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ink/ink17.xml" ContentType="application/inkml+xml"/>
  <Override PartName="/ppt/notesSlides/notesSlide17.xml" ContentType="application/vnd.openxmlformats-officedocument.presentationml.notesSlide+xml"/>
  <Override PartName="/ppt/ink/ink18.xml" ContentType="application/inkml+xml"/>
  <Override PartName="/ppt/notesSlides/notesSlide18.xml" ContentType="application/vnd.openxmlformats-officedocument.presentationml.notesSlide+xml"/>
  <Override PartName="/ppt/ink/ink19.xml" ContentType="application/inkml+xml"/>
  <Override PartName="/ppt/notesSlides/notesSlide19.xml" ContentType="application/vnd.openxmlformats-officedocument.presentationml.notesSlide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0:48:38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31855 3989 972 0,'0'0'147'16,"0"0"-29"-16,0 0-42 0,0 0 7 15,0 0 12-15,0 0-9 0,0 0 11 0,0 0-2 16,0 0 13-16,0 0 14 0,0 0 0 15,0 0 16-15,-12-23 11 0,12 23 2 0,0 0-2 16,0 0-12-16,0 0-9 0,0 0-9 16,0 0-10-16,0 0-8 0,0 0-4 15,0 0-7-15,0 0 2 0,4-24-2 0,-4 24-6 16,0 0-5-16,6-18-4 0,-6 18-8 16,4-13-7-16,-4 13 0 0,7-15-1 15,-7 15-6-15,6-14 1 0,-6 14-5 16,0 0-2-16,8-19-6 0,-8 19-3 0,6-10-7 15,-6 10-1-15,0 0-7 0,18-7 1 16,-18 7-6-16,16-1-1 0,-16 1 0 0,0 0 0 16,35 5-4-16,-35-5-1 0,25 6-2 15,-10-2 5-15,-3-1-5 0,-12-3-3 16,24 6 0-16,-14-2 2 0,-10-4 0 0,17 4-5 16,-17-4 6-16,17 4-4 0,-17-4 1 15,0 0 5-15,19 3 0 0,-19-3 4 16,0 0 3-16,16 4 1 0,-16-4-4 0,0 0 0 15,0 0-1-15,0 0-1 0,12 8-2 16,-12-8 0-16,0 0-4 0,0 0-1 16,0 0 1-16,0 0-1 0,0 0-2 0,-28 28-1 15,28-28-2-15,-16 14-5 0,7-5 9 16,-2 1-1-16,-2-1-1 0,3 1 2 0,-2-1 0 16,-2 3 1-16,2-3 0 0,-3 0-3 15,2 1 4-15,-1-2 6 0,-1 1 0 16,0 1-2-16,0-3 1 0,1 0-3 0,-2 0-4 15,2-1 2-15,-1-1-1 0,15-5 7 16,-28 8-6-16,18-4-3 0,10-4 2 0,-24 6-3 16,24-6-3-16,-18 5 0 0,18-5-6 15,-22 4 5-15,22-4-2 0,-19 6 2 16,19-6-2-16,-19 6 2 0,6 2-1 16,13-8 0-16,-23 11 2 0,10-3-4 0,3-1 5 15,-3 2 0-15,-1-1 0 0,0 1 0 16,2-1-1-16,0 2 1 0,-2-3 1 0,2 1-2 15,1 0 2-15,11-8-1 0,-25 10 0 16,16-3 0-16,9-7-7 0,-20 7 9 0,20-7 0 16,-20 8 2-16,20-8-5 0,-17 3 2 15,17-3 3-15,-19 1-4 0,19-1-2 16,0 0-2-16,-25-1 2 0,25 1-2 0,0 0 0 16,-24 0 1-16,24 0-4 0,0 0 0 15,-20 2 1-15,20-2 2 0,-14 5 2 0,14-5-2 16,0 0-3-16,-21 9 2 0,21-9-1 15,-10 7-1-15,10-7 3 0,-8 10 3 16,8-10-5-16,0 0 2 0,-12 15 1 16,12-15 0-16,0 0 1 0,-8 10 4 0,8-10 0 15,0 0 0-15,0 0 3 0,-10 10-1 16,10-10 1-16,0 0-3 0,0 0 2 16,0 0-1-16,0 0-5 0,0 0-4 0,-34-16 7 15,34 16 1-15,-17-8 0 0,17 8-1 16,-17-5-5-16,17 5 11 0,-17-3-1 0,17 3-1 15,0 0 3-15,-26-3-10 0,26 3 5 16,-20 4 2-16,20-4-4 0,-20 6 1 16,20-6 1-16,-17 7-3 0,17-7 1 15,-16 10-1-15,16-10 2 0,-14 12 0 0,14-12-4 16,-10 9 4-16,10-9-2 0,-8 11-2 16,8-11 2-16,0 0 3 0,-4 15-4 0,4-15 3 15,0 0 4-15,0 0-5 0,-6 13 1 16,6-13 0-16,0 0 2 0,0 0 6 15,0 0-1-15,0 0 3 0,-7 14 5 0,7-14-22 16,0 0 0-16,0 0 1 0,0 0 0 16,0 0-3-16,0 0 3 0,0 0 3 0,0 0-1 15,-19 4-4-15,19-4 3 0,0 0-1 16,-17 5-2-16,17-5 10 0,-15 7-4 0,15-7 0 16,-15 5 2-16,15-5 1 0,-16 7 7 15,16-7 3-15,-18 10-2 0,18-10 3 16,-14 12-1-16,5-7-8 0,9-5 2 0,-15 13-4 15,15-13 5-15,-11 14-4 0,11-14 0 16,-12 13-3-16,12-13 0 0,-8 18 1 16,8-18 0-16,-6 17 0 0,6-17 2 0,-2 19 2 15,2-19-6-15,2 21 3 0,-2-21 1 16,4 25-5-16,2-15 2 0,-2 4 1 0,2-1 2 16,-2 1 0-16,3-1-3 0,1 1 7 15,-1-1-6-15,-1 0 0 0,3 2 29 16,-3-1-4-16,2 1 2 0,-2 0-3 15,1-2-2-15,0 3-4 0,-1-1 2 0,0 0 0 16,-2-1-5-16,0 1 2 0,3-2 0 16,-3 1-6-16,1-1 1 0,-1 0-3 0,-4-13 2 15,6 23-4-15,-4-11-2 0,-2-12-7 16,6 19-12-16,-6-19-22 0,7 17-35 0,-5-10-42 16,-2-7-54-16,4 13-70 0,-4-13-71 15,2 10-144-15,-2-10-180 0,0 0 18 16,0 0-369-16,0 0-431 0</inkml:trace>
  <inkml:trace contextRef="#ctx0" brushRef="#br0" timeOffset="222.7">31464 4881 3128 0,'0'0'48'0,"0"0"4"16,0 0-4-16,0 0-2 0,0 0 16 0,0 0 5 16,0 0-7-16,0 0-8 0,0 0-10 15,0 0-17-15,0 0-28 0,0 0-35 0,0 0-58 16,28 0-64-16,-28 0-119 0,0 0-240 16,0 0-266-16,0 0-87 0</inkml:trace>
  <inkml:trace contextRef="#ctx0" brushRef="#br0" timeOffset="719.95">30515 4227 2350 0,'0'0'-8'16,"0"0"8"-16,0 0 14 0,0 0 9 15,0 0 15-15,0 0 29 0,0 0 15 0,0 0 4 16,0 0 4-16,0 0-5 0,0 0 3 16,0 0-4-16,0 0 3 0,0 0 0 0,0 0-3 15,30 36-2-15,-24-24-6 0,0 1-7 16,0 1 0-16,2-1-3 0,-4 0-6 15,0 2 2-15,0-1-2 0,-2 1 3 16,-2-15 1-16,0 26 10 0,0-26-10 0,-2 26-2 16,-2-16-8-16,4-10-5 0,-10 25-15 15,4-17-24-15,6-8-33 0,-14 15-49 0,6-8-54 16,8-7-58-16,-13 11-60 0,13-11-91 16,-17 3-649-16,17-3-445 0</inkml:trace>
  <inkml:trace contextRef="#ctx0" brushRef="#br0" timeOffset="917.77">30541 4079 3064 0,'4'-16'16'0,"-4"16"14"15,0 0 3-15,6-15 11 0,-6 15 11 16,0 0-2-16,6-11-8 0,-6 11-18 0,0 0-47 15,0 0-55-15,0 0-62 0,6-16-73 16,-6 16-119-16,0 0-473 0,0 0-114 16</inkml:trace>
  <inkml:trace contextRef="#ctx0" brushRef="#br0" timeOffset="1131.83">30382 4269 2328 0,'-9'19'-69'0,"3"-1"39"0,0-5 16 16,0 2 49-16,-1-2 45 0,0-1 34 16,1 1 19-16,-2-2 5 0,2 3-1 15,-3-2-7-15,1 0-4 0,1 4-8 0,-2-5-12 16,-1 2-15-16,4-1-9 0,-2 1-7 16,-2-1-14-16,2-1-27 0,8-11-41 15,-14 19-50-15,10-9-68 0,4-10-54 0,-11 15-64 16,11-15-111-16,-11 11-479 0,11-11-166 15</inkml:trace>
  <inkml:trace contextRef="#ctx0" brushRef="#br0" timeOffset="1486.06">30037 4328 2479 0,'0'0'-27'15,"-3"-14"15"-15,3 14 15 0,0 0 12 16,0-22 24-16,0 22 14 0,0 0 15 0,5-19 13 16,-5 19-8-16,9-12-2 0,-9 12 0 15,14-9 0-15,-14 9 3 0,17-7 4 16,-17 7-3-16,17-4-3 0,-17 4-1 0,19 0-4 16,-19 0-5-16,0 0 1 0,22 7 0 15,-22-7 0-15,10 12 12 0,-10-12 18 16,2 13 12-16,-2-13 11 0,0 0-1 0,0 0 1 15,-12 30 2-15,12-30-2 0,-16 14 3 16,6-8-17-16,10-6-1 0,-17 9-6 16,17-9-3-16,-17 4-7 0,17-4-15 0,0 0-9 15,0 0-35-15,0 0-30 0,-27-15-36 16,25 5-52-16,2 10-71 0,0 0-72 0,6-25-77 16,-6 25-143-16,4-17-159 0,-2 8-20 15,-2 9-203-15,0 0-177 0</inkml:trace>
  <inkml:trace contextRef="#ctx0" brushRef="#br0" timeOffset="2353.42">29545 4431 2469 0,'0'0'1'0,"0"0"58"15,0 0 20-15,0 0 15 0,0 0 24 16,0 0 18-16,0 0-2 0,0 0-11 16,0 0-14-16,0 0-16 0,0 0-8 0,0 0-7 15,0 0-14-15,0 0-8 0,0 0-24 16,0 0-41-16,0 0-60 0,0 0-74 0,0 0-69 16,0 0-133-16,0 0-552 0,0 0-280 15</inkml:trace>
  <inkml:trace contextRef="#ctx0" brushRef="#br0" timeOffset="2514.59">29565 4338 2673 0,'0'0'-27'0,"0"0"39"0,2-24 7 15,-2 24 22-15,0 0 15 0,0 0 26 16,0 0 17-16,0 0 1 0,4-14-4 0,-4 14-6 16,0 0-15-16,0 0-1 0,0 0-17 15,0 0-16-15,0 0-40 0,0 0-71 16,0 0-81-16,4-11-94 0,-4 11-179 0,0 0-379 15,0 0-115-15</inkml:trace>
  <inkml:trace contextRef="#ctx0" brushRef="#br0" timeOffset="3019.73">29931 4191 2318 0,'0'0'-42'0,"0"0"34"0,0 0 22 16,0-19 22-16,0 19 19 0,0 0 21 0,0 0 17 15,0 0 7-15,0 0 1 0,0 0 7 16,0 0-5-16,0 0-9 0,0 0 0 16,0 0-8-16,0 0-7 0,0 0-10 15,2 59-5-15,-2-59-8 0,0 29-15 0,-2-14-33 16,0-1-50-16,2-14-67 0,0 35-87 15,-2-19-97-15,2-3-592 0,-2 0-257 0</inkml:trace>
  <inkml:trace contextRef="#ctx0" brushRef="#br0" timeOffset="3595.31">29830 4524 2557 0,'0'0'-58'0,"0"0"29"0,0 0 9 15,0 0 7-15,-24 3 28 0,24-3 18 16,0 0 12-16,0 0 6 0,-8 11-6 0,8-11-3 16,0 0 4-16,-9 19 2 0,9-19 4 15,-6 15 9-15,2-4 18 0,4-11-10 0,-11 26 2 16,6-11 7-16,-1 0-8 0,0 2-6 16,-2 0-2-16,-1 2-3 0,-2 3-3 15,3-2-2-15,-2 3-27 0,-1 2-3 16,-2 3-1-16,0 3 1 0,1-2 0 0,2 1-4 15,-4 1 0-15,0 1-2 0,1 0 3 16,2 1 2-16,-4-4 4 0,3 5 1 0,-3-4 2 16,2 0-1-16,-1 1 0 0,-1-1-3 15,2 1-1-15,-2-1-7 0,3-1 3 16,-4 0-2-16,4-3-6 0,-5 3 6 0,2-2-5 16,0-3 2-16,1 3-1 0,1-5-2 15,-4 3 9-15,3-5 5 0,0 2 1 0,0-1 6 16,1-2 2-16,-2 1 3 0,0-2-1 15,1 1 3-15,-2-1 0 0,2-1 3 16,-3-2 3-16,0 3 2 0,-2-4 2 0,-1 0 4 16,2-1 0-16,-6-2-7 0,1 3 1 15,0-5-3-15,-4 3-2 0,-5-3-8 16,-4-2 0-16,-1 1-8 0,-3-2 1 0,0-2-7 16,-4-2-2-16,0-2-6 0,-4 0 1 15,2-4-2-15,-7-2 0 0,7 0-4 16,3-1-3-16,3-1 2 0,0 3-9 0,3-3-7 15,8 0-10-15,2 3-7 0,2-1-19 16,5 2-23-16,2-1-13 0,18 5-8 0,-18-6 3 16,18 6-9-16,0 0-7 0,0 0-16 15,0 0-19-15,0 0-35 0,38-16-20 16,-14 15-13-16,0 1-23 0,7-2-28 16,3 0-85-16,6 2-542 0,-4-2-252 0</inkml:trace>
  <inkml:trace contextRef="#ctx0" brushRef="#br1" timeOffset="140080.06">29173 4117 993 0,'-2'-22'116'15,"2"22"-28"-15,0 0-15 0,0 0 3 16,0 0 9-16,0 0 12 0,0 0 20 16,0 0-11-16,0 0 4 0,0 0 4 0,0 0 6 15,6-16 11-15,-6 16 5 0,0 0-8 16,0 0-6-16,0 0-2 0,0 0-1 16,0 0-14-16,0 0-6 0,0 0-3 0,0 0-4 15,0 0-1-15,0 0-2 0,0 0 3 16,0 0-3-16,0 0-8 0,0 0 1 15,0 0-5-15,0 0-9 0,0 0 0 0,0 0 9 16,0 0 4-16,0 0-5 0,0 0-6 16,0 0-3-16,0 0-6 0,0 0-1 0,0 0-6 15,0 0-5-15,0 0-6 0,0 0-4 16,0 0 0-16,5 52-6 0,-5-52-15 16,2 15 10-16,-2-15-2 0,2 17-4 0,-2-17-2 15,2 19 1-15,-2-19-10 0,2 19 4 16,-2-19 0-16,2 19-3 0,-2-19-2 15,2 19-3-15,-2-19 1 0,2 17 2 0,-2-17-5 16,0 17-24-16,0-17-13 0,0 0-33 16,0 23-40-16,0-23-43 0,0 0-51 0,-2 19-32 15,2-19-32-15,-2 12-48 0,2-12-98 16,-6 9-546-16,6-9-387 0</inkml:trace>
  <inkml:trace contextRef="#ctx0" brushRef="#br1" timeOffset="141104.26">28978 4277 2806 0,'-8'-14'-117'0,"8"14"25"16,-7-11 21-16,7 11 15 0,0 0 33 15,0 0 28-15,-6-18 18 0,6 18 13 16,0 0 3-16,0 0 1 0,0 0 6 0,-6-14-5 16,6 14 5-16,0 0-2 0,0 0-1 15,0 0 0-15,0 0 0 0,0 0-3 16,0 0 0-16,0 0-4 0,0 0-7 0,0 0-5 16,0 0 4-16,0 0-6 0,0 0-2 15,12 46 0-15,-12-46-4 0,5 19-1 16,-5-19 1-16,0 18-2 0,0-18-2 0,-2 20-1 15,2-20-2-15,-3 17 4 0,3-17-3 16,-6 17-1-16,6-17 8 0,-8 15-8 16,8-15-1-16,-10 13 6 0,10-13-8 0,-14 13 3 15,14-13 5-15,-14 11 4 0,14-11-3 16,-15 9 5-16,15-9 1 0,-17 6 10 16,17-6 4-16,-15 3 1 0,15-3 5 0,0 0-5 15,-24 0-1-15,24 0-3 0,0 0 2 16,0 0-4-16,-24-7-4 0,24 7-1 0,0 0 1 15,-16-6-9-15,16 6 2 0,0 0 0 16,-14-5-2-16,14 5 1 0,0 0-3 16,0 0 5-16,0 0-2 0,-17-8-1 0,17 8-1 15,0 0-1-15,0 0-3 0,-17-6-1 16,17 6 0-16,0 0-1 0,0 0-1 16,-23-4-2-16,23 4 0 0,0 0 2 0,-20-2-6 15,20 2 1-15,0 0 0 0,0 0 0 16,-20-2 0-16,20 2 2 0,0 0-3 15,0 0 1-15,0 0 0 0,-18-4-2 0,18 4 0 16,0 0 0-16,0 0-4 0,0 0 3 16,0 0-4-16,0 0 2 0,0 0 0 0,0 0 0 15,0 0-2-15,0 0 3 0,0 0-2 16,0 0 0-16,36-24-1 0,-36 24 4 16,16-6-2-16,-16 6 0 0,14-3 1 0,-14 3 0 15,0 0-1-15,24-7-2 0,-24 7 3 16,0 0-1-16,21-3-1 0,-21 3 2 15,0 0-3-15,18-2 2 0,-18 2 0 0,0 0 1 16,0 0-3-16,0 0 5 0,20 5-2 16,-20-5 4-16,0 0 0 0,0 0 0 0,4 16-1 15,-4-16 2-15,0 0 1 0,-2 19 1 16,2-19 4-16,0 0-1 0,-12 23 1 16,12-23 1-16,-8 15-2 0,8-15 7 0,-10 17 3 15,10-17 0-15,-10 15 5 0,3-7 5 16,7-8 0-16,-14 15 2 0,14-15 0 15,-18 14 3-15,10-7 1 0,8-7 0 0,-19 11 1 16,8-7-2-16,11-4-1 0,-19 12-9 16,19-12 6-16,-21 8-2 0,9-4-3 15,12-4-1-15,-17 5-3 0,17-5-1 0,-21 4 3 16,21-4-3-16,-17 2 14 0,17-2 4 16,0 0 1-16,-24 0 2 0,24 0-15 15,0 0 0-15,0 0 4 0,-24-6 7 0,24 6 8 16,-9-8-4-16,9 8-2 0,0 0 2 15,-10-17-1-15,10 17-4 0,-6-16-5 0,6 16-6 16,0-20 0-16,0 20-3 0,0-23-3 16,0 23-6-16,4-22-9 0,-4 22-32 15,2-25-31-15,0 11-36 0,1 2-45 0,-3 12-59 16,1-22-50-16,-1 12-58 0,0 10-103 16,-4-15-153-16,4 15-54 0,0 0-252 0,-12-9-228 15</inkml:trace>
  <inkml:trace contextRef="#ctx0" brushRef="#br1" timeOffset="141397.28">28537 4879 2568 0,'0'0'-42'0,"0"0"22"0,0 0 23 0,0 0 35 16,0 20 30-16,0-20 13 0,0 0 32 15,0 0 17-15,0 0 6 0,0 0-2 0,0 0 1 16,0 19-5-16,0-19-7 0,0 0-14 16,0 0-10-16,0 0-11 0,0 0-10 15,0 0-8-15,0 0-25 0,0 0-31 0,0 0-50 16,0 0-61-16,0 0-78 0,-1 9-66 15,1-9-120-15,0 0-598 0,0 0-394 16</inkml:trace>
  <inkml:trace contextRef="#ctx0" brushRef="#br1" timeOffset="141705.43">28238 4538 2845 0,'-9'-15'-73'0,"9"15"30"0,0 0 9 15,-7-16-3-15,7 16 16 0,0 0 13 0,0 0 9 16,0 0 12-16,0 0-4 0,0 0 10 16,0 0 12-16,0 0 3 0,0 0 8 15,0 0 19-15,0 0 8 0,0 0-4 0,0 0 7 16,12 54-2-16,-12-54-3 0,-2 18-4 15,2-18-5-15,-8 22-8 0,8-22 0 16,-9 20-7-16,2-8-5 0,-1-2-2 0,-4-1-11 16,2 0-33-16,-2 1-49 0,-1 0-53 15,2-3-66-15,11-7-57 0,-27 14-125 16,12-10-446-16,-2 1-117 0</inkml:trace>
  <inkml:trace contextRef="#ctx0" brushRef="#br1" timeOffset="141975.17">27897 4500 2376 0,'0'0'-23'0,"6"-19"32"16,-6 19 8-16,6-20 18 0,-6 20 36 16,5-15 27-16,-5 15 14 0,8-15 6 0,-8 15 3 15,0 0-1-15,11-11 5 0,-11 11-5 16,0 0 7-16,0 0-3 0,0 0-8 15,0 0-10-15,0 0-8 0,20 28-13 0,-20-28-6 16,5 21-9-16,-3-8-9 0,-2-13-5 16,4 25-7-16,-4-11-10 0,0-14-21 15,2 26-25-15,-2-26-35 0,0 23-45 0,0-23-55 16,0 23-49-16,0-23-39 0,-2 17-61 16,2-17-127-16,0 15-470 0,0-15-265 0</inkml:trace>
  <inkml:trace contextRef="#ctx0" brushRef="#br1" timeOffset="142274.44">28188 3879 2617 0,'0'0'-75'0,"0"0"26"0,3-19 23 0,-3 19 5 16,0 0 16-16,0 0 14 0,-13-14 25 16,13 14 2-16,0 0 10 0,-19-5 9 15,19 5 10-15,0 0 10 0,-28 0 13 0,28 0 1 16,-21 1 3-16,21-1-14 0,-23 3-8 16,23-3-6-16,-25 5-5 0,10 1-7 0,1-2-7 15,1 2-11-15,-1 1-11 0,14-7-35 16,-24 14-39-16,10-5-58 0,1 2-53 15,1-1-51-15,-1 1-123 0,3 0-458 0,-1 1-106 16</inkml:trace>
  <inkml:trace contextRef="#ctx0" brushRef="#br1" timeOffset="142922.47">27715 4448 2397 0,'0'0'-17'15,"0"0"19"-15,0 0 24 0,0 0 15 0,0 0 21 16,0 0 14-16,-16 12 5 0,16-12 10 16,0 0-2-16,0 0-5 0,0 0 5 0,0 0 11 15,0 0 1-15,0 0-1 0,0 0-6 16,0 0-3-16,2 25-9 0,-2-25-9 15,0 0-5-15,3 21-6 0,-3-21-5 0,2 18-11 16,-2-18-1-16,2 23-4 16,-2-23-7-16,5 23 7 0,-3-8 0 0,-2-15-6 15,2 29-2-15,0-12 2 0,0-2-3 16,0 3-2-16,-2-1 1 0,0-17 7 0,0 33 3 16,2-19-4-16,-2 1-15 0,0-15-1 15,-4 27-1-15,4-12-1 0,0-15-1 0,-6 25 2 16,4-11 3-16,2-14 5 0,-9 25 4 15,1-14 0-15,1-1 2 0,7-10 3 16,-17 18-3-16,7-7 3 0,-1-3-2 0,-2 0 0 16,1 0-4-16,-1 0 4 0,-2-1 23 15,1-2 1-15,-4 2-2 0,3-2-3 0,-1-1-3 16,-3 0-2-16,4-1-2 0,15-3-2 16,-32 4-4-16,17-1-2 0,15-3-4 15,-32 0-3-15,15 0 9 0,17 0-14 0,-32-4 2 16,16 1 1-16,16 3-4 0,-30-7 3 15,13 3 0-15,1-1 2 0,16 5 2 0,-25-8-6 16,14 4 5-16,11 4-3 0,-20-7-4 16,20 7 1-16,-16-10-5 0,16 10-1 15,-18-12-1-15,18 12 2 0,-11-10-3 0,11 10-2 16,-9-14 2-16,9 14-5 0,-7-15 3 16,7 15-6-16,0 0 0 0,3-21-1 0,-3 21-3 15,5-18-1-15,-5 18-3 0,15-17-4 16,-7 5-23-16,4 3-23 0,-1-1-40 15,3-1-42-15,-3 0-56 0,8 0-71 0,-6-5-82 16,0-1-149-16,1 2-149 0,-2-2 17 16,-4 1-363-16,1 0-443 0</inkml:trace>
  <inkml:trace contextRef="#ctx0" brushRef="#br1" timeOffset="143132.47">27396 4342 3184 0,'0'0'58'16,"0"0"6"-16,0 0 2 0,4-18 21 0,-4 18 18 15,0 0 4-15,0 0-7 0,0 0-12 16,0 0-8-16,0 0-13 0,0 0-8 16,7-10-19-16,-7 10-42 0,0 0-60 0,0 0-79 15,0 0-87-15,0 0-169 0,0 0-221 16,0 0-209-16,0 0-155 0</inkml:trace>
  <inkml:trace contextRef="#ctx0" brushRef="#br1" timeOffset="145337.49">26989 4469 258 0,'0'0'113'0,"0"0"-50"16,0 0-16-16,0 0 0 0,0 0-4 0,-9-9-4 15,9 9 6-15,0 0-8 0,0 0-2 16,0 0-2-16,0 0-6 0,0 0 1 16,0 0-7-16,0 0 3 0,0 0 3 0,0 0 18 15,0 0 11-15,0 0 17 0,0 0 17 16,0 0 22-16,0 0-2 0,0 0 20 0,0 0 7 15,0 0-1-15,0 0-1 0,0 0 3 16,0 0-14-16,0 0-6 0,0 0-12 16,0 0-10-16,0 0-3 0,0 0-12 15,0 0 3-15,0 0 3 0,0 0-3 0,0 0-3 16,0 0-1-16,0 0-9 0,0 0-6 16,0 0-1-16,0 0-11 0,0 0-2 0,0 0-4 15,0 0 3-15,0 0-6 0,0 0 0 16,0 0 3-16,0 0-3 0,0 0 1 15,0 0 0-15,0 0-3 0,0 0-3 0,0 0-3 16,0 0-4-16,0 0-4 0,0 0-3 16,31 28-3-16,-31-28-2 0,0 0-3 15,11 8 1-15,-11-8-1 0,0 0 0 0,0 0 3 16,10 13 0-16,-10-13 1 0,0 0 2 16,4 14 2-16,-4-14-5 0,0 0-1 15,2 19 0-15,-2-19-1 0,0 0-1 0,0 21-3 16,0-21 0-16,0 0 1 0,-6 20 0 15,6-20-1-15,-10 15-2 0,10-15-2 0,-13 16-2 16,7-9 2-16,6-7-3 0,-17 16-8 16,9-10-27-16,8-6-38 0,-19 13-33 15,8-8-49-15,11-5-38 0,-15 10-29 0,15-10-41 16,-16 8-64-16,16-8-608 0,-15 7-334 16</inkml:trace>
  <inkml:trace contextRef="#ctx0" brushRef="#br1" timeOffset="145686.04">26791 4621 2711 0,'0'0'-125'0,"0"0"20"0,0 0 23 16,0 0 39-16,0 0 26 0,0 0 23 16,0 0 23-16,0 0 9 0,0 0 11 15,0 0 13-15,0 0 2 0,-29 22-19 0,29-22-11 16,-16 10 2-16,16-10-9 0,-15 14 0 15,8-6-5-15,7-8 0 0,-16 13-9 16,9-5-20-16,7-8-48 0,-16 13-50 0,10-7-41 16,-1 2-58-16,7-8-112 0,-9 10-311 15,3-5 152-15</inkml:trace>
  <inkml:trace contextRef="#ctx0" brushRef="#br1" timeOffset="146336.41">26565 4406 1753 0,'0'0'-58'0,"0"0"30"16,0 0 21-16,0 0 27 0,0 0 40 15,0 0 0-15,0 0 15 0,0 0 1 0,0 0 1 16,0 0 2-16,0 0 1 0,-44 19 6 16,44-19 6-16,-17 6-5 0,17-6 5 15,-18 6-3-15,18-6-4 0,-13 6-7 0,13-6-3 16,-17 9-1-16,17-9-6 0,-12 9-2 16,12-9-5-16,-10 14-4 0,10-14 2 15,-7 13-8-15,7-13 1 0,-4 18 8 0,4-18 0 16,-4 15 7-16,4-15 2 0,-5 19-2 15,5-19-4-15,-7 17-2 0,7-17-5 0,-7 21-6 16,-2-11-6-16,1-1-6 0,-4 0 0 16,1 3-6-16,-5-3-9 0,1 1-23 15,1-1-50-15,-1 1-56 0,1 0-72 0,-4-3-71 16,4 1-111-16,1-3-587 0,0 1-372 16</inkml:trace>
  <inkml:trace contextRef="#ctx0" brushRef="#br1" timeOffset="146528.43">26318 4821 2914 0,'0'0'-12'16,"8"10"18"-16,-8-10 17 0,0 0 26 16,0 0 15-16,13 12-1 0,-13-12-4 15,0 0-6-15,0 0-5 0,10 9-10 0,-10-9-22 16,0 0-39-16,0 0-67 0,0 0-54 15,11 1-55-15,-11-1-98 0,0 0-497 16,0 0-102-16</inkml:trace>
  <inkml:trace contextRef="#ctx0" brushRef="#br1" timeOffset="146777.47">26234 4239 2281 0,'0'0'-52'15,"0"0"18"-15,0 0 8 0,2-19 15 16,-2 19 28-16,0 0 31 0,0 0 19 0,0 0 14 16,0 0-8-16,0 0-11 0,0 0 4 15,0 0-14-15,0 0-3 0,-6 65-5 0,6-52-13 16,0-13-30-16,-2 30-64 0,0-15-52 15,-1 3-74-15,3-18-106 0,-3 28-364 16,-1-15 109-16</inkml:trace>
  <inkml:trace contextRef="#ctx0" brushRef="#br1" timeOffset="147114.65">26126 4542 1946 0,'-17'-19'8'0,"17"19"21"16,0 0 26-16,0 0 21 0,0 0 15 16,0 0 12-16,-21-4-2 0,21 4 5 0,0 0 8 15,-29 2 15-15,29-2 14 0,-23 2 6 16,23-2-2-16,-26 4-7 0,26-4-15 16,-23 6-9-16,11-5-10 0,12-1-10 15,-19 9-1-15,9-2-4 0,10-7-9 0,-17 11-4 16,17-11-5-16,-11 15-7 0,3-6-9 15,8-9-5-15,-8 20-7 0,1-9-5 0,7-11-2 16,-8 21-4-16,4-8-4 0,4-13 0 16,-13 25-9-16,7-14 4 0,-1 1 0 15,-4-1 1-15,4 3-24 0,-4-4 0 0,-1 0 0 16,1 0-7-16,-3 0-36 0,1-3-60 16,0 3-84-16,-1-2-77 0,1-1-111 0,-3-1-170 15,3-1-415-15,-1 1-390 0</inkml:trace>
  <inkml:trace contextRef="#ctx0" brushRef="#br1" timeOffset="147307.87">25659 5193 3041 0,'2'19'17'0,"-2"-19"5"15,0 16 22-15,0-16 45 0,0 0 28 16,3 17 1-16,-3-17-12 0,0 0-10 15,0 0-8-15,2 18-12 0,-2-18-15 0,0 0-34 16,0 0-51-16,0 0-74 0,0 0-76 16,0 0-81-16,0 0-148 0,0 0-493 0,0 0-278 15</inkml:trace>
  <inkml:trace contextRef="#ctx0" brushRef="#br1" timeOffset="147854.43">25437 4448 2640 0,'0'0'-95'0,"0"0"25"15,-11-18 18-15,11 18 28 0,0 0 18 0,0 0 15 16,0 0 5-16,6-24 4 0,-6 24 3 16,0 0 14-16,5-21 11 0,-5 21 20 0,5-13 5 15,-5 13 5-15,4-15 8 0,-4 15-8 16,0 0-6-16,12-17-6 0,-12 17-7 16,10-8-10-16,-10 8-1 0,14-5-5 0,-14 5-10 15,22-3 1-15,-22 3-8 0,27 0-6 16,-6 0-5-16,-21 0-6 0,34 4-2 15,-15-4-6-15,0 3 2 0,-1-2 2 0,-18-1 0 16,26 4-5-16,-12-4-2 0,-14 0 1 16,20 4 3-16,-20-4-2 0,0 0 2 15,0 0 4-15,0 0 5 0,0 0 1 0,0 0 2 16,0 0 4-16,-36 26 6 0,24-20-4 16,-2 1 0-16,0 1 6 0,0 0-8 0,1 2-2 15,0-1 2-15,0 1 0 0,1 0-4 16,0 1 0-16,0 0-3 0,2 2-2 15,1-1 4-15,-1-1-5 0,-1 3 1 0,3-3 2 16,-1 0 0-16,4 3-1 0,-4-3 0 16,9-11 2-16,-20 21-1 0,13-10 1 15,-4-1 2-15,0 0-3 0,0-1-5 0,-1-2-17 16,12-7-43-16,-22 16-53 0,8-8-60 16,1-3-48-16,13-5-92 0,-23 7-557 15,10-4-223-15</inkml:trace>
  <inkml:trace contextRef="#ctx0" brushRef="#br1" timeOffset="148420.46">25246 4285 2524 0,'0'0'-86'0,"0"0"15"16,-2-19 5-16,2 19 16 0,0 0 25 0,0 0 13 16,0 0 13-16,0 0-2 0,0 0-10 15,0 0 6-15,0 0 1 0,0 0-1 0,0 0 7 16,0 0-2-16,0 0-2 0,4 66 5 16,0-52-8-16,-4-14 9 0,5 26 3 15,-5-15-4-15,0-11-1 0,2 26 4 0,-2-26-7 16,1 22 1-16,-1-22-3 0,-1 21 7 15,1-21 10-15,-2 19 6 0,2-19-4 16,-5 14 7-16,5-14 3 0,-8 11 7 0,8-11-3 16,0 0 11-16,-16 10 5 0,16-10 10 15,0 0 14-15,-18 3 1 0,18-3-2 16,0 0 4-16,-20 0 2 0,20 0 11 0,0 0-11 16,0 0 0-16,-27 0-8 0,27 0-5 15,-18 5 0-15,18-5-2 0,-18 5 1 16,18-5 2-16,-23 8 0 0,10-2-3 0,-1-3-2 15,-1 3-4-15,-3-1 3 0,0 1-1 16,-6 0 1-16,-1-1 9 0,-1 1 3 0,-4 2 5 16,-5-3 9-16,-1 1-6 0,-4 2-1 15,1-3-4-15,1-1-6 0,-2 0-7 0,2 0-6 16,2-2-5-16,2 0-6 0,0 0-3 16,1-2-6-16,-2 0-1 0,5-2-3 15,-3 0 2-15,5 0-7 0,1-2-3 0,5 0-2 16,4-1-5-16,0-1-10 0,2 0-17 15,3-1-45-15,3-3-57 0,10 10-82 0,-13-19-80 16,8 8-134-16,3-3-207 0,2 0-351 16,0 14-414-16</inkml:trace>
  <inkml:trace contextRef="#ctx0" brushRef="#br1" timeOffset="148652.41">24386 4136 2895 0,'0'0'-57'0,"0"0"29"15,8-18 22-15,-8 18 45 0,14-4 53 0,-14 4 27 16,20-9 7-16,-20 9-3 0,28-5-6 16,-11 3-8-16,2-1-12 0,2-3-10 15,1 4-9-15,2-3-12 0,4 2-24 0,-1-3-39 16,1 2-48-16,0-2-72 0,0 3-60 15,-1-4-68-15,1 2-135 0,-2-2-514 16,0-1-272-16</inkml:trace>
  <inkml:trace contextRef="#ctx0" brushRef="#br1" timeOffset="148880.26">25650 3615 2597 0,'0'0'-35'16,"0"0"9"-16,7-10 8 0,-7 10 14 0,0 0 11 16,0 0 19-16,0 0 5 0,0 0 3 15,0 0 0-15,0 0-3 0,0 0 6 0,-27 45 2 16,18-26 5-16,-2 0-2 0,-1 0-3 16,-3 6-1-16,-5 2-5 0,4-2-24 15,-6 1-73-15,3 1-78 0,-8 2-92 0,3-3-219 16,-5 6-199-16,-3 1 117 0</inkml:trace>
  <inkml:trace contextRef="#ctx0" brushRef="#br1" timeOffset="150199.15">23846 4309 1914 0,'0'-23'-34'16,"0"23"2"-16,0-17 14 0,0 17 39 15,0 0 31-15,2-24 25 0,-2 24 22 0,5-18-14 16,-5 18 4-16,8-17 5 0,-8 17-1 16,6-15-3-16,-6 15-12 0,13-13-4 15,-2 7-3-15,-11 6-7 0,16-10-15 0,-16 10-4 16,22-5-4-16,-22 5-1 0,25 0-9 15,-25 0-4-15,24 2-11 0,-24-2 4 0,22 2-3 16,-22-2-8-16,22 1 0 0,-22-1-1 16,17 3 0-16,-17-3 2 0,0 0-2 0,21 0-3 15,-21 0-1-15,0 0 1 0,0 0-5 16,0 0 4-16,0 0 2 0,0 0-2 16,15-8 0-16,-15 8 4 0,0 0 3 0,0 0 5 15,0 0 1-15,0 0 5 0,0 0 4 16,0 0 9-16,0 0-2 0,0 0-2 15,-39 28 2-15,39-28-4 0,-18 13 3 0,5-5 1 16,0-1-1-16,-1 1-1 0,-1-2-3 16,2 2-5-16,-4-1-1 0,3-1 0 0,-2 1 0 15,0-3-2-15,1 2-6 0,-2-2 2 16,2 2-2-16,15-6-2 0,-32 7 5 16,18-5-7-16,14-2-2 0,-26 4 2 0,13-1-6 15,13-3 3-15,-23 5-4 0,23-5-3 16,-21 3 1-16,21-3 0 0,-22 6 2 15,12 0-2-15,10-6 1 0,-21 12 3 0,10-7-3 16,11-5 0-16,-19 11-1 0,9-3 5 16,-4 0-1-16,14-8 3 0,-18 13 5 0,8-7 6 15,-1-1-2-15,2 1-1 0,9-6 1 16,-17 12 0-16,9-8-4 0,8-4-1 16,-15 9 0-16,6-5-3 0,9-4 1 0,-12 6 4 15,12-6-6-15,0 0 1 0,-19 9 2 16,19-9 6-16,0 0 0 0,-15 6 7 0,15-6 3 15,0 0 3-15,0 0-2 0,-17 2-1 16,17-2-2-16,0 0-3 0,0 0-3 16,0 0-4-16,0 0 3 0,-32-10 2 15,32 10 5-15,-12-4 5 0,12 4 3 0,0 0 0 16,-24-7-7-16,24 7 1 0,-17-4-2 16,17 4-4-16,-19-4 3 0,19 4-4 0,-19-2 3 15,19 2-5-15,0 0 0 0,-28 4-4 16,28-4 0-16,-14 6-1 0,14-6 3 0,-13 10-2 15,13-10-2-15,-8 11-1 0,8-11 2 16,0 0-4-16,-2 19 1 0,2-19 2 16,0 0-2-16,8 21-1 0,-8-21-5 0,9 8-1 15,-9-8-4-15,8 11 0 0,-8-11-4 16,0 0 5-16,12 9-2 0,-12-9-1 16,0 0 2-16,0 0-1 0,0 0 0 0,0 0 1 15,0 0-2-15,0 0-1 0,0 0 1 16,0 0-1-16,0 0-3 0,0 0 3 15,0 0 1-15,0 0-3 0,0 0 1 0,0 0 3 16,0 0 0-16,-33-28 2 0,33 28 2 16,0 0-2-16,-26-4 7 0,26 4-1 0,-18-2 1 15,18 2 0-15,0 0-2 0,-30 2-1 16,30-2 1-16,-19 2-1 0,19-2 0 16,-21 3 6-16,21-3-6 0,-19 6 3 0,19-6 0 15,-18 8 2-15,18-8 1 0,-14 10 5 16,14-10 0-16,-10 11-1 0,10-11-1 0,-12 11-3 15,12-11 2-15,-4 15 1 0,4-15-2 16,-4 18 0-16,4-18 4 0,-2 18 0 16,2-18-2-16,2 23 4 0,-2-23-1 0,6 25 7 15,-2-13 8-15,1 2 0 0,2-1 28 16,-1 0 5-16,0 0 3 0,2 2 3 0,-1-1-4 16,-1 1-11-16,3 0-2 0,-3-2 3 15,0 3-5-15,1-1-4 0,1 0-7 0,-2-1-2 16,1 1-4-16,-3-1-3 0,1 0-6 15,-1 2-1-15,0-3-10 0,-4-13-9 16,8 22-23-16,-4-9-30 0,0-4-40 0,1-2-51 16,-5-7-79-16,7 16-81 0,-7-16-160 15,8 7-165-15,-8-7-10 0,14 4-383 16,-14-4-510-16</inkml:trace>
  <inkml:trace contextRef="#ctx0" brushRef="#br1" timeOffset="150382.57">23636 5014 3336 0,'0'0'135'0,"9"7"1"0,-9-7-13 15,0 0-12-15,11 12 3 0,-11-12-10 0,0 0-10 16,0 0-5-16,13 8-18 0,-13-8-7 16,6 4-21-16,-6-4-28 0,0 0-48 15,0 0-67-15,0 0-86 0,0 0-89 0,0 0-158 16,0 0-197-16,0 0-221 0,0 0-198 15</inkml:trace>
  <inkml:trace contextRef="#ctx0" brushRef="#br1" timeOffset="150727.26">22855 4582 2544 0,'-10'-8'1'0,"10"8"26"0,0 0 12 0,0 0 27 16,-15-11 24-16,15 11 11 0,0 0 2 16,0 0-1-16,-14-6-7 0,14 6-9 15,0 0 4-15,-16-6 1 0,16 6 3 0,0 0 0 16,0 0 1-16,-16-9-1 0,16 9-7 16,0 0-9-16,0 0-7 0,-11-8-4 15,11 8-9-15,0 0-6 0,0 0-7 0,0 0-2 16,0 0 2-16,0 0-4 0,0 0 0 15,0 0-6-15,0 0-2 0,0 0-3 16,0 0 1-16,0 0-5 0,0 0-3 0,9 51 2 16,-9-51-5-16,-4 20-2 0,-3-9-9 15,-2-2-23-15,1 3-43 0,-3-3-50 16,11-9-69-16,-23 18-47 0,10-13-66 0,-1 1-125 16,-2-2-163-16,0-2-289 0,3-1-223 15</inkml:trace>
  <inkml:trace contextRef="#ctx0" brushRef="#br1" timeOffset="151101.41">22608 4453 2618 0,'0'0'12'0,"12"-12"21"16,-12 12 6-16,7-10 15 0,-7 10 29 0,0 0 14 16,0 0 0-16,0 0-11 0,11-11-7 15,-11 11-5-15,0 0 6 0,0 0 10 0,0 0 8 16,0 0 1-16,0 0-3 0,0 0-1 15,0 0-9-15,0 0 1 0,0 0-17 16,0 0-6-16,0 0-3 0,0 0-1 0,0 0 4 16,-50 4 4-16,50-4 5 0,-20-4-1 15,20 4 1-15,-17-6-9 0,17 6-5 16,0 0-3-16,-28-4-6 0,28 4-6 0,0 0-2 16,-25 4-1-16,25-4 3 0,-17 10-2 15,9-3 3-15,8-7 16 0,-20 19-2 0,12-9-5 16,0 1-3-16,1 3-8 0,-3-3-4 15,1 2 7-15,-2 1-3 0,1-1-9 16,-2 1 2-16,-4 0-8 0,4 0-9 0,-3-1 0 16,0 1-11-16,-2-1-20 0,5-4-30 0,-2 1-44 15,2-1-50-15,2-2-66 0,-1 1-72 16,0-3-78-16,11-5-165 0,-12 5-125 16,12-5 39-16,-11 2-245 0,11-2-195 15</inkml:trace>
  <inkml:trace contextRef="#ctx0" brushRef="#br1" timeOffset="151316.17">22606 3946 2723 0,'0'0'100'0,"8"-14"-1"16,-8 14-15-16,0 0-7 0,0 0 8 15,6-11-7-15,-6 11 1 0,0 0-22 0,0 0-19 16,5-10-10-16,-5 10-12 0,0 0-25 16,0 0-43-16,0 0-64 0,0 0-77 0,0 0-132 15,0 0-523-15,0 0-195 0</inkml:trace>
  <inkml:trace contextRef="#ctx0" brushRef="#br1" timeOffset="151545.24">22255 5050 2568 0,'0'0'34'0,"-5"17"28"0,5-17 0 16,0 0 8-16,0 0 28 0,0 0 29 15,0 0 9-15,13 18-11 0,-13-18-12 16,0 0-20-16,34-10-9 0,-34 10-10 0,29-15-13 15,-11 7-37-15,-2-3-52 0,2-1-73 16,0-1-67-16,-1-2-86 0,-4-1-154 0,0 0-442 16,-5-3-194-16</inkml:trace>
  <inkml:trace contextRef="#ctx0" brushRef="#br1" timeOffset="151989.41">22212 4393 2527 0,'-17'-8'-69'0,"17"8"11"16,0 0 8-16,0 0 18 0,0 0 33 0,0 0 10 15,0 0 0-15,0 0 13 0,-17 20 5 16,17-20 26-16,0 0 16 0,-10 13 21 0,10-13 13 16,-11 9 13-16,11-9-9 0,0 0-8 15,-19 10-6-15,19-10-12 0,-15 6-4 16,15-6-5-16,0 0-3 0,-19 0-3 0,19 0-7 15,0 0 0-15,-19-10-4 0,19 10-7 16,-10-13-4-16,10 13-6 0,-6-22-5 16,6 22-2-16,0-24-6 0,0 24 2 0,4-31-7 15,0 16-5-15,0 1-1 0,4-4 1 16,-2 3-7-16,3 1 2 0,0-1-2 0,1 0 0 16,-1 2-2-16,-1-3 1 0,-2 5-2 15,3-3-1-15,-9 14 0 0,13-22 0 16,-11 11-2-16,-2 11-3 0,4-22 3 0,-4 22-1 15,-4-21-3-15,4 21 3 0,-8-25-2 16,1 16 2-16,7 9 3 0,-15-23 2 16,9 12 4-16,6 11 1 0,-15-19 1 0,9 7-2 15,6 12-1-15,-11-19 2 0,11 19-14 16,-4-23-17-16,1 12-8 0,3 11-26 16,3-25-39-16,-3 25-52 0,6-21-54 0,1 12-39 15,-7 9-68-15,8-18-645 0,-4 13-374 16</inkml:trace>
  <inkml:trace contextRef="#ctx0" brushRef="#br1" timeOffset="152725.26">21978 4397 2724 0,'0'0'-143'0,"-14"15"23"0,8-6 26 0,6-9 18 15,-14 22 18-15,5-9 37 0,0-2 7 16,1 3 16-16,-1 0 20 0,1 0 7 16,0 1 15-16,-1 1 19 0,-4 1 19 0,5 0 4 15,-5 2 15-15,0 0 4 0,1 2-4 16,1-2-15-16,-1 2-23 0,-2-2-2 0,0 3 0 15,2 0 1-15,-6 3-1 0,6-6-4 16,-3 2-5-16,2 2-1 0,0-2 1 0,1-2-7 16,1 0 0-16,-2 2-6 0,3-2-3 15,-3 0-3-15,2 0-6 0,3-4 0 16,2-2-7-16,-3 3 0 0,1-3-2 0,0 0 0 16,1 1 6-16,-2-2 0 0,1 1 0 15,2 0 1-15,-2-1 3 0,1 0 3 16,0 2-8-16,-1-2-1 0,0 1-1 0,1 0-2 15,-1 1-4-15,8-14 2 0,-15 22-3 16,6-10-2-16,3 1 1 0,-4-2-5 16,2 1 10-16,-2 1 4 0,0-2 8 0,2 1 6 15,-3 1 1-15,-2-1 1 0,2 2 0 16,-1-5-3-16,-2 2-3 0,0-2-3 0,0 1 1 16,-6 2-3-16,1-3-2 0,-3 1-2 15,-4-3-1-15,2-1-1 0,-1 2-4 16,-1-4-1-16,0 1-1 0,-4 1 2 0,-2-1 2 15,1 0 1-15,-4-2 3 0,-3 1 1 16,0 2-3-16,-2-3 2 0,-3 1-3 0,-1-1-4 16,-1 0 2-16,-3 0 0 0,-1-2-6 15,-1-1 3-15,-1-1-4 0,-7-5 2 0,1 1-6 16,2 0 1-16,1-4 3 0,2 0-4 16,3-2 5-16,9 2-6 0,0-1-3 15,3 0 2-15,3 1 0 0,4-1-2 0,5 3 2 16,-1 1-1-16,9-1 2 0,0 1-3 15,0 0 0-15,17 6-7 0,-24-10-4 16,16 5-3-16,8 5-4 0,0 0-6 16,-10-12-3-16,10 12-11 0,0 0-11 0,0 0-18 15,0 0-20-15,0 0-20 0,36-11-20 16,-36 11-30-16,33 0-33 0,-11 2-36 0,3-2-48 16,-2-2-105-16,7-2-587 0,1 3-401 15</inkml:trace>
  <inkml:trace contextRef="#ctx0" brushRef="#br1" timeOffset="153678.31">22352 4387 2753 0,'-15'-17'-147'0,"15"17"34"0,0 0 17 16,0 0 15-16,0 0 21 0,0 0 30 16,0 0 15-16,0 0 15 0,0 0 18 15,0 0 18-15,0 0 23 0,0 0-10 0,0 0 19 16,0 0 9-16,0 0 11 0,-28 25-2 15,28-25 3-15,0 0-4 0,0 0-9 0,0 0 1 16,0 0-4-16,0 0-1 0,0 0-6 16,0 0-2-16,0 0-1 0,0 0-5 0,0 0-2 15,0 0-7-15,0 0 1 0,0 0-9 16,0 0-2-16,-4-26-5 0,4 26 2 16,0 0 3-16,0 0 8 0,0 0 1 15,0 0 2-15,0 0-4 0,0 0 2 0,0 0 2 16,0 0-2-16,0 0-7 0,0 0-2 15,0 0 3-15,0 55-12 0,-10-45-22 16,-6 4-47-16,0 2-58 0,-3-1-82 0,-4-2-81 16,-7 4-139-16,-4-2-584 0,-4 4-438 15</inkml:trace>
  <inkml:trace contextRef="#ctx0" brushRef="#br1" timeOffset="154565.6">21615 4271 2908 0,'0'0'-124'16,"0"0"17"-16,0 0 32 0,0 18 30 16,0-18 30-16,0 0 26 0,0 0 23 0,-8 26 15 15,8-26 19-15,0 0 18 0,-11 16 19 16,11-16-3-16,-6 9-1 0,6-9-8 0,0 0-11 15,-15 7-6-15,15-7-5 0,0 0-4 16,0 0-4-16,0 0-8 0,0 0-3 16,0 0-3-16,0 0-5 0,0 0-4 0,0 0-5 15,0 0-2-15,0 0-4 0,0 0-4 16,0 0-2-16,0 0 6 0,15-45 6 16,-15 45 14-16,0 0 18 0,0 0-5 0,23 1-1 15,-23-1-3-15,0 0 0 0,0 0-5 16,8 33-5-16,-8-33-7 0,-2 21-1 0,2-21-5 15,-10 28-4-15,3-15-4 0,-3 1-14 16,0-2-46-16,-4-2-41 0,-2 4-55 16,-2-1-72-16,0-3-66 0,-3 0-107 0,1-2-171 15,2-1-370-15,-2-1-311 0</inkml:trace>
  <inkml:trace contextRef="#ctx0" brushRef="#br1" timeOffset="154836.81">21312 4056 2800 0,'0'0'-35'0,"7"-17"2"16,-7 17 30-16,0 0 33 0,4-19 31 16,-4 19 15-16,0 0-7 0,0 0-10 15,0 0 0-15,0 0 19 0,0 0 15 0,0 0 6 16,0 0-1-16,0 0 1 0,0 0-5 15,9 46-11-15,-9-30-4 0,0 4-11 0,0-1-7 16,0-1-3-16,0 4-10 0,2-1-2 16,-2 2-8-16,2-4-25 0,-2 2-30 15,0-3-63-15,0 1-69 0,-2-1-79 0,0-3-96 16,4-2-173-16,-6-1-371 0,4-12-229 16</inkml:trace>
  <inkml:trace contextRef="#ctx0" brushRef="#br1" timeOffset="155026.84">21261 4421 2602 0,'-14'13'-30'0,"14"-13"26"0,0 0 14 15,-8 12 27-15,8-12 37 0,0 0 27 0,-9 18 4 16,9-18-1-16,-7 13-9 0,7-13-9 16,-10 15-10-16,10-15-8 0,-11 14-5 0,11-14-10 15,-14 17-6-15,5-9-8 0,9-8-29 16,-17 15-59-16,11-10-66 0,6-5-56 15,-18 12-81-15,18-12-135 0,-14 9-406 0,6-7-98 16</inkml:trace>
  <inkml:trace contextRef="#ctx0" brushRef="#br1" timeOffset="155290.43">20997 4317 2382 0,'4'-15'-38'0,"-4"15"12"0,0 0 24 16,4-16 31-16,-4 16 29 0,0 0 17 15,0 0 4-15,0 0 1 0,0 0 3 0,0 0 0 16,0 0 13-16,0 0 2 0,30 31-9 16,-30-31-2-16,4 23-8 0,-4-10-6 15,0-13-10-15,-2 26-4 0,2-10-7 0,0-16-5 16,-10 29-9-16,1-16-15 0,3-2-39 15,-5 2-51-15,3-1-62 0,-3-3-53 0,-1 1-58 16,-2-2-137-16,2-2-425 0,0-1-114 16</inkml:trace>
  <inkml:trace contextRef="#ctx0" brushRef="#br1" timeOffset="155613.54">20819 4405 2282 0,'8'-18'-43'0,"-8"18"30"0,8-11 23 16,-8 11 30-16,0 0 34 0,8-13 14 16,-8 13 1-16,0 0-2 0,0 0-3 15,0 0 3-15,0 0 12 0,0 0 13 0,0 0 10 16,0 0 13-16,0 0 4 0,0 0-1 16,-41 3-4-16,41-3-15 0,0 0-12 15,-21 17-11-15,21-17-11 0,-13 14-9 16,13-14 0-16,-10 15-15 0,10-15-4 0,-6 18-6 15,6-18-3-15,-4 20-6 0,4-20-7 16,-2 19-2-16,2-19-3 0,0 23-2 0,0-23-4 16,0 23-2-16,0-23-2 0,-6 21 3 15,4-10-9-15,2-11-1 0,-10 25-1 16,4-12-7-16,-4-1-26 0,-1 0-42 0,-2-3-49 16,0 3-73-16,1-1-76 0,-6-2-116 15,2 1-226-15,-1-3-338 0,0 1-359 0</inkml:trace>
  <inkml:trace contextRef="#ctx0" brushRef="#br1" timeOffset="155804.12">20614 4900 3020 0,'15'4'58'0,"-15"-4"0"0,0 0 1 0,12 5 19 16,-12-5 25-16,0 0-7 0,0 0-13 15,0 0-19-15,0 0-24 0,0 0-20 16,0 0-41-16,0 0-63 0,20-2-60 0,-20 2-82 16,0 0-168-16,0 0-466 0,0 0-212 15</inkml:trace>
  <inkml:trace contextRef="#ctx0" brushRef="#br1" timeOffset="156074.74">20415 4174 2663 0,'0'0'-21'16,"0"0"-6"-16,0 0 2 0,0 0 35 16,0 0 33-16,0 0 18 0,0 0 9 15,0 0 14-15,0 0-4 0,0 0 1 16,0 0 3-16,16 51-11 0,-10-35-8 0,-2-1-8 15,0 4-3-15,-2-2-6 0,2 0-6 16,-2 2-5-16,0-1-17 0,0-1-31 0,-2-1-41 16,2 0-54-16,-2-16-45 0,0 26-42 15,0-14-61-15,0-12-120 0,-4 17-362 16,4-17-8-16</inkml:trace>
  <inkml:trace contextRef="#ctx0" brushRef="#br1" timeOffset="156379.47">20841 3673 2184 0,'4'-10'-23'0,"-4"10"1"15,6-19 25-15,-6 19-9 0,0 0 15 0,2-15 24 16,-2 15-11-16,0 0 7 0,0 0 1 15,-16-14 15-15,16 14 15 0,-22 0 34 16,22 0 19-16,-25 0 7 0,25 0-5 0,-32 5-7 16,14-2-10-16,0 1-7 0,-1 0-11 15,-5 4-9-15,-1-3-7 0,0 3-7 16,-1 0-10-16,1-1-5 0,-1 3-17 0,2 0-27 16,-4-1-47-16,4 0-40 0,1 1-45 15,1 2-31-15,4-5-24 0,1 2-24 16,2-1-24-16,2 1-514 0,3 1-31 0</inkml:trace>
  <inkml:trace contextRef="#ctx0" brushRef="#br1" timeOffset="156933.41">20199 4170 2139 0,'0'0'-60'16,"0"0"41"-16,0 0 22 0,-13 9 43 15,13-9 42-15,0 0 20 0,0 0 7 16,-2 18-5-16,2-18-7 0,0 0-10 16,0 0-7-16,9 33-10 0,-5-24-8 0,-4-9-3 15,6 24-7-15,-4-8-2 0,2 0-1 16,-2-2-6-16,0 1-1 0,1 3-2 0,0-1-4 15,-1 0 1-15,0 2-3 0,-2 0 1 16,0 0-2-16,2 0-6 0,-4 0 1 16,2-1-7-16,-2 2 5 0,0-1-2 0,-4 0-8 15,0 3 2-15,0-2 5 0,-2 0 4 16,-1 1-1-16,-1-3 7 0,-3 0 2 0,-2-3 11 16,1 2-2-16,-4 0 7 0,2-4 3 15,-6-1 8-15,3 1 0 0,-2-3 7 16,0-1-2-16,-5-1 22 0,3 0-3 0,-3-5-6 15,6 1-3-15,-4 0-4 0,1-4-7 16,0 0-7-16,0 0-2 0,-1-2-5 16,1-2 12-16,2 0 1 0,0-2 2 0,1 3-3 15,4-5-7-15,-2 0-4 0,4-1-8 0,-1 1 0 16,5-3-6-16,1 0-14 0,0 0 6 16,9 11-5-16,-6-26-4 0,6 26-3 15,4-24-2-15,2 8-6 0,3 3-9 0,4-4-7 16,0 1-18-16,3-1-20 0,2 2-17 15,0 0-24-15,2-2-32 0,-1 2-43 0,0-2-63 16,0-1-59-16,1-1-79 0,2-2-182 16,-7 4-109-16,-2 0 39 0,-1-2-246 15,-1 0-202-15</inkml:trace>
  <inkml:trace contextRef="#ctx0" brushRef="#br1" timeOffset="157077.94">19958 4191 2866 0,'0'0'80'16,"0"0"-5"-16,0 0-9 0,0 0-7 0,0 0-4 16,0 0-14-16,0 0-48 0,0 0-66 15,0 0-59-15,-11-15-66 0,11 15-107 0,0 0-477 16,-9-6-85-16</inkml:trace>
  <inkml:trace contextRef="#ctx0" brushRef="#br1" timeOffset="157872.66">19522 3953 2265 0,'0'0'-53'0,"0"0"24"15,0 0 18-15,6-15 20 0,-6 15 11 0,0 0 8 16,0 0-4-16,0 0 4 0,0 0 1 15,0 0 0-15,0 0-9 0,0 0 5 0,0 0 3 16,0 0 9-16,0 0 16 0,0 0 5 16,0 0 6-16,0 0 4 0,0 0-1 15,17 38 0-15,-17-38-1 0,0 0-4 0,-17 29 4 16,9-19-6-16,-4 2-1 0,4 0 0 16,-4 1-1-16,1 1-7 0,1-3 1 15,-1 1-11-15,-2 2-3 0,3 0-2 0,2 0-3 16,-4-2-4-16,4 2-2 0,0-2-6 15,0 1 0-15,3-2-4 0,1-2 2 16,-1 1-3-16,5-10 4 0,-2 18-8 0,2-18-7 16,0 0 3-16,0 0-2 0,9 23-1 15,-9-23 0-15,9 10 1 0,-9-10-4 16,8 10-1-16,-8-10-1 0,0 0 3 0,14 9-1 16,-14-9-2-16,12 7 3 0,-12-7 0 15,0 0-2-15,16 11-1 0,-16-11-3 0,0 0 2 16,11 9 0-16,-11-9 3 0,0 0 2 15,6 15 5-15,-6-15 10 0,0 0 5 16,-2 22 2-16,2-22 4 0,0 0 0 0,-11 23 0 16,11-23-2-16,-8 14-3 0,2-4 1 15,6-10 3-15,-16 16 6 0,16-16 2 0,-16 16 2 16,8-8-1-16,8-8 3 0,-18 13 3 16,8-7-2-16,10-6 4 0,-17 12 4 15,17-12 5-15,-19 7 1 0,19-7 4 0,-19 4 4 16,19-4-4-16,-20 2-2 0,20-2-1 15,0 0 6-15,-27-4-11 0,27 4-4 16,-19-7-6-16,19 7-5 0,-15-13-1 0,15 13-5 16,-14-14-5-16,8 5 3 0,6 9-8 15,-8-21 6-15,6 7-14 0,2 14-6 0,6-30-17 16,-2 15-24-16,0-3-30 0,2 1-41 16,2 2-51-16,1-3-57 0,-3 3-71 15,3 0-114-15,-3 4-205 0,0-3-12 0,-4 4-228 16,-2 10-184-16</inkml:trace>
  <inkml:trace contextRef="#ctx0" brushRef="#br1" timeOffset="158122.51">19183 4814 2545 0,'0'0'85'16,"-2"16"5"-16,2-16-7 0,0 0-8 0,-2 16 20 15,2-16 19-15,0 0-8 0,0 0-8 16,0 0-11-16,0 0-11 0,2 21-18 16,-2-21-25-16,0 0-44 0,0 0-64 0,0 0-70 15,0 0-71-15,0 0-115 0,0 0-517 16,0 0-193-16</inkml:trace>
  <inkml:trace contextRef="#ctx0" brushRef="#br1" timeOffset="158400.44">18864 3938 2493 0,'0'-23'-64'0,"0"23"14"0,0-17 21 16,0 17 17-16,0 0 10 0,0 0 22 0,0 0 38 15,0 0 9-15,0 0 2 0,0 0 13 16,0 0 3-16,0 0-2 0,0 0-2 16,-3 57-1-16,3-38-6 0,0 2-8 0,3-2-12 15,-3 4-4-15,2-1-14 0,-2 0-32 16,2-1-52-16,-2 0-57 0,2 2-52 0,-2-4-60 15,-2-2-128-15,0-1-396 0,-3 0-13 16</inkml:trace>
  <inkml:trace contextRef="#ctx0" brushRef="#br1" timeOffset="159537.94">18434 4089 2109 0,'0'0'-40'0,"-13"-10"21"0,13 10 11 16,-10-8 16-16,10 8 15 0,0 0 14 0,0 0 6 15,-14-11-12-15,14 11 5 0,0 0-3 16,0 0-1-16,0 0-4 0,0 0-3 16,0 0-13-16,0 0 3 0,0 0 0 0,22-21-1 15,-22 21-11-15,0 0 8 0,25-2 3 16,-25 2-2-16,24 0-17 0,-24 0-4 15,24 2 1-15,-24-2-10 0,28 2 6 16,-13 2-11-16,-15-4-3 0,24 5 6 0,-16 1-5 16,-8-6 5-16,14 11 2 0,-14-11 1 15,8 15 10-15,-8-15 6 0,-2 16 19 0,2-16 4 16,0 0 4-16,-20 25 2 0,10-16 0 16,-3 1-5-16,0-2 10 0,-2-1-4 15,1-1-6-15,-2 0-2 0,2-1 5 0,14-5 5 16,-28 8-1-16,28-8 7 0,-23 0-7 15,23 0 1-15,-22 0 15 0,22 0-10 0,0 0 17 16,-22-6 6-16,22 6 8 0,0 0 13 16,-18-7 1-16,18 7 5 0,0 0-9 0,-14-4-14 15,14 4-9-15,0 0-2 0,0 0-3 16,0 0-4-16,0 0-3 0,-7 20-1 16,7-20-9-16,0 0-1 0,9 27-2 15,-9-27-2-15,8 22-4 0,-2-10-2 0,-1 2-3 16,2-3-3-16,-7-11-11 0,8 18-8 15,-4-7-11-15,-4-11-11 0,8 15-8 16,-8-15-4-16,9 13-7 0,-9-13-2 0,0 0-17 16,6 12 3-16,-6-12-5 0,0 0 3 15,0 0 5-15,0 0 4 0,0 0 10 0,0 0 3 16,0 0 5-16,0 0 11 0,0 0 11 16,0 0 0-16,0 0 6 0,0 0 7 15,-23-38-3-15,23 38 4 0,0 0 1 0,0 0 8 16,0 0 5-16,0 0 3 0,0 0 4 15,0 0 2-15,-28 25 8 0,28-25 10 0,-10 16 6 16,6-6-3-16,4-10-1 0,-11 19-4 16,11-19 1-16,-6 19-4 0,6-19-6 0,-9 18 1 15,9-18-2-15,-9 12-12 0,9-12 7 16,-4 13-2-16,4-13 2 0,0 0-4 16,-12 14-4-16,12-14-4 0,0 0-5 0,-16 4-4 15,16-4-1-15,0 0 1 0,0 0 0 16,0 0-1-16,0 0 1 0,-31-11-1 15,31 11 2-15,0 0-5 0,0 0-2 16,-17-7-2-16,17 7 1 0,0 0 0 0,0 0 2 16,0 0 2-16,-10 14-5 0,10-14 3 15,0 0 1-15,-5 19 1 0,5-19-4 0,0 0 4 16,-2 21 2-16,2-21 1 0,0 0 1 16,-2 18-4-16,2-18 5 0,0 0 6 0,0 0 3 15,-4 17 3-15,4-17-2 0,0 0-1 16,0 0-3-16,0 0-2 0,0 0 2 15,0 0-3-15,0 0-1 0,0 0 2 0,0 0-2 16,0 0 7-16,-26-41 10 0,26 41 17 16,-6-16 2-16,6 16 7 0,-4-16 8 15,4 16 6-15,0 0 12 0,-8-17-9 0,8 17-2 16,0 0-9-16,-7-13-6 0,7 13-8 16,0 0-4-16,0 0 3 0,-15-6-2 0,15 6 0 15,0 0 7-15,-25 4 10 0,25-4 11 16,-22 6 4-16,22-6 10 0,-33 9 1 15,10-5 19-15,-5 2-4 0,-3-1-8 0,-1 0-1 16,-7 2-7-16,-1-1-11 0,0-3-4 16,-3 1-6-16,-1-2-13 0,0 2-1 15,-3-2-7-15,3-2-1 0,1 0-5 0,1 0 0 16,4-2-6-16,7 0 2 0,-1-2-3 16,2 0 0-16,5-1-2 0,1 0-4 0,5-2-8 15,4 1-20-15,0 1-23 0,15 5-25 16,-16-11-41-16,16 11-42 0,-16-12-51 15,12 10-75-15,4 2-71 0,0 0-158 0,-8-10-161 16,8 10 38-16,0 0-340 0,0 0-388 16</inkml:trace>
  <inkml:trace contextRef="#ctx0" brushRef="#br1" timeOffset="159788.94">17547 5143 2968 0,'0'0'-12'0,"18"10"2"0,-18-10 2 16,24 2 5-16,-5-2 20 0,-19 0 11 15,46-8 1-15,-16 3-8 0,6-3 1 16,1-1 1-16,1-1-4 0,3-5 11 0,2-2-1 15,-3 1-14-15,0-2-32 0,-4 2-75 16,3-3-81-16,-9 2-172 0,3-7-441 0,-8 1-91 16</inkml:trace>
  <inkml:trace contextRef="#ctx0" brushRef="#br1" timeOffset="160041.41">17460 3930 2339 0,'0'0'25'0,"0"0"-4"15,0 0-12-15,0 0 0 0,0 0-9 0,0 0 9 16,0 0 7-16,34-25-22 0,-15 16-29 15,0 0-28-15,2-3-21 0,5 3-9 16,-3-4-32-16,0 2-83 0,0 0-371 16,-3 0 222-16</inkml:trace>
  <inkml:trace contextRef="#ctx0" brushRef="#br1" timeOffset="160352">17193 4350 1717 0,'-8'5'-2'16,"8"-5"0"-16,-20 14-4 0,8-7 19 0,2 0 20 16,10-7 18-16,-26 14 4 0,13-6-8 15,1-3 6-15,12-5 30 0,-24 10 26 0,24-10 39 16,-18 5 9-16,18-5-1 0,-18 2-15 15,18-2 2-15,0 0-9 0,0 0-14 16,-27-11-10-16,27 11-5 0,-7-15-14 0,7 15-6 16,-2-19-12-16,2 19-7 0,0-21-8 15,0 21-9-15,5-21-10 0,-5 21-30 0,2-17-48 16,-2 17-64-16,4-16-64 0,-4 16-76 16,0 0-118-16,2-12-528 0,-2 12-266 15</inkml:trace>
  <inkml:trace contextRef="#ctx0" brushRef="#br1" timeOffset="160504.04">17050 4664 2753 0,'4'11'44'0,"-4"-11"-5"0,4 16-6 16,-4-16 3-16,0 0 5 0,6 15 25 0,-6-15-7 16,0 0-6-16,0 0-29 0,8 9-54 15,-8-9-53-15,0 0-58 0,0 0-60 0,0 0-156 16,0 0-372-16,0 0 0 0</inkml:trace>
  <inkml:trace contextRef="#ctx0" brushRef="#br1" timeOffset="160999.46">17183 3911 2200 0,'4'-22'-6'0,"-4"22"17"15,0-14 10-15,0 14 40 0,0 0 10 16,0 0-3-16,0 0-9 0,0 0 3 0,0 0-10 16,0 0 4-16,0 0 3 0,0 0 10 15,-40 32 10-15,27-16 10 0,0 0-3 16,-2 2-2-16,-1 1 3 0,-6 3 12 0,-1 0 12 16,0 0 7-16,-3 2 0 0,1-1-1 15,-7 3-8-15,4-3-6 0,-1-2-4 16,-1-1-2-16,-4 3-14 0,5-5-9 0,-3-1-9 15,2-2-7-15,1-1-2 0,3-5-4 16,1-2-9-16,-2 0-5 0,1-4-3 16,3 0-3-16,1-3 0 0,2-6-2 0,-2 3-1 15,3-1-1-15,0-1 5 0,2-3 3 16,3 0 3-16,0 0 3 0,14 8 3 0,-22-12 4 16,13 4 9-16,9 8 0 0,-15-9 10 15,15 9-9-15,-13-8-10 0,13 8-1 0,0 0-9 16,0 0-2-16,0 0-5 0,-24 14 3 15,24-14-2-15,-10 18-11 0,6-5 5 16,0 3-3-16,-2-1-5 0,2 0 1 0,0 2-4 16,-3 1 8-16,3-3-6 0,-3 2-14 15,3-2 4-15,0-2-6 0,4-13-11 0,-6 25-29 16,3-13-28-16,1-3-33 0,2-9-47 16,-2 13-59-16,2-13-65 0,0 0-71 15,0 0-119-15,0 0-169 0,0 0 5 0,0 0-258 16,0 0-249-16</inkml:trace>
  <inkml:trace contextRef="#ctx0" brushRef="#br1" timeOffset="161154.97">16674 3928 2723 0,'11'-7'64'0,"0"0"-3"0,-1-4-18 0,5 3-5 16,-3-5 1-16,2 2-7 0,0 0-37 15,1 1-79-15,0 1-74 0,-2-3-83 0,-1 3-538 16,-3-3-76-16</inkml:trace>
  <inkml:trace contextRef="#ctx0" brushRef="#br1" timeOffset="161289.19">16620 3739 2559 0,'-13'3'99'16,"13"-3"-12"-16,0 0-20 0,0 0-7 15,0 0-8-15,0 0-27 0,0 0-76 0,-17 0-78 16,17 0-119-16,0 0-533 0,0 0-81 16</inkml:trace>
  <inkml:trace contextRef="#ctx0" brushRef="#br1" timeOffset="-192781.6">2673 6287 1715 0,'6'-19'196'0,"-6"19"-46"15,0 0-39-15,4-14 21 0,-4 14 10 16,0 0-7-16,7-11-8 0,-7 11-6 0,0 0-4 16,0 0-5-16,0 0-1 0,4-15 2 15,-4 15-1-15,0 0 6 0,0 0 5 0,0 0-4 16,0 0-10-16,0 0-8 0,0 0-14 15,0 0-6-15,17 36-9 0,-17-36-6 0,4 27-6 16,-2-10-8-16,0 0-5 0,0 0-3 16,-2 0-8-16,2 1-3 0,0-2-1 15,-2 4 0-15,3-4-9 0,-3-16-2 0,0 34 1 16,0-22-4-16,0-12 0 0,0 27-2 16,0-15-4-16,0-12 5 0,0 17-1 0,0-17-4 15,0 17 2-15,0-17-1 0,0 0 1 16,0 0-2-16,0 0-2 0,0 0-1 15,0 0 10-15,0 0-4 0,0 0 2 0,0 0-6 16,0 0 1-16,0 0 1 0,0 0-1 16,3-67-2-16,-1 49 4 0,0 0-2 15,0 1 4-15,2 0 2 0,0-1-5 0,0 3 2 16,-4 15 6-16,6-28-8 0,-1 15 2 16,1-1-6-16,-6 14-4 0,11-19-3 0,-5 11 4 15,-6 8-1-15,15-9 17 0,-15 9-4 16,0 0 4-16,24 2-4 0,-24-2-2 0,14 11 0 15,-14-11 0-15,15 18-5 0,-9-7 0 16,1 0 0-16,-1 0-1 0,-6-11-1 16,11 26-3-16,-7-12 2 0,0-4 0 0,-4-10-2 15,6 20-5-15,-6-20 4 0,4 18 8 16,-4-18-9-16,4 15 0 0,-4-15-2 0,5 13 8 16,-5-13 0-16,0 0-3 0,0 0 1 15,9 8-4-15,-9-8 2 0,0 0-16 16,0 0 14-16,0 0 2 0,22-32-5 0,-13 18 1 15,-4 2 2-15,3-4-2 0,-2 1 11 16,3 2-3-16,-1-3 8 0,-2 1-2 0,3 2-3 16,0 2 2-16,1-3 5 0,0 3-5 15,-1 0 5-15,2 0 8 0,-11 11-6 16,19-12 3-16,-9 6 0 0,-10 6 6 0,20-6 6 16,-20 6 7-16,0 0-3 0,26 9-2 15,-14-1-12-15,-2 2 1 0,-2 3-2 0,1-1-2 16,0 0-2-16,-3 2-1 0,2-1 3 15,-1 0-6-15,-1 1-1 0,0 1-2 0,-2-3 1 16,3 2-3-16,-7-14-2 0,9 22-6 16,-3-12-22-16,-2 1-39 0,2-1-44 15,-2-2-58-15,-4-8-79 0,16 11-86 0,-8-3-207 16,0-5-129-16,-1 3 47 0,-7-6-406 16,0 0-510-16</inkml:trace>
  <inkml:trace contextRef="#ctx0" brushRef="#br1" timeOffset="-191331.6">4387 6474 2999 0,'0'0'-147'0,"0"0"24"0,0 0 24 0,0 0 19 15,0 0 26-15,0 0 28 0,0 0 11 16,0 0 23-16,0 0-4 0,0 0 28 0,0 0 13 16,0 0 14-16,0 0 15 0,0 0 8 15,0 0 1-15,0 0 1 0,0 0 9 0,0 0 0 16,0 0 0-16,0 0-4 0,0 0-13 16,0 0-3-16,0 0-7 0,53-7-5 15,-53 7-8-15,28 0-6 0,-28 0-8 16,30-3-5-16,-18 3-16 0,-12 0-22 0,28-4-35 15,-15 3-44-15,-13 1-43 0,25-5-42 16,-14 4-41-16,-1-3-62 0,-10 4-602 16,13-8-237-16</inkml:trace>
  <inkml:trace contextRef="#ctx0" brushRef="#br1" timeOffset="-191158.58">4466 6350 2639 0,'-12'-6'7'0,"12"6"39"0,-20-9 10 16,20 9 15-16,-12-6 6 0,12 6 19 15,0 0-1-15,0 0-7 0,-9-11-15 16,9 11-8-16,0 0-6 0,0 0-7 0,29-14-2 16,-29 14-11-16,34-8-20 0,-12 5-38 15,-1-1-43-15,9 0-50 0,-1 1-48 0,3 0-43 16,6-2-78-16,0-1-548 0,2 2-159 16</inkml:trace>
  <inkml:trace contextRef="#ctx0" brushRef="#br1" timeOffset="-190367.61">6326 5692 2417 0,'22'-7'-63'0,"-22"7"10"0,17-6 5 0,-17 6 3 16,0 0 9-16,12-6 6 15,-12 6 9-15,0 0 12 0,0 0 0 0,0 0 1 16,0 0-2-16,0 0-1 0,0 0 2 0,0 0 2 15,-55-3 4-15,33 3 22 0,-2 0 16 16,-4 0 9-16,-3 1 11 0,-1-1 2 16,0 2 17-16,-4 0 16 0,3-2 8 0,-2 2 7 15,1 0 11-15,2-2 2 0,1 3 4 16,1-3-2-16,4 0-9 0,4 0-8 0,0 1-7 16,3-1-13-16,19 0-9 0,-30 0-10 15,30 0-9-15,-20 0-2 0,20 0-9 0,0 0-9 16,0 0 1-16,0 0-4 0,0 0-6 15,0 0 0-15,0 0-5 0,0 0-1 16,67 16-4-16,-47-13 1 0,4 2 1 16,0 1-3-16,-1 2-3 0,3 0-1 0,-2 1-2 15,-2 0 0-15,0 3 0 0,-3-1 1 16,-3 3-1-16,2 3 0 0,-6-2-2 16,0 3 0-16,-2 1 0 0,-6-2-1 0,-2 0 3 15,0 4-3-15,-4-2 1 0,-2 4-1 16,-3 1 1-16,-2 1-2 0,-1 4-20 15,2-4 2-15,-6 4 2 0,0 0 3 0,1 0 0 16,-1 0 3-16,1-3-1 0,-2 3 0 0,3-6 3 16,0 0-1-16,2 0 0 0,0-1 3 15,-1 1-3-15,-2 0 3 0,5-1 1 0,-1 1 1 16,1-4-1-16,0 3-2 0,-2-1 2 16,4-2 0-16,2-2 0 0,0 0 2 15,0-1-2-15,2-1 4 0,2-15 4 0,0 27-3 16,2-14 6-16,4-2 2 0,-6-11 9 15,18 22-2-15,-6-13 6 0,3 0 7 16,8-1 7-16,0 0 5 0,5-3-2 0,4 0 2 16,3-2-4-16,3-3-2 0,5 2-6 15,1-2-3-15,3-2-1 0,-3 0-4 16,1 1-6-16,1-4-12 0,-4 2-21 0,1-2-40 16,-3 0-45-16,-2 0-62 0,1 0-56 15,-7-2-77-15,-5 4-162 0,-2-6-149 16,-4 1-238-16,-1 3-184 0</inkml:trace>
  <inkml:trace contextRef="#ctx0" brushRef="#br1" timeOffset="-189669.48">7449 5799 2559 0,'0'0'-20'0,"0"0"8"0,0 0 6 16,0 0 11-16,0 0 5 0,0 0 11 0,0 0 8 16,0 0 2-16,0 0 7 0,-58 7 20 15,58-7 29-15,-35 3 15 0,15-2 16 16,4 2-3-16,-4-2-4 0,20-1-14 0,-38 2-12 16,19-2-6-16,3 2-11 0,16-2-3 15,-30 0-2-15,15 2-26 0,15-2 0 0,-24 1 2 16,24-1 2-16,-20 4 2 0,20-4 9 15,-20 9 5-15,20-9 3 0,-14 15 3 16,5-4-2-16,2 4 7 0,5 1-7 16,-2 1-2-16,4 2 3 0,-2 1 3 0,2 2 26 15,0 1 6-15,2 3-3 0,-2 5-26 16,2-3 4-16,0 3-2 0,-2-1-3 16,2 1 4-16,1-1-3 0,-3 2-1 0,2-3-4 15,-2 0-1-15,2 1-4 0,-2-3-4 16,0 0-4-16,-2-1-2 0,2-5-9 0,0-2 2 15,0 2-9-15,-2-3-5 0,2-18-2 16,0 28-9-16,0-28-21 0,-3 23-30 0,3-15-31 16,0-8-33-16,-4 8-27 0,4-8-22 0,0 0-11 15,0 0-5-15,0 0 6 0,0 0 14 16,-17-37 9-16,15 25 14 0,2-1 24 16,-2 0 18-16,2 13 18 0,4-29 16 0,1 13 21 15,-1 2 17-15,2 2 12 0,0-3 10 16,6 0 8-16,-2 2 5 0,2-1-2 0,4 1 1 15,2-1 0-15,1 3-4 0,3 0-1 16,0 1-4-16,2 1 6 0,2 2-9 16,-1-1-28-16,-1-1-43 0,-2 4-76 0,-2 1-78 15,-3-3-111-15,-1 1-207 0,-3 2-410 16,-13 4-354-16</inkml:trace>
  <inkml:trace contextRef="#ctx0" brushRef="#br1" timeOffset="-185550.93">3753 6247 2683 0,'0'0'-165'15,"0"0"18"-15,0 0 23 0,0 0 16 0,0 0 19 16,0 0 11-16,0 0 17 0,-2-23 8 15,2 23 5-15,0 0 14 0,0 0 13 16,0 0 16-16,0 0 15 0,0 0 14 0,0 0 4 16,0 0 9-16,0 0 1 0,-10-13 7 15,10 13 5-15,0 0 10 0,0 0-9 0,0 0 17 16,0 0-3-16,-10-10 8 0,10 10-1 16,0 0-2-16,0 0 1 0,-14-8 1 15,14 8 1-15,0 0 2 0,-20-4-7 16,20 4-2-16,0 0-10 0,0 0-3 0,-27 3-4 15,27-3-1-15,0 0-5 0,-26 3 2 16,26-3-4-16,-16 6 0 0,16-6-1 0,-18 4-1 16,18-4-4-16,-14 8 7 0,14-8 6 15,-13 9 2-15,13-9 4 0,-10 12-4 16,10-12-1-16,-7 13-5 0,7-13-2 0,-4 17-4 16,4-17-4-16,-2 18-2 0,2-18-3 15,0 0-2-15,6 26-2 0,-6-26-2 16,7 19-5-16,-7-19 1 0,6 17-2 0,-6-17 0 15,8 15-2-15,-8-15-3 0,11 15 3 16,-11-15-2-16,10 12-3 0,-10-12-2 0,12 7 2 16,-12-7-2-16,14 8 3 0,-14-8-2 15,12 5-2-15,-12-5 1 0,0 0-3 0,22 3 1 16,-22-3-1-16,0 0 0 0,23-3-1 16,-23 3 2-16,0 0 0 0,22-7 5 15,-22 7-1-15,14-6 2 0,-14 6 3 0,12-7 5 16,-12 7 4-16,0 0 2 0,18-9 5 15,-18 9-2-15,8-8-1 0,-8 8-2 0,0 0-2 16,11-12-5-16,-11 12 0 0,0 0 0 16,10-11-4-16,-10 11-2 0,0 0 1 15,7-11-2-15,-7 11 3 0,0 0-3 0,8-16-3 16,-8 16 4-16,0 0-2 0,5-15 0 16,-5 15-3-16,0 0 1 0,4-15 1 0,-4 15-2 15,0 0-2-15,0 0 1 0,0-21-1 16,0 21-1-16,0 0-1 0,2-18-2 15,-2 18 4-15,0 0-2 0,0 0 4 0,0 0-8 16,0 0 3-16,-4-19-2 0,4 19-2 16,0 0 0-16,0 0 1 0,0 0-2 15,0 0 5-15,0 0-5 0,0 0-1 16,0 0 2-16,0 0 1 0,0 0 4 0,0 0 3 16,0 0 8-16,0 0 8 0,0 0 4 15,0 0 1-15,0 0-2 0,0 0-2 0,-13 44-2 16,13-44 1-16,-2 25-5 0,2-25 0 15,0 29-2-15,0-12-3 0,2 0 1 16,0 0-10-16,0 2-5 0,0-4-37 0,3 3-39 16,-3-1-62-16,4 1-79 0,-2-2-86 15,0 0-174-15,-2-1-139 0,0-2-319 0,-2-13-355 16</inkml:trace>
  <inkml:trace contextRef="#ctx0" brushRef="#br1" timeOffset="-172374.75">3745 6914 603 0,'0'0'162'16,"-24"-33"-54"-16,24 33-25 0,0 0-39 16,0 0-6-16,0 0 3 0,0 0-1 0,0 0 4 15,0 0 12-15,0 0 9 0,0 0 7 16,-15-7 10-16,15 7 12 0,0 0 13 0,0 0 2 16,0 0-3-16,0 0 6 0,0 0-18 15,0 0-9-15,0 0-2 0,0 0-4 16,0 0-1-16,0 0-11 0,0 0-2 0,0 0-7 15,0 0 0-15,0 0 2 0,0 0-11 16,-21 0-3-16,21 0-1 0,0 0-9 16,0 0-1-16,0 0-7 0,-19 13-2 15,19-13-6-15,-10 12 5 0,10-12-1 0,-14 11 3 16,14-11-10-16,-14 14 4 0,8-7-8 16,6-7 11-16,-14 15-3 0,8-5 0 0,6-10 6 15,-8 17 2-15,8-17-4 0,-9 17 1 16,5-8-5-16,4-9-2 0,0 19-1 15,0-19-3-15,0 0-5 0,6 27 12 0,-6-27-10 16,11 15-3-16,-7-5 5 0,-4-10-9 16,15 16 0-16,-6-7 1 0,1-1 3 0,-10-8-4 15,20 15 2-15,-10-6-2 0,0 1 3 16,1-2-4-16,-1-2 2 0,-10-6-2 16,20 16-2-16,-10-6 1 0,-2-3-1 0,-8-7-2 15,18 15 11-15,-12-8-10 0,-6-7 3 16,12 17 0-16,-7-8-1 0,-5-9 2 0,8 18-2 15,-8-18-1-15,2 20 2 0,1-9-1 16,-3-11 2-16,-3 22 1 0,3-22-1 0,-6 29-1 16,4-16 1-16,-5 2-25 0,3-1 3 15,-2 4 3-15,0-5 0 0,-2 6-1 16,-2-4 3-16,0 5 2 0,2-5 0 16,-1 0 0-16,-1 1-2 0,-1-3 8 0,3 2-6 15,-1-1 2-15,1-1-2 0,0 0-3 16,-2 1-11-16,2-1-5 0,0-2-3 0,8-11 2 15,-13 21-2-15,6-13 2 0,7-8-8 16,-10 17-1-16,10-17-9 0,-8 15 2 16,8-15-5-16,-7 10 1 0,7-10 2 0,-8 11-3 15,8-11-4-15,0 0 7 0,0 0 4 16,0 0 3-16,0 0 4 0,0 0 7 16,0 0 2-16,0 0-1 0,0 0 11 0,0 0-4 15,0 0 5-15,0 0 0 0,0 0 20 16,-6-46-1-16,6 46 7 0,0 0 14 0,6-29 5 15,-6 29 11-15,4-19-6 0,-4 19 4 16,4-20 0-16,-4 20 3 0,7-16-3 0,-7 16 3 16,2-13 0-16,-2 13-1 0,0 0-2 15,4-15 3-15,-4 15 6 0,0 0-1 16,0 0 3-16,0 0 3 0,0 0-8 0,0 0-4 16,0 0 1-16,0 0-4 0,0 0 2 15,0 0 0-15,0 0-3 0,0 0-1 16,0 0 2-16,0 0-8 0,-6 60 6 15,6-60-4-15,-5 20-4 0,3-10 3 0,2-10-8 16,-2 24 1-16,2-24-4 0,-2 25 1 16,0-13-3-16,2-12-2 0,-2 23 0 15,2-23-3-15,0 18 0 0,0-18-1 0,0 0-3 16,2 23 2-16,-2-23-1 0,6 8-14 0,-6-8-24 16,0 0-25-16,25 3-51 0,-25-3-47 15,24-1-51-15,-24 1-72 0,22-6-622 16,-10 5-277-16</inkml:trace>
  <inkml:trace contextRef="#ctx0" brushRef="#br1" timeOffset="-171684.66">3890 8199 2572 0,'0'0'-106'0,"0"0"25"15,0 0 7-15,0 0 3 0,0 0 12 16,0 0-1-16,0 0 15 0,0 0-5 0,0 0 12 16,-28-24 4-16,28 24 17 0,0 0 1 15,0 0 12-15,0 0 22 0,-38 12 14 0,38-12 24 16,-18 9 3-16,18-9 13 0,-22 11-6 16,12-3 2-16,-1-1-8 0,-1 0 1 15,0 2-4-15,12-9 3 0,-20 17-2 0,11-9-12 16,-4 3-3-16,3-1-5 0,-1-1 2 15,3 1 3-15,0 1-1 0,8-11 0 0,-16 21-4 16,10-13 2-16,6-8 1 0,-6 18 0 16,6-18 0-16,-4 18-2 0,4-18 0 0,2 20-1 15,-2-20 1-15,8 13 3 0,-8-13 2 16,13 11-7-16,-13-11 1 0,19 8 1 16,-6-4-1-16,-13-4 2 0,27 3-5 0,-10-1 1 15,-17-2-5-15,34 0-3 0,-19 0-3 16,-15 0-6-16,34-2-5 0,-20 0-16 15,-14 2-24-15,28-1-24 0,-28 1-27 0,24-3-33 16,-24 3-23-16,21-3-21 0,-21 3-21 16,14-4-21-16,-14 4-27 0,0 0-78 0,0 0-405 15,2-11 37-15</inkml:trace>
  <inkml:trace contextRef="#ctx0" brushRef="#br1" timeOffset="-171524.19">3741 8383 2106 0,'0'0'72'0,"0"0"35"0,0 0-15 0,0 0-11 16,-22 3-7-16,22-3-6 0,0 0-1 16,0 0-5-16,0 0-10 0,0 0-13 15,0 0-29-15,0 0-33 0,0 0-33 0,0 0-31 16,57-18-33-16,-44 14-37 0,-13 4-91 16,21-10-425-16,-11 5 85 0</inkml:trace>
  <inkml:trace contextRef="#ctx0" brushRef="#br1" timeOffset="-170723.84">4224 8118 1901 0,'0'0'-43'16,"7"-19"28"-16,-7 19 15 0,0 0 15 0,0 0 6 16,7-17-4-16,-7 17 6 0,0 0-7 15,0 0 3-15,0 0 6 0,0 0 16 0,0 0 10 16,0 0-1-16,0 0 20 0,0 0-11 16,0 0 9-16,10 38-1 0,-10-38 6 15,2 31-1-15,0-12 4 0,-2-2-8 0,0 3-3 16,2-1-7-16,0 1-4 0,0 1-9 15,0 0-2-15,0-3-2 0,-2 1-7 0,2-1 0 16,1-1-9-16,-1 1 0 0,-2-18-2 16,2 25-7-16,-2-25 0 0,3 22-11 15,-3-22-10-15,2 17-8 0,-2-17-17 0,0 0-7 16,0 18-6-16,0-18-2 0,0 0-2 16,0 0 4-16,0 0-1 0,0 0 5 15,0 0-9-15,0 0 7 0,-24-48 4 0,20 32 0 16,4 16 9-16,-4-35-3 0,2 17 13 0,0-2 6 15,4 2 17-15,0-3-8 0,0 0-3 16,2 2 6-16,0 0-2 0,0-2 13 16,5 2 5-16,0-2-7 0,-3 4 3 0,4-1 4 15,-1 6 8-15,1-2-3 0,-1 2 1 16,0 1 0-16,-9 11 6 0,16-13 6 16,-16 13 11-16,16-6 2 0,-16 6 6 0,0 0-5 15,0 0-4-15,20 17-3 0,-20-17-3 16,4 19-6-16,-2-7-6 0,-2-12 0 15,3 24 0-15,-1-9-5 0,0 1-3 0,-2-16 1 16,2 31 0-16,-2-16-4 0,2 0 0 16,0 1 1-16,0 0 5 0,-2-16 4 15,7 31 9-15,-5-16 3 0,2 0 8 0,1 0-5 16,1-2-3-16,0-1-6 0,2 0-4 16,4-3 2-16,-2 0-9 0,2-1-14 15,-1-1-24-15,2 0-28 0,-13-7-32 0,23 5-32 16,-13-1-22-16,1-4-36 0,0 4-12 15,-11-4-26-15,16-1-77 0,-16 1-479 0,0 0-47 16</inkml:trace>
  <inkml:trace contextRef="#ctx0" brushRef="#br1" timeOffset="-170449.7">4197 8305 2259 0,'0'0'-47'0,"0"0"4"16,-12-8 6-16,12 8 8 0,0 0 3 16,0 0 10-16,-14-9 10 0,14 9 4 15,0 0 18-15,0 0 18 0,0 0 22 0,0 0 14 16,0 0 9-16,-20 17-2 0,20-17-4 16,-4 17-4-16,4-17-9 0,-4 21-8 15,4-21-2-15,-3 25-7 0,3-12 0 0,0-13-9 16,-3 27-1-16,3-12-4 0,0-15-12 0,3 27-9 15,-3-27-35-15,0 24-28 0,3-12-36 16,-3-12-45-16,6 18-51 0,-6-18-95 16,4 18-386-16,-2-13 96 0</inkml:trace>
  <inkml:trace contextRef="#ctx0" brushRef="#br1" timeOffset="-169896.4">4442 7827 1901 0,'-4'-19'-8'0,"4"19"29"0,0 0-3 0,0 0-5 15,-6-15 8-15,6 15-8 0,0 0-4 16,0 0 9-16,0 0-12 0,0 0-3 0,-6-18-6 16,6 18 3-16,0 0-3 0,0 0 3 15,0 0 6-15,0 0-6 0,0 0 7 16,20-11-6-16,-20 11-2 0,20-3-3 0,-20 3 8 15,23-1 0-15,-23 1 1 0,24 0-8 16,-24 0 3-16,20 4 2 0,-20-4-6 0,18 7 11 16,-18-7-2-16,8 10 1 0,-8-10 16 15,0 0 11-15,0 0 21 0,-10 27 10 16,10-27 18-16,-16 13 6 0,16-13 0 16,-12 10-6-16,12-10-9 0,-15 9-11 0,15-9-6 15,0 0-17-15,-12 11-14 0,12-11-5 16,0 0-16-16,0 0-2 0,0 0-4 0,0 0-2 15,27 16 2-15,-27-16-1 0,21 6 1 16,-8-2-6-16,-13-4 0 0,21 9 15 16,-8-3-14-16,-13-6 2 0,14 11 0 0,-14-11 5 15,9 15 1-15,-9-15-4 0,0 15 3 16,0-15-17-16,-13 19-27 0,3-10-49 16,-1 1-50-16,11-10-117 0,-23 11-442 0,10-4 42 15</inkml:trace>
  <inkml:trace contextRef="#ctx0" brushRef="#br1" timeOffset="-153953.58">7156 7131 758 0,'0'0'82'0,"0"0"-40"15,0 0-15-15,0 0 5 0,0 0 4 16,0 0 23-16,-8-13-6 0,8 13-2 16,0 0 0-16,0 0 5 0,0 0 10 15,0 0-1-15,0 0 11 0,0 0-7 0,0 0 10 16,0 0 13-16,0 0 6 0,0 0-13 15,0 0-8-15,0 0 3 0,0 0-18 16,15-21-7-16,-15 21-15 0,14-8 9 16,-14 8-10-16,24-7 1 0,-10 3-11 0,4 0 2 15,0 2-1-15,4 0-7 0,-1 2-3 0,3-2 1 16,-2 2-4-16,4 2-2 0,-1 2-5 16,3 0 5-16,-5 1-3 0,2 4-1 15,-1-2 10-15,-3 0-8 0,-1 2-3 0,-2 3-5 16,-3 2 5-16,0 1-1 0,-2 0-3 15,-5 0 7-15,-2 5-1 0,-2-3 0 0,2 1-2 16,-3 2 2-16,0-1-3 0,-1 1 1 16,2 2 0-16,0-3 2 0,0 3-7 15,4 1 12-15,1-2-14 0,-1 1 4 0,5-2-1 16,2-5 0-16,2 2-2 0,0-1 2 16,3 0 3-16,4-5-3 0,-1-4-1 15,5 3 0-15,-2-4-2 0,1-3 0 0,3 0 4 16,0-2 0-16,1-2-8 0,-4-2 6 15,3 0-3-15,-3-2 1 0,-1-1-6 0,1 1-6 16,-3-1 8-16,-4-1-4 0,0 2-11 16,-5-3 0-16,0 0-4 0,-3 2 17 15,-12 6-22-15,13-15 5 0,-13 15 4 0,6-12-2 16,-6 12 2-16,0 0 1 0,0 0 2 16,0 0 7-16,-23-27-1 0,23 27 7 0,-15-8 1 15,15 8 9-15,-17-6 8 0,17 6-6 16,0 0-3-16,-20-1 10 0,20 1 3 15,0 0 4-15,0 0 8 0,0 0 5 0,0 0-6 16,-24 9 14-16,24-9 3 0,0 0 4 16,0 0 1-16,0 0 0 0,0 0-1 0,26 32-3 15,-26-32-3-15,18 13-6 0,-3-6 0 16,-2 1-5-16,0 2-6 0,-1-2-2 16,4-1-1-16,-4-1-4 0,0 1 16 0,1-1-8 15,-2 1-3-15,-11-7-2 0,15 15 2 16,-15-15-6-16,4 16-1 0,-4-16-17 0,0 0-27 15,-15 30-45-15,5-22-46 0,-1 3-49 16,-2-2-52-16,1-2-81 0,0-1-569 16,2-1-224-16</inkml:trace>
  <inkml:trace contextRef="#ctx0" brushRef="#br1" timeOffset="-153475.75">8748 7545 2496 0,'0'0'-131'0,"0"0"0"16,8-16 11-16,-8 16 9 0,0 0 8 15,0 0 8-15,0-19 17 0,0 19 1 0,0 0 7 16,0 0 13-16,-16-13 16 0,16 13 4 16,0 0 10-16,-28-2 8 0,28 2 12 15,-27 4 9-15,9 2 12 0,2-1-1 16,1 3 4-16,-6 2 12 0,4-2 19 0,-5 6 7 15,8 1 14-15,-3 1-1 0,2 2 4 16,3-2 13-16,1 4-17 0,5-4 9 16,-1 2-7-16,3-3-7 0,2 2-8 0,2-17 2 15,4 30-4-15,2-15-6 0,3-1-8 16,2-3-15-16,3-1 12 0,2-1-2 0,4 1-12 16,0-4-8-16,1-2-7 0,-1-3-26 15,4-1-26-15,-3 0-13 0,-2-1-15 16,0-3-25-16,-2 1-22 0,-2-4-23 0,-3 1-32 15,0-3-55-15,-12 9-276 0,8-13 321 16</inkml:trace>
  <inkml:trace contextRef="#ctx0" brushRef="#br1" timeOffset="-153345.74">8699 7724 1504 0,'-25'-2'28'0,"25"2"17"16,-19-3-7-16,19 3-6 0,0 0 13 16,-23-1-15-16,23 1 3 0,0 0-9 15,0 0-1-15,0 0 5 0,0 0-13 0,0 0-15 16,38-23-15-16,-19 20-19 0,6-3-32 15,-1-2-42-15,4-1-93 0,1-3-259 16,-4 2 377-16</inkml:trace>
  <inkml:trace contextRef="#ctx0" brushRef="#br1" timeOffset="-153043.8">9069 7483 1409 0,'0'0'31'0,"0"0"-7"0,0 0-11 16,10-11 6-16,-10 11-5 0,0 0 1 0,0 0-5 16,0 0 10-16,0 0 7 0,0 0 3 15,0 0 20-15,0 0 5 0,0 0 27 0,23 23 2 16,-23-23 4-16,2 19-1 0,-2-19 6 16,0 24-10-16,2-9-10 0,-2-15-4 15,2 30-13-15,-2-17-1 0,2 2-7 16,-2-15-5-16,4 29 0 0,1-16-10 0,-3 1-5 15,-2-14-8-15,6 20 1 0,-1-10-7 16,-5-10-22-16,8 15-14 0,-8-15-30 0,10 12-14 16,-10-12-24-16,14 7-25 0,-14-7-21 15,8-2-22-15,-8 2-27 0,0 0-23 16,0 0-336-16,0 0 269 0</inkml:trace>
  <inkml:trace contextRef="#ctx0" brushRef="#br1" timeOffset="-152751.71">9161 7653 1450 0,'0'0'-61'15,"-11"-28"25"-15,5 13 10 0,-2-3 16 16,1 1 10-16,1-1 10 0,2 3 2 0,-1-2 0 15,1 1-2-15,2-2 6 0,2 18 6 16,2-30 0-16,0 15-8 0,3 1 15 0,-5 14-12 16,12-27 8-16,-3 15 14 0,1 1 0 15,0 3 4-15,4-1-3 0,-2 1 5 0,-12 8-2 16,26-7-1-16,-26 7-1 0,21 0 14 16,-21 0-19-16,16 7 2 0,-16-7-4 15,12 13 14-15,-12-13-1 0,2 20 13 0,-2-20 9 16,-7 25 2-16,7-25 1 0,-13 29 15 15,7-16 2-15,-2 2 9 0,1 2 2 16,-1-1-6-16,2 1-14 0,1-3 4 0,1 4-11 16,2-2-6-16,2-16-6 0,4 25-6 15,3-13-4-15,1-1-2 0,3-4-10 16,3 4-3-16,4-5-8 0,-2-3-15 0,4 1-22 16,0-2-46-16,1-2-55 0,1 0-62 15,-4-4-56-15,0 1-129 0,-2-3-429 0,2 0-91 16</inkml:trace>
  <inkml:trace contextRef="#ctx0" brushRef="#br1" timeOffset="-152367.78">8954 7588 2293 0,'0'0'-59'16,"0"0"16"-16,0 0 13 0,0 0 17 0,0 0 29 15,0 0 11-15,0 0 21 0,0 0 28 16,0 0 6-16,0 0 11 0,0 0-6 16,0 0 0-16,0 0 1 0,0 0-2 0,2 43-5 15,-2-43-5-15,-2 22-10 0,0-8-9 16,2-14-2-16,-2 23-6 0,2-23-4 0,0 24-11 16,0-24-22-16,0 24-31 0,0-24-27 15,2 23-66-15,0-13-44 0,2-4-63 16,-4-6-157-16,6 10-367 0,-6-10-21 0</inkml:trace>
  <inkml:trace contextRef="#ctx0" brushRef="#br1" timeOffset="-151901.83">9239 7141 2061 0,'0'0'-132'0,"13"-18"15"16,-4 9 12-16,1 0 15 0,-10 9 15 15,19-16 14-15,-8 6 8 0,-1 3 10 16,-10 7 4-16,23-12 6 0,-9 7-3 0,-4 0 15 15,-10 5 9-15,18-7 13 0,-18 7-1 16,20-2 18-16,-20 2 17 0,0 0 15 16,0 0 8-16,23 10 3 0,-23-10 10 15,0 0-7-15,0 0 19 0,-4 21 8 0,4-21-3 16,0 0 10-16,0 0-5 0,-17 21-6 16,17-21-7-16,-8 10-11 0,8-10-10 0,0 0-6 15,0 0-1-15,0 0-8 0,0 0-4 16,10 24-5-16,-10-24 6 0,17 8-16 0,-2-2 8 15,-15-6-4-15,21 9-2 0,-9-5 0 16,-12-4-2-16,20 10-3 0,-20-10 1 16,14 10 10-16,-14-10-7 0,9 10-2 15,-9-10-2-15,0 0-9 0,0 0-25 0,-9 22-44 16,9-22-59-16,-14 12-78 0,14-12-161 16,-22 7-342-16,12-4 56 0</inkml:trace>
  <inkml:trace contextRef="#ctx0" brushRef="#br1" timeOffset="-137387.22">8043 9869 473 0,'0'0'85'0,"0"0"-22"0,0 0-11 16,0 0-8-16,0 0-3 0,0 0 1 15,0 0 0-15,0 0 0 0,0 0-1 0,0 0-7 16,0 0 9-16,0 0-7 0,0 0 5 16,0 0 5-16,0 0 3 0,0 0-4 0,0 0 1 15,0 0 6-15,0 0 8 0,0 0 1 16,0 0 11-16,0 0 8 0,0 0-1 16,0 0 8-16,0 0-5 0,0 0-1 0,0 0-12 15,0 0 3-15,0 0-12 0,0 0-15 16,0 0-2-16,0 0-8 0,38-17-2 15,-38 17-4-15,21-2-4 0,-21 2-1 0,24-2 4 16,-10 0-10-16,-14 2-1 0,32-1 4 16,-12-2-1-16,-1 1-5 0,-1 1-3 0,4-1-7 15,-1-2 17-15,2 2-8 0,4 0 1 16,3-1-3-16,0 0-3 0,0-1 0 16,3 1-3-16,1 1 1 0,7-3 2 0,-3 0 4 15,2 2-7-15,0-1-4 0,1 0 2 16,-2-2 5-16,-1 4-4 0,3-1-2 0,-3-1-1 15,-2 2-2-15,0 0 12 0,-2-1-12 16,-1 0 0-16,2 2 3 0,-1 1-6 16,-2-3 8-16,-3 1-8 0,1 2 7 0,-6-1-2 15,2 1-5-15,-2 0-6 0,-1 0 4 16,0 0 2-16,-2 0 3 0,1 0-4 16,-1 0 0-16,-2 0 5 0,-19 0-4 0,39 1 2 15,-21-1-1-15,-1 0-2 0,0 2 1 16,-17-2 1-16,29 0-1 0,-13 3-10 15,-16-3 5-15,22 1-5 0,-22-1 0 0,22 3-11 16,-22-3 3-16,17 1-6 0,-17-1 12 16,0 0-8-16,18 4 5 0,-18-4 7 0,0 0 5 15,18 2-9-15,-18-2 3 0,0 0-1 16,0 0 9-16,14 4-10 0,-14-4 5 16,0 0 1-16,0 0 16 0,0 0-14 0,18 5 0 15,-18-5 6-15,0 0 4 0,0 0 4 16,8 10 6-16,-8-10 1 0,0 0 11 0,0 0 0 15,8 15 3-15,-8-15-13 0,0 0 8 16,7 15-7-16,-7-15 4 0,2 15 4 16,-2-15 5-16,4 17-5 0,-4-17 11 0,2 26-4 15,-2-14 5-15,0-12-4 0,2 35 20 16,0-18-7-16,-2 5 1 0,2-2-6 0,0 1 5 16,0 7-5-16,1 1-1 0,-3-1-6 15,2 3-4-15,0 0 4 0,0 1-3 16,-2 0-5-16,2-1 0 0,-2 1-2 0,3 3 0 15,-3-3-8-15,0 1 5 0,2-1-7 16,-2 2 1-16,2-3-1 0,-2 0-1 0,2 2-2 16,-2-2-2-16,0-1 2 0,0 1-2 15,2-1 2-15,-2 1-2 0,0-3 0 16,2 2-2-16,-4-2-2 0,4 2 3 0,-2-4-3 16,2 1-1-16,-2-2 2 0,0-2-4 15,0 0 2-15,2 0 0 0,-2-2 4 16,2 0-3-16,-2 0-2 0,0-1 4 0,0-1-3 15,0-1-4-15,-2 0 4 0,2-18-2 16,0 32 5-16,-2-15-2 0,0 0-1 0,2-17-1 16,-4 30-1-16,0-14 1 0,4-16-5 15,-2 24 2-15,-1-12 0 0,3-12 3 16,-6 22 0-16,6-22-3 0,-5 18 5 0,5-18-2 16,-4 15-2-16,4-15 3 0,-6 13 2 15,6-13-3-15,0 0 2 0,-17 13 2 16,17-13-2-16,-19 5 1 0,19-5-4 0,-27 1 4 15,7-1 1-15,20 0-2 0,-42-6 5 16,15 5 0-16,-3-3 2 0,-2 0 1 0,1 2 2 16,-3-2 1-16,0 2-2 0,-5-1 1 15,3 1 2-15,-3-1 3 0,-1 2-6 0,1-2 1 16,3 3 0-16,-2 0 3 0,2 0 2 16,0 3-1-16,0-3 3 0,2 1-4 15,-2 2-1-15,0-1-3 0,0-1-2 0,3 1 2 16,-8 2-2-16,7 0-5 0,2 1-2 15,-2-2 1-15,3 0 1 0,1 4-1 0,-2-3-1 16,3 0-5-16,1 0 6 0,-2 3-4 16,1-2 3-16,-1-1-1 0,3 0-1 0,-2 0 0 15,1 1 2-15,0 1-5 0,1-2 5 16,-1 1-9-16,1-3 6 0,1 4-3 16,-2-2 2-16,4-1-1 0,0 0-3 0,1-2 0 15,-1 1 4-15,4-2 1 0,-4 2 0 16,3 0-4-16,-1 0 2 0,2-2-2 15,-2 0 4-15,4 0-4 0,-4 0 2 0,22 0-1 16,-37-2 1-16,15 2 1 0,3 0-2 16,0-2-1-16,19 2-1 0,-39-2 1 0,21 0 4 15,-2 2-3-15,20 0 0 0,-33-1 0 16,33 1 3-16,-28-3-2 0,28 3 3 0,-26-2-1 16,26 2 3-16,-20-1 0 0,20 1 1 15,-19-6-1-15,19 6-2 0,-15-10 1 16,15 10 0-16,-13-13 0 0,7 4 0 0,6 9 1 15,-8-19 0-15,8 19-3 0,-2-25 2 16,2 11-4-16,0-3 1 0,0 0 3 16,2-2-3-16,-2-2-2 0,2 0 3 0,0-4-1 15,0-1 2-15,0 0-4 0,0-3 1 16,-2 0-3-16,4 1 6 0,-2-3-3 16,-2 0 0-16,2-1 0 0,0-1-2 0,-2 1-1 15,0 0 0-15,0 1 1 0,-2-1 1 16,2 1-1-16,0-1 2 0,0 1-3 15,0 1 0-15,0 0-1 0,2 1 0 0,-2 0 1 16,0 3 1-16,0-2-3 0,2 5 3 16,0 2-1-16,-2-3 2 0,3 4-3 0,-3 1 4 15,2-3-2-15,-2 4 0 0,0-1 0 16,2-1-1-16,-2 3 2 0,0 17-1 16,0-34-1-16,0 16 0 0,-2 1 0 0,2 17 6 15,0-32-6-15,0 17-2 0,0 15-4 16,-2-32 1-16,2 14-1 0,0 1 0 0,0-1 1 15,2 4 0-15,-2-4-1 0,2 4 0 16,-2-2 0-16,2 3 4 0,0-2 0 0,3 2 0 16,-3-1-1-16,0 3 3 0,-2 11-2 15,4-21 5-15,-4 21-5 0,2-18 2 16,0 11 1-16,-2 7 2 0,2-13-7 0,-2 13 3 16,0 0-4-16,3-16 3 0,-3 16 0 15,0 0-4-15,2-11-3 0,-2 11 2 16,0 0-4-16,4-9 6 0,-4 9 1 0,0 0 1 15,0 0 1-15,12-5 2 0,-12 5 2 16,18 0 2-16,-18 0 2 0,25 0-1 0,-6 0-2 16,2-1 3-16,5 1-3 0,6 0-2 15,1-3 5-15,1 2-3 0,0-3-9 16,6 0-5-16,1 1-17 0,-3-1-28 0,-5 0-34 16,3 0-48-16,-2 0-58 0,-2 0-119 15,-1 3-582-15,1-4-287 0</inkml:trace>
  <inkml:trace contextRef="#ctx0" brushRef="#br1" timeOffset="-135277.75">6960 11571 2541 0,'0'0'-170'16,"0"0"16"-16,0 0 13 0,0 0 10 0,0 0 14 15,0 0 14-15,0 0 12 0,0 0 12 0,0 0 8 16,0 0 10-16,0 0 15 0,0 0 18 16,0 0 25-16,0 0 13 0,0 0 0 15,0 0 6-15,0 0 3 0,0 0-6 0,0 0 1 16,0 0 0-16,0 0 4 0,0 0-7 15,55-2 2-15,-55 2 4 0,20 0 10 0,-20 0-2 16,24-2 12-16,-24 2 2 0,27 0 6 16,-27 0 1-16,30-2-13 0,-13 2-5 15,2 0 5-15,0-2-9 0,-19 2 4 16,40-1-6-16,-16-2-5 0,-3 2-5 0,2-2 8 16,0 1-15-16,1 0 12 0,1 1-4 15,1-3-3-15,-3 2-5 0,-2 2 7 16,3-1-8-16,-4-2 3 0,-1 2-8 0,3 1 10 15,-4-3-4-15,-18 3-5 0,41 0 7 16,-22 0-1-16,0-1-1 0,1 1 0 0,-20 0 1 16,37 0-5-16,-16 0-5 0,-2 0 4 15,3 0-3-15,-2-3 6 0,0 3-10 16,1 3 14-16,0-6-14 0,0 3 12 0,1 0-3 16,-2 0-4-16,2 0 2 0,1 0 2 15,-1 0 4-15,-4 3-3 0,6-3 0 0,-3 0-1 16,0 0 6-16,0 0-5 0,1 0 0 15,0 1 0-15,0-1 5 0,-1 0 0 16,1 0-6-16,-2 0-4 0,1 0 5 0,1 0-7 16,-4 0 12-16,4-1-4 0,-1-2-2 15,2 3-1-15,-4-2-2 0,5 1 6 0,-4-1-4 16,4-2-4-16,-1 2 0 0,3-2 6 16,-4 2-3-16,2 1-3 0,2-3 1 15,1 2 1-15,-3-1-7 0,-2 2 3 0,4-2 7 16,-1 2-4-16,-1 1 2 0,4-3 2 15,-5 2-2-15,2-1 0 0,-2 2-7 16,1 0 4-16,1 0 2 0,1 0 1 0,-2 0-2 16,0 0 5-16,4 0-3 0,-1 2 8 15,1-2-6-15,-1 0-1 0,-1 0 6 16,-1 0-4-16,0 0 5 0,3 0-4 0,-1-2 6 16,1 2 4-16,-4-1-2 0,0 1 6 15,4-4-4-15,-5 4-2 0,1-4 7 0,-1 4-2 16,0-3-3-16,-2 2-6 0,3 1 7 15,-4-2-4-15,4 0-5 0,-3 2 1 16,1-2 2-16,-2 0-2 0,2 0-5 0,-1 0 9 16,0 1-7-16,0-2 7 0,1 2-11 15,-2-1 2-15,4 0-2 0,-3 2 3 16,5-2 1-16,-4 0 2 0,0 0 1 0,1 2 14 16,1-1-15-16,-2 1 15 0,2 0-1 15,-3-3 4-15,3 3 7 0,-4 0-15 0,2 0 16 16,-1 0-11-16,0 0-6 0,-2-1 3 15,3 1-11-15,-22 0 8 0,36 0-3 0,-18 0-2 16,-1 0-1-16,-17 0 0 0,32 0-2 16,-16-3-4-16,-16 3-3 0,26 0 8 0,-26 0-1 15,28-1-4-15,-28 1-18 0,25 1-28 16,-25-1-30-16,22 0-55 0,-14-1-88 16,-8 1-475-16,19 0 59 0</inkml:trace>
  <inkml:trace contextRef="#ctx0" brushRef="#br1" timeOffset="-134889.83">10093 11493 1988 0,'0'0'-53'0,"0"0"10"16,-20-4 5-16,20 4 6 0,0 0 12 0,0 0 10 15,0 0 9-15,-25 11 15 0,25-11 4 16,-13 14 8-16,13-14 12 0,-17 15 10 0,9-5 8 15,-2-1-3-15,-2 2 1 0,2 1-1 16,0 1 1-16,-1-2-5 0,-4 4-5 16,2 1-9-16,-1-3 3 0,-2 2-9 0,2-1-6 15,2-1-3-15,-2-1-2 0,4-1-9 16,-1 0-21-16,-1-1-20 0,3-3-35 16,0 1-27-16,1-2-35 0,8-6-78 0,-10 7-405 15,10-7 173-15</inkml:trace>
  <inkml:trace contextRef="#ctx0" brushRef="#br1" timeOffset="-134685.74">9735 11578 1822 0,'0'0'1'0,"0"0"9"0,-7-15 3 16,7 15 5-16,0 0 5 0,0 0-2 0,-19 0 3 15,19 0-5-15,0 0 5 0,-28 15-3 16,16-6-5-16,0-1 0 0,-2 4 2 0,2-2-7 15,-3 0-3-15,1 0 4 0,-2 2-4 16,4-1-5-16,-1-2-22 0,-2 1-40 16,5 0-40-16,-3-3-54 0,3 1-109 0,1-2-221 15,9-6 348-15</inkml:trace>
  <inkml:trace contextRef="#ctx0" brushRef="#br1" timeOffset="-134534.39">9330 11675 1515 0,'-15'4'47'0,"15"-4"-14"0,-34 8-13 0,16-2-6 16,-2-2-11-16,-1 3-1 0,-2 0-4 15,2 1-16-15,-3-2-19 0,-1-1-42 16,0 1-41-16,4 1-37 0,-3-4-242 16,1 1 125-16</inkml:trace>
  <inkml:trace contextRef="#ctx0" brushRef="#br1" timeOffset="-134358.25">8677 11673 1306 0,'-18'6'54'0,"0"0"-5"0,-6-1-16 16,1 5-3-16,-3 0-8 0,3-3-13 15,-2 3-2-15,-1-2-28 0,1 1-11 16,1-2-33-16,-1 1-29 0,0-2-41 0,-2 0-246 15,1-2 121-15</inkml:trace>
  <inkml:trace contextRef="#ctx0" brushRef="#br1" timeOffset="-134189.81">8018 11753 1188 0,'0'0'92'0,"-23"6"27"15,6 0-14-15,-1 0-2 0,-2 3-8 16,-2 1-8-16,-3 3 7 0,-1 2-26 0,-4 0-9 15,-1 3-11-15,-1-1-15 0,-2 0-36 16,-2 2-24-16,3-2-20 0,-1 1-29 16,2-3-48-16,0-2-106 0,5 2-281 0,-1-6 316 15</inkml:trace>
  <inkml:trace contextRef="#ctx0" brushRef="#br1" timeOffset="-129887.68">9350 10525 1421 0,'0'0'-39'0,"0"0"3"0,0 0 3 16,0 0 14-16,0 0 19 0,0 0 16 15,0 0 16-15,0 0 4 0,0 0 21 16,0 0 7-16,0 0 0 0,0 0 5 16,0 0 22-16,0 0 1 0,0 0-6 0,0 0 1 15,0 0-7-15,0 0 0 0,0 0-16 16,0 0-6-16,0 0-12 0,0 0-3 0,0 0-11 15,0 0 6-15,0 0-4 0,0 0-16 16,0 0 7-16,0 0-7 0,48-11 11 16,-31 11-7-16,4-1-13 0,0-1 12 0,3 2-11 15,-1-1 1-15,7-2 0 0,-3 3-2 16,2-2 2-16,3 2 20 0,-2 0-5 16,1-1-1-16,1 1-2 0,1 0 0 15,-4 0-5-15,2 0-1 0,-1 0 6 0,0 0-5 16,-1 0-1-16,-1 0-1 0,0 0-8 15,-3 0 2-15,-1 0 3 0,1 0-3 0,0 0 3 16,-2 0-5-16,1 0 2 0,-1 0-5 0,0 0 3 16,-2-3-1-16,1 3 2 0,-4 0-2 15,2-1 0-15,-20 1 1 0,36-3-5 0,-23 3 4 16,-13 0-1-16,26-1 1 0,-26 1 3 16,22-4-3-16,-22 4-3 0,21-3 0 15,-21 3-1-15,17-6 5 0,-17 6-1 0,17-5 3 16,-17 5 0-16,0 0 5 0,18-7-4 15,-18 7 2-15,0 0 6 0,0 0-14 16,10-6 1-16,-10 6-7 0,0 0-2 0,0 0 1 16,0 0 0-16,0 0 2 0,0 0-6 15,0 0 6-15,0 0 4 0,-34-19-2 0,34 19 3 16,0 0-3-16,-19-7 3 0,19 7 1 16,0 0-6-16,-13-10 5 0,13 10 8 15,0 0 10-15,-13-7 10 0,13 7 12 16,0 0 7-16,0 0 3 0,-14-10-3 0,14 10 0 15,0 0-6-15,0 0-4 0,0 0-1 16,0 0-6-16,-14-8-3 0,14 8 0 0,0 0-4 16,0 0 3-16,0 0-4 0,0 0-1 15,0 0-1-15,0 0-5 0,0 0-3 16,0 0-1-16,0 0 0 0,0 0-5 0,0 0 2 16,0 0-6-16,0 0 1 0,0 0-4 15,0 0 4-15,0 0-3 0,0 0-4 16,56 6 1-16,-56-6 0 0,23 8 0 0,-13-3 1 15,4 1-5-15,-14-6 2 0,20 12-2 16,-13-4 9-16,-7-8-7 0,15 13-2 0,-11-4 4 16,-4-9 7-16,2 18-3 0,-2-18 0 15,0 0-4-15,-8 28 2 0,1-19-10 16,7-9-21-16,-15 20-33 0,7-11-44 0,2 1-52 16,0-3-46-16,-4-1-80 0,10-6-143 0,-8 9-426 15,8-9-200-15</inkml:trace>
  <inkml:trace contextRef="#ctx0" brushRef="#br1" timeOffset="-129253.85">11026 10146 2464 0,'8'-10'-55'0,"-8"10"39"15,0 0-4-15,11-10 3 0,-11 10 2 0,0 0 1 16,0 0 5-16,0 0 2 0,0 0 9 16,0 0-2-16,0 0 3 0,0 0 0 0,-37-13 2 15,37 13 18-15,-24 0 10 0,24 0 4 16,-25-2 7-16,25 2 0 0,-28 0 4 15,28 0-2-15,-28 2 3 0,28-2-1 16,-25 4 4-16,12-2-7 0,13-2 0 0,-21 3-8 16,21-3-1-16,-22 14-3 0,12-7-2 15,2 3-3-15,0 1 0 0,8-11-1 0,-12 26-2 16,8-12-5-16,0 4 3 0,2-3-5 16,0 4 4-16,2-2 3 0,-2 4 0 0,2-2 4 15,-2 0 6-15,2 0-1 0,-2 1-1 16,-1 0 4-16,3-1-1 0,-2-2-2 15,0 2-9-15,0-1 3 0,-2-1-3 0,2-2 1 16,0 0-4-16,-3 0-5 0,3-2 0 16,0-5-1-16,2-8-1 0,-2 20 2 0,2-11-6 15,0-9 2-15,0 0-13 0,-2 18-19 16,2-18-16-16,0 0-9 0,0 0-10 0,0 0 6 16,0 0 5-16,0 0-2 0,0 0 8 15,0 0 2-15,27-26 8 0,-22 19 10 16,-5 7 15-16,8-17 16 0,-4 6 2 15,0 3 4-15,0-3 9 0,1 1 6 0,0 0 2 16,1-1 12-16,-2 1 0 0,2 2 0 0,-6 8 3 16,13-19-12-16,-4 10-3 0,-1-1-4 15,3 3-4-15,-3-1-3 0,4-1-5 16,4 3-1-16,-4-1-4 0,2 0-18 0,-14 7-44 16,28-8-56-16,-14 1-68 0,-1 1-114 15,-3 3-269-15,0-1-276 0,-2-2-159 0</inkml:trace>
  <inkml:trace contextRef="#ctx0" brushRef="#br1" timeOffset="-128496.79">11022 10533 2437 0,'0'0'-75'16,"0"0"11"-16,0 0 8 0,0 0 1 15,10-8 16-15,-10 8 12 0,0 0 7 0,0 0 9 16,0 0 1-16,0 0 18 0,0 0 10 0,0 0 15 15,0 0 19-15,0 0 5 0,0 0-4 16,0 0 7-16,0 0-10 0,0 0 6 16,0 0-8-16,0 0 8 0,0 0-3 0,0 0 5 15,0 0 0-15,0 0 5 0,0 0-4 16,0 0-5-16,0 0 3 0,0 0 0 0,0 0-7 16,0 0-4-16,0 0-1 0,0 0 3 15,0 0 1-15,0 0 0 0,0 0 10 16,0 0 4-16,0 0 1 0,0 0 1 15,0 0-3-15,0 0-4 0,0 0-3 0,0 0-6 16,0 0 3-16,0 0 3 0,0 0-4 16,0 0 1-16,0 0-6 0,0 0 6 0,0 0-1 15,0 0 0-15,0 0 2 0,0 0-6 16,0 0-1-16,0 0-8 0,-14 51-5 16,12-36-2-16,2-15-8 0,-4 32-27 0,-2-14-73 15,4 0-114-15,-2 0-125 0,2 1-278 16,-4 4-390-16,0-2-445 0</inkml:trace>
  <inkml:trace contextRef="#ctx0" brushRef="#br1" timeOffset="-123796.42">8522 10283 2851 0,'0'0'-165'0,"0"0"23"0,0 0 20 16,0 0 24-16,0 0 22 0,0 0 15 16,0 0 6-16,0 0 7 0,0 0 8 15,0 0 8-15,0 0 11 0,0 0 18 0,0 0 21 16,0 0 26-16,0 0 12 0,0 0 22 16,0 0 2-16,0 0 9 0,0 0 8 0,0 0 6 15,0 0-1-15,0 0-2 0,0 0-9 16,0 0-8-16,0 0-12 0,0 0-6 0,-11-18-5 15,11 18-12-15,0 0 1 0,0 0-10 16,9-34-5-16,-7 19-1 0,2 0-4 16,0-1 0-16,0-2-4 0,-2-2-4 0,0-1 18 15,0 1-3-15,-2-1 0 0,0 0-7 16,2-3-3-16,-4-2-1 0,0-1-7 16,2 1 0-16,0-2-1 0,0 2-2 0,-2-3-3 15,0 3-2-15,2 0 2 0,-2-3-5 16,2 3 0-16,0-3-1 0,-2 0 2 0,2 2 1 15,0-1-3-15,0 5 3 0,0-3 8 16,0 4 4-16,-2-1 0 0,2 1-3 16,0 2 1-16,0-1 0 0,2 2-2 0,-2 0-3 15,0 2-2-15,0 17 0 0,0-32-2 16,0 18-2-16,0 14 0 0,2-24-1 0,-2 24-1 16,0-23-3-16,0 23 5 0,2-18-4 15,-2 18 0-15,0 0-1 0,2-25-6 0,-2 25 1 16,0 0 0-16,-2-17-7 0,2 17-1 15,0 0 1-15,0 0 2 0,0 0 0 16,-12-9 3-16,12 9-2 0,0 0 1 0,0 0 1 16,0 0 3-16,-47 22-4 0,37-15 2 15,-4 1-2-15,2 3 2 0,0-1 0 0,1-1 2 16,0 3-4-16,1-1 4 0,-3 0-3 16,3 3 2-16,-2-3-2 0,4 1-1 15,0-3 0-15,2 2 4 0,-3 1-3 0,2-1 3 16,1-3-2-16,0 0 1 0,6-8-2 15,-6 15-1-15,1-10 2 0,5-5 2 16,-8 9-3-16,8-9 4 0,0 0 2 0,0 0 1 16,-2 12 0-16,2-12-2 0,0 0-2 15,0 0-3-15,0 0 0 0,0 0-1 0,0 0-5 16,38-34-1-16,-29 23 2 0,1-1 3 16,0-1-2-16,2 0 7 0,0-4-7 0,1-1 2 15,-1 1 0-15,1-2 2 0,0 2 8 16,-3 1-5-16,2-2-5 0,0 1 1 15,-2-1-2-15,1 5 4 0,-3-1-3 0,1 1 3 16,1 2 1-16,-1-1-1 0,-9 12 1 16,14-19 2-16,-8 10 0 0,-6 9 2 15,10-13 0-15,-10 13-1 0,10-14 1 0,-10 14-7 16,0 0 0-16,10-13-5 0,-10 13 1 16,0 0 3-16,0 0 1 0,0 0 2 0,0 0-2 15,0 0 2-15,0 0-2 0,0 0 3 16,9 32 0-16,-9-32 1 0,4 23-2 15,-1-11 3-15,-1 3 0 0,2-2 2 0,-2 2-1 16,4-2-1-16,-2 3 0 0,1 0 0 16,-1-4-24-16,0 2-58 0,2-3-43 15,-2-1-65-15,1 0-80 0,2-2-212 0,-7-8-302 16,6 11-84-16</inkml:trace>
  <inkml:trace contextRef="#ctx0" brushRef="#br1" timeOffset="-123086.09">9009 8703 2223 0,'12'-16'-67'16,"-12"16"28"-16,0 0 13 0,0 0 19 15,0 0-6-15,0 0 7 0,0 0 17 16,0 0 1-16,0 0 6 0,0 0-3 15,0 0 18-15,0 0-20 0,0 0 6 0,0 0-5 16,0 0 23-16,-47 0-13 0,47 0 10 16,-24 4-7-16,24-4 2 0,-28 4 13 0,28-4-15 15,-25 4-1-15,11-2 0 0,14-2-10 16,-20 2 2-16,20-2-3 0,-18 4-6 16,18-4-6-16,0 0 9 0,-20 3-1 0,20-3-2 15,0 0 7-15,-15 10 2 0,15-10 4 16,-7 12 8-16,7-12-7 0,0 0 17 15,0 28 1-15,0-28 3 0,0 25-1 0,0-11-6 16,2 2 2-16,-2 2-8 0,0 1 5 0,3-2 0 16,-6 2 0-16,3 0-3 0,-2 2-1 15,2-2-1-15,-2 1-2 0,0-2 0 16,2 0-9-16,0 1 1 0,0-19-2 0,-4 28 2 16,4-15-6-16,0-13 2 0,-3 23-8 15,3-23 1-15,-2 15-8 0,2-15-11 16,0 0-17-16,0 0-11 0,2 20-5 0,-2-20 4 15,0 0-1-15,0 0 14 0,0 0 6 16,0 0-5-16,0 0 3 0,0 0 10 0,0 0 5 16,0 0 3-16,16-50 22 0,-16 50 0 15,6-16 10-15,-6 16 1 0,6-16 6 16,1 6-3-16,-7 10-1 0,10-17 4 16,-2 5-5-16,2 3 0 0,-2-3-4 0,-8 12-3 15,18-16-4-15,-7 6-4 0,0 2-4 16,-1 1-6-16,-10 7-30 0,23-14-30 0,-11 11-41 15,-12 3-43-15,16-8-32 0,-16 8-44 16,15-8-94-16,-6 6-451 0,-9 2-47 16</inkml:trace>
  <inkml:trace contextRef="#ctx0" brushRef="#br1" timeOffset="-122529.83">9081 9199 2095 0,'0'0'-116'0,"0"0"24"15,0 0 25-15,0 23 16 0,0-23 27 16,0 0 22-16,0 0 27 0,0 0 9 0,-2 15 13 15,2-15 9-15,0 0 5 0,0 0-17 16,0 0 1-16,0 0 4 0,0 0 0 16,0 0-5-16,0 0 6 0,0 0-13 0,0 0-3 15,20-52-1-15,-15 39-2 0,-1-2 9 16,-4 15-6-16,9-29 0 0,-5 14 0 0,2 2 7 16,-1-3 0-16,-1 3 1 0,-4 13-4 15,8-25 0-15,-4 15-1 0,-4 10-2 0,6-17-2 16,-6 17-6-16,7-15-5 0,-7 15-1 15,0 0-4-15,11-13 2 0,-11 13-5 16,0 0 3-16,0 0-10 0,16-1 6 0,-16 1-2 16,0 0-1-16,0 0-1 0,24 16-4 15,-24-16 7-15,13 16-5 0,-7-9 1 16,-6-7-4-16,12 16 3 0,-12-16-1 0,14 13-2 16,-14-13 10-16,10 11-5 0,-10-11 11 15,10 9 15-15,-10-9 12 0,9 8 16 16,-9-8 10-16,0 0-3 0,0 0 10 0,21 2 4 15,-21-2 1-15,0 0 2 0,17-14-5 16,-17 14-10-16,10-16-5 0,-10 16-9 16,11-17-5-16,-6 7-8 0,-5 10-8 0,8-21-19 15,-8 21-40-15,6-19-58 0,-6 19-71 16,6-17-80-16,-6 17-125 0,2-17-205 0,-2 9-287 16,0 8-193-16</inkml:trace>
  <inkml:trace contextRef="#ctx0" brushRef="#br1" timeOffset="-115928.96">8674 11562 2365 0,'0'0'-151'0,"0"0"16"0,0 0 14 16,0 0 9-16,0 0 19 0,0 0 12 15,0 0 14-15,0 0 4 0,0 0 7 0,0 0 12 16,0 0 16-16,0 0 16 0,0 0 4 16,0 0 11-16,0 0 9 0,0 0 12 0,0 0 0 15,0 0 10-15,0 0-10 0,0 0-4 16,0 0 0-16,0 0-6 0,0 0-3 15,0 0 11-15,-21 3-12 0,21-3 3 0,0 0-3 16,0 0-3-16,0 0 5 0,0 0-9 16,0 0 5-16,-6 13 2 0,6-13-3 0,0 0 1 15,0 0 1-15,0 0 9 0,0 0-7 16,0 0 6-16,0 0-4 0,0 0 7 16,0 0-2-16,0 0 6 0,0 0-3 0,-4 16 9 15,4-16 16-15,0 0 4 0,0 0 5 16,0 0 11-16,0 0 7 0,0 0 6 0,0 0 5 15,0 0 0-15,0 0-8 0,0 0-6 16,0 0-6-16,0 0-6 0,0 0-10 16,0 0-4-16,0 0-6 0,0 0-2 0,0 0-6 15,0 0 0-15,0 0-1 0,0 0-2 16,0 0 3-16,0 0-2 0,0 0 3 0,0 0-2 16,0 0 5-16,0 0-15 0,0 0 10 15,0 0-11-15,0 0 1 0,0 0 2 16,0 0 1-16,0 0-4 0,0 0 6 0,0 0 2 15,0 0-3-15,0 0-3 0,0 0-1 16,0 0-3-16,0 0-1 0,0 0-7 0,0 0 0 16,0 0 1-16,0 0 1 0,0 0-4 15,0 0 2-15,0 0-1 0,-2 19 0 16,2-19 1-16,0 0-3 0,0 0 2 16,0 19-1-16,0-19-3 0,0 0 1 0,0 21 0 15,0-21-2-15,0 0-2 0,2 24 4 16,-2-24-2-16,-2 20-2 0,2-20 0 0,2 24 2 15,-2-10 2-15,0-14 0 0,-2 30-4 16,2-17 5-16,0-13-6 0,-3 33 10 0,3-17-7 16,-2 2 0-16,2-1 1 0,-2 2-2 15,2 0 1-15,-2-2-1 0,2 2-2 16,-3 0 6-16,3 1-3 0,0 0 1 0,0-1-3 16,0 0 4-16,0 1-4 0,0-1 9 15,-2 2-8-15,2-2 1 0,0-1-1 0,-2 0 2 16,0 1-3-16,0 0 2 0,0 0 1 15,2-19-2-15,-4 32-1 0,0-15 4 16,4-2-4-16,0-15 4 0,-2 29-1 0,-1-15-7 16,3-14 5-16,0 27-1 0,0-27 4 15,-2 23-5-15,2-23 3 0,-2 19-2 0,2-19-1 16,0 18 5-16,0-18-3 0,-2 18-1 16,2-18-1-16,0 0 0 0,0 20 2 15,0-20-1-15,0 0-3 0,0 20 1 0,0-20-7 16,0 0-3-16,0 0-8 0,0 16-9 15,0-16-2-15,0 0-8 0,0 0-5 0,0 0-4 16,0 0-8-16,0 20-11 0,0-20-4 16,0 0-4-16,0 0-8 0,0 0-1 0,0 0 7 15,0 0-7-15,0 0-7 0,0 0-1 16,0 0-2-16,0 0-2 0,0 0-4 16,0 0 12-16,0 0 0 0,0 0 10 0,0 0 9 15,-44-28 12-15,44 28 8 0,-11-11 13 16,11 11 8-16,-9-15 12 0,9 15 4 15,-8-15 9-15,8 15 0 0,-6-17 5 0,6 17 20 16,-6-19 11-16,6 19 5 0,-5-21 18 16,5 21 4-16,-6-17 10 0,6 17 6 15,-2-15-5-15,2 15 5 0,0 0 3 0,-5-21-8 16,5 21-5-16,0 0-11 0,-4-16-1 16,4 16-9-16,0 0-3 0,0 0-5 0,0 0 8 15,0 0-1-15,0 0 2 0,0 0 2 16,0 0-4-16,11-16 0 0,-11 16-6 15,0 0-3-15,0 0-3 0,0 0-4 16,0 0-6-16,0 0 3 0,17 41 0 0,-17-41-4 16,2 20-5-16,-2-20-1 0,4 19 2 15,-4-19-5-15,4 19-1 0,-2-9 1 0,-2-10-2 16,4 20-2-16,-4-20 4 0,2 15-3 16,-2-15 0-16,5 15 8 0,-5-15 2 0,0 0 13 15,5 16 5-15,-5-16 3 0,0 0-4 16,0 0-6-16,10 7 1 0,-10-7-7 15,0 0-3-15,0 0-1 0,0 0 1 0,30-18-7 16,-20 9-14-16,1 0-24 0,-1-1-37 16,3-1-48-16,4-2-50 0,-3 1-51 0,0-1-107 15,2 1-539-15,-3 1-211 0</inkml:trace>
  <inkml:trace contextRef="#ctx0" brushRef="#br1" timeOffset="-88295.95">3008 9622 692 0,'-4'-22'287'0,"4"22"-101"0,0-17-38 0,0 17-12 16,0 0 5-16,-3-22-1 0,3 22 5 0,0 0-8 15,0-18 9-15,0 18-3 0,0 0-7 16,0 0-5-16,0 0-6 0,0-21-9 16,0 21-13-16,0 0-6 0,0 0 12 15,0 0 5-15,0 0 1 0,0 0-11 0,0 0-12 16,0 0-5-16,0 0-10 0,15 61-11 16,-13-45-3-16,0 1-10 0,0 0-4 0,2 2-5 15,-2-2-6-15,2 0 0 0,1 0-3 16,2 1-6-16,-3-2 0 0,0 0-4 15,2-1-3-15,-2-1 0 0,3 1-2 0,-3-2-3 16,2 0 1-16,-6-13-1 0,9 22 0 16,-5-13 0-16,-4-9-2 0,7 15 3 0,-7-15 0 15,8 16-3-15,-8-16 0 0,6 11 0 16,-6-11-1-16,0 0 0 0,12 10-3 16,-12-10 1-16,0 0 0 0,20 0-3 0,-20 0-1 15,0 0-2-15,28-6 0 0,-28 6 1 16,21-10-1-16,-9 5 0 0,-12 5-3 0,24-14 2 15,-14 4-1-15,3 3-1 0,-2-5 0 16,-1 3-1-16,-1-2 2 0,-3-2-2 16,0-3 0-16,-2 2-1 0,-2-3 0 15,-2-2-1-15,0 0 0 0,0 19 0 16,-2-36 0-16,0 17-5 0,-2 0 5 0,0 4 0 16,0-2 7-16,4 17 2 0,-9-27 2 0,3 14 0 15,6 13 1-15,-10-20-4 0,3 11 1 16,7 9-3-16,-13-11-1 0,13 11 1 15,-14-9-2-15,14 9-1 0,0 0 0 0,-20-3-10 16,20 3-16-16,0 0-30 0,0 0-34 16,0 0-35-16,-25 10-43 0,25-10-27 15,-2 7-44-15,2-7-64 0,0 0-150 0,0 0-464 16,0 0-311-16</inkml:trace>
  <inkml:trace contextRef="#ctx0" brushRef="#br1" timeOffset="-87775.08">3224 9231 2775 0,'0'0'-45'16,"-16"-8"1"-16,16 8 10 0,0 0 5 0,0 0 12 15,-12-8 20-15,12 8 18 0,0 0 4 16,0 0 5-16,0 0 0 0,0 0 10 15,0 0 18-15,-13-7 18 0,13 7 11 0,0 0 5 16,0 0-3-16,0 0-9 0,0 0-8 16,0 0-10-16,0 0-5 0,0 0-5 0,-8-11-7 15,8 11 0-15,0 0-8 0,0 0 2 16,0 0-4-16,0 0-5 0,0 0-3 16,0 0-2-16,0 0 0 0,0 0-6 15,0 0 0-15,0 0-4 0,0 0 1 0,0 0-5 16,0 0 0-16,0 0 4 0,0 0 4 15,0 0 7-15,0 0 3 0,0 0 2 16,0 0-1-16,0 0-1 0,0 0 0 0,-24 2-3 16,24-2 1-16,0 0-3 0,0 0 1 15,0 0 2-15,0 0-4 0,-20 7-5 16,20-7 2-16,0 0-2 0,0 0-9 0,0 0-2 16,0 0-2-16,0 0-10 0,0 0 0 0,0 0 1 15,0 0-1-15,0 0 0 0,0 0 2 16,0 0-3-16,31-32 4 0,-31 32-4 15,0 0 3-15,19-3-1 0,-19 3-1 16,0 0 1-16,0 0 4 0,0 0-3 0,0 0 0 16,0 0 2-16,27 10 1 0,-27-10 0 15,0 0-7-15,0 0-27 0,0 0-58 0,0 0-57 16,0 0-71-16,0 0-106 0,0 0-203 16,0 0-354-16,-6-17-251 0</inkml:trace>
  <inkml:trace contextRef="#ctx0" brushRef="#br1" timeOffset="-86655.94">3181 10500 2550 0,'-8'-19'-97'0,"8"19"32"0,0 0 22 16,0 0 9-16,-7-16 34 0,7 16 17 15,0 0 23-15,0 0 17 0,0 0 12 0,-2-16 15 16,2 16 15-16,0 0 8 0,0 0 5 15,0 0 1-15,0 0-8 0,-4-16-7 16,4 16-8-16,0 0-10 0,0 0-14 0,0 0-2 16,0 0 3-16,0 0 2 0,0 0-6 15,0 0-5-15,0 0-3 0,0 0-4 16,0 0-7-16,-5 53-6 0,5-53-1 16,0 24-6-16,0-24 1 0,3 26-8 0,-1-11 0 15,0 2-1-15,0 2-4 0,0-2-1 16,0 5-2-16,1-3-2 0,-1 1-2 0,-2 1 4 15,2 3-4-15,0-4-1 0,-2 1 0 16,0 3 0-16,0-4-3 0,2-1 0 0,-2 2-1 16,2 0 0-16,-2-2-1 0,0 2 5 15,0-2-7-15,0-2 1 0,0 2 0 16,0 1 3-16,0-20-7 0,-2 34 2 0,2-19 1 16,-2 0-1-16,2-15 1 0,-2 29-3 15,0-18 1-15,2-11-2 0,-5 25-7 0,5-25 2 16,-6 21-5-16,6-21-1 0,-7 18-1 15,7-18 1-15,-6 14 4 0,6-14-2 0,-8 14 2 16,8-14 1-16,-8 10 6 0,8-10-6 16,0 0 1-16,-14 10 5 0,14-10-4 15,0 0-1-15,0 0-2 0,-16 4 2 16,16-4-1-16,0 0 0 0,0 0 1 16,0 0 3-16,0 0-3 0,-17-26 3 0,17 26-3 15,-5-15 4-15,5 15-1 0,-4-20 0 16,4 20 11-16,-4-19 5 0,4 19 4 0,-4-19 7 15,4 19 3-15,-7-17 5 0,7 17 3 16,-4-15 1-16,4 15 1 0,0 0 2 0,-6-19-1 16,6 19-1-16,0 0-4 0,0 0 1 15,-8-14-4-15,8 14-3 0,0 0-1 16,0 0-4-16,0 0 0 0,0 0-4 0,0 0-1 16,-26 29-3-16,26-29-1 0,0 0-1 15,0 21-1-15,0-21-2 0,0 0 3 0,0 0-2 16,10 24-4-16,-10-24 1 0,14 10 2 15,-14-10-1-15,20 2-2 0,-20-2-1 0,30-2-1 16,-11-1 0-16,3-1-1 0,0-3 0 16,2 0 0-16,-1 0-13 0,1-2-25 15,-4-1-41-15,2 0-62 0,-3 2-77 0,-5-1-99 16,2 1-220-16,-6 2-83 0,-10 6-299 16,0 0-313-16</inkml:trace>
  <inkml:trace contextRef="#ctx0" brushRef="#br1" timeOffset="-85504.83">2735 12315 2646 0,'0'0'-146'15,"-12"-7"10"-15,12 7 11 0,0 0 12 16,0 0 29-16,-6-15 27 0,6 15 20 0,0 0 18 16,0 0 27-16,-2-20 17 0,2 20 22 15,0 0 5-15,-2-16 15 0,2 16 5 16,0 0-2-16,0 0-1 0,4-24-20 0,-4 24-2 16,6-13-6-16,-6 13-2 0,10-11-7 15,-10 11-4-15,12-11-1 0,-12 11-2 16,15-8-7-16,-15 8 3 0,17-6-4 0,-17 6-2 15,19 0-5-15,-19 0 2 0,0 0 13 16,30 6-30-16,-18-1 13 0,-12-5 2 16,17 14 0-16,-11-3 0 0,1-1 6 0,-1 3-13 15,-4 2 1-15,-2 2 4 0,0-17 0 16,-2 32-2-16,0-16 10 0,-2 1 11 0,-3 2-4 16,1-2 3-16,-1 5 5 0,-1-6-1 15,2 0-3-15,0-3 1 0,0 2-5 0,0-1-1 16,6-14-1-16,-10 21-3 0,6-13 3 15,4-8 3-15,-8 18 0 0,8-18 3 16,0 0-1-16,-6 14-6 0,6-14 3 0,0 0-5 16,0 0-3-16,0 0 1 0,0 0-5 15,0 0 1-15,0 0-1 0,0 0-2 16,18-48-3-16,-14 32 3 0,2 1-5 0,2 0 0 16,-4-2 1-16,4-2 1 0,0 0-5 15,1-3 2-15,2 0-3 0,-3 1 2 0,1 0-2 16,-1 1 2-16,0 0-1 0,0 3 4 15,0 2 6-15,-2 0 8 0,-2 2 9 0,-4 13 7 16,8-22 6-16,-8 22 1 0,4-17-1 16,-4 17-2-16,4-13-2 0,-4 13-5 15,0 0 3-15,0 0-1 0,0 0 1 0,0 0-4 16,0 0 3-16,0 0-4 0,0 0 6 16,0 0 4-16,-24 49 2 0,20-35 0 15,-2-1 1-15,6-13-4 0,-4 31 0 0,2-16-7 16,2-15 2-16,-2 28-5 0,4-12-1 15,2-2-3-15,1 0 1 0,2 0-3 0,1-1-1 16,2 1-2-16,3-5 1 0,2 0-5 16,0-1 4-16,4-2-6 0,0-2 0 0,-1-1 0 15,2 1-2-15,1-2-6 0,0-2-7 16,-2 0-20-16,1 0-30 0,-20 0-33 16,31-2-50-16,-18-2-50 0,0 2-60 0,-13 2-117 15,12-5-188-15,-12 5-348 0,2-10-280 16</inkml:trace>
  <inkml:trace contextRef="#ctx0" brushRef="#br1" timeOffset="-84198.13">2760 12003 2478 0,'0'0'-202'15,"0"0"27"-15,0 0 28 0,0 0 25 16,0 0 20-16,0 0 17 0,0 0 22 16,0 0 13-16,0 0 12 0,0 0 15 0,0 0 9 15,0 0 4-15,0 0 12 0,0 0-2 16,0 0 8-16,0 0-1 0,0 0 1 15,0 0 16-15,0 0 6 0,0 0 7 0,0 0 10 16,0 0 7-16,0 0-8 0,0 0 2 16,0 0 1-16,0 0-7 0,0 0 5 0,0 0 2 15,0 0 4-15,0 0 9 0,0 0 4 16,0 0 5-16,0 0-3 0,0 0-3 16,0 0-5-16,0 0-4 0,0 0-17 0,0 0 5 15,0 0-8-15,0 0 4 0,0 0-10 16,0 0-1-16,0 0 5 0,0 0 0 15,21-36 1-15,-21 36 7 0,0 0 0 0,0 0-1 16,0 0 1-16,7-13-8 0,-7 13 1 16,0 0 5-16,0 0 0 0,0 0-5 0,12-10 2 15,-12 10-2-15,0 0-1 0,0 0-5 16,0 0 1-16,14-4-4 0,-14 4-1 16,0 0-2-16,0 0 0 0,0 0 0 0,0 0-3 15,0 0-1-15,0 0-2 0,24 14 0 16,-24-14 0-16,0 0 2 0,0 0 1 0,6 13-3 15,-6-13 4-15,0 0-2 0,0 0 3 16,2 19 4-16,-2-19 0 0,0 0 0 16,0 0 0-16,-10 21-2 0,10-21-1 0,-8 11-2 15,8-11 2-15,-12 9-3 0,12-9 8 16,-12 10 3-16,12-10 4 0,0 0 2 16,-16 8 0-16,16-8-2 0,0 0 0 0,0 0-3 15,0 0-7-15,-24-4-1 0,24 4-5 16,0 0-1-16,0 0-4 0,0 0-6 15,0 0-17-15,0-28-25 0,0 28-36 0,0 0-53 16,0 0-57-16,0 0-63 0,17-22-136 16,-17 22-573-16,9-3-384 0</inkml:trace>
  <inkml:trace contextRef="#ctx0" brushRef="#br1" timeOffset="-83778.88">2959 11936 2784 0,'0'0'-123'15,"0"0"30"-15,0 0 15 0,0 0 23 16,0 0 22-16,0 0 21 0,0 0 33 0,0 0 23 16,0 0 12-16,0 0 5 0,0 0 9 15,0 0 14-15,0 0 10 0,0 0 7 16,0 0 1-16,0 0 10 0,0 0 3 0,-22 39 2 15,22-39-2-15,0 0-5 0,-14 3-8 16,14-3-10-16,0 0-13 0,0 0-6 0,0 0-12 16,0 0-9-16,0 0-18 0,0 0-25 15,0 0-33-15,0 0-41 0,0 0-55 16,0 0-71-16,0 0-93 0,0 0-215 0,0 0-387 16,0 0-261-16</inkml:trace>
  <inkml:trace contextRef="#ctx0" brushRef="#br1" timeOffset="-81972.16">2982 11986 2497 0,'0'0'-126'16,"0"0"20"-16,0 0 13 0,0 0 3 0,0 0 17 16,0 0 9-16,-29-2 4 0,29 2 7 15,0 0 7-15,0 0 1 0,0 0 6 0,0 0 4 16,0 0 25-16,0 0 2 0,0 0 16 15,0 0 12-15,0 0-2 0,0 0 4 0,0 0-1 16,0 0 7-16,0 0 6 0,0 0-1 16,0 0 1-16,0 0-8 0,0 0-6 15,0 0-4-15,0 0-3 0,0 0 4 16,0 0 7-16,0 0 3 0,0 0-7 0,0 0 8 16,0 0-1-16,0 0 3 0,0 0 11 15,0 0 3-15,0 0 4 0,0 0 2 0,0 0 2 16,0 0-2-16,0 0-1 0,0 0 1 15,0 0-2-15,0 0-2 0,0 0 0 16,16-41 1-16,-16 41-6 0,0 0-6 16,0 0-4-16,0 0 2 0,0 0-6 0,0 0 4 15,0 0-13-15,0 0 4 0,0 0-4 16,0 0 5-16,0 0 2 0,0 0 15 0,0 0-2 16,0 0 6-16,0 0 5 0,0 0 2 15,0 0 5-15,30 28 1 0,-30-28 2 16,0 0-4-16,0 0-5 0,0 0-3 0,0 0-2 15,0 0-2-15,0 0-3 0,0 0-1 16,0 0-3-16,0 0-3 0,-23 27 2 0,23-27-1 16,0 0-5-16,0 0 3 0,0 0 2 15,0 0 1-15,0 0 4 0,0 0-1 16,0 0 1-16,0 0 0 0,0 0 0 0,0 0 3 16,-32-26-10-16,32 26 1 0,0 0-3 15,0 0-6-15,0 0-2 0,0-21-2 0,0 21-1 16,0 0-2-16,0 0 0 0,0 0-4 15,15-26 0-15,-15 26 1 0,10-10-3 0,-10 10-3 16,0 0 0-16,13-11 0 0,-13 11 0 16,0 0 0-16,13-6 2 0,-13 6-1 0,0 0-2 15,0 0-1-15,0 0 2 0,0 0-2 16,0 0 2-16,25 13-5 0,-25-13 2 16,0 0 1-16,0 0-2 0,2 18-1 15,-2-18-5-15,0 0-22 0,0 0-25 0,0 0-39 16,0 0-51-16,-16 22-61 0,16-22-60 15,0 0-123-15,-14 3-197 0,14-3-294 0,0 0-236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6:04:41.87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16525 17271 1247 0,'0'0'263'0,"0"0"-60"0,0 0-41 15,0 0-7-15,0 0 15 0,0 0 12 16,0 0-2-16,0 0-10 0,0 0 6 16,0 0-2-16,0 0-3 0,0 0-1 0,0 0-4 15,0 0-10-15,38 22-2 0,-38-22-19 16,8 16-7-16,-8-16-12 0,8 17 8 15,-4-5-12-15,-4-12-5 0,7 23-18 0,-3-10 0 16,0 1-11-16,0 1-11 0,-1 2-2 16,1-4-1-16,0 3-3 0,1-1-1 0,-1 0-10 15,-4-15-6-15,8 25-4 0,-4-14-1 16,-4-11-6-16,6 21-5 0,-2-12-20 0,-4-9-10 16,6 14-24-16,-6-14-20 0,6 10-31 15,-6-10-35-15,0 0-36 0,0 0-31 16,0 0-36-16,0 0-12 0,0 0-16 15,14-25-10-15,-14 25-3 0,0-18-12 0,0 18-15 16,0-20-17-16,0 8-556 0,0 12-211 16</inkml:trace>
  <inkml:trace contextRef="#ctx0" brushRef="#br0" timeOffset="271.95">16674 17399 2417 0,'2'-22'-102'0,"-2"22"35"0,7-19 24 16,-7 19 24-16,8-17 27 0,-8 17 31 0,9-11 35 15,-9 11 28-15,6-11 25 0,-6 11 17 16,0 0 18-16,9-16 0 0,-9 16 9 15,0 0 1-15,0 0-4 0,0 0-4 0,0 0-5 16,0 0-5-16,0 0-3 0,0 0-12 16,0 0-2-16,0 0-21 0,8 45 1 0,-8-30-12 15,0-15-4-15,-12 39-6 0,5-19-15 16,1 3-1-16,-3-1-3 0,3 4-18 0,-3-4 18 16,1 3-8-16,0 0-9 0,0 0-7 15,-2 0-4-15,4-2-3 0,0 1-9 16,-2-1-3-16,4-1-7 0,-3 2-16 0,3-6-22 15,-1 0-33-15,1-1-32 0,0-2-40 16,2 1-44-16,0-1-55 0,2-4-56 16,0-11-92-16,0 19-159 0,0-19-61 0,4 14-409 15,-4-14-464-15</inkml:trace>
  <inkml:trace contextRef="#ctx0" brushRef="#br0" timeOffset="569.48">16874 17504 3078 0,'8'-21'-43'0,"-8"21"35"16,6-16 18-16,-6 16 14 0,7-13 12 16,-7 13 11-16,0 0 32 0,0 0 20 15,0 0 17-15,0 0 18 0,0 0 5 0,0 0 4 16,0 0 1-16,0 0-3 0,-23 39-5 15,18-24-24-15,1-1 3 0,-3 4-15 0,5-1-11 16,-2 2-8-16,2 0-5 0,2 1-12 16,-2-2-12-16,2-18-10 0,2 37-19 15,2-20-20-15,-2 0-19 0,2-2-25 0,3-1-31 16,0-2-44-16,-1 0-56 0,4 0-48 0,1-5-58 16,-1 0-110-16,1-3-137 0,0-3-437 15,-11-1-402-15</inkml:trace>
  <inkml:trace contextRef="#ctx0" brushRef="#br0" timeOffset="878.6">17149 17517 3020 0,'0'0'-11'16,"-4"-19"14"-16,4 19 9 0,-11-9 23 16,11 9 24-16,0 0 18 0,-19-8 12 15,19 8 3-15,0 0 6 0,0 0 7 0,-23 0 1 16,23 0 1-16,0 0 3 0,0 0-8 15,-20 12-3-15,20-12-14 0,0 0-7 0,-2 16-10 16,2-16-8-16,0 0-3 0,13 25-11 16,-6-14-3-16,1 1 15 0,0 1-6 15,3 0-4-15,-3 1-3 0,3 4-5 16,-2-2 5-16,-3 0 2 0,0 1-5 0,-2-2 1 16,0 3-7-16,-2-3-6 0,-2-15-1 15,-4 26-3-15,0-12-5 0,4-14-10 0,-10 22-18 16,2-9-30-16,8-13-41 0,-16 10-57 15,16-10-66-15,-12 6-65 0,12-6-130 16,-15-1-179-16,15 1-30 0,0 0-255 0,0 0-215 16</inkml:trace>
  <inkml:trace contextRef="#ctx0" brushRef="#br0" timeOffset="1119.88">17314 17422 2499 0,'0'0'-52'15,"0"0"40"-15,17-3 30 0,-17 3 41 0,0 0 40 16,0 0 26-16,0 0 25 0,12 22-1 0,-12-22-5 16,6 19-7-16,-4-4-1 0,4-1 6 15,-2 3 3-15,2-1-4 0,-2 2 16 16,2 1-23-16,-2 5-7 0,1-2-15 0,-1-1-8 16,-2-2-21-16,0 2-6 0,1-2-8 15,-1 0-8-15,-2-2-19 0,0 0-25 16,0-17-37-16,-2 29-53 0,-3-19-72 0,3 1-93 15,-5-4-146-15,7-7-215 0,-8 8 9 16,8-8-271-16,0 0-214 0</inkml:trace>
  <inkml:trace contextRef="#ctx0" brushRef="#br0" timeOffset="1336.52">17668 17722 2612 0,'0'0'83'0,"16"0"45"0,-16 0-7 16,0 0-14-16,28 0 10 0,-28 0 5 0,25 0 0 15,-10 0-13-15,-15 0-12 0,36 3-16 16,-17-3-18-16,2 0-18 0,1 0-14 0,-2 0-28 16,0-3-32-16,1 2-47 0,-21 1-50 15,34-6-38-15,-20 3-41 0,-8-3-74 16,-6 6-622-16,6-13-282 0</inkml:trace>
  <inkml:trace contextRef="#ctx0" brushRef="#br0" timeOffset="1471.97">17752 17573 2720 0,'-13'-4'15'0,"13"4"54"0,-14-8 39 15,14 8 39-15,0 0-2 0,0 0-6 16,0 0-11-16,0 0-7 0,0 0-19 0,0 0-15 16,44-21-23-16,-25 19-22 0,4-2-32 15,2 3-45-15,5-2-45 0,0-1-67 16,2 0-80-16,-5-1-147 0,3 1-545 0,-5-1-318 15</inkml:trace>
  <inkml:trace contextRef="#ctx0" brushRef="#br0" timeOffset="2290.79">18611 16991 2732 0,'0'0'-6'0,"0"0"47"0,4-19 22 0,-4 19 25 16,0 0 18-16,3-15 10 0,-3 15 7 16,0 0 4-16,0 0-1 0,0 0-5 0,0 0-3 15,0 0-10-15,0 0-10 0,17 48-3 16,-15-29 1-16,0 2-16 0,4 4-3 15,-4 1 8-15,5 3-8 0,-1 4-6 0,0 2-8 16,3-2-5-16,-2 1-3 0,3-1 6 16,-4 0-3-16,4-2-4 0,-1 0-6 15,-2-4-2-15,-1-3-5 0,-2-1-10 16,3-4 1-16,-5-2-3 0,2-2-7 0,-2-2 3 16,-2-13-12-16,2 22 5 0,-2-22-4 15,0 0-8-15,0 0 4 0,0 0 0 0,0 0-7 16,0 0-1-16,0 0-5 0,0 0-5 15,0 0-4-15,-13-52 0 0,13 52-6 16,7-30 8-16,-1 15-2 0,-2-1 3 0,5 3-3 16,0 2 2-16,1-1-6 0,2 3 7 15,2 3 0-15,0-1 2 0,3 4 2 0,-17 3 5 16,36 0 8-16,-22 2-1 0,2 5 2 16,-2 0 4-16,-1 2 3 0,-2 1 5 15,-5 1 1-15,-6-11 0 0,9 21 1 0,-9-8-7 16,0-13 3-16,-9 23 1 0,9-23 1 15,-17 21-5-15,4-10-1 0,-1-3-5 16,-2 1 0-16,2-2-17 0,-1-2-37 0,15-5-47 16,-30 3-64-16,20-3-77 0,-4-5-80 15,2-1-172-15,12 6-122 0,-16-13 6 0,12 5-264 16,4 8-220-16</inkml:trace>
  <inkml:trace contextRef="#ctx0" brushRef="#br0" timeOffset="2979.59">19219 17233 2482 0,'0'0'-117'15,"0"0"39"-15,0 0 8 0,0 0 22 16,0 0 11-16,0 0 31 0,0 0 9 16,0 0 19-16,0 0 8 0,0 0 25 0,0 0 0 15,0 0 25-15,0 0-2 0,0 0 14 0,-49-3-3 16,49 3 5-16,0 0-8 0,0 0-2 16,-23 3-7-16,23-3 0 0,0 0-1 15,0 0-10-15,0 0-3 0,-9 14-6 0,9-14-7 16,0 0-4-16,0 0-5 0,0 0-4 15,35 28-1-15,-25-18 6 0,0-1 22 16,4 5 8-16,-4-1 6 0,2 2 5 16,-3 0 5-16,0-1 1 0,-3 1 6 0,0-2 5 15,-4 3-1-15,-2-16 15 0,2 24-2 16,-2-24-4-16,-6 24-19 0,0-15-14 0,6-9-10 16,-17 19-3-16,8-14-5 0,9-5-35 15,-16 10-46-15,16-10-61 0,-22-2-72 16,22 2-87-16,-17-9-115 0,11 1-212 0,-1-3-17 15,7 11-323-15,-6-29-306 0</inkml:trace>
  <inkml:trace contextRef="#ctx0" brushRef="#br0" timeOffset="3171.27">19386 17308 2871 0,'0'0'45'0,"13"7"21"0,-13-7 6 15,14 6 3-15,-14-6 18 0,20 5 3 0,-20-5-4 16,27 7-10-16,-12-6-7 0,4 1-14 16,-1 0-13-16,2 0-24 0,-1-2-25 0,0 0-41 15,-2 1-65-15,-17-1-56 0,36-1-95 16,-21-3-170-16,-4 2-402 0,-11 2-163 16</inkml:trace>
  <inkml:trace contextRef="#ctx0" brushRef="#br0" timeOffset="3382.83">19605 17239 2642 0,'0'0'100'0,"0"0"21"0,0 0-1 15,0 0 27-15,0 0 22 0,-22 19 15 0,22-19 10 16,0 0-9-16,6 32-13 0,-6-32-8 16,2 31-40-16,2-12-13 0,-2-4-8 15,1 4-14-15,2 0-6 0,-1 0-14 0,0 0-9 16,-2 2-28-16,2-2-29 0,0-1-33 15,-2-3-53-15,-2-15-66 0,6 29-60 0,-1-21-70 16,-1 0-145-16,1 0-149 0,-5-8-369 16,8 8-363-16</inkml:trace>
  <inkml:trace contextRef="#ctx0" brushRef="#br0" timeOffset="3645.93">20033 16966 2856 0,'0'0'-44'0,"0"0"23"15,0 0 27-15,0 0 62 0,0 0 38 0,0 0 26 16,0 0 21-16,14 40 14 0,-12-22 4 16,2 1-4-16,-2 0-12 0,2 6-7 15,3-1-14-15,-1 3-13 0,2 0-11 16,-1-1 6-16,2 2-15 0,-1-2-14 0,0-1-15 15,-2-2-15-15,0-1-32 0,2-4-41 16,-4-2-44-16,0-2-63 0,2-1-72 0,-2-3-88 16,-4-10-163-16,6 13-152 0,-6-13-354 15,0 0-384-15</inkml:trace>
  <inkml:trace contextRef="#ctx0" brushRef="#br0" timeOffset="3870.33">20324 17183 2861 0,'0'0'-35'15,"0"0"28"-15,0 0 8 0,0 0 15 16,-15-18 46-16,15 18 39 0,-19-2 24 16,19 2 11-16,0 0 6 0,-34 6-7 0,34-6-5 15,-21 11 4-15,11-1 5 0,10-10 0 16,-16 19-11-16,12-8-10 0,0 2-12 16,4-13-8-16,2 27 6 0,4-12-15 0,1 0-7 15,6 3-21-15,1-1-31 0,4-4-27 16,0 3-40-16,1-5-47 0,1-2-68 15,2-3-74-15,-4-2-125 0,1-2-215 0,-2-2-41 16,-17 0-270-16,29-9-243 0</inkml:trace>
  <inkml:trace contextRef="#ctx0" brushRef="#br0" timeOffset="4146.83">20534 17254 2715 0,'0'0'56'0,"0"0"24"0,0 0-7 16,0 0-15-16,12-7 14 0,-12 7 11 15,0 0 4-15,0 0-13 0,22-2-4 16,-22 2-10-16,0 0-4 0,0 0 17 0,33 9 11 16,-33-9-5-16,15 8 2 0,-15-8 3 15,11 13 7-15,-11-13 10 0,8 15 9 0,-8-15 9 16,-2 19 23-16,2-19 4 0,-4 25-22 16,4-25 0-16,-8 29 3 0,5-16-7 15,3-13-3-15,-4 26-7 0,2-13-16 16,2-13-10-16,4 26-11 0,3-13-18 0,1 0-38 15,2-1-42-15,6-1-48 0,-2-1-57 16,3-2-71-16,7 1-70 0,-4-5-92 0,2 0-172 16,-1-3-63-16,0-1 23 0,-2 0-300 15,-19 0-240-15</inkml:trace>
  <inkml:trace contextRef="#ctx0" brushRef="#br0" timeOffset="4793.02">18672 17926 2536 0,'0'0'-49'0,"0"0"46"0,0 0 40 0,0 0 32 16,5-22 21-16,-5 22 24 0,0 0 13 16,0 0 3-16,0 0 8 0,0 0-3 0,17-15 1 15,-17 15 9-15,0 0 8 0,12-4 9 16,-12 4-13-16,0 0 8 0,26 0-6 0,-26 0-21 15,25 2-1-15,-5 0 2 0,2-1-11 16,6-1-3-16,6 4-9 0,7-1-14 16,5 0-8-16,9-1-11 0,8 2-9 0,3-3-7 15,27 4 8-15,4-4-5 0,1 1-8 16,4-2-8-16,-3-2-4 0,0 2-9 0,-2-1 2 16,0-4-15-16,-6 2-5 0,-7-3-3 15,-14 1 0-15,-10-1-1 0,-4 2-2 16,1-3-3-16,-2 2-1 0,-9 0 0 0,-1 1-7 15,-1 0-14-15,-3 1-2 0,-1-1-14 16,-8 2-16-16,0 2-12 0,-7 0-30 16,-3 0-30-16,0 0-43 0,-4 3-67 0,0 0-64 15,-7 0-155-15,-4 1-155 0,-7-4 23 16,0 0-385-16,0 0-409 0</inkml:trace>
  <inkml:trace contextRef="#ctx0" brushRef="#br0" timeOffset="5888.48">18813 18531 2892 0,'0'0'-63'0,"0"-23"61"0,0 23 24 0,0 0 28 16,0 0 23-16,0 0 19 0,2-18 19 16,-2 18 8-16,0 0 2 0,0 0-8 15,0 0-6-15,0 0-6 0,0 0-2 0,0 0 6 16,0 0 12-16,0 0 2 0,0 0-5 16,0 0-13-16,0 0-4 0,0 0-6 15,0 0-13-15,0 0-11 0,0 0 2 0,0 0-16 16,4 58-6-16,-4-58-6 0,0 25 3 15,0-11-12-15,0-14 3 0,2 26-6 16,-2-13-1-16,0-13-1 0,2 23 0 0,-2-23-7 16,2 21 0-16,-2-21-2 0,0 17-22 15,0-17-1-15,2 15 4 0,-2-15 3 0,0 0-2 16,2 17 3-16,-2-17-4 0,0 0-1 16,0 0-2-16,0 0-1 0,0 0 1 15,0 0 0-15,0 0 0 0,0 0-3 0,0 0 2 16,0 0 2-16,32-34 4 0,-23 23 1 15,-9 11 7-15,14-21 5 0,-6 11-2 16,0-1 0-16,0 2 2 0,-8 9 1 16,14-16 3-16,-14 16 2 0,15-12 3 0,-15 12 8 15,15-7 4-15,-15 7-3 0,15-1 3 16,-15 1 3-16,0 0-1 0,0 0 2 0,32 12-2 16,-26-4 2-16,-6-8-4 0,15 21-3 15,-8-10 2-15,1 3-1 0,-2-3 9 0,-2 2-2 16,3 0-6-16,-7-13-2 0,8 27-1 15,-4-15-3-15,0-1 2 0,-4-11 2 16,7 21 2-16,-5-9 1 0,-2-12 1 0,7 21-1 16,-7-21-3-16,6 15-3 0,-6-15-3 15,4 16-1-15,-4-16-2 0,4 10 0 0,-4-10-4 16,0 0-2-16,0 0-6 0,10 10-10 16,-10-10-4-16,0 0-3 0,0 0 1 15,0 0-2-15,0 0 3 0,22-25 0 0,-22 25 0 16,6-13 0-16,-6 13-1 0,9-13 4 15,-9 13 0-15,8-13 2 0,-8 13 0 0,9-8 2 16,-9 8 3-16,0 0 3 0,15-10 3 16,-15 10 2-16,0 0 4 0,0 0 1 15,20-2-3-15,-20 2-3 0,0 0 2 0,0 0-2 16,26 10 4-16,-26-10 3 0,13 9 0 16,-13-9 2-16,13 15-2 0,-13-15 1 0,8 18-2 15,-4-8-9-15,-4-10 0 0,9 22-5 16,-5-12-8-16,-4-10-24 0,4 20-32 15,0-10-34-15,-4-10-38 0,6 16-37 0,-6-16-61 16,8 15-70-16,-8-15-95 0,0 0-168 16,0 0-42-16,0 0-567 0,0 0-853 0</inkml:trace>
  <inkml:trace contextRef="#ctx0" brushRef="#br0" timeOffset="6300">19439 18773 3648 0,'13'-14'-87'0,"-13"14"79"0,0 0 34 16,0 0 23-16,8-8 17 0,-8 8 15 0,0 0 1 15,0 0-8-15,13-13-6 0,-13 13-7 16,0 0-6-16,21-3-3 0,-21 3-6 16,18-2-2-16,-18 2-2 0,0 0-2 0,26 4 1 15,-26-4 5-15,13 7 4 0,-13-7 5 16,11 9-3-16,-11-9 6 0,0 0 2 0,2 21 3 16,-2-21 1-16,0 0 33 0,-8 24 0 15,8-24-18-15,-9 17 9 0,9-17-6 16,-7 15-7-16,7-15-6 0,-6 13-3 15,6-13-12-15,0 0-3 0,0 0-7 0,0 0-13 16,9 23-21-16,-9-23-25 0,13 5-23 0,-5-2-22 16,-8-3-27-16,19 0-36 0,-19 0-47 15,26-4-55-15,-14 2-47 0,3-4-77 16,-2-1-134-16,1-1-80 0,-1 3-421 0,-2-5-440 16</inkml:trace>
  <inkml:trace contextRef="#ctx0" brushRef="#br0" timeOffset="6763.57">19825 18334 2986 0,'0'0'-71'0,"0"0"45"0,0 0 26 0,0 0 39 16,0 0 37-16,0 0 41 0,0 0 26 16,0 0 7-16,0 0-1 0,0 0-5 0,0 0-5 15,0 0-15-15,0 0-2 0,-36 35-6 16,36-35-13-16,-9 15-15 0,9-15-13 0,-2 19-9 15,2-19-23-15,4 21-27 0,-4-21-37 16,13 23-31-16,-5-9-17 0,4-1-4 16,4 2 11-16,-4 2 3 0,3-2 13 0,0 2 22 15,-2-1 17-15,-1 1 20 0,-3-1 18 16,0-2 24-16,-5 0 18 0,2 1 8 16,-6-15 5-16,2 23-3 0,-2-23-15 0,-2 18 0 15,2-18-3-15,-12 18-5 0,12-18-9 16,-16 13 2-16,8-7-18 0,8-6-15 15,-15 5-34-15,15-5-49 0,-17-1-62 0,17 1-75 16,-13-10-54-16,7-2-130 0,2 1-158 16,0-4-32-16,2-2-302 0,4-4-242 15</inkml:trace>
  <inkml:trace contextRef="#ctx0" brushRef="#br0" timeOffset="7107.85">20055 18201 2612 0,'0'0'-50'0,"0"0"35"16,0 0 9-16,0 0 9 0,0 0 25 15,0 0 15-15,0 0 12 0,0 0-5 0,0 0-8 16,0 0-1-16,2-22-8 0,-2 22 0 16,0 0-7-16,0 0-5 0,28 4 5 15,-28-4-3-15,0 0 7 0,0 0 10 16,27 7 18-16,-27-7 13 0,12 9 19 0,-12-9 12 15,10 11 10-15,-10-11 14 0,4 16 5 16,-4-16 6-16,0 21 8 0,0-21 10 0,-6 27 16 16,-2-14-11-16,2 0 4 0,0 3 3 15,0-3-3-15,0 0-10 0,6-13-12 16,-9 25-16-16,5-13-15 0,4-12-12 0,0 20-13 16,0-20-26-16,9 21-45 0,-1-11-45 15,4-1-40-15,2-1-65 0,0-2-76 16,3-1-77-16,0-1-132 0,0-2-156 0,-3-2-24 15,-14 0-425-15,28 0-523 0</inkml:trace>
  <inkml:trace contextRef="#ctx0" brushRef="#br0" timeOffset="7489.95">20445 18603 3078 0,'0'0'-20'0,"0"0"81"16,0 23 48-16,0-23 30 0,0 0 26 0,0 0 14 16,0 0 0-16,10 12-9 0,-10-12-13 15,15 4-13-15,-15-4-18 0,19 5-16 16,-19-5-8-16,25 4-10 0,-11-2-31 0,-14-2-7 16,33 4-4-16,-16-4-5 0,0 1-18 15,-17-1-26-15,28 3-32 0,-16-6-46 16,-12 3-53-16,0 0-49 0,32 0-46 0,-26-1-47 15,-6 1-131-15,0 0-136 0,11-8-415 16,-11 8-387-16</inkml:trace>
  <inkml:trace contextRef="#ctx0" brushRef="#br0" timeOffset="7729.53">20605 18571 3064 0,'0'0'62'0,"0"0"21"16,-10-10 5-16,10 10 21 0,0 0 28 0,0 0 33 15,0 0 15-15,0 0 0 0,0 0-13 16,0 0-37-16,0 0 10 0,-4 37-13 16,4-37 4-16,2 22-7 0,-2-22-6 0,2 23 5 15,2-8-18-15,-2 1-10 0,-2-16-15 16,4 28-8-16,0-14-18 0,-1-1-22 0,-3-13-21 16,6 23-33-16,-3-12-21 0,1-1-31 15,-4-10-40-15,0 0-57 0,8 22-70 16,-4-16-70-16,-4-6-143 0,6 6-138 15,-6-6 23-15,0 0-378 0,0 0-364 0</inkml:trace>
  <inkml:trace contextRef="#ctx0" brushRef="#br0" timeOffset="8235.94">20847 18321 2971 0,'4'-15'11'0,"-4"15"27"0,0 0 7 15,4-16 11-15,-4 16 17 0,0 0 30 16,0 0 24-16,0 0 7 0,0 0 5 16,0 0-12-16,0 0-5 0,0 0-2 0,19 36-5 15,-14-20-6-15,-3 0-8 0,0-1-11 16,2 2-5-16,-2 2-10 0,0 2-8 16,2-2-1-16,-1 2-18 0,1 2 1 0,-2-3-2 15,0 1-21-15,2-1-9 0,-2 0 0 16,0-4-4-16,-2 1 1 0,4-1-8 15,-4-16 7-15,3 24-1 0,-1-13-2 0,-2-11 3 16,2 21 6-16,-2-21 4 0,5 15 3 16,-5-15 1-16,0 0-3 0,6 15 4 15,-6-15-9-15,0 0-5 0,0 0-5 0,0 0-4 16,0 0 0-16,0 0-10 0,20-34 5 16,-15 20-3-16,4-2-3 0,-1 3 2 0,0-3-6 15,1 6 3-15,-1-4 0 0,1 2-4 16,2 5 3-16,-11 7-3 0,20-14 3 15,-6 10 3-15,-14 4 2 0,22-3 2 0,-22 3 9 16,0 0 6-16,30 11 4 0,-19-3 0 16,-5 1 7-16,-6-9 5 0,8 21 6 0,-6-9 28 15,-2-12 4-15,-2 22 1 0,2-22 1 16,-10 26-23-16,2-13 1 0,-1-2-6 0,-1 1-2 16,-1-1-4-16,-2-2-6 0,1-1-19 15,12-8-31-15,-24 15-45 0,14-13-58 16,10-2-82-16,-24 3-81 0,12-4-100 0,12 1-162 15,-17-7-60-15,9-1-453 0,8 8-602 16</inkml:trace>
  <inkml:trace contextRef="#ctx0" brushRef="#br0" timeOffset="8704.92">21437 18424 3224 0,'0'0'-64'0,"0"0"47"15,0 0 18-15,-14-23 9 0,14 23 42 16,0 0 18-16,-17-6 25 0,17 6 5 0,0 0-7 16,0 0-2-16,0 0-2 0,0 0 2 15,-32 18-1-15,32-18-8 0,-6 13-12 0,6-13-4 16,-2 17-10-16,2-17-9 0,0 0-8 16,12 31-13-16,-8-20-10 0,5 2 0 0,-1-2-4 15,1 1 3-15,-1 1 4 0,1 1 19 16,-1-3 4-16,2 3 13 0,0-3 27 0,-4 0-3 15,0 1 1-15,-6-12-11 0,6 21-15 16,-6-21-1-16,0 19-6 0,0-19-1 16,-8 17-9-16,8-17-1 0,-12 15 4 15,0-7-5-15,12-8-13 0,-23 11-8 0,13-8-10 16,10-3-26-16,-22 3-42 0,22-3-64 16,0 0-73-16,-28-10-61 0,20 1-109 0,2 1-159 15,2-3-41-15,0-2-357 0,4 13-339 16</inkml:trace>
  <inkml:trace contextRef="#ctx0" brushRef="#br0" timeOffset="8882.91">21541 18529 2755 0,'17'5'26'16,"-17"-5"58"-16,17 6 9 0,-17-6 1 15,19 4 4-15,-19-4-6 0,25 1-6 0,-10 2-11 16,2 1-12-16,3-4-21 0,-20 0-26 15,35 2-33-15,-16-4-44 0,-19 2-57 0,37-1-46 16,-23-5-91-16,1 3-161 0,-4-2-357 16,-11 5-69-16</inkml:trace>
  <inkml:trace contextRef="#ctx0" brushRef="#br0" timeOffset="9096.75">21768 18471 2376 0,'0'0'88'0,"0"0"66"0,0 0 24 0,0 0 36 15,-24 18 18-15,24-18 10 0,0 0 10 16,-2 20-39-16,2-20-12 0,2 22-15 0,-2-22-13 16,2 23-17-16,-2-23-17 0,2 26-20 15,2-11-9-15,-2 3-16 0,1-3-13 16,-3-15-29-16,3 30-2 0,-1-17-32 0,2 1-35 16,-2-5-31-16,0 3-40 0,-2-12-51 15,0 0-59-15,4 25-53 0,-2-19-80 0,-2-6-152 16,6 8-100-16,-6-8-376 0,0 0-394 15</inkml:trace>
  <inkml:trace contextRef="#ctx0" brushRef="#br0" timeOffset="9867.72">22069 18224 2812 0,'0'0'-70'16,"0"0"65"-16,0 0 30 0,0 0 29 15,0 0 28-15,14-5 29 0,-14 5 26 16,0 0 9-16,0 0 5 0,0 0-2 0,0 0 4 15,15 30-1-15,-15-30-3 0,2 22 6 16,0-4 19-16,0-1-20 0,0 2-5 16,3 0-6-16,-5 2-10 0,2 1-8 0,0 1-10 15,0 1-12-15,0 0-13 0,0-1-11 16,0-2-8-16,0 0-8 0,0-2-7 0,1 0 0 16,-3-1-12-16,2-3-24 0,-2-15-17 15,0 25-19-15,0-25-24 0,2 20-30 0,-2-12-43 16,0-8-66-16,0 0-68 0,2 14-48 15,-2-14-73-15,0 0-110 0,0 0-89 0,0 0-446 16,0 0-502-16</inkml:trace>
  <inkml:trace contextRef="#ctx0" brushRef="#br0" timeOffset="10131.74">22267 18447 3071 0,'0'0'-2'0,"14"-12"70"0,-14 12 22 16,10-7 5-16,-10 7 17 0,0 0 8 15,0 0 15-15,0 0 15 0,0 0 5 0,0 0-14 16,0 0 1-16,0 0 0 0,0 0-2 15,0 0-12-15,0 0-4 0,-38 27-5 16,29-18-14-16,9-9-2 0,-17 19 3 0,11-8-4 16,6-11 1-16,-11 22-10 0,7-13-9 15,4-9-6-15,-2 20-8 0,2-20-7 16,0 0-7-16,8 32-7 0,-4-21-5 0,5-1-7 16,-1 1 2-16,3-4-19 0,2 3-17 15,-1-2-21-15,3-3-21 0,2 1-22 16,-2-2-23-16,0 2-33 0,-2-6-37 0,-1 3-44 15,-2 0-43-15,-10-3-35 0,20 3-55 16,-20-3-167-16,0 0-94 0,12-2 30 0,-12 2-326 16,0 0-260-16</inkml:trace>
  <inkml:trace contextRef="#ctx0" brushRef="#br0" timeOffset="11006.15">20643 17879 2518 0,'0'0'-119'0,"0"0"2"0,0 0 10 16,0 0 17-16,0 0 8 0,0 0 22 15,0 0 31-15,0 0 32 0,41-8 17 0,-41 8 10 16,17-1 33-16,-17 1 22 0,23 1 15 16,-23-1 21-16,34 3 2 0,-15-3-4 15,4 2-6-15,0-2-17 0,7 3-2 0,2-1-10 16,-3 0 1-16,5-2-9 0,2 4 6 16,1-4-2-16,7 0 4 0,-6 0 6 15,5 2 6-15,1-2 0 0,3-2 8 0,-3 2-3 16,3 0 0-16,-3-2 3 0,0 2-3 15,1 0 3-15,-1 0-5 0,-1-2-2 16,-5 2 1-16,-1 0-14 0,1 2-5 0,-1-2-5 16,-3 0 1-16,0 2 2 0,-1-2 1 15,-1 2-21-15,0-1 4 0,-2 2 1 16,-3-2-5-16,1 3-2 0,-6-2-5 0,2 0-5 16,-3 0-5-16,-2-2-1 0,0 3-6 15,-19-3 1-15,28 2-4 0,-16-2-14 0,-12 0-20 16,24 3-23-16,-24-3-26 0,19 1-48 15,-19-1-65-15,14 2-90 0,-14-2-103 0,0 0-216 16,0 0-37-16,0 0 25 0,0 0-287 16,0 0-243-16</inkml:trace>
  <inkml:trace contextRef="#ctx0" brushRef="#br0" timeOffset="12083.98">22544 18598 2677 0,'0'0'9'16,"0"0"47"-16,16-14 19 0,-16 14 42 15,0 0 29-15,0 0 19 0,10-10 5 0,-10 10-1 16,0 0-8-16,0 0-7 0,14-5 1 16,-14 5 14-16,0 0-11 0,20-2 9 15,-20 2-9-15,0 0-6 0,23 2-13 0,-23-2-10 16,0 0-17-16,28 4-10 0,-28-4-15 16,16 6-11-16,-16-6-6 0,18 8-4 15,-18-8-6-15,12 11-3 0,-12-11-4 0,6 15 0 16,-6-15 4-16,0 17 3 0,0-17 2 15,0 0 7-15,-8 25 5 0,8-25 5 0,-8 16-2 16,8-16-2-16,-4 14-8 0,4-14-6 16,-4 13-8-16,4-13-5 0,0 0-6 0,0 0-9 15,8 24-15-15,-8-24-29 0,18 9-29 16,-5-5-31-16,6-1-33 0,0-1-39 16,3 0-43-16,0 0-62 0,6-2-60 0,-2 0-131 15,3-4-157-15,1 1 9 0,0-5-568 16,1-4-816-16</inkml:trace>
  <inkml:trace contextRef="#ctx0" brushRef="#br0" timeOffset="17646.59">23569 17122 2959 0,'19'-5'-51'0,"-19"5"39"0,0 0 30 15,0 0 22-15,14-2 23 0,-14 2 23 16,0 0 9-16,0 0 2 0,0 0-2 0,0 0 7 15,0 0 4-15,0 0 4 0,0 0 2 16,0 0 1-16,0 0-12 0,0 0-3 0,0 0-16 16,0 0 3-16,0 0-7 0,-48 15-4 15,48-15-4-15,-25 3-8 0,25-3-7 16,-28 1-6-16,28-1-12 0,-25 0 5 16,25 0-2-16,-23 2-8 0,23-2-1 0,-19 0-2 15,19 0-7-15,0 0-2 0,-22 0-1 16,22 0 0-16,0 0-8 0,0 0 11 0,-18 2-5 15,18-2-1-15,0 0 5 0,0 0-1 16,0 0 7-16,0 0-1 0,0 0-3 16,0 0 1-16,0 0-5 0,0 0-2 0,16 36-2 15,-16-36 0-15,10 19-2 0,-3-7-1 16,-2 2 1-16,1-2 6 0,-2 5 4 0,0 2 1 16,0 3-9-16,3 1 2 0,-3 3 3 15,0 1 1-15,0-2-3 0,3 4 3 16,-3 1 20-16,1-4-4 0,-1 8 1 0,2 1-2 15,-4-5 0-15,2 1 1 0,0-1-1 16,-2-1-1-16,0 0-4 0,0-1-9 16,-2 0 2-16,0-3-2 0,2 3 0 15,-2-6-2-15,0-1-3 0,-2 1 1 0,2 0 4 16,0 1-1-16,0-2 1 0,2 0-3 0,-2-1 4 16,3 1 1-16,0-1-1 0,-1-1 3 15,4-1 0-15,0 1-3 0,2-1-1 0,1 0-3 16,4-2 1-16,-3-2-8 0,3-2-12 15,-3 0-25-15,4-2-22 0,0-1-41 0,-2-1-45 16,-1-4-68-16,4-2-88 0,-4-1-136 16,-11-1-173-16,20-5 20 0,-20 5-543 15,22-16-737-15</inkml:trace>
  <inkml:trace contextRef="#ctx0" brushRef="#br0" timeOffset="19428.02">24341 16995 3448 0,'0'0'-135'0,"0"0"22"15,0 0 24-15,0 0 22 0,0 0 26 0,0 0 30 16,0 0 23-16,0 0 15 0,0 0 13 16,0 0 7-16,0 0 8 0,0 0 14 15,0 0 7-15,0 0 14 0,0 0 5 0,0 0 3 16,0 0 1-16,0 0-3 0,0 0-5 16,13 50-12-16,-13-50-3 0,3 25-5 15,-3-12-3-15,0-13-6 0,2 34-6 0,0-15-2 16,0-1-3-16,0 2 3 0,4 3 2 0,1 0 4 15,-1 0-3-15,0 1-4 0,3-2-2 16,0-2 0-16,-2 1-12 0,-2-3 1 16,1-3-1-16,0-1-9 0,-2 0-5 0,-4-14 2 15,8 21-1-15,-4-11-3 0,-4-10-6 16,2 17 4-16,-2-17-5 0,0 0-6 16,0 0 5-16,0 0-2 0,-9 21-2 0,9-21-1 15,0 0-1-15,0 0-3 0,0 0 0 16,0 0 3-16,0 0-1 0,0 0-8 15,-17-41 2-15,17 41-1 0,6-28-3 0,-6 28 3 16,14-24 0-16,-5 11-4 0,-2 0-5 16,4 2 4-16,1 2 4 0,1 0-3 15,2 0 1-15,-1 2-1 0,4 4 0 0,-4-1 3 16,-14 4 6-16,28 0 5 0,-28 0 9 16,25 7 7-16,-14 0-1 0,-2 2 1 15,-1 0 2-15,-8-9 2 0,10 19 3 0,-10-19-17 16,0 21 6-16,0-21 8 0,-8 22 4 0,3-12-5 15,-6 0-6-15,-1-1-7 0,0-1-2 16,-1-1-11-16,13-7-18 0,-25 12-23 16,14-10-30-16,-1 0-34 0,-2-2-46 15,14 0-52-15,-18-4-47 0,18 4-44 16,-15-12-103-16,11 4-142 0,-1-2-71 0,5 10-287 16,0 0-271-16</inkml:trace>
  <inkml:trace contextRef="#ctx0" brushRef="#br0" timeOffset="19818.38">24923 17180 2583 0,'0'0'-62'0,"0"0"46"0,0 0 14 0,0 0 17 16,0 0 24-16,0 0 30 0,0 0 18 15,0 0 22-15,0 0 10 0,0 0 13 0,0 0 3 16,0 0-3-16,0 0-4 0,0 0-9 16,0 0-6-16,0 0-3 0,0 0-13 15,-50 15-10-15,50-15-7 0,0 0-9 0,0 0-9 16,0 0-5-16,11 29-11 0,-11-29-3 16,14 17-4-16,-5-6-2 0,-1 1-5 15,2 1 0-15,2 0-1 0,-4 0-1 16,0 3 3-16,-1-2 4 0,-1-2-2 0,-2 1 5 15,-4-13 1-15,7 25 10 0,-7-25-9 16,-2 16 7-16,2-16-6 0,-11 16-2 0,11-16 0 16,-19 9-11-16,19-9 0 0,-22 3-14 15,22-3-23-15,-18-1-34 0,18 1-44 16,-19-10-55-16,19 10-63 0,-11-14-71 0,7 2-120 16,4 12-161-16,-3-21-51 0,3 21-245 15,9-21-198-15</inkml:trace>
  <inkml:trace contextRef="#ctx0" brushRef="#br0" timeOffset="19996.09">25127 17254 2609 0,'16'4'52'0,"-16"-4"23"16,0 0-5-16,18 6 6 0,-18-6 15 0,0 0 11 16,21 3-1-16,-21-3-12 0,19 3-9 15,-19-3-9-15,25 4-8 0,-9-4-8 16,-16 0-4-16,31 1-17 0,-16-1-34 0,-15 0-53 15,32 0-70-15,-16 0-68 0,-16 0-129 16,24-5-571-16,-15 1-272 0</inkml:trace>
  <inkml:trace contextRef="#ctx0" brushRef="#br0" timeOffset="20200.3">25355 17193 2775 0,'0'0'61'0,"0"0"52"0,0 0 23 16,0 0 29-16,0 0 25 0,0 0 7 0,0 0 0 15,0 0-15-15,-19 26-42 0,19-26-14 16,2 20-3-16,-2-20-12 0,0 27-10 16,0-27-11-16,3 32-14 0,-1-15-10 15,0 1-16-15,0-2-24 0,2 2-27 0,0-1-27 16,-1-4-42-16,2 1-46 0,-5-14-54 16,6 24-59-16,-3-16-61 0,1-2-138 0,-4-6-138 15,7 9-351-15,-7-9-315 0</inkml:trace>
  <inkml:trace contextRef="#ctx0" brushRef="#br0" timeOffset="20488.98">25642 16827 2871 0,'0'0'8'0,"0"0"27"0,0 0 24 15,0 0 39-15,0 0 22 0,0 0 10 16,0 0-3-16,0 0-8 0,10 58 2 0,-8-40 11 16,-2 6 16-16,3 2-3 0,-1 4-1 15,1-2-4-15,-1 2-13 0,5-1-15 0,-3 4-1 16,3-3-22-16,-3-2-13 0,2 1-4 16,1 0-18-16,-3-5-21 0,0 0-15 15,0-4-29-15,0-4-25 0,-2 0-37 16,1-2-54-16,-3-14-69 0,4 15-78 0,-4-15-159 15,2 7-163-15,-2-7-2 0,0 0-244 16,0 0-183-16</inkml:trace>
  <inkml:trace contextRef="#ctx0" brushRef="#br0" timeOffset="20718.2">25824 17077 2729 0,'0'0'74'0,"0"0"-8"0,0 0 1 15,0 0 45-15,0 0 30 0,0 0 12 0,0 0-1 16,0 0-11-16,0 0-19 0,0 0-8 15,0 0 2-15,-41 26 3 0,41-26-2 16,-16 22 1-16,9-13 9 0,2 5-11 16,5-14-10-16,-8 22-17 0,8-22-9 0,0 25-12 15,0-25-8-15,8 25-8 0,2-12-13 16,1-1-18-16,0 0-15 0,7 1-23 16,1-2-27-16,0-3-33 0,-2-1-46 0,2 0-70 15,0-1-69-15,-2-3-126 0,-3-2-180 16,1-1-40-16,-1 0-265 0,-14 0-233 0</inkml:trace>
  <inkml:trace contextRef="#ctx0" brushRef="#br0" timeOffset="20988.87">26032 17227 2642 0,'2'-21'25'0,"-2"21"16"0,0 0-9 0,6-13 3 15,-6 13 4-15,10-7 19 0,-10 7 12 16,0 0 0-16,16-9-2 0,-16 9 0 0,16-3-1 15,-16 3 4-15,0 0 6 0,0 0 0 16,27 9 9-16,-27-9 2 0,11 10 6 16,-11-10 7-16,4 16 4 0,-4-16 6 15,0 18 2-15,0-18 4 0,-4 24 9 0,4-24 24 16,-2 28-18-16,-1-17-1 0,3-11-11 16,-2 27-14-16,4-14-12 0,5 1-14 15,1-1-29-15,4-1-40 0,-1-1-42 0,5-3-58 16,-2-3-73-16,6 1-88 0,-5-3-99 15,3-3-185-15,0 0-59 0,-6-3-381 0,-12 3-422 16</inkml:trace>
  <inkml:trace contextRef="#ctx0" brushRef="#br0" timeOffset="21997.19">24272 17683 2825 0,'-22'6'-102'0,"22"-6"46"15,0 0 22-15,0 0 33 0,0 0 39 16,0 0 25-16,0 0 31 0,0 0 20 16,0 0 4-16,0 0 6 0,0 0 6 15,0 0-1-15,0 0-1 0,0 0 0 0,45 8-1 16,-45-8-9-16,28 1-9 0,-14-1-8 15,6 2-9-15,1 0-5 0,2-2-8 0,2 0-6 16,5 2 0-16,2-2 4 0,-1 2-8 16,3-2 5-16,2 0-9 0,-1 0-4 15,1 0-9-15,-1-2-7 0,5-2-3 0,-6 4-1 16,9-3-11-16,-9 0 0 0,6-1-10 16,-6 4 2-16,6-3-3 0,-6-1-1 15,2 2-3-15,-2 0 3 0,-1 0-9 0,1 0 3 16,-2 1-2-16,2-2 3 0,-1 2-1 15,1 1-4-15,3-3-1 0,-4 3 2 0,-1-1 1 16,3 1 1-16,-2-2 2 0,-1 2 1 16,-1 0 7-16,1 0 3 0,0-2 5 15,-1 4 2-15,-2-4 1 0,0 2 3 0,1 0-3 16,-3 0-3-16,2 0-4 0,-5-2 1 16,3 4-5-16,0-2-2 0,-2 0-2 0,0 0 0 15,-2 2-6-15,2-2 3 0,0 2-6 16,0-2 10-16,0 1-7 0,-2-1-2 0,7 0 3 15,-7 3 1-15,2-2 4 0,-2-1 2 16,2 0 2-16,-6 3 2 0,4-3 6 16,0 0 11-16,-3 0-5 0,0 0 3 0,0 0-7 15,0 0-3-15,-20 0-3 0,34 0-3 16,-20 0-4-16,-14 0 0 0,31-3-2 16,-31 3-5-16,23 0-2 0,-23 0-11 0,20 0-21 15,-20 0-22-15,0 0-23 0,26 3-33 16,-19-3-31-16,-7 0-51 0,0 0-71 0,7 5-63 15,-7-5-174-15,0 0-117 0,0 0 23 16,0 0-434-16,0 0-512 0</inkml:trace>
  <inkml:trace contextRef="#ctx0" brushRef="#br0" timeOffset="27077.95">24505 18197 1599 0,'0'0'297'0,"0"0"-75"0,-25-13-44 16,25 13-7-16,0 0 1 0,0 0-11 15,0 0-5-15,0 0-19 0,0 0-14 0,0 0-9 16,0 0-8-16,0 0 8 0,0 0 11 15,0 0-4-15,0 0-3 0,0 0-5 16,0 0-9-16,0 0-18 0,0 0-4 0,12 38-8 16,-12-38-10-16,4 23-4 0,-2-7-9 15,-2-16-6-15,3 28-6 0,-1-15-2 0,0 2-3 16,-2-15-4-16,4 23-2 0,-2-11-1 16,-2-12-4-16,2 19-6 0,-2-19 2 0,5 17 1 15,-5-17-3-15,1 13 2 0,-1-13-5 16,0 0-4-16,0 0-5 0,0 0 1 15,0 0-4-15,0 0 0 0,0 0-2 16,0 0 1-16,0 0 0 0,22-42 1 0,-18 31 0 16,-4 11 1-16,6-19 5 0,-6 19 2 15,6-17 1-15,-6 17-6 0,9-14 4 16,-9 14-1-16,8-9-7 0,-8 9 3 0,0 0 2 16,17-6-5-16,-17 6 4 0,0 0 1 15,0 0 4-15,28 14-3 0,-28-14 3 16,16 10-4-16,-16-10 1 0,7 16-1 0,-7-16 2 15,10 14-3-15,-10-14 1 0,8 11-2 16,-8-11 1-16,6 10 1 0,-6-10-1 16,0 0 3-16,0 0-2 0,10 11-1 0,-10-11-4 15,0 0-4-15,0 0-4 0,0 0-3 16,27-15-3-16,-27 15-1 0,18-20 1 16,-10 11-1-16,1 0 4 0,-2-1 3 0,-7 10 10 15,16-16 1-15,-16 16 4 0,16-11 9 16,-16 11 12-16,13-5 21 0,-13 5 33 0,0 0 11 15,25 2 7-15,-25-2 3 0,13 11-2 16,-13-11-7-16,16 19-11 0,-8-9-11 0,-2 0-7 16,0 2-8-16,-6-12-4 0,11 21-8 15,-4-9-18-15,-7-12-22 0,6 17-35 16,-6-17-36-16,10 15-35 0,-10-15-44 16,5 12-66-16,-3-5-73 0,-2-7-103 0,0 0-168 15,8 9-60-15,-8-9-484 0,0 0-685 16</inkml:trace>
  <inkml:trace contextRef="#ctx0" brushRef="#br0" timeOffset="27263.91">25026 18475 3617 0,'0'0'45'0,"11"6"6"0,-11-6-1 16,0 0 11-16,11 13 31 0,-11-13 21 16,7 10 3-16,-7-10-9 0,5 15-8 0,-5-15-15 15,4 18-4-15,-4-18-8 0,6 17-5 16,-6-17-10-16,5 20-2 0,-2-7-13 15,-3-13-28-15,7 16-31 0,-7-16-46 0,6 16-60 16,-6-16-68-16,6 15-72 0,-6-15-145 16,5 9-174-16,-5-9-373 0,0 0-387 0</inkml:trace>
  <inkml:trace contextRef="#ctx0" brushRef="#br0" timeOffset="27887.67">25460 18307 2755 0,'0'0'-122'0,"6"-14"39"15,-6 14 11-15,0 0 19 0,0 0 4 0,6-14 27 16,-6 14 18-16,0 0 18 0,0 0 4 16,0 0 9-16,0 0 2 0,0 0 14 0,0 0 12 15,0 0 15-15,0 0 9 0,0 0 8 16,-33-8 17-16,33 8 9 0,-29 6 1 0,29-6-1 16,-27 10-8-16,16-7-10 0,11-3-10 15,-25 10-10-15,16-6-9 0,9-4-2 16,-18 9-9-16,18-9-7 0,-9 12-5 15,9-12-22-15,0 0-17 0,0 0-11 0,0 0-9 16,17 29-5-16,-7-22 4 0,-10-7 0 16,20 15 1-16,-6-4 8 0,-3-3 0 0,3 3 3 15,-3-1 1-15,0 2 5 0,-2-1 4 16,2 3 8-16,-6-3 6 0,1 0 16 16,-6-11 7-16,10 23 3 0,-10-23 2 0,0 19 3 15,0-19-1-15,0 0-5 0,-10 23-5 16,10-23-1-16,-9 12-7 0,9-12-7 15,-15 6-20-15,15-6-36 0,-18 1-51 16,18-1-52-16,0 0-52 0,0 0-70 0,-32-15-147 16,25 8-544-16,7 7-372 0</inkml:trace>
  <inkml:trace contextRef="#ctx0" brushRef="#br0" timeOffset="28259.84">25559 17990 2849 0,'0'0'-84'0,"4"-11"30"0,-4 11-5 15,0 0 19-15,8-14 28 0,-8 14 11 0,0 0 20 16,15-6 0-16,-15 6 1 0,0 0 9 16,0 0 24-16,0 0 5 0,28 17 8 15,-28-17 3-15,7 18 8 0,-7-18 7 16,2 21 10-16,-2-21 18 0,0 23 11 16,0-23 5-16,-4 24 1 0,4-24-7 0,-5 23 2 15,3-11-12-15,2-12-5 0,0 20-11 16,0-20-7-16,2 20-9 0,-2-20-17 0,9 17-30 15,-9-17-45-15,13 13-49 0,-5-9-74 16,7 1-77-16,-15-5-111 0,29 3-205 0,-14-3-442 16,-15 0-416-16</inkml:trace>
  <inkml:trace contextRef="#ctx0" brushRef="#br0" timeOffset="28445.33">25879 18283 3052 0,'-2'17'10'0,"2"-17"29"16,0 0 21-16,-2 17 32 0,2-17 22 16,0 0 26-16,9 17-5 0,-9-17-5 15,20 10-23-15,-4-6-11 0,1-1-20 0,2 0-30 16,-2-3-39-16,4 0-51 0,-21 0-55 16,38 0-58-16,-20-2-58 0,-3 1-83 15,-15 1-686-15,23-9-445 0</inkml:trace>
  <inkml:trace contextRef="#ctx0" brushRef="#br0" timeOffset="28650.91">26034 18279 3027 0,'0'0'-3'15,"0"0"50"-15,0 0 17 0,0 0 29 0,0 0 23 16,0 0 16-16,-24 19 2 0,24-19-6 16,0 18-9-16,0-18-8 0,2 21-10 15,-2-21 3-15,0 24-8 0,0-24-8 0,4 31-8 16,-1-14-9-16,-1-2-8 0,0 3-10 15,0-2-19-15,2 0-28 0,-4-16-36 16,3 28-38-16,-1-17-43 0,-2-11-38 16,2 24-54-16,0-13-46 0,-2-11-83 0,6 13-155 15,-2-5-431-15,-4-8-321 0</inkml:trace>
  <inkml:trace contextRef="#ctx0" brushRef="#br0" timeOffset="29325.95">26310 18090 2822 0,'0'0'-6'0,"5"-16"29"0,-5 16 27 16,3-14 34-16,-3 14 22 0,0 0 8 0,6-15-1 16,-6 15 4-16,0 0 1 0,0 0 2 15,0 0-4-15,0 0-5 0,0 0-1 16,0 0-14-16,16 48-5 0,-12-32-13 16,1 8-9-16,2 1-3 0,-3 1-9 15,1 0-8-15,-1 2-1 0,0-2-5 0,0 3-4 16,2-5-1-16,-2 3-5 0,-2-4-3 15,3-3-7-15,-3-1-2 0,0-3 3 0,0-3-6 16,-2-13 0-16,2 26 1 0,-2-26 1 16,1 16-7-16,-1-16 3 0,0 0-9 0,0 0 3 15,0 0-3-15,0 0-8 0,0 0-9 16,0 0-5-16,0 0-4 0,18-51-2 16,-12 35 3-16,1 1 2 0,0 1-2 15,-2 4 2-15,3-2 4 0,-8 12 8 0,19-15 11 16,-10 9 13-16,-9 6 6 0,17-7 9 15,-17 7 7-15,0 0 5 0,0 0 17 0,31 13 6 16,-23-5-13-16,-8-8 5 0,9 19-11 16,-9-19-1-16,2 19-11 0,-2-19-2 0,-2 20 1 15,2-20-12-15,-5 24-13 0,5-24-26 16,-12 17-41-16,12-17-55 0,-15 11-73 16,8-5-83-16,-2-4-117 0,9-2-184 15,-15 0-19-15,15 0-405 0,0 0-451 16</inkml:trace>
  <inkml:trace contextRef="#ctx0" brushRef="#br0" timeOffset="29673.19">26760 18195 2958 0,'0'0'-113'0,"0"0"21"0,0 0 27 15,4-12 22-15,-4 12 41 0,0 0 39 16,0 0 47-16,0 0 18 0,0 0 21 0,0 0 0 16,0 0 3-16,0 0 3 0,0 0-7 15,-56 14-2-15,56-14-4 0,-7 10-13 16,7-10-11-16,0 0-5 0,-6 19-12 16,6-19-8-16,0 0-10 0,8 29-7 15,-1-18-11-15,1 2-3 0,0 1-5 0,1-1-2 16,-2 2-3-16,2-2 1 0,0 4 3 15,-3-3-2-15,-3 0 5 0,-1 1 4 0,-2-15 0 16,2 26-2-16,-2-26-3 0,-5 23 0 16,-1-9-11-16,6-14-27 0,-16 14-49 0,9-8-56 15,7-6-78-15,-15 8-80 0,15-8-139 16,-20 0-159-16,20 0-376 0,0 0-360 16</inkml:trace>
  <inkml:trace contextRef="#ctx0" brushRef="#br0" timeOffset="30743.8">27018 18321 2810 0,'0'0'-48'16,"0"0"51"-16,0 0 13 0,0 0 10 0,0 0 13 16,0 0 24-16,0 0 16 0,0 0 6 15,-2 27 3-15,2-27 0 0,18 3 7 0,-18-3 13 16,27 1 10-16,-14 2 0 0,-13-3-2 16,31 3-5-16,-16-2-13 0,-15-1-12 15,24 4-8-15,-24-4-13 0,24 2-23 16,-24-2-34-16,17 2-41 0,-17-2-50 0,0 0-55 15,19 0-59-15,-19 0-66 0,0 0-160 16,10-6-526-16,-10 6-379 0</inkml:trace>
  <inkml:trace contextRef="#ctx0" brushRef="#br0" timeOffset="30981.98">27149 18277 2889 0,'0'0'19'16,"-8"-9"32"-16,8 9 4 0,0 0 4 0,0 0 15 15,0 0 6-15,0 0 32 0,0 0 27 16,0 0 6-16,0 0-6 0,0 0-4 16,-21 25-7-16,21-25-2 0,0 24-6 0,-2-10-11 15,2-14-10-15,2 34-9 0,0-18-14 16,-2 2-7-16,2 2-11 0,0-1-10 0,0 0-24 16,1-2-20-16,-1-1-31 0,-2-16-30 15,2 27-33-15,-2-27-43 0,2 21-44 16,-2-21-55-16,6 17-70 0,-6-17-136 15,6 8-128-15,-6-8-298 0,0 0-220 0</inkml:trace>
  <inkml:trace contextRef="#ctx0" brushRef="#br0" timeOffset="31473.53">27454 18038 2469 0,'9'-16'-95'0,"-9"16"16"16,7-12 6-16,-7 12 7 0,0 0 13 15,0 0 11-15,6-13 14 0,-6 13 17 16,0 0 19-16,0 0 17 0,0 0 34 0,0 0 25 16,0 0 29-16,0 0 13 0,0 0 5 15,0 0 8-15,0 0 5 0,0 0-2 16,0 0 0-16,0 0 2 0,0 0-11 0,0 0-5 15,-15 42-9-15,15-42-3 0,-10 21-3 16,6-7 0-16,-1-1-4 0,5-13-3 16,-10 28-2-16,9-10 0 0,-1 1-16 0,0 0-5 15,-1 0-6-15,6 1-11 0,-1 1-6 16,1 5-3-16,1-4-7 0,0-1-1 16,1 2-5-16,-1-4-4 0,1 0-2 0,0 0-8 15,-1-2-2-15,0-1-1 0,-2-1-2 16,1-1-3-16,-3-14 5 0,7 22-11 15,-7-22-3-15,2 17-3 0,-2-17 0 0,4 16-3 16,-4-16-4-16,0 0-4 0,5 16-2 16,-5-16 2-16,0 0-7 0,0 0-4 0,0 0-5 15,5 13-16-15,-5-13-13 0,0 0-15 16,0 0-16-16,0 0-23 0,0 0-32 16,0 0-34-16,0 0-31 0,0 0-18 15,0 0 0-15,0 0 2 0,0 0-5 0,0 0-5 16,0 0-57-16,0 0-148 0,0 0-388 15,0 0-138-15</inkml:trace>
  <inkml:trace contextRef="#ctx0" brushRef="#br0" timeOffset="31792.12">27596 18249 2551 0,'0'0'14'0,"0"0"-2"0,0 0 4 16,0 0 0-16,0 0 1 0,-23-6 21 0,23 6 9 16,0 0 0-16,0 0-5 0,-34 12 6 15,34-12 10-15,-19 7 22 0,19-7 14 16,-19 9 8-16,19-9 0 0,-18 10-11 0,18-10-2 16,-13 9-2-16,13-9 2 0,-11 12 2 15,11-12-4-15,-8 14-1 0,8-14-13 16,0 0-3-16,3 24-6 0,-3-24-5 0,13 21-10 15,-6-9-3-15,7 2-5 0,-1-4-1 16,0 3-7-16,6 1-5 0,-3 0-2 16,-1-5-25-16,1 1-38 0,-3-5-56 0,0 4-84 15,3-5-75-15,-16-4-147 0,18 6-168 16,-18-6-319-16,0 0-259 0</inkml:trace>
  <inkml:trace contextRef="#ctx0" brushRef="#br0" timeOffset="31970.8">27740 18422 2914 0,'0'0'106'0,"0"0"7"16,0 0 6-16,0 0 21 0,0 0 19 15,0 0-3-15,0 0-9 0,4 35-13 0,-4-35-18 16,2 18-12-16,-2-18-15 0,5 22-20 16,-3-11-25-16,-2-11-34 0,4 21-50 15,-4-21-58-15,9 16-84 0,-9-16-59 0,7 14-101 16,0-8-162-16,-7-6-410 0,0 0-307 15</inkml:trace>
  <inkml:trace contextRef="#ctx0" brushRef="#br0" timeOffset="32134.92">27892 18416 2924 0,'13'-13'68'15,"-13"13"1"-15,0 0-9 0,0 0 5 16,20-8 17-16,-20 8 10 0,18 0-6 0,-18 0-11 15,25-1-26-15,-25 1-45 0,27 1-49 16,-8-1-66-16,-19 0-79 0,26-1-100 16,-10-1-604-16,-6 0-272 0</inkml:trace>
  <inkml:trace contextRef="#ctx0" brushRef="#br0" timeOffset="32326.85">28033 18340 2787 0,'0'0'46'15,"0"0"35"-15,-29 12 12 0,29-12 29 0,0 0 28 16,-4 17-1-16,4-17-7 0,0 0-18 16,2 25-12-16,-2-25-11 0,4 21-14 15,-4-21-7-15,8 24-11 0,-6-10-19 0,-2-14-25 16,4 22-33-16,-2-10-39 0,-2-12-42 16,2 22-40-16,-2-22-52 0,4 20-62 15,-4-20-107-15,1 15-604 0,1-8-385 16</inkml:trace>
  <inkml:trace contextRef="#ctx0" brushRef="#br0" timeOffset="32570.87">28244 18071 3086 0,'7'-11'43'15,"-7"11"3"-15,0 0 24 0,0 0 44 0,0 0 31 16,0 0 10-16,0 0 6 0,0 0-13 15,12 34-18-15,-12-34-8 0,2 35-4 16,0-15-11-16,0 5-4 0,2 2-6 0,-1-2-13 16,1 1-9-16,0 1-9 0,-2 0-13 15,2-2-17-15,-2-1-35 0,3-5-44 16,-3-1-52-16,-2-3-62 0,4 0-65 16,-4-6-70-16,0-9-177 0,0 14-113 0,0-14-354 15,0 0-350-15</inkml:trace>
  <inkml:trace contextRef="#ctx0" brushRef="#br0" timeOffset="32798.32">28416 18294 2925 0,'0'0'-31'0,"8"-11"9"16,-8 11 25-16,0 0 47 0,0 0 37 16,0 0 22-16,0 0 9 0,0 0-6 0,0 0 5 15,0 0-7-15,-54 17 0 0,54-17 2 16,-13 9-2-16,13-9 3 0,-7 14-7 15,7-14-14-15,-5 17-9 0,5-17-7 0,0 0-12 16,10 27-8-16,0-18-27 0,-2 2-25 16,5-4-35-16,1 0-37 0,0 2-28 15,0-3-47-15,5 2-36 0,-4-2-50 16,0-5-90-16,1 2-173 0,-16-3-411 0,24 1-292 16</inkml:trace>
  <inkml:trace contextRef="#ctx0" brushRef="#br0" timeOffset="33050.53">28615 18395 2848 0,'0'0'48'0,"0"0"2"16,0 0 1-16,27 2 4 0,-27-2 25 0,0 0 15 15,23 4 7-15,-23-4 4 0,15 5 1 16,-15-5 8-16,19 3 4 0,-19-3 12 0,14 4 9 16,-14-4 7-16,16 7-15 0,-16-7-6 15,8 10 1-15,-8-10-3 0,4 15 20 16,-4-15-8-16,0 0-7 0,-4 29-5 0,4-29-14 15,-5 20-12-15,5-20-8 0,-3 22-12 16,3-22-9-16,2 21-10 0,-2-21-30 0,10 17-32 16,-1-8-46-16,2 1-58 0,-2-4-63 15,7 2-70-15,-5-5-85 0,2-1-153 16,1 0-129-16,-14-2 18 0,0 0-373 16,25-10-399-16</inkml:trace>
  <inkml:trace contextRef="#ctx0" brushRef="#br0" timeOffset="33962.12">27955 17212 2793 0,'0'0'-117'15,"0"0"50"-15,0 0 20 0,0 0 47 0,0 0 46 16,0 0 38-16,0 0 27 0,0 0 22 15,0 0 14-15,0 0 13 0,31 26 0 16,-24-17-5-16,2 2-7 0,3 2-16 0,-4 3-16 16,3 0-11-16,3 2-11 0,-3-1-10 15,-2 2-10-15,3-2-8 0,-4-3-10 16,-1 0-13-16,1 0-20 0,0-4-29 0,-1 2-28 16,-7-12-35-16,8 16-39 0,-8-16-49 15,10 16-59-15,-10-16-84 0,7 7-154 16,-7-7-495-16,8 4-379 0</inkml:trace>
  <inkml:trace contextRef="#ctx0" brushRef="#br0" timeOffset="34224.14">28276 17220 2892 0,'4'-17'-53'0,"-4"17"13"0,0 0 13 0,4-15 17 15,-4 15 26-15,0 0 28 0,0 0 15 16,0 0 19-16,0 0 14 0,0 0 10 15,0 0 18-15,0 0 26 0,-27 51 2 0,20-32 2 16,-1 6-5-16,-2-2-6 0,0 7-11 16,-1 1-5-16,2-1 7 0,-2 3-10 15,0 1-17-15,3 0-9 0,-5-2-11 0,4 1-10 16,-1-2-10-16,-1 1-12 0,3-6-14 16,-1 1-29-16,2-4-31 0,-2-3-39 0,6-1-54 15,-3-1-55-15,2-3-65 0,2-2-108 16,0-5-197-16,2-8-72 0,0 0-273 15,0 0-258-15</inkml:trace>
  <inkml:trace contextRef="#ctx0" brushRef="#br0" timeOffset="34556.42">28549 17245 2615 0,'0'0'-31'0,"0"0"40"16,0 0 37-16,0 0 44 0,0 0 49 0,0 0 19 16,0 0 2-16,0 0-13 0,-47 29-18 15,36-16 0-15,3 0-8 0,-1 2-5 16,3 0-4-16,2 3-12 0,0-1-7 0,0 2-15 15,2 2-8-15,4-2-17 0,2 0-13 16,0 0-22-16,2-2-15 0,1 0-14 0,1 0-8 16,0 0-3-16,1-2-24 0,-2-1-11 15,-1-3-28-15,0 2-32 0,0-1-29 16,-6-12-29-16,6 17-49 0,-6-17-79 16,0 0-656-16,4 12-394 0</inkml:trace>
  <inkml:trace contextRef="#ctx0" brushRef="#br0" timeOffset="34950.21">28858 17285 2891 0,'0'0'-56'0,"0"0"44"16,0 0 19-16,0 0 47 0,0 0 48 15,-23-15 27-15,23 15 14 0,0 0-3 0,0 0-22 16,0 0-6-16,-38 17-19 0,38-17 0 16,-11 13-9-16,11-13-12 0,-7 15-2 15,7-15-11-15,-2 19-8 0,2-19-19 16,0 0-19-16,13 35-14 0,-6-21-8 15,3-4 4-15,1 6 0 0,-1-3-2 0,0 0 6 16,-1 1 5-16,0-1 11 0,-1 0 4 16,-4 1 15-16,1-3 6 0,-5-11 4 0,0 21-2 15,0-21-1-15,-9 19-7 0,9-19-8 16,-15 14-12-16,4-9-44 0,11-5-55 16,-20 8-82-16,20-8-101 0,-21 3-202 15,14 0-139-15,7-3-262 0,0 0-231 0</inkml:trace>
  <inkml:trace contextRef="#ctx0" brushRef="#br0" timeOffset="35155.49">29078 17205 2809 0,'0'0'60'0,"0"0"12"15,27 14 22-15,-27-14 33 0,9 19 2 0,-5-5-10 16,1 1-12-16,-3 5-13 0,0 1-7 15,0 0-9-15,-2 1-10 0,-2 3-8 16,0 1-13-16,-2-1-27 0,-1-1-35 16,-2-1-39-16,-1 1-53 0,0 0-64 0,-3-2-92 15,-2-3-190-15,-1-2-433 0,5-2-258 16</inkml:trace>
  <inkml:trace contextRef="#ctx0" brushRef="#br0" timeOffset="35683.03">29717 17386 2708 0,'0'0'-44'0,"-31"23"10"0,31-23 6 15,0 0 19-15,0 0 7 0,0 0 10 0,0 0-2 16,0 0 0-16,0 0 7 0,51-7-14 16,-51 7 5-16,28 0-5 0,-12 0 5 15,-16 0-5-15,36-5-4 0,-19 5-13 0,-1-2-43 16,-16 2-38-16,30-4-51 0,-17 3-67 16,-13 1-439-16,21-6 111 0</inkml:trace>
  <inkml:trace contextRef="#ctx0" brushRef="#br0" timeOffset="35935.97">29884 17277 1935 0,'0'0'133'0,"-12"-7"25"0,12 7 3 15,0 0-6-15,0 0 20 0,0 0 30 16,0 0 3-16,0 0-10 0,0 0-25 15,0 0-3-15,-13 24-11 0,13-24-12 0,0 23-11 16,0-23-24-16,5 28-15 0,-3-10-10 16,0-1-8-16,0 2-14 0,0-2-20 0,0 2-35 15,-2-2-38-15,2 2-50 0,-2-19-56 16,-2 35-64-16,2-19-68 0,-2 0-125 16,0-3-193-16,2-13-307 0,-4 26-269 0</inkml:trace>
  <inkml:trace contextRef="#ctx0" brushRef="#br0" timeOffset="36941.97">31076 16565 2729 0,'0'0'29'0,"10"-16"27"16,-10 16 22-16,0 0 39 0,12-11 43 16,-12 11 19-16,0 0 11 0,12-6-8 0,-12 6 2 15,0 0 10-15,0 0-8 0,0 0-17 16,21 21-12-16,-21-21-7 0,6 27-16 15,-3-12-18-15,-1 5-11 0,-2-1-10 0,0-1-10 16,0 5-9-16,0-2-10 0,2 2-11 16,-2-2-12-16,0 0-22 0,0 2-23 15,2-4-30-15,-2 0-33 0,0-2-46 0,2-4-41 16,-4 1-53-16,4-3-64 0,-2-11-75 16,5 13-168-16,-5-13-114 0,0 0-345 15,0 0-418-15</inkml:trace>
  <inkml:trace contextRef="#ctx0" brushRef="#br0" timeOffset="37207.18">31266 16666 3038 0,'10'-10'-35'15,"-10"10"35"-15,0 0 18 0,0 0 41 16,0 0 27-16,0 0 8 0,0 0 6 0,0 0-12 16,0 0 4-16,0 0 3 0,-39 25 1 15,39-25 2-15,-23 15 2 0,12-8-4 0,1 3-6 16,10-10-7-16,-20 17-2 0,14-9-13 15,6-8-2-15,-10 17-7 0,8-6-9 16,2-11-2-16,-2 24-3 0,2-24-5 16,6 26-1-16,0-11-10 0,2 1 3 0,4 0-5 15,0 2-2-15,5-3-5 0,0 0-4 16,2-1-17-16,2-1-34 0,-2-2-37 0,0-2-44 16,0-1-55-16,-2-2-70 0,0-2-78 15,-2 0-161-15,-3-1-112 0,-12-3-270 16,24 0-214-16</inkml:trace>
  <inkml:trace contextRef="#ctx0" brushRef="#br0" timeOffset="37396.64">31597 16806 2632 0,'0'0'79'0,"0"0"46"16,0 0 34-16,14-3 32 0,-14 3 21 15,0 0-6-15,0 0-14 0,0 0-23 0,9 31-17 16,-9-31-18-16,5 22-17 0,-3-11-19 15,2 5-24-15,-4-16-38 0,4 28-49 16,-2-12-41-16,2-2-60 0,-2 3-69 0,1-1-85 16,-3 1-159-16,-3-2-156 0,3-15-310 15,-6 29-270-15</inkml:trace>
  <inkml:trace contextRef="#ctx0" brushRef="#br0" timeOffset="38057.67">30420 17226 2651 0,'0'0'-57'0,"0"0"31"0,0 0 11 16,0 0 30-16,0 0 40 0,0 0 24 15,0 0 22-15,0 0 1 0,0 0-4 16,0 0 9-16,0 0 7 0,50 15 6 0,-50-15 3 16,26 2-1-16,-9 0-7 0,2 0-7 15,2-1-8-15,5 2-7 0,6-2-10 16,1 1-1-16,1 2-8 0,11-2-7 0,-1 2-3 16,5-1-6-16,5 1-9 0,4 2 5 15,-1-2-14-15,0 0-3 0,5 0-4 16,-3-3-6-16,2 3-3 0,1-4-1 0,-1 2-3 15,1-2-2-15,1-2-2 0,-2 2 3 16,-1 0-6-16,1-1-4 0,1 1 0 16,-3-3 4-16,2 3-6 0,-1 3 0 0,-1-2-1 15,-1 1 1-15,0 2-1 0,-1-2-2 16,0 2 3-16,1 3-1 0,-3-1 3 0,-1 0 3 16,-3-1 3-16,4 1-1 0,-3 2-2 15,0-3-2-15,-7 3 4 0,-1-2-8 16,-1 0 3-16,-1 1 1 0,-2 0-4 15,-2-4 1-15,0 2-5 0,-4-1 5 0,-2 0-15 16,0-1-7-16,-5 0-13 0,1-2-8 16,-6 2-9-16,2-1-16 0,-5-2-20 15,0 0-24-15,-19 0-34 0,29 0-34 0,-13 1-34 16,-4-1-38-16,-12 0-102 0,17-3-170 16,-17 3-397-16,0 0-307 0</inkml:trace>
  <inkml:trace contextRef="#ctx0" brushRef="#br0" timeOffset="40459.57">30391 17717 2646 0,'2'-17'-95'0,"-2"17"35"0,0 0 9 16,0 0 36-16,0-23 42 0,0 23 27 16,0 0 33-16,2-15 13 0,-2 15 10 15,0 0 12-15,0 0 7 0,4-17 7 16,-4 17 7-16,0 0 3 0,6-12-5 0,-6 12 5 15,0 0-13-15,0 0 3 0,0 0-3 16,0 0-12-16,0 0-7 0,0 0-15 0,0 0-12 16,32 24-9-16,-32-24-7 0,7 22-10 15,-3-8-6-15,-2-1-3 0,2 0-9 16,2 2-4-16,-4 0 3 0,4 1-12 16,-2-4 4-16,-4-12-7 0,8 26-4 0,-6-17-4 15,-2-9 0-15,6 19-8 0,-6-19-5 16,4 16 0-16,-4-16-15 0,0 0-7 15,0 0-7-15,6 10-2 0,-6-10-3 0,0 0 6 16,0 0-4-16,0 0 2 0,0 0 2 16,15-46 3-16,-9 30-1 0,1 1 7 0,-1 2 5 15,1 0 2-15,-1 0 6 0,-6 13 7 16,10-19 3-16,-4 12 5 0,-6 7 5 0,14-11 7 16,-14 11 8-16,0 0 2 0,18-2-5 15,-18 2 13-15,0 0-5 0,0 0-1 16,24 10-3-16,-24-10-6 0,0 0-5 15,15 13-10-15,-15-13 7 0,0 0-8 0,12 9-4 16,-12-9 1-16,0 0 2 0,11 6-12 16,-11-6-7-16,0 0-5 0,0 0-2 15,0 0-2-15,0 0 2 0,29-18-4 0,-29 18 5 16,16-16-3-16,-8 4-2 0,-8 12 16 16,15-17-3-16,-5 7 10 0,1 1 6 0,-11 9 1 15,17-13 7-15,-9 7 5 0,-8 6 9 16,18-8 0-16,-18 8 10 0,0 0 13 0,20 2 6 15,-20-2 2-15,0 0 2 0,17 18 1 16,-13-9-4-16,-4-9-2 0,9 25-7 16,-5-13-4-16,1 0-8 0,1 4-3 15,-2-3-7-15,-4-13-8 0,6 21-18 0,-6-21-29 16,6 21-35-16,-2-13-36 0,2-1-41 16,-6-7-49-16,6 14-87 0,-6-14-103 0,4 6-173 15,-4-6-89-15,0 0 21 0,0 0-364 16,0 0-431-16</inkml:trace>
  <inkml:trace contextRef="#ctx0" brushRef="#br0" timeOffset="40663.87">30975 17822 2982 0,'0'0'61'16,"0"0"22"-16,23 6-8 0,-23-6 8 0,0 0 51 16,9 10 31-16,-9-10 13 0,6 13 5 15,-6-13-4-15,6 16 1 0,-6-16-12 0,8 26-3 16,-3-12-4-16,-1 1-12 0,2 3-15 15,-2-1-19-15,3-1-13 0,0 1-14 0,-3-2-27 16,2 0-32-16,-2-1-50 0,-4-14-55 16,6 21-61-16,-2-12-64 0,0-3-74 15,-4-6-124-15,8 6-179 0,-8-6-23 16,0 0-357-16,0 0-393 0</inkml:trace>
  <inkml:trace contextRef="#ctx0" brushRef="#br0" timeOffset="41017.8">31316 17615 2875 0,'4'-13'-94'0,"-4"13"21"16,0 0 11-16,0 0 31 0,4-19 31 0,-4 19 31 15,0 0 25-15,0 0 22 0,0 0 16 16,-26-9 14-16,26 9 0 0,0 0 2 0,0 0-11 15,-27 6-12-15,27-6-9 0,0 0-5 16,-19 10-8-16,19-10-5 0,0 0-11 16,-6 15-1-16,6-15-5 0,0 0-9 15,12 26 0-15,-6-14-2 0,3 2-6 0,2 0 1 16,-1 2-2-16,0 1-1 0,2 0 9 16,-4-2 6-16,0 1 6 0,1-1-1 15,-5 1 1-15,0-4 7 0,-4-12-1 0,4 25-4 16,-4-25-4-16,-4 21-5 0,4-21-5 15,-12 16-8-15,12-16-39 0,-17 10-42 16,17-10-64-16,-18 4-57 0,18-4-76 0,0 0-111 16,0 0-165-16,-26-11-377 0,26 11-296 15</inkml:trace>
  <inkml:trace contextRef="#ctx0" brushRef="#br0" timeOffset="41396.39">31580 17513 2764 0,'0'0'-41'0,"0"0"-5"0,0 0-4 16,0 0 4-16,11-17 33 0,-11 17-14 15,0 0 13-15,18-6 28 0,-18 6 8 0,0 0 26 16,28 4 23-16,-28-4 16 0,19 6 12 16,-19-6 5-16,20 8 4 0,-20-8-2 0,10 13-1 15,-10-13 4-15,4 19 11 16,-4-19 4-16,0 21 7 0,0-21 3 0,-4 23 8 16,4-23 0-16,-8 27-4 0,3-12 13 15,1-2 13-15,4-13-13 0,-7 25-14 0,5-12-14 16,2-13-17-16,-2 21-6 0,2-21-22 15,9 21-30-15,-3-11-38 0,7-1-65 16,-3-3-70-16,8-1-90 0,-2 1-89 0,3-2-177 16,1-2-141-16,-4 0 28 0,4-2-316 15,-20 0-305-15</inkml:trace>
  <inkml:trace contextRef="#ctx0" brushRef="#br0" timeOffset="41574.75">31916 17841 2797 0,'0'0'33'0,"0"0"23"16,0 0 3-16,0 0 3 0,0 0 4 15,11 21-2-15,-11-21-8 0,15 5-11 16,-15-5-16-16,25 9-36 0,-10-8-40 16,2 1-54-16,0 2-57 0,-17-4-78 0,30 2-157 15,-16-4-333-15,-14 2 5 0</inkml:trace>
  <inkml:trace contextRef="#ctx0" brushRef="#br0" timeOffset="41790.48">32050 17794 2161 0,'0'0'90'0,"0"0"21"0,0 0 14 0,0 0 36 16,0 0 33-16,0 0 12 0,0 0 0 0,0 0-24 15,0 0-13-15,0 0-13 0,2 49-8 16,-2-49-10-16,4 27-15 0,0-12-12 15,1 2-18-15,-3 0-7 0,2 2-15 0,1 0-23 16,-1 0-30-16,0-1-41 0,-2-2-42 16,2 0-39-16,-2 0-49 0,0-1-51 15,0-6-53-15,0 2-96 0,4-5-141 16,-6-6-401-16,0 0-276 0</inkml:trace>
  <inkml:trace contextRef="#ctx0" brushRef="#br0" timeOffset="42247.77">32259 17619 2807 0,'5'-17'64'15,"-5"17"16"-15,0 0-1 0,2-16 15 16,-2 16 20-16,0 0 20 0,0 0 7 0,0 0-5 16,0 0-14-16,0 0-13 0,0 0-12 15,0 0-10-15,12 38-8 0,-10-21-9 16,0 0-8-16,1 2-6 0,-1 2-3 15,0 0-3-15,1 0-8 0,-1 4-4 0,2-2-4 16,-2-2-6-16,0 1 4 0,0-2-7 16,0 0-3-16,0-2 1 0,-2-1-3 15,2-2-4-15,-2-15 0 0,0 24 3 0,0-24-1 16,2 20-3-16,-2-20 0 0,0 0-5 16,2 19 1-16,-2-19-6 0,0 0 0 0,0 0-7 15,0 0-3-15,0 0-11 0,0 0-7 16,0 0-1-16,36-35 6 0,-25 27-3 15,-11 8 2-15,17-10 6 0,-6 4 2 16,-11 6 8-16,18-6 6 0,-18 6 5 0,20 0 7 16,-20 0 12-16,0 0 8 0,25 10 5 15,-16-5 0-15,-9-5 5 0,8 15-7 16,-8-15-1-16,2 18 9 0,-2-18 4 0,0 17 5 16,0-17 13-16,-8 17-11 0,8-17-4 15,-17 18 2-15,6-13-19 0,11-5-18 0,-18 14-34 16,6-10-48-16,12-4-62 0,-20 1-72 15,20-1-72-15,-18-4-105 0,18 4-171 16,-12-8-54-16,12 8-362 0,0 0-402 16</inkml:trace>
  <inkml:trace contextRef="#ctx0" brushRef="#br0" timeOffset="42619.18">32716 17805 2986 0,'0'0'3'16,"0"0"14"-16,0 0 17 0,0 0 24 16,0 0 35-16,0 0 25 0,-33-10 7 0,33 10-12 15,0 0-11-15,0 0-7 0,-30 12-8 16,30-12-4-16,0 0-11 0,-10 17-4 15,10-17-7-15,0 0-14 0,2 23-11 0,-2-23-20 16,10 19-17-16,-1-8-2 0,1 2 0 16,-1-1 2-16,2 3-3 0,-1-1 12 15,0-1 6-15,2-2 18 0,-4 3 14 0,0 0-3 16,-2-3 7-16,-6-11 4 0,7 19-2 16,-7-19 3-16,-3 17-7 0,3-17-4 15,0 0-4-15,-12 19-6 0,12-19-10 0,-14 8-17 16,14-8-46-16,-18 3-62 0,18-3-76 15,0 0-79-15,-23-3-128 0,23 3-170 16,0 0-418-16,-13-18-420 0</inkml:trace>
  <inkml:trace contextRef="#ctx0" brushRef="#br0" timeOffset="42781.65">32850 17887 3055 0,'17'-2'-28'0,"-17"2"4"0,19-2 14 15,-19 2 30-15,26 0 26 0,-26 0-1 16,31 2-2-16,-12 0-12 0,2-4-34 16,-1 4-28-16,0-2-48 0,0 2-55 0,-1-2-54 15,-19 0-120-15,27-4-450 0,-27 4-41 16</inkml:trace>
  <inkml:trace contextRef="#ctx0" brushRef="#br0" timeOffset="42983.67">33049 17795 2247 0,'0'0'86'16,"0"0"45"-16,0 0 19 0,0 0 39 16,0 0 20-16,0 0 10 0,-24 21 6 15,24-21-20-15,-4 19-22 0,4-19-14 0,-2 27-15 16,0-13-23-16,2 3-16 0,0-17-18 16,2 32-14-16,0-16-22 0,-2 4-27 0,2-5-34 15,-2-15-32-15,2 27-46 0,-2-14-48 16,0-13-61-16,4 22-55 0,0-15-87 15,-4-7-141-15,6 10-497 0,-6-10-412 16</inkml:trace>
  <inkml:trace contextRef="#ctx0" brushRef="#br0" timeOffset="43237.51">33280 17643 2938 0,'0'0'-62'0,"0"0"24"16,0 0 23-16,0 0 50 0,0 0 33 16,0 0 15-16,0 0 8 0,2 40-5 0,-2-40 3 15,-2 26-1-15,0-9 7 0,2-17 4 16,0 37-1-16,-3-16 1 0,3-2-8 16,0 0-10-16,0 2-8 0,3 0-9 0,-3-2-12 15,0 0-21-15,2-2-34 0,-2-17-46 16,0 30-47-16,2-16-53 0,-2-14-51 15,2 21-67-15,-2-21-153 0,2 13-481 0,-2-13-282 16</inkml:trace>
  <inkml:trace contextRef="#ctx0" brushRef="#br0" timeOffset="43503.85">33381 17824 2723 0,'9'-9'-37'0,"-9"9"9"0,0 0 21 16,0 0 39-16,0 0 30 0,0 0 23 15,0 0 7-15,0 0-8 0,0 0-5 16,0 0-9-16,0 0-3 0,0 0 8 0,-36 24 3 16,36-24-2-16,-10 12 7 0,10-12 6 15,-12 11-4-15,12-11 6 0,-8 12 7 0,8-12-2 16,-6 13-6-16,6-13-8 0,0 0-7 16,-4 25-7-16,4-25-7 0,4 19-4 15,-4-19-6-15,4 18-7 0,-4-18-4 16,12 21-4-16,-4-11-23 0,0 0-40 0,0-1-47 15,-8-9-53-15,17 16-62 0,-6-9-52 16,-11-7-70-16,19 6-144 0,-11-4-503 0,-8-2-392 16</inkml:trace>
  <inkml:trace contextRef="#ctx0" brushRef="#br0" timeOffset="43682.06">33519 18007 2962 0,'0'0'62'0,"0"0"15"0,0 0 22 15,13 13 29-15,-13-13 27 0,0 0 10 0,2 15-9 16,-2-15-19-16,0 0-15 0,6 22-14 16,-6-22-9-16,2 19-22 0,-2-19-25 0,4 17-38 15,-4-17-45-15,2 19-54 0,-2-19-59 16,2 17-66-16,-2-17-71 0,5 11-169 16,-5-11-514-16,0 0-406 0</inkml:trace>
  <inkml:trace contextRef="#ctx0" brushRef="#br0" timeOffset="44495.94">33068 18337 2939 0,'-17'7'-31'16,"17"-7"11"-16,0 0 17 0,-14 4 29 0,14-4 36 15,0 0 23-15,0 0 11 0,-16 6 3 16,16-6-1-16,0 0-9 0,0 0 4 16,0 0-4-16,0 0-3 0,0 0-8 0,0 0-10 15,0 0-6-15,0 0-5 0,36 13-17 16,-36-13-32-16,24 0-42 0,-24 0-46 15,27 0-63-15,-11 0-51 0,-16 0-47 0,24-4-89 16,-24 4-579-16,24-4-303 0</inkml:trace>
  <inkml:trace contextRef="#ctx0" brushRef="#br0" timeOffset="44719.75">33128 18297 2858 0,'-16'-10'56'0,"16"10"33"0,0 0 8 15,0 0 11-15,0 0 27 0,0 0 26 0,0 0 16 16,0 0 1-16,0 0-13 0,0 0-9 16,0 0-3-16,0 0-20 0,-6 29-10 15,6-29-12-15,0 0-18 0,8 26-16 16,-8-26-7-16,7 21-27 0,-2-11-29 0,-5-10-36 16,4 21-37-16,-4-21-42 0,4 19-50 15,-4-19-55-15,6 17-50 0,-4-9-66 16,-2-8-119-16,6 11-120 0,-6-11-318 0,4 8-242 15</inkml:trace>
  <inkml:trace contextRef="#ctx0" brushRef="#br0" timeOffset="44982.3">33299 18317 2723 0,'9'-20'44'0,"-9"20"14"0,0 0 15 0,6-14 15 15,-6 14 38-15,0 0 37 0,0 0 14 16,0 0 1-16,0 0-9 0,0 0-7 16,0 0-3-16,0 0-9 0,0 0-7 0,0 0 2 15,4 48-19-15,-4-48-4 0,0 23-16 16,0-23-14-16,-2 25-10 0,2-25-14 16,-2 28-18-16,2-15-30 0,0-13-40 0,-2 22-40 15,2-22-34-15,-4 19-38 0,4-19-44 16,-3 13-52-16,3-13-62 0,0 0-130 15,-4 11-139-15,4-11-415 0,0 0-419 0</inkml:trace>
  <inkml:trace contextRef="#ctx0" brushRef="#br0" timeOffset="45226.52">33375 18367 2962 0,'0'0'-47'0,"0"0"21"15,11-9 19-15,-11 9 20 0,0 0 30 0,0 0 14 16,0 0 7-16,0 0 6 0,0 0-6 15,0 0-4-15,0 0 5 0,0 0 3 0,0 0 5 16,0 0 10-16,0 0-3 0,0 0 4 16,0 0-4-16,0 0-1 0,0 0-6 15,-26 34 1-15,26-34-4 0,0 0-9 0,2 21-6 16,-2-21-7-16,0 0-4 0,9 25-5 16,-9-25-4-16,8 17-20 0,-8-17-28 15,9 13-34-15,-9-13-46 0,10 11-60 16,-10-11-50-16,15 6-87 0,-15-6-180 0,15 2-468 15,-15-2-356-15</inkml:trace>
  <inkml:trace contextRef="#ctx0" brushRef="#br0" timeOffset="45482.78">33532 18413 3000 0,'0'0'72'0,"0"0"-12"15,0 0-10-15,10-12-4 0,-10 12 10 16,0 0 12-16,0 0-9 0,0 0-10 0,0 0 0 15,17-6-7-15,-17 6-1 0,0 0-3 16,0 0 5-16,0 0 5 0,0 0 6 16,26 12 6-16,-26-12 12 0,0 0 9 0,6 13 7 15,-6-13 6-15,0 0 6 0,0 19-3 16,0-19 1-16,0 0 11 0,-4 22-19 16,4-22-5-16,0 0-12 0,-2 20-16 15,2-20-29-15,0 0-29 0,6 16-56 0,-6-16-61 16,0 0-75-16,17 7-77 0,-17-7-173 15,13-4-148-15,-13 4-379 0,0 0-416 0</inkml:trace>
  <inkml:trace contextRef="#ctx0" brushRef="#br0" timeOffset="46445.78">32854 16627 2843 0,'0'0'-101'0,"0"0"42"16,0 0 18-16,0 0 36 0,0 0 26 15,0 0 19-15,0 0 10 0,0 0 5 16,-13 50 13-16,11-31 13 0,0 2 14 0,2 2 5 15,0 0 7-15,2 4 3 0,0-1 15 16,3 1 8-16,-1 0-1 0,3-1-8 16,1-3-9-16,-2-2-8 0,3 0-11 0,-3-5-10 15,2-2-9-15,1 0-10 0,-2-4-8 16,-7-10-8-16,16 12-7 0,-16-12-7 0,17 7-12 16,-17-7-7-16,0 0 0 0,28-10-7 15,-16 2-4-15,-1-3-8 0,4-4-10 16,-1-3-7-16,0-1-2 0,-2 0 0 15,1 0 1-15,-1 0 2 0,1 0 2 0,-4 0 3 16,1 0 6-16,-2 4 7 0,-1-3 12 16,0 3 11-16,-1 1 9 0,0 2 4 15,0 0 6-15,-6 12-2 0,9-19 0 0,-9 19-3 16,8-17-8-16,-8 17-2 0,7-14-2 16,-7 14-2-16,0 0 0 0,8-14-6 0,-8 14 9 15,0 0 14-15,0 0 33 0,0 0 3 16,0 0 2-16,0 0 0 0,0 0 1 15,0 0-3-15,0 0-10 0,0 56-5 0,0-36-6 16,0-1-5-16,0 0-7 0,2 4-9 16,0 2-16-16,1-1-19 0,3 1-29 15,0 0-24-15,0-1-33 0,1-1-33 0,0 0-43 16,1 1-55-16,0-4-57 0,-2-5-85 16,5 4-168-16,-6-5-98 0,1-3 33 0,-6-11-266 15,6 17-209-15</inkml:trace>
  <inkml:trace contextRef="#ctx0" brushRef="#br0" timeOffset="46753.12">33477 16790 2478 0,'0'0'-94'0,"0"0"23"16,4-17 31-16,-4 17 28 0,0 0 36 0,0 0 27 15,0 0 33-15,0 0 16 0,0 0 13 16,0 0 13-16,0 0 9 0,-36 30 1 16,30-17-4-16,0 0-7 0,1 3-14 15,0 1-8-15,3 0-7 0,0 0-17 0,2-17-6 16,0 34-10-16,2-16-29 0,0-3-31 15,-2-15-46-15,8 27-56 0,-2-14-59 0,-2-4-51 16,-4-9-80-16,12 14-634 0,-3-9-327 16</inkml:trace>
  <inkml:trace contextRef="#ctx0" brushRef="#br0" timeOffset="46975.75">33599 16829 2772 0,'7'-18'-46'0,"-7"18"24"15,0 0 32-15,0 0 50 0,0 0 34 16,0 0 17-16,0 0-3 0,0 0-5 0,0 0-9 16,0 0-4-16,0 0-10 0,-38 34-5 15,34-23-3-15,4-11-6 0,-5 27-8 16,3-12-5-16,2-15-2 0,0 31-11 16,0-15-1-16,2 0-9 0,-2-16-24 0,3 29-29 15,-1-16-36-15,-2-13-45 0,4 23-44 16,-4-23-54-16,4 17-63 0,-4-17-139 0,2 8-437 15,-2-8-179-15</inkml:trace>
  <inkml:trace contextRef="#ctx0" brushRef="#br0" timeOffset="47171.35">33707 16819 2596 0,'0'0'44'15,"0"0"29"-15,0 0 47 0,0 0 50 16,0 0 38-16,0 0 9 0,0 0-13 0,0 0-31 15,17 35-17-15,-17-19-18 0,0-16-17 16,0 32-12-16,-2-13-14 0,2-2-11 16,-2 2-27-16,-2-2-35 0,0 0-46 0,-5-2-58 15,1 3-77-15,1-4-67 0,-6-4-106 16,5 2-172-16,-4-2-472 0,0-3-430 16</inkml:trace>
  <inkml:trace contextRef="#ctx0" brushRef="#br0" timeOffset="48192.56">33690 16256 2868 0,'0'0'-150'16,"0"0"7"-16,0 0 17 0,0 0 2 0,0 0 13 15,0 0 6-15,0 0 2 0,38 4 5 16,-38-4 12-16,0 0 9 0,24 2 12 15,-24-2 14-15,0 0 24 0,25 0 17 0,-25 0 33 16,0 0 27-16,21 1 21 0,-21-1 26 16,17 0 0-16,-17 0-2 0,0 0 5 15,0 0-8-15,22-1 4 0,-22 1-18 0,0 0-2 16,0 0-5-16,0 0-9 0,0 0 15 16,20 1 2-16,-20-1 1 0,0 0-2 15,0 0-4-15</inkml:trace>
  <inkml:trace contextRef="#ctx0" brushRef="#br0" timeOffset="48790.81">33864 16555 3929 0,'-5'17'16'16,"3"-2"5"-16,0 1 2 0,0 1 6 15,-2 1 1-15,2-2 1 0,0 1 0 16,-2 1-1-16,4 1-1 0,-2-2-6 0,0 2 1 16,0-2 0-16,0 2-3 0,2 0 2 15,-3-2-4-15,1 2-2 0,0 0-1 16,2-19 1-16,0 35-5 0,-3-16 3 0,1-2-1 16,0-2-4-16,2-15-1 0,-4 30 0 15,4-16 2-15,0-14 0 0,0 27-5 0,0-27 1 16,0 24 0-16,0-24-5 0,2 23 6 15,-4-10-6-15,2-13 1 0,0 23 3 0,0-23-2 16,0 25 5-16,0-25-2 0,0 22-3 16,0-22 3-16,0 24 0 0,0-24-1 15,0 21 3-15,0-21-4 0,-2 20-4 0,2-20 5 16,0 18-3-16,0-18-2 0,-2 17 2 16,2-17-3-16,0 0 2 0,-2 25 1 15,2-25-2-15,2 17 2 0,-2-17-3 0,2 15 3 16,-2-15 4-16,0 0-6 0,0 21 1 15,0-21-1-15,2 14-2 0,-2-14 2 0,0 0 2 16,0 18-3-16,0-18-3 0,0 0 3 16,4 21-2-16,-4-21 0 0,2 16 0 15,-2-16 2-15,2 14 0 0,-2-14-3 0,5 14 3 16,-5-14 0-16,0 0-2 0,2 19 3 16,-2-19-2-16,0 0 1 0,3 19-3 15,-3-19-2-15,0 0 1 0,0 17-3 0,0-17-3 16,0 0 5-16,6 16 1 0,-6-16-1 15,6 11 2-15,-6-11 1 0,0 0 2 16,6 15-2-16,-6-15 0 0,0 0 1 0,4 13 1 16,-4-13-2-16,0 0 3 0,6 14-2 15,-6-14 1-15,0 0-1 0,0 0 2 16,5 19 0-16,-5-19-2 0</inkml:trace>
  <inkml:trace contextRef="#ctx0" brushRef="#br0" timeOffset="48957.77">33866 17657 4569 0,'-5'3'14'0,"3"3"-1"0,-2-2 4 15,2 0-5-15,-2 1-1 0,-2-1-3 0,6-4-2 16,-8 10-3-16,8-10-20 0,-14 7-42 16,14-7-66-16,-14 6-68 0,5-5-85 15,9-1-153-15,-19 8-143 0,6-6-329 16,13-2-292-16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6:21:29.1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10253 8183 1600 0,'-2'-16'70'0,"2"16"18"0,0 0-5 0,0 0-10 16,0-20 9-16,0 20 17 0,0 0 18 16,0 0 9-16,4-18 14 0,-4 18 5 0,0 0 3 15,0 0 12-15,4-15 1 0,-4 15 4 16,0 0-3-16,0 0-10 0,0 0-5 15,0 0-12-15,0 0-11 0,3-17-7 0,-3 17-6 16,0 0-1-16,0 0 19 0,0 0-3 16,0 0-9-16,0 0-1 0,0 0-41 0,-32 42 11 15,26-28-8-15,-3 1 1 0,0 2 1 16,-1 4-7-16,0-1 1 0,1 3-8 0,0 2-1 16,1 0-7-16,4 1 1 0,0 2-8 15,2-2-3-15,-1 3 12 0,3-1-11 16,3-1-6-16,1 0-4 0,-2 0-3 0,4-1-10 15,-2-1-19-15,3 2-24 0,2-3-38 16,-1-1-33-16,0-2-42 0,0 0-49 0,-1-6-63 16,2 3-45-16,-3-6-64 0,0 2-135 15,-2-4-123-15,3 0 17 0,-3-2-296 0,-4-8-265 16</inkml:trace>
  <inkml:trace contextRef="#ctx0" brushRef="#br0" timeOffset="314.39">10594 8465 2556 0,'0'0'-57'0,"12"-19"48"0,-4 11 46 16,-8 8 26-16,8-15 26 0,-8 15 28 15,8-11 16-15,-8 11 20 0,6-12 4 0,-6 12 4 16,0 0 7-16,0 0 4 0,0 0 8 15,0 0 29-15,0 0-37 0,0 0 1 0,0 0 1 16,0 0-2-16,0 0-8 0,0 46-8 16,0-46-12-16,-4 28-7 0,0-12-10 15,0 0-15-15,0 2-14 0,0-1-12 0,2 0-7 16,-4 3-10-16,4-5-15 0,-2 0-25 16,4-15-24-16,-4 27-48 0,2-16-55 0,0 1-59 15,2-12-88-15,-2 16-77 0,0-6-152 16,2-10-157-16,-2 13 28 0,2-13-435 15,0 0-553-15</inkml:trace>
  <inkml:trace contextRef="#ctx0" brushRef="#br0" timeOffset="832.9">11174 8599 3297 0,'0'0'10'15,"0"0"23"-15,0 0-1 0,0 0 7 16,0 0 10-16,13-13 10 0,-13 13 29 0,0 0 18 16,0 0 6-16,0 0 6 0,23 0 5 15,-23 0 3-15,0 0 11 0,32 3-2 16,-32-3 16-16,27 2-21 0,-7 0 10 0,-2 0-17 16,2-1-17-16,0-1-10 0,2 3-15 0,-3-3-26 15,6 1-34-15,-6 2-47 0,3-3-46 16,-1 0-69-16,0 0-86 0,-1-3-77 0,-3 2-149 15,-1-2-151-15,1 0-17 0,-5 1-267 16,2-3-265-16</inkml:trace>
  <inkml:trace contextRef="#ctx0" brushRef="#br0" timeOffset="3193.98">12781 8031 2539 0,'0'0'-114'0,"0"0"16"0,2-23 18 16,-2 23 2-16,0 0 8 0,0 0 2 15,0 0 12-15,4-18 10 0,-4 18 13 0,0 0 11 16,0 0 14-16,0 0 14 0,0 0 9 16,2-19 7-16,-2 19 4 0,0 0 11 15,0 0 3-15,0 0 19 0,0 0 15 16,0 0 14-16,2-15 14 0,-2 15 15 0,0 0 9 15,0 0 13-15,0 0 5 0,0 0-3 0,0 0-4 16,0 0-5-16,0 0-5 0,0 0-9 16,0 0-7-16,0 0-11 0,0 0-1 0,0 0-2 15,0 0 0-15,6-15-4 0,-6 15-1 16,0 0-6-16,0 0-3 0,0 0-5 16,0 0-4-16,0 0-5 0,0 0-9 0,0 0-3 15,0 0 2-15,0 0-6 0,0 0 0 16,0 0 6-16,0 0-3 0,0 0-1 15,0 0-4-15,0 0-1 0,0 0-27 0,0 0 1 16,6 48-1-16,-6-48-2 0,2 22 1 16,-2-4-5-16,1-3 1 0,-1-15-1 0,0 36-4 15,2-19-2-15,0 3-4 0,0 1 5 16,0-4-5-16,2 5 2 0,-3-3 1 0,1 0 1 16,0 1-3-16,3-4-3 0,-3 2-1 15,-2-3 0-15,0-15-1 0,5 25 4 16,-3-14-6-16,-2-11 3 0,0 18 0 0,0-18 6 15,0 0-6-15,-2 20 3 0,2-20 0 16,0 0-4-16,0 0 2 0,0 0 0 0,0 0-1 16,0 0 0-16,0 0-3 0,0 0 0 15,0 0-1-15,0 0 0 0,2-61-1 16,2 46 5-16,1 0-4 0,1 2-1 0,4-3-2 16,1 3 0-16,-1 2 0 0,2 0 3 15,-1-2 2-15,5 6-5 0,-5-1 1 0,2 3 0 16,-13 5-1-16,27-3-4 0,-27 3 13 15,25 3 2-15,-14 2-8 0,1 3 2 16,-12-8-1-16,17 21 1 0,-14-10-2 0,2 0 4 16,-5-11 2-16,0 23 5 0,0-23-5 15,-7 28 8-15,-2-17-1 0,2 0-2 0,-2-1-3 16,-2-1-4-16,2 1 0 0,9-10 0 16,-25 13-30-16,17-9-28 0,-1-4-40 15,9 0-54-15,0 0-62 0,-30-4-47 0,30 4-56 16,-18-10-117-16,11 7-152 0,7 3-38 15,-6-14-246-15,6 14-222 0</inkml:trace>
  <inkml:trace contextRef="#ctx0" brushRef="#br0" timeOffset="4053.38">12569 8004 2545 0,'0'0'-70'0,"0"0"29"0,0 0 12 15,0 0 32-15,0 0 11 0,0 0 39 0,0 0 19 16,0 0 17-16,-31 18 5 0,31-18 6 15,-9 16 6-15,5 0 12 0,0-2 10 0,0 4 6 16,0 1 4-16,-1 4-1 0,1 2-3 16,2-1-13-16,0 3-6 0,2 2-13 0,0-3-10 15,4 3-9-15,3-1-9 0,-1 5-11 16,6-1-7-16,3-1-18 0,2-3-27 16,5-1-40-16,-2-2-41 0,5 0-58 0,2-3-63 15,2-1-53-15,-4-3-79 0,6-5-175 16,-4-1-411-16,-3-5-301 0</inkml:trace>
  <inkml:trace contextRef="#ctx0" brushRef="#br0" timeOffset="4491.46">13319 8095 2603 0,'0'0'-139'0,"3"-15"20"15,-3 15 21-15,0 0 24 0,0 0 24 16,0 0 39-16,0 0 27 0,0 0 29 16,0 0 30-16,0 0 10 0,-20-13 23 0,20 13 14 15,0 0 6-15,0 0 6 0,0 0-8 16,-40 16-9-16,40-16-5 0,-17 10-12 15,17-10-8-15,-13 12-8 0,13-12-7 0,-11 13-6 16,11-13-8-16,-3 14-9 0,3-14-3 16,0 0-7-16,12 32-3 0,-3-21-9 0,0 3-5 15,5 0 6-15,-1 0-7 0,0 2-4 16,3 0 1-16,-3-2-2 0,-3 1 0 16,-2-3 10-16,1 1 4 0,-5-2 12 15,-4-11 13-15,8 21 13 0,-8-21-6 0,0 0-2 16,-10 23-9-16,10-23-4 0,-17 12-7 15,10-7-13-15,7-5-15 0,-20 6-33 0,20-6-44 16,0 0-54-16,-25-2-66 0,25 2-54 16,-11-7-54-16,11 7-123 0,-5-12-137 15,5 12-306-15,0 0-205 0</inkml:trace>
  <inkml:trace contextRef="#ctx0" brushRef="#br0" timeOffset="4651.64">13572 8263 2609 0,'0'0'84'0,"23"0"13"16,-23 0-24-16,23 0-20 0,-23 0-7 16,25 1-6-16,-10-1-1 0,-15 0-15 0,29-1-30 15,-29 1-57-15,30-2-37 0,-16 2-22 16,-14 0-15-16,33-4-6 0,-22 2-24 16,-11 2-62-16,25-6-432 0,-16 3 102 0</inkml:trace>
  <inkml:trace contextRef="#ctx0" brushRef="#br0" timeOffset="4850.04">13737 8158 2012 0,'0'0'153'0,"0"0"33"15,0 0-13-15,0 0-11 0,-25 14-9 16,25-14 0-16,-4 15-2 0,4-15-11 16,0 24-13-16,0-24-17 0,2 31-7 0,0-14-13 15,1 1-12-15,-1-2-7 0,3 1-8 16,-1 1-3-16,-2 0-11 0,1-3-12 15,1 3-32-15,-2-2-45 0,-2-16-45 0,7 22-71 16,-3-10-41-16,-2-3-71 0,-2-9-153 16,6 13-465-16,-6-13-259 0</inkml:trace>
  <inkml:trace contextRef="#ctx0" brushRef="#br0" timeOffset="5114.72">13966 7917 2723 0,'0'0'49'0,"5"-14"21"16,-5 14-13-16,0 0-7 0,0 0 10 0,7-11 25 15,-7 11 33-15,0 0 17 0,0 0-2 16,0 0-6-16,0 0 0 0,-2 57 4 16,2-39 5-16,2 4-3 0,0 3-8 0,0 2-7 15,0-1-16-15,2 2-10 0,-3-1-13 16,3 2-3-16,4-3-7 0,-4 0-22 0,0-3-25 15,3 0-30-15,-3-1-33 0,-2-5-39 16,0 0-39-16,1-4-55 0,2-2-54 16,-1-2-72-16,-4-9-142 0,7 8-161 0,-7-8-271 15,0 0-243-15</inkml:trace>
  <inkml:trace contextRef="#ctx0" brushRef="#br0" timeOffset="5326.35">14128 8170 2596 0,'0'0'24'16,"5"-22"60"-16,-5 22-1 0,6-15-7 0,-6 15 0 15,0 0 12-15,0 0 21 0,0 0 9 16,0 0 6-16,-17-15-7 0,17 15-5 0,0 0 2 16,0 0 1-16,-33 10-2 0,33-10 4 15,0 0-3-15,-21 17-10 0,21-17-12 16,-7 13-7-16,7-13-11 0,0 19-7 0,0-19-7 16,7 22-7-16,2-11-9 0,1 1-19 15,2-1-30-15,-1 0-36 0,7-1-40 16,-3-1-51-16,4-1-67 0,-4-1-53 0,2-1-95 15,-2 0-167-15,-1-4-451 0,-5-1-405 0</inkml:trace>
  <inkml:trace contextRef="#ctx0" brushRef="#br0" timeOffset="5591.68">14247 8246 3031 0,'0'0'19'15,"7"-21"11"-15,-7 21-6 0,0 0-6 16,18-6-3-16,-18 6-2 0,16-2 1 15,-16 2 1-15,24 2-4 0,-24-2-3 0,20 3 0 16,-20-3-3-16,20 4 11 0,-20-4 37 0,13 10 26 16,-13-10 20-16,6 15 15 0,-6-15 3 15,3 18 0-15,-3-18 0 0,0 21 3 0,0-21-5 16,-8 23 0-16,8-23 6 0,-5 25-3 16,3-10-9-16,-4-3-4 0,6-12-41 15,-3 28-4-15,3-28-13 0,0 24-2 16,3-12-5-16,-3-12-22 0,13 21-36 0,-1-11-47 15,-2-1-73-15,7-1-90 0,0-4-67 16,-3-1-136-16,6-1-160 0,-4-2-379 0,5-2-416 16</inkml:trace>
  <inkml:trace contextRef="#ctx0" brushRef="#br0" timeOffset="5839.39">14701 8073 3059 0,'4'-18'16'0,"-4"18"13"0,6-11-4 0,-6 11 1 16,0 0 21-16,0 0 26 0,0 0 12 16,0 0 11-16,0 0-2 0,35 24 2 15,-29-10 3-15,3 1 8 0,-2 2 16 0,-2 2-1 16,2 1 1-16,-3 2 8 0,0 2-13 16,0-4-21-16,-2 3-3 0,-2-2-7 15,-2 0-11-15,0 1-27 0,-2 1-26 0,2-3-27 16,-4-1-32-16,-1-4-45 0,1 1-54 15,0-1-63-15,2-2-63 0,-3-5-101 16,7-8-198-16,-10 12-416 0,10-12-428 0</inkml:trace>
  <inkml:trace contextRef="#ctx0" brushRef="#br0" timeOffset="6230.74">15101 8006 3033 0,'0'0'-12'0,"7"-13"29"0,-7 13 16 16,0 0 21-16,0 0 30 0,0 0 16 15,0 0 11-15,0 0 3 0,0 0 11 0,0 0 10 16,-44 29 4-16,34-15 4 0,3 4 0 16,0 2-4-16,1 3-10 0,1 2-13 15,4 0-7-15,1 2-6 0,3-1-11 0,2 0-13 16,1 2-17-16,3-4-11 0,6 4-28 15,-2-1-40-15,2-2-42 0,-1-4-56 0,1-1-69 16,2-4-61-16,-4-4-94 0,1-3-180 16,-1-1-98-16,-3-2-300 0,0-5-315 0</inkml:trace>
  <inkml:trace contextRef="#ctx0" brushRef="#br0" timeOffset="6732.56">15438 7918 2848 0,'2'-18'13'0,"-2"18"7"0,0 0 3 0,2-13-1 15,-2 13 32-15,0 0 27 0,0 0 22 16,0 0 16-16,0 0 1 0,0 0-6 0,-18 48-9 16,14-29 0-16,2 1-9 0,2 5-1 15,0 0-8-15,0 2-5 0,2 2-10 16,0 0-4-16,2-3-6 0,0 3-7 0,2-3-11 15,-2-1-3-15,3 1-6 0,-5-8-1 16,2 1-13-16,3-1-6 0,-7-4-10 16,0-14-6-16,6 21-20 0,-6-21-13 0,4 14-13 15,-4-14-2-15,0 0 3 0,0 0 6 16,0 0-2-16,0 0 8 0,0 0 9 16,0 0 13-16,0 0 7 0,21-36 13 0,-21 36 5 15,5-25 10-15,0 12 7 0,3-3 9 16,-4 3 5-16,2 0 0 0,0-1 1 0,-6 14 0 15,15-20-5-15,-7 10-5 0,3 0-6 16,-11 10 1-16,19-8-4 0,-19 8-5 16,22-7-2-16,-22 7-2 0,20 4 0 0,-20-4-1 15,24 11 12-15,-16-1 7 0,1 1 16 16,-3 3-8-16,0 1 6 0,-2 2 3 16,-1 0-2-16,-3 1-4 0,0-18 6 0,-5 32-21 15,-1-18 10-15,0 1-32 0,-3 0 5 16,-1-3-2-16,-1 1-3 0,-2-3-14 0,-1-2-20 15,-1-1-32-15,2-2-42 0,0-3-60 16,13-2-68-16,-19 0-46 0,19 0-112 0,-19-10-167 16,13 3-67-16,6 7-251 0,-8-18-227 15</inkml:trace>
  <inkml:trace contextRef="#ctx0" brushRef="#br0" timeOffset="7163.39">15974 8086 2533 0,'0'0'-9'0,"-23"-19"36"16,23 19 3-16,0 0 1 0,0 0 0 16,0 0 15-16,-36 11 11 0,36-11 6 15,-15 9 3-15,15-9-3 0,-13 18-9 0,7-10-5 16,6-8-5-16,-4 20-4 0,4-20-1 16,0 22-6-16,0-22-4 0,8 28 1 15,-2-12-7-15,3-1-3 0,0 0-2 0,-1 4 1 16,2 0-4-16,0-2 1 0,-2-2-7 15,0 0 7-15,-4-1 15 0,0 1 16 16,-4-15 5-16,4 22 15 0,-4-22 12 0,-6 21 1 16,6-21 1-16,-10 14-10 0,10-14-5 15,-20 10-7-15,20-10-8 0,-20 5-12 0,20-5-27 16,-18 0-43-16,18 0-55 0,0 0-61 16,0 0-53-16,-25-16-52 0,25 16-129 15,-2-21-537-15,2 8-316 0</inkml:trace>
  <inkml:trace contextRef="#ctx0" brushRef="#br0" timeOffset="7311.62">16082 8211 2758 0,'25'4'27'0,"-25"-4"14"0,24 2-1 16,-24-2-2-16,27 5-7 0,-10-5 0 16,0 4-2-16,0-1-5 0,0-3-26 15,-17 0-49-15,30 4-47 0,-16-4-41 16,-1 0-51-16,-13 0-110 0,23-4-402 0,-12 4 43 15</inkml:trace>
  <inkml:trace contextRef="#ctx0" brushRef="#br0" timeOffset="7500.35">16313 8168 2176 0,'0'0'53'0,"0"0"46"16,0 0 2-16,0 0 20 0,0 0 21 15,0 0 4-15,-20 36 6 0,20-36-5 0,-4 25-16 16,4-12-17-16,-2 4-9 0,2-17-12 15,0 33-9-15,0-16-10 0,2-1-8 0,0 2-8 16,-2-18-11-16,2 32-33 0,1-16-47 16,-1-4-53-16,-2-12-69 0,6 26-31 0,-6-26-66 15,5 17-134-15,-3-12-478 0,-2-5-219 16</inkml:trace>
  <inkml:trace contextRef="#ctx0" brushRef="#br0" timeOffset="7740.84">16404 8074 2548 0,'8'-17'9'0,"-8"17"36"0,0 0-4 0,8-15 5 15,-8 15 32-15,0 0 49 0,0 0 27 0,0 0 13 16,0 0-7-16,0 0-6 0,18 40-2 16,-18-23-8-16,2 1-1 0,0 3-7 0,0-4 11 15,4 9-6-15,-2-3-20 0,0 2-5 16,1-3-21-16,-1 1-12 0,0 0-18 15,1-4-23-15,-1 0-34 0,2-1-36 16,-4-3-39-16,3 0-43 0,-5-15-59 0,8 20-60 16,-4-11-58-16,-4-9-131 0,4 7-159 0,-4-7-343 15,0 0-319-15</inkml:trace>
  <inkml:trace contextRef="#ctx0" brushRef="#br0" timeOffset="8152.69">16644 8160 2829 0,'0'0'-38'0,"0"0"3"0,8-12 5 0,-8 12 11 16,0 0 25-16,0 0 21 0,0 0 14 15,0 0 8-15,10-9 2 0,-10 9 2 0,0 0 3 16,0 0 11-16,0 0 11 0,0 0 3 16,0 0 2-16,0 0-8 0,23 22-6 15,-23-22-7-15,0 0-5 0,9 16 3 0,-9-16 9 16,0 0 7-16,2 18-4 0,-2-18-3 15,0 0 1-15,0 0 0 0,0 0 3 0,-15 27-12 16,15-27-5-16,-13 7-8 0,13-7 0 16,-16 7-8-16,16-7-4 0,-22 5-7 0,22-5 0 15,-23 5-4-15,23-5-1 0,-21 5-1 16,8-2-6-16,13-3 0 0,-17 7-4 16,17-7-1-16,-15 3-1 0,15-3 0 0,0 0 0 15,-12 8-1-15,12-8-2 0,0 0 0 16,0 0-1-16,0 0 0 0,0 0-3 0,0 0 0 15,25 29-4-15,-14-24 5 0,3-1-1 16,1 2-1-16,2 0 2 0,2 0-3 16,3-1 0-16,0 3-2 0,-2-3 5 0,3 2-5 15,-7-2-7-15,2-2-37 0,-2 1-48 16,0-1-82-16,-2-1-75 0,-14-2-155 0,21 0-211 16,-10 0-326-16,-11 0-361 0</inkml:trace>
  <inkml:trace contextRef="#ctx0" brushRef="#br0" timeOffset="8414.36">16943 8255 2908 0,'0'0'65'0,"0"0"21"0,10-7-19 16,-10 7-6-16,0 0-9 0,0 0-4 16,0 0 1-16,20-4 2 0,-20 4-4 0,0 0-3 15,0 0 0-15,10 19 15 0,-10-19 24 16,3 16 20-16,-3-16 4 0,0 20-3 0,0-20 0 15,-5 21 5-15,5-21-7 0,-6 23-9 16,2-9-5-16,4-14-2 0,-4 24-13 16,2-10-3-16,2-14-13 0,-2 22-2 0,2-22-5 15,4 25-8-15,0-13-4 0,4-1-29 16,1 1-36-16,4-3-44 0,-1-2-59 0,5 3-78 16,1-4-64-16,-2-3-130 0,1 0-184 15,0-3-390-15,2-3-428 0</inkml:trace>
  <inkml:trace contextRef="#ctx0" brushRef="#br0" timeOffset="8634.44">17292 8014 3144 0,'0'0'2'0,"3"-21"10"0,-3 21 13 15,0 0 30-15,0 0 29 0,0 0 14 0,0 0-1 16,19 39-4-16,-15-20-9 0,0 4-9 15,3 2 8-15,-1 4 0 0,2 3 0 16,0 3-5-16,0-1-11 0,-2 1-9 0,-2 2-24 16,-2-5-46-16,-4-1-62 0,0 5-75 15,-4-1-88-15,-8-3-167 0,-2 0-182 16,-5 2-269-16,-7 1-205 0</inkml:trace>
  <inkml:trace contextRef="#ctx0" brushRef="#br0" timeOffset="9834.36">12670 8955 2478 0,'23'-4'-58'0,"-23"4"32"0,22-4 19 16,-9 2-9-16,6 0 30 0,1 1 24 0,0-2 30 15,3 0 7-15,8 0 2 0,-2-1 0 16,3 1-10-16,1 1 2 0,8-1 16 16,2-1 12-16,-1 0 7 0,2 0-4 0,4 0-13 15,6 0-5-15,1-1-9 0,2 2-10 16,-3-2-3-16,-4 3-9 0,8-3-6 0,-1 1-4 15,-2 0-3-15,-7 0-5 0,10 0-2 16,-3 0 0-16,-7 1 5 0,7-3 1 0,-2 0-2 16,-6 4 3-16,8-3 1 0,-6 1-4 15,-2 0 1-15,11-2-4 0,-1 3 1 16,3-1 1-16,-1 0-1 0,3 2-1 0,-1 0-4 16,0 0-2-16,0 0-2 0,1 0-2 15,-3-2 0-15,1 3-5 0,-4 1 0 0,3-2-3 16,1-1-1-16,-3 3-1 0,1-1 4 15,1-1-5-15,0 2 1 0,-9 0-3 0,0-2-2 16,2 4 0-16,-1-2 0 0,0-2 1 16,0 2-2-16,-1-2-3 0,1 4 0 15,-2-4 2-15,0 4 0 0,1-4-1 0,1 2-4 16,-2 0 3-16,0 0-1 0,-1 0 2 16,1 0 13-16,-3 2-5 0,1 0 3 0,-1 0-1 15,1-1 0-15,0 2 1 0,0-1 0 16,-3-1-1-16,3 5 1 0,-3-2-2 0,3 1-1 15,-1-1 0-15,1 2-1 0,-5-2 3 16,3 0-3-16,-3 2-5 0,2-3-1 16,-1-1 1-16,-3 4 2 0,0-4-4 0,0 1 1 15,0 0 6-15,-4-1 13 0,4 1-5 16,-5-1-1-16,5 2-3 0,-4-2-2 0,-3 0-2 16,7 2 0-16,1-3 1 0,-1 3-4 15,0-2 1-15,-3 0-4 0,1 0 1 16,-2-2-1-16,-1 2 2 0,1-1 0 0,-2-1-3 15,3 2-1-15,-3-2 2 0,-3 3 2 16,1-6 3-16,0 3 5 0,-1-2 0 16,1 1 5-16,0-1-9 0,0 0 2 0,-3 0-3 15,1 0 2-15,-2 1 3 0,-1-2-3 0,-2 2 3 16,-2 1 3-16,1-3-5 0,-3 3-3 16,0 0 15-16,0-1 1 0,-21 1-5 15,36 1-14-15,-21-2-22 0,-2 1-28 0,-13 0-40 16,21 0-57-16,-21 0-63 0,12 1-60 15,-12-1-112-15,0 0-193 0,0 0-28 16,0 0-321-16,-51 4-312 0</inkml:trace>
  <inkml:trace contextRef="#ctx0" brushRef="#br0" timeOffset="11120.33">12902 9701 2729 0,'2'-15'-53'16,"-2"15"41"-16,0 0 3 0,0 0 2 0,6-17 20 15,-6 17 8-15,0 0 27 0,0 0 19 16,0 0 11-16,0 0 3 0,0 0 8 16,0 0 9-16,0 0 15 0,0 0 1 0,7 44 2 15,-7-44-5-15,0 24-5 0,0-24-12 16,-2 27-8-16,2-13-10 0,0-14-6 15,-2 29-12-15,-1-14-2 0,1 0-12 0,2-15-1 16,-2 24-3-16,2-24-1 0,-2 20 2 16,2-20 4-16,-4 16 1 0,4-16 1 0,0 0-9 15,0 0-5-15,0 0-9 0,0 0 3 16,0 0-8-16,0 0 0 0,0 0-8 16,0 0-3-16,0 0 0 0,15-55 1 0,-10 36 2 15,0-3 7-15,3 0 7 0,1 1 5 16,1-1 7-16,-2 1 2 0,1 2 2 15,2 1 1-15,-3 1-5 0,2 4 3 0,-3 0-8 16,2 1-4-16,-9 12 1 0,12-16 3 16,-12 16 10-16,13-7 1 0,-13 7 3 0,0 0-7 15,0 0-3-15,0 0-2 0,24 22-6 16,-24-22-10-16,5 17 8 0,-5-17-25 16,7 19 1-16,-7-19-3 0,4 19 4 0,-4-19-1 15,5 17-1-15,-5-17-1 0,4 13 0 16,-4-13 0-16,0 0-5 0,7 14-14 0,-7-14-9 15,0 0 0-15,0 0-1 0,0 0 2 16,0 0 7-16,35-25-1 0,-23 14 0 16,-1-5 2-16,0 2 7 0,3 0 2 0,-1-1 12 15,1 3 4-15,-3-2 7 0,1 5 13 16,1 0 10-16,-2-1 9 0,3 3 10 0,-14 7 20 16,19-3 12-16,-19 3 13 0,0 0 5 15,23 12 0-15,-23-12-9 0,11 17-8 0,-8-8-13 16,0 5-8-16,-3-14-4 0,6 28-13 15,-4-15-14-15,-2-13-27 0,2 26-45 16,-2-13-44-16,2-1-46 0,-2-1-60 0,0-11-77 16,3 19-55-16,-3-19-129 0,2 13-158 15,-2-13-25-15,0 0-443 0,4 9-630 0</inkml:trace>
  <inkml:trace contextRef="#ctx0" brushRef="#br0" timeOffset="11368.78">13450 9717 3438 0,'0'0'46'0,"20"-11"17"15,-8 2-10-15,-12 9-12 0,21-12-6 0,-9 5-3 16,1 2 1-16,-13 5 1 0,25-9-5 16,-11 6-7-16,-14 3-2 0,20-3 2 15,-20 3 4-15,22 0 9 0,-22 0 13 0,16 6 11 16,-16-6 4-16,0 0 18 0,14 18 11 16,-14-18 6-16,-5 19 6 0,5-19 11 0,-9 27-7 15,4-13-28-15,-3 1 0 0,-1-1 5 16,1-2-8-16,0 2-3 0,8-14-11 0,-7 25-9 15,3-14-13-15,4-11-22 0,0 23-27 16,4-14-50-16,1-1-60 0,-5-8-83 16,24 17-71-16,-11-11-108 0,-1-1-191 0,4-3-26 15,-2 1-329-15,-14-3-335 0</inkml:trace>
  <inkml:trace contextRef="#ctx0" brushRef="#br0" timeOffset="11730.05">14009 9452 2756 0,'0'0'-7'0,"0"0"42"0,-10-21-2 0,10 21-4 16,0 0 6-16,0 0 0 0,-33 8 11 15,33-8 4-15,-20 11 7 0,6-2-5 16,14-9-4-16,-19 19-5 0,12-7-2 0,2-2-6 16,5-10-1-16,-2 24-7 0,2-24-12 15,11 33-30-15,0-14-18 0,3-2-18 0,2 2 1 16,4 4-5-16,-2-3 6 0,5 2 2 16,-8-5 23-16,1 0 32 0,-3 0 24 15,-1-2 34-15,-3 0 25 0,-5-2 5 16,-4-13-5-16,0 20-4 0,0-20-10 0,-11 16-13 15,11-16-34-15,-16 9-37 0,16-9-46 16,-24 6-60-16,24-6-45 0,-23 0-47 0,9-4-118 16,14 4-541-16,-17-9-217 0</inkml:trace>
  <inkml:trace contextRef="#ctx0" brushRef="#br0" timeOffset="12063.25">14133 9117 2683 0,'0'0'-29'0,"0"0"5"0,11-10-7 15,-11 10 3-15,0 0 5 0,18-4 2 16,-18 4 5-16,0 0-1 0,0 0 20 15,0 0 24-15,27 12 39 0,-27-12 39 0,0 0 29 16,7 17 29-16,-7-17 16 0,0 0 1 16,-5 21 1-16,5-21 0 0,0 0 1 15,-18 28-6-15,11-15-34 0,1-1-10 0,0 0-21 16,-4 1-11-16,10-13-10 0,-13 24-14 16,12-10-17-16,1-14-27 0,1 24-39 0,3-10-54 15,4-3-77-15,3 3-82 0,1-4-82 16,2-3-177-16,2 1-115 0,-4-2-319 0,3-1-308 15</inkml:trace>
  <inkml:trace contextRef="#ctx0" brushRef="#br0" timeOffset="12322.38">14350 9671 2902 0,'0'0'46'15,"0"0"3"-15,11 14-5 0,-11-14-2 0,13 5-4 16,-13-5 5-16,21 6-5 0,-7-2-3 16,3-3-7-16,0 1-10 0,3 2-6 0,-2-2-2 15,2 0-10-15,-2 0-18 0,2 0-38 16,-3 0-45-16,-1 0-61 0,-2-2-73 0,-14 0-150 15,18-2-348-15,-18 2-4 0</inkml:trace>
  <inkml:trace contextRef="#ctx0" brushRef="#br0" timeOffset="12531.33">14553 9650 2435 0,'0'0'145'0,"0"0"-14"0,0 0-3 15,0 0 21-15,0 0 21 0,0 0 11 16,0 0-9-16,0 0-12 0,0 0-13 0,0 0-16 15,0 0-9-15,0 0 0 0,15 44-6 16,-15-44-9-16,4 27-14 0,-3-13-5 16,1 0-9-16,2 1-19 0,-4-15-15 0,7 29-30 15,-6-18-43-15,-1-11-51 0,7 25-56 16,-3-12-57-16,0-3-50 0,0-1-49 0,-4-9-116 16,10 12-143-16,-10-12-326 0,8 8-242 15</inkml:trace>
  <inkml:trace contextRef="#ctx0" brushRef="#br0" timeOffset="12991.84">14889 9371 2720 0,'0'0'58'0,"6"-16"30"0,-6 16-15 15,0 0-5-15,0 0 10 0,6-13 30 16,-6 13 21-16,0 0 1 0,0 0-3 0,0 0-11 15,0 0-5-15,0 0-7 0,-8 62 1 16,8-43 0-16,-4 3-4 0,8-2-14 16,-4 5-8-16,2 2-5 0,2-2-9 0,-2-3-7 15,0 4-8-15,0-6-4 0,0 3-4 16,0-4-6-16,-2 0 1 0,3 0-10 0,-3-3 0 16,0-16-4-16,0 26-5 0,2-15 1 15,-2-11-1-15,0 0-2 0,-2 25-5 16,2-25-9-16,0 0-4 0,0 0-3 0,0 0 2 15,0 0 7-15,0 0-9 0,0 0-3 16,0 0 3-16,0 0-3 0,27-46 3 0,-17 35-1 16,-1 1 0-16,-9 10 4 0,19-15 4 15,-6 10 5-15,-13 5 13 0,20-8 7 0,-20 8 8 16,21 1 3-16,-21-1 9 0,22 12 6 16,-11-6-2-16,-11-6-18 0,10 19-3 15,-5-9 0-15,-5-10 0 0,-2 19 0 0,2-19 6 16,-13 21-2-16,2-10-11 0,-2-1 4 15,-1-2-20-15,0 1-24 0,0-4-31 0,0 1-47 16,-2 0-78-16,6-4-84 0,-3-1-88 16,13-1-160-16,-19-1-94 0,19 1-13 15,-14-8-249-15,14 8-214 0</inkml:trace>
  <inkml:trace contextRef="#ctx0" brushRef="#br0" timeOffset="13534.11">15406 9591 2581 0,'0'0'-21'0,"0"0"42"16,0 0 10-16,0 0 18 0,0 0 36 0,0 0 34 15,0 0 20-15,-48 0-3 0,48 0-12 16,-21 6-16-16,21-6-10 0,-18 7-15 0,18-7-14 16,-8 12-7-16,8-12-11 0,0 0-17 15,0 21-15-15,0-21-15 0,13 18-8 0,-4-6-4 16,1 2 3-16,2-3-2 0,-1 3 1 15,0-3 3-15,-2 1 1 0,-2 2 7 16,0 0 14-16,-1-3 15 0,-6-11 20 16,2 22 6-16,-2-22 0 0,0 0-6 0,-10 24-5 15,10-24-4-15,-14 12-5 0,3-9-11 16,11-3-27-16,-19 8-52 0,19-8-65 0,-15 2-74 16,15-2-78-16,-18 0-163 0,18 0-521 15,0 0-377-15</inkml:trace>
  <inkml:trace contextRef="#ctx0" brushRef="#br0" timeOffset="13972.91">15671 9721 3124 0,'0'0'121'0,"0"0"9"16,0 0-13-16,0 0-9 0,0 0-6 16,0 0-16-16,13 11-6 0,-13-11-10 15,17 3-6-15,-3-1-10 0,1 1-2 0,2 0-9 16,2 1-7-16,1-2-16 0,-4 0-34 15,4 0-40-15,-20-2-54 0,31 4-46 0,-18-4-52 16,0-2-53-16,-13 2-136 0,12-4-519 16,-12 4-311-16</inkml:trace>
  <inkml:trace contextRef="#ctx0" brushRef="#br0" timeOffset="14180.32">15802 9681 2842 0,'-16'-12'53'0,"16"12"27"0,0 0-1 16,0 0 14-16,0 0 28 0,0 0 18 15,0 0 11-15,0 0-7 0,0 0 0 16,0 0 11-16,-7 31-10 0,7-31-4 0,2 21-2 16,-2-21-8-16,5 26-38 0,-3-11-9 15,-2-15-10-15,2 29-7 0,0-11-8 0,0-4-16 16,-2-14-23-16,1 31-27 0,-1-18-36 16,0-2-37-16,3-1-48 0,-3-10-53 0,0 21-45 15,0-21-59-15,0 12-150 0,0-12-143 16,0 0-333-16,0 0-308 0</inkml:trace>
  <inkml:trace contextRef="#ctx0" brushRef="#br0" timeOffset="14396.13">15978 9471 2742 0,'0'0'51'0,"6"-16"40"0,-6 16-2 0,0 0 14 15,0 0 33-15,0 0 20 0,0 0 8 16,0 0 2-16,0 0-7 0,0 0-9 0,-2 58 11 15,2-39-10-15,0 2-13 0,0 2-17 16,2 0-14-16,0 1-9 0,1 1-6 16,-1 1-44-16,2-3-25 0,-2-1-39 0,1-4-49 15,-1-2-64-15,0 2-78 0,2-7-56 16,-4-2-110-16,0-9-161 0,6 12-74 16,-6-12-237-16,6 6-183 0</inkml:trace>
  <inkml:trace contextRef="#ctx0" brushRef="#br0" timeOffset="14609.01">16120 9677 2676 0,'11'-12'69'0,"-11"12"3"16,0 0-5-16,6-13 15 0,-6 13 23 0,0 0 17 15,0 0 10-15,0 0 1 0,0 0 1 16,0 0-4-16,0 0-4 0,0 0-6 0,0 0 2 16,-49 22-10-16,49-22 19 0,-6 16-14 15,6-16-6-15,-2 19-15 0,2-19-8 16,0 0-7-16,6 31-13 0,-6-31-12 15,13 18-13-15,-7-5-35 0,2-5-45 0,-8-8-68 16,18 14-90-16,-8-10-82 0,-2-2-191 16,-8-2-146-16,18 2 7 0,-18-2-222 0,0 0-162 15</inkml:trace>
  <inkml:trace contextRef="#ctx0" brushRef="#br0" timeOffset="14860.59">16287 9764 2593 0,'22'-6'121'0,"-22"6"13"15,0 0-17-15,0 0-11 0,0 0-20 16,18-1-12-16,-18 1-7 0,0 0-6 0,0 0-8 16,22 7-2-16,-22-7-7 0,16 10-8 15,-7-2 4-15,-9-8 5 0,17 15 9 16,-9-5 9-16,1-1 12 0,-1 1 4 0,-8-10 4 16,6 20 5-16,-4-8-6 0,-2-12 3 15,-4 23-7-15,4-23-9 0,-10 26 3 16,4-14-7-16,-1-2-8 0,7-10-8 0,-12 24-8 15,7-15-15-15,5-9-33 0,-6 18-43 16,6-18-62-16,0 0-82 0,11 21-71 0,-11-21-125 16,14 6-213-16,-3-3-325 0,1-4-339 15</inkml:trace>
  <inkml:trace contextRef="#ctx0" brushRef="#br0" timeOffset="15088.34">16715 9493 2973 0,'0'0'78'0,"0"0"7"0,10-7 6 0,-10 7 26 15,0 0 23-15,0 0-5 0,26 27-10 16,-18-14-15-16,0 6-8 0,1 1-13 0,2 5-2 16,-1-1 4-16,1 7 5 0,-1 1 1 15,1 0-30-15,-4 1-5 0,-3-3-10 0,-4 1-17 16,0-1-29-16,-8 4-42 0,-4-1-62 15,-2-1-80-15,-7-3-63 0,-7 4-126 16,-4-4-167-16,-6-2-424 0,-17 9-390 0</inkml:trace>
  <inkml:trace contextRef="#ctx0" brushRef="#br0" timeOffset="15870.32">12650 9332 2949 0,'0'0'-3'16,"0"0"46"-16,0 0 26 0,0 0 33 15,0 0 25-15,-41 23 22 0,31-6 7 16,-1 4 4-16,-1 8-3 0,1 1-7 0,4 3-2 16,-2 1-3-16,4 0 3 0,1 3 24 15,2 0-10-15,4 3-14 0,2-1-17 0,-1 0-11 16,9 11-14-16,-2-3-34 0,5-3-12 15,4 2-26-15,1-2-30 0,12 11-29 0,-3-12-25 16,11 5-42-16,-2-13-53 0,14 3-81 16,7-7-69-16,-5-8-187 0,13-3-136 15,5-1 31-15,7-6-320 0,6 1-297 0</inkml:trace>
  <inkml:trace contextRef="#ctx0" brushRef="#br0" timeOffset="16682.2">17278 9358 2816 0,'0'0'-2'0,"0"0"13"16,0 0 9-16,0 0 37 0,0 0 36 0,0 0 36 15,6 45 20-15,-10-32 5 0,4-13 2 16,-10 30 0-16,6-11 3 0,-2 2 30 0,4 0-1 15,0 4-28-15,0 0-9 0,2 0-8 16,-2 0-16-16,2 1-11 0,0-4-12 16,0 1-10-16,0 0-12 0,2 2 10 0,2 0-12 15,4 0-10-15,-2-2-9 0,4 1-9 16,0-2-26-16,1 0-27 0,4-1-38 0,0 0-36 16,-1-4-49-16,4-3-62 0,-2-1-73 15,0-4-65-15,-2-3-158 0,1 0-132 16,-3-4 23-16,0 0-303 0,0 0-272 0</inkml:trace>
  <inkml:trace contextRef="#ctx0" brushRef="#br0" timeOffset="17336.29">17729 9490 2591 0,'0'0'-97'0,"0"0"38"0,0 0 32 16,0 0 33-16,0 0 23 0,0 0 24 15,0 0 19-15,-2 55 8 0,0-39 8 0,-1 1 1 16,3 2-6-16,-2 0 2 15,2-19 0-15,2 36-2 0,-2-17 4 0,0-2-2 16,3 1 2-16,-3-18-2 0,2 26-2 16,-2-13 1-16,0-13 1 0,0 22 1 0,0-22 1 15,2 15-8-15,-2-15-8 0,0 0-11 16,0 0-5-16,0 0-5 0,0 0-5 0,0 0-8 16,0 0-4-16,0 0 3 0,0 0 8 15,0 0 6-15,16-50 5 0,-9 40 5 0,-7 10 20 16,11-16 0-16,-11 16-7 0,12-14-7 15,-12 14-6-15,13-7-2 0,-13 7 0 16,0 0-6-16,0 0-5 0,0 0-8 0,0 0 7 16,30 16-4-16,-30-16-31 0,6 16-6 15,-6-16-1-15,6 18 3 0,-6-18 2 0,6 14-3 16,-6-14 3-16,5 13-5 0,-5-13 6 16,0 0-9-16,9 14-2 0,-9-14-9 0,0 0-9 15,0 0 2-15,0 0-2 0,0 0 4 16,0 0 1-16,0 0-3 0,38-27 3 15,-28 18-2-15,0-3 4 0,3 1 7 0,-2 0 0 16,2 1 9-16,-1 0 8 0,2 2-3 16,-2 1 12-16,-12 7 15 0,21-7 35 15,-21 7 21-15,21 0 17 0,-21 0 6 0,19 7-5 16,-19-7-7-16,15 15-13 0,-6-5-9 16,-1 1-10-16,-8-11-7 0,10 21-10 0,-6-12-17 15,-4-9-11-15,5 21-39 0,-5-21-42 16,4 20-49-16,-1-11-64 0,-1-1-85 0,-2-8-78 15,0 0-175-15,4 14-118 0,-4-14 23 16,0 0-473-16,8 3-632 0</inkml:trace>
  <inkml:trace contextRef="#ctx0" brushRef="#br0" timeOffset="17500">18215 9810 3420 0,'0'0'91'0,"0"0"40"0,17 8-10 0,-17-8 1 15,9 9 8-15,-9-9 6 0,9 13-8 16,-9-13 0-16,6 16-6 0,-6-16 1 0,6 21-16 15,-2-8-11-15,2 0-10 0,-2 1-13 16,2-2-22-16,-2 2-36 0,2-2-49 16,-2-3-60-16,-4-9-81 0,10 16-69 0,-5-13-100 15,-5-3-199-15,11 7-70 0,-11-7-306 16,0 0-317-16</inkml:trace>
  <inkml:trace contextRef="#ctx0" brushRef="#br0" timeOffset="17838.37">18552 9452 2800 0,'0'0'53'15,"0"-17"40"-15,0 17-6 0,0 0-5 0,-6-19 8 16,6 19 27-16,-13-9 20 0,13 9 14 16,-19-7-4-16,19 7-15 0,-22-1-12 0,22 1 3 15,-22 4-16-15,22-4-7 0,-22 9-8 16,22-9-14-16,-14 14 0 0,7-7-12 15,7-7-7-15,-8 19-22 0,8-19-25 16,2 25-25-16,4-12-25 0,1 3-17 0,3 0-5 16,3 4 3-16,0-4 3 0,1 4 9 0,-1-1 8 15,2-2 12-15,0 2 16 0,-3-2 15 16,-1 0 17-16,-2-3 11 0,-1-1 6 16,-2-1 13-16,-6-12 7 0,4 18-5 0,-4-18-4 15,0 0-8-15,-10 19-9 0,10-19-22 16,-15 8-44-16,15-8-62 0,0 0-79 15,-23 0-75-15,23 0-114 0,0 0-178 0,-21-14-70 16,15 6-225-16,6 8-172 0</inkml:trace>
  <inkml:trace contextRef="#ctx0" brushRef="#br0" timeOffset="18146.3">18626 9122 2536 0,'0'0'26'0,"5"-15"24"16,-5 15 5-16,8-14 5 0,-8 14 3 16,8-11-5-16,-8 11 2 0,0 0 0 0,15-9-7 15,-15 9 1-15,0 0 8 0,22 1 9 16,-22-1 18-16,0 0 17 0,20 16 13 16,-20-16 12-16,11 17 7 0,-11-17 10 0,5 22-5 15,-5-9 0-15,0-13 8 0,-3 29-9 16,-1-15-1-16,4-14-35 0,-7 29-8 15,3-14-9-15,-2-2-8 0,6-13-7 0,-6 25-5 16,2-14-6-16,4-11-12 0,-2 22-9 16,2-22-14-16,4 21-30 0,0-13-32 0,2 1-49 15,2-4-69-15,8 5-89 0,-6-6-93 16,5 0-193-16,0-1-99 0,2 1 16 0,-1 0-235 16,4-2-183-16</inkml:trace>
  <inkml:trace contextRef="#ctx0" brushRef="#br0" timeOffset="18400.84">19062 9568 2568 0,'0'0'95'16,"0"23"39"-16,0-23-12 0,0 0-4 0,11 19 14 15,-11-19 10-15,15 12-2 0,-5-7-11 16,3 3-12-16,0-2-17 0,3-1-8 16,-1-1-11-16,3 1-10 0,-2-1-12 0,4 2-13 15,-4-4-29-15,-16-2-53 0,32 0-51 16,-19 2-75-16,-13-2-61 0,26-5-96 0,-18 0-174 16,0 1-375-16,-8 4-229 0</inkml:trace>
  <inkml:trace contextRef="#ctx0" brushRef="#br0" timeOffset="18586.45">19286 9503 2695 0,'0'0'38'16,"0"0"41"-16,0 0 18 0,0 0 27 15,0 0 25-15,0 0 17 0,-16 32 8 16,16-32-7-16,-4 26-10 0,1-11-10 16,1 2 11-16,2-17-14 0,-2 34-13 0,2-15-19 15,2 0-11-15,-2 2-18 0,2-1-31 16,1-2-54-16,-1 1-44 0,2-1-62 15,0-1-82-15,2-2-62 0,-2-5-112 0,1 1-185 16,2-2-429-16,-7-9-429 0</inkml:trace>
  <inkml:trace contextRef="#ctx0" brushRef="#br0" timeOffset="19081.7">19524 9301 3105 0,'0'0'88'0,"0"0"9"0,6-17-12 16,-6 17-9-16,0 0-10 0,0 0 6 0,0 0 5 15,0 0 1-15,0 0 1 0,0 0-2 16,0 0-6-16,2 52 1 0,0-33 1 0,-2 4 2 16,0 3-3-16,2 1-8 0,0 0-9 15,0 1-6-15,3 1-4 0,-3-1-5 0,4 1-4 16,-1-2-3-16,-1 0-5 0,2-3-2 15,-4 0-1-15,3-2-4 0,-3-5-5 16,0-1-2-16,0 0 0 0,-2-16 2 0,2 23-6 16,-2-23-5-16,0 15-1 0,0-15 0 15,0 0-2-15,0 0 2 0,0 0 3 0,0 0 8 16,0 0-10-16,0 0 5 0,0 0-3 16,0 0-1-16,10-61 1 0,0 45 2 0,0-4 1 15,2 3 13-15,1 0 0 0,-2 6-1 16,3-1 3-16,-1 2 3 0,2 3 0 15,-2 2 4-15,-13 5-1 0,25-3 0 0,-25 3 5 16,23 6-4-16,-12 0 9 0,-1 4-6 16,1-1 15-16,-2 2-23 0,-1 2 8 15,-2 2 1-15,-2-1-2 0,-4-14 0 0,4 27-4 16,-4-27 0-16,-4 21-5 0,4-21 15 16,-12 21-2-16,2-14-17 0,-1 1-19 0,-2-1-38 15,0-3-30-15,-1 0-33 0,0 0-43 16,2-4-43-16,12 0-48 0,-19 2-46 15,19-2-63-15,-15-6-160 0,15 6-116 0,-6-9-327 16,6 9-369-16</inkml:trace>
  <inkml:trace contextRef="#ctx0" brushRef="#br0" timeOffset="19443.21">20043 9465 2881 0,'0'0'-18'0,"0"0"41"15,18-10-1-15,-18 10 11 0,0 0 38 0,0 0 39 16,0 0 25-16,0 0 15 0,0 0 6 16,0 0-3-16,0 0-10 0,0 0-3 0,0 0 20 15,-48 18-17-15,48-18-8 0,-17 13-18 16,17-13-9-16,-11 15-3 0,7-6-19 16,4-9-14-16,-2 18-10 0,2-18-19 0,8 21-21 15,1-12-26-15,2 4-13 0,-1-2-4 16,2-2 5-16,4 4 0 0,-4-3 2 0,5 3 2 15,-2 1 3-15,-2-3 8 0,-3 1 17 16,0-2 6-16,0 2 17 0,-4-1-2 16,-6-11 12-16,4 22 5 0,-4-22 4 0,-4 21-23 15,4-21-2-15,-10 17 2 0,10-17-5 16,-20 14 0-16,10-9-4 0,10-5-3 0,-20 9-18 16,20-9-29-16,-17 8-41 0,7-6-51 15,10-2-77-15,-15 0-62 0,15 0-63 16,0 0-147-16,-15-8-133 0,15 8-18 0,-2-13-236 15,2 13-202-15</inkml:trace>
  <inkml:trace contextRef="#ctx0" brushRef="#br0" timeOffset="19630.5">20286 9578 2680 0,'14'4'95'0,"-14"-4"2"0,0 0-7 16,26 3-5-16,-26-3 19 0,24 5 18 0,-8-2 3 15,1 1-3-15,2-2-15 0,0 2-13 16,1 0-10-16,0-1-6 0,0-1-23 16,1 0-38-16,-3-2-67 0,-18 0-77 0,36-2-58 15,-20 0-57-15,-16 2-114 0,19-11-552 16,-13 5-301-16</inkml:trace>
  <inkml:trace contextRef="#ctx0" brushRef="#br0" timeOffset="19830.5">20576 9478 2810 0,'0'0'20'0,"0"0"42"0,0 0 28 16,0 0 40-16,0 0 23 0,0 0 13 0,0 0 10 16,0 0-2-16,-26 35-6 0,24-20 8 15,0 2-2-15,2-17-9 0,0 34-24 16,0-14-37-16,2-1-10 0,-2 2-12 0,2-1-4 16,-2-1-15-16,2 3-8 0,0-3-25 15,0 2-22-15,-2-4-33 0,3 0-35 0,-1-1-48 16,2-2-69-16,1 0-60 0,-3-5-76 15,2-1-161-15,-4-8-122 0,8 15-347 16,-8-15-365-16</inkml:trace>
  <inkml:trace contextRef="#ctx0" brushRef="#br0" timeOffset="20325.04">21045 9235 2848 0,'0'0'-47'15,"0"0"23"-15,0 0 31 0,0 0 47 16,0 0 32-16,-48 17 31 0,35-4 24 0,1 4 5 16,-4 2 1-16,2 8-5 0,0 0-10 15,2 1-6-15,2-3-8 0,4 4-14 16,1-1-10-16,1 3-8 0,2-3-10 0,2 3-8 16,4-1-8-16,1 1-8 0,-1-5-9 15,4 1-22-15,5 1-32 0,-2-4-39 0,1-3-46 16,1-1-62-16,4-3-61 0,-4-5-91 15,3 1-186-15,-3-3-480 0,2-5-427 16</inkml:trace>
  <inkml:trace contextRef="#ctx0" brushRef="#br0" timeOffset="20568.62">21253 9482 3144 0,'0'-17'51'0,"0"17"14"15,0 0 0-15,2-17 10 0,-2 17 51 0,0 0 29 16,0 0 7-16,0 0-6 0,0 0-6 16,0 0-4-16,0 0-13 0,0 58-5 0,0-42-14 15,2 4-25-15,-2 0-12 0,4 3-7 16,-2 2-6-16,3 0-8 0,0-2-9 16,1 0-25-16,-2-3-28 0,0 0-43 0,-2-5-45 15,2-2-53-15,1 2-66 0,-3-5-54 16,-2-10-101-16,6 13-165 0,-6-13-60 0,0 0-271 15,4 6-219-15</inkml:trace>
  <inkml:trace contextRef="#ctx0" brushRef="#br0" timeOffset="20833">21443 9576 2620 0,'0'0'48'0,"0"0"30"0,10-12 3 0,-10 12 23 15,0 0 30-15,0 0 16 0,0 0 7 16,0 0-4-16,0 0-10 0,0 0-15 15,0 0-10-15,0 0-8 0,-52 23-2 0,42-17-1 16,10-6 18-16,-17 11-15 0,17-11-8 16,-15 14-14-16,15-14-4 0,-9 15-4 0,9-15-13 15,-4 19-10-15,4-19-3 0,4 21-6 16,-4-21-7-16,14 24-4 0,-8-12-2 16,4 1-1-16,1 0-3 0,-1-5-2 0,3 4-22 15,0-3-26-15,1 1-35 0,0-5-44 16,-2 3-57-16,3-2-65 0,-2-2-81 0,-1-4-140 15,-12 0-183-15,19 2 27 0,-19-2-249 16,0 0-189-16</inkml:trace>
  <inkml:trace contextRef="#ctx0" brushRef="#br0" timeOffset="21010.37">21615 9740 2541 0,'0'0'86'0,"0"0"30"0,0 0-8 15,0 0 0-15,0 0 13 0,0 0 21 16,0 0 12-16,0 0 4 0,0 0-10 0,0 0-16 15,0 0-13-15,-13 42-16 0,13-42-11 16,5 22-9-16,-3-8-9 0,-2-14-15 16,6 24-34-16,-4-12-46 0,-2-12-56 0,6 20-71 15,-1-8-65-15,-5-12-90 0,9 15-185 16,-5-9-453-16,-4-6-359 0</inkml:trace>
  <inkml:trace contextRef="#ctx0" brushRef="#br0" timeOffset="21254.02">21829 9610 2767 0,'0'0'-97'0,"0"0"39"16,0 0 9-16,0 0 30 0,0 0 26 0,38 27 29 15,-28-22 4-15,6 1 3 0,0-2-5 16,1-1-4-16,3 1-7 0,-2 1-2 16,0-2-32-16,0-1-38 0,-1 0-39 15,-17-2-44-15,26 0-51 0,-26 0-123 0,18-6-346 16,-10 2 125-16</inkml:trace>
  <inkml:trace contextRef="#ctx0" brushRef="#br0" timeOffset="21444.97">22013 9603 2022 0,'-23'9'77'0,"23"-9"25"0,0 0-2 16,-15 17 33-16,15-17 32 0,-7 17 14 0,3-8 5 15,4-9-9-15,-6 22-10 0,4-9-17 16,2-13-18-16,-4 25-15 0,4-12-11 0,0-13-13 16,0 27-15-16,2-14-22 0,-2-13-38 15,2 23-39-15,-2-23-56 0,4 21-65 16,0-11-62-16,-4-10-79 0,6 13-169 15,-6-13-416-15,5 7-227 0</inkml:trace>
  <inkml:trace contextRef="#ctx0" brushRef="#br0" timeOffset="21703.25">22144 9321 2769 0,'4'-18'82'0,"-4"18"2"15,0 0 2-15,0 0 22 0,0 0 31 0,0 0 20 16,0 0 7-16,0 0 4 0,0 0-13 16,0 0-13-16,-8 52 27 0,8-31-22 0,0 2-9 15,2 5-10-15,0-1-38 0,0 4 1 16,2-1-20-16,-1-2-5 0,4 3-11 0,-5-2-5 16,2-1-16-16,0-1-21 0,0-3-24 15,-2-3-35-15,0-3-42 0,0-2-46 16,0 0-63-16,0-2-63 0,-2-14-111 0,0 15-194 15,0-15-58-15,0 0-252 0,0 0-239 16</inkml:trace>
  <inkml:trace contextRef="#ctx0" brushRef="#br0" timeOffset="21927.62">22307 9551 2845 0,'0'0'89'0,"0"0"-7"0,-6-16-6 16,6 16 1-16,0 0 22 0,-14-13 15 0,14 13 4 15,-18-1-7-15,18 1-6 0,0 0-11 16,-30 11-10-16,30-11-8 0,-16 17-6 16,11-8-6-16,5-9-3 0,-8 24-9 0,6-11-5 15,2-13-5-15,4 32-3 0,0-18-11 16,3 3-17-16,1-4-19 0,0 2-14 0,3-4-17 16,0 1-14-16,1-2-29 0,2-1-39 15,-2-1-58-15,3-2-52 0,-15-6-130 0,21 3-622 16,-12-3-444-16</inkml:trace>
  <inkml:trace contextRef="#ctx0" brushRef="#br0" timeOffset="22210.18">22451 9678 3124 0,'0'0'37'0,"0"0"7"15,0 0-10-15,0 0-8 0,0 0 3 16,0 0-1-16,0-24 5 0,0 24-2 0,0 0-2 15,22 0-4-15,-22 0-2 0,0 0 1 16,0 0 9-16,31 10 14 0,-31-10 8 16,13 10 13-16,-13-10 20 0,2 16 12 0,-2-16 16 15,0 0 15-15,-6 29-7 0,6-29 4 16,-9 24-28-16,3-10-11 0,1 0-6 16,1-2-6-16,4-12-10 0,-6 26-11 0,6-13-5 15,0-13-17-15,6 20-36 0,0-10-41 16,1-1-51-16,0-1-58 0,3 0-63 0,1-3-44 15,-1-2-80-15,-10-3-132 0,20 0-117 16,-20 0-261-16,18-7-195 0</inkml:trace>
  <inkml:trace contextRef="#ctx0" brushRef="#br0" timeOffset="22403.97">22776 9517 2633 0,'0'0'66'0,"6"-10"41"0,-6 10 13 16,0 0 32-16,0 0 23 0,0 0 18 15,0 0 7-15,0 0-11 0,20 40 5 16,-18-25-16-16,1 5-23 0,-3-2-17 0,0 4-23 16,-3-2-6-16,1 5-23 0,-4 0-26 15,2 2-12-15,-4-3-37 0,0 0-58 0,-6-4-81 16,4 3-103-16,-7-4-122 0,0-2-230 16,-2-2-12-16,-3 1-313 0,0-5-298 15</inkml:trace>
  <inkml:trace contextRef="#ctx0" brushRef="#br0" timeOffset="25371.77">18218 8852 1191 0,'0'0'169'0,"0"0"-57"0,0 0-56 16,0 0-21-16,0 0-9 0,25 0-13 0,-25 0-13 15,0 0-13-15,0 0-21 0,7 2-27 16,-7-2-25-16,0 0-19 0,0 0 0 0,0 0 21 16,0 0 33-16,0 0 42 0,0 0 12 15,0 0 22-15,0 0 12 0,0 0-3 16,0 0 20-16,0 0 14 0,0 0-1 0,0 0 11 16,0 0 5-16,0 0 6 0,0 0 8 15,0 0-12-15,0 0 3 0,0 0-12 0,0 0 4 16,12 11 3-16,-12-11 7 0,0 0 9 15,20 0 8-15,-20 0-4 0,0 0 3 16,22-2-2-16,-22 2-2 0,20 2-3 0,-20-2-8 16,21 0-3-16,-21 0-9 0,23 2-9 15,-23-2-7-15,23 2-6 0,-23-2-6 0,28 0-7 16,-28 0-3-16,29 0-6 0,-9 0-1 16,-4 0-4-16,4 0 0 0,-2 0 14 15,6 0 3-15,-3 0 5 0,3 2 2 0,-2 0-5 16,4-2-4-16,-3 0-4 0,7 0-4 15,0 1-5-15,-3-1-3 0,3 0-2 0,-8 3-4 16,4-3-1-16,-2 0 2 0,-3 0-6 16,-1 0 0-16,2 1-2 0,-3-2 11 15,0 2-3-15,-19-1 0 0,34-1 1 0,-19 1-3 16,-15 0-3-16,32-3-4 0,-18 2 0 16,-14 1-2-16,30-2 0 0,-30 2 6 0,25-2-4 15,-25 2 1-15,28-4 0 0,-28 4 1 16,21-2-1-16,-21 2-2 0,19 0 1 15,-19 0-1-15,0 0 2 0,23 0 1 0,-23 0 0 16,0 0 1-16,0 0 0 0,18-3-1 16,-18 3-2-16,0 0 0 0,0 0-3 0,0 0 0 15,0 0-3-15,0 0 2 0,0 0 0 16,0 0-2-16,0 0 2 0,0 0 0 16,14-5-1-16,-14 5 0 0,0 0 2 0,0 0 3 15,0 0 7-15,26 0 0 0,-26 0 0 16,0 0 1-16,29 0-5 0,-29 0 2 0,26 0-6 15,-10-1 1-15,4 1 6 0,1-2-8 16,0 0-4-16,0 2-1 0,-21 0-1 16,40-2 0-16,-16 0-2 0,-1 0 2 0,-1 0-1 15,0 1-1-15,0-1 1 0,-1-1-2 16,-3 2 3-16,2-3-1 0,-1-1-1 16,0 5 3-16,-19 0-4 0,34-4 0 0,-17 4 0 15,-1-4 0-15,2 1-4 0,-18 3 4 16,33-1 0-16,-15 1-3 0,-2-2 4 0,-16 2-3 15,36-2 0-15,-19 2-2 0,2-2 4 16,-19 2 3-16,37 0 3 0,-21 0-2 0,4 0 2 16,-20 0 3-16,37 0-4 0,-17 0 7 15,-2 2-4-15,2-2-1 0,1 0-4 16,0 2 2-16,2-4-3 0,1 4 1 16,-1-4-3-16,2 2 2 0,0 0-1 0,1 0 0 15,2 0-3-15,-1-2 7 0,3 2 1 0,-7-2 2 16,2 2-3-16,1-2 9 0,-1 2 0 15,-1 0-3-15,1 2-2 0,0-2 3 16,7 2 15-16,-3-2-1 0,1 0-3 0,0 0-4 16,1 0-4-16,1-2-5 0,3 4 0 15,-4-4-1-15,5 2 0 0,-2 2 1 0,0-2-4 16,0 0 6-16,-3 0 0 0,-1 0-1 0,2 0 8 16,-3 0-4-16,1 0 2 0,-4 0-4 15,3 0 4-15,-1 2-5 0,-3-2 3 16,0 0-5-16,1 0 1 0,-1 0-4 0,1 0-1 15,-1 2 3-15,-2-2-6 0,0 0 1 16,1 0 2-16,0 0 3 0,-2 0-2 16,2 0 0-16,-1-2-1 0,-1 2-1 0,0 0 2 15,2 0-2-15,-1 0 7 0,-1 0-11 16,0 0 1-16,2-2 8 0,-1 4 4 16,1-4 5-16,-2 2 1 0,2 0 0 0,-3 0-4 15,3 0-2-15,-2 0-2 0,0 0-1 0,1 0-4 16,0 0 1-16,-2-2-1 0,3 4-4 15,-1-4 3-15,-2 4-2 0,2-2-2 16,-1-2 1-16,-2 2-3 0,2 0 1 0,-1 2 3 16,3-2-3-16,-4 0-1 0,4 0-2 15,-3 0-4-15,-2 0 6 0,2 0-1 0,-21 0 1 16,42-2-2-16,-22 2 0 0,1 0-1 0,-2 0-2 16,2 0 4-16,-1-2-2 0,-20 2 0 15,35 0 0-15,-16 0 2 0,-19 0-1 16,35 0 3-16,-17 0-5 0,-1-1 1 0,2 1-1 15,-4 0-2-15,-1-3 2 0,2 3 0 16,-2 0 1-16,1 0-2 0,0 0 2 0,0 0-2 16,-1-1 3-16,2 2-3 0,-2-1 1 15,-1 3-2-15,-13-3 1 0,29-3 1 16,-16 3 0-16,2 3 1 0,0-3 0 0,-3 0 3 16,4 1-2-16,-2-1 4 0,1 0-3 15,-2 2 1-15,2-2 1 0,-15 0 0 0,23 2-1 16,-12-2 0-16,-11 0 2 0,18 0-4 15,-18 0-1-15,20 0-14 0,-20 0-23 16,12 0-30-16,-12 0-47 0,0 0-53 0,15 0-85 16,-15 0-80-16,0 0-178 0,0 0-124 15,0 0 30-15,0 0-456 0,0 0-601 0</inkml:trace>
  <inkml:trace contextRef="#ctx0" brushRef="#br0" timeOffset="26153.12">23050 8128 3249 0,'0'0'-88'0,"0"0"27"0,0 0 26 16,0 0 28-16,0 0 25 0,0 0 18 15,0 0 13-15,0 0 5 0,0 0 2 16,0 0 12-16,43 17 16 0,-43-17 22 16,14 19 14-16,-5-6 11 0,2 5-4 0,-3 2 1 15,3 3-6-15,-1 3-9 0,1 6 15 16,0 0-17-16,-1 1-7 0,0 6-5 15,1-1-34-15,-2 2-7 0,-1 6-5 0,-4-3-2 16,0-2-4-16,-2 1-5 0,-2-1-8 16,-2 1-2-16,-2 3-6 0,-2-5-19 0,0-3-32 15,-5 1-44-15,0-3-58 0,-1-3-76 16,1-2-60-16,-4-2-131 0,5-7-181 0,1-2-35 16,1-3-263-16,0-4-237 0</inkml:trace>
  <inkml:trace contextRef="#ctx0" brushRef="#br0" timeOffset="26675.81">23480 7882 2740 0,'0'-27'66'0,"0"27"13"15,0 0-12-15,0 0 1 0,0 0 22 0,0 0 35 16,0 0 20-16,0 0-5 0,0 0-6 15,0 0-10-15,0 0 0 0,0 0 4 0,13 51-3 16,-7-28 10-16,4 0-4 0,4 4-12 16,-2 3-4-16,3 2-20 0,0-2-2 15,0-2-14-15,-1 5-19 0,2-4-25 0,-2 0-36 16,1-2-33-16,-5-2-41 0,1-3-38 16,2 0-39-16,-5-2-48 0,2-1-38 15,0-6-54-15,-4 0-133 0,-2-6-163 0,0 0-296 16,-4-7-253-16</inkml:trace>
  <inkml:trace contextRef="#ctx0" brushRef="#br0" timeOffset="26930.66">23792 8183 2793 0,'6'-15'69'0,"-2"1"8"16,-4 14-4-16,8-22 9 0,-8 22 19 16,4-14 13-16,-4 14 4 0,0 0 4 15,4-13 18-15,-4 13 15 0,0 0 11 0,0 0 1 16,0 0 4-16,0 0-29 0,-18 53 10 15,10-32 3-15,1 3-8 0,-2 2-10 0,1 0-15 16,-1 5-17-16,1 3-10 0,0-1-11 16,-1 2 4-16,2 2-8 0,-1-2-10 15,2-2-9-15,0 1-13 0,0 3-7 0,1-2-19 16,0-5-30-16,1 1-28 0,0-4-31 16,2-1-41-16,-2-6-52 0,2 1-67 0,2-1-60 15,0-9-115-15,0 1-187 0,0-12-17 16,0 18-407-16,0-18-503 0</inkml:trace>
  <inkml:trace contextRef="#ctx0" brushRef="#br0" timeOffset="27192.51">24016 8391 3010 0,'0'0'-78'15,"6"-12"50"-15,-6 12 35 0,0 0 38 16,0 0 51-16,0 0 24 0,0 0 18 16,0 0 6-16,0 0-10 0,0 0-11 0,-22 40-4 15,16-27-9-15,0 2-2 0,0 3-16 16,-1 1-9-16,3 0-9 0,2 2-9 0,0 0-8 16,0 1-13-16,4 4-25 0,0-2-34 15,0 1-55-15,2 0-61 0,5-2-70 16,-3 0-63-16,0-4-127 0,3-2-174 0,-2-3-305 15,-1-2-227-15</inkml:trace>
  <inkml:trace contextRef="#ctx0" brushRef="#br0" timeOffset="27534.28">24212 8425 2568 0,'4'-17'38'0,"-4"17"36"15,0 0 2-15,0 0 7 0,-6-21 10 16,6 21 32-16,0 0 23 0,-18-8 12 16,18 8 3-16,0 0-10 0,-24 4-6 0,24-4 14 15,0 0-17-15,-25 13-7 0,25-13-20 16,-14 14-7-16,14-14-22 0,-10 17-1 0,10-17-17 16,-3 20-14-16,3-20-20 0,3 26-17 15,-3-26-15-15,10 28-4 0,0-12-7 16,0 0 0-16,0 2 2 0,1-1 1 0,0 1 4 15,0 0 2-15,-1 0 2 0,-2-4 7 16,1 1 6-16,-2 1 4 0,-3-1 6 16,0-2-4-16,-4-13 7 0,0 23-4 0,0-23-9 15,-6 21-4-15,6-21-34 0,-16 14-35 0,16-14-48 16,-18 7-62-16,18-7-60 0,-18 3-62 16,18-3-133-16,-14-5-174 0,14 5-353 15,-9-9-374-15</inkml:trace>
  <inkml:trace contextRef="#ctx0" brushRef="#br0" timeOffset="27764.32">24507 8395 2905 0,'0'0'-14'0,"0"0"37"0,0 0 4 15,0 0 20-15,26 11 24 0,-26-11 12 0,8 19 6 16,-4-8-6-16,0 4-7 0,-2 1-7 15,3 1-7-15,-2 2-2 0,0 0 9 0,-3-2-3 16,0 2 3-16,0-2-5 0,-3 3 10 16,0-1-10-16,0-2-6 0,-3-2-27 15,2-1-43-15,4-14-63 0,-8 24-78 0,6-13-76 16,2-11-159-16,-10 14-578 0,10-14-409 16</inkml:trace>
  <inkml:trace contextRef="#ctx0" brushRef="#br0" timeOffset="27991.84">24994 8556 2958 0,'0'0'0'0,"0"0"28"0,0 0-1 16,18 4 8-16,-18-4 17 0,18 1 6 15,-18-1-3-15,18 6-4 0,-18-6-8 0,27 4-30 16,-15-4-42-16,-12 0-51 0,26 3-49 16,-14-3-34-16,-12 0-51 0,18-3-69 0,-18 3-470 15,16-7-38-15</inkml:trace>
  <inkml:trace contextRef="#ctx0" brushRef="#br0" timeOffset="28139.92">25066 8486 2347 0,'-14'-5'102'0,"14"5"40"0,-17-8 7 0,17 8 7 16,0 0 13-16,-14-8-10 0,14 8-8 15,0 0-6-15,0 0-8 0,0 0-12 0,0 0-10 16,0 0-18-16,0 0-11 0,56 6-11 16,-56-6-16-16,33 6-35 0,-14-5-41 15,-3-1-52-15,2 3-68 0,-18-3-66 0,32 0-100 16,-17-3-203-16,-3 2-404 0,-12 1-305 16</inkml:trace>
  <inkml:trace contextRef="#ctx0" brushRef="#br0" timeOffset="30932.29">27220 7461 1677 0,'0'0'260'0,"0"0"-41"0,0 0-50 15,-4-22 9-15,4 22 4 0,0 0-12 16,0 0-6-16,0-17-12 0,0 17 1 0,0 0-3 16,0 0 3-16,0 0 20 0,0 0 36 15,0 0 9-15,0 0-23 0,0 0-3 16,0 0-13-16,0 0-13 0,11 54-15 0,-9-35-13 15,-2 4-19-15,5 4-11 0,-3-2-13 16,3 5-10-16,-1 1-11 0,0-3-6 0,-3 3-9 16,5-2-3-16,-1 1-9 0,-1-4-5 15,0 2-4-15,2-3-9 0,-4 1-17 0,2-7-23 16,-2 0-34-16,2-5-23 0,-3 4-39 16,1-7-40-16,-2 1-65 0,0-12-69 0,2 11-78 15,-2-11-138-15,0 0-117 0,0 0-15 16,0 0-309-16,0 0-356 0</inkml:trace>
  <inkml:trace contextRef="#ctx0" brushRef="#br0" timeOffset="31176.44">27488 7660 2899 0,'9'-5'107'0,"-9"5"24"16,12-10-11-16,-12 10-18 0,0 0-9 0,0 0-2 16,0 0 6-16,0 0-3 0,0 0-8 15,0 0-9-15,0 0-10 0,-48 18-2 16,31-11 14-16,0 1 13 0,-1 0 10 0,0-1 5 15,3 3-16-15,0-2 0 0,0 0-10 16,4 2-8-16,1 2 0 0,2 0-10 16,8-12-5-16,-9 20-1 0,9-20-12 0,2 22-2 15,-2-22-4-15,15 23-10 0,-2-10-4 16,2-4-17-16,1 2-29 0,3 1-26 0,0-4-42 16,-2-1-45-16,3-1-61 0,-1 0-48 15,-3-3-74-15,0-1-145 0,-4 0-161 0,1-2-302 16,-13 0-326-16</inkml:trace>
  <inkml:trace contextRef="#ctx0" brushRef="#br0" timeOffset="31340.68">27611 7865 2992 0,'27'2'130'15,"-27"-2"16"-15,13 7-12 0,-13-7 4 16,14 13 13-16,-4-3 12 0,-2 4-2 0,-2-1 9 16,4 4-21-16,-1 2-17 0,0 2-14 15,1 0-15-15,-2 1-12 0,1 0-16 16,0-1-16-16,-1-1-48 0,-1-2-49 0,-4-3-67 15,6 0-82-15,-3 1-84 0,1-6-186 0,-2 1-170 16,-1-4-344-16,-4-7-418 0</inkml:trace>
  <inkml:trace contextRef="#ctx0" brushRef="#br0" timeOffset="31984.27">28426 7404 2979 0,'9'-12'-60'0,"-9"12"7"0,0 0 9 16,0 0 3-16,0 0 35 0,0 0 37 0,0 0 29 15,0 0 12-15,0 0 6 0,0 0 3 16,0 0 6-16,-42 25 16 0,33-11 36 15,-2-3 10-15,-2 6 5 0,0 2-9 0,3 2-11 16,0 0-13-16,-3 4-5 0,6 0-18 16,1 4-10-16,0-3-12 0,1 2-7 0,1 3-9 15,4-1-4-15,0 1-4 0,0-1-10 16,4 1-1-16,1 1 1 0,3 3 0 0,0-3 0 16,2-2-4-16,-1 2 5 0,0-6 1 15,2-2-5-15,-1 0-3 0,0-4-7 16,-1 1 3-16,2-2-7 0,-3-3-4 0,2-4-20 15,-2 0-34-15,0 0-43 0,-8-12-52 16,11 14-69-16,-3-11-55 0,-8-3-71 0,11 4-139 16,-11-4-164-16,0 0-327 0,0 0-380 15</inkml:trace>
  <inkml:trace contextRef="#ctx0" brushRef="#br0" timeOffset="32759.14">28653 7419 2879 0,'0'-27'-41'0,"0"27"20"0,0 0 21 15,0-22 23-15,0 22 23 0,0 0 19 16,3-15 11-16,-3 15-3 0,0 0-8 15,0 0-3-15,0 0 13 0,0 0 9 0,0 0 4 16,0 0-4-16,0 0-1 0,0 0-6 16,0 0-7-16,5 69 1 0,-1-46-9 0,0 2-6 15,5 4-4-15,-3-2-12 0,2 5 0 16,3-2-4-16,-1 2-4 0,0-9-3 16,-2 2-2-16,-2-2-3 0,2-4 3 15,-3-2-7-15,1-1 0 0,-1-3 4 0,-1-2 8 16,-4-11-1-16,4 19 1 0,-4-19-3 0,0 0 1 15,0 0-8-15,0 0-1 0,0 0-3 16,0 0-3-16,0 0-4 0,0 0 2 0,0 0 0 16,10-57-5-16,-3 40 2 0,-1 0 0 15,4-1 0-15,2 6-4 0,-4-2 1 16,4 3-1-16,1 1 2 0,2 3 1 0,0 0 1 16,-15 7 5-16,25 0 4 0,-25 0 4 15,27 7 2-15,-15-1 5 0,-4 3 3 16,-2 2 28-16,-6-11-9 0,6 21 5 15,-6-21 0-15,0 25 0 0,0-25-13 0,-10 25 2 16,4-14-12-16,-2-2-21 0,-4 3-28 16,1-5-42-16,2 1-52 0,9-8-63 0,-18 10-74 15,8-6-76-15,10-4-169 0,-13 0-142 16,13 0-333-16,0 0-410 0</inkml:trace>
  <inkml:trace contextRef="#ctx0" brushRef="#br0" timeOffset="33076.25">29243 7611 2863 0,'11'-8'-70'0,"-11"8"14"15,0 0 10-15,0 0 7 0,0 0 20 16,0 0 52-16,0 0 31 0,0 0 18 0,0 0 1 16,0 0 5-16,-45-4 5 0,45 4 15 15,0 0 11-15,-32 11 10 0,22-7-4 16,10-4-11-16,-15 8-8 0,15-8-14 0,-11 13-14 15,11-13-5-15,0 0-11 0,2 25-9 16,-2-25-7-16,16 24-7 0,-6-11-8 16,0 1-1-16,5 0-6 0,-2-1 0 0,-2 2-1 15,-1-1 2-15,0-2 2 0,0 4 12 16,-4-3 12-16,-6-13 7 0,4 23 3 16,-4-23-2-16,-2 20-9 0,2-20-4 0,-13 18-9 15,13-18-24-15,-19 11-37 0,7-7-47 16,12-4-65-16,-20 2-86 0,10-2-89 15,10 0-179-15,-17-6-142 0,17 6-259 0,-16-11-272 16</inkml:trace>
  <inkml:trace contextRef="#ctx0" brushRef="#br0" timeOffset="33241.25">29383 7703 2778 0,'15'-2'41'0,"-15"2"2"16,25-6-17-16,-25 6-8 0,23-5 2 0,-8 1 0 15,-15 4-1-15,25-4-6 0,-10 0-36 16,0 0-33-16,-15 4-30 0,31-7-28 16,-17 3-25-16,0-2-42 0,-3 0-114 0,2 0-363 15,-5 1 110-15</inkml:trace>
  <inkml:trace contextRef="#ctx0" brushRef="#br0" timeOffset="33424.33">29584 7555 2191 0,'0'0'177'0,"0"0"11"15,0 0-11-15,0 0 6 0,0 0 11 0,-19 30-1 16,19-30 3-16,0 25-14 0,0-10-22 16,0-15-19-16,2 35-15 0,2-17-18 0,-2 1-11 15,0-2-8-15,0 2-12 0,0 1-11 16,1-5-7-16,-3-15-21 0,2 31-42 0,0-19-48 16,-2-12-67-16,4 24-71 0,-2-16-73 15,-2-8-124-15,2 14-167 0,-2-14-374 0,5 6-339 16</inkml:trace>
  <inkml:trace contextRef="#ctx0" brushRef="#br0" timeOffset="33696.8">29832 7370 2829 0,'6'-15'-23'0,"-6"15"4"16,6-10 3-16,-6 10 4 0,0 0 28 15,0 0 47-15,0 0 30 0,0 0 20 0,0 0 7 16,0 0 11-16,0 0 6 0,20 37 15 16,-18-22-1-16,0 5-2 0,-2 1 13 0,2 0-10 15,-2-1-12-15,4 6-19 0,-4 0-13 16,2 0-12-16,0 0-7 0,0-2-10 0,0-2-21 16,0-2-22-16,0 1-32 0,-2-4-36 15,2-1-42-15,-2-3-48 0,0-13-63 0,5 22-62 16,-3-14-113-16,-2-8-171 0,4 10-99 15,-4-10-213-15,0 0-184 0</inkml:trace>
  <inkml:trace contextRef="#ctx0" brushRef="#br0" timeOffset="33920.32">30039 7579 2693 0,'11'-14'66'16,"-11"14"-2"-16,4-11-15 0,-4 11-5 0,0 0-2 15,0 0 17-15,0 0 16 0,0 0 15 16,-30-9 7-16,30 9 19 0,0 0 18 15,-32 5 23-15,32-5 31 0,-25 13-14 0,15-3-14 16,-2-2-10-16,12-8-9 0,-14 22-30 16,12-10 3-16,2-12-14 0,-2 25-13 0,2-25-3 15,8 29-14-15,0-14-17 0,6 2-31 16,0-4-26-16,-1 2-43 0,2-6-49 16,0 2-71-16,1-4-73 0,0-3-96 0,0 3-189 15,-3-6-111-15,-2-1-297 0,-11 0-345 16</inkml:trace>
  <inkml:trace contextRef="#ctx0" brushRef="#br0" timeOffset="34174.31">30193 7657 3107 0,'0'0'138'0,"9"-6"-11"0,-9 6-20 16,0 0-16-16,15-6-11 0,-15 6-5 16,13-1-10-16,-13 1-11 0,0 0-4 0,0 0-10 15,20 5-3-15,-20-5-3 0,10 8-1 16,-10-8 11-16,6 7 7 0,-6-7 12 15,0 0 9-15,0 0 8 0,-2 31 9 0,2-31 0 16,-4 21 0-16,4-21 2 0,-10 25 29 16,8-12-10-16,-2 2-6 0,4-15-10 0,-2 27-9 15,2-27-7-15,4 27-12 0,2-12-7 16,4-2-39-16,0 1-44 0,2-2-57 0,3-3-79 16,7 0-88-16,-4-1-84 0,6-3-174 15,-5-1-139-15,-2-2 34 0,0-2-255 16,-17 0-225-16</inkml:trace>
  <inkml:trace contextRef="#ctx0" brushRef="#br0" timeOffset="34453.65">30608 7457 2565 0,'9'-11'7'0,"-9"11"39"0,0 0 3 16,10-8 26-16,-10 8 48 0,0 0 35 0,0 0 21 15,0 0 3-15,17 26-8 0,-13-12 11 16,0 3-13-16,4 6-5 0,-2 0-26 16,2 6-4-16,0 1-10 0,-2 5-21 0,-1-3-11 15,-1 4-22-15,-4-4-39 0,0 1-52 0,-4 5-67 16,-5-2-83-16,1 0-90 0,-4 0-146 15,-6 2-209-15,-3-1-362 0,-4-3-421 16</inkml:trace>
  <inkml:trace contextRef="#ctx0" brushRef="#br0" timeOffset="38972.65">27196 8583 1009 0,'0'0'238'0,"0"0"-74"15,18-4-43-15,-18 4-46 0,15-5-23 0,-15 5-6 16,0 0 0-16,20-3-11 0,-20 3 6 15,0 0 7-15,0 0 7 0,18-4 21 0,-18 4 14 16,0 0 14-16,0 0 6 0,0 0-3 16,0 0-7-16,0 0-3 0,16-6 3 0,-16 6-8 15,0 0 1-15,0 0 1 0,0 0 16 16,0 0 9-16,0 0 0 0,0 0 4 16,0 0 2-16,0 0-5 0,0 0-11 0,16-5-12 15,-16 5-13-15,0 0-4 0,24 0-12 16,-24 0-5-16,25 2-3 0,-25-2-3 0,34 2-4 15,-14-2-1-15,2 1-1 0,1 2-2 16,6-3-1-16,4 4-3 0,-1-1 2 16,2-3-5-16,-1 3 3 0,8 1 5 0,1 1 5 15,2-2 10-15,1 4-25 0,2-1-1 16,-1-2 5-16,7 3-3 0,-2-2-3 0,-4 2-4 16,-2-2 1-16,3 1-6 0,-2-3-4 15,4 3-5-15,-2 0-2 0,-4-3-1 0,3 4 2 16,-4-4-6-16,5 1 0 0,-4-2-2 15,2 2-1-15,-2-2-1 0,1 2-1 16,0-1 1-16,-1-1-3 0,-1 0-2 0,-1 0 0 16,-3 2 9-16,5-3-6 0,-2 1 4 15,-2 0-5-15,3 2-1 0,-1-2-1 0,3 0 5 16,-1 2-6-16,0-1-3 0,-1 0 3 16,1-1-2-16,3 0 2 0,-5 1-3 15,3 1 8-15,-1-3 5 0,1 6 14 0,-1-6 2 16,0 4 8-16,3-1-4 0,-3-1-2 15,3 1-4-15,-1 1-2 0,10-1-4 16,-1 2-1-16,-6-3-3 0,-3-2-2 0,3 3 0 16,-1-2-3-16,-1-1-2 0,-1-1 2 15,1-1 5-15,-3 1 7 0,1 0 7 0,-1 0 4 16,-2-2 2-16,3 2 1 0,-3-1-3 16,3 2-1-16,-7-1 10 0,4 0-4 0,1 0-8 15,-7 2-2-15,2-1-6 0,-2-1-12 16,-3 3-28-16,-1-2-43 0,-4-1-53 15,-5 0-69-15,-1 2-98 0,-10-2-109 0,1-2-235 16,-13 2-23-16,4-8 21 0,-4 8-370 16,0 0-468-16</inkml:trace>
  <inkml:trace contextRef="#ctx0" brushRef="#br0" timeOffset="45697.43">27245 9371 1332 0,'0'0'352'0,"0"0"-94"0,20-36-82 0,-20 36-24 16,0 0-11-16,0 0 11 0,10-14-1 15,-10 14-13-15,0 0 0 0,0 0 2 16,6-12 3-16,-6 12 4 0,0 0 4 0,0 0 2 16,0 0-7-16,0 0-3 0,0 0-10 15,6-13-6-15,-6 13-16 0,0 0-16 16,0 0-8-16,0 0-9 0,0 0-5 0,0 0-4 15,0 0-13-15,0 0 2 0,0 0 17 16,7 40-2-16,-5-27-13 0,-2-13-7 0,5 30-3 16,-2-14-7-16,-1-1 0 0,-2-15-4 15,4 29-10-15,-1-16 2 0,-3-13-4 16,4 22-5-16,-4-22-3 0,2 19-1 0,-2-19-2 16,4 17 6-16,-4-17-7 0,0 0 0 15,2 18-8-15,-2-18 9 0,0 0-7 0,0 0-2 16,0 0-2-16,0 0 3 0,0 0-3 15,0 0 0-15,0 0 4 0,0 0-14 16,0 0 8-16,0 0-2 0,-2-67-3 16,6 52 5-16,-1-2 3 0,-1 2-20 0,6 0 12 15,-4 1 5-15,-4 14 1 0,9-27-2 0,-3 16-6 16,1 0 0-16,-7 11 2 0,10-18-1 16,-10 18 0-16,10-11-1 0,-10 11 4 0,0 0-1 15,0 0 0-15,0 0 6 0,0 0-3 16,25 19-2-16,-20-6 1 0,1 1-5 15,-1 1 4-15,-1-1-4 0,-1 1 0 0,3-2 9 16,-2 3-4-16,-4-16-3 0,3 22-2 16,-1-11 3-16,-2-11 5 0,5 18-10 0,-5-18 11 15,5 13-3-15,-5-13 3 0,0 0-2 16,0 0-12-16,15 7 12 0,-15-7 2 16,0 0-6-16,0 0 3 0,29-24-3 15,-22 12 0-15,5-1 0 0,-3 0-3 0,1 0 4 16,0-1 6-16,1 3-7 0,-2-1 2 15,0 3-3-15,-9 9-1 0,13-18 6 16,-13 18 2-16,13-7 17 0,-13 7-5 0,0 0 14 16,0 0 12-16,25 13 4 0,-16-1 2 15,-2 2 1-15,-2 0-6 0,5 5-5 0,0 0-2 16,-1 2-4-16,-1-2-4 0,-1 2-3 16,3-2-7-16,-1 1-13 0,-3-5-17 0,2 2-35 15,-2-4-41-15,-1 0-51 0,-5-13-66 16,11 22-86-16,-9-17-128 0,2 1-215 15,-4-6 10-15,0 0-449 0,0 0-628 0</inkml:trace>
  <inkml:trace contextRef="#ctx0" brushRef="#br0" timeOffset="50661.66">27769 9829 3230 0,'0'0'-145'15,"0"0"16"-15,0 0 13 0,0 0 32 0,0 0 14 16,0 0 32-16,0 0 23 0,0 0 19 15,9-19 14-15,-9 19 12 0,0 0 8 16,0 0 13-16,15-9 7 0,-15 9 12 0,0 0 10 16,16-6 6-16,-16 6 3 0,0 0-4 15,22-4-6-15,-22 4-4 0,0 0-7 16,20 0 0-16,-20 0 5 0,0 0-2 0,20 8 7 16,-20-8 11-16,0 0 8 0,11 11 1 15,-11-11 2-15,0 0-5 0,-2 19-3 0,2-19 11 16,0 0 10-16,-11 23 5 0,11-23-6 15,-6 15-27-15,6-15-3 0,-12 15 2 16,12-15-13-16,-7 14-3 0,7-14-11 0,-6 11-8 16,6-11-10-16,0 0 0 0,-2 18-5 15,2-18-30-15,0 0-30 0,13 12-40 0,-3-7-53 16,-10-5-64-16,26 5-65 0,-10-5-58 16,-3-1-126-16,6-2-177 0,-5 0-17 0,1-1-223 15,0-3-192-15</inkml:trace>
  <inkml:trace contextRef="#ctx0" brushRef="#br0" timeOffset="51091.75">28159 9345 2491 0,'0'0'-65'0,"4"-16"19"0,-4 16 10 0,0 0 19 16,5-19 25-16,-5 19 15 0,4-10 7 15,-4 10 11-15,0 0 9 0,0 0 7 16,3-18 16-16,-3 18 13 0,0 0 10 0,0 0 9 16,0 0 9-16,0 0 8 0,0 0-1 0,0 0-7 15,0 0-10-15,-18-13-11 0,18 13-5 16,0 0-13-16,0 0-6 0,0 0-6 15,0 0-9-15,-26 28-6 0,26-28-6 0,0 0-13 16,9 31-10-16,-9-31-8 0,15 25-7 16,-4-10-2-16,-2-1-4 0,2 3 4 15,-1-2-4-15,-2 0-1 0,-1-2 6 0,0 0 5 16,-3 3 12-16,1-2 13 0,-5-14 4 16,2 21 5-16,-2-21 4 0,-5 18 1 15,5-18-5-15,-14 16-1 0,14-16-4 0,-22 9-3 16,12-5-19-16,10-4-32 0,-23 0-47 15,23 0-55-15,0 0-73 0,-24-10-55 16,24 10-90-16,-8-17-158 0,4 6-414 0,0-4-301 16</inkml:trace>
  <inkml:trace contextRef="#ctx0" brushRef="#br0" timeOffset="51408.75">28218 8987 2629 0,'0'0'-88'0,"-3"-19"2"16,3 19 13-16,0 0-1 0,0 0 9 15,3-21 11-15,-3 21 2 0,0 0 10 16,14-8 2-16,-14 8 0 0,0 0 4 0,21-3 18 16,-21 3 10-16,0 0 21 0,0 0 12 15,33 9 30-15,-33-9 17 0,15 10 25 0,-15-10 21 16,10 13 8-16,-10-13 12 0,0 15 10 15,0-15 13-15,0 0 9 0,-6 27 6 16,6-27 0-16,-10 17 0 0,4-5-5 0,6-12-8 16,-11 16-7-16,11-16-24 0,-9 18-10 15,9-18-12-15,-2 15-21 0,2-15-34 0,4 15-47 16,1-8-65-16,-5-7-84 0,19 14-90 16,-9-10-122-16,1 3-214 0,6-4-410 0,-7 1-429 15</inkml:trace>
  <inkml:trace contextRef="#ctx0" brushRef="#br0" timeOffset="51637.35">28481 9231 2868 0,'-2'24'-115'15,"2"-24"25"-15,0 0 30 0,0 0 14 0,4 18 40 16,-4-18 27-16,0 0 21 0,15 9 8 15,-15-9 1-15,17 8-11 0,-17-8 2 0,21 7-7 16,-8-3-6-16,-13-4-1 0,26 6-2 16,-13-4-6-16,-13-2-17 0,22 4-49 15,-22-4-37-15,19 0-46 0,-19 0-40 0,11-3-66 16,-11 3-478-16,0 0 28 0</inkml:trace>
  <inkml:trace contextRef="#ctx0" brushRef="#br0" timeOffset="51841.3">28572 9212 2125 0,'0'0'-13'0,"0"0"26"0,0 0 21 16,0 0 54-16,0 0 30 0,0 0 26 16,0 0 11-16,0 0 8 0,0 0-1 0,0 0-4 15,0 0 8-15,10 65-11 0,-10-49-1 0,3 6-12 16,-3-1-12-16,0 1-16 0,0 2-9 16,0-2-14-16,0 5-9 0,-3-4-8 15,3 0-8-15,0 0-16 0,0-2-17 0,0-2-28 16,0-1-36-16,0-18-39 0,0 32-45 15,0-19-58-15,0-13-57 0,6 16-81 16,-6-16-154-16,5 8-476 0,-5-8-359 0</inkml:trace>
  <inkml:trace contextRef="#ctx0" brushRef="#br0" timeOffset="52311.83">28769 9203 2814 0,'0'0'-2'0,"8"-13"32"15,-8 13-9-15,7-12 2 0,-7 12-1 16,0 0 26-16,0 0 20 0,0 0 6 0,0 0 3 16,0 0-14-16,0 0-4 0,0 0 3 15,0 0 14-15,0 0 1 0,6 51-1 0,-6-32-10 16,2 2 2-16,0 2-12 0,-2-2-6 16,2 5-4-16,-1-1-6 0,2 2-5 15,-1-2-1-15,-2-4-4 0,3-3-2 16,-3 1-4-16,0-1-2 0,0-18 1 15,-3 29 4-15,1-18-5 0,2-11 0 0,-4 15-5 16,4-15-2-16,0 0-1 0,-10 10-1 16,10-10-1-16,0 0-3 0,0 0 0 0,0 0 2 15,0 0-8-15,0 0 3 0,4-56-3 16,2 43-1-16,0-1 2 0,2 3 1 16,2 0 1-16,-2 0 1 0,-8 11-1 0,19-15 0 15,-8 8 2-15,-11 7-1 0,23-3 2 0,-23 3 3 16,24 2 0-16,-24-2 1 0,26 13 3 15,-14-3 4-15,-3 1 2 0,0 2 5 16,0 3 5-16,-3-4 8 0,-1 5 4 0,-3-1 2 16,-2-16 6-16,-5 32 0 0,-1-16 1 15,-3 0-7-15,-2-6-6 0,-4 4-3 16,-5-2-3-16,-1-3-6 0,-1-2-7 0,4-1-15 16,-3-2-32-16,6-1-43 0,-5-3-56 15,20 0-74-15,-25-1-56 0,13-3-104 16,12 4-182-16,-13-13-71 0,8 5-250 0,5 8-218 15</inkml:trace>
  <inkml:trace contextRef="#ctx0" brushRef="#br0" timeOffset="52833.74">29192 9418 2618 0,'0'0'-52'0,"0"0"10"0,0 0 6 0,0 0 12 16,0 0 18-16,0 0 29 0,0 0 20 16,0 0 11-16,-33-11 7 0,33 11 13 15,0 0 9-15,0 0 7 0,-30 12 10 0,30-12-6 16,0 0-13-16,-13 14-5 0,13-14-10 15,-2 15-8-15,2-15-4 0,0 0-9 0,11 25-4 16,-5-13-5-16,-6-12-5 0,16 22-1 16,-6-10-4-16,-2 1-2 0,2-2-4 0,-1 1-2 15,-3 1 3-15,0-2 2 0,1 1 1 16,-7-12 17-16,2 19 10 0,-2-19 10 16,-4 19 0-16,4-19-2 0,-13 17-7 0,13-17-3 15,-19 12-9-15,9-6-8 0,10-6-24 16,-22 5-40-16,22-5-50 0,-21 2-52 0,21-2-55 15,-17 0-50-15,17 0-76 0,0 0-651 16,-19-12-407-16</inkml:trace>
  <inkml:trace contextRef="#ctx0" brushRef="#br0" timeOffset="53016.86">29216 9542 2993 0,'0'0'-32'0,"14"-4"-5"0,-14 4-3 0,0 0 5 15,28-3 8-15,-28 3 4 0,25-3 2 16,-10 3 5-16,-15 0 2 0,37 0 1 16,-19 3-4-16,-1-3 3 0,-17 0-11 15,34-3-42-15,-20 3-33 0,-14 0-41 0,28-6-50 16,-28 6-99-16,15-9-311 0,-10 2 190 16</inkml:trace>
  <inkml:trace contextRef="#ctx0" brushRef="#br0" timeOffset="53218.18">29379 9378 1815 0,'0'0'28'16,"0"0"8"-16,0 0 33 0,0 0 40 0,0 0 42 16,0 0 26-16,0 0 16 0,0 0-2 15,0 0-15-15,19 40-9 0,-19-40-8 0,4 32-2 16,-2-13-5-16,-2-2-7 0,0 4-18 16,0 0-13-16,0-2-12 0,0 2-12 15,0 1-12-15,2-2-6 0,-2-1-20 0,0 0-28 16,2-2-33-16,-2-17-30 0,0 29-40 15,2-17-39-15,-2-12-55 0,4 22-64 0,-2-15-102 16,-2-7-170-16,7 7-369 0,-7-7-247 16</inkml:trace>
  <inkml:trace contextRef="#ctx0" brushRef="#br0" timeOffset="53468.82">29569 9321 2580 0,'0'0'14'15,"4"-11"29"-15,-4 11 5 0,0 0-18 16,0 0 20-16,0 0 41 0,0 0 31 0,0 0 7 16,0 0-4-16,0 0-13 0,0 0 0 15,0 0 2-15,6 41 5 0,-6-41 1 0,-2 34-6 16,2-12-8-16,0-2-8 0,0 1-12 16,0 0-10-16,0 0-8 0,2-1-9 15,-2 2-4-15,3-1-11 0,-3-2-14 0,2 0-23 16,0-1-26-16,-2-18-33 0,0 26-35 15,0-26-45-15,0 20-67 0,2-11-63 0,-2-9-121 16,0 0-147-16,0 10-351 0,0-10-248 16</inkml:trace>
  <inkml:trace contextRef="#ctx0" brushRef="#br0" timeOffset="53710.66">29707 9429 2658 0,'0'0'9'0,"0"0"9"16,8-11-1-16,-8 11-1 0,0 0 8 15,0 0 3-15,0 0 17 0,0 0 4 16,0 0-7-16,0 0-5 0,0 0 12 0,0 0 16 16,0 0 16-16,0 0 16 0,0 0 4 15,-53 23 2-15,47-16-1 0,6-7-6 0,-10 21-3 16,5-8-9-16,5-13-10 0,-5 25-7 16,5-11-6-16,0-14-5 0,5 28-5 15,0-13-7-15,-1 0-4 0,0-1-4 0,-4-14-17 16,10 23-33-16,-4-16-49 0,-6-7-54 15,11 18-61-15,-11-18-56 0,11 9-101 16,-7-7-648-16,-4-2-445 0</inkml:trace>
  <inkml:trace contextRef="#ctx0" brushRef="#br0" timeOffset="53988.25">29770 9561 3176 0,'0'0'48'0,"0"0"-4"0,0 0-10 16,0 0-7-16,19-6-3 0,-19 6 1 15,0 0-3-15,0 0-2 0,0 0 0 16,0 0-9-16,30 10 2 0,-30-10-3 0,17 7-2 16,-17-7 2-16,16 7-2 0,-16-7-3 15,18 11 5-15,-10-6 9 0,-8-5 10 16,8 14 17-16,-8-14 16 0,0 0 11 0,-2 22 19 16,2-22 11-16,-12 15 12 0,12-15 11 15,-18 19 0-15,12-10-6 0,-2 2 17 16,8-11-10-16,-12 16-24 0,12-16-10 0,-5 18-19 15,5-18-10-15,5 17-41 0,1-10-47 16,2-1-57-16,4 3-74 0,4-3-83 0,-2 1-92 16,8-4-183-16,-7-1-132 0,-1-2-280 15,2 0-333-15</inkml:trace>
  <inkml:trace contextRef="#ctx0" brushRef="#br0" timeOffset="54191.99">30153 9423 3006 0,'0'0'87'0,"6"-13"-1"16,-6 13-7-16,0 0-15 0,14-10 1 16,-14 10 7-16,0 0 9 0,0 0 1 0,0 0-5 15,31 29-9-15,-23-10-6 0,3 2-7 16,-2 2-4-16,-1 2-8 0,0 1-3 16,-4 3-4-16,0 2-2 0,-4-3-8 0,-2 5-14 15,-4 0-32-15,-4-1-55 0,-3 6-76 16,-6-2-75-16,-6-4-126 0,-5 2-198 0,-2-2-294 15,-17 9-186-15</inkml:trace>
  <inkml:trace contextRef="#ctx0" brushRef="#br0" timeOffset="54928.2">26965 9165 2620 0,'0'0'-5'0,"0"0"4"16,0 0-8-16,-3-16 6 0,3 16 19 0,0 0 40 15,0 0 29-15,0 0 30 0,0 0 14 16,0 0 15-16,0 0 11 0,-45 25 11 0,34-12 6 15,-3 6 27-15,3 2 8 0,-5 7-40 16,3 3 1-16,2 1-15 0,-3 5-18 16,5 1-18-16,1 2-15 0,4 0-8 0,2 0-14 15,2 2-2-15,3 0-11 0,8 6-9 16,5-3-13-16,2 1-24 0,15 11-49 0,1-4-43 16,-3-11-64-16,8 3-82 0,8-2-58 15,-9-12-114-15,-2-7-179 0,5-1-61 16,1-4-286-16,1-4-311 0</inkml:trace>
  <inkml:trace contextRef="#ctx0" brushRef="#br0" timeOffset="55621.82">30579 9214 2682 0,'6'-17'-76'0,"-6"17"24"0,0 0 7 0,0 0 21 15,0 0 29-15,0 0 31 0,0 0 32 16,0 0 14-16,0 0 17 0,0 0 2 0,0 0 9 16,-34 42 12-16,28-31 15 0,0 4 8 15,1 2 3-15,-1 4-1 0,0 2-6 16,-1 2-7-16,1 0-11 0,1 2-6 0,1-1-8 16,0 3-7-16,2-1-8 0,2 3-4 15,0-3-5-15,2 3-11 0,2 0-8 16,0-3-7-16,5 4-2 0,2-2 11 0,-1 1-1 15,3-2-12-15,-1-3-12 0,4 1-19 16,-4-4-37-16,3-4-38 0,0-2-48 16,0-1-62-16,-1-1-74 0,2-6-80 0,-2-1-186 15,-4 0-139-15,1-7-316 0,-11-1-388 16</inkml:trace>
  <inkml:trace contextRef="#ctx0" brushRef="#br0" timeOffset="56537.95">30892 9471 2809 0,'0'0'-126'0,"-4"-16"18"0,4 16 17 0,0 0 15 15,0 0 24-15,0 0 15 0,0 0 8 16,0 0 17-16,0 0 47 0,0 0 11 0,0 0 21 16,0 0 12-16,0 0 12 0,0 0 9 15,0 0 0-15,0 0-11 0,0 0-3 0,-18 45-9 16,18-32-1-16,0-13-7 0,-2 32-1 16,0-16-1-16,2 1 0 0,0-17-2 15,0 34-5-15,0-19 0 0,0-15-3 0,0 28-5 16,0-14-1-16,0-14-8 0,0 23 2 15,0-23-4-15,0 19 2 0,0-19 6 16,-2 17 5-16,2-17 0 0,0 0-8 0,0 0-4 16,-4 19-4-16,4-19-3 0,0 0 0 15,0 0-3-15,0 0 0 0,0 0-1 16,0 0-4-16,0 0-3 0,0 0-3 16,-2-62-3-16,6 42-2 0,0-3 3 0,2 0-6 15,2 1-2-15,0-1 4 0,-2 2 4 16,0 0 7-16,1 2 5 0,-1 2 8 0,1-1 6 15,-3 5 0-15,0 0-2 0,-4 13-7 16,9-23-2-16,-9 23-5 0,6-13-1 0,-6 13-7 16,0 0 3-16,0 0-2 0,0 0-1 15,0 0-6-15,0 0 3 0,0 0-2 16,14 34-2-16,-14-34 1 0,2 28-2 0,-2-14-2 16,3 1 0-16,-3-15-2 0,2 28-1 15,0-18 3-15,-2-10-3 0,3 23-1 0,-3-23-2 16,2 17-1-16,-2-17 5 0,2 14-5 15,-2-14 2-15,0 0 1 0,0 0-3 16,0 0 3-16,0 0-7 0,0 0 4 0,0 0-2 16,0 0-1-16,25-34-2 0,-21 22 3 15,3-3-4-15,-7 15 2 0,8-28-1 16,-2 15 0-16,-6 13 8 0,9-19 3 0,-5 10 3 16,-4 9 0-16,10-14-1 0,-10 14 4 15,9-9 15-15,-9 9 36 0,0 0 1 16,0 0 10-16,0 0 4 0,0 0 0 0,27 27 0 15,-23-15-4-15,1 3-6 0,0 0-7 16,-1-1-6-16,0 4-7 0,0-1-6 0,0 1-6 16,-2-1-4-16,2-2-6 0,-2 0-18 15,-2-15-24-15,7 23-30 0,-5-14-39 0,-2 3-52 16,0-12-66-16,4 15-87 0,-4-15-86 16,7 8-169-16,-7-8-112 0,0 0 22 15,0 0-355-15,10 1-444 0</inkml:trace>
  <inkml:trace contextRef="#ctx0" brushRef="#br0" timeOffset="56742.39">31252 9600 3137 0,'12'-5'56'0,"-12"5"12"15,0 0-7-15,0 0 5 0,0 0 24 16,0 0 19-16,0 0 10 0,0 0 0 0,0 0 0 16,20 17-4-16,-20-17-1 0,0 19-2 15,0-19 0-15,0 23-13 0,0-23-6 16,0 24-10-16,0-10-6 0,0-14-8 0,2 25-14 15,0-13-10-15,2 2-21 0,-4-14-44 16,2 21-43-16,-2-21-49 0,6 18-64 0,-4-10-62 16,-2-8-55-16,9 7-125 0,-9-7-147 15,0 0-360-15,0 0-329 0</inkml:trace>
  <inkml:trace contextRef="#ctx0" brushRef="#br0" timeOffset="57102.68">31476 9403 2772 0,'0'0'-51'0,"4"-20"28"16,-4 20 11-16,4-15 28 0,-4 15 34 0,0 0 21 15,0-21 11-15,0 21 13 0,0 0-6 16,0 0 2-16,-12-19 13 0,12 19 12 0,-15-6 10 16,15 6-8-16,0 0-9 0,-21-4-13 15,21 4-11-15,0 0-6 0,0 0-9 0,0 0-7 16,-27 14-4-16,27-14-9 0,-4 11-7 15,4-11-8-15,0 0-3 0,6 28-8 16,-6-28-1-16,14 24-9 0,-5-11-4 16,-1 2 3-16,3 3-1 0,2 0 1 0,-1 1-4 15,2-1-1-15,-4 1 2 0,0 1 5 16,-2-4 3-16,-1 1 8 0,-1 0 9 16,-1-2 3-16,-1 1-2 0,-4-16 2 0,0 26 1 15,0-26-5-15,-4 23-3 0,-1-11 0 16,5-12-3-16,-15 15-12 0,9-7-23 0,6-8-46 15,-16 7-58-15,16-7-80 0,-14 2-67 16,14-2-123-16,0 0-174 0,0 0-86 16,0 0-186-16,-20-21-157 0</inkml:trace>
  <inkml:trace contextRef="#ctx0" brushRef="#br0" timeOffset="57454.18">31629 8917 2446 0,'2'-16'-23'0,"-2"16"20"0,0 0 18 16,0 0-4-16,8-17 2 0,-8 17 3 16,0 0 12-16,17-2 13 0,-17 2-7 15,0 0 6-15,0 0 3 0,32 9 23 0,-32-9 27 16,14 12 21-16,-14-12 7 0,14 14 0 15,-10-5 2-15,-4-9 4 0,4 17-4 0,-4-17 5 16,-4 24-13-16,4-24 3 0,-8 24 1 16,0-9 1-16,2-2-4 0,-2 1-6 15,2 1-11-15,0-2-2 0,6-13-4 0,-11 25-7 16,6-14-9-16,1 1-11 0,4-12 1 16,0 20-23-16,0-20 3 0,6 24-10 15,1-14-26-15,4-1-27 0,1 0-44 16,1 0-54-16,2-5-63 0,-1 2-58 0,3-3-61 15,-1-3-105-15,0-3-143 0,-16 3-431 16,26-7-428-16</inkml:trace>
  <inkml:trace contextRef="#ctx0" brushRef="#br0" timeOffset="57913.38">31889 9671 2942 0,'0'0'-38'0,"0"0"33"0,-13 14 14 16,13-14 15-16,0 0 17 0,0 0 10 0,0 0 1 15,0 0-7-15,0 0-4 0,0 0-1 16,0 0-1-16,0 0 0 0,0 0 3 16,42 0-5-16,-42 0-4 0,22 0-2 15,-22 0-6-15,25 0-5 0,-25 0-17 0,26-3-30 16,-26 3-33-16,27 0-44 0,-14-1-50 16,-13 1-34-16,25-8-61 0,-25 8-121 15,17-12-355-15,-12 6 9 0</inkml:trace>
  <inkml:trace contextRef="#ctx0" brushRef="#br0" timeOffset="58108.57">32035 9542 2253 0,'0'0'55'15,"0"0"19"-15,0 0-3 0,0 0 21 16,0 0 27-16,0 0 10 0,-19 26 3 0,19-26-10 16,-3 22-5-16,1-9-12 0,2-13-3 15,0 26 1-15,0-26-6 0,2 30-11 0,1-15-8 16,-3 3-7-16,2-3-7 0,-2-15-10 15,5 29-12-15,-3-16-25 0,-2-13-44 16,2 22-54-16,2-11-59 0,-4-11-53 0,4 19-57 16,-4-19-110-16,6 11-531 0,-4-5-272 15</inkml:trace>
  <inkml:trace contextRef="#ctx0" brushRef="#br0" timeOffset="58922.2">32145 9231 2530 0,'0'0'-139'0,"0"0"22"0,0 0 34 16,0 0 24-16,0 0 23 0,0 0 39 0,0 0 27 15,0 0 22-15,0 0 9 0,0 0-1 16,0 0 3-16,0 0 1 0,0 0 7 16,0 0-3-16,0 0 0 0,19 30 0 0,-19-30 0 15,0 20-5-15,0-20 3 0,2 25 1 16,-2-9-5-16,3 1-3 0,-1 1-4 15,0-1-4-15,0 2-3 0,0 0-4 16,0 0-2-16,0 0-6 0,0-2-3 0,0 2-3 16,2 1-4-16,-2-4 0 0,0 0-7 15,-2-16-1-15,3 30 2 0,-1-19-4 0,-2-11-1 16,0 24-2-16,0-24 3 0,3 16-2 16,-3-16 2-16,0 0 2 0,0 22 0 15,0-22 0-15,0 0 1 0,0 0-6 0,0 0 5 16,0 0 1-16,0 0 7 0,0 0 4 15,0 0 8-15,0 0 7 0,0 0 1 0,0 0-4 16,0 0-1-16,0 0-2 0,0 0 1 16,14-58-9-16,-10 46 3 0,0-2-5 0,-4 14-7 15,13-25 0-15,-6 14 0 0,1 0-4 16,0 1-5-16,-8 10 2 0,17-15-5 16,-17 15 4-16,16-12-2 0,-16 12-1 15,16-4 0-15,-16 4 2 0,0 0 4 0,24 5 1 16,-24-5 2-16,12 16 1 0,-6-5 4 15,1 1 2-15,-7-12 2 0,4 27-12 0,-2-14 0 16,-2-13 5-16,-4 26 1 0,0-12 3 16,-3 0-3-16,-1-2-2 0,0 0 5 15,-1-1-6-15,9-11-3 0,-19 19-2 0,9-11-21 16,10-8-32-16,-18 9-33 0,18-9-49 16,-14 7-62-16,14-7-45 0,-11 3-30 15,11-3-47-15,0 0-107 0,0 0-536 0,0 0-370 16</inkml:trace>
  <inkml:trace contextRef="#ctx0" brushRef="#br0" timeOffset="59256.14">32524 9395 2845 0,'0'0'-70'0,"6"-10"24"0,-6 10 18 16,0 0 23-16,0 0 30 0,0 0 28 15,0 0 15-15,0 0 8 0,0 0 9 0,0 0 1 16,0 0 5-16,0 0 2 0,0 0-2 16,0 0-4-16,0 0-9 0,-44 18-9 15,44-18-6-15,-6 19-8 0,6-19-3 16,-2 20-6-16,2-20-8 0,4 29-1 0,0-14-7 16,0 0-2-16,2 1-2 0,0-1-5 15,0 0 3-15,0 0-8 0,-2 1-2 16,-2-3 4-16,2 3 1 0,-4-16-1 0,2 22 6 15,-2-22 1-15,-2 21 2 0,2-21 1 16,-6 19-3-16,6-19-2 0,-10 13-6 0,10-13-14 16,-16 12-35-16,16-12-50 0,-12 6-58 15,12-6-63-15,-13 3-58 0,13-3-92 16,0 0-609-16,0 0-402 0</inkml:trace>
  <inkml:trace contextRef="#ctx0" brushRef="#br0" timeOffset="59456.25">32569 9585 2862 0,'20'-7'-62'0,"-20"7"24"0,0 0 12 16,0 0-2-16,24-2 12 0,-24 2 16 0,16-2 7 16,-16 2 5-16,0 0-6 0,30 2 0 15,-30-2-3-15,24 0-5 0,-24 0-17 0,21 0-26 16,-21 0-26-16,22 0-22 0,-22 0-27 15,16-4-31-15,-8 0-73 0,-8 4-411 16,11-10 147-16</inkml:trace>
  <inkml:trace contextRef="#ctx0" brushRef="#br0" timeOffset="59648.64">32757 9481 1802 0,'-5'-20'-21'0,"5"20"22"16,0 0 26-16,0 0 47 0,0 0 41 0,0 0 24 15,0 0 6-15,0 0-1 0,0 0-4 16,0 0-1-16,0 0-4 0,-16 45-2 0,16-45-5 15,0 30-16-15,0-15-7 0,-2 5-11 16,2-4-13-16,2 1-7 0,-2 1-9 0,2-1-8 16,0-2-16-16,0 2-33 0,-2-17-43 15,4 26-44-15,-2-14-45 0,-2-12-36 16,7 20-32-16,-5-12-52 0,-2-8-104 16,6 14-444-16,-1-8-94 0</inkml:trace>
  <inkml:trace contextRef="#ctx0" brushRef="#br0" timeOffset="60012.7">32852 9231 2295 0,'0'0'-53'0,"13"-12"25"0,-13 12 39 16,0 0 37-16,0 0 18 0,0 0 21 16,0 0 22-16,0 0 8 0,4 41 12 15,-4-41 2-15,2 28 5 0,-2-9 2 16,2-2-6-16,-2 4-2 0,2-1-14 0,1 2-9 15,-1-1-11-15,0 0-9 0,0 0-10 16,0 0-7-16,0 0-11 0,0-3-3 0,0 0-15 16,0-3-21-16,-2-15-34 0,2 28-47 15,0-17-47-15,-2-11-67 0,5 18-72 0,-5-18-135 16,5 12-577-16,-5-12-394 0</inkml:trace>
  <inkml:trace contextRef="#ctx0" brushRef="#br0" timeOffset="60266.52">33005 9471 2956 0,'0'0'-25'0,"8"-16"2"0,-8 16 1 0,0 0 11 15,0 0 34-15,0 0 20 0,0 0 8 16,0 0 4-16,0 0-2 0,0 0 11 0,-36-1 9 16,36 1 12-16,0 0 11 0,-23 13-2 15,23-13 0-15,-13 15-6 0,13-15-6 16,-9 15-5-16,9-15-2 0,-8 20-11 0,8-20-7 15,0 21-3-15,0-21-7 0,4 20-4 16,-4-20-6-16,8 20-5 0,-1-8-2 16,2-3-3-16,1 1-14 0,-10-10-28 0,17 13-36 15,-8-8-46-15,-9-5-57 0,17 10-45 16,-9-6-53-16,-8-4-77 0,16 4-641 16,-16-4-417-16</inkml:trace>
  <inkml:trace contextRef="#ctx0" brushRef="#br0" timeOffset="60451.46">33108 9610 3051 0,'0'0'8'0,"0"0"27"0,0 0 29 0,0 0 35 16,0 0 36-16,20 17 15 0,-20-17 6 15,0 0-10-15,-2 25-8 0,2-25-29 16,2 22-13-16,-2-22-8 0,2 23-8 16,-2-11-13-16,4 3-1 0,-4-15-14 15,6 27-14-15,-4-16-32 0,-2-11-47 0,6 21-55 16,-6-21-67-16,9 18-55 0,-5-12-73 15,-4-6-145-15,9 9-174 0,-9-9-227 0,0 0-177 16</inkml:trace>
  <inkml:trace contextRef="#ctx0" brushRef="#br0" timeOffset="60674.28">33253 9542 2443 0,'0'0'-12'16,"0"0"27"-16,0 0 5 0,0 0-1 0,0-20 19 16,0 20 8-16,0 0-9 0,0 0-3 15,0 0 0-15,0 0-6 0,27 0-6 0,-27 0 2 16,0 0-5-16,30 6-2 0,-30-6-26 16,18 7-40-16,-18-7-37 0,22 3-40 0,-22-3-47 15,0 0-92-15,21-3-391 0,-21 3 114 16</inkml:trace>
  <inkml:trace contextRef="#ctx0" brushRef="#br0" timeOffset="60866.85">33356 9445 1922 0,'0'0'10'0,"0"0"37"0,0 0 12 16,0 0 31-16,0 0 24 0,0 0 18 15,0 0 6-15,0 0-4 0,-8 47-13 0,8-47-10 16,0 30-1-16,2-12-20 0,-2-1-10 15,2 2-7-15,2-2-10 0,-2 0-16 0,0 0-29 16,2-2-36-16,-2 1-41 0,3-3-44 16,-5-13-42-16,4 23-46 0,-4-23-111 15,6 15-484-15,-4-7-91 0</inkml:trace>
  <inkml:trace contextRef="#ctx0" brushRef="#br0" timeOffset="61136.95">33470 9321 2257 0,'0'0'-68'16,"7"-14"18"-16,-7 14 20 0,0 0 36 15,0 0 16-15,0 0 32 0,0 0 17 16,0 0 15-16,0 0-11 0,0 0 1 0,8 50-6 15,-4-35-4-15,-2 0-3 0,5 2-3 16,-3 1-6-16,0-1-3 0,0-1-5 16,0 2-11-16,1-3-6 0,0 0-19 0,-3 1-39 15,2-3-51-15,-4-13-48 0,4 19-56 16,-4-19-142-16,2 13-375 0,-2-13 44 0</inkml:trace>
  <inkml:trace contextRef="#ctx0" brushRef="#br0" timeOffset="61424.91">33599 9496 2073 0,'0'0'18'0,"11"-8"14"0,-11 8-8 15,0 0 15-15,0 0 28 0,0 0 36 16,0 0 14-16,0 0-3 0,0 0 0 16,0 0-5-16,0 0-3 0,0 0 9 0,0 0 11 15,0 0 1-15,0 0 0 0,-28 44-4 16,20-34-7-16,8-10-4 0,-15 16-9 15,6-6-8-15,9-10-9 0,-14 19-6 0,8-9-8 16,6-10-8-16,-9 19-4 0,5-9-8 16,4-10-6-16,-3 19-7 0,3-19 0 0,3 19-4 15,-3-19-9-15,9 17-13 0,-3-8-17 16,-6-9-21-16,14 16-24 0,-5-11-21 16,-9-5-35-16,17 10-52 0,-9-5-44 0,1-2-47 15,-9-3-89-15,17 0-150 0,-17 0-393 16,0 0-251-16</inkml:trace>
  <inkml:trace contextRef="#ctx0" brushRef="#br0" timeOffset="62193.64">33643 9703 2565 0,'0'0'-71'16,"0"0"40"-16,0 0 35 0,0 0 35 0,0 0 46 16,0 0 22-16,0 0 24 0,0 0 2 15,0 0-6-15,0 0 0 0,0 0-6 0,14 12-10 16,-14-12-9-16,0 0-16 0,0 0-7 16,0 0-11-16,0 0-10 0,0 0-5 15,0 0-7-15,0 0-3 0,10 7-6 0,-10-7-3 16,0 0 0-16,0 0-5 0,4 15-1 15,-4-15 0-15,0 0 4 0,0 18 11 0,0-18 4 16,0 0 5-16,-10 23 10 0,10-23 28 16,-16 19 6-16,10-12-1 0,6-7 1 15,-14 22 4-15,6-13-38 0,8-9-4 0,-14 17-7 16,10-8-6-16,4-9-2 0,-6 17-10 16,6-17-16-16,0 0-30 0,6 25-36 15,-2-17-42-15,-4-8-45 0,16 11-51 0,-8-5-50 16,0-2-44-16,-8-4-101 0,20 4-158 15,-20-4-441-15,16-3-439 0</inkml:trace>
  <inkml:trace contextRef="#ctx0" brushRef="#br0" timeOffset="62565.67">33737 9239 2882 0,'0'0'-137'0,"0"0"15"0,0 0 11 0,0 0 16 16,0 0 31-16,0 0 35 0,0 0 23 16,34 42 15-16,-26-20 20 0,7 4 26 0,-2 6 28 15,-5 0 31-15,3 1 11 0,-2 0 5 16,-5 4-13-16,-2-7-8 0,0 5-12 16,-2-3-10-16,-2 6-11 0,0 0-17 0,-4-4-41 15,-1 3-60-15,-2-1-69 0,1-2-66 16,-5 2-77-16,-4 3-169 0,0-2-331 0,1-4-33 15</inkml:trace>
  <inkml:trace contextRef="#ctx0" brushRef="#br0" timeOffset="64020.18">30571 8804 2137 0,'0'0'-46'0,"0"0"32"0,0 0 8 0,0 0 11 15,0 0 7-15,0 0 28 0,0 0-14 16,0 0 11-16,0 0 0 0,0 0-3 0,0 0-3 16,6-21-3-16,-6 21 5 0,0 0 10 15,0 0 16-15,0 0 8 0,16-2 13 0,-16 2 12 16,0 0 6-16,0 0 7 0,22-2-7 16,-22 2-2-16,0 0-12 0,23-1-4 15,-23 1-8-15,22-3-10 0,-22 3-6 16,26-1-2-16,-8 1-5 0,1-2 4 0,-19 2-1 15,38-1-2-15,-18 1-5 0,2 0-3 16,-1 0-3-16,3-3-5 0,-2 3-6 0,2-1 0 16,-3-2-3-16,3 2-4 0,-1 1 0 15,0-3-6-15,-1 1 3 0,1 1-4 0,-2 1-2 16,2-3 1-16,-1 2 2 0,0 1-2 16,2-2-1-16,-1 2 0 0,1 0 0 15,1 2-1-15,2-1 1 0,3-1-1 0,-1 3-5 16,3-2 1-16,0 1 0 0,1 1 2 15,0-2-3-15,1 2 2 0,-2-3 2 16,-3 1 7-16,1-1 5 0,0 0 1 0,-6 0 2 16,2 0 3-16,-1 0-3 0,-1 0-5 15,1 0 2-15,0 0-3 0,-1 3-3 16,5-3-2-16,-3 1 1 0,1 1-2 0,1-2-3 16,2 4-1-16,-3-4 1 0,1 1-4 15,-5 1 2-15,0-2-4 0,-1 2 3 16,0-2-1-16,0 0-1 0,-3 0 2 0,-1 0-3 15,4-2-1-15,-22 2 2 0,34-2 1 16,-17 1 3-16,-17 1 4 0,36-4-3 0,-17 4 2 16,0-3-2-16,-2 3-2 0,4-3-1 15,-21 3-1-15,41-1 1 0,-19 1 2 0,0 0-5 16,1 0 1-16,1 0 1 0,-4 0-1 16,4 0 0-16,-1-3-2 0,-1 3-1 15,-2-1 3-15,2-2-3 0,-1 1 1 0,-3 1 1 16,4-2-6-16,-4 2 2 0,2-1-2 15,-1 0 1-15,2 0 1 0,0 2 2 0,1 0-3 16,-2-2 3-16,4 2-2 0,-1 0 0 16,3 0 2-16,-1 0-4 0,5 0 5 15,0 0-3-15,-1 0 2 0,0-2-2 0,-1 1 1 16,1-2 0-16,-1 2 1 0,-2-1-1 16,-1-1 0-16,-1 2-1 0,-2-2 3 15,0-1-3-15,1 3 2 0,-1-3 0 0,-2 1 0 16,2-1 3-16,1 1-2 15,-2 0-1-15,2 1-1 0,-1-2 1 0,1 2-1 16,-2 0-1-16,0 0 4 0,-1 0-2 0,-2 0-4 16,-18 2-6-16,28-1-22 0,-16-2-26 15,-12 3-40-15,19-3-50 0,-19 3-71 0,14-4-51 16,-14 4-124-16,0 0-179 0,0 0-325 16,0 0-276-16</inkml:trace>
  <inkml:trace contextRef="#ctx0" brushRef="#br0" timeOffset="64841.96">31633 7585 2651 0,'0'0'-64'0,"0"0"30"0,0 0 20 0,-4-17 29 16,4 17 21-16,0 0 14 0,0 0 2 16,0 0 2-16,-4-15 3 0,4 15 3 0,0 0 9 15,0 0 18-15,0 0 20 0,0 0 10 16,0 0 10-16,-18 37-4 0,18-37 1 16,-4 28-6-16,2-14-9 0,2-14-8 0,-2 35-9 15,2-16-9-15,2 0-10 0,0 1-7 16,2 4-3-16,3 0-10 0,2 3-4 0,-1-4-7 15,4 5 0-15,1 1-5 0,4-3-4 16,-2 1-3-16,1-2-5 0,2-2-1 0,1 0-3 16,-4-4 1-16,2-4-3 0,-3 2-3 15,4-4 1-15,-6-1-3 0,-2-2 0 16,3-3-1-16,-13-7 0 0,19 9-1 16,-19-9-2-16,19 0-1 0,-19 0 1 0,0 0-4 15,22-11 2-15,-22 11-4 0,10-19 0 16,-6 6 0-16,0-2-2 0,1-2 1 15,-3 0 0-15,0-4-1 0,0 2-2 0,-2-3 1 16,0 2 2-16,0-1-4 0,0-3 1 16,-4 0 2-16,2 3 4 0,-1 0 1 0,-1 3 6 15,2-4 4-15,0 1-2 0,0 2-2 16,2 2-1-16,0 17 1 0,-2-32-1 16,0 18-5-16,2 14-3 0,0-23 2 0,0 23-1 15,0-19-3-15,0 19-5 0,0 0-13 16,0-22-25-16,0 22-32 0,0 0-35 0,-2-15-50 15,2 15-61-15,0 0-51 0,0 0-94 16,4-9-159-16,-4 9-451 0,0 0-419 16</inkml:trace>
  <inkml:trace contextRef="#ctx0" brushRef="#br0" timeOffset="65130.77">32112 7660 2839 0,'18'4'-84'0,"-18"-4"27"0,0 0 11 16,0 0 15-16,0 0 37 0,0 0 28 16,0 20 10-16,0-20 13 0,0 0 7 0,0 0-2 15,-12 35 9-15,8-21 10 0,2 2 11 16,2-16 10-16,-2 30-3 0,2-10-5 15,2-4-8-15,0 1-7 0,2 2-7 0,2 1-15 16,0 1-3-16,0-1-24 0,5 0-44 16,0-3-56-16,0 1-62 0,-1-4-39 15,0-2-34-15,2 1-32 0,-4-5-78 0,-8-8-505 16,14 10-143-16</inkml:trace>
  <inkml:trace contextRef="#ctx0" brushRef="#br0" timeOffset="65450.74">32389 7781 2341 0,'0'-20'-62'15,"0"20"17"-15,0 0 9 0,-7-19 22 0,7 19 38 16,-10-11 30-16,10 11 15 0,-11-9 11 16,11 9-3-16,0 0 0 0,-19-8 4 15,19 8 8-15,0 0-4 0,-22 2-4 0,22-2-6 16,0 0-3-16,0 0-8 0,0 0 0 15,-10 22-12-15,10-22-2 0,0 0-7 0,20 35-4 16,-12-21 0-16,4 2-7 0,1 2-5 16,0 1-1-16,2-1-1 0,-3 4 2 15,2-2 4-15,-4 2 9 0,0-2 12 0,1 2 2 16,-5 0 5-16,-2-6 9 0,-1 1 1 16,-1 0-1-16,-2-17-8 0,0 27-3 15,0-27-8-15,-5 23-10 0,5-23-35 0,-6 17-52 16,6-17-72-16,-6 14-80 0,1-11-78 15,5-3-147-15,0 0-515 0,-8 5-357 0</inkml:trace>
  <inkml:trace contextRef="#ctx0" brushRef="#br0" timeOffset="65711.45">32598 7687 2872 0,'0'0'-30'0,"9"-8"11"16,-9 8 5-16,0 0 40 0,0 0 55 0,0 0 29 16,0 0 14-16,34 26 2 0,-26-13 5 15,-2 4-2-15,3 4 6 0,-1 4-2 0,1 2-6 16,-3 0-12-16,5 5-14 0,-5 0-11 16,0 2-4-16,-2 0-15 0,-2-2-8 15,2-4-11-15,-4 0-13 0,0 0-26 16,0-1-38-16,-2 1-52 0,-2-6-53 0,0 3-65 15,0-6-69-15,-2-4-128 0,-2 1-225 16,-1-3-256-16,-2-2-237 0</inkml:trace>
  <inkml:trace contextRef="#ctx0" brushRef="#br0" timeOffset="79738.12">10020 12441 1059 0,'0'0'474'0,"0"0"-106"16,-2-19-127-16,2 19-62 0,0 0-36 0,0 0-17 15,0 0-8-15,0 0 12 0,-4-15 15 16,4 15 2-16,0 0-4 0,0 0-4 16,0 0-1-16,0 0 3 0,0 0 4 0,0 0-1 15,0 0 5-15,0 0-8 0,10 47-2 16,-10-47-39-16,11 25-5 0,-4-10-9 0,-3 5-12 16,2-3-7-16,1 6-7 0,-1-2-1 15,0-1-12-15,0 2-6 0,0-2-5 0,0 0-4 16,-2-5-8-16,2 2-5 0,-2-2-18 15,0-1-26-15,-2-3-36 0,0 0-37 16,2-3-55-16,-4-8-57 0,7 11-40 0,-7-11-30 16,0 0-73-16,11 3-99 0,-11-3-526 15,0 0-434-15</inkml:trace>
  <inkml:trace contextRef="#ctx0" brushRef="#br0" timeOffset="79996.2">10202 12508 2979 0,'11'-23'-60'0,"-11"23"22"15,7-16 10-15,-7 16 21 0,6-12 12 0,-6 12 16 16,4-12 28-16,-4 12 42 0,0 0 27 16,0 0 12-16,0 0 12 0,0 0-6 15,0 0 3-15,0 0-6 0,-19 46-3 0,10-23 3 16,1-2-11-16,0 6-8 0,-1-3-19 16,-2 7-3-16,1-2-8 0,-1 3-14 15,1 1-7-15,-1-1-8 0,-2 1-1 0,3 2-9 16,0-1-1-16,0-1-5 0,0 1-5 15,2-2-7-15,2 3-10 0,-3-5-26 0,3-3-40 16,-3-1-40-16,3-1-48 0,-1-1-50 16,5-4-37-16,-2-1-45 0,-2-3-82 0,6-6-140 15,-4 2-477-15,2-1-408 0</inkml:trace>
  <inkml:trace contextRef="#ctx0" brushRef="#br0" timeOffset="80282">10307 12739 2996 0,'6'-14'-3'0,"-6"14"7"15,0 0 1-15,0 0 16 0,0 0 31 0,0 0 26 16,0 0 25-16,0 0 11 0,0 0 5 15,-28 41-8-15,20-26-5 0,1-1-11 0,-1 8-2 16,1-2-7-16,1 1-6 0,0 0-7 16,1 3-8-16,3-4-6 0,0 1-10 15,2 2-14-15,0-2-30 0,4 0-40 0,-1 0-52 16,3-1-57-16,2 2-49 0,-1-3-32 16,1-6-62-16,-1-1-109 0,1-1-509 0,0-4-291 15</inkml:trace>
  <inkml:trace contextRef="#ctx0" brushRef="#br0" timeOffset="80610.82">10545 12736 2733 0,'2'-13'-25'0,"-2"13"40"16,0 0-5-16,-6-25 3 0,6 25 19 15,0 0 13-15,-19-11 24 0,19 11 28 0,-17-2 17 16,17 2 7-16,0 0 3 0,-30 2 2 15,30-2 0-15,-21 7 1 0,21-7-8 0,-16 13-8 16,7-8-14-16,9-5-10 0,-9 17-10 16,9-17-5-16,0 21-11 0,0-21-7 0,11 23-6 15,0-10-4-15,-3 2-6 0,7 1 1 16,-1-2-11-16,0 1-3 0,0 1 2 16,1 1-2-16,-2-2-3 0,-3-1-1 0,-1 1 4 15,-1-1 2-15,-4-1 7 0,-4-13-2 16,5 23-1-16,-5-23-4 0,-5 21-7 0,5-21-8 15,-8 15-30-15,8-15-31 0,-15 9-49 16,15-9-60-16,-14 4-62 0,14-4-63 16,0 0-130-16,0 0-149 0,-18-17-381 0,18 17-365 15</inkml:trace>
  <inkml:trace contextRef="#ctx0" brushRef="#br0" timeOffset="80798.7">10806 12715 3115 0,'0'0'164'15,"16"12"9"-15,-9-3-24 0,-7-9-12 16,9 27-16-16,-7-11-3 0,0 3-3 0,0 0 1 16,-2 1-11-16,-2 3-13 0,2 0-7 15,-4 2-13-15,-1 1-9 0,1-1-14 16,-1 0-25-16,-1 0-31 0,-4-3-45 0,0 0-52 16,-2 1-57-16,-2-2-51 0,-7 0-46 15,-1-2-67-15,-2-1-119 0,-4 0-500 16,-2-1-369-16</inkml:trace>
  <inkml:trace contextRef="#ctx0" brushRef="#br0" timeOffset="81108.87">9622 13440 2839 0,'0'0'-61'0,"0"0"41"16,0 0 23-16,0 0 26 0,0 0 20 0,0 0 28 16,0 0 23-16,0 0 5 0,0 0-2 15,0 0-9-15,0 0-9 0,55-7-9 16,-33 10-5-16,1-2 1 0,9 2 6 0,0-2-9 16,8 3 3-16,2 0-4 0,1 0-5 15,-1 1-5-15,5-1-9 0,-3 2 1 16,9 2-10-16,0-2-4 0,-1 1-5 15,-1-1-1-15,-5 0-20 0,1-2-28 0,-5 2-35 16,1-1-50-16,-3 1-61 0,-2-3-58 0,-10 2-71 16,-3-4-157-16,-3 3-452 0,-6-4-291 15</inkml:trace>
  <inkml:trace contextRef="#ctx0" brushRef="#br0" timeOffset="81679.66">9861 13880 2804 0,'0'0'41'0,"-6"-18"42"0,6 18 3 15,0 0-6-15,0 0 10 0,0 0 6 16,0 0 4-16,0 0 7 0,0 0-2 0,0 0-2 16,0 0 3-16,0 0 9 0,0 0 6 15,0 0 6-15,0 0-5 0,0 0-1 0,4 54-9 16,-6-39-6-16,0 3-11 0,-2-1-7 16,2 3-7-16,0-1-12 0,-2 1-9 0,2 4-7 15,-1-1 1-15,3 3-11 0,-2-4-4 16,4-1 4-16,-2 2-15 0,3-2 0 0,-1-1-3 15,-2 1 5-15,4-2-10 0,0 2 0 16,2-7 1-16,-2 1-6 0,3-2-4 16,0-1-3-16,-7-12-5 0,14 15-3 0,-14-15-6 15,15 6 7-15,-15-6-7 0,17 0 3 16,-17 0-3-16,0 0 3 0,29-18-3 16,-20 10 2-16,2-4 0 0,-1-2-1 0,0-2-2 15,2-6 1-15,-4 1 3 0,0-5 0 16,1 1-4-16,-3 0 4 0,0-4-1 0,-1 3 1 15,-3-1 5-15,2 3 5 0,-4-2 5 16,2 3 2-16,0 3 3 0,-2 0-5 16,0 2-3-16,0 18 4 0,0-32-1 0,0 18-7 15,0 14-3-15,3-23-6 0,-3 23-11 16,2-19-15-16,-2 12-22 0,0 7-32 0,2-12-39 16,-2 12-59-16,0 0-69 0,0 0-67 15,0 0-169-15,0 0-104 0,0 0 11 16,0 0-268-16,0 0-195 0</inkml:trace>
  <inkml:trace contextRef="#ctx0" brushRef="#br0" timeOffset="81936.13">10251 13880 2476 0,'0'0'24'0,"0"0"67"15,0 0 25-15,0 0-3 0,0 0 16 0,0 0 8 16,-29 27 7-16,29-27 1 0,-14 26 0 16,8-10-11-16,2 1-11 0,0 3-12 15,2-1-12-15,2 2-9 0,0 1-5 0,2-2-10 16,0 2-10-16,0-1-8 0,2-1-5 16,2 3-20-16,-1-5-41 0,2-1-49 0,-3-2-70 15,4-2-69-15,-2 0-85 0,1-3-163 16,-1-3-149-16,0-3-244 0,-6-4-176 15</inkml:trace>
  <inkml:trace contextRef="#ctx0" brushRef="#br0" timeOffset="82216.64">10442 13950 2536 0,'4'-15'58'0,"-4"15"71"15,0 0-1-15,0 0 3 0,0 0 6 0,-22-10 16 16,22 10 18-16,0 0 10 0,0 0-1 15,-34 8-18-15,34-8-24 0,-14 11-12 0,14-11-18 16,-12 15-9-16,7-5-7 0,5-10-13 16,-2 23-9-16,2-23-3 0,7 30-12 15,-1-12-6-15,2 3-10 0,2-2-14 0,2 2 7 16,0-2-5-16,-4 2 0 0,3 0-4 16,-4-3-3-16,1 0 1 0,-4-1 7 0,-2 0 0 15,-2 0-1-15,0-17-6 0,-4 30 1 16,-2-20-25-16,2 0-39 0,-3-2-48 15,7-8-68-15,-13 11-79 0,13-11-71 16,0 0-155-16,-16 0-143 0,16 0-377 0,0 0-438 16</inkml:trace>
  <inkml:trace contextRef="#ctx0" brushRef="#br0" timeOffset="82430.2">10651 14013 2997 0,'24'0'38'0,"-24"0"77"15,0 0-7-15,22 5 2 0,-22-5 15 16,10 15 9-16,-10-15 8 0,6 20-2 16,-4-7-6-16,-2 3-14 0,0-16-15 0,0 34-14 15,-2-15-11-15,0-2-7 0,-2 3-7 16,2-3-8-16,-4-1-14 0,4 2-27 0,-2-4-41 16,0 2-59-16,4-16-78 0,-6 23-68 15,4-13-98-15,2-10-179 0,-4 13-90 16,4-13-253-16,0 0-195 0</inkml:trace>
  <inkml:trace contextRef="#ctx0" brushRef="#br0" timeOffset="82793.7">11149 13595 2905 0,'0'0'181'15,"0"0"-14"-15,0 0-22 0,0 0-15 0,0 0-12 16,0 0-6-16,0 0-15 0,0 0-9 16,0 0-13-16,0 0-12 0,38-5-13 0,-38 5-8 15,30-2-7-15,-11 2-1 0,-1 0-12 16,-1 0-30-16,-17 0-38 0,36-3-49 16,-18 0-56-16,-2 2-56 0,-3-3-55 0,-4 0-123 15,-9 4-553-15,12-11-356 0</inkml:trace>
  <inkml:trace contextRef="#ctx0" brushRef="#br0" timeOffset="82932.12">11200 13428 2975 0,'-13'-4'98'16,"13"4"60"-16,-17-7 2 0,17 7 6 15,0 0-8-15,0 0-11 0,0 0-15 0,0 0-20 16,0 0-13-16,0 0-23 0,0 0-44 16,0 0-41-16,52-4-51 0,-28 5-52 0,-1 2-63 15,1-3-57-15,-2 0-97 0,2-3-181 16,0 3-370-16,-3-1-248 0</inkml:trace>
  <inkml:trace contextRef="#ctx0" brushRef="#br0" timeOffset="83742.08">13463 12636 2545 0,'0'0'-79'16,"0"0"33"-16,4-19 19 0,-4 19 2 0,0 0 19 15,1-18 17-15,-1 18 33 0,0 0 36 16,4-15 25-16,-4 15 11 0,0 0 17 0,0 0-2 15,7-15 15-15,-7 15 6 0,0 0 6 16,0 0-3-16,0 0-3 0,0 0-3 0,0 0-2 16,0 0 16-16,0 0 12 0,0 0-30 15,0 0-2-15,0 0 16 0,0 0-19 16,0 0-18-16,-12 52-6 0,10-34-12 0,0 3-9 16,2 0-8-16,-2 2-11 0,4 4-7 15,-2-1-9-15,2 3-7 0,1-2-2 0,-1 1-8 16,0-3-8-16,5 2-11 0,-5-2-24 15,-1-3-37-15,1-3-34 0,0 1-38 16,0-5-47-16,-2-2-59 0,2 1-56 0,-2-14-75 16,2 15-137-16,-2-15-113 0,0 0-19 15,0 0-296-15,0 0-302 0</inkml:trace>
  <inkml:trace contextRef="#ctx0" brushRef="#br0" timeOffset="84041.68">13672 12721 2801 0,'7'-9'25'0,"-7"9"34"16,6-14-6-16,-6 14-9 0,0 0-5 16,0 0 5-16,0 0 17 0,0 0 19 15,0 0 13-15,-17-20 8 0,17 20 14 0,0 0 14 16,-36 5 12-16,36-5 0 0,-31 10 12 16,12-5-3-16,-1 4-12 0,0-1 2 15,2 0-15-15,2 3-26 0,-2 1-6 0,0-1-8 16,7 1-3-16,0 1-11 0,1-1-3 15,4 1 4-15,-1 1-10 0,7-14-2 0,-2 25-11 16,2-25 0-16,13 30-7 0,-3-17-5 16,5 1-4-16,4-2-1 0,0 0-8 0,4 0-7 15,-1-1-21-15,1-2-27 0,-3-1-23 16,-2-2-42-16,-1 0-50 0,-2-1-64 16,2-1-60-16,-7-4-99 0,-10 0-186 0,17 2-65 15,-17-2-354-15,16 0-426 0</inkml:trace>
  <inkml:trace contextRef="#ctx0" brushRef="#br0" timeOffset="84784.1">14097 12915 3027 0,'0'0'7'16,"0"0"44"-16,0 0 19 0,0 0 20 15,-8-17 17-15,8 17 9 0,0 0 10 0,0 0 7 16,0 0-3-16,0 0-11 0,0 0 4 15,0 0-6-15,0 0-2 0,-10 41-11 16,10-41-5-16,-2 24-11 0,2-24-12 0,2 31-7 16,0-16-7-16,-4 2-4 0,2-17-9 15,4 32-14-15,-4-17-32 0,2-1-39 16,-2-3-47-16,0-11-62 0,4 23-66 0,2-15-64 16,-6-8-118-16,4 10-166 0,-4-10-420 15,0 0-436-15</inkml:trace>
  <inkml:trace contextRef="#ctx0" brushRef="#br0" timeOffset="85102.9">14418 12468 2938 0,'0'0'-82'0,"4"-11"35"0,-4 11 3 0,0 0 25 16,0 0 35-16,0 0 48 0,0 0 42 15,0 0 28-15,0 0 19 0,0 0 7 16,0 0 6-16,0 0 2 0,-42 43-6 0,33-28-1 16,1 6-17-16,-2 2-19 0,5 2-8 15,1 0-14-15,2-1-13 0,2 3-9 0,2 2-15 16,2-3-15-16,1 2-33 0,5-2-34 15,1 3-39-15,1-3-41 0,6-1-54 0,-2-2-63 16,0-4-70-16,0-3-141 0,1-5-180 16,-3-2-302-16,0-2-300 0</inkml:trace>
  <inkml:trace contextRef="#ctx0" brushRef="#br0" timeOffset="85443.73">14807 12391 2853 0,'11'-16'45'16,"-11"16"16"-16,0 0 13 0,0 0 15 15,0 0 13-15,0 0 14 0,0 0-5 0,0 0-8 16,0 0-11-16,-14 55-8 0,12-36 1 15,0 1 16-15,-3 5 3 0,4 2-2 0,1 2-1 16,1-3-11-16,-1 1-6 0,7 1-7 16,-5 1-10-16,0 0-6 0,3 0-6 15,0-1-7-15,1 1-4 0,-2-4-5 0,3-3-2 16,-4 1 0-16,2-4-11 0,0-2 0 16,-2-1-6-16,2-2-12 0,-5-14-14 0,4 20-34 15,-4-20-50-15,3 13-57 0,-3-13-64 16,4 6-64-16,-4-6-126 0,0 0-176 15,0 0-382-15,0 0-399 0</inkml:trace>
  <inkml:trace contextRef="#ctx0" brushRef="#br0" timeOffset="85931.82">14901 12885 2919 0,'0'0'-77'15,"0"0"15"-15,0 0 15 0,0 0 28 0,0 0 13 16,0 0 27-16,0 0 18 0,0 0 10 16,0 0 2-16,0 0 6 0,8-46 6 0,-8 46 4 15,10-21 4-15,-3 10 5 0,0-2-5 16,1 1-8-16,0 1-4 0,1-1-6 16,1 1-2-16,-1 2-10 0,4 1-5 0,-13 8-1 15,25-12-4-15,-12 8 0 0,-13 4 3 16,23 0 7-16,-23 0 15 0,23 6 18 0,-12 2 8 15,-3 2 6-15,2 1-7 0,-5 2 0 16,-5-13-5-16,7 27 6 0,-9-12-5 0,2-15 9 16,-10 31-8-16,3-17 0 0,-2 0-4 15,-4 0-6-15,-5-1-8 0,2 0-9 16,2-5-6-16,-6 3-2 0,5-5-15 0,1 2-24 16,14-8-39-16,-24 6-52 0,24-6-72 15,-20 0-78-15,20 0-85 0,-11-9-180 16,11 9-113-16,-3-13-323 0,3 13-349 0</inkml:trace>
  <inkml:trace contextRef="#ctx0" brushRef="#br0" timeOffset="86261.46">15311 12565 2683 0,'0'0'-130'15,"0"0"26"-15,0 0 13 0,0 0 26 16,0 0 40-16,0 0 45 0,0 0 48 0,0 0 42 16,0 0 30-16,-27-11 13 0,27 11 3 15,0 0-14-15,0 0-12 0,-23 22-12 16,23-22-16-16,-7 19-10 0,7-19-12 0,-3 22-13 16,3-22-1-16,7 24-10 0,0-10-10 15,-1-4-5-15,2 6-4 0,1 0-4 0,0-1-3 16,-1 0 0-16,-2 1-5 0,2-2-1 15,-1 0 1-15,0-1 7 0,-3 1-1 16,-4-14-1-16,4 20-2 0,-4-20-2 0,-4 18-8 16,4-18-28-16,-11 10-39 0,11-10-52 15,-17 7-48-15,9-5-41 0,8-2-35 16,0 0-69-16,-22-6-669 0,22 6-402 0</inkml:trace>
  <inkml:trace contextRef="#ctx0" brushRef="#br0" timeOffset="86434.11">15375 12748 3021 0,'23'-4'12'16,"-23"4"20"-16,24-5 0 0,-13 2-4 15,-11 3 2-15,27-7 1 0,-10 5-1 0,-17 2-7 16,32-6-1-16,-18 3-18 0,3 0-23 16,-17 3-22-16,32-4-16 0,-20 1-32 0,-12 3-21 15,26-4-20-15,-16 0-25 0,-10 4-31 16,16-7-80-16,-16 7-428 0,6-10 54 15</inkml:trace>
  <inkml:trace contextRef="#ctx0" brushRef="#br0" timeOffset="86620.48">15604 12628 2001 0,'0'0'5'0,"0"0"47"0,0 0 35 15,0 0 44-15,-20-4 36 0,20 4 29 16,0 0 17-16,0 0 22 0,-10 25-6 0,10-25-7 16,-4 23-13-16,4-6-44 0,0-17-11 15,0 32-6-15,0-14-11 0,0 0-16 16,2 0-8-16,0 1-20 0,-1-2-11 15,2 2-11-15,-3-3-15 0,4 0-14 0,-4 1-32 16,2-3-42-16,0 0-49 0,-2-14-73 16,5 20-75-16,-3-13-77 0,2 2-187 0,-4-9-96 15,7 9-335-15,-7-9-329 0</inkml:trace>
  <inkml:trace contextRef="#ctx0" brushRef="#br0" timeOffset="87172.88">15906 12443 2692 0,'0'0'-109'0,"9"-12"32"0,-9 12 24 16,0 0 29-16,0 0 41 0,0 0 24 0,0 0 28 0,0 0 24 16,12-9 11-16,-12 9 32 0,0 0 22 15,0 0 19-15,0 0 6 0,0 0-1 16,0 0-7-16,6 32 5 0,-6-32-11 0,0 27-12 15,2-8-31-15,-2 2-4 0,2 1-5 16,1 4-6-16,-1 0-2 0,1 1-14 16,1 0 1-16,-2 0-14 0,2 1 1 0,0-3-19 15,-2 0-4-15,2 0-8 0,-2-4-15 16,3-3-31-16,-3 0-33 0,0-4-52 0,0 0-58 16,-2-2-89-16,2-3-73 0,-2-9-180 15,0 0-119-15,0 0-11 0,0 0-294 16,0 0-292-16</inkml:trace>
  <inkml:trace contextRef="#ctx0" brushRef="#br0" timeOffset="87440.59">16109 12643 2905 0,'11'-12'122'16,"-11"12"4"-16,0 0-16 0,0 0-5 0,0 0 15 16,0 0 14-16,0 0 8 0,0 0-7 15,0 0-8-15,0 0-8 0,-32-5 1 0,32 5-3 16,0 0 5-16,-30 17 10 0,22-7-40 15,-2-1 1-15,10-9-9 0,-16 21-3 0,8-10 0 16,2 3-5-16,2-1-6 0,0 2-7 16,4-15-6-16,-2 31-6 0,4-16-5 15,-2-15-4-15,6 31-4 0,0-16-4 0,2-2-7 16,6 1 2-16,-2-1-9 0,0-3-12 16,8 1-28-16,-5-3-28 0,3-2-38 15,0-2-59-15,0-3-89 0,0-2-64 0,-2-2-165 16,-1-1-132-16,-2-3-20 0,0-3-328 15,-1 0-360-15</inkml:trace>
  <inkml:trace contextRef="#ctx0" brushRef="#br0" timeOffset="87726.35">16345 12769 3068 0,'0'0'98'0,"18"-10"4"0,-18 10-10 0,0 0-6 16,0 0 1-16,0 0 8 0,0 0 3 0,0 0-4 15,0 0-10-15,30 8-8 0,-30-8 0 16,17 6 14-16,-17-6 4 0,19 11 2 0,-6-5-6 15,-3 2-11-15,1-1-8 0,-11-7-2 16,21 16-12-16,-15-9 7 0,-6-7 4 16,9 17 14-16,-9-17 9 0,4 19-9 0,-4-19 15 15,-2 21 10-15,2-21 4 0,-4 23 3 16,4-23-2-16,-9 23-2 0,5-14-11 0,4-9-7 16,-6 22-13-16,6-22-9 0,-2 22-7 15,2-22-7-15,6 21-7 0,0-9-22 16,5-1-33-16,-1-2-43 0,6-1-41 0,-4 0-53 15,2-4-61-15,4 0-85 0,-4-4-64 16,1 0-154-16,-2-4-93 0,2-4-15 0,-3 0-401 16,0-3-509-16</inkml:trace>
  <inkml:trace contextRef="#ctx0" brushRef="#br0" timeOffset="87924.25">16765 12512 3252 0,'5'-12'69'15,"-5"12"10"-15,0 0-8 0,0 0-6 0,15-11 13 16,-15 11 20-16,0 0 0 0,0 0-1 16,29 23-12-16,-21-10-4 0,4 6-10 15,-4 2-5-15,0 4-6 0,0-1-6 0,-1 3-4 16,0 0-6-16,-3 3-17 0,-6 1-30 16,0-3-63-16,-5 6-78 0,0 1-85 15,-7-3-181-15,-8 7-194 0,2-5-303 0,-6 2-297 16</inkml:trace>
  <inkml:trace contextRef="#ctx0" brushRef="#br0" timeOffset="89143.53">13149 13535 2756 0,'0'0'29'0,"0"0"58"15,0 0 14-15,0 0 20 0,0 0 17 16,0 0 2-16,0 0-7 0,47 9-15 0,-47-9-15 16,34 6-9-16,-16-4-11 0,6 0-10 15,-1 2-8-15,6-3-9 0,-1 2-3 16,0-2-5-16,1 2-3 0,4 0 1 0,-3-3-6 15,6 2-3-15,0 0-6 0,-2 0-3 16,2-2-3-16,0 0-3 0,4 0 16 0,1 0-3 16,3 0-1-16,0-2 0 0,0 0-4 15,3-2 4-15,-4 3 3 0,5-3 6 16,-2 0-1-16,2 0 14 0,-2 2 7 0,-2-2-1 16,5 3 16-16,-4-3 0 0,-1 0-10 15,2 0-8-15,1 0-2 0,-2 0-4 0,1 0-10 16,-3 0-3-16,5 1-6 0,-4-1-5 15,-1 3-1-15,-1-5-3 0,2 3-24 16,-1 2-1-16,-1-2 4 0,1 2-3 0,-7-1 2 16,4 2-3-16,-5-2-3 0,2 0 2 15,-3 0 5-15,0 0-8 0,-3 0 5 16,3 0 0-16,-3-2-1 0,2 2-2 0,-4 1 1 16,3-3 2-16,-2 1-2 0,-1 2-2 0,-1-1 2 15,2 0 0-15,-3 0 1 0,-2 1 2 16,2-2-1-16,1 2-6 0,2 1 4 15,-3-2 1-15,0 0-1 0,4 2-4 0,-2-3 5 16,1 3 0-16,2-1 2 0,-3 1-4 16,2-2 3-16,2 2-2 0,-1-2 3 15,1 2-6-15,-1-2 3 0,2 2-5 0,-2 0 6 16,-1 0 0-16,1 0 2 0,0-2-3 16,-3 2 0-16,1 0 0 0,0-1 2 0,-1-2-1 15,1 3-1-15,0-1 2 0,-3 1 0 16,5 0-5-16,-2-3 2 0,-1 3 3 0,3 0-3 15,-2-1 1-15,2 1 2 0,1 1-4 16,1-1 3-16,0 0-3 0,-2 0 1 16,-1 0 0-16,3 0 0 0,-2 0 0 0,3 0 3 15,-4-1-4-15,1-1 3 0,0 0 4 16,-1 2-7-16,1-4 2 0,0 2 4 0,0 1 2 16,-1-2 2-16,-1 2-2 0,2-3 4 15,-3 2-7-15,3 0 5 0,-4-2 0 16,1 2-3-16,-1 2-6 0,-3-2 3 0,-2 0-2 15,1 2 1-15,-3 0-3 0,0 0 4 0,-21 0-2 16,31 0 0-16,-15 0-5 0,-4 0-10 16,-12 0-19-16,24 0-24 0,-14 0-30 15,-10 0-48-15,15-1-62 0,-15 1-71 0,0 0-111 16,14 0-212-16,-14 0-25 0,0 0-363 16,0 0-438-16</inkml:trace>
  <inkml:trace contextRef="#ctx0" brushRef="#br0" timeOffset="101314.03">13185 14312 1778 0,'0'0'345'0,"0"0"-135"16,-3-13-71-16,3 13-33 0,0 0-16 0,0 0-2 16,0 0-6-16,0 0-18 0,-4-17-4 15,4 17-5-15,0 0 3 0,0 0 0 16,0 0 14-16,0 0 22 0,0 0 10 0,0 0-3 15,0 0 0-15,-2 49-6 0,2-49-8 16,0 31-6-16,2-16-6 0,0 2-6 16,-2 2-7-16,2-2-4 0,-1 0-8 15,1 1-2-15,-2-1-5 0,2-2-3 0,-2-15-2 16,4 26-6-16,-2-13-2 0,-2-13-4 16,3 18-1-16,-3-18-1 0,3 17 10 0,-3-17 3 15,0 0 1-15,4 15-8 0,-4-15 2 16,0 0-6-16,0 0-3 0,0 0 0 15,0 0-2-15,0 0-1 0,20-39-4 0,-15 23 0 16,-1 1 1-16,1-2-3 0,1 0 5 16,-1-3 10-16,1 5-3 0,2-4-3 0,-4 4-3 15,2 1 2-15,1 1-2 0,-7 13-14 16,7-23 10-16,-2 13-3 0,-5 10-2 16,9-12-1-16,-9 12 0 0,0 0 1 0,15-6-4 15,-15 6-7-15,0 0 4 0,0 0 4 16,0 0-3-16,20 21-4 0,-20-21 5 15,9 11-2-15,-9-11 0 0,0 0 0 0,10 15 1 16,-10-15-2-16,0 0-11 0,6 12 13 16,-6-12 1-16,0 0-2 0,0 0 2 15,0 0-5-15,0 0 1 0,15 3 2 0,-15-3-2 16,0 0-2-16,21-18 2 0,-21 18 2 16,13-16-3-16,-3 7-2 0,-10 9 1 15,17-17-4-15,-9 11 4 0,-8 6 0 0,13-11 5 16,-13 11 3-16,10-8 0 0,-10 8 17 15,0 0-13-15,0 0 13 0,0 0 6 0,28 14 4 16,-28-14 6-16,11 15-6 0,-8-3-1 16,3 1-1-16,1 0 0 0,-1 0-1 0,2 2-4 15,-2 1-3-15,-1 0-2 0,1-1-6 16,1 0 0-16,0-2 0 0,0-1-6 16,-7-12-22-16,8 22-44 0,-5-15-44 0,-3-7-67 15,8 16-88-15,-2-12-77 0,-6-4-175 16,0 0-113-16,8 7-8 0,-8-7-275 15,0 0-291-15</inkml:trace>
  <inkml:trace contextRef="#ctx0" brushRef="#br0" timeOffset="101556.48">13687 14530 2730 0,'0'0'12'15,"0"0"27"-15,0 0 10 0,0 0 29 16,25 4 40-16,-25-4 31 0,0 0 16 15,0 0-5-15,0 0-6 0,0 18-6 16,0-18-7-16,0 0-11 0,0 23-9 0,0-23-16 16,0 18-5-16,0-18-12 0,3 20-9 15,-3-20-6-15,0 21-14 0,0-21-3 16,2 19-7-16,-2-19-14 0,2 17-26 0,-2-17-38 16,0 0-44-16,3 20-59 0,-3-20-79 15,4 5-74-15,-4-5-152 0,0 0-186 0,0 0-302 16,0 0-329-16</inkml:trace>
  <inkml:trace contextRef="#ctx0" brushRef="#br0" timeOffset="102202">13832 14415 2778 0,'0'0'-14'0,"4"-11"53"15,-4 11 11-15,0 0 21 0,0 0 2 16,4-18 1-16,-4 18 1 0,0 0 5 0,0 0 4 16,0 0 4-16,0 0 0 0,0 0-7 15,0 0 1-15,0 0-4 0,8 42 6 0,-8-42-7 16,4 26 0-16,-4-11-6 0,2 0-4 16,3-2-7-16,-5-13-2 0,2 26-9 15,0-12-2-15,-2-14-5 0,2 21-4 16,-2-21-2-16,4 17-6 0,-4-17 0 0,0 15 3 15,0-15 4-15,0 0-3 0,6 15-4 16,-6-15-3-16,0 0-3 0,0 0-1 16,0 0-9-16,0 0 7 0,0 0-7 0,0 0 1 15,20-39-3-15,-14 25-4 0,1-1-1 16,-2-1 2-16,3 0-3 0,-1 2-1 16,3-1 0-16,-4 4 4 0,-1-3-16 0,-5 14 3 15,11-19 2-15,-5 12-3 0,-6 7 3 0,10-12 3 16,-10 12 3-16,0 0 7 0,0 0-5 15,0 0 0-15,0 0 2 0,27 19-4 16,-27-19 1-16,9 19-3 0,-9-19 2 0,6 21 0 16,-4-11 0-16,-2-10-2 0,4 20 2 15,-4-20-1-15,6 13 1 0,-6-13 0 16,0 0 3-16,4 16 2 0,-4-16-2 0,0 0 1 16,0 0-3-16,0 0 1 0,0 0-5 15,0 0-1-15,0 0 2 0,34-36-3 16,-28 23-1-16,1-3 2 0,-1 1 0 15,4 0-1-15,-2 0 0 0,-1 1 5 0,0 1 12 16,0 1 12-16,0 1 4 0,-7 11 10 16,13-13 28-16,-13 13-1 0,14-5 4 0,-14 5-5 15,0 0 4-15,0 0-6 0,25 10-3 16,-25-10-6-16,13 16-7 0,-7-6-3 0,-6-10-8 16,10 20-5-16,-5-8-7 0,-5-12-35 15,8 22-25-15,-3-11-51 0,-3-3-67 0,2 1-79 16,-4-9-67-16,7 15-139 0,-7-15-197 15,4 8 21-15,-4-8-373 0,0 0-447 16</inkml:trace>
  <inkml:trace contextRef="#ctx0" brushRef="#br0" timeOffset="102530">14508 14261 2997 0,'11'-17'-73'0,"-11"17"18"16,5-12 11-16,-5 12 15 0,0 0 17 16,0 0 18-16,0 0 30 0,0 0 19 0,0 0 2 15,0 0 17-15,-19-17 4 0,19 17 11 16,0 0 7-16,0 0 4 0,0 0 3 0,-31 29-9 16,31-29-4-16,-5 18-7 0,5-18-9 15,-2 26-10-15,2-26-7 0,5 30-5 16,2-13-4-16,1 2-7 0,2 0-1 0,0 2-4 15,0 0-6-15,1-2-1 0,2 1-5 16,-7-5-2-16,3 0-1 0,-3 0 2 0,-2-1 1 16,-4-14 1-16,2 21-1 0,-2-21-5 15,-6 16-13-15,6-16-34 0,-14 12-43 16,14-12-52-16,-13 4-58 0,13-4-39 0,-16-3-44 16,16 3-95-16,-14-13-591 0,6 6-380 15</inkml:trace>
  <inkml:trace contextRef="#ctx0" brushRef="#br0" timeOffset="110334.96">14806 14030 1086 0,'0'0'201'0,"0"0"-28"0,0 0 27 0,18-5-48 16,-18 5-10-16,0 0-8 0,0 0-11 15,0 0-12-15,0 0 4 0,0 0 10 0,0 0-4 16,0 0 5-16,0 0-4 0,0 0 6 15,0 0-4-15,0 0 4 0,0 0-3 16,0 0-7-16,0 0-8 0,-46-12-10 0,46 12-6 16,-21-2-5-16,21 2-7 0,-25-2-2 15,25 2-2-15,-17-4 0 0,17 4 3 0,-21-1 0 16,21 1-1-16,0 0-2 0,0 0-9 16,-22-3 14-16,22 3-6 0,0 0-12 0,0 0-3 15,-11-7-6-15,11 7-15 0,0 0-1 16,0 0-4-16,0 0-2 0,0 0-4 15,0 0-6-15,0 0-1 0,20-32 1 0,-20 32-3 16,11-12-6-16,-11 12 0 0,16-11 5 16,-7 3-4-16,-9 8-8 0,13-12-2 0,-13 12 2 15,16-10 3-15,-16 10 0 0,13-14-7 16,-13 14 1-16,12-13-5 0,-12 13 5 16,9-14 3-16,-9 14-1 0,10-13-5 0,-10 13-2 15,10-12 1-15,-10 12 9 0,0 0-4 16,9-13-1-16,-9 13 2 0,0 0 3 0,0 0 6 15,9-12-2-15,-9 12 2 0,0 0 3 16,0 0-2-16,6-11 1 0,-6 11 0 0,0 0 3 16,0 0-7-16,0 0 2 0,0 0-12 15,0 0 10-15,0 0-2 0,0 0-6 16,0 0 5-16,0 0-3 0,0 0-1 16,0 0 5-16,0 0 4 0,0 0 1 0,0 0-21 15,0 0 8-15,14 30 0 0,-14-30 10 0,0 0 1 16,-4 25-4-16,4-25 2 0,-1 21-1 15,1-21-1-15,-2 24-3 0,2-24 0 16,0 24 2-16,0-24-4 0,0 23 6 0,0-23-4 16,0 25 2-16,-3-12 0 0,3-13 3 15,3 26 5-15,-3-14 0 0,0-12-2 16,0 23-2-16,0-23 0 0,2 23-2 0,-2-23-1 16,1 23-1-16,-1-23 1 0,2 19-5 15,-2-19 1-15,2 19-20 0,-2-19-36 0,6 20-46 16,-4-13-57-16,-2 2-81 0,0-9-73 15,6 13-164-15,-6-13-143 0,2 13-13 0,-2-13-404 16,0 0-533-16</inkml:trace>
  <inkml:trace contextRef="#ctx0" brushRef="#br0" timeOffset="112820.14">15188 14562 2997 0,'0'0'-154'0,"0"0"31"0,0 0 15 16,0 0 28-16,0 0 26 0,0 0 19 15,0 0 14-15,0 0 19 0,0 0-1 0,0 0 9 16,0 0 5-16,0 0 19 0,0 0 26 16,0 0 15-16,0 0 9 0,0 0 10 15,0 0 12-15,0 0 6 0,0 0 3 16,0 0-3-16,0 0 0 0,0 0-6 0,0 0-3 15,0 0-7-15,0 0-7 0,0 0-3 16,0 0-10-16,0 0-10 0,0 0-5 0,0 0-4 16,38 9-7-16,-38-9-7 0,20 2 1 15,-20-2-4-15,21 0-4 0,-21 0 0 16,21 2-4-16,-21-2-5 0,23 0 0 0,-23 0-4 16,20 2-6-16,-20-2-12 0,0 0-26 15,23 2-28-15,-23-2-36 0,0 0-41 0,21 0-47 16,-21 0-34-16,0 0-48 0,0 0-117 15,17-4-537-15,-17 4-310 0</inkml:trace>
  <inkml:trace contextRef="#ctx0" brushRef="#br0" timeOffset="113104.43">15381 14502 2682 0,'-6'-20'-49'0,"6"20"45"0,0 0 21 15,0 0 20-15,0 0 6 0,0 0 15 16,0 0 11-16,0 0 24 0,0 0 16 0,0 0 2 16,0 0 10-16,0 0 8 0,0 0 14 15,0 0 2-15,0 0-1 0,0 0-6 0,0 0-7 16,13 49-9-16,-13-49-13 0,0 25-10 16,0-25-13-16,0 23-11 0,0-9 1 15,0-14-6-15,2 25-16 0,-2-25-11 16,0 19 1-16,2-6-9 0,-2-13-29 0,1 18-26 15,-1-10-46-15,0-8-49 0,0 0-66 16,7 22-72-16,-7-22-107 0,4 7-171 0,-4-7-59 16,0 0-272-16,0 0-218 0</inkml:trace>
  <inkml:trace contextRef="#ctx0" brushRef="#br0" timeOffset="113499.7">15743 14175 2646 0,'0'0'3'0,"2"-13"22"15,-2 13 25-15,0 0 32 0,0 0 28 16,0 0 18-16,0 0 3 0,0 0-1 16,0 0-4-16,0 0-6 0,0 0-1 0,-34 32-3 15,30-15 1-15,0 1-4 0,0 0 0 16,2 1-12-16,0 4-5 0,-1-1-5 0,3 1-8 16,0-3-12-16,3 8-6 0,1-6-6 15,-2 2-9-15,2 2-3 0,0-4-8 16,2 1-2-16,0-1-5 0,2 0 0 0,-2-3-9 15,2 1 2-15,0 0-14 0,1-4-26 16,-3-4-26-16,1 2-27 0,-1-4-45 0,-6-10-57 16,15 18-63-16,-9-11-64 0,0-2-155 15,-6-5-138-15,12 3-323 0,-12-3-308 16</inkml:trace>
  <inkml:trace contextRef="#ctx0" brushRef="#br0" timeOffset="114682.76">16040 14237 2612 0,'0'0'-127'0,"0"0"27"0,0 0 26 0,0 0 22 15,-4-20 24-15,4 20 30 0,0 0 26 16,0 0 27-16,0 0 20 0,0 0 9 15,0 0 9-15,0 0 3 0,0 0 5 16,0-19-8-16,0 19-5 0,0 0-1 0,0 0-5 16,0 0 3-16,0 0-6 0,0 0-3 15,0 0-1-15,0 0-5 0,0 0-3 0,0 0-8 16,0 0-5-16,0 0-4 0,0 0-8 16,0 0-7-16,0 0 4 0,0 0-7 15,0 0 0-15,0 0 5 0,0 0 3 0,0 0-1 16,0 0 6-16,0 0 1 0,0 0 2 15,0 0 0-15,0 0-6 0,0 0-4 0,0 0 1 16,0 0-9-16,8 55 2 0,-8-55-7 16,-2 20-2-16,2-20-2 0,0 26 0 15,0-13-3-15,0-13-1 0,-2 27-1 0,2-27-3 16,0 27-1-16,0-14-1 0,0-13 3 16,0 25-2-16,0-25 0 0,-2 23 4 15,2-23-6-15,0 20-1 0,0-20-3 0,-2 14 2 16,2-14-3-16,0 0 4 0,0 21-1 15,0-21 0-15,0 0 2 0,-2 15 2 16,2-15-1-16,0 0-1 0,0 0-1 0,0 0-3 16,0 0 1-16,0 0-2 0,0 0 2 15,0 0-1-15,0 0 2 0,0 0-5 16,0 0 6-16,0 0-5 0,8-61-4 0,-4 50 2 16,0-5 0-16,-4 16-2 0,6-27 0 15,1 11 1-15,-3 3-2 0,0-1 1 0,-4 14 0 16,9-23 1-16,-5 14-3 0,-4 9 0 15,9-18-1-15,-3 9 1 0,-6 9-1 0,8-12 1 16,-8 12-1-16,10-9 0 0,-10 9 1 16,0 0 3-16,0 0-1 0,0 0-2 15,0 0 3-15,26 21 0 0,-26-21-1 0,4 19 2 16,-4-19-2-16,4 19 2 0,-1-7-3 16,-3-12 2-16,2 18 0 0,-2-18 0 15,2 19 0-15,-2-19-3 0,2 15 3 16,-2-15 1-16,0 0-1 0,5 20 2 0,-5-20 1 15,0 0-1-15,4 11-1 0,-4-11-1 16,0 0-1-16,0 0 3 0,0 0-3 0,0 0 0 16,0 0 0-16,0 0-3 0,33-31 1 15,-26 20 2-15,2 0 0 0,-9 11 0 0,14-25-2 16,-6 13 3-16,1 1-2 0,0 2-1 16,-9 9 1-16,16-20 1 0,-9 13 3 15,-7 7-5-15,17-10 6 0,-17 10 10 0,15-12 10 16,-15 12 17-16,18 0 15 0,-18 0 7 15,0 0 27-15,26 14-7 0,-18-3 5 0,-8-11-5 16,13 20-4-16,-6-7-8 0,-1 1-6 16,-2 1-7-16,3-2-7 0,-3 2-7 15,-2 1-2-15,2-2-7 0,-4-14-1 0,8 29-5 16,-4-14-17-16,4-4-44 0,-6 0-50 16,0-3-57-16,2 3-69 0,4-4-66 0,-8-7-77 15,12 8-172-15,-3-5-107 0,-9-3 36 16,0 0-324-16,0 0-314 0</inkml:trace>
  <inkml:trace contextRef="#ctx0" brushRef="#br0" timeOffset="114903.69">16605 14430 2794 0,'13'-5'26'0,"-13"5"23"0,0 0-4 0,0 0 17 16,0 0 27-16,20 0 18 0,-20 0 12 15,0 0 0-15,0 0-9 0,4 22-6 0,-4-22-1 16,2 19 4-16,-2-19 13 0,6 21-10 15,-6-21-10-15,2 24-7 0,0-13-10 0,-2-11-9 16,4 22-7-16,-4-22-10 0,2 19-5 16,-2-19-5-16,2 18-9 0,-2-18-12 15,2 15-20-15,-2-15-28 0,0 0-46 0,0 0-64 16,2 19-76-16,-2-19-61 0,0 0-117 16,0 0-156-16,0 0-388 0,0 0-342 15</inkml:trace>
  <inkml:trace contextRef="#ctx0" brushRef="#br0" timeOffset="115136.05">16781 14382 2862 0,'0'0'-26'0,"12"-9"29"15,-12 9-3-15,0 0 19 0,0 0 17 0,19-2 16 16,-19 2-1-16,0 0 0 0,26 0-7 15,-26 0-11-15,22 0-1 0,-22 0-5 0,28 0-2 16,-28 0-10-16,28-2-8 0,-28 2-6 16,23 0-25-16,-23 0-37 0,22-2-34 15,-22 2-41-15,16-4-27 0,-10 3-63 16,-6 1-121-16,0 0-339 0,5-9 70 0</inkml:trace>
  <inkml:trace contextRef="#ctx0" brushRef="#br0" timeOffset="115348.84">16945 14293 2061 0,'0'0'5'0,"0"0"16"16,0 0 43-16,0 0 47 0,0 0 43 0,0 0 23 16,0 0 18-16,0 0 3 0,0 0 3 15,0 0-13-15,0 0-2 0,0 0-8 16,2 48-15-16,-2-48-14 0,2 26-15 0,2-11-18 16,0 2-12-16,-2-1-7 0,-2-16-19 15,4 32-5-15,0-14-8 0,-2-3-9 0,2-1-17 16,0-1-28-16,-4-13-31 0,6 21-42 15,-6-21-58-15,7 16-75 0,-1-8-57 0,-1-2-93 16,-5-6-167-16,0 0-71 0,12 4-257 16,-12-4-177-16</inkml:trace>
  <inkml:trace contextRef="#ctx0" brushRef="#br0" timeOffset="115978.81">17131 14139 2503 0,'0'0'-27'0,"5"-16"32"16,-5 16 13-16,0 0 9 0,7-16 24 0,-7 16 33 16,0 0 22-16,0 0 8 0,0 0 1 15,0 0-3-15,0 0 4 0,22 26 0 0,-22-26-1 16,7 26 2-16,-5-10-9 0,3 1-1 16,-1 2 4-16,-2 0 4 0,2 0-15 0,0 0-12 15,0 1-7-15,-2-1-10 0,3-3-8 16,-3 0-2-16,0-1-12 0,-2-15-4 15,4 23-1-15,-4-23-4 0,2 21-3 16,-2-21 0-16,2 14-4 0,-2-14-9 0,0 0 0 16,0 0 0-16,0 0-7 0,0 0 1 15,0 0-5-15,0 0-2 0,0 0 0 16,16-46 1-16,-14 28-6 0,4 1-1 0,0 1 0 16,-2-2-1-16,4 1 0 0,0 3-2 15,-2-1 0-15,2 1 2 0,-2 3-2 16,-6 11-6-16,13-17 6 0,-13 17-1 0,13-11-2 15,-13 11 3-15,13-4 1 0,-13 4 4 16,0 0 5-16,0 0-2 0,18 23 8 0,-12-14-1 16,0 5 0-16,-6-14 4 0,8 26-3 15,-6-12 2-15,2-1 1 0,0 1-1 16,-2 1-2-16,-2-15-2 0,6 21-3 0,-6-21-1 16,2 17 2-16,-2-17-5 0,5 15 10 15,-5-15-4-15,0 0-5 0,4 14-3 16,-4-14 0-16,0 0-1 0,0 0-2 0,0 0-4 15,0 0 3-15,0 0-6 0,21-36 3 0,-14 24-1 16,-3-3 0-16,2 1 6 0,-6 14-7 16,11-23 3-16,-4 13 6 0,-7 10-5 15,12-18 4-15,-12 18 2 0,12-12 12 16,-12 12 40-16,14-2 2 0,-14 2 1 0,0 0-7 16,0 0-9-16,31 19 6 0,-21-9-8 15,-1 2-2-15,0-1-6 0,-1 2-4 0,0-2-6 16,0 3-8-16,0-1-24 0,0 0-40 15,-4-1-55-15,0-2-73 0,0-1-92 0,-4-9-102 16,0 13-214-16,0-13-30 0,0 0 16 16,0 0-350-16,0 0-364 0</inkml:trace>
  <inkml:trace contextRef="#ctx0" brushRef="#br0" timeOffset="116259.26">17623 14366 2778 0,'0'0'-27'15,"9"-10"45"-15,-9 10 4 0,0 0 12 0,10-11 4 16,-10 11 10-16,0 0 3 0,14-10 6 16,-14 10-7-16,0 0 7 0,22-1 7 15,-22 1 17-15,0 0 18 0,23 7 5 0,-23-7 7 16,13 9 4-16,-13-9 3 0,8 13-3 16,-8-13-5-16,5 19-7 0,-5-19-6 15,0 23-1-15,0-23-7 0,0 23-1 16,0-23 4-16,-5 26 6 0,5-26-11 0,-2 25 1 15,2-25-15-15,0 23-5 0,0-23-6 16,5 20-5-16,-1-8-17 0,4-3-27 0,2 0-38 16,4-1-47-16,0-1-54 0,1-1-64 15,2-2-56-15,0-2-64 0,-2 0-143 16,-2-4-139-16,-13 2-365 0,24-8-388 0</inkml:trace>
  <inkml:trace contextRef="#ctx0" brushRef="#br0" timeOffset="116687.61">17975 14057 2908 0,'6'-14'-43'0,"-6"14"36"0,0 0 45 15,0 0 25-15,8-13 18 0,-8 13 0 16,0 0 11-16,0 0 2 0,0 0-1 0,0 0 2 15,0 0-2-15,34 21 8 0,-26-7 4 16,1 3 3-16,3 3 5 0,2 3-1 0,-4 2-6 16,-2 0-2-16,3 7-8 0,0-2-3 15,-3 1-10-15,-2-2 3 0,-1 0-25 16,-1-2-3-16,-2 2-7 0,-2-6-8 16,0 0-19-16,0-1-36 0,-4-1-37 0,-1-5-56 15,-1 2-72-15,2-2-59 0,-2-6-86 16,-1 2-164-16,0-7-107 0,7-5-304 0,-14 10-280 15</inkml:trace>
  <inkml:trace contextRef="#ctx0" brushRef="#br0" timeOffset="117262.72">18286 13994 2645 0,'0'0'-83'0,"0"0"27"0,0 0 20 15,0 0 24-15,0 0 21 0,0 0 2 16,0 0 10-16,0 0 0 0,0 46 3 0,0-46 13 15,-2 35 11-15,2-15 11 0,2 1 1 16,-2 0 6-16,2 1-4 0,-2-1 8 0,2 6 3 16,0-5 5-16,0-2-2 0,-2 0-4 15,2 0-7-15,0-1-4 0,-2-1-5 16,2-1-5-16,-2-6-8 0,2 2-1 16,-2-1 2-16,0-12 2 0,0 0 7 0,2 25-9 15,-2-25 1-15,0 0-7 0,0 0-6 16,0 0 0-16,0 0-4 0,0 0 1 0,0 0-1 15,0 0-2-15,0 0 0 0,0 0-1 16,20-46 3-16,-16 33 7 0,4 2 5 0,-1-3 0 16,-7 14 3-16,14-21-5 0,-8 11 3 15,6 3 0-15,-12 7 0 0,16-9 0 16,-16 9-5-16,22-4 0 0,-22 4-4 16,23 4 0-16,-23-4 1 0,23 13 4 0,-12-4 7 15,-1 3-1-15,-4 1 0 0,-6-13 0 16,9 27 2-16,-7-14 2 0,-2-13-4 0,-2 29 0 15,-3-14-1-15,5-15-8 0,-14 24-2 16,6-12-4-16,-1-1-14 0,-4-3-26 0,13-8-30 16,-21 13-46-16,11-9-51 0,10-4-65 15,-20 4-47-15,10-5-82 0,10 1-160 0,0 0-104 16,-15-17-311-16,15 17-301 0</inkml:trace>
  <inkml:trace contextRef="#ctx0" brushRef="#br0" timeOffset="117635.28">18692 14075 2682 0,'14'-10'-79'0,"-14"10"24"0,0 0 3 15,0 0 26-15,0 0 52 0,0 0 35 16,0 0 36-16,0 0 11 0,0 0 14 0,0 0 3 15,0 0-4-15,0 0 7 0,0 0 1 16,-44 22-9-16,44-22-13 0,-10 14-8 0,10-14-13 16,-7 15-10-16,7-15-6 0,-2 19-8 15,2-19-6-15,7 19-11 0,1-7-14 16,-2-1-7-16,2 2-5 0,4 1-1 16,2-1-4-16,-4 0-2 0,4 2 2 0,-2 1-3 15,1 2 2-15,-5-6 5 0,1 1 8 16,-3 1 7-16,-1-1 10 0,-5-13 4 0,0 25-3 15,0-25-4-15,-7 19-1 0,7-19-4 16,-15 19-3-16,7-14-8 0,8-5-10 16,-19 10-27-16,19-10-35 0,-22 4-53 0,22-4-58 15,-20-1-52-15,20 1-48 0,-22-10-87 16,14 2-149-16,-1-4-422 0,3-1-315 0</inkml:trace>
  <inkml:trace contextRef="#ctx0" brushRef="#br0" timeOffset="118160.09">18751 13655 2783 0,'-10'-14'-16'0,"10"14"14"0,0 0 1 0,0 0 14 15,0 0 13-15,0 0 3 0,0 0 4 16,0 0-10-16,0 0-3 0,12-19-12 0,-12 19-6 16,20-1-2-16,-20 1-4 0,24 1-1 15,-24-1 0-15,32 4 3 0,-17 0 1 16,2 0-1-16,-4 2 7 0,-13-6-4 0,24 9-1 15,-14-1 16-15,-10-8 7 0,8 12 12 16,-8-12 21-16,2 14 14 0,-2-14 16 0,0 0 9 16,-12 21 3-16,12-21 2 0,-14 10-8 15,14-10-6-15,-10 9-9 0,10-9-6 16,0 0-8-16,-12 8-15 0,12-8-12 16,0 0-11-16,0 0-6 0,0 0-7 0,0 0 1 15,0 0-3-15,0 0 0 0,28 19 0 16,-28-19 2-16,16 9 10 0,-8-2 14 0,-8-7 13 15,15 14 21-15,-6-4 9 0,-3 1 10 16,-6-11-5-16,7 21-3 0,-7-21-9 16,-2 24-2-16,2-24-3 0,-9 22 12 15,1-10-21-15,-1-3-3 0,-2 0-36 0,-1 0-54 16,0-2-67-16,-4-2-85 0,2-1-86 16,-1-2-194-16,0-2-161 0,-2 0 36 0,17 0-242 15,-32-6-168-15</inkml:trace>
  <inkml:trace contextRef="#ctx0" brushRef="#br0" timeOffset="119534.83">17284 13409 2347 0,'0'0'-91'0,"0"0"35"15,0 0 32-15,0 0 18 0,0 0 42 0,0 0 26 16,0 0 28-16,53 9 22 0,-53-9 8 16,0 0 1-16,22 3 4 0,-22-3 1 15,16 1-1-15,-16-1-7 0,19 0-1 0,-19 0-8 16,19 2-7-16,-19-2-11 0,21 0-3 15,-21 0-12-15,24 0-7 0,-24 0-3 0,18-2-12 16,-18 2-8-16,24 0 0 0,-24 0-9 16,23 0-5-16,-23 0-2 0,24 0-3 15,-24 0-3-15,28-1-3 0,-28 1-2 0,29 0-1 16,-14-3-3-16,-15 3 1 0,35-1 0 16,-15-2-6-16,-2 2-1 0,2-1-1 15,1 0-1-15,-2 0 0 0,2 2-2 16,1-4 0-16,1 2 2 0,-2 2-5 0,-2-2-2 15,5 1 5-15,-4 1-3 0,4-3-1 16,-1 3 2-16,1-1 1 0,-2 1-2 0,4-2 0 16,-3 2-2-16,3 0 1 0,-4 0 0 15,2-2 0-15,-1 2 0 0,1-2 1 0,-2 2-2 16,0 0-2-16,1-2 4 0,-1 2-4 16,-2 0 4-16,2 0-2 0,-1 0 0 15,0-1 2-15,2 1 0 0,-1 0-2 0,1 0 3 16,-2 0-5-16,2 0 4 0,3 0 1 15,0 0-3-15,-2 0-2 0,0-3 2 0,1 3-1 16,1 0 1-16,-1 0 1 0,-2-1 0 16,0 1-3-16,1-2 2 0,-3 2 0 15,0-2 1-15,-2 2-1 0,3-2 0 0,-22 2 1 16,38 0-3-16,-19-2-1 0,0 2 3 16,-2-2 4-16,-17 2-7 0,38-2 1 0,-17 2-1 15,-2 0 6-15,0 0 1 0,3-2-9 16,-22 2 10-16,40 0-7 0,-22-1 0 15,1 1 1-15,1-3 1 0,-2 2 0 16,-18 1-1-16,34-3 0 0,-17 3 3 0,1-1-3 16,-18 1-3-16,32-4 3 0,-18 2 1 15,-14 2-1-15,28-2 1 0,-14 2-2 0,-14 0-1 16,30-2 3-16,-30 2-2 0,29-1 1 16,-11 1 0-16,-18 0-2 0,35 0 2 15,-17 0 0-15,-18 0 2 0,34-3-2 0,-18 2-1 16,-16 1 2-16,32-3 0 0,-17 3 0 15,-15 0 0-15,34-3-2 0,-18 3-1 0,2-3 4 16,-18 3-3-16,33-3 3 0,-15 3-3 16,-2-1 1-16,-16 1 0 0,34-3-1 0,-17 1 2 15,0 0 3-15,-17 2-6 0,31-2 3 16,-15 2-1-16,-16 0 0 0,27-2 1 16,-27 2-1-16,28-1 0 0,-14 1 4 0,-14 0-6 15,26-4 5-15,-26 4 0 0,25-2-2 16,-25 2 0-16,28-1 3 0,-14 1-3 15,-14 0 1-15,34-3 2 0,-12 0 1 16,-3 3 7-16,2 0 8 0,0-1 6 0,0 1 4 16,-2 0-3-16,2-1-1 0,-21 1-3 15,34-3 5-15,-18 3-10 0,-16 0-17 0,24-3-36 16,-24 3-72-16,24-4-102 0,-16-2-104 16,-1 2-232-16,-7 4-61 0,0 0-242 15,0 0-192-15</inkml:trace>
  <inkml:trace contextRef="#ctx0" brushRef="#br0" timeOffset="124338.59">20176 13318 2417 0,'0'0'-93'16,"0"0"25"-16,0 0 12 0,0 0 20 15,0 0 33-15,0 0 11 0,0 0 12 0,0 0 25 16,0 0-3-16,0 0 6 0,0 0 4 16,0 0 9-16,0 0 8 0,0 0 9 0,0 0 1 15,0 0 7-15,0 0 0 0,0 0 5 16,0 0 13-16,0 0 1 0,0 0-5 15,0 0-2-15,0 0-11 0,0 0-10 16,0 0-6-16,0 0-4 0,45-14 1 0,-45 14-7 16,22-4 0-16,-22 4-3 0,26-3-3 15,-11 3-6-15,3-2-4 0,-18 2-6 16,36-4-2-16,-16 2-2 0,-1 0-8 0,0 0 1 16,0 0-3-16,3-2-4 0,-4 3-2 15,1-1 0-15,2 1-5 0,-2-2 0 0,1 0-2 16,-2 2-1-16,4-1 1 0,-1 0-5 15,0 2 2-15,2-2-4 0,-1 1 3 0,1 1-2 16,0 0-4-16,2-3 5 0,1 3-4 16,-1 0 1-16,5 0-1 0,-2-1 1 0,-3 1-1 15,0 0 0-15,-2-2-1 0,3 0 0 16,-3-1 2-16,0 2-3 0,1-1 9 16,-1 0 7-16,1-2 6 0,-4 3 5 0,4-2-2 15,-1-1 8-15,-1 1-9 0,0 1 0 16,2-2 1-16,1 1 2 0,-3-1-1 15,2 0 1-15,0 0 2 0,-3 2 2 16,5-2-2-16,-4 0 5 0,0 3-13 0,-1-3 5 16,1 2 0-16,-2 0-1 0,0 0-1 15,-2 0 4-15,2-2 1 0,-3 3 4 16,-17 1 5-16,30-2 1 0,-16 2-3 0,-14 0-5 16,24-4-6-16,-24 4 3 0,21-2-8 15,-21 2-1-15,16-2-2 0,-16 2-14 0,0 0-20 16,24-2-40-16,-20 0-59 0,-4 2-62 15,0 0-79-15,10-8-77 0,-10 8-157 16,0 0-126-16,0 0-363 0,0 0-433 0</inkml:trace>
  <inkml:trace contextRef="#ctx0" brushRef="#br0" timeOffset="135731.65">22879 9353 2775 0,'0'0'-218'15,"0"0"17"-15,10-24 21 0,-10 24 8 16,0 0 17-16,0 0 16 0,0 0 18 0,0 0 9 15,0 0 19-15,0 0 13 0,0 0 15 16,8-11 19-16,-8 11 6 0,0 0 19 0,0 0 8 16,0 0 12-16,0 0 18 0,0 0 8 15,0 0 8-15,0 0 11 0,0 0 10 16,0 0 11-16,0 0 17 0,0 0 6 0,0 0 1 16,0 0 19-16,0 0-1 0,0 0 14 0,12-9-17 15,-12 9-1-15,0 0-8 0,0 0-1 16,0 0-3-16,0 0-5 0,0 0-1 15,0 0-3-15,0 0-4 0,0 0-4 16,0 0-3-16,0 0-3 0,18-2-6 0,-18 2-3 16,0 0-5-16,0 0-3 0,0 0-6 15,0 0 3-15,0 0-6 0,0 0-3 16,0 0-6-16,15 17 2 0,-15-17-1 0,0 0-7 16,0 0-4-16,9 19 2 0,-9-19-4 15,6 12 1-15,-6-12-5 0,9 16-3 0,-9-16 1 16,8 14-5-16,-6-2 0 0,-2-12 1 15,10 19-2-15,-4-8 0 0,-6-11-3 16,8 21 2-16,-2-10 6 0,-6-11-7 0,8 22-3 16,-4-11 1-16,-4-11-1 0,9 18 0 15,-7-6 2-15,-2-12-2 0,9 20 1 16,-5-9 2-16,-4-11-7 0,6 19 5 0,-6-19 0 16,5 21-8-16,-1-11 7 0,-4-10 0 15,6 19 0-15,-6-19-2 0,6 20-2 0,-6-20 4 16,4 22-5-16,1-13 2 0,-5-9-1 15,4 19 3-15,-4-19 2 0,5 21 6 0,-1-12 2 16,-4-9 0-16,2 21 0 0,-2-21 3 16,0 21 1-16,0-21 0 0,0 21-1 15,0-21-1-15,-4 24 2 0,4-24 4 16,-4 20 7-16,-1-9 5 0,5-11 1 0,-5 27 1 16,1-13 0-16,0-1 0 0,4-13 4 15,-6 27 1-15,2-12-2 0,0-2-6 0,4-13-1 16,-7 29-3-16,3-16-3 0,0 3-2 15,-1 0-7-15,1 0-24 0,0-3-42 16,-1 2-54-16,5-15-59 0,-4 27-72 0,-2-15-93 16,0-1-194-16,0-2-396 0,-4 1-321 15</inkml:trace>
  <inkml:trace contextRef="#ctx0" brushRef="#br0" timeOffset="199090.47">19342 14247 2745 0,'0'0'-112'0,"0"0"45"0,0 0 33 0,-22-6 23 16,22 6 20-16,0 0 21 0,0 0 21 15,0 0 27-15,0 0 20 0,-20-1 16 16,20 1 4-16,0 0-5 0,0 0 0 0,0 0-5 15,0 0-2-15,0 0-3 0,0 0-10 16,0 0 4-16,0 0 4 0,0 0 2 16,0 0-1-16,0 0 1 0,0 0-9 0,0 0-4 15,0 0-14-15,0 0-7 0,0 0-6 16,40 21-2-16,-40-21-9 0,29 5-7 16,-14-5-4-16,4 2-5 0,-2-1 2 0,0 3 7 15,-17-4-2-15,32 6-17 0,-19-6-24 16,-13 0-26-16,22 1-31 0,-22-1-49 0,20 0-58 15,-12 2-58-15,-8-2-53 0,0 0-110 16,17-9-143-16,-17 9-433 0,0 0-399 16</inkml:trace>
  <inkml:trace contextRef="#ctx0" brushRef="#br0" timeOffset="199435.53">19452 14130 2790 0,'0'0'-110'0,"0"0"42"15,-9-19 18-15,9 19 9 0,0 0 19 16,0 0 25-16,0 0 25 0,0 0 29 0,0 0 17 16,0 0 14-16,-6-13 19 0,6 13 25 15,0 0 27-15,0 0 24 0,0 0 11 16,0 0 7-16,0 0-13 0,0 0 10 0,0 0-19 15,-10 39-21-15,10-39-2 0,-2 30-8 16,-3-11-6-16,2 0-8 0,-1 2-16 0,2 4-12 16,0 0-8-16,-2 0-11 0,2 1-9 15,0 1-10-15,0 1-4 0,2-5-10 16,-2 4-7-16,0-5-11 0,-2 3-24 0,4-7-35 16,0 3-46-16,-2-3-57 0,2-18-74 15,0 30-77-15,-3-19-91 0,6-2-183 0,-3-9-68 16,0 14 38-16,0-14-324 0,0 0-294 15</inkml:trace>
  <inkml:trace contextRef="#ctx0" brushRef="#br0" timeOffset="199911.66">19869 13989 2693 0,'0'0'-47'0,"0"0"49"0,0 0 8 0,0 0 21 15,0 0 25-15,0 0 19 0,0 0 10 16,-32 20 2-16,32-20-3 0,-6 19-9 16,2-7 6-16,0 1 5 0,2 3 11 0,-2 2 10 15,0 2 7-15,2 0 8 0,2 2-6 16,-2 1 2-16,2 3-6 0,0-1-4 0,0 1-5 15,2 4-11-15,0-5-6 0,2 5-3 16,2-4-13-16,0-1-5 0,-2 2-8 16,4-3-5-16,-2-1-7 0,3 0-10 0,2 0-3 15,-1-5-28-15,1 2-28 0,-5-7-46 16,2 2-57-16,4-4-72 0,-2 0-58 16,-4-6-103-16,2 1-184 0,-8-6-42 0,18 7-262 15,-18-7-195-15</inkml:trace>
  <inkml:trace contextRef="#ctx0" brushRef="#br0" timeOffset="201501.22">20146 13795 2629 0,'0'0'35'0,"0"0"25"0,4-22 25 16,-4 22 4-16,0 0 12 0,0 0 5 0,0 0-3 16,0 0 2-16,0 0 6 0,0 0 8 15,0 0 4-15,0 0 5 0,0 0 1 16,0 0 1-16,0 0-2 0,0 0-12 0,0 0-7 16,-6 70 7-16,6-48-7 0,-2 4-2 15,0-1-17-15,2 3-6 0,0 1-15 0,0 2 0 16,0-2-8-16,0-1-9 0,2 1-7 15,-2-1-13-15,2-3-11 0,0-1-24 16,2-2-37-16,-2-4-34 0,0 0-41 0,0-3-53 16,3-4-66-16,-1 0-46 0,-4-11-86 15,9 11-136-15,-9-11-102 0,10 3-273 0,-10-3-243 16</inkml:trace>
  <inkml:trace contextRef="#ctx0" brushRef="#br0" timeOffset="201742.21">20300 14022 2689 0,'0'0'-4'0,"0"0"27"16,0 0 20-16,0 0 26 0,0 0 25 0,0 0 9 16,-21-15 4-16,21 15-5 0,0 0-8 15,-25 2-4-15,25-2-1 0,0 0-1 16,-25 9-2-16,25-9 3 0,-16 7-5 0,16-7-5 16,-10 11-6-16,10-11-5 0,-10 12-5 15,10-12-1-15,-7 17-10 0,7-17-4 16,-2 17-1-16,2-17-11 0,7 25-1 0,-3-12-4 15,4-2-5-15,2 5-9 0,2-4-23 0,0 1-31 16,-2 0-51-16,4-4-57 0,-2 2-59 16,1-1-54-16,-3-2-111 0,1-2-145 15,-2-3-360-15,-9-3-236 0</inkml:trace>
  <inkml:trace contextRef="#ctx0" brushRef="#br0" timeOffset="201942.66">20447 14190 2823 0,'0'0'115'0,"0"0"-5"0,0 0 0 16,0 0 26-16,0 0 16 0,0 0 17 16,21 14 3-16,-21-14-13 0,2 17-15 0,-2-17-18 15,4 23-13-15,-2-13-16 0,0 5 1 0,-2-15-17 16,5 32-11-16,-1-15-11 0,-2-1-18 16,2-2-28-16,-2 1-40 0,3-1-47 15,-5-14-60-15,4 21-68 0,0-12-44 0,-2-1-60 16,-2-8-133-16,0 0-127 0,0 0-290 15,0 0-204-15</inkml:trace>
  <inkml:trace contextRef="#ctx0" brushRef="#br0" timeOffset="202499.51">20599 14072 2589 0,'0'0'-2'16,"8"-15"8"-16,-8 15 4 0,0 0 20 0,0 0 20 15,0 0 18-15,0 0 7 0,0 0 3 16,0 0-7-16,0 0-5 0,11 44-7 0,-11-44-8 16,0 24 4-16,3-8 12 0,-1-3 4 15,-2-13-5-15,0 26-5 0,2-12-4 16,-2-14-5-16,2 23-5 0,-2-23-6 0,0 19 0 16,0-19-2-16,2 15 7 0,-2-15-1 15,0 0-4-15,0 0-5 0,0 0-5 0,0 0 2 16,0 0-9-16,0 0-4 0,0 0-1 15,0 0 0-15,0 0-5 0,20-44 0 16,-12 31-2-16,-4-1 3 0,-4 14 7 0,12-22 2 16,-8 13 5-16,-4 9-1 0,11-18 3 15,-11 18 8-15,10-8 12 0,-10 8 12 0,0 0 2 16,0 0-3-16,0 0-6 0,28 24-5 16,-28-24 1-16,8 20-4 0,-6-8-4 15,-2-12-2-15,7 22-3 0,-4-9-6 0,-3-13-3 16,4 18-3-16,-4-18-2 0,2 17-4 15,-2-17 2-15,0 0-4 0,4 19-3 16,-4-19-6-16,0 0-9 0,0 0-9 16,0 0 0-16,0 0-6 0,0 0-4 0,0 0-10 15,12-51 2-15,-8 35 1 0,-1 1 2 16,-3 15 8-16,6-27 8 0,-4 17 11 0,-2 10 8 16,9-19 22-16,-9 19 9 0,6-14 9 15,-6 14 14-15,0 0-12 0,19-1-7 16,-19 1-2-16,0 0-5 0,0 0 0 0,28 20-7 15,-20-11-3-15,0 4-6 0,1-3-18 16,0 2-34-16,-1-1-35 0,0-2-53 0,-1 1-66 16,-1-1-59-16,0-1-50 0,-6-8-104 15,7 11-140-15,-7-11-77 0,9 4-288 0,-9-4-285 16</inkml:trace>
  <inkml:trace contextRef="#ctx0" brushRef="#br0" timeOffset="202777.57">21021 14164 2699 0,'16'-6'-7'16,"-16"6"48"-16,18-1 10 0,-18 1 4 16,0 0 24-16,0 0 19 0,22 0 10 0,-22 0 3 15,0 0-3-15,0 0-11 0,13 12-11 16,-13-12-10-16,7 13 1 0,-7-13-7 16,4 16 4-16,-4-16-7 0,0 17 2 0,0-17-5 15,4 19 7-15,-4-19-2 0,0 0 6 16,-4 28-1-16,4-28 4 0,-2 20 0 15,2-20-3-15,-5 17-5 0,5-17-13 16,-4 16-1-16,4-16-1 0,0 0-3 0,0 19-7 16,0-19-4-16,11 9-2 0,-11-9-11 15,17 7-26-15,-17-7-31 0,20 3-44 0,-20-3-61 16,26 0-80-16,-9-3-69 0,-4 0-147 16,4-1-179-16,-5-4-356 0,4 0-408 15</inkml:trace>
  <inkml:trace contextRef="#ctx0" brushRef="#br0" timeOffset="203039.49">21414 14158 2896 0,'0'0'-63'0,"0"0"36"0,0 0 21 16,0 0 3-16,0 0 23 0,19-8 35 0,-19 8 17 16,0 0 1-16,0 0 2 0,0 0-14 15,28 9-9-15,-28-9-4 0,18 5-7 16,-18-5-21-16,24 3-29 0,-11-1-51 0,-13-2-46 16,28 3-48-16,-16-3-54 0,-12 0-134 15,23-6-416-15,-14 4-41 0</inkml:trace>
  <inkml:trace contextRef="#ctx0" brushRef="#br0" timeOffset="203263.69">21537 14028 2426 0,'0'0'76'16,"0"0"5"-16,0 0-3 0,0 0 23 16,0 0 25-16,0 0 19 0,0 0 5 15,0 0-7-15,-11 31-15 0,11-31-14 0,4 27-3 16,-4-27-9-16,7 32-3 0,-3-13-6 15,1 1-9-15,-1 0-10 0,0-1-10 16,0 0-6-16,0 0-5 0,-2 0-8 0,2 1-7 16,-2-2-25-16,0-2-28 0,1-1-42 15,-3-15-54-15,4 25-57 0,-1-16-50 16,1 1-62-16,-4-10-131 0,4 11-536 0,-4-11-370 16</inkml:trace>
  <inkml:trace contextRef="#ctx0" brushRef="#br0" timeOffset="204597.63">22229 14077 2761 0,'8'-9'-172'0,"-8"9"27"16,0 0 20-16,0 0 12 0,0 0 17 0,0 0 19 15,0 0 8-15,0 0 16 0,0 0 16 16,0 0-1-16,0 0 17 0,0 0 18 15,0 0 6-15,0 0 15 0,0 0-5 0,0 0 8 16,0 0-1-16,0 0-4 0,0 0-2 16,0 0 6-16,0 0-6 0,0 0 1 0,0 0-9 15,0 0 20-15,0 0-21 0,0 0-1 16,0 0 11-16,0 0 12 0,0 0 0 16,0 0-4-16,0 0 14 0,0 0-14 0,0 0 5 15,0 0-14-15,0 0 4 0,0 0-3 16,0 0-7-16,0 0-10 0,0 0-16 15,0 0-26-15,0 0-9 0,0 0-23 0,0 0-19 16,0 0-34-16,0 0-87 0,0 0-302 16,0 0 305-16</inkml:trace>
  <inkml:trace contextRef="#ctx0" brushRef="#br0" timeOffset="208324.63">21952 14082 1038 0,'0'0'220'16,"0"0"-35"-16,0 0-26 0,0 0 15 16,0 0-5-16,0 0 0 0,0 0-13 0,0 0-7 15,0 0 6-15,0 0 7 0,0 0 6 16,0 0-1-16,0 0 0 0,0 0-5 0,0 0-7 16,34 5-12-16,-34-5-3 0,0 0-17 15,12 8-3-15,-12-8-13 0,11 12-9 16,-11-12-7-16,6 15-12 0,-6-15-6 0,2 21-9 15,0-7-8-15,-2-14-5 0,0 25-3 16,0-25-5-16,-2 25-8 0,2-25-7 16,-2 25 1-16,2-25-3 0,0 21-3 0,0-21-1 15,-2 16 0-15,2-16-4 0,0 0 1 16,0 24-4-16,0-24 1 0,0 0 5 16,0 0-7-16,2 15-5 0,-2-15 0 0,0 0-3 15,0 0 1-15,0 0-5 0,0 0 5 16,0 0-5-16,32-29 0 0,-26 16-2 15,0 0 1-15,2-3 2 0,0 4-1 0,-2-4-3 16,2 3 2-16,-2 2 2 0,1-5 16 16,2 5 4-16,-9 11-2 0,8-17 13 0,-8 17-11 15,8-16-8-15,-8 16-1 0,0 0 0 16,11-13-10-16,-11 13 11 0,0 0-6 16,0 0 0-16,0 0 1 0,0 0-1 15,0 0 5-15,26 27-6 0,-26-27-2 0,2 18-3 16,-2-18 6-16,2 18-3 0,-2-18-3 0,4 19 1 15,-4-19 1-15,2 13 1 0,-2-13 1 16,0 0-1-16,2 19 0 0,-2-19 3 0,0 0 5 16,0 0-3-16,6 10-3 0,-6-10 0 15,0 0 0-15,0 0 1 0,0 0-4 16,28-31-2-16,-20 18 1 0,1 0 2 0,-1 0-6 16,3-1 8-16,-2 3-27 0,-1-3 10 15,0 5 9-15,-8 9 0 0,16-16 4 0,-16 16 2 16,10-12 5-16,-10 12 13 0,0 0 10 15,12-7 11-15,-12 7 10 0,0 0 3 16,0 0 0-16,0 0 1 0,15 28-7 0,-15-28-1 16,2 19-7-16,-2-19-3 0,2 24-7 15,1-12 1-15,-3-12-8 0,2 24 1 0,0-13-3 16,-2-11-1-16,2 25-5 0,-2-25-6 16,4 19-20-16,-4-19-29 0,3 21-28 15,-1-18-37-15,-2-3-46 0,2 13-58 0,-2-13-57 16,8 7-44-16,-8-7-77 0,0 0-142 15,17-1-78-15,-17 1-459 0,0 0-605 0</inkml:trace>
  <inkml:trace contextRef="#ctx0" brushRef="#br0" timeOffset="208523.5">22504 14205 3224 0,'0'0'-20'0,"0"0"57"0,13-7 9 0,-13 7 7 15,0 0 13-15,13-8 11 0,-13 8 18 16,0 0 11-16,0 0 1 0,0 0-4 15,27 0-6-15,-27 0-6 0,0 0-5 16,29 2-6-16,-29-2-6 0,26 2-12 0,-13 0-5 16,-13-2-10-16,28 2-13 0,-28-2-34 15,22 0-33-15,-22 0-47 0,20-2-57 16,-20 2-50-16,16-2-46 0,-16 2-76 0,0 0-141 16,7-9-484-16,-7 9-347 0</inkml:trace>
  <inkml:trace contextRef="#ctx0" brushRef="#br0" timeOffset="208746.26">22608 14087 2929 0,'0'0'43'16,"-10"-10"26"-16,10 10 11 0,0 0 12 15,0 0 20-15,0 0 17 0,0 0 2 0,0 0 2 16,0 0-2-16,0 0-2 0,0 0-8 16,0 0 5-16,-4 39-13 0,4-39-8 0,2 23-15 15,-2-23-8-15,4 27-8 0,-2-14-17 16,0 2 1-16,-2-15-6 0,6 29-7 15,-2-16-7-15,-2 2-17 0,-2-15-25 0,4 22-32 16,-4-22-35-16,5 18-41 0,-5-18-50 16,4 16-62-16,0-8-45 0,-4-8-81 15,9 8-132-15,-9-8-492 0,11 7-424 16</inkml:trace>
  <inkml:trace contextRef="#ctx0" brushRef="#br0" timeOffset="209406.76">22784 14055 3016 0,'2'-15'-13'0,"-2"15"10"0,0 0 3 15,4-14 17-15,-4 14 16 0,0 0 6 16,0 0-2-16,0 0-3 0,0 0-1 16,8-11 5-16,-8 11 18 0,0 0 10 0,0 0 16 15,0 0 9-15,0 0-3 0,9 42-13 16,-9-42 0-16,0 25-4 0,0-12 1 15,2 4 8-15,-2-17-5 0,-5 35-9 0,5-18-9 16,-2-1-4-16,2 2-6 0,0-18-3 16,0 32-5-16,-2-18-3 0,2-14-5 15,0 22-1-15,0-22-5 0,0 22-1 0,0-22-3 16,0 16 0-16,0-16 0 0,0 0 2 16,-2 18-5-16,2-18-1 0,0 0-5 0,0 0 0 15,0 0-2-15,0 0-4 16,0 0-3-16,0 0-3 0,0 0-2 0,0 0 0 15,18-60 0-15,-14 43 0 0,0-2-3 0,0 2 4 16,2-2 2-16,-1 2-4 0,1 1 3 16,-2 0-3-16,0 0 2 0,1 3 2 0,-5 13-1 15,6-21-2-15,-6 21 2 0,7-16-2 16,-7 16 0-16,8-13-1 0,-8 13 5 16,0 0-1-16,0 0 1 0,0 0 0 0,0 0 4 15,0 0-4-15,0 0 2 0,0 0-1 16,21 31-1-16,-21-31 0 0,5 23 1 15,-5-12 4-15,0-11-7 0,2 22 2 0,-2-22 2 16,0 17-1-16,0-17-2 0,2 14 2 16,-2-14 0-16,0 0 3 0,0 0 3 0,2 18-8 15,-2-18-4-15,0 0 3 0,0 0 0 16,0 0-1-16,0 0-1 0,0 0 0 16,23-40 0-16,-15 29-3 0,-1-1 3 0,-7 12 2 15,13-20 4-15,-13 20 4 0,10-16 5 16,-10 16 4-16,8-9 13 0,-8 9 15 15,0 0 14-15,0 0 31 0,0 0-7 0,0 0-10 16,0 0-13-16,24 28 9 0,-24-28-14 16,4 23-6-16,-4-7-8 0,2-1-4 0,2 2-29 15,0-1-46-15,-2 0-57 0,3-1-61 16,-1 0-75-16,0 0-64 0,-4-5-122 16,5 0-199-16,-5-10 25 0,6 11-319 0,-6-11-305 15</inkml:trace>
  <inkml:trace contextRef="#ctx0" brushRef="#br0" timeOffset="209731.63">23135 14283 2633 0,'4'-21'-68'15,"-4"21"33"-15,0 0 16 0,0 0 14 16,15-3-2-16,-15 3 11 0,0 0 13 15,24 2 22-15,-24-2-5 0,0 0-1 0,29 1 2 16,-29-1 0-16,21 4 8 0,-21-4 5 16,19 7 1-16,-19-7 7 0,17 7 11 0,-17-7 26 15,11 9 28-15,-11-9 13 0,0 0 5 16,2 18-1-16,-2-18-9 0,0 0-9 16,-15 27-4-16,15-27-8 0,-11 19-9 0,7-10-7 15,4-9-9-15,-6 20-12 0,6-20-7 16,-9 17-6-16,9-17-7 0,2 18-20 15,-2-18-38-15,9 13-45 0,-9-13-58 0,13 14-68 16,-13-14-52-16,21 7-61 0,-21-7-119 16,16 6-128-16,-8-4-317 0,-8-2-202 0</inkml:trace>
  <inkml:trace contextRef="#ctx0" brushRef="#br0" timeOffset="210174.61">22489 14451 2599 0,'0'0'-15'0,"0"0"30"16,0 0 23-16,0 0 30 0,0 0 30 15,0 0 21-15,0 0 10 0,0 0-12 16,0 0-1-16,0 0-4 0,0 0 4 0,-10 22 2 16,10-22-5-16,0 0-6 0,2 29-6 15,-2-29-14-15,4 21-5 0,-4-21-13 16,6 24-5-16,-4-13-13 0,-2-11-38 0,7 21-40 16,-3-10-53-16,-4-11-64 0,7 21-58 15,-5-14-62-15,-2-7-170 0,4 12-518 0,-4-12-384 16</inkml:trace>
  <inkml:trace contextRef="#ctx0" brushRef="#br0" timeOffset="210740.79">23523 14030 2924 0,'12'-12'-42'15,"-12"12"21"-15,0 0 2 0,0 0 22 0,0 0 34 16,0 0 19-16,19 25 12 0,-19-25-2 16,11 25-9-16,-7-7-4 0,3-2-4 0,-1 7-7 15,0 2 1-15,-2 0 4 0,2 1 0 16,-4 2-3-16,0 0-3 0,-2 1-6 0,-2 0-3 15,-2-1-1-15,-2 0-10 0,-4 0-24 16,-1-2-36-16,-6 3-40 0,0-3-44 16,-5-1-32-16,0-2-48 0,-10-4-111 0,2-4-515 15,-5 0-162-15</inkml:trace>
  <inkml:trace contextRef="#ctx0" brushRef="#br0" timeOffset="211474.72">21891 13885 2527 0,'0'0'2'16,"0"0"4"-16,0 0 6 0,0 0 12 15,0 0 26-15,0 0 27 0,0 0 3 0,0 0 10 16,0 0 7-16,0 0 14 0,0 0 8 16,-18 42 18-16,12-28 7 0,0 1 7 0,-2 4-3 15,-4 4-5-15,4 0 7 0,2 4-5 16,-3 1-10-16,3 3-17 0,0 1-9 16,-1 2-9-16,3 0-15 0,2-1-6 0,0-4-13 15,4 5 4-15,4 2-15 0,1-2-9 16,3-2-17-16,3 3-29 0,4-4-35 0,0-3-49 15,2-1-51-15,4-3-58 0,0 1-52 16,1-5-75-16,2-4-171 0,-6-2-115 16,1-5-303-16,1 1-300 0</inkml:trace>
  <inkml:trace contextRef="#ctx0" brushRef="#br0" timeOffset="213633.63">23903 13937 2614 0,'0'0'-75'0,"0"0"39"0,0 0 30 16,0 0 47-16,0 0 33 0,0 0 27 16,0 0 16-16,0 0 12 0,0 0 6 0,0 0-5 15,0 0 3-15,2 38 2 0,-2-38-5 16,-4 23 0-16,4-23-3 0,-4 28-2 16,2-13-2-16,0 5-8 0,2-4-6 0,-2 5-12 15,0-3-9-15,2 1-9 0,0 0-11 16,0 0-3-16,0 0-9 0,2 0-9 15,0 0 5-15,0-2-10 0,0 2-12 0,0-5-14 16,-2-14-21-16,4 27-25 0,-4-18-29 16,0-9-41-16,2 18-53 0,0-11-58 0,-2-7-51 15,0 0-71-15,0 0-130 0,10 7-125 16,-10-7-265-16,0 0-203 0</inkml:trace>
  <inkml:trace contextRef="#ctx0" brushRef="#br0" timeOffset="213933.06">24026 14118 2506 0,'6'-13'-24'16,"-6"13"50"-16,0 0 2 0,9-14 5 0,-9 14 15 15,0 0 18-15,0 0 7 0,0 0 7 16,0 0-8-16,0 0-1 0,0 0 4 0,0 0-3 16,0 0 13-16,0 0 1 0,0 0-1 15,0 0 1-15,0 0-4 0,-36 32-1 16,36-32-12-16,-11 14-6 0,11-14-7 15,-10 13-6-15,10-13-5 0,-11 12-3 0,11-12-7 16,-10 13-3-16,10-13-3 0,-7 11-6 16,7-11 4-16,0 0-4 0,-2 21-3 0,2-21 0 15,0 0-4-15,9 23 1 0,-9-23-1 16,12 15-4-16,-5-7-2 0,3 0-6 16,-10-8-14-16,20 15-24 0,-12-9-30 0,-8-6-43 15,16 11-46-15,-7-5-49 0,0-4-64 16,-9-2-142-16,15 6-501 0,-15-6-300 15</inkml:trace>
  <inkml:trace contextRef="#ctx0" brushRef="#br0" timeOffset="214218.45">24125 14283 2726 0,'0'0'-5'0,"0"0"11"0,9-14-4 15,-9 14-4-15,0 0 10 0,11-15 8 16,-11 15 13-16,10-5-8 0,-10 5 0 15,15-5 2-15,-15 5 4 0,0 0-3 16,24 0 12-16,-24 0 14 0,0 0 19 0,18 7 13 16,-18-7 12-16,8 11 11 0,-8-11 6 0,4 18 8 15,-4-18-2-15,0 0 4 0,-10 28-5 16,10-28-5-16,-6 26-7 0,2-15-12 16,4-11-6-16,-6 21-11 0,6-21-4 0,-2 23-11 15,2-23-7-15,0 23-13 0,0-23-22 16,10 22-10-16,-2-12-47 0,2 0-41 15,2 1-69-15,0-4-62 0,3 1-79 0,-2-2-140 16,2-1-157-16,-1-2-282 0,2-2-232 16</inkml:trace>
  <inkml:trace contextRef="#ctx0" brushRef="#br0" timeOffset="-214163.25">24446 13939 2602 0,'-26'-30'-51'0,"26"30"23"0,0 0 28 16,0 0 43-16,0 0 28 0,0 0 31 15,0 0 18-15,0 0 4 0,0 0 5 0,0 0 7 16,0 0 7-16,0 0 4 0,0 0-1 15,0 0-7-15,0 0-13 0,0 0-9 16,0 0-10-16,44 28-11 0,-39-13-5 0,1 0-9 16,0 8-7-16,1 5 10 0,3 3-7 15,-1 3-2-15,-1 3-6 0,-2 1-11 0,0 0-9 16,0 2-4-16,-2 0-5 0,-4 0-2 16,0 0-1-16,-4-2-5 0,-2 0-10 0,0 1-5 15,-2-3-15-15,0-4-33 16,-1-2-42-16,-2-1-52 0,1-4-77 0,1-3-63 15,-1-4-121-15,2-5-195 0,0-2-8 0,-2 0-303 16,10-11-272-16</inkml:trace>
  <inkml:trace contextRef="#ctx0" brushRef="#br0" timeOffset="-213509.61">24949 14021 2554 0,'0'0'-122'0,"0"0"23"0,0 0 19 0,0 0 18 16,0 0 16-16,0 0 18 0,0 0 9 15,0 0 14-15,0 0 10 0,0 0 20 0,0 0 21 16,-38-8 10-16,38 8 15 0,0 0 7 16,-29 5-6-16,29-5-6 0,-18 3-6 0,18-3-3 15,-16 5-6-15,16-5-1 0,-16 10-5 16,16-10-6-16,-8 10-10 0,8-10-13 15,0 0-19-15,2 20-13 0,-2-20-24 0,0 0-1 16,14 24 0-16,-6-15 5 0,1 3-3 16,-2-1 5-16,4 0 6 0,0 5 31 15,-1-1 12-15,3 1 19 0,-1 3 12 0,2-1 11 16,-4 1 8-16,0-1 9 0,-3 1 2 16,-1-1 3-16,0-1 13 0,-3 1 16 0,-3-3 13 15,0-15 4-15,-3 28 1 0,-3-15-3 16,6-13-10-16,-15 20-12 0,3-13-15 15,3-1-12-15,9-6-21 0,-27 4-38 16,27-4-49-16,-25-2-56 0,25 2-75 0,-22-8-61 16,12-2-104-16,-2 0-180 0,4-2-351 15,2-5-212-15</inkml:trace>
  <inkml:trace contextRef="#ctx0" brushRef="#br0" timeOffset="-213081.3">25159 13741 2538 0,'0'0'-45'16,"0"0"33"-16,14-10 24 0,-14 10 18 15,0 0 40-15,13-8 28 0,-13 8 24 0,0 0 21 16,17-4 2-16,-17 4 4 0,0 0-4 16,21-1 0-16,-21 1-14 0,0 0-8 0,20 8-12 15,-20-8-7-15,13 9-11 0,-13-9-4 16,7 14-12-16,-7-14 6 0,2 18 0 16,-2-18 2-16,-4 21 5 0,4-21 0 15,-5 23 5-15,0-9-21 0,-1-2 10 0,6-12 4 16,-14 24 0-16,10-13-6 0,4-11-1 15,-9 17-11-15,4-8-5 0,5-9-8 0,-7 16-6 16,7-16-4-16,0 0-2 0,0 0-9 16,0 0-17-16,14 25-17 0,-5-20-27 0,-9-5-22 15,22 5-17-15,-10-4-24 0,1-1-30 16,0 0-36-16,-13 0-42 0,25-3-52 16,-14-1-43-16,1 0-95 0,-5-2-150 0,-7 6-68 15,10-10-286-15,-10 10-268 0</inkml:trace>
  <inkml:trace contextRef="#ctx0" brushRef="#br0" timeOffset="-211334.8">21425 13140 2562 0,'0'0'-113'0,"0"0"29"0,0 0 18 0,0 0 20 15,0 0 33-15,0 0 20 0,0 0 34 16,0 0 25-16,0 0 20 0,0 0 7 15,0 0 11-15,0 0 11 0,0 0 7 0,0 0 14 16,0 0 7-16,0 0-6 0,36 23-7 16,-36-23-13-16,0 0-13 0,21 8-10 0,-21-8-10 15,21 4-9-15,-21-4-8 0,23 4-7 16,-8-2-7-16,2-1-4 0,0 3-5 0,2-2-7 16,0 0-8-16,2 2 2 0,2-3-5 15,1 2-3-15,-1-2 1 0,3 3-1 16,1-2-8-16,-4 0-1 0,7-2-1 0,-3 2-1 15,1 0 0-15,2 0-4 0,-1-1 0 16,3 2 1-16,0-2-3 0,-1 2-2 16,3 0 1-16,0-1-2 0,6 2 2 0,-3-3-2 15,1 4 3-15,-3-4-1 0,-1 3-2 16,0-2 3-16,0 2-4 0,0-2 1 16,0 2 2-16,-2-2-3 0,2 0 2 0,-3-1-1 15,1 2 2-15,2-2-2 0,0 3-1 16,2-2 3-16,-3-2-1 0,3 1-1 0,1-1 1 15,1 0 2-15,4 3-3 0,3 0 2 16,-1-3-3-16,3 0 3 0,1 1-2 16,1-1-2-16,-1 0 1 0,-1 0-2 0,-1 0 1 15,-1 0 0-15,1 0-1 0,-1 0 0 16,-1 0 4-16,3-1-8 0,-5 1 7 0,0-3-2 16,-1 3-1-16,-5-3 3 0,0 2-2 15,0 1-2-15,-5-2 2 0,3 0-1 16,-2 0 1-16,0 1 2 0,-1-2-5 0,2 2 7 15,1-1-6-15,-2 0 0 0,-3-2 0 16,3 2-1-16,-4-2 1 0,0 1 1 0,0-1-1 16,0 1 2-16,-3 0-1 0,3-1-2 15,-3 2 2-15,3-1 0 0,0 0 0 16,1 2-2-16,-2-2 0 0,3 2 2 16,-1-3 2-16,4 2-4 0,-4 0-1 0,2 0 2 15,1 0 0-15,0 0 0 0,-1 1-2 16,2-2 4-16,0 2-4 0,-2-3 1 15,-2 2 2-15,3 0 0 0,-2 2 0 0,-2-1 0 16,4-2 2-16,-4 2-4 0,1-4 0 16,1 4 2-16,-1-1-2 0,-2 0 2 0,0-2 0 15,1 0-1-15,-1 3-1 0,1-3 0 16,-1 1 1-16,-4 0-2 0,3 1 3 0,1-2 0 16,-3 2-1-16,3-2 1 0,1 3-2 15,-3-4 2-15,2 2-1 0,2-1 1 16,-7 2-1-16,4-2 1 0,-1 1 0 0,0-1 0 15,-2 1-2-15,0-4 4 0,-2 3-2 16,-2 1 2-16,-1-1-2 0,3-2 0 16,-4 2-2-16,6 0 1 0,-6 1 3 0,8-1-3 15,0 0 3-15,2 0-3 0,1 2 1 16,3 1-1-16,1-2 0 0,5 2 0 16,-3 1 3-16,9-4 3 0,-5 4-5 0,4-3 2 15,2 2-1-15,-4-1 6 0,-2 2-2 16,-3 0 6-16,3-2 2 0,1 2-3 0,-5 0-1 15,2-2 3-15,-1 0 1 0,1 0-2 16,0 2 2-16,-1-2 7 0,0 2 4 16,-3-1 5-16,2 1 2 0,1-3-4 0,-5 3 6 15,5 0-6-15,-1-2 0 0,-1 2 6 16,1 0-4-16,3 0 0 0,-1 0-2 0,-1 0-2 16,-1 0-6-16,2 0 2 0,0 2-1 15,-3-2-1-15,4 0-5 0,-2 0-1 16,-3-2 3-16,2 2-7 0,1 0 0 0,-1 0-4 15,-3-1 4-15,3 1-3 0,0-2-2 16,-3 2 1-16,1-2-1 0,-1 2 0 16,0-2 5-16,-4 0-6 0,-2 2 0 0,-4-1-8 15,4 1-17-15,-5 0-22 0,-2-3-32 16,-18 3-47-16,31 0-50 0,-31 0-70 16,23-1-52-16,-23 1-126 0,15 1-188 0,-15-1-352 15,0 0-397-15</inkml:trace>
  <inkml:trace contextRef="#ctx0" brushRef="#br0" timeOffset="-210585.92">25520 14345 2771 0,'0'0'-141'16,"0"0"34"-16,0 0 19 0,0 0 38 15,0 0 41-15,0 0 23 0,0 0 46 16,0 0 41-16,0 0 27 0,0 0 23 0,27 3 5 16,-27-3 2-16,0 0 0 0,0 0-5 15,0 0-3-15,0 0-11 0,18 5-11 16,-18-5-15-16,0 0-13 0,0 0-11 15,21 1-10-15,-21-1-5 0,17 2-12 16,-17-2-6-16,21 2-7 0,-21-2-7 0,24 2-2 16,-24-2-8-16,25 0-8 0,-10 2-18 0,-15-2-23 15,25 0-32-15,-25 0-27 0,27-2-31 16,-27 2-33-16,23-2-22 0,-23 2-40 0,20 0-22 16,-9-2-39-16,-11 2-91 0,15-3-567 15,-15 3-324-15</inkml:trace>
  <inkml:trace contextRef="#ctx0" brushRef="#br0" timeOffset="-210257.16">25692 14251 2674 0,'0'0'-88'0,"0"0"34"0,-10-11 15 15,10 11 24-15,0 0 27 0,0 0 13 16,0 0 28-16,0 0 28 0,0 0 12 0,0 0 10 16,0 0 15-16,0 0 15 0,0 0 8 15,0 0 1-15,0 0 4 0,0 0-3 16,-2 36-1-16,2-36-2 0,0 0-11 16,2 27-15-16,-2-27-15 0,0 20-2 0,0-20-15 15,0 24-9-15,0-24-10 0,0 22-6 16,0-22-9-16,0 28-1 0,0-16-7 15,0-12-6-15,-4 27-23 0,4-27-33 0,-3 23-40 16,3-23-55-16,-2 23-63 0,2-10-70 16,-2-3-64-16,2-10-137 0,0 23-144 0,0-23-276 15,0 20-233-15</inkml:trace>
  <inkml:trace contextRef="#ctx0" brushRef="#br0" timeOffset="-207527.17">26259 13882 2470 0,'0'0'-94'0,"0"0"36"0,0 0 16 16,0 0 22-16,11-14 20 0,-11 14 20 15,0 0 28-15,0 0 16 0,0 0 18 16,0 0-1-16,0 0 11 0,11-9 8 0,-11 9 3 16,0 0 3-16,0 0 4 0,0 0 1 15,0 0 4-15,0 0 4 0,0 0-6 0,0 0 4 16,0 0-4-16,0 0-4 0,0 0-2 16,0 0-2-16,0 0 1 0,0 0-6 15,10 30-9-15,-10-30 0 0,0 0-7 0,0 22-6 16,0-22-9-16,-2 19-3 0,2-19 1 15,0 24 8-15,0-24 5 0,-2 27-11 16,1-10-10-16,1 0 6 0,-3 1-7 0,1 0-5 16,0 0 2-16,0 3-3 0,2-3-4 0,-3 1-3 15,3-19 2-15,-2 35-8 0,2-18 1 16,0-2-6-16,0-15-2 0,0 27-5 16,0-27 0-16,0 23-7 0,0-23-2 0,0 22-4 15,0-22-8-15,0 16-28 0,0-7-34 16,0-9-32-16,0 13-37 0,0-13-48 15,0 0-60-15,-2 14-59 0,2-14-106 0,0 0-161 16,0 0-50-16,0 0-360 0,0 0-415 16</inkml:trace>
  <inkml:trace contextRef="#ctx0" brushRef="#br0" timeOffset="-202848.18">26461 13992 2898 0,'0'0'-108'0,"12"-15"10"0,-12 15 30 16,0 0 28-16,0 0 49 0,11-10 19 15,-11 10 34-15,0 0 11 0,0 0 11 0,13-8 0 16,-13 8 4-16,0 0 4 0,0 0-1 16,14-5 1-16,-14 5-1 0,0 0 6 15,0 0 8-15,0 0 9 0,0 0 4 16,0 0-1-16,0 0-6 0,0 0-17 0,-23 38-8 16,12-29-2-16,-3 1-9 0,1 0-6 15,-1 2-8-15,-1-5-4 0,-1 2 0 0,5-1-11 16,-2 0-3-16,-1-1-3 0,14-7-9 15,-18 11 3-15,18-11-7 0,-16 10-2 16,16-10 4-16,-11 8-7 0,11-8-2 0,0 0-1 16,-16 7 0-16,16-7-2 0,0 0-5 15,0 0 4-15,0 0 2 0,-15 4 4 0,15-4 12 16,0 0 11-16,0 0 22 0,0 0 0 16,0 0-10-16,0 0-5 0,0 0 6 15,0 0 3-15,0 0 6 0,9 27-1 0,-9-27 2 16,20 19-8-16,-11-5-2 0,4 0-9 15,3-1-4-15,-3 3-5 0,3-1-4 0,0 0-5 16,0-1-8-16,-3-4-20 0,-2 3-24 16,0-4-34-16,-2 1-29 0,3-3-35 0,-6 1-40 15,1-2-57-15,2-1-61 0,-9-5-70 16,14 7-122-16,-14-7-136 0,13 3-1 16,-13-3-328-16,0 0-346 0</inkml:trace>
  <inkml:trace contextRef="#ctx0" brushRef="#br0" timeOffset="-202635.14">26636 14297 2908 0,'0'0'31'15,"0"0"25"-15,0 0 11 0,13-6 22 0,-13 6 46 16,0 0 26-16,0 0-1 0,0 0-5 16,0 0-13-16,0 0-15 0,14 27-8 0,-14-27-17 15,3 19-6-15,-3-19-11 0,2 23-6 16,0-12-6-16,5 3-19 0,-3 0-18 15,0 2-27-15,4-3-15 0,-2 3-56 0,1-3-54 16,1 2-76-16,2-3-47 0,-3-1-71 16,3-1-142-16,-5-4-141 0,5-1-241 0,-10-5-168 15</inkml:trace>
  <inkml:trace contextRef="#ctx0" brushRef="#br0" timeOffset="-202152.72">26863 13981 2408 0,'6'-27'-31'0,"-6"27"48"15,6-15 11-15,-6 15 9 0,4-12 3 0,-4 12 15 16,0 0 24-16,0 0 24 0,0 0 10 16,0 0 0-16,0 0-3 0,0 0 4 15,0 0 5-15,11 42-5 0,-11-42-8 0,0 35-8 16,2-17-8-16,-2 1-7 0,0 2-4 15,0 0-9-15,0 3-7 0,0-4-6 0,-2 2-5 16,0-2-2-16,0 0-6 0,1-4-5 16,-1 2 1-16,2-18-6 0,-2 28-5 15,0-17 2-15,2-11-2 0,-4 21-5 16,4-21 2-16,0 16-4 0,0-16-2 16,0 0-6-16,0 0-1 0,0 0-4 0,0 0-2 15,0 0-3-15,0 0 0 0,0 0-1 0,0 0 1 16,40-23-1-16,-40 23-2 0,20-17 1 15,-9 9-3-15,2 2 1 0,-13 6 1 0,25-9 1 16,-13 7-1-16,-12 2 6 0,24-4 4 16,-24 4 8-16,21 4 11 0,-21-4 14 15,18 7 14-15,-18-7 12 0,8 13 4 0,-8-13 5 16,1 15 23-16,-1-15-11 0,0 0-6 16,-16 26-11-16,5-17-7 0,-2-1-6 15,1 0-10-15,-2-2-9 0,0 2-28 0,-1-3-29 16,3-1-35-16,-1 0-34 0,3-1-49 15,10-3-70-15,-15 3-75 0,15-3-103 0,0 0-173 16,0 0-57-16,0 0-361 0,0 0-420 16</inkml:trace>
  <inkml:trace contextRef="#ctx0" brushRef="#br0" timeOffset="-201805.33">27364 14069 2942 0,'7'-12'-63'0,"-7"12"27"0,7-14 26 16,-7 14 55-16,0 0 45 0,0 0 25 16,0 0 15-16,-14-22 0 0,14 22-10 15,0 0-5-15,-16-6-13 0,16 6-5 0,0 0-14 16,0 0-10-16,0 0-7 0,0 0-6 16,0 0-6-16,0 0-6 0,-16 31-5 15,16-31-2-15,0 0-9 0,16 30-6 0,-9-19-3 16,-1 3-3-16,0 0-1 0,-2 1 0 15,3-2-4-15,-5 2 5 0,2 4 18 16,-2-2 19-16,0-2 3 0,0 2-5 16,-2-17 11-16,-4 28 5 0,-2-13 2 0,-1-2 2 15,7-13-9-15,-16 22-6 0,5-14-7 0,-3 0-4 16,3-1-6-16,11-7-16 16,-22 10-29-16,22-10-35 0,-18 6-42 0,18-6-55 15,-18 0-54-15,18 0-52 0,0 0-57 0,-9-9-107 16,9 9-130-16,0 0-71 0,0 0-223 15,21-33-158-15</inkml:trace>
  <inkml:trace contextRef="#ctx0" brushRef="#br0" timeOffset="-201506.75">27708 14164 2434 0,'0'0'-52'0,"0"0"40"16,0 0 26-16,0 0 48 0,0 0 57 0,0 0 36 15,0 0 14-15,0 0 15 0,0 0 1 16,0 0-7-16,-4 22-9 0,4-22-10 0,17 4-14 16,-17-4-13-16,25 4-17 0,-10-2-9 15,2 1-18-15,3-1-6 0,-2 1-12 16,2 0-9-16,-2-1-2 0,1 0-13 0,-19-2-29 15,36 3-27-15,-20-3-38 0,-16 0-39 16,25-3-49-16,-25 3-43 0,23-2-42 16,-14 0-38-16,-9 2-108 0,8-6-145 0,-8 6-363 15,0 0-238-15</inkml:trace>
  <inkml:trace contextRef="#ctx0" brushRef="#br0" timeOffset="-201280.52">27884 14116 2606 0,'0'0'-10'0,"0"0"49"0,0 0 34 16,-15-8 35-16,15 8 39 0,0 0 25 0,0 0 9 16,0 0 7-16,0 0-3 0,-20 27-2 15,20-27-9-15,-2 24-15 0,1-6-12 16,-1-1-18-16,2-17-15 0,-2 36-19 16,2-17-7-16,0 0-12 0,0 2-6 0,0-2-16 15,-2 0-21-15,4 2-8 0,0 0-20 16,0 2-38-16,1-3-49 0,-1-2-58 15,6-1-63-15,-4 2-58 0,2-3-72 0,-2-3-122 16,3 0-144-16,-5 0-294 0,1-4-271 16</inkml:trace>
  <inkml:trace contextRef="#ctx0" brushRef="#br0" timeOffset="-199619.33">27986 13967 2515 0,'0'0'-162'0,"0"0"29"0,2-18 28 16,-2 18 29-16,0 0 36 0,3-16 32 15,-3 16 24-15,0 0 23 0,7-15 41 16,-7 15 13-16,0 0 32 0,0 0 19 0,8-16 13 15,-8 16 11-15,0 0-1 0,0 0-3 16,0 0-7-16,10-8 6 0,-10 8-1 16,0 0 16-16,0 0-18 0,0 0-11 0,0 0-20 15,0 0-11-15,15 36-4 0,-13-25-11 16,1 4-4-16,-3-15-10 0,7 29 2 0,-5-10-5 16,0-1-7-16,0 1-9 0,2 5-15 15,1 1-2-15,1-3 1 0,-3 1-12 16,-1-1-5-16,0-4-11 0,4 3 3 0,-4-2-1 15,2 0-8-15,-2-4-8 0,0 2-27 16,0-3-21-16,0-1-41 0,0-2-46 0,-1 0-54 16,-1-11-69-16,6 16-84 0,-1-10-173 15,-5-6-132-15,3 10 38 0,-3-10-236 16,0 0-164-16</inkml:trace>
  <inkml:trace contextRef="#ctx0" brushRef="#br0" timeOffset="-199271.13">28267 14048 2456 0,'0'0'-39'0,"0"0"33"0,4-18-3 16,-4 18 7-16,0 0 24 0,0 0 9 16,0 0 6-16,0 0-1 0,-10-15-9 0,10 15 7 15,0 0 0-15,0 0 9 0,0 0 1 16,0 0 10-16,-37 10 9 0,37-10-2 0,0 0 2 15,-18 9 2-15,18-9 1 0,-13 7 1 16,13-7 1-16,0 0-7 0,-15 12-1 0,15-12-1 16,-8 8 4-16,8-8 5 0,0 0 6 15,-4 16 5-15,4-16-4 0,0 0 5 16,7 25-10-16,-7-25-4 0,15 20-1 0,-5-9-2 16,2 3 1-16,2-2-5 0,2 4-1 15,1-1-6-15,-1-1-6 0,3 0-3 16,0 0-5-16,0-2-5 0,-2-2-18 0,3 2-37 15,-5-5-51-15,-2 0-65 0,4 1-70 16,-3-5-61-16,-5-1-112 0,1 0-136 16,-10-2-366-16,17 2-254 0</inkml:trace>
  <inkml:trace contextRef="#ctx0" brushRef="#br0" timeOffset="-198969.28">28519 14125 2527 0,'0'0'-87'0,"0"0"40"0,0-14 18 15,0 14 38-15,0 0 50 0,0 0 30 16,0 0 33-16,0 0 16 0,0 0 7 16,0 0 4-16,0 0 3 0,0 0 5 0,0 0 4 15,0 53 1-15,0-53-4 0,2 22-15 16,-2-22 6-16,2 23-10 0,0-9-16 0,-2-14-15 15,4 24-12-15,-2-10-7 0,-2-14-6 16,2 22-35-16,1-10-6 0,-3-12-3 16,5 21-5-16,-5-21-5 0,2 18-16 15,-2-18-29-15,2 13-37 0,-2-13-54 0,0 0-64 16,0 0-63-16,4 15-62 0,-4-15-121 16,0 0-152-16,0 0-376 0,0 0-369 0</inkml:trace>
  <inkml:trace contextRef="#ctx0" brushRef="#br0" timeOffset="-198631.38">28770 13826 2820 0,'0'0'-75'0,"7"-9"26"15,-7 9 48-15,0 0 45 0,0 0 42 16,0 0 27-16,0 0 17 0,0 0 7 0,0 0 1 16,0 0 10-16,25 19 9 0,-25-19-3 15,5 25-18-15,-2-9 7 0,3 1-17 0,-4 1-2 16,2 1 2-16,0 0-15 0,-2 0-3 16,4 1-11-16,-5-2-12 0,4 1-3 15,0-2-14-15,-1 1-7 0,1-3-7 16,-3 0-12-16,2-1-1 0,-4-14-19 0,8 22-23 15,-3-12-35-15,1-3-44 0,0 1-49 16,-6-8-54-16,13 10-53 0,-4-6-54 16,-9-4-74-16,16-2-119 0,-16 2-123 0,16-6-256 15,-16 6-218-15</inkml:trace>
  <inkml:trace contextRef="#ctx0" brushRef="#br0" timeOffset="-198386.9">29052 13973 2705 0,'0'0'34'0,"0"0"50"0,0 0 44 15,0 0 38-15,0 0 14 0,0 0 7 16,-16-17-26-16,16 17-7 0,0 0-10 16,-26 2-4-16,26-2-11 0,0 0-5 0,-29 13-24 15,29-13-10-15,-18 14-6 0,10-7-9 16,8-7-8-16,-12 21-6 0,8-12-4 16,4-9-11-16,-2 24-2 0,2-24-6 0,4 22-3 15,2-8-5-15,-1-3-4 0,6 1-1 16,-2-1-1-16,4-2-5 0,0 1-16 0,-1-2-19 15,3-1-27-15,2 1-34 0,-4-4-42 16,6 0-68-16,0-1-79 0,-7-3-128 0,6 0-188 16,-4-2-31-16,1-1-260 0,-15 3-239 15</inkml:trace>
  <inkml:trace contextRef="#ctx0" brushRef="#br0" timeOffset="-198105.15">29268 14087 2710 0,'0'0'32'0,"0"0"26"15,0 0 21-15,0 0 28 0,0 0 31 16,0 0 11-16,0 0 1 0,0 0-9 16,0 0-11-16,0 0-9 0,0 0-6 0,0 0-11 15,0 0-10-15,0 0-5 0,0 0-3 16,0 0-2-16,0 0 5 0,19 28 4 0,-19-28 8 16,3 18 6-16,-3-18 12 0,-3 21-3 15,3-21-3-15,-6 23-8 0,6-23-2 16,-4 22-13-16,2-10-6 0,2-12-8 0,2 25-8 15,-2-25-1-15,4 26-13 0,5-9-2 16,3-1-8-16,3 1-6 0,3-3-15 0,2 1-39 16,-3-3-41-16,0-3-64 0,-2-4-74 15,4 1-81-15,-4-4-86 0,1-2-175 16,-2-2-110-16,-14 2 36 0,18-11-327 0,-18 11-353 16</inkml:trace>
  <inkml:trace contextRef="#ctx0" brushRef="#br0" timeOffset="-197304.87">27522 13064 2721 0,'0'0'-112'0,"0"0"33"0,0 0 21 15,-19-7 35-15,19 7 17 0,0 0 35 0,0 0 25 16,0 0 13-16,0 0 7 0,0 0 12 16,0 0 17-16,0 0 17 0,0 0 5 15,0 0 9-15,0 0 5 0,0 0-6 0,0 0 1 16,0 0-3-16,0 0-3 0,0 0-5 15,0 0-6-15,0 0-9 0,0 0-11 0,0 0-11 16,68 5-8-16,-52-3-11 0,3 0-6 16,1 1-8-16,5 1-8 0,3 1 1 15,-1-1-10-15,4-1-5 0,1 1 0 0,3 2-4 16,-3-4 1-16,3 1-6 0,3 1-2 16,-4 0-5-16,7 0 1 0,1 0-3 0,-1 1 0 15,13 3-4-15,-2 0 1 0,7-1-4 16,-1 1 3-16,2-1 0 0,2 3-7 15,-4-4 6-15,5 1-4 0,-3 1-3 16,-1-3 1-16,-2 1 2 0,1-2 2 0,-11 0-5 16,-3-2 0-16,-4 0 1 0,-5-2 5 15,0 0-3-15,-1 0-1 0,-4 0-3 16,-7-2 2-16,2 2 0 0,-2 0-1 16,-1 0-6-16,-4-2-6 0,-18 2-31 0,34 0-38 15,-19 2-45-15,-15-2-53 0,24 2-57 16,-16-2-65-16,-8 0-142 0,12 4-180 0,-12-4-310 15,0 0-344-15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7:29:44.5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3617 3839 1699 0,'0'0'202'16,"-2"-16"-32"-16,2 16-21 0,0 0-10 16,-5-15-16-16,5 15-5 0,0 0-10 0,0 0-12 15,0 0-9-15,0 0-7 0,-4-19-7 16,4 19 22-16,0 0 19 0,0 0 9 0,0 0 2 15,0 0-7-15,0 0-11 0,0 0-9 16,-12 50-10-16,10-36-8 0,-3 8-7 16,3-2-6-16,-2 3-8 0,0 5-7 0,2-4-5 15,-2 1-5-15,2 1-5 0,-1-1-3 16,1 0-5-16,0-4-1 0,2-2-3 0,-2-2-1 16,2 1-3-16,0-18-3 0,-2 26 5 15,2-26-6-15,0 23-1 0,0-23 1 0,0 15-5 16,0-15 1-16,0 0-3 0,0 0-2 15,0 0 3-15,0 0-2 0,0 0-4 16,0 0 0-16,0 0-2 0,15-60-3 16,-13 41 2-16,0-3 0 0,2 0-1 0,-2 1 0 15,2 1 6-15,-1 1 0 0,1 0-2 16,-2 0 2-16,2 2 2 0,0 0 2 0,-2 1 4 16,-2 16 0-16,7-28-1 0,-7 28 1 15,4-16-3-15,-4 16-4 0,5-16 8 16,-5 16-7-16,0 0-1 0,0 0 0 0,0 0 1 15,0 0 4-15,0 0-7 0,24 26 0 16,-24-26-2-16,10 22 1 0,-6-13-1 0,-4-9 0 16,8 23-1-16,-4-12 1 0,-4-11 1 15,9 19-3-15,-9-19-1 0,6 17 4 16,-6-17-5-16,6 15-4 0,-6-15-2 0,7 12-4 16,-7-12 2-16,0 0-4 0,10 8-1 15,-10-8-3-15,0 0 1 0,0 0-3 16,27-21 0-16,-17 11 1 0,-2-3 1 0,2-1 1 15,1 1 0-15,-3-2 3 0,3 2 1 16,-2-1 0-16,-1 0 5 0,2 2-1 0,-2-1 4 16,2 3 1-16,-2-2 4 0,-8 12 6 15,12-15 3-15,-5 8 4 0,-7 7-1 16,13-11 22-16,-13 11 9 0,0 0 3 0,0 0 24 16,0 0-7-16,29 16-1 0,-29-16 3 15,11 23-11-15,-7-8-4 0,1 0 2 16,-1 3-9-16,0-1-5 0,-2 2-3 0,2-2-3 15,0 0-12-15,0 2 9 0,0-2-6 16,1-2-4-16,0 3 2 0,-1-3-9 0,0-2-14 16,-4-13-24-16,8 27-23 0,-4-18-34 15,1 1-51-15,1-2-66 0,0 0-73 16,-6-8-88-16,18 7-164 0,-10-5-111 0,-8-2 33 16,0 0-239-16,0 0-178 0</inkml:trace>
  <inkml:trace contextRef="#ctx0" brushRef="#br0" timeOffset="1610.6">5147 4275 2915 0,'0'0'-34'16,"0"0"5"-16,0 0-6 0,0 0 11 0,0 0 3 15,32-12-2-15,-32 12 7 0,24-2 12 16,-24 2-8-16,29-1 0 0,-12 0 15 16,2-2-15-16,1 3 2 0,-2-3-2 0,-18 3-25 15,36-3-44-15,-19 1-50 0,1-1-85 16,-18 3-478-16,22-6 57 0</inkml:trace>
  <inkml:trace contextRef="#ctx0" brushRef="#br0" timeOffset="1753.55">5234 4174 2414 0,'0'0'219'16,"-17"-8"-19"-16,17 8-36 0,0 0-35 0,0 0-27 16,-10-7-17-16,10 7-16 0,0 0-31 15,0 0-43-15,0 0-65 0,40-16-56 16,-23 12-34-16,-1 1-23 0,4-2-22 16,-1-2-52-16,0 1-495 0,4-1-32 15</inkml:trace>
  <inkml:trace contextRef="#ctx0" brushRef="#br0" timeOffset="2370.25">6255 3718 2406 0,'17'-5'99'0,"-1"-1"-11"0,-4 2-7 0,-12 4-7 15,18-7-10-15,-18 7 6 0,15-5 23 16,-15 5 14-16,0 0-5 0,11-9-7 0,-11 9-10 15,0 0-9-15,0 0-9 0,0 0-7 16,0 0-8-16,0 0-5 0,-56-9-4 16,36 7-5-16,-2 2-7 0,-3 0-3 0,-5 0 0 15,0 0 1-15,-1 0-5 16,3 0-3-16,-2-2 1 0,5 2-1 0,0 0 0 0,0 0-8 16,1 0 1-16,5-2 0 0,19 2-3 15,-34 0-1-15,20 0-10 0,14 0 1 16,-20 4-5-16,20-4 2 0,0 0 0 0,0 0-1 15,0 0 0-15,0 0 3 0,0 0-5 16,26 32 8-16,-14-22-2 0,5 1-1 16,-2 3-1-16,2-1 0 0,3 1 4 0,-4-1 0 15,-1 2-3-15,0-2 3 0,-3 2-5 16,1 3 6-16,-5-4-2 0,-1 4 3 16,-2-1 2-16,-1 0 1 0,-4 1 5 0,0-18 2 15,-7 37 4-15,0-14 3 0,1-1 5 16,-2-2 0-16,-1 0 0 0,1 1-3 0,0-3 1 15,1 0-3-15,-2 3-3 0,1-2-1 16,0 0-3-16,2-2 2 0,2 0-3 0,-6 0 0 16,6 1-2-16,-2-2-1 0,2-1 3 15,2 3 1-15,2-18 7 0,-4 27 0 16,2-14 1-16,2-13-1 0,2 23 3 0,-2-23-1 16,10 21-5-16,-4-10 3 0,6-3-1 15,2-1-4-15,0 1-1 0,8-3 2 16,1 2 4-16,5-4-3 0,2 1 9 0,1-2-1 15,3 0 2-15,0-2-2 0,0 1-4 16,1-1-5-16,-1-1 0 0,3-1 1 0,-3 0-9 16,-1 0-11-16,1-2-25 0,-2 0-44 15,-2 0-44-15,-3 0-61 0,1 1-55 0,-4-5-73 16,0 3-147-16,-7-3-141 0,0 0-306 16,-2-1-280-16</inkml:trace>
  <inkml:trace contextRef="#ctx0" brushRef="#br0" timeOffset="3149.15">7264 3815 2732 0,'0'0'-58'0,"9"-9"16"16,-9 9 3-16,0 0 15 0,6-11 30 16,-6 11 13-16,0 0 32 0,0 0 21 0,0 0 10 15,0 0 3-15,0 0-4 0,0 0 1 16,0 0 1-16,0 0 7 0,-50 6 6 15,50-6 6-15,-32 4-8 0,15-4 1 0,-2 1-5 16,19-1-2-16,-35 4-8 0,23-4-5 16,12 0-7-16,-28 2-5 0,28-2-7 0,-23 3-4 15,23-3-10-15,-21 6-4 0,21-6 0 16,-17 10-4-16,9-2-4 0,0 3-1 0,8-11 0 16,-10 27 0-16,6-9 3 0,2-2 7 15,0 5 0-15,2-2 1 0,0 4-3 16,2-2 2-16,-2 1-7 0,0 2 7 0,2 2 2 15,0 2 10-15,-2-5 1 0,0 1-3 16,0-1-1-16,0-3-2 0,2 1-5 0,3-2-2 16,-5-2-5-16,3 1-2 0,-3-18-5 15,2 25 1-15,-2-25-6 0,0 22-19 16,0-22-15-16,-2 16-21 0,2-16-28 0,-5 5-25 16,5-5-15-16,0 0 1 0,0 0 13 15,0 0 1-15,-23-25 7 0,18 11 11 16,-1 4 14-16,2-3 22 0,2 0 12 0,-3 2 20 15,5 11 11-15,-4-21 8 0,2 10 5 16,2 11 0-16,0 0 0 0,2-27-4 0,-2 27-5 16,11-17 2-16,-11 17-3 0,19-16 1 15,-7 9-3-15,4 0 2 0,0 3-5 16,1-1-1-16,2 1-6 0,4-1-20 0,1 1-41 16,-3-1-52-16,4 1-77 0,1 1-77 15,-5-1-142-15,-3 1-202 0,2-3-303 0,-3 5-308 16</inkml:trace>
  <inkml:trace contextRef="#ctx0" brushRef="#br0" timeOffset="10050.53">3662 6234 1892 0,'0'0'209'0,"0"0"-101"0,0 0-103 15,0 0-14-15,0 0-26 0,0 0 19 0,0 0 9 16,0 0-1-16,0 0 6 0,40-25 13 16,-40 25 6-16,17-6 35 0,-17 6 15 15,18-8 28-15,-6 5 13 0,-12 3 7 0,16-6-13 16,-16 6-10-16,15-6-16 0,-15 6-16 16,15-6-19-16,-15 6-5 0,15-4-10 15,-15 4 1-15,0 0-4 0,20-3-3 16,-20 3 1-16,0 0 3 0,18-6 4 0,-18 6 7 15,0 0 1-15,0 0 2 0,0 0-1 16,16-2 2-16,-16 2 6 0,0 0 18 0,0 0 12 16,0 0 7-16,9 15 1 0,-9-15-7 15,0 19-1-15,0-19-7 0,-2 23-6 0,2-23-3 16,-4 33-6-16,4-18-2 0,-3 4-7 16,3-2-5-16,-2 4 0 0,0-2-6 15,0 0-3-15,2 0-3 0,-2 2-4 0,0 0 0 16,-2-2-2-16,0 5 0 0,2-4-1 15,-4 1 1-15,-2 0-1 0,2 0 4 0,0 0 2 16,-4-2 5-16,1 0 8 0,-4-2 5 16,1-1 8-16,-3 0 0 0,1-1 0 15,-4-5-1-15,-1 2 4 0,2-4-8 0,2-1 0 16,-1-2-5-16,-2-2-3 0,18-3-7 16,-27 0-8-16,27 0-18 0,-30-10-17 15,18 2-28-15,1 1-30 0,2-5-39 0,9 12-53 16,-10-18-65-16,8 6-69 0,2 12-127 0,2-22-178 15,-2 22-374-15,8-19-422 0</inkml:trace>
  <inkml:trace contextRef="#ctx0" brushRef="#br0" timeOffset="13729.88">4369 4185 61 0,'0'0'160'0,"6"-9"-48"16,-6 9-13-16,0 0 1 0,10-17-11 16,-10 17 17-16,9-9-2 0,-9 9-1 15,0 0 6-15,8-16 18 0,-8 16 6 0,0 0 13 16,9-10 7-16,-9 10 5 0,0 0-4 16,6-13-2-16,-6 13-17 0,0 0-8 15,0 0-15-15,7-13-11 0,-7 13-10 16,0 0-9-16,0 0-9 0,0 0-7 0,0 0-7 15,-15-25-6-15,15 25-6 0,-15-11-2 16,15 11 1-16,-17-9 4 0,17 9-8 0,-26-3 2 16,26 3-3-16,-25 0-3 0,25 0 1 15,-25 2-9-15,8-1-3 0,17-1 1 0,-26 9 0 16,14-5 1-16,2 3 4 0,10-7 7 16,-20 15-1-16,14-3-1 0,6-12-5 15,-13 23-3-15,9-10-1 0,4-13-1 0,-4 25-3 16,4-12-1-16,0-13-9 0,0 27 4 15,2-14-2-15,0 3-4 0,-2-16 4 0,8 23-4 16,-1-10-1-16,-7-13-1 0,8 19 0 16,-2-9 0-16,-6-10 2 0,11 11-5 15,-11-11-1-15,13 9-1 0,-13-9 0 0,14 6 2 16,-14-6-4-16,0 0 2 0,24-6-1 16,-24 6-1-16,17-8 1 0,-17 8-5 0,17-11 3 15,-9 3 1-15,-8 8 3 0,19-19 4 16,-11 9 4-16,2-1 7 0,-10 11 4 15,14-24 4-15,-6 14 10 0,1-2 0 0,-3 1 5 16,-6 11 0-16,11-21-2 0,-5 12 0 16,-6 9 1-16,9-15-3 0,-9 15 3 0,8-14-2 15,-8 14-2-15,0 0-6 0,8-15-5 16,-8 15-5-16,0 0 0 0,0 0-2 16,0 0-1-16,10-10-2 0,-10 10 1 0,0 0 7 15,0 0-4-15,0 0 1 0,0 0-6 16,0 0 1-16,0 0-3 0,0 43 0 15,0-43-2-15,2 19 0 0,-2-19-1 0,4 22-8 16,-2-8-17-16,-2-14-22 0,8 26-32 16,-2-12-38-16,0-3-53 0,8 2-60 15,-2 0-61-15,-1-3-132 0,3 1-189 0,0 0-342 16,-2-4-359-16</inkml:trace>
  <inkml:trace contextRef="#ctx0" brushRef="#br0" timeOffset="15308.43">9568 3947 2727 0,'0'0'-138'0,"-14"-8"13"15,14 8 17-15,0 0 31 0,-18-3 9 0,18 3 30 16,0 0 19-16,-26-4 32 0,26 4 21 16,-19 0 24-16,19 0 24 0,-24 4 23 15,24-4 9-15,-22 3 15 0,22-3-2 0,-22 7-9 16,10-3-8-16,12-4-12 0,-21 9-13 16,13-3-3-16,8-6-9 0,-22 17 1 15,14-8-8-15,1 1-4 0,-1 1-9 0,8-11-4 16,-9 25 0-16,7-10-9 0,2-15-4 15,-2 25-3-15,2-25-7 0,4 25 4 16,0-12-7-16,3-1-5 0,-1-1 5 0,-6-11-2 16,15 21-4-16,-7-14-4 0,0 1-2 0,-8-8-1 15,20 9-8-15,-20-9-4 0,19 6-2 16,-19-6 3-16,23-2-1 0,-23 2-2 0,21-8-3 16,-7 3 7-16,-4-4 1 0,-10 9 3 15,21-19 9-15,-12 9 5 0,-1 1 13 16,0-3 11-16,1 0 7 0,-9 12 12 15,12-16 3-15,-5 8 4 0,-7 8-5 0,11-13-5 16,-11 13-5-16,8-10-5 0,-8 10-5 16,0 0-3-16,10-10-2 0,-10 10 4 0,0 0 1 15,0 0 0-15,0 0-2 0,0 0-1 16,0 0-6-16,0 0-3 0,0 0 1 16,-4 49-8-16,4-49-1 0,0 16-8 0,0-16-11 15,2 17-20-15,0-9-30 0,-2-8-40 16,0 0-51-16,4 19-66 0,1-11-64 15,-5-8-113-15,9 6-187 0,-9-6-40 0,0 0-243 16,0 0-197-16</inkml:trace>
  <inkml:trace contextRef="#ctx0" brushRef="#br0" timeOffset="15692.7">9883 4143 2581 0,'0'0'15'0,"19"-5"-2"0,-19 5-7 15,0 0-3-15,0 0 30 0,0 0 24 16,0 0 23-16,19-4 3 0,-19 4-10 0,0 0-3 16,21-2-4-16,-21 2 7 0,24-1 13 15,-24 1 8-15,29 0 1 0,-14 0-7 16,4 1-13-16,0-1-9 0,-19 0-15 0,31-1-29 16,-15 1-25-16,-16 0-24 0,29-3-32 15,-29 3-40-15,21-4-24 0,-21 4-27 16,11-7-9-16,-11 7-17 0,0-12-2 0,0 12-9 15,0 0 6-15,-23-21 16 0,10 14 21 16,-2 1 29-16,1-2 34 0,-2 4 31 16,0-3 49-16,1 1 27 0,15 6 27 0,-28-9 51 15,18 3 26-15,10 6 26 0,-20-6 18 16,20 6 6-16,-14-5-12 0,14 5-15 0,0 0-12 16,-17-6-15-16,17 6-10 0,0 0-8 15,0 0-16-15,0 0-7 0,0 0-14 16,0 0-5-16,0 0-24 0,53 7-49 0,-53-7-52 15,27 3-61-15,-8-3-59 0,-4 0-55 16,-1 0-101-16,6-3-545 0,-5-1-251 16</inkml:trace>
  <inkml:trace contextRef="#ctx0" brushRef="#br0" timeOffset="16370.22">10406 3942 2526 0,'0'0'-80'15,"0"0"36"-15,0 0 24 0,0 0 17 16,0 0 18-16,0 0 22 0,0 0 23 0,0 0 14 15,-2-25 4-15,2 25-7 0,0 0-5 16,0 0-8-16,0 0-2 0,0 0-12 0,8-17-3 16,-8 17-3-16,0 0-7 0,0 0-3 15,19-4 1-15,-19 4-6 0,0 0 0 16,0 0-6-16,32 6-1 0,-32-6 2 0,16 7 3 16,-4-1 1-16,0 0-2 0,-2 3 2 15,1 0 7-15,0 5 2 0,-3-2 9 16,1 1 4-16,-1 2 12 0,-4-2-1 0,-2 5-3 15,-2-18-7-15,0 29 5 0,-4-13-8 16,-2 2 0-16,0-3 5 0,-3 0 2 0,1 0 5 16,-1-1-4-16,0-1 0 0,1-2-5 15,8-11-3-15,-12 21-5 0,6-14 1 0,6-7-7 16,-12 16 2-16,12-16 1 0,-6 11-5 16,6-11-2-16,0 0-6 0,0 0-1 15,0 0-4-15,0 0 1 0,0 0-5 16,0 0-2-16,0 0 0 0,32-36 0 0,-20 19-6 15,4 0 1-15,-2-4-3 0,-1 2-1 16,2-1 1-16,0-2 2 0,-1 2-2 16,0 4 5-16,0-4 4 0,-3 8 9 0,-3-2 7 15,1 2 7-15,-1 2-1 0,1-2-2 16,-9 12-1-16,10-15-3 0,-10 15 3 0,0 0 11 16,0 0 4-16,0 0 5 0,0 0-6 15,0 0 7-15,0 0-6 0,0 0-1 0,0 0-4 16,-2 45-3-16,2-45-4 0,0 25-6 15,4-12-1-15,0 3 1 0,2-4-8 16,4 2-1-16,0 0-3 0,2 0-11 16,3-4-21-16,2 2-28 0,0-5-36 0,-2 0-35 15,2-2-45-15,0-2-55 0,2 0-45 0,-6-6-67 16,1 2-129-16,-3-3-138 0,-1-2-318 16,-10 6-310-16</inkml:trace>
  <inkml:trace contextRef="#ctx0" brushRef="#br0" timeOffset="16614.46">10495 3669 2979 0,'0'0'114'0,"-11"-9"13"0,11 9 23 0,0 0-3 15,0 0 11-15,0 0-7 0,0 0-11 16,-15-10-13-16,15 10-19 0,0 0-17 0,0 0-19 16,0 0-37-16,0 0-42 0,0 0-54 15,0 0-64-15,0 0-68 0,0 0-51 0,0 0-91 16,0 0-133-16,0 0-433 0,24-11-286 16</inkml:trace>
  <inkml:trace contextRef="#ctx0" brushRef="#br0" timeOffset="16751.25">10552 3652 2630 0,'16'4'-21'0,"-16"-4"63"15,0 0 42-15,0 0 34 0,22 4 35 0,-22-4 24 16,0 0 10-16,0 0-17 0,18 2-21 16,-18-2-15-16,0 0-19 0,0 0-21 15,0 0-36-15,22-2-49 0,-22 2-62 0,0 0-78 16,11 0-73-16,-11 0-113 0,0 0-212 16,0 0-345-16,0 0-239 0</inkml:trace>
  <inkml:trace contextRef="#ctx0" brushRef="#br0" timeOffset="23062.23">4446 6250 2450 0,'0'0'-177'0,"0"0"22"0,0 0 22 0,0 0 19 16,0 0 25-16,0 0 24 0,0 0 23 16,8-15 17-16,-8 15 19 0,0 0 7 15,0 0 24-15,0 0 25 0,0 0 32 0,0 0-1 16,0 0 8-16,6-13 8 0,-6 13 1 15,0 0-3-15,0 0 2 0,0 0-4 0,0 0-6 16,0 0-3-16,0 0-2 0,0 0-2 16,0 0-9-16,0 0-3 0,6-13-7 15,-6 13-3-15,0 0-1 0,0 0 1 16,0 0 7-16,0 0 3 0,0 0 0 0,0 0-7 16,0 0-2-16,0 0 2 0,0 0 1 15,-22 38 4-15,22-38-4 0,-10 16-6 0,4-5 1 16,6-11-5-16,-13 22-2 0,5-8-4 15,-1 1-3-15,1-2-4 0,1 0-3 0,-1 3-1 16,-2-3-6-16,2 2-1 0,-2-1-3 16,2-2 5-16,-2 2 4 0,-1 2-4 15,2-4-2-15,-1-1-2 0,-1 1-3 0,1-3-1 16,-1 2 0-16,11-11-4 0,-19 15-2 16,9-7-3-16,10-8 1 0,-18 9-4 0,18-9 1 15,-17 7-5-15,17-7-5 0,-14 3-1 16,14-3-9-16,0 0-3 0,0 0-1 0,-30-11 0 15,30 11-1-15,-10-12-2 0,10 12 0 16,-12-15-1-16,12 15 0 0,-6-20 3 16,6 20-3-16,-2-18 3 0,2 18 1 0,0 0 0 15,2-27 0-15,-2 27 0 0,6-20 4 16,-6 20 2-16,10-16-1 0,-10 16 3 16,12-14 3-16,-4 10 4 0,-8 4 5 0,15-11 1 15,-15 11 4-15,17-7-3 0,-17 7 2 16,15-4-1-16,-15 4 4 0,0 0-2 15,26 1 8-15,-26-1-8 0,16 8 2 0,-16-8 5 16,18 14-4-16,-10-7 1 0,-8-7 3 16,15 15 6-16,-7-4 6 0,-2 2-1 15,1 0 6-15,-1 0-1 0,1 1-1 0,-1 1-2 16,0 0-4-16,0-2-2 0,2 3-1 16,0-1-3-16,-2 0 3 0,0 0-7 0,0-1-2 15,1-1-3-15,-1 0-1 0,-2-1-17 16,-4-12-33-16,13 20-50 0,-6-11-73 15,-7-9-72-15,14 13-100 0,-6-10-185 0,-1 1-93 16,-7-4-271-16,0 0-254 0</inkml:trace>
  <inkml:trace contextRef="#ctx0" brushRef="#br0" timeOffset="23747.91">4957 6552 2512 0,'0'0'-107'0,"0"0"35"0,0 0 18 16,0 0 25-16,0 0 1 0,0 0 17 0,0 0 29 15,0 0-8-15,0 0 7 0,0 0 9 16,0 0 5-16,0 0 7 0,0 0 8 16,-23 2 10-16,23-2 18 0,0 0 31 0,0 0 11 15,0 0 17-15,0 0 0 0,0 0 3 16,0 0-6-16,0 0-8 0,0 0-9 15,0 0-9-15,51 16-15 0,-37-12-7 0,5-1-7 16,3-1-10-16,-2-1-6 0,4 1-5 16,-3 0-5-16,0 0-9 0,0-2-14 15,1 1-20-15,-4-1-35 0,2 0-38 0,-20 0-55 16,29 0-49-16,-29 0-55 0,24-1-70 16,-24 1-679-16,14-6-425 0</inkml:trace>
  <inkml:trace contextRef="#ctx0" brushRef="#br0" timeOffset="23937.9">4979 6470 3108 0,'0'0'6'0,"-18"-3"-5"16,18 3-19-16,0 0-18 0,0 0-2 16,0 0 7-16,0 0 7 0,0 0 0 15,0 0 6-15,0 0 1 0,0 0-23 0,49-11 10 16,-49 11 0-16,38-2 2 0,-16 2 5 15,0 0-37-15,8-1-38 0,-5 1-59 0,3-2-94 16,4 0-438-16,-3-2 64 0</inkml:trace>
  <inkml:trace contextRef="#ctx0" brushRef="#br0" timeOffset="24727.4">6292 6067 1942 0,'10'-11'-75'0,"-10"11"12"15,0 0 4-15,10-7 11 0,-10 7 1 0,0 0 12 16,0 0 17-16,0 0 11 0,12-10 19 16,-12 10 18-16,0 0 10 0,0 0 33 15,0 0 33-15,0 0 26 0,0 0 14 0,0 0-2 16,0 0-6-16,0 0-8 0,-50-5-5 16,33 5-10-16,17 0-2 0,-44 0-7 0,16 0 2 15,-2 0 3-15,-3 0-1 0,-1-2-7 16,-3 2-1-16,1-3-4 0,-2 2-27 15,2 1-5-15,3-3-11 0,-3 2-2 16,4-2-6-16,4 3-7 0,3-1-7 0,3 1 1 16,2-2-6-16,20 2-1 0,-35 0-9 15,21 2-2-15,14-2-1 0,-18 1-1 16,18-1-1-16,0 0-2 0,0 0-2 0,0 0 3 16,0 0-4-16,0 0 0 0,0 0-5 15,39 42 3-15,-24-34-2 0,4 4 3 0,2 0-2 16,-2-1-1-16,5 2 1 0,-4-1 1 15,1 3-6-15,1-2 1 0,-1 2 3 0,0 0-4 16,-4 1 2-16,-2 1 2 0,0 0-1 16,-5 0 3-16,-2-2-3 0,-2 3-1 15,-2-3 2-15,-2 0-1 0,-2 3 3 0,0-18-2 16,-10 36-1-16,2-18 0 0,0 0 1 16,0 1-3-16,-5 0 2 0,2 1 2 0,-2-4 0 15,1 1-3-15,0 1-1 0,0-1 4 16,0-2-3-16,-1 0 2 0,2 0-2 0,1-2-1 15,1 0 0-15,1 1 2 0,0-2-4 16,8-12 3-16,-11 22 1 0,6-12 0 16,5-10 1-16,-6 17 6 0,6-17-2 15,2 18 3-15,-2-18 1 0,0 0 4 0,16 19-1 16,-8-14 2-16,-8-5 1 0,27 8-1 16,-12-4 0-16,4-1-1 0,3 0 1 15,5 0 0-15,1-1-2 0,4 0 0 0,3 0-3 16,5-2 2-16,2 1-4 0,3 2-2 15,1-3-2-15,-1 0-1 0,-1 2-7 0,1-2-16 16,-3-2-25-16,-2 2-28 0,-3-3-35 16,-1 0-43-16,-2 1-43 0,-3 0-45 15,-3-4-60-15,0 1-154 0,-4 0-475 0,-2 0-328 16</inkml:trace>
  <inkml:trace contextRef="#ctx0" brushRef="#br0" timeOffset="25635.96">6767 6406 2814 0,'0'0'-46'16,"0"0"17"-16,0 0 4 0,0 0 13 16,-15 7 21-16,15-7 19 0,0 0 17 0,0 0-4 15,0 0-10-15,0 0-6 0,0 0-4 16,0 0-4-16,0 0-1 0,0 0 1 16,0 0-1-16,0 0-2 0,0 0-3 0,65-12 24 15,-47 10-2-15,1 2 3 0,2 0 11 16,0-4 15-16,3 2 7 0,0 1 9 0,4 0-4 15,2 1 0-15,1-4-8 0,-3 4-5 16,2-1-3-16,-5 1-5 0,-1 0-5 0,-1 0-2 16,-2 0-4-16,0-2 6 0,-1 2-4 15,-20 0 3-15,26 0-1 0,-10-1-2 16,-16 1 2-16,21-3 6 0,-21 3-4 0,18 3 0 16,-18-3-2-16,0 0-7 0,24-3 2 15,-24 3-2-15,0 0-6 0,0 0 0 0,19 3-5 16,-19-3 0-16,0 0-4 0,0 0 1 15,0 0-4-15,0 0 3 0,0 0-2 16,0 0 5-16,0 0-3 0,0 0 7 0,0 0 4 16,0 0 0-16,0 0-3 0,-47 18 2 15,47-18-1-15,-19 5 0 0,9 2 3 16,10-7-1-16,-19 7-5 0,6-2 2 0,13-5 2 16,-24 13-6-16,12-8-4 0,2 3 1 15,10-8 0-15,-24 16-1 0,14-8-5 0,-1 3 3 16,3-2-5-16,-3 2 2 0,0 1-2 15,3-1 1-15,8-11 0 0,-15 23-4 0,9-12 1 16,-1 3-7-16,1-2 0 0,0 2 5 16,1 0-5-16,5-14 3 0,-6 29 0 15,2-16-1-15,4-13-1 0,-4 22 2 0,4-22 11 16,0 21 2-16,0-21 14 0,2 20 4 16,-2-20-10-16,6 16 2 0,-6-16 2 0,11 16-2 15,-11-16-5-15,12 11-4 0,-3-6 1 16,-9-5-6-16,19 10-2 0,-7-5 2 0,-12-5-1 15,26 4-3-15,-13-1 0 0,-13-3-2 16,27 0-3-16,-10-3-3 0,-17 3 3 16,32-3-2-16,-15-1-9 0,0-1-17 0,-2-2-25 15,3 0-26-15,0-5-27 0,-4-1-37 16,-1 0-52-16,2 2-73 0,-2-7-60 16,-5 5-141-16,0-1-150 0,-1-1-28 0,-3 0-329 15,-4 15-408-15</inkml:trace>
  <inkml:trace contextRef="#ctx0" brushRef="#br0" timeOffset="32470.1">3562 7325 2710 0,'0'0'-201'0,"0"0"28"16,0 0 29-16,0 0 23 0,0 0 22 0,0 0 30 15,0-20 24-15,0 20 17 0,0 0 31 16,0 0 13-16,0 0 27 0,0 0 11 15,0 0 6-15,0 0 2 0,2-18 1 16,-2 18-3-16,0 0-1 0,0 0-7 0,0 0-1 16,0 0-2-16,0 0-10 0,7-13 4 15,-7 13-9-15,0 0 4 0,0 0-1 0,0 0 9 16,0 0-3-16,0 0 4 0,10-13 1 16,-10 13 4-16,0 0-2 0,0 0-1 15,0 0-6-15,0 0 0 0,0 0-3 0,0 0 3 16,0 0 3-16,0 0 2 0,0 0 4 15,0 0-3-15,0 0 0 0,0 0-3 0,0 0-2 16,0 0-4-16,-48 12 1 0,32-5 1 16,0-1-2-16,1 3 1 0,-4 1-3 15,-2 3-2-15,1-2-5 0,2 5 0 0,-2-4-6 16,3 5 0-16,1-2-5 0,-2 1-22 16,4 3 2-16,-1-1 2 0,4-1-4 15,1 2 3-15,4-4-2 0,-1 2 3 16,3-2-2-16,0 1-7 0,4-16-1 0,2 29-3 15,0-14-5-15,2-1 3 0,3 1-1 16,1-4 3-16,0 4 4 0,3-4-4 0,0 2 0 16,1 0 4-16,-1-3 0 0,2 2 7 15,-1-2-2-15,1-1 1 0,-2 0 1 16,2 2-2-16,-3 0 2 0,0-4 4 0,-2 4-3 16,4-3-2-16,-12-8-1 0,14 21 4 15,-8-11 1-15,-1 2-3 0,-5-12 5 0,4 20 5 16,-4-20 4-16,-2 27 3 0,2-27 0 15,-7 28 2-15,1-10-3 0,0-4-1 0,-2 2-2 16,-6 3-2-16,4-2 0 0,-4 2-1 16,1 2-3-16,-6 0 5 0,2 2-2 15,-5-1-2-15,4 1 0 0,-4 0-1 0,1 1-3 16,0-2 2-16,0-1-1 0,-1 0 1 16,2 3-1-16,-2-4-2 0,1-2 2 15,-1 2-1-15,6-1-1 0,-3-2 2 0,0-1-1 16,-2 1-1-16,3-2 1 0,2 1 0 15,1-3 4-15,-2 0-3 0,2 0-1 16,3 0 0-16,-1-1-2 0,0-2 2 0,1-1-2 16,1 1-2-16,0-1 4 0,11-9-3 15,-19 16-1-15,13-11 1 0,6-5 2 0,-15 14-2 16,15-14 4-16,-9 7-5 0,9-7 1 16,0 0-5-16,0 0-5 0,-14 6-1 15,14-6-6-15,0 0 1 0,0 0-3 0,0 0 3 16,0 0-6-16,0 0 2 0,0 0-1 15,17-56 1-15,-11 41-1 0,1 0 6 0,1-1 1 16,-2 0 5-16,1-1 3 0,-1 2 7 16,2-3 10-16,1 2 5 0,-4 2 6 0,1 1 10 15,0-2 6-15,-6 15 7 0,10-20-2 16,-3 10-4-16,-7 10 7 0,9-14 1 16,-9 14 1-16,12-8-1 0,-12 8-2 0,0 0-4 15,0 0-5-15,0 0-3 0,0 0-1 16,0 0-4-16,0 0-4 0,15 28-3 15,-15-28-4-15,0 0 0 0,-13 32 0 0,9-18-4 16,-2-1-1-16,-3 1 1 0,2 1-2 16,-1 1-1-16,2-4 4 0,-2 4-8 15,-1-3 1-15,0 3-3 0,1-2 2 0,8-14-2 16,-10 23 2-16,5-11-2 0,5-12 2 16,-10 16 4-16,10-16 11 0,-7 16 7 15,7-16-6-15,-6 12-3 0,6-12 3 0,0 0-4 16,0 0 2-16,0 0-3 0,15 15-7 15,-15-15 0-15,23-1-5 0,-23 1-14 0,28-3-23 16,-28 3-26-16,34-6-47 0,-16 2-57 16,3 3-61-16,-1-3-66 0,-2 2-128 15,2-2-171-15,-3 2-337 0,-5 2-324 0</inkml:trace>
  <inkml:trace contextRef="#ctx0" brushRef="#br0" timeOffset="34622.18">2180 8929 2425 0,'0'0'-83'0,"0"0"37"0,-32-7 41 0,32 7 29 15,0 0 37-15,0 0 33 0,0 0 23 16,-11 17 22-16,11-17 7 0,-2 18-5 15,2-18-8-15,-4 26-12 0,4-9-13 0,-2 1-9 16,2 0-10-16,-2 4-12 0,0-2-10 16,-2-1-10-16,2 2-7 0,0 0-10 0,0 0-19 15,-4-2-39-15,2-1-45 0,2-1-64 16,-2 0-51-16,2-3-58 0,2-14-135 16,-10 20-508-16,4-12-246 0</inkml:trace>
  <inkml:trace contextRef="#ctx0" brushRef="#br0" timeOffset="34989.18">1988 9318 2649 0,'0'0'-40'16,"-18"6"24"-16,18-6 20 0,0 0 1 0,0 0 20 15,0 0 25-15,0 0 18 0,-12 11 7 16,12-11-11-16,0 0-3 0,0 0-6 16,0 0 4-16,-11 10 11 0,11-10 12 0,0 0 12 15,0 0-4-15,0 0-1 0,0 0-15 16,-19 2-5-16,19-2-10 0,0 0-2 15,0 0 4-15,0 0 4 0,-23-11 4 0,23 11 1 16,0 0 1-16,-16-8 3 0,16 8 5 16,0 0-2-16,-17-6-9 0,17 6-3 0,0 0-5 15,0 0-1-15,-29 4 2 0,29-4-4 16,-17 10 0-16,9-3 3 0,-3 3-1 0,2 1 6 16,-1 1 1-16,2-1 21 0,-2 5-3 15,3-1-5-15,-2 2-2 0,1 2-16 16,-1 1 5-16,0 2-3 0,4-1 0 0,-4 0-1 15,2-1-8-15,1 1-2 0,-3-1-6 16,2-1-23-16,1-4-4 0,-4 2-25 0,2-2-30 16,-1-2-48-16,-1 1-50 0,0-3-87 15,1-1-74-15,-3-1-138 0,1 1-162 16,0-2-28-16,-5 1-387 0,5-1-497 0</inkml:trace>
  <inkml:trace contextRef="#ctx0" brushRef="#br0" timeOffset="35167.94">1451 10058 3239 0,'9'20'101'16,"-9"-20"6"-16,10 14-12 0,-10-14-13 0,9 12-8 15,-9-12 5-15,14 5 6 0,-14-5-7 16,24 2-8-16,-24-2-20 0,28-2-31 16,-11-1-22-16,1-2-7 0,2 0 1 0,1-3-17 15,0-2-20-15,0-1-45 0,1-2-60 16,-2-1-58-16,2-4-52 0,-1-3-159 0,-2-4-451 15,-2-2-233-15</inkml:trace>
  <inkml:trace contextRef="#ctx0" brushRef="#br0" timeOffset="35339.32">1805 8869 2736 0,'0'0'123'15,"0"-21"1"-15,0 21-39 0,0 0-53 16,0 0-17-16,0-22-32 0,0 22-27 0,0 0-66 16,0-11-67-16,0 11-171 0,0 0-406 15,0 0-33-15</inkml:trace>
  <inkml:trace contextRef="#ctx0" brushRef="#br0" timeOffset="36056.6">1550 8921 2399 0,'-13'15'41'0,"13"-15"-3"0,-3 13-10 0,3-13-4 15,-4 18 3-15,4-18 0 0,-4 18 4 16,4-18-6-16,-3 25-8 0,3-25 0 0,-4 23 0 16,4-10-3-16,0-13 4 0,-4 23 2 15,4-23 6-15,-3 21-2 0,-1-10-3 0,4-11 4 16,-5 20-8-16,5-20 5 0,-8 14-11 15,8-14 2-15,-10 12 1 0,10-12-1 16,-10 11 12-16,10-11 10 0,-13 7 13 0,13-7 18 16,-11 11-3-16,11-11-3 0,-10 9-4 15,10-9-10-15,-10 12-2 0,10-12-1 0,-9 15-8 16,9-15-1-16,-6 15-6 0,6-15 0 16,-7 14-1-16,7-14-2 0,-6 13 10 15,6-13 6-15,0 0 7 0,-8 15 8 0,8-15 11 16,0 0 6-16,-7 9 0 0,7-9-9 15,0 0 2-15,0 0-1 0,-16 4-5 0,16-4-1 16,0 0 1-16,0 0 2 0,-26-1-4 16,26 1 1-16,0 0 1 0,-21 1 9 0,21-1-3 15,-18 4 5-15,18-4-2 0,-17 7-6 16,17-7-8-16,-21 13 0 0,13-6-10 16,-3 2-5-16,11-9 0 0,-19 20-3 0,11-11-7 15,2 3 1-15,-3-1-11 0,3 2 2 16,6-13-1-16,-10 27-5 0,7-14 3 15,1 2 2-15,2-15-9 0,-3 29-9 0,3-12-2 16,3-2-1-16,2 3-7 0,-3-3 0 16,0 2 0-16,0-2-2 0,2-1 0 0,-4-14 1 15,4 30 4-15,-2-19-1 0,-2-11-1 16,0 23 2-16,0-23 1 0,0 23 3 16,0-23 0-16,-4 19 3 0,4-19 5 0,-6 18 5 15,6-18 7-15,-11 15-4 0,11-15 7 16,-16 11 13-16,16-11 2 0,-13 10 7 15,13-10-1-15,-21 5-4 0,21-5 0 0,-18 2 2 16,18-2 2-16,-27-4-11 0,27 4 9 0,-24-5-6 16,10-3-1-16,14 8-4 0,-27-15-5 15,16 5-2-15,-2 0-1 0,-1-2-8 0,5-2-1 16,1 1-11-16,0-4-9 0,4 2-2 16,-1-4-11-16,5 19-15 0,7-43-24 15,-1 19-22-15,6-1-28 0,-1-5-41 0,7-1-55 16,7-1-68-16,-1-3-86 0,7 1-198 15,-1 2-71-15,2-1 15 0,4 5-282 16,15-10-272-16</inkml:trace>
  <inkml:trace contextRef="#ctx0" brushRef="#br0" timeOffset="37263.33">4151 7542 2696 0,'0'0'-63'0,"0"0"2"15,0 0-2-15,4-18-11 0,-4 18 1 16,0 0-2-16,8-15-3 0,-8 15-6 0,15-8-16 16,-15 8 7-16,17-8 1 0,-17 8 16 15,19-4 32-15,-19 4 16 0,19-6 25 0,-19 6 22 16,23-2 1-16,-23 2 18 0,22 0 5 15,-22 0-9-15,19 5-2 0,-19-5 9 16,16 11 9-16,-5-2 9 0,-4 5-8 0,-1-1-4 16,0 4-9-16,-2 3 2 0,2 2-4 15,-2 4 0-15,0-2 9 0,2 4 5 0,-2-1 5 16,0 1-8-16,2 7 1 0,3-2-1 16,1 1 0-16,1 0-4 0,2 0 0 15,5 6 7-15,-2-8-8 0,6 3 0 0,0 4-2 16,1-6-3-16,3-1-1 0,-1 1-6 15,2-2 1-15,-1-9-4 0,5 5-1 0,-1-8-2 16,2 0-2-16,2 1-1 0,0-5 3 16,2-4-1-16,2 2-6 0,-2-4 1 15,2-1-3-15,1-3 0 0,0 2-5 0,-7-1 0 16,0-4 0-16,-2-2-2 0,-3 0 0 16,1-2-1-16,-6 0 0 0,0-1 1 15,-5-2 11-15,0 2 0 0,-17 3 8 0,23-10 5 16,-15 4 5-16,-8 6 3 0,0 0 9 15,9-13 2-15,-9 13 8 0,0 0 1 0,0 0 3 16,0 0-9-16,-23-23-3 0,23 23-3 16,-13-8 3-16,13 8 2 0,0 0-1 15,-17-9-7-15,17 9-4 0,0 0-5 0,0 0-4 16,0 0-2-16,0 0 4 0,0 0-7 16,0 0 1-16,0 0-7 0,0 0 2 15,0 0-1-15,42 34 5 0,-24-23 1 0,2 3 3 16,0 1 2-16,-1-1 1 0,-1 1 5 15,0 1 7-15,-2 2 7 0,-3-2 3 0,0 0 0 16,-5 0-1-16,1-3-5 0,-5 1-7 16,0 1 0-16,-4-15-9 0,-2 21 1 15,2-21-13-15,-6 19-18 0,6-19-32 0,-11 15-42 16,11-15-60-16,-8 10-72 0,4-3-62 16,4-7-120-16,0 0-166 0,-9 6-70 0,9-6-251 15,0 0-231-15</inkml:trace>
  <inkml:trace contextRef="#ctx0" brushRef="#br0" timeOffset="37964.22">8227 8877 2586 0,'0'0'-18'15,"0"0"52"-15,0 0 10 0,0 0 15 16,0 0 23-16,0 0 22 0,0 0 19 16,0 0 5-16,-31 26-6 0,16-20-6 0,0 0-5 15,-3 0-5-15,-2-1 6 0,-3 1 14 16,-3 1 10-16,-2 1 7 0,-1 0 4 0,0-3-6 15,-1 2-8-15,-1-2-5 0,-6 2-13 16,3-3-11-16,2 0-7 0,1 0-13 0,-3-1-35 16,2-3-5-16,0 3-2 0,3-3-3 15,3 0-4-15,4 0-6 0,0-3 0 0,3 3-4 16,19 0-6-16,-30 3 2 0,30-3-5 16,-24 2 7-16,12 2-11 0,12-4 3 15,-14 9-2-15,14-9-1 0,-9 15 4 0,9-15-6 16,-6 19 2-16,6-19-1 0,-7 25 11 15,5-14-11-15,-4 3 0 0,6-14 5 16,-7 26-6-16,1-12-1 0,6-14 3 0,-10 22 6 16,3-9-2-16,-2-5 8 0,9-8-3 15,-14 15 7-15,6-9-1 0,8-6 3 0,-18 8-3 16,18-8 3-16,-14 4-6 0,14-4 2 16,0 0 0-16,0 0-1 0,0 0-4 0,-26-22 1 15,26 22-6-15,-4-22-1 0,4 22-3 16,-5-29-3-16,5 14-10 0,0-4-14 0,3 0-20 15,-1 0-20-15,2 0-33 0,3-3-43 16,-3 0-58-16,6 1-68 0,-1-2-65 0,-1 2-140 16,1 0-143-16,2 2-22 0,-1 1-348 15,0-2-428-15</inkml:trace>
  <inkml:trace contextRef="#ctx0" brushRef="#br0" timeOffset="38183.17">7781 8651 3051 0,'0'0'8'16,"17"0"12"-16,-17 0 1 0,19 3-4 0,-19-3-2 15,20 0 0-15,-20 0-4 0,24-3-18 16,-24 3-43-16,21-1-45 0,-21 1-42 0,24-4-31 15,-14 1-37-15,-2 1-65 0,-8 2-428 16,16-6 48-16</inkml:trace>
  <inkml:trace contextRef="#ctx0" brushRef="#br0" timeOffset="38324.08">7800 8499 2365 0,'-11'-7'206'0,"11"7"-21"0,0 0-36 0,0 0-48 15,-8-14-36-15,8 14-38 0,0 0-45 16,0 0-63-16,0 0-79 0,0 0-114 0,0 0-520 16,0 0-99-16</inkml:trace>
  <inkml:trace contextRef="#ctx0" brushRef="#br0" timeOffset="38794.25">7487 8515 2354 0,'0'0'17'0,"0"0"34"0,0 0 2 15,0 0 13-15,0 0 8 0,0 0 12 16,0 0-9-16,0 0-4 0,0 0-10 0,0 0-5 16,0 0-10-16,0 0-14 0,0 0-6 15,0 0-6-15,29 14-1 0,-29-14-2 16,20 3-2-16,-20-3-9 0,0 0-11 0,27-3 1 16,-27 3-4-16,21-2-4 0,-21 2-14 15,0 0-29-15,27-3-36 0,-27 3-24 16,0 0-45-16,20-2-66 0,-20 2-154 0,6-4-288 15,-6 4 101-15</inkml:trace>
  <inkml:trace contextRef="#ctx0" brushRef="#br0" timeOffset="39149.18">7332 8729 1945 0,'0'0'6'0,"-10"10"22"0,10-10 10 16,-11 14 24-16,2-7 17 0,1 5 16 15,8-12 22-15,-19 19-3 0,11-7 1 16,-5-1-3-16,2-2-3 0,-1 3 6 0,-4-1 7 16,2 3 3-16,-3-3 6 0,-2 0 2 15,0-2-1-15,-3 3-6 0,2-2-15 0,-4-2-10 16,1-3-12-16,-3 1-8 0,2-2-12 15,-2-1-4-15,0 0-8 0,3-3-5 16,-1-3-6-16,2 3-4 0,-2-1-2 0,3-1-3 16,-1-5 7-16,2 4 1 0,3-1-5 15,0 0 0-15,17 4-5 0,-28-3-4 0,28 3-17 16,-19-8-19-16,11 6-25 0,8 2-34 16,0 0-47-16,-15-12-62 0,15 12-61 15,0 0-93-15,0 0-190 0,-5-9-466 0,5 9-438 16</inkml:trace>
  <inkml:trace contextRef="#ctx0" brushRef="#br0" timeOffset="39328.61">6742 9157 3235 0,'0'0'64'0,"0"0"-10"0,0 0-7 0,0 19-4 16,0-19-4-16,0 0-6 0,0 0-12 15,0 0-32-15,0 0-50 0,2 18-52 16,-2-18-45-16,0 0-38 0,0 0-46 0,0 0-102 16,0 0-407-16,0 0-31 0</inkml:trace>
  <inkml:trace contextRef="#ctx0" brushRef="#br0" timeOffset="39564.06">6498 8967 2229 0,'0'0'44'16,"0"0"36"-16,0 0 25 0,0 0 26 16,0 0 22-16,0 0 20 0,-28 5 12 15,28-5-1-15,-12 13-6 0,12-13-25 16,-17 19-14-16,7-9-13 0,-2-1-10 0,0 3-6 16,2-2-9-16,-4-1-9 0,4 0-9 15,-2-1-13-15,12-8-6 0,-22 15-24 0,11-10-33 16,11-5-45-16,-18 6-61 0,18-6-76 15,-16 3-47-15,16-3-59 0,0 0-106 0,-14-10-115 16,14 10-370-16,-4-16-237 0</inkml:trace>
  <inkml:trace contextRef="#ctx0" brushRef="#br0" timeOffset="39691.21">6413 8729 2726 0,'0'0'73'0,"11"-14"12"16,-11 14-37-16,7-12-46 0,-7 12-28 15,8-12-34-15,-8 12-39 0,6-7-48 16,-6 7-111-16,2-10-474 0,-2 10-2 0</inkml:trace>
  <inkml:trace contextRef="#ctx0" brushRef="#br0" timeOffset="39888.49">6272 8625 2103 0,'0'0'45'0,"0"0"64"0,0 0 19 16,0 0 14-16,0 0 13 0,-15 21 2 0,15-21-7 16,-5 19-7-16,3-4-19 0,0 2-17 15,2-17-16-15,-2 36-24 0,2-16-16 0,0-1-26 16,-2 0-39-16,2 2-44 0,-2 0-45 16,0-2-66-16,0 0-54 0,-3-2-133 15,-1-2-467-15,2-1-150 0</inkml:trace>
  <inkml:trace contextRef="#ctx0" brushRef="#br0" timeOffset="40149">6124 9041 2493 0,'0'0'55'0,"-9"9"34"16,9-9-2-16,0 0-2 0,0 0 2 0,0 0 9 16,-21 0 9-16,21 0 2 0,0 0-12 15,0 0-8-15,0 0-6 0,0 0-11 0,0 0-6 16,-13-21 2-16,13 21-3 0,0 0 1 15,0 0-1-15,0 0-4 0,0 0 0 0,0 0 6 16,0 0 16-16,0 0 8 0,0 0-2 16,0 0-5-16,0 0-8 0,19 42-6 15,-19-42-11-15,-8 20-6 0,4-6-5 0,4-14-9 16,-16 21-26-16,8-9-36 0,0-5-45 16,8-7-60-16,-19 13-77 0,10-8-57 0,9-5-105 15,-19 2-147-15,19-2-431 0,0 0-370 16</inkml:trace>
  <inkml:trace contextRef="#ctx0" brushRef="#br0" timeOffset="40404.18">5935 8899 2929 0,'4'-11'34'0,"-4"11"22"16,0 0 4-16,0 0 11 0,0 0 21 16,0 0 21-16,0 0 10 0,0 0-3 15,0 0-12-15,0 0-13 0,0 0-11 0,0 0-8 16,0 0-3-16,-4 54 6 0,4-54 3 15,0 0 2-15,-15 15-3 0,15-15 4 0,-16 3 0 16,16-3 0-16,-16 7 12 0,16-7 6 16,-16 1-27-16,16-1-4 0,0 0-3 0,-22 6-7 15,22-6-8-15,-15 5-10 0,15-5-5 16,0 0-20-16,-12 15-25 0,8-6-38 0,4-9-51 16,0 0-66-16,-4 23-84 15,4-14-67-15,0-9-166 0,2 20-117 0,-2-8-20 16,2 3-215-16,0 0-161 0</inkml:trace>
  <inkml:trace contextRef="#ctx0" brushRef="#br0" timeOffset="40516.17">5838 9329 2796 0,'2'20'162'0,"-2"-20"-15"0,4 12-17 0,-4-12-21 16,15 7-13-16,-15-7-21 0,23 0-39 16,-23 0-66-16,34-4-81 0,-15 3-82 15,0-5-90-15,2 0-610 0,1 0-270 0</inkml:trace>
  <inkml:trace contextRef="#ctx0" brushRef="#br0" timeOffset="41299.61">5833 8957 2577 0,'-4'-15'-84'0,"4"15"40"16,0 0 41-16,-6-16 35 0,6 16 47 0,0 0 59 15,0 0 49-15,0 0 20 0,0 0-9 16,0 0-7-16,0 0-20 0,0 0-21 0,-36 37-19 16,30-21-10-16,-3 4-17 0,0 0-16 15,3 2-32-15,-2 0-42 0,1-1-49 0,-1 0-62 16,0 2-72-16,3-4-82 0,-4-3-166 15,3-1-179-15,-2-2-247 0,0-1-184 16</inkml:trace>
  <inkml:trace contextRef="#ctx0" brushRef="#br0" timeOffset="41876.18">5541 9208 2787 0,'0'0'111'0,"0"0"-12"0,0 0-7 16,0 0-13-16,-29 11-9 0,29-11-5 15,-13 18 8-15,4-7-2 0,1 2-9 0,0 3-4 16,-3 3-5-16,2 2 15 0,-1 1 25 16,-1 2 5-16,-1 3 5 0,-1 1-11 15,-2 0-3-15,1 0-14 0,-2 4-5 0,0-2-10 16,-1-1 0-16,-1 3-12 0,0-3-3 16,-2 3-8-16,-2 0-2 0,0 2-6 15,-1 0-1-15,-1-1-2 0,2-1-3 0,-4 3-2 16,3-3-3-16,-3 3-2 0,2-1 0 15,0-2 0-15,-4-1-3 0,3 1 0 16,-1-1 0-16,-2-1-4 0,3 1 0 0,-1-6 3 16,2-1-2-16,-2 0-3 0,-1-1 4 15,-1-1-5-15,-2-1 3 0,-1-2 4 0,-1-1 10 16,-2 0 1-16,-6-1 3 0,3-2 14 16,2-1-5-16,-3-1-4 0,0-3 0 0,0-3-7 15,1 0 0-15,-1-3-4 0,2 0-1 16,3-4 1-16,-1-2-10 0,-7-4-7 15,3-1-7-15,2 0 1 0,0-1 2 16,3-2-1-16,1 1 1 0,0-2-2 0,3-3 2 16,5 3-3-16,1-2-4 0,0 5-2 0,4-4-7 15,-1 0 6-15,6 3-1 0,-2 0 1 16,6 1 1-16,0-2 6 0,10 10 4 16,-11-15-10-16,11 15 2 0,0 0-1 0,0 0 5 15,0 0-2-15,21-24-1 0,-6 20 7 16,-15 4 0-16,38-4 2 0,-12 4 16 15,8 1 24-15,8 3-15 0,5 2 7 0,7 0-4 16,7 1 5-16,1 0-10 0,19 3 1 16,-16-2-6-16,-8-2-6 0,3 2-27 0,-3-4-28 15,0-3-40-15,-6-1-53 0,-2 0-68 16,1 0-62-16,-1-3-100 0,4-3-185 0,1-4-64 16,0 1-341-16,-3 0-380 0</inkml:trace>
  <inkml:trace contextRef="#ctx0" brushRef="#br0" timeOffset="43725.06">6557 10380 2759 0,'0'0'-132'0,"0"0"16"0,0 0-27 15,-17 3-30-15,17-3-43 0,0 0-412 0,0 0 155 16</inkml:trace>
  <inkml:trace contextRef="#ctx0" brushRef="#br0" timeOffset="44899.23">6397 10601 1736 0,'0'0'-26'0,"-24"-6"36"15,24 6 18-15,0 0 18 0,0 0 6 0,0 0 24 16,-17-5 5-16,17 5 19 0,0 0 8 16,0 0 17-16,0 0-3 0,0 0-2 15,0 0-5-15,0 0 1 0,0 0 6 0,0 0 9 16,0 0 9-16,0 0-1 0,0 0-1 16,0 0-6-16,0 0-11 0,0 0-10 15,0 0-13-15,0 0-10 0,0 0-4 16,0 0-11-16,0 0-7 0,0 0-6 0,0 0-5 15,0 0-3-15,49-7-7 0,-49 7-4 16,38 0-1-16,-15 0 0 0,1 0-4 0,-2 0-4 16,2 0-4-16,-3 0-2 0,3 0-2 15,-4 0-1-15,-20 0-5 0,32 0-9 16,-17 3-18-16,-15-3-30 0,26-3-29 0,-26 3-43 16,18 0-49-16,-18 0-52 0,18 0-49 15,-18 0-120-15,0 0-155 0,0 0-375 0,0 0-304 16</inkml:trace>
  <inkml:trace contextRef="#ctx0" brushRef="#br0" timeOffset="45143.31">6470 10528 2720 0,'0'0'-28'16,"-21"-3"31"-16,21 3-9 0,0 0 8 15,0 0 2-15,-16-2 30 0,16 2 28 0,0 0 19 16,0 0 5-16,0 0 0 0,0 0 5 15,0 0 0-15,0 0 13 0,0 0 24 16,0 0-2-16,0 0-4 0,0 0-17 0,0 0-9 16,0 0-9-16,0 0-10 0,0 0-8 15,44-13-8-15,-44 13-7 0,31-3-11 0,-9 3-26 16,-3-2-31-16,2 1-41 0,2-2-48 16,1 3-59-16,-1 0-55 0,0-1-54 15,-2-2-126-15,1 3-538 0,-2-1-348 0</inkml:trace>
  <inkml:trace contextRef="#ctx0" brushRef="#br0" timeOffset="45954.1">7011 10627 2762 0,'0'0'-89'15,"0"0"30"-15,-2 18 22 0,2-18 28 0,0 0 25 16,0 0 24-16,0 0 10 0,0 0 0 16,0 0 1-16,0 0 0 0,0 0-2 15,0 0 0-15,0 0 0 0,0 0-2 0,0 0 4 16,0 0-4-16,0 0 1 0,14-55-3 16,-10 40-3-16,0-2-3 0,0-8 3 15,3 3-4-15,0-4 5 0,-3 0 1 16,2 0 17-16,0 2 3 0,3-3 0 0,-3 2-3 15,2 0-1-15,-1 2-3 0,2 2-5 16,-1 2-5-16,0 2-7 0,3 0 3 0,-2 1-8 16,3 6 1-16,-1-2-2 0,-1 0-1 15,3 3 3-15,0 1 5 0,-1 1 1 0,-12 7-1 16,26-10-1-16,-14 6 3 0,-12 4 1 16,24-1-3-16,-24 1-1 0,25 7-1 15,-12-1-5-15,-2 3 0 0,-1 1-3 0,0 2-6 16,-3 1 1-16,2 2-3 0,-3 0-3 15,2 2 0-15,-1 4-3 0,-1 0-1 16,0 0-1-16,-2-1 0 0,1 2-2 0,1 1-2 16,-3-4-2-16,-1 4 2 0,0-4 3 15,-4 1 3-15,2 2-2 0,-2-2 6 0,-3 0 2 16,-2-2 8-16,3-2 1 0,-2 1-1 16,-2-2 1-16,-1 1 2 0,-1-3-2 0,-1-2 0 15,0-1-1-15,-1-1 0 0,-3 1 3 16,2-2 17-16,-4-3 2 0,3 1-6 15,-2-3-19-15,16-3-2 0,-32 3 6 0,32-3-4 16,-29-4 0-16,14 0-4 0,1-1 0 16,14 5-8-16,-21-18 0 0,9 9-2 0,4-3 1 15,8 12-7-15,-12-22 6 0,10 9-7 16,2 13 0-16,-2-23 1 0,2 23-2 0,2-24-2 16,4 10 4-16,-6 14-7 0,12-23-5 15,-3 13-3-15,2 0-1 0,-1 1-11 16,3 1-15-16,0-1-24 0,0 1-22 0,1 1-32 15,-2 0-43-15,4 0-64 0,0 3-39 16,0-1-42-16,-2-1-75 0,1 2-114 16,0 0-101-16,-2 1-330 0,-1 1-322 0</inkml:trace>
  <inkml:trace contextRef="#ctx0" brushRef="#br0" timeOffset="46340.31">7150 10054 2918 0,'6'-23'81'0,"-6"23"25"0,0 0 9 15,0 0 20-15,0 0 18 0,0 0 0 0,7-12-10 16,-7 12-23-16,0 0-15 0,0 0-17 15,0 0-11-15,0 0-19 0,0 0-24 16,0 0-34-16,0 0-55 0,0 0-60 0,17-5-87 16,-17 5-76-16,0 0-145 0,10-2-542 15,-10 2-405-15</inkml:trace>
  <inkml:trace contextRef="#ctx0" brushRef="#br0" timeOffset="46490.63">7283 10007 2942 0,'21'2'37'0,"-21"-2"57"16,0 0 13-16,22 1 8 0,-22-1 14 15,0 0 10-15,18 4 11 0,-18-4-3 0,0 0-15 16,0 0-21-16,20 2-13 0,-20-2-20 16,0 0-21-16,0 0-28 0,0 0-39 0,0 0-52 15,0 0-68-15,19 0-82 0,-19 0-104 16,0 0-190-16,0 0-437 0,0 0-365 16</inkml:trace>
  <inkml:trace contextRef="#ctx0" brushRef="#br0" timeOffset="47175.18">7126 10022 2743 0,'0'0'-103'0,"0"0"31"15,0 0 7-15,0 0 17 0,0 0 13 16,0 0 9-16,0 0 8 0,0 0 1 0,0 0 9 16,0 0 2-16,0 0 0 0,0 0 6 15,14 30 20-15,-14-30 14 0,0 0 7 16,0 0 18-16,0 0 10 0,0 0 6 0,0 0 8 16,0 0 3-16,0 0 6 0,-18 21 13 15,18-21 2-15,0 0-5 0,0 0-7 0,0 0-2 16,0 0-5-16,0 0-8 0,0 0-8 15,0 0-12-15,0 0-1 0,0 0-14 16,0 0 3-16,0 0-13 0,0 0-1 0,0 0-4 16,0 0 1-16,0 0 0 0,0 0 9 15,0 0 4-15,0 0 10 0,0 0 0 0,0 0-1 16,0 0-6-16,0 0-4 0,0 0-5 16,0 0 0-16,0 0-4 0,0 0-2 15,0 0-8-15,0 0-14 0,0 0-46 0,0 0-54 16,0 0-69-16,0 0-71 0,0 0-152 15,0 0-205-15,0 0-333 0,0 0-322 0</inkml:trace>
  <inkml:trace contextRef="#ctx0" brushRef="#br0" timeOffset="47738.23">7431 9991 2698 0,'0'0'-105'0,"0"0"23"0,0 0 3 0,0 0 26 16,-16-19 28-16,16 19 10 0,0 0 12 16,0 0 32-16,0 0-7 0,0 0 13 0,0 0 21 15,0 0 19-15,0 0 15 0,0 0 12 16,0 0 9-16,0 0 1 0,0 0-9 16,0 0-6-16,0 0-1 0,0 0 1 0,0 0 9 15,0 0-1-15,0 0-4 0,0 0-2 16,0 0-6-16,0 0-1 0,0 0-4 0,-18 32-6 15,18-32-4-15,0 0-6 0,-14 8-8 16,14-8-6-16,0 0-5 0,0 0-4 16,-15 4-8-16,15-4-4 0,0 0-4 0,0 0-6 15,0 0 1-15,0 0-5 0,0 0-1 16,0 0-3-16,0 0-3 0,0 0-3 16,0 0-2-16,0 0 0 0,0 0 0 0,0 0-5 15,0 0-1-15,0 0 2 0,0 0-3 16,0 0 3-16,0 0-3 0,0 0 4 15,0 0 0-15,0 0-1 0,0 0-1 0,0 0 6 16,0 0-8-16,0 0 3 0,0 0-12 16,43 3-17-16,-43-3-32 0,0 0-53 15,0 0-60-15,0 0-64 0,0 0-80 0,0 0-186 16,-26 14-99-16,26-14-285 0,0 0-248 16</inkml:trace>
  <inkml:trace contextRef="#ctx0" brushRef="#br0" timeOffset="64789.04">7762 6965 263 0,'0'0'131'0,"-4"-17"-39"0,4 17-9 15,0 0-12-15,0 0-3 0,2-21 6 16,-2 21-16-16,0 0 0 0,0 0 5 0,8-23 10 15,-8 23 2-15,6-11 6 0,-6 11 1 16,9-12-5-16,-9 12 7 0,0 0-1 16,10-14-15-16,-10 14-2 0,11-8-6 0,-11 8-6 15,0 0-3-15,15-8-5 0,-15 8-9 16,0 0 3-16,22 0-6 0,-22 0 3 16,0 0-15-16,29 9 7 0,-17-1-7 0,1 2 3 15,4 1 2-15,3 4 17 0,0 0 9 16,2 4 7-16,1 2 8 0,0 1-1 15,-2 0 1-15,1 0-3 0,1 4 0 0,-2-2-28 16,0 1 3-16,1 2-1 0,0 0-7 16,4 3 2-16,1 1-5 0,1 0 17 0,2-3-3 15,1 3-5-15,3-1-3 0,4-4 9 16,5 2 11-16,14 5 4 0,2-4-6 0,2-1-9 16,0-1 1-16,6-2-3 0,-11-6-3 15,-7-1-7-15,2-3-4 0,0-3-2 16,-4 0-1-16,-1 3-3 0,-5-6-1 0,-4 0-3 15,-3-2 0-15,-4-1-5 0,-3-2 7 16,-3-2 2-16,-6-2 0 0,4 0 1 16,-22 0 2-16,28-2-3 0,-28 2-5 0,20-10 0 15,-20 10 1-15,13-11-5 0,-13 11-1 16,6-14-2-16,-6 14 3 0,-2-19-3 16,2 19-5-16,0 0 0 0,-10-24 6 0,10 24-5 15,-9-16 0-15,9 16-2 0,-8-15-2 16,8 15 2-16,-8-13-4 0,8 13 0 15,-9-13 1-15,9 13-1 0,0 0 1 0,-13-13 4 16,13 13-2-16,0 0-1 0,-12-12 3 16,12 12 7-16,0 0 14 0,0 0 15 0,-18-4 11 15,18 4 3-15,0 0 5 0,0 0-2 16,0 0-7-16,0 0-2 0,0 0-6 0,0 0-2 16,-20 20-1-16,20-20-6 0,0 0 1 15,0 0-3-15,0 0-1 0,8 28 0 16,-8-28-3-16,10 14-3 0,-1-4 2 0,2 0-4 15,-11-10-2-15,20 21 3 0,-6-10-2 16,-2 0 1-16,-1 2-6 0,-1 0-2 16,1-2 8-16,-4 1 9 0,-1-2 3 0,-6-10 1 15,2 20-1-15,-2-20 3 0,-11 21-4 16,-2-10-4-16,-1-2-3 0,-5 3-6 16,-3-2-2-16,-1 1-13 0,0 1-52 0,0-5-54 15,-1 3-73-15,4 1-74 0,0-4-91 16,3 0-204-16,2 3-94 0,2-5-288 0,13-5-329 15</inkml:trace>
  <inkml:trace contextRef="#ctx0" brushRef="#br0" timeOffset="78212.17">12163 7729 2774 0,'0'0'-51'0,"0"0"19"15,0 0 4-15,-6-13 11 0,6 13 13 16,0 0 14-16,0 0 26 0,0 0 18 0,0 0 8 16,0 0 8-16,-7-13 27 0,7 13 22 15,0 0 11-15,0 0 9 0,0 0-3 0,0 0-9 16,0 0-9-16,0 0-9 0,0 0-14 15,-17 32-9-15,17-32-8 0,-6 21-10 16,6-21-8-16,-2 23-6 0,-2-9-6 0,4-14-4 16,-3 28-2-16,1-14-7 0,-1 1 4 15,3-15 2-15,-8 30 3 0,5-17 5 0,-4 2 4 16,1-1 7-16,-3-3 6 0,2 3-5 16,-6-3 3-16,-3 1 0 0,0-1 2 0,-4-2 3 15,1 1-7-15,-2-2 1 0,-2-1-13 16,-1 1 1-16,-1-2-4 0,-1 0-3 15,0-3 3-15,-3 3-10 0,-2-4 4 0,1 2-2 16,-1 0-23-16,-3-3 0 0,3 2-4 16,-3 2 4-16,7-1-3 0,-7-3 5 0,4 4-6 15,4-2 4-15,-2 1-6 0,5-2 2 16,1-1-2-16,2 3 1 0,0-1 1 16,1-2-2-16,19-1-5 0,-30 4 5 0,19-2-5 15,11-2 2-15,-23 2-1 0,23-2 1 16,-20 2 1-16,20-2 2 0,0 0-3 15,-24-4 1-15,24 4-3 0,0 0 2 0,-19-7 0 16,19 7 4-16,-10-8 1 0,10 8 1 16,-9-11 7-16,9 11 4 0,0 0 0 0,-7-21 6 15,7 21 0-15,-3-14 3 0,3 14-3 16,0 0 2-16,0-21 2 0,0 21 1 0,0 0 0 16,0-19-1-16,0 19-1 0,0 0-4 15,0 0-4-15,1-19 0 0,-1 19-4 16,0 0-3-16,0 0-5 0,0 0 0 0,0 0-4 15,0 0-5-15,-1-21-1 0,1 21-4 16,0 0 0-16,0 0 0 0,0 0 2 0,0 0-2 16,0 0 2-16,0 0-3 0,0 0 0 15,0 0 2-15,0 0 0 0,0 0 0 16,0 0-1-16,-27 33 1 0,27-33 0 0,-10 11-1 16,10-11 2-16,-10 14-1 0,10-14 2 15,-11 13-2-15,11-13 1 0,-14 14 0 0,5-5-2 16,9-9 3-16,-15 13-1 0,7-5-1 15,8-8 0-15,-12 12 1 0,12-12 1 0,-14 12-1 16,14-12 0-16,-8 10-2 0,8-10 3 16,0 0 0-16,-11 12 1 0,11-12-1 15,0 0 1-15,0 0-2 0,0 0 0 0,-17 3-1 16,17-3 0-16,0 0 2 0,0 0-1 0,0 0-1 16,0 0 1-16,0 0-2 0,0 0 2 15,0 0 0-15,0 0 0 0,3-38-4 16,-3 38-2-16,0 0-11 0,8-28-22 0,-4 16-24 15,-4 12-23-15,9-27-33 0,-3 12-44 16,0 1-59-16,3-5-81 0,-2-3-107 16,3-1-199-16,-2 1-11 0,3 2-502 0,-2-3-737 15</inkml:trace>
  <inkml:trace contextRef="#ctx0" brushRef="#br0" timeOffset="78405.03">11273 7575 3736 0,'0'0'21'0,"0"0"-3"16,0 0-5-16,0 0 0 0,-2-21 5 0,2 21 17 16,0 0 16-16,0 0 3 0,11-16 0 15,-11 16-9-15,11-5-7 0,-11 5-5 16,18-8-1-16,-6 7-6 0,-1-1-3 0,0-2-3 16,2 2-20-16,-13 2-37 0,24-3-60 0,-10 0-66 15,-3-1-54-15,2 3-103 0,-3-5-182 16,-10 6-380-16,17-8-252 0</inkml:trace>
  <inkml:trace contextRef="#ctx0" brushRef="#br0" timeOffset="78684.78">11665 7442 2533 0,'17'4'-116'15,"-17"-4"30"-15,0 0 23 0,19 1 29 0,-19-1 37 16,18 2 55-16,-18-2 20 0,19 2 24 16,-19-2 13-16,25 0 6 0,-25 0 1 15,25 3-11-15,-25-3-14 0,30 1-8 0,-30-1-10 16,27 0-15-16,-14 0-39 0,-13 0-75 15,27 0-74-15,-12-4-84 0,-15 4-187 0,23-4-386 16,-9 4-81-16</inkml:trace>
  <inkml:trace contextRef="#ctx0" brushRef="#br0" timeOffset="79018.09">11761 7278 2333 0,'0'0'40'0,"0"0"28"16,0 0 3-16,0 0 7 0,-16-4 14 16,16 4 13-16,0 0 3 0,0 0-3 15,0 0-12-15,0 0-11 0,0 0-11 0,0 0-6 16,0 0-5-16,0 0-15 0,0 0-27 16,0 0-54-16,0 0-80 0,0 0-72 0,0 0-131 15,0 0-531-15,0 0-197 0</inkml:trace>
  <inkml:trace contextRef="#ctx0" brushRef="#br0" timeOffset="79368.16">12810 7034 2526 0,'13'-9'-59'0,"-13"9"9"0,0 0 13 15,14-5 21-15,-14 5 55 0,0 0 30 16,0 0 15-16,0 0 6 0,0 0 6 16,0 0 7-16,-25 47-2 0,14-31 11 0,-3 1 3 15,-3 2 13-15,0 4-7 0,-5 0-9 16,0 0-9-16,-1 2-9 0,-2-2-10 0,-8 4-5 15,8-4 0-15,-2-1-9 0,-4-1-2 16,3-2 8-16,0 0-8 0,1-1-10 16,0-1-2-16,2-4-12 0,6 1-22 0,0-4-58 15,3 2-68-15,1 0-87 0,-1-5-87 16,4 1-181-16,-1 1-153 0,1-1-234 0,-4 0-185 16</inkml:trace>
  <inkml:trace contextRef="#ctx0" brushRef="#br0" timeOffset="79834.4">12502 7202 2635 0,'0'0'26'0,"0"0"21"15,0 0 9-15,0 0 19 0,0 0 11 0,0 0 8 16,-46-3-3-16,46 3-15 0,-17 16-9 15,3-7-10-15,3 3-24 0,-1-1-13 16,-1 0-42-16,1 5-48 0,-3 1-55 0,-2 0-58 16,-4 2-100-16,2 2-541 0,-6 1-154 15</inkml:trace>
  <inkml:trace contextRef="#ctx0" brushRef="#br0" timeOffset="80317">10857 8109 2417 0,'-21'0'-44'16,"21"0"15"-16,0 0 18 0,0 0 28 0,-20-6 10 15,20 6 22-15,0 0 12 0,-12-8 2 16,12 8-4-16,0 0-4 0,-11-12-5 15,11 12-5-15,0 0-3 0,0 0 2 0,0-20 13 16,0 20 3-16,0 0 4 0,0 0 3 16,0 0 0-16,15-21 1 0,-15 21 5 0,0 0 1 15,14-4 5-15,-14 4 20 0,0 0 10 16,0 0-3-16,0 0 0 0,18 25 0 16,-18-25-12-16,-2 23-6 0,2-23-10 0,-7 28-9 15,0-13-8-15,1 1-4 0,-2-1-10 16,0 0-16-16,-3 0-35 0,0-1-53 0,-1-3-58 15,1 3-71-15,-2-5-69 0,-2-1-117 16,1-3-188-16,-4-1-338 0,18-4-282 16</inkml:trace>
  <inkml:trace contextRef="#ctx0" brushRef="#br0" timeOffset="80505.38">10566 8106 2936 0,'0'0'108'16,"0"0"10"-16,0 0 0 0,0 0 10 0,0 0 14 15,0 0 10-15,0 0 5 0,-42 33-3 16,29-21-20-16,1 5-16 0,-3-2-8 16,-2 2 2-16,2 0-10 0,-2 2-10 15,2-1-14-15,1-1-17 0,-4 0-45 0,4 0-68 16,-3-2-79-16,4 0-91 0,0-4-109 16,3 1-219-16,2 0-68 0,-4-3-273 0,12-9-272 15</inkml:trace>
  <inkml:trace contextRef="#ctx0" brushRef="#br1" timeOffset="197845.62">3778 13152 1163 0,'0'0'369'0,"0"0"-84"15,0 0-87-15,0 0-12 0,0 0-19 16,-2-21-8-16,2 21-13 0,0 0-15 0,0 0-10 16,0 0-11-16,0 0-10 0,0 0-7 15,0 0-8-15,0 0 0 0,0 0 1 0,-5-15 0 16,5 15-6-16,0 0-1 0,0 0-11 16,0 0-6-16,0 0-8 0,0 0-5 15,0 0-6-15,0 0 0 0,0 0 5 16,-14-8 8-16,14 8 8 0,0 0 10 0,0 0 6 15,0 0 3-15,0 0 0 0,0 0-6 16,0 0-13-16,0 0 6 0,0 0 9 0,0 0-24 16,0 0-3-16,0 0-9 0,0 0 3 15,0 0-3-15,0 0-6 0,0 0-2 0,0 0-5 16,0 0-1-16,0 0-8 0,0 0-1 16,21-15-3-16,-21 15-4 0,0 0 6 15,19-2-7-15,-19 2 4 0,0 0-6 0,21-4 0 16,-21 4-3-16,0 0 0 0,0 0 0 15,20-4 0-15,-20 4-6 0,0 0 5 0,0 0-4 16,0 0 8-16,16-4 4 0,-16 4 8 16,0 0 13-16,0 0-3 0,0 0 3 15,0 0 8-15,0 0 9 0,0 0 3 0,0 0-5 16,0 0-5-16,0 0-2 0,0 0-3 16,0 0-3-16,-12 44-2 0,12-44 1 0,-6 21-5 15,3-3-3-15,0-1-2 0,1 2 4 16,0-3-2-16,0 6-3 0,0-1 1 15,0 4 0-15,2 1 5 0,-2-1 0 0,0 4 4 16,0-3-1-16,2 0 0 0,-4 3 2 16,2 0 0-16,0-3-1 0,-3 1-1 0,1-2 5 15,-2 0 3-15,1-1 1 0,-3-1-3 16,1-2 2-16,-3-2-1 0,0-1-1 16,-4 0 0-16,4-5 4 0,-4 2-4 0,-2-6-11 15,2-3 0-15,-3 0-3 0,-3-3-4 16,20-3-2-16,-33 0-6 0,16-3-13 0,0-1-23 15,2-4-27-15,2 0-26 0,13 8-32 16,-20-16-41-16,10 6-48 0,6 0-71 16,2 1-63-16,2 9-115 0,0 0-172 0,12-27-17 15,-4 19-553-15,2 1-891 0</inkml:trace>
  <inkml:trace contextRef="#ctx0" brushRef="#br1" timeOffset="198369.29">4254 13598 3708 0,'0'0'-45'0,"0"0"36"0,0 0 7 16,0 0 9-16,0 0 33 0,0 0 28 16,0 0 18-16,0 0 5 0,0 0-1 15,0 0-9-15,0 0-3 0,0 0 1 0,0 0 4 16,0 0 9-16,0 0-3 0,0 0-6 15,0 0-7-15,0 0-6 0,55 11-9 0,-40-11-6 16,-15 0-15-16,29 0-5 0,-13 0-18 16,-16 0-27-16,29-2-36 0,-16 0-35 15,-13 2-49-15,23-6-55 0,-13 5-46 0,-10 1-41 16,12-8-65-16,-12 8-107 0,0 0-528 16,0 0-415-16</inkml:trace>
  <inkml:trace contextRef="#ctx0" brushRef="#br1" timeOffset="198516.61">4269 13495 2875 0,'0'0'-61'0,"-15"-8"53"0,15 8 47 16,0 0 38-16,0 0 22 0,0 0 9 16,-12-8 2-16,12 8-5 0,0 0-9 15,0 0-7-15,0 0-13 0,0 0-8 0,40-10-6 16,-40 10-12-16,31-3-17 0,-13 1-55 16,0 0-65-16,4 1-71 0,-1-2-63 15,0 2-105-15,2-3-585 0,-1 1-304 0</inkml:trace>
  <inkml:trace contextRef="#ctx0" brushRef="#br1" timeOffset="199467.61">5298 12498 2658 0,'0'0'-104'0,"0"-17"28"15,0 17 10-15,0 0 27 0,2-21 22 0,-2 21 37 16,0 0 27-16,0 0 17 0,0-19 6 15,0 19-3-15,0 0 0 0,0 0-5 16,0 0 17-16,0 0 23 0,0 0 11 16,0 0 2-16,0 0 5 0,0 0-6 0,0 0-6 15,0 0-7-15,0 0-7 0,0 0-8 16,-30 32-6-16,26-16-12 0,4-16-9 16,-10 30-3-16,6-6-6 0,-3-4-7 0,3 3-4 15,-3 0-1-15,3-1-6 0,0 4 0 0,-3-2-4 16,3 3-6-16,2-1 1 0,0 2-3 15,0 0 0-15,2-1-3 0,2 1-3 16,-2 3 0-16,2-3-2 0,2 2 2 0,-2-1-1 16,3 2-2-16,-1-1-1 0,2-1-1 15,-2 1-4-15,5 3 7 0,-4-5-5 0,1 7 0 16,0-7 0-16,-2 1-1 0,2-1 4 16,-2 1-1-16,4-1 3 0,-4 1 0 15,0 0 4-15,0-3-3 0,-2 2 4 16,0 0-4-16,0-2 4 0,0-1-3 0,-2 2 0 15,0-4 0-15,2 0-2 0,-2-3 3 16,0 3 1-16,0-1 1 0,0 0 5 16,0-3 0-16,0 2 7 0,-2-2 2 0,2 0 3 15,-2-2-1-15,2-17 2 0,-4 34 3 16,2-17 6-16,0-1 1 0,-2-3 27 16,-2 2 1-16,-2-1-5 0,8-14-7 0,-12 21-5 15,2-11-3-15,-1-1-8 0,-2-2-2 16,13-7-10-16,-23 8-4 0,23-8-11 0,-28-1-16 15,28 1-29-15,-27-14-31 0,14 5-42 16,1-1-47-16,1-4-55 0,3 0-61 0,3 0-88 16,3-4-186-16,2 2-79 0,4 0 13 15,3-1-242-15,1 2-188 0</inkml:trace>
  <inkml:trace contextRef="#ctx0" brushRef="#br1" timeOffset="202311.57">5876 13155 2530 0,'0'0'-43'0,"0"0"32"15,0 0 38-15,-2-18 44 0,2 18 43 0,0 0 43 16,0 0 28-16,0 0 12 0,0-19 4 16,0 19-10-16,0 0-14 0,0 0 4 0,0 0 6 15,0 0 28-15,2-20-14 0,-2 20-10 16,0 0-21-16,0 0-24 0,0 0-19 15,0 0-15-15,0 0-14 0,0 0-6 0,0 0-9 16,0 0-12-16,0 0-8 0,0 0-6 16,16 54-7-16,-14-35-1 0,3 0-8 0,0 4-4 15,-1-5-4-15,0 6-4 0,0-4-2 16,0 0-5-16,-2-1 0 0,2-2-2 16,-1 0-3-16,-1 1-1 0,-2-3-2 0,0-15 2 15,2 24 0-15,-2-24 3 0,0 21 3 16,0-21 2-16,-7 17 2 0,7-17 0 0,0 0 1 15,-12 14 2-15,12-14-3 0,0 0 1 16,0 0 3-16,0 0 2 0,0 0-2 0,-28-25-2 16,28 25-2-16,0-25-3 0,0 25-2 15,6-32-2-15,1 15-3 0,4-4 0 16,-1 0-3-16,3 0-3 0,2 1-1 0,0-2-1 16,1-1-5-16,4 0-6 0,-4 1-14 15,1 3-25-15,0-1-28 0,0 3-37 0,-2 0-41 16,2 0-49-16,-3 1-62 0,2 3-56 15,-4 2-93-15,-1-1-163 0,-1 2-58 16,1 1-513-16,0 2-781 0</inkml:trace>
  <inkml:trace contextRef="#ctx0" brushRef="#br1" timeOffset="202950.15">6242 12669 3463 0,'0'0'-143'15,"-7"-19"39"-15,7 19 25 0,0 0 10 16,-2-17 10-16,2 17 22 0,0 0 7 0,0 0 17 16,15-22-2-16,-15 22-4 0,13-10 5 15,-13 10 2-15,15-6 4 0,-15 6 16 16,20-5 9-16,-20 5 8 0,24-4 2 0,-24 4 6 15,22 4-1-15,-22-4 24 0,16 9 20 16,-16-9-5-16,11 18 5 0,-9-7-7 0,-2-11 3 16,0 30 8-16,0-30 14 0,-10 33 9 15,3-13 9-15,-1-2 4 0,-1-1-1 16,0 0 7-16,3-1-2 0,0-1 5 0,0-2-9 16,2 1-4-16,4-14-14 0,-6 20-5 15,6-20-13-15,4 19-9 0,-4-19-15 0,12 13-27 16,-12-13-29-16,23 6-38 0,-8-4-46 15,-15-2-46-15,34 0-67 0,-15 0-46 16,-2-2-51-16,0 1-99 0,0-4-153 0,-3 4-400 16,2 1-370-16</inkml:trace>
  <inkml:trace contextRef="#ctx0" brushRef="#br1" timeOffset="203616.6">6896 13173 2764 0,'0'0'-104'15,"0"0"19"-15,0 0 9 0,0 0 21 16,0 0 30-16,0 0 20 0,0 0 43 0,0 0 22 15,0 0 24-15,0 0 9 0,0 0 15 16,-34-36 6-16,34 36 18 0,-17-8 7 0,17 8-3 16,-21-4-2-16,21 4-6 0,-21 2-5 15,21-2-8-15,-24 7-10 0,12 2-8 16,-1 0 0-16,3 2-10 0,-3 1-7 0,4 3-6 16,1 0-8-16,0 1-6 0,4-1-4 15,-1-1-6-15,5-14-4 0,-5 32-1 16,8-19-8-16,-3-13-5 0,5 28-2 0,-1-18 0 15,-4-10-4-15,12 19-6 0,-6-13 1 16,-6-6-3-16,15 9-1 0,-15-9-5 0,17 2 0 16,-17-2-6-16,0 0-4 0,25-14 0 15,-16 6-4-15,2-6-3 0,-3-3-2 16,2-4-4-16,2-5-6 0,-4 0-3 0,0-6-5 16,1-3 4-16,-1-2-7 0,-2-4 4 15,1 1 3-15,-1-1-1 0,-1 0 3 16,1 2 5-16,-4 0 3 0,2 1 2 0,-2 8 11 15,0 0 7-15,2 3 8 0,0 0 1 16,-2 6 5-16,2 3 3 0,-2-2 0 0,0 5-1 16,-2 15-7-16,0-27-1 0,0 27-1 15,0-15 6-15,0 15 3 0,0 0 19 0,0 0 11 16,0 0 2-16,0 0 6 0,0 0 4 16,-12 63 7-16,10-41 1 0,0 7 0 15,2 0-1-15,-2 3-3 0,2 0-7 0,-2 7-7 16,2-4-2-16,2 2-8 0,-2 1-4 15,2 0-3-15,0-5-5 0,0-3-5 0,0 2-10 16,0-3-15-16,2-1-24 0,-2-1-29 16,2-4-36-16,-2-2-42 0,0-4-61 15,0 1-73-15,-2-5-74 0,2-4-162 0,-2-9-144 16,0 15 25-16,0-15-341 0,0 0-386 16</inkml:trace>
  <inkml:trace contextRef="#ctx0" brushRef="#br1" timeOffset="204159.6">7038 13203 2843 0,'0'0'-74'16,"0"0"22"-16,0 0 27 0,27 11 29 16,-27-11 32-16,0 0 22 0,9 22 26 15,-9-22 24-15,2 17 15 0,-2-17 11 0,6 19 2 16,-6-19 0-16,4 17 3 0,-4-17-12 15,2 15-7-15,-2-15-9 0,5 14-11 16,-5-14-9-16,0 0-7 0,4 15 8 0,-4-15-2 16,0 0-5-16,0 0-13 0,0 0-10 15,0 0-3-15,0 0-9 0,0 0-8 0,0 0-3 16,21-30-6-16,-17 14-4 0,0-2-4 16,3 4-2-16,0 0 0 0,-1-1-3 15,-6 15-1-15,10-25 5 0,-5 14-11 0,-5 11 3 16,10-14 8-16,-10 14 10 0,11-7 18 15,-11 7 17-15,0 0 4 0,0 0-4 16,0 0-8-16,25 25 3 0,-23-14-9 0,-2-11 0 16,6 25-7-16,-2-12-1 0,2 1-4 15,-2-2-7-15,0 2-3 0,-4-14-4 0,6 21 1 16,-6-21-7-16,4 17 1 0,-4-17 0 16,6 13-6-16,-6-13-10 0,0 0-11 15,0 0-14-15,0 0-7 0,0 0-4 0,32-13 0 16,-32 13 2-16,15-17 2 0,-5 8 5 15,0-1-5-15,-10 10 5 0,18-16-1 16,-10 9 13-16,-8 7 11 0,20-9 8 0,-10 5 9 16,-10 4 9-16,19-4-3 0,-19 4 1 15,0 0-4-15,32 8 2 0,-24-3-7 0,-8-5-2 16,18 11-13-16,-10-2-20 0,-8-9-35 16,17 19-41-16,-11-11-51 0,-2 3-67 15,1 0-72-15,-1-1-81 0,-2 0-168 0,-2-10-106 16,-4 20 25-16,-3-6-313 0,-3-3-326 15</inkml:trace>
  <inkml:trace contextRef="#ctx0" brushRef="#br1" timeOffset="204993.19">6274 13697 2670 0,'0'0'-86'0,"0"0"46"0,0 0 43 0,0 0 21 15,0 0 26-15,0 0 34 0,0 0 25 16,0 0 1-16,0 0-10 0,0 0-6 16,0 0-10-16,-24 4-4 0,24-4-3 0,0 0 0 15,0 0 0-15,0 0 1 0,24 26-5 16,-24-26-5-16,16 20-8 0,-4-9-4 0,-2 2-5 15,4 2-7-15,4 0-5 0,-4 2-3 16,5 1-3-16,1-1-2 0,2 6-3 0,0-2-6 16,1 1 2-16,-1 2 1 0,0-1-7 15,4 1-1-15,-3 1-4 0,-1-3 1 16,2 3-1-16,-2-1-4 0,1 1 3 16,1-3-1-16,-1 2-4 0,-2-4 2 0,3 1 0 15,-1-1-2-15,0-1 0 0,-2-3-1 16,-1-1-1-16,0 0 0 0,1-1 0 0,1 1-1 15,0-4 2-15,0 1-2 0,-3 0-1 16,0-3 0-16,0 2-1 0,-1-3 1 0,-4 2-1 16,1-3 3-16,0 0-4 0,-3 1 1 15,-1-2-1-15,-11-6 3 0,19 10 7 16,-10-5 8-16,-9-5-1 0,12 8 3 16,-12-8-5-16,12 8 0 0,-12-8-3 0,0 0 0 15,16 7-1-15,-16-7 1 0,0 0-3 16,0 0-2-16,0 0-3 0,0 0 4 0,0 0-3 15,0 0-1-15,0 0-1 0,0 0 2 16,0 0-2-16,0-36 5 0,0 36 6 16,0 0 10-16,0 0 4 0,-11-30 6 0,11 30 7 15,-5-14-1-15,5 14 6 0,0 0-5 16,0 0-8-16,-4-17 0 0,4 17-4 0,0 0-5 16,0 0 2-16,0 0-5 0,0 0-3 15,0 0-4-15,0 0-2 0,45 19 3 16,-37-10-5-16,-8-9 1 0,18 20-3 0,-10-9 10 15,-4 3 5-15,-4-14-5 0,6 20 9 16,-4-8-9-16,-2-12-4 0,-2 21-7 0,2-21-13 16,-4 19-21-16,4-19-45 0,-6 17-58 15,6-17-77-15,-4 14-78 0,0-8-139 16,4-6-174-16,0 0-2 0,0 0-295 0,0 0-275 16</inkml:trace>
  <inkml:trace contextRef="#ctx0" brushRef="#br1" timeOffset="205578.56">9337 14947 2640 0,'0'0'-59'0,"0"0"28"15,0 0 11-15,0 0 11 0,0 0 26 16,0 0 17-16,0 0 21 0,0 0 13 0,0 0 2 16,0 0-3-16,0 0 6 0,-36-21 12 15,36 21-2-15,0 0 5 0,0 0 3 0,0 0 1 16,0 0-8-16,0 0-3 0,0 0-10 16,0 0-5-16,0 0-6 0,19-28-7 15,-19 28-5-15,0 0 2 0,0 0-3 0,0 0 9 16,0 0-1-16,0 0 10 0,0 0-2 15,0 0-4-15,32 29-2 0,-32-29 3 0,2 14 3 16,-2-14 10-16,0 0-6 0,-6 23-2 16,6-23 7-16,0 0 5 0,-11 19 9 0,11-19 29 15,-9 9 10-15,9-9-2 0,0 0 1 16,-15 9 6-16,15-9-2 0,0 0-4 16,0 0-7-16,0 0-14 0,0 0-9 0,-25-18-12 15,25 18-11-15,0 0-14 0,0-30-25 16,0 30-32-16,5-33-34 0,1 16-36 0,0-4-50 15,0 0-59-15,3 0-71 0,-1-1-71 16,1 2-142-16,-1-1-158 0,-1 2 10 16,3 0-444-16,-4 4-590 0</inkml:trace>
  <inkml:trace contextRef="#ctx0" brushRef="#br1" timeOffset="205713.34">9457 14539 3428 0,'0'0'156'0,"0"0"22"0,0 0-17 16,4-16-22-16,-4 16-8 0,0 0-13 15,0 0-16-15,10-8-26 0,-10 8-46 0,0 0-59 16,0 0-70-16,0 0-76 0,0 0-49 16,0 0-60-16,0 0-136 0,0 0-563 0,0 0-444 15</inkml:trace>
  <inkml:trace contextRef="#ctx0" brushRef="#br1" timeOffset="206547.58">9061 14893 3069 0,'-10'12'-34'0,"4"-2"20"0,6-10 28 16,-13 19 45-16,6-10 48 0,7-9 43 16,-8 19 20-16,4-9-18 0,4-10 5 15,-9 17-9-15,9-17-4 0,-8 15 10 0,8-15 29 16,0 0-4-16,-6 15-9 0,6-15-22 16,0 0-18-16,0 0-14 0,0 0-17 15,0 0-15-15,0 0-8 0,0 0-17 0,0 0-13 16,0 0-5-16,23-46-9 0,-15 31-1 15,1 0-4-15,-1-2-6 0,1 3-1 0,-1 0-2 16,2 1-1-16,-2-2-4 0,2 4-2 16,0 2-2-16,-10 9-1 0,15-17 0 0,-6 10-1 15,-9 7-2-15,12-8 1 0,-12 8 1 16,0 0-3-16,0 0 9 0,0 0-2 16,21 18 3-16,-21-18-2 0,0 17 3 0,0-17 1 15,-2 20 3-15,2-20 6 0,-4 22 5 16,4-22-1-16,-12 23 0 0,5-11-1 0,-1-2-2 15,8-10-1-15,-20 17-5 0,10-12 2 16,10-5-5-16,-22 7 1 0,22-7-5 16,-20 0-1-16,20 0-2 0,0 0-2 0,-30-7 0 15,30 7-4-15,-17-5 1 0,17 5 0 16,-15-7-4-16,15 7-1 0,0 0-2 16,-19-5 0-16,19 5-1 0,0 0 0 0,0 0 2 15,0 0-4-15,-28 4 3 0,28-4 0 16,0 0 2-16,-14 13-1 0,14-13-1 0,-11 10 1 15,11-10-1-15,-10 11-3 0,10-11-3 16,-11 11-4-16,11-11 0 0,-11 8 1 0,11-8 2 16,0 0 0-16,-14 10 1 0,14-10 1 15,0 0 1-15,0 0 0 0,0 0 2 16,0 0 0-16,-28-20-1 0,28 20 1 0,-4-15 0 16,4 15-2-16,-4-23 5 0,4 23-6 15,0-20 7-15,0 20 7 0,0 0 5 0,0-27 0 16,0 27 1-16,0 0-5 0,0-19-4 15,0 19 2-15,0 0 4 0,0 0 2 0,0 0 1 16,0 0-1-16,0 0 1 0,0 0-2 16,0 0-3-16,0 0-1 0,0 0 3 15,0 0-2-15,12 53 1 0,-12-53-3 0,-2 21-12 16,2-21 1-16,-6 21 1 0,6-21 4 16,-6 18 0-16,6-18 5 0,-11 16-1 15,3-10-1-15,8-6 0 0,-18 12 1 0,18-12 1 16,-20 5-3-16,20-5 2 0,-22 4-2 15,22-4-1-15,-25 3 1 0,25-3 2 0,-24 0 6 16,24 0 5-16,-22 3 5 0,22-3-3 16,-20 6 0-16,20-6-2 0,-19 7 0 0,19-7-2 15,-17 10-1-15,7-3-2 0,1 3 0 16,9-10-3-16,-12 23 1 0,7-10-2 16,1 2-7-16,-1 0-19 0,5-15-29 0,0 34-36 15,0-16-38-15,3-4-54 0,-3 1-83 16,4 2-72-16,3-6-166 0,-3 3-105 0,-2-7-12 15,-2-7-480-15,0 0-681 0</inkml:trace>
  <inkml:trace contextRef="#ctx0" brushRef="#br1" timeOffset="207417.51">8318 14985 3276 0,'0'0'-122'0,"0"0"54"16,0 0 26-16,0 0 36 0,0 0 33 16,0 0 32-16,0 0 19 0,0 0 18 0,-2-25 4 15,2 25-2-15,0 0 6 0,0 0-20 16,0 0-5-16,0 0-3 0,0 0-8 15,13-7-4-15,-13 7-10 0,0 0-3 16,0 0-7-16,23 1-7 0,-23-1 0 0,0 0-7 16,24 6-2-16,-24-6 4 0,0 0 6 15,19 6 15-15,-19-6 5 0,0 0 15 0,12 9 21 16,-12-9 9-16,0 0-1 0,0 0-1 16,0 0-25-16,0 0 13 0,-25 27 8 15,25-27 6-15,-22 11 0 0,10-1 5 0,0-1-1 16,-2 3-7-16,-2 2-1 0,1-1-16 15,-2 2-5-15,4 2-11 0,-1-2-5 0,-2 4-8 16,4 0-4-16,-1-2-4 0,1 3-4 16,-1-1-3-16,2 2 0 0,-3-4 2 15,2 4 3-15,-2-2-2 0,4-2-1 0,-3 0-2 16,0 0-7-16,0 0-6 0,1-2-4 16,1-1-21-16,-2-3-24 0,1-1-39 0,-1 0-42 15,0-1-45-15,1-6-76 0,1 4-86 16,-1-7-106-16,12 0-197 0,-24-2 3 0,24 2-570 15,-21-8-880-15</inkml:trace>
  <inkml:trace contextRef="#ctx0" brushRef="#br1" timeOffset="207769.63">7965 14945 3703 0,'4'-18'-120'0,"-4"18"29"15,0 0 10-15,0 0 15 0,0 0 28 16,0 0 29-16,0 0 27 0,0 0 17 0,0 0 1 16,0 0 15-16,0 0 12 0,0 0 10 15,0 0 10-15,-11 50 9 0,11-50 5 16,-6 25-4-16,2-11-6 0,0-1-7 15,-2 5 2-15,2-2-11 0,-6 3 1 0,2-3-2 16,-2 2 0-16,-1 1 4 0,-2-1 4 16,1 0-1-16,-3 0-3 0,1-2-4 0,-4 1-7 15,1-2-14-15,0 2-7 0,0-4-17 16,3 3-21-16,-4-5-35 0,4-1-49 16,-1-1-58-16,2-1-81 0,1-3-72 0,-1 0-138 15,2-2-154-15,11-3-392 0,-19-3-428 16</inkml:trace>
  <inkml:trace contextRef="#ctx0" brushRef="#br1" timeOffset="207948.62">7631 14997 3079 0,'6'-12'79'15,"-6"12"42"-15,0 0 4 0,0 0 3 16,8-13-3-16,-8 13-13 0,0 0-11 15,0 0-22-15,9-14-50 0,-9 14-81 0,0 0-94 16,13-8-80-16,-13 8-135 0,8-7-599 16,-8 7-395-16</inkml:trace>
  <inkml:trace contextRef="#ctx0" brushRef="#br1" timeOffset="208165.41">8338 14348 3009 0,'0'0'-14'0,"0"0"9"0,0 0 7 15,0 0 6-15,0 0 13 0,0 0 15 0,0 0 1 16,-32 38-5-16,19-19 0 0,-4 4-3 16,-4 3-5-16,2-1-12 0,-2 1-1 0,-7 5-21 15,1 0-27-15,-1 2-61 0,-4 0-50 16,-1-3-72-16,-14 12-165 0,1-3-344 15,-4 0 0-15</inkml:trace>
  <inkml:trace contextRef="#ctx0" brushRef="#br1" timeOffset="208580.42">7128 15094 2268 0,'10'-14'86'0,"-10"14"45"0,0 0 23 15,0 0 43-15,0 0 32 0,0 0 13 16,0 0 23-16,0 0-14 0,14 35-26 16,-14-35-22-16,0 28-45 0,-2-12-4 0,-2 0-16 15,2 4-11-15,-4-3-20 0,1 1-14 16,-2 4-11-16,-3-3-20 0,2 0-40 0,-5 0-39 15,0-2-49-15,-2 0-63 0,1-3-79 16,1-3-58-16,-2-2-104 0,3-1-148 0,-2-2-92 16,2-4-302-16,-1-2-308 0</inkml:trace>
  <inkml:trace contextRef="#ctx0" brushRef="#br1" timeOffset="208878.1">6894 15295 2755 0,'0'0'32'0,"-2"-15"66"16,2 15 21-16,0 0 23 0,0 0 13 0,0 0 7 15,0 0 2-15,0 0-11 0,0 0-10 16,0 0-18-16,0 0-12 0,0 0-12 16,0 0-10-16,0 0-4 0,0 0-13 0,0 0-7 15,0 0-10-15,0 0-6 0,-4-15 1 16,4 15-13-16,0 0-8 0,12-17-1 16,-12 17-3-16,10-11 2 0,-10 11 11 0,0 0 8 15,0 0 18-15,18-4 4 0,-18 4 0 16,0 0 11-16,0 0 0 0,0 0-4 0,0 0-6 15,4 30-8-15,-4-30-7 0,0 0-4 16,-10 35-7-16,0-24-6 0,2 2-9 0,0 0-13 16,-4 1-40-16,-1 1-30 0,-4-2-37 15,0 1-40-15,-3-1-58 0,4-2-64 16,-3 1-38-16,0-2-83 0,2-3-139 0,-1 0-107 16,4-6-361-16,14-1-435 0</inkml:trace>
  <inkml:trace contextRef="#ctx0" brushRef="#br1" timeOffset="209051.51">6665 15381 3118 0,'0'0'125'0,"0"0"44"16,0 0 0-16,0 0-3 0,0 0 2 15,0 0 11-15,0 0-16 0,-23 37-2 0,12-22-18 16,-1 0-16-16,0 0-17 0,-4 1-12 16,2-1-11-16,-1 0-20 0,0 1-24 15,0-1-46-15,3-6-54 0,-2 3-73 0,2-5-88 16,2 1-70-16,-4-5-134 0,4 0-163 15,10-3-33-15,0 0-232 0,0 0-194 16</inkml:trace>
  <inkml:trace contextRef="#ctx0" brushRef="#br1" timeOffset="209485.55">6712 14916 2500 0,'4'-18'9'0,"-4"18"69"15,0 0 67-15,0 0 51 0,0 0 27 16,0 0 10-16,0 0 1 0,0 0-23 0,0 0-9 15,-4 60-8-15,2-41-22 0,2 2-18 16,-2 6-20-16,0-2-21 0,0 1-29 0,0 3-51 16,0-2-54-16,-3 0-64 0,0-1-69 15,-1 1-68-15,2-2-71 0,-4-5-130 0,-3 2-165 16,1-6-355-16,1-4-365 0</inkml:trace>
  <inkml:trace contextRef="#ctx0" brushRef="#br1" timeOffset="210026.17">6445 15069 2898 0,'-6'-18'75'0,"6"18"32"16,0 0-8-16,0 0-2 0,0 0 21 16,0 0 16-16,0 0 2 0,0 0-5 0,0 0-14 15,0 0-14-15,0 0-12 0,0 0-9 16,-11 48-11-16,14-31-6 0,-3-17 2 0,2 38-10 15,0-17-5-15,0 1 0 0,0 0-5 16,-2 0-10-16,0 2 1 0,2 2-5 0,-2-2 2 16,-2 0 4-16,0 3 9 0,0-2 8 15,-2 2 5-15,-3-2 15 0,0-1 0 16,1 1 15-16,-2-5 7 0,-2 2 6 0,-4-3-3 16,0 0 0-16,-1-5-6 0,-2 2-5 15,-4-2-2-15,1-3-3 0,-4-3-1 16,-2 0-1-16,-1-4 2 0,-1-3-5 0,-2-1 0 15,1-4-4-15,1 1 2 0,-2-3 0 16,3-2-6-16,-1-1-5 0,4-1-5 0,0 3-2 16,0-3-1-16,5-2-10 0,5 3-5 15,0-2-7-15,6-1-8 0,2-1-12 16,2-3-22-16,4 3-25 0,2-2-36 0,-2 15-39 16,12-32-36-16,0 14-38 0,0 0-39 15,1 3-39-15,4-3-35 0,0 2-23 0,-1 1-5 16,0 0-7-16,-2 3 13 0,1-1 17 15,-4 2 38-15,-1 2 52 0,1-2 45 16,-11 11 82-16,16-12 91 0,-7 6 75 0,-9 6 52 16,11-12 29-16,-11 12 27 0,10-9 23 15,-10 9 6-15,10-8-15 0,-10 8-24 0,0 0-24 16,12-11-27-16,-12 11-44 0,0 0-70 16,10-7-64-16,-10 7-109 0,4-7-124 15,-4 7-212-15,0 0-125 0,0 0 1 0,0 0-335 16,0 0-374-16</inkml:trace>
  <inkml:trace contextRef="#ctx0" brushRef="#br1" timeOffset="212959.69">16145 12771 2848 0,'0'0'-92'0,"0"0"32"0,15-5-1 16,-15 5 15-16,0 0 16 0,0 0 27 15,0 0 22-15,0 0 21 0,0 0 11 16,0 0 3-16,0 0 10 0,0 0 14 0,0 32 18 15,0-32 21-15,0 0 24 0,0 0 10 16,0 0 6-16,-15 24-13 0,15-24-8 16,-8 9-17-16,8-9-10 0,0 0-10 0,-14 8-10 15,14-8-4-15,0 0-4 0,-18 4-15 16,18-4-3-16,0 0-9 0,0 0-2 16,0 0-5-16,-23-15-2 0,23 15-2 0,0 0-6 15,-6-14-2-15,6 14-7 0,0 0 1 16,0 0-6-16,0 0-4 0,0 0 0 0,0 0 1 15,0 0-2-15,0 0 0 0,31-14-6 16,-31 14 0-16,0 0 3 0,0 0-6 0,0 0 6 16,28 14 5-16,-28-14 7 0,0 0 4 15,8 19 7-15,-8-19 4 0,0 13 11 16,0-13-12-16,0 0 7 0,0 0 4 0,-8 26 4 16,8-26-1-16,-10 9-6 0,10-9-1 15,0 0-6-15,-22 6-6 0,22-6-4 0,0 0-3 16,-21-4-7-16,21 4-3 0,0 0-10 15,-17-15-7-15,17 15 1 0,-9-15-1 0,9 15 1 16,-2-17-3-16,2 17 3 0,0 0-3 16,2-25-3-16,-2 25 10 0,0 0-12 15,13-17 3-15,-13 17-1 0,13-8 3 0,-13 8-5 16,15-4 5-16,-15 4-6 0,0 0 5 16,0 0 2-16,28 4 0 0,-28-4 4 15,0 0 3-15,12 14 4 0,-12-14 10 0,0 0 4 16,2 17 1-16,-2-17-1 0,0 0-7 15,0 0-19-15,0 0-29 0,-19 14-44 0,19-14-50 16,0 0-88-16,0 0-93 0,0 0-181 16,-25-22-119-16,20 13-6 0,1-3-431 0,4 12-557 15</inkml:trace>
  <inkml:trace contextRef="#ctx0" brushRef="#br1" timeOffset="-211249.2">15531 11147 1237 0,'-4'-24'257'0,"4"24"-82"0,0 0-48 0,0 0-40 16,-2-19-14-16,2 19 2 0,0 0 19 15,0-19-5-15,0 19 21 0,0 0 15 0,2-21 9 16,-2 21 6-16,0 0 18 0,4-21 11 16,-4 21 0-16,4-16-4 0,-4 16-19 15,9-13-14-15,-9 13-17 0,13-15-12 0,-3 5-16 16,1 1-9-16,2 1-8 0,2-1-5 15,5 1-10-15,2-1-5 0,3-1-9 16,3 0-2-16,8 1-5 0,-2-1-1 0,3 3-8 16,4-3-2-16,-1 5-3 0,0-2 2 0,3 2-4 15,-1 0-1-15,0 2-3 0,-1 0-2 16,-3 3-2-16,-4 0 1 0,1 0-2 0,-1 2-3 16,-2-1 0-16,-2 3 1 0,-1 2-2 15,-1 2 0-15,-3 1-3 0,1 0 2 16,-5 5-2-16,2 0 3 0,-6 3-4 0,-4 2 3 15,-2 0 0-15,-1 2 1 0,-6 3 0 16,0 1-1-16,-4-1-1 0,0 6 2 16,-4 2 0-16,0 3 0 0,-4 3-2 0,-1 2-1 15,-3 4 5-15,-2 3 3 0,0-4 3 16,-3 5 0-16,2-2-1 0,-2 3 0 16,5-1-2-16,-1 4 3 0,2-1-3 0,3 0 1 15,4 1-2-15,0 1 4 0,4-8 0 16,4 8 2-16,2-4-7 0,2 0 4 15,5 0-3-15,4-1 1 0,10 16-3 0,3-4 2 16,4-2-4-16,2-3 5 0,5-4-2 16,3-1-3-16,3-3 2 0,-1 0-5 0,3-8 2 15,1 1 3-15,-5-8-3 0,-7-7 0 16,2 2-4-16,1-4 3 0,-1 2 5 16,-1-4-4-16,2-1 0 0,-1-1-1 0,0 1 0 15,1-1-2-15,-1-2-2 0,-2 1 3 16,-4-4-1-16,-1 5 1 0,-1 0-3 0,-4 1 4 15,-1 1 0-15,-1 0 1 0,-5-1 3 16,-2 3-2-16,-2 2 1 0,-7-2-3 0,-1-1-2 16,-2 3 6-16,-5 2 0 0,-2 1-1 15,-2 1-4-15,-3 3 4 0,-1 1-2 16,1 3-1-16,-3 2 2 0,2 1-3 0,2-2 3 16,-3 2-3-16,1 1 2 0,0 0 0 15,-3 1-2-15,2 5 2 0,-3 1-2 16,0-4 3-16,-3 1-3 0,-4-2 3 0,-2-2 9 15,-5-2 4-15,0-2 0 0,-8-4-3 16,-3 0-5-16,-5-4 7 0,-2-2-2 0,-15 3-4 16,4-8-1-16,3-4-4 0,-6-4 3 15,3-1 0-15,-6-3-3 0,-3-3 1 16,-1-5-5-16,-3-2 2 0,-23-1-2 0,5-6 5 16,-3-2-3-16,5 0-4 0,3-6 0 15,3 1-1-15,4-2-1 0,12 2 4 0,8 1-3 16,1-1 4-16,3 1-23 0,-1 1 4 15,-3 1 2-15,6 1 1 0,-1 0 1 0,7 1 1 16,1 1 3-16,0 1-1 0,1-2 4 16,2 1 0-16,-2 0 0 0,2-2-1 15,-1 0 3-15,2 1-3 0,-1-4 6 0,2 2-6 16,-2-2 4-16,2 2-1 0,-1-2 1 16,0-4-1-16,2 0 0 0,2-1 0 15,-3-3 3-15,1-1-1 0,1-2 1 0,5 4 2 16,-1-4 3-16,5 2 0 0,-2-1 2 15,0-3 7-15,5 0-5 0,-2-1-2 0,4-1-1 16,-3-3 3-16,4-5-3 0,4 3 0 16,3-2 3-16,-1-2-1 0,1-1-3 0,5-1 3 15,3 0-3-15,0-2 1 0,0-1 4 16,0-1-8-16,2-2 3 0,0 1-5 0,-2-3 6 16,0 5-2-16,0-4-4 0,-2 4 6 15,-4-5-6-15,2 6 1 0,-1 2-4 16,0-1 4-16,-4 4 7 0,2-3-8 0,-2 2 0 15,4 0-4-15,-2-1 7 0,0 3-6 16,3 0 1-16,-1 0 2 0,1 2-2 0,2 3 2 16,4 0-5-16,0 3 3 0,0 0 7 15,2 1-5-15,2 0-4 0,2 1 3 0,2-1 1 16,2 0-3-16,3-1 3 0,-1 1-1 16,3 0-2-16,1 3 1 0,5-1-3 0,-3 0 1 15,3 2 1-15,2 0 4 0,-1 0-1 16,3 2-3-16,-1 2 2 0,1 0-3 15,1-2 4-15,-4 2 0 0,2 0 0 16,-1-1-2-16,1 2 0 0,-2-1-3 0,-1 0 2 16,-1 2 0-16,-2 1 5 0,0 3-4 0,0-2 0 15,0 0-1-15,-1 1 4 0,0 2 1 16,-1-2-5-16,3 0-2 0,-1 3 3 0,-2-2-2 16,4 3 0-16,-3-2 1 0,-1 3 0 15,2-2 7-15,-2-1-5 0,-1 3-1 16,0 1 0-16,-3-1-1 0,4 1 1 0,-3 0 2 15,-1 1-3-15,0 1 1 0,2-1-5 16,-14 7 5-16,22-13 1 0,-9 6 1 16,-2 2-1-16,2-2 0 0,-13 7 6 0,20-10-4 15,-11 2 2-15,-9 8-2 0,17-11 1 16,-9 2-6-16,-8 9 2 0,13-12 0 0,-13 12 1 16,9-14-1-16,-9 14 2 0,4-13-6 15,-4 13 3-15,0 0 2 0,-2-21-5 0,2 21 7 16,0 0-2-16,-11-21-1 0,11 21-1 15,-8-13 0-15,8 13 2 0,-11-13-1 16,11 13 3-16,-10-14-3 0,10 14-2 16,-9-12 1-16,9 12 1 0,-11-15 1 0,11 15-1 15,-8-10 1-15,8 10-1 0,-8-14 2 0,8 14 1 16,0 0 0-16,-9-18-3 0,9 18-2 16,0 0 5-16,-4-17-2 0,4 17 1 15,0 0 4-15,-2-16-4 0,2 16 0 0,0 0 3 16,0 0-1-16,0-20 2 0,0 20-2 15,0 0 4-15,0 0-4 0,0 0 3 0,0-21-6 16,0 21 8-16,0 0-3 0,0 0 0 16,3-15-1-16,-3 15 1 0,0 0 0 15,0 0-6-15,8-14 4 0,-8 14 1 0,0 0-3 16,0 0-2-16,0 0 4 0,4-14-2 16,-4 14-5-16,0 0 7 0,0 0 3 0,0 0-3 15,8-12 3-15,-8 12-2 0,0 0-1 16,0 0 7-16,10-10-7 0,-10 10 2 15,0 0-1-15,0 0 7 0,16-7-12 16,-16 7 6-16,0 0-3 0,0 0 1 0,12-7-4 16,-12 7 1-16,0 0-2 0,7-3-7 0,-7 3-41 15,0 0-52-15,0 0-89 0,0 0-80 16,0 0-171-16,0 0-160 0,0 0-12 16,0 0-282-16,0 0-280 0</inkml:trace>
  <inkml:trace contextRef="#ctx0" brushRef="#br1" timeOffset="-206014.78">16111 12883 2553 0,'0'0'-118'16,"0"0"22"-16,0 0 18 0,0 0 3 16,0 0 17-16,0 0 1 0,0 0 8 0,0 0 12 15,0 0-2-15,0 0 2 0,0 0-1 16,-25-14-5-16,25 14 11 0,0 0 5 15,0 0 13-15,0 0 0 0,0 0-2 0,0 0 9 16,0 0 9-16,0 0 10 0,-19-1 2 16,19 1 8-16,0 0 9 0,0 0 11 0,0 0 22 15,0 0 10-15,0 0 2 0,0 0 8 16,0 0 6-16,0 0 20 0,0 0 7 16,0 0 11-16,0 0 12 0,0 0-1 0,0 0 4 15,0 0-12-15,0 0-10 0,0 0-18 16,0 0-10-16,0 0-11 0,0 0-8 0,0 0-11 15,0 0-5-15,0 0-8 0,0 0-3 16,26-37-10-16,-16 30 1 0,2 0-6 0,2-1-3 16,-2-1-1-16,3-3-2 0,0 3-4 15,2-3-2-15,-1 0-4 0,0 3 2 16,-2-4-4-16,1 5 0 0,0-3-2 0,0 1-3 16,-1 0-1-16,2 1 3 0,-4-3-2 15,0 4 3-15,2 0 0 0,-2-3 6 16,-1 2 1-16,1 0 1 0,-1-1 0 0,-11 10-2 15,19-17 0-15,-9 7-1 0,-10 10-1 16,16-12-4-16,-8 4-3 0,-8 8 3 0,14-14-4 16,-7 7 1-16,-7 7-3 0,13-14 0 15,-5 7-2-15,-8 7 2 0,11-14 0 0,-11 14-4 16,12-14 1-16,-12 14 0 0,11-12-3 16,-11 12 1-16,11-11-1 0,-11 11 5 15,10-14-5-15,-10 14 4 0,11-10 2 0,-11 10 3 16,0 0-3-16,13-13 3 0,-13 13 0 15,0 0 2-15,8-10-2 0,-8 10 2 0,0 0-2 16,0 0-1-16,11-9-3 0,-11 9-1 16,0 0-1-16,0 0 4 0,0 0-5 15,0 0 3-15,10-9-3 0,-10 9 3 0,0 0-1 16,0 0 0-16,0 0-1 0,0 0-2 16,0 0 1-16,0 0-2 0,0 0 3 0,0 0 0 15,0 0 0-15,0 0 4 0,0 0 1 16,0 0 1-16,0 0-3 0,0 0 2 15,0 0-1-15,0 0-1 0,0 0-3 16,0 0 1-16,0 0 0 0,0 0-12 0,0 0-33 16,0 0-50-16,0 0-59 0,0 0-59 15,0 0-69-15,0 0-151 0,0 0-161 16,0 0-279-16,0 0-230 0</inkml:trace>
  <inkml:trace contextRef="#ctx0" brushRef="#br1" timeOffset="-203660.79">16165 12771 2435 0,'0'0'-127'0,"0"0"33"0,0 0 6 15,0 0 15-15,0 0 8 0,0 0 17 0,0 0 14 16,0 0 8-16,0 0 12 0,0 0 12 16,0 0-1-16,0 0 3 0,0 0 13 15,0 0 8-15,0 0 6 0,0 0 10 16,0 0 7-16,0 0 19 0,0 0 5 0,0 0 15 16,0 0 19-16,0 0 11 0,-28 23 6 15,28-23-4-15,0 0-7 0,0 0-3 0,0 0-2 16,0 0-5-16,0 0 1 0,-28-3-2 15,28 3-1-15,0 0-2 0,0 0 2 0,-25-12 1 16,25 12-2-16,-15-10-10 0,4 0-8 16,1 1-5-16,0-2-7 0,-6-5-5 15,6 0-3-15,-2-4-4 0,-4 1 0 0,4-3-2 16,-3-2-1-16,-2 0-1 0,2-3-3 16,-1 2-5-16,0 0-2 0,0 1 4 0,1 0-11 15,-3-3-3-15,4 7-1 0,0-1-5 16,-2 2-1-16,2-2-4 0,-1 2 0 15,0-1-5-15,2 2 0 0,0-1-3 0,-2 2 2 16,3-1 0-16,-1 1 2 0,0 4-4 16,3 0 6-16,-1 1 2 0,1 1-3 15,0-1-1-15,-2 3-2 0,12 9 2 0,-16-17-1 16,8 7-8-16,8 10 5 0,-18-13 0 16,18 13-1-16,-15-10-2 0,15 10-2 0,-12-9-2 15,12 9-1-15,-11-10 3 0,11 10 0 16,0 0-4-16,-11-9 6 0,11 9-4 0,0 0 2 15,-12-8-3-15,12 8-3 0,0 0 4 16,0 0-3-16,0 0 5 0,0 0 2 16,-12-9-3-16,12 9 1 0,0 0-1 0,0 0 2 15,0 0-4-15,0 0 2 0,0 0-2 16,0 0 3-16,0 0-2 0,0 0 0 0,0 0-2 16,0 0-1-16,0 0-1 0,0 0-1 15,0 0-5-15,0 0 0 0,0 0-1 0,0 0-5 16,0 0-2-16,0 0 2 0,0 0 0 15,0 0 6-15,0 0 1 0,0 0 1 16,0 0 0-16,0 0 1 0,0 0-1 16,0 0 0-16,0 0 0 0,0 0 1 0,0 0 0 15,0 0 1-15,0 0-4 0,0 0 5 16,0 0 0-16,0 0-1 0,0 0 0 0,0 0-4 16,0 0 4-16,0 0 1 0,0 0 0 15,0 0-1-15,0 0 0 0,0 0 3 0,0 0 0 16,0 0 4-16,0 0 0 0,0 0 6 15,0 0 1-15,0 0 1 0,0 0 0 16,0 0-2-16,0 0 1 0,0 0 1 0,0 0-2 16,0 0 0-16,0 0-6 0,0 0 4 15,0 0-2-15,0 0 2 0,0 0-5 0,0 0 2 16,-30 1-2-16,30-1 3 0,0 0-1 16,0 0-1-16,-30 2-3 0,30-2 0 15,0 0-1-15,-19 3 3 0,19-3-4 0,0 0 3 16,0 0-2-16,0 0 2 0,0 0-1 15,-22 0 0-15,22 0-1 0,0 0-1 16,0 0 4-16,0 0 3 0,0 0-2 0,0 0 3 16,0 0-1-16,0 0 4 0,0 0-2 15,0 0 4-15,-8 9-7 0,8-9 1 16,0 0-1-16,0 0 3 0,0 0 1 0,0 0 0 16,0 0-6-16,0 0 2 0,20 39 2 15,-20-39-6-15,4 13 6 0,-4-13-3 0,6 15-1 16,-6-15 4-16,8 15 3 0,-8-15-1 15,6 15 4-15,-6-15 0 0,5 17-1 0,-5-17-3 16,4 16 0-16,-4-16-3 0,0 0 2 16,4 16 1-16,-4-16-1 0,0 0-1 15,3 16-1-15,-3-16 0 0,0 0 4 0,0 0-6 16,6 11-2-16,-6-11-3 0,0 0 4 16,0 0 8-16,0 0-10 0,0 0 1 0,11 9-2 15,-11-9 1-15,0 0 1 0,0 0-2 16,0 0 0-16,0 0-1 0,0 0 2 15,0 0-3-15,8 10-1 0,-8-10 5 0,0 0-1 16,0 0 1-16,0 0-5 0,0 0 1 16,0 0 3-16,0 0 4 0,19 2-2 15,-19-2-3-15,0 0 0 0,0 0 5 0,0 0-8 16,0 0 6-16,25-6-6 0,-25 6 11 16,0 0-2-16,22-3-5 0,-22 3-14 0,0 0 12 15,21-7-2-15,-21 7 10 0,14-3-7 16,-14 3-1-16,0 0-2 0,20-4 0 0,-20 4 1 15,0 0 0-15,16-4 4 0,-16 4-11 16,0 0 9-16,0 0-4 0,22-4 4 0,-22 4 3 16,0 0 0-16,0 0-1 0,14-5 1 15,-14 5-3-15,0 0 3 0,0 0 1 16,0 0 0-16,0 0-3 0,0 0 0 0,0 0 0 16,0 0 0-16,0 0 7 0,0 0-4 15,0 0-3-15,0 0 3 0,0 0-1 16,3-15 0-16,-3 15 1 0,0 0-1 0,0 0 3 15,0 0-4-15,0 0 3 0,0 0-3 16,0 0-4-16,-3-23 2 0,3 23 1 16,0 0 5-16,0 0-3 0,0 0 1 0,-4-25-3 15,4 25 11-15,0 0-7 0,-4-15-1 0,4 15 0 16,0 0 4-16,-4-21-3 0,4 21-4 16,0 0 1-16,-4-20 4 0,4 20-5 15,-4-16-2-15,4 16 1 0,0 0 3 0,-7-19-1 16,7 19-1-16,0 0-7 0,-9-18 4 15,9 18 2-15,-6-9 7 0,6 9-11 16,-12-10 1-16,12 10 2 0,0 0-2 0,-20-9 2 16,20 9 0-16,-14-4 4 0,14 4-12 15,0 0 11-15,-19-6-2 0,19 6 3 0,0 0-2 16,-18-5-1-16,18 5-2 0,0 0 1 16,0 0 0-16,-16-6 4 0,16 6-5 0,0 0 1 15,0 0-1-15,0 0 2 0,-18-4-1 16,18 4 0-16,0 0 1 0,0 0-3 15,0 0 0-15,0 0 5 0,0 0-3 0,0 0 0 16,0 0-7-16,0 0 5 0,0 0 9 16,0 0-9-16,-18-3 2 0,18 3-4 0,0 0-4 15,0 0-1-15,0 0-3 0,0 0 1 16,0 0-1-16,0 0 0 0,0 0-3 16,0 0 7-16,-24 0 1 0,24 0-1 0,0 0 0 15,0 0 3-15,0 0-1 0,-21 3 1 16,21-3 1-16,0 0 1 0,0 0-3 0,0 0 6 15,-20 4-1-15,20-4-2 0,0 0 1 16,0 0-2-16,0 0 0 0,0 0 4 0,0 0-7 16,0 0 6-16,0 0-4 0,0 0 3 15,0 0-3-15,0 0 4 0,0 0 2 16,0 0 0-16,0 0-4 0,0 0-2 0,0 0-1 16,0 0 5-16,0 0-4 0,0 0 2 15,0 0-2-15,48-21 1 0,-48 21 1 0,21-2-4 16,-21 2 1-16,24-2 5 0,-24 2 0 15,18-1 0-15,-18 1-2 0,0 0 2 16,26 0-7-16,-26 0 9 0,0 0-3 0,19-3 3 16,-19 3 0-16,0 0 0 0,0 0-2 15,21 3 0-15,-21-3 2 0,0 0 2 0,0 0-4 16,17 5 5-16,-17-5-4 0,0 0 2 16,0 0 3-16,14 10-2 0,-14-10 0 15,0 0 3-15,9 13 1 0,-9-13 2 0,0 0-4 16,7 13 1-16,-7-13-7 0,0 0 1 15,4 18-13-15,-2-15-49 0,-2-3-56 16,0 0-64-16,0 15-60 0,0-15-84 0,2 12-175 16,-2-12-109-16,0 0-335 0,-8 20-373 15</inkml:trace>
  <inkml:trace contextRef="#ctx0" brushRef="#br1" timeOffset="-202667.47">15561 12236 2848 0,'0'0'-41'0,"0"0"60"15,0 0 33-15,0 0 33 0,0 0 30 16,0 0 24-16,0 0 16 0,0 0-3 0,0 0-8 16,0 0-13-16,0 0-11 0,0 0-7 15,0 0-4-15,0 0-7 0,0 0-15 16,0 0-6-16,0 0-7 0,0 0-5 0,0 0-15 16,-13-14 1-16,13 14-9 0,0 0-8 15,0 0-2-15,0 0-7 0,-19-4 2 0,19 4-2 16,0 0-5-16,-16-4-4 0,16 4-4 15,0 0 1-15,-20-5-4 0,20 5-8 16,0 0-6-16,-12-11-7 0,12 11-4 0,0 0 0 16,0 0-4-16,0 0 2 0,0 0 0 15,15-29 2-15,-15 29 0 0,17-6 0 0,-17 6 4 16,0 0-4-16,22-4 4 0,-22 4 2 16,0 0 0-16,22 4 7 0,-22-4 1 0,0 0 4 15,0 0 9-15,17 15 3 0,-17-15 5 16,0 0 1-16,1 12-5 0,-1-12 8 15,0 0-3-15,0 0-1 0,0 0 0 0,0 0-3 16,0 0 4-16,0 0 2 0,0 0-4 16,0 0 1-16,0 0-4 0,-24 15-2 0,24-15 2 15,0 0-5-15,0 0-5 0,0 0-6 16,0 0 3-16,0 0-4 0,0 0-2 16,0 0-3-16,21-43-1 0,-21 43-1 0,12-7-1 15,-12 7-4-15,0 0 8 0,22-4-4 16,-22 4-1-16,0 0 3 0,0 0 1 0,22 8 0 15,-22-8 0-15,0 0 2 0,0 0-4 16,10 12 15-16,-10-12 8 0,0 0 7 16,0 0 2-16,0 0 2 0,0 0-1 0,0 0-15 15,-32 20-2-15,32-20 9 0,-15 3-7 16,15-3 2-16,0 0-1 0,-24-3 4 0,24 3-6 16,0 0-3-16,0 0-8 0,-10-19-3 15,10 19 0-15,0 0-7 0,0 0 2 0,6-24 2 16,-6 24-5-16,0 0 2 0,15-18 1 15,-15 18-2-15,13-4 3 0,-13 4 0 16,0 0 4-16,0 0-5 0,0 0 4 0,0 0-3 16,0 0 6-16,25 18 6 0,-25-18 4 15,0 0 7-15,0 0 1 0,0 0 12 16,-10 27 3-16,10-27 4 0,0 0-4 0,-18 10 3 16,18-10-4-16,0 0 2 0,0 0-6 15,-21 3-5-15,21-3-11 0,0 0-10 0,0 0-21 16,-14-13-22-16,14 13-23 0,0 0-28 15,-2-20-37-15,2 20-50 0,0 0-60 0,0 0-42 16,8-22-99-16,-8 22-167 0,6-10-65 16,-6 10-326-16,7-7-349 0</inkml:trace>
  <inkml:trace contextRef="#ctx0" brushRef="#br1" timeOffset="-190211.27">19714 4424 1184 0,'0'0'165'0,"0"0"-60"0,0 0-39 0,0 0-26 16,0 0-6-16,-16 28-6 0,16-28-6 15,0 0-9-15,0 0-3 0,0 0 2 16,0 0 1-16,0 0-6 0,0 0 6 0,0 0 11 16,0 0 9-16,0 0 2 0,0 0 9 15,0 0 0-15,0 0-2 0,0 0 6 16,-9 14-12-16,9-14 12 0,0 0 7 15,0 0 2-15,0 0-4 0,-5 15-5 0,5-15 3 16,0 0-7-16,0 0-12 0,0 19 11 0,0-19-14 16,0 0 8-16,0 0-11 0,3 28-2 15,-3-28-12-15,4 18 7 0,-4-18-9 16,2 17 5-16,-2-17-3 0,5 20 3 0,-5-20-3 16,2 22-1-16,-2-22 0 0,2 22-7 15,-2-8 2-15,0-14-3 0,0 28 0 16,0-15 1-16,0-13 5 0,-2 33 4 0,0-15-5 15,2-4-8-15,-2 3 0 0,-1 1 0 16,1 1 5-16,0 0-9 0,0 4 8 0,-1-2-2 16,-1 3 5-16,2 2-4 0,0-2-6 15,0 1 5-15,2-3 3 0,0 0-3 16,0 2-4-16,-2 2 5 0,2-2 0 0,0 2 0 16,2 1 15-16,-2 0-18 0,0 0 0 15,-2-1 1-15,2 1-1 0,0-1 4 16,0 2-1-16,-2-2 5 0,0-1-11 0,2 2 3 15,-2-1-3-15,-1 0 6 0,1-1-2 0,0 2 1 16,0-2-4-16,0 1 1 0,0-1 7 16,2 0-5-16,-2 2 0 0,2-3-2 15,-2 1 1-15,2-2 3 0,-2 0-3 0,2 4 3 16,0-3-6-16,-2 3 6 0,2-4 7 16,0 0-12-16,0 2 5 0,0 0 3 15,-2-3-6-15,4 5 2 0,-2-4-7 0,0 1 4 16,0-1 1-16,2 0-2 0,-2 4-2 15,2 0 3-15,-2-1 2 0,2 1 2 0,-2-4 4 16,0 4-3-16,2-1-4 0,0 0 5 16,0-1-7-16,0 0 2 0,0 0 3 15,0 0-1-15,3 0-1 0,-3-1-1 0,2 1 3 16,-2 0-3-16,0 0 4 0,2 0-5 16,-2 0-2-16,1-1 4 0,-1 1-2 15,2 1 1-15,-1-1 3 0,-1 1-2 0,0 0 4 16,0-1-5-16,2-1 0 0,-2 1-5 15,-2-2 10-15,0-1 0 0,2-3-3 0,-2 3-5 16,0-1 3-16,2-2 1 0,-2 0 4 16,0 0-4-16,0 1-2 0,0-2 1 0,-2-1-2 15,2 2 4-15,-2-1-5 0,2-18 7 16,-2 34-7-16,2-18 6 0,-2 0-1 16,0 1-2-16,0 1-2 0,2-18 5 0,-7 32-2 15,3-17-2-15,-1 2 4 0,1-2-3 16,0 3 1-16,-2-4 2 0,2 4-3 15,-1-4 6-15,1 2-6 0,0 1-1 0,0-1 2 16,0 1 3-16,-3-2 1 0,3 2 0 16,-1-1-5-16,1 0 0 0,-2 3 6 0,2-4-3 15,2 1 1-15,-4 2-1 0,2-2 0 16,-2 2-2-16,4-3-2 0,-2 2 4 0,2 3-5 16,0-4 5-16,-2 4 1 0,2-2-6 15,0 2 0-15,0 0 2 0,0-1 0 16,2-1 0-16,-2-1 2 0,-1 3-7 0,3-2 7 15,-2 1 2-15,2 0-3 0,0-19-3 16,0 35 7-16,0-16 0 0,0 0-5 0,2-2-2 16,-2 0 4-16,3 1 0 0,-1 2 3 15,-2-3-2-15,2 0 1 0,0 3-4 16,0-1 3-16,0 0 2 0,-2 0 0 0,2 0-1 16,-2-3-1-16,2 4 2 0,-2 1 5 15,2 0 3-15,0-1-4 0,0 2 3 0,-2-3 4 16,2 4-1-16,0-3 6 0,-2 1 6 15,0 3 6-15,0-2 6 0,0 5 0 16,-2 2-2-16,2-4-7 0,-2 5-3 0,0-2 0 16,0 3 0-16,-2 0-2 0,2-1-5 15,-2 7-2-15,0 2 0 0,-3-3 0 16,1 3-3-16,2 0 0 0,-5 0-3 0,3-2 1 16,-5 12-3-16,5-11-2 0,-2 2 1 15,-2 0-5-15,0 6 3 0,2-1-2 0,0 1-2 16,-3-1-1-16,4-6 5 0,-1 0-4 15,-1 2 4-15,1-2-4 0,0 0 0 0,2-3-1 16,-4 2 1-16,2 0 0 0,0-4-1 16,0 1-1-16,1 1 2 0,-2-4 0 15,1 2-1-15,0-3 1 0,-1 1-6 0,1-5 5 16,-1 1-2-16,3 3 1 0,-3-5-1 16,3 1 0-16,0 0 0 0,0 0 1 0,-3-1 0 15,2 3 2-15,1-2 0 0,0-1-3 16,0 1 2-16,-3 2-2 0,3-3 0 15,-1 1-1-15,1 2 1 0,-1-3 3 0,1 3-1 16,2-2 1-16,-2 0-5 0,2-2 4 16,2 2-1-16,-2 0 0 0,2-3-2 0,-4 4-2 15,4-4 6-15,-2 3 0 16,2-2-2-16,0 0 2 0,0-1-2 0,0 3-2 16,0-3-1-16,0 1 2 0,2-2 2 0,-2 4-1 15,0-2-2-15,2-3 1 0,0 1 0 16,0 4 1-16,0-4-1 0,0 0 1 15,0 4-2-15,0-5 0 0,0 4 1 0,0-4 1 16,0 1-1-16,-2 3 0 0,2-1 4 16,-3 0-6-16,1 2 5 0,0-2-2 15,0-1 1-15,0 3-1 0,2 0 4 0,-2 2-2 16,-1-3 1-16,3 3 2 0,-2-3 2 16,0 3-2-16,0 0 1 0,0 1 3 0,0 0-5 15,0 2 0-15,2-1 0 0,-2 0-2 16,2-1 3-16,-3 0-3 0,3 1 0 15,-2 0 0-15,0 1 1 0,0-2 9 0,2 1 1 16,-4 1 4-16,2-1 1 0,-2 1 0 16,0 5 0-16,0-1-4 0,-1 0 1 0,0-2 1 15,1 2-3-15,0 1-1 0,0-3-1 16,-2 2-5-16,4-1 8 0,-4 0-4 16,1 0-2-16,1-2 1 0,-3 5-2 0,1-2-2 15,-2 2 1-15,1-2 0 0,-1 0-2 16,0 2-1-16,-1 1-1 0,-2-2 4 15,3 3-5-15,-2 0 3 0,0-1-3 0,2 0 1 16,0-1-2-16,-1 8 1 0,1-8 2 0,-1 1-3 16,3 0-2-16,-1 2 4 0,1-2-3 15,2 3 1-15,-2-2 0 0,2 3 0 16,0-4 0-16,0 3 2 0,-2-2-1 0,2 2 0 16,2-1-1-16,-2-2 2 0,0 1-1 15,0 0-2-15,0 0-2 0,2 1 2 16,-3-4-2-16,1 3 2 0,0-1-2 0,-3 1-1 15,3 0-1-15,0-1 8 0,-3 1-10 16,3-1 4-16,0 3-6 0,-2-2 6 0,2-1-3 16,2 3 5-16,-2-2-5 0,-2 4 5 15,2-2-2-15,2 0 2 0,-2 0-4 0,0 3 6 16,2-2-2-16,2 2 0 0,-4 1 0 16,4-2 3-16,-2 2-3 0,2-1 1 15,-2 1 0-15,2 0 0 0,0 0-1 16,0 7-2-16,0-7 2 0,0 9 2 0,2-3 0 15,0 1-4-15,-2 1 1 0,2 1 5 0,-4-2-3 16,0 3 3-16,-2-2-4 0,2 1 5 16,-5 1-5-16,0-1 2 0,1 0-1 15,0 1 1-15,-3 1-1 0,5 0 0 0,-4-1 1 16,4 1-2-16,2-3 0 0,-3 3 4 16,1-5-1-16,4 2-1 0,-3-2-1 0,3-3 0 15,3 2-1-15,-1 1 5 0,0 2-1 16,0-11 0-16,1 8-6 0,1 1 7 15,-2 2-2-15,2-6-1 0,-2-2-1 0,2 6-1 16,-2-2 2-16,3-5 0 0,-3 1 2 16,-2-3-1-16,2 3 0 0,0 1 2 15,-2-2 1-15,2-1-1 0,0 1-1 0,-2-1-1 16,2 0 3-16,0-2-4 0,0-3 3 16,1 4 0-16,-1-7-7 0,2 0-21 15,1-5-54-15,1 1-62 0,2 0-60 0,-4-7-162 16,4-4-205-16,2-2-277 0,-2-4-184 15</inkml:trace>
  <inkml:trace contextRef="#ctx0" brushRef="#br1" timeOffset="-186179.29">25994 4105 638 0,'0'0'242'16,"0"0"-88"-16,0 0-40 0,4-21-41 0,-4 21-21 16,0 0-21-16,0 0-3 0,0 0-4 15,0 0-7-15,0 0 2 0,0 0 0 16,3-15-2-16,-3 15 0 0,0 0 2 15,0 0 10-15,0 0 13 0,0 0 13 0,0 0 2 16,0 0 13-16,0 0 4 0,0 0 7 0,0 0 3 16,0 0-4-16,0 0-6 0,0 0-3 15,4-17-12-15,-4 17-4 0,0 0-3 16,11-10-11-16,-11 10-1 0,13-9-7 16,-13 9-7-16,15-9 1 0,-15 9-5 0,19-14 2 15,-11 9-9-15,5-3 4 0,-13 8 7 16,21-14-9-16,-11 7 4 0,3 0-3 15,-1-2-11-15,-1 2 5 0,-11 7-12 0,23-15 7 16,-14 7-4-16,2 1 9 0,-11 7-11 16,22-14 7-16,-15 7-2 0,-7 7 1 15,20-14-1-15,-11 8 5 0,-9 6-3 0,20-13-5 16,-9 7-1-16,1-1 7 0,-12 7-6 16,20-10 7-16,-20 10 5 0,18-12-5 0,-7 7 0 15,-11 5 3-15,21-9-3 0,-9 3 0 16,-12 6 0-16,23-9-3 0,-11 5 3 0,1-2-4 15,3 0 4-15,-16 6-1 0,26-10-4 16,-11 5 0-16,-3 1-2 0,-12 4 1 0,32-7 17 16,-16 3-2-16,-3 0-5 0,-13 4 1 15,31-8 2-15,-14 7-5 0,0-2 0 16,-17 3 1-16,32-4-2 0,-16 3-1 0,1-1 3 16,-17 2-5-16,37-4 0 0,-20 4 1 15,-17 0 5-15,34 0-3 0,-16 0-2 16,1 2 0-16,0-2-4 0,2 2 5 0,-2-2 2 15,2 2-2-15,0-1 5 0,-2 3 4 16,2-1 18-16,1 1 7 0,5-1 14 16,-3 1-6-16,1 2 4 0,0-3 2 0,4 3-8 15,-4 0-3-15,0 0 0 0,4-1-4 16,-5 1 2-16,4 1-5 0,-4 1-7 16,6-1 1-16,-1 1-2 0,-2 1-2 0,2-1-3 15,2 2-4-15,-4 0-1 0,1 1-4 16,-4-2 2-16,2 4-4 0,0-5-4 15,-3 4 1-15,3 0-2 0,-2-1-1 0,-1 2 1 16,6 2-2-16,-2-2 0 0,1 3-2 0,-3 1-4 16,1-2 3-16,-1 3 5 0,0-1 4 15,-1 0 1-15,1 2 2 0,-2 0 6 16,-4-2 0-16,2 2 0 0,2 2 0 0,1 0 0 16,-1 1-1-16,-1 0-3 0,-4-1-1 15,4 1-4-15,-3-1 2 0,-5 0 1 0,5 1-2 16,-2-3-4-16,-1 1 2 0,-2 0 1 15,5 2-3-15,-4-1 3 0,0-2 2 16,-3 0 1-16,4 2 0 0,-4-1 2 0,3-1-2 16,-2 1 4-16,0-1-1 0,-3 2 0 15,0 0 1-15,2-2 2 0,-5 4 4 0,4-1 2 16,-5-2 2-16,3 3-2 0,-3-2 4 16,1 2-3-16,-4 0-3 0,4 0-5 15,-2 2 2-15,-1-1 0 0,2 2-5 0,-5-2 1 16,4 3 6-16,-1-3-10 0,-2 3-2 15,0 1-2-15,0-4 5 0,2 4-12 16,-2-2 3-16,-2 1 6 0,0 0-8 0,-2 0 2 16,2-3-5-16,-4 2 6 0,2 0-1 15,-2 1-5-15,0-3 5 0,-2 1 1 16,0-2 0-16,2 2-2 0,-5-3 1 0,4 3-2 16,-3-3 1-16,0 4-3 0,1-3 5 15,-1 2-5-15,-1-5-3 0,2 5 6 16,-3-4-3-16,0 2-1 0,-1-2-4 0,-1 2 4 15,3-2 0-15,-7-2 0 0,7 0 1 16,-3 2-1-16,-2-2 5 0,2 0 2 0,-3 0 2 16,-1 0 3-16,0-2 0 0,2 2 3 15,-2-4 6-15,-1 3-5 0,-1-3-3 0,3 2-2 16,-2-1 0-16,0-2 2 0,-2 2-5 16,1-1 2-16,0-2-22 0,-1 3-3 15,-1-3 6-15,2 2 0 0,-3-1 13 0,1 0-7 16,-1-2 0-16,1 1 4 0,0 3-1 15,-2-5 2-15,1 2-5 0,-1 1 5 0,0-3 3 16,-1 1 4-16,-2-1-1 0,4-2 1 16,-3 3-1-16,0 0 5 0,1-3 1 15,-1 3-2-15,-1-1-2 0,1 0-1 0,0 1 5 16,-2-3-6-16,2 1-3 0,-2-1-2 16,2 1 0-16,-1-2-2 0,2 1 2 0,-1-1 0 15,2-1 0-15,-3-1 9 0,0 1-2 16,0 1 2-16,1-2 4 0,-1 2-2 15,0-3 3-15,0 1 12 0,-4 1 0 0,4-5-2 16,-1 4-1-16,-1-4 0 0,2 3-1 16,-2-5-4-16,2 3 1 0,-6 1-5 0,4-3-1 15,-1-1-1-15,2 0-3 0,-1 0-1 16,0 0-1-16,0 0-1 0,-4 0-3 0,6-1 1 16,-2 1 0-16,2-2-2 0,-3 0 0 15,0-1 5-15,4 3-8 0,-3-5 0 16,2 3 0-16,5 2 1 0,-3-6-2 0,0 5 0 15,1-4 0-15,0 4-3 0,1-2-1 16,-1-2 4-16,-1 0-2 0,-1-1-1 0,1 0-1 16,-2 1 2-16,1-3-2 0,0 2 1 15,1-1-1-15,0 1 2 0,-2-2-1 0,0 1-1 16,2 1-1-16,0-2 2 0,0 1 0 16,0-1-4-16,1 0 3 0,2-1-2 0,-5 1 1 15,8 2 2-15,-2-1-4 0,2-1 5 16,-3 1-4-16,3-1-3 0,0 0 8 15,-1 1-4-15,4-3 0 0,-4 0 0 0,3 1 1 16,-1-1-1-16,0 3 1 0,0-2-1 16,3-1-1-16,-3-2 3 0,3 3-1 0,-1-3-3 15,-1 3 2-15,1-2-2 0,2-1 2 16,0 3 0-16,0-4 0 0,1 3 4 16,-3-2-4-16,5-2-2 0,-4 4 0 0,1-2 4 15,0 1-6-15,2 0 6 0,-2 1-2 0,0-2 1 16,3-1 0-16,-1 2-1 0,-1-1 1 15,3-1-2-15,-2 2 2 0,-1-1-2 16,3-1 2-16,-4 0-4 0,3 1 3 0,-2 1 0 16,0-3 0-16,0 3 1 0,4-3 0 15,-3 3 0-15,2 0 0 0,3-3-1 0,5 14 0 16,-19-25 3-16,13 12 0 0,-2-1-3 16,3 2 1-16,5 12-1 0,-12-27 0 0,8 11-1 15,-3 1 1-15,3 2 0 0,4 13 0 16,-8-31-2-16,4 18 2 0,0-2 0 15,4 15 2-15,-7-28-1 0,3 12-2 0,-1 1 1 16,1 0 0-16,4 15 1 0,-5-31 1 16,1 16-2-16,2 1 1 0,2 14 3 0,-5-30-1 15,0 15-3-15,3 2 1 0,2 13 1 16,-4-31 0-16,4 16 0 0,-4-1-2 0,4 16-2 16,-2-32 1-16,-1 17 1 0,3 15 0 15,0-29 0-15,-3 14 0 0,3 15 3 16,3-31-3-16,-3 16 0 0,0 15 0 15,0-31 1-15,0 16-2 0,0 15 0 0,0-29 1 16,0 15-1-16,0 14 0 0,3-28 1 0,-3 28 0 16,2-24 0-16,-2 11-1 0,0 13-1 15,6-23 1-15,-6 23-1 0,4-24 0 0,1 12 1 16,-5 12-1-16,5-23 1 0,-1 10 1 16,-4 13 0-16,9-21-4 0,-5 9 4 15,1 1 1-15,1 0-2 0,-1-2 0 0,-2 5 1 16,2-4 2-16,-5 12-2 0,8-19-1 15,-4 11 0-15,1-1-3 0,-1-1 4 0,2 1-1 16,-6 9 0-16,9-18-1 0,-5 11 1 16,-4 7 2-16,8-17-3 0,-1 10 2 0,-2-1-3 15,-5 8 3-15,9-18 0 0,-4 9-1 16,-1 2-3-16,-4 7 3 0,8-18 1 16,0 11-2-16,-4-2 4 0,-4 9-3 0,7-14 1 15,0 6-1-15,-3 0 1 0,-4 8 1 16,11-15-3-16,-7 8 2 0,3-3 0 0,-7 10-2 15,9-16 0-15,-1 9 3 0,-4-2-2 16,2 1 1-16,-6 8-2 0,9-15 2 16,-6 8 0-16,4-2-2 0,-7 9 3 0,10-15 0 15,-5 9-3-15,-5 6 2 0,8-14 0 16,0 7 0-16,-8 7 0 0,7-11 0 0,-7 11 0 16,6-12 0-16,-2 5 0 0,-4 7 0 15,9-11 0-15,-9 11 2 0,8-14-4 0,-4 8 0 16,-4 6 1-16,5-11-2 0,-5 11-2 15,8-9 5-15,-8 9-1 0,10-12-1 0,-10 12 2 16,6-10 1-16,-6 10-2 0,7-9 2 16,-7 9-2-16,6-11 2 0,-6 11-2 0,5-9 1 15,-5 9 0-15,7-8 1 0,-7 8-1 16,7-10-1-16,-7 10 1 0,6-9-1 0,-6 9 0 16,5-8-1-16,-5 8 2 0,0 0-3 15,8-9 2-15,-8 9-1 0,8-8 2 16,-8 8-5-16,6-9 4 0,-6 9-2 0,7-7 0 15,-7 7 2-15,7-7 1 0,-7 7-2 16,9-6 2-16,-9 6 1 0,9-8-2 0,-9 8 5 16,8-8-5-16,-8 8 2 0,9-7-1 15,-9 7-1-15,10-9 1 0,-10 9-1 16,8-7 0-16,-8 7 2 0,9-9-2 0,-9 9 0 16,10-7 1-16,-10 7 0 0,9-8-2 15,-9 8 6-15,10-8-8 0,-10 8 3 0,12-7-2 16,-5 1 2-16,-7 6 0 0,11-7 0 15,-11 7 0-15,14-8 1 0,-14 8-2 16,13-5 4-16,-13 5-4 0,12-8 1 0,-6 2 1 16,-6 6 0-16,13-8 0 0,-13 8 0 15,15-7-3-15,-7 3 5 0,-8 4-3 0,17-8 0 16,-9 5 0-16,3-3 1 0,2 0 0 16,-1 0-1-16,1-1 2 0,3 0-4 0,-5 0-10 15,5 0-24-15,1-1-25 0,-3 1-24 16,6-3-29-16,-6 1-34 0,3 1-50 15,0 0-71-15,-2-2-76 0,-1 1-171 0,3 0-108 16,-1 3-4-16,-3 0-342 0,6 0-419 0</inkml:trace>
  <inkml:trace contextRef="#ctx0" brushRef="#br1" timeOffset="-184797.27">26731 5016 2842 0,'0'0'-137'16,"0"0"25"-16,0 0 13 0,0 0 22 0,13-9 18 16,-13 9 29-16,0 0 32 0,0 0 27 0,0 0 17 15,0 0 16-15,0 0 15 0,0 0 14 16,0 0 10-16,0 0 11 0,0 0-4 15,0 0 7-15,0 0-6 0,0 0-7 16,0 0-9-16,0 0-9 0,0 0-1 0,0 0-1 16,0 0-2-16,0 0 2 0,0 0-5 15,0 0-1-15,0 0 3 0,0 0 0 0,0 0-3 16,0 0-1-16,0 0-6 0,0 0-6 16,0 0-7-16,0 0-2 0,0 0-6 0,0 0-6 15,0 0-5-15,0 0-4 0,0 0-3 16,0 0-2-16,0 0-6 0,0 0-2 15,0 0-4-15,0 0-1 0,0 0-2 0,0 0-1 16,0 0 0-16,7-18 3 0,-7 18-8 16,0 0 0-16,0 0-4 0,0 0 1 15,22 4 0-15,-22-4 1 0,0 0-5 0,0 0 4 16,16 19 0-16,-16-19 4 0,5 13 1 16,-5-13 2-16,0 0 4 0,0 21 8 15,0-21 6-15,0 0 8 0,-5 21-2 0,5-21 5 16,0 0-5-16,-14 18 0 0,14-18 4 15,-7 11-20-15,7-11 5 0,0 0 4 16,-17 8 1-16,17-8 2 0,0 0-4 0,0 0-1 16,0 0-8-16,0 0 1 0,0 0-1 15,0 0 16-15,-20-23-6 0,20 23-7 0,0 0 2 16,0 0-5-16,8-28-4 0,-8 28-7 16,0 0 0-16,0 0 3 0,12-18-5 0,-12 18 3 15,0 0-2-15,13-10-1 0,-13 10-3 16,0 0-3-16,0 0 1 0,9 3-20 0,-9-3-38 15,0 0-45-15,0 0-83 0,0 0-82 16,0 0-121-16,0 0-223 0,0 0-4 0,0 0-386 16,0 0-479-16</inkml:trace>
  <inkml:trace contextRef="#ctx0" brushRef="#br1" timeOffset="-181565.7">32985 3848 2892 0,'0'0'-178'0,"-12"-9"30"16,12 9 28-16,0 0 24 0,0 0 17 0,0 0 25 15,0 0 24-15,0 0 21 0,0 0 14 16,0 0 20-16,0 0 20 0,0 0 7 15,0 0 20-15,0 0 17 0,-13-10 13 0,13 10 7 16,0 0 1-16,0 0-6 0,0 0-13 16,0 0-5-16,0 0-12 0,0 0-5 0,0 0-8 15,0 0-4-15,0 0-3 0,0 0-3 16,0 0-2-16,0 0 1 0,0 0 5 0,0 0 3 16,0 0 3-16,0 0 3 0,0 0-1 15,0 0 1-15,0 0-6 0,0 0-1 16,0 0 1-16,0 0-1 0,0 0-3 0,0 0-6 15,0 0 0-15,0 0-1 0,0 0-2 16,0 0-4-16,0 0-2 0,0 0-5 16,0 0-3-16,0 0-1 0,0 0-6 15,0 0 2-15,0 0 0 0,19-21-9 16,-19 21-1-16,0 0-1 0,0 0-4 0,0 0-1 16,0 0 0-16,28 2-3 0,-28-2 0 15,0 0-4-15,0 0 3 0,0 0-4 0,0 0 2 16,26 7-1-16,-26-7-2 0,0 0 0 15,0 0 5-15,0 0-3 0,6 12-1 0,-6-12 5 16,0 0 0-16,0 0 6 0,0 0-2 16,0 0 0-16,0 0 0 0,-24 31-1 0,24-31 1 15,-12 9 1-15,12-9-1 0,-18 12-3 16,8-5 2-16,-1 1 0 0,-1-1-1 0,1 4-1 16,-2-4 3-16,1 2 0 15,-1 0 0-15,2 2 0 0,-1-1 1 0,1 0-4 16,1 2-1-16,1-1 2 0,0 1-2 0,9-12 1 15,-12 22 0-15,8-12-2 0,4-10 0 16,-8 22 1-16,8-22 0 0,-5 18-3 16,5-18 1-16,-3 18 0 0,3-18 6 15,-4 12-7-15,4-12 4 0,0 0 0 0,0 0 0 16,-2 20-1-16,2-20 1 0,0 0 0 16,0 0-5-16,0 0 0 0,0 0 3 0,0 0-8 15,0 0 5-15,0 0-1 0,0 0-2 16,0 0 6-16,0 0 1 0,0 0 6 15,0 0-5-15,0 0 4 0,0 0 0 0,0 0 2 16,0 0 2-16,0 0-2 0,0 0-1 16,0 0-5-16,0 0 6 0,18-45-11 0,-18 45 1 15,0 0 0-15,0 0 3 0,0 0-6 16,0 0 2-16,0 0-1 0,0 0 3 0,0 0 1 16,0 0-2-16,-2-20-3 0,2 20-1 15,0 0 5-15,0 0-6 0,0 0 2 16,0 0 4-16,0 0-8 0,0 0 3 0,0 0-5 15,0 0-4-15,0 0-8 0,0 0-9 16,0 0-2-16,0 0 1 0,0 0 2 16,0 0 1-16,0 0 4 0,0 0-2 0,0 0 1 15,0 0 6-15,0 0 1 0,0 0 0 16,0 0 2-16,0 0-1 0,0 0-7 16,0 0-12-16,0 0-17 0,0 0-16 0,0 0-28 15,0 0-30-15,0 0-29 0,0 0-29 16,0 0-27-16,2-17-25 0,-2 17-15 15,0 0-29-15,0 0-76 0,2-8-550 0,-2 8-288 16</inkml:trace>
  <inkml:trace contextRef="#ctx0" brushRef="#br1" timeOffset="-180678.26">32821 4050 2655 0,'0'0'-62'16,"-30"-4"47"-16,30 4 42 0,0 0 29 16,0 0 31-16,0 0 20 0,0 0 14 0,-13-13 10 15,13 13 5-15,0 0 5 0,-4-19-4 16,4 19 4-16,0 0-3 0,2-21-13 0,-2 21-7 16,0 0-12-16,4-27-13 0,-4 27-10 15,2-19-17-15,-2 19-1 0,5-19-8 16,-5 19-13-16,6-19-34 0,-4 8-48 15,-2 11-67-15,6-19-81 0,-4 7-79 0,-2 12-166 16,9-22-215-16,-7 10-236 0,3 0-254 16</inkml:trace>
  <inkml:trace contextRef="#ctx0" brushRef="#br1" timeOffset="-180127.49">32886 3547 2575 0,'0'0'-73'0,"0"-17"38"0,0 17 12 16,0 0 37-16,0 0 15 0,2-17 29 15,-2 17 18-15,0 0 26 0,0 0 14 0,0 0 14 16,0 0 6-16,0 0-2 0,0 0-6 15,0 0-15-15,-2-21-13 0,2 21-18 0,0 0-4 16,0 0-9-16,0 0-6 0,0 0-6 16,0 0-5-16,0 0-6 0,0 0-4 15,0 0-3-15,0 0-4 0,-19 47-4 0,19-47-3 16,-4 26-3-16,2-12 0 0,-2 2-2 16,1 1-6-16,-3 4 1 0,1-2 1 0,-1 2-2 15,-2 1-2-15,0-2 1 0,-4 1 11 16,0-4 10-16,-3 0 15 0,-2 0 13 15,-2-3 11-15,1-1-14 0,-2-4 4 16,-1 1 7-16,2-4 24 0,0 0 0 0,-1-3-8 16,4-1-4-16,16-2-11 0,-28-4-6 15,28 4-11-15,-23-12-6 0,13 5-11 0,10 7-19 16,-11-22-38-16,11 8-40 0,0-1-37 16,2-1-27-16,0-1-32 0,5 2-12 15,-1-2 3-15,0 4 14 0,1-3 12 0,-1 3 6 16,2 0 18-16,-1 1 18 0,-1 1 12 15,1 1 28-15,-1 1 36 0,-2 1 27 0,-4 8 21 16,8-13 8-16,-8 13-1 0,6-11-8 16,-6 11-3-16,8-10-4 0,-8 10-4 15,6-7-9-15,-6 7-27 0,0 0-54 0,0 0-88 16,0 0-93-16,0 0-196 0,0 0-523 16,0 0-415-16</inkml:trace>
  <inkml:trace contextRef="#ctx0" brushRef="#br1" timeOffset="-179931.29">32486 3547 2959 0,'-17'-9'-50'15,"17"9"4"-15,0 0 13 0,0 0 7 0,0 0 35 16,0 0 17-16,0 0 30 0,0 0 17 16,0 0 4-16,0 0-10 0,-21 15 0 15,21-15-9-15,-7 19-5 0,7-19-4 0,-4 26-6 16,-2-10-15-16,2 3-43 0,0 5-35 15,0 0-64-15,-4 2-62 0,0-3-83 16,-2 0-163-16,-1 0-318 0,3-2-16 0</inkml:trace>
  <inkml:trace contextRef="#ctx0" brushRef="#br1" timeOffset="-179602.7">32278 3946 2298 0,'0'0'33'15,"0"0"-8"-15,0 0-2 0,0 0 15 16,-23 1 23-16,23-1 26 0,0 0 11 15,0 0 6-15,0 0-2 0,-8 16 5 16,8-16 0-16,0 0-6 0,-6 11 5 0,6-11 3 16,0 0-7-16,-9 13-6 0,9-13-5 15,0 0-7-15,-11 10-6 0,11-10-3 0,0 0 1 16,-12 8-7-16,12-8 5 0,0 0 1 16,0 0 7-16,-26 0-3 0,26 0 0 15,0 0 0-15,0 0 4 0,-25-8 5 16,25 8-6-16,0 0 10 0,-19-6 25 0,19 6 0 15,0 0-7-15,-25 0-4 0,25 0-14 16,-18 4-10-16,18-4-8 0,-20 7-9 0,9-1-4 16,-2 3-9-16,0 1-6 0,-1 0-4 15,-2 5-5-15,2 0-6 0,-3 2-3 0,0 1-21 16,-2 3-46-16,0-1-54 0,-4 2-77 16,1 2-101-16,-3-1-123 0,-1 2-216 0,-4 1-52 15,-1-1-425-15,-1 2-659 0</inkml:trace>
  <inkml:trace contextRef="#ctx0" brushRef="#br1" timeOffset="-179440.75">31355 4671 3743 0,'0'0'101'15,"-8"11"-14"-15,8-11-15 0,0 0-4 0,0 0-7 16,0 0-2-16,22 16-10 0,-22-16-5 16,24-2-6-16,-2 2-7 0,-22 0-4 15,47-5-6-15,-23-1-9 0,6 0-16 0,2-6-46 16,0 1-57-16,4 0-88 0,-4-7-86 15,6-3-190-15,-2-2-170 0,0-7-180 16,-5-2-144-16</inkml:trace>
  <inkml:trace contextRef="#ctx0" brushRef="#br1" timeOffset="-179267.17">32084 3646 2748 0,'0'-19'133'0,"0"19"-14"15,0 0-1-15,0-17 22 0,0 17-3 16,0 0-12-16,0 0-18 0,0 0-21 0,0 0-42 16,0 0-66-16,6-15-65 0,-6 15-72 15,0 0-65-15,0 0-125 0,0 0-539 0,0 0-262 16</inkml:trace>
  <inkml:trace contextRef="#ctx0" brushRef="#br1" timeOffset="-178647.6">31896 3648 2739 0,'-14'5'-47'16,"14"-5"-2"-16,-12 7 5 0,12-7 4 0,0 0 11 15,-15 9 5-15,15-9 6 0,-10 9 2 16,10-9-1-16,-11 14 3 0,11-14 19 0,-11 13 39 16,5-3 28-16,6-10 14 0,-10 13 2 15,10-13-4-15,-14 14-9 0,6-6-8 16,8-8-5-16,-14 13-4 0,3-6-5 15,11-7-9-15,-19 12-7 0,8-7 0 0,11-5-2 16,-21 8-6-16,21-8-2 0,-17 7-3 16,17-7-2-16,-16 8-4 0,16-8 1 0,-16 5 2 15,16-5 2-15,-17 6 1 0,17-6 6 16,-14 4 8-16,14-4 8 0,-20 6 8 0,20-6 13 16,-18 3 8-16,18-3 7 0,-20 7 3 15,20-7 3-15,-18 4-3 0,18-4-3 16,-22 5-1-16,22-5-1 0,-21 6-3 15,11 0-6-15,10-6-5 0,-22 7-6 0,12 1 0 16,10-8-12-16,-24 12 4 0,14-3-7 16,10-9-11-16,-21 16-11 0,13-12 8 15,8-4-4-15,-16 18-3 0,12-8-5 0,4-10 1 16,-8 17-5-16,4-6-4 0,4-11 7 16,0 24-16-16,0-24-5 0,4 27-9 0,0-13-6 15,0 0-8-15,0 2 4 0,-4-16 0 16,8 26 8-16,-5-18-2 0,-3-8 2 15,7 20 0-15,-7-20 0 0,4 16 5 0,-4-16 10 16,-4 20 9-16,4-20 9 0,-10 15 4 16,10-15 4-16,-12 15 6 0,4-7 5 0,8-8 10 15,-22 13-4-15,22-13 10 0,-21 7-19 16,11-3 13-16,10-4 10 0,-24 4 11 0,24-4 6 16,-22 2 2-16,22-2-4 0,-22 0-3 15,22 0-8-15,-19-6-5 0,19 6-2 16,-17-9-10-16,17 9-5 0,-13-17-4 15,9 5-12-15,4 12-15 0,-6-32-28 0,4 13-30 16,2-4-36-16,0 2-32 0,2-5-45 16,0 1-65-16,0 0-69 0,0 2-113 15,-2 3-194-15,0-2-47 0,-2 3-367 0,2 19-508 16</inkml:trace>
  <inkml:trace contextRef="#ctx0" brushRef="#br1" timeOffset="-178406.16">31140 3759 3065 0,'0'0'-62'16,"0"0"-6"-16,0 0 11 0,0 0 2 16,0 0 51-16,0 0 47 0,0 0 31 0,-28 15 9 15,28-15-5-15,0 0-2 0,-12 8 14 16,12-8 10-16,-14 9 11 0,14-9-2 16,-14 11-10-16,14-11-8 0,-12 15-9 0,3-5-11 15,2 4-5-15,-1-2-7 0,2 2-8 16,-1 1-3-16,-1 3-4 0,2 0-7 15,-3 0-2-15,0 3-6 0,-1 0-8 0,2-2-26 16,-3 1-36-16,0 2-47 0,-1-1-71 16,-1-2-83-16,-2 0-147 0,0-2-222 15,-1-1-241-15,0-1-199 0</inkml:trace>
  <inkml:trace contextRef="#ctx0" brushRef="#br1" timeOffset="-178270.38">30822 4323 3119 0,'4'15'198'0,"-4"-15"-53"0,0 0-53 16,7 15-14-16,-7-15-10 0,0 0-15 16,0 0-52-16,0 0-94 0,11 2-93 0,-11-2-96 15,0 0-144-15,0 0-422 0,0 0-193 16</inkml:trace>
  <inkml:trace contextRef="#ctx0" brushRef="#br1" timeOffset="-178089.89">30880 3688 2533 0,'0'0'23'0,"4"-19"-5"15,-4 19-3-15,0 0 2 0,0 0-8 0,0 0-6 16,0 0 12-16,0 0-5 0,0 0 2 16,0 0-3-16,-14 61-13 0,8-38-29 15,0 3-44-15,0 1-30 0,-2 4-52 16,-5-1-103-16,4 1-378 0,-6-1 136 0</inkml:trace>
  <inkml:trace contextRef="#ctx0" brushRef="#br1" timeOffset="-177517.3">30652 4216 2025 0,'0'0'93'0,"0"0"3"0,0 0-9 16,0 0 0-16,0 0 12 0,0 0 8 15,0 0-6-15,0 0-12 0,0 0-5 16,-25 0-10-16,25 0 0 0,-12 8 4 0,12-8 7 15,-13 10 9-15,4 1-4 0,1 0-5 16,-2 0-5-16,2 3-11 0,-4 1-7 16,2 0-5-16,-3 5-9 0,0-1-2 0,1 0-4 15,-1 1-4-15,1 1-5 0,-2 2-2 16,0 3-4-16,1-4-3 0,-2 3-4 0,-2 2 1 16,3-3-7-16,-2 2 3 0,0 0-1 15,1 0-3-15,0-1-2 0,-2-3 1 0,3-1-1 16,-2 1 1-16,2-1-1 0,-4-3-4 15,4 0 2-15,-3 2 1 0,2-2-3 16,-4-1 3-16,3 2 0 0,-4-2-7 16,4 1 8-16,-8 0-2 0,5-2 7 0,-3-1 4 15,0 0 8-15,-2-1 5 0,1-1 3 16,-5 2-24-16,6-3 2 0,-4-5 6 0,0 1 2 16,1-1 2-16,-1-3 0 0,-1-1 0 15,-3 0-4-15,2-1-2 0,0-2 0 16,-2-2-2-16,0-4-5 0,1 2 1 0,-3-2-3 15,2 1-1-15,-1-1-1 0,1-1 0 16,-2-3 0-16,-2 1-4 0,7 1-1 0,-1-2-2 16,1 1 3-16,1-1-1 0,2 1 2 15,2 1-4-15,0 1 0 0,5 1 0 16,1 0-2-16,0 0 0 0,16 6-1 0,-22-9-1 16,11 5 2-16,11 4-6 0,-17-5-1 15,17 5 2-15,0 0 0 0,0 0 1 16,0 0 3-16,0 0 5 0,0 0-4 15,0 0 0-15,0 0 0 0,0 0-1 0,62 0 0 16,-38 4 2-16,6 1 1 0,1-1-10 16,1-1-53-16,7 4-76 0,1-3-83 0,-4-3-93 15,0-1-178-15,-3 0-115 0,-3 0-234 16,-2-1-183-16</inkml:trace>
  <inkml:trace contextRef="#ctx0" brushRef="#br1" timeOffset="-174436.9">30359 3837 2484 0,'0'0'-44'15,"0"0"26"-15,0 0 15 0,0-20 27 16,0 20 39-16,0 0 33 0,0 0 22 0,0 0 1 15,2-16-10-15,-2 16-14 0,0 0-9 16,0 0-11-16,0 0-8 0,0 0-8 0,0 0-6 16,0 0-2-16,0 0-1 0,0 0-10 15,0 0-1-15,0 0-5 0,0 0-1 16,0 0-2-16,0 0-3 0,0 0-1 0,12 47-2 16,-12-47-3-16,0 0 1 0,-4 23-3 15,4-23-1-15,-6 17 0 0,6-17-8 16,-10 15-12-16,10-15-41 0,-14 14-59 0,14-14-68 15,-12 13-76-15,12-13-166 0,-13 9-469 16,7-5-248-16</inkml:trace>
  <inkml:trace contextRef="#ctx0" brushRef="#br1" timeOffset="-173678.99">30175 3879 2677 0,'0'0'-42'0,"-4"-22"-3"0,4 22 5 0,0 0 8 15,0-16 11-15,0 16 14 0,0 0 13 16,0 0 9-16,0 0 7 0,2-24 4 16,-2 24 9-16,0 0 14 0,0 0 0 0,0 0 4 15,0 0-4-15,0 0-1 0,0 0 1 16,0 0 1-16,0 0-9 0,0 0 3 0,0 0-5 16,0 0 6-16,0 0 5 0,0 0 13 15,0 0 12-15,-41 28 9 0,41-28 4 16,-17 11 5-16,7-5 3 0,-3 1 2 0,13-7-7 15,-30 12 8-15,14-5 1 0,-4 0 2 16,-3-2 1-16,-3 0 0 0,2 1-25 16,-4 0-9-16,0 0 0 0,1-2-1 15,-3-1-4-15,0 1-2 0,1 0-7 16,-1 0-2-16,2-3-2 0,5 2 21 0,-2-3-8 16,4 1-14-16,-3 2 6 0,5-3-8 0,0 1-10 15,19-1-3-15,-33 2-8 0,33-2 0 16,-26 2-3-16,26-2-13 0,-23 0 9 15,23 0 10-15,-19 0-11 0,19 0 3 0,0 0-2 16,-21 2-5-16,21-2 5 0,0 0-2 16,0 0 4-16,-24-2-8 0,24 2-7 15,0 0 10-15,0 0 3 0,0 0-3 0,0 0-8 16,-18-2 8-16,18 2-4 0,0 0-1 16,0 0-1-16,0 0 1 0,-7-15 5 0,7 15-8 15,0 0 3-15,0 0-7 0,4-23 3 16,-4 23-2-16,0 0-3 0,7-23 0 0,-7 23-3 15,2-15 0-15,-2 15 4 0,0 0-2 16,4-21 3-16,-4 21-4 0,2-14 1 0,-2 14-21 16,0 0 2-16,0 0-1 15,2-21 0-15,-2 21 0 0,0 0 1 0,0 0 0 16,0 0 4-16,0 0-1 0,0 0 1 0,0 0 3 16,0 0 6-16,0 0-2 0,0 0-3 15,0 0-1-15,0 0 4 0,0 0-4 0,0 0 7 16,-28 46 0-16,24-34 1 0,4-12-2 15,-6 24 0-15,0-12 8 0,1 1-6 0,-1 1 0 16,6-14 1-16,-13 23 1 0,5-12 4 16,-1 0-4-16,-3 0 3 0,-2-1 0 15,2-1 5-15,-7 1 1 0,0 0 3 0,0-2 1 16,-5-1 3-16,2 0 8 0,0-4-10 16,-3 1-1-16,5-1-1 0,0-1 0 15,-2 0 0-15,6 0-3 0,-3-2-6 0,2 0-23 16,4 0-28-16,-1 0-38 0,14 0-57 15,-26-8-68-15,15 7-68 0,-2-5-97 0,5-1-204 16,8 7-44-16,-13-8-375 0,13 8-476 16</inkml:trace>
  <inkml:trace contextRef="#ctx0" brushRef="#br1" timeOffset="-173498.1">29264 4370 3057 0,'15'13'-62'0,"-15"-13"5"0,15 8-3 16,-15-8 8-16,21 4 16 0,-7-4-14 0,-14 0 1 15,34-2-33-15,-14-2-43 0,-1 0-35 16,4-3-19-16,-2-2-2 0,3-1-10 16,-1-3-377-16,0-1 241 0</inkml:trace>
  <inkml:trace contextRef="#ctx0" brushRef="#br1" timeOffset="-173283.93">30020 3360 1650 0,'0'0'-18'15,"-4"-11"21"-15,4 11 27 0,0 0 32 0,0 0 10 16,-30 6 9-16,30-6 1 0,-29 19-8 15,7-6-9-15,1 2 21 0,-2 4-8 16,-4 1-12-16,-3 1-18 0,-4 2-50 0,-5 5-80 16,1-2-93-16,-15 13-192 0,1-2-195 15,-1 0 249-15</inkml:trace>
  <inkml:trace contextRef="#ctx0" brushRef="#br1" timeOffset="-173015.78">28921 3831 1690 0,'4'-17'65'0,"-4"17"2"15,12-9-14-15,-12 9-3 0,12-7 10 0,-12 7 1 16,0 0 2-16,0 0-10 0,32 8-1 15,-32-8 2-15,8 11-4 0,-8-11 3 16,4 20-4-16,-4-20-3 0,0 0-4 0,-12 29-5 16,1-20-7-16,0 0-39 0,-1 3-45 15,-2-5-59-15,-2-1-77 0,-1 2-123 16,0-4-291-16,2-1 190 0</inkml:trace>
  <inkml:trace contextRef="#ctx0" brushRef="#br1" timeOffset="-172839.95">28843 3584 1827 0,'6'-14'63'0,"1"4"6"0,-7 10-5 0,6-13-11 15,-6 13-3-15,0 0 24 0,0 0 17 16,0 0-5-16,0 0-5 0,0 0-21 0,0 0-19 16,0 0-28-16,0 0-53 0,0 0-43 15,-15 59-48-15,11-44-66 0,-5-2-125 16,5 1-252-16,-2 0 227 0</inkml:trace>
  <inkml:trace contextRef="#ctx0" brushRef="#br1" timeOffset="-172612.53">28732 3692 1871 0,'0'0'139'16,"0"0"10"-16,-11-14 2 0,11 14 18 0,0 0 26 15,-20-5 15-15,20 5 0 0,0 0-18 16,-27 4-20-16,27-4-21 0,-21 7-12 15,21-7-38-15,-15 12-7 0,4-3-11 16,11-9-7-16,-15 19-8 0,9-7-7 0,6-12-8 16,-13 24-3-16,8-12-4 0,5-12-7 15,-11 25-5-15,6-16-4 0,1 5-9 16,4-14-36-16,-15 22-61 0,9-12-60 0,-4 0-77 16,2-5-94-16,0 1-198 0,-3 2-469 0,3-2-426 15</inkml:trace>
  <inkml:trace contextRef="#ctx0" brushRef="#br1" timeOffset="-172467.28">28438 3953 3071 0,'0'0'53'0,"16"17"2"0,-16-17-7 15,17 2-11-15,-17-2 5 0,34-2-5 0,-16 1-5 16,6-2-7-16,-3 0-23 0,4-3-53 16,-3 0-44-16,5-2-28 0,-2-1-17 15,-3-1-24-15,-2 0-53 0,-2-6-97 0,-4 2-405 16,-5-1 18-16</inkml:trace>
  <inkml:trace contextRef="#ctx0" brushRef="#br1" timeOffset="-172212.42">28602 3492 2139 0,'0'0'-22'0,"0"0"4"0,0 0 7 15,0 0 8-15,0 0 19 0,0 0 12 0,0 0 4 16,-27 19 2-16,27-19-7 0,0 0 1 15,-7 13-2-15,7-13 31 0,-7 12 36 16,7-12 34-16,0 0 8 0,-16 11-3 0,16-11-11 16,-14 6-14-16,14-6-11 0,-14 6-3 15,14-6-8-15,0 0-7 0,0 0-7 0,0 0-13 16,0 0-6-16,0 0-9 0,0 0-5 16,-21-20-24-16,21 20-33 0,0 0-42 15,0 0-51-15,0 0-51 0,21-21-55 0,-21 21-94 16,10-3-542-16,-10 3-205 0</inkml:trace>
  <inkml:trace contextRef="#ctx0" brushRef="#br1" timeOffset="-172017.33">28426 3478 2611 0,'0'0'29'0,"0"0"1"0,0 0 8 16,0 0-7-16,0 0-14 0,0 0 1 0,0 0-1 15,0 0 1-15,0 0-5 0,0 0 4 16,0 0-5-16,0 0 2 0,9 39-5 16,-9-39-17-16,5 24-42 0,-5-24-39 0,3 25-36 15,-3-25-57-15,-5 29-91 0,5-16-403 16,-5-1 83-16</inkml:trace>
  <inkml:trace contextRef="#ctx0" brushRef="#br1" timeOffset="-171576.77">28337 3631 2010 0,'-4'-25'5'0,"4"25"13"16,-3-21 10-16,3 21 20 0,0-17 26 0,0 17 19 15,0 0 7-15,-2-21-1 0,2 21-21 16,0 0-1-16,0 0-5 0,-7-15 4 16,7 15-5-16,0 0 5 0,0 0-1 0,0 0-2 15,0 0-6-15,0 0-2 0,-39 25-2 16,30-16 2-16,1 0-23 0,0 3-1 15,8-12 1-15,-19 23-1 0,13-10-2 0,-8 3 2 16,2 1 3-16,2 0 0 0,-6-2 4 16,4 2 9-16,1-4 7 0,-1 1 10 0,-4 1 5 15,2-2-2-15,-1-3-3 0,0 4-3 16,-4-5-7-16,2 0-6 0,-1-3-2 0,1 0-6 16,-4 0-4-16,3-3-2 0,-4-1-4 15,4-2-3-15,-5 0-5 0,3-4-4 16,1-2-2-16,0 1-4 0,-2-4-2 0,1-3 2 15,3-1-4-15,-1 0-4 0,1 0-1 16,2-3 3-16,1 3 3 0,7 1 16 16,-3 2 0-16,10 10-7 0,-11-21-2 0,11 21 0 15,-3-16-3-15,3 16-6 0,0 0-2 16,16-21-3-16,-16 21 1 0,25-12 0 16,-6 8-7-16,4 2 5 0,4 0-4 0,6 2-11 15,-3-1-60-15,5 1-88 0,1 0-108 16,-1-3-163-16,-3 1-201 0,-1 1 11 15,1-5-287-15,-5 4-285 0</inkml:trace>
  <inkml:trace contextRef="#ctx0" brushRef="#br1" timeOffset="-170652.37">32946 5395 2621 0,'-12'29'-104'16,"12"-29"16"-16,0 0 20 0,-8 10 11 0,8-10 27 16,0 0 35-16,-8 11 31 0,8-11 19 15,0 0 24-15,-10 9 20 0,10-9 20 0,0 0 23 16,-12 10 12-16,12-10-2 0,0 0-4 16,0 0-13-16,0 0-13 0,-12 9-10 15,12-9-5-15,0 0-13 0,0 0-12 16,0 0-15-16,0 0-3 0,0 0-8 0,0 0-9 15,0 0-8-15,0 0-4 0,-13-35-10 16,13 35-3-16,0 0-19 0,4-22-25 0,-4 22-70 16,0 0-103-16,7-21-151 0,-7 21-286 15,0-9-274-15,0 9-296 0</inkml:trace>
  <inkml:trace contextRef="#ctx0" brushRef="#br1" timeOffset="-169819.72">32639 5327 2698 0,'-7'-12'-37'0,"7"12"9"0,0 0 10 16,0 0-8-16,-7-15 11 0,7 15-6 0,0 0 3 15,0 0 7-15,0 0 7 0,0 0 11 16,0 0 7-16,0 0 14 0,0 0 17 0,0 0 9 15,0 0 4-15,-24 25-6 0,24-25-1 16,-16 17-5-16,8-8-5 0,-5 3-1 16,1-1 3-16,-6 1 12 0,0-1 12 0,-2-1 7 15,-3 3 4-15,-2-4-3 0,-2 0-5 16,-5 3-1-16,2-5-13 0,3 2-5 0,-5-2-1 16,4-1-5-16,-1-2-7 0,1-1-3 15,0 0-3-15,1-1-3 0,3-2 1 16,4 0-5-16,-4-5 1 0,5 2-2 0,2-3-1 15,0-1 1-15,3-3-2 0,0-1-4 16,4-1 8-16,0-1-3 0,1-1 3 16,9 14-1-16,-11-27-1 0,7 17-4 0,4 10-2 15,-6-22 0-15,6 22-3 0,-4-19-2 16,4 19 2-16,-4-14-3 0,4 14 1 16,0 0 0-16,-7-19 0 0,7 19-3 0,0 0-5 15,-4-14 0-15,4 14 3 0,0 0-3 16,0 0-1-16,0 0 1 0,0 0 0 0,0 0 0 15,0 0 0-15,0 0-1 0,0 0 1 16,0 0 0-16,0 0 1 0,0 0 3 16,0 0-3-16,0 0 0 0,0 0 1 0,0 0-4 15,0 0 2-15,31 34-1 0,-31-34 0 16,14 6-4-16,-14-6 1 0,0 0-1 16,14 7 2-16,-14-7-3 0,0 0 1 0,8 10 5 15,-8-10 9-15,0 0 5 0,0 0 5 16,0 19 6-16,0-19 4 0,0 0 0 15,-12 22 15-15,12-22 2 0,-17 18 12 0,6-10 6 16,-1 1 4-16,-3-2-19 0,2 2 1 16,-2-5 10-16,1 3 5 0,-2-2-6 0,16-5 3 15,-27 10 5-15,15-4-11 0,12-6-2 16,-24 5-3-16,24-5-5 0,-16 4-2 16,16-4-4-16,0 0-14 0,0 0-20 0,0 0-26 15,-24-11-41-15,24 11-55 0,0 0-82 16,6-30-99-16,0 12-163 0,2-3-182 0,-2-1-9 15,2-4-337-15,-2 0-438 0</inkml:trace>
  <inkml:trace contextRef="#ctx0" brushRef="#br1" timeOffset="-169665.78">32033 5020 3038 0,'17'-6'-17'0,"-17"6"17"0,13-4-8 16,-13 4 7-16,19-5 1 0,-19 5 5 15,26-4 2-15,-16 0-1 0,-10 4-16 0,27-8-38 16,-12 7-43-16,-15 1-42 0,25-8-41 16,-14 4-82-16,-11 4-468 0,17-13 8 15</inkml:trace>
  <inkml:trace contextRef="#ctx0" brushRef="#br1" timeOffset="-169567.31">32198 4899 2217 0,'-15'-11'56'0,"15"11"-10"0,0 0-11 16,0 0-21-16,0 0-28 0,0 0-47 15,0-11-87-15,0 11-198 0,0 0-228 16,0 0 227-16</inkml:trace>
  <inkml:trace contextRef="#ctx0" brushRef="#br1" timeOffset="-169001.84">31482 5183 1730 0,'0'0'44'0,"0"0"9"0,0 0 25 0,0 0 15 16,0 0 16-16,0 0 4 0,0 0-6 15,0 0-17-15,0 0-7 0,0 0-14 16,0 0-5-16,0 0-2 0,0 0 2 16,0 0 3-16,2 27-2 0,-2-27-4 0,-10 15 6 15,4-3-18-15,-5 0-7 0,1 2 1 0,-3 0-3 16,0 1-6-16,1 3-3 0,-2-1-1 15,2-2 0-15,4 0-1 0,-1 2-4 16,3-2 3-16,1 1-8 0,3-1-1 0,2-15-2 16,4 32-9-16,3-16 2 0,2-1-5 15,-1-2-2-15,2 1-1 0,-1-1 3 0,2-2 1 16,-3 1 2-16,0-3 1 0,-8-9 9 16,11 18 14-16,-11-18 29 0,9 16 19 15,-9-16 5-15,-3 18 4 0,3-18-5 16,-6 22 1-16,-2-10-3 0,1-1-3 0,-1 3-10 15,-2-3 3-15,-2 4-7 0,4-1-4 16,-2 1-6-16,-1 1-5 0,0 0-7 16,1 1 7-16,-1-1-2 0,3-1 3 0,2 0-7 15,-3 0-10-15,4 1 7 0,-1 0-9 16,2-2 7-16,2 1-3 0,2-15-21 0,-2 26 5 16,2-26 5-16,4 24 11 0,2-12 19 15,3-1 3-15,2 1 24 0,1-3-5 16,3-2-11-16,2 2-11 0,0 0 1 0,7-4-4 15,-6 0-7-15,8-1-6 0,-3 0-10 16,1-1-10-16,-2-3-20 0,4-3-24 0,1-1-31 16,-1-3-35-16,0 0-36 0,-3-3-54 15,2-2-69-15,-4 0-71 0,-1-2-109 0,-6 1-126 16,-1 0-92-16,-5-1-272 0,-4 1-322 16</inkml:trace>
  <inkml:trace contextRef="#ctx0" brushRef="#br1" timeOffset="-168251.83">30571 5421 2894 0,'-4'-20'50'0,"4"20"34"15,-4-18 13-15,4 18 28 0,0 0 12 16,0-18 2-16,0 18-6 0,0 0-17 16,0 0-17-16,-2-19-14 0,2 19-8 0,0 0-11 15,0 0 1-15,0 0-5 0,0 0-7 16,0 0-2-16,0 0-5 0,-8 49-2 15,6-31-5-15,2-18 1 0,-4 32-8 0,2-13-3 16,-2 0-2-16,2 0-3 0,0-2-9 16,-1 2 4-16,-1-2-8 0,2 1-5 15,0-3-16-15,2-15-20 0,-4 22-16 0,4-22-6 16,-3 19-1-16,3-19 0 0,-8 14 1 16,8-14 6-16,0 0 6 0,-15 4 5 15,15-4 7-15,0 0 3 0,0 0 4 0,-21-33 2 16,16 18 4-16,1-4 4 0,2-6 0 15,2-2 4-15,0-1 5 0,2-2 14 0,0-2 5 16,2 4 13-16,2 0-2 0,0-1 3 16,2 3 2-16,0 1-2 0,3 2-2 15,2 0-2-15,0 4-21 0,1 0 1 0,4 2-2 16,-2 4 3-16,3-1-1 0,2 5 8 16,0 1-5-16,-1 2-3 0,0 2 2 15,2 3 2-15,-3 1-3 0,2 4 1 0,-2-1-3 16,-2 3 5-16,-4 4-6 0,-1-1 1 15,-1 2 3-15,-7 1-1 0,-4-12 3 0,2 30 4 16,-2-30 2-16,-12 33 0 0,1-14 5 16,-1 0 4-16,-4 0 1 0,2-2 0 0,-3 2 0 15,2 0-3-15,0 0 8 0,1-1-3 16,-2 0-4-16,4 3 3 0,2-2-1 16,-2 2-5-16,6 1-3 0,0-2 0 0,2-1-3 15,2 1-3-15,2-1 5 0,4 2-2 16,-2-3 0-16,6 3-7 0,1 0 4 15,2-2-2-15,1 0 1 0,-2 1-4 0,6-5 2 16,-2 2 1-16,1-2-4 0,0-1 6 16,0-4-11-16,1 4-17 0,0-5-42 15,-4 0-63-15,1-4-95 0,-2-1-103 0,-1-2-231 16,-10-2-78-16,0 0 34 0,0 0-264 16,0 0-205-16</inkml:trace>
  <inkml:trace contextRef="#ctx0" brushRef="#br1" timeOffset="-166306.41">33278 6828 2517 0,'0'0'-36'0,"-13"10"7"0,13-10 0 0,0 0 17 16,0 0 30-16,0 0 26 0,0 0 24 16,0 0 6-16,0 0 10 0,0 0 23 0,0 0 25 15,0 0 16-15,0 0 5 0,0 0-5 16,-6-38-5-16,6 38-9 0,0 0-12 0,12-30-16 15,-8 17-12-15,-4 13-5 0,13-20-17 16,-13 20-9-16,11-15-7 0,-11 15-5 16,11-12-8-16,-11 12-5 0,12-8-4 15,-12 8-5-15,14-3-2 0,-14 3-7 0,0 0-5 16,30 9-5-16,-30-9-7 0,22 10-7 16,-9-5-6-16,-13-5-10 0,16 10 1 15,-16-10-4-15,18 8-2 0,-18-8 1 0,12 5 0 16,-12-5 2-16,0 0 2 0,0 0 4 15,0 0 10-15,0 0 12 0,0 0 8 0,15 2 0 16,-15-2 1-16,0 0-5 0,0 0 4 16,0 0 4-16,0 0 2 0,0 0-1 15,-25 25-3-15,13-13 0 0,2-4 0 0,-2 2-3 16,-3 2-2-16,2 0 4 0,-6-4 4 16,-3 4 9-16,4 0 6 0,-4-4 0 15,-1 0 6-15,2 0-5 0,2-2 3 0,0 0-5 16,2-2-3-16,0-1-3 0,0 1 2 15,17-4-2-15,-23 4-5 0,23-4-3 0,-22-4-4 16,22 4-3-16,0 0 0 0,-18-15-4 16,18 15 0-16,-7-17 0 0,7 17-4 15,0-23 3-15,0 23 6 0,5-20-1 0,-5 20 5 16,2-20-1-16,-2 20-1 0,4-15 2 16,-4 15-4-16,0 0-4 0,2-18 2 15,-2 18-6-15,0 0 1 0,0 0 3 0,0 0-3 16,0 0-1-16,0 0-1 0,0 0-2 15,26 35 3-15,-24-21 3 0,-2-14-4 0,2 24 1 16,-2-7 1-16,0-17-2 0,-4 31-5 16,0-16 5-16,-1-2 3 0,-2 3-3 15,1-3-2-15,-2-1 3 0,-3-2 1 0,3 2-2 16,-1-3 0-16,9-9 1 0,-19 19-1 16,11-12 0-16,8-7-2 0,-20 11 1 0,10-7-3 15,10-4-9-15,-19 5-14 0,19-5-24 16,-17 2-34-16,17-2-50 0,0 0-64 15,-23 0-60-15,23 0-95 0,0 0-160 0,-15-6-98 16,15 6-318-16,0 0-335 0</inkml:trace>
  <inkml:trace contextRef="#ctx0" brushRef="#br1" timeOffset="-165854.28">32848 6523 2823 0,'-2'-21'-33'0,"2"21"28"15,0 0 1-15,-3-16 1 0,3 16 3 16,0 0 5-16,0 0 2 0,0 0 12 15,0 0 4-15,0 0 6 0,0 0-1 0,0 0 1 16,-8 45-5-16,6-26 2 0,0 0-12 16,0 5 13-16,-2 1 7 0,2 3 12 0,-2 0 2 15,-1 0-2-15,0 1-3 0,-1 5-4 16,0-2-5-16,0 3-3 0,-3-3-2 16,1 0-1-16,-1-1-5 0,-1-1 6 0,1-4 0 15,-1-3 8-15,0-4 7 0,-4 3 12 16,2-5 18-16,-1-2 14 0,-2 1 5 15,2-5 3-15,1-3 2 0,-3 0 0 0,2-3 3 16,13-5 5-16,-23 7-4 0,23-7-3 16,-21-3-10-16,21 3-9 0,-17-13-12 15,17 13-8-15,-8-18-6 0,8 18-15 0,-2-21-34 16,6 10-40-16,0-2-57 0,-4 13-66 16,13-27-84-16,-7 14-89 0,2 1-195 15,1 1-83-15,-3-3-292 0,-6 14-282 0</inkml:trace>
  <inkml:trace contextRef="#ctx0" brushRef="#br1" timeOffset="-165545.74">32484 6831 2633 0,'0'0'-55'16,"0"0"22"-16,-19-9 5 0,19 9 10 16,0 0 24-16,0 0 16 0,0 0 29 15,0 0 10-15,0 0 5 0,0 0 13 0,0 0 6 16,0 0 8-16,0 0 10 0,0 0 8 15,0 0 12-15,0 0 6 0,0 0-3 0,0 0-5 16,0 0-8-16,0 0-7 0,-19 13-8 16,19-13 6-16,-19 9-5 15,19-9 5-15,-22 13 1 0,8-6-4 0,3 4-2 16,-4 3-1-16,0 3 4 0,-1 1 9 0,0-1-9 16,2 1-16-16,-3 1-7 0,2 2-9 15,-2-2-9-15,-4 3-5 0,2-5-5 0,-3 1-9 16,0 2-6-16,-2-7-4 0,3 1-34 0,-3-2-54 15,2-5-59-15,-2 1-81 0,5-3-80 16,-2-3-121-16,4-2-196 0,-2-2-20 16,4-2-370-16,15 4-438 0</inkml:trace>
  <inkml:trace contextRef="#ctx0" brushRef="#br1" timeOffset="-165271.05">32183 6570 3054 0,'4'-13'-27'0,"-4"13"-3"16,0 0 1-16,6-12 7 0,-6 12 0 15,0 0 3-15,0 0 5 0,0 0-3 0,0 0 12 16,0 0-3-16,0 0-5 0,0 0 10 16,-4 51 4-16,4-51 9 0,-4 32 23 0,2-13 13 15,-4 1 2-15,2 2 4 0,-5 0 3 16,-1 0 5-16,-3 1 6 0,-2-2 1 15,-3-1-3-15,-4 2-5 0,-4-3-5 0,1-3-5 16,-3 2-4-16,-1-3-5 0,-3 0-11 16,4-1-38-16,4-5-63 0,0 3-68 15,5-3-67-15,0-4-149 0,4 1-511 0,3-4-227 16</inkml:trace>
  <inkml:trace contextRef="#ctx0" brushRef="#br1" timeOffset="-165003.35">32852 5887 2721 0,'0'0'57'0,"0"0"13"15,0 0-4-15,0 0 9 0,0 0 14 0,-40 38 4 16,21-25 3-16,-6 6-10 0,-3 2-8 16,-6 3-8-16,-2 2-8 0,0 2-28 0,-13 11-7 15,7-9-27-15,-5 8-56 0,-3 2-76 16,-1-2-78-16,-4-2-157 0,11-5-505 16,3-4-237-16</inkml:trace>
  <inkml:trace contextRef="#ctx0" brushRef="#br1" timeOffset="-164848.21">31813 6548 2942 0,'0'0'182'16,"0"0"-30"-16,0 0-50 0,0 0-32 16,0 0-31-16,0 0-54 0,0 0-110 0,0 0-136 15,0 0-260-15,0 0-273 0,0 0-99 16</inkml:trace>
  <inkml:trace contextRef="#ctx0" brushRef="#br1" timeOffset="-162145.12">31451 6704 2402 0,'0'0'-17'0,"0"0"9"15,0 0 28-15,-4-17 18 0,4 17 30 16,0 0 23-16,0 0 16 0,0 0-2 0,0 0-3 15,0 0-8-15,0 0-10 0,0 0-2 16,0-18-2-16,0 18-12 0,0 0-2 16,0 0-10-16,0 0-7 0,0 0-4 0,0 0-2 15,0 0-4-15,41 18-5 0,-27-12-6 16,-14-6-7-16,23 13-7 0,-12-8-4 16,-1 4-9-16,1-1 4 0,-11-8-14 0,16 13 0 15,-16-13-2-15,14 10 1 0,-14-10 1 16,10 14 1-16,-10-14 3 0,4 9 7 0,-4-9 10 15,0 0 3-15,0 0 6 0,0 0 6 16,-26 19 2-16,26-19 8 0,-18 4 7 16,18-4 5-16,-24 3 8 0,24-3 3 0,-23-3-2 15,23 3 0-15,0 0-1 0,-30-5-4 16,30 5-3-16,-14-7-4 0,14 7-3 16,-15-11-5-16,15 11-5 0,-11-9-3 0,11 9-5 15,0 0 3-15,-8-11-9 0,8 11 0 16,0 0-6-16,0 0 1 0,-5-16-4 15,5 16-1-15,0 0-3 0,0 0 4 0,0 0 1 16,0 0-1-16,0 0-1 0,0 0 1 16,0 0-3-16,-16 29-1 0,16-29 0 0,-11 19 3 15,6-9-5-15,5-10 4 0,-14 19-4 16,6-10 3-16,-1 2 1 0,9-11 0 0,-15 12-1 16,7-5 0-16,8-7 0 0,-15 13-1 15,15-13-1-15,-15 7 1 0,15-7-1 16,0 0 2-16,-17 4-5 0,17-4 0 15,0 0 0-15,0 0 4 0,0 0-4 0,-23-14 3 16,23 14 0-16,0 0 0 0,0 0 0 16,-15-10 1-16,15 10-5 0,0 0 1 15,0 0-4-15,0 0 3 0,0 0-1 0,0 0 1 16,0 0-3-16,-23 13 4 0,23-13-2 16,-9 12 1-16,9-12-1 0,-8 14 1 0,8-14 1 15,-9 11-1-15,9-11 0 0,-8 12 2 16,8-12-1-16,-8 11 1 0,8-11 1 15,0 0-2-15,-12 11 1 0,12-11 0 0,0 0 1 16,-12 8-3-16,12-8 1 0,0 0 0 16,0 0-2-16,-14 5 2 0,14-5-6 0,0 0 0 15,0 0 0-15,-16 6-2 0,16-6-2 16,0 0 2-16,0 0-6 0,0 0 5 16,-14 11 3-16,14-11 1 0,0 0-1 0,-13 9 1 15,13-9-1-15,-8 9 4 0,8-9-2 16,0 0-1-16,-14 13 3 0,14-13 0 15,0 0-2-15,-8 12 2 0,8-12 0 0,0 0 1 16,0 0 2-16,-12 9-6 0,12-9 4 16,0 0 2-16,0 0 2 0,0 0-2 15,-15 5 0-15,15-5 1 0,0 0-1 0,0 0-1 16,0 0-5-16,0 0 6 0,0 0-1 16,0 0 0-16,-21-19 1 0,21 19 0 0,0 0-1 15,0 0-1-15,-5-16-1 0,5 16 1 16,0 0-1-16,0 0 0 0,0-20 0 15,0 20 1-15,0 0 2 0,0 0-3 16,0 0 1-16,0-20-4 0,0 20 3 0,0 0 2 16,0 0 5-16,0 0-6 0,5-19-2 15,-5 19 3-15,0 0 4 0,0 0 2 16,0 0-1-16,0 0 14 0,2-19-20 0,-2 19 5 16,0 0 5-16,0 0-2 0,0 0-2 15,0 0-1-15,0 0 1 0,0 0 3 0,0 0-1 16,0 0-2-16,0 0 5 0,0 0-2 15,-30 38-2-15,17-23 0 0,-1 1 0 0,-1-1-6 16,0 2-23-16,-4 1-36 0,2-4-51 16,0 1-66-16,1 0-67 0,-4-1-82 15,6-4-166-15,-2-1-112 0,2-2-309 0,-1 1-302 16</inkml:trace>
  <inkml:trace contextRef="#ctx0" brushRef="#br1" timeOffset="-161967.84">31155 6573 2745 0,'0'0'-34'0,"12"-14"8"0,-12 14-2 16,8-11-2-16,-8 11-4 0,0 0-23 0,12-10-41 15,-12 10-56-15,0 0-118 0,8-11-365 16,-8 11 140-16</inkml:trace>
  <inkml:trace contextRef="#ctx0" brushRef="#br1" timeOffset="-161357.39">31002 6672 1934 0,'-11'11'11'0,"1"1"15"0,2-3 6 0,8-9 26 15,-16 16 23-15,16-16-3 0,-10 15 3 16,10-15-12-16,-8 13-5 0,8-13 1 0,-9 11-2 15,9-11-7-15,0 0 5 0,-10 15-5 16,10-15-6-16,0 0 4 0,-9 12-1 0,9-12-1 16,0 0-1-16,-11 10-8 0,11-10-5 15,0 0-2-15,-16 9-2 0,16-9-8 0,-12 6 0 16,12-6 0-16,-12 9 0 0,12-9 0 16,-14 12 7-16,14-12 7 0,-15 12-2 15,6-5 11-15,9-7 3 0,-15 13-6 0,15-13 4 16,-14 14 1-16,14-14 0 0,-14 13 1 15,14-13-2-15,-10 10 3 0,10-10 1 0,-10 8 0 16,10-8 1-16,0 0 0 0,-15 7-1 16,15-7 8-16,0 0 1 0,-17 2 3 15,17-2 5-15,0 0 4 0,0 0-1 16,-25-4 4-16,25 4 0 0,0 0 3 0,0 0-3 16,-26 0-5-16,26 0-6 0,-16 4-6 15,16-4-4-15,-18 7-8 0,18-7-4 0,-21 13-3 16,11-3-10-16,-3-1 0 0,2 3-3 15,-1 0-3-15,0 0-2 0,0 5-4 16,4-5 4-16,-3 2-7 0,3 1-4 0,1-2-4 16,1 2-6-16,-1 3-6 0,5-3-6 15,-2 0-5-15,2 3-8 0,2-18-5 0,-6 29-2 16,4-13-2-16,0 0 3 0,-2-4 2 16,4-12 3-16,-10 28 2 0,4-17 5 15,6-11 4-15,-14 21 14 0,3-13 1 0,2 1 10 16,9-9 14-16,-23 11 20 0,11-4 4 15,12-7 1-15,-24 7 0 0,24-7-5 0,-20 2 13 16,20-2-3-16,0 0-8 0,-28-9 0 16,28 9-7-16,-15-14-7 0,11 4-6 15,4 10-19-15,-4-22-29 0,4 9-40 16,0-3-44-16,2-1-61 0,2 2-88 0,0-5-80 16,2 3-200-16,-1-1-102 0,-3 2 38 15,0-1-348-15,-2-1-369 0</inkml:trace>
  <inkml:trace contextRef="#ctx0" brushRef="#br1" timeOffset="-158745.22">30009 6878 2787 0,'0'0'-76'0,"0"0"39"0,0 0-1 0,0 0 13 15,0 0 19-15,0 0 15 0,0 0 29 0,0 0 15 16,0 0 4-16,0 0 4 0,0 0 17 15,0 0 25-15,0 0 23 0,0 0 2 16,-10 60 4-16,3-44-5 0,3 0-11 0,-2 0-11 16,-1 1-10-16,-1 2-13 0,-2-1-5 15,0-1-26-15,2-4-43 0,-2 3-58 16,-3-3-67-16,3-2-56 0,-5 1-55 16,2-3-64-16,-1-2-666 0,0 1-397 0</inkml:trace>
  <inkml:trace contextRef="#ctx0" brushRef="#br1" timeOffset="-158610.85">29759 7161 3014 0,'-8'-16'19'0,"8"16"16"0,0 0 9 0,0 0 23 16,0 0 19-16,0 0 8 0,0 0-7 15,-14-8-9-15,14 8-9 0,0 0-20 16,0 0-30-16,0 0-58 0,-35 12-72 0,35-12-68 16,-14 5-70-16,14-5-160 0,-16 2-414 15,16-2-150-15</inkml:trace>
  <inkml:trace contextRef="#ctx0" brushRef="#br1" timeOffset="-158209.12">29557 7018 2518 0,'0'0'57'0,"-8"-19"17"0,8 19-5 16,-4-16-2-16,4 16 10 0,-2-18 15 0,2 18 1 15,0-21-7-15,0 21-6 0,4-22-7 16,1 9-4-16,-5 13-12 0,11-26-5 16,-5 15-1-16,0-2-8 0,3 1-5 0,1 0-7 15,1 4-9-15,0-2-16 0,1 0-13 16,1 3-19-16,-13 7-8 0,25-12 3 0,-12 9 2 16,-13 3 2-16,23-7 4 0,-23 7-1 15,19 0 1-15,-19 0 11 0,0 0 17 16,18 8 5-16,-18-8 14 0,0 0 11 0,0 21 13 15,0-21 13-15,0 0 21 0,-28 28 9 16,15-18 7-16,-2-1 6 0,0 0 1 16,-5 0 4-16,0-3-3 0,3-1-2 0,-2 1 21 15,2 0-15-15,1-2-11 0,0-1-3 16,16-3-14-16,-25 4-12 0,25-4-15 16,-21 3-32-16,21-3-34 0,-17-7-48 0,11 0-61 15,6 7-73-15,-8-17-63 0,3 3-123 16,0 0-196-16,5-1-24 0,-2-5-275 0,0 2-243 15</inkml:trace>
  <inkml:trace contextRef="#ctx0" brushRef="#br1" timeOffset="-157833.25">29398 6596 2596 0,'-7'-14'36'0,"7"14"37"0,0 0-3 0,-8-13 7 16,8 13 12-16,0 0 21 0,0 0 10 15,-9-15-1-15,9 15-9 0,0 0-15 0,0 0-15 16,0 0 0-16,0 0-3 0,0 0-4 15,0 0-8-15,0 0-6 0,0 0-3 16,-23 35-10-16,19-19-3 0,2 1-4 16,2 2-2-16,-2 4-5 0,0 2-4 0,0 4-9 15,0-3-5-15,0 4-5 0,2-1-4 16,-4 3-3-16,0 0-5 0,0 0-5 0,0-2 0 16,-4 2-7-16,-3-1 3 0,1-1 3 15,-3-1 0-15,-2-2 5 0,-1-2-4 16,-4-1 6-16,3-2 0 0,-2-6 0 0,0 2 13 15,0-5 12-15,0 0 11 0,0 1 14 16,0-5 12-16,0-2 15 0,2 0 9 0,0-2 10 16,3-2 26-16,14-3-4 0,-28 0-5 15,28 0-8-15,-22-4-19 0,22 4-4 16,-12-14-10-16,12 14-16 0,-5-23-18 0,5 23-35 16,11-34-41-16,0 12-52 0,4-4-73 15,1 1-85-15,4-2-91 0,0 1-191 0,0 4-100 16,-8 1 46-16,1-1-256 0,-1 3-181 15</inkml:trace>
  <inkml:trace contextRef="#ctx0" brushRef="#br1" timeOffset="-157575.66">28919 6864 2599 0,'0'0'10'16,"0"0"5"-16,-17 4-2 0,17-4 7 16,0 0 22-16,0 0 21 0,-11 13 11 0,11-13-8 15,-6 12-5-15,6-12-1 0,-6 16 0 16,6-16 7-16,-11 16 6 0,11-16-8 0,-14 19-1 16,5-9-5-16,-1-1-7 0,1 3-3 15,-3-3-11-15,0 0-24 0,2 0-49 0,-3 0-68 16,1 0-60-16,-1-1-42 0,0 0-65 15,-1-1-583-15,0 1-204 0</inkml:trace>
  <inkml:trace contextRef="#ctx0" brushRef="#br1" timeOffset="-157200.18">28574 7063 2590 0,'0'0'3'16,"0"0"30"-16,0 0 1 0,0 0 11 0,0-25 1 16,0 25 0-16,0 0-1 0,0 0-3 15,0 0-7-15,0 0-5 0,0 0 0 16,1-20-5-16,-1 20 18 0,0 0 6 0,7-12 8 15,-7 12 9-15,0 0-2 0,0 0-3 16,0 0-2-16,11-10-2 0,-11 10 15 16,0 0 28-16,0 0 2 0,0 0 9 0,0 0 0 15,0 0-7-15,0 0-12 0,0 0-8 16,0 0-7-16,-18 55-13 0,9-43-1 16,0-3-5-16,-3 1-7 0,0 0-25 0,0-2-35 15,0 0-43-15,-4-1-56 0,4 1-62 16,-1 0-51-16,13-8-64 0,-25 6-132 0,14-5-135 15,1 2-295-15,10-3-189 0</inkml:trace>
  <inkml:trace contextRef="#ctx0" brushRef="#br1" timeOffset="-157045.28">28432 7067 2643 0,'0'0'105'0,"0"0"28"16,0 0-5-16,0 0-4 0,0 0 0 15,0 0 11-15,0 0-5 0,0 0-12 16,-30 32-18-16,20-25-12 0,10-7-31 15,-22 16-40-15,9-9-46 0,3-1-48 0,10-6-56 16,-14 14-54-16,14-14-55 0,-19 7-117 16,12-7-518-16,7 0-243 0</inkml:trace>
  <inkml:trace contextRef="#ctx0" brushRef="#br1" timeOffset="-156855.37">28395 6699 2916 0,'0'0'114'16,"0"0"-18"-16,5-16 6 0,-5 16 17 16,0 0 10-16,0 0-3 0,0 0-11 0,0 0-12 15,0 0-7-15,-8 55-21 0,4-37-21 16,0 0-23-16,-1 1-30 0,1 5-55 16,-3-3-67-16,1 4-60 0,-1-5-49 0,-1 1-90 15,4-1-634-15,-4-3-385 0</inkml:trace>
  <inkml:trace contextRef="#ctx0" brushRef="#br1" timeOffset="-156430.62">28210 6925 2835 0,'5'-19'-22'0,"-5"19"52"15,3-13 5-15,-3 13 3 0,0 0 19 16,4-15 15-16,-4 15 15 0,0 0 3 15,0 0-7-15,0 0-6 0,0 0-4 0,0 0 8 16,0 0 20-16,-56 23 17 0,36-10 5 16,1 2 2-16,-6 2-9 0,-2 2-8 0,-8 6-6 15,-1 0-18-15,-2 1-10 0,-2 1-9 16,-13 10-5-16,-2-4-7 0,5 6 0 16,-1-3-10-16,3 5-7 0,3-2 16 15,7-5-8-15,5-1-1 0,6-1-2 0,0-1-12 16,4-3 3-16,6-1-10 0,0 1-1 15,4-1-4-15,4-3-4 0,2 2-4 0,3-4-4 16,2 2-5-16,4-4 2 0,2 5 0 16,3 0 0-16,4-2-3 0,3 4 3 0,6-3-2 15,3 2 1-15,1-4-1 0,9 3 1 16,-1 0-1-16,4-3 3 0,-4-3-3 0,0 1 1 16,-1-3-1-16,1 1 1 0,-1 1-2 15,2-5-2-15,-4 0-2 0,1 1-13 16,-5-6-30-16,-2 1-34 0,1-3-50 0,-6-1-63 15,2-2-47-15,-5-2-74 0,-1-4-174 16,-14 2-121-16,22-7-298 0,-15 4-300 16</inkml:trace>
  <inkml:trace contextRef="#ctx0" brushRef="#br1" timeOffset="-156224.74">27640 7079 3268 0,'-11'-5'231'0,"11"5"-68"0,0 0-56 0,-7-7-46 16,7 7-51-16,0 0-97 0,-11-8-129 15,11 8-288-15,-15-4-415 0,15 4-317 16</inkml:trace>
  <inkml:trace contextRef="#ctx0" brushRef="#br1" timeOffset="-141895.62">21255 7939 1985 0,'0'0'201'0,"13"-28"-96"0,-13 28-49 0,0 0 9 16,0 0 16-16,0 0 26 0,0 0 22 15,0 0-5-15,0 0 13 0,0 0 1 16,0 0-1-16,0 0 10 0,0 0 0 0,0 0 7 16,0 0-12-16,0 0-12 0,0 0-15 15,11-11-15-15,-11 11-7 0,0 0-10 16,0 0-10-16,29 0-13 0,-29 0-15 0,24 0-10 15,-24 0-6-15,34-1-13 0,-16 2 0 16,4-1-4-16,-1 0 1 0,-1 0-4 16,2 3-1-16,-1-3-3 0,-2 0 0 0,-19 0-1 15,35 0 3-15,-23 0 3 0,-12 0-4 16,21 2-1-16,-21-2 13 0,0 0 4 0,21 1 12 16,-21-1 6-16,0 0 7 0,0 0-3 15,0 0 10-15,0 0-3 0,0 0-7 16,0 0-5-16,-30 45-4 0,20-35-2 0,0 6 1 15,-4 0-5-15,4 6-3 0,-3-1 10 16,3 4-17-16,-3 4-1 0,2 1-1 16,1 3-4-16,0-3 2 0,-2 2-7 0,4 2 3 15,0-1-1-15,2 1 3 0,-3-1 5 16,3-1-10-16,-1-3 1 0,-1-3-24 0,-1 1 7 16,1-4 4-16,-2 0 13 0,-2-3 14 15,0-2 25-15,-2-1 4 0,-2-2-3 0,-3-3-5 16,-1-4-2-16,-4-3-4 0,0-1-5 15,1-4-6-15,2-4-7 0,-2-1-22 0,1-3-33 16,4-5-39-16,3-4-49 0,0-1-64 16,4-1-71-16,5-6-78 0,0 3-168 0,2-4-111 15,4 2-8-15,0-3-307 0,4 2-342 16</inkml:trace>
  <inkml:trace contextRef="#ctx0" brushRef="#br1" timeOffset="-141567.43">21782 8346 2785 0,'0'0'-74'16,"0"0"33"-16,0 0 14 0,0 0 17 15,0 0 17-15,0 0 14 0,0 0 10 0,0 0-8 16,11 15 4-16,-11-15-4 0,23 0 2 16,-23 0-9-16,27-1 11 0,-9 1-1 15,-18 0-1-15,34-3-7 0,-15 0-9 0,-3 2-24 16,-16 1-51-16,30-4-43 0,-18 0-46 15,0 2-46-15,-12 2-69 0,0 0-392 0,14-15 107 16</inkml:trace>
  <inkml:trace contextRef="#ctx0" brushRef="#br1" timeOffset="-141439.16">21903 8248 1890 0,'0'0'21'16,"-15"-12"34"-16,15 12 10 0,0 0 22 0,-11-11 9 16,11 11 0-16,0 0-16 0,0 0-6 15,0 0-2-15,0 0-12 0,32-14-16 0,-32 14-24 16,30-4-40-16,-13 3-37 0,2-1-44 15,0-2-51-15,-2 0-94 0,0 0-412 0,0 2 110 16</inkml:trace>
  <inkml:trace contextRef="#ctx0" brushRef="#br1" timeOffset="-141158.65">22316 7945 2003 0,'0'0'23'0,"2"-13"46"16,-2 13 33-16,0 0 32 0,4-18 16 15,-4 18 5-15,0 0-1 0,0 0 14 0,0 0 14 16,0 0 8-16,0 0-8 0,0 0-15 16,0 0-3-16,0 0 6 0,0 0-7 15,-4 60-19-15,4-41-21 0,0-1-9 0,0 6-19 16,0-4-12-16,0 3-14 0,0 2-8 15,2 0-23-15,-2 1-17 0,0-3-54 16,-2 0-43-16,2-1-77 0,2 2-70 0,-2-6-63 16,0 2-149-16,0-1-185 0,0-4-316 15,2-2-348-15</inkml:trace>
  <inkml:trace contextRef="#ctx0" brushRef="#br1" timeOffset="-140923.58">22608 8229 2863 0,'0'0'-70'0,"0"0"16"0,0 0 23 15,0 0 31-15,0 0 34 0,0 0 18 16,-22 42 15-16,14-29 10 0,-4 6 9 0,1 0 11 16,-2 2 6-16,1 1 9 0,-3 6-2 15,0-4-7-15,-2 5-13 0,3-2 11 0,-4-1-12 16,1 2-11-16,3-1-15 0,-2 2-17 15,4 0-41-15,-2-2-65 0,0 1-68 0,6-4-72 16,-2-2-108-16,3-3-205 0,1-4-348 16,1-2-212-16</inkml:trace>
  <inkml:trace contextRef="#ctx0" brushRef="#br1" timeOffset="-140610.48">22477 8695 2646 0,'4'-9'80'0,"-4"9"6"0,6-21-14 16,-6 21-10-16,8-19-5 0,-1 9-8 0,-7 10-4 16,13-19 0-16,-7 12-12 0,-6 7-6 15,17-15-2-15,-7 9-4 0,-10 6-8 0,20-8 2 16,-20 8-1-16,20-6-2 0,-20 6 4 16,22-1-1-16,-22 1-1 0,0 0 0 15,23 7 1-15,-23-7 1 0,9 14-4 0,-9-14 10 16,-2 19 20-16,2-19 31 0,-9 25 27 15,3-13 20-15,-1 6 7 0,-3-1 0 0,2 0-15 16,2-2-10-16,0 0-12 0,0 3-5 16,2-2-10-16,2 0-9 0,2-16-7 15,4 32-5-15,2-14-12 0,6-5-22 0,0 4-42 16,3-3-60-16,4-5-79 0,4 1-76 16,-3-7-94-16,2 1-182 0,0-4-80 0,1-2-259 15,3-2-199-15</inkml:trace>
  <inkml:trace contextRef="#ctx0" brushRef="#br1" timeOffset="-139851.25">23069 8387 2452 0,'-6'12'-99'0,"6"-12"25"0,0 0 37 16,-6 13 38-16,6-13 49 0,0 0 47 16,-7 11 30-16,7-11 20 0,0 0 11 0,0 0 8 15,0 0-12-15,0 0-8 0,0 0-8 16,0 0-11-16,0 0-7 0,0 0-21 0,0 0-7 15,0 0-13-15,0 0-12 0,0 0-4 16,28-32-8-16,-21 19-1 0,-1-1-13 16,2-1-5-16,0-5 0 0,3 0-9 0,0-1-2 15,-1-3-3-15,1 2-1 0,-1-1-2 16,1 3-3-16,0 0-2 0,-3 1 2 16,0 0 1-16,1 2-6 0,0 3 4 0,-3 1-3 15,0-1 0-15,0 4-2 0,-6 10-3 16,11-16-1-16,-11 16 3 0,8-7-5 0,-8 7 0 15,0 0 2-15,0 0-4 0,0 0 4 16,18 26-3-16,-18-26-1 0,4 25 2 0,0-8-2 16,0 0 0-16,0-1 2 0,2 1 0 15,2 2 1-15,0 0-1 0,-2-3 0 16,4 3-2-16,-1-5 4 0,0 0-3 16,-3-4 0-16,2 3 1 0,-1-2 3 0,-7-11-3 15,12 15 1-15,-4-10 0 0,-8-5-5 16,16 6 0-16,-16-6-5 0,18 0-6 15,-18 0-5-15,22-9-8 0,-12-1-7 0,3-1-5 16,0-6 3-16,2-1 1 0,-3-2 4 16,8-2 2-16,-6 3 6 0,-1-1 5 15,0 1 5-15,0 0 8 0,-3 2 11 0,0 2 11 16,2-1 2-16,-2 1 0 0,-2 4 4 16,-2-2 2-16,-6 13 0 0,11-17-5 0,-5 8-4 15,-6 9 4-15,0 0 12 0,0 0 9 16,0 0 4-16,0 0 1 0,0 0 2 0,0 0 17 15,15 35 2-15,-13-20-1 0,-2 4-1 16,3 0-8-16,-1 0-7 0,0 6-6 0,2 0-2 16,-2-3-6-16,2 3-7 0,2-2 2 15,-2 0-28-15,4 0-1 0,-4-3-10 16,2 1-19-16,0-2-35 0,0-3-53 0,-2-2-79 16,5 1-77-16,-2-6-152 0,-1 1-191 15,-2-3-26-15,-4-7-292 0,0 0-340 0</inkml:trace>
  <inkml:trace contextRef="#ctx0" brushRef="#br1" timeOffset="-139189">23980 7951 2751 0,'0'0'-84'0,"0"0"34"0,6-22 35 0,-6 22 50 16,4-11 43-16,-4 11 33 0,0 0 22 15,4-15 11-15,-4 15-1 0,0 0-6 16,0 0-13-16,0 0 1 0,0 0 5 0,0 0-3 15,0 0-13-15,0 0-7 0,0 0-10 16,0 0-9-16,4 44-10 0,-2-24-9 0,-2 2-5 16,3 6-3-16,-1 1-7 15,3 1-1-15,-1 7-1 0,0-3-4 0,0 2-2 16,0-2-7-16,2-5-2 0,-2 2-6 16,1-3-2-16,-1-2-2 0,-1 1-6 0,1-2-13 15,-2-5-22-15,0-1-38 0,0-5-33 16,0 0-41-16,-2-14-46 0,2 19-54 0,0-14-53 15,-2-5-63-15,0 0-92 0,0 0-549 16,0 0-438-16</inkml:trace>
  <inkml:trace contextRef="#ctx0" brushRef="#br1" timeOffset="-138854.48">24041 8113 2866 0,'-2'-31'-124'0,"2"6"36"0,0 3 21 16,2 1 16-16,2 0 38 0,1 5 20 0,-1 0 32 15,2 2 19-15,0-1 6 0,3 0 12 0,-1 1-3 16,1 3-2-16,2 1-6 0,2 1-6 15,-2 1-5-15,5 1-8 0,0 4-2 16,-16 3-10-16,30 0 1 0,-30 0-1 16,31 8-9-16,-15-2 1 0,-4 2-2 0,-1 1-1 15,1 2-3-15,-7 3-2 0,1-3 2 16,-3 4-3-16,-3-15 4 0,-7 30-1 16,1-15 4-16,-5 3 3 0,-2-1 1 0,1 2 4 15,-5-1 20-15,2 1 11 0,-2-2 1 16,2-1-1-16,0 3-3 0,1-1-7 0,0-1-1 15,4 0-9-15,4-2-1 0,0 3-2 16,4-3-6-16,2 2-2 0,0-17-2 0,11 35-3 16,-4-16-4-16,9-2 0 0,-2 1-6 15,5-3 2-15,1 0-5 0,0 2-5 16,2-2-11-16,1-5-27 0,0 2-39 0,0-2-50 16,3 0-56-16,2-5-57 0,-7-1-94 15,2-4-177-15,-4-2-386 0,2-2-264 0</inkml:trace>
  <inkml:trace contextRef="#ctx0" brushRef="#br1" timeOffset="-138505.65">24357 7514 2658 0,'-7'-21'-80'0,"7"21"22"16,0-15 23-16,0 15 16 0,0 0 23 0,0 0 8 16,13-23 6-16,-13 23-1 0,15-8-7 15,-15 8 5-15,21-3 5 0,-21 3 14 16,25-2 9-16,-25 2 13 0,29 4 5 0,-18-1 2 16,-11-3 7-16,19 18 24 0,-11-9 12 15,-8-9 7-15,7 25 1 0,-4-10 5 0,-3 2 3 16,0-17-4-16,-3 32-2 0,1-14-4 15,0 2-7-15,0-5-15 0,2-15-11 16,0 31-5-16,0-13-6 0,4-6-7 0,3 4-6 16,1 0-14-16,4-3-25 0,6 1-26 15,0-2-68-15,2-1-81 0,3 1-83 0,1-6-165 16,-4-1-203-16,0-2-296 0,-4-2-296 16</inkml:trace>
  <inkml:trace contextRef="#ctx0" brushRef="#br1" timeOffset="-135332.42">26576 5186 939 0,'0'0'102'16,"0"0"-31"-16,0 0-23 0,13-12-6 15,-13 12-2-15,0 0-9 0,18-9 9 0,-18 9-12 16,0 0-3-16,15-10 10 0,-15 10-8 15,0 0 0-15,12-5 2 0,-12 5 7 0,0 0 14 16,13-8-8-16,-13 8 3 0,0 0-7 16,0 0 7-16,0 0-3 0,16-6 1 0,-16 6-4 15,0 0-13-15,0 0-7 0,0 0-4 16,9-9-12-16,-9 9 2 0,0 0 0 16,0 0 0-16,11-9-2 0,-11 9-3 0,0 0-7 15,0 0-1-15,16-11-1 0,-16 11 1 16,0 0 6-16,13-5 2 0,-13 5 3 15,0 0 4-15,0 0 4 0,0 0 5 0,16-6 31 16,-16 6 18-16,0 0 26 0,0 0 23 16,0 0 1-16,0 0-1 0,13-8-3 0,-13 8-9 15,0 0-5-15,0 0-2 0,0 0-8 16,0 0-2-16,0 0 2 0,0 0 0 16,0 0 1-16,0 0-3 0,0 0-2 15,0 0-6-15,0 0-5 0,0 0-6 0,0 0-7 16,0 0 0-16,0 0 1 0,0 0-2 15,0 0 0-15,0 0-4 0,0 0-5 0,0 0-4 16,0 0-3-16,-53 18 0 0,37-10-6 16,1-1-1-16,-3-1 0 0,-1 3-8 0,-3 2 3 15,2 1-3-15,-7-1 0 0,4 1-1 16,-6 1 5-16,1 2 7 0,-2-1-7 16,-4 0-4-16,0 2 4 0,3 0-5 0,-3-3-6 15,0 3 2-15,3-1-2 0,-3-2-2 16,3 2 1-16,-2-2-4 0,1 1-1 0,3 0-3 15,-1 0-1-15,1-1-1 0,2 1 2 16,2-3-5-16,3 1 1 0,-2-2 1 16,1 3 0-16,2-4 0 0,0 1 0 0,2 0-6 15,-3-3 3-15,6-2 1 0,-4 3-2 16,4-2 0-16,-2 0-2 0,1 0 1 16,-2-3 3-16,6 1-3 0,13-4-1 0,-31 7-1 15,19-3 2-15,12-4-3 0,-23 6 3 16,23-6-4-16,-19 6 2 0,19-6-1 0,-18 3 4 15,18-3-5-15,-13 6 3 0,13-6-4 16,0 0 2-16,-21 4 0 0,21-4-1 0,0 0 4 16,-16 6-3-16,16-6 0 0,0 0 1 15,0 0-2-15,-16 7 3 0,16-7-4 16,0 0 3-16,0 0-4 0,-13 6 5 0,13-6-1 16,0 0 0-16,0 0 1 0,-16 8-2 15,16-8-2-15,0 0 4 0,0 0-2 16,-13 9-1-16,13-9 2 0,0 0 1 0,-11 8-2 15,11-8-4-15,0 0 4 0,0 0 3 16,-14 10-4-16,14-10 1 0,0 0-3 16,0 0 4-16,0 0-1 0,-11 7 0 0,11-7-1 15,0 0 2-15,0 0 0 0,0 0 4 16,0 0-7-16,0 0 8 0,0 0 8 0,0 0 4 16,0 0-3-16,0 0-3 0,-13 8 2 15,13-8 1-15,0 0-7 0,0 0 4 16,0 0-3-16,0 0-3 0,0 0 4 0,0 0-6 15,0 0 1-15,0 0-4 0,0 0 3 16,0 0 0-16,0 0 0 0,0 0-2 0,-12 8 0 16,12-8 0-16,0 0 0 0,0 0-1 15,0 0-1-15,-13 9 4 0,13-9-4 16,0 0 0-16,0 0-1 0,0 0 0 0,0 0-13 16,-11 9-20-16,11-9-32 0,0 0-49 15,0 0-65-15,0 0-64 0,0 0-66 0,0 0-164 16,0 0-142-16,0 0-309 0,0 0-329 15</inkml:trace>
  <inkml:trace contextRef="#ctx0" brushRef="#br1" timeOffset="-134868.78">25491 5657 2633 0,'11'-14'-157'16,"-11"14"25"-16,0 0 17 0,0 0 30 0,6-14 21 15,-6 14 18-15,0 0 18 0,0 0 31 16,10-15 27-16,-10 15 16 0,0 0 25 0,3-15 12 16,-3 15 9-16,0 0 12 0,4-13 0 15,-4 13 9-15,0 0-1 0,2-17-1 16,-2 17 2-16,0 0-5 0,4-16 1 0,-4 16-1 16,0 0 2-16,0 0 1 0,2-16-4 15,-2 16-1-15,0 0-4 0,0 0-7 16,0 0-9-16,2-18-2 0,-2 18-2 0,0 0-1 15,0 0 0-15,0 0-6 0,0 0-6 0,0 0 3 16,0 0-13-16,0 0-7 0,0 0-6 16,0 0-2-16,0 0-7 0,0 0-2 15,0 0-4-15,0 0-2 0,0 0 16 16,0 0-5-16,-42 31-7 0,31-22 0 0,4 1 2 16,-6-1-9-16,1 1 2 0,1-3-10 15,0 3-3-15,11-10 2 0,-20 16-2 0,13-6-2 16,7-10-3-16,-16 18 0 0,10-11 2 15,6-7-3-15,-7 15 1 0,7-15-1 16,-8 18-3-16,8-18 4 0,-1 15-1 0,1-15-1 16,0 0-9-16,20 23-20 0,-4-18-17 15,-1 3-34-15,5-4-32 0,6 2-49 16,3-3-61-16,3 1-64 0,1-2-86 0,-1 0-160 16,1-2-96-16,-4 0-271 0,-4 0-269 15</inkml:trace>
  <inkml:trace contextRef="#ctx0" brushRef="#br1" timeOffset="-130698.91">25812 4839 573 0,'0'0'252'0,"0"0"-68"0,0 0-30 0,0 0-9 15,0 0-3-15,0 0-5 0,0 0-1 16,0 0-11-16,0 0 2 0,0 0 1 0,0 0 2 16,0 0 2-16,0 0 9 0,0 0 7 15,0 0 1-15,0 0-6 0,0 0-6 0,0 0-9 16,0 0-11-16,0 0-14 0,0 0-10 15,0 0-10-15,9 53-9 0,-9-38-8 16,0-15-6-16,-2 35-8 0,2-18-4 0,2 4-4 16,-2-2-4-16,3 0-2 0,-3 0-5 15,2 0-4-15,0 2-3 0,0-3-5 0,0-2-4 16,3 0-5-16,-1 0-9 0,-4-16-15 16,4 26-20-16,-1-15-25 0,-3-11-27 15,7 17-23-15,-7-17-39 0,7 13-22 16,-7-13-24-16,0 0-22 0,0 0-35 0,0 0-79 15,0 0-469-15,0 0-109 0</inkml:trace>
  <inkml:trace contextRef="#ctx0" brushRef="#br1" timeOffset="-130361.34">25839 4985 2328 0,'0'0'-60'16,"-5"-26"26"-16,5 26 20 0,0-23 20 0,0 23 19 16,3-21 12-16,-3 21 2 0,4-19 11 15,-4 19-8-15,7-17 3 0,-7 17-6 0,16-15 6 16,-8 7-4-16,4 2 2 0,-12 6 2 15,26-9 1-15,-11 5 0 0,2 0-1 16,-17 4-6-16,29-2 2 0,-29 2-6 0,30 0 2 16,-17 2-8-16,2 2 3 0,-15-4 6 15,21 8 12-15,-12-3 6 0,-9-5-1 0,7 14 1 16,-7-14-5-16,0 0-5 0,-7 24-2 16,7-24 4-16,-21 19 0 0,6-7 4 15,2-4 4-15,-1 1 10 0,1 1 3 0,-1-1 2 16,1 2 11-16,1-3-4 0,-1 3-7 15,4 1-3-15,-1 0-6 0,4 0-6 16,0 2-5-16,1 1-5 0,5-15-3 0,0 33-5 16,7-16-2-16,1 4-7 0,4-4-1 15,1 0-4-15,8 1-10 0,2 0-35 16,-1-4-50-16,4 1-63 0,6-2-60 0,-5 3-46 16,-2-9-88-16,0 1-229 0,-4-1-356 15,-2-3-310-15</inkml:trace>
  <inkml:trace contextRef="#ctx0" brushRef="#br1" timeOffset="-128293.64">24481 4801 2702 0,'0'0'-41'0,"0"0"54"15,0 0 21-15,0 0 23 0,-15 8 17 16,15-8 19-16,0 0 20 0,0 0 13 0,0 0 6 16,0 0 1-16,0 0-6 0,0 0-11 15,0 0-4-15,0 0-1 0,0 0-3 16,0 0 2-16,0 0-4 0,0 0-10 15,0 0-11-15,0 0-11 0,0 0-7 0,0 0-13 16,0 0-1-16,19-52-3 0,-16 41-10 16,-3 11-1-16,8-25-10 0,-3 7-6 0,-3 3 6 15,4-2-7-15,-4-1 2 0,2 2 0 16,2 0-1-16,-2 1-3 0,0 0-1 0,-4 15 1 16,8-22-4-16,-4 10 3 0,-4 12-3 15,6-17-3-15,-6 17-5 0,6-16 0 16,-6 16-4-16,0 0-2 0,11-9 0 0,-11 9 1 15,0 0-1-15,0 0 2 0,0 0 1 16,27 21-1-16,-27-21 1 0,13 15-6 16,-7-7 1-16,-6-8 5 0,14 20-1 0,-8-10-2 15,0-1-1-15,-6-9-1 0,12 18 1 16,-5-10 2-16,-7-8-1 0,15 15 1 16,-7-9-2-16,-8-6 0 0,20 11 0 0,-20-11-4 15,19 8 2-15,-7-6-1 0,-12-2-3 16,24 1 3-16,-24-1-3 0,27-3 1 15,-13-1 0-15,2-3 2 0,-2 0 1 0,2 0 1 16,-4-2 1-16,2-1 3 0,2 0 2 0,-3 1 7 16,-3-1 14-16,-10 10 2 0,16-15 6 15,-5 8 4-15,-11 7 7 0,13-10-13 16,-13 10-3-16,13-8-4 0,-13 8-3 0,0 0 0 16,0 0 1-16,0 0 11 0,0 0-9 15,17 27-2-15,-17-27 0 0,0 23-7 0,0-23-3 16,0 26 4-16,-1-10-6 0,2 2-20 15,-1 0-51-15,-1-1-59 0,2 1-86 0,-1-5-102 16,0 0-208-16,-1 0-118 0,-3-2 20 16,4-11-349-16,-4 21-398 0</inkml:trace>
  <inkml:trace contextRef="#ctx0" brushRef="#br1" timeOffset="-127580.18">24062 4759 2784 0,'0'0'-105'0,"0"0"44"16,0 0 40-16,0 0 33 0,0 0 21 15,0 0 21-15,-34-16 27 0,34 16 28 0,0 0 19 16,-10-12 8-16,10 12-2 0,0 0-2 16,-8-16-10-16,8 16-5 0,-7-13-1 0,7 13-4 15,0 0-1-15,-3-20-13 0,3 20-8 16,0 0-15-16,0 0-7 0,5-22-10 16,-5 22-8-16,0 0-11 0,15-14-14 0,-15 14-13 15,14-5-5-15,-14 5-6 0,20-2-2 16,-20 2 1-16,21 0 0 0,-21 0-1 0,0 0-1 15,30 6-1-15,-19-1 5 0,-11-5-2 16,11 14 3-16,-11-14 1 0,5 15 8 16,-5-15 14-16,-5 21 5 0,5-21 4 0,-10 27 4 15,2-14 5-15,-5 4 6 0,2 0-2 16,-1-2-4-16,1 2-7 0,-1 1-22 16,1-5 1-16,0 2-5 0,3-1-6 0,0-1-30 15,-1-1-48-15,-2-3-75 0,11-9-86 16,-17 19-85-16,9-13-197 0,0 2-80 0,-1-5-319 15,9-3-313-15</inkml:trace>
  <inkml:trace contextRef="#ctx0" brushRef="#br1" timeOffset="-127459.36">23978 5056 3044 0,'8'15'147'0,"-8"-15"-17"0,8 12-41 0,-8-12-48 15,9 8-46-15,-9-8-65 0,0 0-64 16,7 1-60-16,-7-1-163 0,0 0-472 0,0 0-155 15</inkml:trace>
  <inkml:trace contextRef="#ctx0" brushRef="#br1" timeOffset="-127159.08">23794 4641 2575 0,'0'0'2'0,"4"-21"-1"0,-4 21 11 16,0 0 16-16,4-15 28 0,-4 15 21 15,0 0 8-15,6-14 4 0,-6 14-12 16,0 0-8-16,0 0-11 0,6-13 2 0,-6 13-3 16,0 0 2-16,0 0 6 0,0 0 11 15,0 0 2-15,0 0 3 0,0 0 4 0,0 0 6 16,0 0-2-16,0 0-3 0,-46 15-6 16,46-15-7-16,-21 16-7 0,10-7-9 15,2 4 9-15,-1 1 0 0,2-2-4 0,2 6-5 16,-1 3 13-16,0 0-6 0,5 4-8 15,0 2-9-15,4 1-18 0,2 0-35 16,6 4-57-16,0 2-72 0,4 0-102 0,2 0-159 16,2 2-217-16,-3-3 6 0,0-1-221 15,0-1-158-15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7:39:12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17486 4546 1303 0,'0'0'239'0,"0"0"-156"0,0 0-41 16,0 0-15-16,0 0-11 0,0 0 1 0,0 0 6 15,0 0 5-15,0 0 4 0,0 0-9 16,0 0 26-16,0 0 3 0,0 0 29 0,0 0 22 15,0 0-1-15,0 0 9 0,0 0 1 16,0 0-10-16,0 0-4 0,0 0-9 16,0 0-9-16,0 0-6 0,0 0-9 0,0 0-4 15,0 0-14-15,0 0 1 0,0 0-7 16,0 0-5-16,0 0-4 0,0 0-2 16,0 0-5-16,27-29 1 0,-27 29-2 0,14-3 2 15,-14 3 2-15,0 0 3 0,24-7 1 16,-24 7 2-16,16-4-3 0,-16 4-5 15,16-3 2-15,-16 3-7 0,0 0-2 16,23-4 3-16,-23 4-1 0,15-1 3 0,-15 1 9 16,0 0 4-16,17-6 0 0,-17 6-2 0,0 0 7 15,0 0-1-15,0 0-2 0,0 0-1 16,18-3-2-16,-18 3 0 0,0 0 0 16,0 0-5-16,0 0 4 0,0 0-7 0,0 0-1 15,0 0-2-15,0 0-2 0,0 0-1 16,20-1-2-16,-20 1-1 0,0 0 3 15,0 0-1-15,0 0 1 0,0 0 1 0,0 0-2 16,0 0 0-16,0 0 0 0,0 0-3 16,0 0 3-16,0 0 4 0,0 0 5 0,0 0-5 15,0 0-4-15,0 0-1 0,0 0-2 16,0 0-3-16,0 0-1 0,0 0 0 0,0 0-1 16,0 0 4-16,0 0-3 0,0 0-1 15,0 0-3-15,0 0-3 0,0 0 1 16,0 0 2-16,0 0-1 0,0 0-1 15,0 0-3-15,0 0 2 0,0 0-1 0,16-4 0 16,-16 4-1-16,0 0 3 0,0 0-2 16,0 0 1-16,0 0-3 0,0 0-2 15,0 0 8-15,0 0-8 0,0 0-2 0,0 0 3 16,0 0-1-16,0 0 3 0,0 0-4 16,0 0-1-16,0 0 1 0,0 0 0 0,0 0 2 15,0 0-2-15,0 0-4 0,0 0 5 16,0 0-2-16,0 0 3 0,0 0-2 15,0 0 1-15,0 0 4 0,0 0 4 0,0 0 1 16,0 0 1-16,0 0-2 0,0 0 3 16,0 0-2-16,0 0-1 0,0 0-2 0,0 0 2 15,0 0-2-15,0 0 2 0,0 0 4 16,0 0 4-16,0 0 1 0,0 0 5 16,0 0-2-16,0 0-4 0,0 0-2 0,0 0-1 15,0 0-3-15,0 0-1 0,0 0-1 16,0 0 4-16,0 0-6 0,0 0 2 0,0 0-5 15,0 0 0-15,0 0-1 0,0 0 0 16,0 0 2-16,0 0 2 0,0 0-5 16,0 0 2-16,0 0-4 0,0 0 2 0,0 0-2 15,0 0 3-15,0 0 0 0,0 0-2 16,0 0 1-16,0 0 0 0,0 0-4 0,0 0 5 16,0 0-3-16,0 0 1 0,0 0-2 15,0 0 2-15,0 0 0 0,0 0-4 0,0 0 2 16,0 0 1-16,0 0 0 0,0 0 1 15,0 0-3-15,0 0 3 0,0 0-5 16,0 0 3-16,0 0-2 0,0 0 3 16,0 0-2-16,0 0 0 0,0 0-3 0,0 0 4 15,0 0 0-15,0 0-2 0,0 0 2 16,0 0 0-16,0 0-1 0,0 0 9 16,0 0-8-16,0 0 0 0,0 0-3 0,0 0 1 15,0 0 1-15,0 0 1 0,0 0-1 16,0 0 5-16,0 0-1 0,0 0-3 15,0 0 0-15,0 0-1 0,0 0 2 0,0 0-1 16,0 0 0-16,0 0 0 0,0 0 0 0,0 0 2 16,-20 38-5-16,20-38 4 0,0 0-1 15,0 0 2-15,0 0-2 0,0 0-2 16,0 19 2-16,0-19 0 0,0 0-4 0,0 0 0 16,0 0 0-16,0 19 4 0,0-19 5 15,0 0-5-15,0 0 1 0,2 17-2 16,-2-17 3-16,0 0-1 0,0 0-3 0,0 0 3 15,0 19 0-15,0-19 1 0,0 0-2 16,2 16-3-16,-2-16 3 0,0 0 20 0,0 18-3 16,0-18 0-16,0 0-5 0,2 21 0 15,-2-21 5-15,2 18-2 0,-2-18-7 0,2 15-4 16,-2-15 5-16,2 17 4 0,-2-17-8 16,0 19 2-16,0-19-4 0,2 19 7 0,-2-19-2 15,2 17-8-15,-2-17 4 0,0 17-11 16,0-17 4-16,0 0-3 0,0 25 10 15,0-25 5-15,0 15-6 0,0-15 8 16,0 0 7-16,-6 23-25 0,6-23 2 0,-8 13 3 16,8-13 3-16,-10 14-1 0,10-14 4 0,-14 13 0 15,14-13-2-15,-16 12 1 0,7-6-2 16,9-6 1-16,-21 11 8 0,8-6-3 16,13-5 0-16,-24 8-1 0,12-4-2 0,12-4-2 15,-25 4-6-15,25-4-4 0,-26 2-32 16,16-2-26-16,10 0-32 0,-24-6-47 15,14 2-69-15,2-2-51 0,-3-1-86 0,4-3-169 16,1 1-82-16,6 9-361 0,-8-19-401 16</inkml:trace>
  <inkml:trace contextRef="#ctx0" brushRef="#br0" timeOffset="1140.84">17955 4755 2800 0,'0'0'-117'0,"0"0"28"0,0 0 21 15,0 0 15-15,0 0 24 0,0 0 11 16,0 0 21-16,0 0 20 0,0 0 7 0,0 0 15 16,0 0 8-16,0 0 12 0,0 0 7 15,0 0 5-15,0 0-2 0,0 0 8 0,0 0 2 16,-12-36 2-16,12 36-13 0,0 0-7 16,14-38-7-16,-8 23-7 0,2-5-4 15,2-1-5-15,-2 1-4 0,2-2 4 0,1 3 8 16,0-2 5-16,-1 1-3 0,1 0-1 15,1 3 4-15,0 0-1 0,-2 1-7 16,-2 4-7-16,5 1-7 0,-2-1-3 0,-1 4-3 16,3 0-3-16,-13 8-6 0,23-5 0 15,-23 5-2-15,27 9-2 0,-13 3 1 0,2 1-3 16,-1 6-3-16,-2 0 3 0,0 1-2 16,-1 2 0-16,0 0-4 0,-2 0 1 0,-2-1-2 15,0 0 0-15,-4-2-3 0,1 0 5 16,-3-2-2-16,-2 0 4 0,0-17 6 15,-5 27 8-15,1-14 7 0,-6-1 6 0,0-2 5 16,-4-3 3-16,2-2 3 0,12-5 4 16,-32 7-3-16,17-7-1 0,15 0 2 0,-36-3 2 15,20-1-7-15,-2-1 1 0,4 0-3 16,-1-3-4-16,2 0-2 0,13 8 2 0,-21-17-6 16,13 9 1-16,8 8-7 0,-9-15-7 15,9 15-1-15,0 0-1 0,0 0-4 16,23-31-7-16,-8 24-11 0,4-1-19 15,-2 2-14-15,2-1-23 0,0 1-42 0,1-1-53 16,0 0-66-16,-1 2-69 0,-1 0-136 16,-2-5-192-16,-2 2 24 0,-4 1-247 15,0-5-177-15</inkml:trace>
  <inkml:trace contextRef="#ctx0" brushRef="#br0" timeOffset="1343.72">18080 4191 2769 0,'0'0'155'16,"0"0"-8"-16,0 0-20 0,0 0-12 16,-6-12-14-16,6 12-6 0,0 0-11 0,0 0-15 15,0 0-60-15,0 0-88 0,6-14-82 16,-6 14-102-16,0 0-163 0,17-14-416 0,-10 9-180 15</inkml:trace>
  <inkml:trace contextRef="#ctx0" brushRef="#br0" timeOffset="1497.41">18218 4127 2767 0,'14'4'132'0,"-14"-4"7"0,0 0-8 0,16 3 5 16,-16-3 7-16,0 0 10 0,0 0-6 15,0 0-11-15,18 4-18 0,-18-4-26 0,0 0-35 16,0 0-32-16,0 0-39 0,0 0-45 15,24-4-52-15,-24 4-61 0,10-2-65 16,-10 2-119-16,0 0-612 0,13-1-413 0</inkml:trace>
  <inkml:trace contextRef="#ctx0" brushRef="#br0" timeOffset="1941.32">18652 4667 2961 0,'0'0'-23'0,"0"0"17"0,0 0-2 15,0 0-1-15,0 0 8 0,0 0-2 16,0 0 3-16,0 0 4 0,16 15-5 0,-16-15 1 16,22 0-3-16,-22 0 1 0,25 0 1 15,-10 3-3-15,-15-3 2 0,27-3-11 16,-27 3-34-16,30 0-26 0,-16-1-30 0,0 1-36 16,-14 0-53-16,19-2-113 0,-11-2-338 15,-8 4 134-15</inkml:trace>
  <inkml:trace contextRef="#ctx0" brushRef="#br0" timeOffset="2100">18726 4627 1969 0,'-22'-2'121'0,"22"2"40"0,-14-4-21 15,14 4-14-15,0 0-16 0,0 0-8 16,0 0-9-16,0 0-7 0,0 0-5 0,0 0-16 16,0 0-9-16,0 0-23 0,0 0-18 15,48-16-27-15,-27 13-41 0,1 2-50 16,4-2-54-16,-4 2-86 0,4-1-163 0,-3 0-280 15,1-2 66-15</inkml:trace>
  <inkml:trace contextRef="#ctx0" brushRef="#br0" timeOffset="3130.3">19714 4131 1905 0,'15'-3'-62'16,"-15"3"18"-16,21-4 6 0,-21 4 25 16,17-1 6-16,-17 1 27 0,0 0 16 0,15-6 15 15,-15 6 23-15,0 0 22 0,0 0 6 16,0 0 12-16,0 0 6 0,0 0 4 0,0 0 4 15,-60-3 1-15,38 3 5 0,-2 0-3 16,-5 0 2-16,-3 0-3 0,2-3-6 16,-2 3-12-16,3 0-6 0,-3-2-9 15,2 2-13-15,7 0-8 0,-1 0-8 0,4 0-9 16,20 0-7-16,-36 2-8 0,21-2-3 0,15 0-5 16,-22 6-5-16,22-6-3 0,-8 7 0 15,8-7-6-15,0 0-1 0,0 0-3 16,26 37 1-16,-9-24-7 0,3 2 2 0,8 4-4 15,0 0 0-15,8 2-1 0,-1 2-2 16,-1 2-1-16,3 0 1 0,-7-6-2 16,-4 2 0-16,0 1 0 0,-1 0 0 15,-1-2-1-15,-8 0-1 0,-2-1 0 0,-4 2 0 16,-4-4 1-16,-1-2 3 0,-3 2 0 16,-4 2-2-16,2-19 4 0,-11 32-2 0,3-15 2 15,-3 1 4-15,-2-1-4 0,1-1 2 16,-1 0-2-16,0 0 0 0,-2-1-4 0,3 0 3 15,1-2-1-15,-2 1 4 0,3-3 1 16,2 0-2-16,-2 1 0 0,2-3 5 16,8-9-3-16,-12 17 4 0,12-17 7 0,-7 16 12 15,7-16 2-15,0 0 5 0,9 23-8 16,-9-23 0-16,24 12-4 0,-8-5-2 0,3-3 1 16,4-2-6-16,5 2-2 0,3-3-6 15,1 1-3-15,2-2 2 0,3 0-10 16,0-2-13-16,7 1-23 0,-1-2-34 15,1 0-40-15,-2-4-40 0,3 3-53 0,-3-3-48 16,-1-2-72-16,-3-1-166 0,-2-1-132 16,-4-3-238-16,-5 0-209 0</inkml:trace>
  <inkml:trace contextRef="#ctx0" brushRef="#br0" timeOffset="6787.94">20398 4507 586 0,'0'0'270'0,"15"10"-77"16,-15-10-58-16,0 0-21 0,0 0-3 0,0 0 3 15,0 0-5-15,0 0-1 0,14 7-8 16,-14-7-11-16,0 0 0 0,0 0-6 0,0 0-1 16,0 0 9-16,24 0 2 0,-24 0 6 15,0 0-3-15,25-3-7 0,-25 3-11 0,24-2-7 16,-24 2-8-16,28-2-5 0,-28 2 0 15,33-2 1-15,-14 2 3 0,2-1 3 16,3 1-3-16,0 0-2 0,0 0-2 0,1 0-4 16,1-3-2-16,-2 6-6 0,-2-3 3 15,0-3-4-15,-22 3 0 0,31 0-1 16,-13 0-6-16,-18 0 6 0,25 0-5 0,-25 0-4 16,19 0-1-16,-19 0-5 0,0 0-3 15,0 0 0-15,0 0-7 0,0 0 0 16,0 0 0-16,0 0-4 0,0 0-1 0,0 0 0 15,0 0-3-15,0 0 0 0,-46 22 2 16,46-22-3-16,-22 7-2 0,22-7 1 0,-21 7 3 16,8-1 15-16,0 0 3 0,13-6 1 15,-20 15 1-15,8-7 2 0,2 1-4 16,0 1 2-16,-1-1-4 0,2 2 2 0,9-11 2 16,-12 22-4-16,5-13 1 0,7-9 2 15,-6 21 4-15,6-21-2 0,-4 19-2 16,4-19-1-16,2 17 1 0,-2-17-3 0,6 18-2 15,-6-18-5-15,15 13-1 0,-4-7 19 16,2-1-4-16,1-1-20 0,4-2-32 0,-18-2-44 16,33-4-62-16,-12 2-80 0,6-6-81 15,-1-1-157-15,4-4-181 0,-1-1-317 0,-1 2-356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7:44:41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13580 4063 968 0,'0'0'144'0,"4"-18"-37"0,-4 18 6 16,3-16-10-16,-3 16 7 0,2-17 20 0,-2 17-8 15,4-15 8-15,-4 15 12 0,0 0 3 16,2-21 0-16,-2 21 2 0,0 0 2 0,6-16 2 15,-6 16-1-15,0 0-3 0,0 0-9 16,2-17-11-16,-2 17-23 0,0 0-15 16,0 0-14-16,0 0-3 0,0 0-11 0,0 0-2 15,0 0-9-15,0 0-4 0,0 0-4 16,0 0-5-16,4 58-5 0,-4-45-2 16,0-13-3-16,2 32-3 0,-2-16-2 0,3 1-3 15,-3-17-1-15,0 32 1 0,0-16-7 16,2-1 2-16,-2-15-1 0,0 28-2 0,2-16 0 15,-2-12-1-15,0 23-4 0,0-23 2 16,2 16-2-16,-2-16 1 0,0 18 2 16,0-18-1-16,0 0 1 0,2 20 0 0,-2-20 2 15,0 0-1-15,0 0-1 0,0 0-1 16,0 0 1-16,0 0-2 0,0 0 0 0,0 0-3 16,0 0 7-16,0 0-1 0,0 0 1 15,0 0-2-15,0 0 0 0,19-51-3 16,-15 36-2-16,0 0 1 0,-1 0-2 15,3-2 3-15,1-1-6 0,-2 1 2 0,2-2-2 16,-1 2 0-16,0 1 0 0,0-2 3 16,2 1-5-16,-3 1 4 0,1 3-4 0,1-3 2 15,-7 16-3-15,12-24-2 0,-3 12 0 16,-5 3-2-16,-4 9-3 0,12-16-2 0,-12 16 3 16,10-11-3-16,-10 11 3 0,0 0 4 15,14-4 1-15,-14 4-1 0,0 0 2 16,0 0 0-16,0 0 2 0,16 29 0 0,-16-29 1 15,4 18-1-15,-2-8 0 0,-2-10 0 16,4 22 2-16,-4-22-5 0,1 20 5 0,-1-20 2 16,2 19-3-16,-2-19 1 0,5 18 0 15,-5-18 1-15,0 0-3 0,2 20 6 16,-2-20 0-16,0 0 1 0,3 16-1 0,-3-16 2 16,0 0-5-16,0 0 1 0,0 0 0 15,0 0-1-15,0 0-2 0,0 0 4 0,0 0-5 16,0 0 2-16,40-27-3 0,-32 20 3 15,2-3-1-15,-1 0-1 0,-9 10-2 16,17-16 1-16,-9 9 0 0,-8 7-1 0,17-15-1 16,-17 15 15-16,16-9 1 0,-16 9 2 15,13-5-3-15,-13 5 5 0,0 0 9 16,29 7 8-16,-29-7-1 0,13 15 1 0,-7-5-3 16,-6-10-1-16,9 23-3 0,-5-10-2 15,-2 2-1-15,0 2-3 0,0-2-14 16,0 1-31-16,-2 1-54 0,0-17-81 0,-2 34-79 15,-4-19-143-15,0 2-249 0,-5 2-338 16,-6 0-415-16</inkml:trace>
  <inkml:trace contextRef="#ctx0" brushRef="#br0" timeOffset="2788.37">14279 3887 2830 0,'0'0'-147'15,"0"0"27"-15,0 0 21 0,0 0 11 16,0 0 19-16,0 0 15 0,0 0 9 16,0 0 12-16,0 0 6 0,0 0 0 0,0 0 9 15,0 0 13-15,0 0 10 0,0 0 20 16,0 0 19-16,0 0-1 0,0 0 12 0,0 0 11 16,0 0-3-16,0 0-1 0,0 0 4 15,0 0 0-15,-12 47-2 0,12-47-4 0,-2 21-5 16,2-21-2-16,-2 24-2 0,2-8 14 15,0-16-6-15,2 26-4 0,-2-10 0 16,2 0-7-16,1 0 3 0,-3-16-4 0,7 29 4 16,-3-16 1-16,0 0 0 0,1-1 1 15,-5-12-1-15,11 19-1 0,-4-11-3 0,-7-8 1 16,13 13-4-16,-13-13-1 0,14 9 3 16,-14-9 2-16,17 4-3 0,-17-4-5 0,19 0-2 15,-19 0-4-15,0 0-2 0,30-7 0 16,-30 7 0-16,21-13-4 0,-12 5 1 15,1-2 0-15,1 1-4 0,0-1 0 0,-4-4-4 16,2 1 1-16,3 0-6 0,-4 0 1 16,-2-3-1-16,1 1 3 0,0 1 0 15,0 0 2-15,-1-1 3 0,-1-1-6 0,-5 16 0 16,8-26-1-16,-6 10-2 0,-2 16 0 16,0-24-3-16,0 24 1 0,0-21-6 0,0 21 4 15,-4-23-3-15,4 23 0 0,-6-19-1 16,6 19-4-16,-9-15 1 0,9 15 1 0,-14-14-2 15,14 14-1-15,-11-10-4 0,11 10 2 16,-16-6-2-16,16 6 2 0,0 0-3 16,-20-1 2-16,20 1-2 0,0 0 1 0,-22 7-1 15,22-7 4-15,-13 10 1 0,13-10 6 16,-10 14 3-16,10-14 0 0,-8 15 3 16,8-15 1-16,-7 19 3 0,7-19 3 0,-2 19-1 15,2-19-2-15,2 19 0 0,-2-19-3 16,7 19 1-16,-7-19 2 0,10 17-7 15,-2-10 2-15,3 2-5 0,-11-9-14 0,22 9-41 16,-10-5-49-16,-12-4-59 0,28 5-73 16,-14-5-53-16,-14 0-126 0,28-2-185 0,-15 0-335 15,-1 1-332-15</inkml:trace>
  <inkml:trace contextRef="#ctx0" brushRef="#br0" timeOffset="3425.91">14928 4147 2663 0,'0'0'-143'0,"0"0"29"0,0 0 30 15,0 0 18-15,0 0 22 0,0 0 26 16,0 0 15-16,0 0 21 0,0 0 13 16,0 0 13-16,-17 10 7 0,17-10 14 0,0 0-1 15,0 0 5-15,0 0-5 0,0 0-3 16,0 0 4-16,0 0-5 0,0 0-1 0,0 0-5 16,0 0 2-16,0 0-1 0,0 0 0 15,47 4 7-15,-47-4-4 0,26 0-6 16,-26 0-2-16,24 0 2 0,-24 0-6 0,30 2-5 15,-15-2-4-15,-15 0-2 0,28 0-1 16,-28 0-4-16,27-2-8 0,-27 2-1 0,23 0-19 16,-23 0-28-16,20-4-35 0,-20 4-56 15,14-2-49-15,-14 2-47 0,0 0-95 0,13-13-526 16,-13 13-167-16</inkml:trace>
  <inkml:trace contextRef="#ctx0" brushRef="#br0" timeOffset="3616.69">14895 4066 2490 0,'0'0'9'16,"-24"-3"13"-16,24 3 2 0,0 0 0 15,-17-1-2-15,17 1 16 0,0 0-3 16,0 0-4-16,0 0 1 0,0 0-6 0,0 0-5 16,0 0 2-16,0 0-3 0,0 0-1 15,53-10-4-15,-53 10-14 0,32-2-27 0,-15 0-51 16,-1 0-43-16,-16 2-60 0,32-4-115 15,-16 1-383-15,-2-2 80 0</inkml:trace>
  <inkml:trace contextRef="#ctx0" brushRef="#br0" timeOffset="11555.85">15986 3691 1951 0,'0'0'-24'16,"0"0"24"-16,0 0 21 0,0 0 40 16,0 0 20-16,0 0 29 0,3-16 25 0,-3 16 0 15,0 0-5-15,0 0-10 0,0 0-2 16,0 0-8-16,0 0-1 0,0 0-4 0,0 0-6 16,0 0-8-16,0 0-15 0,0 0-5 15,-19-15-9-15,19 15-8 0,-21-7-5 16,21 7-6-16,-30-3-5 0,13 1-3 0,0 0-8 15,17 2 5-15,-36-2-7 0,17 0 0 16,0 1-2-16,19 1-2 0,-36 0-3 16,21-2-3-16,15 2-3 0,-27 2-3 0,27-2-5 15,-22 0-1-15,22 0 1 0,-21 1-3 16,21-1 3-16,-15 8-2 0,15-8 19 16,-10 12 1-16,10-12 0 0,-9 15 2 0,9-15-2 15,-4 21 2-15,4-21 3 0,0 25 13 16,-2-10 4-16,2 2 1 0,0-17 0 0,0 36 0 15,2-19-5-15,-2 4 0 0,0-2-4 16,-2 2 0-16,2-2-3 0,0 2 4 0,0 0 2 16,0-1-3-16,-2-1-4 0,2-1 0 15,-2 0-2-15,0-2 0 0,2-16-1 16,-2 32-3-16,2-18-3 0,0-14-2 0,-2 22-4 16,2-22-1-16,-2 20-1 0,2-20 1 15,0 0-2-15,-2 23 1 0,2-23 3 0,0 0-4 16,0 18-1-16,0-18-5 0,0 0-8 15,0 0-14-15,0 0-19 0,0 0-17 0,0 0-20 16,0 0-19-16,0 0-10 0,0 0-7 16,0 0-6-16,0 0 7 0,12-58 10 15,-12 58 9-15,0-19 3 0,0 19 7 16,0 0 8-16,-2-27 12 0,2 27 19 0,0 0 13 16,-2-21 16-16,2 21 16 0,0 0 11 0,-2-19 10 15,2 19 4-15,0 0 4 0,0 0 3 16,0 0 4-16,4-21-5 0,-4 21-2 15,0 0-6-15,10-7-2 0,-10 7-5 0,15-6-2 16,-15 6-2-16,21-2-3 0,-21 2-9 16,27-4-10-16,-9 4-28 0,-1-3-41 15,-17 3-62-15,36-3-64 0,-22 0-97 0,6-1-189 16,-8 2-445-16,-1-2-334 0</inkml:trace>
  <inkml:trace contextRef="#ctx0" brushRef="#br0" timeOffset="13813.04">14371 3568 2635 0,'0'0'-165'16,"0"0"13"-16,0 0 21 0,0 0 21 15,0 0 21-15,0 0 17 0,0 0 10 16,22 7 15-16,-22-7 11 0,0 0 5 0,0 0 14 16,0 0 11-16,12 9 1 0,-12-9 10 15,0 0 8-15,0 0 0 0,9 9-3 16,-9-9 1-16,0 0-2 0,0 0 14 0,0 0-4 16,0 0 12-16,0 0 6 0,0 0 1 15,0 0 0-15,0 0 10 0,0 0-3 16,0 0 6-16,0 0 7 0,0 0 10 0,-24 24 1 15,24-24 6-15,0 0 4 0,0 0 5 16,-19 3 0-16,19-3 4 0,0 0-3 0,0 0 3 16,0 0-4-16,0 0-6 0,0 0-6 15,-27-6-8-15,27 6-5 0,0 0-6 0,0 0-8 16,0 0-5-16,0 0 2 0,-14-12-4 16,14 12-3-16,0 0-5 0,0 0-5 15,0 0-3-15,0 0-3 0,0 0-1 0,0 0-6 16,0 0 1-16,0 0 1 0,0 0-4 15,0 0-3-15,0 0 0 0,0 0-2 0,0 0 3 16,0 0-3-16,0 0-3 0,0 0 1 16,31-23-1-16,-31 23-4 0,0 0 0 15,0 0 1-15,0 0 2 0,0 0-2 0,0 0-1 16,0 0 0-16,0 0 2 0,0 0 6 16,0 0-2-16,0 0 0 0,0 0-2 15,0 0 1-15,0 0 0 0,0 0-1 0,0 0 3 16,0 0 2-16,0 0 4 0,0 0 1 15,0 0 7-15,0 0 4 0,0 0 4 16,0 0 5-16,0 0 4 0,0 0 4 0,0 0 6 16,0 0 7-16,0 0 2 0,0 0-3 15,0 0-1-15,0 0-4 0,0 0-10 0,0 0-3 16,0 0-3-16,0 0-5 0,0 0-3 16,0 0-4-16,0 0-1 0,0 0-1 15,0 0 3-15,0 0-3 0,0 0 2 0,0 0 0 16,0 0-4-16,0 0-3 0,0 0-2 15,0-19-3-15,0 19-3 0,0 0 1 0,0 0-1 16,0 0 0-16,21 0 0 0,-21 0-3 16,0 0-1-16,0 0-9 0,0 0-26 0,0 0-47 15,22 15-58-15,-22-15-66 0,7 4-74 16,-7-4-163-16,0 0-173 0,0 0-230 16,0 0-189-16</inkml:trace>
  <inkml:trace contextRef="#ctx0" brushRef="#br0" timeOffset="15176.48">16204 4015 2361 0,'0'0'-116'0,"0"0"25"0,0 0 28 15,0 0 11-15,0 0 25 0,0 0 18 16,0 0 9-16,0 0 12 0,0 0 12 0,0 0 19 16,0 0 22-16,0 0 7 0,0 0 10 15,0 0 5-15,0 0-3 0,0 0 3 16,56-7-10-16,-56 7-2 0,17 0-5 0,-17 0-8 15,0 0-1-15,27 2-7 0,-27-2-8 16,21-2-3-16,-21 2-8 0,20 2-2 0,-20-2-4 16,18 0-13-16,-18 0-23 0,19 0-53 15,-19 0-47-15,20 2-60 0,-20-2-90 0,0 0-536 16,20-6-98-16</inkml:trace>
  <inkml:trace contextRef="#ctx0" brushRef="#br0" timeOffset="15921.91">16634 3927 2229 0,'0'0'-81'0,"10"-10"21"15,-10 10 14-15,0 0 11 0,0 0 16 16,0 0 22-16,0 0 16 0,0 0 2 0,0 0 9 16,0 0 10-16,0 0 17 0,0 0 18 15,20 22-1-15,-20-22 12 0,0 20-4 16,0-20 3-16,-2 23-15 0,2-23-2 0,-2 24-5 16,2-24-10-16,-2 27-4 0,0-15-6 15,2-12-1-15,0 24-7 0,0-24 5 0,-2 20-6 16,2-20-5-16,-2 18 3 0,2-18 0 15,-2 16 1-15,2-16 7 0,0 0 9 16,-3 16 7-16,3-16-4 0,0 0-4 0,0 0-8 16,0 0-1-16,0 0-6 0,0 0-3 15,0 0-6-15,0 0 0 0,0 0-5 0,0 0-1 16,19-44-5-16,-15 30 3 0,2-1-9 16,1-1 2-16,-1 0 0 0,1 3 0 15,-1 0 3-15,1 2-2 0,-1-3 4 0,-6 14 1 16,12-20-2-16,-12 20 0 0,12-16-4 15,-12 16-3-15,10-9 3 0,-10 9 2 16,0 0 0-16,0 0 3 0,0 0-4 0,23 4 3 16,-23-4-1-16,0 0-2 0,11 23 2 15,-11-23-1-15,4 17-3 0,-4-17 2 0,6 19-1 16,-6-19 0-16,6 16-4 0,-6-16 1 16,5 16 0-16,-5-16 3 0,4 12-3 15,-4-12 6-15,0 0-3 0,4 14 6 0,-4-14-10 16,0 0 1-16,0 0-3 0,0 0 3 15,17 1-5-15,-17-1 2 0,0 0-2 0,0 0 1 16,25-23 1-16,-14 15-3 0,0-1-1 16,-11 9-1-16,19-19 1 0,-11 9 8 0,-8 10 4 15,19-13 17-15,-12 7 13 0,-7 6 19 16,14-9 8-16,-14 9 5 0,16-6 2 16,-16 6-1-16,0 0-2 0,22 2-5 0,-22-2-9 15,0 0 0-15,20 15-10 0,-20-15-1 16,12 13-4-16,-5-5-1 0,-7-8-7 15,8 19-4-15,-4-9-10 0,-4-10-9 0,6 17-26 16,-6-17-40-16,7 18-50 0,-7-18-51 16,9 14-54-16,-5-6-59 0,0-2-83 0,-4-6-159 15,12 8-132-15,-5-5-193 0,-7-3-169 16</inkml:trace>
  <inkml:trace contextRef="#ctx0" brushRef="#br0" timeOffset="16587.99">17399 3869 2559 0,'0'0'24'0,"4"-13"20"0,-4 13 17 16,0 0 12-16,0 0 4 0,-4-22-1 16,4 22-1-16,0 0-2 0,0 0-2 0,-20-7 4 15,20 7 4-15,0 0 6 0,0 0-7 16,-34 15-6-16,24-7 0 0,10-8-4 0,-19 17-8 15,10-5-4-15,1-2-6 0,-1 4-4 16,3-2-1-16,0 1-4 0,0 1-3 16,6-14-5-16,-6 24-1 0,3-12-1 0,3-12-3 15,3 20 0-15,-3-20-3 0,6 19 0 16,0-9-5-16,-6-10 0 0,12 14-1 16,-12-14-1-16,15 9 0 0,-15-9-2 0,15 6-3 15,-15-6 6-15,0 0-8 0,23-4 1 16,-23 4-2-16,18-10 1 0,-18 10 4 15,12-15 5-15,-4 5 19 0,-8 10 4 0,18-19 13 16,-12 8 2-16,0 0 2 0,-6 11 30 16,13-17 11-16,-13 17-24 0,8-13-4 15,-8 13 2-15,11-14-6 0,-11 14-4 0,7-9-11 16,-7 9-2-16,0 0-10 0,10-14-7 16,-10 14-2-16,0 0-3 0,0 0-8 0,0 0 5 15,0 0-8-15,0 0 0 0,0 0-4 16,0 0 2-16,0 0-2 0,8 42-3 0,-8-27 3 15,0 2-5-15,0 2 0 0,2 0 0 16,0 5-3-16,-2 0 5 0,2 5-5 16,3-3 1-16,-3 5 6 0,3-1-8 0,-3-1-5 15,2 3 4-15,0-1-2 0,-2-2 0 16,0 1 1-16,0 0 0 0,0-1 0 0,-2-3 0 16,0 1-3-16,-2 0 5 0,0-6-2 15,0 0 2-15,-2-2 2 0,0 0-2 0,0-2 5 16,-3-4-3-16,-2 0 2 0,1-1-7 15,8-12 7-15,-19 17 2 0,10-11-2 0,9-6 4 16,-21 4 1-16,21-4-2 0,0 0-5 16,-23-13-2-16,23 13-4 0,-9-27-11 0,9 9-21 15,0-4-32-15,5-2-27 0,-1-3-32 16,3 0-52-16,1 1-61 0,0 4-44 16,-1-3-63-16,1 4-143 0,0 1-149 0,-3 2-7 15,-1 3-220-15,1 4-208 0</inkml:trace>
  <inkml:trace contextRef="#ctx0" brushRef="#br0" timeOffset="50498.83">13622 5621 1123 0,'0'0'138'15,"0"0"-53"-15,0 0-6 0,0 0 38 16,0 0-20-16,0 0 9 0,0 0 10 0,0 0-18 16,0 0 1-16,0 0 10 0,0 0-2 15,0 0 3-15,0 0-3 0,0 0 2 0,0 0 8 16,32 26-5-16,-32-26-7 0,0 0-15 16,18 0-9-16,-18 0-10 0,0 0-9 15,27 2-9-15,-27-2-8 0,20 1-13 16,-20-1 3-16,18 0-4 0,-18 0-7 0,21 0 2 15,-21 0 2-15,17 0-6 0,-17 0 2 0,0 0 3 16,21-3 5-16,-21 3 0 0,0 0 3 16,0 0 6-16,13-6 3 0,-13 6 1 15,0 0-4-15,0 0 1 0,0 0-1 0,0 0-4 16,0 0-7-16,0 0 1 0,0 0-3 16,0 0-2-16,0 0-2 0,0 0-6 15,0 0 3-15,-24 41-1 0,17-28-4 0,0 2 5 16,3 0-7-16,-1 2 0 0,1 2-1 15,0 0-2-15,-2 3-1 0,2 0 1 16,2 1-2-16,-3 1 0 0,3 0-1 0,-2-1 0 16,2 1 0-16,1-3-1 0,-1 0 0 15,2 0 0-15,-4-2-1 0,1 0 2 0,1-2 14 16,0-2-5-16,2-15 0 0,-5 29-1 16,1-15 2-16,4-14 7 0,-7 22 12 15,-1-11 5-15,8-11 3 0,-14 22-2 0,3-15-7 16,1 1 1-16,-3-1-4 0,13-7 5 15,-23 11 2-15,12-6 8 0,11-5 2 16,-22 5 2-16,22-5-4 0,-15 6-1 0,15-6 1 16,0 0-28-16,-19 3 1 0,19-3 6 15,0 0-13-15,0 0-1 0,0 0-2 0,0 0-7 16,0 0 4-16,0 0-2 0,0 0-1 16,56-1-1-16,-56 1-7 0,38 0-9 15,-19 1-24-15,0-1-38 0,0-1-64 0,3 1-90 16,-4-2-91-16,2 0-193 0,-4-2-97 15,2 1 24-15,-2-4-255 0,-3 0-178 0</inkml:trace>
  <inkml:trace contextRef="#ctx0" brushRef="#br0" timeOffset="56459.17">14087 6050 2394 0,'0'0'-93'0,"0"0"25"16,0 0 7-16,0 0 14 0,0 0-4 0,0 0 10 16,0 0 4-16,0 0 7 0,-8-16 10 15,8 16 9-15,0 0 13 0,0 0 12 0,0 0 15 16,0 0 19-16,0 0 3 0,0 0 15 15,0 0-6-15,0 0 6 0,0 0-7 16,0 0-4-16,0 0-12 0,0 0-4 0,0 0 0 16,0 0-1-16,0 0-7 0,0 0-3 15,0 0-1-15,0 0-5 0,0 0-1 0,0 0-2 16,0 0-6-16,0 0 2 0,0 0 1 16,0 0 3-16,0 0 0 0,0 0 7 0,0 0 10 15,0 0 13-15,0 0 10 0,0 0 1 16,0 0 4-16,0 0-4 0,0 0-4 15,0 0-5-15,0 0 4 0,0 0-8 0,0 0 0 16,0 0-5-16,0 0-6 0,0 0-3 16,0 0-3-16,0 0-2 0,0 0-6 15,0 0-3-15,0 0 0 0,0 0-1 0,0 0-3 16,0 0-2-16,0 0 3 0,0 0-3 16,0 0-2-16,0 0-1 0,0 0-2 0,0 0 0 15,0 0 1-15,0 0-3 0,0 0 1 16,10-28 0-16,-10 28 1 0,0 0-1 0,8-17 7 15,-8 17-11-15,8-16 10 0,-8 16-8 16,7-19 1-16,-7 19-2 0,7-22 6 16,-2 13 9-16,-5 9 10 0,7-19 8 0,-7 19 6 15,8-19 6-15,-8 19-3 0,5-17-1 16,-5 17-2-16,4-15-5 0,-4 15-7 0,6-14 2 16,-6 14-5-16,0 0-4 0,6-14-1 15,-6 14-4-15,0 0-3 0,0 0-1 16,4-15 0-16,-4 15-3 0,0 0 2 15,0 0-1-15,0 0 6 0,0 0 3 0,0 0 0 16,0 0-2-16,0 0 0 0,-38 39 3 0,31-31-3 16,-2 6-2-16,2 0 0 0,1 0-6 15,-2 0 1-15,2 0 0 0,2 3-2 16,-1-2-2-16,1 0-1 0,4-15 0 0,-4 28 3 16,3-14-6-16,1-14 3 0,1 25-1 15,-1-25 3-15,4 22-2 0,-4-22 2 0,9 16 0 16,-5-6-3-16,-4-10 3 0,16 11 0 15,-16-11 0-15,16 10-1 0,-16-10-2 0,18 1-2 16,-18-1 1-16,23-3 2 0,-23 3-2 16,21-8-1-16,-7 0-3 0,-14 8 10 15,20-15 3-15,-10 8 1 0,-10 7 9 0,15-17-3 16,-15 17 4-16,13-14 4 0,-13 14-4 16,10-11-4-16,-10 11-1 0,8-12-4 0,-8 12-2 15,0 0-1-15,10-10-6 0,-10 10-2 16,0 0 4-16,0 0 2 0,0 0-3 15,0 0-5-15,0 0-3 0,0 0 2 0,0 0 2 16,0 0-4-16,0 0-3 0,0 0 4 16,0 47 3-16,0-47-1 0,8 15 4 15,-8-15-8-15,9 14 1 0,0-7 3 0,-9-7-1 16,20 10 2-16,-11-5 6 0,-9-5-11 16,23 4 6-16,-23-4 13 0,27 0-6 0,-27 0 14 15,27-8-1-15,-12 3 8 0,0-5 0 16,0 0 7-16,0-2 0 0,1-4-22 0,0 1 8 15,-5-1-9-15,5-1 9 0,-3 0-9 16,-4 0 3-16,5 2-6 0,-6-1 1 16,1 1 1-16,1 0-10 0,-3 2 0 0,-1-3-8 15,-2 4-8-15,-4 12-18 0,8-24-34 16,-6 10-50-16,-2 3-62 0,0 11-85 0,-4-21-95 16,-2 8-201-16,0 2-84 0,-2-1 19 15,0 2-243-15,8 10-214 0</inkml:trace>
  <inkml:trace contextRef="#ctx0" brushRef="#br0" timeOffset="56929.75">14288 5449 2517 0,'0'0'-89'16,"0"0"17"-16,0 0 31 0,0 0 16 0,0 0 17 15,0 0 13-15,0 0 13 0,0 0 10 16,9 43 6-16,-9-43 13 0,0 0 3 15,2 22 9-15,-2-22 17 0,0 0 14 0,-2 18 2 16,2-18 11-16,0 0 8 0,0 0 5 16,-10 18 1-16,10-18-1 0,0 0 2 15,-13 5 0-15,13-5 0 0,0 0-4 0,0 0-1 16,0 0-7-16,0 0-4 0,0 0-5 16,0 0-5-16,-20-28-8 0,20 28 0 0,0 0-3 15,5-23-10-15,-5 23-12 0,0 0-2 16,11-19-7-16,-11 19-2 0,13-10-8 0,-13 10-5 15,18-5-8-15,-18 5 1 0,20-2-3 16,-20 2-5-16,21 0-13 0,-21 0-19 16,19-2-36-16,-19 2-47 0,0 0-58 0,0 0-61 15,25 5-59-15,-25-5-112 0,0 6-194 16,0-6-402-16,0 0-439 0</inkml:trace>
  <inkml:trace contextRef="#ctx0" brushRef="#br0" timeOffset="58497.18">12347 8015 2886 0,'0'0'-127'0,"0"0"31"0,0 0 8 0,0 0 28 15,0 0 18-15,0 0 32 0,0 0 38 16,0 0 22-16,0 0 11 0,0 0 19 0,0 0-13 16,0 0 0-16,0 0-2 0,0 0-2 15,0 0-5-15,0 0-1 0,0 0 2 16,0 0-2-16,0 0 2 0,0 0-2 0,0 0 5 15,-29-33-4-15,29 33-5 0,0 0 2 16,2-22-7-16,-2 22-4 0,2-21-7 0,-2 21-1 16,3-25-4-16,-1 10-1 0,-2 15-6 15,12-28-2-15,-8 11-3 0,2-1-2 16,3 3-1-16,-4 0-2 0,4-1-2 0,-2 1 2 16,3 1-1-16,0 2-2 0,-1 1 0 15,2 0-2-15,0 2 4 0,1 0-2 0,-2 1 2 16,-10 8 2-16,23-11 11 0,-23 11 5 15,18-3 9-15,-18 3-4 0,24 0 2 0,-24 0-5 16,21 6-1-16,-10 0-4 0,-11-6-3 16,22 17-2-16,-13-8-2 0,-1 4-1 15,-2-1-1-15,1 5-5 0,-1-3 1 0,-1 1 2 16,-2 2-4-16,-1 2 0 0,-2 0 0 16,-2 1-2-16,-1-1 0 0,-2-1-2 0,1 1 2 15,0 5-5-15,-3-4 2 0,-1 2-1 16,4-6-1-16,-5 6 0 0,1-5 1 15,1 0 1-15,-4-2-2 0,4 0 1 0,-2-1 1 16,0-3 1-16,-3 1 0 0,4-1-1 16,-6-3 0-16,5 1 0 0,-4-2 8 0,13-7 1 15,-27 8 10-15,13-4 4 0,14-4 0 16,-22 0 9-16,22 0-3 0,-27-4-3 16,27 4 2-16,-23-11-6 0,11 2 0 0,0 2-3 15,12 7-7-15,-20-20-2 0,11 9 0 16,-1 0 2-16,10 11 0 0,-16-19-3 0,10 10 0 15,6 9 0-15,-7-17 1 0,7 17-2 16,-6-17 1-16,6 17-7 0,0 0-5 16,0-21 1-16,0 21 1 0,0 0 3 0,13-19-5 15,-13 19-5-15,16-11 2 0,-3 7 1 16,-13 4-2-16,25-7-3 0,-8 6-1 16,-1-3 1-16,1 1-2 0,2 3-16 0,0-3-20 15,1 2-28-15,-20 1-34 0,36-3-46 16,-18 3-59-16,2 0-42 0,-2-6-79 0,-3 3-156 15,-1-1-138-15,0 1-292 0,-4-3-312 16</inkml:trace>
  <inkml:trace contextRef="#ctx0" brushRef="#br0" timeOffset="58893">12432 7389 2916 0,'0'0'122'0,"0"0"18"0,0 0-16 0,0 0-6 16,0 0 12-16,24 0 20 0,-24 0 3 16,0 0-8-16,0 0-10 0,0 0-18 0,0 0-16 15,0 0-11-15,0 0-9 0,24 11-8 16,-24-11-11-16,0 0-9 0,0 0-28 0,0 0-35 15,0 0-61-15,15 4-89 0,-15-4-83 16,0 0-138-16,0 0-216 0,13-11-383 16,-13 11-435-16</inkml:trace>
  <inkml:trace contextRef="#ctx0" brushRef="#br0" timeOffset="59059.98">12592 7382 3374 0,'0'0'173'16,"13"7"-12"-16,-13-7-10 0,0 0 4 15,0 0-29-15,14 4 6 0,-14-4-3 0,0 0-18 16,0 0 4-16,0 0-18 0,0 0-17 16,0 0-23-16,13 4-37 0,-13-4-52 0,0 0-72 15,9 3-94-15,-9-3-97 0,0 0-188 16,0 0-142-16,0 0-322 0,0 0-372 0</inkml:trace>
  <inkml:trace contextRef="#ctx0" brushRef="#br0" timeOffset="59571.82">12812 8093 2989 0,'0'0'46'0,"0"0"22"0,0 0 2 0,0 0 2 15,-23 2 7-15,23-2 1 0,0 0 2 16,0 0-9-16,0 0-9 0,0 0-8 15,0 0-5-15,0 0-9 0,0 0 0 0,0 0-4 16,0 0-2-16,50 6-3 0,-50-6-3 16,23 4-4-16,-23-4-4 0,21 0-3 15,-21 0-12-15,19 0-22 0,-19 0-34 0,0 0-38 16,27-2-46-16,-21 0-44 0,-6 2-42 16,9-8-72-16,-9 8-634 0,0 0-326 0</inkml:trace>
  <inkml:trace contextRef="#ctx0" brushRef="#br0" timeOffset="59730.56">12859 8027 2797 0,'0'0'16'16,"0"0"60"-16,-18-10 24 0,18 10 21 16,0 0 12-16,-13-8 7 0,13 8 11 0,0 0-10 15,0 0-22-15,0 0-16 0,0 0-13 16,0 0-13-16,0 0-6 0,0 0-23 0,0 0-29 16,42-10-35-16,-42 10-43 0,25-3-45 15,-25 3-54-15,28 0-41 0,-16-3-47 16,1 3-101-16,2 0-581 0,-2-3-339 15</inkml:trace>
  <inkml:trace contextRef="#ctx0" brushRef="#br0" timeOffset="60724.88">13385 7575 2748 0,'0'0'-63'0,"0"0"11"15,0 0 9-15,0 0 9 0,-14-14 14 0,14 14 20 16,0 0 17-16,0 0 13 0,0 0 14 16,0 0 9-16,0 0 12 0,-27 2 13 0,27-2 21 15,0 0 17-15,0 0 19 0,0 0 12 16,0 0-5-16,0 0-15 0,0 0-13 0,-17-6-13 15,17 6-11-15,0 0-13 0,0 0-6 16,0 0-8-16,0 0-4 0,0 0-7 16,0 0-5-16,0 0-5 0,0 0-3 0,0 0-1 15,0 0-7-15,0 0 0 0,0 0-3 16,0 0-2-16,0 0-8 0,0 0-7 0,53 11-8 16,-53-11-26-16,0 0-42 0,0 0-64 15,3 13-76-15,-3-13-102 0,0 0-203 16,0 0-474-16,0 0-445 0</inkml:trace>
  <inkml:trace contextRef="#ctx0" brushRef="#br0" timeOffset="61257.85">13926 8006 3010 0,'0'0'4'0,"0"0"44"0,0 0 14 16,0 0 8-16,0 0 22 0,0 0 17 0,0 0 15 16,0 0 2-16,0 0-3 0,0 0-4 15,0 0 4-15,0 0-7 0,0 0-4 0,0 0-7 16,0 0-11-16,0 0-12 0,9 23-2 16,-9-23-7-16,22 6-19 0,-8-5-1 0,-14-1-8 15,32 6-13-15,-17-2-19 0,-3-2-31 16,1-2-42-16,-13 0-50 0,0 0-55 15,31 0-55-15,-31 0-61 0,11-6-129 0,-11 6-162 16,0 0-347-16,0 0-317 0</inkml:trace>
  <inkml:trace contextRef="#ctx0" brushRef="#br0" timeOffset="61406.44">13966 7960 2823 0,'0'0'125'15,"-15"-13"48"-15,15 13-16 0,0 0-21 16,0 0-18-16,0 0-11 0,0 0-15 15,0 0-9-15,0 0-19 0,0 0-40 0,0 0-48 16,38-14-44-16,-38 14-45 0,23 0-43 16,-13 0-49-16,-10 0-101 0,17-1-612 15,-17 1-316-15</inkml:trace>
  <inkml:trace contextRef="#ctx0" brushRef="#br0" timeOffset="66311.73">13191 7874 991 0,'0'0'135'0,"0"0"-36"0,0 0 3 15,0 0-8-15,17-32 8 0,-17 32-6 16,0 0 0-16,0 0-4 0,0 0 6 0,10-10-12 15,-10 10 2-15,0 0-3 0,0 0-9 16,0 0 6-16,0 0-8 0,0 0-6 16,0 0 3-16,0 0 0 0,0 0 9 0,0 0 6 15,12-7 14-15,-12 7 10 0,0 0 12 0,0 0-6 16,0 0-3-16,0 0-6 0,0 0-1 16,0 0-6-16,0 0-5 0,0 0-3 15,0 0-4-15,-16 44-11 0,16-44-6 0,0 0-8 16,-6 18-3-16,6-18-7 0,-1 18-5 15,1-18-3-15,0 17-4 0,0-17-8 16,1 19 0-16,-1-19-2 0,8 17-3 0,-8-17-3 16,9 16-3-16,-2-8-3 0,-7-8 0 15,13 17-3-15,-6-12 0 0,-7-5-3 0,14 11 1 16,-14-11-2-16,15 8-2 0,-15-8-1 16,14 6 1-16,-14-6-4 0,18 2 0 15,-18-2-1-15,0 0-1 0,27-4-2 0,-27 4-2 16,20-8-2-16,-20 8 2 0,23-11-4 15,-12 3 3-15,-3-2-3 0,-8 10 1 0,17-19-1 16,-11 12 2-16,-6 7 5 0,11-17 3 16,-11 17-4-16,6-15 3 0,-6 15 1 15,0 0 2-15,0-20 3 0,0 20 1 0,0 0-1 16,0 0 5-16,-13-15 7 0,13 15-1 16,0 0-4-16,0 0-2 0,0 0 1 0,0 0 2 15,0 0-1-15,0 0-2 0,0 0-1 16,-35 21-7-16,35-21 2 0,0 0-1 0,-5 19-1 15,5-19 1-15,0 0-2 0,0 0 1 16,11 27-6-16,-11-27 4 0,9 15 1 16,-9-15-1-16,18 11-2 0,-7-5 0 0,-1 0 0 15,-10-6 2-15,22 6-1 0,-8-3 0 16,-14-3-3-16,29 3 3 0,-29-3 0 16,31-5 4-16,-18 4 2 0,4-5 5 0,-17 6 2 15,27-12 10-15,-14 4 0 0,0 0 3 16,-1-5-7-16,-1 1 9 0,2-2-21 15,-6 3 7-15,0-2-1 0,1-1-1 0,-8 14-4 16,10-23-7-16,-3 14-4 0,-7 9-15 16,6-18-22-16,-2 11-30 0,-4 7-46 0,0 0-66 15,7-17-68-15,-7 17-53 0,0 0-147 16,0-10-146-16,0 10-24 0,0 0-228 16,0 0-182-16</inkml:trace>
  <inkml:trace contextRef="#ctx0" brushRef="#br0" timeOffset="67184.45">14481 7783 2527 0,'12'-19'-9'0,"-12"19"32"0,8-8 10 15,-8 8-1-15,0 0 5 0,0 0 6 16,9-10 33-16,-9 10 24 0,0 0 11 0,0 0 13 16,0 0-13-16,0 0-9 0,0 0-4 15,0 0-7-15,-3 53-3 0,3-53-4 0,-10 26-10 16,4-13-3-16,-2 3-7 0,2-3-1 16,-1 2-4-16,0-2 1 0,-2-2 1 15,0 2 4-15,9-13-4 0,-17 20-1 0,7-10-5 16,1-3-8-16,9-7 0 0,-19 11 0 15,19-11-2-15,-19 4 2 0,19-4 0 16,-16 3-1-16,16-3-3 0,0 0-3 0,0 0-2 16,-20-20-7-16,20 20-4 0,-5-15-2 15,5 15-1-15,0 0 1 0,5-25 2 0,-5 25-2 16,9-17-1-16,-9 17-5 0,9-13 5 16,-9 13 3-16,16-11-6 0,-16 11 1 15,17-8-5-15,-17 8 7 0,23-4 6 0,-23 4 0 16,27 2 1-16,-7 0 2 0,-4 4 3 15,5-3-4-15,-6 5-6 0,5 0 7 0,-3-1-13 16,-2 1-3-16,0 1-9 0,1 1-14 16,-3-1-33-16,-1 0-46 0,-3 0-60 15,2-2-78-15,0 2-67 0,-4-5-153 0,0 2-177 16,1-1 19-16,-8-5-313 0,12 7-311 16</inkml:trace>
  <inkml:trace contextRef="#ctx0" brushRef="#br0" timeOffset="73075.66">14966 5959 1690 0,'34'-8'231'0,"-34"8"-46"15,0 0-48-15,0 0 5 0,20-4 2 16,-20 4 7-16,0 0 2 0,18-3-15 16,-18 3-6-16,15-4-13 0,-15 4-7 0,0 0-7 15,26-2 1-15,-26 2 3 0,20-1 9 16,-20 1-6-16,24-3-8 0,-24 3-12 0,21-2-11 15,-21 2-10-15,19-1-2 0,-19 1-9 16,17-2-5-16,-17 2-8 0,0 0-10 0,22-2-10 16,-22 2-18-16,0 0-22 0,16-2-21 15,-16 2-28-15,0 0-29 0,0 0-32 16,0 0-26-16,15-6-37 0,-15 6-37 0,0 0-25 16,0 0-42-16,0 0-651 0,0 0-357 15</inkml:trace>
  <inkml:trace contextRef="#ctx0" brushRef="#br0" timeOffset="73237.78">15144 5891 2764 0,'-25'-9'-93'0,"25"9"36"0,-23-7 37 16,23 7 50-16,-17-5 41 0,17 5 43 16,-18-7 39-16,18 7 18 0,-14-6 6 0,14 6-12 15,0 0-9-15,0 0-19 0,-19-4-3 16,19 4-23-16,0 0-7 0,0 0-15 0,0 0-11 16,0 0-10-16,0 0-28 0,0 0-34 15,0 0-47-15,0 0-61 0,49-14-65 16,-41 12-57-16,-8 2-99 0,11-8-199 0,-11 8-393 15,9-8-311-15</inkml:trace>
  <inkml:trace contextRef="#ctx0" brushRef="#br0" timeOffset="80230.53">15557 5518 2637 0,'0'0'-120'0,"0"0"32"0,0 0 21 0,0 0 20 16,0 0 14-16,0 0 24 0,0 0 18 16,-13-14 31-16,13 14 20 0,0 0 22 0,0 0 22 15,0 0 5-15,0 0 15 0,0 0 1 16,0 0 6-16,0 0 3 0,0 0 3 15,0 0-2-15,0 0 2 0,0 0-6 0,0 0-3 16,0 0-5-16,0 0-6 0,0 0-6 16,0 0-8-16,0 0-10 0,0 0-14 0,0 0-10 15,0 0 0-15,0 0-7 0,0 0-6 16,0 0-9-16,0 0-6 0,56 3 0 16,-56-3 1-16,31 7-4 0,-14-3-2 0,4-3 5 15,0 3 14-15,0 0-9 0,5-3-8 16,1 3 2-16,-3-2-5 0,4 1-3 15,-6-2-3-15,2 1-6 0,-3 0 0 0,0 0-1 16,-2-2 1-16,0 2-6 0,-19-2 8 16,28 1 6-16,-28-1-5 0,23 0 1 0,-23 0-2 15,21 3-21-15,-21-3-1 0,18 1-3 16,-18-1-6-16,0 0-17 0,18 0-18 16,-12 2-33-16,-6-2-44 0,0 0-59 0,0 0-63 15,15 0-48-15,-15 0-89 0,0 0-140 16,0 0-75-16,0 0-344 0,0 0-348 0</inkml:trace>
  <inkml:trace contextRef="#ctx0" brushRef="#br0" timeOffset="80545.56">15824 5557 2677 0,'0'0'-124'0,"0"0"20"15,0 0 14-15,-22-2 27 0,22 2 26 0,0 0 37 16,0 0 36-16,0 0 31 0,0 0 18 15,0 0 24-15,-21 0 15 0,21 0 21 0,0 0 20 16,0 0 2-16,0 0-6 0,-10 10-8 16,10-10-11-16,0 0-12 0,-7 17-5 0,7-17-4 15,-4 20 1-15,4-20 3 0,-4 27 1 16,2-9-5-16,-3-1-5 0,3 4-19 0,-2-2-1 16,2 2-1-16,2 1-4 0,-2 0-11 15,0 1-6-15,2 3-6 0,0 1-6 0,0-4 11 16,0 4-15-16,0-4 3 0,0-3-13 15,2 3-2-15,-2-4-11 0,0 2-21 16,0-2-32-16,2-2-42 0,-2-1-44 0,0-2-71 16,0-2-82-16,0-12-101 0,-2 21-210 15,0-13-33-15,2-8 26 0,0 0-303 0,0 0-247 16</inkml:trace>
  <inkml:trace contextRef="#ctx0" brushRef="#br0" timeOffset="81353.78">14953 5828 2596 0,'0'0'-75'0,"-12"-10"23"0,12 10 8 0,0 0 22 16,0 0 7-16,0 0 30 0,0 0 32 15,0 0 27-15,-10-9 16 0,10 9-5 0,0 0 1 16,0 0 11-16,0 0 14 0,0 0 17 15,0 0 14-15,0 0 2 0,0 0-1 16,0 0 1-16,0 0-8 0,0 0-7 0,0 0-5 16,0 0-11-16,0 0 6 0,0 0-6 15,0 0-15-15,0 0-8 0,0 0-9 0,0 0-14 16,0 0-6-16,33-8-5 0,-33 8-6 16,26 0-6-16,-26 0-8 0,30 0-1 0,-14 1-3 15,-16-1-3-15,36 3-1 0,-17-3 8 16,-2 0-5-16,-17 0-2 0,32 1 6 15,-17-1-10-15,-15 0-8 0,27 0 2 0,-27 0 6 16,22 0 4-16,-22 0 9 0,20 0-3 16,-20 0 0-16,20 0-5 0,-20 0 1 0,0 0-5 15,21 3-2-15,-21-3-4 0,0 0-7 16,0 0-17-16,21 1-20 0,-21-1-25 16,9 0-27-16,-9 0-44 0,0 0-48 0,0 0-66 15,0 0-47-15,0 0-83 0,14 3-137 16,-14-3-87-16,0 0-379 0,0 0-412 0</inkml:trace>
  <inkml:trace contextRef="#ctx0" brushRef="#br0" timeOffset="81821.75">15010 5969 2819 0,'0'0'-108'15,"-20"-4"36"-15,20 4 26 0,0 0 3 0,0 0 13 16,-18-4 21-16,18 4 6 0,0 0 15 16,0 0 12-16,0 0 4 0,0 0-3 0,0 0-1 15,0 0 1-15,0 0 9 0,0 0 0 16,0 0 13-16,0 0 8 0,0 0 13 0,0 0 14 16,0 0 18-16,0 0 12 0,0 0 9 15,0 0 12-15,0 0 1 0,0 0-6 0,0 0-8 16,56 8-10-16,-56-8-11 0,25 4-12 15,-11-3-10-15,-14-1-7 0,32 3-10 16,-14-2-4-16,-1 1-8 0,2 0-2 16,0 0-7-16,-1 0-3 0,0 0-11 0,0-2-14 15,-18 0-27-15,30 4-34 0,-17-4-43 16,-13 0-64-16,26 3-57 0,-18-3-86 16,-8 0-172-16,16 2-508 0,-16-2-438 0</inkml:trace>
  <inkml:trace contextRef="#ctx0" brushRef="#br0" timeOffset="87083.38">9536 4489 2812 0,'0'0'-163'0,"0"0"26"0,0 0 15 15,0 0 19-15,0 0 10 0,0 0 11 0,0 0 16 16,0 0 8-16,0 0 13 0,0 0 13 16,0 0 9-16,0 0 18 0,0 0 14 15,0 0 8-15,0 0 12 0,0 0 29 16,0 0-21-16,0 0-12 0,0 0 4 0,0 0-18 15,0 0-22-15,0 0-2 0,0 0-6 16,0 0 2-16,0 0 1 0,2 22 9 16,-2-22 7-16,0 0 16 0,0 0 14 0,0 0 29 15,0 0 8-15,0 0 22 0,0 0 3 16,0 0 21-16,0 0 9 0,0 0 14 0,0 0 11 16,0 0 10-16,0 0 8 0,0 0-2 15,0 0-1-15,0 0-6 0,0 0-11 16,0 0-8-16,0 0-14 0,0 0-12 0,0 0-12 15,0 0-9-15,0 0-11 0,0 0-9 16,0 0-9-16,0 0-3 0,0 0-5 0,10 17-2 16,-10-17-8-16,0 0 1 0,2 19-8 15,-2-19-1-15,2 14-4 0,-2-14 0 16,0 0-6-16,2 24 2 0,-2-24-6 0,3 17 16 16,-3-17-1-16,0 19-2 0,0-19-7 15,2 20-2-15,-2-20-4 0,-2 19-2 0,2-19-3 16,0 19 0-16,0-19 0 0,0 21-1 15,0-21-1-15,0 19 2 0,0-19-4 0,-3 19-1 16,3-19-7-16,-2 21 4 16,2-21 2-16,-2 19-4 0,2-19 10 0,-2 17-20 15,2-17 1-15,-2 19 11 0,2-19-2 0,0 0-7 16,0 25 8-16,0-25-3 0,2 17 6 16,-2-17-6-16,0 19-5 0,0-19 9 0,0 17-5 15,0-17-20-15,0 17 3 0,0-17 4 16,0 19-2-16,0-19 2 0,2 18 1 15,-2-18 2-15,0 18-2 0,0-18 3 0,2 18 2 16,-2-18 0-16,0 17-2 0,0-17 1 16,2 19 3-16,-2-19-1 0,3 15-1 0,-3-15 6 15,0 0 0-15,2 24-2 0,-2-24-5 16,2 14 2-16,-2-14 1 0,0 0 2 16,3 25 0-16,-3-25 6 0,0 18-8 0,0-18 0 15,2 17-1-15,-2-17 4 0,0 0-1 16,0 24-2-16,0-24 0 0,0 15 8 15,0-15-10-15,2 16 2 0,-2-16 3 0,0 0-3 16,2 23 0-16,-2-23 2 0,2 15 0 16,-2-15 0-16,0 0-1 0,2 22 2 0,-2-22-3 15,0 0 4-15,0 20-2 0,0-20 2 16,2 13-2-16,-2-13 1 0,0 0-1 0,2 17 0 16,-2-17 6-16,0 0-9 0,0 0 1 15,4 19 2-15,-4-19-2 0,0 0 2 16,0 0 0-16,2 17-2 0,-2-17 0 0,0 0 2 15,0 0 2-15,2 14-2 0,-2-14-4 16,0 0 3-16,0 0 4 0,0 0-3 0,0 0-7 16,0 0-8-16,0 17-5 0,0-17-5 15,0 0-6-15,0 0 0 0,0 0-5 16,0 0-2-16,0 0-7 0,0 0-4 0,0 0-10 16,0 0-8-16,0 0-8 0,0 0-4 15,0 0-6-15,0 0 3 0,-20-31 9 0,20 31 1 16,-9-13 5-16,4 5 7 0,5 8 4 15,-8-19 8-15,4 12 2 0,0-5 9 0,-3 3 5 16,1-1 7-16,2-1 5 0,4 11 8 16,-9-19 9-16,5 9 5 0,4 10 5 15,-7-15 6-15,3 7 4 0,4 8 8 0,-4-13 3 16,4 13 2-16,-6-13-3 0,6 13 3 16,-4-10-3-16,4 10-3 0,0 0 1 0,-6-13-4 15,6 13 0-15,0 0-1 0,-4-9-3 16,4 9 1-16,0 0-5 0,0 0 1 15,-8-12-2-15,8 12-2 0,0 0-2 0,0 0 1 16,0 0-1-16,0 0-2 0,-6-10 1 16,6 10-4-16,0 0 3 0,0 0-1 15,0 0-1-15,0 0 0 0,0 0-2 0,0 0 2 16,-8-9 0-16,8 9-2 0,0 0-1 16,0 0-2-16,0 0 1 0,0 0-3 0,-8-6-2 15,8 6 3-15,0 0 5 0,0 0-6 16,0 0 3-16,0 0 0 0,-13-4 0 0,13 4 3 15,0 0 2-15,0 0 6 0,0 0 4 16,0 0 1-16,0 0 4 0,0 0 3 16,0 0 7-16,0 0 3 0,0 0 6 15,0 0 6-15,0 0 0 0,0 0 2 0,0 0-2 16,0 0 0-16,0 0-1 0,0 0 1 0,0 0-5 16,0 0-3-16,0 0-8 0,0 0 3 15,0 0-4-15,0 0-4 0,0 0 0 0,0 0-4 16,0 0-1-16,0 0-4 0,0 0 0 15,0 0 6-15,0 0-4 0,0 0-2 16,0 0-1-16,0 0-2 0,0 0 2 0,0 0-2 16,19 44 2-16,-19-44-6 0,4 21 3 15,-2-9-3-15,-2-12-3 0,4 26 4 16,-2-12-5-16,0 1 5 0,2-2-5 0,2 2 2 16,-6-15-7-16,6 25 3 0,-4-13 0 15,-2-12 2-15,6 21-2 0,-6-21 3 0,6 17 0 16,-6-17-2-16,4 13-2 0,-4-13 5 15,4 11-3-15,-4-11 0 0,0 0-1 0,7 15 2 16,-7-15-2-16,0 0 4 0,0 0-3 16,7 14-4-16,-7-14 2 0,0 0 0 0,0 0-1 15,0 0 7-15,0 0-10 0,0 0 11 16,0 0-10-16,0 0 2 0,35-17 1 16,-35 17-2-16,11-13 3 0,-11 13 1 0,11-18 1 15,-3 7 4-15,-2 0-4 0,0 0 2 16,1-3 3-16,0 0 6 0,-1 0-3 0,2 3-9 15,-8 11 29-15,13-25-4 0,-5 14-10 16,1 0 3-16,-3 0-6 0,-6 11 3 0,17-22-6 16,-11 15-2-16,-6 7-1 0,11-16-7 15,-11 16-19-15,9-10-25 0,-5 5-37 16,-4 5-48-16,6-10-68 0,-6 10-77 0,0 0-94 16,6-11-187-16,-6 11-58 0,0 0 20 15,0 0-295-15,0 0-258 0</inkml:trace>
  <inkml:trace contextRef="#ctx0" brushRef="#br0" timeOffset="88515.43">8970 4551 2500 0,'0'0'-150'16,"0"0"11"-16,0 0 7 0,0 0 7 15,0 0 12-15,0 0 8 0,0 0 13 0,0 0 8 16,0 0 13-16,0 0 7 0,0 0 12 16,0 0 21-16,0 0 14 0,0 0 22 0,0 0 11 15,0 0 8-15,0 0 8 0,0 0 4 16,0 0 2-16,0 0 2 0,0 0-3 0,0 0-6 15,0 0-11-15,0 0 8 0,0 0 0 16,0 0-6-16,0 0-5 0,0 0 7 0,0 0 8 16,0 0 12-16,0 0 15 15,-22-5 26-15,22 5-3 0,0 0 5 0,0 0-8 16,0 0-2-16,0 0-9 0,0 0-10 0,-22-3-3 16,22 3-2-16,0 0-1 0,0 0-13 15,0 0-2-15,0 0 4 0,-23 0 8 16,23 0-2-16,0 0 5 0,0 0 4 15,0 0 0-15,0 0 3 0,0 0-4 0,0 0-6 16,0 0 1-16,0 0-4 0,0 0-9 16,0 0 1-16,0 0-1 0,-20-1-3 15,20 1-2-15,0 0 0 0,0 0 4 0,0 0 0 16,0 0 9-16,0 0 5 0,0 0 2 16,0 0 8-16,0 0-3 0,0 0-6 0,0 0 1 15,0 0-6-15,0 0-3 0,0 0-3 16,0 0-6-16,0 0-2 0,0 0-3 15,0 0-4-15,0 0 0 0,0 0-9 0,0 0 2 16,0 0 0-16,0 0-6 0,0 0 2 16,0 0-3-16,0 0 0 0,0 0 2 0,0 0-8 15,0 0 0-15,0 0-1 0,0 0-1 16,0 0-4-16,0 0-5 0,0 0 0 16,0 0 0-16,0 0-5 0,0 0 2 0,0 0-2 15,0 0 1-15,0 0 2 0,0 0-8 16,0 0-10-16,0 0-11 0,0 0-16 0,0 0-20 15,0 0-33-15,0 0-42 0,0 0-46 16,0 0-60-16,0 0-169 0,0 0-447 0,0 0-227 16</inkml:trace>
  <inkml:trace contextRef="#ctx0" brushRef="#br0" timeOffset="89490.15">8976 4550 2517 0,'0'0'-108'0,"0"0"18"16,0 0 11-16,0 0 11 0,0 0 8 15,0 0 13-15,0 0 7 0,0 0 11 16,0 0-5-16,0 0 9 0,0 0 5 0,0 0-2 16,0 0 1-16,0 0 6 0,0 0 10 15,0 0 7-15,0 0 6 0,0 0 11 0,0 0 14 16,0 0 17-16,0 0 10 0,0 0 2 16,0 0-2-16,0 0 15 0,0 0-3 15,0 0 10-15,0 0-1 0,0 0-3 0,0 0-2 16,0 0 1-16,0 0-7 0,0 0-4 15,0 0-2-15,0 0-4 0,0 0-5 16,0 0-7-16,0 0-7 0,0 0-2 0,0 0-5 16,0 0 2-16,56 0-7 0,-56 0 5 15,0 0-4-15,29 0 0 0,-29 0 1 0,24-3 1 16,-24 3 3-16,23 0 1 0,-23 0 4 16,26 0-3-16,-26 0-1 0,22-1-1 0,-22 1 2 15,24-3-5-15,-24 3-5 0,23 0 4 16,-23 0 2-16,22-1-1 0,-22 1 8 15,22-2 3-15,-22 2 0 0,20 0 7 0,-20 0-7 16,21-2 1-16,-21 2-3 0,0 0-9 16,27 0 2-16,-27 0-5 0,17 0-3 15,-17 0-2-15,0 0-4 0,24-4 0 16,-24 4-2-16,0 0-1 0,23-1 5 0,-23 1 2 16,0 0 4-16,19 0-4 0,-19 0 3 15,0 0 1-15,19-2-2 0,-19 2-2 0,0 0 2 16,0 0-7-16,21-3-2 0,-21 3 0 15,0 0-4-15,0 0 1 0,0 0-2 0,23 0-1 16,-23 0-2-16,0 0 3 0,0 0-1 16,20-4 11-16,-20 4 2 0,0 0 4 15,0 0-4-15,21 0 1 0,-21 0-4 16,0 0-3-16,19-1 0 0,-19 1 0 0,0 0-1 16,0 0-1-16,0 0-3 0,23 0-2 15,-23 0-15-15,0 0-31 0,0 0-64 0,0 0-103 16,13-2-118-16,-13 2-231 0,0 0-54 15,0 0-337-15,0 0-364 0</inkml:trace>
  <inkml:trace contextRef="#ctx0" brushRef="#br0" timeOffset="94465.34">9386 4033 719 0,'0'0'126'0,"0"0"-28"0,8-13-30 15,-8 13 3-15,0 0 7 0,0 0 13 16,8-12 11-16,-8 12-1 0,0 0 19 0,0 0-4 16,0 0-1-16,9-10 2 0,-9 10-5 15,0 0-14-15,0 0 6 0,0 0 1 16,0 0 10-16,0 0 6 0,0 0-2 0,0 0-1 16,0 0-6-16,0 0-11 0,0 0-2 15,0 0-13-15,0 0-4 0,0 0-5 0,0 0-4 16,4 41-4-16,-4-41-7 0,2 14-4 15,-2-14-1-15,2 18 0 0,-2-18 2 0,4 17 3 16,-4-17 1-16,3 21-1 0,-3-21-3 16,4 22-6-16,-4-22-2 0,2 19-9 15,-2-19-3-15,2 20-5 0,-2-20-3 0,0 19-3 16,0-19-5-16,2 17-1 0,-2-17-1 16,0 0-1-16,2 24-4 0,-2-24-3 0,0 15 0 15,0-15 0-15,0 0-2 0,3 16 1 16,-3-16-4-16,0 0-1 0,0 0-2 15,0 0-10-15,-3 21-8 0,3-21-8 0,0 0-9 16,0 0-8-16,0 0-4 0,0 0-7 16,0 0-8-16,0 0 3 0,0 0 1 15,0 0-2-15,0 0 4 0,0 0-3 0,0 0 2 16,0 0 9-16,0 0 0 0,0 0 4 16,0 0-1-16,-27-41-3 0,20 27 6 15,1-3 1-15,2 2 0 0,-2-4 2 0,2 0-1 16,-1 1 3-16,-2 0 7 0,3 0 7 15,0 2 7-15,2 0 14 0,2 16 12 0,-6-30 8 16,4 18 6-16,2 12 0 0,-2-24 0 16,2 24-6-16,2-22-1 0,-2 22-9 15,4-18 1-15,-4 18-1 0,10-19-4 0,-4 11 4 16,-6 8-5-16,18-15 1 0,-18 15-2 16,16-9 1-16,-5 4-2 0,-11 5-2 15,19-4 1-15,-19 4 2 0,21 2-2 0,-21-2 1 16,24 4 1-16,-24-4-7 0,19 10 2 15,-8-4 4-15,-11-6 2 0,16 9 2 0,-16-9 7 16,15 14 1-16,-11-7 0 0,-4-7 1 16,9 15 5-16,-9-15-3 0,2 17 5 15,-2-17 1-15,0 0-4 0,-9 25 4 0,9-25-2 16,-10 15-2-16,10-15-1 0,-11 16-2 16,11-16-2-16,-10 14 0 0,10-14-2 0,-11 12 0 15,11-12-2-15,-11 13-2 0,11-13 1 16,-8 12-1-16,8-12 6 0,-6 13 0 0,6-13 1 15,-6 14 2-15,6-14-2 0,0 0 4 16,-2 20-3-16,2-20-1 0,0 0 0 16,8 20 1-16,-8-20 3 0,12 13-3 0,-1-6-5 15,0-1 2-15,-11-6-4 0,23 16-1 16,-11-9-7-16,0-2-13 0,-12-5-34 16,18 13-45-16,-8-9-69 0,-10-4-75 15,16 12-124-15,-12-6-211 0,0 1-366 0,-4-7-344 16</inkml:trace>
  <inkml:trace contextRef="#ctx0" brushRef="#br0" timeOffset="99974.7">8998 5134 2708 0,'0'0'-127'0,"0"0"19"15,0 0 12-15,0 0 12 0,0 0 19 16,0 0 23-16,0 0 12 0,0 0 18 16,0 0-1-16,0 0 10 0,0 0 0 0,0 0-4 15,0 0 4-15,0 0 0 0,0 0 12 16,0 0 15-16,0 0-4 0,0 0 2 0,0 0-6 15,0 0-4-15,0 0 1 0,0 0 1 16,0 0-6-16,0 0 15 0,0 0-9 16,0 0-2-16,0 0-7 0,0 0 4 0,32 25 0 15,-32-25-7-15,0 0-5 0,15 10 13 16,-15-10-5-16,0 0 6 0,14 9-7 16,-14-9 3-16,10 10 3 0,-10-10-7 0,12 7 16 15,-12-7 8-15,8 10 0 0,-8-10-7 16,0 0 4-16,10 15 0 0,-10-15-9 15,9 11 15-15,-9-11-16 0,6 12 1 0,-6-12 2 16,5 14-3-16,-5-14-7 0,2 16 9 16,-2-16-5-16,0 0 5 0,2 23-9 0,-2-23 11 15,0 18-3-15,0-18-2 0,2 17 6 16,-2-17-2-16,2 16 1 0,-2-16 1 16,2 18-5-16,-2-18 5 0,3 18 0 0,-3-18 1 15,0 18 1-15,0-18 15 0,2 19 10 16,-2-19 6-16,0 18 4 0,0-18-4 0,-2 19-4 15,2-19-7-15,-3 18 0 0,3-18-1 16,-2 20-9-16,2-20-1 0,-2 19-6 16,2-19-3-16,-4 18 1 0,4-18-5 15,-4 19-4-15,4-19 2 0,-5 19-2 0,5-19-2 16,-4 19-1-16,4-19 1 0,-4 18-5 0,4-18 4 16,-5 17-2-16,5-17 1 0,-6 19-4 15,6-19 3-15,-4 17-3 0,4-17 2 16,-6 15-2-16,6-15-3 0,-6 16-2 0,6-16 4 15,-10 15 0-15,10-15-1 0,-6 15 1 16,6-15 0-16,-8 13 0 0,8-13-4 0,-6 16 2 16,6-16-1-16,-9 13-1 0,9-13 4 15,-8 11-2-15,8-11 2 0,-9 14-2 16,9-14 3-16,-8 13 1 0,8-13-3 0,-9 13 5 16,9-13 5-16,-8 11 1 0,8-11-1 15,-10 10 0-15,10-10-1 0,-12 12 0 0,12-12 0 16,-10 9-2-16,10-9-1 0,-10 12-1 15,10-12 1-15,0 0 0 0,-18 14-3 0,18-14 4 16,-10 7-5-16,10-7 0 0,-8 10-2 16,8-10 0-16,0 0 2 0,-15 9-2 15,15-9-3-15,0 0 3 0,-15 11-1 0,15-11 1 16,0 0-1-16,-13 10 1 0,13-10-2 16,0 0 3-16,-10 5-3 0,10-5 3 15,0 0-3-15,0 0 3 0,0 0-7 0,0 0-1 16,0 0 1-16,0 0 0 0,0 0-2 15,0 0 1-15,0 0-2 0,0 0-3 0,0 0 3 16,0 0 0-16,0 0 0 0,0 0 4 16,0 0-2-16,0 0 4 0,0 0-2 0,0 0-2 15,0 0 3-15,0 0-3 0,6-43 2 16,-6 43 2-16,0 0-3 0,6-21 1 0,-6 21 0 16,4-16 2-16,-4 16-1 0,5-15-1 15,-5 15 2-15,0 0 7 0,6-19-1 16,-6 19 3-16,0 0 6 0,7-15 0 15,-7 15 4-15,0 0 0 0,0 0 0 0,4-16-2 16,-4 16-2-16,0 0-2 0,0 0-2 16,0 0 0-16,0 0-3 0,0 0 3 15,0 0-3-15,8-9 2 0,-8 9-1 0,0 0-3 16,0 0-1-16,0 0 2 0,0 0-1 16,0 0 2-16,0 0-3 0,0 0 1 15,0 0-1-15,0 0 1 0,0 0-1 0,0 0-2 16,-10 51 0-16,10-51 0 0,0 0 2 15,-7 18-2-15,7-18-3 0,-4 14 2 0,4-14 1 16,0 0-3-16,-7 19 2 0,7-19 0 16,-6 13 1-16,6-13-1 0,-4 13 1 0,4-13-2 15,0 0-1-15,-8 17 2 0,8-17-2 16,-6 12 0-16,6-12-1 0,0 0 4 16,-7 14 0-16,7-14 1 0,0 0 0 0,-5 14-3 15,5-14 0-15,0 0 3 0,0 0-1 16,-6 13 0-16,6-13 0 0,0 0 0 0,0 0-1 15,0 0 5-15,0 0 2 0,0 0 5 16,-4 15 9-16,4-15 9 0,0 0 11 16,0 0 14-16,0 0 3 0,0 0 5 0,0 0-3 15,0 0-8-15,22 13-1 0,-22-13-4 16,16 0-9-16,-16 0-7 0,0 0-16 0,32 0-28 16,-32 0-47-16,23-1-58 0,-23 1-79 15,28-3-78-15,-28 3-153 0,21 0-176 16,-12 0-320-16,-9 0-325 0</inkml:trace>
  <inkml:trace contextRef="#ctx0" brushRef="#br0" timeOffset="116873">16704 5656 2756 0,'0'0'-52'0,"0"0"34"16,0 0 11-16,0 0 20 0,0 0 19 16,0 0 31-16,9-15 18 0,-9 15 10 15,0 0-2-15,0 0-2 0,0 0-2 0,0 0 17 16,0 0 12-16,0 0 5 0,0 0 3 16,0 0-5-16,0 0-8 0,0 0-5 0,0 0-12 15,0 0-8-15,0 0-9 0,0 50-9 16,0-50-1-16,0 30-7 0,0-11-7 0,0 0-5 15,0 2-3-15,0-2-6 0,0 2-8 16,2 0-3-16,-4-2 0 0,4 0-2 0,-2-2-4 16,0 0-3-16,0 1 1 0,0-18-3 15,0 24 0-15,0-24-4 0,0 22 4 16,0-22-13-16,0 18-8 0,0-18-13 0,0 0-12 16,0 18-14-16,0-18-11 0,0 0-2 15,0 0-3-15,0 0-3 0,0 0 2 16,0 0-3-16,0 0 12 0,0 0-1 0,0 0 4 15,0 0 6-15,-4-63 3 0,4 45 5 16,0-1 5-16,2 1 8 0,0-2 16 0,-2-1 9 16,2 1 11-16,0 0 4 0,2-1 7 15,-2 4 5-15,2 0 5 0,-2 0-1 16,3 2 2-16,0-1-6 0,-5 16 1 0,8-26-8 16,-4 14-4-16,2 2-2 0,-6 10-1 15,13-20-2-15,-7 12-2 0,-6 8-5 0,17-11 3 16,-17 11-2-16,17-6 1 0,-17 6-2 15,22 0 2-15,-22 0 3 0,18 7 4 0,-18-7-3 16,22 16 3-16,-14-7 0 0,3 4 1 16,-7-3-3-16,2 3 2 0,-6-13-3 15,4 24 4-15,-4-24 0 0,-2 22 2 0,2-22-1 16,-8 25 0-16,1-13 0 0,-1-1-3 16,0-2 2-16,-3 1 0 0,0 0-2 15,11-10 5-15,-18 15-6 0,6-10 2 0,12-5-1 16,-14 14 0-16,14-14 0 0,-13 10 2 15,13-10 0-15,-8 10 1 0,8-10-4 16,0 0-3-16,-13 12 5 0,13-12 6 0,-7 14 10 16,7-14 7-16,0 0-2 0,3 24 2 15,-3-24-1-15,6 21-21 0,-1-9 3 16,1-1 3-16,0 1 7 0,3 1-2 0,1 0 2 16,3-2-3-16,4 4-3 0,-1-1-5 15,2 1-2-15,3-1-8 0,-4-3-49 0,0-1-63 16,-1-3-87-16,0 1-88 0,-2-2-186 15,1-2-130-15,-6-1 5 0,-9-3-333 0,0 0-327 16</inkml:trace>
  <inkml:trace contextRef="#ctx0" brushRef="#br0" timeOffset="118738.19">17593 5576 2914 0,'19'-2'32'0,"-19"2"11"16,0 0-4-16,0 0-3 0,0 0 0 0,0 0 17 16,0 0 10-16,0 0 0 0,0 0-14 15,0 0-2-15,0 0-7 0,0 0 1 0,0 0 12 16,-51-5 8-16,51 5 13 0,-27 0 7 15,27 0 3-15,-30 0-1 0,30 0-3 16,-28 0-4-16,28 0-7 0,-24 0-4 0,24 0-3 16,-22 0-2-16,22 0-7 0,0 0-8 15,-25 1 0-15,25-1-3 0,0 0 0 0,-17 6 3 16,17-6 4-16,0 0 4 0,-11 19 2 16,11-19 18-16,-2 23-11 0,2-7 4 0,0 0-11 15,0 5 2-15,0 0 8 0,0 0-15 16,2 6-1-16,-2 0 6 0,2-1 0 15,-2 1 3-15,2 0 1 0,-2 0 5 0,0-2-3 16,0-1-1-16,0-3 1 0,0 2 8 16,0-4-7-16,0 0-7 0,0-3-6 0,0-16-4 15,0 32-4-15,0-32-4 0,-2 22-4 16,2-22-10-16,0 17-28 0,0-17-32 16,2 12-29-16,-2-12-50 0,0 0-43 0,0 0-40 15,0 0-36-15,0 0-29 0,0 0-7 16,5-40 8-16,-5 26 26 0,0 14 29 15,0-26 25-15,2 13 50 0,-2 1 57 0,2 1 59 16,-2 11 47-16,2-21 39 0,0 11 24 16,-2 10 20-16,0 0 14 0,7-25 4 0,-7 25 0 15,10-13 3-15,-10 13-10 0,15-13-13 16,-5 6-9-16,-10 7-14 0,26-10-8 0,-14 6-13 16,4 1-29-16,-2 0-39 0,1 1-44 15,-2-1-64-15,-13 3-85 0,23-4-71 16,-15 2-149-16,-8 2-177 0,14-4-23 0,-14 4-252 15,0 0-223-15</inkml:trace>
  <inkml:trace contextRef="#ctx0" brushRef="#br0" timeOffset="123747.68">16103 5969 2515 0,'0'0'-104'0,"0"0"12"16,0 0 10-16,0 0 17 0,0 0 2 15,0 0 20-15,0 0 18 0,0 0 10 0,-23 1 19 16,23-1 10-16,0 0 11 0,0 0 27 16,0 0 5-16,0 0 21 0,0 0 10 15,0 0 3-15,0 0 4 0,0 0-2 16,0 0-1-16,0 0 6 0,0 0-3 0,0 0 0 16,0 0-4-16,0 0-1 0,0 0-1 15,0 0 1-15,0 0-5 0,0 0 4 0,0 0-2 16,0 0 0-16,0 0-10 0,0 0-5 15,0 0-7-15,0 0-3 0,0 0-9 0,0 0-3 16,0 0-6-16,0 0-5 0,0 0-1 16,0 0-1-16,0 0-3 0,0 0 3 15,0 0 2-15,0 0 0 0,0 0 0 0,0 0 7 16,0 0-3-16,0 0 6 0,0 0-2 16,0 0-1-16,0 0-5 0,0 0-3 0,0 0-1 15,0 0-8-15,0 0 0 0,0 0 1 16,0 0-7-16,0 0-1 0,0 0-6 15,0 0 5-15,0 0-1 0,0 0-6 0,55 4-1 16,-55-4-3-16,0 0 4 0,23 3-1 16,-23-3 0-16,0 0 4 0,21 0-4 15,-21 0 1-15,0 0-2 0,21 1 1 0,-21-1-5 16,0 0-2-16,20 0 3 0,-20 0 4 16,0 0-5-16,18 0 7 0,-18 0-4 0,0 0-3 15,0 0 2-15,0 0-3 0,20 2 5 16,-20-2-2-16,0 0 3 0,0 0-2 15,0 0 0-15,0 0-2 0,0 0 10 0,16 2-6 16,-16-2 3-16,0 0-9 0,0 0 0 0,0 0 0 16,0 0 2-16,0 0-1 0,0 0 0 15,22 0 1-15,-22 0 9 0,0 0 5 16,0 0 11-16,0 0-23 0,0 0 10 0,0 0 3 16,0 0-4-16,0 0-5 0,0 0-9 15,0 0-18-15,19 0-35 0,-19 0-43 16,0 0-79-16,0 0-108 0,0 0-159 0,0 0-164 15,0 0-11-15,0 0-380 0,0 0-453 16</inkml:trace>
  <inkml:trace contextRef="#ctx0" brushRef="#br0" timeOffset="151654.54">21215 4382 2934 0,'0'0'-133'16,"-10"-12"23"-16,10 12 27 0,0 0 31 16,0 0 38-16,0 0 28 0,-11-11 21 0,11 11 13 15,0 0-1-15,0 0 6 0,0 0 5 16,0 0-2-16,0 0 6 0,0 0-5 16,-8-12-9-16,8 12 0 0,0 0-5 0,0 0-3 15,0 0 2-15,0 0-1 0,0 0-2 16,0 0-3-16,0 0-1 0,-9-13-3 0,9 13-2 15,0 0 2-15,0 0-4 0,-5-15 3 16,5 15-2-16,0 0 0 0,0 0-3 16,0-23 2-16,0 23-2 0,0 0 1 0,3-23-3 15,-3 23-1-15,4-17-5 0,-4 17-1 16,7-19-2-16,-7 19-2 0,6-21 2 16,-6 21-6-16,6-21 1 0,-2 11-2 0,-4 10-2 15,7-20 0-15,-3 8 2 0,-4 12 3 0,8-19-2 16,-8 19-1-16,9-17 0 0,-5 5 2 15,-4 12 3-15,7-18-3 0,-7 18 2 16,8-18 1-16,-8 18 2 0,10-17 6 0,-10 17 8 16,9-15 3-16,-9 15 1 0,9-13-1 15,-9 13-5-15,8-16 0 0,-8 16-2 0,8-11-3 16,-8 11-3-16,11-10-3 0,-11 10-2 16,13-9 1-16,-13 9-4 0,13-8 0 15,-13 8 2-15,14-5-4 0,-14 5 8 0,0 0-3 16,24-5 7-16,-24 5 1 0,0 0 3 15,23-3 5-15,-23 3 2 0,0 0-2 16,21 3 3-16,-21-3 0 0,0 0-2 0,21 9 4 16,-21-9-4-16,14 9-1 0,-6-2-3 15,-8-7-4-15,12 16 2 0,-4-5-2 16,1 1 2-16,-3-2-5 0,5 4 1 16,-5 0 3-16,3 1 3 0,-1 0-3 0,-2 2 0 15,3-2 4-15,0 3-7 0,-3-1 9 0,0 2-11 16,-2-2-4-16,2 0-3 0,-1 1 4 15,-1-2-1-15,1 1 2 0,-3 1-2 16,2-1 1-16,-2-1 7 0,-2 1-9 0,0-17 0 16,2 28-1-16,-2-15 3 0,0-13-7 15,-2 26 4-15,2-26 0 0,0 26-4 0,-2-16 8 16,2-10 4-16,-4 25 1 0,4-25-9 16,-7 18 14-16,7-18 3 0,-7 19-8 15,1-9-4-15,6-10 0 0,-10 13 6 0,10-13-4 16,-12 14 0-16,12-14-5 0,-14 10-19 15,14-10 4-15,-16 10 0 0,16-10-1 0,-17 8 1 16,17-8 2-16,-22 3-1 0,22-3 1 16,-20 0-3-16,20 0 5 0,-24-1 0 0,24 1-2 15,-28-8-2-15,16 4 5 16,12 4-1-16,-27-13 0 0,11 3-1 0,4 1-2 16,-1-1 1-16,0-3 0 0,1 2-2 0,-1-5 5 15,3 3-8-15,1-2 7 0,0 4-2 16,1-3-6-16,2 0 6 0,6 14 2 15,-11-23 3-15,7 14 0 0,4 9 8 0,-7-17-8 16,7 17-4-16,-4-15 3 0,4 15-2 16,0 0 3-16,0-23-3 0,0 23-2 15,0 0 0-15,8-19 2 0,-8 19 3 0,12-11 8 16,-12 11-5-16,12-8 8 0,-12 8 7 16,19-8-4-16,-19 8-1 0,23-8 0 0,-6 7-2 15,-17 1 0-15,34-4-4 0,-17 1 0 16,2 3-1-16,-19 0-3 0,32-1-11 0,-15 1-26 15,-3 0-37-15,0 0-46 0,-2-2-71 16,-12 2-85-16,19-2-90 0,-19 2-215 16,0 0-61-16,0 0 19 0,0 0-310 0,0 0-327 15</inkml:trace>
  <inkml:trace contextRef="#ctx0" brushRef="#br0" timeOffset="163281.26">2939 6188 2599 0,'0'0'-156'0,"0"0"31"16,0 0 15-16,0 0 12 0,0 0 8 16,0 0 18-16,0 0 16 0,0 0 10 0,0 0 12 15,0 0 6-15,0 0 7 0,0 0 1 16,0 0 7-16,0 0 13 0,0 0 11 15,0 0 9-15,7-46 15 0,-7 46 9 0,0 0 17 16,0 0-12-16,0 0 5 0,0 0 15 16,0 0 0-16,0 0 3 0,0 0-1 0,0 0-3 15,0 0-10-15,0 0 0 0,0 0-7 16,13-10-3-16,-13 10 1 0,0 0-5 0,0 0-4 16,17-9 1-16,-17 9 0 0,0 0 3 15,14-10 7-15,-14 10-3 0,11-7 5 16,-11 7-16-16,13-10 2 0,-13 10-1 15,12-7-5-15,-12 7 2 0,16-10-9 0,-16 10-2 16,14-11-3-16,-14 11 1 0,13-14 3 16,-5 9 6-16,-8 5-1 0,13-14 0 15,-13 14 0-15,17-11 0 0,-17 11 0 0,14-13-3 16,-14 13-5-16,16-12-2 0,-8 6-4 16,-8 6 5-16,19-9-3 0,-19 9 0 0,17-10-1 15,-17 10-1-15,17-7 3 0,-17 7-11 16,17-10 6-16,-17 10 0 0,17-6 2 15,-17 6-1-15,14-7-1 0,-14 7 1 0,16-6-3 16,-16 6 2-16,12-6-3 0,-12 6-1 16,13-7 0-16,-13 7 8 0,0 0-2 0,17-10 3 15,-17 10 3-15,13-5-5 0,-13 5-2 16,0 0 1-16,14-10-3 0,-14 10 0 0,11-8 2 16,-11 8-4-16,0 0 1 0,15-9-5 15,-15 9 0-15,0 0 0 0,14-9-1 16,-14 9 0-16,11-8 1 0,-11 8 1 15,0 0 8-15,13-10-4 0,-13 10 8 0,0 0-2 16,13-9 0-16,-13 9-1 0,0 0-2 16,0 0-2-16,14-10-1 0,-14 10-2 0,0 0-1 15,0 0 2-15,16-8-3 0,-16 8-2 16,0 0-1-16,0 0 5 0,10-8-4 16,-10 8-2-16,0 0 1 0,0 0 1 0,0 0-1 15,12-7 0-15,-12 7 1 0,0 0 1 16,0 0-1-16,0 0-3 0,0 0 1 0,0 0-4 15,0 0-4-15,13-9-19 0,-13 9-26 16,0 0-42-16,0 0-54 0,0 0-60 16,0 0-62-16,0 0-172 0,0 0-490 15,0 0-340-15</inkml:trace>
  <inkml:trace contextRef="#ctx0" brushRef="#br0" timeOffset="164195.26">2990 6118 2646 0,'0'0'-168'0,"0"0"15"0,0 0 14 15,0 0 10-15,0 0 23 0,0 0 22 0,0 0 26 16,0 0 15-16,0 0 15 0,0 0 10 15,0 0 11-15,0 0 22 0,0 0 7 16,0 0 9-16,0 0 3 0,0 0 12 0,0 0 4 16,0 0 11-16,0 0 14 0,0 0 14 15,0 0 8-15,0 0 3 0,0 0 2 0,0 0 7 16,0 0-10-16,0 0 0 0,0 0-9 16,32-22-14-16,-32 22-8 0,0 0-4 15,0 0-7-15,13-13-3 0,-13 13-10 0,0 0-5 16,9-13 0-16,-9 13-7 0,0 0-1 15,6-16-3-15,-6 16-2 0,0 0-4 0,4-17 5 16,-4 17-11-16,4-16 4 0,-4 16-2 16,4-16 6-16,-4 16 4 0,3-19 2 15,-3 19 0-15,0-19 1 0,0 19-4 16,0-21 0-16,0 21-2 0,0-19-2 0,0 19 0 16,0-21-2-16,0 21 4 0,-3-19 4 15,3 19 5-15,0-21 0 0,0 21 0 0,-2-19-1 16,2 19 1-16,0 0-2 0,0-26-3 15,0 26 2-15,0 0 0 0,0-22-2 16,0 22 2-16,0 0 1 0,0-21 0 0,0 21 2 16,0 0-1-16,-2-17 0 0,2 17-1 15,0 0 0-15,-2-17-5 0,2 17-3 0,0 0-3 16,0 0-2-16,0-21 0 0,0 21-5 16,0 0 0-16,0 0 1 0,0-19-8 15,0 19 4-15,0 0 1 0,0 0-3 0,-2-18 1 16,2 18-1-16,0 0 2 0,0 0-4 15,0 0 0-15,2-18-1 0,-2 18 1 0,0 0-5 16,0 0 3-16,0 0-4 0,0 0 1 16,0 0-5-16,0 0-11 0,0 0-23 15,-2-21-30-15,2 21-35 0,0 0-44 0,0 0-47 16,0 0-47-16,0 0-58 0,0 0-144 16,0 0-502-16,0 0-367 0</inkml:trace>
  <inkml:trace contextRef="#ctx0" brushRef="#br0" timeOffset="167175.88">3084 5663 2664 0,'0'0'-165'0,"0"0"24"16,0 0 23-16,0 0 18 0,0 0 15 0,0 0 23 15,0 0 14-15,0 0 11 0,0 0 14 16,0 0 5-16,0 0 13 0,0 0 14 16,0 0-5-16,0 0 4 0,0 0 10 0,0 0 5 15,0 0 1-15,0 0 5 0,0 0 3 16,-11-16 11-16,11 16 0 0,0 0 4 0,0 0 19 16,0 0 5-16,0 0 3 0,0 0 7 15,0 0 9-15,0 0 4 0,0 0-4 0,0 0-2 16,0 0-3-16,0 0-7 0,0 0-4 15,0 0 0-15,0 0-3 0,0 0 0 16,0 0-6-16,0 0-1 0,0 0-6 0,0 0 2 16,0 0-2-16,0 0-2 0,0 0-2 15,0 0 0-15,0 0-3 0,0 0-4 16,0 0 0-16,0 0-3 0,0 0 0 16,0 0-3-16,0 0 2 0,0 0-2 0,0 0-1 15,13-27-6-15,-13 27 2 0,0 0-5 16,0 0-2-16,0 0-2 0,0 0-1 0,0 0 0 15,0 0-3-15,0 0 1 0,0 0-2 16,0 0-4-16,0 0-1 0,0 0-1 0,0 0-2 16,0 0-4-16,0 0 8 0,0 0-1 15,0 0 1-15,0 0 0 0,0 0-1 16,0 0-5-16,0 0-2 0,0 0 4 0,6-15-5 16,-6 15-1-16,0 0 0 0,0 0-1 15,0 0 1-15,0 0 3 0,0 0 2 0,9-13 0 16,-9 13 7-16,0 0 1 0,0 0 1 15,0 0 3-15,0 0-1 0,0 0-6 16,0 0 2-16,0 0-4 0,0 0-1 0,0 0-1 16,0 0-1-16,0 0-2 0,0 0 5 15,8-12-1-15,-8 12 1 0,0 0 4 16,0 0-2-16,0 0-3 0,0 0-2 16,0 0 2-16,0 0-4 0,0 0-2 0,0 0 3 15,0 0-2-15,0 0-7 0,0 0 6 16,0 0 3-16,0 0-5 0,26 21 3 0,-26-21-5 15,0 0 3-15,14 9 0 0,-14-9-1 16,13 8 1-16,-13-8-2 0,13 7-4 16,-13-7 2-16,12 10-1 0,-12-10 3 0,15 8-4 15,-15-8 0-15,15 7 0 0,-15-7-4 16,15 10 0-16,-15-10 7 0,16 10-5 0,-7-5 6 16,-9-5-1-16,15 10-6 15,-15-10 7-15,17 11-1 0,-11-5-2 0,-6-6-1 16,15 13-2-16,-6-7 4 0,-9-6-3 0,12 13-8 15,-12-13 7-15,13 13 3 0,-13-13 1 16,11 14 3-16,-11-14-4 0,10 13 0 0,-10-13-3 16,11 14-1-16,-11-14 2 0,10 11-1 15,-10-11 0-15,9 14 1 0,-9-14 6 16,9 11-6-16,-9-11-1 0,4 11-5 0,-4-11 5 16,6 14 2-16,-6-14-1 0,0 0-1 15,6 19 3-15,-6-19-1 0,4 11-1 16,-4-11-2-16,0 0-1 0,4 17 6 0,-4-17-6 15,4 14 3-15,-4-14 1 0,0 0-2 16,6 15 4-16,-6-15-8 0,0 0 6 0,0 0-4 16,2 17-6-16,-2-17 11 0,0 0 0 15,0 0 0-15,4 13-1 0,-4-13-2 16,0 0 1-16,0 0 3 0,0 0-2 16,0 0 2-16,0 0 6 0,0 0-1 0,0 0-17 15,0 0 3-15,0 0 4 0,4 18 2 0,-4-18 0 16,0 0 0-16,0 0 3 0,0 0-2 15,0 0 0-15,0 0-4 0,0 0 5 16,0 0 0-16,0 0-2 0,0 0 1 0,0 0-2 16,0 0 1-16,0 0 0 0,0 0-2 15,0 0 2-15,0 0-3 0,0 0 1 16,0 0 3-16,0 0-1 0,-16-46 0 0,16 46 1 16,0 0-4-16,-8-17 5 0,8 17-4 15,-6-11 1-15,6 11 1 0,-6-14-1 0,6 14-1 16,-11-14 3-16,11 14-3 0,-8-14 0 15,8 14-1-15,-11-14 3 0,11 14 3 16,-11-14-7-16,11 14 2 0,-12-11-3 0,12 11 0 16,-10-13 4-16,10 13-2 0,-14-13 3 15,14 13-1-15,-12-12 0 0,12 12 1 16,-13-13-3-16,13 13 0 0,-15-12-2 16,15 12 10-16,-10-11-7 0,10 11-1 0,-13-10 1 15,13 10-2-15,0 0 8 0,-15-11-9 16,15 11 3-16,-11-8-2 0,11 8 5 0,0 0-4 15,-12-11-1-15,12 11 5 0,0 0-1 16,-12-12-2-16,12 12-1 0,0 0 0 0,0 0 5 16,-16-9-6-16,16 9 3 0,0 0 0 15,-10-8-1-15,10 8 1 0,0 0-1 0,0 0 2 16,-17-7 0-16,17 7-3 0,0 0-1 16,0 0 1-16,-19-4 3 0,19 4 0 15,0 0-2-15,0 0-1 0,-15-7 3 0,15 7-1 16,0 0 0-16,0 0-2 0,0 0 3 15,-14-5 0-15,14 5-2 0,0 0-2 0,0 0 2 16,0 0 1-16,0 0 1 0,-18-5-1 16,18 5-1-16,0 0 1 0,0 0 4 15,0 0-2-15,0 0-2 0,0 0-1 0,-14-6 2 16,14 6-1-16,0 0-2 0,0 0 2 16,0 0 0-16,0 0 6 0,0 0-6 15,0 0-2-15,0 0 0 0,0 0-1 0,0 0 2 16,0 0-3-16,0 0 6 0,0 0-12 15,0 0 5-15,0 0 4 0,0 0-2 0,0 0 2 16,0 0 2-16,0 0-3 0,0 0-2 16,-11-10 2-16,11 10-3 0,0 0 3 15,0 0-2-15,0 0 2 0,0 0-3 0,0 0 1 16,0 0 5-16,0 0-4 0,0 0 4 16,0 0-4-16,0 0 6 0,0 0-4 15,0 0-1-15,0 0-1 0,0 0-1 0,0 0 2 16,0 0 0-16,43 19-1 0,-43-19 3 15,0 0 1-15,18 7-3 0,-18-7 3 0,15 7-3 16,-15-7 2-16,13 6 1 0,-13-6-4 16,15 5 3-16,-15-5-4 0,14 8 4 15,-14-8 0-15,16 6-1 0,-16-6-1 0,12 6 2 16,-12-6-2-16,10 7 2 0,-10-7-1 16,11 9 3-16,-11-9 1 0,11 12-2 15,-11-12-1-15,10 11 0 0,-10-11-2 0,9 13 4 16,-9-13-3-16,6 14 0 0,-6-14-1 15,8 15 4-15,-8-15 0 0,7 17 1 0,-7-17-2 16,9 16 1-16,-9-16-2 0,6 12 1 16,-6-12 0-16,6 14-1 0,-6-14 1 0,4 14-2 15,-4-14-1-15,0 0 1 0,6 15 3 16,-6-15-2-16,0 0 0 0,7 18 2 16,-7-18-3-16,0 0 0 0,5 13 1 0,-5-13 0 15,0 0 1-15,0 0-2 0,4 15 0 16,-4-15 1-16,0 0 2 0,0 0-1 0,0 0-1 15,2 15 1-15,-2-15-1 0,0 0 0 16,0 0 2-16,0 0-1 0,0 0-1 16,0 0 1-16,4 15-1 0,-4-15 1 0,0 0 1 15,0 0-5-15,0 0 3 0,0 0 2 16,0 0-3-16,0 0 5 0,0 0-5 16,0 0 2-16,0 0 1 0,0 0-2 0,0 0 3 15,0 0-1-15,0 0 5 0,0 0-12 16,0 0 7-16,0 0 1 0,0 0-2 15,0 0 2-15,0 0-3 0,0 0 7 0,0 0-9 16,0 0 8-16,0 0 0 0,0 0 5 16,0 0-4-16,0 0 2 0,0 0-1 0,0 0-2 15,0 0 0-15,0 0-2 0,0 0-3 16,0 0-1-16,0 0 2 0,0 0 2 0,0 0 1 16,0 0-5-16,0 0 0 0,0 0 2 15,0-51-2-15,0 51 0 0,0 0-1 16,-6-23 2-16,6 23-5 0,-7-16 4 0,7 16 0 15,-9-13-4-15,9 13 3 0,-8-13-1 16,8 13-1-16,-8-14 2 0,8 14 3 16,-8-13-6-16,8 13 3 0,-12-13 0 0,12 13 0 15,-10-14-3-15,10 14 3 0,-10-13 0 16,10 13 4-16,-11-11-6 0,11 11 2 16,-13-12-3-16,13 12-1 0,-11-11 3 0,11 11-2 15,-12-10 6-15,12 10 0 0,-12-9-6 0,12 9 0 16,-12-9 8-16,12 9-9 0,0 0 2 15,-18-10 2-15,18 10-2 0,-13-8 0 16,13 8 1-16,0 0-1 0,-13-9 2 0,13 9-1 16,0 0-1-16,-13-11 5 0,13 11-2 15,0 0-3-15,0 0 2 0,-12-7 1 0,12 7 1 16,0 0-1-16,0 0-1 0,0 0 0 16,0 0 1-16,0 0 0 0,-12-7-5 15,12 7 3-15,0 0 0 0,0 0 0 0,0 0 0 16,0 0 0-16,0 0 4 0,0 0-6 15,0 0 2-15,0 0 0 0,0 0 1 16,0 0-1-16,0 0 0 0,0 0 0 0,0 0-1 16,0 0 3-16,0 0 0 0,0 0-1 15,0 0 4-15,-12-9-5 0,12 9 4 16,0 0-4-16,0 0 0 0,0 0 1 0,0 0 0 16,0 0 2-16,0 0 0 0,0 0-3 15,0 0-1-15,0 0 2 0,0 0 2 16,0 0-1-16,0 0 0 0,0 0 1 0,0 0 0 15,0 0 0-15,0 0-1 0,0 0 0 16,0 0-1-16,0 0 0 0,0 0 0 0,0 0 0 16,0 0 3-16,0 0-2 0,0 0 0 15,0 0 1-15,0 0-2 0,0 0 1 16,0 0 0-16,0 0 1 0,0 0 0 0,0 0 0 16,0 0 0-16,0 0 0 0,0 0 1 15,0 0-1-15,0 0 1 0,0 0-4 0,0 0 7 16,0 0-9-16,0 0 3 0,0 0 2 15,0 0-1-15,0 0-1 0,0 0-4 0,0 0 5 16,0 0-17-16,0 0-22 0,0 0-30 16,0 0-42-16,0 0-61 0,0 0-76 15,0 0-105-15,0 0-220 0,0 0-53 0,0 0-274 16,0 0-280-16</inkml:trace>
  <inkml:trace contextRef="#ctx0" brushRef="#br0" timeOffset="174983.69">20625 4153 2602 0,'-7'-14'-115'15,"7"14"27"-15,0 0 20 0,-6-18 19 0,6 18 20 16,-7-14 43-16,7 14 38 0,-4-15 37 0,4 15 29 15,0 0 20-15,-6-19 17 0,6 19 5 16,0 0 9-16,-4-17 3 0,4 17-5 16,0 0-2-16,-7-14-11 0,7 14-14 0,0 0-15 15,0 0 12-15,0 0-20 0,0 0-7 16,-6-15-20-16,6 15-7 0,0 0-13 0,0 0-5 16,0 0-9-16,0 0-11 0,0 0-4 15,0 0 6-15,0 0-10 0,-15 35-2 16,15-35-5-16,-9 30 0 0,5-11-5 0,-2 6-9 15,-2-2 8-15,4 3-8 0,-6 1 4 16,6 2-5-16,-2-1 0 0,0 3-1 0,0-3-5 16,-1-1 4-16,1 1 2 0,2-1-7 15,-1-3-2-15,1 3-8 0,0-3-10 16,0-6-8-16,-1 3-18 0,3-3-18 0,-2-3-24 16,2 0-22-16,2-15-33 0,-4 25-30 15,4-25-27-15,-4 21-39 0,2-12-36 16,2-9-70-16,-2 12-142 0,2-12-468 0,-12 4-372 15</inkml:trace>
  <inkml:trace contextRef="#ctx0" brushRef="#br0" timeOffset="175531.46">20396 4233 2852 0,'0'0'-116'0,"9"-27"17"0,-7 16 9 15,-2 11 16-15,8-23 29 0,-2 12 37 16,-2-3 22-16,2 1 18 0,-6 13 4 16,12-23 6-16,-6 10 14 0,2 2 15 0,-2-1 6 15,-6 12 7-15,13-22-1 0,-4 15-9 16,-1-2-5-16,-8 9-1 0,19-16-11 0,-9 10-6 16,-10 6-13-16,20-9 0 0,-8 5-4 15,-12 4 0-15,22-4-6 0,-22 4-3 0,23 3 2 16,-23-3-5-16,26 9-1 0,-12-2 4 15,-1 3 2-15,0 2-4 0,-3-1 1 16,1 2 0-16,-5 1 6 0,0-2 1 0,-1 4 0 16,-5-16-3-16,2 29-3 0,-4-16 2 15,2-13 2-15,-11 29-5 0,3-16 1 16,-3 0 0-16,-1-1-4 0,-2-1 3 0,2 1-3 16,-2-3 5-16,-2 1 1 0,2-3 0 15,-1 1 1-15,0-2-1 0,15-6 5 16,-23 11 6-16,13-7 2 0,10-4 7 0,-18 6 1 15,18-6 7-15,-15 5 5 0,15-5 0 16,0 0 0-16,-14 8-1 0,14-8-6 0,0 0-2 16,-11 8 2-16,11-8-6 0,0 0 3 15,0 0 29-15,0 0-4 0,0 0 8 16,17 31-5-16,-9-22 6 0,3 1-2 0,1-1-4 16,2 4 2-16,0 1-3 0,3-1-10 15,-2 2-6-15,4 0-10 0,0 1-8 16,0-1 0-16,3 1-13 0,-2-2-20 15,1 0-25-15,-1 1-33 0,0-2-32 0,2 0-44 16,-3-1-51-16,2 0-78 0,-2-3-51 0,-6-1-120 16,4-1-147-16,-3-1-53 0,0-3-351 15,-2 0-428-15</inkml:trace>
  <inkml:trace contextRef="#ctx0" brushRef="#br0" timeOffset="176111.46">21941 4355 3003 0,'-27'0'-6'0,"27"0"9"0,0 0 6 0,0 0-4 15,0 0 15-15,0 0 19 0,0 0 17 16,-19 2-1-16,19-2-7 0,0 0-8 0,0 0-5 16,0 0-2-16,0 0-1 0,0 0-2 15,0 0 0-15,0 0 2 0,69-4-1 16,-69 4-6-16,30-2 1 0,-13 2-5 0,2-1 1 16,-19 1-5-16,37 0 1 0,-21 0-6 15,1-3-31-15,-17 3-55 0,34-1-57 0,-20-2-44 16,-14 3-56-16,20-5-111 0,-14 3-479 15,-6 2-144-15</inkml:trace>
  <inkml:trace contextRef="#ctx0" brushRef="#br0" timeOffset="176293.34">21988 4256 2594 0,'-18'-6'95'15,"18"6"1"-15,0 0-13 0,-12-5-13 0,12 5-12 16,0 0-7-16,0 0-6 0,0 0-7 15,0 0 3-15,0 0-14 0,0 0-12 16,36-18-19-16,-36 18-11 0,23-3-28 0,-23 3-29 16,32-3-38-16,-14 3-27 0,0 0-35 15,-18 0-88-15,32-4-488 0,-15 4-26 16</inkml:trace>
  <inkml:trace contextRef="#ctx0" brushRef="#br0" timeOffset="176897.87">22360 4124 2186 0,'8'-17'-30'16,"-8"17"18"-16,0 0 10 0,10-11 2 0,-10 11 22 15,0 0 11-15,12-9 18 0,-12 9 2 0,0 0-1 16,17-8-8-16,-17 8-1 0,0 0 2 15,0 0 6-15,23 0 18 0,-23 0-1 16,0 0 12-16,21 9 5 0,-21-9 3 0,13 12 5 16,-13-12 0-16,11 17-5 0,-7-7-4 15,-4-10-5-15,6 24-7 0,-2-10-2 16,-4 0-7-16,2 2-7 0,-2 1-1 0,0-17-5 16,-4 30-3-16,2-13-3 0,2-17-6 15,-6 27 1-15,2-15 0 0,-2-1 2 0,6-11 5 16,-10 19-5-16,10-19 0 0,-8 18 3 15,8-18-10-15,-6 13 1 0,6-13-3 0,0 0 1 16,-4 15 1-16,4-15-5 0,0 0-1 16,0 0-6-16,0 0-4 0,0 0-3 15,0 0-3-15,0 0-3 0,0 0 2 0,0 0-1 16,0 0-2-16,0 0-4 0,36-38 5 16,-26 26-5-16,1-1 1 0,0 0-4 0,-1-4 5 15,1 2-2-15,-1-1 3 0,1-1 0 16,-2 1 5-16,1 0 1 0,-2 2 7 15,0-1 12-15,2 4 7 0,-2-3 3 16,-2 3 6-16,-6 11 3 0,10-19 2 0,-3 11 0 16,-7 8-5-16,0 0-8 0,11-13-1 15,-11 13 5-15,0 0 3 0,0 0-1 0,0 0 7 16,0 0-20-16,0 0-3 0,0 0 0 16,0 0-5-16,-11 59 1 0,11-44-7 0,0 2 2 15,0-17 2-15,2 37-8 0,2-20-6 16,3 3-20-16,1 0-19 0,1-1-26 15,3-2-29-15,2 0-49 0,2 0-89 0,-1-3-80 16,-2-3-160-16,-1 2-137 0,-1-4-18 16,-3 3-270-16,-8-12-260 0</inkml:trace>
  <inkml:trace contextRef="#ctx0" brushRef="#br0" timeOffset="177839.08">20720 5710 2661 0,'4'-18'106'16,"-4"18"35"-16,0 0-11 0,4-17-21 0,-4 17-14 16,0 0-12-16,0 0-13 0,2-18-9 15,-2 18-8-15,0 0-1 0,0 0-7 0,0 0-2 16,0 0-4-16,0 0 11 0,0 0 14 15,0 0 16-15,-21 54 9 0,15-38-4 16,1 1-8-16,1 2-10 0,-2 0-4 0,0 4-6 16,1 0-8-16,-1-1-5 0,0 3-2 15,2-1-6-15,-3-2-4 0,2 1-3 0,1-4-2 16,0 0-3-16,0 0-2 0,2-2-4 16,-2 0-9-16,4-17-12 0,-4 28-25 0,4-28-24 15,-2 19-35-15,2-19-38 0,0 0-41 16,-2 13-28-16,2-13-11 0,0 0 2 15,0 0 6-15,0 0 18 0,0 0 13 0,0 0 18 16,-2-61 26-16,2 38 31 0,0-6 26 16,-3-3 34-16,6-5 37 0,-1-1 31 0,0-2 21 15,2 0 23-15,-2 2 16 0,2 2 3 16,0 6-3-16,2-4 5 0,1 6-7 16,2 1-6-16,-1 5 2 0,0-1-1 0,5 3-8 15,0 1-4-15,2 1-7 0,-1 4-7 16,0 3-7-16,0 4-3 0,5 3-8 0,-2 0-7 15,-17 4-1-15,39 6-1 0,-23 1-8 16,1 3 0-16,0 3-1 0,-4 2-3 16,-1 1-5-16,-4 1 2 0,-3 2-3 0,-3 0-1 15,-2 0-3-15,-4 0 0 0,-5 4-1 16,3-3 0-16,-7-1-3 0,-1-1 1 16,-2 0-2-16,0-2 2 0,1 0-2 0,-2-1-1 15,2 0 11-15,-2-3-1 0,4-2-1 16,3 2 2-16,-2-1-1 0,2 1 3 0,0 0-6 15,4 2 4-15,0-2-5 0,6-12 2 16,-4 27-2-16,6-10 2 0,-2-17-2 16,6 31-2-16,4-12-5 0,0-2 3 0,4 2 1 15,4-3-1-15,0 0-7 0,3 1 1 16,0-1-18-16,0-3-29 0,3 0-46 16,1-1-78-16,-2-1-56 0,0-3-86 0,-1-3-174 15,-3 0-91-15,-3-5-288 0,-16 0-214 16</inkml:trace>
  <inkml:trace contextRef="#ctx0" brushRef="#br0" timeOffset="178317.33">21215 5947 2702 0,'6'-7'22'0,"-6"7"-7"15,13-17-19-15,-4 7-2 0,-3-1 10 0,4-2-4 16,-1-2 9-16,2-3 1 0,-1-3 0 15,3 2 0-15,-1-4 15 0,2 4 30 16,-2-2 25-16,0 0 16 0,0 0 6 0,0 2 2 16,0 0-6-16,1 2-10 0,0 0-9 15,-2 3-6-15,1 3-10 0,-2-1-4 0,2 3-1 16,-2 4 8-16,0 0-4 0,1 2 10 16,-11 3-6-16,19 3 1 0,-8 3-9 15,-3 4-3-15,1 4-8 0,2 4-4 0,-5 1-4 16,0 4-1-16,0 0-4 0,-2 0-5 15,-2 2-4-15,1 1-3 0,-3-1-1 0,0 1-1 16,-3-4-2-16,-1 3 2 0,2-4-4 16,-4 0 3-16,0-4 1 0,-2-2 7 15,-1 0-4-15,0-3 6 0,-3-1 0 0,-1-2 1 16,0-3 6-16,13-6 9 0,-27 4 2 16,27-4 5-16,-24-4 5 0,24 4-27 0,-25-13 6 15,17 4-9-15,8 9 4 0,-15-18-3 16,10 9-1-16,5 9-1 0,-4-17 6 15,4 17-14-15,0 0-3 0,13-23-2 16,-2 16-4-16,-11 7 1 0,27-12-1 0,-9 7-10 16,0 0-11-16,3-1-24 0,-2 3-32 15,2-1-41-15,-1-3-62 0,0 4-67 0,0-2-53 16,-3-3-154-16,-1-2-138 0,-2 3-19 16,-4-4-239-16,-4-1-179 0</inkml:trace>
  <inkml:trace contextRef="#ctx0" brushRef="#br0" timeOffset="178542.22">21493 5323 2639 0,'0'0'84'0,"0"0"32"0,0 0-9 16,0 0 8-16,0 0 26 0,0 0 31 15,0 0 16-15,0 0-2 0,0 0-16 0,0 0-19 16,0 0-15-16,0 0-19 0,0 0-11 15,0 0-10-15,0 0-13 0,0 0-11 16,0 0-8-16,0 0-29 0,0 0-56 0,0 0-70 16,0 0-99-16,0 0-85 0,0 0-183 15,21 30-149-15,-21-30-338 0,0 0-368 0</inkml:trace>
  <inkml:trace contextRef="#ctx0" brushRef="#br0" timeOffset="178962.21">22071 5923 2836 0,'0'0'2'0,"0"0"32"15,16 8 5-15,-16-8-9 0,17 3-3 16,-17-3-5-16,21 3-3 0,-21-3 2 16,25 3-7-16,-11-1-10 0,-14-2-18 0,27 2-3 15,-14 0-1-15,-13-2 4 0,25 0 2 16,-25 0-6-16,26 0-25 0,-26 0-30 16,18-2-24-16,-10 0-30 0,-8 2-44 0,10-8-90 15,-10 8-426-15,2-13 69 0</inkml:trace>
  <inkml:trace contextRef="#ctx0" brushRef="#br0" timeOffset="179076.69">22182 5825 2088 0,'0'0'110'0,"-14"-7"39"0,14 7 6 16,0 0-9-16,-13-8-13 0,13 8-13 0,0 0-15 15,0 0-8-15,0 0-25 0,0 0-39 16,0 0-54-16,0 0-58 0,55-4-56 16,-38 7-57-16,-17-3-113 0,38 0-464 0,-19-3-60 15</inkml:trace>
  <inkml:trace contextRef="#ctx0" brushRef="#br0" timeOffset="179557">22606 5737 2455 0,'0'0'81'0,"0"0"-15"0,17-6-17 16,-17 6-26-16,0 0-2 0,19-2 1 15,-19 2 6-15,0 0-9 0,23 3-2 16,-23-3 8-16,0 0 7 0,22 12 25 0,-16-5 30 15,-6-7 24-15,10 18 5 0,-6-5 4 16,-4-13-9-16,7 28-9 0,-7-14-12 16,0-14-9-16,-3 32-8 0,1-14-5 0,-2-1-13 15,0-2 2-15,0 0-3 0,4-15 2 16,-10 29-5-16,6-16-1 0,4-13-7 16,-10 19 0-16,10-19-3 0,-6 17 1 0,6-17-3 15,-2 14-4-15,2-14-6 0,0 0-8 16,0 0-8-16,0 0 1 0,0 0-6 0,0 0 2 15,0 0-4-15,0 0 2 0,38-31-1 16,-23 14 0-16,-2-2-2 0,-1-2 13 16,3 0 11-16,0 2 15 0,-2 0 12 0,-3 0 11 15,1 3 7-15,-2 5 2 0,1-3 6 16,-4 3-21-16,-6 11 4 0,15-13 1 0,-15 13 20 16,11-8 18-16,-11 8 9 0,0 0 0 15,0 0-3-15,0 0-7 0,0 0-9 0,23 23-9 16,-17-14-11-16,-2 5-7 0,2 0-6 15,4-1-6-15,-2 0-8 0,0 1-5 16,1-1-12-16,-1-1-28 0,3-1-39 0,-2-3-48 16,1-1-48-16,-4-1-63 0,-6-6-75 15,16 3-78-15,-16-3-163 0,0 0-94 16,0 0-7-16,14-16-427 0,-14 16-559 0</inkml:trace>
  <inkml:trace contextRef="#ctx0" brushRef="#br0" timeOffset="179776.39">22720 5334 3360 0,'0'0'128'0,"0"0"28"16,-9-15-9-16,9 15-5 0,0 0-4 0,0 0 3 15,0 0-9-15,-6-15-13 0,6 15-6 16,0 0-37-16,0 0-14 0,0 0-10 15,0 0-20-15,-2-9-47 0,2 9-61 0,0 0-88 16,0 0-77-16,0 0-137 0,0 0-209 16,0 0-26-16,0 0-223 0,0 0-174 0</inkml:trace>
  <inkml:trace contextRef="#ctx0" brushRef="#br0" timeOffset="180655.76">20809 6844 2790 0,'0'0'149'16,"0"0"4"-16,0 0-11 0,0 0 4 0,0 0 0 15,0 0 7-15,0 0-2 0,0 0-1 16,0 0-15-16,0 0-2 0,0 0-24 15,0 0-11-15,-7 62-13 0,1-43-10 0,2 4-6 16,0-1-6-16,-3 4-11 0,3-2-4 16,-3 3-7-16,5-2-2 0,-4 2-6 0,2-3 0 15,0 3-2-15,0-3-7 0,0-2-2 16,-2-3-2-16,4 0-8 0,-2-3-2 0,2-1-10 16,2-15-11-16,-6 22-16 0,6-22-14 15,-4 13-21-15,4-13-15 0,0 0-19 16,0 0-2-16,0 0 0 0,0 0 3 0,0 0 6 15,0 0 8-15,-17-50 3 0,19 28 10 16,0-7 9-16,1-6 21 0,1 5 18 0,2-7 22 16,0 4 16-16,4 1 13 0,0 2 5 15,-2 5 2-15,2 4 1 0,3-2 2 16,0 4 2-16,2 1-1 0,-1 3-5 0,4 1-1 16,-2 0-1-16,1 5 2 0,0 0 4 15,2 5 7-15,1 0-4 0,-6 1-1 0,-14 3-2 16,30 0 1-16,-30 0 0 0,25 8 3 15,-17-1 0-15,-8-7-22 0,13 18 5 16,-13-18-6-16,3 21 7 0,-3-21 4 0,-9 28 5 16,2-15 1-16,-1 3 4 0,-3-1-3 15,1 3 4-15,-3-2-4 0,2-1 25 0,1 4 1 16,0-1-5-16,1-1-4 0,0 2-4 16,1-2-4-16,4-1-5 0,0 1-9 15,4-1-1-15,0-16-4 0,6 33-2 0,4-16-5 16,4 1-5-16,4 0-16 0,4-1-32 15,1-4-23-15,0 1-40 0,0-4-38 0,3-1-60 16,1 1-64-16,-1-2-59 0,-8-5-125 16,4-1-170-16,-3 1 15 0,-2-6-350 15,-2-1-369-15</inkml:trace>
  <inkml:trace contextRef="#ctx0" brushRef="#br0" timeOffset="184013.08">21445 6912 1284 0,'0'0'129'0,"0"0"-32"0,0 0-33 16,0 0 6-16,0 0-1 0,2-25 10 15,-2 25 9-15,0 0 17 0,0 0 16 0,18-12 13 16,-18 12 11-16,0 0 14 0,12-7 5 16,-12 7 0-16,0 0 2 0,0 0-2 0,0 0 4 15,0 0-8-15,0 0-9 0,20 23-11 16,-20-23 0-16,-4 21-24 0,4-21-1 16,-9 29-15-16,4-14-10 0,-1-1-12 0,2 4-5 15,0 0-7-15,0-2-8 0,2 3-5 16,2 0-5-16,2 0-8 0,-2 1-2 0,4-4-5 15,2 0-3-15,0-1-2 0,3 0-1 16,2-2-3-16,-1-1-4 0,3-2-6 0,1 0 4 16,0-1-4-16,0-3 0 0,-1 1-4 15,2-1 2-15,-15-6-1 0,25 5 1 16,-12-3-3-16,-13-2 1 0,23-2 0 0,-23 2 1 16,24-8 3-16,-12 1 2 0,-1-2 8 15,-11 9 2-15,17-16 5 0,-11 7 4 16,-6 9 5-16,13-16-25 0,-13 16 4 15,10-10 4-15,-10 10-6 0,6-13-2 0,-6 13 1 16,0 0 2-16,0 0 1 0,0 0 6 0,0 0-12 16,0 0 1-16,0 0-3 0,0 0-1 15,0 0 5-15,0 0-5 0,0 0-4 16,28 18 2-16,-28-18 0 0,15 8-3 0,-15-8 4 16,17 9-2-16,-17-9 0 0,21 6-6 15,-9-2 2-15,-12-4-6 0,28 0 3 0,-28 0-8 16,32-4-3-16,-15 2-4 0,0-4-1 15,2-1 5-15,0-1-1 0,0-4 0 0,-2 0 8 16,0-2-5-16,0-2 8 0,-3 0 6 16,2 0 13-16,-6 0 8 0,-2 0 9 15,-1 3-3-15,-1-3 3 0,-6 16-2 0,5-26-8 16,-5 26 1-16,-3-23-5 0,3 23-2 16,-10-22 0-16,1 14-7 0,1-2-4 0,8 10-8 15,-18-14-16-15,18 14-19 0,-18-9-25 16,10 3-36-16,-1 3-49 0,9 3-60 15,-11-6-69-15,11 6-73 0,-10-6-170 0,10 6-83 16,0 0-8-16,0 0-283 0,0 0-272 16</inkml:trace>
  <inkml:trace contextRef="#ctx0" brushRef="#br0" timeOffset="184427.83">22455 7174 2652 0,'0'0'-25'0,"0"0"56"16,0 0 9-16,0 0 21 0,0 0 16 0,0 0 6 15,0 0 5-15,0 0-6 0,0 0-13 16,0 0 0-16,18-20-8 0,-18 20-5 0,20 0-8 15,-20 0 0-15,26 2-6 0,-26-2-5 16,27 0-1-16,-9 0-7 0,-18 0-21 16,32-5-34-16,-20 5-43 0,-12 0-41 0,32-5-29 15,-19 1-33-15,-3 0-35 0,-4 0-120 16,-6 4-460-16,8-12-90 0</inkml:trace>
  <inkml:trace contextRef="#ctx0" brushRef="#br0" timeOffset="184572.62">22576 7025 2590 0,'0'0'155'16,"-12"-5"14"-16,12 5-8 0,0 0-9 0,0 0-14 16,0 0-16-16,0 0-15 0,0 0-12 15,0 0-11-15,0 0-29 0,22-14-44 16,-22 14-59-16,26-4-86 0,-13 1-80 0,0 3-157 16,-1-6-557-16,3 3-338 0</inkml:trace>
  <inkml:trace contextRef="#ctx0" brushRef="#br0" timeOffset="185069.57">22832 6889 2993 0,'0'0'94'0,"0"0"12"0,0 0-2 16,0 0 13-16,0 0 12 0,0 0 9 0,0 0-3 15,0 0-11-15,0 0-12 0,0 0-9 16,0 0-6-16,0 0-4 0,0 0 7 15,0 46-6-15,0-46 5 0,2 28-12 0,1-13-6 16,-3 3-13-16,2-1-5 0,-2 1-1 16,2-2-31-16,0 1-5 0,0-2-1 15,0 3-1-15,2-3 0 0,0 0-6 0,1-1 3 16,-5-14-7-16,11 24 6 0,-5-12-10 16,0-5 4-16,-6-7 0 0,20 12-2 0,-12-6-10 15,-8-6-6-15,23 1-7 0,-23-1-5 16,30-4-1-16,-16-3 3 0,2-1-5 0,0-5 5 15,1-2 2-15,0-6 0 0,0-4 2 16,0-2-1-16,-2-1 14 0,-3 1 2 16,1 2 11-16,-4 3 5 0,-3-2 8 0,-4 5 1 15,2 0 6-15,-4 2 13 0,0 17-1 16,-4-28 14-16,-2 17 2 0,6 11 7 0,-13-16 9 16,13 16 6-16,-17-8 0 0,17 8-3 15,-21 3-4-15,21-3-8 0,-19 11-7 0,19-11-8 16,-19 17-3-16,10-6-7 0,3 1-4 15,6-12-5-15,-7 21-4 0,7-21-1 16,0 21-9-16,0-21-16 0,9 16-27 0,-9-16-28 16,19 14-38-16,-6-10-30 0,-1-3-36 15,4-1-48-15,-2-1-52 0,5 0-44 0,-4-4-73 16,4-1-153-16,-2-1-77 0,-4 1-12 16,-1-1-338-16,-4-1-379 0</inkml:trace>
  <inkml:trace contextRef="#ctx0" brushRef="#br0" timeOffset="198371.41">20928 8041 2447 0,'12'-17'392'0,"-12"17"-187"15,0 0-76-15,0 0-46 0,8-10-17 0,-8 10-9 16,0 0 2-16,0 0 0 0,0 0 6 16,0 0 4-16,0 0 0 0,0 0 6 0,0 0 7 15,0 0 7-15,-16 41 1 0,9-23 1 16,-2 0-5-16,3 5 0 0,-4 2-12 0,1 4-6 16,-3 2-3-16,1-1-10 0,0 2-1 15,-1 0-9-15,2-2 6 0,-2 4-15 0,4-3-1 16,-2-2-6-16,1-2-2 0,3-4-2 15,-1 0-4-15,3-4-3 0,0-4 1 16,-1 2-13-16,3-4-16 0,2-13-17 0,-6 21-16 16,6-21-21-16,0 0-21 0,-2 14-18 15,2-14-16-15,0 0-11 0,0 0 0 0,0 0-12 16,0 0 2-16,0 0 0 0,6-71 19 16,-2 45 14-16,3-3 19 0,-1-5 13 15,1-2 31-15,1 0 18 0,-1 1 17 0,1 1 21 16,2 1 11-16,-4 7 13 0,2 1 15 15,0 2 12-15,2 0 13 0,-2 3-4 16,6 2-3-16,-4 1-4 0,1 4-4 0,1 1-3 16,3 1-3-16,0 2-1 0,-1 5-10 15,6-2-2-15,-3 4-4 0,-17 2-8 0,36 2 8 16,-22 1-1-16,4 3-8 0,-4 2 2 16,1 1 2-16,-4 0 3 0,-1 5 3 0,-1-2 6 15,-5 1 6-15,0 3-2 0,-4-16-2 16,-4 26 2-16,4-26-6 0,-13 25 2 15,5-11 0-15,-3-3 3 0,-2 0 3 0,1 0-2 16,0 1 4-16,-2-1-9 0,2 1 1 16,1-1-8-16,0 3 1 0,5-4-3 0,-2 2-2 15,1 1-7-15,7-13 1 0,-2 26-3 16,2-26 3-16,11 30 9 0,-3-17-5 16,5 4-2-16,2-2-4 0,1 0-14 0,2-1-18 15,1-1-27-15,0-1-40 0,0-2-51 16,-3-3-72-16,4-4-69 0,-6 0-109 0,6 0-192 15,-5-3-25-15,-3-2-376 0,-12 2-408 16</inkml:trace>
  <inkml:trace contextRef="#ctx0" brushRef="#br0" timeOffset="198795.36">21356 8331 3041 0,'8'-13'32'0,"-8"13"32"0,0 0 4 0,0 0 17 15,0 0 33-15,0 0 17 0,0 0 13 16,0 0-6-16,0 0-14 0,0 0-15 0,0 0-13 16,0 0-11-16,-43 25-12 0,39-11 0 15,-1 1-11-15,5-15-1 0,-4 31-11 0,4-19-7 16,0-12-5-16,4 31-4 16,1-17 3-16,-1-1-7 0,3-2-10 0,-1 1-5 15,-6-12-7-15,12 13-6 0,-12-13 0 0,16 9 1 16,-16-9 0-16,0 0-2 0,18-1 1 15,-18 1-3-15,0 0 7 0,0 0 6 16,0 0 8-16,21-16 2 0,-21 16 3 0,0 0 0 16,13-5-3-16,-13 5-4 0,0 0 1 15,0 0-3-15,0 0-2 0,27 1-3 0,-27-1 1 16,22 6-2-16,-10-5-5 0,6 4 3 16,-4-2 5-16,-14-3 4 0,30 6 5 0,-17-5-13 15,-13-1 15-15,25 3 5 0,-25-3 2 16,23-3-1-16,-23 3-6 0,21-7-3 15,-10 1-9-15,-11 6-2 0,19-14-11 0,-13 3-34 16,0-3-29-16,1-2-40 0,-7 0-62 16,5-2-80-16,-5 0-65 0,0-3-170 0,-2 1-108 15,-6-3-14-15,2 2-295 0,0 0-272 16</inkml:trace>
  <inkml:trace contextRef="#ctx0" brushRef="#br0" timeOffset="198992.37">21548 8048 2771 0,'0'0'183'0,"-9"-17"46"0,9 17-17 0,0 0-7 15,0 0 7-15,-9-14 12 0,9 14-34 16,0 0 0-16,0 0-28 0,0 0-20 0,0 0-22 16,-6-15-33-16,6 15-36 0,0 0-33 15,0 0-53-15,0 0-59 0,0 0-99 0,0 0-84 16,0 0-195-16,0 0-121 0,0 0 0 15,0 0-248-15,0 0-179 0</inkml:trace>
  <inkml:trace contextRef="#ctx0" brushRef="#br0" timeOffset="199315.41">22166 8497 2874 0,'10'4'173'15,"-10"-4"-18"-15,0 0-18 0,0 0-17 0,0 0-7 16,0 0-1-16,0 0 0 0,26 0-11 15,-26 0-13-15,19 2-9 0,-19-2-9 16,23 0-10-16,-23 0-4 0,29 1-5 0,-13-1-7 16,-16 0-13-16,29 0-23 0,-29 0-39 15,30-1-47-15,-18-1-58 0,-12 2-52 16,22-4-42-16,-14 0-67 0,-8 4-148 0,4-11-460 16,-4 11-291-16</inkml:trace>
  <inkml:trace contextRef="#ctx0" brushRef="#br0" timeOffset="199439.95">22269 8403 2649 0,'-19'-8'11'0,"19"8"72"0,-15-7 32 16,15 7 7-16,0 0 1 0,-17-5-13 0,17 5-10 16,0 0-14-16,0 0-27 0,0 0-33 15,0 0-36-15,0 0-49 0,0 0-43 0,49-11-53 16,-32 9-58-16,-17 2-123 0,34-2-469 16,-17-1-121-16</inkml:trace>
  <inkml:trace contextRef="#ctx0" brushRef="#br0" timeOffset="199934.81">22669 8286 2450 0,'14'-14'118'16,"-14"14"59"-16,6-11 4 0,-6 11 5 16,0 0 7-16,6-13 7 0,-6 13 1 15,0 0-15-15,0 0-20 0,10-10-18 0,-10 10-8 16,0 0-3-16,0 0-33 0,0 0-6 15,0 0-2-15,9 34-14 0,-9-34-9 0,2 24-6 16,2-11-4-16,-2 1-12 0,3 4-5 16,1-2-9-16,-2-1 12 0,5 0-18 15,-1 1 0-15,2 0 1 0,4 0-10 0,-4-4-1 16,2 1 1-16,2-2-3 0,0-1-4 16,1-1-2-16,0-2-1 0,0-3 0 0,1-1-1 15,-16-3-6-15,28 2-5 0,-13-2 0 16,-15 0-6-16,30-9-3 0,-16 2-5 0,2-2 2 15,-4-5-2-15,2-2-4 0,-1-3 4 16,0 1-5-16,0-3-1 0,-3-2 2 16,-2 2 0-16,-1 1 5 0,0 4 7 0,-3 0 4 15,-2 1 8-15,-2 15-2 0,4-25 5 16,-4 25 3-16,-2-21 9 0,2 21 0 0,0 0 19 16,-12-17-1-16,12 17 16 0,0 0 3 15,-22-2-4-15,22 2 3 0,0 0-7 16,0 0-2-16,-36 18-6 0,27-12-4 0,9-6-5 15,-8 16-3-15,8-16-3 0,-4 20-15 16,4-20-18-16,0 0-29 0,10 24-23 16,1-16-28-16,2-1-41 0,0-3-50 0,1-2-65 15,6-1-45-15,-6-1-78 0,3-1-139 16,0-3-88-16,0 0-18 0,0-4-268 0,-2 1-245 16</inkml:trace>
  <inkml:trace contextRef="#ctx0" brushRef="#br0" timeOffset="200150.16">22974 7878 2827 0,'0'0'199'0,"-17"-5"31"15,17 5-27-15,0 0-13 0,0 0-6 0,0 0-20 16,0 0-11-16,0 0-17 0,0 0-18 15,0 0-53-15,-13-6-60 0,13 6-63 16,0 0-89-16,0 0-93 0,0 0-195 0,0 0-167 16,0 0-306-16,0 0-298 0</inkml:trace>
  <inkml:trace contextRef="#ctx0" brushRef="#br0" timeOffset="201353.91">20487 8850 2658 0,'0'0'-32'0,"-15"8"60"0,15-8-2 0,0 0 2 16,-11 7 1-16,11-7 8 0,0 0 16 15,0 0 14-15,0 0 8 0,0 0 0 0,0 0 0 16,0 0 6-16,0 0 3 0,0 0 8 16,-8 12 6-16,8-12 3 0,0 0-12 15,0 0-6-15,0 0-11 0,0 0-8 0,0 0-11 16,38 9-8-16,-38-9-13 0,27 4-10 16,-9-3-10-16,2 1-8 0,8 1-3 0,6 0-7 15,5-1 2-15,9 2 0 0,7 0 0 16,4 0-1-16,1 0-16 0,3 1-5 15,0-1-1-15,24 2 5 0,-2 0 2 0,4-1 1 16,-1 3 3-16,-1-2 1 0,2 0 2 16,-2-1-2-16,-13-1 5 0,-8 2 1 15,0-3 3-15,-3-1-4 0,3 2 4 0,-1-1-5 16,1-2 6-16,-1 2 3 0,-1-3 1 16,-3 0 1-16,1 3 2 0,-3-6 8 0,-8 2 9 15,-1 1 5-15,-1-2 3 0,1 2 0 16,-4-1 3-16,-1-2 0 0,1 3-2 0,-1-2-2 15,-1 2-4-15,2 0-1 0,-1 0-3 16,-1 0-2-16,-5 0 6 0,0 2 1 16,-3-2 7-16,-2 3 0 0,-2-2 3 0,0-1-1 15,-5 2 2-15,-3-1 2 0,-3-1-3 16,0 0 6-16,-21 0-1 0,29 0-5 0,-15 0-6 16,-14 0-22-16,0 0-40 0,24-3-60 15,-24 3-77-15,7-4-59 0,-7 4-109 16,0 0-183-16,0 0-412 0,-29-19-346 0</inkml:trace>
  <inkml:trace contextRef="#ctx0" brushRef="#br0" timeOffset="209721.31">13966 10525 871 0,'0'0'271'0,"0"0"-74"15,0 0-67-15,-13-14-32 0,13 14 17 16,0 0-3-16,-5-14 13 0,5 14-6 0,0 0 4 15,-4-14-2-15,4 14 6 0,0 0 6 16,-2-18 11-16,2 18 15 0,0 0 6 16,0 0 9-16,-7-16 6 0,7 16-4 0,0 0-3 15,0 0 1-15,0 0-9 0,-5-18-7 16,5 18-10-16,0 0-41 0,0 0-5 0,0 0-16 16,0 0-10-16,0 0-10 0,0 0-9 15,0 0-3-15,0 0-1 0,0 0-10 16,0 0-8-16,0 0-6 0,0 0 0 0,0 0-1 15,0 0-2-15,12 55-4 16,-12-41-3-16,0-14-8 0,2 30-1 0,-2-13-2 16,0 1 1-16,-2 0-4 0,4 0-3 0,-2-18-1 15,-2 32 4-15,2-15-7 0,0-17 4 16,0 25-1-16,-2-11 0 0,2-14 0 0,0 21-4 16,0-21-3-16,-2 16 4 0,2-16-6 15,0 0 4-15,0 21-5 0,0-21-6 0,0 0-5 16,0 0-2-16,0 0 9 0,0 0-4 15,0 0 0-15,0 0 3 0,0 0 1 16,0 0 0-16,0 0 1 0,8-53 2 0,-5 36 0 16,1-2 0-16,0-4 0 0,3 1 0 15,0-1 3-15,0-2 0 0,-1 2-1 0,-1 0 2 16,5 4 2-16,-6 2-1 0,2-1-1 16,1 3 1-16,-3 2 2 0,2-1-3 15,-6 14-1-15,8-19 3 0,-8 19-1 0,9-10 1 16,-9 10 0-16,0 0 0 0,20-3 3 15,-20 3 1-15,0 0 2 0,14 23 0 0,-8-10-3 16,0-1 1-16,0 3 0 0,0 0 1 16,-2 1-1-16,-3-1 0 0,3-1-2 15,1 4 4-15,-3-3 0 0,3 0-3 0,-3 1 3 16,-2-16 1-16,2 23-1 0,0-11 0 16,-2-12 0-16,2 18-2 0,-2-18 10 15,1 15-5-15,-1-15-2 0,0 0 1 0,0 0-4 16,0 0 1-16,8 12-4 0,-8-12 1 0,0 0-1 15,0 0 0-15,0 0-2 0,21-38 4 16,-13 26 1-16,-3-2 0 0,6-2-2 16,-4-1 1-16,4 2 0 0,-2-1 0 0,3 0 1 15,-1 3 2-15,-3 1 3 0,2 0-3 16,1 0-2-16,0 5 4 0,0-2-3 0,-11 9 5 16,16-12 0-16,-5 6 2 0,-11 6 4 15,0 0 9-15,23-4 5 0,-23 4 6 16,0 0 3-16,18 15 4 0,-18-15-4 0,12 20 8 15,-8-9-3-15,1 5-3 0,-1-1 1 16,0 0 0-16,-2 2 1 0,0 2-1 16,-2 1-6-16,2-1 4 0,0 0 0 0,-2-1-8 15,0 3-6-15,1-4-4 0,-1 3 6 16,0-2-8-16,2 0-7 0,0-3-27 0,4 0-48 16,-6-2-65-16,0-13-103 0,8 18-110 15,-3-10-250-15,1-3-40 0,-6-5 31 0,0 0-318 16,23 6-321-16</inkml:trace>
  <inkml:trace contextRef="#ctx0" brushRef="#br0" timeOffset="210869.49">14818 10249 2724 0,'2'-18'-41'0,"-2"18"50"0,0 0 10 0,0-21 9 16,0 21 13-16,0 0 4 0,2-15 2 16,-2 15-5-16,0 0-10 0,0 0-2 0,0 0 0 15,0 0-6-15,0 0 22 0,0 0 13 16,0 0 14-16,0 0 17 0,0 0-1 0,0 0-1 15,0 0-6-15,0 0-9 0,0 0-5 16,0 0-7-16,9 55-4 0,-7-36-5 16,-1 0-7-16,1 2-4 0,0-2-4 0,4 2 1 15,-6 1-8-15,3-2-2 0,-1 1-1 16,3-2-2-16,-3 0-1 0,0 0-5 16,1 1-1-16,-1-5-1 0,0 2-2 0,0-5-2 15,-2-12-1-15,2 26 1 0,0-14-4 16,-2-12-7-16,0 19-13 0,0-12-7 0,0-7-11 15,0 0-21-15,0 0-21 0,-4 23-15 16,4-23-14-16,0 0-6 0,0 0-5 16,0 0 1-16,0 0 0 0,0 0 1 0,0 0 3 15,0 0 8-15,0 0-6 0,0 0-2 16,0 0-5-16,-13-49-2 0,13 33 4 16,2 1-2-16,-2 15 13 0,2-36 8 0,1 17 17 15,-1 1 19-15,0 1 18 0,-2 17 23 0,2-34 26 16,0 17 29-16,0 0 23 0,-2 0 8 15,1-1 18-15,-1 18 13 0,2-32 15 16,0 17 1-16,-2-2 4 0,0 17 8 0,0-34-2 16,0 16-8-16,0 1-7 0,3 2-9 15,-3 15-8-15,0-28-6 0,0 14-8 16,0 14-3-16,2-24-10 0,-2 24-4 0,4-18-8 16,-4 18-7-16,4-18-8 0,-4 18-2 15,10-12-9-15,-10 12-2 0,13-12-3 16,-13 12-1-16,21-8-4 0,-21 8-2 0,25-1-3 15,-25 1 3-15,28 5-1 0,-14 0-1 16,1 6 1-16,1 1 4 0,-2 4-1 16,-3 0-1-16,-1 4-2 0,-2-1-3 0,-1 3 1 15,-5-2 1-15,0 1 0 0,-6-2-2 16,0 4 4-16,-4 0 0 0,0-4 0 0,-4-1 3 16,-3 0-2-16,3-1 3 0,-6-3 0 15,4-1 4-15,-1-1 3 0,4-3-3 16,0 1 7-16,1-3 11 0,10-7 3 0,-12 16-9 15,12-16-4-15,-9 10-4 0,9-10 1 16,0 0-2-16,0 0 4 0,19 31 4 0,-7-21 1 16,5 1-10-16,3 1 9 0,0-2-5 15,4 4 5-15,3 1 1 0,-1 3-21 0,4-3 3 16,-3 0-2-16,1-2-1 0,-3 1-5 16,-4-1-1-16,3-4-4 0,-3 3-18 15,-3-2-28-15,0-2-44 0,-4-1-63 0,-1-3-89 16,2 0-63-16,-5-4-147 0,-10 0-160 15,0 0-25-15,20-4-322 0,-20 4-379 0</inkml:trace>
  <inkml:trace contextRef="#ctx0" brushRef="#br0" timeOffset="211319.58">15428 10454 2872 0,'8'-15'3'0,"-4"3"24"0,-4 12-1 15,11-17 1-15,-11 17 0 0,9-11 29 16,-9 11 24-16,8-9-1 0,-8 9 8 0,0 0 24 15,0 0 13-15,0 0 3 0,0 0 2 16,0 0 0-16,0 0-6 0,0 0-10 16,0 0-13-16,0 0-9 0,-8 56-9 0,8-56-8 15,4 29-7-15,-2-14-6 0,2 0-7 16,3 1-4-16,-1-1-3 0,2 0-10 16,2-1-2-16,2-1-2 0,0-1-4 0,3-3-2 15,-2 0-2-15,1-1-6 0,1-2 1 16,3-2-3-16,-18-4 1 0,24 0-8 0,-24 0-1 15,28-10-4-15,-17 2 1 0,-3-1 0 16,-8 9-2-16,13-19 6 0,-9 10 9 0,-4 9 8 16,4-18 6-16,-4 18 3 0,0 0 3 15,3-20-5-15,-3 20 2 0,0 0-1 16,0 0-3-16,0 0-13 0,0 0 7 16,0 0 2-16,0 0-7 0,0 0 1 0,0 0-3 15,0 0-2-15,46 22-3 0,-31-16 1 0,0 0 3 16,0-1-4-16,-1-1 0 0,-14-4-13 15,24 6 14-15,-12-5 1 0,-12-1-2 16,24-1 1-16,-24 1-12 0,17-10 10 0,-17 10-8 16,10-21-14-16,-6 10-23 0,-2-6-31 15,-2-2-40-15,-2-4-48 0,-2 0-71 0,0-2-67 16,-5-7-141-16,1 6-192 0,-5-3-7 16,2-2-313-16,-1 2-364 0</inkml:trace>
  <inkml:trace contextRef="#ctx0" brushRef="#br0" timeOffset="211541.15">15570 9957 3097 0,'0'0'135'0,"0"0"-2"0,0 0-11 16,0 0-12-16,0 0-1 0,0 0-6 15,0 0-8-15,0 0-13 0,0 0-10 0,0 0-13 16,0 0-15-16,0 0-43 0,0 0-44 16,0 0-67-16,0 0-69 0,0 0-85 0,0 0-183 15,0 0-494-15,0 0-359 0</inkml:trace>
  <inkml:trace contextRef="#ctx0" brushRef="#br0" timeOffset="211944.34">16434 10559 3033 0,'0'0'74'0,"-12"12"2"16,12-12-6-16,0 0 1 0,0 0-12 15,0 0 0-15,0 0-9 0,0 0-8 0,0 0 2 16,34 5-7-16,-34-5-3 0,24 0-3 16,-24 0-8-16,27 2 4 0,-12-2-4 15,-15 0-22-15,29-2-33 0,-29 2-49 0,28-1-59 16,-15-2-44-16,-3-1-53 0,-10 4-111 16,16-7-491-16,-16 7-176 0</inkml:trace>
  <inkml:trace contextRef="#ctx0" brushRef="#br0" timeOffset="212087.33">16452 10414 2557 0,'0'0'72'16,"-18"-5"47"-16,18 5-4 0,0 0-2 16,0 0-14-16,0 0-8 0,0 0-8 0,0 0-14 15,0 0-5-15,0 0-12 0,0 0-19 16,54-2-29-16,-54 2-21 0,43 3-39 16,-20-1-51-16,4 0-55 0,-1-2-59 15,-1 2-146-15,1-4-419 0,-3 2-91 0</inkml:trace>
  <inkml:trace contextRef="#ctx0" brushRef="#br0" timeOffset="212544.28">17361 10065 2416 0,'0'0'13'16,"12"-6"1"-16,-12 6 1 0,0 0 17 16,0 0 11-16,0 0 11 0,0 0-4 15,0 0-2-15,0 0-7 0,0 0 0 0,0 0-5 16,0 0 3-16,-74 6 14 0,57-4 17 16,-2 0 16-16,0 0 10 0,0 0 5 0,19-2-6 15,-34 1-4-15,20 2-8 0,14-3-11 16,-26 1 1-16,26-1-4 0,-24 8-4 15,16-2-3-15,8-6-7 0,-17 17-4 0,13-5-5 16,4-12-5-16,-6 28-4 0,4-10 1 16,2 0-1-16,0 1 1 0,0 4 9 15,4 2 18-15,-2 1 10 0,-2 0 18 0,2 0 4 16,2 1 2-16,-2 2 5 0,0-3-7 16,3 3-3-16,-5-3-10 0,4-1-5 15,-4 0-14-15,2-2-4 0,-2-1-14 0,0-1-14 16,2-1-9-16,-2-1-2 0,2-4 0 0,-2-15-2 15,0 28 5-15,0-16-11 0,0-12-17 16,2 23-31-16,-2-16-47 0,0-7-78 16,2 10-102-16,-2-10-95 0,0 0-193 15,0 0-81-15,0 0 25 0,0 0-250 0,0 0-202 16</inkml:trace>
  <inkml:trace contextRef="#ctx0" brushRef="#br0" timeOffset="212712.28">17119 10586 2772 0,'0'0'207'0,"0"0"5"0,0 0-28 15,6-21-22-15,-6 21-20 0,9-10-17 16,-9 10-10-16,15-8-11 0,-15 8-14 16,18-7-12-16,-18 7-6 0,24-7-9 15,-9 4-7-15,-15 3-7 0,32-5-6 0,-16 3-15 16,2-2-30-16,-18 4-38 0,33-5-50 16,-13 2-74-16,-2 3-57 0,2-4-61 0,-2 2-142 15,2 1-557-15,-3-2-439 0</inkml:trace>
  <inkml:trace contextRef="#ctx0" brushRef="#br0" timeOffset="212955.27">17629 10481 2995 0,'0'0'-19'0,"5"15"31"0,-5-15 3 16,0 0 23-16,0 0 4 0,0 0 7 0,0 0 12 15,12 5 3-15,-12-5-7 0,0 0-1 16,20 3-8-16,-20-3 2 0,0 0 7 0,26 0-1 16,-26 0-2-16,26 0-10 0,-26 0-2 15,27-3-5-15,-11 3-18 0,-16 0-37 16,22-4-42-16,-22 4-50 0,24-1-43 16,-24 1-44-16,15-2-74 0,-15 2-156 0,0 0-359 15,0 0-91-15</inkml:trace>
  <inkml:trace contextRef="#ctx0" brushRef="#br0" timeOffset="213830.61">15501 9971 2301 0,'0'0'-50'0,"0"0"22"15,0 0 3-15,0 0 24 0,16 7 43 0,-16-7 12 16,0 0 21-16,0 0 10 0,0 0-6 0,0 0-2 16,0 0-4-16,0 0-10 0,4 13-4 15,-4-13 0-15,0 0-3 0,0 0 1 0,0 0 0 16,0 0-11-16,0 0-3 0,0 0-1 15,0 0-6-15,0 0-6 0,0 0-7 0,0 0-1 16,0 0-2-16,0 0 9 0,0 0 3 16,0 0 2-16,-2-42-1 0,2 42 7 15,0 0 1-15,14-7-2 0,-14 7 2 0,0 0 2 16,20-6-8-16,-20 6-8 0,0 0 0 16,21 1-2-16,-21-1 1 0,0 0-5 15,0 0-2-15,19 10 7 0,-19-10 10 0,0 0 11 16,9 10 13-16,-9-10 10 0,0 0 9 15,0 0 2-15,0 0-1 0,0 0-2 0,0 0-1 16,-35 19 6-16,35-19 3 0,-16 6 7 16,16-6-25-16,-20 1 3 0,20-1-2 15,0 0-6-15,-22-1-8 0,22 1-6 0,0 0-7 16,0 0-16-16,-16-10-11 0,16 10-9 16,0 0-4-16,0 0 1 0,0 0-4 15,0 0-1-15,28-25-2 0,-28 25 3 0,19-5 0 16,-19 5 1-16,0 0-1 0,25 0 0 0,-25 0 1 15,0 0 1-15,23 7-3 0,-23-7 9 16,12 10 2-16,-12-10 4 0,0 0 0 16,6 17 3-16,-6-17-7 0,0 0 5 0,0 0-5 15,0 0-7-15,-20 21-26 0,20-21-35 16,-11 2-56-16,11-2-72 0,0 0-70 16,0 0-109-16,0 0-205 0,0 0-41 0,-20-16-313 15,20 16-333-15</inkml:trace>
  <inkml:trace contextRef="#ctx0" brushRef="#br0" timeOffset="-214301.34">18415 10328 2848 0,'0'0'-15'0,"0"0"33"16,0 0 22-16,6-17 40 0,-6 17 7 0,0 0-2 15,0 0-1-15,0 0 15 0,0 0 6 16,0 0-3-16,0 0-3 0,0 0-6 0,0 0-7 16,15 42-5-16,-13-28-5 0,0 1-6 15,-2-15-6-15,6 28-5 0,-4-12-4 16,0-3-9-16,-2-13-6 0,5 23-1 0,-3-12-5 16,-2-11-5-16,2 19 0 0,-2-19-1 15,2 18 4-15,-2-18 5 0,0 0 0 0,5 15-7 16,-5-15-3-16,0 0-5 0,0 0 2 15,0 0-6-15,0 0-1 0,0 0-3 16,0 0-2-16,22-31 0 0,-22 31 0 0,14-23-1 16,-8 11 0-16,0 2 2 0,-6 10 2 15,13-16-2-15,-13 16 4 0,12-11-3 16,-12 11-4-16,13-8 2 0,-13 8 0 0,0 0 1 16,0 0-2-16,0 0-2 0,31 13 2 15,-31-13-4-15,12 12 1 0,-12-12-4 16,10 11 4-16,-10-11-3 0,8 9-2 0,-8-9 4 15,0 0 1-15,11 12-4 0,-11-12 8 16,0 0-1-16,9 7-1 0,-9-7 0 0,0 0-2 16,0 0-1-16,0 0-2 0,0 0-2 15,23-20 2-15,-23 20-3 0,12-21 2 16,0 10-3-16,-4-1 2 0,0-1 0 0,2 2 11 16,-1-1 6-16,0 2 18 0,-9 10 7 15,19-15 14-15,-11 9-11 0,-8 6 9 0,19-8 10 16,-19 8 5-16,21 1 4 0,-21-1-5 15,22 6-6-15,-22-6-5 0,21 13-7 0,-9-4-5 16,-3 1-9-16,2 2-3 0,-1-3-7 16,-2 1-22-16,0-1-35 0,2 0-49 15,-4-1-43-15,-6-8-63 0,10 14-75 0,-4-13-81 16,-6-1-180-16,16 6-96 0,-16-6-14 16,0 0-333-16,23 2-399 0</inkml:trace>
  <inkml:trace contextRef="#ctx0" brushRef="#br0" timeOffset="-213789.39">19193 10342 3071 0,'0'0'50'16,"6"-16"19"-16,-6 16 6 0,0 0 30 0,-2-20 20 15,2 20 6-15,0 0-3 0,0 0-13 16,-18-14-12-16,18 14-10 0,0 0-8 16,0 0-9-16,0 0-6 0,-34 19-12 0,25-9-3 15,9-10-8-15,-10 21-6 0,4-10-3 16,6-11-3-16,-4 23-3 0,1-12-5 15,3-11 0-15,0 22-5 0,0-22-4 16,5 18-1-16,-5-18-1 0,8 15-4 0,-8-15-8 16,8 8 0-16,-8-8-1 0,0 0 1 15,19 2-4-15,-19-2 2 0,0 0-1 0,0 0 0 16,24-25-1-16,-18 14 12 0,0-2 11 16,0 0 15-16,-6 13 24 0,12-28 25 15,-8 17-14-15,-4 11 10 0,6-19 4 0,-6 19-7 16,6-15-7-16,-6 15-11 0,0 0-3 0,6-11-10 15,-6 11-2-15,0 0-4 0,0 0-3 16,0 0-2-16,0 0-5 0,0 0-4 16,0 45-3-16,0-28-6 0,2 1 2 0,1 5-3 15,1 1-1-15,0 5 0 0,3 5-3 16,1 0-1-16,3 3-1 0,1 4 1 0,1 3-3 16,2 0 0-16,-1-1-1 0,0 0-1 15,-4-7 0-15,-2-2-4 0,1-1 4 16,-5-5-3-16,0-2 22 0,-4-4 20 0,-4-3 9 15,-2-2 4-15,-3-4-2 0,-1-3-3 0,-5-3-3 16,0-1-6-16,15-6-6 0,-30-2-4 16,30 2-7-16,-27-11-7 0,14 1-18 15,5-3-29-15,-1 0-34 0,5-3-37 0,4 1-28 16,0 1-44-16,4-2-62 0,2 0-79 16,1 3-120-16,-1 0-177 0,3 0-33 15,-1-1-492-15,-1 2-759 0</inkml:trace>
  <inkml:trace contextRef="#ctx0" brushRef="#br0" timeOffset="-210383.86">20510 10555 3402 0,'0'0'-165'16,"0"0"26"-16,-12-9 41 0,12 9 30 16,0 0 44-16,0 0 25 0,0 0 34 0,0 0 24 15,0 0 28-15,0 0 20 0,0 0 12 16,0 0 0-16,0 0 3 0,0 0-3 15,0 0-4-15,0 0-7 0,0 0-6 16,0 0-11-16,0 0-12 0,0 0-7 0,0 0-9 16,42-4-3-16,-42 4-5 0,40 5-10 15,-13-1-3-15,5 0-5 0,2 0-4 16,0-1-4-16,7 2-4 0,-4-1-8 0,3-3-16 16,-6 2-22-16,-2-3-20 0,-7 0-33 15,1 0-41-15,-5-3-38 0,2 2-53 0,-6-2-54 16,-2 0-100-16,-4-1-171 0,-11 4-349 15,8-12-251-15</inkml:trace>
  <inkml:trace contextRef="#ctx0" brushRef="#br0" timeOffset="-210146.17">20309 10397 2568 0,'0'0'-102'0,"0"0"20"0,-17-3 16 16,17 3 10-16,0 0 17 0,0 0 10 0,0 0 18 16,0 0 12-16,0 0 10 0,48-12 5 15,-26 12 13-15,-1 0-10 0,5 0 18 0,4 0 0 16,-1-2 0-16,5 2-7 0,0 0 1 16,0 0-4-16,-1 0 5 0,1 0-38 15,0-2-35-15,-4 2-49 0,-1-3-46 0,-1-1-83 16,2-2-414-16,-9 2 146 0</inkml:trace>
  <inkml:trace contextRef="#ctx0" brushRef="#br0" timeOffset="-209848.97">20986 10283 1999 0,'0'0'124'0,"-14"-33"38"16,14 33 29-16,0 0 31 0,-13-11 24 0,13 11-6 15,0 0-10-15,-11-10-29 0,11 10-22 16,0 0-23-16,0 0-15 0,0 0-21 0,0 0-11 15,0 0-11-15,0 0-11 0,57 25-8 16,-35-14-10-16,4 9-14 0,-2-1-7 0,4-1-23 16,-1 6-10-16,3-3-10 0,-2 2-8 15,-3-1-7-15,1 1 5 0,-4 0-3 16,2 0 3-16,-5-3 3 0,-2 0 0 0,-4-1 0 16,-3 0 8-16,-4-3 12 0,-2 0 14 15,-1 0-1-15,-3-16 3 0,-5 28-3 0,1-14-3 16,4-14-6-16,-12 26 0 0,6-15-10 15,-3 3-24-15,0-3-58 0,1 1-69 0,2-2-89 16,-1-1-104-16,-1 2-215 0,2-3-95 16,6-8-276-16,0 0-316 0</inkml:trace>
  <inkml:trace contextRef="#ctx0" brushRef="#br0" timeOffset="-208599.68">22477 9897 2737 0,'10'-12'-5'16,"-10"12"54"-16,0 0 13 0,0 0 14 0,0 0 8 16,0 0-1-16,0 0 10 0,0 0 1 15,0 0-6-15,0 0-6 0,0 0-13 16,0 0-3-16,0 0 2 0,0 0-1 0,0 0 10 15,-48 15 6-15,31-14 11 0,17-1 1 16,-36 5 6-16,14-4-6 0,2 1 2 0,0 0 1 16,1-2-11-16,19 0-4 0,-36 2-11 15,22-2-3-15,14 0-9 0,-26 2-9 0,26-2 1 16,-21 2-13-16,21-2 0 0,0 0-6 16,-22 5 0-16,22-5-6 0,0 0-1 15,-8 11-5-15,8-11 3 0,0 0-6 0,4 24 4 16,-4-24-8-16,6 25 2 0,-1-10-1 15,-3 4-2-15,1 2-2 0,-1 3 1 0,2 1 2 16,-4 4-3-16,2-1-2 0,-2 1 10 16,2 2-7-16,-2-3 5 0,2-1 3 15,-2 1-3-15,0-3 5 0,0-3-9 0,0 2 5 16,2-5-7-16,-2 0 6 0,2-2-2 16,-2-17-7-16,0 29 0 0,2-18-16 15,-2-1-26-15,0-10-35 0,5 13-33 0,-5-13-36 16,0 0-32-16,0 0-22 0,0 0-8 15,0 0 10-15,0 0 2 0,0 0 22 0,0 0 30 16,6-53 36-16,-6 40 34 0,0 1 38 16,0-2 33-16,0 14 22 0,0-22 30 15,0 22 22-15,0 0 20 0,-2-29 14 0,2 29 9 16,4-17-5-16,-4 17-18 0,6-18-10 16,-6 18 2-16,11-12-11 0,-11 12-9 15,17-12-10-15,-7 8-21 0,-10 4-8 0,28-10-5 16,-13 7-3-16,2 1-19 0,0-2-40 15,-1-1-47-15,4 1-60 0,-2 0-67 0,2 2-52 16,-3-4-70-16,1 3-166 0,-2 0-99 16,-2-2-267-16,-1 1-215 0</inkml:trace>
  <inkml:trace contextRef="#ctx0" brushRef="#br0" timeOffset="-208309.88">22923 10368 2640 0,'0'0'52'0,"0"0"31"0,0 0-5 0,0 0 4 15,0 0 13-15,0 0 1 0,0 0-5 16,0 0-10-16,0 0-11 0,0 0-10 0,15 8-2 15,-15-8-7-15,0 0-4 0,26 0-5 16,-26 0-4-16,20 0-4 0,-20 0-7 0,26-1-4 16,-26 1-33-16,26-4-47 0,-14 1-46 15,-12 3-44-15,23-3-35 0,-14-1-30 16,-9 4-37-16,13-10-87 0,-13 10-426 16,4-9-50-16</inkml:trace>
  <inkml:trace contextRef="#ctx0" brushRef="#br0" timeOffset="-208154.22">22957 10239 2243 0,'-19'-6'14'0,"19"6"56"16,0 0 19-16,-17-4 22 0,17 4 25 16,0 0 1-16,0 0-11 0,0 0-12 0,0 0-17 15,0 0-7-15,0 0-12 0,0 0-9 16,0 0-11-16,0 0-3 0,51-13-22 16,-51 13-49-16,28-2-64 0,-12 2-66 0,-1-2-67 15,-2 0-125-15,4 1-499 0,-5-4-175 16</inkml:trace>
  <inkml:trace contextRef="#ctx0" brushRef="#br0" timeOffset="-206770.15">23903 9991 2603 0,'0'0'36'0,"0"0"18"0,4-13 9 16,-4 13 8-16,0 0 13 0,0 0-6 0,0 0 19 15,0 0 11-15,0 0-5 0,0 0-6 16,0 0-3-16,0 0-2 0,0 0-1 0,0 0-1 15,2 61-2-15,-2-41-2 0,0 2 0 16,0 3-7-16,0 1-5 0,-2-1-10 16,4 3-4-16,-2-1-8 0,2-4-4 0,-2-2-6 15,0 1-2-15,0-3-8 0,2 1-3 0,2-4-4 16,-4-16-6-16,-4 28-9 0,4-28-15 16,0 22-19-16,0-22-28 0,0 18-35 15,0-18-22-15,0 0-18 0,4 15-4 0,-4-15 6 16,0 0 2-16,0 0 2 0,0 0 10 15,0 0 10-15,0 0 4 0,0 0 12 16,0 0 7-16,0 0 3 0,0 0 11 0,0 0 5 16,0 0 7-16,0 0 14 0,2-57-4 15,-2 57 14-15,0-23-3 0,0 23 20 16,-6-30 14-16,4 12 14 0,-2 1 22 0,2 0 19 16,-2 0 18-16,2-1 4 0,-2 0 8 15,2-1 4-15,0-1 0 0,0 1-13 0,2 19-5 16,4-36-8-16,-2 19-7 0,2-2-6 15,2 4-5-15,-2-2-10 0,4 4-1 0,0-1-5 16,0 3-4-16,-8 11-6 0,15-18-4 16,-9 13-1-16,-6 5-2 0,15-7 1 15,-15 7 0-15,0 0-5 0,0 0 3 0,23 12 0 16,-23-12-1-16,8 21-6 0,-3-6 3 16,0 3-1-16,1 1 2 0,-2-1-6 0,-2 2 6 15,2-1-5-15,-2-3 0 0,2 4-1 16,-4-2 1-16,4-3-1 0,-4-15 1 15,3 25 1-15,-1-14 6 0,-2-11 1 0,0 19 6 16,0-19-1-16,0 0-2 0,4 17-8 16,-4-17-6-16,0 0-12 0,0 0-9 0,0 0-8 15,0 0 0-15,0 0-12 0,34-40-5 16,-24 25 3-16,4-2 4 0,-1 2 5 0,-2-3 6 16,1 5 8-16,0-2 17 0,-1 3 15 15,1 0 17-15,-1 3 14 0,2-1 6 16,-3 3 5-16,-10 7 9 0,22-6 5 0,-22 6 12 15,20 2-2-15,-20-2 2 0,18 16 2 16,-10-3-1-16,-2-2-5 0,-1 4 1 0,1 5-12 16,-1-1-5-16,0 2-5 0,-1 1-7 15,-2 0-7-15,4-3-4 0,-4 0-5 16,2 0-8-16,0-2-15 0,-2-2-41 16,2 0-45-16,-2-3-51 0,2-3-83 0,0-1-76 15,-4-8-142-15,9 8-203 0,-9-8 17 16,0 0-255-16,0 0-227 0</inkml:trace>
  <inkml:trace contextRef="#ctx0" brushRef="#br0" timeOffset="-206238.48">24572 9906 2762 0,'0'0'51'0,"7"-18"15"16,-7 18 14-16,6-11 13 0,-6 11-2 15,0 0-4-15,0 0-6 0,0 0-4 0,0 0-1 16,0 0-6-16,0 0-4 0,0 0-5 15,12 44-2-15,-11-28-4 0,-1 4-2 16,2 1-6-16,0 4-2 0,-2 1-4 0,2-1-6 16,0 2-1-16,0-2-6 0,-2-2-1 15,2-1-8-15,-2-2-9 0,2-4-21 16,-2 1-24-16,0-17-30 0,0 23-44 16,0-23-45-16,0 15-31 0,0-15-23 0,0 0-18 15,0 0-4-15,0 0 7 0,0 0 16 16,0 0 34-16,0 0 35 0,-33-41 35 15,24 20 28-15,3-2 28 0,-1-2 28 0,6-1 18 16,-4-2 33-16,5 0 35 0,2 0 20 16,1 1 23-16,0 0 2 0,4 1-3 0,1 1-4 15,3 2-2-15,2 2-4 0,1 2-2 16,2 0-8-16,0 2-12 0,4 3-7 0,-2 3-8 16,3 0-4-16,-3 3-8 0,0 2 2 15,0 0 11-15,-4 5 6 0,-14 1 2 16,0 0 14-16,32 7 9 0,-32-7-2 0,7 14 7 15,-7-14-1-15,-5 21-5 0,5-21-1 16,-21 30 3-16,8-15-6 0,-3 1-7 0,-1 2 1 16,0 0 17-16,-1 3-6 0,4 0 0 15,-1-2-17-15,7 2-2 0,-1 1-3 16,2 0-12-16,5 1-3 0,4-3-5 16,3 3-14-16,4 0 1 0,5-2-4 0,1-2-10 15,6 2-31-15,-2-3-30 0,5-5-40 0,-1-1-32 16,0-2-39-16,2 0-51 0,4-3-46 15,-9-3-66-15,1-4-132 0,1 0-169 16,-3-1-332-16,0-3-365 0</inkml:trace>
  <inkml:trace contextRef="#ctx0" brushRef="#br0" timeOffset="-205786.47">25179 9983 2941 0,'0'0'22'0,"-12"-12"38"16,12 12 18-16,0 0 36 0,-13-7 24 0,13 7 13 16,0 0-6-16,0 0-13 0,-21 21-15 15,21-21-14-15,-6 22-10 0,2-6-11 16,4 1-8-16,0-17-8 0,4 34-7 0,0-14-5 16,3-3-4-16,0 1-7 0,2-1 1 15,-2-2-8-15,3-1-9 0,1-4 2 16,2 0-2-16,-1-1-4 0,-12-9-3 0,21 6-4 15,-21-6 0-15,22-1-3 0,-22 1 0 16,16-12 1-16,-16 12 10 0,9-21 10 0,-7 9 17 16,-2 12 1-16,2-18-9 0,-2 18 10 15,0 0 0-15,-6-25 10 0,6 25 21 0,0 0-5 16,-9-14-9-16,9 14-4 0,0 0-8 16,0 0-6-16,0 0-2 0,0 0-9 15,0 0-3-15,0 0-4 0,15 46-3 0,-4-35-4 16,0 0-9-16,-1-4-5 0,3 1-1 15,1-3-5-15,-14-5-2 0,25 6 6 0,-25-6-5 16,24-2 3-16,-24 2-3 0,27-14-2 16,-17 4 3-16,0-4-3 0,0-1-5 0,-2-5 6 15,2 0-7-15,-4-1-16 0,-2-3-34 16,1 0-46-16,-3-1-53 0,-4 3-78 16,2 0-70-16,-5-4-122 0,1-1-200 0,-2 2-34 15,-4 2-347-15,0-2-481 0</inkml:trace>
  <inkml:trace contextRef="#ctx0" brushRef="#br0" timeOffset="-205594.93">25165 9562 3507 0,'0'0'150'0,"0"0"19"0,-16-5 28 0,16 5 29 15,0 0-9-15,0 0-26 0,0 0-22 16,0 0-25-16,0 0-25 0,0 0-49 15,0 0-42-15,0 0-61 0,0 0-71 0,0 0-93 16,0 0-81-16,0 0-182 0,0 0-167 16,0 0-6-16,0 0-239 0,0 0-233 0</inkml:trace>
  <inkml:trace contextRef="#ctx0" brushRef="#br0" timeOffset="-204846">26065 10046 2493 0,'0'0'-93'0,"0"0"37"0,0 0 36 0,0 0 29 16,0 0 34-16,0 0 33 0,0 0 22 15,0 0 19-15,0 0 4 0,0 0 2 0,0 0-1 16,0 0-4-16,0 0-5 0,0 0-5 16,0 0-4-16,0 0-10 0,0 0-2 0,0 0-9 15,0 0-9-15,0 0-8 0,0 0-6 16,23 3-6-16,-23-3-6 0,21 1-5 16,-6 3-5-16,-15-4-3 0,33 4-4 0,-14-3-4 15,1 4 0-15,-2-4-5 0,0 1 0 16,2 0-5-16,-4 0-2 0,3-2-1 0,-19 0-1 15,31 3-11-15,-20 0-39 0,-11-3-52 16,25 0-64-16,-17 0-54 0,-8 0-68 16,0 0-127-16,15-3-557 0,-15 3-394 15</inkml:trace>
  <inkml:trace contextRef="#ctx0" brushRef="#br0" timeOffset="-204535.5">26203 9994 2762 0,'0'0'-127'0,"0"0"28"16,0 0 21-16,0 0 23 0,0 0 28 16,0 0 27-16,0 0 18 0,-18 18 10 15,18-18 5-15,0 0 2 0,0 0 2 0,9 27 5 16,-9-27 26-16,7 19 8 0,-7-19 11 15,6 27 2-15,-1-12 7 0,-1-2 2 0,0 2 2 16,-1 3-4-16,2-2-11 0,-1 0-6 16,0 0-13-16,1 0-4 0,-1 1-6 0,1 1-6 15,-1-4 0-15,1 4-10 0,-3-3-12 16,1-1-31-16,-3-14-39 0,8 24-37 16,-6-12-47-16,-2-12-40 0,9 17-41 15,-5-11-66-15,-4-6-611 0,8 7-253 0</inkml:trace>
  <inkml:trace contextRef="#ctx0" brushRef="#br0" timeOffset="-203784.28">26571 9943 2636 0,'0'0'-64'0,"0"0"31"0,0 0 24 16,0 0 38-16,0 0 49 0,0 0 27 0,0 0-1 15,0 0-1-15,0 0-9 0,0 0-5 16,0 0 2-16,0 0-1 0,-11 52 13 0,10-37-6 16,1-15-5-16,-4 32-7 0,2-15-9 15,2-2-9-15,0-15-3 0,0 32-9 0,0-19-3 16,0-13-5-16,-2 23-4 0,2-23-5 16,0 19 3-16,0-19 7 0,-2 15 3 15,2-15-7-15,0 0-2 0,0 0-8 0,0 0-1 16,0 0-8-16,0 0 1 0,0 0-6 15,0 0-2-15,0 0-2 0,0 0-2 0,0 0-2 16,10-51-2-16,-7 33-2 0,6-3-2 16,0 0 0-16,-2-2-1 0,2 3 1 15,2-1 3-15,2 2-2 0,-3 4 3 0,-1-1 3 16,-1 5 1-16,2 0 4 0,-1 3 2 16,-9 8 0-16,15-10 3 0,-15 10-2 0,0 0 4 15,0 0-4-15,29 10 2 0,-29-10-1 16,12 16 0-16,-8-6-7 0,5 2-1 15,-5 1 0-15,1-2 0 0,-5-11-3 0,7 26-1 16,-2-17 0-16,-5-9 1 0,6 19 0 16,-6-19-3-16,4 13 2 0,-4-13 3 15,5 11-9-15,-5-11-4 0,0 0-12 0,0 0 0 16,0 0-2-16,0 0-2 0,0 0 0 16,0 0 3-16,31-26 1 0,-31 26-2 15,12-16 6-15,-3 7 2 0,-9 9 5 0,15-15 8 16,-8 7 7-16,-7 8 2 0,11-11 6 15,-11 11 5-15,0 0 1 0,21-8 4 0,-21 8 1 16,0 0-1-16,0 0-8 0,25 12 3 16,-25-12-2-16,15 15 1 0,-8-6-8 15,4 3 3-15,-2-1-13 0,2 2-19 0,-1-1-36 16,-2 0-45-16,1-3-53 0,0 1-75 16,5-3-70-16,-5-1-131 0,1-1-211 15,0-2 9-15,-10-3-225 0,20 2-191 0</inkml:trace>
  <inkml:trace contextRef="#ctx0" brushRef="#br0" timeOffset="-203243.84">27292 9946 2623 0,'0'0'22'0,"0"0"31"16,-13-27 42-16,13 27 38 0,-21-10 17 16,21 10 1-16,-20-2-6 0,20 2-10 15,-24 2-19-15,24-2-8 0,-23 13-14 0,14-3-9 16,9-10-9-16,-18 19-4 0,14-6-14 15,0 1-4-15,4-14-1 0,-7 26-11 0,7-12-3 16,0-14-10-16,4 24-9 0,-4-24-11 16,9 19-6-16,-5-11-4 0,-4-8-8 15,11 12-2-15,-11-12-1 0,12 5-1 0,-12-5 4 16,0 0-2-16,0 0-2 0,0 0 4 16,27-17 7-16,-27 17 2 0,11-17 7 15,-7 4 12-15,-4 13 10 0,10-25 14 0,-6 15 10 16,-4 10 11-16,5-19 9 0,-5 19 2 15,4-17-7-15,-4 17-8 0,7-13-7 0,-7 13-7 16,0 0-2-16,0 0-3 0,0 0-7 16,0 0 2-16,0 0-9 0,0 0-2 0,0 0 2 15,0 0 6-15,0 0 5 0,8 44 0 16,-4-25-6-16,-4 0 0 0,2 3-10 16,-2 7 4-16,2-2-2 0,0 4-4 0,-2 3-4 15,4 2-2-15,-2 4 0 0,3-2 8 16,4 1-9-16,0 3-2 0,-2-3-1 15,-3-1-2-15,0-1 4 0,-2-5-4 0,0-4 6 16,-4-1-7-16,-2-4 10 0,-4 0 7 16,-1-4 3-16,-5-4 3 0,-1-2 4 0,-2-4 0 15,2-2 1-15,-5-3-1 0,3-3 2 16,17-1-3-16,-29-1-1 0,29 1-5 16,-26-14-7-16,18 4-5 0,8 10-16 15,-10-20-31-15,8 8-29 0,2 1-30 0,0 11-40 16,8-25-42-16,-1 14-61 0,5 0-56 15,-2-2-89-15,4 2-163 0,-3 2-84 0,2-1-374 16,-3 3-473-16</inkml:trace>
  <inkml:trace contextRef="#ctx0" brushRef="#br0" timeOffset="-200069.86">21277 12151 2986 0,'0'0'-60'0,"-11"-5"48"0,11 5 26 0,0 0 23 15,0 0 35-15,-17-10 33 0,17 10 18 16,0 0 7-16,0 0-12 0,0 0-11 0,0 0-14 16,-12-7-7-16,12 7-11 0,0 0-6 15,0 0-7-15,0 0-5 0,0 0-6 16,0 0-8-16,0 0-10 0,0 0-12 0,0 0-19 15,54 4-12-15,-54-4-7 0,0 0-3 16,23-3 4-16,-23 3-1 0,14-3 0 16,-14 3 4-16,0 0 5 0,10-10 8 0,-10 10 12 15,0 0 5-15,0 0 9 0,0 0 0 16,0 0-1-16,0 0 5 0,0 0-1 0,0 0-4 16,0 0 2-16,0 0-2 0,0 0-8 15,0 0 4-15,-6 38-3 0,8-18 1 16,-2 0-3-16,4 7 0 0,-2 0-3 0,0 3-5 15,2 1 4-15,-2-1 0 0,0 3-4 16,-2-1 3-16,0 0-2 0,-2-1-2 16,0-1 5-16,-4-1-2 0,2-4 4 0,-4-1 6 15,-1-1 5-15,-2-4 7 0,1-1 2 16,-3-1 31-16,3-5 13 0,-2 1 4 0,2-6-26 16,10-7 1-16,-19 9 0 0,19-9-5 15,0 0-8-15,-17-1-6 0,17 1-5 16,0 0-5-16,0 0-2 0,0 0-1 0,0 0-7 15,0 0 2-15,56-24-13 0,-38 20-10 16,5 3-11-16,1 1-24 0,2-2-32 0,-2 2-38 16,6 0-51-16,-1 2-56 0,3-2-58 15,-6-2-99-15,3-2-181 0,-5 3-79 16,-3-3-256-16,-2 0-265 0</inkml:trace>
  <inkml:trace contextRef="#ctx0" brushRef="#br0" timeOffset="-199593.13">21776 12424 2642 0,'0'0'-67'0,"4"-11"37"16,-4 11 18-16,0 0 32 0,0 0 38 16,0 0 39-16,0 0 25 0,0 0 6 15,0 0-1-15,0 0-4 0,0 0-6 0,-42 28-10 16,34-15-2-16,1 1-11 0,1 5-8 15,-3-5-7-15,5 4-6 0,2-1-11 16,0 1-4-16,2-18-7 0,2 32-5 16,2-17-6-16,0-3-3 0,3-1-4 0,1 1-6 15,-8-12-14-15,19 10-17 0,-6-7-10 16,-13-3-9-16,21-3-9 0,-21 3-6 0,24-9 3 16,-12 2 7-16,-12 7 4 0,19-17 20 15,-11 9 22-15,-8 8 22 0,14-15 12 16,-14 15-3-16,12-9-4 0,-12 9-7 0,12-8-3 15,-12 8-2-15,0 0-2 0,24-2-4 16,-24 2-2-16,23 5-7 0,-10 1 1 16,4-2-1-16,-17-4-4 0,32 8 2 0,-18-3-2 15,1-1-2-15,-15-4 2 0,26 2 0 0,-26-2 4 16,20-2 17-16,-20 2 16 0,18-8 24 16,-18 8 3-16,10-16-7 0,-6 6-10 15,-4 10-6-15,5-29-9 0,-5 14-5 0,0-2 2 16,0 17-14-16,-5-36-9 0,3 18-31 15,0 1-29-15,-2 0-44 0,2 0-57 0,0 2-80 16,0-2-79-16,0 1-166 0,-2 1-163 16,0 1 23-16,4 14-223 0,-12-28-155 15</inkml:trace>
  <inkml:trace contextRef="#ctx0" brushRef="#br0" timeOffset="-199379.11">21895 12110 2781 0,'-16'-10'171'0,"16"10"-5"0,-12-6-8 15,12 6 8-15,0 0 6 0,-12-9 0 0,12 9-15 16,0 0-24-16,0 0-16 0,-14-7-13 16,14 7-14-16,0 0-12 0,0 0-28 0,0 0-38 15,0 0-49-15,0 0-64 0,0 0-65 16,0 0-72-16,0 0-99 0,0 0-201 15,-10 0-400-15,10 0-356 0</inkml:trace>
  <inkml:trace contextRef="#ctx0" brushRef="#br0" timeOffset="-198401.35">22640 12540 2842 0,'-30'-5'-39'16,"30"5"26"-16,0 0 35 0,0 0 25 0,0 0 30 15,0 0 31-15,-16-4 20 0,16 4 9 16,0 0-6-16,0 0-5 0,0 0-11 15,0 0-6-15,0 0-4 0,0 0-8 0,0 0-6 16,0 0-5-16,0 0-6 0,0 0-10 16,0 0-5-16,0 0-8 0,0 0-7 0,0 0-3 15,63 2-7-15,-63-2-3 0,28 0-15 16,-28 0-27-16,24-2-30 0,-24 2-36 0,26-2-44 16,-26 2-59-16,23-4-48 0,-13 0-59 15,-2-2-137-15,-8 6-177 0,8-7-241 16,-8 7-171-16</inkml:trace>
  <inkml:trace contextRef="#ctx0" brushRef="#br0" timeOffset="-198224.79">22663 12426 2503 0,'0'0'0'0,"-15"-6"38"16,15 6 8-16,0 0 10 0,-17-6 2 16,17 6-3-16,0 0 1 0,0 0-12 0,0 0-4 15,0 0-4-15,0 0-6 0,0 0-3 16,0 0-4-16,38-15-14 0,-38 15-20 15,26-1-21-15,-26 1-32 0,29-3-30 16,-12 3-33-16,-2 0-30 0,2-1-31 0,-2-2-59 16,1 0-416-16,2 1 103 0</inkml:trace>
  <inkml:trace contextRef="#ctx0" brushRef="#br0" timeOffset="-197635.53">23120 12098 1971 0,'0'0'6'0,"0"0"8"0,0 0 20 0,0 0 10 16,0 0 18-16,0 0 5 0,0 0-1 16,0 0-9-16,0 0-4 0,0 0-7 0,0 0 12 15,0 0 2-15,0 0 17 0,0 0 16 16,0 0 11-16,0 0 0 0,0 0-1 15,0 0-7-15,0 0-13 0,0 0 1 0,0 0-7 16,72-2-5-16,-52 2-4 0,0 2-8 16,4-2-5-16,1 0 2 0,3 2 1 15,3-2 1-15,1 0-4 0,0 1-1 0,0-1-7 16,-3 0-4-16,-3 3-5 0,-1-3-1 16,-4 0-7-16,0 0-3 0,-1-3-30 15,-20 3-43-15,30-1-58 0,-30 1-63 0,20-2-62 16,-20 2-63-16,0 0-138 0,11-7-439 15,-11 7-232-15</inkml:trace>
  <inkml:trace contextRef="#ctx0" brushRef="#br0" timeOffset="-197254.52">23376 12121 2559 0,'0'0'-95'16,"0"0"7"-16,0 0 7 0,0 0 12 15,-8 12 12-15,8-12 11 0,0 0 8 0,0 0 14 16,0 0 16-16,0 0 20 0,0 0 22 16,2 21 11-16,-2-21 25 0,0 0 14 15,0 0 5-15,8 22 5 0,-8-22 6 16,4 18-7-16,-4-18-5 0,5 20 3 15,-3-8-3-15,-2-12-2 0,5 27 8 0,-3-12 1 16,-2-1 7-16,2 4 2 0,0-1 2 0,0 1-24 16,-2-18-2-16,0 36 1 0,0-19-8 15,0 2-4-15,0-2-5 0,0 0-3 16,0-17-7-16,0 32-9 0,0-18-2 0,0-14-4 16,2 23-5-16,-2-23-5 0,0 21-12 15,0-21-30-15,2 15-38 0,-2-15-51 0,0 0-70 16,4 13-62-16,-4-13-82 0,0 0-157 15,0 0-421-15,0 0-272 0</inkml:trace>
  <inkml:trace contextRef="#ctx0" brushRef="#br0" timeOffset="-196921.89">23874 12515 2820 0,'0'0'56'0,"17"-8"4"16,-17 8 1-16,0 0 6 0,0 0-2 0,0 0-3 15,14-9-8-15,-14 9-5 0,0 0-6 16,22-4-1-16,-22 4-7 0,23-3-3 16,-23 3-4-16,28 0-2 0,-14 0-4 0,-14 0-1 15,32-2-2-15,-17 2-6 0,-15 0-34 16,30-2-46-16,-16 0-57 0,1 2-55 0,-4-2-61 16,-11 2-154-16,23-5-395 0,-14 0-94 15</inkml:trace>
  <inkml:trace contextRef="#ctx0" brushRef="#br0" timeOffset="-196038.7">24636 12121 2345 0,'0'0'-24'0,"0"0"21"16,-8-17 35-16,8 17 23 0,0 0 39 15,-7-11 15-15,7 11-3 0,0 0-7 0,0 0-13 16,0 0-9-16,0 0-9 0,0 0 0 16,0 0-7-16,0 0-2 0,0 0 8 15,0 0 4-15,0 0-1 0,17 46 1 0,-15-31 2 16,2 2-3-16,0 0-6 0,-2 2-2 16,5 1-6-16,0 6-2 0,-3-4-4 0,2 3-3 15,-2 1-8-15,3-1-19 0,-3-1-2 16,2 0-1-16,-3-1 0 0,2-4-2 15,-3 0-5-15,4 0 2 0,-3-4-4 0,2-1-1 16,-5-14-5-16,4 23-19 0,-4-23-25 16,4 17-39-16,-4-17-47 0,0 0-34 15,8 9-18-15,-8-9-1 0,0 0-1 0,0 0 3 16,0 0 5-16,0 0 15 0,0 0 6 16,-4-45 16-16,0 31 11 0,0-3 11 15,0 0 10-15,-1-4 9 0,-1 0 14 0,-1-2 18 16,4 0 26-16,-4-2 35 0,1 3 19 15,1 0 34-15,-1-3 55 0,2 5 2 0,-2-3 48 16,2 2 17-16,-1-2 10 0,0 3-10 16,1 0-5-16,4 1-20 0,-2 0-18 15,4 0-11-15,2 2-19 0,3 0-8 0,2 3-11 16,-1-1-13-16,5 4-2 0,1 0-10 16,2 3-7-16,-2 1-2 0,3 0-10 0,2 4 1 15,0 1-6-15,0 0 0 0,-19 2-7 16,37 6-1-16,-21 2-4 0,3 1 1 15,-6 2-2-15,2 3 1 0,-5-1 1 0,0 2-4 16,-1 0-2-16,-6 1 6 0,-1 1 3 16,-2-2 9-16,0-15 2 0,-5 31 0 15,-6-18 2-15,3 2-2 0,-2-3 3 16,-2-1 5-16,-4 1 3 0,3-3 3 0,4 1 1 16,-4-3-2-16,13-7-2 0,-18 14 3 15,11-7-4-15,7-7-6 0,-14 14-3 0,14-14-1 16,-6 15-2-16,6-15 1 0,0 0 0 15,13 30-1-15,-5-17 2 0,0 1-8 0,8 1 1 16,-1 2 12-16,1 0-1 0,6 1 5 16,1 1 6-16,0-2-14 0,2 2-3 15,0-2-29-15,-4-5-4 0,4 2-30 0,-5-2-36 16,0-3-57-16,-4-1-79 0,-1 0-62 16,-4-6-73-16,-1-1-160 0,-10-1-111 0,0 0-346 15,0 0-384-15</inkml:trace>
  <inkml:trace contextRef="#ctx0" brushRef="#br0" timeOffset="-194371.54">25387 11744 2904 0,'0'0'-78'0,"0"0"8"0,0 0 13 15,0 0 25-15,-42 27 8 0,35-16 7 0,-3 1-3 16,2 1 16-16,-1 4-2 0,1 2 9 15,2 2 7-15,-1 2 26 0,-1 1 21 16,3 4 18-16,1-2 3 0,2 3-1 0,2-1-3 16,0 3 0-16,0 1-10 0,2 0-4 15,0 1-7-15,2 5 12 0,-1-2-7 0,3 0-7 16,-1-2-3-16,0 1-5 0,0-7-4 16,3 1-4-16,-2-4-7 0,3 0 1 15,-1-3-2-15,-1-2-12 0,-1-4-26 0,2 0-41 16,3-3-35-16,-1-1-46 0,-1-3-49 15,3-5-76-15,-1 0-193 0,0-2-330 0,-11-2-81 16</inkml:trace>
  <inkml:trace contextRef="#ctx0" brushRef="#br0" timeOffset="-193562.46">25692 12159 2288 0,'0'0'-41'0,"0"0"25"0,0 0 25 16,0 0 10-16,0 0 7 0,0-19 13 0,0 19 13 16,0 0 16-16,0 0 18 0,0 0 7 15,0 0 4-15,0 0-3 0,0 0-3 0,0 0 1 16,0 0-3-16,10 51-2 0,-10-51-2 15,1 23 1-15,-1-23-6 0,2 25-1 16,-2-11-7-16,0-14-3 0,2 25-7 16,0-14-6-16,-2-11-8 0,2 25-3 0,-2-25-3 15,2 21-6-15,-2-21-3 0,2 16-2 0,-2-16-4 16,0 0 11-16,2 22 11 0,-2-22-3 16,0 0-3-16,0 0-6 0,0 0-3 15,0 0-4-15,0 0-5 0,0 0 0 0,0 0-6 16,0 0-1-16,0 0-2 0,23-43-3 15,-20 30-1-15,3-3 6 0,0 2-12 16,-1 0 6-16,-5 14-3 0,14-23 0 16,-8 12-1-16,-6 11-1 0,11-15 0 0,-11 15 0 15,15-11-3-15,-15 11 4 0,0 0-1 16,18 0 0-16,-18 0-2 0,0 0-3 0,0 0 3 16,19 17 2-16,-19-17-3 0,3 15 2 15,-3-15-1-15,9 12-1 0,-9-12-1 0,5 12 2 16,-5-12-2-16,0 0 3 0,6 16-2 15,-6-16-3-15,0 0-3 0,11 6-5 16,-11-6-2-16,0 0-5 0,0 0 0 0,0 0 4 16,31-13-3-16,-31 13 1 0,21-18 2 15,-10 8 2-15,3 3-2 0,-5-3 3 16,1 1 1-16,4 2 7 0,-14 7 6 0,20-14 7 16,-6 9 9-16,-14 5 9 0,19-7 15 15,-19 7 15-15,21 3 9 0,-21-3 0 0,0 0-2 16,27 11 0-16,-18-5 18 0,-1 3-6 15,-8-9-18-15,17 19-3 0,-9-8-11 16,2 1-4-16,-5-1-8 0,3 1-20 0,2-3-43 16,-6 1-51-16,3-4-54 0,-7-6-66 15,8 16-56-15,-3-12-57 0,-5-4-137 16,9 6-157-16,-9-6 1 0,0 0-237 0,0 0-175 16</inkml:trace>
  <inkml:trace contextRef="#ctx0" brushRef="#br0" timeOffset="-193268.87">26444 11955 2637 0,'0'0'49'0,"6"-11"18"16,-6 11 0-16,0 0-1 0,6-11 17 0,-6 11 13 16,0 0 1-16,0 0-6 0,0 0-7 15,0 0-9-15,0 0-7 0,0 0-6 16,-6 58 3-16,6-40 1 0,0 0-4 0,0 4-6 15,0-2-2-15,0 4 0 0,2 0-13 16,0 3-4-16,-2-2-1 0,5 1-6 16,-3 1 1-16,-2-3-3 0,2-1-5 0,-2 4-2 15,2-6 1-15,-2-2-7 0,2 0 2 16,-2-3-4-16,4-1 0 0,-4-15-14 0,0 25-26 16,0-25-46-16,0 17-50 0,0-17-60 15,0 0-27-15,0 0-24 0,0 0-23 0,0 0-58 16,0 0-543-16,0 0-209 0</inkml:trace>
  <inkml:trace contextRef="#ctx0" brushRef="#br0" timeOffset="-192864.75">26412 12017 2565 0,'0'0'-12'0,"-2"-27"46"16,2 27-3-16,0-23 12 0,0 23 20 16,-3-17 19-16,3 17 10 0,5-21-1 0,-5 21-4 15,7-19-10-15,-7 19-11 0,10-17-6 16,-1 9-9-16,-9 8-6 0,16-13-5 0,-3 6-1 15,-13 7-4-15,25-7-2 0,-11 5-5 16,-14 2-3-16,24 0-2 0,-24 0-2 0,29 6-1 16,-17 0-1-16,-12-6 0 0,20 13 1 15,-10-4 4-15,-2 2 10 0,-3 2 7 16,-1 2 7-16,-4-15-4 0,0 26 7 0,-2-10 4 16,-5-1 8-16,1 0 0 0,-1 1 5 15,-2-1 1-15,0 2-2 0,0-2 1 16,-1 0 1-16,0 0-4 0,3 1-5 0,-2-3-8 15,2 3-2-15,2-1-5 0,3 0-5 16,-2 0-5-16,4-15-3 0,0 29 0 0,0-16-4 16,4 2-1-16,1 1 5 0,9-1 35 15,-3 0-2-15,7 2-12 0,-1-2-27 16,2 1-1-16,0-1-2 0,4 0-4 0,-2-2-2 16,1 0 0-16,0 1-8 0,-1-2-1 15,-1-3-20-15,-3-2-6 0,-2 1-30 16,2-3-28-16,-5-1-46 0,-1 0-54 0,0-1-58 15,-11-3-66-15,0 0-137 0,20-7-160 16,-20 7-381-16,9-7-434 0</inkml:trace>
  <inkml:trace contextRef="#ctx0" brushRef="#br0" timeOffset="-192325.11">26989 12151 3000 0,'0'0'-52'16,"0"0"29"-16,-5-15 24 0,5 15 29 15,0 0 31-15,0 0 25 0,-8-10 23 16,8 10-4-16,0 0-7 0,0 0-9 0,0 0-6 15,0 0-4-15,0 0-5 0,-28 25-2 16,28-25-5-16,-4 20-6 0,4-20-7 0,0 24-3 16,0-24-8-16,4 27-3 0,-1-13-4 15,5-1-5-15,0 0-2 0,3 0-4 16,-1-1-1-16,4-1-2 0,2-1-5 0,-2-3-20 16,1-1-22-16,1 0-9 0,-16-6-9 15,30 2-1-15,-18-2 3 0,-12 0 2 0,26-12 3 16,-16 5 7-16,-2-3 2 0,-8 10 19 15,11-19 17-15,-7 10 19 0,-4 9 11 16,6-18 6-16,-6 18-3 0,0 0 3 16,1-17 0-16,-1 17-2 0,0 0-5 0,0 0-7 15,0 0 2-15,0 0-5 0,0 0-4 16,0 0 0-16,0 0-2 0,0 0-3 16,31 27-2-16,-31-27-1 0,23 9-4 0,-12-4 2 15,3-2-2-15,-14-3 0 0,23 4 0 16,-23-4-3-16,21 0-1 0,-21 0 0 0,19-7-1 15,-19 7-7-15,12-16-4 0,-9 4-13 16,-3 12-18-16,2-30-36 0,-4 13-40 0,2 17-49 16,-7-34-51-16,1 15-47 0,-3-2-109 15,-5 0-199-15,5 2-298 0,-5-1-219 16</inkml:trace>
  <inkml:trace contextRef="#ctx0" brushRef="#br0" timeOffset="-192139.58">27067 11879 2790 0,'0'0'128'0,"0"0"-3"16,0 0-15-16,0 0-13 0,-22 3-6 16,22-3-9-16,0 0-16 0,0 0-25 0,0 0-58 15,0 0-78-15,0 0-60 0,0 0-60 16,0 0-123-16,0 0-495 0,0 0-166 0</inkml:trace>
  <inkml:trace contextRef="#ctx0" brushRef="#br0" timeOffset="-191426.66">27811 12285 2414 0,'0'0'-58'0,"0"0"47"0,0 0 25 16,0 0 26-16,0 0 28 0,0 0 21 0,0 0 19 15,0 0 9-15,0 0 1 0,0 0-1 16,0 0-8-16,0 0 0 0,0 0-4 15,0 0-2-15,0 0-5 0,0 0-6 0,0 0-8 16,65-3-8-16,-46 3-11 0,-19 0-7 16,33 0-5-16,-18 0-9 0,-15 0-19 15,30 0-28-15,-15-1-39 0,-15 1-51 16,28-2-54-16,-28 2-62 0,20-4-61 0,-20 4-158 16,13-7-442-16,-13 7-227 0</inkml:trace>
  <inkml:trace contextRef="#ctx0" brushRef="#br0" timeOffset="-191213.92">27916 12188 2761 0,'-24'-2'26'15,"24"2"-1"-15,0 0-2 0,0 0 18 0,0 0 34 16,0 0 15-16,0 0-3 0,-10 17-9 16,10-17-8-16,0 0-5 0,2 23 9 15,-2-23 10-15,1 20 2 0,-1-20-3 0,5 22-6 16,-3-9-10-16,-2-13-1 0,9 29-11 15,-5-16-6-15,2 3-5 0,-3-4-13 16,3 2-31-16,0-1-50 0,-6-13-69 0,9 23-66 16,-3-13-78-16,-6-10-150 0,10 15-504 15,-8-8-315-15</inkml:trace>
  <inkml:trace contextRef="#ctx0" brushRef="#br0" timeOffset="-190002.91">28161 12011 2723 0,'7'-16'-43'0,"-7"16"37"0,5-13 20 16,-5 13 30-16,7-13 40 0,-7 13 38 0,0 0 13 15,11-18 5-15,-11 18-9 0,0 0-12 16,11-11-15-16,-11 11-12 0,0 0-3 0,0 0 3 15,0 0 12-15,0 0-7 0,0 0-1 16,16 29-10-16,-16-29-5 0,2 25-8 16,0-8-7-16,-2-2-9 0,0 2-4 0,2 0-7 15,-2-17-3-15,-4 33-2 0,4-18-9 16,0-15 2-16,-2 27-4 0,2-27-4 16,-3 22-2-16,3-22-1 0,0 18 2 0,0-18-4 15,-2 15 1-15,2-15-3 0,0 0-3 16,0 0-2-16,0 0-1 0,0 0-2 0,0 0-4 15,0 0-1-15,0 0 1 0,0 0 0 16,0 0-5-16,0 0 2 0,23-55-1 16,-17 37 2-16,0 2-2 0,-1 4-4 15,3-4 1-15,0 3 0 0,-1-1 0 0,-1 3 1 16,2 0-2-16,-8 11-1 0,11-17 0 16,-11 17 0-16,10-13 2 0,-10 13-2 0,12-6 0 15,-12 6 0-15,0 0 0 0,0 0 0 16,0 0 2-16,0 0-1 0,24 25 3 0,-24-25-2 15,5 17 1-15,-3-6-1 16,-2-11 2-16,6 21 3 0,-4-10-4 0,-2-11-1 16,5 20-2-16,-5-20 1 0,3 15 2 0,-3-15 2 15,5 11 2-15,-5-11-2 0,0 0 2 16,7 11-2-16,-7-11-5 0,0 0-1 16,0 0-5-16,0 0-7 0,0 0-4 0,0 0-3 15,34-29 3-15,-26 19 0 0,0-3 1 16,0-1 0-16,3 0 2 0,2 1 2 0,-3 2 2 15,1-1 7-15,-3 3 4 0,4-1 12 16,-12 10-1-16,14-11 7 0,-14 11 11 16,17-4 16-16,-17 4 0 0,0 0 0 15,0 0-3-15,25 15-2 0,-25-15-8 0,9 18 1 16,-4-9-6-16,2 4 2 0,-2 1-5 16,-5-14-8-16,11 26-6 0,-5-14-24 0,-2 1-34 15,0-3-42-15,-4-10-54 0,15 19-70 16,-6-9-63-16,-1-5-86 0,1-1-158 0,3-1-88 15,-12-3-303-15,21 3-305 0</inkml:trace>
  <inkml:trace contextRef="#ctx0" brushRef="#br0" timeOffset="-189516.2">28917 12001 2938 0,'0'0'74'0,"0"0"3"15,0 0 5-15,-15-25 12 0,15 25 24 0,-19-5 8 16,19 5-3-16,-23-2-15 0,23 2-9 15,-26 7-12-15,26-7-8 0,-20 14-8 0,11-5-4 16,1 1-11-16,8-10-5 0,-5 24-6 16,5-24-2-16,2 24-6 0,4-12-10 0,1 1-17 15,2-1-16-15,-1 1-17 0,-8-13-10 16,19 16-13-16,-10-10-2 0,-9-6-7 16,16 10 4-16,-16-10 0 0,17 0 6 0,-17 0 5 15,0 0 6-15,20-12 5 0,-20 12 21 16,9-15 16-16,-9 15 19 0,7-21 8 15,-7 21 15-15,6-18 10 0,-6 18 10 0,6-15 0 16,-6 15-4-16,8-13-12 16,-8 13-4-16,0 0-7 0,0 0-4 0,10-8-2 15,-10 8 1-15,0 0-7 0,0 0-4 0,0 0-2 16,23 31-2-16,-16-18-4 0,-1 2 1 16,0 1-2-16,5 2-3 0,-1 6 0 15,4-3 0-15,-2 5-3 0,0 3-2 0,1-1-6 16,0 1 7-16,-5-4-4 0,-1-1-14 15,-3 2 0-15,0 0 5 0,-2-3 13 0,-2-3 21 16,-4 2 13-16,-2-6 10 0,-5 4 34 16,-4-8 1-16,-2 1-5 0,-3-4-2 15,-4-3-1-15,3-2-13 0,-3-4-6 0,4-2-8 16,-2-4-6-16,1-1-6 0,2-3-19 16,4-1-36-16,5-3-44 0,3-4-61 0,3 2-81 15,4-5-90-15,4-2-149 0,5 0-200 16,-1-4 9-16,5 1-365 0,-1-3-464 15</inkml:trace>
  <inkml:trace contextRef="#ctx0" brushRef="#br0" timeOffset="-189072.45">29196 11753 2979 0,'0'0'-108'0,"0"0"9"0,0 0 7 15,0 0 21-15,0 0 40 0,0 0 36 16,0 0 20-16,0 0 13 0,20 44 12 16,-12-24 28-16,2 2 34 0,4 7 26 15,0 3 14-15,-1 1 5 0,-1 1-6 0,6 4-11 16,-6-2-11-16,-2 1-10 0,2 0-14 15,-4 2-8-15,-4-3-13 0,2 0-6 0,-6-4-9 16,-2 1-10-16,0-3-14 0,-4 0-29 16,0-5-45-16,-6 0-58 0,2 2-84 15,0-6-82-15,-9 2-148 0,1-6-188 0,0-2-294 16,-4 0-251-16</inkml:trace>
  <inkml:trace contextRef="#ctx0" brushRef="#br0" timeOffset="-184083.54">20857 13943 2739 0,'0'0'13'0,"-6"-12"22"0,6 12 7 0,0 0 20 16,0 0 18-16,0 0 6 0,0 0 5 15,0 0-4-15,-8-15-8 0,8 15-6 16,0 0-5-16,0 0-4 0,0 0 0 0,0 0-3 15,0 0-5-15,0 0-1 0,0 0-4 16,0 0-8-16,0 0-4 0,25-12-2 16,-25 12-5-16,0 0-1 0,0 0-4 0,0 0-4 15,19-2 1-15,-19 2-5 0,0 0-1 16,0 0-2-16,21-1-4 0,-21 1 1 16,0 0 0-16,0 0 3 0,20-3-3 0,-20 3 3 15,0 0 6-15,0 0 3 0,0 0 5 16,18-1 4-16,-18 1 5 0,0 0 2 0,0 0 1 15,0 0-4-15,0 0 2 0,0 0-1 16,0 0-4-16,17-6-4 0,-17 6-7 0,0 0 2 16,0 0-1-16,0 0-5 0,17-6-1 15,-17 6-6-15,0 0 2 0,0 0-1 16,21-2-3-16,-21 2-4 0,0 0 4 0,0 0 5 16,20 4-7-16,-20-4 2 0,0 0-5 15,0 0 3-15,16 7 2 0,-16-7-1 0,0 0 2 16,0 0-1-16,0 0 4 0,16 4 3 15,-16-4 10-15,0 0 3 0,0 0 10 16,0 0 0-16,0 0-10 0,0 0 11 0,0 0-6 16,0 0 2-16,0 0-2 0,0 0 2 15,0 0 4-15,14-16-8 0,-14 16-1 16,0 0 7-16,0 0-7 0,0 0 0 0,0 0-8 16,0 0 2-16,0 0-6 0,0 0-3 15,0 0-3-15,0 0-1 0,0 0-4 0,0 0 3 16,0 0-3-16,-59 19 3 0,52-6-3 15,3 3-1-15,0 1-5 0,2 2 7 0,0 0-6 16,-3 5 1-16,3 1 3 0,-2 2-2 16,0 2 0-16,2-1-5 0,-2-2 5 0,-1 5 0 15,3-2-4-15,0 1 2 0,-1-2-5 16,-1 3 4-16,4-4 4 0,-4 0-8 16,0-3 3-16,2-3 1 0,-2-1 3 0,0-4-4 15,-2 3-1-15,1-5 8 0,-4-3-6 16,1 1 0-16,8-12 0 0,-15 18 3 0,15-18-5 15,-12 9 1-15,12-9-3 0,0 0 4 16,-24-3-2-16,24 3 1 0,0 0-2 16,-14-14-2-16,14 14 1 0,-9-14 2 0,9 14-6 15,0 0 8-15,-7-19-10 0,7 19 2 16,0 0-3-16,0 0 2 0,18-18 2 0,-18 18-1 16,23-4 2-16,-6 1-1 0,4 1-1 15,3 2 2-15,-2 2-1 0,2 1 3 16,-1-2-4-16,1 2 3 0,-2-2-6 0,0 2-12 15,-1 0-25-15,-2-2-20 0,-4 2-31 16,-1-3-40-16,0 0-59 0,-14 0-65 0,22 0-61 16,-22 0-162-16,18 0-113 0,-18 0-18 15,14-4-287-15,-14 4-285 0</inkml:trace>
  <inkml:trace contextRef="#ctx0" brushRef="#br0" timeOffset="-183825.56">21427 14404 2865 0,'0'0'64'16,"0"0"9"-16,0 0 14 0,18-7 17 15,-18 7 8-15,0 0-1 0,0 0-10 0,20-8-12 16,-20 8-9-16,17-4-9 0,-17 4-10 15,27-3-6-15,-10-2-5 0,1 3-7 16,0 0-4-16,2 0-10 0,-2 0-26 0,-1-1-32 16,0-1-41-16,-17 4-52 0,29-4-40 15,-17 2-61-15,-12 2-107 0,12-9-606 16,-12 9-351-16</inkml:trace>
  <inkml:trace contextRef="#ctx0" brushRef="#br0" timeOffset="-183610.38">21575 14291 2756 0,'0'0'-61'16,"0"0"43"-16,0 0 2 0,-19-2 19 0,19 2 32 16,0 0 41-16,0 0 34 0,0 0 19 15,0 0 5-15,0 0 5 0,-10 22 1 16,10-22-4-16,0 0-1 0,-5 23-13 0,5-23-11 16,-4 19-11-16,4-19-10 0,-3 20-11 15,3-20-9-15,0 24-6 0,-2-12-11 16,2-12-12-16,0 23-36 0,0-23-46 0,-2 25-49 15,2-25-65-15,2 22-64 0,-2-22-95 16,2 18-170-16,1-10-459 0,-3-8-366 0</inkml:trace>
  <inkml:trace contextRef="#ctx0" brushRef="#br0" timeOffset="-182188.17">21924 14162 2794 0,'0'0'-87'0,"0"0"40"0,0 0 27 0,-2-19 41 15,2 19 26-15,0 0 42 0,0 0 15 16,0 0 9-16,0 0 8 0,0 0-11 16,0 0-8-16,0-21-6 0,0 21-10 0,0 0-10 15,0 0-2-15,0 0 2 0,0 0 9 16,0 0 3-16,0 0-1 0,0 0-3 15,0 0-9-15,-8 50-4 0,8-50-7 0,-5 32-7 16,3-15-6-16,0-1-7 0,0 4-3 16,-2-1-3-16,2 0-3 0,0 2-6 15,0-2 0-15,0 2-3 0,-1-2-2 16,1 0-4-16,2 0 9 0,0-2-9 0,-2 0-1 16,2-17-4-16,-2 26-1 0,2-26 0 15,0 24-1-15,0-24-1 0,-3 19 1 0,3-19 5 16,0 0 1-16,-2 18-6 0,2-18-1 15,0 0-2-15,0 0-1 0,0 0-2 0,0 0 2 16,0 0-2-16,0 0-4 0,-6-55 0 16,6 35 4-16,2-5-4 0,2-4-3 0,1 3 1 15,1 0-2-15,1-1 3 0,1 0-5 16,0 1 2-16,1 2 1 0,1 4-1 16,1-2 3-16,-2 4 1 0,-1 2-6 0,2 2-1 15,2 4 3-15,-2-2-1 0,-10 12-1 16,21-12 0-16,-21 12 1 0,17 2 3 15,-17-2 0-15,0 0-2 0,25 22 0 16,-17-12 2-16,-2 4 2 0,-2 2-1 0,0-1 2 16,0 2-4-16,-2-1 1 0,2 0 2 15,-2-1-3-15,-2-15 2 0,2 25 2 0,-2-25-2 16,2 22 0-16,-2-22 0 0,0 16 1 16,0-16 3-16,0 0-5 0,4 17 0 15,-4-17-2-15,0 0 2 0,0 0-6 0,0 0-1 16,0 0-4-16,0 0-5 0,28-32 4 15,-19 17-3-15,1-4 1 0,1-1 1 0,2 2-1 16,-1-1 3-16,1-1 1 0,0 1 3 16,-3 2 2-16,1 5 4 0,-1-2 5 0,-1 2 8 15,2 3 4-15,-11 9 8 0,14-11 28 16,-14 11 7-16,0 0 3 0,22 1 9 16,-22-1-14-16,0 0-8 0,16 21-3 0,-12-7 1 15,3-2-3-15,-3 2-5 0,-4-14-5 16,6 28-1-16,-1-11-7 0,-3-1 0 0,2-1-4 15,-2 2-3-15,1-3-8 0,-3-14-12 16,4 28-27-16,-2-16-23 0,2-1-31 16,-4-1-41-16,0-10-44 0,2 15-56 0,-2-15-41 15,6 13-47-15,-6-13-124 0,4 8-138 16,-4-8-42-16,0 0-237 0,0 0-198 0</inkml:trace>
  <inkml:trace contextRef="#ctx0" brushRef="#br0" timeOffset="-181545.44">22612 14082 2536 0,'0'0'-40'0,"0"0"32"15,2-23 26-15,-2 23 17 0,0 0 21 16,2-16 26-16,-2 16 13 0,0 0-3 0,0 0-9 15,0 0-8-15,0 0-9 0,0 0-3 16,0 0-8-16,-16 50 9 0,14-32-2 16,0 2-1-16,-3 3-8 0,0 2-2 0,5 0-3 15,-4 1-6-15,2-2-1 0,0 4 0 16,0-2-8-16,0 0 1 0,0-6-3 0,-2 5-6 16,2-6-1-16,0 0-3 0,0-4-3 15,0 3 0-15,2-18-1 0,-3 22-6 16,3-22-11-16,-4 17-18 0,4-17-13 15,0 0-12-15,-13 6-6 0,13-6 3 0,0 0 5 16,0 0 8-16,0 0-2 0,-21-41 9 16,17 26 9-16,2-7 8 0,2-5 1 15,0-1 11-15,2-3 5 0,0-5 9 0,4 2 6 16,-2-1 9-16,5 3 10 0,1 0 2 16,-1 1 1-16,0 5-7 0,1 3-3 0,2 0 0 15,2 1-6-15,-2 3-4 0,5 5-1 16,-2-1-1-16,2 1-4 0,1 2 1 0,-2 5-3 15,0 1 5-15,0 0 6 0,-16 6 16 16,25 5 1-16,-25-5 7 0,21 14 2 16,-14-6 0-16,-7-8-5 0,4 23-4 0,-4-10 1 15,0-13-4-15,-11 33 5 0,4-18-2 16,-1 5 8-16,-2-2-2 0,-1 1 5 0,1 0 4 16,-1 0-2-16,-2 0 0 0,5 2 12 15,0-2 2-15,-2 2-8 0,6-2-8 16,0-2-5-16,2 5-6 0,2-3-2 0,0 0-6 15,4 0-4-15,0-1-1 0,0 1-7 16,6-2-2-16,0 3 2 0,0-5 1 0,3 1 3 16,4-1-26-16,-2-4-22 0,2 0-29 15,0-1-30-15,-3-5-39 0,2 0-44 16,0-4-65-16,1 2-50 0,-4-6-85 0,4 0-168 16,-5-5-64-16,0-2-359 0,-12 10-379 15</inkml:trace>
  <inkml:trace contextRef="#ctx0" brushRef="#br0" timeOffset="-181177.22">22847 13641 2833 0,'0'0'-97'0,"0"0"18"16,-6-15 18-16,6 15 1 0,0 0 8 0,0 0 17 16,0 0-3-16,12-23 0 0,-12 23 12 15,11-8-5-15,-11 8 3 0,0 0 19 16,21-5 35-16,-21 5 10 0,0 0 28 16,0 0 27-16,24 4 34 0,-24-4 23 0,0 0 7 15,0 0 15-15,2 24 12 0,-2-24-4 16,0 0-2-16,-8 29-5 0,8-29-2 0,-10 22 12 15,6-11-15-15,4-11-26 0,-4 25-21 16,4-11 0-16,0-14-20 0,6 25-16 16,0-11-6-16,4-3-22 0,0 0-44 0,5-3-53 15,0-1-58-15,4 2-69 0,3-4-76 16,-2-3-111-16,1 0-212 0,3-1-41 0,-6-2-283 16,4 1-269-16</inkml:trace>
  <inkml:trace contextRef="#ctx0" brushRef="#br0" timeOffset="-176261.18">23558 13967 2594 0,'-8'-18'-94'0,"8"18"26"15,0 0 18-15,-7-18 22 0,7 18 27 16,0 0 27-16,-4-13 41 0,4 13 11 0,0 0 13 16,0 0 17-16,0 0 5 0,-4-17 7 15,4 17 18-15,0 0 0 0,0 0-3 0,0 0-6 16,0 0-11-16,0 0-14 0,0 0-10 16,0 0-12-16,0 0-5 0,0 0-10 15,0 0-8-15,0 0-4 0,0 0-7 0,0 0-3 16,0 0-4-16,0 0 0 0,43 38 7 15,-35-25 4-15,0 4 0 0,2 3 7 16,2 2 3-16,-4 1-3 0,0 4 0 0,1-1 0 16,-5 3-14-16,0-1-2 0,-1 3-5 15,-3-1-4-15,-3 2-1 0,-1 4-5 0,-5 2-1 16,-1-2-2-16,-4 3-5 0,-6 2 1 16,1-3-17-16,-4-1-30 0,-4 2-39 15,-3-5-60-15,-2 2-71 0,0-7-71 0,-5 1-146 16,-2-2-167-16,1-2-4 0,-4-3-283 15,-1-1-227-15</inkml:trace>
  <inkml:trace contextRef="#ctx0" brushRef="#br0" timeOffset="-175549.41">20421 13922 2635 0,'10'-18'-17'0,"-10"18"31"0,0 0 17 16,8-10 20-16,-8 10 32 0,0 0 25 15,8-12 15-15,-8 12 0 0,0 0-6 0,0 0 2 16,0 0 6-16,0 0 5 0,0 0 4 16,0 0 4-16,0 0-5 0,0 0-3 15,-28 55-10-15,20-34-16 0,2 6-12 0,-5 3-2 16,0 3-4-16,3 1-14 0,-3 2-7 15,1 3-9-15,-1-2-4 0,0 9-2 0,5-7-12 16,-2 0-3-16,4-1-4 0,-1 3 0 16,5-2-10-16,3 1-4 0,3-3-16 15,8 4-25-15,6 0-30 0,3-3-45 0,9-4-61 16,16 10-63-16,7-5-66 0,5 0-151 16,9-5-153-16,4-4-382 0,3-3-428 0</inkml:trace>
  <inkml:trace contextRef="#ctx0" brushRef="#br0" timeOffset="-174468.77">23986 14205 2842 0,'0'-20'-127'0,"0"20"38"0,0 0 22 16,2-21-2-16,-2 21 31 0,0 0 30 0,4-21 28 15,-4 21 27-15,4-13 7 0,-4 13 13 16,0 0 15-16,7-18 10 0,-7 18 4 16,0 0-3-16,7-13-10 0,-7 13 0 0,0 0 24 15,0 0 9-15,0 0-8 0,0 0-8 16,0 0-10-16,0 0-6 0,-22 51-11 15,14-34-9-15,3 1-6 0,-1 1-3 0,2 2-7 16,0-2 1-16,2-1-10 0,2 3-3 16,0-3-1-16,2 1-3 0,0-2-5 15,4 0-6-15,0-4-2 0,5 2-5 0,-1-5-4 16,2 2-1-16,0-4-2 0,0-3-4 16,-12-5 2-16,22 2 0 0,-22-2-1 15,0 0 4-15,35-14-6 0,-23 7 4 0,-4-2 6 16,0-3 8-16,0 2 3 0,-8 10 6 15,14-17 6-15,-8 10 3 0,-6 7-3 0,12-13-1 16,-12 13-9-16,9-10-4 0,-9 10 2 16,0 0-5-16,15-8-2 0,-15 8 1 15,0 0-2-15,21 0-1 0,-21 0-3 0,0 0 1 16,26 0 0-16,-26 0-2 0,0 0 1 16,24 0-3-16,-24 0-1 0,22-4 1 0,-22 4 0 15,19-9 0-15,-9 1-3 0,-10 8 0 16,20-18-2-16,-14 6-2 0,2-2-13 15,-2-1-24-15,-1-2-35 0,-1-2-45 0,-2 0-67 16,1 1-59-16,-3-4-102 0,0 1-194 16,-3 0-59-16,1 1-243 0,0-2-182 15</inkml:trace>
  <inkml:trace contextRef="#ctx0" brushRef="#br0" timeOffset="-174260.52">24026 13637 2618 0,'-10'-11'37'16,"10"11"29"-16,-11-9 13 0,11 9 22 0,0 0 19 15,-9-12 21-15,9 12 4 0,0 0-8 16,0 0-17-16,-10-11-5 0,10 11-21 16,0 0-8-16,0 0-12 0,0 0-3 0,0 0-24 15,-11-12-39-15,11 12-62 0,0 0-83 16,0 0-82-16,0 0-158 0,-8-3-602 0,8 3-436 15</inkml:trace>
  <inkml:trace contextRef="#ctx0" brushRef="#br0" timeOffset="-173769.04">24873 14268 2906 0,'0'0'-73'0,"0"0"34"16,0 0 26-16,0 0 28 0,0 0 31 15,0 0 47-15,0 0 27 0,0 0 5 0,0 0-2 16,0 0-3-16,0 0-1 0,0 0 5 16,0 0 4-16,0 0-6 0,0 0-7 15,0 0-17-15,25-21-9 0,-12 19-12 16,-13 2-11-16,30-1-15 0,-16-2-28 0,-14 3-30 16,32-4-39-16,-19 3-37 0,-13 1-57 15,26-6-49-15,-15 2-42 0,-11 4-50 0,15-9-137 16,-7 1-502-16,-8 8-322 0</inkml:trace>
  <inkml:trace contextRef="#ctx0" brushRef="#br0" timeOffset="-173593.76">24848 14090 2772 0,'0'0'0'16,"-20"-4"48"-16,20 4 17 0,0 0 22 16,0 0 19-16,-18-4 10 0,18 4-4 15,0 0-12-15,0 0-11 0,0 0-12 16,0 0-8-16,0 0-10 0,0 0-5 0,0 0-22 15,45-14-30-15,-45 14-42 0,25-2-45 16,-25 2-46-16,27-4-33 0,-13 4-31 16,0-1-57-16,-14 1-145 0,25-4-386 0,-11 0-80 15</inkml:trace>
  <inkml:trace contextRef="#ctx0" brushRef="#br0" timeOffset="-171814.02">25575 13752 2414 0,'-16'-9'32'15,"16"9"15"-15,0 0 19 0,0 0 42 0,0 0 26 16,0 0 14-16,0 0 1 0,0 0-13 16,2-24-14-16,-2 24-15 0,0 0-11 15,0 0-14-15,22-11-2 0,-22 11-6 0,24-4-5 16,-7 2-9-16,5 1-4 0,-22 1-5 15,44-3-6-15,-21 3-5 0,7-1-5 16,1-1-4-16,-2 0-3 0,-2 0-3 0,1 2-10 16,-2-4-20-16,-2 2-34 0,-3 0-45 15,1 1-58-15,-2-1-44 0,-2-1-63 16,-6 2-91-16,-1 0-623 0,-11 1-401 0</inkml:trace>
  <inkml:trace contextRef="#ctx0" brushRef="#br0" timeOffset="-171509.5">25868 13716 2916 0,'0'0'-80'15,"-11"6"15"-15,11-6 17 0,0 0 33 16,-16 8 28-16,16-8 22 0,0 0 6 0,-13 7 7 16,13-7 9-16,0 0 0 0,-10 13 17 15,10-13 17-15,-6 13-4 0,6-13 4 16,-6 19 5-16,6-19-5 0,-1 23-1 15,-1-11-3-15,0 5-4 0,2-17-4 0,-2 34-5 16,2-13-8-16,-3 1-5 0,1-3 0 16,2 1-11-16,0 3-1 0,-3-2-7 0,3 0-3 15,-2 1 0-15,2 0-7 0,-2-4-3 16,2 3-2-16,0-4-5 0,-2-1 0 0,2-16 1 16,-2 31-12-16,2-18-17 0,0-13-29 15,-2 19-35-15,2-19-42 0,-1 20-60 0,1-20-62 16,0 0-109-16,-4 12-191 0,4-12-367 15,0 0-289-15</inkml:trace>
  <inkml:trace contextRef="#ctx0" brushRef="#br0" timeOffset="-170128.04">26189 14249 2626 0,'0'0'-76'0,"0"0"32"0,0 0 20 0,0 0 20 16,-9-26 32-16,9 26 29 0,0 0 32 0,0 0 21 15,0 0 14-15,0 0 14 0,0 0 10 16,0 0 8-16,0 0 7 0,0 0 10 15,0 0 2-15,0 0-6 0,0 0 0 0,0 0-5 16,0 0 9-16,3-22-20 0,-3 22-21 16,0 0-11-16,16-3-18 0,-16 3-8 0,0 0-15 15,29-4-11-15,-16 2-17 0,-13 2-13 16,36-6-1-16,-14 5-18 0,-1 1-26 16,-1-3-13-16,2 0-20 0,-1 1-24 0,-1 0-22 15,2-1-37-15,-3 0-48 0,0 1-55 16,-1-1-51-16,-5-3-93 0,2 2-190 0,-5-1-68 15,-10 5-244-15,0 0-236 0</inkml:trace>
  <inkml:trace contextRef="#ctx0" brushRef="#br0" timeOffset="-169711.1">26821 13790 2484 0,'0'0'-88'0,"0"0"22"15,0 0 9-15,4-15 24 0,-4 15 26 16,0 0 17-16,0 0 29 0,0 0 15 16,0 0-5-16,0 0 13 0,0 0-4 15,0 0-1-15,0 0 1 0,0 0-1 0,-18 51 3 16,17-40 3-16,1-11-10 0,-4 32 2 16,4-12 0-16,-2 0-8 0,0 1-5 0,2-2-5 15,-2 1-2-15,2 3-4 0,2 0-4 16,-4-2-3-16,4 0-2 0,0 2 3 0,-2-4-10 15,2 0-11-15,0-2-30 0,0 0-29 16,-2-17-32-16,1 27-32 0,-1-16-20 16,0 0-14-16,0-11-29 0,-1 16-64 0,1-16-464 15,-6 9 33-15</inkml:trace>
  <inkml:trace contextRef="#ctx0" brushRef="#br0" timeOffset="-169278.68">26728 13956 2091 0,'1'-21'-30'15,"1"4"32"-15,2-3 8 0,0 5 29 16,-2-2 21-16,1 1 25 0,4-2 3 0,-2 3 10 16,3-3-6-16,-1 4-10 0,3-2-4 15,0-1-9-15,3 4-13 0,-3 1 2 0,5 1-8 16,2-1-9-16,-2 3-3 0,3 1-7 16,0 3-4-16,0-1 0 0,0 5-1 0,0-2-5 15,-18 3 0-15,35 4-2 0,-19 2-1 16,-4 1 1-16,-4 2-1 0,-8-9-4 15,14 21 2-15,-12-6 2 0,1 0-1 0,-3-15 9 16,-5 30 9-16,-1-15 4 0,-2 0 4 16,0 2 6-16,-4 0 7 0,-2-1-3 0,2-6 2 15,-2 4 3-15,2-3 6 0,0-3 0 16,0 2-1-16,1-3-1 0,11-7-2 0,-21 14-4 16,15-6 2-16,6-8-3 0,-9 11-5 15,9-11 0-15,-10 14-1 0,10-14 1 16,-6 19-3-16,6-19 0 0,2 19-1 15,-2-19-3-15,10 22-5 0,-2-8-5 0,-1-1-3 16,5 0-1-16,1 3-3 0,0 0-5 16,3 1-1-16,2-2 3 0,2 2-8 15,1-2-1-15,-2 0-1 0,2 0-8 0,1 0-21 16,-4-1-33-16,2-3-47 0,-3 2-46 16,0-1-46-16,-3-3-42 0,1-2-28 0,-1 0-83 15,-3-1-145-15,-2-3-434 0,-1 1-320 16</inkml:trace>
  <inkml:trace contextRef="#ctx0" brushRef="#br0" timeOffset="-168622.22">27247 13994 2664 0,'0'-13'-117'0,"0"13"26"16,0-22 38-16,0 22 43 0,0 0 34 15,0-22 29-15,0 22 6 0,0 0-1 0,2-18-5 16,-2 18-1-16,0 0-2 0,0 0-2 16,0 0-2-16,0 0-7 0,0 0-2 15,0 0-1-15,0 0-4 0,0 0 2 0,7 50 0 16,-7-50-3-16,2 23-3 0,-2-23 4 16,0 26-3-16,3-11 5 0,-3-15-2 15,0 24 3-15,0-24-5 0,0 20 0 0,0-20-6 16,0 21 1-16,0-21 0 0,0 14 15 15,0-14 16-15,0 0 7 0,0 0-3 0,0 0-6 16,0 0-5-16,0 0-10 0,0 0-1 16,0 0-7-16,0 0-2 0,0 0-4 15,0 0 1-15,18-40-3 0,-18 40 11 0,9-26 1 16,-3 14 3-16,1 0-2 0,-7 12 0 16,14-21-5-16,-8 12 3 0,-6 9-7 15,14-11-2-15,-14 11 1 0,13-4-3 0,-13 4-3 16,0 0 3-16,0 0-4 0,30 9-2 15,-30-9 2-15,12 18-2 0,-4-11-4 0,-8-7-1 16,7 19 0-16,-3-9 3 0,-4-10-6 16,9 19 1-16,-5-10-3 0,-4-9 0 15,7 15-1-15,-7-15 1 0,5 12 1 16,-5-12 0-16,0 0 0 0,8 13 1 0,-8-13-5 16,0 0 1-16,0 0-6 0,0 0 0 15,0 0-6-15,0 0-5 0,37-21 1 0,-26 11-4 16,-2-2 0-16,2 0 1 0,3-4 4 15,-3 4 3-15,-1-2 7 0,0 2 14 16,1 3-12-16,-2 0 8 0,-9 9 14 0,16-12 12 16,-16 12 5-16,15-6 4 0,-15 6 4 15,0 0 9-15,27 12-3 0,-27-12-7 0,18 15 0 16,-9-4-7-16,0 1-4 0,3 1-6 16,-6 1 1-16,1 1-6 0,0-1-10 15,2 0-14-15,-2-2-37 0,-1 1-42 0,-6-13-54 16,7 19-59-16,-2-9-54 0,0-3-55 15,-5-7-139-15,6 14-158 0,-6-14-326 16,9 8-326-16</inkml:trace>
  <inkml:trace contextRef="#ctx0" brushRef="#br0" timeOffset="-167708.62">28058 13877 2657 0,'0'0'-98'0,"-7"-24"35"0,7 24 26 16,0 0 36-16,-13-10 25 0,13 10 32 0,-12-9 27 15,12 9 22-15,-18-8 1 0,18 8 7 16,-20-5 7-16,20 5-2 0,-24-3-7 15,24 3-2-15,-25 3-9 0,25-3-6 0,-27 5-10 16,18 1-11-16,-2 2-8 0,1 2-6 16,-1 1-3-16,5 1-9 0,0 2-4 0,6-14-5 15,-10 24-3-15,8-10-7 0,2-14 0 16,2 27-4-16,0-13-6 0,-2-14-3 16,10 23-9-16,-6-14-4 0,-4-9-4 0,11 17-4 15,-2-11 1-15,-9-6 0 0,16 7 0 16,-16-7 1-16,0 0 0 0,21 0-1 0,-21 0 5 15,0 0 0-15,21-15 9 0,-21 15 11 16,12-21 7-16,-7 8 7 0,1-3 13 16,-1 3 4-16,-5 13 11 0,9-27 4 0,-5 18 2 15,-4 9 0-15,2-20 21 0,-2 20-6 16,5-17-15-16,-5 17 8 0,0 0-10 0,7-16-13 16,-7 16-10-16,0 0 0 0,0 0 2 15,0 0-10-15,0 0 1 0,0 0-3 16,0 0-3-16,0 0 1 0,0 0-8 0,0 0 3 15,0 0-7-15,0 0-2 0,0 0 4 16,2 46-6-16,-2-46 0 0,0 30-15 16,2-13 15-16,-2 2-3 0,2 0-8 0,2 7 8 15,2-3-4-15,-2 2-2 0,0 2 5 16,2 2-8-16,2 3 3 0,-1 0 1 0,1 3 0 16,3 1-5-16,-4-2 0 0,3 2 0 15,0 0 3-15,-5 0-13 0,6 1 2 16,-4-1-4-16,0 0 0 0,1-1 1 0,-4-7 0 15,0 3 2-15,1-3 2 0,-3-4 1 16,-2 1 1-16,-2-5-3 0,-3-1 4 16,-1-2 2-16,0 1 0 0,-5-5 2 0,-1-2 2 15,-1-2 3-15,1 0 9 0,-5-5-1 16,-1-1 7-16,18-3 2 0,-36 0 3 0,20-3 0 16,16 3 4-16,-26-13-2 0,15 4-7 15,3 0 0-15,8 9-7 0,-8-24-9 16,6 11-11-16,2 13-19 0,10-24-21 0,-3 11-18 15,3 1-18-15,3 0-28 0,0 5-33 16,3-3-41-16,4 4-40 0,-4 3-23 0,4-4-27 16,-1 4-36-16,-3-1-90 0,1 4-112 15,-4-4-446-15,-4 3-388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8:49:0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17572 3805 745 0,'0'0'364'0,"0"0"-124"0,0 0-71 15,0 0-60-15,0 0-8 0,0 0 1 16,-23-21 14-16,23 21-2 0,0 0 10 0,0 0-9 16,-15-12-6-16,15 12-5 0,0 0 5 15,-11-7 9-15,11 7 9 0,0 0 0 16,0 0-5-16,-10-10-10 0,10 10-11 0,0 0-9 15,0 0-9-15,0 0-11 0,0 0-10 16,-9-13 1-16,9 13-13 0,0 0-6 16,0 0-3-16,0 0-3 0,0 0-4 0,32-14-6 15,-19 10-2-15,-13 4-2 0,30-6-6 16,-16 3 0-16,1-1-2 0,-15 4-2 16,28-4-2-16,-16 2-2 0,-12 2-2 0,20-2 1 15,-20 2-2-15,0 0-2 0,24-1-3 16,-24 1 2-16,0 0-2 0,18-3 2 0,-18 3 7 15,0 0 1-15,0 0-4 0,2 24 2 16,-2-24 0-16,-4 28-1 0,2-11 2 16,-3 2-3-16,3 0-1 0,0 4 1 0,0 1-2 15,-1 2 0-15,3 0 4 0,-2 3-5 16,4-3 0-16,-2 3-2 0,3-1 0 16,-1 3 0-16,0-4 0 0,-2 1 1 0,2 1-2 15,-2-2 2-15,2-1-1 0,-2-5 0 0,0 0 0 16,-2 0 3-16,0-2 1 0,-5-1 4 15,1-1-2-15,-6 0 0 0,-1-4 2 16,-2 1-3-16,1-5 4 0,-1-1-3 0,0-2-2 16,0-3 2-16,15-3-8 0,-30 2-21 15,30-2-34-15,-27-5-34 0,14-1-46 16,2 0-52-16,3 0-65 0,8 6-143 0,-12-17-578 16,7 7-421-16</inkml:trace>
  <inkml:trace contextRef="#ctx0" brushRef="#br0" timeOffset="315.58">17993 4230 2936 0,'0'0'-74'0,"24"-3"11"15,-24 3 0-15,0 0 10 0,0 0 7 16,25-3-4-16,-25 3 13 0,19-3 8 16,-19 3-2-16,23-4 4 0,-23 4-2 0,26-1 6 15,-14-1 5-15,-12 2 1 0,32-2 0 16,-17 2 8-16,-15 0-14 0,28-2-30 15,-14 0-27-15,-1 2-46 0,-13 0-106 0,21-6-353 16,-14 2 212-16</inkml:trace>
  <inkml:trace contextRef="#ctx0" brushRef="#br0" timeOffset="452.96">18116 4147 1723 0,'0'0'73'0,"0"0"-7"16,0 0-12-16,0 0-32 0,0 0-15 0,0 0-10 15,0 0 3-15,0 0-10 0,0 0-35 16,0 0-50-16,0 0-88 0,0 0-335 16,53-19 305-16</inkml:trace>
  <inkml:trace contextRef="#ctx0" brushRef="#br0" timeOffset="1319.6">18442 3943 1660 0,'-6'-13'108'0,"6"13"-4"16,0 0-10-16,0 0 0 0,0 0-6 0,0 0 4 15,0 0-17-15,-7-13-2 0,7 13-15 16,0 0-8-16,0 0-10 0,0 0 1 16,0 0-6-16,0 0 2 0,0 0 0 0,0 0 3 15,0 0-8-15,0 0-3 0,0 0 0 16,0 0-5-16,5 49 1 0,-5-49-6 15,4 21 2-15,-4-21-1 0,4 21-7 0,-4-21 3 16,4 21-1-16,-4-21-4 0,4 19 2 16,1-8-6-16,-5-11 2 0,0 0 2 0,4 22 9 15,-4-22 18-15,0 0 10 0,2 19 6 16,-2-19 1-16,0 0 7 0,3 14 11 16,-3-14 7-16,0 0 12 0,0 0 10 0,0 0 2 15,0 0-7-15,0 0-7 0,0 0-15 16,0 0-9-16,0 0-5 0,0 0-10 15,0 0-4-15,0 0-5 0,14-41-8 0,-14 41 0 16,6-23-5-16,-2 12-4 0,-4 11-5 16,9-27 1-16,-4 13-4 0,1 1 0 0,0 0-6 15,-6 13 2-15,13-22-3 0,-7 10 4 16,-6 12-9-16,11-20 0 0,-11 20-5 16,8-11 1-16,-8 11-2 0,11-7-1 0,-11 7 1 15,0 0-1-15,0 0 0 0,0 0 2 16,18 28-1-16,-12-17-1 0,-6-11 1 0,4 26 3 15,-4-12-2-15,2 2-1 0,-2-16 1 16,2 26 1-16,-2-13 1 0,0-13 2 0,2 25-2 16,-2-25-1-16,0 20-1 0,0-20 1 15,0 19 2-15,0-19 1 0,0 16 1 16,0-16 4-16,0 0-2 0,0 0 3 0,4 14-5 16,-4-14 0-16,0 0-8 0,0 0-1 15,0 0-1-15,0 0 2 0,0 0-3 0,27-40 3 16,-20 29-2-16,-1 0 2 0,3-2-3 15,1 2 2-15,-2 0-2 0,1 0 2 16,2 1-1-16,-1 1-2 0,0-1 4 0,-10 10-3 16,22-13 2-16,-14 7 0 0,-8 6-6 15,17-6 7-15,-17 6-3 0,0 0 0 16,26 4 0-16,-26-4 2 0,12 12-2 0,-12-12 4 16,14 15-3-16,-10-6 3 0,0 5 0 15,2-1 4-15,-2 0-3 0,-4-13 0 16,6 27-4-16,-1-13-34 0,-3 1-42 0,-2-15-51 15,6 26-52-15,-4-12-51 0,0-3-86 16,3-1-184-16,-3-1-391 0,-2-9-276 0</inkml:trace>
  <inkml:trace contextRef="#ctx0" brushRef="#br0" timeOffset="3747.73">19217 3641 2580 0,'10'-16'-90'0,"-10"16"32"0,0 0 23 16,0 0-9-16,0 0 13 0,0 0 7 0,11-11 17 15,-11 11 11-15,0 0 3 0,0 0 9 16,0 0 10-16,0 0-2 0,0 0 16 16,0 0 7-16,0 0 3 0,0 0-8 0,0 0-5 15,0 0 0-15,0 0-10 0,0 0-4 16,0 0 2-16,0 0-7 0,0 0-2 0,0 0 5 16,0 0-7-16,2 46 2 0,-2-46 0 15,-6 32-7-15,1-15 2 0,1 2 2 16,0 3-1-16,-2 0-6 0,-2 1 2 0,0-1 5 15,0 3-4-15,2 0-2 0,-2 0 4 16,1 1-2-16,1-1 1 0,-1 1-4 16,1-2 1-16,2 0-3 0,0 1 6 15,-1-5-10-15,1-1 4 0,2 0-1 0,-2-2 3 16,2-2-2-16,-2 0-1 0,4-15 3 16,-4 25 4-16,4-25-9 0,-2 21 8 15,2-21 3-15,-3 17 12 0,3-17 9 0,0 0 13 16,5 23 11-16,-5-23 5 0,12 12 2 15,-12-12-3-15,17 5-9 0,-4-2-4 0,-13-3-3 16,35 3-3-16,-15-3-8 0,3 0 0 16,2-3-8-16,3 2-12 0,1-3-26 0,-1 1-40 15,1-1-34-15,-1 0-46 0,0-2-46 16,-1-1-69-16,-1-3-188 0,-6 2-340 0,-4-1-72 16</inkml:trace>
  <inkml:trace contextRef="#ctx0" brushRef="#br0" timeOffset="4212">19556 3374 2276 0,'0'0'-54'0,"0"0"8"15,0-23-1-15,0 23 14 0,2-15 3 16,-2 15-3-16,8-16 9 0,-8 16 5 15,9-10 9-15,-9 10-8 0,14-11 6 0,-14 11 0 16,18-5 1-16,-18 5 19 0,0 0-3 16,18-2 8-16,-18 2 6 0,0 0 12 0,15 15 10 15,-15-15-8-15,0 20 15 0,0-20 2 16,-4 24 15-16,4-24 6 0,-11 24 12 16,5-10 7-16,-2-1 10 0,0 0-2 0,0 1-3 15,2-2-4-15,6-12-10 0,-10 19-10 16,6-10-5-16,4-9-8 0,-5 16-4 15,5-16-3-15,0 0-12 0,15 24-25 0,-3-16-52 16,6-1-57-16,3 3-50 0,0-6-59 16,-2 1-143-16,1-2-421 0,0 0-59 0</inkml:trace>
  <inkml:trace contextRef="#ctx0" brushRef="#br0" timeOffset="5197.42">18097 4103 2085 0,'0'0'-148'0,"0"0"20"15,15-8 9-15,-15 8 9 0,0 0 4 16,0 0 21-16,0 0 16 0,0 0 24 16,0 0 15-16,0 0 25 0,0 0 10 0,0 0 22 15,0 0 4-15,0 0 19 0,0 0-7 16,0 0 8-16,0 0-5 0,0 0 3 0,0 0 11 15,0 0-2-15,0 0 4 0,0 0 5 16,0 0-10-16,0 0-5 0,0 0-4 16,0 0-7-16,0 0-3 0,0 0 2 0,0 0-2 15,0 0 4-15,0 0-6 0,0 0 11 16,0 0 1-16,0 0 3 0,0 0 7 16,0 0 3-16,0 0-2 0,0 0-14 0,0 0-4 15,0 0-3-15,0 0-4 0,0 0-4 16,0 0 3-16,-53 8-13 0,53-8 11 15,0 0-5-15,0 0 4 0,0 0-1 0,0 0-2 16,0 0-7-16,0 0 6 0,0 0-9 16,0 0 3-16,0 0-10 0,0 0 4 0,0 0-4 15,0 0-3-15,0 0-1 0,0 0 2 16,0 0-5-16,0 0 0 0,61-3-2 0,-61 3 0 16,21 0 2-16,-21 0-3 0,22 2-4 15,-22-2 3-15,20 0 1 0,-20 0 5 16,0 0-6-16,24 0-1 0,-24 0 5 0,0 0-1 15,15 1-2-15,-15-1 1 0,0 0-1 16,0 0 2-16,0 0-1 0,0 0 0 0,0 0 5 16,0 0-2-16,0 0 3 0,0 0 17 15,-61 0 5-15,61 0 9 0,-24 0 4 16,24 0 5-16,-23 0-3 0,23 0 0 0,-24-1-4 16,24 1-2-16,-20-2-6 0,20 2-4 15,0 0-1-15,-22 0-5 0,22 0-6 16,0 0-15-16,0 0-20 0,-21-4-34 15,21 4-26-15,0 0-41 0,0 0-46 0,0 0-45 16,0 0-131-16,0 0-446 0,0 0-90 16</inkml:trace>
  <inkml:trace contextRef="#ctx0" brushRef="#br0" timeOffset="9213.84">17418 5767 2313 0,'0'0'-12'0,"0"0"13"16,0 0 7-16,0 0-17 0,0 0 9 0,0 0-10 15,0 0 4-15,0 0-11 0,0 0-18 16,0 0-4-16,0 0 1 0,0 0 5 16,44-17 1-16,-44 17 14 0,28-8 19 0,-14 4-1 15,-14 4 5-15,26-6 17 0,-13 3 8 16,-13 3 23-16,18-4 22 0,-18 4 13 0,16-4 20 16,-16 4 5-16,0 0 5 0,16-6-7 15,-16 6-6-15,0 0-12 0,0 0 6 16,0 0 8-16,0 0-6 0,0 0-15 0,9 29-6 15,-9-29-7-15,0 26-3 0,4-8-9 16,-2 3-6-16,2 1-5 0,1 3-4 0,-1 1-5 16,0-2-6-16,3 1-3 0,-3 1-2 15,-2-1-3-15,0-1-5 0,-2-1 2 16,0 1 1-16,-2-2 10 0,-4-1 11 0,-3-2 12 16,-4 3 19-16,0-3 7 0,-1-1-6 15,-4-4-9-15,0 1 1 0,-2-4-4 16,2-1-5-16,-1-2-7 0,1-2-8 15,2-5-6-15,-2 1-22 0,18-2-35 0,-27-6-44 16,27 6-52-16,-21-11-73 0,17 3-65 16,1-2-136-16,3 10-210 0,3-18-378 0,-3 18-421 15</inkml:trace>
  <inkml:trace contextRef="#ctx0" brushRef="#br0" timeOffset="9708.94">17813 6137 2919 0,'0'0'-80'15,"26"-10"9"-15,-26 10 4 0,0 0 11 0,13-17 7 16,-13 17 30-16,10-18 17 0,-4 11 5 15,2-4 12-15,2-3-8 0,-2 1 4 16,2 1 5-16,-1-2 14 0,1 2 9 0,3 0 11 16,-2-1-5-16,1 2-6 0,2 1-3 15,-2 1-4-15,2 2-5 0,2 2-3 0,-2 0 0 16,-14 5-5-16,30-3-8 0,-30 3 6 16,29 10-2-16,-13 0 2 0,-2-1-7 0,1 5 7 15,-5 2 4-15,1 2 1 0,0 0 3 16,-5 3 1-16,-2 3 1 0,-2-6 4 15,-2 1 14-15,-2 1 13 0,-2-1 26 16,-4 0 15-16,-1 0 21 0,-2-2 1 0,-3 0 4 16,1-1 5-16,-4-4-6 0,2-2-2 15,1 0 8-15,0-5-11 0,0 2-31 16,14-7-3-16,-25 3-6 0,25-3-8 0,-22-3-7 16,22 3-14-16,-12-12-8 0,12 12-13 15,-6-16-15-15,4 7-10 0,2 9-17 0,8-17-20 16,-4 5-15-16,4 1-23 0,3 1-21 15,0 1-31-15,-1 0-38 0,5-1-43 0,2 2-37 16,-2-1-63-16,-1-1-143 0,2 1-140 16,-2-1-246-16,-1 2-166 0</inkml:trace>
  <inkml:trace contextRef="#ctx0" brushRef="#br0" timeOffset="9910.68">18056 5802 2756 0,'0'0'76'0,"-12"-13"-19"0,12 13-15 16,0 0-14-16,0 0-7 0,0 0-15 0,0 0-64 15,0 0-77-15,0 0-96 0,0 0-189 16,0 0-255-16,0 0 86 0</inkml:trace>
  <inkml:trace contextRef="#ctx0" brushRef="#br0" timeOffset="10045.45">18188 5784 1998 0,'0'0'116'16,"0"0"52"-16,21 0-13 0,-21 0-20 0,0 0-14 16,17 0-13-16,-17 0-10 0,0 0-14 15,0 0-34-15,17 2-76 0,-17-2-70 16,0 0-92-16,11 0-168 0,-11 0-382 0,0 0-13 15</inkml:trace>
  <inkml:trace contextRef="#ctx0" brushRef="#br0" timeOffset="10523.11">18631 6186 2197 0,'0'0'-13'16,"0"0"34"-16,0 0-3 0,0 0 2 15,-22 3 21-15,22-3-1 0,0 0-17 16,0 0 3-16,0 0 4 0,0 0 4 0,0 0 7 16,0 0 7-16,49 6 10 0,-49-6 1 15,30 2-6-15,-14-2-7 0,4 0-1 0,1 2 0 16,-2-2-14-16,0 2-16 0,-1-2-30 16,2 0-48-16,-3 0-52 0,-4 0-61 15,-13 0-110-15,25-4-412 0,-25 4 51 0</inkml:trace>
  <inkml:trace contextRef="#ctx0" brushRef="#br0" timeOffset="10677.34">18726 6125 2158 0,'0'0'92'0,"-15"-6"25"0,15 6-11 16,0 0-5-16,0 0-2 0,-13-8-10 0,13 8-8 16,0 0-10-16,0 0-10 0,0 0-9 15,0 0-22-15,0 0-28 0,47-12-27 0,-33 9-47 16,6 2-54-16,-6-2-77 0,6 2-159 15,-4-1-349-15,1 0 29 0</inkml:trace>
  <inkml:trace contextRef="#ctx0" brushRef="#br0" timeOffset="45851.28">19348 6216 386 0,'0'0'211'16,"0"0"-57"-16,0 0-11 0,0 0-33 16,0 0-5-16,0 0 0 0,0 0 1 0,0 0 12 15,0 0 9-15,0 0 10 0,0 0 1 16,0 0 4-16,0 0 1 0,0 0-12 0,0 0 1 16,0 0-6-16,0 0-4 0,0 0-9 15,49-11-9-15,-49 11-6 0,0 0-11 16,18 4-10-16,-18-4-8 0,20 4-5 15,-20-4-6-15,23 5-8 0,-23-5-6 0,24 2-4 16,-24-2-8-16,22 2-15 0,-22-2-30 16,24 3-35-16,-9 0-43 0,-15-3-45 0,27 4-58 15,-27-4-98-15,27 0-541 0,-15-1-171 16</inkml:trace>
  <inkml:trace contextRef="#ctx0" brushRef="#br0" timeOffset="46582.33">19797 6119 2449 0,'0'0'-73'15,"10"-11"18"-15,-10 11 7 0,0 0 12 16,0 0-1-16,0 0 12 0,10-9 4 0,-10 9 9 16,0 0 1-16,0 0 8 0,0 0 6 15,0 0 11-15,0 0 13 0,0 0 6 16,0 0 4-16,0 0 2 0,0 0-1 0,20 26 2 16,-20-26-17-16,0 0 0 0,0 21 1 15,0-21 3-15,2 13-5 0,-2-13 2 16,0 0-9-16,0 18 3 0,0-18-3 0,0 0 3 15,4 12 7-15,-4-12-12 0,0 0 16 0,0 0 12 16,0 0 13-16,0 0 3 0,0 0 4 16,0 0-3-16,0 0-2 0,0 0-9 15,0 0-2-15,0 0-5 0,0 0-2 0,0 0-5 16,0 0-5-16,0 0 1 0,26-28-6 16,-26 28 0-16,8-15 3 0,-8 15 1 0,11-15 3 15,-11 15 1-15,10-13-3 16,-10 13-3-16,11-14-2 0,-11 14-3 0,9-9-5 15,-9 9 1-15,0 0-5 0,0 0 5 0,18-6-5 16,-18 6-1-16,0 0-4 0,0 0 1 16,0 0-1-16,20 19 7 0,-20-19-5 15,6 11-3-15,-6-11-1 0,4 13 1 0,-4-13-2 16,7 15 0-16,-7-15 2 0,0 0-3 16,4 18 4-16,-4-18-4 0,0 0 2 0,6 12 4 15,-6-12 0-15,0 0-5 0,0 0 3 16,0 0-10-16,0 0-3 0,15 5 2 0,-15-5 1 15,0 0-4-15,0 0 2 0,0 0 1 16,23-21 1-16,-23 21 0 0,10-11 4 16,-10 11 1-16,14-12 8 0,-14 12 7 0,12-9 6 15,-12 9 5-15,11-6 2 0,-11 6 0 16,0 0 5-16,17-8 8 0,-17 8 8 0,0 0 5 16,0 0 4-16,25 10-5 0,-25-10-3 15,12 10-3-15,-12-10-1 0,14 15-8 16,-14-15-3-16,10 15-6 0,-4-7 0 0,-6-8-19 15,13 15-39-15,-13-15-50 0,11 13-64 16,-5-5-68-16,1-3-98 0,-1 1-219 16,-6-6-393-16,12 8-322 0</inkml:trace>
  <inkml:trace contextRef="#ctx0" brushRef="#br0" timeOffset="47129.78">20491 6087 2639 0,'0'0'-106'15,"-10"-23"40"-15,10 23 18 0,0 0 17 16,-20-8 19-16,20 8 10 0,0 0 12 0,-24 0 17 16,24 0 11-16,0 0 10 0,-30 14-4 15,19-7 8-15,0 1-5 0,11-8 5 0,-15 19-2 16,7-8-5-16,4 3-2 0,4-14-1 15,-6 22-8-15,4-10 16 0,2-12-7 16,0 0 1-16,6 26-7 0,-6-26-5 16,8 16-7-16,-2-8-8 0,-6-8-13 0,17 9-14 15,-17-9-9-15,18 6-6 0,-18-6 4 16,18 3 3-16,-18-3 3 0,0 0 2 16,30-9 9-16,-30 9 15 0,17-9 11 0,-9 1 19 15,-8 8 13-15,15-13 19 0,-15 13 17 16,11-15 6-16,-11 15 1 0,10-14 4 15,-10 14-4-15,8-12-11 0,-8 12-7 0,0 0-10 16,12-11-10-16,-12 11-10 0,0 0-2 16,0 0-4-16,0 0-2 0,0 0-4 0,0 0-5 15,6 38-4-15,-6-38-1 0,0 33-1 16,0-12-4-16,0 0-1 0,0 5-3 0,2 1-1 16,0 2 0-16,0-1-6 0,0 0 0 15,0-1-2-15,2 2 1 0,-2-1-3 0,-2-1-1 16,3-2-3-16,-3-4 3 0,0 0-4 15,-3-3 0-15,1 1-1 0,-2-1 5 16,-2-3 3-16,0 0 2 0,6-15 4 0,-18 18 2 16,8-11-5-16,10-7 2 0,-17 7-10 15,17-7-19-15,0 0-40 0,-27-12-48 16,27 12-61-16,-13-20-56 0,9 7-91 0,4-3-190 16,-2 0-465-16,4-1-410 0</inkml:trace>
  <inkml:trace contextRef="#ctx0" brushRef="#br0" timeOffset="47515.84">20752 6057 2863 0,'0'0'-115'15,"0"0"30"-15,-9-20 31 0,9 20 7 16,0 0 29-16,0 0 25 0,-19-3 32 16,19 3 8-16,0 0 11 0,0 0-1 0,0 0-3 15,-30 11-7-15,30-11-2 0,0 0-8 16,-12 15 1-16,12-15-5 0,0 0-12 0,-3 19-29 16,3-19-33-16,0 0-13 0,13 21-32 15,-13-21-4-15,17 18 6 0,-6-9 3 0,1 2 13 16,2 1 14-16,0-1 16 0,-2 1-1 15,-1-1 9-15,0 6 35 0,0-4 16 0,-3 1 25 16,-2-1 37-16,-2 0 28 0,-4-13 2 16,0 23 5-16,0-23-4 0,-4 19-11 15,4-19-7-15,-10 18-10 0,10-18-11 0,-15 13-20 16,15-13-37-16,-15 10-67 0,15-10-66 16,-11 5-75-16,11-5-162 0,0 0-476 15,0 0-158-15</inkml:trace>
  <inkml:trace contextRef="#ctx0" brushRef="#br0" timeOffset="47733.28">21014 6150 2450 0,'0'0'-15'15,"9"7"44"-15,-9-7 13 0,6 12 12 0,-6-12 37 16,0 0 10-16,4 17 8 0,-4-17-7 15,4 15-6-15,-4-15-15 0,4 15-4 0,-4-15-10 16,4 15-3-16,-4-15-8 0,8 14-8 16,-8-14-22-16,6 14-48 0,-6-14-59 15,8 12-51-15,-4-6-60 0,-4-6-133 0,0 0-513 16,0 0-172-16</inkml:trace>
  <inkml:trace contextRef="#ctx0" brushRef="#br0" timeOffset="47943.27">21023 5955 2405 0,'-2'-23'-78'0,"2"23"22"16,0 0 7-16,0 0 5 0,0 0 8 0,2-21-7 15,-2 21-20-15,2-7-48 0,-2 7-101 16,6-8-336-16,-6 8 261 0</inkml:trace>
  <inkml:trace contextRef="#ctx0" brushRef="#br0" timeOffset="48315.41">21172 6159 1605 0,'9'21'0'0,"-7"-12"20"16,-2-9 15-16,7 17 13 0,-7-17 17 0,6 19 16 16,-6-19 11-16,4 16 11 0,-4-16-16 15,5 13 0-15,-5-13-11 0,0 0-2 16,6 16-1-16,-6-16-10 0,0 0-10 0,0 0-6 16,10 9-16-16,-10-9-13 0,0 0-9 15,0 0-5-15,0 0 1 0,0 0 5 0,0 0-7 16,26-29 0-16,-20 20 4 0,-6 9 2 15,10-17 9-15,-10 17 4 0,12-15 14 16,-8 7 13-16,2 2-7 0,-6 6 2 0,10-9 2 16,-10 9 17-16,11-6 19 0,-11 6 13 15,0 0 17-15,0 0 2 0,26 12 6 0,-26-12-3 16,12 13 2-16,-12-13-6 0,12 19-9 16,-4-9-6-16,0 1-14 0,-2-2-12 15,-6-9-4-15,15 23-7 0,-9-13-13 0,1-2-34 16,-3-1-44-16,-4-7-69 0,11 16-94 15,-7-13-106-15,-4-3-215 0,0 0-101 0,0 0-215 16,0 0-161-16</inkml:trace>
  <inkml:trace contextRef="#ctx0" brushRef="#br0" timeOffset="48927.78">21554 6083 2529 0,'0'0'7'0,"0"0"7"0,0 0 14 0,0 0 9 16,0 0 22-16,0 0 29 0,0 0 11 16,-26-23 1-16,26 23-3 0,0 0-7 0,0 0-6 15,13-32 1-15,-8 22 2 0,3-2 6 16,-8 12-7-16,12-18-6 0,-6 8-11 16,-6 10-7-16,18-15-7 0,-10 7-5 0,-8 8-9 15,19-11-3-15,-19 11-6 0,17-10 1 16,-17 10-8-16,19-2-2 0,-19 2-4 0,0 0 0 15,26 8-5-15,-18-1 0 0,-2 5 2 16,1-1-4-16,-1 5-1 0,1 0 0 16,-3 2-4-16,-2 1 4 0,0-2-6 0,0 2 3 15,-2 2-4-15,0-2 0 0,-2-2 1 16,0 1 5-16,-2-1 1 0,-1-2 5 0,1 0 0 16,0 1 9-16,-3-4-3 0,-1 1 7 15,8-13 2-15,-14 21 8 0,2-12 4 16,12-9 7-16,-16 15 5 0,8-11 6 0,8-4-2 15,-22 4-3-15,22-4-5 0,0 0 3 16,-25-6 3-16,25 6-15 0,-15-15 6 0,6 1-14 16,3 1 1-16,0-2-1 0,6 15-2 15,-8-29 1-15,3 16-9 0,1 0 1 16,4 13 3-16,-5-23-9 0,5 23 0 0,0-21-14 16,0 21-5-16,7-18-17 0,0 11-29 15,-7 7-42-15,16-13-52 0,-3 7-72 0,4 3-51 16,0-5-92-16,6 2-153 0,-4 2-115 15,3 0-303-15,-2 0-332 0</inkml:trace>
  <inkml:trace contextRef="#ctx0" brushRef="#br0" timeOffset="50281.54">22028 5786 2680 0,'0'0'-109'0,"0"0"25"16,0 0 23-16,6-13 28 0,-6 13 20 16,0 0 21-16,0 0 16 0,0 0 20 0,0 0 12 15,0 0 4-15,0 0 3 0,0 0 6 16,0 0 7-16,0 0 7 0,13-10 6 16,-13 10 0-16,0 0 0 0,0 0-6 0,0 0-4 15,0 0-7-15,0 0-2 0,0 0 0 16,0 0-2-16,0 0 0 0,0 0-5 15,0 0-2-15,0 0 1 0,0 0-1 16,0 0 1-16,0 0-4 0,0 0 1 0,0 0-5 16,-4 46-1-16,4-46-6 0,0 0-6 15,-2 28-4-15,0-15-2 0,2-13-6 0,-5 25 3 16,5-9-5-16,0-16-5 0,-2 32 1 16,0-15-5-16,2-2 0 0,2 3-3 0,-2 1 0 15,0-2-2-15,2-2-2 0,-2-15-1 16,0 32 2-16,0-18-5 0,0-14 1 15,3 26-1-15,-3-26-1 0,2 23 1 16,-2-23-2-16,0 21 4 0,0-21-5 0,-2 19-2 16,2-19 1-16,-3 18-1 0,3-18 22 0,0 0-1 15,-4 22 0-15,4-22 4 0,-2 14-4 16,2-14 0-16,0 0-4 0,-6 19 5 16,6-19-4-16,0 0 2 0,-5 17-5 0,5-17-1 15,0 0 3-15,-6 15 1 0,6-15-4 16,0 0 3-16,0 0 0 0,0 0-1 0,0 18 2 15,0-18 1-15,0 0-3 0,0 0 1 16,19 5-5-16,-19-5 3 0,0 0-8 16,25 0 1-16,-25 0-1 0,26-2-4 0,-26 2 0 15,30-3 1-15,-16-2-4 0,-14 5-4 16,32-3-12-16,-19 0-23 0,-13 3-29 0,25-3-47 16,-25 3-72-16,21-5-74 0,-14 1-126 15,-7 4-214-15,8-6-22 0,-8 6-259 0,0 0-246 16</inkml:trace>
  <inkml:trace contextRef="#ctx0" brushRef="#br0" timeOffset="54089.56">8356 11915 2476 0,'0'0'-117'16,"0"0"37"-16,0 0 18 0,0 0 17 0,0 0 1 15,0 0 22-15,-16-14 15 0,16 14 12 16,0 0 20-16,0 0 10 0,0 0 7 0,0 0 6 16,0 0 11-16,0 0 15 0,0 0 6 15,-4-14 10-15,4 14-4 0,0 0-5 16,0 0-12-16,0 0-9 0,0 0-17 0,0 0-13 16,0 0-7-16,0 0-1 0,0 0-3 15,0 0 5-15,4-25 0 0,-4 25-12 0,0 0-3 16,0 0 7-16,14-11-1 0,-14 11 0 15,0 0 1-15,14-10-1 0,-14 10 2 0,12-6 1 16,-12 6-5-16,0 0 4 0,21-3-3 16,-21 3-2-16,0 0 0 0,24 0-3 15,-24 0-1-15,0 0 1 0,24 3 2 0,-24-3 0 16,14 6 9-16,-14-6 7 0,12 8 6 16,-12-8 11-16,11 11 4 0,-11-11 2 0,8 15 2 15,-8-15 4-15,7 18 0 0,-7-18 0 16,2 17 1-16,-2-17 5 0,-2 17 0 15,2-17 5-15,0 0 2 0,-5 28-5 0,-1-16-1 16,6-12-4-16,-11 17-3 0,11-17-8 16,-12 15-2-16,4-7-7 0,8-8 0 15,-16 13-6-15,16-13-3 0,-14 13-3 0,14-13 1 16,-17 8-3-16,6-3 1 0,11-5-1 16,-17 4 2-16,17-4 1 0,-19 4 6 0,19-4-8 15,-21 3-2-15,21-3 0 0,0 0-1 16,-26-4 0-16,26 4 1 0,-16-7-5 0,16 7-1 15,-13-9 2-15,13 9-4 0,-8-11-2 16,8 11 3-16,-7-17-8 0,7 17 2 16,0 0 3-16,-2-25-6 0,2 25 5 0,0 0-7 15,6-25 1-15,-6 25 3 0,5-15-1 16,-5 15-1-16,8-17-1 0,-8 17 3 0,11-16 0 16,-11 16-1-16,12-13 1 0,-4 5 0 15,-8 8-4-15,16-9 0 0,-16 9 1 16,16-9-1-16,-16 9-1 0,16-4 0 0,-16 4-2 15,20-3-11-15,-20 3-32 0,22 3-47 16,-22-3-72-16,21 4-81 0,-11-4-116 16,0 1-213-16,-10-1-44 0,18 4-325 0,-18-4-354 15</inkml:trace>
  <inkml:trace contextRef="#ctx0" brushRef="#br0" timeOffset="56748.52">8572 11963 2793 0,'32'-4'-89'0,"-32"4"24"16,21-2 22-16,-21 2 18 0,24 0 4 0,-24 0 25 16,28-2 17-16,-12 2 18 0,-16 0 2 15,34-4 2-15,-17 4-1 0,2-1-1 16,0-1 3-16,0 0 6 0,-19 2 4 0,40-2 10 15,-18 1 8-15,1-2-2 0,2 3 6 16,5-1-4-16,-3-2 0 0,5 2 3 16,2-4 2-16,-1 4 3 0,6-3-1 0,1 2-7 15,-2-2-4-15,0 2-5 0,3 0-8 0,-1 1-8 16,2-2-3-16,-1 2-5 0,1-1-6 16,3 2-4-16,-1-1-5 0,0 1-6 15,1-3-8-15,1 0-7 0,1 3-5 0,-1-1 1 16,1 1 1-16,-3-2-1 0,3 2 1 15,-3 0-2-15,3-2 2 0,-3 2 0 16,1 0 3-16,-1 0-3 0,1-2-1 0,-1 4 2 16,3-2-1-16,-3 0 0 0,3 0 2 15,-1 0-3-15,1 2 1 0,-1 0 4 0,1-2-3 16,-1 0 2-16,-1 1 8 0,-3 2-1 16,2-3 6-16,-1 0-3 0,-5 3 4 15,4-3-2-15,1 1 2 0,-7 1-7 0,0-2 3 16,1 1-1-16,-1-1-1 0,1 3-2 15,-3-2 0-15,2-1-3 0,0 2 2 16,2-2-2-16,-5 2-1 0,3-2-1 0,-1 2 0 16,-1 0-1-16,0-2 3 0,-1 0-5 15,-1 2 2-15,2 0 1 0,-5 0 8 16,3-1 6-16,-2 2 5 0,0-1 6 0,1-1 1 16,-1 2 2-16,1 1-6 0,-4-3 1 15,2 1-1-15,-2 0-3 0,1 1-4 0,1 0-4 16,-3-2 3-16,-3 1-3 0,4 0-3 15,-3 1-1-15,0-2-3 0,-3 1 1 16,0 0-2-16,0-2 1 0,-2 2 0 0,0 0-2 16,-1-2 3-16,-18 0-3 0,28 1 2 15,-14 2 3-15,-14-3-2 0,23 1 2 0,-23-1 2 16,22 0-6-16,-22 0 1 0,22 2-3 16,-22-2 2-16,23 2-3 0,-23-2-1 15,24 2 2-15,-24-2 0 0,18 2-1 0,-18-2 3 16,18 2-2-16,-18-2 5 0,0 0-1 15,0 0-3-15,24 2 4 0,-24-2-3 0,0 0-4 16,0 0 3-16,19 2-5 0,-19-2 2 16,0 0-2-16,0 0 0 0,0 0-2 0,0 0 0 15,0 0-1-15,0 0 2 0,0 0-1 16,0 0-2-16,0 0-2 0,0 0 1 16,0 0-3-16,0 0-4 0,0 0-3 0,0 0 0 15,0 0-2-15,0 0 2 0,0 0-2 16,0 0 3-16,0 0 2 0,0 0 3 15,0 0 0-15,0 0 0 0,0 0 1 0,0 0 0 16,0 0 1-16,0 0-1 0,0 0 1 16,0 0 0-16,0 0 2 0,0 0 0 0,0 0-3 15,0 0-3-15,0 0-1 0,0 0-7 16,0 0-8-16,0 0 0 0,0 0 0 16,0 0 2-16,0 0-2 0,0 0 5 0,0 0 3 15,0 0 1-15,0 0 0 0,0 0 3 16,0 0 0-16,0 0 3 0,0 0-5 15,0 0-1-15,0 0-2 0,0 0 0 0,0 0-6 16,-63-4 1-16,63 4 0 0,0 0 1 16,0 0 6-16,0 0-1 0,0 0 2 0,0 0 3 15,0 0-2-15,0 0 5 0,0 0-2 16,0 0 2-16,0 0-1 0,0 0 4 16,0 0-5-16,0 0 1 0,0 0-4 0,0 0 3 15,0 0 0-15,0 0-2 0,0 0 3 16,0 0 2-16,0 0 4 0,0 0 4 0,0 0-3 15,0 0 6-15,0 0 3 0,0 0-2 16,0 0-3-16,0 0-10 0,0 0-11 16,0 0-21-16,0 0-29 0,0 0-29 0,0 0-26 15,0 0-31-15,0 0-25 0,-9-2-19 16,9 2-22-16,0 0-39 0,0 0-563 16,0 0-151-16</inkml:trace>
  <inkml:trace contextRef="#ctx0" brushRef="#br0" timeOffset="57171.3">12205 11957 2388 0,'0'0'-107'16,"0"0"10"-16,-6-18 9 0,6 18 14 0,0 0 10 15,0 0 11-15,0 0 19 0,0 0 17 16,0 0 9-16,-5-18 18 0,5 18 27 16,0 0 18-16,0 0 20 0,0 0 20 0,0 0 13 15,0 0 10-15,0 0-3 0,0 0-6 16,0 0-6-16,0 0-5 0,0 0-6 0,0 0-7 16,0 0-1-16,0 0-4 0,0 0-6 15,0 0-5-15,0 0 2 0,0 0-3 16,0 0 0-16,-4-14-2 0,4 14 0 0,0 0-4 15,0 0-4-15,0 0-7 0,0 0-4 16,0 0-3-16,0 0-5 0,0 0-4 16,0 0-4-16,0 0-3 0,0 0-1 0,0 0-4 15,0 0-1-15,0 0-1 0,0 0-2 16,0 0-1-16,0 0-3 0,0 0 0 16,0 0-1-16,0 0-4 0,0 0-16 0,0 0-44 15,0 0-55-15,0 0-79 0,0 0-96 16,0 0-202-16,0 0-445 0,0 0-332 0</inkml:trace>
  <inkml:trace contextRef="#ctx0" brushRef="#br0" timeOffset="60413.73">10137 12249 2825 0,'0'0'-50'0,"0"0"15"15,0 0 9-15,0 0 13 0,0 0 8 16,0 0 22-16,0 0 22 0,0 0 13 0,0 0 7 16,0 0 3-16,0 0 8 0,0 0 18 15,0 0 19-15,0 0 13 0,0 0 12 0,0 0 0 16,0 0 0-16,0 0 1 0,0 0-1 16,0 0-1-16,0 0-2 0,0 0-16 15,0 0-9-15,0 0-2 0,0 0-18 0,8 49-15 16,-8-49-4-16,0 17-4 0,0-17-6 15,-2 21-7-15,2-21-5 0,0 26-8 0,0-26 4 16,-4 22-10-16,4-22-21 0,-2 23 1 16,0-12 1-16,2-11 2 0,-2 25 1 15,2-25 2-15,-2 25-2 0,-1-12-2 0,3-13 2 16,-2 20 0-16,2-20-1 0,0 18-1 16,0-18-8-16,0 0 5 0,-4 24 0 15,4-24 0-15,0 0-3 0,-2 14 3 0,2-14 3 16,0 0-4-16,0 0-1 0,0 18 0 15,0-18 7-15,0 0 4 0,0 0 1 0,0 0 5 16,6 13 12-16,-6-13-8 0,0 0 3 16,19 2 2-16,-19-2-4 0,0 0 3 15,30-6-11-15,-30 6-1 0,25-3-6 0,-10-3 0 16,-15 6-19-16,26-6-15 0,-16 4-22 16,3 0-32-16,0-1-36 0,-3-2-50 0,-10 5-59 15,24-7-39-15,-16 1-77 0,4 2-177 16,-1 0-93-16,-11 4-369 0,19-7-428 0</inkml:trace>
  <inkml:trace contextRef="#ctx0" brushRef="#br0" timeOffset="61767.81">12374 11984 2882 0,'0'0'-91'0,"0"0"30"16,0 0 13-16,0 0 15 0,0 0 27 0,0 0 27 16,0 0 17-16,0 0 18 0,0 0 6 15,0 0 12-15,0 0-2 0,0 0 10 16,-25-27 12-16,25 27 12 0,0 0 10 0,0-21 0 16,0 21 4-16,0 0-9 0,2-28-2 15,-2 28-4-15,-2-23-7 0,4 10-6 16,-2 13-3-16,2-33-4 0,-2 14-12 0,3-2-4 15,-3-2-2-15,0-3-12 0,2-3 0 16,-2-2-4-16,0-1-1 0,2 0-7 0,0 0-2 16,-2-3-1-16,0 1-6 0,0 2-2 15,1-3-2-15,-1 1-7 0,3 1 3 0,-3 0-1 16,0-2-4-16,2-1-4 0,0 3-2 16,0-1 1-16,-2 3 1 0,2 1-3 15,1 0 3-15,-1 1 1 0,-2 3 5 0,4 1-1 16,-4 3-1-16,2 2 0 0,0 0-1 15,0 4-2-15,-2 16 2 0,2-31-3 0,4 17 1 16,-6 14-9-16,2-21 6 0,-2 21-6 16,2-16-3-16,-2 16 2 0,0 0-5 0,1-16 8 15,-1 16-3-15,0 0 0 0,0 0 2 16,0 0-6-16,0 0 1 0,0 0 1 16,0 0-2-16,0 0 4 0,-32 40-11 0,24-27 9 15,-1 0-7-15,1 1 7 0,-1 0 0 16,-2 1-5-16,1-2-1 0,2 2-1 0,-2-2 5 15,1 1-2-15,1-1-4 0,-4 1 1 16,4-4-2-16,3 1 3 0,5-11-1 16,-11 16-2-16,11-16 6 0,-12 14-5 0,12-14 0 15,-8 14 4-15,8-14-7 0,-7 10-2 16,7-10-3-16,0 0-6 0,0 0-9 0,0 0 4 16,0 0-2-16,0 0 1 0,0 0 5 15,0 0-2-15,0 0 5 0,0 0 1 16,0 0-1-16,0 0 2 0,13-64 1 0,-4 51-1 15,-2-3-3-15,2 1 7 0,-2 0-2 16,1 2 3-16,4-1 3 0,-1 1-4 0,-2 0 4 16,0 1 4-16,2 1 3 0,3 0 5 15,-5 1-4-15,2 1 4 0,-1-1 2 0,3 0-4 16,-3 3 3-16,-10 7-2 0,17-14-1 16,-9 7 1-16,-8 7-5 0,14-10 15 15,-14 10-5-15,13-10 3 0,-13 10-3 0,0 0 15 16,0 0 7-16,15-5-19 0,-15 5 8 15,0 0 4-15,0 0 0 0,0 0-2 16,0 0-1-16,17 21 3 0,-17-21-10 0,0 0-4 16,2 25 1-16,-2-25-3 0,4 18-3 15,-1-4-2-15,4 0-15 0,-5-3-28 0,5 2-29 16,-3 1-47-16,0-1-69 0,3 2-83 16,-5-2-120-16,0-1-212 0,1-1 10 0,-3-11-407 15,1 25-463-15</inkml:trace>
  <inkml:trace contextRef="#ctx0" brushRef="#br0" timeOffset="63845.77">13145 11213 2985 0,'0'0'-119'0,"0"0"9"16,0 0 12-16,0 0 8 0,0 0 7 0,0 0 1 15,0 0 24-15,-36-19 12 0,36 19 15 16,-21-5 11-16,21 5 12 0,-23-5 33 0,23 5 31 16,-24-4 40-16,24 4 17 0,-22-3 9 15,22 3-2-15,-21-2-11 0,21 2-10 0,-20 0-8 16,20 0-4-16,0 0-2 0,-24 5-2 15,24-5-5-15,-14 7-3 0,14-7 0 16,-11 20-3-16,7-7-4 0,1 2 1 0,-2 3-3 16,3 0-3-16,-3 1-1 0,1 6-3 15,2-1 1-15,-2-2-7 0,1 4-2 16,-1 0-1-16,2-2-1 0,-3-1-5 0,3-2 3 16,1-1-5-16,1 0 5 0,-2-1-2 15,2-19-1-15,0 31-2 0,0-20-4 0,0-11-6 16,0 23 0-16,0-23-2 0,-2 19-6 15,2-19-13-15,0 0-11 0,2 17-11 0,-2-17-10 16,0 0-9-16,0 0 2 0,0 0-1 16,0 0 6-16,0 0-3 0,0 0 6 15,0 0 11-15,0 0 13 0,2-54 12 0,-2 54 14 16,0-18 8-16,0 18 8 0,3-18 6 16,-3 18 6-16,7-19-15 0,0 10-9 0,-7 9-1 15,22-18-2-15,-11 9-1 0,4 2-6 16,2-1-1-16,3 2-7 0,0-1 9 15,1-1-14-15,-1 4-2 0,0-2-18 0,0 2-26 16,-3 3-43-16,0-3-65 0,-1 4-77 16,-5-2-71-16,-11 2-159 0,17 0-136 15,-17 0-392-15,0 0-434 0</inkml:trace>
  <inkml:trace contextRef="#ctx0" brushRef="#br0" timeOffset="66947.5">8241 12618 2862 0,'0'0'-104'0,"0"0"26"0,0 0 9 15,0 0 5-15,0 0 8 0,0 0 6 0,0 0 28 16,0 0 31-16,0 0 24 0,0 0 15 16,0 0 15-16,0 0 19 0,0 0 25 15,0 0 24-15,0 0 18 0,0 0 10 0,0 0-2 16,0 0-10-16,24 0-16 0,-24 0-16 15,0 0-8-15,0 0-15 0,0 0-10 0,24 6-9 16,-24-6-9-16,0 0-5 0,25 2-5 16,-25-2-8-16,20-2-4 0,-20 2-6 15,24-2 0-15,-24 2-3 0,28-1-9 0,-13-3 0 16,-15 4-3-16,30-6-2 0,-16 2-4 16,4 0-5-16,-4-1-8 0,3-2-3 0,-2 2 0 15,0 0 3-15,1-5 2 0,0 2-7 16,-2 0-1-16,4-1 2 0,-4 2-1 15,1-3 3-15,2 0-3 0,-2 1 3 0,1-3 0 16,4 1-2-16,-3-1 2 0,-1-1-4 16,2 0 3-16,-2 1 1 0,0-1 0 15,0-2-1-15,1 1 2 0,-2 1-1 0,0-2 3 16,1 2-2-16,0-2 0 0,-4 2-1 16,3-3 4-16,-2 0-1 0,-1 1-1 0,1 0 1 15,0 0-2-15,-2-1 0 0,-3 1-1 16,2 0-1-16,-1 0 2 0,0-1-2 15,-3-1-1-15,0 1 0 0,0-6-3 0,1 5 5 16,-3-1-1-16,2 0 0 0,-2 0-1 0,1 2 3 16,-1-3-3-16,1 2 2 0,-3-2 0 15,2 1-1-15,0 1-2 0,-2-2 0 16,0 2 2-16,2 0 0 0,-2-1 3 0,0 0-4 16,-2 0 2-16,2 2-1 0,-2 16 2 15,0-33-1-15,0 16 0 0,0 0-3 0,0 17 3 16,-2-36-1-16,0 18 2 0,0 1-3 15,-2 0 1-15,2 0 0 0,-2-1-1 16,2 1-1-16,-2 2 1 0,-3 0 0 0,3-2 1 16,-3 2-1-16,1-1 2 0,0 3-2 15,6 13 0-15,-13-26 2 0,5 12-2 16,2 0 1-16,-4 2-1 0,0-2 2 0,2 2 0 16,-2-1-2-16,-2 2 1 0,0-1 1 15,1 1 1-15,1 0-1 0,-3 0 4 0,0 0-3 16,3 3-2-16,-2-1 1 0,-2 0 0 15,0 1 0-15,1 0 7 0,0 0-9 16,-2 3 1-16,15 5 0 0,-32-11-1 0,14 5 1 16,0 2-3-16,2 1 3 0,-1-1 1 15,-3 0-2-15,4 0 8 0,-4 2-7 0,20 2-1 16,-35-4-1-16,15 3 1 0,20 1 1 16,-32 0 0-16,18-3-2 0,14 3 1 0,-27 0 5 15,27 0 1-15,-28 3-6 0,28-3-1 16,-24 1-1-16,24-1-1 0,-20 4 5 15,20-4-1-15,-22 2-1 0,22-2 5 0,-17 4 3 16,17-4-10-16,-16 5 3 0,16-5-1 16,-16 6 1-16,16-6 0 0,0 0-1 0,-22 6 0 15,22-6 0-15,-16 5 1 0,16-5 1 16,-14 7 0-16,14-7-2 0,0 0 2 16,-19 7 0-16,19-7-3 0,0 0 3 0,-15 9 0 15,15-9 0-15,0 0 0 0,-11 8-1 16,11-8 0-16,0 0-1 0,0 0 0 15,-12 10-1-15,12-10 0 0,0 0 1 0,0 0 1 16,0 0-2-16,0 0 2 0,0 0 5 0,0 0-3 16,0 0-6-16,0 0-10 0,0 0-5 15,0 0-12-15,0 0-7 0,0 0-5 16,0 0-3-16,0 0 4 0,0 0-4 0,0 0 0 16,0 0 6-16,0 0-3 0,0 0 1 15,0 0-1-15,0 0-3 0,25-41-1 0,-25 41-3 16,11-11-4-16,-11 11 1 0,10-11 3 15,-10 11 2-15,9-14 3 0,-9 14 4 16,10-14 7-16,-10 14 0 0,8-16 11 16,-8 16 12-16,7-17 11 0,-7 17 9 0,9-17 3 15,-9 17 7-15,8-19 1 0,-8 19 3 0,6-20 5 16,-2 9 0-16,-4 11 1 0,7-21 4 16,-7 21 6-16,9-21 5 0,-9 21 4 15,6-15 5-15,-6 15 8 0,4-15 1 0,-4 15 2 16,4-15-3-16,-4 15-1 0,0 0-6 15,9-16-6-15,-9 16-1 0,0 0-10 16,6-11-3-16,-6 11 0 0,0 0-6 0,0 0 2 16,0 0-4-16,0 0-4 0,0 0-1 15,0 0-2-15,0 0 0 0,0 0 1 0,0 0-6 16,-33 38 0-16,28-29 0 0,5-9 0 16,-15 20-3-16,5-11 1 0,1 2-2 15,0 1-2-15,1 0-1 0,-2-1-1 0,1-1 0 16,-1 1-1-16,-1-1 3 0,11-10 2 15,-15 16-8-15,7-6 2 0,8-10 0 0,-10 13 0 16,10-13-1-16,-12 12-1 0,12-12 1 16,0 0 3-16,-8 11-4 0,8-11 5 0,0 0-1 15,0 0-2-15,0 0 0 0,0 0 2 16,0 0 1-16,17 25-1 0,-17-25 1 16,17 7 2-16,-7-1 1 0,-10-6-4 0,28 10-2 15,-13-2 3-15,1-1-3 0,6 1-4 16,-3-1-24-16,2 3-26 0,-2-2-35 0,0-1-52 15,2 3-62-15,-1-1-54 0,-6-1-139 16,3 0-184-16,-4-1-338 0,0 1-313 16</inkml:trace>
  <inkml:trace contextRef="#ctx0" brushRef="#br0" timeOffset="69526.93">8585 13662 2804 0,'-11'7'-23'0,"11"-7"25"0,0 0 12 0,0 0 15 16,0 0 27-16,0 0 30 0,-14 7 32 15,14-7 20-15,0 0 10 0,0 0 0 0,0 0-2 16,0 0-6-16,0 0 0 0,0 0 4 15,0 0-2-15,0 0-4 0,0 0-11 16,0 0-18-16,0 0-12 0,0 0-7 0,0 0-16 16,0 0-8-16,0 0-11 0,0 0-6 15,0 0-10-15,67-8-7 0,-49 6-5 0,0 0-8 16,4 0 0-16,-3 1-5 0,-19 1-5 16,38-2-1-16,-20 0-2 0,-18 2-2 0,30-2 0 15,-30 2-7-15,24 0 0 0,-24 0 0 16,17 0-2-16,-17 0-1 0,0 0 4 15,0 0-1-15,0 0-3 0,0 0 1 0,0 0 3 16,0 0 4-16,0 0-2 0,-39 38-6 16,27-30 5-16,-2 2 1 0,-2-2 0 0,2 7 2 15,-1-2-2-15,2 2-1 0,-2 2 2 16,3-1-1-16,-2 3 2 0,2 1-6 16,4 1 11-16,-1-3 3 0,3 6-2 0,1-3 1 15,1-2 1-15,4 0 6 0,0-2-2 16,2 0-3-16,2-2 3 0,1 1-6 15,4-3 5-15,1-1 4 0,0-5-6 0,6 1-1 16,0-1 0-16,1-3 1 0,3 0-2 16,-2-3-4-16,4 2 5 0,-4-6-8 0,4 3-2 15,-1-2-9-15,-2-4-18 0,2 3-28 16,-2-4-34-16,0-1-48 0,0 0-52 0,-4 1-53 16,2-1-58-16,-5 1-112 0,2 1-167 15,-8-2-17-15,2 2-246 0,-8 6-183 0</inkml:trace>
  <inkml:trace contextRef="#ctx0" brushRef="#br0" timeOffset="69804.92">9222 14043 2493 0,'0'0'-6'0,"25"-7"37"0,-25 7-2 15,14-6 8-15,-14 6-12 0,14-8 6 0,-14 8 9 16,20-7 6-16,-8 3 0 0,-12 4-4 16,25-10-3-16,-9 5-6 0,-4 1-4 15,-12 4-9-15,28-10 7 0,-14 7-17 16,-14 3-24-16,19-8-49 0,-19 8-54 0,20-5-43 15,-20 5-90-15,10-8-489 0,-10 8-12 16</inkml:trace>
  <inkml:trace contextRef="#ctx0" brushRef="#br0" timeOffset="69959.95">9313 13911 2399 0,'-16'-9'163'0,"16"9"20"16,0 0-9-16,-18-7-14 0,18 7-19 15,0 0-14-15,0 0-16 0,-4-13-10 0,4 13-14 16,0 0-25-16,0 0-32 0,36-20-29 15,-21 13-28-15,0 2-26 0,2-2-34 16,-1 1-27-16,2 3-42 0,1-3-43 0,-2 0-87 16,0 2-575-16,-3-1-217 0</inkml:trace>
  <inkml:trace contextRef="#ctx0" brushRef="#br0" timeOffset="70833.67">9811 13628 2584 0,'0'0'-33'15,"0"0"39"-15,0 0 26 0,0 0 22 0,0 0 17 16,0 0 9-16,0 0 10 0,0 0 4 16,0 0 4-16,0 0 2 0,0 0 7 15,0 0 5-15,0 0 4 0,0 0-4 0,0 0 3 16,0 0-5-16,0 0-6 0,0 0-4 15,0 0-9-15,13 22-3 0,-13-22 4 0,2 16-11 16,-2-16-3-16,0 19-3 0,0-19-4 16,0 20-8-16,0-20-7 0,-2 22-3 0,2-22-27 15,-2 22-2-15,2-22-1 0,-3 24 0 16,1-11-3-16,2-13-2 0,-2 23-2 16,2-23-3-16,-2 23-1 0,2-23 1 0,-5 21-3 15,5-21-3-15,-4 19-2 0,4-19 2 16,-4 17 1-16,4-17-1 0,-2 15-1 0,2-15 5 15,0 0-2-15,-2 21 4 0,2-21 0 16,0 0 3-16,0 0-2 0,8 18 3 16,-8-18 0-16,0 0 9 0,13 11 5 0,-13-11 3 15,11 5-5-15,-11-5-2 0,17 4 3 16,-17-4-8-16,18 3-5 0,-18-3 4 0,24 0-4 16,-24 0-1-16,30-3 3 0,-13 2-6 15,-17 1-1-15,34-3 0 0,-16 0-7 16,0 3-19-16,-2-2-18 0,1-2-25 0,-2 3-32 15,0-4-44-15,-3 2-52 0,2 1-55 16,-14 2-46-16,20-6-114 0,-9 4-150 0,-11 2-48 16,19-4-285-16,-10 0-251 0</inkml:trace>
  <inkml:trace contextRef="#ctx0" brushRef="#br0" timeOffset="71762.42">10545 13617 2606 0,'19'-10'-50'0,"-19"10"50"0,16-8 13 15,-16 8 30-15,12-4 12 0,-12 4 17 0,0 0 12 16,0 0 12-16,14-5-1 0,-14 5 1 16,0 0-4-16,0 0-8 0,0 0 5 15,0 0 2-15,0 0 5 0,0 0 3 0,0 0-3 16,-67 8-1-16,52-7-4 0,-2 3-8 15,17-4-5-15,-34 6-6 0,18-4-5 16,-1 0-2-16,-1 2-5 0,18-4-6 0,-26 5-3 16,10 1-2-16,16-6-8 0,-21 8-1 15,10-3-5-15,11-5 1 0,-17 16-3 0,13-7-5 16,4-9-1-16,-8 27 2 0,6-15 22 16,0 6-4-16,2 2-2 0,0-1 6 15,0-1 12-15,0 6-12 0,0-3 0 0,0 1 0 16,-2-1-12-16,4 0 8 0,-4 1-4 15,4-3-3-15,-2 0 0 0,-2-2-6 0,2-17 0 16,0 26-4-16,0-26-3 0,0 23-22 16,0-23 0-16,0 19-5 0,0-19-10 0,0 0-16 15,0 19-21-15,0-19-19 0,0 0-18 16,0 0-18-16,0 0-10 0,0 0 0 16,0 0 7-16,0 0 8 0,0 0 11 0,-12-42 16 15,12 42 20-15,0-19 20 0,0 19 15 16,0 0 17-16,0-29 15 0,0 29 11 15,6-16 6-15,-6 16 5 0,10-17-2 0,-4 6-5 16,-6 11-1-16,21-17 3 0,-8 9-10 16,0-1-1-16,3 4-8 0,0-2-11 0,-2 0-23 15,5 3-29-15,-4 1-36 0,2-1-50 16,-2 2-61-16,-2 2-52 0,-13 0-79 0,23-3-167 16,-23 3-82-16,15 3-264 0,-15-3-176 15</inkml:trace>
  <inkml:trace contextRef="#ctx0" brushRef="#br0" timeOffset="88895.57">17181 8309 1198 0,'0'0'177'16,"-9"16"-36"-16,4-3 7 0,5-13 0 15,-8 30 2-15,6-15 0 0,-4 1-1 16,2-1-11-16,0 2-4 0,-1-1 1 0,1 4-2 16,-1-3 7-16,1 0-8 0,0 0-7 15,0 1-5-15,2-5-10 0,2-13-6 0,-9 25-6 16,7-13-3-16,2-12 0 0,-4 18-3 16,4-18 4-16,-4 15-8 0,4-15-4 15,0 0-6-15,0 0-13 0,0 0-8 0,0 0-6 16,0 0-7-16,0 0-3 0,0 0-8 15,0 0-4-15,0 0-2 0,31-44-5 0,-22 33-3 16,0-2 3-16,-1 0-7 0,2 0 1 16,1 3-5-16,-2-2-1 0,1 1 0 0,-1 1 0 15,-9 10-5-15,16-13-1 0,-16 13-1 16,16-9 0-16,-16 9 1 0,0 0 2 16,0 0-1-16,0 0-3 0,26 13 3 0,-26-13-1 15,8 15-1-15,-8-15 4 0,8 18-1 16,-4-6 3-16,-4-12-1 0,4 20 0 15,-4-20-2-15,4 15 2 0,-4-15-4 0,4 18 2 16,-4-18-1-16,7 10 2 0,-7-10 0 16,0 0-3-16,11 10-7 0,-11-10 2 0,0 0-3 15,0 0 1-15,0 0-1 0,33-16 0 16,-33 16-2-16,20-17 4 0,-10 10-2 16,3-3 7-16,-5 1 0 0,5 1 2 0,-2-1 1 15,-11 9 7-15,18-14 1 0,-9 6 7 16,-9 8 5-16,15-9 1 0,-15 9 13 15,0 0 4-15,19-3 7 0,-19 3-2 0,0 0-2 16,0 0-1-16,17 16-3 0,-17-16-21 16,6 15-4-16,-6-15-3 0,4 20-2 0,-4-20-4 15,5 21-5-15,-5-21-24 0,4 21-30 16,-2-12-39-16,-2-9-55 0,4 17-63 16,2-9-46-16,-1-1-57 0,-5-7-128 0,11 12-141 15,-3-8-400-15,-8-4-431 0</inkml:trace>
  <inkml:trace contextRef="#ctx0" brushRef="#br0" timeOffset="89272.51">17834 8333 3038 0,'11'-17'-21'16,"-4"2"18"-16,-1 2 9 0,0 2 18 0,-6 11 35 15,8-20 27-15,-8 20 22 0,10-15 5 0,-10 15-4 16,8-13-13-16,-8 13-8 0,0 0-3 15,8-10 10-15,-8 10 7 0,0 0 4 16,0 0-4-16,0 0-2 0,0 0-11 0,0 0-10 16,8 38-6-16,-8-38-5 0,-4 29 11 15,0-12-3-15,0 0-12 0,0 1 0 16,0-2-9-16,-3 3-9 0,2-1-6 0,1 1-8 16,-2-2 5-16,2 0 6 0,2-1 1 15,-2 1-20-15,4-17 3 0,-4 26 11 0,4-26 8 16,-2 21 3-16,2-21 4 0,4 21 0 15,-4-21-1-15,8 16 14 0,2-6-5 0,2-3-11 16,0 1-3-16,5-3-6 0,0 0-6 16,2-1-1-16,-3 0-9 0,4-2-7 15,1 0-17-15,-2 0-25 0,0-2-33 16,0-2-35-16,-2 0-46 0,-3-1-61 0,4-1-59 16,-1-2-70-16,-5-1-130 0,-1-1-155 0,-2-2 28 15,-5 0-364-15,0-1-374 0</inkml:trace>
  <inkml:trace contextRef="#ctx0" brushRef="#br0" timeOffset="89625.72">18193 7996 3030 0,'0'0'18'0,"4"-25"5"0,-4 25 6 0,6-19 32 15,-6 19 31-15,2-13 23 0,-2 13 8 16,0 0-12-16,4-20-7 0,-4 20-18 0,0 0-8 15,11-13-8-15,-11 13-7 0,12-6-6 16,-12 6-4-16,0 0-10 0,18-5-3 16,-18 5-4-16,0 0 0 0,0 0-3 0,0 0-1 15,26 11 0-15,-26-11 9 0,10 13 4 16,-10-13 4-16,4 20 10 0,-4-20 13 16,0 25 7-16,0-25 11 0,-8 29-18 0,2-14 5 15,2 0 4-15,0-2 8 0,4-13 6 16,-10 27 1-16,6-14-5 0,-2-2-10 0,6-11-4 15,-7 18-8-15,7-18-8 0,0 0-5 16,-4 20-6-16,4-20-13 0,0 0-30 0,8 18-34 16,1-14-42-16,-1 0-41 0,2-1-53 15,4-2-62-15,2 4-56 0,1-5-84 16,5 1-175-16,-2 2-87 0,4 0 25 0,4 0-262 16,-3 1-224-16</inkml:trace>
  <inkml:trace contextRef="#ctx0" brushRef="#br0" timeOffset="90491.39">19450 8415 2840 0,'0'0'-21'0,"0"0"5"0,0 0 6 0,0 0 1 15,0 0 0-15,14 12 6 0,-14-12-13 16,20 2 13-16,-20-2 1 0,24 0-1 16,-24 0-9-16,32 2 0 0,-12-4-4 0,-1 4-21 15,-19-2-28-15,36-2-27 0,-17 2-49 16,-4 0-114-16,4 0-413 0,-7-2 96 0</inkml:trace>
  <inkml:trace contextRef="#ctx0" brushRef="#br0" timeOffset="91179.57">19894 8310 1938 0,'0'0'53'0,"10"-14"47"16,-10 14 0-16,0 0-23 0,10-12-3 15,-10 12-8-15,0 0-2 0,0 0 9 16,0 0 5-16,0 0-3 0,0 0-2 0,0 0-6 16,0 0 9-16,0 0 22 0,0 44 9 15,0-44 4-15,-5 21-8 0,5-21-8 16,-2 23-8-16,2-23-6 0,-5 24-10 0,5-24-9 16,-2 21-3-16,2-21-3 0,-2 19-7 15,2-19-2-15,-2 18 1 0,2-18 2 16,0 0 6-16,-2 19 6 0,2-19 6 0,0 0 1 15,0 0-9-15,0 0-2 0,6 15-8 16,-6-15-4-16,0 0-6 0,0 0-4 0,0 0-4 16,0 0-3-16,32-28-6 0,-24 18 2 15,4 0-5-15,-4-1-1 0,2 1-5 0,-10 10 3 16,19-19-2-16,-8 12 1 0,-11 7-3 16,17-15-1-16,-17 15-2 0,12-13 0 15,-12 13-4-15,14-7 4 0,-14 7-6 0,12-5 2 16,-12 5-4-16,0 0 3 0,0 0-2 15,0 0 3-15,21 12-3 0,-21-12-1 0,6 14 0 16,-6-14 2-16,7 16 1 0,-7-16-1 16,7 15 0-16,-7-15-1 0,6 15 3 15,-6-15-2-15,6 13-2 0,-6-13 1 0,0 0-5 16,8 13 2-16,-8-13-6 0,0 0-10 16,12 7-9-16,-12-7 1 0,0 0-5 0,0 0 4 15,0 0-2-15,0 0 4 0,33-20 0 16,-33 20 3-16,15-13 3 0,-15 13 6 15,15-13 3-15,-7 7 6 0,-8 6 2 0,14-13 4 16,-14 13 2-16,12-10 3 0,-12 10-1 16,12-5 4-16,-12 5 9 0,0 0 14 0,19-5 2 15,-19 5 1-15,0 0-3 0,0 0-4 16,23 13-5-16,-23-13 2 0,13 10-8 16,-13-10 1-16,13 14-6 0,-13-14-17 0,13 12-33 15,-13-12-40-15,10 13-48 0,-10-13-55 16,15 9-44-16,-8-3-61 0,-1-1-111 15,-6-5-151-15,14 8-405 0,-5-4-375 0</inkml:trace>
  <inkml:trace contextRef="#ctx0" brushRef="#br0" timeOffset="91767.56">20669 8305 2820 0,'0'0'-121'0,"0"0"13"16,0 0 26-16,0 0 37 0,0 0 27 0,0 0 36 15,0 0 21-15,0 0 15 0,0 0-2 16,-46 17 5-16,46-17-5 0,-18 19-1 16,12-9-1-16,6-10 5 0,-13 19-3 15,11-8 1-15,2-11-4 0,-6 22-2 0,6-22-7 16,0 16 2-16,0-16-6 0,0 0-6 15,8 23 1-15,-8-23-3 0,9 9-4 0,-9-9-2 16,12 7-3-16,-12-7-1 0,0 0-3 16,24-3 0-16,-24 3 2 0,0 0 9 15,26-13 7-15,-16 6 8 0,0-1 6 0,-10 8 22 16,17-17 11-16,-8 7 8 0,-9 10 4 16,17-13 1-16,-17 13-4 0,10-12 2 0,-10 12-12 15,8-10-6-15,-8 10-11 0,0 0-9 16,0 0-7-16,0 0-2 0,0 0-3 15,0 0-5-15,0 0 3 0,0 0-6 0,0 0-5 16,-4 43 1-16,4-43-4 0,-6 28-4 16,4-10-3-16,0 1 16 0,0 1-2 0,0 2-3 15,2 4-4-15,0 1-3 0,-2 1 0 16,2-1-3-16,0 4 1 0,0-3-4 16,0 0-2-16,0 0-3 0,-2-2 1 0,2 1-2 15,-2-4 1-15,-3-4-2 0,3 2-1 16,-2-2 18-16,-1-4 13 0,-1 0 13 0,0-3-18 15,6-12-1-15,-15 21 5 0,7-15 5 16,8-6-4-16,-18 7 0 0,18-7-7 0,0 0-11 16,-24-7 3-16,24 7-11 0,-12-20-27 15,8 7-18-15,2-3-32 0,4-3-38 16,0 0-49-16,5-3-61 0,0-1-49 16,1 2-89-16,2-1-161 0,0-2-85 0,2 3-372 15,0 0-408-15</inkml:trace>
  <inkml:trace contextRef="#ctx0" brushRef="#br0" timeOffset="92167.75">21251 8206 2845 0,'-4'-23'-103'0,"4"23"44"0,0 0 34 16,-13-11 25-16,13 11 34 0,-17-2 32 0,17 2 29 15,-23 0 23-15,23 0 8 0,-26 4-7 16,26-4-7-16,-27 7-17 0,14-1-7 0,13-6-10 16,-19 12-8-16,11-7-7 0,8-5-7 15,-13 15-4-15,13-15-5 0,0 17-15 16,0-17-8-16,0 0-5 0,15 33-4 0,-9-20-2 15,3-2 0-15,1 2-2 0,-2 1-1 16,2 1-4-16,-2-1 4 0,0 1-2 0,-4-4-3 16,2 2 5-16,-6-13 10 0,7 22 11 15,-7-22 23-15,2 19 11 0,-2-19 4 0,0 0-3 16,-9 21-10-16,9-21-4 0,-16 11-10 16,16-11-31-16,-20 6-39 0,20-6-42 15,-16 2-70-15,16-2-66 0,-15 0-54 0,15 0-131 16,0 0-154-16,-15-11-333 0,15 11-245 15</inkml:trace>
  <inkml:trace contextRef="#ctx0" brushRef="#br0" timeOffset="92381.61">21425 8357 2666 0,'8'11'-9'0,"-8"-11"25"15,0 0 0-15,6 18 22 0,-6-18 22 16,0 0 19-16,2 17 4 0,-2-17-8 0,0 0-3 16,0 19-6-16,0-19-11 0,0 14-3 15,0-14-14-15,0 0-19 0,0 19-53 16,0-19-56-16,0 0-64 0,4 16-67 0,-4-16-125 16,0 0-425-16,0 7-61 0</inkml:trace>
  <inkml:trace contextRef="#ctx0" brushRef="#br0" timeOffset="92562.99">21475 8095 2356 0,'4'-17'76'0,"-4"17"12"0,0 0-11 15,5-17-8-15,-5 17-9 0,0 0-5 16,0 0-22-16,4-17-27 0,-4 17-59 0,0 0-53 15,0 0-65-15,0 0-135 0,0 0-380 16,0 0 66-16</inkml:trace>
  <inkml:trace contextRef="#ctx0" brushRef="#br0" timeOffset="92882.65">21514 8419 1954 0,'0'0'-24'0,"0"21"26"0,0-21 6 16,0 0 13-16,0 23 36 0,0-23 48 15,0 0 25-15,0 15 11 0,0-15-14 16,0 0-15-16,0 0-19 0,0 0-6 16,0 0-14-16,0 0-10 0,0 0-6 0,32-9-6 15,-32 9-3-15,18-15 4 0,-7 7 3 16,-11 8 5-16,21-14 9 0,-10 7 0 0,-11 7-3 16,16-10-1-16,-16 10-2 0,18-7-5 15,-18 7 7-15,14-5 18 0,-14 5 15 16,0 0 7-16,0 0 2 0,24 11 2 0,-24-11-4 15,8 13 14-15,-8-13-16 0,8 19-15 16,-5-10-8-16,-3-9-3 0,6 23-13 0,-6-11-9 16,0-12-4-16,2 22-19 0,-2-22-29 15,4 21-33-15,-4-21-43 0,3 16-46 0,-3-16-55 16,4 15-53-16,-2-8-71 0,-2-7-139 16,0 0-146-16,11 8-343 0,-11-8-335 15</inkml:trace>
  <inkml:trace contextRef="#ctx0" brushRef="#br0" timeOffset="93517.7">21888 8396 2729 0,'0'0'-71'0,"-9"14"24"0,9-14 13 16,0 0 2-16,0 0 31 0,0 0 22 15,0 0 29-15,0 0 23 0,0 0 6 0,0 0 2 16,26-42-3-16,-20 28 10 0,3 1 9 16,1-6-3-16,4-2-9 0,-4-1-7 15,4 0-3-15,0 1 2 0,0-1 0 0,1 3-6 16,-2-1-4-16,0 3-7 0,1 0-9 15,-4 4-5-15,2 2-7 0,-2-1-4 16,0 2-5-16,1 2-3 0,-11 8-4 0,17-7-3 16,-17 7-1-16,0 0-5 0,0 0 2 15,27 17-4-15,-20-4-4 0,-2 5-2 16,-1-1 3-16,-2 2-2 0,0 2-1 0,-2 0-1 16,-2-1 0-16,0 3-4 0,-2-3 2 15,-1 3 0-15,-2-5 2 0,1 0 2 0,0-1 5 16,-5-2 9-16,1-2 4 0,-1 0 3 15,-2-3 5-15,1-3 1 0,0 2 5 16,12-9 11-16,-22 7 6 0,22-7 2 0,-21-2-6 16,21 2-6-16,0 0-7 0,-15-14-4 15,15 14-12-15,0 0-18 0,4-24-18 0,-4 24-30 16,15-21-41-16,-2 12-49 0,-1-2-57 16,6 4-47-16,-2-2-73 0,1 1-163 0,0 0-505 15,0 3-431-15</inkml:trace>
  <inkml:trace contextRef="#ctx0" brushRef="#br0" timeOffset="93941.4">22527 7850 2875 0,'0'0'-75'0,"0"0"40"16,0 0 6-16,0 0 16 0,0 0 29 16,0 0 22-16,0 0 18 0,0 0 7 15,0 0 0-15,0 0-5 0,-25 37-4 0,18-19-7 16,3-1-1-16,0 2-4 0,0 4-3 16,2 3-6-16,0-1 2 0,2 2-9 0,2 2-1 15,-2-3-1-15,2 2-2 0,0 1-4 16,0 0 2-16,2-1-4 0,-2-1 2 15,3-2-4-15,-3 2 1 0,0-7-6 0,-2-1 12 16,0 3 12-16,0-5 10 0,0 1 12 16,0-18 17-16,-2 28 12 0,0-17 18 0,2-11 11 15,-5 22 7-15,5-22 3 0,-4 20-2 16,4-20-2-16,-4 15-1 0,4-15 17 16,0 0-12-16,0 0-21 0,6 19-17 0,-6-19-30 15,11 3-36-15,-11-3-25 0,17 0-32 16,-17 0-42-16,23-3-54 0,-10 1-79 15,2-1-60-15,-3-1-110 0,4-2-169 0,-4 2-66 16,1-4-257-16,-3 3-238 0</inkml:trace>
  <inkml:trace contextRef="#ctx0" brushRef="#br0" timeOffset="96095.17">22586 8506 2526 0,'0'0'-86'0,"0"0"34"0,0 0 20 16,0 0 9-16,0 0 25 0,0 0 19 15,0 0 28-15,0 0 24 0,0 0 20 0,0 0 12 16,0 0 6-16,0 0 11 0,37-14 7 16,-37 14 8-16,0 0-1 0,17-4 1 15,-17 4-5-15,0 0 0 0,0 0-3 0,25-2-4 16,-25 2-10-16,18-2-13 0,-18 2-9 16,20 0-9-16,-20 0-13 0,26 2-5 0,-12 0-10 15,-14-2 3-15,37 2-14 0,-19 0-2 16,2-1-9-16,-1 3 0 0,-1-4-7 15,2 2 2-15,-20-2-4 0,30 2-7 0,-16 0-20 16,-1-2-39-16,-13 0-55 0,0 0-82 16,32 0-75-16,-26 1-149 0,-6-1-205 0,0 0-376 15,18-3-444-15</inkml:trace>
  <inkml:trace contextRef="#ctx0" brushRef="#br0" timeOffset="101258.31">18587 8527 684 0,'0'0'266'0,"0"0"-65"0,0 0-56 16,0 0-33-16,0 0-17 0,0 0-18 0,0 0 0 16,0 0 7-16,0 0 13 0,0 0 3 15,0 0 17-15,0 0 3 0,0 0 6 0,0 0-1 16,0 0-1-16,0 0-8 0,0 0-10 15,-20-35-4-15,20 35-14 0,0-21-3 16,0 21-11-16,-2-27-8 0,2 27-3 0,2-34-11 16,-2 15-1-16,0 0 2 0,2-2 4 15,-2 1 2-15,2 2 3 0,0 1-5 16,2-1-7-16,-2 1-3 0,0 2-8 0,4-2-1 16,-2 3-7-16,-4 14-2 0,6-23-5 15,-2 12-2-15,-4 11-5 0,8-20-1 16,-8 20-5-16,9-13-1 0,-9 13 0 0,13-9-4 15,-13 9 0-15,12-6-1 0,-12 6-4 16,0 0 4-16,0 0-1 0,32 10-3 16,-32-10-1-16,19 12 1 0,-7-3 0 0,-1 2 0 15,2 1-2-15,0 0 4 0,-3 0-5 16,1 3 4-16,0 1-1 0,-3-1 1 0,2 5 0 16,-2-4 2-16,0 0 6 0,-4 3 5 15,2-2 6-15,-4-1 5 0,-2 2 9 16,0-1 10-16,0 2 6 0,0-19 5 0,-6 36 6 15,4-18 6-15,-4-1 3 0,0-2-5 16,0 2 4-16,0-2-3 0,0 1-5 0,-2-1-4 16,-1 0-9-16,0-3 9 0,-1 1-5 15,1-2-9-15,1-1 7 0,8-10-26 16,-15 16 6-16,15-16-6 0,-17 9 5 0,17-9-4 16,-16 1-9-16,16-1 3 0,0 0-9 15,-28-8 4-15,28 8-4 0,-15-10-3 0,15 10 0 16,-11-18-2-16,11 18-1 0,-6-20-1 15,2 8 0-15,4 12-1 0,0-22-7 16,0 22-3-16,2-22-11 0,0 10-7 0,0 2-12 16,2-1-8-16,1 1-16 0,-1 0-21 15,2-2-20-15,1 3-23 0,-1-1-27 0,0 1-40 16,-6 9-33-16,10-15-31 0,-5 7-86 16,2-1-131-16,-7 9-481 0,6-18-382 15</inkml:trace>
  <inkml:trace contextRef="#ctx0" brushRef="#br0" timeOffset="101543.69">18650 7981 2989 0,'0'0'73'0,"0"0"16"15,0 0-9-15,0 0-9 0,0 0-1 16,0 0 12-16,0 0-6 0,2-20-6 0,-2 20-8 16,0 0-26-16,0 0-40 0,0 0-38 15,0 0-39-15,12-9-36 0,-12 9-42 16,8-3-33-16,-8 3-76 0,0 0-598 0,14-8-225 15</inkml:trace>
  <inkml:trace contextRef="#ctx0" brushRef="#br0" timeOffset="101697.46">18753 7933 2479 0,'0'0'-85'16,"0"0"50"-16,0 0 44 0,0 0 22 16,22 0 43-16,-22 0 24 0,0 0 20 0,0 0 2 15,0 0-7-15,0 0-12 0,0 0-12 16,20 0-11-16,-20 0-22 0,0 0-24 0,0 0-47 15,0 0-58-15,0 0-55 0,0 0-58 16,0 0-99-16,14 4-515 0,-14-4-113 16</inkml:trace>
  <inkml:trace contextRef="#ctx0" brushRef="#br0" timeOffset="102233.59">19106 8553 2341 0,'0'0'-20'15,"0"0"43"-15,0 0 27 0,0 0 9 16,0 0 15-16,0 0 8 0,0 0 7 0,0 0 0 16,0 0-4-16,0 0-5 0,0 0-4 15,37-10 8-15,-37 10-6 0,0 0 3 0,21-4 0 16,-21 4-5-16,21-1-7 0,-21 1-9 15,22-6-6-15,-22 6-6 0,20-7-7 0,-7 6-11 16,-13 1-25-16,19-6-32 0,-19 6-45 16,19-8-48-16,-19 8-48 0,15-7-33 15,-8 3-44-15,-7 4-107 0,0 0-437 0,4-13-94 16</inkml:trace>
  <inkml:trace contextRef="#ctx0" brushRef="#br0" timeOffset="102388.99">19162 8446 2328 0,'0'0'-1'0,"0"0"61"0,-17-4 14 0,17 4 4 16,0 0 7-16,0 0-1 0,0 0 5 16,0 0-15-16,-15-7-7 0,15 7-8 15,0 0-12-15,0 0-22 0,0 0-29 0,0 0-31 16,0 0-60-16,40-20-47 0,-33 17-88 16,-7 3-152-16,16-6-303 0,-6 3 67 15</inkml:trace>
  <inkml:trace contextRef="#ctx0" brushRef="#br0" timeOffset="108168.47">25176 8399 1971 0,'0'0'-9'0,"0"0"26"15,0 0 24-15,0 0-15 0,0 0 10 0,0 0 14 16,0 0 13-16,0 0 15 0,0 0 7 15,0 0 4-15,0 0 0 0,-19-45 2 16,19 45 9-16,0-23 12 0,2 6 4 0,-2 17-10 16,4-36-10-16,0 13-11 0,0-3-10 15,1 1-8-15,1-2-8 0,-2-2-6 16,5-2-9-16,-1 4 0 0,3-5-1 0,-4 6-6 16,2 2 5-16,1 2-7 0,0 3-1 15,0-1-7-15,1 5-1 0,0 1-5 16,0 2-5-16,1 3-1 0,-2 2-3 15,-10 7 1-15,24-3-3 0,-24 3-2 0,24 10-3 16,-11 1-3-16,-2 6 4 0,1 3-2 16,-3 2 2-16,4 7-1 0,-2 4 0 0,-4-7-1 15,0 6-3-15,-3-5-1 0,1 4 5 16,-2-4-1-16,-3 0-4 0,-3-1 1 0,0-2 5 16,-3 1 3-16,1-3 13 0,-4-2-5 15,-2-1 6-15,-4-3 0 0,0-3 0 0,-2 1 0 16,-4-5 7-16,4-1 8 0,-2-3 6 15,3-2 4-15,16-3 6 0,-30 0-1 16,30 0 5-16,-29-15-2 0,17 8 0 0,3-4-6 16,9 11-4-16,-14-24 1 0,12 13-6 15,2 11-4-15,2-25-5 0,-2 25-1 16,14-22-2-16,-3 8-9 0,3 4-11 0,4 0-27 16,0-2-29-16,1-1-37 0,0 3-49 15,0-2-53-15,-3 1-47 0,1 2-65 0,-6-1-123 16,3 1-126-16,-5-4-344 0,-9 13-269 15</inkml:trace>
  <inkml:trace contextRef="#ctx0" brushRef="#br0" timeOffset="108402.48">25255 7724 2949 0,'-5'-18'181'0,"5"18"-8"0,0 0-18 16,0 0-19-16,0 0-17 0,-2-16-11 15,2 16-11-15,0 0-29 0,0 0-62 16,0 0-70-16,0 0-70 0,0 0-40 0,9-21-23 16,-9 21-4-16,7-6-4 0,-7 6-11 15,11-6-1-15,-11 6 1 0,13-2 1 0,-13 2-462 16</inkml:trace>
  <inkml:trace contextRef="#ctx0" brushRef="#br0" timeOffset="108512.66">25307 7655 1835 0,'15'-2'-85'15,"-15"2"38"-15,0 0 39 0,0 0 35 16,0 0 50-16,27 0 46 0,-27 0 40 0,0 0 17 16,0 0 2-16,0 0-8 0,25 0-20 15,-25 0-15-15,7-2-10 0,-7 2-24 0,0 0-27 16,0 0-62-16,0 0-72 0,18-2-73 16,-18 2-95-16,0 0-215 0,0 0-306 0,0 0-26 15</inkml:trace>
  <inkml:trace contextRef="#ctx0" brushRef="#br0" timeOffset="109004.2">25862 8320 2209 0,'0'0'-18'0,"0"0"5"0,0 0 29 0,0 0-29 16,0 0 2-16,0 0 3 0,0 0-3 16,0 0 2-16,48-2-5 0,-48 2-4 15,32 0-1-15,-14-2-3 0,-18 2-1 0,32-2-14 16,-19 2-34-16,1-1-44 0,-1-2-59 16,-13 3-356-16,0 0 289 0</inkml:trace>
  <inkml:trace contextRef="#ctx0" brushRef="#br0" timeOffset="109166.67">25996 8255 1667 0,'-15'-7'112'0,"15"7"34"0,0 0 19 16,-18-6 23-16,18 6 9 0,0 0 13 15,0 0-11-15,-14-6-17 0,14 6-21 0,0 0-24 16,0 0-25-16,0 0-21 0,0 0-19 16,0 0-22-16,0 0-24 0,0 0-35 15,0 0-48-15,36-21-54 0,-36 21-49 0,22-4-52 16,-10 3-60-16,-12 1-610 0,23-4-252 15</inkml:trace>
  <inkml:trace contextRef="#ctx0" brushRef="#br0" timeOffset="113619.16">24691 7974 2481 0,'0'0'-117'0,"7"-10"34"0,-7 10 24 16,0 0 17-16,0 0 23 0,0 0 11 16,0 0 19-16,0 0 14 0,0 0 17 15,0 0 3-15,0 0 10 0,10-10 14 0,-10 10 15 16,0 0 15-16,0 0 16 0,0 0 4 15,0 0 6-15,0 0 1 0,0 0-10 16,0 0 2-16,0 0-17 0,0 0-9 0,0 0-4 16,0 0-9-16,-13 50-6 15,13-50-3-15,-4 31-5 0,2-15-6 0,0 4-5 16,0-1 1-16,-1 1-1 0,1 2-1 0,0-1 0 16,0 1-7-16,2 3-1 0,-2-3-7 15,1 0-1-15,-2-2-3 0,3 2-4 0,-2-2-1 16,0 2-5-16,0-4 0 0,2 0-5 15,-2 1 5-15,2-19-11 0,-5 31 4 0,3-18 0 16,2-13 7-16,-3 23 5 0,-1-12 1 16,4-11 2-16,-4 17 5 0,4-17-1 15,-4 18-6-15,4-18-3 0,-5 13-2 0,5-13 3 16,0 0-8-16,-7 16 3 0,7-16-1 16,0 0 17-16,0 0 5 0,-4 16-8 15,4-16 10-15,0 0-4 0,0 0-7 0,0 0-2 16,0 0 1-16,0 0-8 0,14 15 3 15,-14-15-9-15,22 0-3 0,-22 0-2 16,29-2-7-16,-10 1-10 0,-19 1-17 0,37-4-15 16,-13 2-26-16,-3-2-40 0,1 0-50 15,2 3-79-15,2-8-76 0,-2 2-182 16,-5 2-134-16,-1-2 11 0,-4 0-238 0,-4 0-191 16</inkml:trace>
  <inkml:trace contextRef="#ctx0" brushRef="#br0" timeOffset="116332.63">27005 8083 2373 0,'0'0'-147'0,"25"-15"20"16,-25 15 18-16,0 0 14 0,0 0 15 15,0 0 21-15,0 0 15 0,0 0 12 16,0 0 17-16,0 0 17 0,0 0 6 0,0 0 9 16,0 0 26-16,0 0 22 0,0 0-6 15,0 0 3-15,0 0 20 0,0 0-3 16,-46-11 4-16,46 11 2 0,0 0 6 0,-29 4 15 15,29-4 19-15,-25 4 4 0,12-1-7 16,-2 3-9-16,-1 2-8 0,3 0-11 16,-1 1-9-16,1 1-11 0,1 1-8 0,1 1-6 15,0-1-10-15,5 1-20 0,2 3-21 16,4-15-18-16,-2 22-16 0,2-22-16 0,4 22-1 16,-4-22-3-16,12 19-12 0,-5-11-5 15,4-1 3-15,-11-7-6 0,18 9 15 16,-7-5-8-16,-11-4 8 0,23 3 0 0,-23-3 5 15,25 0 8-15,-25 0 10 0,19-7 20 16,-19 7 23-16,21-13 8 0,-11 4 19 0,-2-4 8 16,1 2 10-16,-1 0 8 0,-8 11 19 15,14-25 7-15,-9 14 6 0,-5 11-1 16,9-17-2-16,-5 8-2 0,-4 9-7 0,9-14-14 16,-9 14-7-16,0 0-10 0,5-15-11 15,-5 15-5-15,0 0-5 0,0 0-2 16,0 0-4-16,0 0-4 0,0 0-3 0,0 0 6 15,0 0-8-15,2 49-4 0,0-33 1 16,-2 0-4-16,2 4-2 0,3-1-13 16,-3 0-1-16,2 4-5 0,4-1 0 0,-4 3-1 15,2-2 3-15,-5-4-2 0,3 0-1 16,0 1 1-16,-1-2 0 0,-3 0 3 0,2-3 1 16,-2-15 2-16,-5 31 7 0,1-19 8 15,-1 1 8-15,-1-1-3 0,-6-3 1 0,12-9-2 16,-22 16-1-16,9-10-4 0,13-6-9 15,-26 5-21-15,14-5-38 0,12 0-42 16,0 0-69-16,-32-9-63 0,23 0-69 0,2-3-195 16,3-2-421-16,1 1-308 0</inkml:trace>
  <inkml:trace contextRef="#ctx0" brushRef="#br0" timeOffset="116575.97">27210 8145 2689 0,'0'0'-72'15,"0"0"20"-15,0 0 11 0,0 0 5 16,0 0 23-16,13 29 17 0,-13-29 20 0,-1 26 11 16,1-11-1-16,0-15-4 0,0 34-5 15,0-16 5-15,0-1-7 0,1-2 4 0,-1-15-7 16,2 30-7-16,-2-16-1 0,0-14-18 15,2 25-26-15,-2-25-42 0,0 19-42 16,0-19-49-16,0 16-82 0,2-11-418 0,-2-5 96 16</inkml:trace>
  <inkml:trace contextRef="#ctx0" brushRef="#br0" timeOffset="116733.43">27204 8067 2057 0,'0'0'82'0,"0"-25"10"16,0 25-16-16,0 0-6 0,0-18-9 16,0 18-9-16,0 0-33 0,0 0-56 0,2-18-65 15,-2 18-103-15,0 0-164 0,0-13-204 16,0 13 228-16</inkml:trace>
  <inkml:trace contextRef="#ctx0" brushRef="#br0" timeOffset="117321.59">26391 8248 1602 0,'0'0'7'15,"-20"3"44"-15,20-3 19 0,0 0 36 0,0 0 30 16,0 0 28-16,0 0 24 0,0 0-1 16,0 0-12-16,0 0-16 0,0 0-18 0,0 0-17 15,0 0-11-15,0 0-15 0,0 0-15 16,0 0-7-16,0 0-26 0,67-2-54 15,-67 2-75-15,35 0-73 0,-22-1-88 16,5-1-182-16,0 2-389 0,0-2-133 16</inkml:trace>
  <inkml:trace contextRef="#ctx0" brushRef="#br0" timeOffset="118155.92">27427 7945 2364 0,'-11'-27'-45'16,"11"27"31"-16,0 0 36 0,-20-4-2 16,20 4 30-16,0 0 25 0,-32 4 15 0,32-4 6 15,-32 7-6-15,21 0-5 0,-4-2-9 16,-1 5-9-16,3-3-3 0,-1 3-6 16,3 0-1-16,2 2-4 0,-3-2-4 0,4 0-1 15,8-10-12-15,-13 25 1 0,9-15-5 16,4-10-2-16,-6 22-2 0,6-22-3 0,-2 23-2 15,2-23-2-15,4 19-4 0,-4-19 1 16,8 19-3-16,2-10 2 0,-1 1-7 0,5 0 2 16,-3-2-2-16,2 1 0 0,3 0-2 15,0 1 0-15,2-3-7 0,-5 3 4 16,3-2 0-16,-1 0-2 0,-3-1-3 0,-1 2 4 16,1 1-2-16,-12-10 0 0,11 15 7 15,-5-7 4-15,-6-8 12 0,7 17 11 16,-7-17 12-16,-2 17 7 0,2-17 6 0,0 0 5 15,-13 23-5-15,8-16 1 0,5-7-3 16,-20 11-5-16,20-11-4 0,-21 11-6 16,21-11-3-16,-21 3-5 0,21-3-3 0,-25 1-2 15,25-1-2-15,-26-4-11 0,12 0-11 16,-3-3-17-16,6-1-28 0,-3 1-26 16,14 7-33-16,-21-17-36 0,13 8-50 0,8 9-41 15,-13-21-49-15,9 8-124 0,3 1-541 16,1 12-349-16</inkml:trace>
  <inkml:trace contextRef="#ctx0" brushRef="#br0" timeOffset="118387.68">27551 8080 2856 0,'0'0'-29'0,"17"7"12"15,-17-7 7-15,9 10 3 0,-9-10 21 0,7 16 15 16,-7-16 7-16,2 19 1 0,-2-19-4 16,3 21-3-16,-1-7-3 0,-2-14-5 0,2 22 1 15,1-11-9-15,-3-11-4 0,4 22-23 16,-4-22-38-16,2 19-41 0,-2-19-45 16,4 14-48-16,-4-14-86 0,0 0-454 0,2 17 9 15</inkml:trace>
  <inkml:trace contextRef="#ctx0" brushRef="#br0" timeOffset="118550.43">27602 7990 2214 0,'2'-16'107'16,"-2"16"24"-16,0 0-15 0,0 0-17 0,0-23-11 15,0 23-7-15,0 0-16 0,0 0-38 16,0-18-80-16,0 18-86 0,0 0-107 0,4-8-527 15,-4 8-66-15</inkml:trace>
  <inkml:trace contextRef="#ctx0" brushRef="#br0" timeOffset="118912.27">27691 8105 2262 0,'0'0'-39'16,"3"23"36"-16,2-13 12 0,0 3 27 15,-5-13 30-15,11 23 14 0,-5-12-3 0,0 0-2 16,-6-11-8-16,10 18-5 0,-5-10-6 16,-5-8-4-16,11 14-6 0,-11-14 0 15,8 13-3-15,-8-13 7 0,8 10 6 0,-8-10-1 16,0 0-4-16,0 0-11 0,13 8-5 16,-13-8-4-16,0 0 0 0,0 0-2 0,0 0-3 15,22-23 3-15,-17 12-5 0,-5 11 11 16,15-22 20-16,-8 14 12 0,2-3 2 15,-9 11 2-15,9-15 4 0,-9 15-4 0,12-10-1 16,-12 10-5-16,10-12 16 0,-10 12 6 16,0 0 4-16,0 0 2 0,0 0-6 15,0 0-9-15,28 17-8 0,-28-17-3 0,8 15-11 16,-8-15-4-16,5 17-11 0,-1-6-17 16,-4-11-30-16,10 20-44 0,-10-20-62 0,9 16-74 15,-5-6-66-15,-4-10-119 0,6 13-165 16,-1-8-446-16,-5-5-442 0</inkml:trace>
  <inkml:trace contextRef="#ctx0" brushRef="#br0" timeOffset="119374.18">28020 8215 2894 0,'2'-16'-78'0,"2"-4"24"16,-1-4 25-16,4 2 10 0,-3-5 20 15,3 3 49-15,-1-3 8 0,3 1 13 0,0 3-2 16,1-2 1-16,0 4 1 0,4 2 4 16,-7 0 9-16,6 3-2 0,-1 2 5 15,1 2-4-15,0 3-5 0,-3-1-12 0,3 3-8 16,-13 7-4-16,22-11-5 0,-22 11-7 16,21-1-5-16,-21 1-5 0,21 8-3 15,-21-8-4-15,19 17-2 0,-10-4-5 0,-1 0-1 16,1 6 2-16,-1 2-5 0,0 0 1 15,-3 2-1-15,6 2-4 0,-8-3 1 0,2 2-2 16,-3-4 1-16,-2-1-2 0,0 0 8 16,0-1 7-16,-4 1 17 0,-1-4 12 15,0 1 7-15,-5-3 0 0,0-1-2 0,-1-1-2 16,-3-4-3-16,-1-2-5 0,-2 2-1 16,3-3 5-16,14-4 10 0,-26 2 2 0,26-2 1 15,-24-9-6-15,24 9-5 0,-19-15-3 16,13 4-9-16,-1 0-2 0,7 11-4 0,-2-22-13 15,2 22-1-15,2-22-12 0,-2 22-6 16,13-21-4-16,-4 11-4 0,-9 10-16 16,21-15-29-16,-8 7-32 0,1 0-43 0,-14 8-50 15,28-7-50-15,-13 4-43 0,0-2-78 16,-1 2-154-16,-1 1-122 0,-13 2-237 16,18-2-213-16</inkml:trace>
  <inkml:trace contextRef="#ctx0" brushRef="#br0" timeOffset="125351.25">3727 4071 640 0,'0'0'114'0,"0"0"-39"0,0 0-29 0,0 0-3 16,0 0-7-16,0 0-4 0,0 0-2 15,0 0 6-15,0 0 5 0,0 0 14 16,42 13 9-16,-42-13 9 0,0 0 7 0,0 0 14 16,0 0-1-16,0 0 5 0,-8 25-5 15,8-25-3-15,0 0 9 0,0 0-16 16,-4 22-3-16,4-22-13 0,0 0 8 16,-2 16-21-16,2-16-9 0,0 0 1 0,0 22-2 15,0-22-7-15,0 16-4 0,0-16 1 16,0 0 2-16,2 27 9 0,-2-27 8 15,0 21 6-15,0-21-5 0,2 20 2 0,-2-20 2 16,0 22-3-16,0-22-1 0,2 20-3 0,-2-20-2 16,4 20-5-16,0-11-2 0,-4-9-5 15,7 19 0-15,-1-9-5 0,-6-10-3 16,9 21 1-16,-3-13 1 0,-6-8-9 16,13 19 1-16,-5-10 0 0,-8-9 1 0,15 15-9 15,-6-6 8-15,-9-9-5 0,14 16 1 16,-6-10-2-16,-8-6 0 0,16 13-4 0,-8-7 0 15,-8-6 0-15,17 11 0 0,-7-8-2 16,-10-3-2-16,18 11 2 0,-18-11 2 16,20 6-1-16,-8-3-3 0,-12-3 9 0,18 6-9 15,-18-6 2-15,19 6-4 0,-19-6 5 16,22 2 3-16,-22-2-10 0,18 4 1 16,-18-4 3-16,24 4-4 0,-24-4 0 0,21 2 0 15,-21-2 2-15,23 0-2 0,-23 0 1 16,25-2-1-16,-25 2 0 0,24 0-1 0,-24 0 0 15,26-3 2-15,-26 3-3 0,23-4 0 16,-11 3 1-16,-12 1-1 0,26-4-3 16,-12 2 3-16,-14 2 0 0,26-3-2 0,-26 3 0 15,23-7-1-15,-10 6 3 0,-13 1-1 16,23-6-2-16,-11 2 0 0,-12 4 0 0,24-8 0 16,-24 8 4-16,21-6-3 0,-10 3-2 15,-11 3 1-15,25-10 4 0,-11 5-3 16,-4-3 2-16,-10 8-2 0,25-11 3 15,-14 5-8-15,1-2 6 0,-12 8 0 0,23-13 0 16,-11 5-4-16,-2 0 4 0,-10 8 1 16,19-13-1-16,-8 6-2 0,-11 7 3 0,14-13-1 15,-5 5-1-15,-9 8 1 0,14-14 0 16,-14 14-2-16,16-13 0 0,-16 13-2 16,10-13 2-16,-10 13 0 0,12-14 0 0,-12 14 0 15,14-12 1-15,-14 12-1 0,12-14 0 16,-12 14-1-16,13-15 1 0,-13 15-5 15,10-14 5-15,-10 14-3 0,11-11 2 0,-11 11 2 16,9-11-3-16,-9 11 2 0,8-10 2 0,-8 10-4 16,0 0 0-16,8-12-1 0,-8 12-2 15,0 0-3-15,0 0 3 0,0 0-1 16,8-13 0-16,-8 13-8 0,0 0 2 16,0 0-5-16,0 0 0 0,0 0 6 0,0 0-2 15,0 0-2-15,0 0 0 0,0 0-3 16,0 0-3-16,0 0-4 0,-29-13-2 15,29 13-2-15,0 0-6 0,-28 1 3 0,28-1-4 16,-22 2 6-16,22-2 1 0,-24 2 2 16,24-2 6-16,-25 2 1 0,25-2 0 0,-26 2 2 15,26-2 2-15,-18 2 2 0,18-2 1 16,-20 2 1-16,20-2-2 0,0 0-1 16,-21 3 0-16,21-3 0 0,0 0 1 0,-17 3-1 15,17-3 4-15,0 0-4 0,0 0 3 16,0 0 4-16,0 0-5 0,-19 1 1 15,19-1 8-15,0 0-6 0,0 0 10 0,0 0-8 16,0 0 9-16,0 0-5 0,0 0 7 16,0 0-1-16,0 0-3 0,0 0 2 15,0 0-2-15,0 0 5 0,0 0-3 0,0 0 4 16,0 0-7-16,0 0 4 0,0 0 0 16,53-19-6-16,-43 15 19 0,-10 4-19 0,20-3 4 15,-20 3-2-15,21-4 4 0,-21 4-4 16,19-6-3-16,-19 6 8 0,21-3 0 15,-21 3-6-15,19-2 3 0,-19 2-1 0,19-4-3 16,-19 4 4-16,17-2 0 0,-17 2 1 16,0 0 0-16,23-5 2 0,-23 5-1 0,0 0-2 15,21-4-5-15,-21 4 5 0,16-3-2 16,-16 3 3-16,0 0-4 0,18-4 2 16,-18 4-2-16,0 0 0 0,17-3 1 0,-17 3 0 15,0 0 4-15,17-4-1 0,-17 4 0 16,0 0-2-16,0 0 2 0,21-4-1 15,-21 4 2-15,0 0 3 0,0 0-3 16,16-4 0-16,-16 4 1 0,0 0-1 0,0 0 4 16,0 0 1-16,0 0 3 0,0 0 7 15,0 0 2-15,0 0 11 0,16-3-1 0,-16 3 2 16,0 0 2-16,0 0 0 0,0 0 2 16,0 0-1-16,0 0 2 0,0 0-6 0,0 0-2 15,0 0 2-15,0 0 1 0,0 0-3 16,0 0 2-16,0 0-8 0,-14 38 3 15,14-38-2-15,-9 19-2 0,2-6 1 0,1 2-7 16,0 0-14-16,-1 3-17 0,-1 2-45 16,2 0-54-16,-3 1-69 0,3-2-78 0,1-2-207 15,1 2-351-15,-2-2-143 0</inkml:trace>
  <inkml:trace contextRef="#ctx0" brushRef="#br0" timeOffset="131200.51">28598 8135 1528 0,'0'0'174'0,"0"0"-49"16,0 0 23-16,0 0-43 0,0 0 15 0,0 0-2 16,0 0-14-16,0 0-14 0,0 0-5 15,0 0-2-15,0 0 6 0,0 0 17 16,0 0 14-16,0 0 11 0,0 0 1 0,0 0-4 15,0 0-7-15,0 0-8 0,0 0 1 16,0 0-14-16,0 0-5 0,0 0-6 0,0 0-5 16,52-11-4-16,-52 11-7 0,21 1 4 15,-21-1-6-15,32 3-3 0,-14-3-4 16,0 1-4-16,0-1-5 0,2 3-4 0,-1-3-7 16,1 0-5-16,-2 0-1 0,0 1-8 15,-18-1-7-15,29 0-4 0,-14 0-24 0,-15 0-28 16,21 0-37-16,-21 0-41 0,20 0-49 15,-20 0-53-15,0 0-36 0,18 0-49 16,-18 0-139-16,0 0-125 0,0 0-283 16,0 0-188-16</inkml:trace>
  <inkml:trace contextRef="#ctx0" brushRef="#br0" timeOffset="131375.62">28860 8093 2593 0,'0'0'27'0,"0"0"32"0,0 0 30 16,0 0 28-16,-20-3 28 0,20 3 18 15,0 0-16-15,0 0-7 0,-18 13-13 16,6-6-14-16,12-7-10 0,-18 22-12 0,8-9-11 16,-2 0-6-16,-1 4-9 0,1-2-10 15,2 2-36-15,-2-2-56 0,-4 4-76 16,3-3-84-16,1-2-92 0,-3 1-211 0,1-4-429 16,1 2-335-16</inkml:trace>
  <inkml:trace contextRef="#ctx0" brushRef="#br0" timeOffset="132305.22">22604 6216 2842 0,'0'0'-36'0,"0"0"8"16,0 0 9-16,0 0 28 0,0 0 26 15,0 0 28-15,0 0 33 0,0 0 13 0,0 0 7 16,0 0 7-16,0 0-2 0,0 0 10 15,0 0 7-15,0 0 7 0,0 0-3 16,0 0-2-16,0 0-11 0,0 0-15 0,0 0-8 16,0 0-16-16,0 0-14 0,0 0-8 15,0 0-8-15,0 0-4 0,36-17-11 0,-36 17-3 16,25-2-11-16,-25 2-4 0,24-2-12 16,-12 0-17-16,1 1-20 0,0-2-24 0,-13 3-28 15,21-1-31-15,-11-1-38 0,-10 2-47 16,18-2-38-16,-18 2-36 0,12-2-55 15,-12 2-106-15,0 0-529 0,0 0-382 16</inkml:trace>
  <inkml:trace contextRef="#ctx0" brushRef="#br0" timeOffset="132517.57">22673 6135 2881 0,'0'0'-36'0,"-10"-6"36"16,10 6 23-16,0 0 25 0,0 0 25 15,-17-8 21-15,17 8 16 0,0 0-4 0,0 0-10 16,0 0-13-16,0 0-16 0,-15-6-6 15,15 6-8-15,0 0-4 0,0 0-5 16,0 0-6-16,0 0-5 0,-13 23 1 0,13-23 8 16,-4 18-1-16,4-18-4 0,-2 21-2 15,2-21-6-15,0 24-7 0,0-24-11 0,0 23-26 16,0-23-35-16,0 25-49 0,2-14-48 16,2 3-44-16,1-5-59 0,-5-9-156 15,8 17-482-15,-1-9-262 0</inkml:trace>
  <inkml:trace contextRef="#ctx0" brushRef="#br0" timeOffset="132983.26">22893 6091 2692 0,'0'0'-66'15,"0"0"12"-15,7-14 3 0,-7 14 14 16,0 0 12-16,0 0 18 0,0 0 4 0,0 0 10 16,0 0 1-16,0 0 1 0,5 42-4 15,-5-42 16-15,2 23-14 0,0-9 11 0,-2-14-6 16,4 22 8-16,0-11-7 0,-4-11 11 16,6 25-2-16,-2-14 6 0,-4-11-7 0,11 22-2 15,-5-15-1-15,1 6-11 0,-7-13-8 16,15 10-20-16,-15-10-19 0,18 8 3 15,-18-8-7-15,20 0 3 0,-20 0-5 0,0 0 8 16,32-14 15-16,-22 10 15 0,1-7 27 16,-11 11 14-16,18-18 32 0,-8 5 21 15,-2 2 19-15,-2-2 18 0,-6 13 23 0,15-21 10 16,-11 11 1-16,-4 10 3 0,9-14-2 16,-9 14-17-16,8-12-14 0,-8 12-10 0,0 0-6 15,11-9-8-15,-11 9-8 0,0 0-3 16,0 0-7-16,0 0-10 0,0 0-9 0,18 28-5 15,-13-17-7-15,-5-11-10 0,11 25 2 16,-5-10-8-16,0 2-7 0,0-3-39 16,0 0-60-16,4 1-63 0,2 2-84 0,-2 0-72 15,3-2-182-15,2 0-160 0,-2 1-306 16,-3-5-348-16</inkml:trace>
  <inkml:trace contextRef="#ctx0" brushRef="#br0" timeOffset="134275.2">28703 8179 2691 0,'0'0'-150'15,"0"0"26"-15,0 0 15 0,0 0 15 16,0 0 25-16,0 0 23 0,0 0 16 0,0 0 18 16,0 0 24-16,0 0-1 0,0 0 24 15,0 0 12-15,0 0 13 0,0 0 13 0,0 0 11 16,0 0 4-16,0 0 5 0,0 0 2 15,0 0 1-15,0 0-4 0,0 0 9 16,0 0-7-16,0 0 0 0,0 0-2 16,0 0-5-16,0 0-3 0,0 0 0 0,0 0-13 15,0 0-1-15,0 0-4 0,0 0 2 16,0 0 6-16,0 0 3 0,0 0 3 0,0 0-2 16,0 0-1-16,0 0-5 0,0 0 6 15,0 0-10-15,0 0-6 0,0 0-8 16,0 0-2-16,0 0-8 0,0 0-6 0,0 0-4 15,0 0-4-15,34-24-1 0,-34 24-4 16,26-1 1-16,-26 1-7 0,27-1 0 16,-12-1-5-16,2-1-3 0,-17 3-1 0,32-1-12 15,-16-1-11-15,-16 2-25 0,30-4-20 16,-30 4-14-16,25-2-22 0,-25 2-25 0,22-1-42 16,-22 1-42-16,19 0-41 0,-13-5-76 15,-6 5-136-15,0 0-466 0,0 0-323 0</inkml:trace>
  <inkml:trace contextRef="#ctx0" brushRef="#br0" timeOffset="134747.51">28847 8054 2710 0,'0'0'-83'0,"0"0"43"0,0 0 6 15,11-13 14-15,-11 13 10 0,0 0 23 0,0 0 34 16,0 0 24-16,12-9 4 0,-12 9 2 16,0 0 1-16,0 0 6 0,0 0 7 0,0 0 8 15,9-10 8-15,-9 10 7 0,0 0-1 16,0 0 1-16,0 0 0 0,0 0-5 15,0 0 1-15,0 0-3 0,0 0-1 0,0 0-1 16,0 0-4-16,0 0-7 0,0 0-10 16,0 0-10-16,0 0-7 0,0 0-11 0,0 0-7 15,0 0-3-15,0 0-6 0,0 0-5 16,0 0-3-16,0 0-4 0,0 0-2 16,0 0-1-16,0 0-2 0,-23 46 1 0,19-36-5 15,-3 3 0-15,7-13-3 0,-15 27 1 16,9-13-2-16,0 1-2 0,-2-1-3 0,0 2 2 15,2-1-3-15,2-1-1 0,-2 2 3 16,6-16 0-16,-9 26-5 0,5-11-2 16,0-4-6-16,4-11-26 0,-4 19-37 0,4-19-54 15,-4 17-74-15,4-9-72 0,-5 2-124 16,5-10-217-16,-6 13 13 0,6-13-310 16,-11 12-287-16</inkml:trace>
  <inkml:trace contextRef="#ctx0" brushRef="#br0" timeOffset="137101.03">29466 7884 2556 0,'0'0'-156'0,"0"0"24"0,0 0 11 16,0 0 18-16,0 0 10 0,0 0 24 0,0 0 23 16,0 0 30-16,0 0 8 0,0 0 13 15,0-21 31-15,0 21 3 0,0 0 36 0,0 0 16 16,0 0 32-16,0 0 14 0,0 0 20 16,0 0 3-16,0 0 4 0,0 0 2 15,0 0-7-15,0 0 0 0,0 0-3 0,0 0-3 16,0-21-7-16,0 21-4 0,0 0 15 15,0 0-14-15,0 0-18 0,0 0-18 0,0 0-5 16,0 0-18-16,0 0-10 0,0 0-5 16,0 0-10-16,0 0-2 0,0 0-9 15,0 0-9-15,0 0 4 0,0 0-7 0,0 0-5 16,0 55 0-16,0-55-8 0,0 21 2 16,0-21 1-16,2 23-4 0,-2-10-4 0,0-13-4 15,2 27 0-15,0-12 0 0,-2 3-1 16,2-3-1-16,-2-15-2 0,2 29-1 0,0-13-3 15,0 0-7-15,-2-16-26 0,2 24-41 16,-2-24-43-16,2 24-56 0,0-15-63 16,1-1-51-16,-3-8-115 0,0 19-192 0,0-19-14 15,0 0-260-15,-9 16-218 0</inkml:trace>
  <inkml:trace contextRef="#ctx0" brushRef="#br0" timeOffset="139274.84">23020 8338 2488 0,'0'0'-85'0,"0"0"38"16,0 0 15-16,0 0 16 0,0 0 23 15,0 0 14-15,0 0 30 0,0 0 29 16,0 0 9-16,0 0 10 0,0 0 15 16,0 0-1-16,0 0 4 0,0 0 8 0,0 0 5 15,0 0-2-15,0 0-2 0,0 0-10 16,0 0-2-16,0 0-16 0,0 0-11 0,0 0-7 15,0 0-9-15,0 0-10 0,0 0-5 16,0 0-7-16,0 0-7 0,47-20-5 16,-32 18-1-16,4 0-4 0,-19 2-5 0,40-1-4 15,-21-2-1-15,5 2-9 0,-6 1-13 16,2-3-27-16,-1 2-26 0,-19 1-44 0,32-2-52 16,-18 0-46-16,-14 2-45 0,22-2-56 15,-22 2-110-15,8-2-507 0,-8 2-305 16</inkml:trace>
  <inkml:trace contextRef="#ctx0" brushRef="#br0" timeOffset="139529.71">23127 8242 2797 0,'0'0'-49'0,"0"0"-3"0,0 0 8 0,0 0 12 15,0 0 21-15,0 0 34 0,0 0 15 16,0 0 12-16,0 0-6 0,0 0 5 0,0 0 12 15,0 0 19-15,0 0 9 0,0 0 7 16,0 0-1-16,0 0-4 0,0 0-13 16,0 0-5-16,-4 32-7 0,4-32-7 0,0 22-6 15,0-22-7-15,0 20-5 0,0-20-10 16,4 22-22-16,-4-22-27 0,6 19-29 0,-6-19-37 16,6 18-39-16,-2-10-35 0,-4-8-40 15,9 13-61-15,-9-13-133 0,8 12-383 16,-4-8-74-16</inkml:trace>
  <inkml:trace contextRef="#ctx0" brushRef="#br0" timeOffset="140053.41">23469 8061 2256 0,'0'0'-48'0,"0"0"12"0,13-11 0 15,-13 11 12-15,0 0 21 0,0 0 22 0,0 0 31 16,0 0 15-16,0 0 7 0,0 0 0 16,0 0 2-16,15 32-3 0,-15-32 3 0,0 23 5 15,0-23 5-15,-2 24-4 0,4-10-8 16,-2-14-10-16,0 24-4 0,2-12-5 15,-2-12-1-15,2 21-8 0,-2-21-2 0,6 19-3 16,-6-19-3-16,9 17-7 0,-9-17-1 16,9 15-4-16,-9-15 2 0,10 10-14 0,-10-10-7 15,15 6-5-15,-15-6-4 0,0 0-3 16,19 2-7-16,-19-2 0 0,0 0 6 16,21-14-2-16,-21 14 7 0,12-13 2 0,-12 13 13 15,12-17 17-15,-6 9 16 0,-6 8 19 16,10-17 7-16,-10 17 8 0,9-17 8 0,-9 17 5 15,6-13-1-15,-6 13 0 0,0 0-8 16,9-16-6-16,-9 16-11 0,0 0-3 0,0 0-3 16,0 0 5-16,0 0 7 15,0 0 18-15,0 0-7 0,0 0-5 0,0 0-11 16,19 27-7-16,-19-27-4 0,4 19-9 0,-4-19-1 16,2 22-8-16,2-11-15 0,-4-11-33 15,2 22-49-15,-2-22-57 0,2 22-82 0,0-11-67 16,-2 0-151-16,0-11-197 0,-2 21 2 15,-2-12-250-15,4-9-217 0</inkml:trace>
  <inkml:trace contextRef="#ctx0" brushRef="#br0" timeOffset="142489.63">29335 8303 2618 0,'0'0'27'0,"0"0"17"0,0 0 18 16,0 0 16-16,0 0 1 0,0 0 2 0,0 0-5 16,0 0-11-16,0 0-5 0,0 0-9 15,0 0-4-15,0 0-5 0,73 2-7 0,-49-4 3 16,0 0-1-16,4 2 2 0,2 0 1 15,1-2-5-15,-1 2 2 0,0-2-9 0,1 2-3 16,-1 0-1-16,-2-1-1 0,-3 1-8 16,-1-3-23-16,-2 3-48 0,0 0-54 15,-3 0-58-15,-4 0-52 0,-15 0-114 16,27-1-526-16,-19 1-212 0</inkml:trace>
  <inkml:trace contextRef="#ctx0" brushRef="#br0" timeOffset="143167.79">29337 8593 2512 0,'0'0'-42'0,"0"0"33"0,-16 6 12 0,16-6 9 15,0 0 24-15,0 0 32 0,0 0 19 16,0 0 13-16,-6 13-1 0,6-13-10 16,0 0-9-16,0 0 6 0,2 24-7 0,-2-24-6 15,0 0-7-15,0 25-6 0,0-25-4 16,0 17-6-16,0-17-8 0,2 17 0 16,-2-17 10-16,0 0 0 0,0 23-13 0,0-23 1 15,0 0-3-15,2 15-6 0,-2-15-1 0,0 0-3 16,0 0-1-16,0 0-6 0,0 18-14 15,0-18-8-15,0 0-5 0,0 0 0 16,0 0 2-16,0 0-3 0,0 0 4 0,0 0-2 16,32-29 4-16,-32 29 6 0,13-15 5 15,-7 5 5-15,-6 10 2 0,13-13 4 16,-13 13 1-16,13-11-8 0,-13 11 1 0,10-10-4 16,-10 10 2-16,0 0-4 0,17-8 0 15,-17 8-2-15,0 0 0 0,0 0 1 16,0 0 2-16,21 14 3 0,-21-14-4 0,6 11 1 15,-6-11-3-15,7 15 0 0,-7-15 2 16,0 0 2-16,7 20-4 0,-7-20-1 16,6 9 2-16,-6-9-1 0,0 0 1 0,6 14 0 15,-6-14 2-15,0 0-5 0,0 0-4 16,11 7-8-16,-11-7 0 0,0 0 4 16,0 0-4-16,0 0 2 0,0 0 2 0,36-17 4 15,-26 11 6-15,-10 6 1 0,17-12 11 0,-17 12 4 16,19-11 6-16,-11 7 2 0,-8 4 10 15,20-8-1-15,-20 8 5 0,17-5 14 16,-17 5 7-16,0 0-1 0,22 0 4 0,-22 0-2 16,0 0-5-16,24 9 6 0,-24-9-18 15,13 12-6-15,-13-12-5 0,11 14-13 16,-5-7 2-16,-6-7-3 0,8 15-20 0,-8-15-26 16,11 12-35-16,-11-12-44 0,6 12-55 15,-4-7-53-15,-2-5-59 0,6 7-91 0,-6-7-151 16,9 6-110-16,-9-6-223 0,0 0-184 15</inkml:trace>
  <inkml:trace contextRef="#ctx0" brushRef="#br0" timeOffset="143896.4">29876 8558 2402 0,'6'-13'-72'0,"-6"13"43"16,0 0 36-16,0 0 26 0,11-16 23 16,-11 16 6-16,0 0 12 0,0 0 5 0,6-10 2 15,-6 10 11-15,0 0 21 0,0 0 9 16,0 0 5-16,0 0-1 0,0 0-1 0,0 0-14 15,0 0-5-15,0 0-9 0,0 0-8 16,0 0-10-16,-6 52-7 0,6-52-8 0,-7 22-5 16,5-9-5-16,-2 3-6 0,4-16-4 15,-6 26-7-15,4-13-3 0,2-13-2 16,-2 26-4-16,2-26 0 0,0 23-4 0,0-23-2 16,-2 22-1-16,2-22-2 0,-2 17 6 15,2-17 0-15,0 0 4 0,0 19 2 16,0-19 1-16,0 0 9 0,2 17 2 0,-2-17 27 15,0 0-12-15,0 0 5 0,2 18-2 16,-2-18-17-16,0 0 6 0,0 0-14 16,16 7 4-16,-16-7 3 0,17 2-11 0,-17-2-23 15,24 0-20-15,-10 0-25 0,2-2-35 16,-2 0-45-16,-14 2-50 0,36-5-63 16,-17-1-43-16,-1 0-74 0,-2 0-106 0,-1 0-133 15,0 1-303-15,-3 2-260 0</inkml:trace>
  <inkml:trace contextRef="#ctx0" brushRef="#br0" timeOffset="144447.38">30202 8106 2658 0,'4'-16'-29'15,"-4"16"18"-15,0 0 26 0,4-16 12 16,-4 16 36-16,0 0 44 0,0 0 19 16,0 0 8-16,0 0-7 0,0 0-8 0,0 0-11 15,0 0-5-15,0 0-2 0,0 0 1 16,-19 54-6-16,17-41-8 0,2-13-7 0,0 27-9 15,0-12-4-15,0-15-10 0,4 28-6 16,-2-13 0-16,5 0-7 0,-1-2 2 0,1 0-11 16,1-2 1-16,1-1-3 0,-9-10-8 15,18 18 0-15,-8-11-4 0,-10-7-2 16,18 9-1-16,-8-8 0 0,-10-1-5 16,20 0 0-16,-20 0-3 0,0 0 4 15,33-13 1-15,-21 4 1 0,0-2 3 0,2-7 3 16,0 3 11-16,0 0 5 0,-3-1 10 15,-3 5 2-15,3 0 3 0,-4-1-2 0,-7 12 2 16,14-17 20-16,-8 10-9 0,-6 7-7 16,11-14-7-16,-11 14-11 0,9-9 0 0,-9 9-6 15,0 0-5-15,0 0-1 0,0 0-1 16,0 0 4-16,0 0-1 0,20 19-3 16,-20-19-5-16,5 25 0 0,-1-11-4 0,-2 0-1 15,0 4-1-15,0-4-3 0,1 4-18 16,-1-3-26-16,0 2-42 0,0-2-54 0,0 0-72 15,0 2-82-15,-2-5-106 0,2 2-222 16,-2 0-8-16,0-14-401 0,0 0-510 0</inkml:trace>
  <inkml:trace contextRef="#ctx0" brushRef="#br0" timeOffset="151845.54">27652 8717 1584 0,'0'0'141'0,"0"0"-46"15,-19-4-49-15,19 4-7 0,0 0-25 16,-13-6 26-16,13 6-1 0,0 0 5 15,0 0-1-15,0 0-3 0,0 0-1 0,0 0 8 16,0 0-2-16,0 0 14 0,0 0 16 16,0 0-2-16,0 0-3 0,0 0-7 15,42-21-8-15,-42 21-7 0,27-4 1 0,-8 2-12 16,2 2 1-16,1-2-6 0,2 1-5 16,3 1 0-16,2 0-5 0,3 0-1 15,2 0-8-15,-1 0 1 0,1 0-4 0,2 0 3 16,0 0-8-16,-3 0 2 0,3 0-2 15,-6 0-11-15,1 0-15 0,-6 0-19 16,-3 0-13-16,1 0-10 0,-8-3 4 0,-15 3-4 16,25 0 10-16,-25 0 4 0,0 0 6 15,0 0 7-15,0 0 5 0,0 0 7 0,0 0 9 16,0 0 10-16,0 0 10 0,-76-7 11 16,54 7-1-16,-1-2 6 0,-1 0 3 0,1 0 2 15,-4 2 2-15,-1-1-4 0,4-1 14 16,1-1 2-16,1 2-8 0,0 1-3 15,3-3 2-15,19 3 1 0,-31-1 1 0,31 1-3 16,-20-2-1-16,20 2-4 0,0 0-6 16,0 0-1-16,0 0-15 0,0 0-6 0,0 0-18 15,0 0-6-15,0 0-13 0,0 0-5 16,68 15 8-16,-46-13 3 0,-4 2-3 16,0 0 12-16,-3 0-5 0,1-3 7 0,-16-1 2 15,18 8 6-15,-18-8 3 0,0 0 36 16,10 7-8-16,-10-7 1 0,0 0 12 0,0 0 16 15,0 0 9-15,-44 17 10 0,27-12 15 16,-4-2 7-16,3 1 4 0,-4-1 1 16,4 4-1-16,-3-3-3 0,6-2-9 0,15-2-9 15,-27 5-7-15,27-5-12 0,-17 6-2 16,17-6-8-16,-11 8-1 0,11-8-4 16,0 0-8-16,0 0-4 0,0 0-12 15,19 30-7-15,-19-30-4 0,20 12-9 0,-8-7-5 16,-12-5-6-16,19 8-9 0,-7-2-15 15,-12-6-20-15,19 7-18 0,-19-7-19 0,17 6-5 16,-17-6-13-16,16 8-9 0,-16-8 0 16,10 7-14-16,-7-3-28 0,-3-4-74 0,0 0-521 15,11 5-56-15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8:58:48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3081 3370 541 0,'7'12'165'0,"-7"-12"-9"0,0 0-23 0,0 0-17 15,0 0-8-15,0 0-4 0,0 0-4 16,0 0-3-16,0 0 10 0,0 0 2 0,0 0 3 15,0 0-12-15,11 7 1 0,-11-7-16 16,0 0 14-16,0 0-39 0,0 0 1 16,0 0-12-16,0 0-3 0,8 13-4 0,-8-13 3 15,8 12 0-15,-8-12-2 0,8 13-7 16,-8-13 6-16,10 19-2 0,-6-8-4 0,-2 3 0 16,2 0-1-16,-2 4 1 0,-2-1-6 15,0 2 1-15,-2 1 1 0,2 0-1 16,-2 7 7-16,-2-2-13 0,0 0-3 15,2 1-2-15,-4-1-2 0,2 2 1 0,2-2-2 16,-2 0 1-16,2-1 4 0,0 2 2 16,-2 0 2-16,0-2-4 0,2 1 7 15,0-2-1-15,-3 2-4 0,3-4 1 0,0 3-4 16,-2 1-5-16,2-4 4 0,-1 4-3 16,1-2 7-16,2 2-7 0,-2-4-9 0,0 3 8 15,0-3-5-15,2 2 3 0,-2-2-5 16,0 0 2-16,2 0-2 0,-2 1 0 0,0-2 0 15,-1 1 0-15,1 0 0 0,0-2 0 16,-2 2-1-16,0 0 1 0,2-2 2 0,-2 0-4 16,0 0-2-16,-4 1 4 0,4-1-1 15,-2 0-3-15,2-1 3 0,0 0-2 16,2-2-2-16,-2 1 0 0,0 1 4 16,4-1-4-16,0-17 1 0,-5 32 0 0,5-15 0 15,0-17-2-15,0 29 0 0,2-13 1 16,1-4 1-16,-3-12-2 0,2 26-4 15,-2-26-3-15,2 20-9 0,-2-20-22 0,2 20-35 16,-2-20-44-16,0 15-46 0,0-15-61 16,0 0-140-16,0 15-489 0,0-15-196 0</inkml:trace>
  <inkml:trace contextRef="#ctx0" brushRef="#br0" timeOffset="468.82">3133 3511 2396 0,'0'0'-137'16,"18"-8"31"-16,-18 8 19 0,0 0 19 16,0 0 13-16,0 0 13 0,0 0 13 0,-38 29 11 15,26-18 10-15,-3 3 2 0,-2 1-1 16,2 2 10-16,-4 0-4 0,0 4 2 16,0-2-2-16,-2 2-1 0,2 0 5 15,1 0-3-15,2-3 7 0,1 1-10 0,0 0-9 16,3-2-17-16,-1-1-37 0,2-4-48 15,2-1-60-15,1 1-294 0,4-6 369 0</inkml:trace>
  <inkml:trace contextRef="#ctx0" brushRef="#br0" timeOffset="650.41">2942 3827 1306 0,'0'0'-10'0,"23"7"17"0,-23-7 12 15,0 0 12-15,0 0 12 0,-28 35-1 16,16-23 14-16,-2 5-8 0,-4-1 2 15,1 0-5-15,0 1 0 0,0 2-10 16,1-2-6-16,0 2-2 0,2 3 4 0,1-4-2 16,0 3-17-16,1-2-17 0,3 1-43 15,3-4-27-15,2 2-55 0,4-3-61 0,0-15-262 16,4 23 388-16</inkml:trace>
  <inkml:trace contextRef="#ctx0" brushRef="#br0" timeOffset="818.17">2937 4260 1261 0,'14'13'5'0,"-14"-13"30"0,0 15 12 16,0-15 16-16,-16 26 7 0,4-9 12 0,-3-1 14 16,-2 2-7-16,0-1 3 0,-4 3-5 15,2-2-10-15,1-1-12 0,0-1-5 16,1 0-13-16,0 1-9 0,2-1-12 0,3-1-15 16,0-1-51-16,4-2-42 0,4 0-37 15,4-12-58-15,-4 21-98 0,4-21-227 0,8 15 324 16</inkml:trace>
  <inkml:trace contextRef="#ctx0" brushRef="#br0" timeOffset="942.55">2828 4645 1481 0,'4'15'27'0,"-4"-15"20"0,0 0 20 15,-12 26 19-15,0-14 11 0,-2-1-7 0,-3 3 8 16,-2-3-15-16,2 5-8 0,-5-3-11 16,4-2-18-16,2 3-43 0,0-1-56 15,5-2-59-15,-1-2-86 0,3 3-407 16,2-4 187-16</inkml:trace>
  <inkml:trace contextRef="#ctx0" brushRef="#br0" timeOffset="2884.2">3131 4115 1615 0,'0'0'-85'16,"0"0"29"-16,0 0 17 0,0 0 13 16,0 0 11-16,0 0 10 0,0 0 15 15,0 0 7-15,0 0 21 0,0 0-10 16,0 0 3-16,0 0 11 0,0 0 0 0,0 0-7 15,0 0 3-15,0 0-9 0,0 0-1 16,0 0 3-16,0 0-3 0,0 0 0 16,0 0 3-16,0 0-2 0,0 0-2 0,0 0-9 15,0 0 5-15,0 0-9 0,0 0 7 16,65 6 0-16,-49-3-4 0,6-3-9 0,-3 3 5 16,4-2-7-16,0 2 4 0,5-2-7 15,2 1 3-15,-1 0-2 0,3-2-1 16,0 2 2-16,2-1 7 0,-1-1-6 0,1 0-6 15,0 3 2-15,-2-3-2 0,-3 0 0 16,1 0 2-16,-2 0-1 0,-5 0 7 16,1 0-9-16,-4 1-3 0,0-1 3 0,-1 0-6 15,-19 0 4-15,28 0 14 0,-28 0 4 16,24 0-1-16,-24 0 8 0,20 0 6 0,-20 0-9 16,17 0 4-16,-17 0-6 0,0 0-1 15,18 3-1-15,-18-3-7 0,0 0 4 16,16 4-2-16,-16-4-3 0,0 0 1 0,0 0 6 15,16 3-5-15,-16-3-1 0,0 0-1 16,0 0-5-16,0 0 4 0,13 6-7 16,-13-6 5-16,0 0-1 0,0 0 5 0,0 0-5 15,0 0-9-15,0 0 12 0,0 0-3 16,13 6-2-16,-13-6 7 0,0 0-8 16,0 0 6-16,0 0-6 0,0 0 9 0,0 0-4 15,0 0-5-15,0 0 3 0,0 0-3 16,0 0 0-16,8-26 6 0,-8 26 0 15,0 0-4-15,4-22-1 0,-4 22-7 0,7-21 6 16,-5 7 2-16,4-1 2 0,-2 0-7 16,1 0 5-16,1-2-5 0,3-2-5 0,-1 0-1 15,2-4 0-15,2 0 3 0,-2 1-7 16,4-4 4-16,4 1 3 0,-6 4 6 16,3 2-6-16,-3 2-3 0,4 0-5 15,-2 0-1-15,1 4 5 0,2 0-7 0,-4 3 4 16,1 1 0-16,4 0 1 0,-2 6 1 15,2-1 2-15,-18 4-1 0,27 0 4 0,-27 0-10 16,28 12-1-16,-16-3 11 0,0 2-8 16,-2 3 4-16,0 5 1 0,-2 2 0 0,-1-1 1 15,-1 5-6-15,-2-1 12 0,-1-1 4 16,-1 3-13-16,-2-3-1 0,0-1 11 16,-2 0-2-16,-3-2 9 0,1-1-8 0,-2-1 4 15,-1 2 0-15,-1-6-1 0,0 1 6 16,-2-1-1-16,2-1 13 0,-2-4 11 0,0-1 18 15,10-8-14-15,-16 11 10 0,16-11-13 16,-16 3-1-16,16-3 5 0,0 0-10 16,0 0 5-16,-21-22-10 0,21 22 0 0,4-24-5 15,-4 24-11-15,17-38 11 0,-5 15-7 16,5-2 1-16,2-2-9 0,3 3-2 16,1 0-4-16,0 2-4 0,0 1-5 15,1 2 4-15,-1 2-2 0,0 5-6 0,-2 1 9 16,3 1-4-16,-4 3 0 0,0 1 5 15,-1 4 14-15,-2 2-16 0,-17 0 2 16,35 3-8-16,-17 5 2 0,-4 2 3 0,-1 2-2 16,-2 0 0-16,0 6-4 0,-3-1 4 15,-2 0 6-15,-4 1-3 0,0-2 8 0,0 4 2 16,-2-4-6-16,0-16 0 0,-4 33 3 16,0-18 0-16,2-1 5 0,2-14-7 0,-8 25 8 15,8-25 12-15,-5 18 10 0,5-18 20 16,-8 16 0-16,8-16-4 0,-9 7-2 0,9-7 3 15,0 0-8-15,0 0-3 0,0 0 4 16,0 0-1-16,0 0-7 0,-17-34-8 16,17 34 4-16,4-31-6 0,3 14-1 0,1-3-6 15,3-3 0-15,0 4 18 0,1-2-24 16,-1 3 0-16,2 1-1 0,-1-1-4 16,1 8-1-16,0-2 6 0,-1 2-6 0,3 5 6 15,0-1-3-15,-15 6-6 0,27 0 5 16,-27 0-3-16,28 10 1 0,-15 1-6 15,-3 3-1-15,3 3 4 0,-4 2-3 0,-1 2 3 16,-4 1-8-16,-2 3 2 0,0 0 9 16,-2-2-6-16,-2 4 6 0,-2 0 9 15,2-5-9-15,-2 3-1 0,-2-2-11 0,1-2 12 16,-1-2 1-16,1-2 2 0,1-1 0 16,2-1-3-16,2-15 3 0,-6 22-3 0,2-12 8 15,4-10-2-15,-5 18 3 0,5-18 1 16,-4 12-10-16,4-12-9 0,0 0-7 0,0 0-15 15,0 0 3-15,0 0 2 0,0 0 1 16,0 0-2-16,0 0 7 0,0 0 14 16,0 0-11-16,0 0 6 0,0 0 5 0,0 0 0 15,0 0 0-15,0 0 6 0,32-1-9 16,-32 1 10-16,0 0-7 0,0 0 3 0,0 0 0 16,0 0-4-16,0 0 33 0,0 0-30 15,0 0-4-15,27-6 10 0,-27 6-10 16,20 0 6-16,-20 0-3 0,23 0 7 0,-4 2 2 15,0-1-1-15,9 2-10 0,1-2 4 16,5 3 6-16,8 2-2 0,3-2-3 16,7 3 2-16,2 1 3 0,5-2 6 0,-2 2-15 15,3-1 3-15,-1 1 12 0,0 1-12 16,1-1 6-16,-4-1-9 0,-1 1-2 16,-8-3 8-16,-5 2-11 0,-4-2 4 0,-6-1 7 15,-5-1 0-15,-3 0 16 0,-5 0 8 16,0 0 7-16,-2-2 17 0,-17-1 1 0,26 2-8 15,-26-2-6-15,16 0 3 0,-16 0-8 16,0 0-17-16,0 0-19 0,20-3-50 16,-20 3-47-16,8-3-60 0,-8 3-138 0,0 0-293 15,15-9 198-15</inkml:trace>
  <inkml:trace contextRef="#ctx0" brushRef="#br0" timeOffset="3272.21">6259 3918 1634 0,'0'0'-84'0,"0"0"11"0,0 0 14 16,0 0 11-16,0 0 17 0,0 0 10 15,0 0 11-15,0 0 8 0,0 0 11 0,-26 37 3 16,18-23 2-16,2 2 1 0,0 5 6 16,-4 2-1-16,4 1 6 0,0 2 0 15,2 2 2-15,-2 1 1 0,-1 0-5 0,1-1 3 16,1 0 0-16,3 1-2 0,-2 0 3 16,0-1 5-16,2-1 2 0,-2-2-2 15,2-1 3-15,-1 2-5 0,-1-5 2 0,2-3 0 16,0 1-6-16,-2 0-4 0,2-2 4 15,0 1-8-15,0-3 2 0,2-15-8 16,-2 25-2-16,-1-12-5 0,3-13-12 0,0 19-10 16,0-19-18-16,0 0-28 0,0 21-34 15,0-21-51-15,0 0-96 0,7 7-215 16,-7-7 380-16</inkml:trace>
  <inkml:trace contextRef="#ctx0" brushRef="#br0" timeOffset="5080.2">7131 4338 1938 0,'0'0'-129'0,"0"0"25"0,0 0 21 15,0 0 24-15,0 0 17 0,0 0 14 0,0 0 4 16,0 0 12-16,0 0-3 0,0 0 1 16,0 0 4-16,0 0 1 0,0 0 2 15,25 28 7-15,-8-24-10 0,3 0 7 0,0 0-6 16,8 0 2-16,2-1 4 0,1 3-1 16,9-2 1-16,3 2 1 0,1-1-1 0,3 1 1 15,5 0 0-15,-4 0 1 0,-1-3-3 16,-3 1-1-16,0-2 3 0,3 2-1 15,-5 0-4-15,3 0 5 0,-3-1 2 0,0 1-1 16,1 0 2-16,-4 0 3 16,4-3-2-16,-3 4 1 0,-6-2 4 0,0 1 12 15,-2 0 3-15,-3-2 9 0,1 0 5 16,-5 2 3-16,1-3-12 0,-5 2 3 0,0 0-3 16,-2 0-5-16,-2-2 1 0,0 1-5 15,-17-2-8-15,28 2-23 0,-28-2-42 0,22 3-61 16,-22-3-117-16,16 0-169 0,-16 0 127 15</inkml:trace>
  <inkml:trace contextRef="#ctx0" brushRef="#br0" timeOffset="6321.21">6508 4397 1144 0,'0'0'12'0,"0"0"9"0,0 0 16 0,-4-21 29 15,4 21 10-15,0 0 23 0,0 0 30 16,-4-19 5-16,4 19 1 0,0 0-9 16,0 0-17-16,0 0-10 0,0 0-24 0,-2-15-7 15,2 15-5-15,0 0-3 0,0 0-13 16,0 0 0-16,0 0-10 0,0 0 0 0,0 0-4 15,0 0-10-15,0 51 1 0,0-51-1 16,0 23-1-16,0-23-6 0,0 23 12 16,0-23-9-16,0 21-5 0,0-21-1 15,0 21-3-15,0-21 2 0,2 15-1 0,-2-15-2 16,0 0 1-16,0 21 4 0,0-21-2 16,0 0 3-16,0 0-9 0,0 0 0 0,0 0 8 15,0 0-6-15,0 0 1 0,0 0 5 16,0 0-11-16,0 0 0 0,0 0-2 15,0 0 3-15,24-36-2 0,-18 22-1 0,0 0 3 16,3 0-2-16,-1 0-6 0,1 1 4 16,-3-1 4-16,3 3-4 0,-9 11-6 0,12-24 5 15,-6 14 1-15,-6 10-4 0,12-15 9 16,-12 15-12-16,8-14-3 0,-8 14 0 16,8-9-2-16,-8 9 6 0,0 0-3 15,0 0 4-15,0 0-1 0,0 0 3 0,23 19-5 16,-23-19 5-16,5 23 0 0,-5-23-1 15,2 28 5-15,0-11 0 0,-2-1 2 16,0-16-1-16,2 28-1 0,-2-14 3 0,0-14-1 16,2 22 2-16,-2-22-1 0,0 24-4 15,0-24 4-15,2 15 0 0,-2-15 1 0,0 0 6 16,2 17-2-16,-2-17-8 0,0 0 0 16,0 0-3-16,0 0 6 0,0 0-3 15,0 0-2-15,0 0 2 0,37-27 1 0,-29 18-5 16,-8 9 0-16,16-20 6 0,-5 11 1 15,-11 9 6-15,13-13 0 0,-5 6 3 16,-8 7-4-16,11-10 3 0,-11 10-8 0,0 0 3 16,17-9 6-16,-17 9-2 0,0 0 1 15,0 0 2-15,0 0-3 0,25 14 1 16,-25-14 0-16,10 18-5 0,-2-11 3 16,-2 5-1-16,0-1-11 0,2 0-16 0,-8-11-55 15,19 21-55-15,-8-9-66 0,-2-1-141 0,3-1-415 16,0 1-27-16</inkml:trace>
  <inkml:trace contextRef="#ctx0" brushRef="#br0" timeOffset="6829.6">7516 4433 2144 0,'0'0'-53'0,"0"0"36"0,0 0 12 16,0 0 20-16,0 0 24 0,0 0 30 0,0 0 15 15,0-21 7-15,0 21-9 0,0 0-1 16,0 0-2-16,0 0-5 0,0 0-5 0,0 0-4 16,0 0-1-16,0 0-6 0,0 0-9 15,0 0 0-15,0 0-10 0,0 0 3 16,0 0-9-16,0 0-5 0,30 27 5 0,-22-18-8 15,3 3-9-15,-3-3 2 0,1 3-2 16,-1-1-1-16,1 0-6 0,-9-11-2 16,10 20 1-16,-4-12-4 0,-6-8 2 15,5 16-2-15,-5-16 3 0,3 16-2 0,-3-16-2 16,0 0-1-16,-16 19 0 0,6-12-10 16,10-7-15-16,-24 12-37 0,11-7-29 15,13-5-26-15,-22 12-30 0,12-9-34 0,10-3-55 16,-16 6-143-16,10-3-293 0,6-3 89 0</inkml:trace>
  <inkml:trace contextRef="#ctx0" brushRef="#br0" timeOffset="10170.52">7459 4271 244 0,'0'0'138'0,"0"0"-35"0,0 0-13 15,0 0-12-15,0 0 3 0,0 0 5 16,0 0-1-16,0 0 3 0,0 0-2 0,0 0-5 15,0 0 10-15,0 0 7 0,-12-8 13 0,12 8-4 16,0 0-2-16,0 0-13 0,0 0-10 16,0 0-3-16,0 0-6 0,0 0-2 15,0 0-8-15,0 0 2 0,0 0-9 16,0 0-7-16,0 0-1 0,0 0-7 0,0 0-6 16,0 0 6-16,0 0 0 0,0 0-5 15,0 0-9-15,0 0 7 0,0 0-4 16,0 0 2-16,18 40-16 0,-18-40 16 0,9 18-12 15,-9-18-7-15,8 17 3 0,1-5-2 16,0-1-2-16,1 0-2 0,0 0-1 0,4 1 1 16,-4-2 0-16,2 1 0 0,-1-2-4 15,2-1 0-15,-13-8-1 0,17 15 0 16,-11-10 2-16,-6-5 0 0,12 13 2 0,-12-13 3 16,12 11 4-16,-12-11 10 0,0 0 7 15,6 12-2-15,-6-12 4 0,0 0-4 16,0 17-2-16,0-17 0 0,0 0 0 0,0 0 11 15,-13 21-8-15,13-21 1 0,-13 11-6 16,13-11 0-16,-14 12-4 0,14-12 0 16,-15 14-1-16,8-6-4 0,7-8 6 0,-19 17-6 15,9-9-6-15,2 1-12 0,-4 1-34 16,12-10-50-16,-14 14-68 0,6-7-86 0,3-1-209 16,5-6-329-16,-13 10-69 0</inkml:trace>
  <inkml:trace contextRef="#ctx0" brushRef="#br0" timeOffset="13735.55">4523 3217 2596 0,'-2'-22'-76'15,"2"22"23"-15,0 0 5 0,-2-21 11 0,2 21 22 16,0 0 24-16,0-17 32 0,0 17 18 0,0 0-9 15,0 0-10-15,0 0 0 0,-2-22-11 16,2 22 0-16,0 0-2 0,0 0 3 16,0 0 5-16,0 0 2 0,0 0 0 0,0 0 4 15,0 0-7-15,-34 31-1 0,25-15-6 16,-1 0-2-16,0 1 2 0,-2 1-7 16,2 2-3-16,2 0-2 0,-3-1 5 15,3 2-4-15,1-2 0 0,-1 0-5 0,3-2 3 16,-1-1-5-16,2 1-9 0,0-4-12 15,0 2-45-15,4-15-41 0,-4 23-42 0,4-13-44 16,0-10-92-16,0 15-468 0,0-15-22 16</inkml:trace>
  <inkml:trace contextRef="#ctx0" brushRef="#br0" timeOffset="14009.18">4476 3346 2065 0,'11'-12'-74'15,"-11"12"29"-15,0 0 7 0,13-11-1 16,-13 11 16-16,0 0 13 0,0 0-1 0,0 0 16 16,0 0 0-16,0 0 0 0,0 0 6 15,0 0 4-15,0 0 17 0,0 0 16 0,0 0 20 16,0 0 3-16,-46 20 20 0,46-20 4 16,-16 10 7-16,16-10 3 0,-16 13-3 0,9-5 0 15,7-8 1-15,-13 15-16 0,13-15-10 16,-10 16-5-16,5-7-4 0,5-9-6 15,-2 19-8-15,2-19-6 0,9 23-7 0,2-12-5 16,1 0-13-16,5 2-37 0,5-2-60 16,-2 0-56-16,6-1-79 0,-3 1-142 15,1-4-445-15,-2 1-105 0</inkml:trace>
  <inkml:trace contextRef="#ctx0" brushRef="#br0" timeOffset="20755.87">8018 4159 695 0,'0'0'185'16,"0"0"-57"-16,0 0-1 0,0 0-6 0,0 0 22 16,0 0 13-16,-11-9-16 0,11 9-8 15,0 0-5-15,0 0-8 0,0 0-12 16,0 0-6-16,-4-16 3 0,4 16 4 0,0 0 2 15,0 0 8-15,0 0 6 0,4-25-17 16,-4 25-2-16,0 0-4 0,4-22-7 16,-4 22-5-16,5-20-11 0,-1 9-9 0,-4 11-4 15,7-25-4-15,-3 11-13 0,0-5-4 16,-2 3-6-16,0-1-2 0,0-2-6 0,0 0 0 16,-2-1 2-16,2 2-5 0,-2 18-2 15,0-33 1-15,0 18-5 0,0 15 0 16,-2-27-3-16,0 14-3 0,2 13-2 0,-4-23-4 15,4 23-4-15,-6-19 0 0,6 19-5 16,-6-13-3-16,6 13 3 0,0 0-3 16,-16-8-1-16,16 8 3 0,0 0 0 0,0 0 3 15,-23 22-3-15,17-8 3 0,0 1 2 16,1 4 1-16,1 6 0 0,-1-2-1 0,1 3-1 16,2-1 2-16,-2 4 0 0,2 0 3 15,0-1 1-15,0 0 1 0,2 1 3 16,-2-2-3-16,0 1-2 0,2-2 1 0,-2-2 0 15,0-3-3-15,2 0-10 0,-2-2-28 16,0-4-58-16,2-15-60 0,0 29-62 0,0-18-63 16,0-11-158-16,-5 15-467 0,5-15-287 15</inkml:trace>
  <inkml:trace contextRef="#ctx0" brushRef="#br0" timeOffset="20892.88">7900 4227 2640 0,'0'0'-22'16,"0"0"36"-16,4-25-3 0,-4 25 7 0,6-13 7 15,-6 13-1-15,10-13-5 0,-10 13-6 16,20-11 0-16,-8 3-3 0,3 2-8 16,0 1-40-16,2-2-39 0,4 2-46 0,-2-1-62 15,-2 1-160-15,4-1-288 0,-2 3 145 16</inkml:trace>
  <inkml:trace contextRef="#ctx0" brushRef="#br0" timeOffset="22577.83">9824 3570 1764 0,'0'0'-37'0,"0"0"13"0,0 0 20 0,0 0 10 15,0 0 14-15,0 0 31 0,2-17 24 16,-2 17 16-16,0 0 13 0,0 0 1 0,0 0 17 16,0 0 13-16,0 0 1 0,4-15 2 15,-4 15-8-15,0 0-13 0,0 0-8 16,0 0-7-16,0 0-16 0,0 0-6 0,0 0-14 15,0 0-10-15,0 0-10 0,0 0-5 16,0 0-6-16,0 0-1 0,0 0-1 0,0 0 3 16,0 0-10-16,0 0-1 0,0 0-3 15,0 0-3-15,-11 57 0 0,7-42-2 0,4-15-2 16,-2 31 0-16,2-16-1 0,-2 0-3 16,2-15-1-16,-3 27-1 0,1-12 0 15,2-15 0-15,-4 23-2 0,4-23-2 16,-2 21 2-16,2-21 0 0,-2 17-1 0,2-17 5 15,-2 15-3-15,2-15 1 0,0 0 1 16,-2 17 1-16,2-17 1 0,0 0 7 0,0 0 1 16,0 0-2-16,0 0-3 0,0 0 1 15,0 0-2-15,0 0-1 0,0 0-2 0,0 0-1 16,0 0-2-16,0 0 2 0,0 0-4 16,12-55 0-16,-7 40-4 0,-1 0 2 15,3-1 1-15,-3 2-3 0,2-4 0 0,0 2 0 16,1 3-1-16,-3-2 4 0,4 0-5 15,-2 2 1-15,1 1-2 0,0-2 3 16,1 4-4-16,-8 10-1 0,14-19-2 0,-7 11-3 16,-7 8 3-16,17-10-2 0,-17 10 0 15,17-4 1-15,-17 4 1 0,0 0 2 16,0 0-1-16,28 14-4 0,-22-6 6 0,-6-8 0 16,10 17-2-16,-10-17 3 0,11 19 1 15,-8-8-2-15,-3-11 0 0,6 21 6 16,-6-21-4-16,4 19 0 0,-4-19 2 0,4 19-2 15,-4-19 0-15,2 15 3 0,-2-15-1 16,0 0 3-16,4 20 1 0,-4-20 4 0,0 0 2 16,4 11 1-16,-4-11-1 0,0 0 0 15,0 0-4-15,0 0 1 0,0 0-3 0,0 0 0 16,0 0-2-16,37-31 1 0,-29 20-3 16,0-3 1-16,0 5-2 0,2-4 0 15,-2 3 2-15,0-2-1 0,1 1-4 0,-9 11 0 16,17-19 2-16,-11 11 0 0,-6 8 0 15,15-11 2-15,-15 11-5 0,12-10 3 0,-12 10-1 16,0 0 2-16,0 0 6 0,0 0 11 16,0 0 5-16,32 18 4 0,-28-7 0 15,-4-11-5-15,7 25-1 0,-3-12 0 0,1 4-5 16,-1 1 0-16,-2-2 0 0,2 2-2 16,-2 2-6-16,2-4-25 0,-2 0-45 0,3 0-62 15,-3 0-70-15,2-5-71 0,-4-11-141 16,4 19-200-16,-2-11-242 0,-2-8-195 0</inkml:trace>
  <inkml:trace contextRef="#ctx0" brushRef="#br0" timeOffset="23286.27">10390 3617 2466 0,'0'0'-72'0,"0"0"31"16,0 0 9-16,0 0 33 0,0 0 28 15,0 0 17-15,0 0 9 0,0 0 2 0,0 0-7 16,-8-33-6-16,8 33-7 0,8-14-13 16,-8 14-2-16,14-11 0 0,-14 11-4 0,14-10-2 15,-14 10-5-15,20-8 1 0,-20 8-6 16,19-2 6-16,-19 2-11 0,18 2 0 15,-18-2 2-15,20 14-1 0,-12-4-4 0,0 0 5 16,-4 6-1-16,1-1 6 0,-3 2-3 16,-2 2 3-16,0 1 5 0,-2-1 5 0,-3 2 6 15,-1 0 11-15,0-1 5 0,-2 2 13 16,2-5 12-16,-1-2 10 0,-2 2 1 16,3-4-5-16,0-1 1 0,6-12-2 0,-9 23 5 15,9-23 2-15,-8 15-3 0,8-15-9 16,-4 11-9-16,4-11-6 0,0 0-11 0,0 0-4 15,0 0-7-15,0 0-4 0,0 0-6 16,27-35-5-16,-17 21-2 0,4-5-4 16,-2 0-1-16,3-3 0 0,0 3 0 0,-3 1-2 15,3-1 1-15,-2-1-1 0,0 4-2 16,-1 0 3-16,-4 2 0 0,2 3 0 0,-2-1-2 16,-8 12 0-16,12-14 2 0,-12 14 7 15,0 0 9-15,9-6 5 0,-9 6 3 16,0 0 0-16,0 0-2 0,0 0-3 15,0 0 1-15,-2 42 0 0,2-42-2 0,2 28-1 16,2-14-2-16,0 1-2 0,5 0-2 16,-3-1 1-16,1-1-5 0,1 0-27 0,-2-2-36 15,-6-11-47-15,18 18-75 0,-10-13-74 16,-8-5-149-16,10 6-210 0,-10-6-255 16,0 0-217-16</inkml:trace>
  <inkml:trace contextRef="#ctx0" brushRef="#br0" timeOffset="23463.95">10491 3317 2724 0,'0'0'66'0,"0"0"7"16,-7-15-10-16,7 15 0 0,0 0-4 15,0 0 0-15,-7-17-19 0,7 17-39 16,0 0-70-16,0 0-89 0,0 0-127 15,-4-10-528-15,4 10-132 0</inkml:trace>
  <inkml:trace contextRef="#ctx0" brushRef="#br0" timeOffset="23616.95">10475 3257 2539 0,'0'0'91'0,"0"0"24"0,0 0 1 0,0 0 8 15,0 0 15-15,0 0 13 0,0 0 0 16,0 0-12-16,0 0-20 0,0 0-22 15,0 0-34-15,24-4-39 0,-24 4-61 0,0 0-65 16,0 0-86-16,0 0-115 0,28 4-673 16,-28-4-421-16</inkml:trace>
  <inkml:trace contextRef="#ctx0" brushRef="#br0" timeOffset="24172.28">11026 3742 2899 0,'0'0'-119'0,"0"0"25"0,0 0 31 0,0 0 33 16,0 0 24-16,0 0 37 0,0 0 18 15,0 0 13-15,0 0 10 0,0 0 16 16,0 0 5-16,0 0 5 0,0 0-6 0,36 1-7 16,-36-1-9-16,23 3-10 0,-23-3-6 15,26 1-7-15,-26-1-3 0,23 3-16 0,-23-3-29 16,21 0-52-16,-21 0-73 0,19 0-65 16,-19 0-112-16,18-4-600 0,-18 4-280 0</inkml:trace>
  <inkml:trace contextRef="#ctx0" brushRef="#br0" timeOffset="24290.12">11103 3682 2475 0,'0'0'-768'16,"0"0"-61"-16</inkml:trace>
  <inkml:trace contextRef="#ctx0" brushRef="#br0" timeOffset="24947.42">10664 3265 2278 0,'0'0'-41'0,"0"0"27"0,0 0 19 16,0 0 20-16,-6-13 20 0,6 13 37 15,0 0 1-15,0 0 10 0,0 0 3 16,0 0 11-16,0 0 15 0,0 0 6 0,0 0 6 16,-15-6-9-16,15 6-7 0,0 0-12 15,0 0-13-15,0 0-6 0,0 0-6 0,0 0-9 16,0 0-2-16,0 0-9 0,0 0-1 15,0 0-12-15,0 0-4 0,0 0-3 16,0 0-5-16,0 0-5 0,4-23-3 0,-4 23-3 16,0 0-2-16,0 0-4 0,17-11-1 15,-17 11-4-15,0 0-6 0,17-2-4 0,-17 2 5 16,0 0-3-16,0 0-8 0,0 0-15 16,0 0-24-16,26 13-39 0,-26-13-59 15,0 0-72-15,0 0-107 0,4 15-221 0,-4-15-377 16,0 0-313-16</inkml:trace>
  <inkml:trace contextRef="#ctx0" brushRef="#br0" timeOffset="26352.12">11361 3595 2620 0,'2'19'-112'0,"-2"-19"36"0,0 0 24 0,0 0 23 16,0 0 2-16,0 0 7 0,0 0 7 16,0 0 18-16,0 0 6 0,0 0 7 0,0 0 7 15,0 0 22-15,0 0 22 0,36-25 15 16,-36 25 15-16,14-14 11 0,-9 5 0 0,3-2 3 15,0-1 5-15,1-1-13 0,-3 0 3 16,3-2-9-16,-3-3-10 0,3 3-10 16,-3-6-2-16,2 2-4 0,-4 0 3 0,3 2 8 15,-3-2-3-15,-1 0-10 0,-1 0 0 16,2 2-7-16,-4 0-8 0,0 17-10 16,2-27-5-16,-2 27-8 0,-2-26-4 0,2 26-8 15,-4-16-3-15,4 16 0 0,-7-13-5 16,7 13-1-16,0 0-2 0,-17-8-3 15,17 8 3-15,0 0-3 0,0 0 2 0,0 0-3 16,-27 26 0-16,24-12-1 0,-5 1 1 16,6 2-2-16,-1 2 3 0,2 2-3 0,-1 2 1 15,2 0-1-15,0 5 0 0,0-1 1 16,0 0-1-16,0 2 0 0,2-1 0 16,-4 1-1-16,4 1 2 0,-2-1-1 0,-2-3 2 15,2-1-2-15,-3 2 1 0,3-4-2 16,-2 2-21-16,0-5-56 0,-2 2-81 0,2-3-78 15,-2-5-142-15,0 2-224 0,4-16-349 16,-12 20-377-16</inkml:trace>
  <inkml:trace contextRef="#ctx0" brushRef="#br0" timeOffset="26748.85">10994 3538 2899 0,'0'0'42'16,"0"0"50"-16,0 0 17 0,0 0 17 0,0 0 32 16,0 0 17-16,0 0-4 0,0 0-15 0,0 0-15 15,0 0-17-15,0 0-20 0,0 0-14 16,0 0-9-16,0 0-20 0,0 0-34 15,0 0-40-15,0 0-48 0,0 0-56 0,0 0-74 16,44 8-60-16,-31-7-114 0,4 1-187 16,-4-2-359-16,-13 0-306 0</inkml:trace>
  <inkml:trace contextRef="#ctx0" brushRef="#br0" timeOffset="27448.19">10943 3560 2599 0,'0'0'-144'0,"0"0"33"16,0 0 24-16,0 0 28 0,0 0 19 16,0 0 30-16,0 0 16 0,0 0 10 0,0 0 1 15,0 0 7-15,0 0-1 0,49 0 2 16,-49 0-8-16,26 5-6 0,-26-5 6 0,25 1-13 16,-8 1 1-16,0 2-8 0,-1-2-31 15,2-1-23-15,-6-1-59 0,1 3-86 0,-13-3-403 16,23 0 187-16</inkml:trace>
  <inkml:trace contextRef="#ctx0" brushRef="#br0" timeOffset="28929.32">5461 5854 1718 0,'0'0'4'0,"15"9"45"0,-15-9 20 16,0 0 34-16,0 0 20 0,0 0 31 15,0 0 17-15,0 0 12 0,0 0-1 16,0 0 0-16,0 0-6 0,0 0-3 0,0 0-6 16,0 0-16-16,0 0-12 0,-8-50-13 15,8 50-9-15,4-16-14 0,-4 16-10 0,8-15-10 16,-8 15-11-16,8-15-11 0,-8 15-5 16,13-16-10-16,-4 11-6 0,-9 5-4 0,16-9-4 15,-16 9-5-15,17-5-4 0,-17 5-7 16,0 0-3-16,0 0 0 0,28 14-3 15,-24-5 1-15,-4-9-2 0,4 21-2 0,-2-8 0 16,-2-13 0-16,2 27-3 0,-2-12 0 16,0-15 0-16,-4 29 1 0,4-15-2 0,0-14-3 15,-4 25 2-15,4-25 3 0,-2 20-1 16,2-20 3-16,0 18-4 0,0-18-3 16,0 0-8-16,0 0-17 0,4 14-4 15,-4-14-3-15,0 0-1 0,0 0 1 0,0 0 0 16,0 0 4-16,32-36 1 0,-24 27 2 15,-8 9 8-15,13-15 2 0,-13 15 7 0,9-14 5 16,-9 14 5-16,10-7 4 0,-10 7 5 16,0 0 0-16,13-7-1 0,-13 7 2 15,0 0 0-15,0 0-4 0,26 11-14 16,-26-11-32-16,22 9-58 0,-6-3-90 0,0 0-80 16,-1-2-169-16,0-1-161 0,0 1-294 0,-15-4-270 15</inkml:trace>
  <inkml:trace contextRef="#ctx0" brushRef="#br0" timeOffset="31202.82">11361 3650 2671 0,'0'0'-39'0,"0"0"47"16,0 0 43-16,0 0 30 0,0 0 23 0,0 0 20 16,0 0 19-16,0 0 5 0,0 0 4 15,0 0-7-15,0 0-13 0,0 0-19 16,0 0-11-16,0 0-14 0,0 0-7 16,46-16-10-16,-46 16-16 0,25-1-45 0,-25 1-73 15,32 0-93-15,-13 0-96 0,-2 1-173 0,2-1-192 16,-5 0-220-16,-14 0-175 0</inkml:trace>
  <inkml:trace contextRef="#ctx0" brushRef="#br0" timeOffset="31772.51">11893 3669 2458 0,'0'0'-76'0,"0"0"35"0,0 0 5 0,-23-6 32 15,23 6 31-15,0 0 36 0,0 0 19 16,0 0 7-16,0 0 0 0,0 0-3 16,0 0-6-16,0 0 8 0,0 0 7 0,0 0-1 15,0 0-1-15,0 0-4 0,0 0-17 0,48-10-5 16,-48 10-8-16,25-1-8 0,-25 1-4 15,27 0-5-15,-10 0-4 0,-17 0-9 16,34 1-12-16,-17-1-12 0,1 0-24 0,-18 0-33 16,30 3-52-16,-13-2-41 0,-17-1-51 15,30 0-73-15,-30 0-138 0,24-1-372 16,-12-2-75-16</inkml:trace>
  <inkml:trace contextRef="#ctx0" brushRef="#br0" timeOffset="32161.14">12454 3401 2226 0,'12'-17'-54'15,"-12"17"35"-15,11-12 24 0,-11 12 13 0,7-9 15 16,-7 9 14-16,0 0 12 0,11-12-6 16,-11 12-5-16,0 0 8 0,0 0 19 15,0 0 1-15,0 0 3 0,0 0 3 16,5 38 0-16,-5-38 3 0,-5 32-6 0,3-14-9 15,-2 3 5-15,4 1-2 0,-3 3-10 16,1 2-4-16,2-1-5 0,-2 1-4 16,2-2-7-16,-2 2-10 0,2-6-17 0,0 0-45 15,-1 0-56-15,1-2-45 0,1-2-63 16,-1-17-58-16,-1 27-127 0,1-16-397 16,1-2-72-16</inkml:trace>
  <inkml:trace contextRef="#ctx0" brushRef="#br0" timeOffset="32413.6">12648 3606 2328 0,'7'-9'-1'0,"-7"9"27"16,6-13 9-16,-6 13 18 0,0 0 5 15,0 0 6-15,5-14 9 0,-5 14 1 0,0 0-1 16,0 0-5-16,0 0 7 0,0 0 8 16,-38-4 12-16,38 4 1 0,0 0 7 15,-31 8 8-15,31-8-3 0,-19 8-2 0,6-1-9 16,13-7-6-16,-18 13-3 0,13-5-5 15,5-8-6-15,-11 19-9 0,9-7-5 16,2-12-8-16,6 25 15 0,-6-25-13 0,12 29-2 16,2-15-12-16,1 0-24 0,1-1-39 15,4-2-47-15,-4 1-50 0,4-1-65 16,0-2-48-16,-2-3-80 0,3 2-166 16,-2-4-458-16,-4 0-346 0</inkml:trace>
  <inkml:trace contextRef="#ctx0" brushRef="#br0" timeOffset="32832.18">12886 3606 2762 0,'7'-15'-39'16,"-7"15"24"-16,7-13 3 0,-7 13 12 16,0 0 33-16,8-15-10 0,-8 15 10 15,0 0-2-15,0 0-2 0,15-8-5 0,-15 8 2 16,0 0-6-16,0 0 6 0,23 15 2 15,-15-3 6-15,-8-12 18 0,9 26-6 16,-5-11-1-16,-2 3-4 0,0-3-4 0,0 2-1 16,1 1-6-16,-3-18 0 0,-3 32 3 15,1-17 8-15,2-15 0 0,-2 25 11 16,2-25 6-16,-4 19 7 0,4-19-4 16,-2 16-2-16,2-16-9 0,0 0-7 0,0 0-12 15,0 0-2-15,0 0-3 0,0 0-2 0,0 0-5 16,0 0 0-16,0 0-3 0,37-41 0 15,-28 27 8-15,1 1 18 0,-1 0 9 16,1 1 17-16,-2 2 3 0,1-3 8 0,-9 13-3 16,11-15-9-16,-2 10-9 0,-9 5-3 15,15-9-3-15,-15 9-1 0,0 0-5 16,30 7-6-16,-30-7-8 0,22 17 1 0,-11-6-4 16,5 4-18-16,-2 0-42 0,-1 1-60 15,-1 1-80-15,3 2-77 0,-6-5-114 0,4 3-193 16,-8-4-56-16,4 0-252 0,-6-3-215 15</inkml:trace>
  <inkml:trace contextRef="#ctx0" brushRef="#br0" timeOffset="40579.75">4977 5043 1190 0,'0'0'171'0,"10"7"-56"0,-10-7-36 15,0 0-27-15,0 0 10 0,6 16 5 0,-6-16 6 16,0 0 0-16,6 19 12 0,-6-19 0 16,4 19 10-16,-4-19 1 0,7 23 17 15,-5-12 12-15,-2-11 2 0,4 27 4 0,1-12-2 16,-3 0-12-16,0 0-9 0,2 3-11 15,-2-1-12-15,0 2-7 0,1-2-11 0,-1 2-5 16,0 0-4-16,0-2-6 0,0 2-7 16,0-4-2-16,-2-15-5 0,2 29-1 0,0-15-6 15,-2-14-1-15,2 21-5 0,0-10-1 16,-2-11-1-16,2 18-4 0,-2-18-1 16,0 0-5-16,2 19-20 0,-2-19-27 0,0 0-51 15,0 0-46-15,2 13-68 0,-2-13-51 16,0 0-129-16,0 0-492 0,0 0-233 0</inkml:trace>
  <inkml:trace contextRef="#ctx0" brushRef="#br0" timeOffset="41454">5072 5199 2481 0,'0'0'-128'0,"0"0"28"0,0 0 23 16,0 0 27-16,0 0 15 0,0 0 29 15,0 0 24-15,0 0 7 0,0 0 11 0,0 0 5 16,0 0 13-16,0 0-5 0,0 0-6 16,0 0 3-16,0 0-3 0,0 0-5 15,0 0 5-15,0 0-7 0,0 0 3 0,38 13-2 16,-38-13-6-16,21 6 0 0,-7 0 0 15,4-5-4-15,2 3 3 0,6 0-1 16,3 0-14-16,1 0 10 0,6 1-11 0,5-1 2 16,1 0-4-16,2 2 5 0,3 0 3 15,-1-2-5-15,9 1-2 0,-2 1 1 16,3-2-1-16,-2 0 1 0,-1 2-7 0,-4-5 0 16,-1 3 0-16,-1-2-1 0,1 2 0 15,0-4-1-15,-2 0 0 0,-1 1 10 0,-3-1-12 16,-7 0-3-16,2-1-7 0,-3 1 4 15,-2 0 0-15,-5-2-1 0,-2 2 1 0,-2-2 3 16,-3 2-3-16,1 0 3 0,-2-2-1 16,-19 2-1-16,27-1 5 0,-27 1-3 15,22 0 0-15,-22 0-1 0,18-3-3 0,-18 3-2 16,0 0-4-16,20-1-7 0,-20 1-7 16,0 0 4-16,0 0 2 0,0 0-6 15,0 0 4-15,0 0-5 0,0 0-8 0,0 0-10 16,0 0-2-16,0 0-2 0,0 0-3 15,0 0 4-15,0 0 7 0,-38-28 9 0,38 28 2 16,-18-7 1-16,18 7 13 0,-16-8 2 16,16 8 12-16,-15-6 15 0,15 6 11 0,0 0 16 15,-17-8-6-15,17 8 5 0,0 0-1 16,0 0 0-16,-15-7 4 0,15 7 10 16,0 0-5-16,0 0-7 0,0 0 2 0,0 0-3 15,0 0-4-15,0 0 2 0,0 0-1 16,0 0-2-16,0 0 3 0,0 0-4 15,0 0-2-15,0 0-1 0,0 0-2 0,0 0-4 16,0 0-1-16,0 0-3 0,0 0-4 16,30 40 1-16,-22-30-6 0,1 0 2 15,-9-10-1-15,16 19 9 0,-9-8 7 0,0 0 3 16,-1 3 0-16,-6-14 0 0,6 23 2 16,-8-10-4-16,2-13-3 0,-4 27-8 0,-2-15-19 15,-1 2-62-15,-2 0-77 0,1-6-95 16,-3 3-216-16,-1-2-415 0,1-1-220 15</inkml:trace>
  <inkml:trace contextRef="#ctx0" brushRef="#br0" timeOffset="45719.09">2905 6857 2481 0,'6'-18'-108'0,"-6"18"20"0,0 0 8 15,0 0 11-15,0 0 4 0,0 0 14 0,0 0 14 16,0 0 33-16,0 0-1 0,4-15 13 16,-4 15 6-16,0 0 13 0,0 0 23 15,0 0 22-15,0 0 14 0,0 0 8 0,0 0-2 16,0 0 3-16,0 0-2 0,0 0-6 15,0 0 5-15,0 0-7 0,0 0-5 16,0 0 1-16,0 0-14 0,0 0-2 0,0 0-8 16,0 0-8-16,0 0-3 0,0 0 4 15,0 0-4-15,0 0 8 0,0 0 4 0,0 0 7 16,0 0-2-16,0 0 0 0,0 0-1 16,0 0-4-16,0 0 1 0,0 0-8 0,0 0-6 15,-12 57-3-15,12-57-2 0,-4 18-6 16,4-18-4-16,-4 20 0 0,4-20 2 15,-2 22-8-15,0-9-1 0,2-13-4 16,-2 24 0-16,2-24-3 0,-2 28 3 0,2-12-2 16,-2 0 2-16,0 1-3 0,2-17-1 15,-2 31-1-15,2-17-2 0,0 4-3 16,0-18 1-16,-3 28-1 0,3-13-1 0,0-15-1 16,0 27 2-16,0-13-4 0,0-14 1 15,0 26-2-15,0-26 1 0,-2 26 1 0,2-26-3 16,0 24 4-16,0-24-3 0,0 22-1 15,0-22 0-15,-2 23-2 0,2-23 1 16,0 22 2-16,0-22-2 0,0 20 3 0,0-20-2 16,0 21-1-16,0-21 1 0,0 19-1 15,0-19 0-15,0 18 0 0,0-18 1 0,2 19-2 16,-2-19-1-16,0 17 1 0,0-17 0 16,0 0 1-16,2 24 3 0,-2-24-4 0,0 16 0 15,0-16-1-15,3 17 3 16,-3-17-2-16,0 0-1 0,0 22 3 0,0-22-3 15,2 17-1-15,-2-17 1 0,2 18 2 0,-2-18-1 16,2 19 0-16,-2-19-1 0,2 19 1 16,-2-19 0-16,4 20 0 0,-4-20 2 0,2 18-3 15,-2-18 3-15,2 20-3 0,-2-20 2 16,4 18-2-16,-4-18 1 0,2 22 1 16,-2-22-2-16,0 16 0 0,0-16 2 15,2 20-2-15,-2-20 1 0,0 16 0 0,0-16 1 16,-2 20-2-16,2-20 1 0,0 0 1 15,-2 22 1-15,2-22-1 0,0 0 1 16,0 24 3-16,0-24-1 0,0 0 1 0,0 16 4 16,0-16 3-16,0 0 2 0,-2 20 1 15,2-20 0-15,0 0-2 0,-4 15 0 0,4-15-2 16,0 0-2-16,0 0-2 0,-2 17 1 16,2-17-4-16,0 0-1 0,0 0-4 0,-2 16-11 15,2-16-27-15,0 0-42 0,0 0-60 16,0 0-80-16,0 0-110 0,0 0-206 15,0 0-62-15,0 0-258 0,0 0-211 0</inkml:trace>
  <inkml:trace contextRef="#ctx0" brushRef="#br0" timeOffset="46080.59">2728 6822 2530 0,'0'0'-86'0,"0"0"6"0,0 0 9 15,0 0 11-15,0 0-1 0,0 0 9 0,0 0 11 16,0 0 17-16,0 0 8 0,0 0 26 16,0 0 42-16,0 0 41 0,0 0 28 0,0 0 10 15,-25 29 0-15,16-16-13 0,-4 6-13 16,1-1-11-16,-1 0-16 0,-2 4-12 16,2-2-21-16,-1 0-34 0,1-2-43 0,0 1-41 15,3-3-50-15,1 0-29 0,3-6-53 16,6-10-104-16,-8 18-381 0,8-13 58 0</inkml:trace>
  <inkml:trace contextRef="#ctx0" brushRef="#br0" timeOffset="46245.6">2749 7083 2095 0,'15'10'66'0,"-15"-10"18"0,2 13-13 15,-2-13-5-15,0 0 1 0,-6 28-16 16,6-28-13-16,-11 22 1 0,5-13-2 15,6-9-27-15,-15 25-37 0,6-13-40 0,1-1-26 16,0-1-23-16,2 1-33 0,6-11-80 16,-16 20-387-16,10-13 167 0</inkml:trace>
  <inkml:trace contextRef="#ctx0" brushRef="#br0" timeOffset="46416.05">2764 7342 1972 0,'4'19'85'15,"-4"-19"-3"-15,-6 24-7 0,-3-12-4 0,-1 6-11 16,0-1-8-16,-6 2-3 0,4 0-2 16,-3-2-2-16,2 2-5 0,-2-1-12 15,3-1-43-15,-1 2-32 0,2-6-31 0,3 1-35 16,2-1-43-16,-2-2-124 0,3-4-329 16,5-7 179-16</inkml:trace>
  <inkml:trace contextRef="#ctx0" brushRef="#br0" timeOffset="46583.62">2749 7692 1962 0,'0'14'99'0,"0"-14"1"15,0 0-14-15,-18 27-8 0,6-15-6 16,2-1-11-16,0 1-5 0,-4-1-5 16,4-2-13-16,0 3-8 0,-1-2-39 15,3-2-37-15,8-8-24 0,-16 17-19 0,16-17-22 16,-8 12-47-16,8-12-104 0,-2 10-339 15,2-10 192-15</inkml:trace>
  <inkml:trace contextRef="#ctx0" brushRef="#br0" timeOffset="46706.18">2697 7924 1800 0,'4'21'51'16,"-4"-21"30"-16,-4 22-17 0,-3-7-5 16,0-1-2-16,-1-1-4 0,0 2-10 15,-3 2-15-15,3-4-35 0,-3 1-44 0,2-2-69 16,-1-1-136-16,2-1-320 0,-1-2 228 15</inkml:trace>
  <inkml:trace contextRef="#ctx0" brushRef="#br0" timeOffset="49059.77">2976 7431 1525 0,'0'0'-88'0,"-19"-2"19"0,19 2 19 16,0 0 12-16,0 0 17 0,0 0 9 0,-20-5 30 16,20 5 20-16,0 0 7 0,0 0 9 15,0 0 15-15,0 0-5 0,0 0 3 0,-14-5 10 16,14 5-16-16,0 0 9 0,0 0-21 16,0 0 1-16,0 0 2 0,0 0-10 15,0 0 10-15,0 0-1 0,0 0-3 0,0 0 6 16,0 0 3-16,0 0 2 0,53-10-7 15,-53 10-9-15,25-2 2 0,-25 2-1 16,27 0-13-16,-11-2 4 0,-16 2-12 0,31 0 7 16,-12 0-12-16,-2-1 0 0,-17 1-8 15,32 0 6-15,-17 0-3 0,-15 0-1 16,29 0 0-16,-29 0-2 0,28 1-4 16,-15-1 5-16,-13 0 1 0,25 2-5 0,-25-2-1 15,21 0-6-15,-21 0 5 0,19 0 2 16,-19 0-6-16,0 0 8 0,24 2-6 0,-24-2-7 15,0 0 11-15,0 0-7 0,20 0 1 16,-20 0-8-16,0 0-16 0,0 0-6 0,0 0-20 16,20 0 7-16,-20 0-12 0,0 0 8 15,0 0 0-15,0 0 4 0,0 0-1 0,0 0 8 16,17 2 0-16,-17-2-2 0,0 0-3 16,0 0-3-16,0 0-10 0,0 0-10 15,0 0-8-15,0 0-9 0,0 0 3 0,0 0 0 16,0 0 8-16,0 0-2 0,14 6 11 15,-14-6 3-15,0 0 10 0,0 0 5 0,0 0 8 16,0 0 1-16,5 15 16 0,-5-15 2 16,0 0 5-16,0 0 10 0,0 0 6 15,0 0 1-15,0 0 5 0,0 0 5 0,-13 27 2 16,13-27 3-16,0 0 9 0,0 0 1 16,-15 8 2-16,15-8 6 0,0 0 12 15,0 0 1-15,0 0 5 0,0 0 4 16,0 0-5-16,0 0 16 0,0 0 4 0,-36-20 6 15,36 20-3-15,-4-12-2 0,4 12-13 16,0-20-10-16,0 20-9 0,2-25-2 0,-2 25-8 16,8-30-2-16,-4 11-10 0,3-2-1 15,0 1-7-15,1 0 3 0,0-2 3 0,-1 3-1 16,1-2-5-16,1 5-1 0,-1-2 4 16,-1 3-4-16,1 0-2 0,-2-1-4 15,2 1-2-15,2 2 8 0,0 2-10 0,-2-2 1 16,1 2-6-16,1 0 3 0,1 2-3 15,0-1 2-15,-11 10-4 0,20-13-4 16,-8 6 0-16,-12 7 11 0,18-7-11 0,-18 7 5 16,20-5-4-16,-20 5 1 0,18 0-1 15,-18 0 4-15,0 0-6 0,28 7 4 0,-17-2-10 16,-11-5 13-16,16 11-6 0,-7-4-9 16,2 5 6-16,-3-3-1 0,0 2 4 15,-1 1-6-15,1 1 8 0,-1 2 0 0,-1-1-5 16,1 3-5-16,-1-2 4 0,-2 1 4 15,2-1 6-15,-4 2-4 0,2-2-4 0,-2 0 5 16,0 0 0-16,0 1-3 0,-2-16-1 16,0 23 1-16,0-23 5 0,-2 22-7 0,2-22 10 15,-4 22-7-15,4-22 5 0,-6 18 12 16,6-18-9-16,-6 19-4 0,6-19 2 16,-10 11 8-16,10-11-5 0,-13 11 10 15,13-11-16-15,-13 6 8 0,13-6-3 0,0 0 0 16,-21 0 0-16,21 0 0 0,0 0 13 15,-22-12 2-15,22 12 7 0,-12-12 13 0,12 12 3 16,-8-15 2-16,8 15-1 0,-9-21-3 16,9 21-6-16,-2-24-2 0,2 24-11 15,0-27-4-15,4 12-8 0,-4 15-4 0,7-30-8 16,-1 15-2-16,0-1-5 0,2 0-2 16,4 1 3-16,-4 2 3 0,4-4-5 15,-1 4 6-15,-1-1-6 0,1 2 8 0,2 2-6 16,-3-2 3-16,0 2 3 0,2 1-1 15,0 2-3-15,1-3 5 0,-13 10-11 16,23-12 2-16,-12 8 9 0,-11 4 0 0,21-3-4 16,-21 3 13-16,23 3-19 0,-23-3 1 0,26 14 10 15,-14-6-3-15,-1 1-1 0,1 2-2 16,-3 3 2-16,2-1-1 0,-3 2-1 16,-2 2-2-16,1 1-6 0,0-1 2 0,-1 2-20 15,-2 0-9-15,0 0 2 0,-2-2-5 16,0 2 9-16,0-2 5 0,-2 1 1 0,0-1-1 15,0-17 5-15,-2 28 10 0,0-15 9 16,2-13-7-16,-4 23 6 0,4-23 21 16,-6 19-20-16,2-9 2 0,4-10 3 15,-9 14 0-15,9-14 0 0,-11 9 2 0,11-9-4 16,-12 6 16-16,12-6-7 0,0 0 4 16,0 0 7-16,0 0-1 0,0 0 13 0,-24-17-7 15,24 17-3-15,-2-18-2 16,2 18 1-16,2-24 1 0,-2 24-7 0,9-33-4 15,-5 16 2-15,3-4 4 0,-1 0-3 0,2 2-6 16,0-1 0-16,6 4 3 0,-6 1-5 16,4-2-4-16,-1 3-3 0,0 1 8 15,2 1-5-15,1 1-3 0,1 1-3 0,-2 1 7 16,3 1-4-16,0 2 2 0,1 1 1 16,1 1 1-16,0 2 5 0,-18 2-6 0,33 3 2 15,-18 1-5-15,2 2 7 0,0 4 7 16,-4 0-17-16,1 2 7 0,2 5 1 0,-4-3-2 15,-6 1 1-15,3 0 2 0,-3 1-6 16,0 1 5-16,-3 0 4 0,-1-2-9 16,-2 2 16-16,0-17 5 0,-2 29 14 0,-1-16-4 15,-3 0 0-15,6-13 3 0,-13 23-4 16,3-11 23-16,2-2-2 0,8-10 3 0,-20 15 10 16,12-8 1-16,8-7 12 0,-17 9 2 15,17-9 5-15,-15 4 3 0,15-4-7 16,0 0-11-16,0 0-4 0,0 0-3 0,-25-20-6 15,25 20-4-15,-2-15-6 0,2 15-11 16,0 0-12-16,6-26-5 0,-6 26-3 16,13-20-5-16,-5 13 0 0,-8 7-4 0,24-15-4 15,-14 8-2-15,0 2 1 0,-10 5 0 16,22-7-6-16,-22 7-17 0,19-5-36 16,-19 5-40-16,19-2-46 0,-8 4-53 0,-11-2-124 15,18 0-526-15,-18 0-199 0</inkml:trace>
  <inkml:trace contextRef="#ctx0" brushRef="#br0" timeOffset="51944.75">4777 6741 2310 0,'0'0'-132'16,"0"0"12"-16,0 0 8 0,0 0-1 15,0 0 12-15,0 0 11 0,0 0 15 16,0 0 14-16,0 0 12 0,0 0 6 0,0 0 9 16,0 0 3-16,0 0-5 0,0 0-26 15,13-26-45-15,-13 26-98 0,0 0-105 16,0 0 99-16</inkml:trace>
  <inkml:trace contextRef="#ctx0" brushRef="#br0" timeOffset="55180.58">4371 7363 437 0,'0'0'184'0,"0"0"-53"0,0 0-54 0,0 0-12 15,0 0 0-15,0 0-9 0,0 0 8 16,0 0 3-16,0 0-4 0,0 0 1 0,19-9 0 16,-19 9 1-16,0 0 12 0,0 0-18 15,0 0 13-15,0 0 2 0,0 0-5 16,0 0-2-16,0 0 1 0,0 0-10 0,21-2 2 15,-21 2 2-15,0 0-15 0,23 0 5 16,-23 0 7-16,24 2 0 0,-24-2 3 0,27 1 0 16,-12 1-4-16,-15-2-4 0,33 4 0 15,-13-2-2-15,-2 0-2 0,4 3-6 16,-1-5 3-16,3 4-15 0,-2-1 3 0,4 1-2 16,-1 0-5-16,1 0-5 0,-4-3 0 15,0 1-2-15,-2-1-1 0,-2 2 4 0,-1-2-4 16,1 2 1-16,-18-3 14 0,24 2 14 15,-10 0 6-15,-14-2 8 0,21 1 5 0,-21-1-2 16,16 0 0-16,-16 0-4 0,0 0-6 16,20 2-2-16,-20-2-14 0,0 0-4 15,0 0-18-15,22 2-21 0,-22-2-31 16,0 0-43-16,0 0-37 0,0 0-35 0,22 0-33 16,-22 0-40-16,0 0-89 0,8-4-498 15,-8 4-128-15</inkml:trace>
  <inkml:trace contextRef="#ctx0" brushRef="#br0" timeOffset="58115.28">5070 6763 319 0,'0'0'59'0,"0"0"-19"15,12-13-21-15,-12 13-7 0,0 0 12 16,0 0 16-16,0 0 9 0,0 0 3 0,0 0 7 15,0 0 17-15,0 0 0 0,0 0 4 16,0 0 12-16,0 0-7 0,0 0 0 0,0 0 6 16,0 0-7-16,0 0-15 0,0 0-1 15,0 0-9-15,0 0-3 0,0 0 7 16,0 0-3-16,0 0-6 0,0 0 8 0,0 0-15 16,0 0-2-16,0 0-11 0,0 0-2 15,0 0 10-15,0 0-6 0,0 0-10 0,0 0 4 16,0 0-7-16,0 0 4 0,0 0-2 15,0 0 3-15,0 0 6 0,0 0-6 16,0 0 1-16,0 0 2 0,0 0-4 16,0 0 4-16,0 0 2 0,0 0-2 0,0 0 6 15,0 0-5-15,0 0-2 0,0 0 2 16,0 0 0-16,0 0-3 0,0 0 12 16,0 0 3-16,0 0 0 0,0 0 14 0,0 0-10 15,0 0-3-15,0 0 3 0,0 0-2 16,0 0 2-16,0 0-5 0,0 0-4 0,0 0-2 15,0 0-3-15,0 0 0 0,0 0-5 16,0 0-1-16,0 0 3 0,0 0-9 16,0 0-5-16,0 0-1 0,0 0 2 0,0 0-4 15,0 0-2-15,10 24 0 0,-10-24 3 16,0 0-6-16,0 0 2 0,7 12-1 0,-7-12-1 16,0 0 1-16,6 11-3 0,-6-11 3 15,0 0-2-15,11 16 2 0,-11-16-3 16,8 11-7-16,-8-11 7 0,9 14 1 15,-9-14-7-15,8 15 3 0,-8-15-2 16,6 15 0-16,-6-15 1 0,9 18-1 0,-9-18 2 16,9 18 0-16,-5-8 0 0,-4-10-3 15,6 21 2-15,0-10 0 0,-6-11-1 0,9 24 0 16,-5-11 0-16,1 0 1 0,-5-13-3 16,6 24 6-16,-4-10-1 0,2-1 3 0,-4-13-3 15,6 25 3-15,-6-14-3 0,0-11 2 16,5 25-2-16,-5-25-1 0,0 26-2 0,2-14 6 15,-2-12-6-15,-2 25 4 0,2-25-3 16,0 28-1-16,-3-16 3 0,3-12-5 0,-2 32 5 16,0-17 0-16,0 1 0 0,2-16-2 15,-2 34-19-15,0-17 0 0,0 0 3 16,0-2 0-16,2-15 1 0,-2 32 5 16,2-17-2-16,-2 0 1 0,2-15 0 0,-2 28 6 15,0-12 2-15,-1-1 2 0,3-15 8 16,-4 31 1-16,-1-15 9 0,3 0 2 15,-2 0 8-15,-2 4-5 0,2-2 5 0,0-2-3 16,-3 4 5-16,0-2-6 0,1 3-1 16,-2 1-6-16,4-3 1 0,-5-1-2 0,3 3 0 15,-2 0 3-15,1 1 1 0,-2-2 2 16,3 2-2-16,0-2 0 0,2-1 0 16,-2 2 5-16,-1-2-1 0,2 0 0 0,-1-1-3 15,2 1-4-15,-2-3 0 0,4-2-4 16,-2 1-3-16,4-15-7 0,-9 26-20 0,7-16-42 15,2-10-48-15,-6 20-63 0,6-20-54 16,-5 12-89-16,5-12-170 0,-2 8-405 16,2-8-261-16</inkml:trace>
  <inkml:trace contextRef="#ctx0" brushRef="#br0" timeOffset="58912.02">5179 6687 2578 0,'0'0'-97'16,"0"0"24"-16,0 0 27 0,0 0 19 0,0 0 25 15,0 0 14-15,0 0 19 0,-42 19 2 16,42-19-1-16,-11 14 0 0,11-14 1 0,-12 18-9 15,3-6 11-15,0 1 6 0,1-2 4 16,0 3 2-16,0 3 6 0,-2 0-4 16,0 3 2-16,2 1 2 0,0-1-5 0,-3 3-3 15,2 0-4-15,-1-1-6 0,1 4 0 16,1-1-3-16,0-2-8 0,-2 2 5 0,4-1-2 16,-2 1-5-16,2-1-6 0,0 2 2 15,-1-1 0-15,0 0-3 0,1-3 2 16,2 4 2-16,0 0 3 0,0-2-21 0,-1 1 1 15,3-5 0-15,0 3 5 0,0 2 2 16,0-4 3-16,0 3 2 0,2-4-2 16,2 1-4-16,-2 0 4 0,2 0-7 0,2-1 3 15,-2 2 1-15,3-3-1 0,-3-2-2 16,2 2-1-16,0-2 0 0,0 2 0 16,0-3-1-16,1 1 0 0,-1 0 2 0,1-2 2 15,-1 2 2-15,-2-1-2 0,2-1 0 16,-2 0 0-16,0 1 0 0,-2-16-5 0,6 28 4 15,-4-16-3-15,-2-12 1 0,4 23 3 16,-2-10-2-16,-2-13 0 0,8 19-4 16,-4-10 5-16,-4-9-16 0,8 18-24 0,-8-18-38 15,10 15-35-15,-3-8-45 0,-7-7-31 16,15 13-30-16,-9-5-56 0,-6-8-528 0,15 19-107 16</inkml:trace>
  <inkml:trace contextRef="#ctx0" brushRef="#br0" timeOffset="59752.03">5156 6785 2259 0,'-25'7'-67'0,"25"-7"33"0,0 0 15 15,0 0 16-15,0 0 7 0,0 0 23 0,-13 5 11 16,13-5 0-16,0 0 10 0,0 0 0 15,0 0 3-15,0 0 8 0,0 0-5 16,0 0 3-16,0 0-5 0,0 0-3 0,0 0 0 16,0 0-8-16,0 0-8 0,0 0 0 15,0 0-4-15,0 0-1 0,0 0-8 0,40 18 0 16,-23-16-8-16,2 0-2 0,4-1-10 16,5 1-4-16,3 3-2 0,3-4-12 15,9 3 2-15,-3-1-25 0,0 0 7 0,3 1 10 16,-1-1-2-16,-2 2 1 0,3-2 9 15,-1 1-5-15,1-1-4 0,-3 1 12 0,1 0 1 16,0-2 6-16,-1 0-6 0,0 1 1 16,-4 0 9-16,1-3 15 0,-1 1-7 15,-1 1 9-15,-3-2 10 0,4 2 13 0,-2-2 10 16,-2 0 3-16,1 3 0 0,-1-3 4 16,0 0-10-16,-3 0 1 0,1 0-12 0,-4 0 1 15,-1 0-3-15,-1 0 1 0,-4-3-8 16,2 3 7-16,-1 0-9 0,-2 0-4 15,-19 0-1-15,27-2-3 0,-27 2-4 16,26 0-22-16,-26 0-49 0,21-2-53 0,-21 2-59 16,19 0-95-16,-19 0-555 0,13 0-149 15</inkml:trace>
  <inkml:trace contextRef="#ctx0" brushRef="#br0" timeOffset="60619.65">5114 7979 2441 0,'0'0'-44'0,"0"0"8"0,0 0 14 0,0 0-2 16,0 0-1-16,0 0 13 0,12 10-4 0,-12-10-3 15,0 0 7-15,0 0 1 0,0 0 0 16,0 0 8-16,17 4 11 0,-17-4 17 16,15 6 10-16,-15-6 16 0,21 1-5 0,-21-1 2 15,30 2 3-15,-11 0-9 0,2-2-4 16,2 2-5-16,1 0-4 0,5-1 1 0,3-1 1 16,0 2-11-16,0 1 2 0,1-3 5 15,1 1-2-15,2 1 1 0,1-2 4 16,-1 2-1-16,6 1-2 0,0-3-4 15,3 1-6-15,-1-1 5 0,3 1 0 0,-3-1-5 16,1 0-4-16,-1-1-3 0,1 1 0 16,-3 0 4-16,-5 0 0 0,1 0 20 15,-1 0 6-15,-1 0 11 0,0 0 10 0,-2 1-2 16,-5-1 2-16,3 0 2 0,-2 3-5 16,-1-1-4-16,-3-2-4 0,-1 2 0 0,-2-2-4 15,0 1-3-15,-5 2 0 0,0-2-2 16,-18-1-3-16,30 0 2 0,-30 0-6 0,24 0-11 15,-24 0-25-15,19 0-33 0,-19 0-66 16,0 0-76-16,16-5-85 0,-16 5-176 16,2-7-449-16,-2 7-263 0</inkml:trace>
  <inkml:trace contextRef="#ctx0" brushRef="#br0" timeOffset="61345.99">6555 6886 2599 0,'0'0'-82'0,"0"0"0"0,0 0 3 0,0 0 11 16,0 0 2-16,0 0 8 0,0 0 0 16,0 0 13-16,13 39 12 0,-13-39-4 0,6 12-1 15,-6-12 6-15,7 14 22 0,-1-2 0 16,0 2 18-16,0-1 2 0,2 3 0 0,-2 0 3 16,2 5 17-16,0 3-17 0,1-2 0 15,-1 3-4-15,1 2 9 0,1 3-2 0,1 1-4 16,-3 1-4-16,3-1 5 0,0 1-2 15,-1 3 25-15,-2-2 16 0,1 2 15 16,-2 0 12-16,-1-3 5 0,-2-2 9 0,-2 2-5 16,0-1-5-16,-4 1-10 0,0-2-6 15,-4 5-5-15,-1 0-10 0,-2-3-5 16,-3 0-3-16,2 0-4 0,-4 1-6 0,-2-3-1 16,1 1-6-16,0-1-1 0,-2-1-3 15,3-3-5-15,-2 0 0 0,2-4-12 0,1 1-28 16,3-3-51-16,-1-2-65 0,2-3-79 15,-1-1-194-15,2-2-330 0,-1-4-16 16</inkml:trace>
  <inkml:trace contextRef="#ctx0" brushRef="#br0" timeOffset="62127.59">6795 7455 2195 0,'0'0'-3'0,"0"0"34"0,0 0 11 16,12-11 11-16,-12 11 8 0,0 0-2 15,0 0-1-15,0 0 5 0,0 0-1 0,0 0 6 16,0 0 5-16,0 0 1 0,0 0-2 16,0 0 2-16,0 0 3 0,0 0 0 15,20-2-8-15,-20 2-10 0,0 0-5 16,0 0-5-16,22 0-6 0,-22 0-7 0,0 0-4 15,32 2-7-15,-32-2 1 0,23 2-4 16,-23-2-3-16,24 1-2 0,-24-1-2 16,21 2 2-16,-21-2-4 0,21 2 1 0,-21-2-3 15,21 0 0-15,-21 0 0 0,20 3-4 16,-20-3 6-16,16 1 6 0,-16-1 7 0,0 0 11 16,22 2 3-16,-22-2 7 0,0 0-3 15,0 0-2-15,18 4-2 0,-18-4-2 0,0 0-2 16,0 0-2-16,15 2-7 0,-15-2-1 15,0 0-7-15,0 0-20 0,0 0-44 0,0 0-58 16,0 0-68-16,0 0-59 0,0 0-91 16,18 1-185-16,-18-1-349 0,0 0-209 15</inkml:trace>
  <inkml:trace contextRef="#ctx0" brushRef="#br0" timeOffset="64352.03">6928 8215 2550 0,'0'0'-53'0,"0"0"20"0,0 0 18 16,0 0 1-16,0 0 11 0,0 0 6 15,0 0 12-15,0 0 1 0,0 0 14 0,0 0 1 16,0 0 7-16,0 0 5 0,0 0 16 16,0 0 3-16,0 0 16 0,0 0 0 15,0 0-1-15,40-25-4 0,-40 25 0 0,13-11-10 16,-13 11-7-16,14-11-3 0,-5 4-4 16,-9 7-4-16,17-13-4 0,-9 4-6 0,-8 9-3 15,18-17-5-15,-8 8 0 0,-2-1-5 16,-8 10-2-16,17-21-1 0,-8 10 1 15,0-3 7-15,-1 3 8 0,2-3-6 0,-4 1 3 16,3 0 0-16,0-3-2 0,-1 0 4 16,-2 2-5-16,3-1-1 0,-3-1-1 0,0-1-7 15,1 4 6-15,2-4-1 0,-3 2-1 16,0-1 3-16,0 0-3 0,-2-1-3 16,6 2-3-16,-6-1-2 0,2 0 1 15,0-1-5-15,0 1 1 0,1 0-2 0,-1 0-4 16,1 0 4-16,-1 0-3 0,0 2-1 15,-2-2-2-15,3 3-1 0,-3-3 1 0,2 1-1 16,-2 0-2-16,3 0 3 0,0-1 0 16,-1 3-4-16,0-4 1 0,-2 2 0 0,2 1 1 15,1-3 4-15,-3 3 3 0,1-1 3 16,1 3 4-16,-2-3 2 0,0-2 1 16,3 2 2-16,-7 15-2 0,8-29 2 0,-4 15-4 15,-2-4 0-15,2 3-1 0,-2-2-1 16,1 0-3-16,-3 17 0 0,2-37-3 0,-2 19-1 15,0 2 1-15,-2-3 0 0,2 19-1 16,-3-34 2-16,1 16-6 0,0-1 0 16,-2 0 3-16,-2 1-5 0,0-4 1 0,-1 2-2 15,1 0-3-15,-2 2 2 0,-1 0-1 16,0 3-1-16,1-3 2 0,0 5-1 0,-3-1 0 16,2 0-2-16,-1 0 2 0,-1 1-3 15,1 2 1-15,-3-1-1 0,2 2 3 0,-1-1-1 16,2 3-2-16,-2-3 3 0,0 2-3 15,12 9 3-15,-19-15 0 0,10 7 0 16,9 8-2-16,-19-14 3 0,11 10-1 16,8 4-1-16,-20-11 0 0,20 11 2 0,-12-8-2 15,12 8-1-15,-12-9 0 0,12 9-1 16,0 0 3-16,-18-7-1 0,18 7 3 0,0 0-4 16,-12-7 2-16,12 7-1 0,0 0-1 15,-15-6 1-15,15 6-2 0,0 0 2 16,0 0 6-16,-15-8-6 0,15 8 1 0,0 0 3 15,0 0 0-15,0 0-1 0,0 0-2 16,0 0 0-16,-13-10-2 0,13 10-1 16,0 0-1-16,0 0 0 0,0 0-1 0,0 0-3 15,0 0-3-15,0 0-2 0,0 0-7 16,0 0-3-16,0 0-3 0,0 0-3 0,0 0 5 16,36-11 2-16,-36 11 2 0,0 0 2 15,21-2 2-15,-21 2 2 0,18-4 3 16,-18 4-2-16,0 0-1 0,24-1 2 0,-24 1 2 15,20 0-1-15,-20 0 0 0,0 0 1 16,25-3-3-16,-25 3 3 0,0 0 0 16,22 3 2-16,-22-3 1 0,0 0 0 0,18 0 2 15,-18 0-1-15,0 0-3 0,16 3 6 0,-16-3-2 16,0 0 0-16,0 0-2 0,0 0 1 16,16 4 3-16,-16-4 0 0,0 0-1 15,0 0 2-15,0 0-1 0,17 6 1 0,-17-6 1 16,0 0-2-16,0 0 3 0,0 0 0 15,11 5 1-15,-11-5-3 0,0 0 1 0,0 0 7 16,0 0 6-16,0 0 6 0,0 0-1 16,0 0-1-16,0 0-2 0,0 0-1 15,0 0-2-15,0 0 2 0,0 0-2 0,0 0-2 16,0 0 0-16,0 0 0 0,0 0-1 16,0 0 1-16,0 0-2 0,0 0 0 15,0 0-1-15,0 0 0 0,0 0 2 0,0 0-5 16,0 0 7-16,0 0-1 0,0 0 5 15,0 0-1-15,0 0 6 0,0 0 0 16,0 0 0-16,0 0-4 0,0 0 0 0,0 0-1 16,0 0 1-16,0 0-2 0,0 0 0 15,0 0-2-15,0 0 3 0,0 0-5 16,0 0 1-16,0 0-2 0,0 0-4 16,0 0-2-16,0 0-2 0,-28-32 1 0,28 32-1 15,0 0 1-15,-18-8 0 0,18 8-3 0,-18-1 0 16,18 1 2-16,0 0 0 0,-25-2 0 15,25 2 1-15,-19-2 0 0,19 2 0 0,-21-5-2 16,21 5 2-16,-24 0 0 0,24 0 0 16,-23-5 2-16,23 5-3 0,-21-3 2 15,21 3-3-15,-19-5 1 0,19 5 1 0,-17-3 0 16,17 3-1-16,0 0 8 0,-21-4-6 16,21 4-2-16,0 0 1 0,-20-3 2 15,20 3-2-15,0 0 1 0,0 0-1 0,0 0 0 16,-16-6-1-16,16 6 0 0,0 0 0 15,0 0 6-15,0 0-10 0,0 0 3 0,0 0 2 16,0 0-3-16,0 0 2 0,0 0-1 16,0 0-1-16,0 0 2 0,0 0-4 15,0 0 4-15,0 0 2 0,0 0-4 0,0 0 1 16,26 47-1-16,-20-36 1 0,0 2 2 16,0 1-2-16,0 1 2 0,1 2 0 0,-3 0-2 15,1 1 1-15,1 5-8 0,-2-4-31 16,0 0-51-16,0 0-56 0,1-1-57 0,-1 0-57 15,2-1-138-15,-2-2-199 0,3 1-263 16,0-6-212-16</inkml:trace>
  <inkml:trace contextRef="#ctx0" brushRef="#br0" timeOffset="64866.58">7429 6467 2478 0,'0'0'-78'0,"0"0"40"16,0 0 23-16,0 0 13 0,0 0 25 15,-16-4 32-15,16 4 18 0,0 0 9 0,0 0 7 16,0 0-8-16,0 0 1 0,0 0-4 16,0 0 3-16,0 0 3 0,0 0 5 0,0 0-2 15,0 0-7-15,0 0-11 0,57-3-3 16,-38 3-5-16,2 0-5 0,3-1 4 16,0 1-3-16,6 1-2 0,2-2-7 0,-1 1-6 15,-1-3-3-15,0 1-7 0,-5 2-8 16,-1 0-15-16,-1-1-18 0,-2 1-26 0,-2 0-24 15,-19 0-41-15,30-4-47 0,-30 4-40 16,19-2-55-16,-19 2-126 0,4-4-489 0,-4 4-208 16</inkml:trace>
  <inkml:trace contextRef="#ctx0" brushRef="#br0" timeOffset="65088.05">7573 6464 2515 0,'0'0'-96'0,"0"0"15"0,-6 11 5 0,6-11 34 16,0 0 33-16,0 0 35 0,-2 21 38 15,2-21 23-15,0 0 27 0,2 29 5 0,-2-29 8 16,4 27 3-16,-2-12 1 0,1 2-11 16,1 1-10-16,-2 0-13 0,2 3-10 0,0 2-9 15,1 0-17-15,-3-2-40 0,2-1-70 16,0 2-89-16,-4-2-105 0,2-4-246 0,0-1-332 15,-2-15-144-15</inkml:trace>
  <inkml:trace contextRef="#ctx0" brushRef="#br0" timeOffset="69482.06">5779 8493 2347 0,'0'0'-111'16,"0"0"22"-16,0 0 8 0,0 0 6 15,0 0 5-15,0 0 7 0,0 0 5 0,0 0 13 16,0 0-5-16,0 0 9 0,0 0 2 16,0 0 8-16,0 0 11 0,0 0-1 0,0 0 16 15,0 0 5-15,0 0 7 0,0 0 17 16,0 0 16-16,0 0 6 0,0 0 2 16,0 0 5-16,0 0 4 0,0 0-5 0,0 0 2 15,0 0-8-15,0 0 2 0,0 0-8 16,0 0 3-16,0 0-20 0,0 0 12 0,0 0-12 15,0 0 4-15,0 0-8 0,14-42-5 16,-14 42-14-16,13-11 0 0,-4 3 3 16,-9 8-5-16,14-17-4 0,-5 10 0 0,1-2 1 15,-10 9-3-15,17-21 0 0,-8 11 10 16,-1-1-2-16,0-1 0 0,4-2 3 16,-4 3-1-16,2-3-4 0,-1 0 19 15,-1 0-21-15,3 0-4 0,-1-1 5 0,-1 1 6 16,1-6 9-16,-2 5-7 0,2 0 0 15,-2 0 12-15,0-1-3 0,0 0 4 0,1 0 2 16,0 0 3-16,-1 1-8 0,1-2 4 16,-3 1-7-16,2 2 3 0,-2-1 7 15,4 1 0-15,-4-1 1 0,0 1 0 0,0-2-7 16,0 2 5-16,1 0-1 0,0-1-7 16,-3 2-2-16,2-1 5 0,-6 14-12 15,10-23 10-15,-5 9-4 0,-5 14 5 0,8-21 1 16,-6 10 1-16,-2 11-3 0,6-21-6 0,-6 21 2 15,7-20 6-15,-7 20 2 0,4-21 4 16,1 10 7-16,-5 11-16 0,4-20 4 0,0 7 3 16,-4 13-5-16,4-20 5 0,0 8 1 15,-4 12-3-15,2-23-3 0,-2 23 1 16,4-25-3-16,-2 15 4 0,-2 10-7 0,5-24 1 16,-5 24-5-16,3-23 8 0,-3 23-8 15,2-23-4-15,0 12 4 0,-2 11 1 16,2-23-10-16,-2 23 10 0,0-22-1 0,0 22 1 15,2-23-10-15,-2 23 6 0,2-22-3 16,-2 22 3-16,0-22-6 0,0 22 6 16,0-19 1-16,0 19 13 0,-2-23-2 0,2 23 2 15,-2-23 9-15,2 23-8 0,-2-22-5 16,2 22 3-16,-2-18-5 0,2 18 0 16,-5-19-2-16,5 19-2 0,-5-19 1 0,5 19-3 15,-6-19 2-15,6 19-1 0,-6-17-8 16,6 17 9-16,-8-20-6 0,8 20 6 0,-6-19-9 15,6 19 0-15,-7-18 1 0,3 5-5 16,4 13 4-16,-5-19-1 0,5 19 3 16,-6-23-2-16,2 13 1 0,4 10 1 0,-6-26 0 15,1 14-4-15,1-4 1 0,4 16-8 16,-8-27 6-16,4 12 1 0,-3 1-5 0,2-2 7 16,-1 0-11-16,2 1 4 0,-2 0-1 15,0 0 6-15,2-1 5 0,-3 2-4 0,2-1-4 16,-1 1 2-16,6 14-3 0,-10-27 5 15,6 13 0-15,-3 2 3 0,7 12-4 16,-6-25 7-16,6 25-9 0,-9-20 3 0,9 20-1 16,-6-19 7-16,6 19-3 0,-7-15 1 15,7 15 1-15,-4-19 1 0,4 19-3 16,-4-13 0-16,4 13 1 0,0 0 6 0,-6-16-10 16,6 16 2-16,0 0-1 0,0 0-3 15,-8-16 3-15,8 16 0 0,0 0 0 0,-6-12 5 16,6 12-6-16,0 0 6 0,-10-11-6 15,10 11 5-15,0 0-1 0,0 0 2 0,-10-12-2 16,10 12 2-16,0 0-3 0,-8-10 7 16,8 10-4-16,0 0-2 0,-13-11-7 15,13 11 5-15,0 0-2 0,-13-9 3 0,13 9-2 16,0 0-1-16,-13-10 4 0,13 10-1 16,0 0-1-16,0 0-5 0,0 0 5 15,-14-7 2-15,14 7-1 0,0 0 6 16,0 0-6-16,0 0 0 0,-11-11 7 0,11 11-5 15,0 0 3-15,0 0-1 0,0 0 3 16,0 0-3-16,0 0 0 0,-13-9 6 0,13 9-1 16,0 0-9-16,0 0 9 0,0 0-7 15,0 0-2-15,0 0 2 0,0 0 2 16,0 0-4-16,0 0-3 0,0 0 3 16,0 0-3-16,0 0 6 0,0 0-4 0,0 0-2 15,0 0-9-15,0 0 7 0,0 0 0 16,0 0-2-16,0 0 0 0,0 0 6 0,0 0-3 15,0 0 4-15,0 0-5 0,0 0 3 16,-23 16 4-16,23-16-2 0,0 0-2 0,-11 15-1 16,11-15 0-16,-8 11 6 0,8-11-6 15,-9 12 3-15,9-12 7 0,-10 13-10 0,10-13 2 16,-10 13-1-16,10-13 1 0,-9 14 1 16,9-14-1-16,-7 11 1 0,7-11 0 15,0 0 0-15,-10 12-2 0,10-12 5 0,0 0 3 16,-6 11 1-16,6-11 1 0,0 0 4 15,0 0 5-15,0 0 2 0,0 0-4 0,0 0-2 16,0 0-1-16,0 0 2 0,0 0-3 16,0 0-1-16,0 0-4 0,0 0-1 0,0 0 3 15,0 0-3-15,18-49-5 0,-18 49 8 16,9-20-4-16,-9 20 0 0,9-15-4 16,-9 15 0-16,6-17 1 0,-6 17 1 0,6-13 0 15,-6 13 2-15,0 0-1 0,7-15 0 16,-7 15-5-16,0 0 6 0,8-14-5 15,-8 14 2-15,0 0-1 0,0 0 0 0,6-12 6 16,-6 12-3-16,0 0 2 0,0 0 6 16,0 0-1-16,0 0 0 0,9-13-2 15,-9 13 4-15,0 0-4 0,0 0-1 0,0 0-2 16,0 0 6-16,0 0-3 0,0 0 2 16,23 2 1-16,-23-2-3 0,0 0 0 0,0 0-1 15,24 15-5-15,-24-15-3 0,12 12-10 16,-3-5-11-16,-9-7-32 0,17 20-41 15,-9-11-41-15,1 3-30 0,-1 0-39 0,-2-4-95 16,2 5-473-16,2-4-66 0</inkml:trace>
  <inkml:trace contextRef="#ctx0" brushRef="#br0" timeOffset="70594.83">6189 6667 2175 0,'0'0'-87'0,"0"0"17"16,0 0 27-16,0 0 13 0,0 0 14 15,-34-24 22-15,34 24 7 0,0 0 6 16,-8-18 28-16,8 18 16 0,0 0 5 0,0-20 13 15,0 20 4-15,0-18 15 0,0 18-2 16,0 0-4-16,4-30-2 0,0 21-4 16,-4 9-10-16,6-19-7 0,-6 19-8 0,7-21-10 15,-1 12-7-15,-6 9-3 0,9-20-5 16,-3 11-2-16,-6 9-8 0,10-17 4 0,-10 17-11 16,12-15-2-16,-12 15 0 0,12-14-2 15,-6 7-5-15,-6 7 1 0,17-11-2 16,-17 11-2-16,15-7-2 0,-15 7-3 0,17-8 1 15,-17 8-1-15,16-7 0 0,-16 7-2 16,18-1-1-16,-18 1 3 0,0 0-4 0,23 1-3 16,-23-1 2-16,17 7 4 0,-17-7-5 15,13 8 1-15,-13-8 0 0,10 10-1 16,-2-2 1-16,-8-8 4 0,10 15-3 0,-10-15 2 16,8 21-2-16,-4-11 6 0,-4-10-9 15,6 20 3-15,-4-8 0 0,-2-12-1 0,2 20-1 16,-2-20 6-16,2 23-5 0,-2-23 4 15,2 21-3-15,-2-21 2 0,-2 21 1 0,2-21 2 16,0 19-1-16,0-19-4 0,-2 19 7 16,2-19 4-16,-2 16 9 0,2-16 9 15,0 0-3-15,-6 17 2 0,6-17-1 0,-8 12-5 16,8-12 7-16,0 0-5 0,-18 9-1 16,18-9-1-16,-14 4 0 0,14-4 7 15,-19 1 6-15,19-1 2 0,0 0 2 0,-28-3 3 16,28 3-3-16,-18-5 1 0,18 5-5 15,-18-10 1-15,18 10-6 0,-14-10-2 16,14 10-3-16,-13-14-2 0,13 14-4 0,-11-13-1 16,11 13-2-16,-8-13-2 0,8 13-3 15,0 0 0-15,-9-20-5 0,9 20-7 0,0 0-3 16,-2-19-5-16,2 19-8 0,0 0-8 16,6-18-9-16,-6 18-7 0,9-14-21 15,-9 14-15-15,13-9-21 0,-13 9-15 16,19-10-30-16,-19 10-25 0,20-8-32 0,-6 5-61 15,-14 3-119-15,23-4-432 0,-10 0-128 0</inkml:trace>
  <inkml:trace contextRef="#ctx0" brushRef="#br0" timeOffset="71317.93">5880 6584 2214 0,'0'0'-172'0,"0"0"17"15,0 0 23-15,0 0 24 0,0 0 28 16,12-11 29-16,-12 11 24 0,0 0 19 0,0 0 16 16,0 0 19-16,0 0 12 0,0 0 18 15,0 0 16-15,0 0 13 0,0 0 17 0,0 0 6 16,0 0 7-16,0 0 7 0,0 0 5 15,0 0 0-15,0 0 5 0,0 0 4 16,0 0-1-16,0 0 3 0,30 6-1 16,-30-6-2-16,0 0-7 0,17 7-13 0,-17-7-9 15,19 6-7-15,-19-6-15 0,21 7-7 0,-7-4-12 16,-14-3-10-16,20 9-15 0,-20-9-29 16,19 6-51-16,-19-6-55 0,17 8-77 15,-10-2-75-15,-7-6-195 0,10 7-494 0,-10-7-348 16</inkml:trace>
  <inkml:trace contextRef="#ctx0" brushRef="#br0" timeOffset="86721.04">3799 6439 2658 0,'0'0'-162'0,"0"0"27"0,0 0 17 16,0 0 17-16,0 0 22 0,2 21 22 0,-2-21 17 16,0 0 3-16,0 0 9 0,-2 21 22 15,2-21-6-15,0 0 32 0,-2 19 31 0,2-19 7 16,0 0 9-16,2 21 2 0,-2-21-2 16,0 0-1-16,0 21-5 0,0-21-3 15,0 15 6-15,0-15 5 0,0 0 7 0,-2 25-2 16,2-25-1-16,0 17-2 0,0-17-2 15,-2 19-6-15,2-19-1 0,-2 20-5 16,2-20-6-16,-2 18-1 0,2-18-1 0,-2 20-4 16,2-20-5-16,-5 19-2 0,5-19-3 15,-2 16-7-15,2-16 4 0,-2 18-7 0,2-18 1 16,0 0-6-16,-4 21 3 0,4-21-6 16,0 0-3-16,0 15 3 0,0-15-3 0,0 0-5 15,0 0-9-15,-2 17-19 0,2-17-43 16,0 0-50-16,0 10-52 0,0-10-40 15,0 0-85-15,0 0-558 0,0 0-189 0</inkml:trace>
  <inkml:trace contextRef="#ctx0" brushRef="#br0" timeOffset="87047.9">3962 6548 2538 0,'0'0'-32'0,"0"0"10"15,0 0-4-15,0 0 12 0,0 0 16 0,0 0 18 16,0 0 28-16,0 0-5 0,0 0 3 16,0 0 0-16,0 0 0 0,0 0 8 15,0 0 7-15,0 0 7 0,-51 25 8 0,51-25 1 16,-14 9-3-16,14-9 3 0,-13 10-6 16,13-10-3-16,-13 11-2 0,13-11-2 0,-13 11-6 15,13-11 3-15,-12 14-5 0,12-14-3 16,-13 15-5-16,8-7-3 0,5-8-1 15,-12 16-2-15,6-7-6 0,6-9-1 16,-6 15-4-16,6-15-2 0,-9 17-3 0,9-17 0 16,0 17-1-16,0-17-1 0,9 17-5 15,-1-8-1-15,2 3-5 0,6-5-22 0,-2 1-30 16,3-1-39-16,4 1-64 0,-2-4-91 16,1 0-187-16,-2 0-546 0,0-2-409 15</inkml:trace>
  <inkml:trace contextRef="#ctx0" brushRef="#br0" timeOffset="90863.87">5753 8488 2797 0,'0'0'-160'0,"0"0"13"16,0 0 10-16,0 0 21 0,0 0 13 16,-19-28 26-16,19 28 21 0,0 0 14 0,0 0 25 15,0 0 10-15,-13-9 7 0,13 9 16 16,0 0 8-16,0 0 10 0,0 0 28 0,0 0-10 15,0 0 19-15,0 0 5 0,0 0 4 16,-13-9 5-16,13 9-3 0,0 0 0 16,0 0-4-16,0 0 1 0,0 0-9 0,0 0 6 15,0 0 8-15,0 0 8 0,0 0 5 16,0 0 3-16,0 0-3 0,0 0-2 0,0 0-7 16,0 0-4-16,0 0-6 0,0 0-3 15,0 0-5-15,0 0 3 0,0 0 0 0,0 0 1 16,0 0-1-16,0 0-3 0,0 0-2 15,0 0-8-15,0 0-6 0,0 0-3 16,0 0-2-16,0 0-11 0,0 0-3 16,0 0-3-16,0 0-5 0,0 0-2 0,0 0-4 15,47 4 0-15,-47-4-5 0,24 5-3 16,-24-5-1-16,22 7-1 0,-8-2 0 16,-2 1-3-16,1-1-1 0,-13-5 2 0,23 12-5 15,-10-5 3-15,-3-1-2 0,0 1 0 0,-10-7 1 16,22 12-3-16,-11-5-2 0,-1 0 1 15,-10-7 1-15,19 9 1 0,-10-3-3 16,-9-6 4-16,16 9-7 0,-16-9 5 0,14 8-3 16,-14-8 2-16,12 7-1 0,-12-7 4 15,0 0-2-15,10 7 4 0,-10-7 1 16,0 0 0-16,0 0-1 0,0 0-1 16,0 0 0-16,0 0-2 0,0 0-4 0,0 0 2 15,0 0-2-15,0 0 1 0,0 0 1 0,0 0-1 16,0 0-2-16,0 0 1 0,0 0 0 15,-26-35-4-15,26 35 1 0,-16-11-2 16,16 11 1-16,-16-14 0 0,5 6 0 0,11 8-4 16,-21-14 5-16,8 8-3 0,13 6 2 15,-24-13 1-15,14 9-2 0,10 4 2 0,-26-12-1 16,16 9 0-16,10 3 0 0,-23-8-1 16,23 8 0-16,-20-6-1 0,20 6-4 15,-16-8-1-15,16 8-7 0,-15-4-9 0,15 4-17 16,0 0-11-16,-17-7-20 0,17 7-22 15,0 0-26-15,0 0-43 0,-17-6-55 0,17 6-71 16,0 0-185-16,-6-7-485 0,6 7-400 16</inkml:trace>
  <inkml:trace contextRef="#ctx0" brushRef="#br0" timeOffset="105333.73">9675 7043 2819 0,'0'0'-161'0,"0"0"-4"0,16-9-15 16,-16 9 3-16,12-9 16 0,-12 9 31 16,12-10 30-16,-12 10 30 0,13-9 10 0,-13 9 15 15,13-10 10-15,-13 10 23 0,13-10 19 16,-13 10 20-16,8-9 21 0,-8 9 7 16,0 0-5-16,10-9-4 0,-10 9 2 0,0 0 1 15,0 0-4-15,10-12-8 0,-10 12 3 16,0 0-6-16,0 0 3 0,0 0-9 15,0 0 4-15,12-10-10 0,-12 10 4 0,0 0-5 16,0 0 9-16,17-3-15 0,-17 3-2 16,0 0-6-16,19-2 3 0,-19 2 4 15,0 0-7-15,21-3 1 0,-21 3 6 0,0 0-6 16,22 0-4-16,-22 0-1 0,0 0 4 16,0 0-6-16,22 3 4 0,-22-3-7 15,0 0 8-15,0 0-4 0,18 3 15 0,-18-3-8 16,0 0 6-16,0 0 2 0,10 7 12 15,-10-7 7-15,0 0 4 0,0 0 11 0,2 22 10 16,-2-22 7-16,0 0 1 0,-8 26-5 16,8-26-5-16,-6 19-3 0,6-19-6 0,-7 23-9 15,2-7 0-15,1-1-5 0,-2-1-3 16,2 3-4-16,0-2-1 0,-2 1-3 16,1 0 13-16,1 1-1 0,-1 2-8 0,-1-3-2 15,2 0 5-15,0 2-9 0,0 0 0 16,-1-2-5-16,1 1 0 0,0-1-2 0,0 1-2 15,2-2-2-15,2-15 1 0,-7 26 3 16,5-13 16-16,2-13 7 0,-7 22 8 16,5-11 2-16,2-11 2 0,-6 17 2 0,6-17 2 15,-4 15 6-15,4-15 6 0,-6 12 3 16,6-12-1-16,0 0 3 0,-8 16-8 0,8-16-7 16,0 0-7-16,-10 12-1 0,10-12-4 15,0 0-4-15,-10 10-3 0,10-10-1 16,0 0-3-16,-17 10-6 0,17-10-6 0,-12 4 3 15,12-4-6-15,0 0 1 0,-26 3-5 16,26-3 3-16,-16 3-4 0,16-3-5 0,0 0 3 16,-26 1-3-16,26-1-1 0,0 0 0 15,-24-1-1-15,24 1 2 0,0 0-2 16,-21-3 4-16,21 3-8 0,0 0-1 16,-18-5-8-16,18 5-18 0,-12-10-27 0,12 10-37 15,-8-13-46-15,8 13-65 0,-2-15-59 16,0 6-94-16,2 9-181 0,-4-17-428 0,4 17-398 15</inkml:trace>
  <inkml:trace contextRef="#ctx0" brushRef="#br0" timeOffset="106427.14">10234 7247 2843 0,'0'0'-81'16,"0"0"24"-16,0 0 15 0,0 0 9 0,17-48 2 16,-17 48 16-16,6-16 25 0,-6 16 8 15,7-22 6-15,-5 10-8 0,-2 12-1 0,9-31 3 16,-3 16 5-16,-2-2 21 0,0-1 5 16,2 0 1-16,-2 0-2 0,6-3-2 0,-4 2-9 15,2-3 2-15,0 3-6 0,-1 3-7 16,1 0-2-16,1-2-3 0,0 3-4 15,-1-1-1-15,2 3-3 0,-2 1-1 0,2-1-4 16,0 3 2-16,0-1-5 0,-10 11 2 16,22-15 2-16,-12 8-4 0,-10 7-5 15,19-4 4-15,-19 4-5 0,24 0-2 0,-24 0 0 16,20 12 3-16,-6 0-2 0,-4 1 4 16,1 4-2-16,-1 3 0 0,1 0 0 15,-2 3 0-15,-3 2 2 0,0-1-2 0,0 2 4 16,-4-1-6-16,0-2 4 0,-2 2 5 15,-2-5 2-15,0 2 16 0,-2-4 6 0,0 3 8 16,-2-2 7-16,-1-2 3 0,-2 0-1 16,-1-2 5-16,-1-3-3 0,-1 1-1 15,-3-3-4-15,0-1 0 0,-1-1-4 0,0-1 4 16,0-2 8-16,-1-1-4 0,17-4-2 16,-32 1 2-16,14-2-2 0,18 1-5 15,-29-6 4-15,16-1-6 0,1 0-6 0,12 7-1 16,-19-15 1-16,11 7 0 0,8 8-6 15,-12-15-6-15,12 15 0 0,-4-17-8 0,4 17 0 16,0 0-2-16,11-25-4 0,0 18 0 16,-11 7 0-16,25-14-1 0,-6 6 3 15,-2 5-10-15,5-3-7 0,0 0-14 0,0 2-28 16,-1 0-38-16,0 3-51 0,0-3-67 16,-2 0-72-16,-2-2-167 0,0 3-530 15,-7-2-419-15</inkml:trace>
  <inkml:trace contextRef="#ctx0" brushRef="#br0" timeOffset="106730.47">10309 6570 2978 0,'0'0'101'0,"0"0"29"16,0 0-14-16,0 0-13 0,0 0-14 15,0 0-6-15,10-14-12 0,-10 14-7 0,0 0-11 16,0 0-41-16,0 0-58 0,0 0-64 15,0 0-52-15,0 0-44 0,15-4-88 16,-15 4-611-16,10-2-294 0</inkml:trace>
  <inkml:trace contextRef="#ctx0" brushRef="#br0" timeOffset="106889.4">10503 6569 2875 0,'0'0'77'0,"12"4"16"0,-12-4 9 16,0 0 19-16,16 6 14 0,-16-6 7 0,0 0-1 15,0 0-12-15,14 3-18 0,-14-3-12 16,0 0-27-16,0 0-36 0,0 0-52 0,0 0-72 16,17 2-88-16,-17-2-88 0,0 0-190 15,0 0-490-15,0 0-369 0</inkml:trace>
  <inkml:trace contextRef="#ctx0" brushRef="#br0" timeOffset="107616.01">10412 6618 2717 0,'0'0'-149'0,"0"0"30"0,0 0 18 0,0 0 21 16,0 0 18-16,0 0 20 0,0 0 29 16,0 0 10-16,0 0 19 0,-22 31 18 15,22-31 8-15,0 0 9 0,0 0 8 0,-12 10 20 16,12-10 16-16,0 0 1 0,0 0-6 15,0 0-10-15,0 0 1 0,0 0-8 16,0 0-1-16,0 0 4 0,0 0 8 0,0 0 1 16,0 0-2-16,0 0 0 0,0 0-9 15,0 0-1-15,-23-25-10 0,23 25-10 0,0 0-4 16,0 0-3-16,0 0-11 0,0 0 4 16,0 0-8-16,0 0-1 0,0 0-5 15,0 0-4-15,0 0-2 0,0 0-2 0,0 0-4 16,0 0-3-16,6-25-3 0,-6 25-14 15,0 0-30-15,0 0-44 0,0 0-69 16,0 0-65-16,0 0-119 0,0 0-629 0,0 0-404 16</inkml:trace>
  <inkml:trace contextRef="#ctx0" brushRef="#br0" timeOffset="108035.85">10533 6618 2816 0,'0'0'-143'15,"0"0"18"-15,0 0 21 0,0 0 24 0,0 0 29 16,0 0 28-16,0 0 29 0,0 0 16 16,0 0 1-16,0 0 6 0,0 0-2 15,0 0-1-15,0 0 6 0,0 0 0 0,0 0 10 16,0 0 15-16,0 0 6 0,0 0 6 16,0 0 1-16,0 0-10 0,0 0-7 15,0 0-9-15,0 0-7 0,-9-32-5 0,9 32-5 16,0 0-2-16,0 0-2 0,0 0-4 15,0 0-6-15,0 0 3 0,0 0-9 0,0 0 4 16,0 0-4-16,0 0 2 0,0 0-4 16,0 0 3-16,0 0-5 0,0 0-18 15,0 0-43-15,0 0-59 0,0 0-61 0,0 0-150 16,0 0-445-16,0 0-67 0</inkml:trace>
  <inkml:trace contextRef="#ctx0" brushRef="#br0" timeOffset="108440.54">11208 7261 2302 0,'0'0'-9'0,"0"0"17"0,0 0 10 16,0 0 28-16,0 0 45 0,0 0 37 0,-19 17 23 15,19-17-1-15,0 0-7 0,0 0-6 16,0 0-12-16,0 0-16 0,0 0-9 0,0 0-14 16,0 0-8-16,0 0-9 0,33 2-9 15,-33-2-6-15,22 0-5 0,-22 0-9 16,23 0-4-16,-23 0-14 0,22 0-26 16,-22 0-41-16,20-2-45 0,-20 2-58 0,20-2-62 15,-12 0-88-15,-8 2-663 0,15-7-398 16</inkml:trace>
  <inkml:trace contextRef="#ctx0" brushRef="#br0" timeOffset="108601.84">11202 7149 2863 0,'0'0'-34'16,"-18"-8"31"-16,18 8 4 0,0 0-1 16,0 0 8-16,-14-6 2 0,14 6 6 0,0 0-1 15,0 0-3-15,0 0-14 0,0 0-15 16,0 0-17-16,0 0-23 0,47-10-30 0,-32 10-36 15,1-2-86-15,-16 2-191 0,36-4-222 16,-17 3 163-16</inkml:trace>
  <inkml:trace contextRef="#ctx0" brushRef="#br0" timeOffset="109042.34">11650 6827 1787 0,'0'0'2'0,"0"0"29"15,0 0 13-15,0 0 14 0,0 0 26 16,0 0 19-16,-22 4 5 0,22-4-7 0,0 0-2 16,0 0-16-16,0 0-8 0,0 0-7 15,0 0-9-15,0 0-10 0,0 0-3 16,0 0-4-16,58 4-3 0,-37-1-1 15,5 1-3-15,4-1-4 0,-1 2-6 0,5-2-4 16,0 1 1-16,1-1-3 0,-1 0-2 16,0 1 5-16,0-3-11 0,-6 3 0 0,1-2-15 15,-5-1-36-15,0 2-42 0,-3-3-36 16,-4 1-48-16,-17-1-58 0,23-1-160 16,-23 1-281-16,6-6 96 0</inkml:trace>
  <inkml:trace contextRef="#ctx0" brushRef="#br0" timeOffset="109277.55">11883 6904 1871 0,'-10'14'-74'0,"10"-14"15"16,-9 13 31-16,9-13 18 0,-6 15 30 16,6-15 20-16,-3 22 23 0,3-22 25 0,-5 24 8 15,3-10 20-15,2-14-2 0,0 30 8 16,-3-13 0-16,3 2-7 0,0-2-4 15,0 2-12-15,0 0-11 0,0 0-6 0,3 0-11 16,-6 0-6-16,6 0-9 0,-1-1-7 16,-2-18-2-16,0 33-20 0,0-22-53 0,0-11-59 15,5 24-62-15,-5-24-72 0,-2 19-154 16,-3-13-386-16,5-6-45 0</inkml:trace>
  <inkml:trace contextRef="#ctx0" brushRef="#br0" timeOffset="110147.88">10364 6593 2131 0,'0'0'-108'16,"0"0"22"-16,-13 9 13 0,13-9 24 15,0 0 26-15,0 0 20 0,0 0 23 0,0 0 32 16,0 0 14-16,0 0 8 0,0 0 2 15,0 0 9-15,0 0 3 0,0 0 13 0,0 0 3 16,0 0-2-16,0 0 4 0,0 0-7 16,0 0-10-16,0 0-6 0,0 0-5 0,0 0-14 15,-17-18-8-15,17 18-8 0,0 0-9 16,0 0-10-16,0 0-9 0,0 0-2 16,0 0-9-16,0 0 1 0,0 0-4 0,0 0 0 15,0 0-5-15,0 0 2 0,0 0-2 16,0 0 2-16,0 0-3 0,0 0 0 15,0 0 0-15,0 0 3 0,0 0-5 0,0 0 1 16,0 0 4-16,-5 27 2 0,5-27 7 16,0 0 13-16,0 0 3 0,0 0 9 15,-6 13 4-15,6-13 0 0,0 0 4 0,0 0-3 16,0 0-7-16,0 0 5 0,0 0-4 16,0 0-6-16,0 0 2 0,0 0-5 0,0 0-3 15,0 0-4-15,0 0-4 0,0 0 0 16,0 0-9-16,0 0-5 0,0 0-3 0,0 0-3 15,15-44 0-15,-15 44-2 0,0 0-1 16,17-10-6-16,-17 10-20 0,0 0-16 16,13-7-29-16,-13 7-24 0,0 0-43 15,0 0-42-15,12-4-45 0,-12 4-135 0,0 0-453 16,0 0-143-16</inkml:trace>
  <inkml:trace contextRef="#ctx0" brushRef="#br0" timeOffset="110932.15">12401 7246 2416 0,'0'0'-31'0,"0"0"31"0,0 0 3 15,0 0 20-15,0 0 6 0,0 0 27 0,0 0 29 16,0 0 8-16,0 0-5 0,0 0-5 16,0 0-10-16,0 0-6 0,0 0-1 15,0 0-12-15,0 0-2 0,0 0-3 0,0 0-10 16,45 15-2-16,-45-15-3 0,22 4-3 15,-22-4-3-15,25 3-3 0,-12-1-2 16,4 2 0-16,-17-4-1 0,24 4 1 16,-8-4 1-16,-16 0 3 0,23 3 3 0,-23-3 0 15,21 2 0-15,-21-2-8 0,17 4-5 16,-17-4-20-16,0 0-41 0,22 2-60 0,-22-2-63 16,11 0-92-16,-11 0-183 0,0 0-375 15,0 0-140-15</inkml:trace>
  <inkml:trace contextRef="#ctx0" brushRef="#br0" timeOffset="112438.57">13057 6981 2373 0,'0'0'-78'0,"18"-3"17"0,-18 3 11 15,0 0 8-15,0 0 15 0,0 0 24 16,0 0 12-16,0 0 14 0,22 0 6 0,-22 0 9 16,0 0 4-16,0 0 40 0,0 0 23 15,14 12 11-15,-14-12 5 0,4 12-2 0,-4-12-7 16,5 16-6-16,-5-16-5 0,6 25-10 15,-2-9-9-15,2 0-10 0,-4 2-5 16,0-1-6-16,0 2-7 0,-1 2-4 0,1-2-3 16,-2 2-9-16,2-2-2 0,-2 0-2 15,2 0-4-15,-2 2-1 0,2-3-5 0,-2-1-16 16,2 0-34-16,-2-17-41 0,0 27-51 16,2-17-45-16,-2-10-40 0,5 20-58 0,-5-20-104 15,2 13-448-15,-2-13-131 0</inkml:trace>
  <inkml:trace contextRef="#ctx0" brushRef="#br0" timeOffset="112747.83">13285 7149 2282 0,'8'-14'-98'0,"-8"14"28"0,0 0 17 15,0 0 15-15,7-13 18 0,-7 13 20 0,0 0 30 16,0 0 17-16,0 0 18 0,0 0 4 15,0 0-1-15,0 0 9 0,0 0 11 0,-59 15 6 16,59-15-8-16,-20 9-6 0,13-4-3 16,7-5-8-16,-18 13 2 0,9-6-12 15,9-7-4-15,-11 15 4 0,11-15-3 0,-12 16-4 16,12-16-4-16,-6 15 6 0,6-15 9 16,-3 21 6-16,3-21 5 0,9 23 0 15,1-11-2-15,-2 1-4 0,3-2-12 0,6 2-6 16,1-1-3-16,1-1-3 0,2 1-4 15,-1-2-12-15,2 0-31 0,-3-5-47 16,0 6-70-16,2-6-68 0,-5-1-109 0,1-2-207 16,-2 2-360-16,-15-4-224 0</inkml:trace>
  <inkml:trace contextRef="#ctx0" brushRef="#br0" timeOffset="113283.8">13601 7329 2441 0,'0'0'-110'15,"0"0"41"-15,0 0 10 0,0 0 10 16,0 0 16-16,0 0 13 0,0 0 28 0,-12-32 19 15,12 32 17-15,-2-19 10 0,2 19 13 16,2-24 6-16,0 9 8 0,-2 15 9 16,4-33-6-16,2 15-5 0,0-5-6 0,3-1-6 15,-1-3-11-15,5 0-8 0,-1-1-5 0,3 0-4 16,2 0-4-16,-3 2-4 0,-1 5 1 16,5 2-6-16,-4 1-1 0,4 3-3 15,-5 0 0-15,5 4-3 0,-3 3-1 0,0 2-9 16,2 2 5-16,-17 4-7 0,29 3 1 15,-11 4 0-15,-4 4-2 0,0 7-6 0,1 1 6 16,-1 1-3-16,-3 10 5 0,0-2-5 16,-4 1 0-16,0-3-1 0,-5 5 4 15,-2-5 3-15,-4 3 7 0,1-5 2 0,-6 3 14 16,-2-4 20-16,2-2 6 0,-5-2 7 16,-1-2 6-16,-3-2 1 0,2-1-2 0,-6-5-3 15,1-1-1-15,1-4 3 0,2 0 0 16,0-1 8-16,18-3 1 0,-30-2-5 15,30 2-5-15,-21-10-8 0,14 2-6 16,7 8-7-16,-10-19-11 0,10 19-14 0,5-25-18 16,-5 25-28-16,14-27-33 0,-5 14-43 15,7-2-51-15,-3 2-61 0,5-1-78 16,-1 0-171-16,-2 0-142 0,0 1-227 0,-3 2-164 16</inkml:trace>
  <inkml:trace contextRef="#ctx0" brushRef="#br0" timeOffset="121813.66">13756 7142 2324 0,'0'0'-130'0,"0"0"24"15,0 0 19-15,0 0 13 0,0 0 11 0,-32 25 9 16,32-25 15-16,0 0 0 0,0 0 9 15,0 0 7-15,0 0 16 0,0 0 10 16,0 0 6-16,0 0 9 0,0 0 13 0,0 0 2 16,0 0 15-16,0 0-3 0,0 0-6 15,0 0 13-15,0 0 13 0,0 0 10 16,0 0 10-16,0 0 13 0,0 0 2 0,0 0 5 16,0 0-5-16,0 0-10 0,0 0-5 15,0 0-6-15,0 0-10 0,0 0-8 16,0 0-9-16,0 0-4 0,47 7-10 15,-47-7-1-15,25 0-1 0,-25 0-4 0,23 3-3 16,-23-3-3-16,26 0-7 0,-26 0 3 16,24 0-5-16,-24 0-2 0,26 0-3 0,-26 0 4 15,20 0-2-15,-20 0-3 0,23 2-9 16,-23-2 0-16,0 0-20 0,19 0-18 0,-19 0-22 16,0 0-45-16,0 0-39 0,19 0-56 15,-19 0-101-15,0 0-486 0,0 0-88 0</inkml:trace>
  <inkml:trace contextRef="#ctx0" brushRef="#br0" timeOffset="157838.2">13748 3644 1733 0,'0'0'-66'16,"0"0"14"-16,0 0 4 0,0 0 16 0,0 0-4 16,0 0 14-16,0 0 0 0,0 0 16 15,0 0 11-15,0 0-5 0,0 0 6 16,0 0 1-16,0 0 8 0,0 0 7 0,0 0-1 16,0 0 6-16,0 0 5 0,0 0-4 15,0 0 14-15,0 0 9 0,0 0 5 16,0 0 16-16,0 0 16 0,0 0 5 0,0 0 5 15,0 0 7-15,0 0-7 0,0 0 4 16,0 0-4-16,0 0-8 0,0 0-12 16,46 9-9-16,-46-9-9 0,17 0-3 0,-17 0-7 15,25 0-4-15,-25 0-5 0,33-1-6 16,-14 1 21-16,1 0-11 0,-20 0-1 16,40 0-4-16,-19-2-8 0,-1 4 0 0,3-2-15 15,-5-2-17-15,-18 2-39 0,35 0-50 16,-19 0-49-16,-16 0-47 0,25 0-99 0,-7-2-510 15,-9 0-106-15</inkml:trace>
  <inkml:trace contextRef="#ctx0" brushRef="#br0" timeOffset="158402.73">14288 3346 2361 0,'0'0'-26'16,"0"0"16"-16,9-16 3 0,-9 16 17 0,0 0 13 15,0 0 16-15,6-13 12 0,-6 13-2 16,0 0-6-16,0 0-10 0,0 0 12 0,0 0-23 16,0 0 3-16,0 0 6 0,0 0 0 15,0 0 10-15,0 0-1 0,0 0-3 16,0 0-1-16,16 36-8 0,-14-23-6 0,0 5 3 15,0 0-2-15,-1 0 2 0,1 3-6 16,-2 0-1-16,2-1-2 0,0 1-2 0,1 0 2 16,0 1-4-16,-1-2 0 0,0-2 2 15,-2 0-3-15,2-3 2 0,-2-15-2 16,0 29 4-16,2-18 7 0,-2-11 10 0,0 24 15 16,0-24 13-16,-2 17 10 0,2-17 5 15,0 0-9-15,2 17-6 0,-2-17-6 16,0 0-2-16,0 0-10 0,0 0-3 0,0 0-3 15,0 0-7-15,0 0-3 0,17-42-5 16,-9 29-6-16,1 1 1 0,-1-2-7 0,1 1-2 16,5 2-4-16,1-1-7 0,2-1-2 15,1 6-3-15,-2-1 2 0,4 1-2 16,-3 3-2-16,4 0 0 0,-6 2-1 0,-15 2 5 16,37 0-4-16,-20 4 3 0,-5 2-2 15,-1 3 5-15,0-2-1 0,-11-7 6 16,9 22 1-16,-7-11 3 0,-2-11 4 0,-7 25 5 15,1-12 3-15,-3-1 2 0,-2-1-2 16,-1-2 0-16,-3 4-3 0,-1-6-2 0,3 2-1 16,-4-3-9-16,2-2-33 0,15-4-55 15,-23 3-68-15,13-3-60 0,10 0-95 16,-18-7-642-16,10-1-379 0</inkml:trace>
  <inkml:trace contextRef="#ctx0" brushRef="#br0" timeOffset="158901.65">14744 3498 2869 0,'0'0'-100'0,"13"-6"5"0,-13 6 8 16,0 0 11-16,21-7 0 0,-21 7 12 0,14-1 11 15,-14 1 0-15,0 0 5 0,24 8 14 16,-24-8 1-16,17 11 22 0,-9-3 0 0,-8-8 4 16,15 19 25-16,-8-8-15 0,-3 3 17 15,0-1 13-15,-4-13-8 0,3 25 8 16,-1-13 15-16,-2-12 7 0,0 24 8 16,0-24 5-16,-2 23 2 0,2-23 2 0,0 19 3 15,0-19 2-15,-2 16 8 0,2-16 4 0,0 0 1 16,0 0-6-16,0 18-8 0,0-18-5 15,0 0-11-15,0 0-9 0,0 0-4 16,0 0-13-16,0 0-3 0,0 0-4 0,35-38-3 16,-28 24-4-16,10 0-6 0,-5-4-1 15,1 2 1-15,1-2-3 0,2 1 2 16,-4 2 4-16,-2 1 8 0,2 3 16 0,-4 1 10 16,-8 10 6-16,17-17 0 0,-11 10-6 15,-6 7-4-15,10-12-9 0,-10 12-1 16,0 0 10-16,18-7 0 0,-18 7-4 0,0 0-4 15,0 0-3-15,22 14-1 0,-22-14-5 16,14 11-1-16,-4-2-5 0,-10-9-19 0,17 13-37 16,-8-7-52-16,-9-6-57 0,16 13-54 15,-7-7-44-15,-1-2-93 0,-8-4-162 16,13 6-382-16,-13-6-244 0</inkml:trace>
  <inkml:trace contextRef="#ctx0" brushRef="#br0" timeOffset="159273.25">14841 3275 2586 0,'0'0'-68'0,"-7"-22"14"16,7 22 7-16,0 0 1 0,0 0 5 0,0 0 13 15,0 0 7-15,0 0 14 0,0 0 12 16,-8-11 14-16,8 11 7 0,0 0 18 0,0 0 11 16,0 0 10-16,0 0 16 0,0 0 11 15,0 0 2-15,0 0-11 0,-12-9-7 16,12 9-4-16,0 0-3 0,0 0-12 0,0 0 0 16,-5-19-10-16,5 19-2 0,0 0-4 15,0 0-4-15,0 0-6 0,9-23-7 16,-9 23 2-16,10-8-6 0,-10 8-4 15,0 0-1-15,21-4-4 0,-21 4 0 0,0 0 0 16,0 0-3-16,0 0-3 0,23 12 3 16,-23-12-4-16,0 0-25 0,0 0-40 0,0 0-83 15,0 0-114-15,-31 30-264 0,14-26-260 16,-1-2-81-16</inkml:trace>
  <inkml:trace contextRef="#ctx0" brushRef="#br0" timeOffset="168832.74">6318 3882 1109 0,'0'0'-41'0,"0"0"18"16,0 0 3-16,0 0 15 0,0 0-4 15,0 0 6-15,0 0 6 0,0 0 4 0,0 0 4 16,0 0 5-16,0 0-2 0,0 0 7 16,0 0 2-16,0 0 4 0,0 0 13 15,0 0 2-15,0 0-2 0,0 0 6 0,0 0 17 16,0 0-22-16,0 0 6 0,0 0-12 15,0 0 13-15,0 0 4 0,0 0-6 0,0 0 13 16,0 0-8-16,0 0-10 0,0 0-10 16,0 0 2-16,0 0-4 0,0 0-2 15,0 0-4-15,0 0-1 0,0 0 11 16,0 0-14-16,0 0-3 0,0 0 11 0,0 0-15 16,0 0 3-16,0 0 2 0,0 0 4 15,0 0-7-15,0 0-6 0,0 0 15 0,0 0-16 16,0 0 0-16,0 0 1 0,0 0-3 15,0 0-2-15,0 0 13 0,0 0-21 16,0 0 10-16,0 0 7 0,0 0-13 0,0 0 13 16,0 0 15-16,0 0-1 0,0 0 2 15,0 0-4-15,0 0-2 0,0 0-4 0,0 0 4 16,0 0 3-16,0 0-17 0,0 0 4 16,0 0 5-16,0 0-5 0,0 0-4 15,0 0-5-15,0 0 3 0,0 0 3 0,0 0 6 16,0 0-5-16,0 0 2 0,24 14-7 15,-24-14-2-15,0 0 7 0,29 4 1 16,-29-4-7-16,24 2 1 0,-12-1-2 0,-12-1 7 16,26 2-5-16,-26-2 1 0,23 2-5 15,-23-2 2-15,23 2 4 0,-23-2-2 16,25 2-7-16,-12-2 11 0,-13 0-9 0,21 0 5 16,-21 0-10-16,21 3 10 0,-21-3 2 15,20 1-2-15,-20-1 6 0,18 0-8 0,-18 0-6 16,20 0 6-16,-20 0 5 0,18 0-10 15,-18 0 2-15,22-1-4 0,-22 1-1 16,0 0 8-16,29 0-3 0,-29 0-3 16,20-3-4-16,-20 3 9 0,18 3 2 0,-18-3-3 15,0 0 2-15,28-3 0 0,-28 3-1 0,17 0 1 16,-17 0-8-16,0 0 1 0,28 0 5 16,-28 0 4-16,16 0-10 0,-16 0-2 15,0 0 13-15,24 0-8 0,-24 0 0 0,0 0 0 16,25 0 14-16,-25 0-14 0,0 0-1 15,22 3 3-15,-22-3-1 0,0 0 2 16,16 0-1-16,-16 0-4 0,0 0 7 0,20 1-5 16,-20-1 1-16,0 0-3 0,18 2 2 15,-18-2 11-15,0 0-13 0,0 0 6 0,19 1-4 16,-19-1 0-16,0 0 1 0,0 0 1 16,0 0-3-16,20 0 6 0,-20 0-2 15,0 0-1-15,0 0-1 0,0 0 2 0,0 0 3 16,16 5-4-16,-16-5 2 0,0 0-6 15,0 0 6-15,0 0-4 0,0 0-4 16,0 0 7-16,18 1-1 0,-18-1 0 0,0 0-3 16,0 0 3-16,0 0-3 0,0 0 9 15,0 0 1-15,16 4-7 0,-16-4-4 0,0 0 4 16,0 0-4-16,0 0 20 0,15 4-12 16,-15-4 4-16,0 0-4 0,0 0-1 15,0 0 1-15,0 0 2 0,0 0 6 0,0 0 0 16,0 0-3-16,0 0-1 0,0 0-3 15,17 4 4-15,-17-4-9 0,0 0 6 0,0 0 4 16,0 0-2-16,0 0-2 0,0 0 2 16,0 0 2-16,0 0 7 0,0 0 1 0,0 0 5 15,0 0-13-15,0 0 8 0,0 0 0 16,0 0 0-16,0 0-8 0,0 0-3 16,0 0 5-16,0 0 2 0,0 0-7 0,8 14 5 15,-8-14-5-15,0 0 11 0,0 0-9 16,0 0 2-16,-2 20-4 0,2-20 3 15,0 0-3-15,-2 19 1 0,2-19-5 16,0 0 0-16,-4 23 3 0,4-23 1 0,-2 17-2 16,2-17-2-16,0 19 3 0,0-19-2 0,-2 19-3 15,2-19 3-15,-2 21-1 0,2-21-3 16,-2 21 3-16,2-21-2 0,-2 19-2 16,2-19 2-16,-2 23-2 0,2-23 5 0,-3 21-1 15,3-21-2-15,0 21 5 0,0-21 1 16,-2 19-9-16,2-19 7 0,0 21-4 15,0-21 3-15,-2 17-2 0,2-17-1 0,0 19 2 16,0-19 1-16,0 20-3 0,0-20 2 16,-2 18 1-16,2-18-2 0,-5 20 0 15,5-20 0-15,0 23 1 0,0-23 2 0,-2 16-4 16,2-16 4-16,-2 19-1 0,2-19-1 16,-4 20-2-16,4-20 2 0,-4 16-1 0,4-16 10 15,0 18-11-15,0-18 0 0,0 0 1 16,-4 21-2-16,4-21 2 0,0 15-2 15,0-15 0-15,0 0 0 0,-2 20 3 0,2-20-3 16,0 0 0-16,-4 19 6 0,4-19-6 16,0 0 0-16,-2 17 1 0,2-17 3 0,0 0-4 15,-2 16 0-15,2-16-1 0,0 0 1 16,-3 16 0-16,3-16 1 0,0 0 2 16,0 0 0-16,0 19-5 0,0-19 2 0,0 0 3 15,0 0-4-15,0 19 2 0,0-19-4 16,0 0 5-16,0 0-1 0,-2 17-2 0,2-17 5 15,0 0-1-15,0 0-1 0,0 0-4 16,0 21 4-16,0-21-6 0,0 0 3 16,0 0 4-16,-3 14-3 0,3-14 0 0,0 0 2 15,0 0 1-15,0 0-3 0,0 0 0 16,0 22 0-16,0-22 3 0,0 0 0 16,0 0-5-16,0 0 1 0,0 0-1 0,0 20 1 15,0-20-4-15,0 0 7 0,0 0 0 16,0 0-1-16,0 0-1 0,0 0 3 15,0 0-3-15,3 16 0 0,-3-16 0 0,0 0 1 16,0 0-1-16,0 0 3 0,0 0-4 16,0 0-6-16,0 0 8 0,0 0 5 0,0 0-1 15,0 0 16-15,0 0 7 0,0 0 10 16,-5 17 1-16,5-17 6 0,0 0-1 0,0 0 0 16,0 0-4-16,0 0-2 0,-14 6-2 15,14-6-4-15,0 0 0 0,-23 4 2 16,23-4-6-16,-20 2-6 0,20-2-2 0,-22 2-2 15,22-2 0-15,-26 1-4 0,26-1 1 16,-30 4-3-16,13-1-3 0,-1-3 1 16,-2 1-1-16,20-1-4 0,-36 2 2 0,17-2 0 15,0 2-2-15,2 0-2 0,17-2 1 16,-38 2 1-16,19-2-2 0,0 2-1 0,0-2 0 16,-1 2 2-16,20-2 1 0,-37 1 0 15,18-1-4-15,0 2 1 0,19-2-2 16,-36 3 2-16,16-3-3 0,1 0 0 0,1 1 3 15,18-1-1-15,-38 0-1 0,16 0 2 16,3 2-2-16,-2-2 2 0,21 0-2 16,-39 0 1-16,21 0-1 0,1 0 2 0,17 0 0 15,-38 0 2-15,20-2-4 0,18 2 2 16,-31-1-2-16,31 1 0 0,-30-3 1 0,30 3-3 16,-23-2-2-16,23 2-13 0,-23-1-35 15,23 1-40-15,-20-2-52 0,20 2-46 16,-16-2-82-16,16 2-172 0,-15-4-396 0,7 0-177 15</inkml:trace>
  <inkml:trace contextRef="#ctx0" brushRef="#br0" timeOffset="170706.96">3069 4605 2368 0,'0'0'-118'16,"0"0"18"-16,0 0 8 0,0 0 16 0,0 0 11 15,0 0 9-15,0 0 13 0,0 0 12 16,0 0 15-16,0 0 11 0,0 0 20 15,0 0 6-15,0 0 10 0,0 0 16 0,0 0-3 16,0 0 4-16,0 0 2 0,0 0-7 16,48-4-1-16,-48 4-1 0,24 0-6 0,-24 0-3 15,32 0-8-15,-15 1-4 0,3-1 9 16,4-1-13-16,-1 1-2 0,5 0-2 16,2-3 2-16,1 2 27 0,-1-1-32 15,2 0 3-15,-2 2-9 0,-1-2 5 0,1 0 9 16,-3 1-11-16,-4 1-3 0,1-3 3 15,-3 3 1-15,-3-2-5 0,-18 2-1 0,34-1 1 16,-18 1 1-16,-16 0 0 0,27-3 5 16,-27 3-7-16,23 0 2 0,-23 0 2 15,19-1 8-15,-19 1-14 0,20 0 4 0,-20 0-3 16,0 0 0-16,25-2-3 0,-25 2 1 16,0 0 4-16,19-2-8 0,-19 2-6 0,0 0-20 15,0 0-26-15,19 2-34 0,-19-2-35 16,0 0-76-16,0 0-421 0,12 0 160 15</inkml:trace>
  <inkml:trace contextRef="#ctx0" brushRef="#br0" timeOffset="171091.67">3780 4528 1822 0,'0'0'-20'0,"6"-19"15"0,-6 19 15 0,0 0 5 15,0 0 11-15,0 0 24 0,0 0 3 16,0 0 10-16,0 0-1 0,0 0-12 0,0 0-4 16,0 0-6-16,0 0-1 0,11-9 5 15,-11 9 2-15,0 0 22 0,0 0 1 16,0 0-11-16,0 0 2 0,0 0-1 0,0 0 3 15,0 0 2-15,9 40-3 0,-9-40-1 16,0 19-1-16,0-19-4 0,2 23 2 16,0-12-4-16,-2-11-6 0,0 27-3 0,0-12-4 15,0-15-5-15,0 26-5 0,0-12-1 16,0-14-1-16,2 27-4 0,-2-27-1 0,0 23-2 16,0-23-4-16,0 17-1 0,0-17-5 15,0 17-20-15,0-17-22 0,0 0-36 16,2 19-45-16,-2-19-45 0,0 0-46 0,0 0-85 15,0 13-521-15,0-13-128 0</inkml:trace>
  <inkml:trace contextRef="#ctx0" brushRef="#br0" timeOffset="172033.87">3636 4439 2308 0,'0'0'-99'0,"0"0"32"15,0 0 12-15,0 0 15 0,0 0 3 0,-8-12 22 16,8 12 16-16,0 0 4 0,0 0 16 16,0 0-4-16,0 0-1 0,0 0-2 15,0 0 5-15,0 0 2 0,0 0 9 0,0 0-7 16,0 0 4-16,0 0 15 0,0 0 5 16,0 0 8-16,0 0-6 0,0 0-5 0,0 0 0 15,0 0-9-15,0 0-1 0,18-15-4 16,-18 15-6-16,0 0 1 0,24-3-4 15,-24 3 1-15,23 0-12 0,-23 0 7 16,30-3 0-16,-12 3-11 0,4-1-2 0,-1 1 1 16,3 0-2-16,1-3 0 0,-2 3-3 15,3 0-3-15,-1 0 7 0,1-1-7 16,-6 1 2-16,6 0-1 0,-5 0 10 0,1 0-11 16,-2 0 6-16,-20 0-3 0,34 0 1 15,-17 1 1-15,-17-1-2 0,30 3-5 0,-16-3 5 16,-14 0 2-16,26 1 1 0,-26-1 0 15,22 3-3-15,-22-3-2 0,18 1 8 0,-18-1-6 16,0 0 7-16,23 4-7 0,-23-4 2 16,14 2 1-16,-14-2 7 0,0 0 7 15,14 8 2-15,-14-8 17 0,0 0 0 0,8 15 0 16,-8-15-9-16,2 14 0 0,-2-14-4 16,3 20 2-16,-3-20-4 0,-3 22 1 0,3-22-6 15,-2 24 4-15,2-24-6 0,-2 24 1 16,2-24-1-16,0 26-6 0,-2-13 5 15,2-13-8-15,0 23 4 0,0-23-1 16,0 25-2-16,-2-12-2 0,2-13 9 0,-2 23-6 16,2-23-1-16,-2 22-24 0,2-22 1 15,0 21-1-15,0-21 2 0,0 19 9 16,0-19-1-16,0 19-5 0,0-19 2 0,2 17 5 16,-2-17-2-16,0 0 4 0,2 21-3 15,-2-21 3-15,0 0-2 0,-2 17 0 0,2-17 1 16,0 0 5-16,0 0 10 0,0 19-1 15,0-19 12-15,0 0 0 0,0 0-1 16,-10 16 2-16,10-16-1 0,-11 8-2 0,11-8 3 16,-15 7-7-16,15-7-1 0,-23 5 1 15,10-2-3-15,13-3-1 0,-33 6 0 0,15-5-3 16,-3-1-3-16,-2 3 1 0,-4-2 0 16,1 1 0-16,-4 0-1 0,3-2-5 0,-5 2 6 15,2 0-4-15,-1 0 2 0,-1 0 2 16,0 0-1-16,3 1-2 0,-1 0 2 15,0 1-2-15,1-3 0 0,1 2-1 0,0-2 1 16,6 1 1-16,-2-2-1 0,3 2-3 16,21-2-10-16,-34 2-9 0,20-2-16 15,14 0-33-15,-26 0-29 0,26 0-56 16,-19 0-38-16,19 0-71 0,-13-4-527 0,13 4-91 16</inkml:trace>
  <inkml:trace contextRef="#ctx0" brushRef="#br0" timeOffset="173159.74">4264 4660 2243 0,'0'0'-101'0,"0"0"17"16,0 0 11-16,0 0 9 0,0 0 18 15,0 0 12-15,0 0 8 0,0 0 7 16,0 0 12-16,0 0-6 0,0 0 15 0,0 0 1 16,0 0 20-16,41-14 5 0,-41 14-6 15,24-1 6-15,-24 1-2 0,26-2 0 0,-6 2-6 16,-20 0 8-16,40-2-14 0,-19 2 0 16,3-2-4-16,-1 2 0 0,2-2 2 15,3 0-2-15,1 0-1 0,1 0 7 0,0 1-8 16,-1 1-2-16,3-3 1 0,0 1-6 15,-3 2 6-15,3-1-4 0,0-2 8 0,-3 3-3 16,3-1-4-16,-2 1-5 0,2-2 10 16,-3 0-1-16,1 2-2 0,0-2 13 15,-1 2-8-15,-1-2 5 0,-3 2 1 16,1-2 3-16,-1 2-3 0,-2 0 7 0,3-1 6 16,-3-2-2-16,-2 3-3 0,2 0 1 15,-1-1-10-15,-4 1-2 0,4 0-2 16,-3-3 2-16,-19 3-5 0,36 0 2 0,-19 0 1 15,-17 0 0-15,29 0-3 0,-14-1-2 16,-15 1-5-16,32 0 1 0,-18 0 4 0,-14 0-2 16,28 0-1-16,-28 0 5 0,30 0-6 15,-30 0 0-15,25 0-1 0,-25 0 1 16,26 0 1-16,-26 0-5 0,23 0 1 0,-23 0 4 16,24 0-1-16,-24 0-1 0,18 0-1 15,-18 0 1-15,0 0 1 0,26 0-3 0,-26 0 1 16,16 0 4-16,-16 0-8 0,0 0 3 15,22 0 3-15,-22 0 1 0,0 0-1 16,23 0-6-16,-23 0 3 0,0 0 2 0,24 1-2 16,-24-1 4-16,18 0-5 0,-18 0-1 15,18 3 5-15,-18-3-1 0,0 0-5 0,27 1 6 16,-27-1-3-16,17 0-2 0,-17 0-1 16,17 3 3-16,-17-3 2 0,0 0-1 15,24 1 1-15,-24-1-10 0,0 0 8 0,20 2 6 16,-20-2-6-16,0 0-1 0,19 2 5 15,-19-2-1-15,0 0 4 0,20 2-11 16,-20-2 4-16,0 0 3 0,18 0-3 0,-18 0-3 16,0 0 3-16,20 2-1 0,-20-2 1 15,0 0 3-15,16 2-3 0,-16-2 7 16,0 0-13-16,0 0 9 0,20 1-6 0,-20-1 2 16,0 0 1-16,0 0-6 0,0 0 6 15,19 3 4-15,-19-3-4 0,0 0-3 0,0 0 6 16,0 0-3-16,18 1 9 0,-18-1-3 15,0 0 1-15,0 0 5 0,0 0-4 16,20 2 6-16,-20-2 4 0,0 0 1 0,0 0 5 16,0 0 1-16,0 0-6 0,0 0 0 15,0 0-6-15,20 0-10 0,-20 0-72 0,0 0-89 16,0 0-212-16,0 0-317 0,0 0 66 16</inkml:trace>
  <inkml:trace contextRef="#ctx0" brushRef="#br0" timeOffset="175517.28">3973 5070 1890 0,'2'-20'-78'0,"-2"20"24"16,0 0 9-16,0 0 19 0,2-19 19 15,-2 19 26-15,0 0 14 0,0 0 8 0,4-15 19 16,-4 15 13-16,0 0-10 0,0 0 4 16,0 0 0-16,0 0-5 0,0 0-1 15,0 0-9-15,6-15 0 0,-6 15-31 0,0 0 15 16,0 0-3-16,0 0-7 0,0 0-2 16,0 0 11-16,0 0-25 0,0 0 7 0,13 44-1 15,-9-33 2-15,-4-11-4 0,5 29 2 16,-3-12 0-16,0-1-1 0,2 2-5 15,-1-1 1-15,-1 3-7 0,0-5 11 0,0 2-5 16,-2-17-2-16,4 28-1 0,-2-16 0 16,-2-12-2-16,2 22 8 0,-2-22-6 15,4 18 1-15,-4-18-1 0,2 15 5 0,-2-15 17 16,0 0 24-16,2 18 10 0,-2-18 0 16,0 0-8-16,0 0-4 0,0 0-6 0,0 0-2 15,0 0-9-15,0 0 2 0,30-32-7 16,-24 21-2-16,1-1-11 0,1-1 3 15,1 0-1-15,-1 1 1 0,1 1-6 0,-3-2 1 16,4 1-2-16,2 1-4 0,-4 2-4 16,-8 9 2-16,16-18-2 0,-5 10-1 15,-11 8-3-15,15-9-3 0,-15 9 2 0,13-3 0 16,-13 3-3-16,0 0 0 0,0 0-2 16,21 12 6-16,-21-12 3 0,5 18 0 0,-5-18 6 15,-3 21 14-15,3-21 11 0,-4 23 6 16,-3-10 1-16,1 0-1 0,-4 1 1 15,-1-2-7-15,-4 4-1 0,0-3-4 0,-1 1-7 16,-2 0-8-16,4-5-31 0,-1-1-37 16,0 1-62-16,2-5-65 0,-3-1-94 15,4-3-183-15,12 0-362 0,-29-3-143 0</inkml:trace>
  <inkml:trace contextRef="#ctx0" brushRef="#br0" timeOffset="188606.6">4947 8210 578 0,'0'0'79'0,"0"0"-44"15,0 0-6-15,0 0-10 0,0 0-16 16,0 0-3-16,0 0-5 0,-24-3-6 0,24 3-17 15,0 0-13-15,0 0-14 0,0 0-11 16,0 0-114-16,0 0 59 0</inkml:trace>
  <inkml:trace contextRef="#ctx0" brushRef="#br0" timeOffset="189240.55">4923 8207 456 0,'-21'-3'-7'0,"21"3"10"0,0 0 7 15,0 0-1-15,0 0-5 0,0 0 2 16,0 0-8-16,0 0 8 0,0 0-14 0,0 0-9 16,0 0 11-16,0 0 8 0,-22-1-6 15,22 1 10-15,0 0 9 0,0 0 12 16,0 0 5-16,0 0 7 0,0 0 4 0,0 0 0 15,0 0 6-15,0 0-3 0,0 0-5 16,0 0-1-16,0 0 2 0,0 0-15 16,0 0 3-16,0 0 1 0,0 0-10 0,0 0-1 15,0 0 3-15,0 0-10 0,0 0 3 16,0 0-2-16,0 0-2 0,0 0-5 0,45-16 4 16,-45 16-2-16,22-4 0 0,-22 4-2 15,26-4-2-15,-10 2 2 0,-16 2-2 16,34-3-3-16,-15 1 3 0,-1 0-1 15,4 2 3-15,-1-2 0 0,0 1-4 0,0 1-1 16,3 0 3-16,-1-3 2 0,2 3-3 16,-4 0 1-16,5 0 0 0,-2 0-5 15,-4 0 4-15,4 0 5 0,-1 3-9 0,1-3 3 16,-4 1 1-16,4 1-4 0,-3 0-2 16,3 0 4-16,-4-1-2 0,4 1-4 0,-3 0 8 15,-2 2-4-15,2-2-4 0,-2 0 4 16,0 0 5-16,2 1-3 0,-4-3 3 0,2 4-5 15,-1-1 2-15,-2-2 0 0,-16-1 1 16,36 3-10-16,-19-3 9 0,0 1 2 16,2-1-3-16,-2 2 3 0,-17-2-1 15,36 1-1-15,-19-1 0 0,2 0-1 0,-3 3-1 16,-16-3-5-16,37 0 5 0,-20 1-3 16,0-1 5-16,-1 3-1 0,-16-3-2 0,34 1 1 15,-19 1 0-15,-15-2 0 16,32 2-2-16,-17-2 0 0,-15 0 2 0,29 3-5 15,-15 0 5-15,-14-3 3 0,29 1-3 0,-12 2 2 16,-2-3 5-16,-15 0-9 0,32 4-3 16,-14-2 7-16,-1-1 1 0,-2 1-4 15,4 1 2-15,-1 0-1 0,0-1-1 16,1 0-1-16,-2-1 5 0,2 1-4 0,-1 1 4 16,-2 0-1-16,-16-3-2 0,34 2 0 15,-21 0 0-15,-13-2 3 0,25 3-5 0,-12 0 8 16,-13-3-13-16,21 2-12 0,-21-2-4 15,19 0-14-15,-19 0-14 0,0 0-18 16,23 2-20-16,-23-2-45 0,0 0-140 0,20 0 91 16</inkml:trace>
  <inkml:trace contextRef="#ctx0" brushRef="#br0" timeOffset="189469.03">6663 8301 871 0,'0'0'50'0,"0"0"1"15,0 0-5-15,0 0-3 0,-21 22-2 16,21-22-10-16,0 0 6 0,-15 15-7 0,15-15-7 16,-10 11-1-16,10-11-1 0,-10 9-5 15,10-9-6-15,-12 10 2 0,12-10-15 16,-10 10-14-16,10-10-20 0,0 0-36 15,-15 9-63-15,15-9-207 0,0 0 112 0</inkml:trace>
  <inkml:trace contextRef="#ctx0" brushRef="#br0" timeOffset="189631.56">6502 8354 1004 0,'0'0'48'0,"0"0"14"15,0 0 14-15,0 0 0 0,0 0-10 16,0 0-13-16,-38 14-3 0,38-14-1 15,-23 10-1-15,10-2-13 0,-2-3-3 0,1 3-12 16,-2-4-15-16,0 3-19 0,1-2-22 16,0 2-42-16,-2-6-70 0,1 3-291 15,16-4 408-15</inkml:trace>
  <inkml:trace contextRef="#ctx0" brushRef="#br0" timeOffset="189811.55">6145 8328 1382 0,'-9'-8'114'0,"9"8"20"16,0 0-8-16,0 0-15 0,-26 2-7 0,26-2-15 16,-22 7-5-16,4-1-11 0,2 0 9 15,-1-1-25-15,-1 3-5 0,2-1-17 16,-4 0-25-16,4-2-14 0,-3 3-19 0,2-3-13 16,2-3-16-16,15-2-35 0,-28 7-49 15,14-7-112-15,3 0-346 0,11 0 199 0</inkml:trace>
  <inkml:trace contextRef="#ctx0" brushRef="#br0" timeOffset="189964.84">5767 8297 1796 0,'0'0'89'0,"0"0"32"0,-20 0-12 16,20 0-41-16,0 0-11 0,-28 8-15 0,28-8-3 16,-23 8 2-16,13-5-15 0,10-3-24 15,-26 7-24-15,26-7-28 0,-24 5-25 16,12-4-28-16,12-1-33 0,-25 0-45 0,25 0-82 15,-24-4-240-15,12 1 324 0</inkml:trace>
  <inkml:trace contextRef="#ctx0" brushRef="#br0" timeOffset="190133.58">5446 8238 1657 0,'-25'11'114'15,"25"-11"-18"-15,-22 10-7 0,8-5-17 16,-2 2-2-16,0 0-12 0,-1 1-13 0,0-2-9 15,2 1-14-15,-1-1-36 0,0-1-36 16,2-1-16-16,-3 2-27 0,2-4-29 0,2-1-8 16,13-1-35-16,-26-1-21 0,26 1-279 15,-18-4 375-15</inkml:trace>
  <inkml:trace contextRef="#ctx0" brushRef="#br0" timeOffset="190252.79">5065 8251 1579 0,'-13'6'148'0,"-1"1"-1"0,-3 1-12 16,-3 2-16-16,0 1-44 0,0 1-81 16,1 1-85-16,-2-2-144 0,2 1-361 0,-3-2 199 15</inkml:trace>
  <inkml:trace contextRef="#ctx0" brushRef="#br0" timeOffset="191775.62">5112 8492 1649 0,'0'0'-34'0,"0"0"24"0,8-15-1 0,-8 15 1 16,0 0-4-16,0 0 7 0,6-14 2 0,-6 14 2 16,0 0 0-16,0 0 1 0,0 0 22 15,0 0 5-15,0 0 22 0,0 0 16 16,0 0 0-16,0 0-3 0,0 0 0 16,0 0-8-16,0 0-4 0,0 0 0 0,7 40-11 15,-7-40 0-15,2 21-2 0,-2-21-10 16,0 23 0-16,2-12-6 0,-2-11 4 0,2 25-7 15,0-13-4-15,-2-12 4 0,2 20 1 16,-2-20-4-16,2 21 7 0,-2-21-10 16,2 15-1-16,-2-15-3 0,2 16 14 0,-2-16-6 15,0 0 12-15,0 19 7 0,0-19 11 16,0 0 4-16,0 0 8 0,2 15 1 16,-2-15-20-16,0 0-8 0,0 0-1 0,0 0-5 15,0 0-1-15,0 0-8 0,0 0 2 16,0 0 0-16,0 0-3 0,28-28-2 0,-28 28 4 15,13-13-9-15,-4 3-1 0,-9 10 0 16,16-17 0-16,-5 9 0 0,-1-2-1 16,4 3-7-16,-14 7 7 0,22-13-8 15,-6 7 4-15,-4 0 0 0,-12 6-1 0,25-8-2 16,-25 8-2-16,22-1 1 0,-22 1 6 16,18 1-2-16,-18-1 8 0,14 8 4 0,-14-8 2 15,10 13 2-15,-10-13 11 0,2 14 6 16,-2-14 13-16,0 0 4 0,-10 26 7 15,2-14-6-15,8-12 4 0,-22 19-13 0,7-12 0 16,0 3-6-16,-4-4-8 0,1-1-13 16,-2 1-27-16,3-2-35 0,-2-4-52 0,19 0-59 15,-31 0-76-15,13-4-163 0,2-2-372 16,0 2-63-16</inkml:trace>
  <inkml:trace contextRef="#ctx0" brushRef="#br0" timeOffset="200269.67">14297 7209 577 0,'0'0'161'15,"0"0"-41"-15,0 0-15 0,0 0-16 0,0 0-2 16,0 0-5-16,0 0 3 0,0 0 6 15,0 0 27-15,0 0 2 0,0 0 11 16,0 0 1-16,0 0 3 0,0 0 1 0,0 0-14 16,0 0 3-16,0 0-11 0,0 0-4 15,0 0-8-15,0 0-15 0,0 0-2 0,29-10-6 16,-29 10 4-16,0 0 2 0,24 0-1 16,-24 0 1-16,19-3 3 0,-19 3-2 0,19-4-6 15,-19 4-7-15,23 0-6 0,-23 0-6 16,23-2-7-16,-23 2-8 0,27 0-3 15,-27 0-5-15,22 0-1 0,-22 0-6 0,22 0-5 16,-22 0-1-16,19-2-11 0,-19 2-26 16,0 0-41-16,21 0-51 0,-21 0-63 0,13 0-55 15,-13 0-84-15,0 0-664 0,15-4-417 16</inkml:trace>
  <inkml:trace contextRef="#ctx0" brushRef="#br0" timeOffset="200870.28">14838 6941 2885 0,'0'0'-95'0,"8"-12"23"16,-8 12 21-16,0 0 2 0,10-15 20 0,-10 15 24 15,0 0 18-15,9-10 5 0,-9 10 4 16,0 0-16-16,0 0 3 0,0 0 0 16,7-9 1-16,-7 9 12 0,0 0 14 0,0 0 7 15,0 0 2-15,0 0 4 0,4 38-6 16,-4-38-4-16,0 24-1 0,0-6-1 16,0-1-6-16,0 2-2 0,3-2-2 0,-1 2-5 15,0 1 0-15,-2-1-3 0,2 0-2 16,0-2 1-16,-2-1-6 0,2 2 2 15,2-3-6-15,-4-15 3 0,0 22-3 0,0-22 2 16,2 24-2-16,-2-24 4 0,2 17 0 16,-2-17 13-16,0 16 8 0,0-16 18 15,0 0 0-15,0 0-5 0,4 13-5 0,-4-13-4 16,0 0-4-16,0 0 1 0,0 0-6 16,0 0 1-16,30-31 3 0,-24 20-7 15,-6 11 3-15,19-22-1 0,-11 9 2 0,3 1-7 16,0 2 2-16,1-3-2 0,-2 3-3 15,2-2-3-15,-3 2-1 0,4 3-4 0,-1 0 0 16,-12 7 1-16,23-10-8 0,-23 10 1 16,22 0-2-16,-22 0 4 0,22 5-5 0,-22-5 0 15,21 15 1-15,-15-7-2 0,3 3-2 16,-9-11 3-16,10 17 4 0,-7-7 4 0,-3-10 7 16,2 22 8-16,-2-22 10 0,-2 19 10 15,2-19-2-15,-13 16 0 0,13-16-7 16,-17 16-4-16,4-11-3 0,13-5-12 15,-24 8-22-15,24-8-38 0,-24 0-58 0,24 0-64 16,-21-4-62-16,21 4-113 0,-20-18-190 16,11 11-369-16,9 7-283 0</inkml:trace>
  <inkml:trace contextRef="#ctx0" brushRef="#br0" timeOffset="201474.5">15408 7137 2614 0,'0'0'-61'0,"0"0"53"0,8-14 22 0,-8 14 11 16,4-15 15-16,-4 15 13 0,4-19 19 0,-4 19 12 16,6-26-1-16,-3 10-7 0,4 1-9 15,0 1-8-15,1-5-5 0,1 1-4 16,-2-2 4-16,5 2 6 0,-4 2-1 0,0 3-3 16,2-2-6-16,-2 2-9 0,2 1-4 15,-2 1-3-15,3 1-7 0,-11 10-3 0,17-14-2 16,-6 10-4-16,-11 4-5 0,0 0 1 15,26 0-1-15,-26 0-2 0,16 15 2 0,-8-2-4 16,-1 2 2-16,0 0-4 0,-3 4 2 16,2 0-1-16,-4 1 0 0,0 2 0 15,0-2 0-15,-2 2-3 0,-2-1 3 0,2-2 2 16,-2 1 6-16,0 0 7 0,-2-3 9 16,0-2 14-16,-3 0 9 0,0 0-4 0,-1-3 4 15,0 0-7-15,-2-1 2 0,-2-4-2 16,12-7 3-16,-21 12 2 0,21-12 0 15,-23 4-3-15,23-4 3 0,-21-2-7 0,21 2-1 16,-19-10 0-16,19 10-2 0,-19-15 5 16,13 4 1-16,6 11-5 0,-9-21-2 15,9 21-7-15,-2-19-6 0,2 19-4 0,3-23-5 16,-3 23-2-16,14-17-8 0,-3 7 0 16,3 2-1-16,3 3-6 0,0 1-12 0,2 1-23 15,2-1-20-15,1 0-37 0,-4 2-46 16,4-2-61-16,-3 2-53 0,-2-2-125 0,0 0-199 15,-3 2-20-15,-2-3-253 0,-12 5-192 16</inkml:trace>
  <inkml:trace contextRef="#ctx0" brushRef="#br0" timeOffset="201765.49">15438 6401 2736 0,'0'0'140'0,"0"0"7"16,0 0-16-16,0 0-12 0,0 0 18 15,0 0 11-15,0 0 18 0,0 0-6 0,0 0-12 16,0 0-17-16,0 0-15 0,0 0-15 15,0 0-9-15,0 0-12 0,0 0-7 16,0 0-13-16,0 0-36 0,0 0-66 0,0 0-80 16,0 0-97-16,0 0-92 0,0 0-217 15,0 0-65-15,0 0-289 0,0 0-252 0</inkml:trace>
  <inkml:trace contextRef="#ctx0" brushRef="#br0" timeOffset="205538.02">15479 6373 2502 0,'0'0'-143'0,"6"-8"20"0,-6 8 10 16,0 0 15-16,8-8 10 0,-8 8 12 0,0 0 7 15,0 0 10-15,8-7 16 0,-8 7 12 16,0 0 16-16,0 0 6 0,0 0 11 0,0 0 8 15,0 0 3-15,0 0-3 0,16-10-3 16,-16 10-5-16,0 0 1 0,0 0 7 16,0 0-2-16,0 0-3 0,0 0-2 0,0 0-1 15,0 0 11-15,0 0-6 0,0 0-1 16,0 0-6-16,0 0 5 0,0 0-10 16,0 0 17-16,0 0 0 0,0 0-1 0,0 0 7 15,0 0-3-15,-16 44 9 0,16-44 14 16,0 0-1-16,0 0 11 0,-12 15 0 15,12-15 5-15,0 0 5 0,-8 7-17 0,8-7 5 16,0 0 4-16,0 0-2 0,0 0-2 16,-15 8 3-16,15-8-4 0,0 0 4 0,0 0-3 15,0 0 7-15,0 0-3 0,0 0 3 16,0 0-7-16,0 0 7 0,0 0-3 0,0 0 4 16,0 0-5-16,0 0 1 0,0 0-10 15,-22-21 0-15,22 21 0 0,0 0-8 0,0 0-1 16,0 0-1-16,0 0-5 0,5-24-3 15,-5 24-6-15,0 0 4 0,0 0-2 16,0 0-4-16,0 0-2 0,13-18 1 0,-13 18-2 16,0 0-2-16,0 0-3 0,9-9 1 15,-9 9-6-15,0 0 4 0,0 0-7 16,0 0 6-16,0 0-8 0,0 0 2 0,0 0 1 16,0 0-2-16,0 0-5 0,0 0 5 15,0 0-1-15,0 0-5 0,0 0 12 0,0 0-5 16,0 0 1-16,0 0 0 0,0 0-2 15,0 0 6-15,0 0 3 0,0 0 5 0,0 0 7 16,0 0 7-16,0 0-1 0,0 0 9 16,0 0-4-16,0 0 6 0,0 0-1 15,0 0 1-15,0 0-2 0,0 0-5 0,-14 44-1 16,14-44-4-16,0 0 1 0,0 0-2 16,0 0-12-16,0 0 2 0,0 0-8 0,0 0-6 15,0 0 4-15,0 0-5 0,0 0-1 16,0 0-5-16,0 0 3 0,0 0 0 15,0 0 2-15,0 0-4 0,0 0 2 0,0 0-1 16,0 0-2-16,0 0 7 0,0 0-6 16,0 0-1-16,0 0-14 0,36-25-18 0,-36 25-27 15,0 0-33-15,0 0-35 0,11 9-39 16,-11-9-71-16,0 0-170 0,0 0-357 16,0 0-69-16</inkml:trace>
  <inkml:trace contextRef="#ctx0" brushRef="#br0" timeOffset="212391.95">4036 17167 2175 0,'0'0'-93'0,"0"0"23"0,0 0 9 16,0 0 18-16,0 0 4 0,0 0 13 15,0 0 10-15,0 0-2 0,0 0 18 0,0 0 0 16,0 0 11-16,0 0 10 0,0 0-3 16,0 0 2-16,0 0 26 0,0 0-17 15,0 0 10-15,0 0 9 0,0 0-13 0,0 0 1 16,0 0-6-16,0 0-5 0,0 0 6 15,0 0-9-15,0 0-8 0,0 0 9 16,0 0-13-16,0 0-3 0,0 0 1 0,0 0-3 16,0 0 7-16,0 0-6 0,0 0 0 15,0 0 2-15,0 0-3 0,0 0 4 0,0 0 8 16,0 0-16-16,0 0 9 0,0 0-6 16,0 0 4-16,0 0 3 0,0 0-10 15,0 0-7-15,0 0-11 0,0 0-7 0,0 0-9 16,22-4-8-16,-22 4-1 0,0 0 4 15,0 0-9-15,0 0 3 0,0 0-2 0,0 0 3 16,0 0-5-16,0 0-8 0,0 0-11 16,0 0-11-16,0 0-27 0,0 0-44 0,0 0-100 15,0 0-159-15,0 0 127 0</inkml:trace>
  <inkml:trace contextRef="#ctx0" brushRef="#br0" timeOffset="213433.45">3894 17141 1105 0,'0'0'-5'0,"0"0"12"16,0 0 12-16,0 0 8 0,0 0 8 0,0 0 3 15,0 0 1-15,0 0 2 0,0 0 2 16,0 0 0-16,0 0-7 0,0 0 5 0,0 0 0 16,0 0-13-16,0 0-1 0,0 0 5 15,0 0-7-15,0 0 5 0,0 0 0 16,0 0 11-16,0 0 7 0,0 0 11 16,0 0 1-16,0 0 11 0,0 0-1 0,0 0-2 15,0 0 0-15,0 0-12 0,0 0 0 16,28 26-2-16,-28-26-7 0,0 0-4 0,19 2-7 15,-19-2-2-15,0 0-6 0,26 0-1 16,-26 0 3-16,0 0-8 0,25 0 2 0,-25 0-9 16,21-2 9-16,-21 2-1 0,19 0-4 15,-19 0 5-15,0 0 3 0,30 0-5 16,-30 0 0-16,21 0 0 0,-21 0-4 16,19-2-3-16,-19 2 4 0,23 0-7 0,-23 0-2 15,24 0 2-15,-24 0-1 0,22 0-4 16,-22 0 1-16,22 0-1 0,-22 0 3 0,21 2 2 15,-21-2-6-15,19 0 0 0,-19 0-2 16,21 0 2-16,-21 0-2 0,20 0 4 0,-20 0 4 16,18 0-2-16,-18 0 4 0,0 0-3 15,28-2 0-15,-28 2 5 0,19-2-7 0,-19 2 3 16,16-2-1-16,-16 2-2 0,20-3 1 16,-20 3 1-16,0 0 2 0,25-3 2 15,-25 3 2-15,15-1 3 0,-15 1 4 16,0 0 2-16,23-5 5 0,-23 5 3 0,0 0 1 15,20-1 4-15,-20 1 0 0,0 0-1 16,0 0 2-16,0 0 1 0,18-4-3 16,-18 4-4-16,0 0-5 0,0 0-5 0,0 0-13 15,0 0-16-15,0 0-13 0,20 0-17 16,-20 0-25-16,0 0-36 0,0 0-28 0,0 0-26 16,6 5-27-16,-6-5-58 0,0 0-118 15,0 0-403-15,0 0-38 0</inkml:trace>
  <inkml:trace contextRef="#ctx0" brushRef="#br0" timeOffset="213995.04">4157 17285 2136 0,'0'0'-89'0,"0"0"27"15,-26 0 9-15,26 0 14 0,0 0 10 16,0 0 19-16,0 0 2 0,0 0 20 0,0 0 4 16,0 0-10-16,0 0 19 0,0 0 8 15,-16 4-2-15,16-4 6 0,0 0-2 16,0 0 3-16,0 0-7 0,0 0 4 0,0 0 3 15,0 0-15-15,0 0 2 0,0 0 1 16,0 0-4-16,0 0-8 0,0 0 1 16,0 0-10-16,0 0 3 0,0 0 9 0,0 0-14 15,0 0 3-15,0 0-5 0,0 0 9 16,0 0 0-16,0 0-4 0,0 0 10 0,0 0-7 16,0 0 1-16,0 0 3 0,0 0-6 15,0 0 7-15,50 7-8 0,-50-7 3 16,0 0 3-16,20 0-3 0,-20 0-3 0,0 0 2 15,21 0 11-15,-21 0 4 0,0 0-2 16,23-2 4-16,-23 2 3 0,0 0 6 0,21 0 5 16,-21 0-1-16,0 0 9 0,19-1 3 15,-19 1-1-15,0 0 1 0,0 0 2 16,25 0 0-16,-25 0-1 0,0 0 3 0,0 0-1 16,0 0-1-16,22 0 0 0,-22 0-6 15,0 0-2-15,0 0-14 0,0 0-14 16,0 0-15-16,17 1-16 0,-17-1-11 0,0 0-16 15,0 0-26-15,0 0-21 0,0 0-25 16,0 0-22-16,8 4-29 0,-8-4-78 0,0 0-538 16,0 0-81-16</inkml:trace>
  <inkml:trace contextRef="#ctx0" brushRef="#br0" timeOffset="-181233.01">21972 11195 1484 0,'0'0'218'0,"0"0"-66"16,0 0-64-16,0 0-29 0,26-6-18 15,-26 6-7-15,0 0 10 0,0 0 16 0,15-5-3 16,-15 5 5-16,0 0-11 0,0 0-1 15,0 0 11-15,15-6 10 0,-15 6 17 16,0 0 9-16,0 0 16 0,0 0 9 0,0 0 8 16,13-7-4-16,-13 7-5 0,0 0-3 15,0 0-6-15,0 0-7 0,0 0-5 16,0 0-10-16,0 0-9 0,0 0-7 0,0 0-7 16,0 0-6-16,2-20-7 0,-2 20-8 15,0 0-2-15,0 0-3 0,6-12 1 16,-6 12-2-16,0 0 0 0,0 0 1 0,6-14 3 15,-6 14-2-15,0 0 0 0,0 0-3 0,0 0-3 16,12-12 1-16,-12 12-4 0,0 0-3 16,0 0-4-16,0 0-2 0,0 0-1 0,0 0-4 15,0 0-4-15,8-9-3 0,-8 9-1 16,0 0 1-16,0 0 0 0,0 0-1 16,0 0-2-16,0 0 2 0,0 0 0 15,0 0 4-15,0 0-4 0,0 0 5 0,0 0 5 16,0 0 1-16,0 0 3 0,0 0 3 0,0 0 10 15,0 0 0-15,0 0-1 0,0 0 2 16,0 0-4-16,0 0 11 0,0 0-25 16,0 0 6-16,0 0 2 0,0 0-5 0,0 0-1 15,0 0 1-15,0 0-3 0,0 0 1 16,0 0-9-16,0 0 1 0,0 0-2 16,0 0-3-16,0 0 2 0,0 0-4 0,0 0 1 15,0 0-2-15,0 0-1 0,0 0 0 16,0 0-2-16,0 0-3 0,-53 6 0 0,53-6 0 15,0 0-4-15,0 0 2 0,-24 3 6 16,24-3-6-16,0 0 2 0,-18 4-2 16,18-4-2-16,0 0 6 0,-20 2-6 0,20-2 10 15,0 0-4-15,0 0 0 0,-19 2-2 16,19-2 4-16,0 0 0 0,0 0 5 0,0 0-3 16,0 0 1-16,0 0-4 0,0 0-3 15,0 0 0-15,0 0 3 0,0 0-4 16,0 0 1-16,0 0-1 0,0 0 0 0,55-20 3 15,-55 20-4-15,17-4-2 0,-17 4 6 16,15-3-2-16,-15 3 2 0,0 0-5 0,19-4 5 16,-19 4 3-16,0 0-5 0,16-3-4 15,-16 3 1-15,0 0 1 0,0 0 0 0,0 0-4 16,0 0 2-16,0 0-1 0,0 0 13 16,0 0 1-16,16 10-4 0,-16-10 0 15,0 0 0-15,0 0 2 0,0 0-5 0,-8 32 4 16,8-32-4-16,-4 21 1 0,4-21 7 15,-6 28-5-15,6-12-4 0,-2 3 26 0,2 1-13 16,0 3 2-16,0 0-4 0,2-1 0 16,-2 3 4-16,0 2-5 0,0 0-1 0,0 0-3 15,-2-7 1-15,0 3-10 0,-2 0 9 16,2-3-3-16,-4 1 3 0,2-5 3 16,-3 2 0-16,1-1 8 0,-3-2-3 0,1-1 0 15,-5-3 0-15,1 1-3 0,-2-5 1 16,0 1-1-16,-3-3-3 0,17-5-12 0,-27 4-13 15,27-4-29-15,-23-6-24 0,9 1-29 16,4-5-39-16,2-2-55 0,2 1-54 16,1 0-59-16,3-3-79 0,-1 0-176 0,3-4-34 15,5 3-404-15,0 0-471 0</inkml:trace>
  <inkml:trace contextRef="#ctx0" brushRef="#br0" timeOffset="-180390.72">22420 11227 2944 0,'0'0'-138'16,"0"0"15"-16,0 0 33 0,0 0 3 15,8-33 16-15,-8 33 20 0,11-17 32 0,-11 17 10 16,14-19 6-16,-5 8 14 0,0 0 15 16,1 1-8-16,0 1 12 0,1-3 1 15,2 1 14-15,-1 2 18 0,-1-1-1 0,-1 0 3 16,2 1 2-16,0 2-9 0,-12 7-3 16,22-14-5-16,-12 8-11 0,0 3 5 0,3-1-7 15,-13 4-2-15,19-6-3 0,-19 6 2 16,17 2 5-16,-17-2 9 0,16 9 1 15,-8-3-4-15,-8-6-6 0,10 21 0 0,-4-6-5 16,-2-1-2-16,0 3-4 0,-1 0-2 16,-1 2-3-16,-2 0-5 0,0 1 1 0,0 0 1 15,-2-1 1-15,-1 0 1 0,-1 2 5 16,0-2 7-16,-2-2 10 0,0 3 9 16,-2-5 14-16,-2 0 7 0,-2 0 4 0,1-1 1 15,-1-5-4-15,-3 0-1 0,-2-1-6 16,-1-2-1-16,2-4-5 0,16-2 3 0,-30 0-6 15,30 0-5-15,-31-12-4 0,18 3 1 16,0-2-1-16,3-2-9 0,1-2-1 16,0 1-5-16,3-2-1 0,6 16-5 0,-6-28-4 15,6 14-3-15,0 14-6 0,8-26 0 16,-2 13-6-16,4-1-1 0,2 3-2 0,2 1-2 16,0 0-4-16,2 3-3 0,-1-1-7 15,2 3-8-15,0-1-24 0,-3 3-26 16,2-4-37-16,-6 3-49 0,3 3-52 0,-13 1-45 15,19-6-60-15,-10 5-142 0,-9 1-132 16,10-7-296-16,-10 7-246 0</inkml:trace>
  <inkml:trace contextRef="#ctx0" brushRef="#br0" timeOffset="-180142.93">22428 10616 2944 0,'-10'-8'161'0,"10"8"-8"0,0 0-16 16,0 0-12-16,-14-9-1 0,14 9 4 0,0 0-1 15,0 0-16-15,0 0-17 0,0 0-24 16,0 0-46-16,0 0-47 0,0 0-62 15,0 0-85-15,0 0-91 0,0 0-209 0,37-13-490 16,-29 10-391-16</inkml:trace>
  <inkml:trace contextRef="#ctx0" brushRef="#br0" timeOffset="-179984.39">22566 10595 3173 0,'22'6'134'15,"-22"-6"21"-15,0 0-4 0,16 2 5 0,-16-2 8 16,0 0 2-16,0 0-12 0,0 0-9 15,21 1-30-15,-21-1-25 0,0 0-37 16,15-1-39-16,-15 1-47 0,0 0-56 0,0 0-79 16,15-6-80-16,-15 6-154 0,0 0-217 15,0 0-320-15,0 0-355 0</inkml:trace>
  <inkml:trace contextRef="#ctx0" brushRef="#br0" timeOffset="-178209.36">23162 11325 2856 0,'0'0'-65'0,"0"0"32"0,0 0 17 0,0 0 32 16,0 0 36-16,0 0 16 0,0 0 6 16,0 0 1-16,0 0-4 0,0 0-8 0,0 0 7 15,0 0 8-15,47-6 8 0,-47 6 1 16,25-2-1-16,-8 2-5 0,1-2-6 0,-18 2-11 15,36-4-4-15,-18 3-9 0,2 1-7 16,-1-5-2-16,-1 4-4 0,2-3-8 16,0 0-12-16,-2 2-20 0,-18 2-36 0,33-7-36 15,-17 2-49-15,-2 2-48 0,-4-1-40 16,4 0-44-16,-14 4-116 0,10-11-493 0,-10 11-220 16</inkml:trace>
  <inkml:trace contextRef="#ctx0" brushRef="#br0" timeOffset="-178037.46">23253 11144 2553 0,'0'0'16'0,"-21"-5"41"16,21 5 15-16,-12-6 5 0,12 6 14 15,0 0 25-15,0 0 7 0,0 0-11 0,-13-7-13 16,13 7-25-16,0 0-25 0,0 0-13 16,0 0-18-16,42-13-12 0,-25 10-29 0,2 1-34 15,3-1-68-15,-2 2-44 0,0-3-62 16,-1 1-133-16,-1 2-420 0,0-3-84 0</inkml:trace>
  <inkml:trace contextRef="#ctx0" brushRef="#br0" timeOffset="-173569.43">23867 10889 1006 0,'0'0'443'0,"0"0"-103"0,0 0-119 16,0 0-28-16,0 0-6 0,0 0 7 0,0 0 0 16,0 0-9-16,0 0-4 0,0 0-9 15,0 0-12-15,0 0-6 0,0 0-9 0,0 0-4 16,0 0-16-16,0 0-14 0,0 0-12 16,0 0-12-16,0 0-6 0,0 0-11 0,0 0-9 15,0 0-6-15,56-12-4 0,-38 13-8 16,4 2-2-16,-1-1-7 0,3 0-2 15,-2-1 1-15,6 3-9 0,-1-2-1 0,-3 0-4 16,-1 0-3-16,0-1 1 0,-2-1-2 16,-3 3-4-16,0-2-11 0,-18-1-21 15,26 3-31-15,-26-3-33 0,23 1-43 0,-23-1-53 16,0 0-35-16,19 0-40 0,-19 0-51 16,0 0-106-16,0 0-102 0,0 0-340 15,0 0-202-15</inkml:trace>
  <inkml:trace contextRef="#ctx0" brushRef="#br0" timeOffset="-173297.56">24147 10889 2469 0,'0'0'-93'0,"0"0"28"16,-24-3 30-16,24 3 32 0,0 0 31 15,0 0 25-15,0 0 28 0,0 0 17 0,0 0 11 16,-20 0 11-16,20 0-6 0,0 0-1 16,0 0 8-16,0 0 12 0,0 0 8 15,-11 10-1-15,11-10-5 0,0 0-6 0,-7 19-10 16,7-19-8-16,-4 17-9 0,4-17-6 15,-4 23-6-15,0-10-7 0,4-13-4 16,-4 31 15-16,-1-16-9 0,3 4-6 0,0-2-6 16,0 2-8-16,0 2-3 0,0-3-8 15,0 0-5-15,4 2-30 0,-4-1 2 0,2 0 1 16,-2-2-6-16,2-17-4 0,0 29-7 16,0-16-21-16,0-2-42 0,0-11-70 0,0 21-99 15,0-11-93-15,0-10-197 0,0 12-83 16,0-12-376-16,0 0-428 0</inkml:trace>
  <inkml:trace contextRef="#ctx0" brushRef="#br0" timeOffset="-167196.89">24824 11216 2945 0,'0'0'-79'0,"0"0"33"15,0 0 26-15,0 0 32 0,0 0 27 16,0 0 15-16,0 0 3 0,0 0 0 0,0 0 3 16,0 0 14-16,0 0 12 0,0 0 19 15,0 0 15-15,0 0 9 0,0 0-4 16,0 0-5-16,56-9-15 0,-56 9-10 0,23-2-11 15,-23 2-13-15,25 0-5 0,-25 0-12 16,25 2 0-16,-10-1-8 0,-15-1-3 16,29 5-7-16,-18-4-2 0,-11-1-7 0,29 2 1 15,-29-2-25-15,23 2-39 0,-23-2-48 16,18 0-61-16,-18 0-54 0,17 2-69 0,-17-2-134 16,18 0-186-16,-18 0-286 0,0 0-236 15</inkml:trace>
  <inkml:trace contextRef="#ctx0" brushRef="#br0" timeOffset="-166885.66">25334 10961 2705 0,'9'-22'8'0,"-9"22"5"0,6-10 6 16,-6 10 26-16,0 0 26 0,6-14 12 0,-6 14 0 15,0 0-9-15,0 0-11 0,0 0-1 16,0 0 3-16,0 0 15 0,0 0 13 16,0 0 5-16,0 0-10 0,0 0-7 0,9 40-6 15,-9-24-9-15,0 2-8 0,0 1-5 16,-1 0-5-16,1 4-5 0,0 1 12 0,1-4-7 16,-1 3-2-16,0 0-5 0,2 0-4 15,-2 3-7-15,3-5 1 0,0-1-13 16,-3-1-14-16,2-4-34 0,-2-15-31 0,2 26-46 15,-2-26-42-15,1 21-57 0,1-9-50 16,-2-12-80-16,4 12-635 0,-4-12-419 0</inkml:trace>
  <inkml:trace contextRef="#ctx0" brushRef="#br0" timeOffset="-166298.93">25320 11026 2869 0,'0'0'-116'15,"-5"-21"18"-15,5 21 20 0,-2-18 34 16,2 18 26-16,0 0 27 0,0-22 11 16,0 22 5-16,4-18-5 0,-4 18 6 0,7-14-11 15,-7 14 4-15,12-14 5 0,-12 14-5 16,11-14-6-16,-11 14 3 0,16-11-5 16,-16 11-4-16,16-9 0 0,-16 9-2 0,24-8 2 15,-12 6-3-15,-12 2-7 0,29 0 3 16,-11 0 5-16,0 2 2 0,-1-1-7 0,4 6 1 15,-6-3 5-15,4 1-12 0,-6 2 5 16,3 2 2-16,-5 0-8 0,-2 1 4 16,0 1-1-16,-9-11-1 0,7 21 8 0,-7-21-4 15,2 21 2-15,-2-21 10 0,-9 23 6 16,9-23 15-16,-12 21 8 0,3-10 8 0,-1-2 10 16,0 1 13-16,0-1 4 0,10-9 4 15,-17 12 3-15,17-12-2 0,-15 12-3 16,15-12 1-16,-9 8-12 0,9-8-6 15,0 0-13-15,-16 7-11 0,16-7-11 0,0 0-8 16,0 0-5-16,0 0-3 0,0 0 0 16,0 0-4-16,0 0-3 0,0 0 2 0,0 0-1 15,0 0-1-15,0 0-2 0,0 0 0 16,0 0 0-16,52-14 0 0,-52 14 0 0,21 6 3 16,-4-1-3-16,-4-1 0 0,3 4 0 15,-1-2 0-15,-3 4 0 0,1 0 0 16,-1 1 1-16,-1 0-1 0,-3-1 0 0,-1 3 1 15,-1 0 4-15,-2 0 5 0,-4-13 4 16,2 27 6-16,-2-27 10 0,-6 27 11 0,0-14 4 16,-3 0 2-16,-1-2 0 0,-4 1-2 15,2-2-4-15,-2-1-4 0,0 2-2 16,-2-4-7-16,2-2-7 0,-1 1-28 0,-1-2-20 16,16-4-28-16,-25 6-38 0,25-6-76 15,-19-4-55-15,8 0-113 0,11 4-172 0,-15-13-362 16,9 3-231-16</inkml:trace>
  <inkml:trace contextRef="#ctx0" brushRef="#br0" timeOffset="-165708.47">25830 11180 2553 0,'13'-17'-69'0,"-13"17"28"0,0 0 24 16,2-17 38-16,-2 17 16 0,3-16 15 15,-3 16 2-15,9-19-1 0,-9 19-3 16,9-22-1-16,0 10 3 0,-1-3 16 15,0 2 2-15,3-3-5 0,-1 3 9 0,3-2-6 16,-1-1-5-16,2 5-5 0,-2-2-11 16,4 3-3-16,-3 1-9 0,-2-1-5 0,5 3 0 15,1 1-5-15,-3 2-4 0,-14 4 6 16,29-4-6-16,-29 4-6 0,28 6-3 0,-13-1-1 16,1 5 0-16,-3 0 1 0,1 5-2 15,1 0-2-15,-6 3-5 0,3-2 5 16,-4 5-2-16,-1 2 2 0,-3-3-2 0,-1-2 5 15,-3 3-10-15,0-1 8 0,-2 0 6 16,-1 2 12-16,-3-6 12 0,-1 3 8 0,-4 1 3 16,-3-4 8-16,-1 0 5 0,-3-3 7 15,-1-1 3-15,0-3 1 0,2-1-2 16,0-2 5-16,-4-3-2 0,21-3 1 0,-33-2 20 16,15-1-10-16,2-4 0 0,2 0-10 15,3-2-9-15,11 9-5 0,-18-20 2 16,11 9-12-16,7 11-3 0,-4-19-21 0,4 19 13 15,0 0 1-15,18-28-13 0,-6 18-1 16,4 0-16-16,5 1-9 0,0 2-19 16,2-1-26-16,-1 0-23 0,4 0-34 0,0 1-44 15,0-1-59-15,-1 5-55 0,-3-5-80 16,3 0-155-16,-7-1-142 0,-2 1-281 16,-4-1-313-16</inkml:trace>
  <inkml:trace contextRef="#ctx0" brushRef="#br0" timeOffset="-165450.43">25989 10568 2978 0,'-16'-7'112'0,"16"7"9"15,0 0 7-15,-13-8 12 0,13 8 23 16,0 0 11-16,0 0-10 0,0 0-17 0,0 0-17 15,0 0-14-15,0 0-14 0,0 0-8 16,0 0-9-16,0 0-10 0,0 0-11 16,0 0-5-16,0 0-8 0,0 0-15 0,0 0-33 15,0 0-49-15,0 0-69 0,0 0-86 16,0 0-69-16,0 0-112 0,0 0-189 0,0 0-33 16,0 0-240-16,0 0-187 0</inkml:trace>
  <inkml:trace contextRef="#ctx0" brushRef="#br0" timeOffset="-163665.45">26722 11123 2496 0,'0'0'-49'0,"0"0"28"16,0 0 12-16,0 0 27 0,0 0 34 15,0 0 29-15,0 0 30 0,0 0 6 0,0 0-2 16,0 0 1-16,0 0 0 0,0 0-1 15,0 0 6-15,0 0-8 0,0 0-1 0,0 0-12 16,0 0-9-16,0 0-11 0,0 0-8 16,0 0-4-16,0 0-12 0,0 0-5 15,0 0-6-15,53 0-4 0,-53 0-4 0,31 2-6 16,-16-1-1-16,-15-1-6 0,29 4-1 16,-14-4-7-16,-15 0-10 0,25 3-35 0,-25-3-45 15,25 0-70-15,-17 3-61 0,-8-3-94 16,17 0-186-16,-17 0-460 0,0 0-371 15</inkml:trace>
  <inkml:trace contextRef="#ctx0" brushRef="#br0" timeOffset="-160474.43">27310 10771 2781 0,'0'0'-114'0,"0"0"25"0,0 0 13 15,0 0 8-15,0 0 31 0,0 0 8 0,0 0 9 16,0 0 13-16,0 0 2 0,0 0-1 16,0 0 11-16,0 0 24 0,0 0 10 0,0 0 16 15,0 0 11-15,13-9 13 0,-13 9 4 16,0 0 3-16,0 0 1 0,0 0-5 16,0 0 7-16,0 0-14 0,0 0-1 0,0 0-8 15,0 0-5-15,0 0-11 0,0 0-2 16,0 0-4-16,0 0-3 0,0 0 0 15,0 0-1-15,0 0 7 0,0 0 0 0,0 0-3 16,0 0-2-16,0 0-6 0,0 0 2 16,0 0-7-16,0 0-1 0,0 0-5 15,0 0 1-15,0 0-3 0,0 0-1 0,0 0 2 16,0 0 12-16,0 0 2 0,0 0 8 16,0 0-1-16,0 0 1 0,0 0-4 15,0 0 2-15,0 0-6 0,0 0 2 0,0 0-10 16,0 0 0-16,0 0-9 0,0 0 3 15,0 0-4-15,0 0-1 0,-2 33 0 0,2-33-4 16,0 0-2-16,0 0-1 0,0 0-2 16,0 0 1-16,0 0-3 0,0 0-1 15,0 0-1-15,0 0 2 0,0 0-3 16,0 0-1-16,0 0-1 0,0 0-1 0,0 0 1 16,0 0-1-16,0 0 0 0,0 0-1 15,0 0 1-15,0 0-1 0,0 0-4 0,0 0 3 16,7 12 1-16,-7-12 0 0,0 0-3 15,0 0 2-15,4 15-2 0,-4-15-1 16,0 0-9-16,6 17-17 0,-6-17-35 0,2 15-40 16,-2-15-46-16,2 19-53 0,-2-19-55 15,2 24-121-15,-2-10-217 0,2 1-276 0,-2-15-233 16</inkml:trace>
  <inkml:trace contextRef="#ctx0" brushRef="#br0" timeOffset="-159918.21">27436 10755 2455 0,'0'0'-144'16,"0"0"11"-16,0 0 18 0,0 0 26 15,0 0 28-15,0 0 41 0,0 0 14 16,0 0 17-16,9-16 16 0,-9 16 4 16,0 0 9-16,0 0-5 0,0 0 7 0,0 0-6 15,0 0-20-15,0 0 4 0,0 0-9 16,0 0-5-16,0 0 1 0,0 0-1 0,0 0-17 16,0 0-17-16,0 0-17 0,0 0-16 15,0 0-18-15,0 0-31 0,-29-11-29 16,29 11-40-16,0 0-313 0,-16-3 339 0</inkml:trace>
  <inkml:trace contextRef="#ctx0" brushRef="#br0" timeOffset="-159562.55">27348 10711 1349 0,'0'0'-48'0,"0"0"24"16,0 0 13-16,-18-6 18 0,18 6 16 16,0 0 4-16,0 0 8 0,0 0-6 0,0 0 2 15,0 0 11-15,0 0 4 0,0 0 3 16,0 0 25-16,0 0-9 0,0 0 23 0,0 0-22 15,0 0 16-15,0 0 8 0,0 0 2 16,0 0 7-16,0 0 3 0,0 0-4 16,0 0 0-16,0 0 5 0,0 0 8 15,-17 16-1-15,17-16-2 0,0 0-2 0,-3 19 0 16,3-19-6-16,0 0-2 0,3 28-10 16,-3-28-5-16,-3 23-8 0,3-9-10 0,0-14-3 15,0 28-10-15,0-11 0 0,0 1-8 16,0-18-4-16,3 33-5 0,-3-13-1 15,2-2-5-15,0-2-3 0,2 1-2 0,-2-2-1 16,2 3-4-16,-4-18-1 0,5 28 0 16,1-15-6-16,-4-1 2 0,-2-12-5 0,4 20-2 15,-4-20-5-15,2 18-14 0,-2-18-14 16,2 15-26-16,-2-15-44 0,5 14-51 16,-5-14-49-16,0 0-47 0,0 0-85 15,4 19-603-15,-4-19-342 0</inkml:trace>
  <inkml:trace contextRef="#ctx0" brushRef="#br0" timeOffset="-159237.31">27493 10936 2737 0,'0'0'-104'15,"0"0"16"-15,8-10 10 0,-8 10 10 16,0 0 19-16,0 0 17 0,0 0 15 0,0 0 11 15,0 0 7-15,0 0 18 0,0 0-10 16,0 0 23-16,0 0 8 0,0 0 22 0,-56 7-14 16,56-7 5-16,-18 9-1 0,18-9-2 15,-18 8-1-15,18-8-3 0,-13 9-3 16,13-9 0-16,-16 12 0 0,16-12 10 16,-11 11 8-16,11-11-1 0,-5 15 5 0,5-15-2 15,0 17 3-15,0-17-8 0,5 21-2 0,2-10-7 16,1 1-6-16,4-1-2 0,-1 1-3 15,2-3-4-15,1 2-1 0,3 1-8 16,1-4-6-16,-4 1-24 0,4 0-59 16,-3-2-69-16,2-2-83 0,-3-1-154 0,1 0-503 15,-4-2-237-15</inkml:trace>
  <inkml:trace contextRef="#ctx0" brushRef="#br0" timeOffset="-158660.95">27708 11126 2615 0,'0'0'-50'0,"0"0"29"16,0 0 33-16,0 0 22 0,0 0 16 16,0 0 2-16,0 0-4 0,0 0-5 15,13-15 0-15,-13 15 12 0,0 0 5 0,4-15 13 16,-4 15 13-16,4-15-7 0,-4 15 5 0,3-21 8 15,2 10-4-15,0-5 5 0,-1 1-11 16,1-2-6-16,-1-4-11 0,2 0-6 16,1-6-2-16,0 2-7 0,4 1 0 15,-1-1-2-15,0 0-9 0,0 2-2 0,1 3-7 16,0 1 4-16,0-1-5 0,3 5-3 16,-4 2-4-16,2 1-1 0,2 2-4 15,-1 3 0-15,1 2-4 0,-14 5-4 0,25-4 0 16,-25 4 4-16,31 7-1 0,-20-2-1 15,2 8 1-15,1-2 1 0,-5 7-3 0,5-2 2 16,-6 5-4-16,1 0 1 0,-2 0-3 16,-3 2-1-16,4 0-1 0,-6-2 0 15,-2-2-16-15,0 2 3 0,-2-2 1 0,-2-2 3 16,-4 0 5-16,1 0 9 0,-4 1 6 16,-2-8 5-16,-1 4 4 0,-4-5 1 0,0-1 3 15,-2 0 3-15,1-5 3 0,0 1-2 16,2-2 5-16,17-2-8 0,-37-2-2 15,24-2-2-15,13 4 2 0,-30-11-5 16,19 2 1-16,0-1-2 0,11 10-4 0,-13-21-3 16,10 10 6-16,3 11-10 0,0 0-2 15,5-28-1-15,-5 28-3 0,11-20-1 0,2 12-5 16,1 1-1-16,-1 0-6 0,7 3-4 16,-1 0-13-16,2 0-22 0,0 2-28 0,0 0-36 15,-1-2-58-15,0 4-56 0,1-2-62 16,-21 2-155-16,31-1-175 0,-21-4-262 15,-1 4-251-15</inkml:trace>
  <inkml:trace contextRef="#ctx0" brushRef="#br0" timeOffset="-142773.35">26040 10576 773 0,'-26'-4'188'0,"26"4"-53"0,0 0-17 15,0 0-12-15,0 0-8 0,-16-1 7 16,16 1-18-16,0 0 2 0,0 0 1 15,0 0-4-15,0 0-2 0,0 0-5 0,0 0 8 16,0 0 3-16,-13-9-14 0,13 9-2 16,0 0 2-16,0 0-5 0,0 0-5 15,0 0 11-15,0 0 4 0,0 0-5 0,0 0-4 16,0 0-4-16,0 0-8 0,22-26-3 16,-22 26-5-16,0 0-2 0,18-10-10 0,-18 10-5 15,13-5-1-15,-13 5-3 0,0 0-2 16,19-7-1-16,-19 7-1 0,0 0-4 15,18-3-5-15,-18 3 0 0,0 0-4 0,0 0 1 16,0 0-5-16,22 2 4 0,-22-2-9 16,0 0 2-16,0 0 3 0,8 15-2 0,-8-15 0 15,0 0 0-15,0 0 0 0,-3 23-3 16,3-23 0-16,0 0 0 0,0 0-1 16,-12 24 3-16,12-24 2 0,-8 11 4 0,8-11 4 15,-11 9 9-15,11-9 1 0,0 0 1 16,-17 8 5-16,17-8 2 0,-14 4 8 15,14-4 3-15,0 0 4 0,0 0 4 0,-28-3 1 16,28 3-4-16,0 0-2 0,0 0-2 16,-16-13-6-16,16 13-2 0,0 0 2 0,-2-16-12 15,2 16-1-15,0 0-2 0,0 0 4 16,11-28-7-16,-11 28-5 0,9-11-2 16,-9 11-1-16,0 0-3 0,15-13-3 0,-15 13-2 15,0 0-4-15,13-6-5 0,-13 6-29 16,0 0-46-16,0 0-74 0,0 0-77 0,0 0-128 15,0 0-241-15,0 0-329 0,0 0-335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9:48:3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18114 4033 2550 0,'0'0'-69'0,"0"0"34"0,0 0 15 0,0 0 8 16,0 0 4-16,0 0 19 0,0 0-8 15,0 0 6-15,0 0-7 0,0 0-7 0,21-23 7 16,-21 23-5-16,17-4 7 0,-17 4-10 15,23-4 6-15,-23 4 6 0,22-5-13 0,-12 1 8 16,-10 4-1-16,21-6 5 0,-21 6 17 16,22-8 19-16,-22 8 18 0,16-5 18 0,-16 5 13 15,16-5 12-15,-16 5 11 0,0 0 0 16,14-6-12-16,-14 6-10 0,0 0-10 16,0 0-7-16,0 0 0 0,17 13-2 0,-17-13 4 15,2 19 3-15,-2-19 3 0,-2 29-5 16,2-12-6-16,-2 2-7 0,-1 3 0 0,1 1-13 15,0 4-3-15,-2 0-6 0,0 1-7 16,2 1 0-16,-4-3-4 0,2 3-2 16,-4-2 0-16,4-1 2 0,-2 0 12 15,-2-2-1-15,2 0 12 0,-3-1 5 0,1-1 3 16,-3-4 1-16,0 2 2 0,1-3 1 16,0-4 27-16,-2 0-4 0,0-3-1 15,-3-1-2-15,2-1-4 0,-1-2-8 0,14-6-6 16,-28 6-13-16,28-6-5 0,-25-4-14 15,25 4-36-15,-24-9-12 0,14 1-43 0,-1-1-44 16,5-1-63-16,2 1-78 0,4 9-57 16,-4-19-120-16,4 19-191 0,6-20 12 15,-2 12-333-15,-4 8-335 0</inkml:trace>
  <inkml:trace contextRef="#ctx0" brushRef="#br0" timeOffset="649.81">18375 4675 2695 0,'0'0'-136'0,"14"-42"26"0,-14 42 19 16,4-19 24-16,-4 19 27 0,4-23 15 0,1 8 39 16,-3 2 27-16,2-3 6 0,1 2 13 15,1-2 4-15,-2 2 5 0,2 0 19 16,-6 14 5-16,9-23 2 0,-5 13 0 15,-4 10-7-15,6-19-6 0,-6 19-2 0,7-13-3 16,-7 13 3-16,0 0-4 0,6-19-5 16,-6 19-2-16,0 0-6 0,0 0 9 0,3-16 3 15,-3 16 0-15,0 0-2 0,0 0 0 16,0 0-14-16,0 0-1 0,0 0-8 0,0 0-4 16,0 0-7-16,0 0-1 0,0 0-4 15,-22 45 0-15,22-45-4 0,-8 22 11 16,3-11-9-16,-1 3 6 0,2 0-1 0,-2 0-3 15,-1 0 3-15,0-1-5 0,1 2 1 16,0-2-1-16,2 2 7 0,4-15 4 0,-8 30-9 16,3-18-2-16,1 2-3 0,-1-1 0 15,5-13-2-15,0 25 13 0,0-25 0 16,0 22-1-16,0-22-13 0,5 22 8 0,-3-11-3 16,-2-11 11-16,7 18 1 0,-7-18 4 15,10 17 4-15,-10-17-28 0,8 13 4 0,-8-13 4 16,13 12-2-16,-13-12-4 0,15 7 2 15,-15-7-3-15,19 2-6 0,-19-2-3 16,21 2 2-16,-21-2-10 0,23 0-6 0,-23 0-17 16,24 0-31-16,-10-2-46 0,-1-2-71 15,2 0-90-15,-2-2-60 0,-1-1-159 16,2 1-127-16,-2-1-15 0,-4-3-280 0,3 3-276 16</inkml:trace>
  <inkml:trace contextRef="#ctx0" brushRef="#br0" timeOffset="1344.83">19033 4311 2677 0,'0'0'-10'0,"0"0"23"0,0 0-1 15,0 0 13-15,0 0 3 0,-9-25 14 16,9 25 11-16,0 0 8 0,3-26-1 0,-3 26-4 16,6-26 6-16,-4 12 6 0,2-4 0 15,0 1 15-15,3 1 9 0,-1-3 1 0,2-3-6 16,1 3-11-16,0-1-6 0,1 0-10 15,0 3-6-15,1-1-5 0,2 1-5 16,-1 5-11-16,1-2 0 0,0 5-4 0,0 1-5 16,-1 0-4-16,-12 8-3 0,28-1 6 15,-28 1-8-15,27 11-1 0,-12-2-2 0,-2 7 1 16,-1 0-1-16,0 6 0 0,-4-1 0 16,-2 3-2-16,0-1 1 0,-4 2 1 15,0 2-1-15,-2-7 6 0,-2 6 8 0,-2-1 8 16,-2-3 9-16,-4-3 10 0,-2 2 9 15,0-4 8-15,-3 1 0 0,-2-3 3 0,0-4 1 16,-1 1 3-16,-2-5 1 0,3-1 0 16,-2-5 17-16,2 2-6 0,17-3-13 15,-32-8-4-15,20 0-10 0,-1 1-9 0,13 7-2 16,-15-21-19-16,11 11-6 0,4 10-14 16,0 0-6-16,10-32-8 0,2 22-23 15,0-1-20-15,0-1-24 0,6 1-40 0,0-2-53 16,2 4-52-16,3-4-45 0,-3 2-53 15,0 0-118-15,1-1-149 0,-4 1-16 16,2 2-241-16,-6-1-177 0</inkml:trace>
  <inkml:trace contextRef="#ctx0" brushRef="#br0" timeOffset="2132.44">19423 4379 2632 0,'0'0'39'0,"0"0"1"16,0 0 0-16,0 0 2 0,0 0 16 0,0 0 10 15,0 0 8-15,0 0 5 0,0 0 16 16,0 0 2-16,0 0 11 0,0 0 4 0,4 26 9 16,-4-26-1-16,0 20 2 0,0-20-7 15,-2 25-12-15,2-11-10 0,0-14-8 16,-5 32-8-16,5-14-8 0,-3-1-7 0,1-2 1 15,0 2-9-15,0-1-5 0,-2 0-5 16,4-16-2-16,-4 25-4 0,4-25-4 0,-2 21-2 16,2-21-4-16,-4 19 0 0,4-19 5 15,-2 17 1-15,2-17 24 0,0 0-1 16,-2 19 1-16,2-19-8 0,0 0-6 0,8 13-8 16,-8-13 5-16,12 6-7 0,-12-6-8 15,22 4 1-15,-22-4-6 0,25 2-2 0,-8 0-1 16,2-2-27-16,-19 0 4 0,40 2-2 15,-20-2-2-15,1 0-18 0,-1 0-19 0,0 0-29 16,-3-4-47-16,0 2-65 0,0-2-67 16,-3-2-54-16,0 0-132 0,-8-1-163 15,0-1-20-15,-6 8-240 0,4-21-214 0</inkml:trace>
  <inkml:trace contextRef="#ctx0" brushRef="#br0" timeOffset="2436.27">19147 3601 2702 0,'26'1'51'0,"-26"-1"9"0,0 0 12 0,0 0 29 16,0 0 31-16,0 0 14 0,18 6 0 15,-18-6-13-15,0 0-14 0,0 0-15 16,0 0-12-16,0 0-12 0,0 0-14 0,14 7-29 16,-14-7-49-16,0 0-63 0,0 0-75 15,0 0-61-15,0 0-81 0,0 0-158 0,8 5-421 16,-8-5-231-16</inkml:trace>
  <inkml:trace contextRef="#ctx0" brushRef="#br0" timeOffset="2579.35">19255 3634 2544 0,'13'8'-3'0,"-13"-8"49"0,0 0 16 15,16 6 26-15,-16-6 31 0,0 0 39 16,16 5 21-16,-16-5 2 0,0 0-15 0,14 4-22 16,-14-4-16-16,0 0-17 0,0 0-19 15,24 0-16-15,-24 0-28 0,0 0-58 0,0 0-68 16,21-4-94-16,-21 4-83 0,0 0-164 15,8-7-544-15,-8 7-401 0</inkml:trace>
  <inkml:trace contextRef="#ctx0" brushRef="#br0" timeOffset="3235.71">19098 3615 2861 0,'0'0'-102'0,"2"-18"29"0,-2 18 11 16,0 0 24-16,0 0 20 0,0 0 6 15,6-13 3-15,-6 13-2 0,0 0 4 0,0 0 2 16,0 0 2-16,0 0 3 0,0 0 6 16,0 0 20-16,0 0 12 0,0 0 11 15,0 0-9-15,0 0 3 0,0 0-2 0,0 0-5 16,24 31-1-16,-24-31 12 0,0 0 25 16,0 0 18-16,0 0 12 0,0 0 5 0,0 0 3 15,0 0-1-15,0 0 0 0,0 0-6 16,0 0-11-16,0 0-6 0,0 0-9 0,0 0-9 15,0 0-5-15,0 0-7 0,0 0-7 16,0 0-5-16,0 0-6 0,0 0-2 16,0 0-6-16,0 0-5 0,0 0 2 15,-4-37-5-15,4 37 5 0,0 0-3 0,19-6 0 16,-19 6-3-16,0 0 0 0,0 0-3 16,21 0 0-16,-21 0-2 0,0 0 2 15,0 0-3-15,0 0 1 0,0 0-4 0,17 15 0 16,-17-15 2-16,0 0-3 0,0 0-13 15,0 0-23-15,0 0-33 0,0 0-54 0,0 18-83 16,0-18-70-16,0 0-155 0,0 0-185 16,0 0-300-16,0 0-294 0</inkml:trace>
  <inkml:trace contextRef="#ctx0" brushRef="#br0" timeOffset="3686.71">19363 3629 2557 0,'0'0'-148'0,"0"0"26"16,0 0 19-16,2 13 22 0,-2-13 17 16,0 0 26-16,0 0 25 0,0 0 12 15,0 0 5-15,0 0 6 0,0 0 14 0,0 0 12 16,0 0 18-16,-17 15 17 0,17-15 8 15,0 0-5-15,0 0 7 0,0 0 1 0,0 0 0 16,0 0-2-16,0 0-9 0,0 0-12 16,0 0 3-16,-17-37-12 0,17 37 2 0,0 0-7 15,0 0-7-15,7-23-3 16,-7 23-1-16,0 0-7 0,10-15 1 0,-10 15-6 16,0 0-3-16,17-10-3 0,-17 10 0 0,0 0 4 15,0 0 4-15,0 0 5 0,0 0 5 16,0 0-1-16,28 15 7 0,-28-15 6 15,0 0 10-15,2 25 9 0,-2-25 9 0,0 0 2 16,-6 22 4-16,6-22 0 0,0 0 0 16,-14 19-7-16,14-19-8 0,-8 9-5 15,8-9-7-15,0 0-4 0,0 0-13 16,-23-2-14-16,23 2-14 0,0 0-20 0,-15-18-39 16,15 18-32-16,-7-13-36 0,7 13-42 0,0 0-42 15,0-21-33-15,0 21-76 0,0 0-641 16,7-19-380-16</inkml:trace>
  <inkml:trace contextRef="#ctx0" brushRef="#br0" timeOffset="4270.6">20059 4302 2784 0,'0'0'-101'16,"0"0"24"-16,0 0 18 0,0 0 30 16,0 0 40-16,0 0 31 0,0 0 26 0,0 0 7 15,0 0 8-15,0 0 4 0,0 0 2 16,0 0 14-16,0 0 7 0,0 0 3 15,0 0-6-15,0 0-12 0,0 0-8 0,47 12-7 16,-47-12-13-16,24 1-1 0,-24-1-17 16,22 0-16-16,-22 0-22 0,24 0-43 15,-24 0-49-15,21-1-59 0,-13-4-58 0,-8 5-50 16,0 0-166-16,14-11-438 0,-14 11-199 16</inkml:trace>
  <inkml:trace contextRef="#ctx0" brushRef="#br0" timeOffset="4433.92">20043 4191 2506 0,'0'0'17'0,"-20"-4"44"16,20 4 0-16,0 0 12 0,0 0 9 0,0 0 7 15,-12-8-5-15,12 8-7 0,0 0-6 16,0 0-16-16,0 0-7 0,0 0-14 16,50-13-19-16,-33 12-24 0,-2-3-55 0,-15 4-57 15,35-4-66-15,-21 0-103 0,0 1-513 16,-3-1-118-16</inkml:trace>
  <inkml:trace contextRef="#ctx0" brushRef="#br0" timeOffset="9975.83">20570 4002 2233 0,'0'0'-110'0,"0"0"21"0,0 0 16 0,0 0 7 15,0 0 7-15,0 0 17 0,0 0 12 16,0 0 12-16,0 0 8 0,0 0 7 16,0 0 16-16,0 0 14 0,0 0 4 0,0 0 14 15,0 0 17-15,0 0-4 0,0 0 12 16,0 0-3-16,0 0-1 0,0 0 4 0,0 0-16 15,0 0 0-15,0 0-4 0,0 0 5 16,0 0-8-16,0 0 4 0,0 0-8 16,51-7 10-16,-37 7 3 0,-14 0 11 0,40 0 12 15,-12 0 15-15,3 0 5 0,3 0 5 16,3 0 1-16,1 0-6 0,-2 0-8 16,6 2-12-16,-7-2-7 0,2 1-9 0,-3-1-8 15,0 3-5-15,-3-3-12 0,-3 1-14 16,-4-1-22-16,-4 0-34 0,2 3-36 0,-3-3-40 15,-3 1-39-15,-16-1-48 0,24 2-60 16,-24-2-142-16,12 0-412 0,-12 0-128 0</inkml:trace>
  <inkml:trace contextRef="#ctx0" brushRef="#br0" timeOffset="10307.69">20982 4015 2368 0,'0'0'-70'0,"0"0"11"0,0 0 11 15,0 0 11-15,0 0 17 0,-16 6 22 16,16-6 20-16,0 0 14 0,-7 12 20 16,7-12 7-16,-5 15 9 0,5-15 16 0,-6 19 13 15,6-19 1-15,-4 28 10 0,2-14-1 16,0 4-4-16,-2-2-6 0,2 4-6 0,-2-1 0 15,2 0-4-15,-1 1-7 0,-1 1-5 16,1-2-7-16,1 2-6 0,-2 0-6 16,2-1-5-16,0-1-5 0,0-2-5 0,0-2-8 15,0 2-2-15,2-17-2 0,-2 27-5 16,2-27-3-16,0 23-13 0,0-23-12 16,-2 20-31-16,2-20-46 0,-3 16-51 0,3-16-61 15,-2 12-60-15,2-12-144 0,0 0-518 16,-2 11-302-16</inkml:trace>
  <inkml:trace contextRef="#ctx0" brushRef="#br0" timeOffset="10719.91">21086 4434 2742 0,'15'-4'-56'0,"-15"4"13"0,0 0 2 16,17-6 7-16,-17 6 8 0,0 0 8 0,0 0 8 15,16-3 23-15,-16 3 11 0,0 0 0 16,0 0 0-16,0 0 3 0,18 16 11 16,-18-16 6-16,0 0 13 0,6 19 4 0,-6-19-1 15,4 17-7-15,-4-17 0 0,2 16-10 16,-2-16 1-16,2 20-8 0,-2-20-1 16,-2 22-1-16,2-22 2 0,-2 20 2 0,2-20-2 15,-2 21 2-15,2-21 5 0,-6 19-3 16,6-19 3-16,-2 19 7 0,2-19 5 0,-4 17 4 15,4-17 0-15,-7 16-2 0,7-16 4 16,0 0 5-16,-5 17 3 0,5-17 2 16,0 0 4-16,-2 15 0 0,2-15 8 0,0 0 1 15,0 0-7-15,0 0 9 0,0 0 17 16,12 17-14-16,-12-17-7 0,0 0-15 0,20 3-13 16,-20-3-3-16,22 0 0 0,-22 0-14 15,23 0-4-15,-23 0-16 0,23 0-28 16,-12-3-43-16,-11 3-60 0,0 0-87 0,32-4-78 15,-22 2-191-15,-10 2-157 0,0 0 37 16,13-7-246-16,-13 7-173 0</inkml:trace>
  <inkml:trace contextRef="#ctx0" brushRef="#br0" timeOffset="55354.49">18023 6020 945 0,'0'0'194'0,"0"0"-79"0,0 0-54 15,0 0-22-15,17-7-6 0,-17 7-6 16,0 0 4-16,0 0 1 0,0 0 2 0,0 0 0 16,0 0-9-16,10-12 7 0,-10 12-5 15,0 0 6-15,0 0-1 0,0 0 1 0,0 0-5 16,0 0-2-16,0 0-23 0,0 0-21 15,0 0-28-15,-2-12-27 0,2 12-26 16,0 0-23-16,0 0-36 0,0 0-255 0,0 0 129 16</inkml:trace>
  <inkml:trace contextRef="#ctx0" brushRef="#br0" timeOffset="55615.2">18019 5986 1174 0,'0'0'10'16,"-26"0"22"-16,26 0 18 0,0 0 18 15,0 0 16-15,0 0 23 0,0 0 25 0,0 0 20 16,0 0 6-16,0 0 0 0,0 0-1 15,-22 3-10-15,22-3 2 0,0 0 2 16,0 0-5-16,0 0-2 0,0 0-5 0,0 0-10 16,0 0-13-16,0 0-3 0,0 0-1 15,0 0 1-15,0 0-5 0,0 0-8 16,0 0-11-16,60 4-2 0,-43-2-5 0,3-2-3 16,0 0-4-16,4 2-1 0,-1-2 1 15,-1 0-11-15,0 0-12 0,2 2-1 0,-3-2-6 16,-2 0-8-16,0 2-6 0,1-2-18 15,-20 0-28-15,26 0-43 0,-26 0-43 16,24 0-53-16,-24 0-59 0,17 1-48 0,-17-1-85 16,6 3-154-16,-6-3-449 0,0 0-379 15</inkml:trace>
  <inkml:trace contextRef="#ctx0" brushRef="#br0" timeOffset="55879.71">18195 6014 2852 0,'0'0'-75'16,"-18"2"21"-16,18-2 5 0,0 0 11 15,-18 2 4-15,18-2 10 0,0 0 9 0,0 0 12 16,-13 7 18-16,13-7 21 0,0 0 13 16,-7 16 31-16,7-16 22 0,-4 15 18 15,4-15 7-15,-6 21 6 0,6-21-2 0,-4 27-2 16,1-13-9-16,1 3-9 0,0-1-5 16,-2 3-9-16,2 0-10 0,-2 1-5 0,2-1-12 15,-2 2-5-15,1 0-6 0,-1-2-7 16,1 0-3-16,-1 0-5 0,2-2-9 15,0 2-1-15,2-2-5 0,-2 2-7 0,2-19-12 16,-2 26-21-16,2-12-39 0,0-14-51 16,0 24-65-16,0-15-66 0,0-9-130 15,0 15-216-15,0-15-347 0,0 0-326 16</inkml:trace>
  <inkml:trace contextRef="#ctx0" brushRef="#br0" timeOffset="56337.41">18276 6443 2751 0,'0'0'-69'0,"0"0"23"15,0 0 10-15,18-5 8 0,-18 5 12 0,0 0 14 16,0 0 16-16,0 0 30 0,0 0 27 16,0 0 5-16,0 0 5 0,0 0 5 0,0 0 4 15,0 0 8-15,10 22 8 0,-10-22 2 16,0 0-1-16,0 18 3 0,0-18-9 16,0 0-6-16,0 0-3 0,-6 28-5 0,6-28-3 15,-2 17-7-15,2-17-6 0,-4 15-3 16,4-15-4-16,-2 18-2 0,2-18-7 0,0 0 0 15,-4 23-4-15,4-23-1 0,-4 13-7 16,4-13-4-16,0 0 1 0,-2 17-1 0,2-17-8 16,0 0 0-16,0 0-3 0,0 0 0 15,0 22 0-15,0-22-6 0,0 0 5 0,0 0-4 16,0 0-2-16,10 12-4 0,-10-12-7 16,14 3 7-16,-14-3-20 0,0 0-19 15,28 0-22-15,-19 0-30 0,-9 0-36 0,0 0-45 16,34-7-61-16,-22 6-32 0,0-3-69 15,0 1-113-15,0 0-139 0,-1-3-291 16,1 2-215-16</inkml:trace>
  <inkml:trace contextRef="#ctx0" brushRef="#br0" timeOffset="56595.37">18603 6521 2512 0,'0'0'-54'0,"0"0"39"0,0 0-3 0,0 0 16 15,0 0 42-15,21-3 23 0,-21 3 28 16,0 0 12-16,0 0 0 0,28 3-7 16,-28-3-9-16,16 2-7 0,-16-2-12 0,22 2-6 15,-22-2-10-15,23 2-7 0,-23-2-22 16,23 0-34-16,-23 0-46 0,19 0-51 0,-8-2-31 15,-11 2-37-15,15-4-52 16,-15 4-76-16,8-6-419 0,-8 6 11 0</inkml:trace>
  <inkml:trace contextRef="#ctx0" brushRef="#br0" timeOffset="56746.6">18672 6425 2069 0,'-10'-7'19'0,"10"7"55"0,-19-9 28 16,19 9 19-16,-15-6 18 0,15 6 16 0,0 0 9 15,0 0 10-15,-17-8-12 0,17 8-15 16,0 0-17-16,0 0-11 0,0 0-15 0,0 0-8 15,0 0-16-15,0 0-7 0,0 0-20 16,0 0-37-16,61-3-58 0,-45 3-78 0,4 1-71 16,0-2-98-16,1 1-204 0,-2 0-381 15,-2 0-236-15</inkml:trace>
  <inkml:trace contextRef="#ctx0" brushRef="#br0" timeOffset="58492.01">19704 5997 2512 0,'0'0'-56'0,"0"0"41"0,4-20 14 0,-4 20 8 16,0 0 13-16,0 0 12 0,0 0 25 15,0 0 16-15,0 0 18 0,0 0 1 16,0 0-5-16,0 0 0 0,0 0 0 0,0 0 13 15,0 0 6-15,0 0 2 0,0 0 2 16,0 0 0-16,0 48-4 0,0-48-1 16,-4 32-3-16,0-14 1 0,2 3-7 0,0 6-9 15,-3-3-4-15,3 3-10 0,-3 2-2 16,3-1-7-16,0 0-7 0,-2-2-5 16,2 0-2-16,0 3-3 0,0-2-8 0,2-3-4 15,-2-4-4-15,0 1 1 0,2-2-6 16,-3 0-3-16,3-2-5 0,0-17-14 0,-2 28-24 15,2-16-24-15,0-12-33 0,-2 19-46 16,2-19-60-16,-2 11-43 0,2-11-56 0,0 0-116 16,0 0-146-16,0 0-369 0,0 0-310 15</inkml:trace>
  <inkml:trace contextRef="#ctx0" brushRef="#br0" timeOffset="58804.67">19865 6234 2863 0,'0'0'49'0,"12"-12"7"0,-12 12-3 16,0 0-5-16,0 0-6 0,9-11-7 0,-9 11 1 16,0 0-2-16,0 0 3 0,0 0-6 15,0 0-2-15,0 0-2 0,0 0 7 0,-47 3 14 16,47-3 10-16,-22 6 4 0,22-6-6 16,-20 4-4-16,20-4-5 0,-21 10 0 15,10-6-8-15,11-4-2 0,-17 9 1 16,17-9-1-16,-14 12-1 0,14-12 3 0,-7 15 1 15,7-15 7-15,-3 17 0 0,3-17 6 0,10 20 8 16,-2-6-2-16,-2-1-3 0,5 0-2 16,1 5-6-16,3-1-2 0,-2 0-5 0,1-2-4 15,2 2-2-15,-2-1-6 0,1 0-4 16,2 0-11-16,-2-3-30 0,-1-1-45 16,2-1-57-16,-4-1-67 0,5-1-60 0,-2-2-76 15,2 2-161-15,-2-6-488 0,0 3-416 16</inkml:trace>
  <inkml:trace contextRef="#ctx0" brushRef="#br0" timeOffset="59382.71">20532 6034 2898 0,'0'0'-113'16,"0"0"20"-16,0 0 15 0,0 0 18 0,0 0 5 15,0 0 23-15,0 0 29 0,0 0 32 16,0 0 23-16,0 0 24 0,0 0 21 0,0 0 15 16,0 0 16-16,0 0 8 0,-34 20-2 15,29-6-1-15,-3 1 1 0,1 1-10 16,-1 3-7-16,1 3-7 0,-1 1 10 16,2 3-7-16,0 3-7 0,0 0-9 0,0 1-3 15,4 1-10-15,0-1-1 0,2 1-5 16,0 1-10-16,0-1-5 0,4 0-9 0,2-1-5 15,0 2-4-15,0-5-5 0,2 0-6 16,-2-3-23-16,3-2-39 0,-3-4-60 16,1 0-68-16,-1-3-78 0,-4-4-106 0,3 1-199 15,-3-3-75-15,-2-9-292 0,0 0-296 16</inkml:trace>
  <inkml:trace contextRef="#ctx0" brushRef="#br0" timeOffset="65178">21001 6546 2602 0,'0'0'-127'0,"0"0"26"16,0 0 17-16,0 0 14 0,0 0 14 0,0 0 17 15,0 0 20-15,0 0 9 0,0 0 17 16,0 0 18-16,0 0 12 0,0 0 20 0,0 0 11 15,0 0 10-15,0 0 3 0,0 0 5 16,0 0-6-16,0 0-12 0,0 0-8 0,0 0-3 16,-19-14-9-16,19 14-4 0,0 0-10 15,0 0 2-15,-8-14-3 0,8 14-7 16,0 0-6-16,-6-19 1 0,6 19-1 0,0-18 8 16,0 18-3-16,4-21 1 0,-4 21 6 15,4-31-3-15,0 15-2 0,0-5-3 0,1 2-2 16,-1 0 1-16,4-3 0 0,3 0-4 15,-2 1 0-15,1-1 5 0,0 0 4 16,4 1-1-16,-4 2-1 0,0 0-2 16,3 2 8-16,-2-1 2 0,2 4-1 0,-3 0-3 15,-2 2 0-15,0 0-3 0,2 2-1 16,-10 10-3-16,16-14-4 0,-8 9-1 16,-8 5-4-16,18-7-2 0,-18 7 3 0,0 0-1 15,23 0-1-15,-23 0-4 0,15 11 1 16,-15-11 1-16,15 18-4 0,-9-4 2 0,0-1 1 15,0 5-5-15,1 2 1 0,0 3 4 16,-1 0 0-16,0-1-2 0,-2 2-5 0,-2-3 1 16,0-2 5-16,1 2-4 0,-3-2 6 15,-3 0 3-15,-1-2 5 0,0-2-2 16,-2 0 4-16,0-1 2 0,-3-3-4 0,0 1 1 16,-1-3 0-16,-5-1-3 0,2-1 1 15,13-7-4-15,-27 8 4 0,14-8-1 0,13 0 1 16,-27-1 4-16,27 1-1 0,-28-10 3 15,16 4 3-15,12 6-3 0,-20-18 5 16,10 9 7-16,10 9-1 0,-11-19-3 0,11 19 1 16,-8-17-8-16,8 17 3 0,0-17-6 15,0 17-2-15,0 0-6 0,14-25-7 0,-5 15-13 16,-9 10-29-16,21-13-38 0,-8 5-45 16,-1 3-59-16,4-1-52 0,-6 2-69 15,-10 4-172-15,23-9-497 0,-14 5-411 0</inkml:trace>
  <inkml:trace contextRef="#ctx0" brushRef="#br0" timeOffset="65876.09">21406 6386 2935 0,'0'0'-77'0,"0"0"3"16,0 0 10-16,-11 20 14 0,11-20-5 16,0 0 18-16,0 0 4 0,0 0 18 0,-2 19 17 15,2-19 8-15,0 0 13 0,-5 20 15 16,5-20 11-16,-4 18 10 0,4-18 5 0,-4 20 4 15,4-20-9-15,-6 21-2 0,2-11 0 16,4-10-9-16,-4 21-2 0,4-21-3 16,-4 19-6-16,4-19-3 0,-6 15-1 15,6-15-3-15,-4 13 1 0,4-13 4 0,0 0 0 16,0 0-7-16,0 0-5 0,0 0 0 16,0 0-6-16,0 0 0 0,0 0-1 0,0 0-2 15,0 0-3-15,0 0 1 0,39-36 2 16,-31 25 2-16,-8 11 5 0,17-20 3 0,-8 13 1 15,-9 7-3-15,14-15 0 0,-6 9-4 16,-8 6-3-16,16-12 12 0,-16 12-11 0,16-5 3 16,-16 5-2-16,0 0-1 0,22 0 3 15,-22 0-1-15,0 0 9 0,19 11 2 16,-19-11 2-16,10 12-3 0,-10-12 2 16,0 0-6-16,9 15 0 0,-9-15-6 0,7 11 3 15,-7-11-2-15,0 0-5 0,6 13 3 16,-6-13 4-16,0 0-3 0,0 0-2 0,0 0-6 15,12 9 1-15,-12-9-4 0,0 0 0 16,0 0-2-16,0 0-2 0,0 0 2 0,30-22-2 16,-30 22 1-16,13-9-2 0,-13 9 2 15,12-8 2-15,-12 8 0 0,0 0 7 16,18-7-1-16,-18 7 6 0,0 0 16 0,18 0 19 16,-18 0 14-16,0 0 6 0,22 13-3 15,-22-13 0-15,12 13-13 0,-12-13-1 0,11 17-9 16,-7-9-2-16,-4-8-2 0,6 19-10 15,-6-19-5-15,7 17-11 0,-7-17-19 16,6 15-36-16,-6-15-43 0,2 12-54 0,-2-12-72 16,7 9-72-16,-7-9-135 0,0 0-181 15,0 0-380-15,0 0-425 0</inkml:trace>
  <inkml:trace contextRef="#ctx0" brushRef="#br0" timeOffset="66214.77">21958 6411 3040 0,'0'0'-20'0,"0"0"14"16,0 0 8-16,8-16 9 0,-8 16 14 15,0 0 9-15,0 0-1 0,0 0-2 0,0 0-2 16,0 0-3-16,30 4 0 0,-30-4-5 16,21 0 6-16,-21 0 1 0,26 2-5 0,-26-2 2 15,30 5-8-15,-16-5 1 0,3 3-18 16,-17-3-22-16,32 0-52 0,-18 0-54 15,0 2-62-15,-14-2-122 0,27-5-509 16,-14 5-144-16</inkml:trace>
  <inkml:trace contextRef="#ctx0" brushRef="#br0" timeOffset="66802.67">22443 6329 2348 0,'0'0'-81'0,"0"0"9"0,0 0 9 15,0 0 8-15,0 0 9 0,0 0 24 16,0 0 22-16,0 0 6 0,0 0 9 15,0-40-3-15,0 40 20 0,10-25 3 0,-6 10 17 16,3 0-5-16,2-3 12 0,-1-1 1 16,2-1 4-16,1 0 0 0,-2 1 4 15,3 0-5-15,1 0 0 0,-1 2-10 0,4 2 1 16,-6 3-10-16,4 1-5 0,2 1-3 16,-2 0-10-16,-1 3 2 0,2 3-1 0,-2 3-5 15,-13 1 0-15,24 0-5 0,-14 5 10 16,0 2 7-16,1 3-9 0,-3 2 2 0,-1 4-3 15,-1 0-7-15,0 4 7 0,-4-1-4 16,1 0-3-16,-3 1-4 0,-3 1 7 16,3 0-6-16,-6 2-2 0,2-2 2 0,-2 0-3 15,-3-2 10-15,0-2 6 0,-3-2 9 16,2-1 6-16,-4-3 0 0,2 0 15 0,-1-3-6 16,0 0-2-16,-2-2-4 0,15-6-2 15,-22 5 1-15,22-5 3 0,-24-1 3 16,24 1 1-16,-19-8-1 0,19 8-1 0,-15-18-5 15,11 9 0-15,4 9-5 0,-4-24-1 16,4 24-5-16,0-25-5 0,0 25-4 0,6-22 1 16,-4 11-3-16,2 1-2 0,3 1-7 15,-1 0-2-15,3-1 1 0,-3 2-5 16,4 0-19-16,2 3-25 0,-4-1-41 0,-8 6-53 16,21-7-48-16,-11 5-48 0,1-2-74 15,-11 4-156-15,21-4-443 0,-11 4-280 0</inkml:trace>
  <inkml:trace contextRef="#ctx0" brushRef="#br0" timeOffset="67190.3">22862 6263 2794 0,'0'0'-22'16,"0"0"3"-16,0 0-4 0,0 0 4 16,0 0 7-16,0 0 2 0,0 0 7 0,0 0 5 15,2 22 17-15,-2-22 22 0,0 0 17 16,0 21 11-16,0-21 15 0,-2 17 11 16,2-17-2-16,-2 25 2 0,-3-12 2 0,5-13-8 15,-6 30-2-15,2-15-8 0,0 0 2 16,-3 3-1-16,1-1 1 0,0 1 8 15,2-3 9-15,-3 0-1 0,0 0 2 0,1 1 4 16,0-3 6-16,6-13-9 0,-8 22-5 16,8-22-9-16,-6 19-5 0,6-19-3 15,-2 16-13-15,2-16-1 0,0 0-16 0,8 17-12 16,-8-17-6-16,18 10-25 0,-4-7-44 16,2 0-52-16,1-3-67 0,5 1-75 15,-2-1-48-15,2-1-87 0,1-2-127 0,-2 2-117 16,0-2-256-16,-1 0-228 0</inkml:trace>
  <inkml:trace contextRef="#ctx0" brushRef="#br0" timeOffset="67502.55">23277 6070 2551 0,'0'0'-46'0,"10"-10"11"16,-10 10-3-16,0 0 11 0,0 0 19 16,0 0 25-16,0 0 21 0,0 0 22 15,22 22 17-15,-22-22 2 0,4 28 9 0,0-9 7 16,-2 2 9-16,0 6 24 0,0 1 4 15,0 2-8-15,-2 3-12 0,0-1-12 0,-2 5-7 16,-2 0-16-16,-4 2-15 0,0-3-26 16,-8 5-45-16,0 0-85 0,-2-2-77 15,-9-3-122-15,-1-1-681 0,-6 0-426 0</inkml:trace>
  <inkml:trace contextRef="#ctx0" brushRef="#br0" timeOffset="104174.93">23921 4427 794 0,'0'0'145'0,"-16"-7"-43"15,16 7-17-15,0 0-14 0,0 0-5 0,0 0 1 16,0 0 2-16,0 0-2 0,0 0-8 0,-6-15 11 16,6 15-3-16,0 0 1 0,0 0-2 15,0 0 12-15,0 0 1 0,0 0 4 16,0 0 12-16,6-26 0 0,-6 26-8 15,0 0-6-15,0 0-5 0,0 0-13 0,6-18-5 16,-6 18 0-16,0 0-15 0,8-14-5 16,-8 14-4-16,0 0-5 0,8-13-5 0,-8 13 1 15,0 0-6-15,12-13-1 0,-12 13-1 16,9-7-1-16,-9 7-4 0,0 0-5 0,19-8 3 16,-19 8 0-16,0 0-5 0,19 0 1 15,-19 0-5-15,0 0 4 0,0 0 0 16,26 11-5-16,-26-11 0 0,12 14 3 0,-6-7 0 15,-6-7 3-15,9 19-9 0,-7-7 4 16,-2-12 2-16,4 28 0 0,-4-15 1 16,0-13 0-16,-2 35-2 0,0-19 8 15,0 4-10-15,-3 1 8 0,1 0-6 0,-2 2 3 16,0 0-3-16,0-1 3 0,-1 3 16 16,2 0-4-16,-1-2-7 0,2 1 5 15,0-1-4-15,0 2-1 0,4-4-4 0,-2 2 3 16,0-2-3-16,2 2 0 0,2-2-5 15,2 0-4-15,-2-2-8 0,2 0 0 0,0 0-11 16,2-4 1-16,-1-2 3 0,2 0-2 16,-7-13 10-16,8 21-3 0,-4-11-2 0,-4-10 5 15,8 12-3-15,-8-12 0 0,0 0 2 16,9 9 3-16,-9-9 5 0,0 0 0 0,0 0 14 16,0 0 25-16,0 0 10 0,0 0 1 15,0 0 4-15,0 0 4 0,0 0-2 16,0 0 0-16,0 0-3 0,0 0-2 0,0 0-5 15,0 0-2-15,0 0-6 0,0 0-4 16,-36 13-1-16,36-13-2 0,-7 24-4 0,5-7-3 16,0 1 0-16,0 3-2 0,0 1-1 15,2 4-4-15,0 5 2 0,0-1-1 0,0 2-2 16,2 7-2-16,0-1-2 0,0 1 0 16,0 2-3-16,0 1 9 0,6 0-6 15,-4-1-1-15,0 3-2 0,2 5 0 0,0-1 3 16,-2-3 0-16,0-4 2 0,1 2 9 15,-3 0 2-15,-2-1 11 0,2 0 10 16,-4-1 0-16,0 2 7 0,-3-6 6 0,-1 2-7 16,0-1-4-16,-2-4-2 0,0-2-8 15,-4-1-1-15,2-6-7 0,-1-3-10 0,3 0-31 16,0-5-43-16,1-2-58 0,-2-2-72 16,3-5-74-16,6-8-147 0,-10 11-187 15,10-11-247-15,0 0-183 0</inkml:trace>
  <inkml:trace contextRef="#ctx0" brushRef="#br0" timeOffset="104689.04">24428 5104 2491 0,'0'0'-79'16,"-16"5"18"-16,16-5 5 0,0 0 11 0,0 0 15 15,0 0 30-15,0 0 19 0,-13 6 7 16,13-6-1-16,0 0 0 0,0 0 5 15,0 0 9-15,0 0 2 0,0 0-3 0,0 0 2 16,0 0-2-16,45 13-4 0,-45-13-7 16,33 3-2-16,-12-1-6 0,2-1 3 0,7-1-1 15,0 0-8-15,-1 0 2 0,3 2-8 16,-1-2 6-16,-3 0-11 0,0 0-12 0,-4 0-5 16,2 0-28-16,-6 0-32 0,1-2-28 15,-1 1-34-15,-3-1-43 0,-17 2-85 16,23-4-343-16,-23 4 183 0</inkml:trace>
  <inkml:trace contextRef="#ctx0" brushRef="#br0" timeOffset="104915.43">24418 4989 1748 0,'-24'-6'38'0,"24"6"27"16,-14-5 5-16,14 5-14 0,0 0 6 15,0 0 2-15,-15-5 11 0,15 5 0 0,0 0-13 16,0 0-15-16,0 0 0 0,0 0-6 16,0 0 2-16,0 0-12 0,0 0 4 0,43-10-10 15,-43 10-4-15,38 0-8 0,-15 0-19 16,2 1-31-16,0-1-32 0,5 2-49 0,-5-2-51 16,1 0-92-16,6 0-360 0,-7 0 162 15</inkml:trace>
  <inkml:trace contextRef="#ctx0" brushRef="#br0" timeOffset="105191.38">24828 4904 1833 0,'0'0'80'0,"-10"-13"29"16,10 13-5-16,0 0-4 0,0 0 10 0,-10-14 6 16,10 14 9-16,0 0 0 0,0 0-15 15,0 0-14-15,0 0-11 0,0 0-13 16,0 0-2-16,0 0-10 0,0 0-5 0,38-4-8 15,-38 4-10-15,0 0-1 0,40 15-7 16,-23-7-9-16,0 0 16 0,0 3-4 16,-3 2-6-16,1 1-5 0,0 3-2 0,-5 0-2 15,-1 0-3-15,-3 0 4 0,-2 2-2 16,-2 1-4-16,-4-3-1 0,-2 2-2 0,-2-2-2 16,-3 4-7-16,-1-4-13 0,-3 2-52 15,0-2-47-15,-1 0-56 0,-2-3-60 16,0-1-139-16,0-2-465 0,0-1-162 0</inkml:trace>
  <inkml:trace contextRef="#ctx0" brushRef="#br0" timeOffset="108071.27">25753 4538 2562 0,'0'0'6'0,"-19"-4"7"0,19 4 11 0,0 0 14 15,0 0 15-15,0 0 19 0,0 0 3 16,-17-6-3-16,17 6-8 0,0 0-12 0,0 0-11 16,0 0-3-16,0 0-4 0,0 0-2 15,0 0-6-15,0 0-1 0,52-4-4 16,-52 4 2-16,22-3-10 0,-22 3 2 0,27-4 4 15,-27 4-7-15,23-3-3 0,-23 3 3 16,19-7 0-16,-19 7 12 0,19-4 15 16,-19 4 14-16,14-1 2 0,-14 1-5 0,0 0-10 15,0 0 0-15,0 0 2 0,0 0 0 16,19 9 1-16,-19-9-9 0,-2 20 0 0,2-20 4 16,-2 26-12-16,2-26 2 0,-4 36 3 15,2-17-10-15,0 6 1 0,2-2-4 0,-2 3 4 16,-1 3-7-16,1-1-2 0,0 3 2 15,0-3-3-15,-4 1 1 0,2 0-1 16,-3-1 6-16,-3 5 7 0,-2-4 10 0,1-3 6 16,-2 0 8-16,-1-4 5 0,-4-3 7 15,2-2 2-15,-5-2 4 0,4-4 21 16,-3 2-8-16,3-6-10 0,0-4-5 16,-1-1-12-16,18-2-33 0,-28-2-35 0,14-7-58 15,2 1-72-15,3-1-74 0,2-3-74 16,1 1-151-16,0 0-179 0,6 11-318 0,0-25-362 15</inkml:trace>
  <inkml:trace contextRef="#ctx0" brushRef="#br0" timeOffset="108395.2">25904 4940 2767 0,'0'0'-50'15,"0"0"21"-15,18 6 12 0,-18-6-2 16,9 7 25-16,-9-7 27 0,0 0 22 0,13 16 13 16,-6-9-1-16,-7-7-9 0,5 19-2 15,-1-7-3-15,-4-12 14 0,3 26 11 16,-3-9 4-16,0 0 6 0,0 1 1 0,0-18 4 16,-5 36-6-16,1-17 6 0,-4 2 0 15,2-4 8-15,-1 2-2 0,1-2 5 0,2 0-5 16,-1-2-3-16,-1 2-12 0,6-17-5 15,-8 22-9-15,6-11-5 0,2-11-8 16,0 19-6-16,0-19-8 0,13 13-19 16,-3-5-30-16,5-4-40 0,3 0-51 0,-1-4-65 15,6 2-71-15,-2-6-77 0,0 0-158 16,2-2-145-16,-2-1-259 0,0-3-233 0</inkml:trace>
  <inkml:trace contextRef="#ctx0" brushRef="#br0" timeOffset="108880.95">26344 4801 2623 0,'2'-18'-51'15,"-2"18"15"-15,0 0 8 0,5-20 2 0,-5 20 28 16,5-17 16-16,-5 17 22 0,8-19 9 15,-1 6 9-15,-3 1-3 0,6-2 3 16,-4 1 6-16,3-1 6 0,-2 3 3 16,2 0 2-16,0-1-7 0,2 1-5 0,-1 0-7 15,3 1-8-15,-1 3-6 0,-12 7-4 16,23-12-9-16,-9 10 1 0,-14 2-5 0,22 0 0 16,-22 0-5-16,23 9 1 0,-9-1 0 15,-3 6-1-15,-2-1 2 0,2 4-6 0,-2 4-4 16,0 0 5-16,-5 2-4 0,2 0 15 15,-4 1-4-15,-2-1 0 0,-2 4-4 16,1-3-1-16,-6 0 5 0,0 1 6 0,-3-4 4 16,-4-3 7-16,3 0 5 0,-6-3 11 15,0 0 11-15,-3-3 4 0,0-3 6 0,-1-2 0 16,1-3 6-16,2 0-7 0,18-4-1 16,-36-4-7-16,23-2-3 0,-4 1-5 15,7-4-11-15,1-3-11 0,9 12-3 0,-12-24-9 16,12 10-2-16,0 14-8 0,3-24-12 15,4 10-12-15,1 0-19 0,1 3-28 0,3 0-31 16,1 1-34-16,-1 0-43 0,3 1-41 16,3 2-34-16,-5-3-60 0,2 0-113 15,-4 3-172-15,1-1-254 0,0 0-173 0</inkml:trace>
  <inkml:trace contextRef="#ctx0" brushRef="#br0" timeOffset="109135.34">26459 4282 2599 0,'0'0'103'15,"-5"-11"9"-15,5 11-12 0,0 0-8 16,0 0-11-16,0 0-7 0,-6-15-8 0,6 15-22 16,0 0-63-16,0 0-86 0,0 0-59 15,11-11-60-15,-11 11-92 0,14-6-443 0,-14 6-47 16</inkml:trace>
  <inkml:trace contextRef="#ctx0" brushRef="#br0" timeOffset="109265.26">26576 4217 2253 0,'15'-1'55'0,"-15"1"62"0,0 0 23 15,0 0 13-15,25-2 0 0,-25 2-3 16,0 0-13-16,14-4-16 0,-14 4-13 0,0 0-29 16,0 0-46-16,15-5-66 0,-15 5-62 15,0 0-71-15,0 0-80 0,0 0-169 16,14-3-373-16,-14 3-90 0</inkml:trace>
  <inkml:trace contextRef="#ctx0" brushRef="#br0" timeOffset="109762.06">26661 4982 2347 0,'18'9'-36'0,"-18"-9"9"16,0 0 8-16,0 0 27 0,14 6 15 0,-14-6 22 15,0 0 8-15,10 12 0 0,-10-12-4 16,0 0-7-16,7 16-2 0,-7-16 6 0,8 16 4 15,-8-16 12-15,2 23 9 0,0-12 3 16,-2-11 0-16,0 27-6 0,0-27-5 16,-2 32-2-16,0-15-4 0,-4 1 4 0,4-1 13 15,0-2 2-15,-2 2 13 0,1-2 1 16,-1 1 4-16,4-16-2 0,-9 26-5 0,6-16 0 16,3-10 2-16,-4 19-3 0,4-19 3 15,-2 17-8-15,2-17-5 0,0 0 0 0,0 19-4 16,0-19-19-16,0 0-2 0,18 13-10 15,-18-13-3-15,17 6-6 0,-3-4-16 16,-14-2-18-16,30-2-19 0,-15 0-50 0,3-4-35 16,1 1-62-16,0-1-35 0,-2-2-45 15,0-3-73-15,1 1-206 0,-2-2-406 0,0-2-343 16</inkml:trace>
  <inkml:trace contextRef="#ctx0" brushRef="#br0" timeOffset="110098.93">27294 4940 2832 0,'0'0'-5'0,"0"0"39"0,0 0-1 16,0 0 4-16,0 0 8 0,0 0 3 0,0 0 0 16,0 0-2-16,0 0-10 0,0 0-6 15,16-12-3-15,-16 12-15 0,0 0-12 0,30 3-15 16,-30-3-27-16,24 0-35 0,-24 0-26 15,24 0-27-15,-10 0-34 0,-14 0-67 0,20-3-142 16,-20 3-285-16,18-1 106 16</inkml:trace>
  <inkml:trace contextRef="#ctx0" brushRef="#br0" timeOffset="110595.86">27378 4791 1988 0,'0'0'50'16,"0"0"19"-16,0 0 36 0,0 0 31 16,0 0 31-16,0 0 20 0,0 0 7 0,0 0-4 15,0 0-13-15,0 0-14 0,0 0-13 16,0 0-15-16,0 0-18 0,0 0-10 16,0 0-12-16,0 0-12 0,0 0-13 0,0 0-7 15,0 0-14-15,58 8-20 0,-37-8-31 16,-4-2-41-16,-17 2-43 0,36-2-59 15,-15 2-41-15,-1-2-30 0,0 2-38 0,-20 0-94 16,31-5-573-16,-17 2-324 0</inkml:trace>
  <inkml:trace contextRef="#ctx0" brushRef="#br0" timeOffset="111483.74">28140 4489 2695 0,'0'0'-34'0,"0"-18"37"15,0 18 13-15,0 0 12 0,0-21 20 0,0 21 19 16,0 0 6-16,0-17-10 0,0 17-13 16,0 0 3-16,0 0-5 0,0 0 3 0,0 0 10 15,0 0 11-15,0 0 6 0,0 0 5 16,-8 55 3-16,8-37 0 0,0 0-7 0,0 4-3 16,3-2-9-16,-3 5-6 0,2 2-5 15,1 0-9-15,-3-3-3 0,5 3-7 0,-5-2-11 16,1-4-14-16,3 0-15 0,-1-2-29 15,-1-2-45-15,-2 0-49 0,2-2-47 16,0-3-37-16,0-3-56 0,-2-9-116 16,2 15-491-16,-2-15-239 0</inkml:trace>
  <inkml:trace contextRef="#ctx0" brushRef="#br0" timeOffset="111774.3">28305 4657 2646 0,'8'-7'25'16,"-8"7"24"-16,12-11 2 0,-12 11-8 0,0 0-2 15,0 0-2-15,8-14 19 0,-8 14 31 16,0 0 7-16,0 0 4 0,0 0 0 16,0 0-1-16,0 0 3 0,0 0 4 0,0 0-10 15,0 0-8-15,-47 21-7 0,47-21-7 16,-10 10-6-16,10-10-9 0,-9 11-4 0,9-11-3 16,-10 14-4-16,10-14-4 0,-6 14-2 15,6-14-4-15,0 0-2 0,-1 22-1 16,1-22-5-16,0 0 4 0,9 26-10 0,-3-16-1 15,2 1-5-15,1 1 2 0,1-3-3 16,5 3-2-16,1-3-6 0,0 3-11 16,0-3-32-16,2 1-38 0,-1-1-49 0,1-3-50 15,0 2-54-15,1-2-64 0,-2-2-127 16,0-3-180-16,-3 3-240 0,0-2-174 16</inkml:trace>
  <inkml:trace contextRef="#ctx0" brushRef="#br0" timeOffset="112491.79">28891 4410 2382 0,'0'0'-129'0,"0"0"13"0,0 0 18 0,0 0 28 16,0 0 23-16,0 0 28 0,0 0 27 15,0 0 24-15,0 0 18 0,0 0 15 0,0 0 28 16,0 0-15-16,-35 21 17 0,35-21 4 16,-13 19 7-16,5-8 8 0,3 3 11 15,1 0 3-15,-2 3-1 0,0 1 1 16,-1 1 0-16,0 4-1 0,3 0-9 0,0 4-3 16,2 0-11-16,0-1-4 0,2 5-18 0,2 2 3 15,2 0-31-15,2 2-5 0,2 1-5 16,0 0-1-16,2-3-8 0,-1 1-4 15,3-4-9-15,-1 1-26 0,-1-7-38 16,1 0-65-16,-3-3-63 0,3-5-68 0,-2-2-107 16,-2 0-179-16,0-7-349 0,-1 0-234 15</inkml:trace>
  <inkml:trace contextRef="#ctx0" brushRef="#br0" timeOffset="112983.77">29032 4837 2533 0,'4'-17'-58'15,"-4"17"2"-15,4-15 10 0,-4 15 11 16,6-20 12-16,-6 20 21 0,6-21 19 0,-3 10 9 16,3-4 9-16,0 0-17 0,-1-2 2 15,1-1 17-15,0 1 5 0,1-4 15 16,-1 4 17-16,-2-2 10 0,2 2 5 0,1-1 5 15,0 2-5-15,-1 0-8 0,0 3-4 16,0 0-13-16,2-1-5 0,-1 3-6 0,2 0-7 16,-9 11-5-16,19-18-6 0,-11 12-4 15,-8 6-4-15,24-5-6 0,-24 5-2 16,24 0-4-16,-24 0 2 0,30 8-6 0,-15 1-1 16,0 0 2-16,0 5-2 0,-1 1-4 15,0 2-4-15,-2 2 2 0,1 0 5 0,-2 3-5 16,-3-1 5-16,-2 0-5 0,-2-3-2 15,-1 3 2-15,-6-2 1 0,1-1 3 16,-4-1 1-16,-2-2 3 0,-5 0 7 16,-4-2 8-16,-3-1 3 0,0-2 12 0,-6-3 12 15,1-3 10-15,-1-1 6 0,3 0 9 16,0-3 2-16,0-4 3 0,1 0 1 0,4 0-5 16,-2-4-10-16,6 1-8 0,1-2-7 15,2-1-13-15,11 10-12 0,-11-19-23 0,11 19-26 16,5-19-19-16,-5 19-21 0,19-18-31 15,-4 11-29-15,1 2-37 0,2-1-36 16,2 2-40-16,2 0-53 0,-1 2-136 0,1-2-507 16,-4 4-338-16</inkml:trace>
  <inkml:trace contextRef="#ctx0" brushRef="#br0" timeOffset="113590.32">29527 4743 2756 0,'0'0'-95'0,"0"0"14"16,4 18 13-16,-4-18 17 0,2 15 39 15,-2-15 24-15,0 23 11 0,0-23 2 0,2 25 16 16,-2-14-22-16,0-11 12 0,0 26 4 15,0-26 23-15,-2 25-2 0,2-25 2 16,0 23-9-16,0-23 1 0,-2 19-5 0,2-19 6 16,-2 14 5-16,2-14-2 0,0 0-5 15,0 0-9-15,0 0-7 0,0 0-4 0,0 0-5 16,0 0-5-16,0 0-4 0,0 0-7 16,0 0 4-16,0 0-8 0,30-40 7 15,-22 29 8-15,-8 11 2 0,10-18 3 0,-3 11-1 16,-7 7-3-16,10-14 1 0,-10 14-4 15,13-11-1-15,-13 11-1 0,0 0-1 0,17-4 7 16,-17 4 17-16,0 0 6 0,0 0 5 16,0 0 10-16,26 16-10 0,-26-16-2 15,6 11-8-15,-6-11-1 0,8 11-3 16,-8-11-4-16,0 0-2 0,6 17-2 0,-6-17-3 16,0 0-1-16,9 12-1 0,-9-12-6 15,0 0-8-15,0 0-7 0,0 0-2 0,0 0-4 16,0 0 3-16,0 0-1 0,0 0 5 15,30-23-2-15,-30 23 6 0,10-11 6 16,-10 11 10-16,11-17 8 0,-11 17 12 0,11-8 2 16,-11 8 4-16,12-10-2 0,-12 10 0 15,0 0 3-15,17-5 4 0,-17 5 15 16,0 0-4-16,0 0-3 0,25 9-6 0,-25-9-6 16,13 10-4-16,-13-10-13 0,13 15 1 15,-6-8-6-15,-7-7-25 0,10 15-42 0,-10-15-57 16,8 14-74-16,-4-8-71 0,-4-6-104 15,9 8-212-15,-9-8-60 0,0 0-266 0,0 0-253 16</inkml:trace>
  <inkml:trace contextRef="#ctx0" brushRef="#br0" timeOffset="113784.01">30062 4709 2717 0,'0'0'60'0,"8"-7"5"0,-8 7-9 16,0 0-5-16,18-10-3 0,-18 10 3 0,17-6-6 16,-17 6-3-16,25-4-6 0,-10 3-5 15,1-1-1-15,6 0-5 0,-3 0-19 16,2 2-50-16,0-2-65 0,1 2-80 0,-2-4-149 16,0 1-461-16,-1 1-107 0</inkml:trace>
  <inkml:trace contextRef="#ctx0" brushRef="#br0" timeOffset="114324.93">30526 4589 2387 0,'0'0'-33'16,"0"0"21"-16,13 9 35 0,-13-9 49 15,0 0 41-15,0 0 23 0,0 0 5 0,0 0-7 16,0 0-16-16,0 0-15 0,0 0-7 15,0 0 1-15,0 0 7 0,14-15 4 16,-14 15-5-16,0 0-2 0,8-19-5 16,-8 19-6-16,12-18-2 0,-6 6-9 0,0-1-10 15,0-2-7-15,3-5-13 0,-1 1 2 16,3-3-7-16,2-2-4 0,-1 1-6 16,1-5-8-16,0 5-1 0,-1 0-4 0,1 2-1 15,2 0-5-15,-2 2-5 0,3 4 1 16,2 0-4-16,-2 2 1 0,2 1 0 0,-4 5-2 15,3 1 1-15,-2 2-6 0,-15 4 3 16,27 2-3-16,-27-2 1 0,26 12 0 16,-14-1 0-16,1 6 1 0,-4 3-1 15,-1 2 0-15,1 3 2 0,-3-1 0 0,-4 3-3 16,0 0 1-16,-2 0 3 0,0-2 0 16,-2 1 4-16,-2-1-4 0,0-3 4 0,-3-1 6 15,-1 1-4-15,-3-5 5 0,3-2 6 16,-5-2 0-16,1-2 3 0,-4-3-3 15,2-2 4-15,-3-2 9 0,17-4 3 0,-32 0 11 16,32 0-26-16,-28-10 1 0,16 5-3 16,2-5-4-16,-1-2 0 0,11 12-3 15,-13-22-5-15,11 8 2 0,2 14-8 0,0-20-5 16,0 20-5-16,8-18-10 0,-8 18-14 16,18-13-24-16,-4 6-30 0,0 4-34 0,-14 3-47 15,37-4-47-15,-18 7-41 0,2-3-50 16,-1 0-92-16,0 0-159 0,-3 1-337 15,2 1-274-15</inkml:trace>
  <inkml:trace contextRef="#ctx0" brushRef="#br0" timeOffset="114705.69">31106 4538 2581 0,'0'0'-94'0,"0"0"13"16,0 0 10-16,0 0 18 0,0 0 39 15,0 0 47-15,0 0 22 0,0 0 15 0,-2 26 7 16,2-26 1-16,0 0 8 0,2 15 6 16,-2-15 0-16,0 0 1 0,-2 23 0 15,2-23 2-15,-2 18-3 0,2-18 0 0,0 21-8 16,0-21 3-16,-2 20-4 0,2-20 4 15,-4 24-1-15,4-24 2 0,-3 18 1 16,3-18-2-16,-2 18 2 0,2-18 9 0,-3 17-2 16,3-17-10-16,0 0 2 0,-2 21-30 15,2-21-11-15,0 0-1 0,5 17-3 16,-5-17-2-16,7 12-3 0,-7-12-5 0,12 11-6 16,-12-11-5-16,19 13-10 0,-6-7-19 15,0 0-29-15,-13-6-44 0,24 6-54 16,-6-3-72-16,-1-1-59 0,-2-2-111 0,2-2-175 15,-1-1-405-15,0-3-386 0</inkml:trace>
  <inkml:trace contextRef="#ctx0" brushRef="#br0" timeOffset="115102.16">31478 4245 2863 0,'-2'-20'-83'0,"2"20"24"0,0 0 49 15,0 0 41-15,0 0 24 0,0 0 14 16,0 0 16-16,0 0 18 0,0 0 9 16,0 0-2-16,0 0-2 0,0 0-6 0,0 0 1 15,0 0-4-15,6 64-4 0,-6-47 1 16,2 1-3-16,0 1-11 0,0 1-9 15,4 0-2-15,-4 3-6 0,0-2-5 0,0 2-1 16,2 2-8-16,-2 0-5 0,2-1-2 16,0 2-4-16,-2-6 0 0,0 1-6 0,0 0-2 15,1 0-4-15,-1-1-5 0,-2 0 3 16,0 2-4-16,0-3 5 0,-2-2 7 16,-1 2-2-16,-1-3 5 0,0 0-19 0,-4 1-2 15,0-2 0-15,-2-2-3 0,-2 1 4 16,0 1-17-16,-3 0-36 0,-2 0-50 0,-2-2-65 15,1-1-85-15,-2-2-112 0,-2-3-237 16,1 3-32-16,0-5-271 0,2 2-265 16</inkml:trace>
  <inkml:trace contextRef="#ctx0" brushRef="#br0" timeOffset="155867.18">3168 15854 2767 0</inkml:trace>
  <inkml:trace contextRef="#ctx0" brushRef="#br0" timeOffset="88436.02">18734 9313 784 0,'7'-20'265'16,"-7"20"-96"-16,0 0-69 0,0 0-40 0,2-15-7 16,-2 15-24-16,0 0 2 0,0 0 4 15,0 0-1-15,0 0 11 0,4-15 0 0,-4 15 7 16,0 0 22-16,0 0 25 0,0 0 25 16,0 0 24-16,0 0 9 0,0 0 0 0,4-15-3 15,-4 15-13-15,0 0-5 0,0 0-1 16,0 0 0-16,0 0 4 0,0 0-1 15,0 0-5-15,0 0-8 0,0 0-16 0,0 0-13 16,0 0-9-16,13-11-13 0,-13 11-32 16,17-6-13-16,-17 6-16 0,23-8-17 15,-8 3-4-15,0-1-12 0,2 2-2 16,-2-1 0-16,-1-1 2 0,-14 6 4 0,28-7 1 16,-18 2 5-16,-10 5 9 0,19-7 10 15,-19 7 5-15,15-6 6 0,-15 6 4 16,0 0 4-16,15-7 2 0,-15 7 0 0,0 0 6 15,0 0 3-15,0 0 1 0,0 0 0 16,0 0 0-16,0 0-3 0,0 0-1 0,0 0-5 16,-32 53 0-16,24-38-1 0,-1 6-4 15,1-1-2-15,2 6-1 0,0 0-3 16,-2 1-3-16,6 2-2 0,-2-1 2 0,4 1-3 16,0-1-2-16,-2 2 1 0,2-1-3 15,2 0 0-15,0-1-1 0,-2-1 1 0,0-4 1 16,0 2 4-16,0-5 6 0,0 2 3 15,-2-1 5-15,-2-5 9 0,2 2 6 16,-4-1 12-16,-2 1-3 0,1-4 23 0,-4-2 1 16,1-1-17-16,-3-1 2 0,1-2-11 15,12-8-10-15,-30 7-18 0,17-7-32 16,-2-2-25-16,0-3-36 0,3-1-51 0,12 6-66 16,-24-17-72-16,14 5-65 0,2 1-215 15,1-3-52-15,2 1-393 0,5 13-445 0</inkml:trace>
  <inkml:trace contextRef="#ctx0" brushRef="#br0" timeOffset="89116.85">19094 9692 2875 0,'0'0'-90'16,"0"0"35"-16,0 0 16 0,0 0 2 16,0 0 13-16,0 0 6 0,2 21 23 0,-2-21 13 15,0 0 21-15,0 0 0 0,-10 24 3 16,4-14 0-16,6-10 6 0,-12 17 1 0,6-5 13 15,6-12 2-15,-12 19 5 0,5-10-4 16,7-9-4-16,-10 18-9 0,10-18 3 16,-9 13-13-16,9-13 1 0,-6 13-4 0,6-13-5 15,0 0 8-15,-9 13 8 0,9-13-8 16,0 0-4-16,0 0-2 0,0 0-4 16,0 0-4-16,0 0-1 0,0 0-2 15,0 0-4-15,41-32-4 0,-31 25 0 0,-2-3 1 16,4 1-1-16,0 1 3 0,-12 8 3 15,19-16-2-15,-8 11 0 0,-11 5-7 0,18-10 2 16,-18 10 4-16,17-6-5 0,-17 6-1 16,0 0 0-16,26 3-3 0,-26-3 3 15,0 0-3-15,20 11 0 0,-20-11-1 0,10 11-3 16,-10-11 1-16,10 10-1 0,-10-10 1 16,8 10 0-16,-8-10-3 0,9 9 2 15,-9-9 1-15,0 0 4 0,0 0 0 0,13 10-2 16,-13-10-4-16,0 0 0 0,0 0-3 0,0 0-4 15,35-13 2-15,-23 5-4 0,-2 0-3 16,2-2 8-16,2 3-4 0,-4-1 2 16,3 1 4-16,-13 7 6 0,18-14 8 15,-9 9 2-15,-9 5 1 0,15-7 0 0,-15 7 12 16,0 0 15-16,0 0 13 0,0 0-1 16,28 10-3-16,-28-10-6 0,6 17-4 0,-6-17-4 15,6 21-5-15,-6-21-5 0,2 21-2 16,-2-21-3-16,4 22-7 0,-4-22-22 15,3 19-43-15,-3-19-61 0,2 14-86 0,0-6-74 16,-2-8-167-16,4 10-160 0,-4-10-379 16,0 0-418-16</inkml:trace>
  <inkml:trace contextRef="#ctx0" brushRef="#br0" timeOffset="89867.45">19954 9612 2919 0,'-14'11'-97'0,"14"-11"14"0,0 0 15 0,0 0-3 16,0 0 10-16,0 0 19 0,0 0 23 0,0 0 14 15,-20-23 28-15,20 23 8 0,-4-26 7 16,4 10 21-16,0-2 30 0,0-3 11 16,0-6 6-16,2 0-5 0,2-3-6 15,2-5-10-15,0-1-13 0,5-2-12 0,0-4-5 16,3-1-8-16,3 1-5 0,1 0-6 16,-2 2-1-16,6 1-4 0,-4 3-7 0,-3 8 0 15,2-1-4-15,0 2 1 0,1 5-3 16,-4 3-4-16,-2 1 2 0,3 5-11 15,-4 1 2-15,0 5-4 0,-11 7-1 0,18-6 1 16,-18 6 1-16,0 0-4 0,24 21 4 16,-16-4 1-16,-2 5 2 0,-1 2-3 15,1 3 3-15,-3 5 0 0,1 5 1 0,-2 0-4 16,0 6 2-16,-2-4 2 0,-4 4 9 16,0-1 6-16,-1-3 3 0,-6-1 8 0,3-2 7 15,-2 1 6-15,-1-5 3 0,-4 0 10 16,0-5 0-16,1 0 1 0,-4-5-4 15,2-4-6-15,-2-3-2 0,2-1 0 0,-3-5-12 16,2-1 0-16,0-4-2 0,-3-4-5 16,20 0-5-16,-31-8 4 0,16 0 2 0,0-1 4 15,3-5 4-15,1 1 4 0,0-2-4 16,5 0-1-16,2-3-8 0,0 1-4 16,4 17-1-16,2-36-5 0,2 19-5 15,2 0-7-15,5 0-10 0,2-3-13 0,2 4-19 16,3-2-18-16,2 2-23 0,2-3-28 15,4 5-35-15,0-1-44 0,-1 3-39 0,3-3-43 16,-5 3-109-16,-2 1-163 0,0-1-367 16,-1-1-287-16</inkml:trace>
  <inkml:trace contextRef="#ctx0" brushRef="#br0" timeOffset="90115.14">20066 8612 2956 0,'0'0'131'0,"0"0"-12"16,0 0-31-16,0 0-43 0,0 0-41 15,0 0-29-15,0 0-22 0,0 0-49 0,0 0-52 16,0-13-73-16,0 13-180 0,0 0-349 16,0 0-27-16</inkml:trace>
  <inkml:trace contextRef="#ctx0" brushRef="#br0" timeOffset="90236.98">20219 8595 2165 0,'18'0'60'0,"-18"0"46"15,0 0 12-15,21 1-5 0,-21-1-11 16,0 0-1-16,17 3-14 0,-17-3-14 15,0 0-39-15,0 0-62 0,0 0-67 0,23 0-96 16,-23 0-187-16,9 0-332 0,-9 0 31 16</inkml:trace>
  <inkml:trace contextRef="#ctx0" brushRef="#br0" timeOffset="91438.7">20381 9703 2084 0,'0'0'-15'16,"0"0"11"-16,0 0 12 0,-6-13 1 15,6 13 8-15,0 0 2 0,0 0 13 0,0 0 9 16,0 0-9-16,0 0 16 0,0 0 2 15,0 0 11-15,0 0 16 0,0 0 15 16,0 0 3-16,0 0-1 0,0 0-4 0,0 0-11 16,0 0-3-16,0 0-13 0,0 0-6 15,0 0 0-15,0 0-3 0,0 0-2 16,0 0-2-16,0 0 0 0,0 0-3 0,0 0-3 16,0 0-3-16,-21 23-4 0,21-23-4 15,-6 19-1-15,6-19-3 0,-8 21-5 0,4-12 2 16,4-9-4-16,-8 25-4 0,4-15-1 15,4-10-1-15,-6 21-1 0,6-21-3 16,-6 15 3-16,6-15 0 0,-7 15-1 0,7-15 2 16,-5 13 21-16,5-13 10 0,0 0 10 15,0 0-1-15,0 0-4 0,0 0-10 0,0 0-4 16,0 0-3-16,0 0-7 0,0 0-2 16,0 0-3-16,0 0-2 0,0 0-2 15,30-32-3-15,-30 32 1 0,13-19-3 16,-4 10 0-16,-3-2-1 0,-6 11-3 0,12-16 0 15,-12 16 0-15,13-16-2 0,-13 16-2 16,11-11-2-16,-11 11-3 0,11-10-1 0,-11 10 3 16,0 0-6-16,0 0 3 0,0 0 0 15,0 0-2-15,0 0 2 0,0 0-1 16,18 21 3-16,-18-21-2 0,2 20 1 0,-2-20 1 16,-2 21-1-16,2-21 1 0,0 20-2 15,0-20 0-15,-2 21 2 0,2-21-1 16,0 21 3-16,0-21 2 0,2 17-3 0,-2-17 4 15,4 14-1-15,-4-14 0 0,6 11-2 16,-6-11 3-16,14 8-4 0,-14-8-1 16,16 2 4-16,-16-2-1 0,0 0-3 0,30-4 1 15,-30 4-1-15,23-8 0 0,-23 8-1 16,22-9 2-16,-12 5 3 0,-10 4 5 16,20-7 6-16,-20 7 7 0,18-7 8 0,-18 7 7 15,15-5 2-15,-15 5-2 0,15-4-2 16,-15 4-2-16,0 0 8 0,0 0-19 0,0 0-1 15,25 6 3-15,-25-6 4 0,0 0-8 16,8 15-4-16,-8-15 4 0,5 15-1 0,-5-15-6 16,3 16-5-16,-3-16 0 0,4 15-3 15,-4-15-26-15,2 15-23 0,-2-15-28 16,0 0-28-16,6 20-35 0,-6-20-39 0,6 9-27 16,-6-9-37-16,9 9-34 0,-9-9-112 15,12 6-148-15,-12-6-360 0,0 0-268 16</inkml:trace>
  <inkml:trace contextRef="#ctx0" brushRef="#br0" timeOffset="91841.18">21039 9648 2602 0,'0'0'-87'15,"0"0"24"-15,0 0 16 0,0 0 15 16,0 0 21-16,0 0 17 0,0 0 16 15,0 0 11-15,0 0 14 0,0 0 4 0,0 0 5 16,0 0-6-16,0 0 12 0,0 0 1 16,0 0 1-16,0 0-2 0,36 4 1 0,-36-4-7 15,0 0-5-15,26 0-7 0,-26 0-4 16,21 0-6-16,-21 0 1 0,30 0-5 16,-14 2-4-16,-16-2-3 0,32 1 0 15,-13-1-12-15,-4 3-9 0,-15-3-24 0,27 0-38 16,-27 0-41-16,26 1-32 0,-13-1-58 0,-13 0-89 15,23-4-504-15,-16 1-83 0</inkml:trace>
  <inkml:trace contextRef="#ctx0" brushRef="#br0" timeOffset="92100.66">21082 9490 2428 0,'0'0'53'0,"0"0"-5"0,0 0-12 0,-15-4-11 15,15 4-1-15,0 0 2 0,0 0 11 16,0 0 9-16,0 0 8 0,0 0 5 16,0 0 16-16,0 0 20 0,0 0 14 0,0 0 13 15,0 0 0-15,0 0-9 0,0 0-11 16,57-1-10-16,-37 1-9 0,-20 0-9 0,37 1-10 16,-16 1-7-16,2 0-7 15,1 0-13-15,4-2-22 0,1 1-24 0,1 2-29 16,0-3-35-16,-1 1-38 0,1-1-40 0,0 3-45 15,-6-3-57-15,0-3-126 0,-1 2-488 16,1 1-224-16</inkml:trace>
  <inkml:trace contextRef="#ctx0" brushRef="#br0" timeOffset="97733.15">21774 9029 2455 0,'0'0'-120'0,"0"0"21"0,0 0 14 16,0 0 24-16,0 0 9 0,0 0 9 0,0 0 15 15,0 0 12-15,0 0 7 0,0 0 9 16,0 0 19-16,0 0 11 0,0 0 23 15,0 0 15-15,0 0 14 0,0 0 14 0,0 0-2 16,0 0-6-16,47 12 2 0,-47-12-9 16,14 4-7-16,-14-4 3 0,22 3-10 15,-8-1 0-15,-14-2 2 0,36 4-4 0,-17-3-5 16,1-1-6-16,0 3 1 0,4-3-11 16,-3 0-3-16,2 2-5 0,-2-2-4 0,3 0-5 15,-3 0-3-15,-2 1 3 0,2-1-7 16,-21 0-7-16,32 0-15 0,-18-1-39 0,-14 1-55 15,30 1-62-15,-30-1-67 0,21-1-154 16,-12 1-423-16,-9 0-112 0</inkml:trace>
  <inkml:trace contextRef="#ctx0" brushRef="#br0" timeOffset="98084.1">22053 9073 2299 0,'0'0'-96'0,"0"0"27"0,-10 13 20 16,10-13 24-16,0 0 23 0,-6 15 10 16,6-15 16-16,-3 20 20 0,3-20-11 15,0 26 23-15,0-10 6 0,0 2 6 0,0 1 20 16,3 3 0-16,-3 1 9 0,2 1 3 15,-2 3 16-15,2-1-6 0,-2 1 3 16,2 0-3-16,-2 0-3 0,2-1-2 0,0-1-5 16,-2 2-4-16,2-5-7 0,0-1-4 15,-2 0-9-15,2-2-6 0,2-1-9 0,-4-1-4 16,0-17-4-16,4 27-7 0,-2-16-7 16,-2-11 0-16,4 18-11 0,-4-18-21 15,4 18-33-15,-4-18-49 0,4 15-90 0,0-11-64 16,-4-4-133-16,6 8-213 0,-6-8-281 15,8 6-211-15</inkml:trace>
  <inkml:trace contextRef="#ctx0" brushRef="#br0" timeOffset="98893.96">22206 9674 2493 0,'0'0'-26'0,"0"0"44"0,4-19 12 15,-4 19-7-15,0 0 7 0,0 0-1 0,0 0-5 16,0 0 1-16,0 0-1 0,0 0-5 16,0 0-3-16,0 0-1 0,0 0 21 0,0 0 7 15,0 0 6-15,0 0 8 0,13 31 6 16,-13-31-4-16,0 0 4 0,2 23-5 0,-2-23-4 15,0 17-10-15,0-17-3 0,0 17-2 16,0-17-4-16,0 0-5 0,0 19-1 16,0-19-2-16,0 0 1 0,0 17 6 0,0-17 3 15,0 0 13-15,0 0 0 0,0 0 2 16,0 18 2-16,0-18-2 0,0 0-12 16,0 0 1-16,0 0-5 0,0 0-2 0,0 0-7 15,0 0-2-15,0 0-7 0,0 0-3 16,30-36-8-16,-22 24 3 0,2-1-3 15,-2 1-1-15,4-1 0 0,-4-1-3 16,2 5-2-16,1-5 1 0,0 5-1 0,-11 9 2 16,19-17-2-16,-11 11-2 0,-8 6 0 0,13-5 2 15,-13 5 4-15,0 0 1 0,0 0 0 16,0 0 4-16,23 15-3 0,-23-15 1 16,4 15 1-16,-4-15-2 0,2 18-1 0,-2-18 1 15,2 15-3-15,-2-15 3 0,3 15-5 16,-3-15 5-16,0 0 1 0,2 20-2 0,-2-20 1 15,0 0 6-15,0 0 5 0,4 14-1 16,-4-14-2-16,0 0-1 0,0 0-3 16,0 0-2-16,21 0 0 0,-21 0 5 0,0 0-12 15,0 0 5-15,30-20-2 0,-30 20-1 16,19-8 1-16,-11 2 5 0,-8 6 4 16,20-9 0-16,-20 9 3 0,19-6 7 15,-19 6 16-15,18-3 7 0,-18 3 8 0,0 0 1 16,30 10 2-16,-22-4-5 0,-8-6-9 15,18 15-2-15,-12-3-2 0,2-1-8 16,-1 0-3-16,-1 3-13 0,1 0-29 0,-3-1-40 16,-4-13-57-16,4 24-84 0,-2-12-66 0,-2-12-163 15,-2 22-184-15,2-22-372 0,-11 16-436 16</inkml:trace>
  <inkml:trace contextRef="#ctx0" brushRef="#br0" timeOffset="114694.63">23171 9492 907 0,'0'0'211'16,"0"0"-52"-16,0 0-52 0,0 0-27 16,0 0 3-16,0 0-16 0,0 0 4 0,0 0-5 15,0 0 6-15,0 0 3 0,0 0-7 16,0 0 0-16,0 0 8 0,0 0-5 16,0 0 5-16,0 0 0 0,0 0 8 0,0 0 5 15,0 0 11-15,0 0 8 0,0 0 10 16,0 0 2-16,0 0-10 0,0 0-10 15,0 0-6-15,0 0-9 0,0 0-8 0,0 0-11 16,0 0-7-16,57 1-5 0,-36-1-9 16,1 3-1-16,-2-3-5 0,4 0-3 15,-1 1-6-15,3-1-2 0,-6 0-6 0,4 3 4 16,-3-3-5-16,-4 0-5 0,-17 0-6 16,30 0-16-16,-30 0-34 0,25 0-48 0,-25 0-70 15,22 0-68-15,-22 0-129 0,10-4-566 16,-10 4-321-16</inkml:trace>
  <inkml:trace contextRef="#ctx0" brushRef="#br0" timeOffset="114970.13">23336 9358 2788 0,'0'0'-62'0,"0"0"0"16,0 0-2-16,0 0 14 0,0 0-1 15,0 0 5-15,0 0 19 0,0 0 4 0,0 0 29 16,0 0 31-16,0 0 29 0,0 0 21 16,0 0 12-16,0 0 0 0,-6 49 6 15,3-34-10-15,-1 4-3 0,2-1-5 16,0 4-13-16,0-2-6 0,-2 1-6 0,2 0-10 16,2 0-2-16,-2 0-11 0,2-2 2 15,-2 0-6-15,2-1-2 0,0-18-6 0,0 28-22 16,0-28-48-16,2 23-56 0,0-12-65 15,-2-11-120-15,4 14-644 0,-2-9-338 16</inkml:trace>
  <inkml:trace contextRef="#ctx0" brushRef="#br0" timeOffset="115328.58">23921 8990 2823 0,'12'-11'-17'15,"-12"11"2"-15,0 0 1 0,0 0-2 16,0 0 10-16,0 0-3 0,0 0 2 0,17-5 0 15,-17 5 4-15,0 0-3 0,21-3 0 16,-21 3 2-16,21-3 2 0,-21 3 8 16,28-1 6-16,-12 1-1 0,-16 0 10 0,37-4-5 15,-16 4-9-15,-2-3 3 0,2 3 3 16,-2 0-6-16,2-2-2 0,1 2-4 0,-22 0 9 16,37 0-13-16,-24-1-12 0,-13 1-35 15,28 0-35-15,-15 0-41 0,-13 0-72 16,0 0-145-16,20-2-294 0,-20 2 142 15</inkml:trace>
  <inkml:trace contextRef="#ctx0" brushRef="#br0" timeOffset="115607.56">24185 8974 1925 0,'0'0'13'0,"0"0"8"0,-13 16-9 15,13-16-9-15,-6 13 2 0,6-13-5 16,-4 19 12-16,-1-8-8 0,5-11-1 15,-4 30 9-15,0-12-10 0,-2-2 9 0,0 8 19 16,1-2 12-16,0 3 19 0,1 1-3 16,0 2 6-16,1 0-1 0,-2 0-4 15,3 1-13-15,0 0 2 0,-2-1-12 0,2-1 5 16,2 0-3-16,-3-3-7 0,1-1-3 16,2-2-1-16,0 0 1 0,-2-2-11 15,2 0-1-15,0 0 2 0,0-19-5 0,0 31 0 16,0-19-3-16,0-12-20 0,0 24-28 15,0-24-45-15,0 21-51 0,0-14-83 0,0-7-158 16,-2 14-244-16,2-14 163 0</inkml:trace>
  <inkml:trace contextRef="#ctx0" brushRef="#br0" timeOffset="115927">24329 9463 1736 0,'0'0'-9'0,"0"0"50"0,0 0-2 16,0 0 18-16,0 0 14 0,0 0-18 16,0 0 11-16,0 0-1 0,4 38 14 15,-4-38 15-15,-6 28 21 0,4-10-4 0,0-1 14 16,-2 1 12-16,2-1 6 0,0 2-2 15,-1-2-1-15,0 2-10 0,1-2-12 0,0 0-13 16,2 1-10-16,-2-2-9 0,2-16-12 16,0 27-4-16,0-27-10 0,-2 25-3 15,2-25-10-15,0 19-8 0,0-19-29 16,0 17-37-16,0-17-45 0,0 0-62 0,2 19-56 16,-2-19-46-16,0 0-74 0,0 0-616 15,14 6-334-15</inkml:trace>
  <inkml:trace contextRef="#ctx0" brushRef="#br0" timeOffset="116231.03">24491 9645 2791 0,'12'-12'-19'0,"-12"12"19"15,8-7 5-15,-8 7 5 0,0 0-13 0,0 0 25 16,0 0-12-16,0 0 4 0,0 0 9 16,0 0-2-16,0 0-4 0,0 0 8 15,0 0 8-15,0 0 18 0,0 0 14 16,-40 26 0-16,40-26 7 0,-13 9-10 0,13-9-4 15,-12 13 4-15,12-13 0 0,-12 14 1 16,12-14 8-16,-8 18 3 0,8-18 4 0,-10 16 0 16,10-16-3-16,-8 18-1 0,8-18 1 15,-7 17-3-15,7-17-3 0,-5 17-4 16,5-17-3-16,-2 17-3 0,2-17-1 0,7 19-8 16,-7-19-4-16,15 19-5 0,-3-9-4 15,6 1-5-15,2-2-7 0,6 3-6 0,0-2-31 16,1-1-47-16,-2-2-56 0,3 2-59 15,0-4-65-15,-4-1-91 0,4 2-176 16,-6-5-464-16,-3 2-416 0</inkml:trace>
  <inkml:trace contextRef="#ctx0" brushRef="#br0" timeOffset="130326.04">25060 9574 352 0,'0'0'204'0,"0"0"-72"0,0 0-51 0,0 0-21 16,4-16-11-16,-4 16-4 0,0 0 13 16,0 0-5-16,0 0 9 0,0 0 9 15,0 0-8-15,0 0 5 0,0 0 4 0,0 0 7 16,0 0 17-16,0 0 8 0,0 0 5 16,0 0 5-16,0 0-4 0,0 0-4 0,0 0 0 15,0 0-9-15,0 0 3 0,0 0 2 16,0 0-2-16,0 0 5 0,0 0-6 15,0 0-4-15,0 0-5 0,9-13-8 0,-9 13-9 16,0 0-12-16,0 0-1 0,29 4-9 16,-29-4-5-16,0 0-3 0,27 2-10 15,-27-2 3-15,27 2-6 0,-27-2-3 0,23 2-4 16,-23-2 2-16,22 0-8 0,-22 0-1 16,23 0-4-16,-23 0-10 0,20-2-24 15,-20 2-41-15,0 0-59 0,24 0-73 0,-24 0-130 16,14-4-557-16,-14 4-250 0</inkml:trace>
  <inkml:trace contextRef="#ctx0" brushRef="#br0" timeOffset="130654.52">25207 9437 2499 0,'0'0'-125'0,"0"0"46"0,0 0 32 15,0 0 22-15,0 0 36 0,0 0 34 0,0 0 7 16,0 0 11-16,0 0 7 0,0 0 26 16,-10 44-4-16,8-33-5 0,2-11 0 15,-7 23 5-15,5-9-1 0,2-14 1 0,-4 32-4 16,3-19-5-16,-1 3-4 0,2-16-7 15,-3 26-12-15,3-26-2 0,0 25-7 16,0-25-6-16,0 23-6 0,0-23-2 0,-3 21-6 16,3-21-8-16,3 16-14 0,-3-16-40 15,0 16-51-15,0-16-61 0,0 0-64 16,0 20-103-16,0-14-600 0,0-6-305 0</inkml:trace>
  <inkml:trace contextRef="#ctx0" brushRef="#br0" timeOffset="131060.52">25472 9006 2648 0,'0'0'-83'0,"0"0"14"0,0 0 8 0,19-6 11 15,-19 6 15-15,0 0-13 0,22 0 14 16,-22 0 9-16,18-1-1 0,-18 1 7 15,28 1 2-15,-28-1 17 0,30 0 19 16,-14 3 20-16,3-3 26 0,3 0 13 0,-2 0 1 16,2 1 1-16,-1-1-10 0,4 0-10 15,-6 0-8-15,4 0-4 0,-5 0-6 0,2 2-4 16,-20-2-26-16,31 0-37 0,-18 0-41 16,-13 0-48-16,21 2-39 0,-21-2-51 15,0 0-122-15,14-2-300 0,-14 2 155 0</inkml:trace>
  <inkml:trace contextRef="#ctx0" brushRef="#br0" timeOffset="131316.12">25774 9014 1888 0,'-21'5'60'16,"21"-5"-12"-16,0 0-2 0,-12 10 3 0,12-10-20 16,-5 12 9-16,5-12 2 0,-8 19-16 15,8-19 1-15,-4 24-5 0,0-8 11 16,-1 1-4-16,3 4 27 0,-2-1 23 0,-2 5 14 15,2-2 14-15,-3 2 5 0,1-1-7 16,0 3-2-16,-1 0-8 0,-2 0-10 0,4 0-6 16,-2 0-12-16,1-3-4 0,0 1-6 15,2-1-5-15,-2-1-5 0,0-3-3 0,5-4-5 16,-3 2-1-16,2-3-6 0,2-15-9 16,-5 27-36-16,3-16-47 0,2-11-60 15,0 19-86-15,0-19-168 0,-3 15-503 16,3-15-242-16</inkml:trace>
  <inkml:trace contextRef="#ctx0" brushRef="#br0" timeOffset="131670.35">25743 9616 2569 0,'0'0'-46'0,"0"0"14"0,0 17 2 16,0-17 3-16,0 0 13 0,-2 26-7 0,2-26 9 16,0 26 4-16,0-26-3 0,0 26 16 15,-1-13 19-15,1-13-2 0,-4 31 8 16,4-15 20-16,-2-2 16 0,2-14 4 0,-6 25-1 15,4-12-6-15,2-13-7 0,-2 22-7 16,2-22 0-16,-2 19-5 0,2-19-6 0,-2 17-11 16,2-17-3-16,0 0-24 0,-3 19-23 15,3-19-42-15,0 0-43 0,0 0-39 0,0 0-20 16,0 0-9-16,11 11-17 0,-11-11-37 16,0 0-388-16,0 0 169 0</inkml:trace>
  <inkml:trace contextRef="#ctx0" brushRef="#br0" timeOffset="132122.31">25787 9685 1774 0,'4'-14'-6'0,"-4"14"30"16,3-23 35-16,-3 23 7 0,7-21 5 0,-7 21 2 15,4-17-3-15,-4 17-7 0,4-17-7 16,-4 17-2-16,7-11-14 0,-7 11 1 0,10-10-6 16,-10 10-3-16,15-7-12 0,-15 7 2 15,19-1-5-15,-19 1-8 0,24 1 10 16,-24-1-5-16,26 7-7 0,-11-1 10 15,-15-6-13-15,19 9-4 0,-7-3 6 0,-12-6-6 16,11 14 3-16,-11-14 7 0,2 12-7 16,-2-12 9-16,0 0 12 0,-9 23 1 15,9-23 13-15,-18 12 8 0,5-5-4 0,13-7 13 16,-25 10-2-16,14-7 5 0,11-3-8 16,-23 7 1-16,23-7-10 0,-20 7 3 0,20-7-8 15,-13 6-3-15,13-6-7 0,0 0-10 16,-16 6-12-16,16-6-13 0,0 0-11 15,0 0 3-15,0 0-7 0,0 0 10 16,0 0-6-16,27 24 4 0,-13-19 3 0,-4 3 1 16,-10-8-3-16,26 14 12 0,-14-7-6 15,1 2 18-15,-3 0 1 0,-10-9 7 0,18 17-9 16,-9-7 3-16,-9-10 7 0,7 19 17 16,-7-19 14-16,4 17 10 0,-4-17 5 15,-4 17 13-15,4-17 10 0,-9 17 3 0,0-8-3 16,9-9-7-16,-22 15-9 0,10-6-12 15,-1-4-7-15,-2 1-26 0,15-6-44 16,-29 8-74-16,14-4-90 0,15-4-122 0,-29 3-246 16,11-6-319-16,18 3-232 0</inkml:trace>
  <inkml:trace contextRef="#ctx0" brushRef="#br0" timeOffset="135940.97">17902 11715 524 0,'0'0'118'16,"0"0"-15"-16,0 0-23 0,-14 6-7 0,14-6-1 16,0 0 3-16,0 0-8 0,0 0 2 15,0 0 23-15,0 0 13 0,0 0 23 0,-12 9 0 16,12-9 9-16,0 0 0 0,0 0 2 16,0 0-10-16,0 0-7 0,0 0-9 0,0 0-6 15,0 0-2-15,0 0-1 0,0 0 2 16,0 0 2-16,0 0-9 0,0 0-6 15,0 0-11-15,0 0-11 0,35 10-8 16,-35-10-4-16,25 0-5 0,-25 0-4 0,37 0 0 16,-19 0 2-16,1-1-2 0,2 2 1 15,0-1-5-15,-1 0-3 0,-2 0-8 0,2 0-2 16,-1 0-6-16,-19 0-3 0,30 0-19 16,-16 0-43-16,-14 0-48 0,26-1-72 0,-16-2-65 15,-10 3-117-15,19-4-592 0,-19 4-341 16</inkml:trace>
  <inkml:trace contextRef="#ctx0" brushRef="#br0" timeOffset="136250.1">18074 11744 2932 0,'-18'6'-6'0,"18"-6"-1"15,0 0 3-15,0 0-6 0,-10 9 7 16,10-9-8-16,0 0 8 0,0 0 16 15,0 0 15-15,2 23 8 0,-2-23 20 0,0 0 15 16,0 27 17-16,0-27 27 0,-2 26 14 16,0-10 0-16,0-2-5 0,-2 6-7 0,0-1-17 15,-1 0-3-15,1 4-18 0,-2 0-6 16,4-1-9-16,-5 4-7 0,3-4-6 16,0-1-6-16,-1 0-3 0,1-4-4 0,2 2-6 15,0-1 1-15,0-2-5 0,2-16-3 16,-4 27-3-16,4-27-8 0,-2 23-15 15,2-23-30-15,0 17-35 0,0-17-46 0,-2 15-52 16,2-15-49-16,0 12-62 0,0-12-151 16,0 0-138-16,0 0-278 0,0 0-180 15</inkml:trace>
  <inkml:trace contextRef="#ctx0" brushRef="#br0" timeOffset="136636.81">18188 12194 2621 0,'0'0'33'0,"15"7"5"16,-15-7-6-16,0 0 5 0,0 0-8 16,6 12 11-16,-6-12 15 0,0 0 5 0,9 14 4 15,-9-14 2-15,2 16-1 0,-2-16 6 16,0 21 13-16,0-21 5 0,0 23 15 0,0-23 2 16,-2 28 2-16,-1-13-5 0,1 3-9 15,0-1-10-15,2-17-5 0,-4 34-13 16,2-16-6-16,0-2-8 0,2 1-4 0,0-17-9 15,-2 29-4-15,0-15-15 0,2-14-15 16,0 21-37-16,0-21-37 0,2 17-48 0,-2-17-55 16,4 12-56-16,-4-12-73 0,0 0-148 15,0 0-466-15,0 0-311 0</inkml:trace>
  <inkml:trace contextRef="#ctx0" brushRef="#br0" timeOffset="136894.85">18284 12376 2965 0,'0'0'83'16,"0"0"-2"-16,0 0-9 0,0 0-6 16,0 0-8-16,0 0-4 0,0 0-3 0,0 0 8 15,0 0 7-15,0 0 10 0,-47 25-4 16,36-17 2-16,3 1 6 0,8-9 6 0,-15 19 12 16,7-7 1-16,4-1-2 0,4-11-8 15,-6 23-9-15,4-9-1 0,2-14-14 16,8 22-2-16,-2-8-6 0,0-1-8 0,4-2-8 15,5 3 2-15,-2-4-8 0,6 0-3 16,1 0-6-16,0 0-28 0,-1-4-42 0,-2-2-49 16,2-1-65-16,3-1-68 0,-4-4-66 15,-18 2-167-15,34-7-133 0,-19 1-326 16,-2-2-316-16</inkml:trace>
  <inkml:trace contextRef="#ctx0" brushRef="#br0" timeOffset="137130.54">18561 12359 2718 0,'0'0'-32'0,"14"-15"38"16,-14 15-13-16,0 0 11 0,20-5-13 0,-20 5 6 15,18-3 3-15,-18 3-3 0,26-3 8 16,-26 3-1-16,27-3-8 0,-13 2-12 15,-14 1-1-15,31-2-5 0,-18 1-9 0,-13 1-14 16,27-5-25-16,-27 5-29 0,22-6-27 16,-14 3-56-16,-8 3-105 0,0 0-283 0,4-14 234 15</inkml:trace>
  <inkml:trace contextRef="#ctx0" brushRef="#br0" timeOffset="137274.81">18650 12245 1805 0,'0'0'104'15,"-22"-8"25"-15,22 8 14 0,-15-4 14 16,15 4 7-16,0 0-9 0,0 0-15 0,0 0-15 15,0 0-17-15,0 0-9 0,0 0-15 16,0 0-9-16,0 0-12 0,47-11-22 0,-23 11-23 16,0 0-33-16,9 0-33 0,-1 0-56 15,2 0-36-15,-3 0-38 0,1-2-80 16,-2 2-563-16,-6 2-147 0</inkml:trace>
  <inkml:trace contextRef="#ctx0" brushRef="#br0" timeOffset="148664.17">19464 11820 941 0,'0'0'175'0,"-2"23"-51"16,2-23 1-16,-2 30-38 0,2-13 18 15,-2 3-18-15,2 0-3 0,-2 4 6 16,2-3 11-16,-2 5 19 0,0-1 10 16,2 2 23-16,-2-2 18 0,-1-2 7 0,1 3-4 15,-2-3 0-15,0 2-13 0,2-1-12 16,0-1-11-16,-2 1-13 0,0-1-14 0,4-1-12 15,-2-3-9-15,-4 0-10 0,6-2-9 16,0-17-9-16,-2 29-4 0,2-16-8 0,0-13-2 16,0 21-13-16,0-21-22 0,0 0-30 15,2 22-36-15,-2-22-46 0,0 0-59 16,0 0-62-16,14 2-80 0,-14-2-166 0,0 0-443 16,0 0-300-16</inkml:trace>
  <inkml:trace contextRef="#ctx0" brushRef="#br0" timeOffset="149019.47">19645 12064 2726 0,'0'0'-41'16,"12"-7"11"-16,-12 7 4 0,0 0 0 0,13-8 7 16,-13 8 21-16,0 0 38 0,0 0 11 15,0 0 11-15,0 0 11 0,0 0-7 16,0 0 2-16,0 0 7 0,0 0 5 0,-32 33 12 15,21-24 2-15,11-9-1 0,-27 10 3 16,14-1-13-16,-1-4-6 0,1 1-5 0,13-6-5 16,-28 12-4-16,16-9-7 0,12-3-6 15,-24 12 3-15,16-9 3 0,8-3 5 16,-19 12-4-16,19-12-3 0,-13 13-3 0,13-13-3 16,-2 18-4-16,2-18-1 0,8 20-6 15,3-7-6-15,2 1-3 0,3 2-2 0,2-1 1 16,2 0-7-16,4 2 0 0,-1 0-2 15,3 2-4-15,-5-5 0 0,6 3-1 0,-6-4 2 16,5 4-9-16,-5-5-19 0,0-1-44 16,-2-2-63-16,3 3-79 0,-4-4-82 15,-2-3-162-15,-2 1-128 0,1-2-338 16,-15-4-300-16</inkml:trace>
  <inkml:trace contextRef="#ctx0" brushRef="#br0" timeOffset="149338">20338 11944 2836 0,'0'0'59'0,"0"0"19"0,0 0 4 15,0 0-7-15,0 0 3 0,0 0 0 16,0 0 4-16,0 0 12 0,-29 54 5 0,22-32-1 16,-1 1 5-16,2 3 3 0,0 1 3 15,1 3 0-15,1-1 6 0,2 4-3 0,4 1-8 16,-2 2-14-16,4 0-6 0,3 3 10 16,1-1-9-16,2-2-16 0,4 0-21 15,0-1-46-15,1-5-59 0,2 1-81 0,2-5-95 16,-4-7-124-16,2-2-225 0,-1-4 4 15,4-1-317-15,-8-2-276 0</inkml:trace>
  <inkml:trace contextRef="#ctx0" brushRef="#br0" timeOffset="149938.47">20688 12573 2718 0,'0'0'-17'15,"2"-19"36"-15,-2 19 9 0,0-25 11 0,0 25 10 16,2-32 7-16,-2 13 17 0,2-2 0 16,-2-3 3-16,2-2-3 0,-2 0 3 15,2-5 5-15,1 2 11 0,-1-1 17 0,0-1 5 16,2 1-1-16,1-1-5 0,3-1-5 15,-2 4-11-15,2 1-9 0,4 4-9 0,-4-4-7 16,2 4-8-16,5 2-8 0,-2 2-3 16,2 0-8-16,-1 2-6 0,4 2-2 0,-2 0-4 15,1 3-4-15,2 1-2 0,-2 1-4 16,1 3-4-16,0 1 1 0,-1 4-2 16,0-1-4-16,-17 3-2 0,30 3 2 0,-15 2-5 15,-1 1 1-15,0 6 1 0,0 1-1 16,-4 5-1-16,1 0 2 0,-2 3-2 15,-3 2-2-15,-2 2 1 0,-2-1 1 0,-2 4 0 16,-2-2-3-16,-4 0 3 0,-3 1 3 16,-1 2-2-16,-5 2-3 0,-5-5 3 0,0-1 2 15,-2-2 4-15,-1 0 4 0,0-4-5 16,0-2 3-16,-1-4 1 0,3-1-4 0,0-3 4 16,0-2-1-16,1-4-1 0,2-2 0 15,1-1-2-15,17 0 0 0,-32-9-1 16,20 1-1-16,0-3 0 0,2-1 3 15,4-4-6-15,2 0-1 0,0 0 1 0,4-4 1 16,0 20-2-16,4-33-1 0,0 16 1 16,2 4 2-16,4 2-12 0,4-1 3 15,-2 5-3-15,9-1-14 0,-1 4-13 0,2-2-31 16,2 5-30-16,-1-3-37 0,1 4-33 16,1 1-41-16,2 2-34 0,-1-3-46 0,-7 1-117 15,2 4-134-15,0-2-329 0,-3 1-221 16</inkml:trace>
  <inkml:trace contextRef="#ctx0" brushRef="#br0" timeOffset="151246.16">21259 12357 2488 0,'0'0'-83'0,"0"0"45"16,0 0 7-16,0 0 31 0,0 0 22 0,0 0 7 15,0 0 10-15,0 0 16 0,0 0 11 16,0 0 20-16,0 0 14 0,0 0 12 0,0 0 5 15,0 0 7-15,0 0 1 0,0 0 11 16,0 0-15-16,0 0-5 0,0 0-2 16,0 0-6-16,0 0-5 0,-4 31 1 0,4-31-7 15,-6 17-7-15,6-17-1 0,-6 26 13 16,4-8-9-16,-2-3-6 0,1 4-6 16,-1-1-15-16,-1 2 0 0,3-1-10 0,-2-2-9 15,2 1-2-15,-2-2-2 0,2 0-7 16,2-16-5-16,-4 23 5 0,2-10-3 0,2-13-6 15,-5 17 0-15,5-17-7 0,0 0 4 16,0 0-10-16,0 0 3 0,0 0-9 0,0 0 1 16,0 0 0-16,0 0-3 0,0 0-4 15,19-43 0-15,-13 25-2 0,1 1 2 0,2-2 6 16,-1 0-7-16,0 0-4 0,3 1 3 16,-4 2-2-16,1 0 3 0,-2 3-4 15,3 0 3-15,-1 1 0 0,-8 12-2 0,13-19 0 16,-13 19-1-16,11-11-1 0,-11 11-3 15,10-6-1-15,-10 6 8 0,0 0-2 0,0 0 4 16,0 0-9-16,0 0 2 0,26 27 13 16,-26-27-10-16,4 18 5 0,-2-6 2 15,-2-12-7-15,2 21 2 0,0-7-4 0,-2-14 6 16,2 17-2-16,-2-17 0 0,0 17 3 16,0-17-5-16,0 0-3 0,4 17 3 15,-4-17-15-15,0 0-8 0,0 0 0 0,0 0 2 16,0 0 7-16,0 0-3 0,0 0 1 15,0 0 2-15,34-30 0 0,-27 20 5 16,-7 10 0-16,16-21 1 0,-10 13 2 0,-6 8 5 16,16-15 1-16,-16 15 4 0,14-11-1 15,-14 11 2-15,15-4 6 0,-15 4 6 16,0 0 8-16,0 0 3 0,30 15 1 0,-22-6 1 16,1 3 1-16,-2 0-7 0,-1 2 2 15,0 0-5-15,0 0 5 0,-2 1-13 0,2-2 4 16,-1 0 0-16,0 2-14 0,-5-15-22 15,8 20-39-15,-6-13-43 0,-2-7-61 16,8 13-78-16,-3-8-84 0,-5-5-179 0,0 0-110 16,0 0-367-16,0 0-442 0</inkml:trace>
  <inkml:trace contextRef="#ctx0" brushRef="#br0" timeOffset="151475.46">21841 12294 3028 0,'0'0'-79'0,"22"-1"6"15,-22 1 13-15,0 0-5 0,25 1 15 16,-25-1-2-16,28 2 21 0,-14-2 2 16,-14 0 2-16,36 2 7 0,-16-2 14 15,1 0-6-15,-2 2 0 0,2-4 11 0,1 2-11 16,-22 0-9-16,37 0-26 0,-20 0-37 15,2-2-52-15,-19 2-125 0,26-7-359 0,-14 5 168 16</inkml:trace>
  <inkml:trace contextRef="#ctx0" brushRef="#br0" timeOffset="152067.43">22314 12275 1890 0,'0'0'21'15,"0"0"3"-15,0 0-8 0,0 0 12 0,0 0-16 16,0 0 7-16,0 0 13 0,14-36-1 15,-14 36 5-15,9-25 9 0,-5 12 6 0,3-2 12 16,-1-2 22-16,4-2 9 0,-1-4-3 16,4 0 1-16,1-3 4 0,-1-2-2 15,4 2-2-15,0 0-2 0,0-1-5 16,2 2-3-16,0 0 5 0,-4 5 6 0,2 1-8 16,0 2-7-16,2 3-7 0,-1-2-6 15,0 5-7-15,1 0-10 0,-2 1-1 0,0 4-8 16,-1 3-1-16,4 0 4 0,-20 3-8 15,29 6 0-15,-16 0-2 0,0 4 0 0,-3 3 1 16,1 6-1-16,-4 1-2 0,-1 4-1 16,-4 2-3-16,0 2-1 0,-4 0-2 0,-2 0-4 15,0 3 2-15,-6 1-2 0,2-1-2 16,-2-1 4-16,-5-3 1 0,0-1 1 16,-2-1 6-16,-1-4-1 0,-2-4-5 15,1-2 3-15,0-1-2 0,0-4-3 0,-3-1 1 16,4-5-4-16,1-2-3 0,17-2 5 15,-32-4 1-15,32 4 7 0,-28-11 4 16,18 1 4-16,4-1-3 0,6 11-4 0,-9-30-4 16,9 16-3-16,0 14-2 0,9-32-4 15,-1 16-2-15,2 1-8 0,4 0-7 0,2 1-7 16,3 3-31-16,1 1-35 0,2 1-49 16,0 3-63-16,1 0-56 0,1 0-78 0,-4 2-159 15,0 0-104-15,-2 3-287 0,0-1-227 16</inkml:trace>
  <inkml:trace contextRef="#ctx0" brushRef="#br0" timeOffset="152464.96">22962 12140 2733 0,'0'0'48'15,"0"19"1"-15,0-19-4 0,0 0-4 0,-2 23-8 16,2-23 1-16,0 21-1 0,0-21-1 16,-3 24-9-16,3-24 3 0,-2 27-6 15,0-12 2-15,2-15-3 0,-4 27 12 0,2-13 14 16,2-14 7-16,-3 23 6 0,3-23-4 15,-4 22-4-15,0-12-3 0,4-10-6 0,-2 17 1 16,2-17-9-16,0 0 0 0,-4 21-1 16,4-21-2-16,0 0 4 0,-5 15 1 15,5-15 6-15,0 0 1 0,0 0-3 0,9 15-5 16,-9-15-1-16,19 6-3 0,-19-6-4 16,23 4-1-16,-3-2-6 0,-4-2-7 15,3 1-19-15,3-2-31 0,-2 1-38 0,4-4-58 16,4 2-51-16,-3-1-56 0,-2-2-111 15,2 2-570-15,-3-3-321 0</inkml:trace>
  <inkml:trace contextRef="#ctx0" brushRef="#br0" timeOffset="152758.76">23457 11839 2785 0,'12'-9'-14'16,"-12"9"17"-16,0 0 4 0,18-4 6 0,-18 4 15 16,0 0 25-16,20 19 7 0,-14-6 2 15,6 6-5-15,-6 2 0 0,0 4-4 0,-2 2 20 16,1 1 18-16,-3 1 7 0,0 3-3 15,-2 1-6-15,-2-1-13 0,-3 7-8 0,-3-6-16 16,-2 5-38-16,-6 2-70 0,0-1-89 16,-8-3-86-16,-5 0-205 0,-15 8-461 15,-3-4-280-15</inkml:trace>
  <inkml:trace contextRef="#ctx0" brushRef="#br0" timeOffset="-127007.52">19229 12262 851 0,'0'0'231'0,"0"0"-52"0,0 0-77 0,0 0-8 16,0 0-19-16,0 0-13 0,0 0 4 15,0 0-3-15,0 0 6 0,0 0 13 0,0 0-8 16,0 0 14-16,0 0 4 0,0 0 9 16,0 0 11-16,0 0 5 0,0 0-3 0,0 0-1 15,0 0-8-15,0 0-9 0,0 0-6 16,0 0 2-16,0 0-10 0,0 0-1 0,0 0-7 15,-20-26 0-15,20 26-9 0,0 0-1 16,0 0-4-16,-32 7-2 0,32-7-7 16,-17 3 6-16,17-3-10 0,-17 4-2 0,17-4-1 15,-17 4-2-15,17-4-5 0,-20 3 1 16,20-3-4-16,0 0-1 0,-22 3-5 16,22-3-2-16,0 0-2 0,-18 2-5 0,18-2 3 15,0 0-6-15,0 0-1 0,-16 3-2 16,16-3-9-16,0 0-8 0,0 0-24 0,0 0-29 15,0 0-38-15,0 0-59 0,0 0-36 16,-9 4-47-16,9-4-108 0,0 0-594 16,0 0-355-16</inkml:trace>
  <inkml:trace contextRef="#ctx0" brushRef="#br0" timeOffset="-113759.83">17872 13498 762 0,'0'0'253'0,"0"0"-61"0,0 0-62 16,0 0-30-16,0 0-19 0,-4 21 10 15,4-21 10-15,0 0-4 0,0 0 10 0,0 0 12 16,0 0 1-16,0 0 5 0,0 0 11 16,0 0-3-16,-2 20 11 0,2-20 1 15,0 0-6-15,0 0-10 0,0 0-9 0,0 0-8 16,0 0-9-16,0 0-5 0,4 19-11 15,-4-19-4-15,0 0-9 0,12 8-6 16,-12-8-3-16,0 0-4 0,26 3-10 0,-13-1-2 16,-13-2-4-16,34 4-2 0,-14-2-5 15,-2 0-2-15,1 0 0 0,0-2-7 16,0 1-4-16,1-1 2 0,-2 0-6 0,2 0-2 16,-1 0-1-16,-19 0-4 0,30 0 1 15,-16 0-5-15,-14 0-9 0,28-1-8 0,-28 1-17 16,21-4-20-16,-21 4-24 0,21-2-34 15,-21 2-43-15,17-2-32 0,-17 2-62 0,0 0-110 16,14-4-195-16,-14 4-300 0,0 0-187 16</inkml:trace>
  <inkml:trace contextRef="#ctx0" brushRef="#br0" timeOffset="-113324.93">18017 13594 2449 0,'0'0'-67'0,"0"0"43"0,0 0 8 15,0 0 22-15,0 0 13 0,0 0 10 0,0 0 33 16,0 0 28-16,0 0 20 0,0 0 7 15,0 0 10-15,2 27-2 0,-2-27 9 16,0 0-1-16,-2 16-4 0,2-16-6 0,-2 18-10 16,2-18-5-16,-3 17-8 0,3-17-11 15,0 21-2-15,0-21-3 0,-2 26-6 16,2-10-1-16,0-16 14 0,-4 31-5 0,4-15-3 16,-2 1 0-16,0 1-18 0,2-18 5 0,-3 36-5 15,1-20-6-15,0 2 1 0,0-3-13 16,2-15 2-16,-2 31-8 0,0-15-1 15,2-16-11-15,-4 22-4 0,2-11 2 0,2-11-3 16,-2 19-1-16,2-19-5 0,-4 17-2 16,4-17-2-16,0 0-12 0,-2 18-19 0,2-18-21 15,-2 10-43-15,2-10-50 0,0 0-70 16,0 0-59-16,0 11-100 0,0-11-197 0,0 0-43 16,0 0-325-16,0 0-326 0</inkml:trace>
  <inkml:trace contextRef="#ctx0" brushRef="#br0" timeOffset="-112716.79">18292 14046 2713 0,'0'0'-98'0,"6"-16"30"0,-6 16 15 15,0 0 23-15,0 0 15 0,0 0 33 16,0 0 18-16,0 0 17 0,0 0 8 16,0 0 2-16,0 0 10 0,0 0-7 0,0 0 13 15,2 39 5-15,-2-39-1 0,-4 24 2 16,4-24 2-16,-6 29-7 0,2-14-5 0,0 2-1 16,2 1-6-16,-4 0-2 0,2-1-7 15,2 1-1-15,-2 1-6 0,0-2-9 16,2 1-2-16,0-4-4 0,0 1-4 15,0-1-5-15,2-1-7 0,-2-1-6 0,2-12-19 16,0 0-23-16,-5 26-30 0,5-26-22 16,0 0-28-16,0 16-27 0,0-16-10 0,0 0-12 15,0 0-11-15,9 1-27 0,-9-1-33 16,0 0-73-16,0 0-446 0,0 0-21 0</inkml:trace>
  <inkml:trace contextRef="#ctx0" brushRef="#br0" timeOffset="-112163.13">18256 14158 2123 0,'0'0'-65'16,"-6"-27"27"-16,6 27 14 0,-5-16 10 15,5 16 14-15,-4-16 22 0,4 16 7 0,0 0 18 16,-2-22 5-16,2 22-4 0,0 0-16 16,0-20-1-16,0 20-15 0,0 0 12 15,4-20-11-15,-4 20 6 0,7-12-6 0,-7 12 0 16,8-14 6-16,-8 14-1 0,14-10-2 15,-14 10 13-15,16-9-2 0,-16 9 8 0,18-6-5 16,-18 6 0-16,18-4-1 0,-18 4-6 16,19-1 2-16,-19 1-4 0,20 1-7 15,-20-1 2-15,18 4 0 0,-18-4 5 0,14 10 3 16,-14-10 6-16,13 11 9 0,-13-11 10 16,7 14-3-16,-7-14 2 0,0 0 8 15,-4 22 4-15,4-22 11 0,0 0 13 0,-18 22-1 16,10-18 2-16,8-4 1 0,-17 14-2 15,17-14-6-15,-19 12-6 0,19-12-8 0,-13 10-2 16,13-10-5-16,-12 6-6 0,12-6-5 16,0 0-7-16,-11 9-8 0,11-9-15 15,0 0-6-15,0 0-9 0,0 0 0 0,0 0-1 16,0 0-4-16,0 0-1 0,32 3 0 16,-32-3 1-16,18 2 0 0,-8 0-2 0,-10-2 2 15,18 8 4-15,-5-2 5 0,0 2 0 16,1 1 3-16,-1 2 5 0,4 5 3 15,-4-2 6-15,1 4 8 0,2-1 4 0,-4 2 5 16,1 1 1-16,-5 0 1 0,1 2-6 16,-5-6 1-16,0 1 3 0,-4 1 9 15,-2-2 8-15,2-16 5 0,-10 30 1 16,1-17-13-16,-2-4 1 0,-1 1-5 0,-1 0-14 16,-2-5-7-16,1-2-36 0,14-3-37 0,-28 3-55 15,28-3-61-15,-25-6-79 0,12-2-71 16,2 4-209-16,1-7-79 0,-1 3-357 0,0 1-386 15</inkml:trace>
  <inkml:trace contextRef="#ctx0" brushRef="#br0" timeOffset="-109077.28">18937 14095 2848 0,'0'0'-95'0,"0"0"40"16,0 0 3-16,0 0 9 0,0 0 34 16,0 0 15-16,0 0 30 0,0 0 24 15,0 0 21-15,0 0 8 0,0 0 11 0,0 0 3 16,0 0 3-16,0 0 9 0,0 0-3 16,0 0 6-16,0 0 2 0,0 0-11 0,0 0-6 15,0 0-14-15,0 0-10 0,28-15-9 16,-28 15-8-16,0 0-7 0,30 3-6 15,-30-3-6-15,29 4-4 0,-12-1-2 0,-17-3-8 16,32 1 0-16,-15 1-5 0,-1 0 0 16,-16-2-9-16,30 3-11 0,-15-3-19 0,-15 0-25 15,28 0-32-15,-28 0-39 0,20 0-38 16,-20 0-36-16,22 0-19 0,-22 0-31 0,10-5-56 16,-10 5-670-16,0 0-398 0</inkml:trace>
  <inkml:trace contextRef="#ctx0" brushRef="#br0" timeOffset="-108896.82">18989 13986 2918 0,'0'0'-13'0,"0"0"47"16,0 0 9-16,0 0-1 0,0 0 3 0,-14-7 4 16,14 7-7-16,0 0-4 0,0 0-2 15,0 0-7-15,0 0-17 0,0 0-27 0,62 0-29 16,-43 0-39-16,-2 2-38 0,2-2-22 15,-3 0-47-15,-16 0-109 0,37-2-442 16,-25 0-20-16</inkml:trace>
  <inkml:trace contextRef="#ctx0" brushRef="#br0" timeOffset="76727.78">19538 14062 889 0,'0'0'218'0,"0"0"-67"0,0 0-58 0,0 0-36 16,0 0-11-16,0 0-16 0,0 0 12 15,15-26 12-15,-15 26 3 0,0 0 11 16,0 0 21-16,22 0 13 0,-22 0 8 0,0 0 23 16,18-2 13-16,-18 2 10 0,0 0 3 15,0 0-1-15,24 2-1 0,-24-2-8 0,0 0-8 16,21 0-13-16,-21 0-11 0,0 0-10 16,23 4-11-16,-23-4-11 0,15 3-11 0,-15-3-7 15,15 5-11-15,-15-5-15 0,19 3-40 16,-19-3-45-16,19 4-60 0,-6 0-64 15,-1-2-70-15,1-1-127 0,0-1-561 0,-13 0-328 16</inkml:trace>
  <inkml:trace contextRef="#ctx0" brushRef="#br0" timeOffset="77161.14">20033 13889 2835 0,'5'-21'-48'0,"-5"21"10"15,0 0-6-15,0 0 12 0,0 0 14 16,0 0 17-16,0 0 27 0,0 0 27 15,0 0 4-15,5-15 6 0,-5 15 5 0,0 0 0 16,0 0 8-16,0 0 10 0,0 0 9 16,0 0 6-16,0 0 7 0,0 0 1 0,0 0-5 15,0 0-13-15,0 0-6 0,0 0-11 16,0 0-5-16,0 0-9 0,0 0-3 16,0 0-9-16,4 45-4 0,-4-45-3 0,2 24-2 15,0-13-6-15,-2-11-1 0,4 29-1 16,-2-12-6-16,0-4-3 0,0 2 1 15,0 3-7-15,-2-18 0 0,3 32 0 0,-1-20-1 16,-2-12-6-16,0 26-6 0,2-13-10 0,-2-13-20 16,2 22-32-16,-2-22-33 0,0 14-36 15,0-14-44-15,4 14-37 0,-4-14-40 16,2 6-76-16,-2-6-650 0,0 0-421 0</inkml:trace>
  <inkml:trace contextRef="#ctx0" brushRef="#br0" timeOffset="77711.75">20057 13866 2905 0,'0'0'-109'0,"0"-30"27"0,0 16 19 15,0 14 18-15,2-21 32 0,-2 21 29 16,2-21 24-16,-2 21 22 0,5-18 11 16,-5 18 9-16,4-19 8 0,-4 19-5 15,8-20-2-15,-4 11 1 0,-4 9-1 0,11-17-13 16,-4 7 0-16,-7 10-13 0,16-19-5 15,-4 12-3-15,-2 1-12 0,2-2 1 0,3 2-4 16,-15 6-11-16,30-7 4 0,-14 5-6 0,0 0 1 16,-16 2-3-16,31 2-4 0,-14 2 1 15,0 0-3-15,-2 3-2 0,0 1-1 16,-3-1-3-16,-3 3-1 0,0 0-2 0,-9-10-3 16,6 20 4-16,-6-20-1 0,-6 24-1 15,6-24 1-15,-18 24 0 0,6-15 2 16,-1 1 0-16,-4-2 3 0,0 0 6 15,0-3 6-15,0 0 6 0,1 4 3 0,0-6 0 16,16-3 3-16,-27 7-7 0,17-3-2 16,10-4 4-16,-18 4-2 0,18-4-4 0,0 0-6 15,0 0-3-15,0 0-1 0,0 0-1 16,0 0-4-16,0 0-1 0,0 0-1 16,0 0 1-16,35 21-1 0,-19-17-3 0,0 2 3 15,0 2-1-15,1-1-3 0,0 2 3 16,2 3-2-16,-2-3 1 0,2 5 1 15,-5-3-3-15,2 5 5 0,-6-3 3 0,1 1 10 16,-5-1-1-16,-2 2 6 0,-2-2-2 16,-2-13 0-16,-6 29-4 0,0-17 4 0,-5 1-3 15,-3 1-5-15,-4-3-1 0,0-2 0 16,-4 1-2-16,1-3 3 0,-2 1-7 0,4-3-5 16,-1 0-7-16,2-2-27 0,-1-3-46 15,19 0-54-15,-28 2-69 0,18-6-59 0,10 4-136 16,-20-9-182-16,14 2-304 0,6 7-252 15</inkml:trace>
  <inkml:trace contextRef="#ctx0" brushRef="#br0" timeOffset="78314.42">20563 14026 2639 0,'0'0'-80'16,"0"0"18"-16,0 0-3 0,0 0 18 15,0 0 24-15,0 0 38 0,0 0 16 0,0 0 19 16,0 0 13-16,0 0 2 0,0 0 3 15,15-41 7-15,-15 41 5 0,2-26-1 16,0 11-6-16,2-2-13 0,1 1-3 0,-1-4-3 16,2-2-8-16,0 3-8 0,3-5-1 15,0 3-6-15,-1 1-5 0,2-2-3 0,1 3 0 16,2 1-1-16,2 0-2 0,-3 1 0 16,3 6-3-16,2-3 2 0,-3 5-5 15,4-1 0-15,-1 3 0 0,0 1 2 0,0 0 1 16,1 4 1-16,0 1 3 0,-18 1 2 15,36 3 0-15,-19 3-2 0,1 1 3 16,2 2 20-16,-4 5 2 0,0 2 4 16,-4 2 3-16,1 2 0 0,-3 5 6 0,-3-1-2 15,-3 1 3-15,0 1-2 0,-6 2 2 16,0-5-4-16,-2 5 0 0,-5-6-6 0,-1 2-2 16,-3-4-7-16,-4-1-2 0,-2 0-3 15,-5-2-1-15,4-2-5 0,-4-7 1 16,-1 2 5-16,1-2 4 0,-1-5 6 0,4 1 1 15,2-2 4-15,-3-2-1 0,22 0 1 16,-33-6 1-16,20-1-12 0,0-2 2 0,13 9 2 16,-14-21-14-16,8 9-2 0,6 12-6 15,-2-23-6-15,2 23-9 0,8-23-20 0,0 14-27 16,5-2-32-16,4 1-42 0,4-2-53 16,1 5-67-16,2-2-72 0,0-3-161 15,-1 0-148-15,1 3-344 0,-6-1-399 0</inkml:trace>
  <inkml:trace contextRef="#ctx0" brushRef="#br0" timeOffset="78574.7">20859 13453 3038 0,'0'0'38'0,"0"0"-4"15,0 0-11-15,-12-12-3 0,12 12 5 0,0 0-10 16,0 0 4-16,0 0-4 0,-15-9-1 16,15 9-2-16,0 0 3 0,-17-8-1 15,17 8 1-15,0 0 4 0,-17-10 13 0,17 10-2 16,0 0-8-16,-13-9-6 0,13 9-28 16,0 0-62-16,0 0-45 0,-4-11-54 15,4 11-78-15,0 0-145 0,0 0-350 16,0 0-21-16</inkml:trace>
  <inkml:trace contextRef="#ctx0" brushRef="#br0" timeOffset="79402.25">21071 13973 2282 0,'13'16'31'0,"-13"-16"30"16,0 0 0-16,8 10 16 0,-8-10 4 15,0 0 5-15,7 19 13 0,-7-19 8 0,4 15 10 16,-4-15-1-16,0 24 3 0,0-9-4 15,-4 3 8-15,-1 0-2 0,3 4-4 16,-4-2-5-16,4-1-7 0,-5 2-4 0,5-2-10 16,-4 1-11-16,2-4-6 0,0 5-9 15,0-7-7-15,0 1-2 0,-2-2-2 0,6-13 3 16,-4 22 4-16,4-22-1 16,-2 15-3-16,2-15-2 0,0 0-12 0,0 0-6 15,0 0-9-15,0 0 1 0,0 0-1 0,0 0-4 16,32-34-4-16,-21 18-6 0,2 0 2 15,-3-2 0-15,1 1-6 0,-3 2 0 16,4 0 2-16,-2 0-1 0,0 2-3 0,-2 2-1 16,-8 11-5-16,15-17 3 0,-15 17-1 15,11-9 3-15,-11 9 3 0,0 0 0 0,0 0 1 16,0 0 1-16,0 0 4 0,0 0-6 16,15 26-3-16,-15-26 5 0,0 0 0 0,0 23-3 15,0-23 0-15,0 0 5 0,0 19-6 16,0-19-2-16,0 0 2 0,0 0-1 15,-2 19-1-15,2-19-4 0,0 0 0 0,0 0-5 16,0 0-3-16,0 0 1 0,0 0-4 16,40-22-2-16,-28 13 6 0,1 0-4 15,0 2 2-15,-13 7 5 0,23-16-2 0,-10 10 3 16,-2 1 4-16,-11 5 11 0,20-4 10 16,-20 4 1-16,0 0 27 0,30 9 5 15,-19-1 3-15,-3 2-1 0,3 1-3 0,-5 2 0 16,1 1-8-16,-1-1-3 0,0 0-6 15,-2 0-2-15,-4-13-4 0,6 27-12 16,-4-15-21-16,-2-12-44 0,6 22-28 0,-6-11-50 16,0-11-71-16,-2 14-81 0,2-14-99 15,-8 10-184-15,8-10-52 0,-12 2 20 0,12-2-329 16,0 0-321-16</inkml:trace>
  <inkml:trace contextRef="#ctx0" brushRef="#br0" timeOffset="79964.53">20752 13876 2710 0,'0'0'-89'0,"0"0"24"0,0 0 18 16,0 0 5-16,0 0 10 0,0 0 8 0,-20-7 3 15,20 7 7-15,0 0 0 0,0 0 26 16,0 0 23-16,0 0 29 0,0 0 29 0,0 0 29 15,0 0 15-15,0 0 6 0,0 0 1 16,0 0-8-16,0 0-4 0,0 0-5 16,-12-8-2-16,12 8-10 0,0 0-10 0,0 0-14 15,0 0-11-15,0 0-9 0,0 0-7 16,0 0-9-16,52 1-3 0,-52-1-6 0,33 3-6 16,-15 0-8-16,0-3-12 0,-18 0-29 15,33 0-31-15,-16 0-42 0,-17 0-58 0,32 0-58 16,-19 0-72-16,-13 0-168 0,23-2-531 15,-14 2-410-15</inkml:trace>
  <inkml:trace contextRef="#ctx0" brushRef="#br0" timeOffset="93002.13">26699 10061 670 0,'5'6'99'0,"-5"-6"-26"0,0 0 6 16,14 19 6-16,-14-19-5 0,8 14 15 15,-8-14-3-15,5 15-5 0,-5-15 12 16,10 17 12-16,-10-17 11 0,3 19 4 0,-3-19-4 15,7 17-2-15,-7-17-8 0,7 19-8 16,-5-7 2-16,-2-12-1 0,2 20-2 0,0-6-7 16,-2-14-4-16,2 25 5 15,-2-25-4-15,-2 30-7 0,0-14-5 0,0-1 6 16,0 2-7-16,2-17 2 0,-7 32-2 0,2-13-7 16,1-2-5-16,1 2-3 0,-5 4-4 15,5-2 0-15,-5 2-4 0,0 0-3 16,2 0-3-16,1 2-7 0,-1-3-1 0,2 2-3 15,-2-2-4-15,2 1-2 0,2-2 2 16,0 0-3-16,2 0 2 0,0-3-5 0,0 4 1 16,2-2-6-16,2 0 0 0,1-2-2 15,2-2-5-15,-1 1 1 0,-1-1-1 16,1-3-2-16,-6-13 0 0,12 22-3 0,-8-12 2 16,-4-10-2-16,9 16 6 0,-9-16 2 15,5 16 0-15,-5-16 0 0,7 8 5 0,-7-8 3 16,0 0 6-16,7 14 4 0,-7-14-2 15,0 0-5-15,0 0-1 0,4 14-3 16,-4-14-4-16,0 0-1 0,0 0 1 0,0 0-3 16,0 0-2-16,0 0 5 0,-4 24 2 15,4-24-2-15,0 0-5 0,-17 21 5 16,7-12-7-16,3 3 0 0,-3 1-6 16,1 2 3-16,1 3-2 0,-4 3 1 0,1-3-2 15,0 6-1-15,2-2 1 0,-4 9 0 0,0-2-1 16,3 1-3-16,-1 4 0 0,0-1 2 15,1 3 0-15,2 0-4 0,-1 0 2 16,-3 0-2-16,6 2 3 0,-1 2-3 0,3 0 1 16,-4 1-2-16,4 2 0 0,2-1-1 15,0 3 2-15,2-4 0 0,-1 5 0 0,1-1 2 16,0 1-5-16,1 0 2 0,1 5-1 16,0-6-1-16,2 8 7 0,2-2-8 15,-4-7 0-15,2 7-1 0,1 1-16 0,-1-1 5 16,4-2-2-16,-5 3 4 0,0-8 5 15,1 6-7-15,-2-5 6 0,3-1-1 16,-5 0-3-16,2 1 5 0,-2-1-2 0,0 0 4 16,-2 0-3-16,2 0 5 0,-2-1-2 15,2-1 2-15,-5-2 1 0,3 2 3 16,-3-3 6-16,-2-2 6 0,1 1 8 0,1-3 6 16,-1-1 2-16,-6-1 10 0,3-1-11 0,-2-3 0 15,-1-3-2-15,0-3-4 0,1 0-4 16,-4-4-1-16,3-2-11 0,0 0-18 15,1-1-34-15,2-4-36 0,-1-3-60 0,-1-1-84 16,3-3-65-16,8-5-164 0,-18 4-145 16,9-4-10-16,9 0-336 0,0 0-365 0</inkml:trace>
  <inkml:trace contextRef="#ctx0" brushRef="#br0" timeOffset="96158.03">2717 16377 1387 0,'2'-22'283'0,"-2"22"-123"15,0 0-65-15,0 0-14 0,0 0-10 16,6-11 14-16,-6 11 6 0,0 0 4 15,0 0 10-15,0 0 11 0,0 0 7 0,0 0 12 16,0 0 11-16,0 0 6 0,0 0-5 16,0 0-9-16,0 0-16 0,0 0-19 15,0 0-13-15,0 0-5 0,0 0-7 0,0 0-12 16,0 0-7-16,0 0-4 0,0 0-9 16,0 0 1-16,0 0-9 0,6-15-5 15,-6 15-3-15,0 0-8 0,0 0-5 0,10-10-9 16,-10 10-5-16,0 0-3 0,14-8-1 15,-14 8 1-15,13-6-2 0,-13 6 1 0,20-6 1 16,-20 6-2-16,18-3 0 0,-18 3 4 16,20-2-4-16,-20 2 2 0,20-2-1 15,-20 2 4-15,20 0-5 0,-20 0 3 0,0 0-4 16,23-2 0-16,-23 2 1 0,0 0 1 16,16 4 2-16,-16-4 4 0,0 0 4 15,14 11 2-15,-14-11 0 0,2 16 0 0,-2-16 0 16,2 20 3-16,-2-20 1 0,0 31 2 15,0-14 1-15,0 2-2 0,-2 2 4 16,2 3-3-16,0-2 0 0,-2 5 1 0,2 1-3 16,0 0-2-16,-2 1 0 0,2 3-2 15,0-4 1-15,-2 2 0 0,0 1 1 0,2-3-3 16,-2 2 5-16,-4-1 7 0,2 2 3 16,0-3 9-16,-4 1 8 0,2-3 6 15,-3-1 10-15,1-1 8 0,-3-2 9 0,0-1 21 16,1-3-5-16,-2-2-3 0,-2-3-8 15,2-1-6-15,1-5-15 0,-2 1-1 16,13-8-14-16,-25 2-22 0,25-2-26 0,0 0-31 16,-30-13-44-16,20 5-60 0,4-3-65 15,2 1-80-15,-1-1-90 0,5 11-205 16,-2-21-39-16,2 21-365 0,9-17-443 16</inkml:trace>
  <inkml:trace contextRef="#ctx0" brushRef="#br0" timeOffset="96762.42">3012 16974 2872 0,'0'0'-139'0,"0"0"26"0,0 0 8 15,12 12 22-15,-12-12 16 0,0 0 21 16,0 19 23-16,0-19 25 0,0 17 15 16,0-17 15-16,0 19 3 0,0-19 9 15,-2 21 0-15,2-21 7 0,-2 19 2 0,2-19 0 16,-4 17-4-16,4-17-7 0,0 0-2 16,-2 21-4-16,2-21-3 0,0 0 9 15,-4 14 1-15,4-14-4 0,0 0 0 0,0 0-10 16,0 0-7-16,0 0-4 0,0 0-15 15,0 0-6-15,0 0 2 0,0 0-3 16,18-44 1-16,-18 44-4 0,9-16 3 0,-9 16-2 16,11-15-2-16,-11 15 3 0,12-10 1 15,-12 10 10-15,13-3 6 0,-13 3 3 16,0 0 3-16,0 0 11 0,30 9-2 0,-30-9 0 16,12 13 12-16,-12-13-10 0,10 14-2 0,-2-5 3 15,-8-9-1-15,8 13-6 0,-8-13-2 16,8 12 2-16,-8-12-1 0,6 12-1 15,-6-12-2-15,0 0-7 0,0 0-12 16,16 3-6-16,-16-3-7 0,0 0 1 0,0 0-7 16,23-21-5-16,-15 12 3 0,0-2 3 15,2 1 7-15,-10 10 7 0,16-17 12 16,-8 9 14-16,-8 8 14 0,16-13 19 0,-6 7 14 16,-10 6 17-16,15-8 14 0,-15 8 7 15,0 0-4-15,25 4-4 0,-25-4-12 16,15 12-9-16,-7-4-8 0,1 1-9 0,2 2-7 15,-3 1-3-15,0-1-15 0,1 3-25 16,-1-3-42-16,-1 3-58 0,1-3-74 16,3 0-71-16,-3-1-130 0,0-3-182 15,-8-7-371-15,20 14-312 0</inkml:trace>
  <inkml:trace contextRef="#ctx0" brushRef="#br0" timeOffset="97421.4">3600 16793 2664 0,'6'-27'-95'0,"-2"12"19"0,-1-2 6 16,4-2 20-16,-3 0 13 0,0-6 26 15,2 1 25-15,0 1 8 0,0-2 14 16,1-1-4-16,2 2 5 0,-1 1 9 16,0 2 4-16,3 0 17 0,0 3 15 0,-1-1 7 15,3 1-1-15,-3 5-3 0,2-1-1 16,0 5-4-16,0 0 2 0,-1 1 0 0,-11 8-3 16,24-6 0-16,-24 6-5 0,0 0-7 15,32 14-5-15,-20-3-6 0,-4 5-3 0,3 2-5 16,0 6-7-16,-5-2-2 0,0 6-5 15,-2-1 0-15,-1 4-3 0,-3-1-4 16,-3-1-1-16,-1-1 8 0,0 3 2 0,-4-1 13 16,-3-1 4-16,0-4 5 0,1-2 0 15,-3-3 2-15,0 0-2 0,-1-5-3 16,-1-4-8-16,2-3-1 0,-2-2-5 16,15-6 5-16,-28 0-5 0,28 0-2 0,-25-14-6 15,15 3-4-15,-1-3-4 0,5 2-2 16,-1-6-1-16,7 18-4 0,-2-32-4 0,4 16 2 15,3 1-6-15,1 2 1 0,4-2-3 16,6 2 4-16,2-1-7 0,4 2-7 16,-1 1-15-16,2 2-24 0,0 0-26 0,-1 2-34 15,0 0-38-15,-2 2-57 0,-1 1-48 16,-2-6-69-16,-2 6-150 0,-3 0-142 16,-4-2-255-16,-8 6-212 0</inkml:trace>
  <inkml:trace contextRef="#ctx0" brushRef="#br0" timeOffset="97652.33">3687 16084 2775 0,'0'0'86'0,"0"0"-1"0,0 0-7 0,0-18-6 16,0 18-6-16,0 0-6 0,0 0-9 16,0 0-23-16,0 0-60 0,0 0-66 15,4-18-61-15,-4 18-56 0,0 0-73 0,0 0-489 16,6-9-77-16</inkml:trace>
  <inkml:trace contextRef="#ctx0" brushRef="#br0" timeOffset="97779.59">3727 16027 2365 0,'24'2'44'0,"-24"-2"28"15,0 0 12-15,0 0 15 0,0 0 6 16,27 1-2-16,-27-1-3 0,15-3-14 0,-15 3-20 16,0 0-48-16,17-5-50 0,-17 5-57 15,0 0-54-15,16-7-68 0,-16 7-143 0,7 0-369 16,-7 0 11-16</inkml:trace>
  <inkml:trace contextRef="#ctx0" brushRef="#br0" timeOffset="98512.25">3971 16729 2140 0,'0'0'-31'0,"0"0"4"16,0 0 3-16,4 19 12 0,-4-19 15 15,0 0 19-15,0 0 21 0,2 22 18 16,-2-22-2-16,0 0 8 0,-2 21 0 0,2-21 5 15,-2 20 6-15,2-20 3 0,0 18-1 16,0-18-6-16,-2 19-4 0,2-19-7 16,-2 15-5-16,2-15-7 0,0 0-3 0,-4 20-8 15,4-20 1-15,0 0-1 0,0 0-7 16,0 0-8-16,0 0-8 0,0 0-3 16,0 0-9-16,0 0-5 0,0 0-5 15,0 0 1-15,0 0-4 0,20-52 6 0,-13 40 0 16,-3-2 7-16,-4 14 11 0,13-22 5 15,-7 9-3-15,-6 13-2 0,13-17 0 0,-7 9-4 16,-6 8 6-16,14-7 7 0,-14 7 7 16,16-4 18-16,-16 4 17 0,0 0 2 0,23 10 2 15,-23-10-4-15,13 13-1 0,-7-4-12 16,-6-9 2-16,11 20-5 0,-7-9-6 16,-4-11-1-16,6 22-3 0,-2-12-9 15,-4-10 4-15,4 18-6 0,-4-18 0 0,8 13-3 16,-8-13 2-16,0 0-9 0,6 13-10 15,-6-13-10-15,0 0-12 0,0 0-8 0,0 0-2 16,0 0-3-16,18-32 7 0,-18 32-3 16,11-25 5-16,-2 14 15 0,-1-1 12 15,0 2 9-15,1-3 18 0,-9 13 10 0,14-15 10 16,-4 9 10-16,-10 6-2 0,12-9 8 16,-12 9 24-16,14-4 1 0,-14 4-6 15,0 0-25-15,0 0-7 0,30 12-5 16,-30-12-6-16,13 13-6 0,-9-4-2 0,3 4-5 15,1-3-12-15,-3 3-23 0,3 1-36 16,-8-14-56-16,6 23-78 0,0-10-82 0,-4-2-119 16,2 3-205-16,-2-5-54 0,-2-9-313 15,6 19-361-15</inkml:trace>
  <inkml:trace contextRef="#ctx0" brushRef="#br0" timeOffset="99797.87">4985 16808 2820 0,'0'0'-88'0,"0"0"13"0,0 0 17 16,0-24 24-16,0 24 37 0,0 0 25 15,0 0 16-15,0 0 11 0,0 0 6 0,0 0 12 16,0 0 12-16,0 0 15 0,0 0 8 16,18-1 4-16,-18 1-3 0,0 0 2 15,0 0 2-15,0 0-7 0,0 0-2 16,33 7-8-16,-33-7-10 0,14 5-3 16,-14-5-6-16,22 4-8 0,-22-4-2 0,22 4-3 15,-4-2 0-15,-4-1 0 0,3 1-3 16,3 1-1-16,-4-2-10 0,4 2-2 0,-4-2-5 15,3 2-5-15,-19-3-4 0,32 0-4 16,-18 1-1-16,-14-1-2 0,26 2-7 0,-26-2-7 16,21 0-10-16,-21 0-23 0,18 2-25 15,-18-2-37-15,0 0-30 0,20 2-53 0,-20-2-49 16,12 1-50-16,-12-1-84 0,0 0-132 16,0 0-474-16,0 0-387 0</inkml:trace>
  <inkml:trace contextRef="#ctx0" brushRef="#br0" timeOffset="100173.33">5058 16709 2869 0,'0'0'-46'16,"0"0"30"-16,0 0 21 0,0 0 28 0,0 0 23 16,0 0 22-16,0 0 23 0,0 0 12 15,0 0-1-15,0 0-1 0,0 0-1 0,20-20 1 16,-20 20 7-16,16-6-4 0,-16 6-2 15,20-4-6-15,-20 4-13 0,29-6-10 0,-14 4-10 16,2 1-10-16,-17 1-1 0,32-4-11 16,-15 1-6-16,-17 3-22 0,28-3-35 15,-14 3-42-15,-14 0-48 0,24-2-65 0,-24 2-51 16,22 0-70-16,-22 0-135 0,18-2-134 16,-18 2-289-16,15-2-189 0</inkml:trace>
  <inkml:trace contextRef="#ctx0" brushRef="#br0" timeOffset="101392.33">5952 16313 2623 0,'0'0'48'0,"0"0"37"16,0 0 25-16,-6-15 36 0,6 15 24 16,0 0 15-16,0 0 10 0,0 0 5 0,0 0-19 15,0 0-24-15,2-21-9 0,-2 21-16 16,0 0-14-16,23-10 2 0,-11 6 0 16,-12 4-24-16,34-5-10 0,-14 1-2 15,7 1-15-15,1-1-4 0,2 1-7 0,1 2-8 16,1-1 0-16,4 0-9 0,-5 0-5 15,3 2-11-15,-2-2-15 0,-2 2-23 0,-5-1-36 16,-3-2-45-16,-4 1-60 0,2 2-63 16,-6 0-65-16,-14 0-85 0,15 0-165 15,-15 0-93-15,0 0-305 0,0 0-337 0</inkml:trace>
  <inkml:trace contextRef="#ctx0" brushRef="#br0" timeOffset="101624.61">6270 16275 2836 0,'0'0'-61'0,"-13"11"1"0,13-11 15 0,-11 8 1 16,11-8 2-16,-8 14 8 0,8-14 20 15,-13 21 34-15,7-9 26 0,0 4 19 16,-4 0 21-16,4 2 26 0,0 6 23 0,0-2 15 16,0 3-6-16,-1 2-7 0,1-1-13 15,1 3-11-15,1-1-15 0,0 1-11 0,0 1-7 16,2-1-9-16,0 0-11 0,-3-3-20 15,5 0-34-15,-2-2-54 0,2-3-67 16,0-1-63-16,0 0-76 0,0-20-143 0,0 26-543 16,0-26-360-16</inkml:trace>
  <inkml:trace contextRef="#ctx0" brushRef="#br0" timeOffset="102144.57">6244 16748 2743 0,'0'0'-77'0,"0"0"31"16,0 0 17-16,0 0 15 0,0 0 28 0,21 22 21 15,-21-22 21-15,5 20-6 0,-5-20 5 16,2 21-12-16,-2-21 8 0,2 24 3 16,-2-24 3-16,0 21-5 0,0-21 1 0,0 21-13 15,0-21-1-15,-2 17-2 0,2-17 0 16,0 0-3-16,0 19 3 0,0-19-3 0,0 0-13 15,0 0-1-15,0 0-1 0,0 0-6 16,0 0 5-16,0 0-10 0,0 0-3 16,0 0 18-16,20-47 10 0,-20 47 14 15,12-19 21-15,-12 19 10 0,8-13-3 0,-8 13 1 16,8-12-5-16,-8 12 2 0,0 0 5 16,0 0-7-16,19-2-6 0,-19 2-7 0,0 0-4 15,0 0-6-15,22 18 1 0,-22-18-11 16,10 13-5-16,-10-13-4 0,10 11-3 15,-10-11-2-15,7 11-1 0,-7-11-3 0,0 0-2 16,13 13 1-16,-13-13-6 0,0 0-7 16,10 4-12-16,-10-4-5 0,0 0-2 15,0 0 2-15,0 0 1 0,32-20-1 0,-26 12 4 16,-6 8 9-16,17-15 5 0,-8 9 10 16,-9 6 8-16,17-14 7 0,-17 14 11 15,18-7 11-15,-18 7 13 0,18-4 15 0,-18 4-9 16,0 0 3-16,29 4-10 0,-29-4-4 15,15 9-8-15,-15-9-4 0,15 14-13 0,-7-5-5 16,-8-9-30-16,12 19-50 0,-8-11-76 16,2 6-105-16,-4-5-147 0,2 0-247 15,-2 1 16-15,-2-10-400 0,0 0-488 16</inkml:trace>
  <inkml:trace contextRef="#ctx0" brushRef="#br0" timeOffset="106230.35">7158 16805 3012 0,'0'0'-86'0,"0"0"65"0,0 0 34 16,0 0 42-16,-16-10 33 0,16 10 30 0,0 0 24 15,0 0 12-15,0 0 6 0,0 0-7 16,0 0-6-16,0 0-8 0,0 0-6 0,0 0-1 16,0 0-12-16,0 0-7 0,0 0-5 15,0 0-16-15,0 0-9 0,0 0-3 16,0 0-13-16,55 4-7 0,-55-4-12 16,28 4-3-16,-12-2-6 0,1 1-15 15,-17-3-26-15,32 4-20 0,-18-4-38 0,4 3-42 16,-18-3-44-16,34 1-48 0,-18 2-46 15,1-3-60-15,-4-3-114 0,2 2-131 0,-15 1-415 16,18-3-395-16</inkml:trace>
  <inkml:trace contextRef="#ctx0" brushRef="#br0" timeOffset="106662.31">7722 16355 2911 0,'0'0'-66'16,"0"0"35"-16,6-14 23 0,-6 14 38 0,0 0 39 15,8-11 26-15,-8 11 17 0,0 0 8 16,0 0 4-16,0 0-1 0,0 0 0 0,8-13-4 16,-8 13 0-16,0 0 0 0,0 0 1 15,0 0 3-15,0 0-9 0,0 0-11 0,0 0-6 16,0 0-3-16,0 0-3 0,0 0-22 16,-6 56-3-16,4-36-2 0,0-1-4 15,0 3-3-15,0 4-6 0,0 0 0 0,0 1-4 16,4 1-9-16,-2 3-3 0,2 2 0 15,-2-3-8-15,2 1 0 0,0-1-9 0,0-1-2 16,-2-3-15-16,4 0-12 0,-2-4-26 16,0-1-35-16,-2-3-48 0,3-2-52 15,-1 0-57-15,1-5-62 0,-3-11-116 0,6 12-142 16,-6-12-65-16,6 5-259 0,-6-5-237 16</inkml:trace>
  <inkml:trace contextRef="#ctx0" brushRef="#br0" timeOffset="106918.38">7878 16611 2677 0,'2'-16'-37'16,"-2"16"12"-16,0 0 1 0,0 0 23 15,0 0 35-15,-13-18 25 0,13 18 11 16,-16-4-3-16,16 4-2 0,-22-1-5 16,22 1 5-16,-20 0 8 0,20 0 2 0,0 0-7 15,-32 5-10-15,32-5-1 0,-19 7-7 16,19-7-6-16,-16 7 3 0,16-7-8 0,-12 12 2 15,12-12-1-15,-6 17 4 0,6-17-1 16,0 23-5-16,0-23-4 0,6 24 1 0,-2-10-6 16,2 1-2-16,3-2-4 0,0 0-16 15,3 3-35-15,1-1-32 0,2-2-40 16,4 1-45-16,-1-3-63 0,4 1-76 0,-1-4-641 16,-2-3-329-16</inkml:trace>
  <inkml:trace contextRef="#ctx0" brushRef="#br0" timeOffset="107464.51">8312 16329 2896 0,'0'0'-8'0,"0"0"16"0,0 0 22 16,0 0 26-16,0 0 26 0,0 0 20 15,0 0 22-15,-59 30 10 0,42-13 12 16,0 6 1-16,-2 1 6 0,2 4-3 16,2 0-5-16,-1 2-8 0,2 2-8 0,4 3-20 15,0 0-5-15,3 2-6 0,3-1-22 16,6-1-5-16,0 3-3 0,0-2-14 0,7 0-17 16,-1-2-26-16,2-3-31 0,2-6-43 15,-2-3-58-15,0 0-74 0,3-2-78 16,0-6-162-16,0-2-176 0,-3-2 0 0,2-5-227 15,-12-5-176-15</inkml:trace>
  <inkml:trace contextRef="#ctx0" brushRef="#br0" timeOffset="107876.82">8352 16922 2633 0,'0'0'21'15,"6"-26"2"-15,-4 11-2 0,1-3 13 16,2 0 9-16,-1-5 12 0,2-2 4 15,-2-3-7-15,0-1-1 0,5-5-6 0,1 1-13 16,-1 1 13-16,2 3 9 0,1-2 4 16,-2 5 0-16,4 3-8 0,-4 2-8 0,2 0 0 15,3 4-6-15,-2 2-6 0,0 4-1 16,1 1-2-16,0 4-5 0,-14 6-3 0,24-4 0 16,-24 4 4-16,24 10 11 0,-13 1 2 15,-1 4 11-15,-2 3 4 0,1 3-2 16,-2 3-1-16,-3 1 3 0,-2 1-1 15,-2 2 4-15,-2-2 5 0,2 1 4 0,-6-1 11 16,-3-1 6-16,0-2 7 0,-1 0 9 16,-3-5-2-16,1 0-2 0,-6-1 3 0,4-5-6 15,-2-3-5-15,2-3-6 0,-1-2-5 16,15-4-2-16,-25-1-10 0,25 1-5 16,-23-16-5-16,15 2-3 0,-2-1-13 0,6-2 10 15,0-1-6-15,4 0-9 0,-2-1-21 16,6 0-17-16,0 1-13 0,2 4-29 0,2-4-36 15,0 5-42-15,2 0-66 0,5 3-65 16,-2 2-75-16,4 3-172 0,-1 1-119 0,-2 4 33 16,-14 0-251-16,24 6-185 0</inkml:trace>
  <inkml:trace contextRef="#ctx0" brushRef="#br0" timeOffset="108424.51">8792 16791 2593 0,'0'0'-7'16,"0"0"17"-16,0 0 29 0,0 0 24 0,0 0 33 15,0 0 24-15,0 0 11 0,5 25 6 16,-5-25-9-16,-2 25-7 0,2-25-7 16,-3 29-2-16,3-13-7 0,0-16-5 0,0 29-12 15,-2-15-9-15,2-14-9 0,-2 24-5 16,2-24-8-16,0 19-1 0,0-19-4 15,0 0-8-15,2 19-7 0,-2-19-5 0,0 0-8 16,0 0-2-16,0 0-8 0,0 0-4 16,0 0-7-16,24-43-6 0,-20 29-1 15,3-3 1-15,-3 3-1 0,2 1 4 0,0 0 4 16,-6 13 6-16,14-21-1 0,-10 12 2 16,-4 9-1-16,12-12-1 0,-12 12 7 15,12-6-3-15,-12 6 2 0,0 0 0 0,0 0-2 16,24 2-1-16,-24-2-2 0,0 0-1 15,0 0 0-15,21 7 1 0,-21-7-3 0,0 0 4 16,0 0-2-16,15 3 10 0,-15-3 2 16,0 0-7-16,0 0 1 0,17-12-2 0,-17 12 2 15,10-10 0-15,-10 10 12 0,16-13 5 16,-16 13 1-16,14-13 4 0,-5 7 7 16,-9 6-3-16,18-11-7 0,-7 7 7 15,-11 4-3-15,23-3 7 0,-23 3 11 0,24 3-23 16,-24-3 3-16,25 5-4 0,-14 2-1 15,2 0-2-15,-3 1 1 0,-10-8-2 0,20 17-8 16,-14-7-2-16,2-1-2 0,-8-9-8 16,12 19-2-16,-7-11-10 0,-5-8-27 15,8 15-31-15,-8-7-47 0,0-8-63 0,7 11-65 16,-7-11-63-16,6 7-108 0,-6-7-192 16,0 0-8-16,0 0-301 0,0 0-303 0</inkml:trace>
  <inkml:trace contextRef="#ctx0" brushRef="#br0" timeOffset="108668.49">9402 16758 2969 0,'11'-7'99'16,"-11"7"6"-16,0 0-6 0,0 0-1 15,17-7 6-15,-17 7 6 0,0 0-1 0,23-3-11 16,-23 3-10-16,0 0-10 0,28 4-11 16,-28-4-9-16,25 3-9 0,-12-2-25 15,-13-1-40-15,27 0-49 0,-27 0-60 16,26 2-76-16,-26-2-93 0,25-2-178 0,-14 2-433 16,-11 0-294-16</inkml:trace>
  <inkml:trace contextRef="#ctx0" brushRef="#br0" timeOffset="109159.73">9760 16744 2729 0,'0'0'-83'0,"10"-19"18"16,-10 19 1-16,7-14 10 0,-7 14 28 0,7-17 35 15,-7 17 23-15,8-23 19 0,-2 8 10 16,-2 0 10-16,2 0 3 0,1-3 3 0,4 0 7 16,-3-3-1-16,3-3-1 0,1 4-6 15,4 0 6-15,-4 1-10 0,2 0-7 16,2 5-7-16,0-2-5 0,-1 2-8 0,0 2 2 16,0 3-9-16,-1 2 0 0,2 1-1 15,-16 6 2-15,27-3 3 0,-27 3 4 16,24 7-6-16,-12 1 5 0,-4 3 1 0,2 4-1 15,-2 5-4-15,-4-4 1 0,0 5-8 16,-4 0 2-16,2 4-5 0,-4 0-2 16,-2 1-3-16,-2 1-2 0,0-1-3 0,-6-2-1 15,2 1 3-15,2-5 23 0,-5 2 17 16,-2-2 18-16,0-2 1 0,3-4-4 16,-4 0-8-16,2-4-6 0,-3-3-12 0,2-3 1 15,15-4-2-15,-27 3-7 0,27-3 7 16,-24-9-29-16,24 9 1 0,-16-19-9 15,6 8-1-15,10 11-2 0,-6-25-10 0,6 12-12 16,0 13-8-16,2-25-13 0,-2 25-21 0,9-23-23 16,-2 12-37-16,1 2-47 0,-8 9-40 15,16-12-46-15,-2 6-51 0,-4 5-141 16,3-2-143-16,-13 3-302 0,0 0-251 0</inkml:trace>
  <inkml:trace contextRef="#ctx0" brushRef="#br0" timeOffset="109598.14">10249 16734 2632 0,'0'0'-36'0,"0"0"30"15,0 0 10-15,13-9 17 0,-13 9 19 16,0 0 16-16,0 0 27 0,0 0-2 15,0 0 6-15,0 0-1 0,0 0-2 16,0 0 8-16,0 0 2 0,0 0 6 0,8 23-1 16,-8-23 2-16,0 0-3 0,0 0-4 15,3 21-7-15,-3-21-13 0,0 0-3 0,0 21-3 16,0-21-9-16,0 0-5 0,-3 26-7 16,3-26-4-16,0 19-4 0,0-19-2 0,-4 23 2 15,4-23-1-15,-2 23-6 0,2-23 3 16,-2 22 1-16,-1-8 3 0,3-14 6 15,-4 21 0-15,4-21-8 0,-4 19 6 0,4-19-1 16,-4 17-3-16,4-17 0 0,-2 16 6 16,2-16 7-16,0 0 1 0,-2 16 5 15,2-16-8-15,0 0-2 0,0 0-8 0,14 18-4 16,-14-18-4-16,16 3 3 0,-16-3-14 16,20 4-9-16,-20-4-14 0,28 0-32 15,-28 0-30-15,27-4-40 0,-9 4-44 0,-2-3-57 16,4 3-57-16,-4-4-95 0,4 3-168 15,-4-3-93-15,1 1-307 0,-17 3-333 16</inkml:trace>
  <inkml:trace contextRef="#ctx0" brushRef="#br0" timeOffset="109902.32">10711 16377 2806 0,'0'0'-64'0,"0"0"17"16,14-5 25-16,-14 5 20 0,0 0 27 0,0 0 3 16,17 27 13-16,-12-14 4 0,1 6 13 15,-2 3 20-15,2 2 3 0,3 4 11 16,-3 1 8-16,0 3-5 0,1 3-6 0,-2-1-8 15,-1 2-8-15,-6-4-8 0,0 6-10 16,-1-3-2-16,-4 1-8 0,1-3-14 0,-4-1-25 16,-1-3-32-16,3-3-48 0,-3-1-63 15,5-5-67-15,-5 2-129 0,3-6-587 16,2-1-320-16</inkml:trace>
  <inkml:trace contextRef="#ctx0" brushRef="#br0" timeOffset="110375.79">11232 16843 2768 0,'0'0'-57'0,"0"0"32"0,0 0 43 16,0 0 52-16,0 0 45 0,0 0 33 0,0 0 17 16,0 0 0-16,0 0-8 0,0 0-10 15,0 0-8-15,0 0-9 0,0 0-7 0,35 2-11 16,-35-2-6-16,24 0-13 0,-24 0-3 16,28 0-10-16,-11 2-2 0,-1-2-13 15,1 1-6-15,-17-1-6 0,33 3-3 16,-19-2-8-16,-14-1-7 0,27 2-19 0,-27-2-32 15,21 0-49-15,-21 0-65 0,21 0-79 16,-13 0-65-16,-8 0-125 0,18-2-152 16,-18 2-55-16,0 0-222 0,0 0-158 0</inkml:trace>
  <inkml:trace contextRef="#ctx0" brushRef="#br0" timeOffset="111537.01">12102 16471 2645 0,'0'0'73'16,"-4"-20"2"-16,4 20-5 0,0 0 12 15,0 0 10-15,0 0 3 0,0 0-8 0,0 0 7 16,0 0 19-16,0 0 8 0,0 0 4 16,0 0 8-16,0 0 3 0,-20 41-3 0,15-22-2 15,0 0-9-15,-1 4-9 0,-2 1-10 16,4 4-14-16,-2-2-12 0,0 3 2 15,3 0-16-15,-2 1-1 0,0-4-15 16,3 2-3-16,0 0-16 0,0-3-26 0,-1-6-24 16,3-1-33-16,-2 0-44 0,2-18-47 15,0 25-59-15,0-16-43 0,2 1-30 0,-2-10-59 16,0 0-131-16,0 0-488 0,0 0-386 16</inkml:trace>
  <inkml:trace contextRef="#ctx0" brushRef="#br0" timeOffset="111985.62">11968 16553 2978 0,'0'-21'-2'16,"-2"4"29"-16,4 0 10 0,-2 17 15 0,0-27 7 16,0 27 2-16,4-20-5 0,-2 6 0 15,5 3-13-15,1 0-3 0,-8 11-11 16,21-20-1-16,-8 11-9 0,2 3-7 0,3-1 1 16,1 4-2-16,1 1-8 0,1 2 3 15,3 2-2-15,-3 1 6 0,2 4-6 16,-4 0 9-16,0 3-9 0,0 4 3 0,-3-2 1 15,-3 4 8-15,-3 1 5 0,-5-2 4 16,1 3 10-16,-6-4 15 0,0 4 16 0,0-18 17 16,-14 30 15-16,7-15 10 0,-3-1-3 15,0-3-7-15,-4 1-13 0,4-3 8 16,1 1-16-16,9-10-7 0,-23 12-6 0,23-12-10 16,-12 7-20-16,12-7-15 0,0 0-18 15,0 0-12-15,0 0-11 0,0 0-4 0,0 0 2 16,0 0 3-16,27 19 0 0,-12-12 3 15,2 1 4-15,2 3-2 0,1 1 4 16,0 1 0-16,0 5 3 0,-3-2 5 0,-1 4 3 16,-1-1 6-16,-2 2 1 0,-3 0 13 15,-2 0 6-15,-5-2 15 0,-3 0 16 16,0-1 12-16,-3 1 3 0,-5-1 4 0,-2 0-1 16,-5 0-26-16,0-3-2 0,0-3-8 15,-6 0-10-15,3-3-9 0,1-2-24 16,-3-3-27-16,1 0-47 0,2-4-58 0,5-1-75 15,12 1-68-15,-28-11-58 0,20 3-244 16,1-2-26-16,7 10-280 0,-4-25-260 0</inkml:trace>
  <inkml:trace contextRef="#ctx0" brushRef="#br0" timeOffset="112492.18">12479 16898 2599 0,'0'0'-31'0,"0"0"28"0,0 0 6 16,0 0 28-16,0 0 10 0,7-27 27 15,-7 27 27-15,0-23 23 0,3 10 9 16,-1-3 1-16,0-2-5 0,3 0-10 0,1-4-12 16,1-3-7-16,2 2-8 0,-2-4-27 15,6-3-7-15,3 1-3 0,-5 1 5 16,5 2-2-16,-7 4-6 0,6 3-3 0,-1 0-6 15,-1 2-1-15,5 4-5 0,-4 1-7 16,6 1-2-16,-4 4-2 0,2 2-3 16,0 4-2-16,-1 1 0 0,-17 0-1 0,32 15-1 15,-13-4 4-15,-4 6-2 0,1 2 0 16,-5 2-2-16,3 7 2 0,-3 1 0 0,-1 3 4 16,-2 0 2-16,-4-4 0 0,-2 2 1 15,-2-1 9-15,0-1 0 0,-4 1 14 16,-3-2 9-16,2-2 8 0,-6-5 10 0,-3 2-4 15,1-5 1-15,-5-4-11 0,-1-2-3 16,-2-1-6-16,0-6-3 0,2-4 2 16,-2-3 0-16,2-2 1 0,0-4-2 0,-1-3-2 15,4-1-4-15,2-3 13 0,2 0-6 16,7 0-2-16,-2 1-15 0,2 0 5 0,5 15-3 16,2-25-6-16,-2 25-7 0,14-22-4 15,-3 15 4-15,3 0-13 0,0 2-25 16,-14 5-28-16,35-5-36 0,-19 3-46 0,4 0-50 15,0 2-65-15,1-1-66 0,-6 1-152 16,4 0-149-16,-4-3 18 0,-15 3-333 0,25-1-326 16</inkml:trace>
  <inkml:trace contextRef="#ctx0" brushRef="#br0" timeOffset="112704.36">12743 16189 3048 0,'0'0'158'0,"0"0"-3"15,0 0-17-15,0 0-18 0,0 0-9 16,0 0-1-16,0 0-10 0,0 0-9 0,0 0-13 16,0 0-30-16,0 0-46 0,0 0-50 15,0 0-66-15,8-24-79 0,-8 24-91 0,0 0-179 16,0 0-462-16,0 0-329 0</inkml:trace>
  <inkml:trace contextRef="#ctx0" brushRef="#br0" timeOffset="113503.92">13191 16831 2680 0,'0'0'-75'15,"-2"25"47"-15,2-25 11 0,0 0 31 16,0 27 21-16,0-27 14 0,-2 23 11 0,4-8 13 15,-2-15-1-15,-2 30-3 0,2-12-1 16,0-1 5-16,0-17 9 0,-2 30 13 16,2-16 14-16,0-14-6 0,0 24-1 15,0-24-7-15,-2 19-6 0,2-19-1 0,0 0-4 16,0 23-1-16,0-23-11 0,0 0-9 16,0 0-9-16,0 0-8 0,0 0-6 0,0 0-7 15,0 0-3-15,0 0-10 0,0 0-1 16,24-44-7-16,-17 30 0 0,-1-2-2 15,2-1 4-15,1 3-2 0,-3 0-3 0,3 2 3 16,1 2-1-16,-2 0 4 0,-8 10 4 16,16-13 6-16,-16 13 1 0,20-3 4 0,-20 3-2 15,0 0 10-15,27 9-2 0,-16-2 0 16,1 1-2-16,-4 4-5 0,-1-1 0 16,2 0-4-16,-2 1 0 0,-7-12-3 15,11 20 2-15,-11-20-10 0,5 15-7 0,-5-15 11 16,6 13-1-16,-6-13 0 0,10 7-1 15,-10-7-8-15,0 0-4 0,0 0-1 0,0 0-4 16,0 0-2-16,0 0-4 0,25-30 0 16,-19 18 4-16,3 1-1 0,-9 11 4 15,11-21 11-15,-2 11 15 0,-9 10 0 0,13-15 9 16,-13 15 21-16,14-10-17 0,-14 10 11 16,14-5 8-16,-14 5-3 0,0 0-3 0,0 0-6 15,27 8 2-15,-27-8-11 0,15 10-7 16,-8 1-9-16,-7-11-14 0,15 18-31 15,-10-8-31-15,1-1-38 0,0 0-52 0,-6-9-71 16,11 19-57-16,-9-12-101 0,2 3-165 16,0-3-75-16,-1 2-361 0,-3-9-428 15</inkml:trace>
  <inkml:trace contextRef="#ctx0" brushRef="#br0" timeOffset="116876.66">16594 16492 1416 0,'0'0'424'0,"0"0"-116"16,0 0-91-16,11-9-31 0,-11 9-19 16,0 0-20-16,0 0-15 0,0 0-12 0,15-10-9 15,-15 10 0-15,0 0-7 0,0 0-1 16,18-7 3-16,-18 7-1 0,16-4-8 0,-16 4-6 15,16-4-13-15,-16 4-5 0,24-5-11 16,-7 3-9-16,1-1-12 0,2 0-17 0,1 1-21 16,2 0-19-16,0-2-9 0,1 2-1 15,-4 1-1-15,2-4 7 0,-1 5 0 16,-4-2 2-16,-17 2 4 0,27-5 9 0,-13 3-1 16,-14 2 9-16,20 0 12 0,-20 0 11 15,0 0 13-15,0 0 5 0,17 9 3 16,-17-9-1-16,0 18-3 0,0-18-4 15,-2 24-1-15,0-6-1 0,2-2-4 0,-2 5-6 16,4 2 0-16,-2 4 0 0,2 0-6 16,-2 1 0-16,2 3-3 0,-2 0-2 0,3-2 0 15,-3 4-2-15,2-1-1 0,-4 0 1 16,2-4 3-16,-5 0 6 0,1-1 17 16,0-2 15-16,-1-3 9 0,-1-1 2 0,0-4-2 15,0 1 2-15,-6-4 13 0,2-6-12 16,-2 0-12-16,12-8-20 0,-22 6-33 15,10-8-37-15,12 2-50 0,-21-17-72 0,12 6-76 16,0-5-60-16,1-2-138 0,4 4-177 16,0-4 25-16,0 5-310 0,4 13-270 0</inkml:trace>
  <inkml:trace contextRef="#ctx0" brushRef="#br0" timeOffset="117502.35">17183 16826 2714 0,'0'0'-22'15,"8"17"37"-15,-8-17-2 0,0 0 18 16,4 15-4-16,-4-15 2 0,4 13 23 16,-4-13 0-16,3 19-7 0,-3-19-1 0,2 21-3 15,-2-21 5-15,2 21 11 0,-2-21 14 16,2 21-4-16,-2-21 2 0,0 17 3 0,0-17-6 16,0 0-1-16,2 21-5 0,-2-21-7 15,0 0-9-15,0 0-10 0,0 0-8 0,0 0-10 16,0 0-4-16,0 0-9 0,0 0-5 15,0 0-15-15,0 0 1 0,34-36 1 16,-26 25 2-16,0 3-1 0,-8 8 5 16,18-17 4-16,-10 9 1 0,-8 8 13 15,15-8 16-15,-15 8 9 0,13-5 10 0,-13 5-1 16,0 0 0-16,0 0-2 0,27 10-2 16,-27-10-1-16,10 13-5 0,-10-13-2 0,12 13-3 15,-12-13-5-15,8 11-5 0,-8-11 1 16,6 12-1-16,-6-12-1 0,0 0-2 15,9 9-16-15,-9-9-21 0,0 0-11 0,0 0 2 16,0 0-3-16,0 0 3 0,25-22 1 16,-18 12 7-16,-7 10 4 0,12-19 11 0,-6 10 19 15,-6 9 23-15,14-17 19 0,-14 17 9 16,12-14 3-16,-12 14 8 0,10-8 13 16,-10 8 13-16,0 0 3 0,22 3-8 0,-22-3-6 15,0 0-5-15,21 19-9 0,-13-8-11 16,-1 0-6-16,1 3-14 0,-1-1-20 15,-1 0-31-15,-2 1-46 0,-4-14-53 0,8 22-66 16,-2-10-61-16,0-2-77 0,-6-10-175 16,6 17-116-16,-2-12-342 0,-4-5-362 15</inkml:trace>
  <inkml:trace contextRef="#ctx0" brushRef="#br0" timeOffset="118254.28">17826 16961 2932 0,'0'0'-33'0,"-2"-23"12"0,2 23 1 0,0-23 18 15,0 23 4-15,2-29 16 0,2 13 7 16,-2-6 6-16,2 0 2 0,3-5 4 16,0-2 6-16,1-3 12 0,-2 0 21 0,2-1 19 15,4 1 18-15,-6 6 2 0,4-5-3 16,1 5-11-16,-3 2-9 0,3 1-11 15,2 2-10-15,-3 2-9 0,0 1-6 0,4 0-9 16,-4 6-3-16,2 1-8 0,1 1 1 16,2 3-10-16,0 3 3 0,-15 4-7 15,32 2-1-15,-16 4-21 0,2 6 2 0,-1 3-3 16,4 7 0-16,-2 3 7 0,-3 4-6 16,2 1 0-16,-6 1-1 0,3 1 0 15,-4 0 5-15,-5 3-2 0,-4-7 0 0,1 1 6 16,-1 0 12-16,-7-4 12 0,1 1 17 15,-5-3 8-15,-1-2 3 0,-3-2-4 0,-3-4-5 16,-4-3-4-16,1-1-10 0,-4-5-1 16,4-3 5-16,-3-3-6 0,22 0-6 15,-38-6 4-15,22-1-10 0,1 0-4 0,2-5-5 16,2-2 1-16,5-1-9 0,6 15-9 16,-6-28-7-16,6 28-15 0,4-27-7 0,4 14-6 15,-1 2 1-15,4 0 4 0,3 4 0 16,-1-3 5-16,1 5 0 0,4-1-19 15,-4 1-22-15,2 1-28 0,-2-2-40 16,-14 6-47-16,28-6-48 0,-15 3-57 16,-13 3-142-16,20-6-150 0,-14 2-261 0,-6 4-177 15</inkml:trace>
  <inkml:trace contextRef="#ctx0" brushRef="#br0" timeOffset="118518.28">17953 16251 2569 0,'0'0'126'0,"0"0"44"0,0 0-8 16,-6-17-6-16,6 17 9 0,0 0-14 15,0 0-15-15,0 0-17 0,-4-15-16 16,4 15-39-16,0 0-39 0,0 0-38 0,0 0-55 16,0 0-59-16,0 0-44 0,10-14-57 15,-10 14-88-15,0 0-600 0,14-3-313 0</inkml:trace>
  <inkml:trace contextRef="#ctx0" brushRef="#br0" timeOffset="118648.26">18066 16193 2714 0,'0'0'-34'16,"0"0"69"-16,18 0 31 0,-18 0 22 15,0 0 15-15,0 0-2 0,22-3-10 0,-22 3-13 16,0 0-11-16,0 0-29 0,0 0-40 16,0 0-52-16,23-3-59 0,-23 3-76 15,0 0-140-15,10-1-491 0,-10 1-142 16</inkml:trace>
  <inkml:trace contextRef="#ctx0" brushRef="#br0" timeOffset="119518.29">18341 16808 2559 0,'0'0'24'0,"8"14"5"0,-8-14 5 15,0 0 18-15,6 16 9 0,-6-16 12 16,4 13-1-16,-4-13-3 0,2 16-7 15,-2-16-8-15,2 22-6 0,-2-22 2 0,0 24 1 16,0-24 3-16,0 21-2 0,0-21-4 16,3 19-4-16,-3-19-2 0,2 17-3 15,-2-17-6-15,0 0 2 0,2 17-9 0,-2-17-6 16,0 0-9-16,0 0-5 0,0 0-2 16,0 0-2-16,0 0-2 0,0 0 3 0,0 0-3 15,15-47 0-15,-15 47 1 0,10-25 3 16,-3 13 5-16,-3 2 1 0,-4 10 6 15,13-20 0-15,-13 20 6 0,12-13 10 0,-12 13 6 16,13-6 14-16,-13 6 3 0,0 0 5 16,0 0 0-16,0 0 1 0,28 12-4 15,-28-12 4-15,8 13-7 0,-8-13-2 16,6 17-7-16,-6-17-5 0,4 15-2 0,-4-15-2 16,5 16-5-16,-5-16-3 0,0 0-1 15,7 14 0-15,-7-14-3 0,0 0-1 0,0 0-13 16,0 0-4-16,0 0-8 0,0 0 0 15,0 0-8-15,0 0-7 0,0 0-5 0,31-22 1 16,-25 9-5-16,3 1 5 0,-3-1 2 16,3 2 6-16,-1-1-1 0,-8 12 9 15,18-20-1-15,-10 11 4 0,2 2 7 0,-10 7 20 16,19-10 9-16,-19 10 11 0,17-4 10 16,-17 4 12-16,0 0 2 0,27 8 10 15,-15-2 2-15,-12-6-22 0,14 17-2 16,-8-5 2-16,-6-12-16 0,11 20-2 0,-7-6-4 15,-4-14-3-15,7 21-11 0,-5-10-17 16,-2-11-33-16,4 21-41 0,-2-14-60 0,-2-7-84 16,2 16-70-16,-2-16-166 0,4 9-146 15,-4-9 1-15,0 0-300 0,0 0-275 0</inkml:trace>
  <inkml:trace contextRef="#ctx0" brushRef="#br0" timeOffset="121360.83">19045 16751 2713 0,'0'0'-21'0,"0"0"31"15,0 0 24-15,0 0 36 0,0 0 26 16,0 0 21-16,0 0 4 0,0 0-9 16,17-29-8-16,-17 29-13 0,18-3-9 0,-18 3-9 15,22-4 2-15,-4 2-4 0,-18 2 1 16,40-2 5-16,-19 2-1 0,1 0 2 16,6-2-3-16,-4 2-6 0,-1 0-5 0,3-1-8 15,-3 1-3-15,0 0-9 0,-2 0-20 16,1-2-34-16,-4-1-54 0,2 2-55 0,-20 1-65 15,31-2-71-15,-31 2-121 0,22-4-164 16,-18 1-341-16,-4 3-248 0</inkml:trace>
  <inkml:trace contextRef="#ctx0" brushRef="#br0" timeOffset="121609.75">19382 16626 2666 0,'-13'-11'-14'15,"13"11"42"-15,0 0 28 0,0 0 30 16,0 0 18-16,0 0 10 0,0 0-7 0,-15-9 2 16,15 9 2-16,0 0 6 0,0 0 8 15,0 0 11-15,-14 33-3 0,10-18 7 0,1 2-11 16,1 1-15-16,0 1-5 0,2 2-15 16,-2 1-15-16,2-1-7 0,-3 6-7 15,3-4-7-15,0-2-15 0,0 2-17 0,0-3-34 16,0-3-39-16,0 1-47 0,0-18-58 15,3 32-59-15,-1-20-79 0,-2-12-156 16,2 19-154-16,-2-19-299 0,7 11-283 0</inkml:trace>
  <inkml:trace contextRef="#ctx0" brushRef="#br0" timeOffset="125208.09">19821 16353 1545 0,'0'0'229'16,"0"0"-31"-16,2-15-25 0,-2 15-10 16,0 0-5-16,0 0-3 0,0 0-17 0,0 0-21 15,0 0-7-15,0 0-7 0,0 0-6 16,0 0-7-16,0 0-5 0,0 0 5 15,-26 51 9-15,22-34 3 0,2 3-1 16,0 1 0-16,-1-1-10 0,3 3-6 0,3 6-11 16,-3-3-3-16,0 2-8 0,0 2-3 15,2-2-10-15,0-1-4 0,0-1-8 0,-2-2-2 16,2-5-4-16,0 2-3 0,0-4-17 16,-2-2-29-16,0-15-47 0,2 26-49 15,-2-26-52-15,2 23-40 0,-2-14-40 0,0-9-134 16,0 0-191-16,0 0-283 0,0 0-199 0</inkml:trace>
  <inkml:trace contextRef="#ctx0" brushRef="#br0" timeOffset="125706.89">19651 16481 2441 0,'0'0'-76'0,"2"-21"35"0,-2 21 12 15,4-17 1-15,-4 17 9 0,6-16-1 0,-6 16 4 16,9-16-5-16,-9 16 2 0,15-16 0 15,-4 10 2-15,-11 6 2 0,22-13 6 0,-6 7-8 16,-2 1 1-16,-14 5 6 0,32-4-1 16,-15 2-1-16,1 2 2 0,-18 0-6 15,35 4 10-15,-18-2 2 0,0-1-5 16,-3 5 7-16,0-1 1 0,-2 4-9 0,-4 0 4 16,1 1 20-16,-9-10-11 0,9 24 13 15,-7-10 15-15,-2-14 16 0,-5 30 21 0,1-13-1 16,-1-2 10-16,-3 1 6 0,0-1 5 15,0 0 8-15,-1-1-1 0,0-2-10 16,1-2 1-16,8-10-10 0,-13 19-5 0,13-19-11 16,-8 16-1-16,8-16-24 0,-4 12-24 15,4-12-40-15,0 0-33 0,0 0-9 0,19 11-6 16,-19-11 5-16,20 3 8 0,-20-3 7 16,24 6 3-16,-9-2 8 0,-15-4 27 15,32 5-8-15,-18 2 21 0,4-2 14 16,-2 4 8-16,-1 0 15 0,4 1 21 0,-6 0 2 15,-1 4 0-15,-1-3 5 0,0 2 3 16,-5-1 15-16,-2 1 23 0,-4-13 27 16,0 25 14-16,0-25 11 0,-8 28-5 0,2-16-11 15,-5-1-14-15,-2-1-11 0,-2-2-13 0,1-1-12 16,-4 1-10-16,2-3-14 0,1-1-23 16,-2 0-35-16,17-4-32 0,-27 2-49 15,27-2-58-15,-24-2-65 0,24 2-96 0,-16-8-184 16,6 3-473-16,10 5-380 0</inkml:trace>
  <inkml:trace contextRef="#ctx0" brushRef="#br0" timeOffset="126658.3">20275 16938 2866 0,'0'0'-5'16,"0"0"29"-16,0 0 17 0,0 0 15 0,0 0 19 15,0 0 15-15,15-38 13 0,-15 38-4 16,6-27-5-16,-2 12-12 0,1-2-6 0,-1 0-10 15,3-4 3-15,-1-2-1 0,0-2 1 16,2-1-9-16,1-5-6 0,0 4 19 16,1-1-2-16,-1 4-8 0,-1-4-6 15,3 6-3-15,-3 0-11 0,1 1-4 0,-1 3-4 16,0 2-7-16,-2 1-6 0,4 4-3 16,-2 1-8-16,-8 10 1 0,17-13-3 0,-17 13 1 15,0 0-7-15,0 0 5 0,27 13 0 16,-18-2-2-16,-3 6-1 0,0 4 3 15,0 3-1-15,-1 0 0 0,0 3-3 0,-1-1 2 16,-2 3-4-16,-4-1 4 0,2-1-5 16,-4 0 2-16,-1-4-5 0,-2 2 5 15,-1-4 4-15,-2-1 1 0,-1-2-2 16,-2-3 6-16,0-3-3 0,-1-1 1 0,-4-6 2 16,4 1 3-16,-3-2 6 0,17-4 7 15,-27-4 9-15,27 4 1 0,-28-13-2 0,17 4 4 16,1-1-2-16,2-4-11 0,8 14 5 15,-9-22-4-15,9 22-5 0,0-21-11 16,0 21-18-16,0 0-19 0,15-27-29 0,-5 19-28 16,3 0-31-16,-13 8-32 0,28-11-40 15,-12 8-34-15,0-2-59 0,-16 5-147 16,24-7-179-16,-12 5-282 0,-12 2-261 0</inkml:trace>
  <inkml:trace contextRef="#ctx0" brushRef="#br0" timeOffset="127102.24">20439 16111 2989 0,'10'-8'157'0,"-10"8"8"15,0 0 8-15,14-11 13 0,-14 11 12 0,0 0 3 16,11-11-34-16,-11 11-28 0,0 0-8 16,0 0-24-16,13-10-11 0,-13 10-11 15,0 0-26-15,0 0-34 0,13-5-54 0,-13 5-68 16,0 0-86-16,6-4-71 0,-6 4-107 15,0 0-177-15,0 0-84 0,0 0-234 0,0 0-204 16</inkml:trace>
  <inkml:trace contextRef="#ctx0" brushRef="#br0" timeOffset="127925.92">20779 16860 2521 0,'-4'29'-68'0,"4"-29"44"15,0 0 6-15,-7 20 10 0,7-20 25 0,-2 18 15 16,2-18 15-16,-2 14 4 0,2-14-8 16,-2 17 7-16,2-17 3 0,0 0 12 0,-4 22-6 15,4-22 9-15,0 0-4 0,0 0 1 16,-4 19 3-16,4-19-5 0,0 0-6 0,0 0-4 15,0 0-14-15,0 0-7 0,0 0-6 16,0 0-5-16,0 0 1 0,0 0-6 16,27-34 0-16,-16 22-7 0,-3 0 3 15,3 1-4-15,-3 0 4 0,-8 11 4 0,18-19 4 16,-10 12 3-16,-8 7-2 0,12-14-5 16,-12 14 9-16,15-6 7 0,-15 6 12 0,0 0 1 15,0 0 4-15,0 0-1 0,26 13-4 16,-26-13 1-16,6 16-8 0,-6-16-2 15,8 19-1-15,-6-10-5 0,-2-9-4 0,4 19-2 16,-4-19 1-16,3 17-8 0,-3-17 2 16,0 0 0-16,2 18 1 0,-2-18-2 15,0 0-11-15,9 9-15 0,-9-9-8 0,0 0-4 16,0 0-3-16,0 0-6 0,34-10 0 16,-34 10 3-16,20-14 3 0,-9 6 3 15,4-2 9-15,-4 4 9 0,1-1 8 0,-12 7 17 16,22-9 11-16,-12 5 15 0,-10 4 19 15,21-6 16-15,-21 6 6 0,21 0 3 0,-21 0 2 16,19 6-12-16,-19-6-7 0,20 7-14 16,-14 1-10-16,-6-8 1 0,14 15-11 15,-7-5-7-15,-7-10-36 0,8 19-50 0,-3-10-67 16,-5-9-90-16,4 22-89 0,-2-15-225 16,-2-7-85-16,0 0-328 0,-11 25-350 0</inkml:trace>
  <inkml:trace contextRef="#ctx0" brushRef="#br0" timeOffset="129181.7">20043 17186 2689 0,'0'0'-106'0,"0"0"16"0,0 0 20 0,0 0 12 16,0 0 31-16,0 0 31 0,0 0 34 15,0 0 29-15,0 0 7 0,0 0 8 0,0 0 7 16,0 0 3-16,0 0 9 0,0 0 3 16,0 0-1-16,0 0-6 0,0 0-7 15,0 0-5-15,0 0-9 0,-10 53-7 16,10-53-10-16,-6 18-3 0,6-18-4 16,-4 14-10-16,4-14-1 0,-4 14-4 0,4-14-3 15,0 0-7-15,-4 15 3 0,4-15-2 16,0 0-3-16,0 0-5 0,0 0-5 0,0 0-13 15,0 0-8-15,0 0-4 0,0 0-4 16,0 0 2-16,0 0-7 0,0 0 2 0,0 0 3 16,0 0-1-16,28-36 2 0,-28 36 1 15,10-16 5-15,-10 16 5 0,10-13 6 16,-10 13 0-16,7-11 6 0,-7 11-2 16,8-9-1-16,-8 9 1 0,0 0-3 0,0 0 3 15,15-10-4-15,-15 10-1 0,0 0 2 16,0 0-3-16,0 0 6 0,0 0-7 0,0 0 0 15,27 6-1-15,-27-6 2 0,0 0-2 16,0 0 3-16,0 0-2 0,14 9 2 0,-14-9-1 16,0 0 1-16,0 0 2 0,0 0 16 15,0 0 10-15,0 0 9 0,0 0 8 16,0 0-11-16,0 0 0 0,0 0 4 16,0 0-3-16,0 0-3 0,22-5-5 0,-22 5-2 15,0 0 1-15,0 0-9 0,13-12 0 16,-13 12-3-16,9-10-4 0,-9 10-2 15,11-10 0-15,-11 10-4 0,8-16-6 0,-8 16 1 16,10-16-2-16,-10 16-2 0,12-15 3 16,-12 15 0-16,8-15-1 0,-8 15-2 15,8-10 1-15,-8 10-5 0,0 0 5 0,8-13-2 16,-8 13-1-16,0 0 0 0,0 0 1 16,0 0 3-16,9-9 1 0,-9 9 3 0,0 0-1 15,0 0 11-15,0 0-1 0,0 0 0 16,0 0 9-16,0 0-2 0,17 24 7 15,-17-24 0-15,0 0 0 0,8 17-1 16,-8-17-3-16,5 18 6 0,-5-18-12 0,4 15 3 16,-4-15 3-16,2 20-8 0,-2-20 0 15,4 16-6-15,-4-16-4 0,2 16-26 0,-2-16-40 16,0 0-52-16,4 18-87 0,-4-18-87 16,0 0-200-16,9 12-96 0,-9-12-334 0,0 0-315 15</inkml:trace>
  <inkml:trace contextRef="#ctx0" brushRef="#br0" timeOffset="131956.16">20470 14337 2637 0,'8'-17'-87'15,"-8"17"33"-15,0 0 22 0,0 0 17 16,0 0 25-16,9-12 24 0,-9 12 26 16,0 0 7-16,0 0 6 0,0 0 1 0,0 0-3 15,0 0 5-15,0 0 13 0,0 0 8 16,0 0-4-16,0 0-3 0,0 0-8 0,0 0-12 16,0 0-4-16,0 0-9 0,0 0-4 15,-4 52-2-15,4-52-10 0,-5 19-5 16,5-19-3-16,-4 20-5 0,4-20 1 0,-2 20-1 15,2-20-6-15,-4 15 3 0,4-15 0 16,-2 16-3-16,2-16 0 0,0 0 7 0,0 0 9 16,-3 19 7-16,3-19-3 0,0 0-4 15,0 0-7-15,0 0-2 0,0 0-2 16,0 0-3-16,0 0-4 0,0 0-3 0,0 0-1 16,0 0-2-16,30-37-2 0,-30 37-2 15,11-17 1-15,-11 17 0 0,12-16-1 16,-6 9 2-16,-6 7 0 0,12-10-1 15,-12 10 0-15,0 0-6 0,10-15 2 0,-10 15-1 16,0 0 1-16,0 0 0 0,0 0 1 16,0 0-1-16,0 0-1 0,0 0 0 0,15 27-1 15,-15-27-2-15,0 0 2 16,2 19-1-16,-2-19 6 0,0 0-6 0,0 0-2 0,0 19 6 16,0-19-4-16,0 0-8 15,0 0-9-15,0 0-8 0,13 7 0 0,-13-7-1 16,0 0 0-16,0 0 6 0,0 0-1 0,29-22 1 15,-29 22 1-15,20-13 3 0,-12 7 6 16,-8 6 10-16,18-12 3 0,-18 12 9 16,20-7 8-16,-20 7 7 0,21-4 10 0,-21 4 0 15,22 0 1-15,-22 0-6 0,0 0-5 16,22 7-1-16,-22-7-6 0,12 8-4 16,-12-8-11-16,6 12-40 0,-6-12-54 0,0 0-77 15,2 19-74-15,-2-19-100 0,-2 9-173 16,2-9-78-16,0 0-263 0,-9 17-194 0</inkml:trace>
  <inkml:trace contextRef="#ctx0" brushRef="#br0" timeOffset="135943.91">21575 16791 1135 0,'0'0'237'15,"-17"-7"-74"-15,17 7-28 0,0 0-13 16,0 0-1-16,0 0-35 0,0 0 3 0,0 0 1 16,0 0 14-16,0 0 4 0,0 0 8 15,0 0-1-15,0 0 3 0,0 0 4 16,0 0-3-16,0 0 4 0,0 0-2 15,0 0 3-15,0 0-4 0,0 0 0 0,0 0-4 16,0 0 0-16,57 9-8 0,-57-9-7 0,26 4-10 16,-12-2-11-16,4 2-8 0,-2-2-6 15,3 1-15-15,1 1-1 0,-2 0-14 16,4-1-28-16,-4-2-41 0,0 1-48 0,-18-2-53 16,31 2-56-16,-16-2-83 0,-15 0-148 15,23 0-146-15,-14-2-285 0,-9 2-202 0</inkml:trace>
  <inkml:trace contextRef="#ctx0" brushRef="#br0" timeOffset="136194.65">21717 16652 2512 0,'-7'-11'12'15,"7"11"51"-15,0 0 17 0,0 0 2 16,-10-14-1-16,10 14 13 0,0 0 15 15,0 0 15-15,0 0 2 0,0 0-1 0,0 0-5 16,-17 27-2-16,17-27 7 0,-4 27-11 16,4-12-12-16,0 2-7 0,-2 0-14 0,2 4-11 15,0-21-6-15,0 39-3 0,2-21-20 16,-2 1-24-16,0-1-49 0,0-1-41 16,0-17-51-16,0 32-50 0,4-17-43 0,-2-2-68 15,-2-13-140-15,6 19-507 0,-2-9-344 16</inkml:trace>
  <inkml:trace contextRef="#ctx0" brushRef="#br0" timeOffset="136536.13">22212 16277 2861 0,'0'0'2'16,"11"-7"27"-16,-11 7-3 0,0 0 4 15,10-10 11-15,-10 10 38 0,0 0 15 16,0 0 9-16,0 0-1 0,0 0 7 0,6 43 11 16,-8-24 4-16,2 9 8 0,-2-1 1 15,0 2-5-15,0 4-6 0,-2 5-19 16,4 0-7-16,-2 2-13 0,0-2-7 0,2 0-6 15,0 1-9-15,0-1-12 0,-2-6-9 16,4-2-22-16,-4-3-35 0,4-4-29 0,-2-4-36 16,0 0-30-16,0-2-41 0,2-2-37 15,0-5-44-15,2-1-39 0,-4-9-104 16,8 8-114-16,-8-8-380 0,0 0-236 16</inkml:trace>
  <inkml:trace contextRef="#ctx0" brushRef="#br0" timeOffset="136785.24">22428 16536 2732 0,'0'0'68'16,"9"-14"31"-16,-9 14-10 0,0 0-4 0,2-13 18 16,-2 13 20-16,0 0 8 0,0 0 5 15,0 0 0-15,-28-6-9 0,28 6-5 16,0 0 1-16,-31 5-4 0,31-5-6 0,-22 5-3 16,22-5-7-16,-19 9-12 0,8-1-12 15,1 0-9-15,1 3-6 0,3 3-5 16,0-1-3-16,2 2-8 0,4-15-1 0,2 36-4 15,4-18-7-15,0 3-4 0,5 2-1 16,4-3-4-16,2 3-19 0,1-2-18 0,0-2-22 16,0-4-32-16,4 1-46 0,-5 0-58 15,6-4-65-15,-4-2-70 0,0-3-172 0,-4-1-116 16,2 0-376-16,-2-3-412 0</inkml:trace>
  <inkml:trace contextRef="#ctx0" brushRef="#br0" timeOffset="137332.21">22780 16890 2975 0,'0'0'-29'0,"0"0"15"16,0 0-3-16,0 0 1 0,0 0 21 15,0 0 17-15,0 0 8 0,22-24-4 0,-22 24 8 16,12-21-2-16,-6 7 5 0,0-2 10 16,2-4 23-16,1-2 18 0,-1 0 10 0,1 0 1 15,0-4 14-15,3-2-5 0,-2 0-11 16,2 0-9-16,-2 2-6 0,2-2-12 16,-1 4-9-16,0 2-3 0,-1 3-11 0,3 0-3 15,-3 1-13-15,4 2 7 0,-4 4-7 16,0 0-4-16,1 5-5 0,-11 7 0 15,19-11-3-15,-19 11 0 0,0 0-2 16,25 10 0-16,-25-10-3 0,18 24-1 0,-12-9 1 16,2 8-1-16,-2 3 0 0,-2 3-3 15,1 0 1-15,-1 1 0 0,-1 1-4 0,-3 1 2 16,0-2-4-16,-3 1 2 0,-3-2 0 16,-1-3 6-16,-3 1 9 0,0-4 17 0,-4-2 2 15,2-2 5-15,-5-4-3 0,0 0-6 16,-2-5-10-16,3-4 8 0,-4-4-1 15,1-1 3-15,19-1 7 0,-34-7 1 0,20-1 4 16,-2-1-17-16,4-5 4 0,-1-1-7 16,4 0 1-16,5-2-5 0,0-2 1 15,4 1-11-15,0 18-3 0,6-32-14 0,-1 18-6 16,3 2-13-16,5-2-15 0,-1 5-19 16,2 1-28-16,0 3-40 0,3-2-46 15,4 5-41-15,0 1-40 0,1-1-34 0,-2 2-113 16,2 2-143-16,-1-1-414 0,-2 1-385 15</inkml:trace>
  <inkml:trace contextRef="#ctx0" brushRef="#br0" timeOffset="137934.21">23281 16777 2833 0,'0'0'-61'0,"0"0"47"16,0 0 2-16,-8 31 14 0,8-31 19 16,-2 19 14-16,2-19 12 0,-2 21 7 15,2-21-3-15,-3 25 10 0,1-12 8 16,2-13 11-16,-2 23 2 0,2-23-2 15,-2 20-5-15,2-20-6 0,0 16-4 0,0-16-6 16,0 0-1-16,-2 20-5 0,2-20-6 0,0 0-11 16,0 0-3-16,0 0-7 0,0 0-2 15,0 0-5-15,0 0-6 0,0 0 2 16,35-43-4-16,-27 32-1 0,0 2 8 0,0-3-6 16,-8 12 9-16,15-17 3 0,-15 17 1 15,15-10 3-15,-15 10 6 0,12-3 2 0,-12 3 0 16,0 0 0-16,0 0-5 0,30 15-8 15,-23-7 4-15,-7-8-4 0,16 17-5 16,-10-8 2-16,-6-9 0 0,11 13-7 16,-4-5 4-16,-7-8-1 0,10 11-2 0,-10-11-2 15,11 8-4-15,-11-8-11 0,0 0-2 16,19 2-5-16,-19-2-4 0,0 0-1 16,23-13 4-16,-23 13-1 0,20-16 3 0,-10 7 3 15,0 2 14-15,-10 7 12 0,21-16 6 16,-10 11 9-16,2-1-4 0,-13 6 10 0,20-8 10 15,-20 8 3-15,24 0 4 0,-24 0-2 16,24 8 0-16,-12-2-3 0,1 3-8 16,-3 0-6-16,-1 1-2 0,0 2-13 0,-1-1 4 15,-2 2-9-15,0 1-18 0,1-3-43 16,-7-11-50-16,9 19-65 0,-5-7-70 16,-4-12-91-16,12 17-193 0,-7-12-105 0,-5-5-317 15,12 12-343-15</inkml:trace>
  <inkml:trace contextRef="#ctx0" brushRef="#br0" timeOffset="138353.18">24105 16906 2800 0,'-16'9'-28'0,"16"-9"53"15,0 0 23-15,0 0 23 0,0 0 22 0,0 0 20 16,0 0 8-16,0 0 0 0,0 0-6 16,0 0-11-16,0 0-11 0,0 0-11 15,0 0-1-15,0 0-4 0,16 19-2 0,-16-19-8 16,16 4-6-16,-16-4-9 0,18 6-3 16,-18-6 0-16,23 7-14 0,-13-5-1 15,-10-2-12-15,28 8-21 0,-16-6-33 0,-12-2-40 16,24 3-42-16,-24-3-49 0,21 3-41 15,-13-3-43-15,-8 0-91 0,17-3-620 16,-17 3-397-16</inkml:trace>
  <inkml:trace contextRef="#ctx0" brushRef="#br0" timeOffset="138536.22">24153 16856 3004 0,'0'0'5'0,"0"0"26"0,0 0 4 15,-12-8 2-15,12 8-6 0,0 0 2 16,0 0-11-16,0 0-3 0,0 0 1 16,0 0-20-16,0 0-29 0,0 0-32 0,46-5-35 15,-46 5-33-15,23 4-40 0,-23-4-60 16,26 0-128-16,-14 1-324 0,1 2 73 0</inkml:trace>
  <inkml:trace contextRef="#ctx0" brushRef="#br0" timeOffset="139829.25">24673 16489 1935 0,'0'0'5'0,"0"0"51"15,0 0 25-15,0 0 17 0,0 0 35 16,1-23 31-16,-1 23 28 0,0 0 10 0,0 0-4 16,0 0-2-16,0 0-9 0,0 0-8 15,0 0-4-15,15-10-10 0,-15 10-11 0,0 0-12 16,22-2-27-16,-22 2-9 0,24-1-9 15,-24 1-10-15,34 0-13 0,-11 0-3 16,2 1-14-16,4-1-2 0,2 0-6 0,3 0-3 16,0 0-6-16,2 2-4 0,0-2-8 15,-5 2-7-15,3-2-15 0,1 0-11 0,-9 2-19 16,0-2-15-16,-1 0-25 0,-5 2-25 16,-2-2-35-16,-18 0-46 0,27 1-36 15,-20 2-31-15,-7-3-41 0,0 0-114 0,0 0-138 16,0 0-378-16,0 0-298 0</inkml:trace>
  <inkml:trace contextRef="#ctx0" brushRef="#br0" timeOffset="140065.37">25113 16466 2758 0,'-20'5'-56'0,"20"-5"3"0,0 0 31 16,-15 10 35-16,15-10 29 0,-10 11 35 15,10-11 25-15,-8 17 6 0,3-4 6 0,-2 3 9 16,3 1 4-16,-1 0-5 0,1 4 2 15,-3 2 3-15,3 2 3 0,-1 0-12 16,0 2-9-16,3-1-9 0,0 3-7 0,-2-4-13 16,2 5-7-16,0-2-3 0,2-1-11 15,0 0-7-15,-2-4-6 0,4-2-10 16,-2-2-21-16,0-1-36 0,0 0-50 0,0-18-52 16,2 27-64-16,-2-14-50 0,0-3-108 15,0-10-197-15,4 14-410 0,-4-14-379 16</inkml:trace>
  <inkml:trace contextRef="#ctx0" brushRef="#br0" timeOffset="140714.32">25273 16963 2914 0,'0'0'-78'0,"0"0"16"0,0 0 8 0,0 0 25 16,0 0 31-16,0 0 22 0,0 0 14 15,11 27 8-15,-11-27-1 0,-2 19 8 0,2-19 10 16,-3 22 8-16,3-22 8 0,-4 21 4 15,4-21-3-15,-4 21-4 0,4-21-4 0,0 17-8 16,0-17-8-16,0 0-3 0,-3 21-4 16,3-21-3-16,0 0-2 0,0 0-2 15,3 18-7-15,-3-18-1 0,0 0-5 0,0 0-2 16,0 0-6-16,0 0-4 0,0 0 2 16,36-33-7-16,-28 22 3 0,1 1 2 15,1-1 6-15,-10 11 10 0,15-17 4 0,-6 11 5 16,-9 6-5-16,14-11 0 0,-14 11-3 15,11-6 6-15,-11 6-3 0,0 0 2 16,0 0-4-16,0 0-1 0,32 17-10 0,-32-17 9 16,9 13-2-16,-9-13-3 0,8 13-4 15,-8-13 2-15,9 14-5 0,-9-14 0 0,5 13-3 16,-5-13 3-16,0 0-4 0,9 12 1 16,-9-12 0-16,0 0-4 0,13 5-2 15,-13-5-5-15,0 0-3 0,0 0-4 16,0 0-6-16,34-21-2 0,-23 14 1 0,-11 7 1 15,16-16 3-15,-8 11 1 0,-8 5 9 16,19-11 2-16,-19 11 5 0,13-8 16 16,-13 8 0-16,0 0 12 0,0 0-5 0,0 0 0 15,29 15-1-15,-29-15-10 0,7 17 5 16,-2-7 3-16,-5-10-11 0,7 23 2 0,-5-12-5 16,-2-11-28-16,5 21-24 0,-3-10-46 15,-2-11-56-15,11 18-77 0,-6-11-84 16,-5-7-172-16,10 14-150 0,-1-11 30 0,-9-3-246 15,0 0-164-15</inkml:trace>
  <inkml:trace contextRef="#ctx0" brushRef="#br0" timeOffset="140945.17">25962 16934 2658 0,'0'0'59'0,"0"0"-4"0,0 0 0 16,17-5-4-16,-17 5-11 0,19-2 7 15,-19 2-12-15,25 0 0 0,-25 0-2 0,31 0-9 16,-10 0-13-16,-4 2-17 0,4-2-27 16,-1 1-28-16,0-1-37 0,1 0-38 0,-21 0-46 15,31 0-98-15,-15 0-442 0,-5-1 15 16</inkml:trace>
  <inkml:trace contextRef="#ctx0" brushRef="#br0" timeOffset="141160.19">26118 16858 2220 0,'0'0'33'16,"-13"-4"5"-16,13 4 18 0,0 0 34 15,0 0 38-15,0 0 17 0,-6 25 1 0,6-25-16 16,-2 21-6-16,0-6-15 0,2-15-10 15,-5 30-7-15,3-10-13 0,0-1-7 16,0 0-9-16,0 0-2 0,2 0-11 0,-2 2-4 16,2-2-12-16,0 0-37 0,0-2-47 15,2 0-60-15,0 0-62 0,2-1-63 16,-4-16-154-16,4 23-482 0,1-14-236 0</inkml:trace>
  <inkml:trace contextRef="#ctx0" brushRef="#br0" timeOffset="145730.15">27011 16599 912 0,'0'-26'302'0,"0"26"-88"15,0 0-47-15,0 0-16 0,0 0-10 16,0 0-16-16,0 0-14 0,0 0-8 0,0 0 4 16,0 0 15-16,0 0 9 0,0 0 3 15,0 0 9-15,0 0 6 0,0 0-3 16,0 0 5-16,0 0-4 0,0 0 1 15,-20 53-11-15,18-34 2 0,-1 3-1 16,-1 4-13-16,-2-2-2 0,1 4-14 0,1 0-7 16,-1 2-8-16,4 1-12 0,-3-3-1 15,2 3-4-15,-3-2-6 0,3-2-8 0,0 1-8 16,0 0-3-16,0-6-10 0,2-1-2 16,-2-2-3-16,2-1-3 0,2-3-23 0,-2-15-17 15,0 27-22-15,0-27-29 0,0 18-39 16,0-18-44-16,2 13-61 0,-2-13-47 0,6 9-57 15,-6-9-127-15,0 0-182 0,0 0-319 16,0 0-345-16</inkml:trace>
  <inkml:trace contextRef="#ctx0" brushRef="#br0" timeOffset="146015.44">27160 16841 2836 0,'0'0'-75'0,"0"0"13"16,0 0 18-16,0 0 35 0,0 0 29 15,0 0 12-15,0 0 16 0,0 0 12 16,0 0 6-16,0 0 8 0,-46 6 10 0,46-6 1 16,-17 7 2-16,17-7-3 0,-18 6-9 15,18-6-4-15,-14 7-8 0,14-7-3 16,-16 10-8-16,16-10-2 0,-13 8-3 0,13-8-1 16,-9 11 3-16,9-11-2 0,-7 13 4 15,7-13 6-15,-2 18 7 0,2-18 4 0,6 21-2 16,0-8 0-16,0 0-9 0,5 3-7 15,1-1-1-15,1 2-10 0,5-4-8 16,-2 3-23-16,2-1-39 0,2-4-49 16,0 1-68-16,1-1-65 0,0-2-99 0,0-1-183 15,-3-3-459-15,-5 0-387 0</inkml:trace>
  <inkml:trace contextRef="#ctx0" brushRef="#br0" timeOffset="146611.27">27459 17041 2758 0,'0'0'-128'0,"0"0"30"0,0 0 15 0,0 0 30 15,0 0 31-15,0 0 38 0,0 0 8 16,0 0 23-16,0 0 15 0,0 0 4 0,0 0 9 16,0 0 17-16,-5-26-3 0,5 26-5 15,7-22-1-15,-5 9-6 0,2-2-11 0,-1-2-1 16,3-2-14-16,1-2 0 0,0-2-6 16,0-2-8-16,1 0-1 0,1-2 2 15,1 3-1-15,1-2 1 0,-1-2-7 16,0 4-2-16,3 2 3 0,1 1 2 15,-5 1 0-15,2 1-6 0,3 0-5 0,-3 4 0 16,2 2-4-16,-1 2-2 0,0 3 1 16,-12 8 0-16,23-5 3 0,-23 5 3 0,26 5-2 15,-16 3 1-15,-1 3-4 0,5 7 2 16,-3 2 4-16,0 3 9 0,-1 2 10 16,0 6-1-16,2 2-1 0,-4-2-2 0,-3 2-5 15,2 0-3-15,-3-3-5 0,-1-3 1 16,-3 0 1-16,-3-3 2 0,-3-1 10 15,-1-2 7-15,0-2 12 0,-6-2-11 0,-3-3-5 16,-2-2-7-16,-2-3 0 0,0-5-6 16,-1-1 2-16,2-3-5 0,-4 0-4 0,23 0 3 15,-34-11-5-15,18 3-4 0,3-3-1 16,4-1-10-16,0 1 0 0,2-3-6 16,7 14-6-16,0-26-8 0,0 26-15 15,11-23-14-15,1 12-12 0,1 1-14 0,1 1-14 16,1 1-21-16,3 2-23 0,-2 1-33 15,6 1-29-15,-3 2-31 0,2 0-37 0,-2-2-90 16,1 2-627-16,-4 2-417 0</inkml:trace>
  <inkml:trace contextRef="#ctx0" brushRef="#br0" timeOffset="147475.24">28060 17052 2914 0,'7'-18'-97'0,"-7"18"13"0,0 0 17 0,0 0 10 16,0 0 26-16,0 0 3 0,0 0 16 16,0 0-2-16,10-10 23 0,-10 10 29 0,0 0 24 15,0 0 28-15,0 0 20 0,0 0 3 16,0 0 0-16,0 0-1 0,0 0-4 15,0 38-8-15,0-38 1 0,0 0-9 0,-2 28-10 16,2-28 3-16,-6 21-8 0,6-21-1 16,-3 23-2-16,1-12-3 0,2-11-6 15,-6 29-2-15,4-17-7 0,2-12-5 16,-7 25-4-16,3-14-6 0,4-11-2 0,-5 23-3 16,1-14-4-16,4-9-5 0,-3 17 3 15,3-17-5-15,-4 16 3 0,4-16 0 0,0 0 8 16,-5 19 3-16,5-19 7 0,0 0 7 15,-2 15-3-15,2-15 12 0,0 0 17 0,0 0 3 16,0 0-17-16,0 0 4 0,0 19 1 16,0-19-5-16,0 0-5 0,0 0-9 15,0 0-2-15,14 8-5 0,-14-8-5 16,20 3-8-16,-20-3 6 0,27 4-13 0,-8-2 0 16,0-1-6-16,0 4-27 0,4-3-33 15,-4 0-36-15,3-2-49 0,-4 2-50 16,2-1-64-16,-3-1-65 0,-17 0-135 0,25 2-187 15,-17-2 30-15,-8 0-325 0,0 0-327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20:23:54.3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18021 3717 1532 0,'0'0'206'0,"0"0"-116"0,0 0-23 16,0 0-12-16,0 0 1 0,0 0 17 15,0 0 4-15,0 0 14 0,0 0 4 0,0 0 7 16,0 0 10-16,0 0 3 0,0 0 4 16,0 0 3-16,0 0-3 0,0 0-7 0,0 0-13 15,0 0-13-15,0 0-12 0,0 0-8 16,0 0-5-16,0 0-3 0,0 0-9 0,0 0-1 15,0 0-2-15,0 0 1 0,0 0 0 16,0 0-3-16,0 0 2 0,0 0 1 16,0 0-3-16,0 0-2 0,0 0-4 0,0 0-3 15,0 0-2-15,0 0 5 0,0 0 1 16,0 0 6-16,0 0 0 0,0 0 5 0,0 0-1 16,0 0-2-16,0 0-4 0,0 0 2 15,0 0 1-15,0 0-4 0,0 0-7 16,0 0-3-16,0 0-7 0,0 0 3 0,0 0-3 15,0 0-3-15,0 0-4 0,0 0-3 16,0 0 1-16,35 10-3 0,-35-10 1 16,20 3-1-16,-20-3-5 0,19 2 3 0,-19-2-1 15,17 2 0-15,-17-2-3 0,0 0-1 16,19 2 1-16,-19-2 1 0,0 0 4 0,0 0-3 16,21 2 5-16,-21-2 0 0,0 0 7 15,0 0-2-15,0 0-6 0,15 4 2 16,-15-4 0-16,0 0-2 0,0 0-5 0,0 0-2 15,10 8 2-15,-10-8 1 0,0 0-1 16,0 0-2-16,0 24-2 0,0-24 1 16,0 19-2-16,0-19 1 0,-4 22-1 0,4-22 1 15,0 26 0-15,0-26 3 0,-4 26-3 16,4-12-3-16,0-14 11 0,-2 24-14 0,0-11 2 16,2-13 5-16,-4 24-4 0,4-24 5 15,-7 23-6-15,5-14 5 0,2-9 2 16,-9 19 1-16,9-19-4 0,-6 19 10 0,0-10-9 15,6-9 10-15,-15 16-11 0,15-16 2 16,-14 15-4-16,2-8 4 0,12-7 5 16,-18 12-6-16,7-4-2 0,0-3-2 0,11-5 4 15,-25 12-6-15,12-6 6 0,0-3-2 16,13-3 1-16,-22 9-18 0,22-9-11 0,-22 4-24 16,12-4-36-16,10 0-41 0,0 0-65 15,-28-3-61-15,19-5-103 0,1 3-199 16,0-2-69-16,8 7-302 0,-16-18-326 0</inkml:trace>
  <inkml:trace contextRef="#ctx0" brushRef="#br0" timeOffset="550.29">18224 4128 2863 0,'0'0'6'0,"0"0"19"15,0 0-3-15,0 0-2 0,0 0-5 0,0 0 6 16,0 0 10-16,0 0 13 0,0 0 12 16,0 0 5-16,24 3 2 0,-24-3 12 15,0 0 15-15,8 15 9 0,-8-15 4 0,6 13 1 16,-6-13-2-16,4 17-7 0,0-6-8 15,-4-11-12-15,2 21-5 0,-2-21-3 16,-2 25 2-16,2-25-1 0,-2 28 4 0,-2-12-1 16,2-4-4-16,2-12-6 0,-4 30-6 15,2-17-3-15,2-13 1 0,-4 23-4 0,4-23 4 16,-2 23-5-16,2-23-3 0,0 17 3 16,0-17 3-16,0 17-1 0,0-17 5 15,0 0-29-15,4 19-5 0,-4-19-4 0,10 10-9 16,-10-10-23-16,20 4-26 0,-12-4-39 15,-8 0-43-15,0 0-54 0,38-8-51 0,-23 2-43 16,-1-1-75-16,0-1-130 0,-2 1-106 16,-2-4-300-16,1 2-252 0</inkml:trace>
  <inkml:trace contextRef="#ctx0" brushRef="#br0" timeOffset="1115.21">18548 4020 2640 0,'4'-14'-44'0,"-4"14"26"0,0 0 27 16,0 0 4-16,5-15 20 0,-5 15 20 0,0 0 14 15,4-15 10-15,-4 15 12 0,4-16 6 16,-4 16 1-16,4-17-4 0,-4 17 8 15,6-22 1-15,0 6 0 0,0 0 0 16,-2 0-11-16,2-1-5 0,-2 0-13 0,2-1-4 16,2 3-6-16,-1-2-1 0,2 0-11 15,-1 2-4-15,0 1-3 0,1-1-5 0,-1 2-6 16,3 1-2-16,-2 4-6 0,1-3-1 16,-10 11-8-16,21-13 3 0,-10 11 9 15,-11 2 10-15,0 0 1 0,29 6 0 0,-20 3-2 16,2 3 0-16,-3 3-6 0,0 6 0 15,0-2-8-15,2 4 0 0,-4 0-2 16,0 0 1-16,-2 2-5 0,2-1 1 0,-3-1-3 16,-1 0-2-16,0-2-2 0,-2 0-1 15,-2-2 2-15,2 0 3 0,-5-2-3 0,3 0 8 16,-2-1-2-16,-2-1 5 0,0-4 3 16,-3 0 12-16,9-11 8 0,-17 18 6 15,9-13 0-15,8-5 8 0,-20 4-9 0,20-4-6 16,0 0-4-16,-27-9 0 0,27 9-3 15,-17-13-4-15,8 3 0 0,9 10-32 0,-10-18 6 16,10 18-5-16,-8-22-2 0,8 22 2 16,-2-22 0-16,2 22-7 0,4-20-2 15,-4 20-4-15,12-21-6 0,-6 10-15 0,6 1-9 16,-4 0-29-16,0 1-30 0,3-1-44 16,1 1-61-16,2 1-37 0,-2-3-53 15,-2 2-137-15,-1-1-167 0,0 0-375 0,-1 0-424 16</inkml:trace>
  <inkml:trace contextRef="#ctx0" brushRef="#br0" timeOffset="1379.94">18708 3457 3105 0,'0'0'50'15,"0"0"22"-15,-4-23 0 0,4 23-4 0,0 0 12 16,0 0 7-16,0 0-10 0,0 0-6 16,0 0-17-16,0 0-28 0,0 0-52 15,0 0-51-15,0 0-54 0,0 0-44 0,4-17-36 16,-4 17-68-16,0 0-594 0,9-5-239 15</inkml:trace>
  <inkml:trace contextRef="#ctx0" brushRef="#br0" timeOffset="1509.07">18747 3406 2554 0,'30'2'-24'0,"-30"-2"56"15,0 0 20-15,16 4 26 0,-16-4 20 16,0 0 24-16,0 0 13 0,20 5-3 0,-20-5-9 16,0 0-15-16,0 0-14 0,18 3-14 15,-18-3-32-15,0 0-41 0,0 0-62 16,22-3-70-16,-22 3-85 0,0 0-127 0,11-5-550 15,-11 5-260-15</inkml:trace>
  <inkml:trace contextRef="#ctx0" brushRef="#br0" timeOffset="2053.46">18995 3873 2636 0,'0'0'-92'0,"0"0"15"16,12 11 13-16,-12-11 26 0,0 0 26 16,0 0 30-16,8 16 19 0,-8-16 11 0,5 11 10 15,-5-11-3-15,2 16 3 0,-2-16-5 16,2 19-4-16,-2-19-1 0,0 19 0 16,0-19 1-16,0 22 3 0,3-8 2 0,-3-14 7 15,-3 24 8-15,3-24 3 0,-2 25-1 16,0-12 4-16,2-13 4 0,-5 25 5 15,3-11 3-15,2-14-6 0,-4 22-1 0,4-22-7 16,-4 22 0-16,4-22-4 0,-4 20-3 16,4-20 0-16,-4 17 4 0,4-17-1 0,0 0 5 15,-4 22 0-15,4-22 0 0,0 0-4 16,0 15 0-16,0-15-2 0,0 0-5 16,0 0-7-16,0 0-4 0,4 14-7 0,-4-14-7 15,0 0-4-15,18 5-13 0,-18-5-3 16,20 2-7-16,-20-2-24 0,25-2-33 0,-25 2-42 15,24-2-48-15,-24 2-65 0,27-3-49 16,-12 0-74-16,-3-1-152 0,1 1-135 0,-2-1-258 16,-11 4-232-16</inkml:trace>
  <inkml:trace contextRef="#ctx0" brushRef="#br0" timeOffset="2349.27">19384 3997 2563 0,'0'0'-12'0,"0"0"42"15,0 0 3-15,0 0-4 0,0 0 23 0,0 0 11 16,0 0 22-16,0 0 10 0,0 0-3 15,0 0-7-15,21-4-10 0,-21 4-9 16,0 0-6-16,0 0-6 0,26 2-6 0,-26-2-4 16,19 0-10-16,-19 0-18 0,23 0-21 15,-23 0-35-15,21 0-29 0,-21 0-45 16,24 0-33-16,-14-2-42 0,-10 2-68 0,0 0-572 16,23-6-155-16</inkml:trace>
  <inkml:trace contextRef="#ctx0" brushRef="#br0" timeOffset="2486.25">19520 3943 2491 0,'0'0'11'0,"0"0"44"16,-18-7 12-16,18 7 7 0,0 0 12 0,0 0 2 16,-14-6 5-16,14 6 0 0,0 0-9 15,0 0-17-15,0 0-28 0,0 0-18 16,0 0-19-16,0 0-27 0,0 0-17 0,0 0-38 16,0 0-44-16,0 0-50 0,28-15-90 15,-28 15-529-15,16-4-98 0</inkml:trace>
  <inkml:trace contextRef="#ctx0" brushRef="#br0" timeOffset="2923.13">20068 3575 2308 0,'0'0'-49'0,"0"0"23"0,6-15 7 15,-6 15 17-15,0 0 13 0,0 0 16 0,4-14 8 16,-4 14 24-16,0 0 6 0,0 0 1 15,0 0 7-15,0 0 15 0,0 0 12 16,0 0 3-16,0 0 2 0,0 0-1 0,0 0-8 16,0 0-6-16,20 33-6 0,-20-33-2 15,2 29 0-15,0-12-2 0,0 2 11 16,0 3-10-16,0-1-5 0,2 3-1 0,-2 1-1 16,0-1-8-16,2 3-5 0,-2-2-8 15,0 2-4-15,2-3-5 0,-4-3-4 0,2 0-3 16,0-2-6-16,0 3-4 0,-2-5-7 15,2-2-17-15,0 2-23 0,-2-17-37 16,0 20-42-16,0-20-51 0,4 18-54 0,-4-18-51 16,0 0-102-16,4 12-617 0,-4-12-422 15</inkml:trace>
  <inkml:trace contextRef="#ctx0" brushRef="#br0" timeOffset="3231.95">20332 3763 2925 0,'0'0'-14'0,"0"0"11"0,6-12-3 16,-6 12 6-16,0 0 14 0,0 0 25 0,0 0 27 16,0 0 11-16,0 0 7 0,-38-1-8 15,38 1-8-15,0 0 6 0,-31 10 17 16,18-4 12-16,13-6 9 0,-23 12-8 0,15-5-6 16,-4 1-12-16,12-8-5 0,-16 19-9 15,8-10-6-15,1 3-7 0,1 0-4 0,6-12-5 16,-9 22-8-16,7-8-2 0,2-14-2 15,-4 22-4-15,4-22-2 0,0 24-1 16,0-24-4-16,4 24-1 0,-2-15-3 0,-2-9-1 16,9 22-4-16,-1-13-13 0,1 1-13 15,-9-10-31-15,16 16-35 0,-2-8-46 0,-2 0-64 16,0-4-54-16,-1 0-61 0,-11-4-132 16,26 7-142-16,-14-5-270 0,1 0-185 15</inkml:trace>
  <inkml:trace contextRef="#ctx0" brushRef="#br0" timeOffset="3665.16">20694 3691 2426 0,'4'-16'-93'0,"-4"16"39"0,0 0 18 0,5-15 26 16,-5 15 8-16,0 0 10 0,0 0 26 15,0 0 17-15,0 0 19 0,0 0 5 16,0 0 9-16,0 0-2 0,0 0 9 0,0 0 5 16,0 0 1-16,0 0-2 0,-38 39-4 15,32-21-3-15,-1-1-3 0,0 4-2 16,3 0-10-16,-2 1-4 0,2 1-5 0,0 1-7 16,0 0-5-16,2 2-6 0,2-4-4 15,0 0-5-15,4 2 1 0,-2 0-7 0,4 1-7 16,0-3-14-16,0 0-34 0,1-1-40 15,2-2-40-15,1 0-45 0,-2-3-39 16,3-4-51-16,-3-2-120 0,3 2-493 0,-2-5-195 16</inkml:trace>
  <inkml:trace contextRef="#ctx0" brushRef="#br0" timeOffset="4233.08">20912 3997 2527 0,'0'0'-64'16,"2"-15"9"-16,-2 15 14 0,0 0 7 15,0-25 12-15,0 25 16 0,2-23 12 16,-2 7 19-16,0 16 1 0,5-31-4 0,-3 13 5 15,0 1 6-15,3-2 10 0,-3 1 26 16,0 4 7-16,2-3 9 0,0 1-5 16,0 1-2-16,2 0-4 0,1 1-11 0,-7 14-4 15,13-21-8-15,-7 10-4 0,0 0-5 16,-6 11-8-16,13-15-3 0,-13 15-4 0,15-14-5 16,-15 14-2-16,19-6 0 0,-19 6-6 15,18-2-2-15,-18 2-1 0,0 0 2 16,33 12 0-16,-23-2-1 0,-1-1-4 0,-1 4 3 15,1 2-2-15,-1 3-1 0,-2 3-1 16,3-3-1-16,-2 4 4 0,-3-3 0 0,0 0 0 16,-2-2 4-16,-2 2 11 0,0 2 4 15,-2-2 4-15,-2-1 6 0,-4-2 2 16,-2 0 2-16,0 1 4 0,-2-1-2 0,-6-2 0 16,3-2 3-16,-1-2 6 0,-2-1 5 15,4 0-2-15,-3-3 7 0,2 0 1 0,-2-3 3 16,17-3-5-16,-23 0-4 0,23 0-4 15,-23-6-10-15,23 6-3 0,-18-9-4 16,18 9-3-16,-14-16-7 0,8 9-7 0,6 7-11 16,-7-15-10-16,7 15-5 0,0 0-6 15,2-21-15-15,-2 21-9 0,0 0-26 0,19-17-20 16,-19 17-34-16,22-10-25 0,-10 6-43 16,5 0-33-16,0 3-41 0,-2-5-99 15,2 1-607-15,-2 1-401 0</inkml:trace>
  <inkml:trace contextRef="#ctx0" brushRef="#br0" timeOffset="7488.24">21302 4015 2829 0,'0'0'-118'0,"0"0"15"0,0 0 12 16,0 0 20-16,0 0 24 0,0 0 24 15,0 0 29-15,0 0 8 0,0 0 18 16,19 26 7-16,-19-26 3 0,0 21 15 0,0-21 10 16,-2 22 17-16,2-22-1 0,-2 27 6 15,2-14-2-15,0-13-6 0,-3 27-3 16,3-27-9-16,-4 25-9 0,4-14-2 0,0-11-4 16,-2 19 4-16,2-19-9 0,-2 18 0 15,2-18 8-15,0 0 11 0,0 18 0 0,0-18-5 16,0 0-8-16,0 0-5 0,0 0-5 15,0 0-3-15,0 0-9 0,0 0 0 16,0 0-5-16,0 0-3 0,15-45-2 0,-11 31 2 16,-4 14 3-16,9-24 4 0,-5 12-2 15,-4 12 3-15,6-20-2 0,-6 20 5 16,8-20 2-16,-8 20-3 0,7-12-8 0,-7 12-5 16,5-13-2-16,-5 13-1 0,0 0-4 15,0 0 1-15,0 0-1 0,0 0 0 0,0 0-3 16,0 0 0-16,0 0 0 0,0 0 1 15,0 0-5-15,24 23 0 0,-24-23-1 0,0 0 1 16,7 12 0-16,-7-12 2 0,0 0 0 16,0 0 0-16,0 0 0 0,6 11-7 15,-6-11-8-15,0 0-6 0,0 0 1 0,0 0 1 16,0 0 0-16,20-25 2 0,-20 25 0 16,10-16-1-16,-2 6 0 0,-8 10 6 15,14-17 3-15,-8 9 5 0,-6 8-1 0,14-13 7 16,-14 13 3-16,15-10 9 0,-15 10 16 15,17-5 13-15,-17 5 14 0,0 0 12 0,23 3-1 16,-23-3 1-16,16 7-6 0,-16-7-2 16,12 14-4-16,-6-6-10 0,-6-8-10 15,10 17-1-15,-3-9-10 0,-7-8-9 0,9 15-21 16,-9-15-28-16,8 15-35 0,-4-8-39 0,-4-7-39 16,0 0-59-16,9 14-67 0,-9-14-93 15,8 2-186-15,-8-2-85 0,0 0-341 16,0 0-409-16</inkml:trace>
  <inkml:trace contextRef="#ctx0" brushRef="#br0" timeOffset="7715.72">21723 3960 2938 0,'0'0'14'16,"0"0"24"-16,0-22 5 0,0 22 6 0,0 0 15 15,0 0 6-15,0 0 5 0,0 0-6 16,0 0-5-16,21-4-2 0,-21 4-11 16,22 2-7-16,-22-2-1 0,27 0-8 0,-27 0-8 15,30 0-23-15,-14 0-66 0,4 0-62 16,-4 0-69-16,2-2-91 0,-2-2-633 16,-1 2-315-16</inkml:trace>
  <inkml:trace contextRef="#ctx0" brushRef="#br0" timeOffset="8278.34">22045 3795 2674 0,'0'0'-93'0,"0"0"23"0,0 0 9 16,6-25 11-16,-6 25 26 0,0 0 13 16,10-17 20-16,-2 10 8 0,-8 7 18 0,12-19 6 15,-6 7 1-15,2 0 21 0,1 1 8 16,0-3 22-16,-1 3 10 0,1-3 0 0,-1 3-1 16,2 0-4-16,-1 0-9 0,0 1-7 15,-9 10-9-15,18-19-8 0,-9 12-8 16,-9 7-4-16,19-12-10 0,-19 12-3 0,17-7-8 15,-17 7 8-15,19 1-3 0,-19-1 0 16,17 8 1-16,-7 0-3 0,2 1-1 0,-4 5 2 16,0-2-2-16,-2 5-7 0,1 1-3 15,-1 1-1-15,-2 2-2 0,-2 2-1 16,1-2-3-16,-1 0 1 0,-2-2 0 0,0 2 0 16,-2-3 9-16,-3 0 4 0,1 1 6 15,0-4-2-15,-5 0 1 0,1 1 5 0,0-3-2 16,-6-1 3-16,4-1 8 0,0-3 2 15,-3 0 5-15,13-8 7 0,-23 7-2 16,23-7 2-16,-21 2-10 0,21-2-2 0,0 0-2 16,-30-13 2-16,24 5-3 0,6 8-4 15,-13-21 3-15,6 9-11 0,7 12-2 16,-4-21-4-16,4 21-3 0,-2-22-10 0,2 22-8 16,6-21 3-16,1 9-14 0,-7 12-19 15,15-19-21-15,-7 10-26 0,0 1-25 0,-8 8-33 16,22-15-40-16,-12 11-48 0,1-2-50 15,-1 3-77-15,-10 3-150 0,22-6-134 0,-14 2-252 16,-8 4-241-16</inkml:trace>
  <inkml:trace contextRef="#ctx0" brushRef="#br0" timeOffset="8665.77">22434 3793 2593 0,'0'0'-21'0,"0"0"24"15,0 0 9-15,0 0 31 0,0 0 28 0,11 15 21 16,-11-15 20-16,0 0 4 0,0 19-1 16,0-19-9-16,2 19-4 0,-2-19-12 0,0 21-2 15,0-21 1-15,0 25-3 0,2-12-8 16,-2-13-9-16,0 25-4 0,0-12-4 15,0-13-6-15,0 26-11 0,0-26-2 0,0 22-3 16,0-22 3-16,0 21-2 0,0-21 0 16,0 15 1-16,0-15 4 0,0 18-1 15,0-18 6-15,0 0 3 0,2 17 3 0,-2-17 8 16,0 0 0-16,0 0 1 0,4 17-11 16,-4-17 1-16,0 0-6 0,9 9-6 0,-9-9-3 15,0 0-7-15,19 7-5 0,-19-7-13 16,24 1-7-16,-12 1-29 0,3-2-28 15,-1-2-37-15,4 2-46 0,-18 0-53 0,38-4-46 16,-19 0-62-16,0 0-127 0,2 1-162 16,-5-3-348-16,2-2-342 0</inkml:trace>
  <inkml:trace contextRef="#ctx0" brushRef="#br0" timeOffset="8949.14">22784 3639 2832 0,'2'-24'-20'0,"-2"24"33"0,2-14 15 0,-2 14 30 15,0 0 24-15,0 0 8 0,2-17-1 16,-2 17 6-16,0 0 8 0,0 0 2 16,0 0-2-16,0 0-5 0,0 0 1 0,0 0-6 15,32 39-5-15,-26-23-9 0,3 2-4 16,-1 3-11-16,-2 3-8 0,3-2-4 15,-5 1-7-15,1 4-5 0,-1 0-3 0,-2-1-5 16,-2 0-11-16,-2 2-20 0,-5-2-32 16,-1 5-43-16,-5 1-77 0,-2-1-78 0,-6 2-159 15,-8 2-194-15,-3-2-328 0,-17 12-305 16</inkml:trace>
  <inkml:trace contextRef="#ctx0" brushRef="#br0" timeOffset="10212.04">17951 5263 2814 0,'0'0'64'0,"0"0"29"0,8-17-13 15,-8 17-10-15,0 0-5 0,0 0 7 0,0 0 14 16,6-15-2-16,-6 15-1 0,0 0-10 15,0 0-8-15,0 0 4 0,8-11 1 16,-8 11 1-16,0 0-7 0,0 0-5 0,0 0-9 16,14-8-3-16,-14 8-9 0,15-5-2 15,-15 5-6-15,19-5-2 0,-19 5-7 16,19-3-3-16,-19 3-3 0,24-4-3 0,-24 4 2 16,20-4 0-16,-20 4-3 0,18-2 0 15,-18 2 3-15,16-3 5 0,-16 3 11 0,0 0 8 16,0 0 0-16,21 0 3 0,-21 0-1 15,0 0 2-15,9 15-3 0,-9-15-1 0,0 17-7 16,0-17 3-16,-2 27-3 0,2-12 2 16,-3 4-2-16,1 1-1 0,2 2 0 15,-2 3-2-15,2 2-4 0,0 1 0 0,2 0-4 16,-2 3 0-16,2 0-1 0,1-1 4 16,-1-1-9-16,0 1-5 0,-2-3 4 0,2 1 0 15,-2 0-5-15,0-6 19 0,-2-1 1 16,2 0 18-16,-2-2-19 0,-5 0-2 15,3-4 4-15,-2-2 0 0,-3-1-4 0,1-3-5 16,8-9 1-16,-22 10-15 0,22-10-16 16,-18 0-26-16,18 0-28 0,-22-14-35 0,12 5-52 15,-1-4-55-15,3 1-44 0,-3-5-78 16,3 2-151-16,-1 0-111 0,3-1-364 16,2 3-385-16</inkml:trace>
  <inkml:trace contextRef="#ctx0" brushRef="#br0" timeOffset="10754.74">18282 5706 2997 0,'0'0'-26'0,"12"17"6"0,-8-8 5 15,-4-9 23-15,8 19 7 0,-8-19 29 16,7 22 29-16,-3-13 6 0,-4-9 1 0,7 19-5 15,-7-19-2-15,6 17 3 0,-6-17 7 16,4 17 2-16,-4-17-4 0,4 14-7 16,-4-14-7-16,0 0-3 0,9 15-6 0,-9-15-11 15,0 0-17-15,0 0-12 0,0 0-10 16,0 0-13-16,0 0-4 0,0 0-5 16,0 0 2-16,32-21 1 0,-32 21 3 0,12-15 3 15,-12 15-1-15,13-14 5 0,-13 14 5 16,15-12 8-16,-15 12 7 0,12-5 8 0,-12 5 13 15,0 0 10-15,17-4 8 0,-17 4 0 16,0 0-6-16,0 0-5 0,28 9-5 0,-28-9-4 16,12 8-3-16,-12-8-6 0,14 6-3 15,-14-6-3-15,0 0 0 0,14 9-6 16,-14-9-7-16,0 0-10 0,0 0-9 0,19 0-7 16,-19 0-1-16,0 0 2 0,17-11 0 15,-17 11 5-15,15-13 3 0,-15 13 5 16,14-13 13-16,-4 5 6 0,-10 8 14 0,14-11 14 15,-14 11 7-15,15-10 8 0,-15 10 8 16,15-8-5-16,-15 8 4 0,0 0 9 0,21 0 3 16,-21 0-24-16,0 0-2 0,24 12-6 15,-24-12-5-15,12 11-4 0,-12-11-11 0,12 15-4 16,-12-15-23-16,13 13-15 0,-6-6-25 16,-3 0-28-16,-4-7-40 0,8 9-39 0,-8-9-52 15,9 9-47-15,-9-9-54 0,0 0-117 16,0 0-120-16,0 0-64 0,0 0-228 15,0 0-162-15</inkml:trace>
  <inkml:trace contextRef="#ctx0" brushRef="#br0" timeOffset="11313.37">18846 5449 2541 0,'0'0'-3'0,"0"0"9"15,5-18-2-15,-5 18-2 0,0 0 1 16,0 0 15-16,2-18 19 0,-2 18 9 0,0 0-1 15,0 0 8-15,0 0 7 0,4-14 24 16,-4 14 17-16,0 0 14 0,0 0 4 16,0 0-2-16,0 0-1 0,0 0-12 15,7-16-6-15,-7 16-11 0,0 0-7 0,8-10-10 16,-8 10-2-16,10-10-5 0,-10 10-3 16,14-13-4-16,-6 3-5 0,-8 10 0 15,18-19 0-15,-9 9-7 0,2 1 3 0,-1 2-8 16,1-3-4-16,-11 10-1 0,19-14-6 15,-8 9-5-15,-11 5 0 0,16-10-2 0,-16 10-6 16,20-4 4-16,-20 4-4 0,0 0-1 16,29 12 2-16,-16-5-1 0,-4 5 0 15,1 1-3-15,2 6 2 0,-1 0-1 0,0 2-3 16,-1 0-1-16,-1 2 1 0,-1-1 2 16,1 4 1-16,-3-2 8 0,1 1 0 0,-3-2 1 15,-2 2 0-15,0-4-1 0,-2-3 6 16,0 4-4-16,-2-3 9 0,-2-2-2 15,-3-2 3-15,-1 0-6 0,-1-3 1 0,-2 1-2 16,1-3-3-16,-2-3 4 0,-2-1 3 16,14-6-3-16,-27 2-3 0,27-2-3 0,-25-6 3 15,12-2 5-15,1-3-11 0,-2 0-6 16,4-3 2-16,0-1 1 0,1 2-3 16,2-2-1-16,1 0-1 0,0-1-5 0,6 16-4 15,-4-28 2-15,4 14-5 0,0 14-8 16,6-23-6-16,-6 23-13 0,12-22-9 0,-2 11-18 15,-2-2-22-15,2 4-22 0,3 2-26 16,-2-3-30-16,1 2-35 0,1 1-44 0,-1-3-60 16,0 3-132-16,-2-1-166 0,-2 1-339 15,0-1-344-15</inkml:trace>
  <inkml:trace contextRef="#ctx0" brushRef="#br0" timeOffset="11562.42">18940 5024 3019 0,'0'0'125'0,"0"0"15"15,-7-8-10-15,7 8-15 0,0 0-12 0,0 0 0 16,0 0-7-16,0 0-12 0,0 0-19 15,-6-7-43-15,6 7-47 0,0 0-45 0,0 0-54 16,0 0-27-16,0 0-41 0,0 0-32 16,17-14-77-16,-17 14-586 0,10-4-263 15</inkml:trace>
  <inkml:trace contextRef="#ctx0" brushRef="#br0" timeOffset="11684.29">18999 4974 2627 0,'23'-4'-25'0,"-23"4"53"15,0 0 19-15,23-1 22 0,-23 1 27 0,0 0 24 16,23-3 25-16,-23 3 4 0,16-2-15 15,-16 2-17-15,0 0-11 0,20-3-24 16,-20 3-18-16,0 0-33 0,18-4-43 16,-18 4-64-16,0 0-79 0,12-2-71 0,-12 2-140 15,0 0-532-15,6-5-281 0</inkml:trace>
  <inkml:trace contextRef="#ctx0" brushRef="#br0" timeOffset="12845.02">18946 5007 2627 0,'0'0'-106'0,"0"0"19"0,0 0 18 0,0 0 15 16,0 0 17-16,0 0 33 0,0 0 13 16,0 0 22-16,0 0 12 0,0 0 6 0,0 0 1 15,0 0 0-15,0 0 13 0,0 0 7 16,0 0 6-16,0 0 3 0,0 0-4 16,0 0-5-16,0 0 1 0,0 0-4 0,0 0 7 15,0 0 3-15,0 0 1 0,-30-5-9 16,30 5-5-16,0 0-10 0,-2-19-3 15,2 19-4-15,0 0-2 0,4-20-6 0,-4 20-2 16,0 0-1-16,9-17 1 0,-9 17-9 16,0 0-2-16,6-15-7 0,-6 15 2 15,0 0-7-15,9-10 1 0,-9 10-4 0,0 0 4 16,0 0 9-16,0 0 5 0,0 0 6 16,0 0 6-16,0 0-4 0,0 0 2 0,27 21-3 15,-27-21 0-15,0 0-4 0,4 13 1 16,-4-13 3-16,0 0 2 0,0 0-3 0,0 0 1 15,0 0-5-15,0 0 0 0,-4 21-1 16,4-21-1-16,0 0-6 0,0 0-4 16,0 0-12-16,0 0-18 0,0 0-26 0,0 0-22 15,0 0-32-15,0 0-30 0,0 0-37 16,0 0-32-16,-21-42-35 0,21 42-52 0,0 0-100 16,4-19-544-16,-4 19-321 0</inkml:trace>
  <inkml:trace contextRef="#ctx0" brushRef="#br0" timeOffset="13414.15">19183 4961 2698 0,'0'0'-109'0,"0"0"20"16,8-15 17-16,-8 15 23 0,0 0 35 0,0 0 14 16,0 0 26-16,4-13 9 0,-4 13 14 15,0 0 2-15,0 0 3 0,0 0 2 0,0 0 1 16,0 0 1-16,0 0-9 0,0 0 2 16,0 0 4-16,0 0 11 0,0 0 0 15,0 0 1-15,0 0 4 0,0 0-8 0,0 0-5 16,0 0-4-16,0 0-3 0,0 0-10 15,0 0 0-15,0 0-1 0,2 43-3 16,-2-43-1-16,0 0 7 0,-2 17-1 0,2-17 5 16,0 0 4-16,0 0 3 0,0 0 0 15,-6 21 4-15,6-21 3 0,0 0 2 16,0 0 0-16,0 0-2 0,-10 7-7 0,10-7-6 16,0 0-3-16,0 0 1 0,0 0-5 15,0 0 0-15,0 0-8 0,-15-33-2 16,15 33-2-16,0 0 4 0,0-27-5 0,0 27-1 15,0-18 0-15,0 18-2 0,0 0-5 16,6-25-7-16,-6 25 2 0,5-16-1 16,-5 16-4-16,6-11-3 0,-6 11-1 0,0 0 0 15,14-10-4-15,-14 10 2 0,0 0-4 16,0 0 5-16,0 0-3 0,0 0 2 0,0 0-2 16,32 15 4-16,-32-15-2 0,0 0 2 15,7 15-2-15,-7-15-3 0,0 0 0 0,-3 17-11 16,3-17-16-16,0 0-23 0,0 0-41 15,0 0-47-15,0 0-67 0,-14 19-67 16,14-19-158-16,-10-1-175 0,10 1-309 0,0 0-310 16</inkml:trace>
  <inkml:trace contextRef="#ctx0" brushRef="#br0" timeOffset="13845.04">18902 4946 2611 0,'0'0'-127'0,"0"0"23"0,0 0 12 0,0 0 16 16,0 0 17-16,0 0 21 0,0 0 10 16,0 0 15-16,0 0 23 0,0 0 26 15,0 0 9-15,0 0 16 0,0 0 12 0,0 0 1 16,0 0 8-16,0 0 5 0,0 0-2 16,0 0-2-16,0 0 3 0,0 0-4 15,0 0-1-15,0 0-2 0,0 0-5 0,25 30-4 16,-25-30-2-16,0 0-11 0,0 0 8 15,0 0-3-15,0 0 4 0,0 0-5 0,0 0-7 16,0 0-3-16,0 0-4 0,0 0-10 16,0 0-11-16,0 0-17 0,0 0-17 15,0 0-15-15,0 0-28 0,0 0-45 0,-7-48-36 16,7 48-41-16,11-7-32 0,-11 7-79 16,15-3-576-16,-7-1-215 0</inkml:trace>
  <inkml:trace contextRef="#ctx0" brushRef="#br0" timeOffset="14515.07">19767 5613 2452 0,'0'0'-99'0,"0"0"36"0,0 0 20 16,0 0 22-16,0 0 26 0,0 0 37 16,0 0 16-16,0 0 22 0,0 0 12 15,0 0 22-15,0 0 5 0,0 0 8 0,0 0 5 16,0 0-2-16,0 0 1 0,0 0-1 15,0 0-5-15,0 0-6 0,0 0-6 16,0 0-10-16,0 0-9 0,0 0-11 0,0 0-12 16,0 0-2-16,0 0-13 0,0 0-5 15,0 0-9-15,0 0-3 0,0 0-13 0,0 0-7 16,0 0-13-16,0 0-11 0,0 0-16 16,0 0-12-16,54-6-15 0,-54 6-22 15,18-2-23-15,-18 2-26 0,0 0-32 0,28-3-23 16,-20 2-38-16,-8 1-60 0,15-4-135 15,-7 0-448-15,-8 4-209 0</inkml:trace>
  <inkml:trace contextRef="#ctx0" brushRef="#br0" timeOffset="14767.32">19696 5456 2515 0,'0'0'-68'0,"0"0"38"0,0 0 15 15,0 0 27-15,0 0 32 0,0 0 28 0,0 0 25 16,0 0 22-16,0 0 10 0,0 0-5 16,0 0-11-16,0 0-12 0,0 0-12 15,0 0-9-15,65 4-14 0,-65-4-7 0,25 3-23 16,-25-3-42-16,23 0-69 0,-9 1-59 15,-2-1-86-15,-12 0-158 0,21 0-460 16,-8 0-176-16</inkml:trace>
  <inkml:trace contextRef="#ctx0" brushRef="#br0" timeOffset="15779.81">20429 5254 2648 0,'-12'-11'34'0,"12"11"2"0,0 0-6 16,0 0-9-16,0 0 3 0,0 0-1 0,0 0 3 16,0 0-12-16,0 0 2 0,34-12-2 15,-34 12 1-15,23-2-2 0,-23 2-3 16,30 0 7-16,-14 0 1 0,-16 0-1 0,41 0-1 16,-20 0-4-16,0 0 4 0,1-1-3 15,-2 1-2-15,2 0-7 0,-3 0-15 16,-19 0-12-16,32 0-45 0,-18 0-27 0,0 0-39 15,-14 0-47-15,20-4-77 0,-20 4-455 16,15-3 26-16</inkml:trace>
  <inkml:trace contextRef="#ctx0" brushRef="#br0" timeOffset="16030.09">20605 5246 2082 0,'0'0'-35'0,"-12"8"16"0,12-8 3 0,-9 12 8 15,9-12 10-15,-8 13 25 0,8-13 27 16,-6 21 9-16,6-21 6 0,-2 25 10 0,-1-10 22 16,3-15 15-16,-2 33 6 15,2-15 10-15,0 1 1 0,0 0-8 0,0 1-6 16,2-1-12-16,-2 2-12 0,3-3-12 16,-1 2-6-16,-2-1-9 0,2-2-9 0,-2-17-4 15,2 29-6-15,-2-16-8 0,0-13-20 16,2 20-28-16,-2-20-44 0,2 20-46 0,-2-20-61 15,4 12-74-15,-4-12-148 0,0 9-497 16,0-9-244-16</inkml:trace>
  <inkml:trace contextRef="#ctx0" brushRef="#br0" timeOffset="16635.41">20701 5553 2521 0,'0'0'-95'0,"0"0"25"0,0 0 12 15,0 0 10-15,19 21 21 0,-19-21 10 16,2 14 19-16,-2-14 19 0,4 17 6 0,-4-17 10 16,2 19-2-16,-2-19 2 0,4 21 9 15,-4-21-1-15,2 18 2 0,-2-18-8 16,2 12 3-16,-2-12-5 0,0 0-1 0,2 20-4 15,-2-20 2-15,0 0-2 0,0 0-6 16,5 11-6-16,-5-11-11 0,0 0 4 0,0 0-9 16,0 0 2-16,0 0 6 0,0 0-14 15,0 0 10-15,25-38-1 0,-18 27 10 16,-7 11 2-16,13-18 1 0,-7 10-2 0,-6 8 6 16,15-13-9-16,-15 13-4 0,12-11 4 15,-12 11 9-15,14-6 17 0,-14 6 26 0,0 0-1 16,0 0 14-16,0 0 0 0,26 13 4 15,-26-13-7-15,13 14-8 0,-13-14-5 16,7 15-7-16,-7-15-6 0,8 13-6 16,-8-13-4-16,9 15-4 0,-9-15-8 0,6 11-10 15,-6-11-7-15,0 0-16 0,8 10-17 16,-8-10-25-16,0 0-16 0,0 0-6 16,0 0 0-16,0 0 1 0,0 0 4 0,0 0 4 15,36-22 16-15,-25 15 4 0,-2-4 9 16,-9 11 0-16,18-17 8 0,-7 7 11 0,0 3 3 15,-11 7 16-15,21-13 21 0,-11 9 14 16,-10 4 24-16,20-6 20 0,-20 6 19 0,18 0 17 16,-18 0 9-16,17 7 0 0,-17-7-9 15,15 14-11-15,-6-6-15 0,-1 2-10 16,-8-10-7-16,15 20-8 0,-10-8-11 0,-5-12-12 16,10 19-18-16,-6-12-28 0,-4-7-36 15,8 15-39-15,-8-15-43 0,9 12-51 0,-5-8-51 16,-4-4-88-16,0 0-191 0,0 0-109 15,0 0-234-15,0 0-176 0</inkml:trace>
  <inkml:trace contextRef="#ctx0" brushRef="#br0" timeOffset="21545.96">21530 5479 1396 0,'0'0'179'0,"0"0"-18"0,0 0-10 0,0 0 6 16,0 0 7-16,0 0-4 0,0 0 5 15,0 0-21-15,0 0-7 0,0 0-10 0,0 0-14 16,0 0-17-16,0 0-9 0,0 0-6 16,0 0-5-16,0 0-11 0,0 0-12 15,0 0-2-15,0 0-7 0,0 0-6 0,0 0-4 16,0 0-2-16,0 0-3 0,52-6-12 15,-52 6-29-15,18-3-24 0,-18 3-29 0,17-4-37 16,-17 4-37-16,22-6-26 0,-22 6-35 16,20-6-79-16,-6 2-567 0,-2 3-189 15</inkml:trace>
  <inkml:trace contextRef="#ctx0" brushRef="#br0" timeOffset="21986.8">22085 5083 2499 0,'0'0'-71'0,"6"-10"34"0,-6 10-3 15,0 0 17-15,7-13 8 0,-7 13 20 0,0 0 27 16,0 0 12-16,0 0 9 0,0 0 6 16,0 0 7-16,0 0 4 0,0 0-7 15,0 0-1-15,0 0-6 0,0 0-4 0,0 55-6 16,-3-39-5-16,1 0 0 0,0 3-3 15,-2 3-4-15,0 0-5 0,0 1-1 16,0 4-6-16,2-2 2 0,-2 1-4 0,2 1-1 16,-4-2-2-16,4 0 2 0,0 1-5 15,0-2-5-15,0-2 1 0,2 0-5 0,-2-2-2 16,0-1-14-16,2 0-14 0,-2-2-24 16,2-17-34-16,0 29-29 0,0-18-30 15,0 1-45-15,0-12-119 0,-2 11-436 0,2-11-17 16</inkml:trace>
  <inkml:trace contextRef="#ctx0" brushRef="#br0" timeOffset="22328.83">22255 5350 2139 0,'0'0'-44'0,"0"0"15"0,0 0 9 16,10-8 10-16,-10 8 15 0,0 0 15 15,0 0 7-15,0 0 6 0,0 0-6 0,0 0 0 16,0 0-4-16,0 0 4 0,0 0-4 16,-42 24 3-16,42-24 8 0,-13 10 6 15,13-10-9-15,-8 10 4 0,8-10-9 0,-11 11 3 16,11-11 5-16,-7 13-1 0,7-13-4 16,-8 18 12-16,8-18-1 0,-6 17 9 15,6-17 2-15,-6 21 3 0,6-21-1 0,-7 19 3 16,5-8-4-16,2-11-6 0,-2 19-5 15,2-19 0-15,0 23-4 0,0-23-5 0,9 19 4 16,-3-7-6-16,2-3-4 0,2 1-5 16,4-3-10-16,-4 0-15 0,3 0-39 0,-1 0-34 15,3-2-40-15,-2-1-40 0,3 0-50 16,-4-2-117-16,2 1-410 0,-1-3-7 16</inkml:trace>
  <inkml:trace contextRef="#ctx0" brushRef="#br0" timeOffset="22643.14">22564 5237 2205 0,'6'-17'4'15,"-6"17"4"-15,0 0 17 0,2-15-10 0,-2 15 9 16,0 0 2-16,0 0 6 0,0 0 11 16,0 0 4-16,0 0-7 0,0 0-4 15,0 0-3-15,0 0 1 0,0 0-4 0,-21 45-2 16,16-29 0-16,1-1 7 0,2 3-21 16,-2-2-8-16,2 3-1 0,2 0-12 15,-2-2-3-15,4 2-2 0,0-3-14 0,0 0-26 16,2 0-33-16,0-1-32 0,3-1-41 15,0-3-86-15,1 1-391 0,0-1 141 16</inkml:trace>
  <inkml:trace contextRef="#ctx0" brushRef="#br0" timeOffset="23195.18">22711 5583 1828 0,'0'0'26'15,"0"0"21"-15,0 0 3 0,0 0 11 0,0 0 17 16,0 0 7-16,-4-36 2 0,4 36 13 16,0 0 2-16,2-24-6 0,-2 24-5 15,2-21-6-15,-2 21-2 0,5-25-3 0,-3 11 3 16,0-4-3-16,2 1 0 0,1 2-14 16,-1-3-9-16,0 1 0 0,2 0-12 0,-1 0-6 15,1 0-5-15,0 1-3 0,0 1-3 16,1 0-10-16,0 0 5 0,-1-1-6 15,-6 16-3-15,10-25 2 0,-6 18-6 0,-4 7-2 16,11-19-2-16,-11 19 0 0,13-16 1 16,-13 16-7-16,15-10 2 0,-15 10-2 15,14-8-4-15,-14 8 1 0,18 0 2 0,-18 0-3 16,0 0 3-16,24 15-1 0,-12-6 0 16,-4 3-1-16,0 1-1 0,1 1-5 15,-3 1-6-15,0-1 1 0,1 4 4 0,-3 2-2 16,1-4 2-16,-1 4 3 0,-2-4 8 15,0 3 1-15,-2-2 10 0,0-17-7 0,-4 35 4 16,0-19-1-16,-1-1 2 0,-1-1 5 16,-1-2 2-16,-3-1 1 0,10-11-3 15,-19 20 3-15,6-12 9 0,4-1 7 0,9-7 9 16,-20 10-1-16,20-10 2 0,-18 0-1 16,18 0 3-16,0 0 0 0,-25-10-1 0,25 10-7 15,-12-15 1-15,12 15-9 0,-12-17-1 16,12 17-2-16,-6-18-7 0,6 18-1 15,-6-15-7-15,6 15-5 0,-4-18-3 0,4 18-8 16,0 0-15-16,0 0-19 0,8-28-24 16,-8 28-34-16,11-15-31 0,0 9-52 15,-1 0-53-15,1-3-111 0,3 4-606 0,2-1-374 16</inkml:trace>
  <inkml:trace contextRef="#ctx0" brushRef="#br0" timeOffset="23877">23148 5413 2729 0,'0'0'-145'0,"0"0"17"0,0 0 19 0,0 0 27 15,0 0 17-15,-23 21 9 0,23-21 11 16,0 0 1-16,-5 16 4 0,5-16 7 16,-4 18 7-16,4-18-1 0,-5 18 1 0,5-18 11 15,-4 20-1-15,4-20 5 0,-4 17 1 16,4-17 15-16,-4 17-3 0,4-17 1 16,-2 13 11-16,2-13 1 0,0 0 11 0,-4 16 0 15,4-16 7-15,0 0 7 0,0 0 0 16,0 0 0-16,0 0-3 0,0 0-4 0,0 0 7 15,0 0-3-15,0 0 3 0,0 0 3 16,0 0-1-16,0 0 5 0,23-46 17 16,-16 34-18-16,-7 12 10 0,10-20-4 15,-4 11-4-15,-6 9-2 0,9-18-3 0,-9 18-3 16,8-14-1-16,-8 14-15 0,0 0 0 16,11-12-1-16,-11 12-7 0,0 0 1 0,0 0-1 15,0 0-6-15,0 0 4 0,0 0-4 16,19 28 2-16,-19-28-2 0,6 17-1 15,-6-17-1-15,4 16-1 0,-4-16 2 0,4 15-7 16,-4-15 4-16,0 0-3 0,7 17 0 16,-7-17-3-16,0 0-3 0,7 11 3 0,-7-11-11 15,0 0-6-15,0 0-17 0,0 0 10 16,0 0-2-16,0 0 5 0,0 0-6 0,33-19 8 16,-24 10 8-16,-9 9-1 0,17-18 7 15,-9 7 2-15,-8 11 4 0,14-15 5 16,-6 8-5-16,-8 7 1 0,10-14 5 0,-10 14 6 15,10-11-7-15,-10 11 11 0,0 0-12 16,15-4 11-16,-15 4-4 0,0 0 5 0,0 0-3 16,0 0 7-16,21 15-8 0,-21-15 8 15,9 14-8-15,-9-14-1 0,6 12-2 16,-6-12 3-16,6 17-2 0,-6-17 0 16,4 15-7-16,-4-15-10 0,8 16-59 0,-8-16-50 15,6 14-39-15,-6-14-83 0,0 0-162 16,6 14-272-16,-2-10 92 0</inkml:trace>
  <inkml:trace contextRef="#ctx0" brushRef="#br0" timeOffset="24112.04">23578 5457 1991 0,'0'0'-30'16,"0"0"4"-16,0 0 16 0,0 0 9 0,0 0 19 15,20-8 2-15,-20 8-3 0,0 0-5 16,24 0-4-16,-24 0 5 0,23 0 0 16,-23 0-15-16,28-2-33 0,-14 2-48 0,-14 0-53 15,36-2-135-15,-16 0-214 0,-4 2 350 16</inkml:trace>
  <inkml:trace contextRef="#ctx0" brushRef="#br0" timeOffset="24677.6">23872 5295 1378 0,'-7'-22'14'0,"7"22"15"0,0 0 5 0,0-23 7 16,0 23 0-16,0-17 9 0,0 17-5 15,4-23 0-15,3 10-5 0,-7 13-4 16,13-27-3-16,-5 12-5 0,0 0-2 0,6-2-5 15,-4 3-2-15,0 0-1 0,1 2-2 16,2-1-1-16,-3 3-1 0,3-1-3 16,-3 3 1-16,-10 8 4 0,24-12-8 15,-14 11-7-15,-10 1 9 0,22 0-5 0,-22 0 1 16,21 13-3-16,-13-4 4 0,0 4-1 16,1 1 2-16,0 1-5 0,-5 2-1 0,2 2-1 15,-4 3 9-15,2-2-5 0,-4 3 3 16,2-2-7-16,-4 0 2 0,0 0 7 0,0 0 12 15,-4 2 6-15,2-4 12 0,-2-2 3 16,-3 0 10-16,0 3 10 0,-1-7 8 0,-1 0 5 16,1-2 2-16,-3-1-7 0,0-1 0 15,1-3-7-15,-4 0 9 0,16-6 9 16,-20 6 1-16,20-6 3 0,-21 0-7 0,21 0-7 16,0 0-7-16,-24-13 6 0,24 13-10 15,-10-14 3-15,10 14-12 0,-6-19-2 16,6 19-8-16,2-19-6 0,-2 19-5 0,6-21-12 15,2 10-9-15,-8 11-20 0,15-22-26 16,-4 13-34-16,-1-3-37 0,1 5-41 16,1-2-51-16,-1-1-97 0,2 2-578 0,-1 1-243 15</inkml:trace>
  <inkml:trace contextRef="#ctx0" brushRef="#br0" timeOffset="25030.1">24233 5319 2626 0,'0'0'-45'0,"0"0"36"0,0 0 5 0,0 0 8 16,0 0 17-16,0 0 4 0,0 0 6 15,-3 25 3-15,3-25-3 0,0 0-3 16,0 0-3-16,-4 21-5 0,4-21-3 0,0 0 4 15,-2 23-3-15,2-23 0 0,-4 19-3 16,4-19-2-16,-1 18 0 0,1-18 0 16,-3 20-2-16,3-20-3 0,-2 21-1 0,2-21 1 15,-4 17 8-15,4-17-3 0,-2 19 4 16,2-19 5-16,-2 16 11 0,2-16-3 0,0 0 5 16,-2 20 4-16,2-20 0 0,0 0-5 15,0 0-3-15,2 19 1 0,-2-19-4 16,0 0-16-16,14 10-17 0,-14-10-21 0,14 3-35 15,-14-3-44-15,18 0-40 0,-5 0-68 16,-13 0-131-16,22-5-412 0,-10 3-41 0</inkml:trace>
  <inkml:trace contextRef="#ctx0" brushRef="#br0" timeOffset="25309.33">24525 5153 2195 0,'0'0'-6'0,"-4"-19"22"0,4 19-1 16,0 0-12-16,0 0 17 0,0 0 5 0,0 0 29 16,0 0 6-16,0 0-5 0,0 0-5 15,0 0-7-15,0 0 2 0,0 0-6 16,26 46 5-16,-22-27 6 0,1 6 4 0,-2 0 3 15,-3 3-7-15,0 1-1 0,-2-1-8 16,-4 7-5-16,0-2-17 0,-4 2-21 0,-4-2-62 16,0 1-42-16,-8 2-47 0,-1-2-90 15,5-6-518-15,-11 4-46 0</inkml:trace>
  <inkml:trace contextRef="#ctx0" brushRef="#br0" timeOffset="26159.02">22596 5088 2220 0,'0'0'-59'0,"0"0"23"0,0 0 10 16,0 0 17-16,0 0 12 0,0 0 18 16,0 0 18-16,0 0-8 0,0 0 10 15,0 0-7-15,0 0 8 0,0 0 5 0,0 0 8 16,0 0 18-16,0 0 11 0,0 0 5 16,0 0 4-16,0 0-5 0,0 0-4 15,-20 40-3-15,20-40-5 0,-8 22-10 0,4-9-1 16,-3 0-7-16,7-13-7 0,-9 29 1 15,5-14-8-15,-2 0-8 0,2 2 0 0,0 1-2 16,-1-3-1-16,1 2 1 0,0 0-5 16,0-2 6-16,0 1 0 0,-1-1-1 15,1 0 3-15,-1 0 3 0,1 0-7 0,4-15-4 16,-6 27-6-16,2-14 4 0,4-13-5 16,-6 23-3-16,6-23-2 0,-4 19-9 0,2-7 1 15,2-12-4-15,0 0-10 0,2 27-20 16,-2-27-20-16,8 15-32 0,-8-15-31 0,10 11-31 15,-10-11-21-15,15 12-18 0,-8-8-34 16,1-1-60-16,-8-3-575 0,13 6-189 16</inkml:trace>
  <inkml:trace contextRef="#ctx0" brushRef="#br0" timeOffset="27423.06">22253 5304 2385 0,'0'0'-159'0,"0"0"12"0,0 0 18 16,0 0 6-16,0 0 9 0,0 0 11 0,0 0 13 15,0 0 5-15,0 0 8 0,0 0 13 16,0 0 12-16,0 0 24 0,0 0 21 15,0 0 19-15,0 0 20 0,0 0 23 0,0 0 11 16,0 0 7-16,0 0 5 0,0 0-4 16,0 0 4-16,0 0 5 0,0 0-14 15,0 0-3-15,0 0-6 0,0 0-14 0,0 0 7 16,0 0-14-16,0 0 4 0,0 0-4 16,-18 46-12-16,18-46-1 0,0 0 1 0,-8 9 4 15,8-9-10-15,0 0-2 0,0 0-7 16,-9 14 5-16,9-14-5 0,0 0 8 15,0 0 1-15,-10 10 2 0,10-10 4 16,0 0 7-16,-10 12-1 0,10-12-3 0,0 0 0 16,-14 12-7-16,14-12-5 0,0 0 4 15,-12 9-4-15,12-9-3 0,0 0-2 0,-12 13 0 16,12-13-1-16,-10 8-3 0,10-8 4 16,0 0-1-16,-12 12-4 0,12-12 4 15,0 0-6-15,-11 8 1 0,11-8-6 0,0 0 4 16,-8 11 2-16,8-11-5 0,0 0 2 15,0 0 5-15,0 0-2 0,0 0 7 16,0 0-5-16,-11 11 0 0,11-11 6 0,0 0 3 16,0 0 6-16,0 0 13 0,0 0 0 15,0 0 0-15,0 0-2 0,0 0 5 0,0 0 5 16,0 0-1-16,0 0 3 0,0 0 2 16,0 0 4-16,0 0 3 0,0 0 0 0,0 0-1 15,0 0 0-15,0 0 2 0,0 0-7 16,0 0-8-16,0 0-7 0,0 0-1 15,0 0-4-15,0 0-6 0,0 0 0 0,0 0-4 16,0 0 2-16,0 0-6 0,0 0 0 16,0 0-1-16,0 0-2 0,0 0 0 0,0 0-1 15,0 0 0-15,0 0 0 0,0 0 0 16,0 0-1-16,0 0 0 0,15 25-4 16,-15-25-1-16,0 0 0 0,0 0 0 0,11 11 2 15,-11-11-3-15,10 6 1 0,-10-6 0 16,13 10-1-16,-13-10-1 0,17 6 4 0,-17-6-4 15,17 7 1-15,-17-7-1 0,19 7 0 16,-19-7-1-16,17 6 0 0,-17-6-2 0,15 6-2 16,-15-6 2-16,15 6 0 0,-15-6-1 15,12 5 0-15,-12-5-2 0,12 6 2 16,-12-6-5-16,0 0 1 0,14 9 1 16,-14-9 3-16,0 0-2 0,8 12 1 0,-8-12-1 15,0 0 0-15,8 12 5 0,-8-12-6 16,0 0 1-16,7 15 2 0,-7-15-2 15,0 0-1-15,4 13-5 0,-4-13-7 0,0 0-29 16,0 0-38-16,0 0-52 0,6 15-37 16,-6-15-48-16,0 0-82 0,5 7-641 0,-5-7-363 15</inkml:trace>
  <inkml:trace contextRef="#ctx0" brushRef="#br0" timeOffset="28610.62">22511 5174 2751 0,'0'0'-127'0,"0"0"30"0,0 0 8 0,0 0 19 16,0 0 15-16,0 0 21 0,0 0 9 15,0 0 5-15,0 0-6 0,0 0 1 0,0 0 7 16,0 0-19-16,0-24 8 0,0 24-5 15,0 0 7-15,0 0 4 0,0 0-1 16,0 0 12-16,0 0-1 0,0 0 13 0,0 0 11 16,0 0 8-16,0 0 15 0,0 0 27 15,0 0 18-15,0 0 15 0,0 0-5 16,0 0-7-16,0 0-2 0,0 0-11 0,0 0-8 16,0 0-8-16,0 0-6 0,-13 45-8 15,13-45-4-15,0 0-2 0,-7 23-3 0,7-23-1 16,-4 15-5-16,4-15-3 0,-2 17-1 15,2-17 1-15,-4 17-5 0,4-17 4 16,-2 18 2-16,2-18-2 0,-6 17-1 0,6-17 2 16,-4 19-1-16,4-19-4 0,-3 17 4 15,3-17-8-15,-2 19-2 0,2-19-1 16,-5 17 0-16,5-17-1 0,-2 17 0 0,2-17-1 16,-2 18-4-16,2-18 5 0,0 16-1 15,0-16-1-15,0 0-1 0,0 24-3 16,0-24-2-16,-2 15 17 0,2-15-13 0,0 0 0 15,2 22 3-15,-2-22-7 0,2 16 6 16,-2-16-4-16,0 0 2 0,5 21-3 0,-5-21 2 16,7 14 0-16,-7-14-3 0,8 13 2 15,-8-13 2-15,6 11-1 0,-6-11 1 16,8 15 3-16,-8-15 1 0,9 13-1 0,-9-13 1 16,9 12 0-16,-9-12-1 0,6 12-2 15,-6-12 0-15,8 11 14 0,-8-11 2 0,9 10 1 16,-9-10-6-16,8 11 5 0,-8-11-5 15,0 0 2-15,0 0 7 0,13 12 8 0,-13-12 5 16,0 0 8-16,7 11 8 0,-7-11 8 16,0 0 6-16,0 0 1 0,0 0 1 15,0 0-7-15,0 0-2 0,8 11-6 0,-8-11-6 16,0 0-1-16,0 0-4 0,0 0-9 16,0 0-2-16,0 0-4 0,0 0-2 15,0 0-1-15,0 0 5 0,0 0-2 0,0 0-3 16,0 0-3-16,0 0 1 0,0 0-6 15,0 0 0-15,0 0-5 0,0 0-1 16,0 0-1-16,0 0-1 0,0 0-5 0,0 0-5 16,0 0-3-16,0 0-7 0,0 0-11 15,0 0-8-15,0 0-17 0,0 0-11 0,-8-51-4 16,8 51-9-16,-3-21-13 0,3 21-22 16,-4-29-23-16,4 16-34 0,-2-2-46 0,-1-4-67 15,6-2-193-15,-3 2-428 0,0-1-276 16</inkml:trace>
  <inkml:trace contextRef="#ctx0" brushRef="#br0" timeOffset="42061.97">25929 5111 2499 0,'0'0'-111'0,"-6"20"24"0,5-9 29 16,1-11 23-16,-7 28 18 0,4-12 23 15,1 0 11-15,0 2 22 0,2-1 3 16,0 2 13-16,0 0 6 0,2-2 9 0,-2 5 6 16,2-4 4-16,1 0-2 0,0 1 1 15,1-2-10-15,-3-2-4 0,1 0-3 16,0 0-11-16,-2-15-3 0,4 26-4 15,-2-13-5-15,-2-13-6 0,4 21-1 0,-4-21-4 16,5 16-6-16,-5-16-15 0,2 16-28 16,-2-16-35-16,5 14-47 0,-5-14-46 15,2 9-48-15,-2-9-96 0,0 0-475 0,0 0-61 16</inkml:trace>
  <inkml:trace contextRef="#ctx0" brushRef="#br0" timeOffset="42737.78">25866 5318 2217 0,'0'-19'-66'16,"0"19"14"-16,0-18 11 0,0 18 25 16,0 0 21-16,0-25 30 0,0 25 14 0,0 0 14 15,2-21 5-15,-2 21-3 0,4-14 2 16,-4 14-9-16,5-12-1 0,-5 12 2 15,6-14-9-15,-6 14-2 0,8-12-4 0,-8 12-3 16,11-13-7-16,-11 13-2 0,18-11-10 16,-11 5 5-16,-7 6-8 0,22-10 1 15,-9 5-14-15,-13 5 8 0,30-7-4 0,-17 3-4 16,-13 4-3-16,35-4 4 0,-18 4-4 16,3 0 2-16,-20 0-1 0,34 2 1 0,-15 1-5 15,-4 3 0-15,3-2 0 0,-5 4-5 16,-2-1-2-16,-2 3 9 0,-2 1-8 15,-7-11 6-15,4 21 7 0,-4-7-11 0,0-14 5 16,-8 26 12-16,0-11 0 0,0-1 5 16,-4-1-8-16,1 2 8 0,-4 0 2 0,3-4 4 15,-1-1 4-15,0 0-10 0,1-2 0 16,1 1 4-16,11-9 0 0,-23 11-1 0,14-4 0 16,9-7 0-16,-16 7 5 0,16-7 3 15,-15 3-5-15,15-3-2 0,0 0-7 16,0 0-4-16,0 0-7 0,0 0 2 0,-21-13-4 15,21 13-1-15,0 0-6 0,0 0-1 16,0 0-5-16,0 0-2 0,0 0-3 16,27-32 1-16,-27 32 3 0,19-6-1 0,-19 6 4 15,20-1 1-15,-20 1-2 0,26 1 1 16,-26-1 3-16,28 6-2 0,-12 2 5 16,-3-1-4-16,3 3 2 0,-1 0 2 0,-1 3-1 15,1 2 6-15,-3-2-2 0,1 1 2 16,-4-4 1-16,-2 4 1 0,0 0 3 15,-3-1 0-15,-4-13 2 0,3 21 10 0,-3-21 15 16,0 23 6-16,0-23 5 0,-7 17-3 16,-3-7-5-16,-1-1-1 0,11-9-3 0,-27 11-6 15,9-7-2-15,3-2-12 0,-6 0-11 16,2-2-24-16,19 0-27 0,-41-5-35 0,21 1-38 16,-1-2-21-16,1-2-40 0,2 0-31 15,2-1-76-15,3 2-485 0,-3-5-72 16</inkml:trace>
  <inkml:trace contextRef="#ctx0" brushRef="#br0" timeOffset="43453.63">26385 5457 2165 0,'0'0'-92'0,"0"0"25"16,15 11 4-16,-15-11 7 0,0 0 12 0,0 0 3 16,0 18 10-16,0-18 5 0,0 0 14 15,-4 21 2-15,4-21 7 0,0 0 1 16,-5 25 4-16,5-25-2 0,-4 14 0 0,4-14 7 15,0 0-4-15,-4 21 3 0,4-21 6 16,0 0-9-16,-6 15 10 0,6-15-3 16,0 0 21-16,0 0 15 0,0 0 14 15,-4 15 0-15,4-15 5 0,0 0 2 0,0 0 6 16,0 0-9-16,0 0 4 0,0 0-6 16,0 0 0-16,0 0-9 0,0 0 13 0,27-42-18 15,-22 31 4-15,4-1-1 0,0 1 3 16,2 0-4-16,-2 0-3 0,0 1-8 15,-9 10 1-15,19-19-9 0,-9 12-2 0,-10 7-2 16,13-11-5-16,-13 11 1 0,14-5 2 16,-14 5-2-16,0 0 8 0,0 0-6 0,0 0 2 15,28 13 0-15,-28-13-6 0,6 13 3 16,-6-13-3-16,5 18-3 0,-5-18 0 0,2 19-2 16,-2-19 0-16,4 15-5 0,-4-15-3 15,2 13 1-15,-2-13 2 0,0 0-3 16,4 17 4-16,-4-17-3 0,0 0 1 0,0 0-1 15,3 14-1-15,-3-14 0 0,0 0-3 16,0 0 2-16,0 0-2 0,0 0 3 0,0 0-5 16,0 0-1-16,0 0 16 0,39-29 4 15,-33 20 11-15,-6 9 5 0,15-16 7 16,-15 16-1-16,12-13-2 0,-12 13 2 16,15-11-9-16,-15 11-2 0,14-9-2 0,-14 9-1 15,11-9-5-15,-11 9 0 0,0 0 17 16,0 0 3-16,25 2 7 0,-25-2 1 15,0 0-3-15,13 16-4 0,-13-16-5 0,12 13 0 16,-12-13-7-16,5 17-5 0,-5-17-5 16,10 17-9-16,-8-8-17 0,-2-9-35 0,3 16-44 15,-3-16-62-15,5 15-54 0,-5-15-67 16,7 14-147-16,-7-14-573 0,0 0-445 16</inkml:trace>
  <inkml:trace contextRef="#ctx0" brushRef="#br0" timeOffset="45024.94">26980 5357 2869 0,'0'0'-145'0,"0"0"26"15,0 0 20-15,0 0 7 0,0 0 14 0,0 0 24 16,0 0 15-16,0 0 25 0,0 0 2 16,0 0 14-16,0 0 18 0,0 0 8 15,0 0 21-15,0 0 20 0,0 0 7 0,0 0 10 16,0 0-15-16,0 0-4 0,0 0-4 15,0 0-14-15,0 0-3 0,0 0-3 16,0 0-15-16,23-46-1 0,-19 34-5 16,-4 12-3-16,9-32-11 0,-3 15 5 0,0 0-4 15,0-4-1-15,3 0-4 0,0 3 9 16,0 0-12-16,0-1 4 0,0 2-3 0,0 2-3 16,2 2 8-16,-4-1-4 0,5 1-6 15,-2 1 0-15,1 3-2 0,-1-1 5 16,1 1-5-16,-11 9 1 0,22-12 5 0,-22 12-3 15,18-3-5-15,-18 3 0 0,0 0 2 16,25 9 3-16,-16 1 2 0,0 0-5 0,-2 5 4 16,4 5 1-16,-3-1-3 0,4 4 9 15,-5 2-9-15,4 0 1 0,-4 1 1 16,0-1 4-16,-1 2-10 0,-2-3 8 0,-2 0-2 16,0-1 2-16,-2-5 2 0,-2 1 20 15,0 0 16-15,-4-3 8 0,-1-1-5 0,-2-2-1 16,-4-2 6-16,2-1-5 0,-8 0 4 15,6-5 10-15,-7-1 6 0,3-2 12 16,17-2 9-16,-33-2 6 0,33 2 2 0,-32-9-8 16,20 2-1-16,-1-2-3 0,0-2 5 15,3 0-9-15,0-3-4 0,10 14-5 16,-11-24-11-16,9 12-10 0,2 12-11 0,0-25-5 16,0 25-10-16,7-22-12 0,2 11-14 15,0-2-17-15,0 4-24 0,5 2-36 16,1-3-53-16,3 2-54 0,-1 1-68 0,0-1-118 15,0 0-177-15,1 3-312 0,-4-3-223 16</inkml:trace>
  <inkml:trace contextRef="#ctx0" brushRef="#br0" timeOffset="45420.28">27103 4738 2517 0,'0'0'-85'0,"0"0"29"16,0 0 39-16,0 0 46 0,0 0 35 0,0 0 46 15,0 0 30-15,0 0 19 0,0 0 0 16,0 0 0-16,0 0-4 0,0 0 0 16,0 0 2-16,0 0-2 0,0 0 0 15,0 0-19-15,0 0-9 0,0 0-20 0,0 0-9 16,0 0-9-16,0 0-16 0,0 0-4 16,15-21-9-16,-15 21-6 0,15-6-5 0,-15 6-12 15,0 0-1-15,23-5-2 0,-23 5-7 16,15-3-5-16,-15 3-32 0,0 0-43 15,20-1-51-15,-20 1-50 0,0 0-70 0,11 5-58 16,-11-5-139-16,2 12-190 0,-2-12-329 16,0 0-357-16</inkml:trace>
  <inkml:trace contextRef="#ctx0" brushRef="#br0" timeOffset="46291.97">27524 5350 2809 0,'17'7'-92'0,"-17"-7"18"0,0 0 12 16,0 0 22-16,6 12 25 0,-6-12 3 15,0 0 13-15,0 0 5 0,0 0 5 0,0 20 16 16,0-20 10-16,0 0 9 0,0 18 10 16,0-18 8-16,0 0 10 0,-4 22-1 15,4-22 0-15,-4 16-5 0,4-16-8 16,-2 18-6-16,2-18-1 0,-4 14-5 0,4-14-7 15,0 0-2-15,-5 15-1 0,5-15-1 16,0 0-1-16,0 0 7 0,-4 19 4 0,4-19 3 16,0 0 3-16,0 0 1 0,0 0 6 15,0 0-11-15,0 0-2 0,0 0-2 0,0 0-6 16,0 0-4-16,0 0-3 0,0 0-5 16,0 0-2-16,0 0-5 0,29-47-2 15,-20 32-3-15,0 0-2 0,2-1-1 0,-4 0-2 16,2 3-1-16,1 0 0 0,0 2-4 15,-2-1 5-15,-8 12-7 0,14-19 0 16,-9 12 0-16,-5 7-3 0,11-9-1 16,-11 9-2-16,0 0 1 0,0 0 1 0,0 0-1 15,0 0 1-15,0 0 1 0,25 20-1 16,-25-20 7-16,2 23-4 0,-2-23-2 0,-2 22 2 16,2-22-1-16,0 22-1 0,0-22 2 15,0 20 2-15,0-20-8 0,-2 18-8 0,2-18-24 16,0 0-18-16,2 20-18 0,-2-20-18 15,0 0-15-15,0 0 1 0,10 7 3 0,-10-7 14 16,0 0 22-16,0 0-3 0,0 0 12 16,0 0 25-16,36-23 13 0,-36 23 26 15,15-12 7-15,-15 12 4 0,17-7 0 0,-17 7 0 16,16-7 5-16,-16 7 11 0,18-1 15 16,-18 1 8-16,0 0 7 0,25 5 5 15,-25-5 1-15,18 12-4 0,-10-6-4 0,-8-6-8 16,15 17-6-16,-9-6-8 0,-6-11-10 15,9 18-31-15,-9-18-53 0,8 21-70 16,-5-12-73-16,-3-9-116 0,5 19-219 0,-5-10-336 16,0-9-227-16</inkml:trace>
  <inkml:trace contextRef="#ctx0" brushRef="#br0" timeOffset="49212.92">25328 5393 634 0,'0'0'184'0,"0"0"-27"0,0 0-46 16,0 0-18-16,0 0-6 0,0 0-4 15,0 0-4-15,0 0 16 0,0 0 1 0,0 0 17 16,0 0-4-16,0 0 4 0,0 0 4 16,0 0-5-16,0 0-8 0,0 0 3 15,0 0 1-15,0 0-5 0,0 0-10 0,0 0-6 16,0 0-9-16,0 0-10 0,0 0-4 16,-62 4-11-16,62-4-4 0,0 0-4 15,0 0-7-15,0 0-2 0,0 0-3 0,0 0-6 16,0 0-1-16,0 0 0 0,0 0-2 15,0 0-1-15,0 0 10 0,-18 4-5 16,18-4-1-16,0 0-3 0,0 0-3 0,0 0 0 16,0 0-3-16,-24 0 2 0,24 0-9 15,0 0 7-15,0 0-5 0,0 0 0 16,-23-2-3-16,23 2-5 0,0 0 0 0,0 0 2 16,-22 0 1-16,22 0-3 0,0 0 1 15,0 0-1-15,-23-2 2 0,23 2-6 16,0 0 3-16,0 0-3 0,0 0 6 0,-25 0-6 15,25 0 2-15,0 0-3 0,0 0 1 0,0 0 0 16,0 0-1-16,-21-2 0 0,21 2-6 16,0 0-6-16,0 0-7 0,0 0-16 15,0 0-20-15,0 0-21 0,0 0-28 0,0 0-30 16,-15 0-34-16,15 0-47 0,0 0-113 16,0 0-461-16,0 0-91 0</inkml:trace>
  <inkml:trace contextRef="#ctx0" brushRef="#br1" timeOffset="142984.66">3257 6996 578 0,'0'0'134'16,"0"0"-28"-16,0 0-17 0,0 0-15 16,0 0 1-16,0 0-12 0,0 0 15 0,0 0-14 15,0 0 2-15,0 0-1 0,0 0 0 16,0 0-6-16,0 0 9 0,0 0-5 15,0 0 7-15,0 0 12 0,0 0-14 0,0 0 10 16,0 0 0-16,0 0-6 0,0 0-3 16,0 0-4-16,0 0-6 0,0 0 12 0,49 10-22 15,-49-10 4-15,17 9-3 0,-17-9-7 16,19 10 3-16,-6-4-6 0,1-3 0 16,1 3 0-16,2-3-7 0,0 1-1 0,3 2 0 15,-2-2-3-15,3-2 0 0,1-1 0 16,0 2-2-16,0-3 1 0,1 0 2 15,1 0-3-15,-1 0 8 0,0 0 1 0,-1-3-4 16,1 2 2-16,0-1-4 0,-2-2 0 16,1 1-1-16,-4-2-3 0,3 0-6 15,-1 1 1-15,-2-1-1 0,2-4-5 0,-4 2-2 16,4 2 1-16,-6-3-9 0,3-1-1 16,1 2-14-16,-4-1-36 0,1 3-63 15,-2-3-72-15,-1 0-102 0,-1 1-562 0,-1 0-183 16</inkml:trace>
  <inkml:trace contextRef="#ctx0" brushRef="#br1" timeOffset="144920.29">13712 5870 2365 0,'0'0'-137'15,"0"0"18"-15,0 0 9 0,0 0 14 0,14 5 8 16,-14-5 13-16,0 0 9 0,0 0 12 16,0 0 11-16,14 7 11 0,-14-7 7 15,0 0 20-15,0 0 5 0,20 5 6 16,-20-5 8-16,13 5 8 0,-13-5-2 0,19 7-3 16,-19-7 1-16,15 5 4 0,-15-5-4 15,25 6-3-15,-15-3 5 0,-10-3-8 16,27 8 12-16,-12-4-11 0,-2 2-8 0,3-3 9 15,-1 1-5-15,1 0 0 0,-16-4 0 0,32 5 1 16,-19-1 0-16,5 0-3 0,-1-2-4 16,0 2 3-16,0-2 1 0,-1 0 3 15,5 0 6-15,-6 0 0 0,5-1 0 0,-2 2 1 16,2-3 0-16,-20 0-4 0,34 1 11 16,-15-2-22-16,-19 1 8 0,33-3-4 15,-17 0 1-15,1 1-1 0,-17 2 12 16,28-8-9-16,-15 5-3 0,1-4-1 0,-14 7-2 15,21-9 2-15,-10 3-14 0,-11 6-14 16,19-11-18-16,-8 5-25 0,-1 1-22 0,-4-1-46 16,-6 6-94-16,12-12-239 0,-8 7 370 15</inkml:trace>
  <inkml:trace contextRef="#ctx0" brushRef="#br1" timeOffset="167110.04">17879 7622 634 0,'0'0'264'16,"0"0"-89"-16,0 0-50 0,0 0-17 15,0 0-30-15,0 0-5 0,0 0-17 0,-17-11 10 16,17 11 9-16,0 0 16 0,0 0 17 16,0 0 8-16,0 0 10 0,0 0-1 0,0 0 0 15,-10-8-4-15,10 8 0 0,0 0-6 16,0 0 3-16,0 0-6 0,-11-11-4 16,11 11-1-16,0 0-6 0,0 0-8 0,-9-13-6 15,9 13-12-15,0 0-3 0,0 0-10 16,-2-22-1-16,2 22-10 0,0 0-6 0,0-19-4 15,0 19-3-15,0 0-2 0,6-24 2 16,-6 24 0-16,7-13 0 0,-7 13-1 16,7-14-5-16,-7 14 1 0,6-13-6 0,-6 13-3 15,10-11 0-15,-10 11-7 0,8-12 5 16,-8 12-8-16,14-9-2 0,-14 9-5 16,14-7 3-16,-14 7 0 0,17-6-5 0,-17 6-1 15,0 0 1-15,28 0-1 0,-28 0 5 16,18 6-6-16,-18-6-1 0,18 9 3 0,-18-9 0 15,12 13 4-15,-5-6-1 0,-7-7 3 16,8 22 9-16,-3-13-1 0,-5-9 6 0,4 25-1 16,-4-12 1-16,0-13-3 0,-2 27-2 15,2-27-2-15,-5 28 1 0,1-13-4 16,0-3 1-16,-3 2-2 0,7-14-4 0,-10 22 2 16,4-13-2-16,6-9-3 0,-10 18 2 15,4-9-1-15,6-9-1 0,-8 14-1 16,8-14 4-16,-6 13-1 0,6-13 3 0,0 0-2 15,-8 13-1-15,8-13-3 0,0 0 0 16,0 0-5-16,0 0-1 0,0 0-5 0,0 0 1 16,0 0-6-16,0 0-1 0,0 0-4 15,0 0 3-15,0 0-2 0,20-50 4 16,-12 36-1-16,-2 2 3 0,0 1 0 0,2 0 2 16,0-3 1-16,1 2-1 0,0-3 0 15,1 4 1-15,-1-5-2 0,1 2 3 0,0-4-1 16,2 5 1-16,-2 0-1 0,-2-1 6 15,1 1-2-15,0 1 3 0,-1 3 0 0,-8 9 5 16,13-18-1-16,-13 18 3 0,8-15-1 16,-8 15-2-16,10-15 0 0,-10 15 3 15,7-10-3-15,-7 10-4 0,0 0-3 0,0 0 3 16,9-12-1-16,-9 12 8 0,0 0 0 16,0 0 4-16,0 0 1 0,0 0 7 0,0 0 7 15,0 0-1-15,-28 34 0 0,28-34 1 16,-13 19 7-16,7-8-3 0,-2 3-3 15,8-14 4-15,-9 20-2 0,4-6 2 0,5-14-1 16,-8 25-4-16,6-12 0 0,2-13-6 16,0 25 1-16,0-25 4 0,2 23-27 0,2-11 1 15,-4-12 7-15,11 23-9 0,-2-10-4 16,-1-4-13-16,0 0-28 0,-8-9-37 16,17 15-69-16,-4-7-80 0,-4-3-82 0,1-3-183 15,-10-2-108-15,20 5-361 0,-20-5-410 16</inkml:trace>
  <inkml:trace contextRef="#ctx0" brushRef="#br1" timeOffset="167850.14">18404 7669 2869 0,'0'0'-100'0,"0"0"29"0,0 0 13 15,0 0 4-15,0 0 22 0,0 0 23 16,0 0 26-16,0 0 26 0,0 0 7 0,0 0 12 16,0 0 21-16,0 0 18 0,0 0 17 15,0 0 16-15,0 0 7 0,0 0 0 0,0 0-6 16,0 0-5-16,0 0-6 0,0 0-7 16,0 0-4-16,0 0 1 0,-5 56 0 15,5-56-4-15,0 24-3 0,0-24-2 0,0 22 1 16,0-22-10-16,3 28-1 0,-3-16-3 15,0-12-5-15,0 25-12 0,0-11-7 0,0-14-4 16,0 24-7-16,0-24-5 0,2 21-7 16,-2-21-4-16,2 19-5 0,-2-19-14 15,0 18-11-15,0-18-27 0,2 13-27 0,-2-13-42 16,3 9-63-16,-3-9-86 0,0 0-73 16,0 0-160-16,0 0-143 0,0 0-7 15,0 0-300-15,0 0-312 0</inkml:trace>
  <inkml:trace contextRef="#ctx0" brushRef="#br1" timeOffset="168426.48">18753 7670 2677 0,'0'0'-78'0,"0"0"27"0,0 0 15 15,0 0 8-15,0 0 23 0,0 0 32 16,0 0 20-16,0 0 20 0,0 0 2 16,0 0-7-16,0 0 1 0,0 0-6 0,0 0 6 15,0 0 7-15,0 0 19 0,0 0 5 16,0 0 6-16,0 0-9 0,0 0-5 16,0 0-5-16,0 0-4 0,0 0-5 0,54 9-2 15,-54-9-8-15,27 3-3 0,-27-3-9 16,32 0-4-16,-16 2-4 0,2-2-1 0,-18 0-6 15,33-2-8-15,-18 2-15 0,-15 0-25 16,25-4-36-16,-25 4-40 0,26-4-59 0,-14 2-61 16,-3-1-85-16,-9 3-170 0,19-9-412 15,-19 9-242-15</inkml:trace>
  <inkml:trace contextRef="#ctx0" brushRef="#br1" timeOffset="168690.41">18783 7545 2639 0,'0'0'-45'16,"-21"-7"20"-16,21 7 12 0,0 0 13 0,0 0 22 16,0 0 24-16,0 0 12 0,0 0-5 15,0 0-1-15,0 0-3 0,0 0-10 16,0 0-2-16,0 0 7 0,0 0-7 0,0 0 0 15,0 0-5-15,0 0-1 0,57 7 2 16,-57-7-9-16,32 0-10 0,-13-3-20 0,-1 2-33 16,-18 1-52-16,36-3-32 0,-18 1-46 15,-1 1-64-15,-3-3-125 0,6 1-318 0,-4-1 85 16</inkml:trace>
  <inkml:trace contextRef="#ctx0" brushRef="#br1" timeOffset="169758.77">19462 7653 2079 0,'0'0'28'0,"-19"-11"-7"15,19 11 1-15,0 0 12 0,0 0 1 0,0 0-1 16,0 0 14-16,-2-20 10 0,2 20 0 16,0 0-3-16,0 0 2 0,0-22 11 15,0 22 15-15,0 0-1 0,2-23 5 0,-2 23-2 16,2-22-5-16,-2 22-5 0,5-24-10 15,-3 11-3-15,2-2-11 0,0-1-5 0,3-3-7 16,-3 2-4-16,2 1-6 0,1-2-3 16,-1-2-1-16,-2 4-3 0,4-4 1 0,-2 4-3 15,4-2-5-15,-4 4 2 0,2-2-1 16,-4 2 6-16,5 1-11 0,-3 1-2 16,3 1 1-16,-9 11-5 0,15-16 0 0,-15 16-2 15,14-13-4-15,-14 13 3 0,22-1-3 16,-22 1 0-16,0 0-2 0,32 11 3 0,-20-1 0 15,-1 3-1-15,1-1 0 0,3 5 3 16,-2 0-6-16,-1 1 9 0,2 2-6 16,-4-1 1-16,0 1 1 0,1 2 1 0,-3-1 0 15,1-1 0-15,-3-3 2 0,-1-1-2 16,-1 0 7-16,-2-1 3 0,-2-15 6 16,0 27 7-16,0-27 4 0,-6 22 1 0,1-12 4 15,5-10 1-15,-13 17 7 0,3-11 0 16,-5-1 1-16,15-5 2 0,-26 8-1 0,26-8 2 15,-26-1 1-15,26 1-3 0,-30-8 0 16,15 4-5-16,15 4-4 0,-26-13 3 0,16 4-1 16,0 2-3-16,10 7-2 0,-18-16-2 15,12 9-5-15,6 7-3 0,-8-18 0 16,8 18-8-16,-5-18-2 0,5 18-9 0,0 0-2 16,9-25-9-16,-9 25-15 0,16-16-23 15,-4 6-23-15,-2 3-36 0,-10 7-45 0,28-14-44 16,-14 8-48-16,-1-2-116 0,-1 3-188 15,4-2-323-15,-4 2-230 0</inkml:trace>
  <inkml:trace contextRef="#ctx0" brushRef="#br1" timeOffset="170520.15">19962 7535 2493 0,'0'0'-97'16,"0"0"26"-16,0 0 8 0,0 0 21 0,0 0 22 15,-2 25 21-15,2-25 1 0,0 0 21 16,0 0 10-16,-2 21 10 0,2-21 5 0,0 0 1 16,-2 22 10-16,2-22 7 0,-2 15 0 15,2-15 1-15,0 0-11 0,0 24-2 16,0-24-1-16,0 0 2 0,0 21-1 0,0-21 0 16,0 0 4-16,-2 16 6 0,2-16-1 15,0 0 8-15,0 0 1 0,0 0-1 16,0 18-1-16,0-18 0 0,0 0-14 0,0 0-8 15,0 0-6-15,0 0-2 0,0 0-4 16,0 0-2-16,0 0-6 0,0 0-4 0,31-40 0 16,-25 28 1-16,3 2-2 0,-9 10-2 15,15-24 1-15,-9 16 0 0,2-3 0 0,-8 11 1 16,18-22-5-16,-12 12-2 0,2 3-2 16,-8 7 5-16,13-15-8 0,-13 15-3 15,10-7 4-15,-10 7 16 0,0 0 7 0,0 0 4 16,0 0 1-16,22 22-6 0,-22-22 2 15,6 17-5-15,-6-17 0 0,4 22-1 16,-2-9-4-16,-2-13-2 0,4 26-4 0,0-15 1 16,-4-11-3-16,4 21-3 0,-4-21-2 15,4 19 4-15,-4-19-1 0,4 13 2 0,-4-13-1 16,0 0-3-16,6 14-9 0,-6-14 1 16,0 0-4-16,0 0 1 0,0 0-2 15,0 0-2-15,0 0-3 0,34-23 2 0,-28 14-2 16,-6 9 1-16,15-18 5 0,-9 10 4 15,-6 8 0-15,13-15 8 0,-13 15-3 16,13-11 4-16,-13 11 1 0,10-7 3 0,-10 7 9 16,0 0 18-16,22-4 5 0,-22 4 6 15,0 0 7-15,0 0-4 0,29 11-2 0,-21-5-23 16,-8-6 2-16,16 14-7 0,-8-6 1 16,-8-8-9-16,14 16 1 0,-7-8-1 15,-7-8-20-15,15 15-20 0,-7-8-31 0,-4-1-42 16,-4-6-49-16,0 0-58 0,17 13-54 15,-17-13-96-15,9 0-176 0,-9 0-79 0,0 0-325 16,0 0-334-16</inkml:trace>
  <inkml:trace contextRef="#ctx0" brushRef="#br1" timeOffset="170745.95">20548 7565 2775 0,'0'0'-82'16,"0"0"26"-16,20-2 15 0,-20 2 4 15,0 0 28-15,21-2 9 0,-21 2 12 0,20 0 12 16,-20 0-2-16,26-1 0 0,-26 1-1 16,34 1-2-16,-13-2-3 0,1 1-1 0,-2 0-11 15,2-3-43-15,1 3-49 0,-2-2-68 16,-2 0-162-16,1-1-346 0,-2 0 102 0</inkml:trace>
  <inkml:trace contextRef="#ctx0" brushRef="#br1" timeOffset="171422.04">21107 7636 1945 0,'0'0'3'0,"0"0"28"0,0 0 12 0,0 0 8 16,13 13 7-16,-13-13 25 0,0 0 16 16,0 0 23-16,0 0 8 0,0 0 7 15,0 0 0-15,0 0 3 0,0 0 6 0,0 0 0 16,0 0-6-16,28-18-4 0,-28 18-12 15,6-13-12-15,-6 13-12 0,6-19-8 0,-6 19-9 16,8-24-9-16,-6 10-6 0,3 0-9 16,-1-2-5-16,0-1-6 0,1 2-5 15,-1-3 0-15,0 1-3 0,2 2-5 0,-1-2-6 16,1 2-1-16,-2-2-3 0,2 2-3 16,1 0-3-16,-3 2-2 0,5-2-2 0,-3 5-1 15,0-2 0-15,-2 0-1 0,3 3-7 16,0-1 0-16,-1 2-2 0,-6 8 0 15,12-14-4-15,-5 8 2 0,-7 6-2 0,16-7-3 16,-7 4 4-16,-9 3-3 0,17 0 1 16,-17 0 1-16,19 7 0 0,-8-2 0 0,-1 2-2 15,1 3 1-15,-3-3 2 0,3 3-1 16,0 1-1-16,-5 3 1 0,4-3 1 16,-4 3-1-16,4-1 2 0,-4 1-2 0,-2 1 5 15,2 0-5-15,-2-2 2 0,-2 2 1 16,-2-15-1-16,2 27 0 0,-2-14 2 15,0-13 1-15,-2 25-2 0,-4-12 2 0,6-13 3 16,-8 19-3-16,8-19 0 0,-14 18-1 16,8-11 1-16,6-7 0 0,-18 9 0 0,18-9 3 15,-22 5-1-15,22-5 7 0,-21 2 0 16,21-2 2-16,0 0 0 0,-28-13-1 0,28 13 3 16,-14-12-9-16,6 3 2 0,8 9-4 15,-11-18-1-15,11 18-5 0,-9-19-6 16,9 19-9-16,-2-20-9 0,2 9-5 0,0 11-9 15,4-19-21-15,1 9-21 0,1 3-33 16,3-2-46-16,-1 1-52 0,2-2-47 0,-1 2-102 16,2 1-150-16,-3-1-426 0,0 3-348 15</inkml:trace>
  <inkml:trace contextRef="#ctx0" brushRef="#br1" timeOffset="171910.03">21687 7459 2745 0,'0'0'-81'0,"0"0"26"15,0 0 14-15,0 0 9 0,0 0 11 16,0 0 8-16,0 0 29 0,0 0 7 0,0 0 23 16,0 0 13-16,0 0 10 0,11 15 13 15,-11-15 0-15,0 0 10 0,2 15 2 0,-2-15 5 16,0 0-3-16,2 25-5 0,-2-25-11 15,2 21 4-15,0-9 1 0,-2-12 3 0,2 23 5 16,0-8-1-16,-2-15-3 0,3 26 6 16,-3-12-5-16,0-14-6 0,2 28 11 15,-2-14-2-15,0-14-2 0,0 26-1 0,0-26-1 16,2 23-4-16,-2-23-3 0,2 22-2 16,-2-22-4-16,6 16-8 0,-1-6-8 15,-5-10-6-15,12 13-9 0,0-6-15 0,2-1 2 16,0 0-24-16,1-2-43 0,0-1-50 15,0-3-60-15,-15 0-65 0,38 0-44 0,-26 0-86 16,8-3-159-16,-8 2-137 0,-1-5-300 16,-11 6-355-16</inkml:trace>
  <inkml:trace contextRef="#ctx0" brushRef="#br1" timeOffset="186685.59">17908 9181 860 0,'0'0'326'15,"0"0"-62"-15,9-16-100 0,-9 16-40 0,4-12-24 16,-4 12-6-16,7-14 10 0,-7 14-9 16,8-11 3-16,-8 11 8 0,0 0 2 15,11-18-1-15,-11 18-2 0,6-9-4 0,-6 9 6 16,0 0-19-16,8-11-15 0,-8 11-3 16,0 0-10-16,0 0-5 0,12-12-8 0,-12 12-5 15,0 0-7-15,0 0 2 0,0 0-7 16,20-1-2-16,-20 1-4 0,0 0 4 15,0 0-7-15,0 0 4 0,22 14-1 0,-22-14 1 16,8 12 5-16,-8-12 6 0,6 18 11 16,-6-18 8-16,2 21 12 0,-2-21 2 15,0 23-2-15,0-23-3 0,-6 29-3 0,4-15-3 16,-2 1-7-16,4-15-1 0,-7 29-10 16,3-16 2-16,0-1-6 0,-3 1-2 0,7-13-3 15,-8 20 0-15,4-9-2 0,4-11-3 16,-6 15-3-16,6-15 0 0,-6 13 1 15,6-13 1-15,0 0-2 0,-8 15 3 0,8-15 3 16,0 0 4-16,0 0-9 0,0 0-5 16,0 0-2-16,0 0-2 0,0 0 0 15,0 0-4-15,0 0-4 0,0 0 0 0,0 0-3 16,28-43 4-16,-19 31-4 0,-1-1-2 16,1-1 1-16,1 3-1 0,-3-5-1 0,3 3 1 15,0 0-5-15,0-1 3 0,-2 2-2 16,2-1 3-16,-2-1-2 0,2 1 1 0,-2 1-3 15,0 0 4-15,1 2 0 0,-9 10 1 16,10-19-2-16,-10 19 2 0,9-13 4 16,-9 13-2-16,6-11-2 0,-6 11-2 0,0 0-2 15,0 0 4-15,9-12 0 0,-9 12 5 16,0 0-1-16,0 0 1 0,0 0 2 0,0 0 4 16,0 0 9-16,0 0 4 0,0 0-1 15,-15 52 6-15,12-39-3 0,3-13 2 16,0 26 1-16,0-8-5 0,3-2-4 0,-1 0-2 15,2 0-3-15,1-1 3 0,1 0-3 16,-2 1-18-16,2-3-35 0,0-2-51 0,-6-11-71 16,16 21-83-16,-10-15-100 0,2 1-200 15,1-4-87-15,-9-3-329 0,0 0-390 16</inkml:trace>
  <inkml:trace contextRef="#ctx0" brushRef="#br1" timeOffset="187000.64">18345 9336 2909 0,'0'0'-53'0,"0"0"9"15,25 0 1-15,-25 0 16 0,0 0 11 16,0 0 26-16,0 0 7 0,0 0 11 0,15-8-6 16,-15 8-2-16,0 0-4 0,0 0 6 15,0 0 1-15,21-2 7 0,-21 2 4 16,0 0 0-16,17 6 3 0,-17-6-5 15,0 0 9-15,13 13 20 0,-13-13 23 0,4 18 12 16,-4-18 13-16,2 22 0 0,-2-22 3 16,-4 27 8-16,2-12 2 0,0 3-4 0,-3-4-4 15,5-14-13-15,-6 33-3 0,4-19-13 16,2-14-2-16,-2 26-13 0,2-26-7 0,4 23-13 16,2-13-26-16,-6-10-40 0,19 14-47 15,-3-8-72-15,2-1-78 0,0-4-80 16,2-1-181-16,4-1-138 0,-1-2-273 0,3-1-257 15</inkml:trace>
  <inkml:trace contextRef="#ctx0" brushRef="#br1" timeOffset="187226.2">18866 9439 2686 0,'0'0'-35'0,"0"0"16"0,0 0-23 16,0 0-7-16,0 0 5 0,0 0 2 0,0 0-1 15,0 0 10-15,40-13-10 0,-40 13-6 16,29-4-12-16,-12 1 7 0,0 2 3 0,3-1-9 16,-4-2-29-16,1 0-63 0,-17 4-138 15,30-8-204-15,-18 3 336 0</inkml:trace>
  <inkml:trace contextRef="#ctx0" brushRef="#br1" timeOffset="187394.59">18768 9317 1625 0,'0'0'92'0,"0"0"-22"16,-17-2-21-16,17 2-16 0,0 0 3 15,0 0-6-15,0 0-3 0,0 0-14 0,50-15-46 16,-28 12-29-16,3-1-29 0,3-1-13 15,0 1-46-15,-1 1-96 0,5-4-174 16,-4 4 131-16</inkml:trace>
  <inkml:trace contextRef="#ctx0" brushRef="#br1" timeOffset="194342.37">19724 9374 413 0,'0'0'120'15,"0"0"-43"-15,0 0-27 0,0 0-7 0,0 0 8 16,0 0 10-16,-8 16 4 0,8-16 11 16,0 0-1-16,0 0-4 0,0 0 1 15,0 0-2-15,0 0 3 0,0 0 11 0,0 0 6 16,0 0-1-16,0 0 0 0,-6 13-8 16,6-13 12-16,0 0 6 0,0 0 5 0,0 0 0 15,0 0 22-15,0 0-3 0,0 0-1 16,0 0 0-16,0 0-1 0,0 0-4 0,0 0-12 15,0 0-5-15,0 0-2 0,0 0-9 16,0 0-10-16,0 0-7 0,0 0-9 16,0 0-5-16,0 0-6 0,0 0 0 0,0 0-3 15,14-46 1-15,-14 46-2 0,5-19 5 16,0 7 0-16,-5 12-4 0,4-20-3 0,0 6-2 16,-4 14-8-16,6-27 0 0,-2 14-4 15,-2-2-3-15,-2 15-5 0,7-23 1 16,-3 12 0-16,-4 11-1 0,6-24-1 0,-1 13-1 15,-5 11-1-15,6-23-2 0,-2 14-3 16,-4 9 2-16,9-19-3 0,-9 19-3 16,8-17 1-16,-8 17-3 0,6-18-1 0,-6 18-1 15,8-15 0-15,-8 15 0 0,10-13-3 16,-10 13-1-16,6-12 1 0,-6 12-1 16,0 0 0-16,14-13-4 0,-14 13-2 15,9-7 2-15,-9 7-1 0,0 0 0 0,0 0-1 16,0 0 2-16,0 0-2 0,0 0 1 0,32 17-1 15,-32-17 5-15,6 15-3 0,0-6 0 16,-6-9-4-16,7 21 3 0,-2-8-1 16,-3 3 2-16,-2-16 0 0,6 29 0 0,-4-14 0 15,0 0 1-15,0 0 0 0,0 1-2 16,0 0 2-16,-2 2-1 0,2-1 0 16,-2-17 0-16,2 28 1 0,-2-13 3 0,0 3-4 15,0-18 3-15,-2 30 0 0,0-14 8 16,2-16 0-16,-6 26 6 0,4-13 0 0,-2 1-1 15,4-14-1-15,-9 25 2 0,0-14-5 16,3-2 3-16,6-9-2 0,-15 19 2 0,7-11-3 16,-3-1 1-16,11-7-4 0,-19 8 5 15,19-8-4-15,-24 5 1 0,24-5-2 16,-22-5 1-16,22 5-2 0,-30-11 1 16,17 3-1-16,1-1 0 0,1-3-1 0,0 1 0 15,11 11 4-15,-14-24-2 0,8 12 0 0,-1-2 0 16,7 14-1-16,-7-24 0 0,7 24-1 15,-2-21 0-15,2 21-2 0,5-19-3 16,-5 19 0-16,13-18 2 0,-3 9-4 0,-10 9 2 16,19-13 0-16,-6 5-2 0,2 4-9 15,-15 4-18-15,27-10-27 0,-14 7-37 16,1-1-58-16,-14 4-58 0,34-4-65 0,-19 1-137 16,4-2-205-16,-4 2-307 0,3 1-321 15</inkml:trace>
  <inkml:trace contextRef="#ctx0" brushRef="#br1" timeOffset="194897.31">20066 9450 2645 0,'0'0'-125'0,"0"0"30"0,0 0 21 15,19 5 24-15,-19-5 23 0,0 0 15 16,0 0 23-16,0 0 18 0,0 0 5 0,0 0 21 16,0 0 9-16,0 0 5 0,0 0 4 15,8 18 0-15,-8-18-1 0,0 0 3 0,-2 17-6 16,2-17 0-16,0 0 3 0,-4 23 4 15,4-23 0-15,-5 16 1 0,5-16-1 0,-4 20 2 16,4-20-2-16,-4 22-8 0,4-22 8 16,-4 20-2-16,4-20 3 0,-4 23 4 15,4-23-2-15,-5 21-5 0,5-21-3 0,-2 19-6 16,2-19-3-16,-2 17 4 0,2-17 0 16,0 0 2-16,2 21 0 0,-2-21-4 0,11 11-11 15,-11-11-5-15,19 8-9 0,-6-6-16 16,-13-2-40-16,30-2-55 0,-30 2-79 15,37-8-92-15,-20 2-146 0,4-3-194 0,-1-2-392 16,-2-5-425-16</inkml:trace>
  <inkml:trace contextRef="#ctx0" brushRef="#br1" timeOffset="195704.86">19837 8722 2851 0,'2'21'-137'0,"-2"-21"22"0,0 0 27 16,0 0 21-16,0 0 14 0,0 0 24 0,-10 24 28 15,10-24 16-15,0 0 9 0,-6 11 23 16,6-11 15-16,0 0 10 0,0 0 10 0,0 0-5 16,-16 7 3-16,16-7-4 0,0 0-10 15,0 0-5-15,0 0-6 0,0 0-8 16,0 0-6-16,0 0-3 0,0 0-3 0,-10-34 1 16,10 34 2-16,0 0-4 0,0 0-5 15,0 0-2-15,10-27-4 0,-10 27-2 0,0 0-2 16,10-14-6-16,-10 14-3 0,0 0 0 15,16-5-2-15,-16 5-4 0,0 0 0 0,0 0-2 16,0 0 1-16,0 0-2 0,0 0 2 16,25 17-1-16,-25-17 1 0,0 0 5 15,0 0 14-15,2 17 4 0,-2-17 4 0,0 0 17 16,0 0 16-16,0 0 9 0,0 0 5 16,0 0 0-16,-21 19 7 0,21-19-4 15,0 0-3-15,0 0-4 0,0 0-4 0,0 0-11 16,0 0 2-16,-34-19-22 0,34 19-9 15,0 0-7-15,0-19-11 0,0 19-11 0,0 0-11 16,0 0-9-16,16-25-5 0,-16 25-6 16,14-5-13-16,-14 5-18 0,0 0-27 0,27 3-30 15,-27-3-40-15,17 16-42 0,-8-5-50 16,-3 1-136-16,-2-1-563 0,0 4-375 16</inkml:trace>
  <inkml:trace contextRef="#ctx0" brushRef="#br1" timeOffset="201179.39">17790 10868 2756 0,'0'0'-129'0,"0"0"43"0,0 0 29 16,0 0 8-16,0 0 28 0,-19-22 9 16,19 22 32-16,0 0 33 0,0 0 19 0,0 0 10 15,0 0-6-15,0 0-6 0,0 0-6 16,0 0-1-16,0 0-16 0,15-32-1 15,-15 32-10-15,13-7 1 0,-13 7-5 0,14-10-3 16,-3 4-4-16,-11 6-1 0,19-9-1 0,-19 9 0 16,23-6 2-16,-10 5-2 0,-13 1-1 15,27-4 17-15,-10 1 3 0,-17 3-6 16,32 4-4-16,-16-1-1 0,0 0-2 0,1 1-6 16,-4 1 4-16,-1 2-2 0,-12-7 1 15,23 16 1-15,-14-6-1 0,-2 1 2 16,-1 0 11-16,-6-11 1 0,2 23 11 0,-2-23 2 15,-2 24 3-15,2-24-3 0,-6 24-1 16,-1-11-5-16,7-13 0 0,-13 21-5 0,7-10 5 16,6-11-9-16,-11 14-2 0,11-14 2 15,-10 15-3-15,10-15-2 0,-9 10 3 0,9-10-9 16,0 0-3-16,-8 10-5 0,8-10-8 16,0 0 1-16,0 0-7 0,0 0-6 15,0 0-2-15,0 0-3 0,0 0 2 0,27-32 1 16,-18 20-1-16,1 0-4 0,1 0 3 15,0-4-2-15,-1-2 5 0,3 2-5 16,-2-2 5-16,-3 3 0 0,3 1 3 0,-5-1 0 16,2 2 6-16,-1 2 5 0,-7 11 10 15,11-21 8-15,-11 21 9 0,8-15 4 16,-8 15 4-16,4-12 12 0,-4 12 9 0,0 0 6 16,0 0-29-16,0 0-1 0,0 0 1 15,0 0-4-15,0 0-4 0,0 0-1 16,0 0-9-16,0 0 5 0,-6 61-6 0,6-48-1 15,0-13-10-15,8 23-15 0,-2-11-29 16,2-1-45-16,2 0-61 0,0-1-91 0,0-2-77 16,3-1-184-16,0-1-104 0,-2-2 17 15,-1-2-291-15,-10-2-221 0</inkml:trace>
  <inkml:trace contextRef="#ctx0" brushRef="#br1" timeOffset="201606.21">18391 10939 2612 0,'0'0'-22'16,"0"0"16"-16,24-9-4 0,-24 9-2 15,0 0 1-15,0 0 7 0,12-11 8 0,-12 11 4 16,0 0 1-16,15-9-2 0,-15 9-7 16,13-5 11-16,-13 5 9 0,0 0 7 0,23-4 7 15,-23 4-6-15,19 0 10 0,-19 0-4 16,0 0-5-16,27 6-8 0,-27-6 1 15,15 8 7-15,-15-8 8 0,13 10 14 0,-11-5 20 16,-2-5 14-16,0 12 5 0,0-12 7 16,0 0-1-16,0 0 2 0,-19 26 0 15,11-19 2-15,8-7-5 0,-15 11-6 0,15-11-10 16,-12 11-7-16,12-11-10 0,-12 8-11 16,12-8-13-16,0 0-5 0,-6 9-11 0,6-9-2 15,0 0-2-15,0 0-4 0,20 15-2 16,-12-9 1-16,0 0-3 0,1-1 1 15,-1 2-2-15,1 0 3 0,-9-7-1 0,13 15 11 16,-13-15 14-16,6 17 10 0,-6-17 5 0,0 16 1 16,0-16-4-16,-9 18-2 0,9-18-6 15,-17 17-5-15,4-13-5 0,1 4-15 16,12-8-17-16,-30 8-27 0,18-6-36 0,12-2-51 16,-28 2-65-16,15-2-54 0,-1-4-114 15,1 0-178-15,0-2-454 0,-1-1-439 16</inkml:trace>
  <inkml:trace contextRef="#ctx0" brushRef="#br1" timeOffset="202334.69">19132 11037 2515 0,'-21'4'102'16,"21"-4"36"-16,0 0-15 0,0 0-15 0,0 0-14 15,0 0-8-15,0 0-10 0,0 0-5 16,0 0-10-16,0 0-8 0,0 0-8 0,62-6-8 16,-62 6-1-16,26-2-6 0,-26 2-16 15,28 0-32-15,-15-2-41 0,-13 2-61 16,23-4-53-16,-12 3-51 0,-11 1-119 16,14-6-474-16,-9 0-140 0</inkml:trace>
  <inkml:trace contextRef="#ctx0" brushRef="#br1" timeOffset="202461.31">19149 10910 2600 0,'-11'-6'114'0,"11"6"4"16,0 0-18-16,0 0-29 0,0 0-36 15,0 0-26-15,0 0-25 0,32-21-50 16,-15 19-60-16,3-2-83 0,-4 2-193 0,3-2-298 16,-2 2 50-16</inkml:trace>
  <inkml:trace contextRef="#ctx0" brushRef="#br1" timeOffset="203032.3">19627 11013 2025 0,'0'0'-13'0,"0"0"19"15,0 0 20-15,0 0 6 0,0 0 20 16,0 0 25-16,0 0 19 0,0 0 5 0,0 0 3 16,0 0-17-16,0 0-3 0,-10-52-12 15,10 52-7-15,4-22-7 0,-2 6-6 16,2 0-13-16,0-2 4 0,-1-2-5 0,3 1-6 15,-1 0-1-15,1 2 4 0,2-3-4 16,1 4 1-16,-3-1-10 0,2 2 0 0,3 1-7 16,-2 3 3-16,1 0-6 0,0 2-1 15,2 2-5-15,-2 2 4 0,-10 5-3 0,21-3-2 16,-21 3-2-16,24 8 4 0,-14-1-5 16,2 5 6-16,2 1-5 0,-2 5 0 0,-2-1-3 15,3 4 2-15,-4 0 2 0,-3 2 1 16,3 0-3-16,-7-1-2 0,2-1 3 15,-4-2 1-15,-2 2 5 0,-4 2 5 0,-3-3 7 16,-2-1-1-16,-4-3 1 0,1-3 4 16,-8 1-2-16,2-2 5 0,-6-5 4 0,1-1 5 15,3-3 11-15,0 0 8 0,0-3 9 16,1-3 3-16,2 0 6 0,19 3-5 16,-29-13-5-16,15 5-4 0,6-2-10 0,8 10-6 15,-4-17-3-15,4 17-7 0,0 0-3 16,26-25-5-16,-10 18-10 0,6 0-28 15,1-3-33-15,4 4-43 0,-2-2-60 0,3 3-39 16,-1-2-53-16,-1-2-127 0,-2 4-611 16,-4-3-434-16</inkml:trace>
  <inkml:trace contextRef="#ctx0" brushRef="#br1" timeOffset="203260.04">19655 10572 3031 0,'0'0'69'0,"0"0"21"0,0 0-9 0,0 0-9 16,13-7-7-16,-13 7-5 0,0 0-11 15,0 0-15-15,0 0-35 0,0 0-67 0,0 0-70 16,10-4-42-16,-10 4-66 0,0 0-130 15,0 0-411-15,0 0-90 0</inkml:trace>
  <inkml:trace contextRef="#ctx0" brushRef="#br1" timeOffset="203988.34">20059 11068 2347 0,'0'0'20'0,"0"0"22"0,0 0-5 16,0 0-4-16,0 0-4 0,2 26 7 15,-2-26 4-15,0 0 9 0,-8 25-3 0,8-25-4 16,-6 21-1-16,6-21 6 0,-4 23 20 15,2-11 19-15,2-12 6 0,-8 20-3 16,8-20-12-16,-2 19-7 0,2-19-7 0,-4 18-4 16,4-18-5-16,0 0-8 0,-2 17-5 15,2-17-7-15,0 0-4 0,0 0-5 16,0 0 1-16,0 0-8 0,0 0 5 0,0 0 0 16,0 0-1-16,0 0 7 0,16-50 8 15,-16 50 10-15,8-21 11 0,-4 11 2 16,-4 10 0-16,8-15-6 0,-8 15-3 0,13-10-1 15,-13 10 6-15,13-7-8 0,-13 7 1 16,0 0-6-16,0 0 1 0,0 0-12 0,31 14 3 16,-31-14-7-16,10 11-2 0,-10-11-2 15,6 11-1-15,-6-11-2 0,6 12-2 0,-6-12-5 16,0 0 1-16,6 13-9 0,-6-13-10 16,0 0-17-16,0 0-11 0,15 4-8 0,-15-4 4 15,0 0-1-15,0 0 5 0,25-15 3 16,-25 15 5-16,17-15 3 0,-7 7 9 15,-10 8 8-15,20-16 22 0,-8 12 13 0,-12 4 19 16,20-11 14-16,-20 11 16 0,21-6 5 16,-21 6 4-16,21-1-3 0,-21 1-30 0,21 5-6 15,-21-5-4-15,22 9-6 0,-12-4-2 16,-10-5-12-16,17 11-14 0,-11-5-41 16,-2 0-52-16,-4-6-71 0,7 11-86 15,-7-11-100-15,0 0-198 0,0 0-44 0,-21 8-383 16,21-8-404-16</inkml:trace>
  <inkml:trace contextRef="#ctx0" brushRef="#br1" timeOffset="204926.34">19693 10614 2826 0,'0'0'-125'15,"0"0"48"-15,0 0 12 0,0 0 26 16,0 0 4-16,0 0 16 0,0 0 12 0,0 0 14 16,0 0-1-16,0 0 6 0,0 0 10 15,0 0 4-15,0 0 13 0,0 0 19 0,0 0 14 16,0 0 14-16,0 0 8 0,0 0 1 15,0 0-3-15,-36-13-6 0,36 13-8 16,0 0-11-16,-12-10-7 0,12 10-7 0,0 0-9 16,-14-15-13-16,14 15-9 0,-6-11-5 15,6 11-3-15,0 0-3 0,-2-21 1 16,2 21-5-16,0 0 2 0,0-21 0 0,0 21-5 16,0 0 1-16,8-16 0 0,-8 16-1 15,0 0-3-15,14-10 3 0,-14 10-1 0,0 0 0 16,0 0 4-16,0 0 1 0,0 0 12 15,0 0 0-15,0 0 11 0,0 0 5 16,25 24 8-16,-25-24 7 0,0 0 15 0,0 0 0 16,-9 25 6-16,9-25 5 0,0 0-3 15,-12 16-1-15,12-16 2 0,-9 10-8 0,9-10-4 16,0 0-4-16,-17 11-5 0,17-11-5 16,0 0-5-16,0 0-7 0,-16 0-10 0,16 0-2 15,0 0-4-15,0 0-6 0,0 0-5 16,0 0-4-16,0 0-1 0,0 0-11 15,0 0 0-15,0 0-16 0,18-47-20 0,-18 47-28 16,11-8-33-16,-11 8-40 0,0 0-58 16,17-2-45-16,-17 2-133 0,0 0-199 0,0 0-338 15,0 0-313-15</inkml:trace>
  <inkml:trace contextRef="#ctx0" brushRef="#br1" timeOffset="-204923.22">1883 14461 679 0,'0'0'157'0,"-18"4"-64"0,18-4-36 15,0 0-25-15,0 0-5 0,0 0 3 16,-20 4 4-16,20-4-3 0,0 0 10 0,0 0 3 15,0 0-1-15,-17 2-5 0,17-2-8 16,0 0-3-16,0 0 6 0,0 0 6 0,0 0 3 16,0 0 7-16,-19 1 9 0,19-1 15 15,0 0 28-15,0 0 24 0,0 0 18 16,0 0 9-16,0 0-3 0,0 0-6 0,0 0-7 16,0 0-10-16,0 0-13 0,-16-18-2 15,16 18-10-15,0 0-4 0,0 0-6 16,-3-14 0-16,3 14-7 0,0 0 0 0,0 0-4 15,0 0-9-15,-2-21-5 0,2 21 4 16,0 0-11-16,0 0-2 0,0 0-7 16,0 0-2-16,4-22-6 0,-4 22-1 0,0 0-6 15,0 0 3-15,0 0-8 0,0 0-4 16,0 0 1-16,0 0-9 0,0 0 1 0,3-18-5 16,-3 18-4-16,0 0 3 0,0 0-2 15,0 0-4-15,0 0 3 0,0 0-5 16,0 0 2-16,0 0-4 0,0 0 3 0,0 0-3 15,0 0 1-15,0 0 1 0,0 0-3 16,0 0 5-16,0 0 1 0,0 0 2 16,0 0 0-16,0 0 1 0,0 0-1 0,0 0-3 15,0 0 1-15,0 0 3 0,0 0-5 16,0 0-1-16,0 0 2 0,0 0 0 16,0 0-1-16,0 0 1 0,0 0 1 0,0 0 5 15,0 0 0-15,0 0 2 0,0 0 3 16,0 0-6-16,0 0 2 0,0 0 0 0,0 0 1 15,0 0-1-15,0 0 6 0,0 0-4 16,0 0-2-16,0 0 0 0,0 0-3 16,0 0-1-16,-11-13-2 0,11 13-1 15,0 0 1-15,0 0-4 0,-16-8 2 0,16 8 1 16,0 0-1-16,0 0 1 0,-18-8 1 16,18 8 2-16,0 0-2 0,0 0 4 15,-20-3 17-15,20 3 2 0,0 0-5 0,-23 1 1 16,23-1-1-16,0 0-5 0,-26 8-2 15,26-8-4-15,-20 6 3 0,20-6-7 0,-17 9 6 16,9-3-4-16,8-6-3 0,-17 12-3 16,17-12-1-16,-13 15 1 0,7-6 4 0,6-9-7 15,-11 17 6-15,11-17-7 0,-12 20 0 16,12-20 2-16,-4 19 0 0,4-19 0 16,0 18-1-16,0-18 2 0,2 20-2 0,-2-20 1 15,10 16-3-15,-10-16 4 0,13 16-5 16,-5-7 2-16,-8-9-3 0,17 14 9 15,-6-10-9-15,-11-4-1 0,20 11 2 0,-9-7-3 16,-11-4-3-16,22 5-1 0,-22-5 0 16,18 3-5-16,-18-3-1 0,0 0-1 15,25-4-1-15,-25 4-5 0,18-6-2 0,-18 6-4 16,12-16 3-16,-5 7 2 0,-7 9 2 16,11-23-1-16,-5 8 2 0,-2-2 2 15,-2 0 3-15,1-3 1 0,-3 1-3 0,2-3 3 16,1-1 3-16,-3 0 1 0,0-4 6 15,0 1 5-15,0-1 2 0,-3 0 0 0,3-1 8 16,-2 3-9-16,2-1 9 0,0 4 1 16,-1-1 4-16,1 4 3 0,0 1-14 15,0 18 8-15,-2-31-1 0,2 31-2 0,0-25-6 16,0 25 1-16,0-17-5 0,0 17 0 16,0 0 6-16,0 0 2 0,0 0 0 15,0 0 7-15,0 0-4 0,0 0 1 0,-2 73 2 16,2-45 2-16,2 1-11 0,-2 3 8 15,2 1-5-15,-2 0-1 0,1 4-5 0,4-1-9 16,-3 0-10-16,1-3-18 0,1-5-23 16,-2 2-34-16,1-3-45 0,-1-1-56 15,2-2-58-15,-2-7-92 0,4 0-159 0,-2-1-112 16,0-5-298-16,-4-11-303 0</inkml:trace>
  <inkml:trace contextRef="#ctx0" brushRef="#br1" timeOffset="-204368.54">1905 14482 2563 0,'0'0'-155'0,"2"-25"20"0,-2 25 15 0,2-18 17 16,-2 18 25-16,2-16 23 0,-2 16 18 16,4-19 18-16,-4 19-2 0,4-15 14 15,-4 15 6-15,7-16-4 0,-7 16 1 16,10-13 11-16,-10 13-1 0,13-7 6 0,-13 7 17 16,0 0 2-16,0 0 6 0,26 3 21 15,-26-3 7-15,16 17 9 0,-9-5 15 0,-1 1 8 16,-2 1 0-16,0 2 8 0,-2 0 4 15,3 1-6-15,-3 1-3 0,-2-2-4 16,2 2-11-16,-2-18 0 0,0 30-11 0,0-17-7 16,0-13-7-16,0 23-2 0,0-23-10 15,0 19 7-15,0-19-16 0,0 0-19 16,5 13-15-16,-5-13-6 0,0 0-10 16,0 0-2-16,0 0-5 0,0 0-11 0,14-38-3 15,-10 19 0-15,1 2 9 0,-2-2 7 16,4-4 12-16,-3 1 12 0,1 3 7 0,-1 4 13 15,0-3 9-15,1 2 3 0,-1 3 3 16,-4 13 2-16,7-23-6 0,-7 23 0 16,7-11 28-16,-7 11 26 0,0 0 10 0,0 0 1 15,0 0-4-15,26 24-8 0,-26-24-12 16,10 25-7-16,-1-9-6 0,-3 1-8 16,3 0-11-16,-1 2-17 0,1-1-37 0,-1-1-50 15,-2-2-59-15,2 2-70 0,0-2-68 16,-2-4-102-16,0 1-176 0,-6-12-395 15,12 15-335-15</inkml:trace>
  <inkml:trace contextRef="#ctx0" brushRef="#br1" timeOffset="-204196.64">2313 14537 3016 0,'0'0'126'0,"0"0"-3"0,0 0-14 15,0 0-7-15,0 0-10 0,19 19-11 0,-19-19-9 16,3 15-10-16,-3-15-5 0,4 22-12 15,-2-11-26-15,-2-11-36 0,4 26-37 0,-2-16-29 16,-2-10-30-16,2 25-37 0,-2-25-43 16,0 25-78-16,0-25-172 0,-6 22-355 15,-2-10-106-15</inkml:trace>
  <inkml:trace contextRef="#ctx0" brushRef="#br1" timeOffset="-203950.78">1755 14845 2399 0,'0'0'64'16,"0"0"9"-16,-16-5-19 0,16 5-5 16,0 0-18-16,0 0 1 0,0 0 1 15,0 0-6-15,0 0 4 0,35-22-7 16,-17 18 7-16,4 1-10 0,7-4 4 0,0 1-5 15,4 3-2-15,1-3 2 0,-3 2-6 16,3 0-26-16,-2 0-61 0,-3 3-66 0,0-2-89 16,-4 2-191-16,-5 1-243 0,0 0 107 15</inkml:trace>
  <inkml:trace contextRef="#ctx0" brushRef="#br1" timeOffset="-203406.62">1945 15154 2117 0,'0'0'94'0,"-33"-13"16"0,33 13-9 15,-13-7-3-15,13 7 6 0,-14-8 15 16,14 8 7-16,-16-4-2 0,16 4-7 0,0 0-7 15,-26-1-5-15,26 1-7 0,-21 7 0 16,21-7-1-16,-22 15-6 0,12-4-1 0,0 1-9 16,0 2-2-16,3-1-8 0,-1-1-10 15,3 5-7-15,1-2-5 0,4-15-3 16,-4 28-4-16,6-10-6 0,-2-18-3 16,6 26-4-16,-2-13-3 0,5-1-8 15,-9-12-9-15,15 15-11 0,-7-10-10 0,-8-5-13 16,19 8-14-16,-19-8-7 0,19 0-6 15,-19 0 2-15,0 0 10 0,28-15-2 0,-24 5 3 16,5-1 6-16,-3-6-2 0,-5-2 4 16,4-4 5-16,-3-3 0 0,0 4 11 0,-2-4 11 15,0 3 24-15,0 1 11 0,0 4 16 16,2-1 8-16,-2 2 9 0,0 17 1 16,0-25-6-16,0 25-3 0,-2-22-5 0,2 22-3 15,0 0 9-15,2-20 3 0,-2 20 13 16,0 0 2-16,0 0 6 0,0 0-28 0,0 0-3 15,0 0-2-15,14 44-5 0,-10-31-4 16,0 4-4-16,2 0-3 0,0 2 1 16,0 0-15-16,1 2-14 0,2 0-20 15,-3-4-29-15,-1 2-33 0,3-1-48 0,-4-3-53 16,2 2-59-16,0-3-72 0,-3-3-161 16,0 1-125-16,0-4-329 0,-3-8-326 15</inkml:trace>
  <inkml:trace contextRef="#ctx0" brushRef="#br1" timeOffset="-203202.75">2054 15222 2924 0,'0'0'64'0,"9"-17"2"0,-9 17-16 16,13-12-4-16,-4 2-6 0,-9 10 1 15,22-13 1-15,-4 5 2 0,-1 0-4 0,4 1-2 16,0 0-7-16,1 1-6 0,-2 0-4 15,-3 0-1-15,2 2-11 0,-2 1-15 0,1-1-46 16,-18 4-61-16,24-4-51 0,-24 4-48 16,18-2-90-16,-18 2-515 0,0 0-140 15</inkml:trace>
  <inkml:trace contextRef="#ctx0" brushRef="#br1" timeOffset="-202974.87">2271 15086 2506 0,'-17'-7'24'0,"17"7"6"0,0 0-4 16,0 0-3-16,0 0-2 0,0 0 10 15,0 0 25-15,0 0 14 0,0 0 14 16,0 0 3-16,0 0 3 0,2 36 17 0,-2-36 17 16,0 25 15-16,0-25 10 0,2 31 2 15,-2-13-1-15,0 1-10 0,0 0-11 0,0-2-10 16,2 2-10-16,0-2-7 0,3 1-10 16,-1-1-13-16,0-4-6 0,2 0-10 15,0-1-6-15,-6-12-19 0,22 15-27 0,-10-11-41 16,-12-4-52-16,28-2-65 0,-28 2-79 15,34-9-72-15,-19 1-147 0,3-4-172 0,-3 0-301 16,3-2-321-16</inkml:trace>
  <inkml:trace contextRef="#ctx0" brushRef="#br1" timeOffset="-194934.45">2919 14823 829 0,'0'0'319'0,"0"0"-73"0,0 0-70 15,0 0-31-15,0 0 4 0,0 0-3 0,0 0-5 16,0 0-11-16,0 0-5 0,0 0 2 15,0 0-2-15,0 0 7 0,0 0 6 0,0 0 6 16,0 0 8-16,0 0 0 0,0 0-2 16,0 0-8-16,0 0-9 0,0 0-6 0,0 0-12 15,0 0-6-15,0 0-10 0,0 0-6 16,0 0-11-16,0 0-6 0,0 0-8 16,32 2-2-16,-32-2-12 0,20 1 1 0,-20-1-14 15,24 0-2-15,-24 0 1 0,23 0-2 16,-23 0-7-16,26 3-5 0,-26-3 1 15,21 0-5-15,-21 0-7 0,19 0-18 0,-19 0-20 16,0 0-27-16,25-3-33 0,-25 3-41 16,0 0-49-16,20 0-51 0,-20 0-45 15,0 0-113-15,0 0-161 0,0 0-406 0,0 0-374 16</inkml:trace>
  <inkml:trace contextRef="#ctx0" brushRef="#br1" timeOffset="-194718.4">2832 14762 2794 0,'0'0'-74'0,"0"0"45"0,-10-9 30 15,10 9 20-15,0 0 21 0,0 0 17 0,-10-16 2 16,10 16-4-16,0 0 0 0,0 0-8 16,0 0 5-16,18-20-2 0,-18 20 6 15,14-10-4-15,-14 10 0 0,20-9-7 0,-20 9-10 16,21-8-3-16,-11 4-22 0,-10 4-52 15,20-6-59-15,-20 6-56 0,22-5-65 16,-11 0-125-16,2 2-452 0,-13 3-109 0</inkml:trace>
  <inkml:trace contextRef="#ctx0" brushRef="#br1" timeOffset="-194056.57">3289 14585 2265 0,'0'0'-114'0,"0"0"13"15,6-14 22-15,-6 14 19 0,0 0 15 16,9-15 22-16,-9 15 15 0,11-13 0 0,-11 13 6 15,10-12 4-15,-10 12 4 0,12-10-11 16,-12 10 17-16,16-10 2 0,-16 10 9 16,14-6-4-16,-14 6 6 0,0 0 2 0,19-3 7 15,-19 3 12-15,0 0 5 0,22 9 9 16,-22-9 9-16,14 15 2 0,-6-5-3 16,0 1-6-16,-4 2 2 0,2 2 4 0,-2 0-3 15,0 3 3-15,-2-1 14 0,-2-1 5 16,2 2 4-16,-2 2-2 0,0-20 3 15,-2 33 1-15,-2-15-3 0,2-1-4 16,-2 0 2-16,0-4-7 0,4-13-2 0,-8 27-8 16,4-17-8-16,4-10-6 0,-6 19-3 0,6-19 4 15,-4 12-4-15,4-12-7 0,0 0-4 16,0 0-12-16,0 0-4 0,0 0-11 16,0 0-10-16,0 0-8 0,0 0-5 15,0 0 0-15,0 0-7 0,0 0 5 0,20-53-3 16,-12 40-2-16,0 0 0 0,1-3 3 15,-1 3 2-15,3-2 0 0,0-2 1 0,-3 2-1 16,0 0 2-16,0-1 0 0,2 2 2 16,-4 3 3-16,-6 11 4 0,10-23 8 15,-6 16 3-15,-4 7 8 0,9-14-3 0,-9 14 7 16,0 0 11-16,0 0 7 0,0 0 3 16,0 0 3-16,0 0 4 0,0 0-2 15,0 0 2-15,0 0 3 0,0 0 0 0,-13 51-6 16,11-35-7-16,0-1-2 0,2-15-6 15,4 33-1-15,-2-16-7 0,2 0-7 16,3-2-11-16,-1 0-39 0,3-1-41 0,-1-2-48 16,1-2-66-16,1 1-61 0,1-2-74 15,-11-9-162-15,17 9-123 0,-7-6-238 0,-4 3-182 16</inkml:trace>
  <inkml:trace contextRef="#ctx0" brushRef="#br1" timeOffset="-193662.82">3735 14816 2632 0,'10'-14'42'0,"-10"14"1"0,0 0-4 15,0 0-1-15,8-13-2 0,-8 13-1 16,0 0-1-16,10-13-11 0,-10 13-7 0,11-10-25 16,-11 10-8-16,0 0 0 0,21-8 0 15,-21 8 7-15,17-4-5 0,-17 4 10 16,0 0-7-16,0 0 11 0,26 10 6 15,-26-10 29-15,8 9 7 0,-8-9 12 0,0 0 10 16,2 25 0-16,-2-25 8 0,0 0 5 16,-6 23 1-16,6-23-5 0,-6 15-4 15,6-15-6-15,0 0-10 0,-10 15-4 0,10-15-16 16,0 0-22-16,0 0-18 0,0 0-9 16,0 0-14-16,10 19 4 0,-10-19-1 0,0 0 6 15,20 9 22-15,-20-9 0 0,17 7 3 16,-17-7 1-16,13 9 13 0,-13-9 30 0,13 12 32 15,-13-12 14-15,4 13 13 0,-4-13-4 16,2 17-7-16,-2-17-5 0,0 0-12 16,-13 21-10-16,13-21-14 0,-14 14-24 0,14-14-45 15,-14 11-47-15,6-5-69 0,8-6-73 16,0 0-88-16,-16 3-168 0,16-3-509 16,0 0-415-16</inkml:trace>
  <inkml:trace contextRef="#ctx0" brushRef="#br1" timeOffset="-193403.17">4174 14718 2979 0,'0'0'4'0,"0"0"25"0,0 0 6 15,0 0 15-15,0 0 6 0,17-7-4 16,-17 7-4-16,0 0-4 0,21-2-5 16,-21 2 1-16,26-2-10 0,-10 0-5 15,4-1 0-15,-20 3-6 0,35 0-12 0,-18 0-38 16,0 0-38-16,-17 0-55 0,32 0-42 16,-20 0-60-16,-12 0-125 0,22-3-429 0,-22 3-77 15</inkml:trace>
  <inkml:trace contextRef="#ctx0" brushRef="#br1" timeOffset="-192870.52">4458 14566 2311 0,'2'-18'-47'0,"-2"18"9"16,4-12 6-16,-4 12 2 0,4-15-3 15,-4 15 9-15,10-14 15 0,-10 14-13 0,16-13 4 16,-8 6 4-16,-8 7 9 0,23-11 5 16,-10 7 16-16,-13 4 14 0,23-3 13 15,-23 3 13-15,24 3-3 0,-24-3 9 0,23 14 10 16,-13-5-2-16,-1 4-2 0,0 2 7 16,-3 3 8-16,-2-1 1 0,0 2 10 15,0 2-3-15,-2-1 6 0,-2 3 3 0,0 1 8 16,0-3-1-16,-2 0-1 0,0-1-6 15,0 0-13-15,0-3-4 0,2-17-8 16,-6 31-9-16,6-18-6 0,0-13 2 0,-4 18-6 16,4-18-6-16,0 0-15 0,0 18-11 15,0-18-11-15,0 0-9 0,0 0-8 0,0 0-5 16,0 0-12-16,0 0-1 0,20-52-3 16,-14 37 2-16,2 0 5 0,-2-3-3 15,0 1 4-15,2 2 4 0,-1-2-1 0,-1 2 10 16,0 2 11-16,1-1 11 0,-1 2 6 15,-6 12 7-15,9-18-1 0,-9 18 3 16,6-12 11-16,-6 12 33 0,0 0 10 16,0 0 3-16,0 0 3 0,0 0-6 0,0 0-2 15,0 0-9-15,14 33-3 0,-8-23-10 16,-6-10-10-16,6 26-9 0,0-12-3 0,-2 1-15 16,2-2-15-16,3 0-43 0,-1-1-50 15,-1-1-71-15,3 0-73 0,-1-3-83 16,1 0-183-16,1-1-141 0,-2-3-314 0,-9-4-372 15</inkml:trace>
  <inkml:trace contextRef="#ctx0" brushRef="#br1" timeOffset="-192591.81">4971 14785 2819 0,'0'0'-42'0,"14"-8"20"0,-14 8-1 15,0 0 2-15,12-8-1 0,-12 8 25 16,0 0 19-16,15-5 3 0,-15 5 3 15,0 0 2-15,21-3-1 0,-21 3 14 0,0 0 26 16,25 1 16-16,-25-1 13 0,14 6 19 0,-14-6 19 16,10 11 10-16,-10-11 9 0,8 16-1 15,-8-16 3-15,2 19-3 0,-2-19-5 16,0 20-32-16,0-20 1 0,-2 24-4 16,2-24 2-16,-2 21-14 0,2-21-7 15,-2 22-13-15,2-22-12 0,0 17-10 0,0-17-15 16,4 17-37-16,2-9-48 0,-6-8-73 15,0 0-93-15,28 7-77 0,-15-7-151 0,-1 0-178 16,-12 0-17-16,26-3-255 0,-26 3-253 16</inkml:trace>
  <inkml:trace contextRef="#ctx0" brushRef="#br1" timeOffset="-176686.94">1582 16229 993 0,'-14'-3'197'0,"14"3"-53"15,0 0-23-15,-28-3-13 0,28 3-9 0,0 0 3 16,-30 4-5-16,30-4-7 0,-21 7 12 16,21-7 6-16,-20 9 2 0,7-1 6 15,2-1 0-15,0 2-1 0,-1 1-4 16,2 3-4-16,-2-1-7 0,2 3-1 0,0 2-5 16,2-1-10-16,-2 2-6 0,3 0-5 15,4-2-11-15,-1 1-6 0,2-2-4 0,2-15-5 16,-2 28-4-16,0-17-4 0,2-11-3 15,6 19 0-15,-6-19-7 0,7 11-5 16,-7-11 0-16,17 8-2 0,-17-8-3 0,0 0-4 16,26-8-5-16,-26 8-4 0,22-14 0 15,-13 2 1-15,5 1 0 0,-1-7-2 0,0 1 1 16,-3-2-1-16,0-2-2 0,2 0-1 16,-5-2 2-16,0-2 5 0,-1 1 3 15,-1-1 5-15,-1 0 8 0,-2 0 6 16,0 4 5-16,-1 0 9 0,-1 1 0 0,2-2 6 15,-2 4 7-15,0-1 1 0,0 1 6 16,3 1-5-16,-3 17 0 0,0-28-3 0,3 16-2 16,-3 12-1-16,0-21-10 0,0 21-4 15,0 0-8-15,0-20-4 0,0 20 0 0,0 0 1 16,0 0-1-16,0 0 2 0,0 0-5 16,0 0 1-16,0 0-2 0,0 0 3 15,0 0 18-15,-13 51-5 0,13-34-4 16,0-17 4-16,-4 35-12 0,-1-17 2 0,3 4-4 15,2-1 4-15,-2 5-35 0,0-5-11 16,2 5-28-16,0-2-44 0,0-1-53 16,0-1-68-16,2 5-61 0,-2-6-118 0,4-2-161 15,-2-1-79-15,1 0-273 0,3-2-286 16</inkml:trace>
  <inkml:trace contextRef="#ctx0" brushRef="#br1" timeOffset="-176134.6">1695 16266 2626 0,'0'0'-14'0,"4"-13"38"0,-4 13-5 16,0 0 8-16,6-19-2 0,-6 19 14 0,7-12 9 15,-7 12 0-15,0 0-1 0,7-17-4 16,-7 17-7-16,0 0-4 0,9-15 2 16,-9 15 4-16,0 0 2 0,11-9-2 0,-11 9 6 15,0 0 4-15,0 0-3 0,0 0 1 16,0 0-4-16,0 0 3 0,26 21-5 16,-26-21 4-16,3 20-1 0,-3-20 12 0,-1 22 2 15,1-22 2-15,-4 27-2 0,4-27-6 16,-6 27-2-16,4-12-1 0,2-15-9 15,-5 27 1-15,3-16-6 0,2-11-7 0,-4 22 0 16,4-22-1-16,-5 18-7 0,5-18 1 16,-2 17-7-16,2-17-13 0,0 0-7 15,0 0-11-15,0 0-8 0,0 0 3 0,0 0-1 16,0 0 0-16,0 0-1 0,31-36 3 16,-21 23 0-16,-4-2 4 0,2 1 2 0,-2-1 6 15,3-1 1-15,-2 6 5 0,-7 10 8 16,10-23 7-16,-6 15 8 0,-4 8 12 15,6-14 5-15,-6 14 17 0,0 0 13 0,0 0 13 16,0 0 4-16,0 0-5 0,0 0 1 16,0 0-6-16,0 0-8 0,0 0 2 15,11 42-16-15,-9-29-2 0,-2-13-7 0,7 26 10 16,-1-13-39-16,1 0-40 0,-2-1-55 16,4-2-72-16,1 3-80 0,2-4-127 0,-3-2-201 15,0-1-66-15,-9-6-236 0,20 8-217 16</inkml:trace>
  <inkml:trace contextRef="#ctx0" brushRef="#br1" timeOffset="-175832.73">2063 16387 2710 0,'0'0'80'0,"0"0"2"0,9-11-12 0,-9 11-6 16,0 0-2-16,0 0 0 0,11-13 16 15,-11 13-3-15,0 0-6 0,10-12-9 0,-10 12-4 16,0 0-9-16,16-7 2 0,-16 7-11 15,16-3-5-15,-16 3 0 0,0 0-1 16,0 0 3-16,0 0 18 0,31 12 22 0,-31-12 14 16,7 17 6-16,-7-17 3 0,2 21 5 15,-2-7 1-15,0-14 1 0,-4 29-4 16,2-15 6-16,2-14-10 0,-7 29-3 0,3-14-25 16,0-2 9-16,4-13-10 0,-2 24-5 15,2-24-9-15,0 22-4 0,4-10-24 16,-4-12-22-16,17 18-24 0,-6-9-46 0,-1-4-44 15,-10-5-47-15,27 11-57 0,-14-6-55 16,-2-4-73-16,-11-1-134 0,19 3-134 0,-11-2-301 16,-8-1-304-16</inkml:trace>
  <inkml:trace contextRef="#ctx0" brushRef="#br1" timeOffset="-175513.11">1248 16721 2737 0,'-21'0'5'16,"21"0"31"-16,0 0 3 0,-21 0 2 16,21 0 12-16,0 0 14 0,0 0 5 15,0 0 11-15,-19 1 7 0,19-1 3 0,0 0 1 16,0 0 0-16,0 0 3 0,0 0 5 15,0 0 1-15,49 12-6 0,-49-12-11 0,35 6-1 16,-9-2-14-16,2 0 0 0,0-1-15 16,5 1-5-16,5 2-7 0,-2-4-5 0,5 0-2 15,-2 2-7-15,1-3-3 0,3 1-3 16,-3-1-15-16,0 2-19 0,-4-3-39 16,-1 0-45-16,-2 0-66 0,1 1-61 15,-4-1-89-15,0 0-168 0,-8 3-486 0,0 0-405 16</inkml:trace>
  <inkml:trace contextRef="#ctx0" brushRef="#br1" timeOffset="-174915.15">1573 17140 2894 0,'-11'-7'-103'0,"11"7"25"16,-17-4 22-16,17 4 8 0,0 0 32 0,-30 0 25 15,30 0 32-15,-26 5 18 0,14-1 10 16,-3 3 12-16,0-1 11 0,2 4 14 0,1-1-3 16,2 4 4-16,-2-3 11 0,3 3 0 15,4 1-4-15,-1-1-15 0,6-13-2 16,-4 29-20-16,4-16-4 0,0-13-10 0,4 27-8 16,0-14-7-16,2-2-2 0,-6-11-9 15,13 19-7-15,-4-13-6 0,-9-6-10 16,16 10-8-16,-16-10-10 0,17 2-12 15,-17-2-7-15,0 0-11 0,27-14-5 0,-27 14-13 16,15-19-5-16,-9 4-8 0,0 0-4 16,-2-6 6-16,0-1 5 0,-1-4 2 0,-1 0 24 15,1 4 30-15,-1 0 25 0,-2 2 22 16,2 4 22-16,-2 16 14 0,0-31 3 0,2 20-1 16,-2 11-2-16,2-19-2 0,-2 19 14 15,0 0 3-15,0 0 2 0,0 0-8 16,0 0 19-16,0 0-8 0,0 0-11 0,0 0-5 15,17 44-8-15,-12-30-14 0,-2 2 4 16,2 1-19-16,0 0-2 0,1 1-22 16,-2-2-28-16,1 2-33 0,2-1-47 15,-2-1-63-15,2-2-67 0,-1-2-76 0,-6-12-146 16,6 19-180-16,-2-13 21 0,-4-6-293 16,0 0-262-16</inkml:trace>
  <inkml:trace contextRef="#ctx0" brushRef="#br1" timeOffset="-174725.59">1606 17239 2742 0,'0'0'48'0,"0"0"2"0,4-15-8 15,-4 15-2-15,0 0-6 0,15-12 17 0,-15 12 24 16,21-9 7-16,-8 3-7 0,2 0-4 16,1 3-5-16,1-2-4 0,4-1-1 15,-1 1-1-15,-1 2-10 0,-2-1-4 16,2 0-17-16,-2-2-37 0,-3 2-49 0,-14 4-66 15,26-7-51-15,-15 3-48 0,-11 4-88 0,0 0-545 16,10-11-202-16</inkml:trace>
  <inkml:trace contextRef="#ctx0" brushRef="#br1" timeOffset="-174490.91">1816 17096 2572 0,'-16'-3'15'0,"16"3"41"0,0 0 15 16,0 0 27-16,-20 0 31 0,20 0 22 15,0 0 10-15,0 0 1 0,-10 16-14 0,10-16-11 16,0 0 2-16,0 27-10 0,0-27-3 15,4 25 4-15,-4-25-2 0,0 29 0 16,0-14 8-16,2 0-14 0,-2-15-1 16,0 31-19-16,2-16-8 0,0 0-9 0,-2-15-2 15,6 27-16-15,-2-16-6 0,1 0-2 16,7-1-15-16,-12-10-17 0,21 11-24 16,-6-7-25-16,-15-4-29 0,29-1-38 0,-12-2-40 15,1-3-45-15,1 2-61 0,-2-3-53 16,0-1-95-16,3-3-143 0,-2 2-75 0,-2-4-305 15,-1 3-296-15</inkml:trace>
  <inkml:trace contextRef="#ctx0" brushRef="#br1" timeOffset="-174133.72">2559 16908 2830 0,'0'0'13'0,"0"0"9"15,21 5-1-15,-21-5 1 0,0 0 15 0,0 0 20 16,0 0 14-16,24 2 10 0,-24-2-7 16,18 0-10-16,-18 0-1 0,26 0-10 15,-26 0-3-15,29-2 3 0,-9 2-2 0,-4-2-8 16,-16 2-4-16,36-3-21 0,-21 1-43 16,2-1-57-16,-2 0-58 0,-15 3-52 15,24-6-65-15,-24 6-106 0,12-8-441 16,-12 8-117-16</inkml:trace>
  <inkml:trace contextRef="#ctx0" brushRef="#br1" timeOffset="-173940.13">2567 16745 2637 0,'-19'-7'141'0,"19"7"10"0,0 0 2 16,-15-6 8-16,15 6 10 0,0 0-2 0,0 0-11 15,0 0-14-15,0 0-16 0,0 0-16 16,0 0-7-16,0 0-18 0,0 0-9 0,0 0-9 15,49-5-10-15,-49 5-21 0,26 0-29 16,-26 0-44-16,27-2-52 0,-27 2-59 16,32 4-62-16,-16-4-56 0,-16 0-98 0,30 0-138 15,-15 1-402-15,-2-1-286 0</inkml:trace>
  <inkml:trace contextRef="#ctx0" brushRef="#br1" timeOffset="-170398.55">3397 16431 2632 0,'0'0'-94'0,"-6"-16"22"0,6 16 20 0,0 0 20 16,0 0 9-16,0 0 29 0,0 0 45 15,0 0 32-15,2-20 24 0,-2 20 26 16,0 0 17-16,0 0 18 0,0 0 9 16,0 0 1-16,0 0 4 0,0 0-7 0,0 0-4 15,4-22 5-15,-4 22-15 0,0 0-24 16,0 0-17-16,0 0-26 0,0 0 2 16,0 0-9-16,0 0-7 0,0 0 2 0,0 0-1 15,-15 64-2-15,13-47 4 0,-2 6-7 16,2-2-5-16,2 6-4 0,-3-1-11 0,1-1-7 15,0 2 1-15,2-1-4 0,-2 1-4 16,2 0-6-16,-2-1-7 0,2-5 3 16,0 2-11-16,0-4 1 0,0 0-10 0,2-2-18 15,-2 1-26-15,2-3-36 0,-2-4-39 16,0-11-54-16,0 0-63 0,7 25-60 0,-5-21-83 16,-2-4-147-16,0 0-116 0,0 0-390 15,0 0-514-15</inkml:trace>
  <inkml:trace contextRef="#ctx0" brushRef="#br1" timeOffset="-170087.87">3537 16587 3047 0,'6'-15'-33'0,"-6"15"19"0,6-11 4 16,-6 11-8-16,0 0 7 0,6-12-5 16,-6 12 20-16,0 0 19 0,0 0 8 15,0 0 4-15,0 0 3 0,0 0 5 0,0 0 14 16,0 0 10-16,-52 21 11 0,39-14 4 15,3 0 4-15,10-7-3 0,-24 11-6 0,14-5-11 16,10-6-3-16,-18 10-1 0,18-10-2 16,-14 9-1-16,14-9-8 0,-8 9 3 15,8-9 1-15,0 0 1 0,-7 19 4 0,7-19 3 16,2 18 4-16,-2-18 3 0,9 15-5 16,-3-3-8-16,2-2-4 0,4 2-6 15,-4 0-1-15,2-1-6 0,0 0-10 0,3 1-2 16,-2 0-20-16,2-1-45 0,-1-2-65 15,2 1-78-15,-2 2-66 0,-2-5-116 16,3 2-179-16,-2-1-61 0,-1 0-239 0,1-1-179 16</inkml:trace>
  <inkml:trace contextRef="#ctx0" brushRef="#br1" timeOffset="-169508.99">3071 16993 2496 0,'0'0'3'16,"0"0"39"-16,0 0 17 0,0 0 18 0,0 0 15 16,0 0 18-16,0 0 11 0,0 0-4 15,0 0-12-15,0 0-9 0,0 0-11 0,32 12-8 16,-32-12 9-16,36 0 3 0,-13 0 10 15,7 1 9-15,2 2 7 0,4-3-5 16,5 3 13-16,4 0-13 0,0-2-16 16,-4 2-8-16,4-2-10 0,-5 1-9 0,3 2-8 15,-9-3-7-15,6 3-15 0,-8-1-15 16,-3 1-27-16,1-3-34 0,-4 3-43 16,-3-2-39-16,-4 0-48 0,0-1-41 0,-3 2-49 15,-4-3-89-15,2 1-140 0,-14-1-446 16,10 6-346-16</inkml:trace>
  <inkml:trace contextRef="#ctx0" brushRef="#br1" timeOffset="-169036.61">3310 17241 2875 0,'0'0'-17'0,"-17"2"1"0,17-2 10 0,0 0-1 16,0 0 0-16,0 0-2 0,0 0 8 15,0 0-8-15,0 0 10 0,0 0-2 0,0 0-1 16,0 0-9-16,0 0 8 0,42-21 7 16,-42 21 1-16,20-6 0 0,-20 6 0 15,19-4 1-15,-19 4-5 0,17-3 2 0,-17 3-2 16,0 0 2-16,19-4 0 0,-19 4 1 15,0 0 11-15,0 0 4 0,16-3 9 16,-16 3 14-16,0 0 16 0,0 0 12 0,0 0 6 16,0 0 6-16,0 0-4 0,10 17-1 15,-10-17-3-15,0 0-5 0,-4 28-4 16,4-28 1-16,-2 27-1 0,2-11-7 0,0 3 2 16,0 1-4-16,0 0 5 0,0 3 3 15,0 2 8-15,-2-2 3 0,2 2 7 16,-2 1 1-16,-2 1 6 0,0-3-3 0,-2 2-4 15,-2-4 17-15,-3 2-5 0,0-6-8 16,-2 1-9-16,1-3-16 0,-3-1-11 0,-2-3-16 16,5-3-28-16,-6-5-36 0,4-1-46 15,14-3-62-15,-26 0-79 0,15-1-67 16,11 1-122-16,-22-10-176 0,12 5-10 0,10 5-255 16,-12-12-189-16</inkml:trace>
  <inkml:trace contextRef="#ctx0" brushRef="#br1" timeOffset="-168667.58">3521 17554 2587 0,'26'0'3'16,"-26"0"7"-16,0 0 10 0,19 5 15 15,-19-5 27-15,13 6 15 0,-13-6 18 0,8 11 1 16,-8-11-5-16,7 15 2 0,-7-15 1 16,6 20 2-16,-6-20 12 0,4 20 8 0,-4-20 4 15,2 23 3-15,-2-23-10 0,0 25 1 16,0-25-5-16,-4 27-9 0,0-14-2 16,4-13-2-16,-4 22 0 0,4-22-4 15,-4 24 8-15,4-24-2 0,-5 18-4 16,5-18-9-16,0 16-6 0,0-16-6 0,0 0-7 15,5 17-5-15,-5-17-14 0,14 8-12 16,-14-8-13-16,22 6-26 0,-22-6-20 0,27 1-28 16,-8-2-31-16,2-1-36 0,-1 0-40 15,0-2-57-15,4 2-50 0,-5-3-70 0,2 1-143 16,-2 0-125-16,1-1-322 0,-4 0-332 16</inkml:trace>
  <inkml:trace contextRef="#ctx0" brushRef="#br1" timeOffset="-167481.8">4294 16983 2645 0,'0'0'-155'0,"0"0"19"15,3-25 38-15,-3 25 23 0,0 0 14 0,2-22 17 16,-2 22 17-16,0-15 20 0,0 15 15 15,0 0 11-15,2-23 15 0,-2 23-11 16,4-17 12-16,-4 17 1 0,4-19 7 16,-4 19 2-16,7-17 0 0,-7 17-7 0,6-18 5 15,-6 18-2-15,9-12 0 0,-9 12 10 0,8-14-11 16,-8 14 8-16,10-11 5 0,-10 11 10 16,14-10-2-16,-14 10 6 0,14-7-8 0,-14 7 1 15,0 0-11-15,25 3 1 0,-25-3-7 16,15 8-2-16,-15-8-7 0,15 13 2 15,-9-2 4-15,2 1 2 0,-2 2 6 16,-2 0 0-16,0 4 9 0,-2-1 6 0,0 2 9 16,-4 0 3-16,0 0 3 0,-2 2 10 15,0 1 0-15,-6 0 2 0,2-1 1 0,0-2-1 16,-3 0-4-16,-2-2 2 0,3 0-6 16,1-2-6-16,-1-3-8 0,4-1-10 15,-4 1-5-15,10-12-3 0,-12 15-4 0,12-15 12 16,-8 11-11-16,8-11-11 0,0 0-6 15,0 0-13-15,0 0-3 0,0 0-15 16,0 0-1-16,0 0-8 0,0 0-6 0,0 0-4 16,34-47-1-16,-24 33-6 0,1-5-8 15,-1 0-6-15,3-2-7 0,0 1-2 16,-1-2-4-16,2 1-2 0,-2-1 3 0,0 1 4 16,1 0 5-16,0 2 7 0,-2 0 7 15,-1 1 6-15,-4 5 19 0,5 0 19 16,-4-1 13-16,-1 3 4 0,-6 11 10 0,8-17 3 15,-8 17 3-15,6-12 11 0,-6 12 10 16,0 0 2-16,0 0-2 0,0 0 1 0,0 0 4 16,0 0-1-16,0 0 4 0,-6 54 6 15,4-37-11-15,0 2-6 0,0 0-7 16,4 2-6-16,-2-1-2 0,0 4-6 0,4-2-8 16,0 2 2-16,0-1-9 0,3-5-20 15,0 1-35-15,-1-1-39 0,0-1-61 16,0-4-71-16,3 1-85 0,-9-14-129 0,10 16-184 15,-3-10-16-15,-7-6-396 0,0 0-491 16</inkml:trace>
  <inkml:trace contextRef="#ctx0" brushRef="#br1" timeOffset="-167299.74">4749 17133 3249 0,'26'-3'75'0,"-26"3"29"15,0 0 5-15,8 18 2 0,-8-18 8 16,2 17 11-16,-2-17 7 0,2 21-3 15,-2-21-20-15,0 25-7 0,0-10-12 0,0-15-10 16,3 26-10-16,-3-8-11 0,0-18-13 16,2 26-24-16,-2-13-53 0,0-13-78 0,4 24-103 15,-2-17-107-15,1 2-189 0,-3-9-92 16,0 0-325-16,6 20-319 0</inkml:trace>
  <inkml:trace contextRef="#ctx0" brushRef="#br1" timeOffset="-161288.6">8105 14544 1193 0,'0'0'199'0,"-13"-8"-43"0,13 8-44 16,0 0-14-16,0 0-23 0,0 0-18 0,-13-13-5 15,13 13-15-15,0 0-1 0,0 0 1 16,-12-8-7-16,12 8 14 0,0 0 21 15,0 0-5-15,-13-10 31 0,13 10-4 16,0 0 11-16,0 0-4 0,-15-8-1 0,15 8-10 16,0 0-11-16,-17-10 0 0,17 10-13 15,-13-7 0-15,13 7 4 0,-19-7-5 16,19 7-4-16,-18-4 3 0,18 4-4 0,-20-7 1 16,20 7-1-16,-18-3 1 0,18 3-2 15,-18-5-4-15,18 5-3 0,0 0-1 0,-27 0-8 16,27 0-4-16,0 0 0 0,-24 5 0 15,24-5 1-15,-14 10 3 0,14-10-1 0,-10 13-1 16,10-13 3-16,-10 20 0 0,8-9-1 16,2-11-2-16,0 23-4 0,0-23-1 15,2 26-2-15,2-13-4 0,2 2-1 16,-2-1 1-16,2 0-6 0,-6-14 1 0,12 22 2 16,-5-10-4-16,1-1-1 0,-8-11-1 15,15 17-1-15,-8-11 1 0,-7-6-2 0,14 12-1 16,-14-12-2-16,18 7 1 0,-18-7-2 15,16 4-2-15,-16-4 1 0,0 0 1 16,26-4-4-16,-26 4 1 0,19-6 0 0,-19 6-3 16,14-13-1-16,-3 6 2 0,-2-4-4 15,-1 0 3-15,0-1-1 0,-2-3-1 16,1 0-3-16,-2-4 3 0,-3 0-3 16,4-4 3-16,-4 3-2 0,0-6 2 0,-2 2-1 15,2-3-1-15,-2 2 2 0,0-2 8 16,0-1 3-16,0 5 1 0,0 0-2 0,-2 0 1 15,4 3-2-15,-2-2-1 0,0 1 0 16,0 2-2-16,0 2 1 0,0 17 1 16,-2-29-2-16,2 29 4 0,-2-23 2 0,2 23 1 15,-2-20-5-15,2 20-2 0,-4-15 3 16,4 15 0-16,0 0 1 0,0 0 5 0,0 0 7 16,0 0 0-16,0 0 17 0,-30 27-2 15,26-10 4-15,2 2 2 0,-2 5-2 0,4 3-1 16,0-1-8-16,0 3 2 0,0 0-4 15,2 1-5-15,0-1-10 0,2-1 7 16,0 4-7-16,0-5 2 0,2 1 0 16,1 0-13-16,-3-3-21 0,3-1-41 0,-1-2-55 15,-2-4-66-15,0 1-72 0,0-8-112 16,3 1-191-16,-5-2-82 0,-2-10-272 0,6 17-298 16</inkml:trace>
  <inkml:trace contextRef="#ctx0" brushRef="#br1" timeOffset="-160466.99">8285 14405 2640 0,'0'0'-120'0,"0"0"26"15,2-19 26-15,-2 19 12 0,0 0 19 0,2-17 17 16,-2 17 4-16,0 0 9 0,8-11 8 16,-8 11 2-16,0 0 4 0,17-8 7 15,-17 8 27-15,20-2 10 0,-20 2 1 0,0 0 13 16,29 5 9-16,-29-5-1 0,17 10 4 16,-7 0-2-16,-3 3 0 0,-1 0-3 15,-2 3-9-15,1 1 5 0,-3 1-7 16,0 1 2-16,-2-1-1 0,-2 2 3 0,2-1 4 15,-5-1 1-15,1 4 8 0,0-6 2 16,-2 4 1-16,1-4-4 0,-1-1-10 0,2-1-4 16,4-14-7-16,-8 25-4 0,4-15-5 15,4-10-3-15,-5 17-2 0,5-17-2 0,0 0-5 16,-5 13-4-16,5-13-5 0,0 0-2 16,0 0-5-16,0 0-3 0,0 0-7 0,0 0-3 15,24-45-11-15,-16 28-2 0,-1-3 0 16,-1 3-1-16,3-3-3 0,-3 0 1 15,1 3 1-15,-1 0 2 0,0 0 1 0,0 0 0 16,0 1-1-16,-2 3 4 0,-4 13 3 16,8-22-6-16,-8 22 1 0,6-20 0 0,-6 20 11 15,0 0 24-15,0 0 6 0,0 0 9 16,0 0 4-16,0 0-1 0,0 0 0 16,0 0-2-16,0 0-3 0,0 57-4 0,2-41-2 15,0 0-3-15,2 0-6 0,0 1-3 16,3 0-13-16,-1-1-40 0,3-3-57 15,-1 3-76-15,3-4-72 0,-1-2-93 0,0-3-175 16,0 0-102-16,-2 0-255 0,0-3-209 16</inkml:trace>
  <inkml:trace contextRef="#ctx0" brushRef="#br1" timeOffset="-160094.59">8657 14589 2671 0,'0'0'5'15,"8"-18"2"-15,-8 18 1 0,0 0 12 0,12-11 14 16,-12 11 8-16,12-6 1 0,-12 6-4 16,15-4-3-16,-15 4 0 0,0 0-1 15,25 4 12-15,-25-4 3 0,17 8 9 0,-17-8 6 16,10 7 1-16,-10-7 12 0,0 0 15 16,7 17 19-16,-7-17 13 0,0 0 4 15,0 0 2-15,0 0-4 0,-21 29-3 16,21-29-7-16,-13 10-13 0,13-10-11 0,-11 9-11 15,11-9-5-15,0 0-12 0,-10 11-13 0,10-11-5 16,0 0-4-16,-2 16-22 0,2-16-10 16,0 0-7-16,15 21-4 0,-7-12 0 15,-1 2-3-15,1 4 2 0,0-2 2 0,-2-2 0 16,2 2 0-16,-8-13 6 0,8 25 3 16,-6-13 8-16,-2-12 6 0,-2 25 3 0,2-25-10 15,-8 24-16-15,-2-13 0 0,2 1-5 16,-4-2-28-16,-1-1-49 0,-2 1-66 15,0-3-77-15,-1-1-77 0,-2-3-126 0,4 4-128 16,-2-6-414-16,16-1-415 0</inkml:trace>
  <inkml:trace contextRef="#ctx0" brushRef="#br1" timeOffset="-159710.02">7815 14958 2845 0,'0'0'-119'0,"0"0"39"15,-17 0 30-15,17 0 44 0,0 0 39 0,0 0 23 16,0 0 36-16,-19 2 26 0,19-2 20 15,0 0 11-15,0 0 14 0,0 0-3 16,0 0-1-16,0 0-18 0,0 0 3 0,0 0-17 16,0 0-20-16,0 0-5 0,0 0-9 15,0 0-13-15,68-2-7 0,-45 1-5 0,7 1-13 16,4-3-6-16,1 3 0 0,9 0-25 16,6 0-6-16,-4 0 8 0,3 0-6 15,-1 0-5-15,-1 3-3 0,2-2 2 0,-5-1-4 16,3 2-16-16,-11 0-32 0,0-2-45 15,-3 0-54-15,-3 2-62 0,2-2-53 16,-9 0-60-16,-2 0-135 0,-2 0-116 0,-4 2-306 16,-4-2-232-16</inkml:trace>
  <inkml:trace contextRef="#ctx0" brushRef="#br1" timeOffset="-159104.62">8022 15507 2615 0,'0'0'-31'0,"-6"-15"36"0,6 15 6 16,-11-12 13-16,11 12 4 0,-15-10 19 16,15 10-4-16,-18-4 5 0,18 4 1 0,-20 0-3 15,20 0 7-15,-23 4 6 0,23-4 6 16,-21 13 12-16,10-4 8 0,3 2-6 0,-3 1-4 16,5 0-7-16,-1 2-9 0,3 4-1 15,4-18-7-15,-2 32-13 0,2-15 4 16,2 2-6-16,0-3-4 0,5 0-2 0,-3-2 1 15,2 1-5-15,1-4-2 0,-7-11-2 16,13 19 2-16,-7-12-8 0,-6-7 3 0,12 7-7 16,-12-7-1-16,0 0-3 0,0 0-1 15,0 0-1-15,30-19-1 0,-26 7 0 16,-4 12 2-16,8-30 2 0,-3 10-6 0,-1-4-1 16,1-1 0-16,-1-5 1 0,0-5-3 15,0 1 2-15,0 1 13 0,-1 0 15 16,1 4 18-16,-2 2 14 0,2 3 12 0,-2 2 4 15,-2 3 14-15,2 1-25 0,-2 0-4 16,0 18 3-16,2-23-7 0,-2 23 20 16,0 0 6-16,0 0 31 0,0 0-13 0,0 0-5 15,0 0-7-15,0 0-5 0,0 0-12 16,0 0-4-16,9 56-11 0,-5-38-5 0,3 5-4 16,-1 0-14-16,0 1-6 0,2 0-25 15,1 3-32-15,0-4-46 0,-1 0-57 0,0-1-72 16,3 1-78-16,-5-5-119 0,1-3-215 15,-1-2 0-15,-1 0-394 0,-5-13-493 16</inkml:trace>
  <inkml:trace contextRef="#ctx0" brushRef="#br1" timeOffset="-158889.1">8166 15505 3168 0,'10'-19'0'0,"-10"19"12"16,13-16 1-16,-4 9-4 0,4-1 11 0,-1 1 4 16,4 2 6-16,-2-3-1 0,5 3-4 15,0 0-23-15,2 2 0 0,1-4-3 16,-2 7 1-16,2-7-3 0,-3 6-11 0,-2-4-60 16,2 4-47-16,-19 1-35 0,26-3-53 15,-26 3-89-15,16-3-466 0,-10 1-52 0</inkml:trace>
  <inkml:trace contextRef="#ctx0" brushRef="#br1" timeOffset="-158580.65">8407 15370 2273 0,'0'0'15'0,"0"0"41"16,0 0 26-16,0 0 37 0,0 0 25 0,-27 7 23 16,27-7 15-16,0 0-1 0,-6 18 3 15,6-18-4-15,-4 20-9 0,4-20-9 16,-7 22-9-16,4-7-3 0,-1 0-18 0,0 4-6 15,0-2-9-15,0 5-12 0,0-4-7 16,0 5-2-16,0 2 0 0,-1-4-3 16,3 1-8-16,-3-5-4 0,3 2-11 0,0-1-4 15,0-3-3-15,2-15 0 0,0 27-4 16,0-27-7-16,4 23 9 0,-4-23-6 0,9 14-7 16,0-8-4-16,-9-6-8 0,18 8-10 15,-18-8-11-15,24-1-23 0,-24 1-16 0,29-10-22 16,-14 6-13-16,-2-3-20 0,-1-1-26 15,2-2-38-15,-4-1-51 0,0 2-70 16,1-3-76-16,-2 1-166 0,-5-1-120 0,0 3 38 16,0-2-302-16,-4 11-266 0</inkml:trace>
  <inkml:trace contextRef="#ctx0" brushRef="#br1" timeOffset="-158087.62">9045 15043 2668 0,'0'0'-16'0,"14"-11"38"16,-14 11 30-16,0 0 48 0,0 0 33 0,0 0 22 15,0 0 3-15,0 0-7 0,0 0-11 16,30 8-14-16,-30-8-8 0,21 3-10 0,-21-3-4 16,30 1-6-16,-16 2-10 0,-14-3-14 15,36 0-5-15,-16 0-7 0,-3-3-13 0,-17 3-23 16,30 0-37-16,-30 0-39 0,24-4-52 15,-24 4-57-15,20-4-37 0,-14 0-77 16,-6 4-122-16,0 0-117 0,0 0-341 0,0 0-203 16</inkml:trace>
  <inkml:trace contextRef="#ctx0" brushRef="#br1" timeOffset="-157933.52">9123 14947 2503 0,'0'0'24'0,"-17"-7"64"0,17 7 23 0,0 0 19 15,-13-8 28-15,13 8 23 0,0 0-6 16,0 0-8-16,0 0-24 0,0 0-12 0,0 0-17 15,0 0-16-15,0 0-11 0,26-29-34 16,-26 29-51-16,23-5-63 0,-13 0-79 0,-10 5-74 16,32-7-134-16,-19 6-205 0,0-4-317 15,-13 5-231-15</inkml:trace>
  <inkml:trace contextRef="#ctx0" brushRef="#br1" timeOffset="-151101.85">10152 14598 1644 0,'0'0'277'0,"0"0"-62"16,0 0-27-16,4-13-19 0,-4 13-7 15,0 0-11-15,0 0-13 0,0 0-20 16,0 0-4-16,0 0-8 0,0 0 18 0,0 0 17 15,0 0 3-15,0 0 5 0,0 0-13 16,0 0-4-16,0 0-9 0,0 0-14 16,2 52-7-16,-2-52-10 0,-2 30-11 15,2-13-8-15,-2 1-11 0,2 0-20 0,-2 1-7 16,2 0-3-16,0-19-2 0,-2 37 0 0,2-21-8 16,0-1-1-16,0-15-6 0,0 32-9 15,0-32-25-15,0 22-34 0,0-22-47 16,2 19-52-16,-2-19-62 0,2 17-49 0,-4-10-75 15,2-7-158-15,2 14-99 0,-2-14-249 16,-7 13-187-16</inkml:trace>
  <inkml:trace contextRef="#ctx0" brushRef="#br1" timeOffset="-150813.81">9883 15086 2559 0,'0'0'-12'16,"0"0"9"-16,0 0 3 0,0 0 30 15,0 0 26-15,0 0 24 0,0 0-3 16,0 0-1-16,0 0-7 0,0 0-9 0,0 0-5 16,0 0-8-16,0 0-4 0,61-10 4 15,-37 7 6-15,3-1-3 0,2 1 7 16,4 0 1-16,-1 1 4 0,1 0 2 15,3 1-8-15,0-3-8 0,-2 1-4 0,0 3-7 16,-1-1-19-16,-1-2-37 0,-4 3-39 16,-3 0-53-16,-3 0-42 0,-2 0-47 0,-4 0-85 15,-4 3-600-15,-1-2-257 0</inkml:trace>
  <inkml:trace contextRef="#ctx0" brushRef="#br1" timeOffset="-150328.47">9950 15425 2660 0,'0'0'-45'0,"0"0"24"16,0 0 2-16,0 0 0 0,0 0 14 0,0 0 19 15,0 0 14-15,0 0 6 0,0 0-3 16,0 0-6-16,52 2 5 0,-52-2-6 16,31-2 0-16,-14-1 5 0,-17 3-2 0,33-4-2 15,-17 1-4-15,-16 3-3 0,25 0-10 16,-25 0-19-16,21-6-5 0,-21 6-3 16,15-1-4-16,-15 1-4 0,0 0 11 0,0 0-3 15,0 0 7-15,0 0 11 0,0 0 11 16,0 0 22-16,0 0 14 0,0 0 7 0,0 0 3 15,0 0-5-15,0 0 6 0,0 0 5 16,0 0-2-16,-27 47-2 0,25-32-4 16,-1 3-5-16,1 1-4 0,2 1 0 15,0 4 4-15,-2 4 9 0,2-2 12 0,-2 4-2 16,0-2 14-16,-3-1 9 0,1 0 3 16,-2 0 7-16,-2-4 1 0,-2 3-7 15,0-3-4-15,0-1-6 0,0-2 4 0,-3 1-20 16,0-4-12-16,-2-2-19 0,3-4-20 15,-2 1-29-15,0-5-35 0,-3-1-43 0,0-2-58 16,17-4-65-16,-21-4-56 0,21 4-132 16,-17-12-158-16,12 3-339 0,-1 1-277 0</inkml:trace>
  <inkml:trace contextRef="#ctx0" brushRef="#br1" timeOffset="-149759.53">10238 15847 2788 0,'0'0'25'0,"11"4"37"16,-11-4 11-16,0 0 14 0,10 16 20 0,-10-16 9 16,7 12 10-16,-7-12-7 0,7 15-7 15,-7-15-6-15,6 17-15 0,-6-17-8 0,6 17-2 16,-6-17-3-16,6 17-3 0,-6-17-5 15,2 16-7-15,-2-16-6 0,4 11-8 0,-4-11-6 16,0 0 1-16,4 15-9 0,-4-15-3 16,0 0-7-16,0 0-7 0,0 0-14 15,0 0-2-15,0 0-5 0,0 0-4 0,0 0 0 16,0 0 1-16,0 0 2 0,26-29 5 16,-26 29-2-16,7-11 13 0,-7 11-6 15,0 0 3-15,14-13-2 0,-14 13-5 0,0 0 5 16,16-2 0-16,-16 2-2 0,0 0 2 15,0 0-8-15,0 0 6 0,22 15 0 0,-22-15-6 16,0 0 5-16,10 10 4 16,-10-10-2-16,0 0-1 0,0 0 3 0,8 11 0 15,-8-11-1-15,0 0 0 0,0 0-5 0,0 0-5 16,16 2-5-16,-16-2 3 0,0 0-4 16,0 0 1-16,24-25 3 0,-18 14-3 15,3-1 3-15,-3-1 2 0,2 2 6 0,3-3 11 16,-2 3 6-16,-1-1 9 0,0 3 12 15,-8 9 5-15,18-18 4 0,-12 13 9 0,-6 5 13 16,17-7-9-16,-17 7 9 0,16-4-4 16,-16 4-1-16,0 0-10 0,0 0-2 15,30 9-13-15,-30-9-7 0,10 10-13 0,-10-10-28 16,14 11-39-16,-10-5-45 0,-4-6-70 16,8 12-84-16,-8-12-84 0,9 7-180 15,-9-7-98-15,0 0-4 0,0 0-256 0,0 0-223 16</inkml:trace>
  <inkml:trace contextRef="#ctx0" brushRef="#br1" timeOffset="-149168.39">10822 14634 2575 0,'0'0'-7'0,"0"0"48"16,0 0 33-16,-20 3 31 0,20-3 26 15,0 0 12-15,0 0-4 0,0 0-11 0,0 0-14 16,0 0-12-16,0 0-15 0,0 0-8 15,0 0-12-15,57-11-4 0,-38 10-7 16,2-1-6-16,3-3-8 0,-4 5 0 16,1-3-14-16,3 1-16 0,-4 0-30 0,0-1-44 15,-1 0-42-15,0 2-53 0,-19 1-47 16,27-2-59-16,-27 2-98 0,24-2-523 0,-18 0-256 16</inkml:trace>
  <inkml:trace contextRef="#ctx0" brushRef="#br1" timeOffset="-148975.15">11028 14615 2673 0,'0'0'-40'0,"-14"11"31"0,4 0 31 0,4-1 36 16,0 4 22-16,0 1 20 0,0 3 13 15,1 3 0-15,2-2-4 0,-2 5-10 16,0 1-7-16,3 3-7 0,-2-3-2 0,4 2-3 16,-2 2-12-16,-2-3-3 0,4 3-4 15,-3-3-9-15,3 2-7 0,-2-4-9 16,2-2-29-16,2 0-38 0,-2-3-53 0,0 0-72 15,3-1-76-15,-3-18-161 0,6 23-542 16,-3-12-348-16</inkml:trace>
  <inkml:trace contextRef="#ctx0" brushRef="#br1" timeOffset="-148357.78">11154 15080 2758 0,'0'0'-91'0,"0"0"38"16,7-9 14-16,-7 9 32 0,0 0 23 0,0 0 29 15,0 0 15-15,0 0-4 0,0 0-4 16,0 0 2-16,0 0-3 0,5 40-1 0,-5-40-2 15,-3 21 4-15,3-21 1 0,-2 21-7 16,2-21 5-16,-2 18-4 0,2-18-9 16,0 18-3-16,0-18-2 0,0 0 4 15,-2 22 9-15,2-22 0 0,0 0-4 0,0 0-6 16,0 0-4-16,0 0-2 0,0 0-5 0,0 0-1 16,0 0-3-16,0 0-4 0,30-41-3 15,-24 30 1-15,1-3 11 0,-7 14 3 16,12-23-1-16,-5 14 1 0,-7 9 2 0,13-15-4 15,-13 15-4-15,8-12 3 0,-8 12 2 16,0 0-2-16,18-4 3 0,-18 4-2 0,0 0-4 16,0 0 4-16,0 0-3 0,20 23-2 15,-20-23-1-15,6 13-2 0,-6-13-1 16,7 16-2-16,-7-16-3 0,5 11 3 16,-5-11-2-16,5 11 0 0,-5-11-1 0,0 0-13 15,10 10-14-15,-10-10-18 0,0 0-10 16,0 0 0-16,0 0-5 0,25-19 5 0,-25 19 1 15,9-15 0-15,-9 15 5 0,13-16 4 16,-4 8 8-16,-9 8 13 0,12-13 13 16,-12 13 7-16,11-7 26 0,-11 7 13 0,0 0 7 15,17-4-1-15,-17 4-1 0,0 0-7 16,0 0-2-16,19 19-4 0,-19-19-5 16,8 13-3-16,-8-13-8 0,5 19-3 0,-5-19-27 15,6 19-43-15,-6-19-48 0,8 17-60 16,-5-6-40-16,1-3-36 0,-4-8-84 0,10 14-152 15,-5-6-410-15,-5-8-242 0</inkml:trace>
  <inkml:trace contextRef="#ctx0" brushRef="#br1" timeOffset="-147239.21">12154 15125 2550 0,'0'0'-106'0,"0"0"32"0,0 0 26 16,0 0 21-16,0 0 20 0,0 0 41 15,0 0 24-15,0 0 31 0,0 0 22 0,0 0 13 16,0 0 12-16,0 0 12 0,0 0 4 16,0 0 6-16,0 0-1 0,0 0-1 15,0 0-8-15,0 0-7 0,0 0-12 16,0 0-11-16,0 0-13 0,0 0-19 0,0 0-3 16,0 0-8-16,0 0-10 0,47-14-8 15,-47 14-7-15,19 0-6 0,-19 0-2 16,26 0-5-16,-26 0-6 0,26 0 3 0,-10 2-4 15,3-2 5-15,-19 0 19 0,32 0 2 16,-13 0 1-16,-19 0-10 0,29 0-4 0,-14 0-1 16,-15 0-2-16,26 0 4 0,-26 0-30 15,22-2 10-15,-22 2-4 0,0 0-2 0,25-3-3 16,-25 3-4-16,0 0-1 0,16-1-4 16,-16 1-16-16,0 0-18 0,13 0-33 15,-13 0-42-15,0 0-65 0,16 1-71 0,-16-1-75 16,0 0-184-16,13-1-113 0,-13 1-1 15,0 0-239-15,0 0-198 0</inkml:trace>
  <inkml:trace contextRef="#ctx0" brushRef="#br1" timeOffset="-143722.99">13009 14899 1459 0,'0'0'211'15,"0"-26"-27"-15,0 26-7 0,0 0-25 0,0-23-2 16,0 23-5-16,0-16-8 0,0 16-1 16,0 0-1-16,0-20 5 0,0 20-4 15,0 0 3-15,2-18 0 0,-2 18-1 16,0 0 2-16,0 0-6 0,0 0-8 0,0-19 0 15,0 19-7-15,0 0-4 0,0 0 23 16,0 0 5-16,0 0 6 0,0 0-15 0,0 0-14 16,0 0-10-16,-10 53-15 0,7-35-10 15,3 0-33-15,-2-2 0 0,2 1-6 16,0 2-6-16,0 0-3 0,0 2-4 0,2 0-6 16,-2 1-3-16,2-2-10 0,-1-1-15 15,1 0-22-15,-2-2-26 0,2-2-33 0,0-1-41 16,-2-1-47-16,2-1-59 0,-2-12-44 15,5 17-68-15,-5-17-135 0,3 9-112 16,-3-9-395-16,0 0-438 0</inkml:trace>
  <inkml:trace contextRef="#ctx0" brushRef="#br1" timeOffset="-143474.65">13142 14983 2914 0,'7'-11'-91'0,"-7"11"35"0,0 0 6 0,0 0 22 16,0 0 22-16,0 0 15 0,0 0 23 15,0 0 16-15,-29-8 10 0,29 8 6 0,0 0 8 16,-34 9 6-16,34-9 4 0,-25 10 8 16,12-7-5-16,13-3 6 0,-22 11 9 0,15-6-3 15,7-5-2-15,-14 11-2 0,14-11-6 16,-5 14-10-16,5-14-6 0,0 0-9 16,3 23-7-16,-3-23-4 0,16 16-8 15,-7-9-5-15,4 2-9 0,3-1-20 0,-5 0-30 16,5-1-30-16,-1-4-36 0,1 4-46 15,-1 0-51-15,-2-3-48 0,-13-4-101 0,21 8-643 16,-9-7-428-16</inkml:trace>
  <inkml:trace contextRef="#ctx0" brushRef="#br1" timeOffset="-143196.45">12944 15415 2952 0,'0'0'-36'0,"-11"7"51"16,11-7 5-16,0 0 11 0,-11 13 14 15,11-13 15-15,0 0 19 0,0 0 7 0,0 0-10 16,0 0-4-16,24 16-6 0,-7-14-3 16,3 0 12-16,0 1 16 0,7-2 14 15,6 3 9-15,1-1-4 0,9-2-15 0,-3 2-9 16,3-3-8-16,0 5-10 0,-3-3-13 15,2 0-19-15,-1-1-31 0,-5-1-47 0,-4 0-41 16,-3 3-48-16,-2-1-59 0,-4-1-49 16,-6-1-60-16,-1 2-121 0,-3-2-502 15,-13 0-321-15</inkml:trace>
  <inkml:trace contextRef="#ctx0" brushRef="#br1" timeOffset="-142984.6">13038 15651 2820 0,'0'0'-37'15,"0"0"21"-15,0 0 11 0,0 0 14 0,0 0 10 16,0 0 3-16,0 0 5 0,0 0-7 16,0 0 0-16,59-10-1 0,-36 7-1 15,-1 1 0-15,0 1-6 0,1 0-2 0,4 1-10 16,-7-3-45-16,5 3-49 0,-5 0-71 15,-4-2-148-15,4 0-417 0,-20 2-1 0</inkml:trace>
  <inkml:trace contextRef="#ctx0" brushRef="#br1" timeOffset="-142718.68">13220 15760 2267 0,'0'0'57'0,"-4"15"22"16,4-15 2-16,-2 22-8 0,2-22 16 0,-4 22 2 15,4-22-2-15,4 25 1 0,-2-10-9 16,2 2-7-16,-1 1-6 0,2-3 6 0,-1 4 15 16,1-2-1-16,1 3 4 0,-2-2 0 15,-1 1-5-15,1 1-8 0,1 1 0 0,-3-5-10 16,-2 6 2-16,-2-5-1 0,-5 0-6 16,3 0-1-16,-1 1-6 0,-6-3-7 15,0-3-7-15,-2 4 1 0,1-4-10 0,-1-1-11 16,2-4-18-16,-3 1-41 0,14-8-63 15,-25 8-79-15,16-8-64 0,9 0-127 0,-21-4-140 16,21 4-396-16,-10-12-291 0</inkml:trace>
  <inkml:trace contextRef="#ctx0" brushRef="#br1" timeOffset="-142196.86">13472 16075 2756 0,'16'8'16'16,"-16"-8"45"-16,9 11 10 0,-9-11 11 15,11 13 5-15,-11-13 12 0,5 18 11 0,-1-9 0 16,-4-9 3-16,7 19-17 0,-5-7-9 16,-2-12-9-16,7 18-4 0,-7-18-9 15,5 14 5-15,-5-14 0 0,4 15-2 16,-4-15 2-16,0 0-3 0,5 11-11 0,-5-11-2 15,0 0-11-15,0 0-3 0,0 0-6 16,0 0-1-16,0 0-8 0,0 0-6 0,15-36-4 16,-15 36 0-16,5-22-1 0,0 11 0 15,-5 11-1-15,6-16 0 0,-6 16-1 16,7-16 0-16,-7 16-2 0,8-9 5 0,-8 9 8 16,0 0 5-16,0 0 2 0,0 0-6 15,0 0-3-15,0 0 0 0,29 17-2 16,-29-17-2-16,5 14-4 0,-5-14 0 0,10 15-3 15,-10-15 1-15,4 13 1 0,-4-13-5 16,0 0 1-16,9 14-6 0,-9-14-8 0,0 0-11 16,14 3-3-16,-14-3-2 0,0 0 4 15,0 0-3-15,26-19 5 0,-26 19 3 0,14-13 3 16,-3 6 8-16,-2-4 10 0,-9 11 7 16,18-10 15-16,-18 10 6 0,20-8 10 15,-11 4 4-15,-9 4 2 0,0 0 15 0,25-4 1 16,-25 4-11-16,0 0-3 0,0 0-15 15,20 5-21-15,-20-5-28 0,5 8-43 16,-5-8-57-16,0 0-78 0,8 10-86 0,-8-10-163 16,0 0-174-16,0 0 35 0,3 11-355 15,-3-11-342-15</inkml:trace>
  <inkml:trace contextRef="#ctx0" brushRef="#br1" timeOffset="-138185.3">13946 15459 2751 0,'0'0'-103'0,"-2"-24"21"0,2 24 27 16,0 0 19-16,0 0 27 0,2-24 33 15,-2 24 28-15,0 0 36 0,2-22 27 0,-2 22 9 16,3-17 6-16,-3 17 4 0,4-19-4 15,-4 19-11-15,7-22-12 0,2 9-8 16,-2 0-10-16,1-1-9 0,-1-1 9 0,3 2-10 16,1-2-10-16,-1 4-6 0,2-4-5 15,-1 5-8-15,5-2-7 0,-2 1-3 0,-2 2-6 16,4 0-3-16,-4 4-3 0,-12 5-3 16,26-7 1-16,-26 7 10 0,21 3 2 15,-21-3 1-15,20 13-1 0,-13-1-4 0,-2 1-7 16,-1 2-2-16,-2 3-1 0,0-1-3 15,-2-17 0-15,-4 36-4 0,-2-17 3 0,1 4-3 16,0-2 4-16,-6 0-3 0,6 0 2 16,-5-1 0-16,0-2 3 0,3-2-2 15,-1-2-4-15,1 2 0 0,3-5-3 0,4-11 3 16,-10 21-1-16,4-11-4 0,6-10 3 16,0 0-3-16,-1 15-8 0,1-15 5 0,0 0-11 15,0 0-1-15,0 0-2 0,0 0-5 16,38-33 0-16,-25 19-6 0,-1-4-2 15,0-1 1-15,2 0 2 0,-2-2 5 0,-2 0-4 16,3 2 2-16,-4-2 2 0,2 2 8 16,-1 2 5-16,-4 4 13 0,1-1-1 0,-7 14-1 15,11-19-3-15,-11 19 3 0,5-13 0 16,-5 13 17-16,0 0 8 0,0 0 9 16,0 0 1-16,0 0-1 0,0 0-4 15,0 0 4-15,0 0-2 0,-3 63-7 0,3-47 1 16,2 6-9-16,-1-3-2 0,1 2 0 15,5 1-9-15,-1 0 1 0,3-1-18 0,2 0-22 16,-2-2-36-16,1-2-43 0,-2-5-53 16,1 2-73-16,1-2-54 0,-1-6-115 15,-1-1-175-15,-1-1-26 0,-7-4-350 0,0 0-367 16</inkml:trace>
  <inkml:trace contextRef="#ctx0" brushRef="#br1" timeOffset="-137957.12">14522 15462 2911 0,'0'0'-16'0,"0"0"35"16,0 0 29-16,0 0 44 0,0 0 30 0,0 0 24 15,0 0 8-15,0 0-3 0,0 0-1 16,4 36-14-16,-4-36-6 0,0 22-20 16,0-22-8-16,2 27-6 0,2-12-15 15,-1 0-7-15,-1 1-6 0,2-1-10 0,0 0-10 16,-1-2-19-16,-3-13-30 0,8 23-39 15,-4-11-42-15,-4-12-49 0,4 17-55 16,0-7-45-16,-4-10-66 0,4 9-145 0,-4-9-127 16,0 0-269-16,0 0-176 0</inkml:trace>
  <inkml:trace contextRef="#ctx0" brushRef="#br1" timeOffset="-136911.12">15727 15316 2557 0,'0'0'-1'0,"0"0"42"15,0 0 23-15,0 0 26 0,0 0 21 0,0 0 22 16,0 0 8-16,0 0 5 0,0 0 4 16,0 0-4-16,0 0-8 0,0 0-13 15,0 0 1-15,0 0-1 0,0 0-13 0,0 0-5 16,0 0-14-16,0 0-9 0,48-14-13 15,-33 11-5-15,-15 3-10 0,36-1 1 0,-20-2-9 16,4 3-6-16,-1-1-9 0,0-2-13 16,-19 3-17-16,35 0-22 0,-17-1-33 0,-18 1-40 15,27-4-46-15,-27 4-53 0,26 0-58 16,-16-3-79-16,0 0-154 0,-10 3-100 16,16-4-263-16,-16 4-183 0</inkml:trace>
  <inkml:trace contextRef="#ctx0" brushRef="#br1" timeOffset="-136566.89">16266 15005 2565 0,'8'-15'13'16,"-8"15"35"-16,0 0 19 0,7-11 8 0,-7 11 6 15,0 0 29-15,0 0 14 0,0 0-5 16,0 0-5-16,0 0-11 0,0 0-13 16,-4 50-7-16,4-32-7 0,-3 4-5 15,1 4-9-15,2 1-4 0,0-1-5 0,0 3-4 16,2-1-7-16,-2 4-3 0,3-6-5 15,-1 1-11-15,0-2-11 0,0-5-27 16,0 2-30-16,0-3-45 0,-2-2-37 0,2-2-31 16,0-5-36-16,0 1-42 0,-2-11-75 15,0 0-582-15,0 14-271 0</inkml:trace>
  <inkml:trace contextRef="#ctx0" brushRef="#br1" timeOffset="-136126.89">16175 15073 2718 0,'-4'-15'-7'15,"0"0"38"-15,-1 1 23 0,5 14 36 16,-4-21 17-16,4 21 24 0,-4-16 12 0,4 16-8 16,0 0-11-16,4-23-13 0,-4 23-16 15,11-12-8-15,-11 12-13 0,19-14-13 16,-5 8-10-16,2 3-13 0,0-1-11 0,4 0-12 16,-2 1-4-16,-18 3-5 0,41 3-6 15,-23 1-3-15,2 1-2 0,-1 3-6 16,-4 2-1-16,-1-1 4 0,-1 2-1 0,-5 1 1 15,1 4-1-15,-4-4 2 0,-1 4 8 16,-4-16 6-16,-4 30 17 0,-4-16 5 0,0 1 8 16,0-2 6-16,-5-1 9 0,3 1-5 15,-1-4-1-15,11-9-7 0,-19 19-2 0,13-13-2 16,6-6-2-16,-14 11-8 0,14-11-16 16,0 0-21-16,0 0-14 0,0 0-17 15,0 0-8-15,0 0-9 0,0 0 0 0,33 18 6 16,-23-14 4-16,-10-4 6 0,26 9 3 15,-14-3 6-15,4 1 9 0,-4 0 16 16,0 1 16-16,-1 3 11 0,-2 0 9 0,-1 0 2 16,-1 2 6-16,-7-13 4 0,4 23 4 15,-4-9 3-15,0-14-1 0,-7 24-2 16,1-11-3-16,-2-1-3 0,-3-1-6 0,-2 1-10 16,1-1-30-16,-4-3-48 0,2 3-54 15,1-4-67-15,-2 0-63 0,0-1-158 0,1-4-175 16,4 1-296-16,10-3-233 0</inkml:trace>
  <inkml:trace contextRef="#ctx0" brushRef="#br1" timeOffset="-135506.72">16598 15452 2606 0,'11'10'-38'0,"-11"-10"50"0,7 13 23 16,-7-13 33-16,6 17 21 0,-6-17 28 0,2 20 8 15,2-7 3-15,-4-13-7 0,2 26-6 16,0-11-9-16,0 1-6 0,-2-16 1 0,2 27 2 16,0-15 1-16,-2-12-7 0,2 23-12 15,0-11-7-15,-2-12-6 0,2 17-7 0,-2-17 3 16,3 15 1-16,-3-15-2 0,0 0-8 15,0 0-9-15,0 0-5 0,0 0 0 16,0 0-7-16,0 0-8 0,0 0-5 0,0 0-4 16,27-45-5-16,-18 29-4 0,-3-2 1 15,5 2-2-15,-2-4 0 0,-1 6-1 0,0-2-2 16,-2 3 1-16,4 0-2 0,-4 1-3 16,-6 12 2-16,14-13 1 0,-14 13 9 15,0 0-4-15,17-4 2 0,-17 4 0 0,0 0 2 16,0 0-8-16,21 23 2 0,-14-16 0 15,-7-7-2-15,8 22-3 0,-2-11-2 16,-6-11 5-16,7 21 0 0,-7-21-5 0,7 14 3 16,-7-14 1-16,6 16-4 0,-6-16-1 15,6 11-8-15,-6-11-20 0,0 0-15 16,0 0-13-16,17 0-5 0,-17 0-8 0,0 0-9 16,17-19-4-16,-7 8 6 0,-10 11 9 15,17-22 8-15,-8 12 14 0,2-1 13 16,-3 1 12-16,2 0 8 0,-10 10 3 0,18-11 21 15,-8 5 13-15,-10 6 13 0,21-5 7 16,-21 5 16-16,22 1-7 0,-22-1 4 0,20 10 1 16,-8-4-8-16,-12-6-2 0,18 12-8 15,-10-2-1-15,1 0-5 0,0 2-4 0,-9-12-8 16,14 18-11-16,-7-9-26 0,-7-9-42 16,8 16-50-16,-2-9-65 0,-2 0-78 15,-4-7-119-15,5 11-183 0,-5-11-27 0,0 0-321 16,0 0-277-16</inkml:trace>
  <inkml:trace contextRef="#ctx0" brushRef="#br1" timeOffset="-131203.74">17411 15066 2559 0,'15'-16'-107'0,"-15"16"35"0,10-6 25 16,-10 6 12-16,0 0 22 0,16-9 26 0,-16 9 19 16,0 0 15-16,12-6 11 0,-12 6 0 15,0 0 2-15,0 0 1 0,0 0 7 16,22-2 1-16,-22 2-4 0,0 0-2 0,0 0-7 15,0 0-6-15,20 5-4 0,-20-5-1 16,11 8-4-16,-11-8-7 0,10 11 5 16,-10-11-13-16,7 20 4 0,-3-9-3 0,-1 5 1 15,-3 1 0-15,2 0-1 0,-4 1 1 16,2 2-2-16,-3-1 11 0,-1 0 4 0,0 0 9 16,-3 2-1-16,1 2 8 0,-2-4-2 15,-1 0-4-15,-1 0 3 0,3-2-5 16,-2-4-5-16,1 2-1 0,2-3-5 0,0-1-2 15,6-11-3-15,-9 19-3 0,2-9-1 16,7-10-2-16,-6 12-1 0,6-12 1 16,0 0 0-16,-8 18 0 0,8-18-3 15,0 0-4-15,0 0-2 0,0 0-2 0,0 0-3 16,0 0-1-16,0 0-2 0,0 0-3 0,0 0 0 16,0 0 0-16,0 0-4 0,0 0 4 15,0 0-2-15,0 0-2 0,38-26 2 16,-38 26-3-16,10-14 4 0,-3 3-6 0,-7 11 1 15,13-19 0-15,-7 10 2 0,-6 9-2 16,13-19 1-16,-7 9-3 0,-6 10 3 16,10-19 0-16,-3 12-2 0,-7 7 0 0,11-23 0 15,-7 11-2-15,2-2 4 0,-2 1 1 16,0-2-1-16,0 0 8 0,-4 15 4 0,10-27 5 16,-6 14 2-16,0-1 1 0,-4 14 2 15,8-21 4-15,-6 10 0 0,-2 11 1 0,7-17 4 16,-7 17 3-16,4-18-1 0,-4 18-2 15,0 0-3-15,4-14-2 0,-4 14-2 16,0 0-2-16,0 0 5 0,0 0 1 16,0 0 0-16,0 0-3 0,0 0 0 0,0 0 24 15,0 0 1-15,-23 40-2 0,19-26-1 16,0 1-9-16,0 4-2 0,1-4 9 16,0 3-7-16,1-3-6 0,2 5-8 0,2-3-1 15,4 0 0-15,0 3-5 0,0-6-6 16,6 3-11-16,1-2-9 0,0-1-19 0,2-2-28 15,-1-3-39-15,2-3-50 0,0-1-70 16,1 1-57-16,-2-6-114 0,-2 0-178 0,-13 0-30 16,26-1-367-16,-16-4-390 0</inkml:trace>
  <inkml:trace contextRef="#ctx0" brushRef="#br1" timeOffset="-130637.15">17936 15380 2929 0,'0'0'-48'0,"11"-12"51"15,-11 12 24-15,0 0 30 0,0 0 23 16,8-11 20-16,-8 11 10 0,0 0-1 16,10-10-4-16,-10 10-6 0,0 0-18 0,14-12-7 15,-14 12-10-15,14-6-6 0,-14 6-7 16,17-5-5-16,-17 5-3 0,21-3-10 0,-21 3 0 16,23-3-2-16,-23 3-6 0,22 0-2 15,-22 0-1-15,21 4 0 0,-21-4 3 0,15 9-1 16,-15-9 2-16,13 12 0 0,-13-12 4 15,4 18 1-15,-4-18 3 0,-2 19 4 16,2-19 4-16,-9 21 3 0,3-11 1 0,-2 1 8 16,-4 2-5-16,4-4 3 0,-2 0-2 15,10-9-2-15,-18 17-3 0,10-10-2 0,8-7-4 16,-10 11-5-16,10-11-7 0,0 0-8 16,-7 11-12-16,7-11-11 0,0 0-5 15,0 0-3-15,0 0 1 0,25 13-1 0,-25-13 4 16,22 8 5-16,-10-3-3 0,-12-5-2 15,24 10 2-15,-11-2 3 0,-3 0 1 0,1 0 15 16,-11-8 5-16,17 17 16 0,-11-7-2 16,-6-10 36-16,4 16 7 0,-4-16-5 15,-4 19-7-15,4-19-3 0,-14 15-9 0,3-8-11 16,-4 1-34-16,-2-3-57 0,-5-3-73 16,0-1-102-16,-4-2-101 0,-1-1-252 0,-1-3-14 15,0 2 21-15,1-2-334 0,1-2-295 16</inkml:trace>
  <inkml:trace contextRef="#ctx0" brushRef="#br1" timeOffset="-121532.64">11210 17498 1313 0,'-17'-5'213'0,"17"5"-37"16,0 0-48-16,0 0-20 0,-14-6-5 0,14 6 9 16,0 0 0-16,0 0 2 0,0 0-8 15,-18-6 0-15,18 6 1 0,0 0-2 16,0 0 8-16,0 0 6 0,0 0 1 0,-12-11-4 16,12 11-5-16,0 0-15 0,0 0-12 15,0 0-5-15,-8-16-12 0,8 16 0 0,0 0-14 16,0 0-6-16,0 0-4 0,0 0-10 15,18-24 4-15,-18 24-5 0,15-8-5 16,-15 8-1-16,19-6-3 0,-19 6 1 16,24-4-1-16,-24 4 2 0,27 0-1 0,-27 0 0 15,25 4-2-15,-14 0-2 0,2 2-1 16,-13-6 0-16,18 13 0 0,-6-3-1 0,-6 1 3 16,-1 3 0-16,-5-14-1 0,2 24 5 15,-2-9-2-15,0-15-1 0,-9 35 3 16,3-18-1-16,-4 2-3 0,2-1 3 0,1-4 0 15,-3 5-1-15,0-3-1 0,1-3-3 16,1-2-6-16,-1 1 3 0,3-1 0 0,6-11-5 16,-10 17 1-16,10-17-3 0,-10 16 2 15,10-16-1-15,-7 13-1 0,7-13-5 0,0 0-4 16,-7 13-1-16,7-13-7 0,0 0-6 16,0 0-2-16,0 0-8 0,0 0-5 15,0 0 1-15,0 0 3 0,38-26 2 0,-28 14 2 16,-3 0 4-16,1-1 1 0,-1-2 4 15,2 2 2-15,-2-1 5 0,0 0 5 16,-1 0 7-16,-2-1 3 0,4 1 4 0,-8 14 5 16,10-25 5-16,-5 16 1 0,-5 9 4 15,5-17 3-15,-5 17-3 0,4-14-4 16,-4 14-1-16,0 0-1 0,7-15 3 0,-7 15 2 16,0 0 11-16,0 0 7 0,0 0 0 15,0 0 7-15,0 0 28 0,0 0-1 0,0 0 3 16,-18 46-3-16,15-33-22 0,3-13-4 15,0 31-4-15,0-14-4 0,3-1 0 16,0 0-10-16,3 1-5 0,1 1-2 0,-1-3-12 16,3 2-19-16,1-4-25 0,1-2-26 15,-3 1-38-15,2-4-55 0,-10-8-81 16,20 9-68-16,-12-7-158 0,-8-2-134 0,0 0-15 16,0 0-363-16,28-15-408 0</inkml:trace>
  <inkml:trace contextRef="#ctx0" brushRef="#br1" timeOffset="-121279.99">11299 17141 3147 0,'0'0'113'0,"0"0"9"0,0 0-8 0,0 0-12 16,0 0-7-16,0 0-5 0,-8-16-8 16,8 16-6-16,0 0-12 0,0 0-7 15,0 0-13-15,0 0-17 0,0 0-37 0,0 0-51 16,0 0-66-16,0 0-54 0,0 0-94 16,0 0-183-16,0 0-457 0,0 0-313 15</inkml:trace>
  <inkml:trace contextRef="#ctx0" brushRef="#br1" timeOffset="-120901.02">11698 17721 2778 0,'0'0'-32'0,"0"0"63"15,0 0 21-15,0 0 27 0,0 0 22 16,0 0 23-16,0 0 11 0,0 0 1 0,0 0-3 15,0 0-12-15,25 0-12 0,-25 0-11 16,18 0-7-16,-18 0-10 0,26 1-9 16,-26-1-8-16,25 3-10 0,-10-3-2 0,-15 0-14 15,27 4-24-15,-13-4-34 0,-14 0-35 16,22 0-49-16,-22 0-47 0,19 0-46 0,-19 0-37 16,0 0-73-16,0 0-671 0,13-14-429 15</inkml:trace>
  <inkml:trace contextRef="#ctx0" brushRef="#br1" timeOffset="-120755.08">11752 17583 3100 0,'-11'-14'40'0,"11"14"44"0,0 0 1 0,-5-14-7 15,5 14 1-15,0 0-3 0,0 0-4 16,0 0-6-16,25-11-8 0,-25 11-13 16,25-4-24-16,-8 4-35 0,2-2-31 0,0 0-46 15,-19 2-59-15,44 0-47 0,-24-2-111 16,-2 1-601-16,2-2-303 0</inkml:trace>
  <inkml:trace contextRef="#ctx0" brushRef="#br1" timeOffset="-120099.54">12634 17051 2932 0,'14'-6'63'16,"-14"6"4"-16,0 0-12 0,0 0-4 16,13-7 0-16,-13 7 3 0,0 0 12 0,0 0 7 15,0 0-1-15,0 0-2 0,0 0-10 16,0 0-4-16,0 0 3 0,-54 3 9 0,54-3 5 15,-27 4 4-15,12-2-4 0,15-2-3 16,-32 5-8-16,16-3-7 0,1 2-5 16,15-4-3-16,-25 4-5 0,25-4-5 15,-23 2-1-15,23-2-7 0,-15 3-1 0,15-3-11 16,-16 4 3-16,16-4-4 0,0 0-5 16,-17 6 3-16,17-6-5 0,0 0 0 0,-7 13 2 15,7-13-1-15,0 0 1 0,-5 21-5 16,5-21 1-16,0 22-1 0,0-22 2 15,0 24-5-15,0-24 1 0,3 27 2 16,-3-9-2-16,2 0 1 0,0 1-1 0,-1 0-1 16,1 2 1-16,2 2 0 0,-2 1 0 15,2-1 0-15,-4 4-1 0,5-1 2 16,-3-1 3-16,2 5-5 0,-1-2-1 0,-1 0 0 16,0 0 0-16,-2 1 0 0,3 0 2 0,-3 0 0 15,2 0-2-15,-2-1 3 0,0-1-3 16,2 1 1-16,-2 1-1 0,-2-3 4 0,2 3-3 15,0-1 1-15,0-1 1 0,-2 1-3 16,-1-1 0-16,1 0 9 0,2 0-5 0,-5 0-4 16,3 0 2-16,2-1 3 0,-2 0-1 15,2 1 7-15,-2-3 6 0,4 4 5 16,-2-2 8-16,0-1-1 0,2 2 1 16,0-2-2-16,3-1-1 0,-3-1-5 0,5 2 0 15,-5-6-5-15,3 4-14 0,-1-6-32 16,0-2-46-16,-2 1-64 0,6-1-92 15,-6-6-109-15,-2-9-229 0,2 15 5 0,-2-15-383 16,0 0-364-16</inkml:trace>
  <inkml:trace contextRef="#ctx0" brushRef="#br1" timeOffset="-118679.1">13182 17361 3000 0,'0'0'37'0,"0"0"13"16,0 0 7-16,0 0 18 0,0 0 13 0,0 0 28 16,0 0 10-16,0 0 6 0,0 0-6 15,0 0-3-15,0 0-5 0,0 0 2 16,0 0 5-16,0 0 13 0,-29 16-24 0,29-16-3 16,0 0-5-16,0 0-10 0,-20 3 0 15,20-3-21-15,0 0 19 0,-28-6-15 0,28 6-7 16,-21-5-9-16,21 5-9 0,-19-12-11 15,19 12-12-15,-15-16-2 0,9 9-12 16,6 7-9-16,-10-17-6 0,10 17-4 0,-4-21-5 16,4 21 4-16,0 0-10 0,9-25 7 15,-9 25 1-15,13-14 1 0,-13 14 0 16,14-10-1-16,-3 6 1 0,-11 4 2 0,22-2 1 16,-22 2 0-16,0 0-5 0,31 6 0 15,-19-1 2-15,-12-5 0 0,16 12 0 0,-10-5 2 16,-6-7 6-16,10 14 0 0,-10-14-8 15,0 0 8-15,2 18-4 0,-2-18-2 0,0 0-1 16,0 0-16-16,-16 16-34 0,16-16-41 16,0 0-53-16,0 0-63 0,0 0-48 15,0 0-79-15,0 0-150 0,-15-30-115 0,15 30-368 16,0 0-416-16</inkml:trace>
  <inkml:trace contextRef="#ctx0" brushRef="#br1" timeOffset="-117897.05">13908 17281 2951 0,'0'0'-33'0,"0"0"44"15,0 0 31-15,0 0 31 0,0 0 25 0,0 0 8 16,0 0 5-16,0 0-6 0,0 0-11 15,0 0-8-15,0 0-10 0,0 0-8 16,0 0 1-16,0 0-12 0,0 0 1 0,0 0-3 16,0 0-3-16,63-6-8 0,-63 6-2 15,30 2-6-15,-13-2-13 0,-17 0-24 16,29 0-42-16,-29 0-52 0,27-2-60 0,-27 2-45 16,25-1-74-16,-25 1-142 0,18-4-504 15,-9 1-322-15</inkml:trace>
  <inkml:trace contextRef="#ctx0" brushRef="#br1" timeOffset="-117644.77">14238 17136 2711 0,'9'-11'-3'0,"-9"11"57"16,0 0 19-16,7-12 7 0,-7 12 18 0,0 0 29 15,0 0 15-15,0 0 16 0,0 0 2 16,0 0-7-16,0 0-6 0,0 0 0 0,0 0 2 15,0 0-6-15,23 31-1 0,-23-31-9 16,6 25-13-16,-4-10 4 0,0 3-13 0,-1-1-12 16,3 2-12-16,-2 0-9 0,3-1-17 15,-3 1-18-15,3-1-27 0,-1 0-43 16,1 0-38-16,-3-1-52 0,2 1-71 0,0-4-71 16,-1 0-134-16,1-3-200 0,4 0 17 15,-2-1-368-15,-6-10-369 0</inkml:trace>
  <inkml:trace contextRef="#ctx0" brushRef="#br1" timeOffset="-117146.72">15316 17138 2973 0,'10'-11'37'0,"-10"11"29"0,0 0 19 15,0 0 46-15,0 0 37 0,0 0 26 0,0 0 20 16,0 0 8-16,0 0 18 0,0 0-10 15,0 0-7-15,11 42-9 0,-11-42-15 0,0 26-15 16,-2-10-14-16,2 0-22 0,0 2-16 16,0 1-17-16,0 0-14 0,0 0-18 15,0 0-22-15,0-2-35 0,0 2-49 0,0-4-50 16,0-1-67-16,0-14-95 0,-4 29-112 16,-1-17-237-16,-2 2-7 0,-3-4 12 0,10-10-493 15,-23 16-622-15</inkml:trace>
  <inkml:trace contextRef="#ctx0" brushRef="#br1" timeOffset="-113866.58">12823 17874 3379 0,'0'0'-20'16,"0"-22"43"-16,0 22 22 0,0 0 29 0,0 0 18 16,0 0 6-16,-2-17 3 0,2 17-5 15,0 0-6-15,0 0 2 0,0 0-1 16,0 0-2-16,0 0 5 0,0 0 6 0,0 0 1 15,0 0 23-15,0 0 4 0,0 0-10 16,-9 52-7-16,9-52-15 0,-2 20-4 16,2-20-17-16,0 24-8 0,0-24-12 0,0 23-7 15,0-23 4-15,2 22-12 0,-2-22-10 16,-2 21-9-16,2-21-11 0,2 22-19 0,-2-22-27 16,2 19-25-16,-2-12-29 0,0-7-40 15,4 13-48-15,-4-13-58 0,7 8-56 0,-7-8-108 16,0 0-132-16,14 0-62 0,-14 0-331 15,0 0-326-15</inkml:trace>
  <inkml:trace contextRef="#ctx0" brushRef="#br1" timeOffset="-113607.04">12956 17907 2835 0,'0'0'-12'16,"0"0"47"-16,0 0 15 0,0 0 22 0,0 0 28 15,0 0 18-15,-23-13 14 0,23 13 0 16,0 0-5-16,-29 6-8 0,29-6-15 0,-23 6-6 15,23-6-4-15,-22 6-1 0,22-6-7 16,-16 7-1-16,16-7-5 0,-13 10-2 0,13-10-6 16,-11 11-4-16,11-11-9 0,0 0-4 15,0 19-9-15,0-19-1 0,0 0-5 16,20 24-7-16,-11-17-6 0,5 2-8 0,-3-1-1 16,0 1-20-16,5-1-15 0,-3-1-9 15,-1 4-17-15,1-6-23 0,1 3-32 0,-14-8-42 16,21 11-57-16,-9-6-47 0,-3-2-86 15,-2 0-142-15,-7-3-508 0,18 2-435 16</inkml:trace>
  <inkml:trace contextRef="#ctx0" brushRef="#br1" timeOffset="-113365.84">13174 18010 2979 0,'0'0'-35'16,"0"0"59"-16,8-15 28 0,-8 15 18 0,0 0 19 15,0 0 16-15,0 0 17 0,0 0-2 16,0 0 0-16,0 0-7 0,-39 36-4 0,32-24-7 16,-5-3-7-16,3 5-3 0,-1-1-6 15,2 1-13-15,-3-1-5 0,2 2-7 16,0 1-6-16,2-1-7 0,-4-2-7 0,2 2-8 16,2-1-16-16,1-1-23 0,-1-1-34 15,7-12-43-15,-16 20-45 0,12-10-65 0,1-2-50 16,3-8-101-16,-4 9-143 0,4-9-453 15,0 0-357-15</inkml:trace>
  <inkml:trace contextRef="#ctx0" brushRef="#br1" timeOffset="-112918.74">13169 18149 2845 0,'0'0'-65'0,"0"0"18"15,11-12 3-15,-11 12 13 0,0 0 2 16,11-8 12-16,-11 8 8 0,0 0 8 16,19-8-2-16,-19 8 3 0,18-6-5 0,-18 6 8 15,19-6 17-15,-19 6 11 0,17-5 1 16,-17 5 9-16,15-4 12 0,-15 4 9 0,0 0 18 15,16-3 16-15,-16 3 4 0,0 0 10 16,0 0 11-16,0 0 0 0,0 0 2 16,0 0-4-16,0 0-5 0,0 0-4 0,11 18-10 15,-11-18-10-15,0 0-4 0,-4 29-9 16,4-29-6-16,-2 25-6 0,-1-10-7 16,3 4-8-16,0-19 0 0,0 36-4 0,-2-18-10 15,2 1 2-15,0-1 0 0,0 1 1 16,-2-1-2-16,0-1 1 0,2-17-1 0,-8 32 3 15,2-18-6-15,-3-2-5 0,0-2-1 16,-3 0-7-16,-1-2-11 0,-1-3-26 16,14-5-32-16,-27 4-46 0,27-4-59 0,-21-4-57 15,9 0-52-15,3-5-94 0,9 9-143 16,-13-17-69-16,5 7-300 0,8 10-228 16</inkml:trace>
  <inkml:trace contextRef="#ctx0" brushRef="#br1" timeOffset="-112526.58">13423 18287 2658 0,'0'0'-10'16,"11"7"33"-16,-11-7 23 0,0 0 25 15,6 13 10-15,-6-13 13 0,4 14 19 0,-4-14 2 16,6 16-1-16,-6-16-3 0,0 17-1 16,0-17-1-16,2 20-1 0,-2-20-2 15,2 20-4-15,-2-20 0 0,0 19-14 0,0-19-9 16,-2 18-2-16,2-18-8 0,0 0-2 16,-6 24-3-16,6-24-2 0,-2 15-6 0,2-15-2 15,-6 11-3-15,6-11-4 0,0 0-1 16,0 0-4-16,-2 19 1 0,2-19-1 15,0 0-6-15,0 0-4 0,0 0-5 0,0 0 2 16,18 12-4-16,-18-12-4 0,18 1-6 16,-18-1-2-16,29 0-22 0,-29 0-13 0,29-1-23 15,-12-3-21-15,-17 4-33 0,35-4-34 16,-22 0-44-16,-13 4-52 0,30-6-35 0,-18 2-82 16,-12 4-124-16,19-9-512 0,-11 3-436 15</inkml:trace>
  <inkml:trace contextRef="#ctx0" brushRef="#br1" timeOffset="-112053.14">14272 18090 2932 0,'0'0'-129'16,"0"0"28"-16,0 0 1 0,0 0 28 16,0 0 26-16,0 0 9 0,0 0 19 15,0 0 18-15,18 19 21 0,-18-19 28 0,0 0 11 16,0 0 33-16,0 0 23 0,-18 28 14 16,18-28 9-16,-13 11 8 0,13-11 5 0,-12 6-8 15,12-6 0-15,-15 5-1 0,15-5-11 16,0 0-10-16,0 0-16 0,0 0-17 15,0 0-12-15,-26-19-16 0,26 19-16 0,0 0-18 16,0 0-25-16,8-28-28 0,-8 28-38 16,0 0-34-16,13-18-48 0,-13 18-43 0,15-4-52 15,-8 1-124-15,-7 3-157 16,0 0-330-16,0 0-195 0</inkml:trace>
  <inkml:trace contextRef="#ctx0" brushRef="#br1" timeOffset="-111692.7">14905 18149 2652 0,'0'0'37'0,"0"0"26"16,0 0 24-16,-20 22 18 0,20-22 20 0,0 0 12 15,-20 0 10-15,20 0-8 0,0 0-5 16,-24-4-15-16,24 4-7 0,0 0-8 16,0 0-11-16,-15-18-9 0,15 18-6 0,0 0-9 15,0 0-1-15,0 0-14 0,0 0-2 16,0 0-10-16,0 0-4 0,0 0-6 15,37-12-4-15,-37 12-15 0,0 0-28 0,0 0-39 16,20 0-46-16,-20 0-55 0,0 0-57 16,16 1-70-16,-16-1-147 0,0 0-124 15,0 0-308-15,0 0-212 0</inkml:trace>
  <inkml:trace contextRef="#ctx0" brushRef="#br1" timeOffset="-106817.23">12935 18809 2452 0,'0'0'-90'16,"0"0"36"-16,0 0 25 0,0 0 29 16,0 0 9-16,0 0 21 0,0 0 13 0,0 0 25 15,0 0 18-15,0 0 8 0,-13-11 12 16,13 11 5-16,0 0 11 0,0 0 5 0,0 0 3 15,0 0 1-15,0 0-3 0,0 0-3 16,0 0-1-16,0 0-4 0,0 0-9 16,0 0-7-16,0 0 0 0,0 0 0 0,0 0-12 15,0 0-3-15,0 0-7 0,0 0 6 16,0 0-7-16,0 0-2 0,0 0-10 0,0 0-2 16,0 0-8-16,0 0-4 0,47-6-13 15,-47 6 3-15,21 2-10 0,-21-2-9 0,0 0-1 16,35 1-10-16,-22 2-33 0,-13-3-25 15,25 0-21-15,-13 1-30 0,-12-1-25 16,20 2-27-16,-20-2-32 0,0 0-25 0,27 2-12 16,-21-2-17-16,-6 0-52 0,0 0-91 15,15 0-595-15,-15 0-416 0</inkml:trace>
  <inkml:trace contextRef="#ctx0" brushRef="#br1" timeOffset="-106508.18">13189 18645 2898 0,'0'0'-88'0,"0"0"20"16,-2-25 25-16,2 25 24 0,0 0 32 15,0 0 18-15,0 0 23 0,0 0 21 0,0 0 16 16,0 0 6-16,0 0 12 0,0 0 5 15,0 0 6-15,0 0-3 0,0 0-11 16,0 0-5-16,0 0-9 0,6 51-13 0,-6-51-7 16,0 22-5-16,0-22-9 0,-2 20-6 15,2-20 0-15,0 22-18 0,0-22-11 0,-2 18-20 16,2-18-25-16,2 21-33 0,-2-21-35 16,0 18-42-16,0-18-34 0,5 14-39 15,-5-14-40-15,3 9-85 0,-3-9-578 16,6 8-301-16</inkml:trace>
  <inkml:trace contextRef="#ctx0" brushRef="#br1" timeOffset="-106101.9">13329 18713 2724 0,'0'0'-66'0,"0"0"45"0,0 0 35 0,0 0 1 16,0 0 17-16,0 0 13 0,0 0 12 15,0 0-1-15,0 0 6 0,-27-11-11 0,27 11-8 16,0 0 0-16,0 0 14 0,0 0 7 16,-30 14 5-16,30-14-4 0,0 0 7 15,-13 7 0-15,13-7 3 0,-11 10 2 0,11-10-2 16,0 0 1-16,-9 11-5 0,9-11-7 16,-9 12-5-16,9-12-5 0,0 0-3 15,-10 15-5-15,10-15-5 0,0 0-4 16,-10 13 0-16,10-13-5 0,0 0-2 0,0 0-5 15,-3 15-4-15,3-15-1 0,0 0-3 16,0 0-2-16,0 0 0 0,16 14-1 0,-16-14-2 16,0 0-4-16,18 7 2 0,-18-7-3 15,11 5 0-15,-11-5 1 0,16 5 0 0,-16-5-1 16,17 5 0-16,-17-5-4 0,15 7 2 16,-15-7-1-16,17 5-4 0,-17-5-13 15,14 4-21-15,-14-4-17 0,0 0-26 0,17 6-32 16,-17-6-31-16,0 0-35 0,16 4-34 15,-16-4-51-15,0 0-123 0,9 1-538 16,-9-1-321-16</inkml:trace>
  <inkml:trace contextRef="#ctx0" brushRef="#br1" timeOffset="-105714.47">13509 18759 2710 0,'8'-14'-89'0,"-8"14"49"0,0 0 21 15,0 0 22-15,0 0 37 0,0 0 12 16,0 0 24-16,0 0 16 0,0 0 9 0,0 0 0 16,0 0-2-16,0 0-3 0,0 0-4 15,-31 39-2-15,26-31-6 0,5-8 0 0,-14 15-7 16,8-6-5-16,-3 3-7 0,9-12-7 16,-16 21-3-16,7-12-7 0,3 3 10 15,-4-1-4-15,4 1-8 0,6-12-2 0,-11 20-11 16,11-20-17-16,-9 18-21 0,9-18-36 15,-7 14-41-15,7-14-55 0,-5 14-55 0,5-14-75 16,0 0-149-16,-2 12-510 0,2-12-328 16</inkml:trace>
  <inkml:trace contextRef="#ctx0" brushRef="#br1" timeOffset="-105254.18">13572 18807 2748 0,'0'0'-96'0,"0"0"31"16,12-12 8-16,-12 12 27 0,0 0-4 16,0 0 14-16,15-5 6 0,-15 5 7 15,0 0 5-15,0 0-1 0,23-2-1 0,-23 2 8 16,0 0 1-16,21 0 1 0,-21 0-11 15,0 0 2-15,21 0 6 0,-21 0-12 0,0 0 9 16,0 0 8-16,21 0 10 0,-21 0 20 16,0 0 14-16,0 0 14 0,0 0 12 15,17 0 7-15,-17 0 9 0,0 0 18 0,0 0 3 16,0 0-3-16,0 0 0 0,0 0-1 16,0 0-3-16,4 18 1 0,-4-18-4 0,0 0-10 15,0 0-5-15,-4 22-7 0,4-22-4 16,0 0-9-16,-1 27 9 0,1-27-4 15,-6 19-10-15,6-19-9 0,0 24-7 0,0-24-7 16,-4 24-2-16,3-13-4 0,1-11-3 16,-7 23-5-16,5-12-2 0,2-11-3 15,-9 21 1-15,9-21-3 0,-9 15 2 0,9-15-12 16,-16 12-7-16,16-12-22 0,-15 8-27 0,15-8-38 16,-18 2-41-16,18-2-48 0,0 0-38 15,-25-8-47-15,20 2-107 0,5 6-145 16,-10-12-403-16,10 12-308 0</inkml:trace>
  <inkml:trace contextRef="#ctx0" brushRef="#br1" timeOffset="-105000.83">13762 18925 2749 0,'11'12'-44'0,"-11"-12"44"0,0 0 25 15,7 11 26-15,-7-11 27 0,0 0 36 0,5 17 7 16,-5-17 9-16,0 0-2 0,2 22 2 0,-2-22-7 16,0 12-2-16,0-12-6 0,0 0-5 15,-2 24-23-15,2-24-8 0,0 0-10 16,2 19-3-16,-2-19-12 0,0 0-2 0</inkml:trace>
  <inkml:trace contextRef="#ctx0" brushRef="#br1" timeOffset="-104634.8">13800 19045 4412 0,'4'-7'-52'0,"-1"-3"3"16,1 5 6-16,-1-3 7 0,2 2 6 0,-1 0 8 16,-4 6 6-16,0 0 7 0,11-13 12 15,-11 13 8-15,0 0 12 0,0 0 3 0,14-2 1 16,-14 2 0-16,0 0-1 0,0 0 2 15,0 0-6-15,21 15-1 0,-21-15-2 16,0 0-3-16,12 10-2 0,-12-10-1 0,0 0-1 16,9 7 1-16,-9-7-5 0,0 0 0 15,0 0-7-15,0 0-5 0,0 0-4 0,0 0-6 16,0 0-9-16,31-14-17 0,-31 14-4 16,9-12-6-16,-9 12 5 0,14-11 2 15,-14 11 6-15,11-10 13 0,-11 10 5 0,16-10 20 16,-16 10 17-16,13-4 18 0,-13 4 16 15,0 0 9-15,0 0 4 0,0 0 7 0,0 0-1 16,30 10-8-16,-30-10-5 0,8 9-5 16,-8-9-7-16,0 0-6 0,8 14-2 15,-8-14-6-15,9 11-4 0,-9-11-13 0,6 12-16 16,-6-12-22-16,7 8-28 0,-7-8-27 16,2 9-40-16,-2-9-50 0,0 0-39 15,7 11-57-15,-7-11-144 0,0 0-153 0,0 0-347 16,0 0-298-16</inkml:trace>
  <inkml:trace contextRef="#ctx0" brushRef="#br1" timeOffset="-102690.27">14250 18978 2695 0,'0'0'-69'0,"-8"-19"42"16,8 19 28-16,0 0 13 0,0 0 18 15,0-17 21-15,0 17 16 0,0 0 14 0,3-16-8 16,-3 16-4-16,5-10-7 0,-5 10-7 16,9-12 4-16,-9 12 1 0,11-10 7 0,-11 10 5 15,11-7 2-15,-11 7 2 0,13-4-7 16,-13 4-1-16,14-3-2 0,-14 3-4 0,15 0-1 15,-15 0-3-15,15 5-5 0,-15-5-1 16,10 8-3-16,-10-8-2 0,7 13-3 16,-7-13 7-16,8 16 0 0,-8-16-5 0,0 0-1 15,0 22 6-15,0-22-2 0,-2 17-2 16,2-17-2-16,0 0 5 0,-9 17-5 0,9-17 0 16,0 0-2-16,-14 9-6 0,14-9 8 15,0 0-2-15,0 0-3 0,0 0-2 16,0 0-14-16,-32-18-7 0,32 18-6 0,-9-13-10 15,9 13-13-15,-5-12-15 0,5 12-21 16,2-13-42-16,-2 13-57 0,0 0-65 16,18-15-51-16,-9 9-117 0,2 0-147 0,3 0-26 15,3 1-311-15,2-1-214 0</inkml:trace>
  <inkml:trace contextRef="#ctx0" brushRef="#br1" timeOffset="-101342.2">15000 18573 2529 0,'0'0'-76'0,"0"0"46"0,0 0 19 16,0 0 16-16,0 0 27 0,0 0 9 16,0 0 17-16,0 0 11 0,0 0 0 0,0 0-3 15,0 0-1-15,0 0 4 0,0 0 21 16,0 0 23-16,0 0 6 0,0 0 6 16,0 0 0-16,0 0-4 0,0 0-11 0,0 0-9 15,0 0-8-15,0 0-11 0,24 34-7 16,-24-34-10-16,0 19-5 0,0-19-9 15,0 21-5-15,0-21 0 0,0 23-9 0,0-23-2 16,-2 23-4-16,2-23 1 0,0 23-9 16,0-23 1-16,-2 22-6 0,2-22-7 0,0 20-8 15,0-20-23-15,0 19-23 0,0-19-17 16,0 0-20-16,0 18-32 0,0-18-27 16,0 0-25-16,0 0-15 0,0 0-3 0,0 0 7 15,0 0 7-15,0 0 12 0,0 0 16 16,0 0 14-16,0 0 15 0,0 0 15 0,-27-42 31 15,27 42 8-15,-5-30 25 0,5 15 14 16,0-4 30-16,0 19 9 0,0-36 25 16,0 17 8-16,0 1 23 0,2 0 12 0,-2 0 10 15,0 18 0-15,3-32 2 0,0 17 0 16,-1-1-2-16,2 3-2 0,-4 13-5 16,8-23-10-16,-3 12-13 0,-5 11-4 0,11-15-8 15,-11 15-8-15,12-12-5 0,-12 12-1 16,15-4-9-16,-15 4-1 0,0 0-10 0,28 4 5 15,-28-4-6-15,15 10 2 0,-15-10-6 16,19 15-4-16,-13-8-6 0,-6-7-3 16,10 19-7-16,-7-11 1 0,-3-8-2 0,4 17 4 15,-4-17-1-15,0 0 4 0,-7 25 8 16,7-25 4-16,-10 11 1 0,10-11 5 0,-13 10 0 16,13-10 0-16,-14 8 3 0,14-8-7 15,0 0-7-15,0 0-11 0,0 0-17 16,0 0-17-16,0 0-14 0,0 0-17 0,0 0-6 15,0 0-3-15,0 0 3 0,0 0 3 16,0 0 10-16,0 0 5 0,0 0 6 16,0 0 5-16,38 14 10 0,-28-7 15 0,-10-7 10 15,15 15 14-15,-7-5 13 0,-1 1 14 16,-7-11 8-16,8 19 11 0,-4-10 0 16,-4-9 1-16,2 21 6 0,-2-21-1 0,0 0-3 15,-8 27-4-15,8-27-7 0,-11 13-4 16,11-13-7-16,-16 12-11 0,7-6-27 15,9-6-40-15,-15 7-56 0,15-7-66 0,-14 4-55 16,14-4-109-16,-14-3-640 0,14 3-414 16</inkml:trace>
  <inkml:trace contextRef="#ctx0" brushRef="#br1" timeOffset="-100776.85">15279 18712 3012 0,'16'10'-33'0,"-16"-10"36"15,0 0 24-15,6 15 35 0,-6-15 22 16,4 11 15-16,-4-11 8 0,0 0-2 0,2 23-7 16,-2-23-4-16,0 16 1 0,0-16-7 15,0 16-3-15,0-16-6 0,0 0-3 0,-2 22-10 16,2-22-5-16,0 0-7 0,0 0-5 15,-2 18-2-15,2-18-9 0,0 0-9 16,0 0-9-16,0 0-13 0,0 0-4 0,0 0-8 16,0 0 0-16,0 0-5 0,0 0 0 15,0 0-3-15,25-37-2 0,-20 26 1 16,-1 3 7-16,0-2 6 0,2 2 2 0,-6 8 0 16,11-13-1-16,-11 13 0 0,0 0 5 15,13-12 0-15,-13 12 3 0,0 0 1 16,0 0 7-16,0 0 1 0,22 1 7 0,-22-1 2 15,0 0-1-15,0 0-4 0,0 0-2 16,15 18-5-16,-15-18 3 0,0 0-10 16,0 0 9-16,10 11-4 0,-10-11 1 0,0 0-5 15,0 0-5-15,0 0-13 0,0 0-12 16,0 0-8-16,0 0-10 0,0 0-8 0,24-13-7 16,-24 13-6-16,13-10 2 0,-13 10 3 15,11-14 11-15,-11 14 10 0,15-11 16 0,-9 7 14 16,-6 4 21-16,0 0 19 0,20-9 25 15,-20 9 11-15,0 0 11 0,0 0 2 16,0 0-6-16,29 13-5 0,-29-13-3 0,15 12-11 16,-15-12-6-16,10 14-8 0,-4-7-7 15,-6-7-8-15,13 12-30 0,-13-12-35 16,8 10-41-16,-8-10-49 0,0 0-76 0,16 11-64 16,-16-11-148-16,4 3-148 0,-4-3-419 15,0 0-437-15</inkml:trace>
  <inkml:trace contextRef="#ctx0" brushRef="#br1" timeOffset="-99529.11">14872 18753 2929 0,'0'0'-130'0,"0"0"20"15,0 0 21-15,0 0 4 0,0 0 16 16,-14-13 46-16,14 13-3 0,0 0 20 16,0 0 6-16,0 0 23 0,0 0 18 0,0 0 27 15,0 0 24-15,0 0 22 0,0 0 9 16,0 0 5-16,-14-7 10 0,14 7-3 0,0 0-1 16,0 0-5-16,0 0-4 0,-22-2-5 15,22 2-11-15,0 0-8 0,0 0-10 0,-22-2-13 16,22 2-5-16,0 0-9 0,-22-3-3 15,22 3-11-15,0 0-4 0,-19-1-5 16,19 1-3-16,0 0-6 0,-17-3-3 16,17 3 1-16,0 0-16 0,0 0-18 0,0 0-23 15,-19-6-19-15,19 6-27 0,0 0-37 16,0 0-50-16,0 0-41 0,0 0-57 0,0 0-120 16,0 0-143-16,0 0-347 0,0 0-226 15</inkml:trace>
  <inkml:trace contextRef="#ctx0" brushRef="#br1" timeOffset="-98532.9">15808 17011 2550 0,'0'0'-71'0,"-10"8"38"15,10-8 15-15,0 0 36 0,0 0 35 16,-10 8 35-16,10-8 23 0,0 0 14 15,0 0 4-15,0 0-6 0,0 0-8 0,0 0-4 16,-13 8-4-16,13-8-3 0,0 0-5 16,0 0-12-16,0 0-8 0,0 0-3 15,0 0-6-15,0 0-10 0,0 0-5 0,0 0-6 16,0 0-7-16,33 12-6 0,-33-12-6 16,0 0-9-16,30 1-12 0,-30-1-4 15,26 0-5-15,-13 3-1 0,-13-3 2 0,23 1-4 16,-23-1 0-16,23 2 4 0,-23-2-1 15,19 2-2-15,-19-2 0 0,17 2 2 0,-17-2 0 16,0 0 0-16,17 6 6 0,-17-6 4 16,8 7 6-16,-8-7 3 0,5 14 2 15,-5-14-2-15,4 18-2 0,-4-18 1 0,0 26 0 16,0-11-2-16,0 4-2 0,0 1-3 16,0 0 4-16,-2 3-4 0,2 3 2 15,0 1-3-15,0 3-1 0,0 1-1 0,-2-1 1 16,2 3-1-16,0-1-1 0,-3 4 2 15,3 2 0-15,-2-3-1 0,2 4 0 16,0-7-2-16,-2 7 2 0,0 0-2 0,0-1 3 16,0 1-2-16,0 0 1 0,0 1-4 15,0 0 3-15,2 2 1 0,0-3-2 16,-3 4 1-16,3-1 3 0,0 0-4 0,3-2-1 16,-3 2 1-16,0-1-4 0,0 1 2 15,0 0 5-15,0-2-3 0,2 3 3 0,-2-6-3 16,0 1-13-16,-2-6-1 0,4 3 3 15,-2-3 0-15,0-1 4 0,2 1 0 0,0-1 0 16,0-3-7-16,-2 1 2 0,4-4 6 16,-2-1-14-16,-2-5-19 0,2-1-12 15,1-3-18-15,-3-15-34 0,-3 25-43 16,3-25-59-16,-4 17-74 0,4-17-169 0,-10 9-121 16,1-5-282-16,9-4-190 0</inkml:trace>
  <inkml:trace contextRef="#ctx0" brushRef="#br1" timeOffset="-97838.86">16343 17773 2554 0,'0'-21'-21'0,"0"21"53"16,0 0 26-16,0 0 40 0,2-21 32 0,-2 21 31 15,0 0 13-15,4-18-8 0,-4 18-7 16,0 0-16-16,6-13-16 0,-6 13-11 16,0 0-12-16,10-10-8 0,-10 10-12 0,0 0-8 15,22-1-8-15,-22 1 2 0,0 0-2 16,21 15-8-16,-15-6-2 0,0 4-3 15,-2 1-3-15,-2 1-9 0,4 3-2 0,-6-1-4 16,0 2-5-16,0-19-1 0,-8 36-4 16,6-17 5-16,-2-2-12 0,-2 0-1 0,2-2-2 15,0 1 0-15,-1-4 0 0,5-12-2 16,-6 22 1-16,6-22 3 0,-6 17-6 0,6-17 0 16,0 0-8-16,0 0-1 0,0 0-1 15,0 0 0-15,0 0-2 0,0 0-2 16,0 0 1-16,0 0-1 0,33-39-3 15,-21 19 4-15,-2-1 2 0,2-2-2 0,-1 3 4 16,0-2 8-16,-3 7 9 0,-2-2 2 16,3 4 1-16,-3-1 0 0,-6 14-1 15,13-19 13-15,-13 19 25 0,11-8 16 0,-11 8 9 16,0 0-2-16,0 0-3 0,0 0-6 16,20 21-7-16,-20-21-7 0,12 21-6 0,-8-9-7 15,4 1-5-15,-2 1-12 0,3-1-21 16,-1 2-28-16,3-3-38 0,-2-1-49 15,1 1-64-15,2-3-90 0,-3-5-87 0,2-1-214 16,-11-3-31-16,18 4 13 0,-18-4-428 16,0 0-484-16</inkml:trace>
  <inkml:trace contextRef="#ctx0" brushRef="#br1" timeOffset="-97674.15">16856 17797 3231 0,'0'0'29'0,"11"-9"9"15,-11 9-3-15,17-11-4 0,-17 11-5 16,23-7 2-16,-10 6-7 0,-13 1-9 0,25-6-35 16,-25 6-44-16,26-4-36 0,-14 2-31 15,-1-1-27-15,-11 3-51 0,17-9-123 16,-8 4-417-16,-9 5-34 0</inkml:trace>
  <inkml:trace contextRef="#ctx0" brushRef="#br1" timeOffset="-97514.7">16988 17679 2304 0,'-19'-4'84'0,"19"4"61"0,0 0 14 0,0 0 15 16,-16 23 4-16,16-23 0 0,-4 24-6 16,0-8-12-16,2 1-16 0,0 2-13 0,-2 1-20 15,4-2-11-15,-2 3-8 0,0-2-13 16,2 0-20-16,0-1-24 0,0-18-43 0,-2 30-62 16,2-30-77-16,2 22-69 0,-2-22-129 15,0 18-212-15,0-12-344 0,0-6-282 16</inkml:trace>
  <inkml:trace contextRef="#ctx0" brushRef="#br1" timeOffset="-96937.89">17627 17043 2624 0,'11'-12'-50'16,"-11"12"29"-16,8-7 4 0,-8 7 22 16,0 0 28-16,0 0 23 0,0 0 21 0,0 0 15 15,0 0 7-15,0 0 2 0,-27-19 14 16,27 19 8-16,-17-2 14 0,17 2 5 0,-19-2-3 16,19 2-8-16,0 0-12 0,-28 0-11 15,28 0-8-15,0 0-7 0,-23 8-1 16,23-8-8-16,-13 7-13 0,13-7-5 0,-10 11-7 15,10-11-5-15,-9 18-6 0,9-18-4 16,-4 22-6-16,2-6-2 0,2-16-7 16,-2 32 0-16,2-14-7 0,0 0 2 0,2 3-2 15,-2 2-10-15,0 1 8 0,2 2-2 16,-2 3 1-16,2-1-6 0,0 3 0 16,2-1-2-16,-2 2-2 0,1 6 0 0,-1 0-1 15,-2-5 1-15,0-1-1 0,-2 6-1 16,2-3 2-16,-3 3-1 0,3 0 0 15,-4-1-3-15,0 2 4 0,2-1-1 0,-2 1 2 16,2-1 3-16,-2-2 11 0,1 0 2 16,-1 3 5-16,1-4-9 0,1 1 4 0,0-4 3 15,0 1 4-15,-2-2 2 0,2-1-2 16,0 1 19-16,0-1-3 0,0 1-5 0,0-3-2 16,-2 1-2-16,2-1 0 0,0-1-6 15,2-2 0-15,-3 1-1 0,3-3-5 16,-2-2 0-16,2 0-5 0,0-2-5 0,0 0-12 15,5 0-20-15,-1-1-23 0,0-2-34 16,4 0-50-16,0-3-53 0,3 1-58 0,4-1-51 16,-2-3-96-16,6-1-147 15,-4-2-63-15,-1-1-436 0,2-2-526 0</inkml:trace>
  <inkml:trace contextRef="#ctx0" brushRef="#br1" timeOffset="-96114.9">18169 17034 3129 0,'0'0'-99'15,"16"26"42"-15,-16-26 12 0,0 0 16 16,0 0 8-16,0 0 31 0,0 0 21 0,-20 30 21 16,20-30 10-16,-15 12 20 0,15-12 8 15,-19 7 19-15,19-7 17 0,-19 6 1 16,19-6 10-16,-17 6-5 0,17-6-7 0,-17 1-10 15,17-1-9-15,0 0 2 0,0 0-21 16,-24-9-7-16,24 9-8 0,0 0-8 0,-2-19-8 16,2 19-2-16,0 0-10 0,14-27-3 15,-14 27-5-15,12-16-2 0,-4 10-4 16,-8 6-4-16,20-7-6 0,-20 7 2 16,14-4-2-16,-14 4-8 0,0 0-7 0,0 0-34 15,0 0-46-15,0 0-83 0,9 20-99 16,-9-20-161-16,0 0-164 0,-37 16-11 0,19-13-285 15,-8 1-247-15</inkml:trace>
  <inkml:trace contextRef="#ctx0" brushRef="#br1" timeOffset="-93875.8">18048 17857 2532 0,'0'0'-115'16,"0"0"20"-16,-6 14 15 0,6-14 13 15,0 0 15-15,0 0 14 0,-6 16 11 0,6-16 24 16,0 0 3-16,0 0 18 0,0 0 16 15,0 0 17-15,-7 15 20 0,7-15 18 16,0 0 16-16,0 0 4 0,0 0 2 0,0 0-1 16,0 0-7-16,0 0-3 0,0 0-5 15,0 0 4-15,0 0 0 0,0 0 3 0,0 0 2 16,0 0 5-16,0 0 8 0,0 0 2 16,2-51-10-16,-2 51-8 0,0 0-9 15,13-20-12-15,-13 20-7 0,12-7-4 0,-12 7-9 16,0 0-7-16,20-4-2 0,-20 4-6 15,0 0 5-15,0 0 0 0,0 0 0 16,28 15 12-16,-28-15-8 0,8 12 1 16,-8-12 6-16,0 0 1 0,4 17-7 0,-4-17 22 15,0 0-6-15,0 0-4 0,0 0-14 16,-24 19 2-16,24-19-22 0,-16 2-19 0,16-2-38 16,0 0-57-16,-24-9-72 0,24 9-92 15,-10-14-94-15,6 7-208 0,4 7-59 0,0 0 35 16,-4-29-296-16,4 29-224 0</inkml:trace>
  <inkml:trace contextRef="#ctx0" brushRef="#br1" timeOffset="-91854.88">18040 18257 2680 0,'14'-14'62'0,"-14"14"62"16,0 0 24-16,12-9 16 0,-12 9 3 15,0 0-5-15,0 0-8 0,8-10-11 0,-8 10-14 16,0 0-3-16,0 0 14 0,0 0-1 16,0 0 6-16,0 0 20 0,0 0-14 0,0 0-11 15,2 44-16-15,-2-44-10 0,-2 26-13 16,0-8-10-16,-2-1-14 0,0 2-9 16,-1-2-5-16,2 2-16 0,-1 0-26 0,2 0-35 15,0-2-39-15,2 1-53 0,-4-4-67 16,6 0-76-16,-2-14-100 0,-2 19-199 0,2-19-48 15,2 13 39-15,-2-13-353 0,0 0-302 16</inkml:trace>
  <inkml:trace contextRef="#ctx0" brushRef="#br1" timeOffset="-91631.71">18282 18457 2772 0,'0'0'-46'0,"0"0"38"0,0 0 8 0,0 0 27 16,0 0 24-16,-37 26 19 0,27-15 13 16,-3 3 12-16,0 1-4 0,-1 0 0 15,0 1 0-15,0 1-10 0,1-1 3 0,0 0-9 16,1 0-6-16,-1-1-11 0,3-2-12 16,1 1-41-16,-2-1-54 0,5-2-66 0,2-2-65 15,4-9-87-15,0 0-186 0,-10 23-369 16,10-17-149-16</inkml:trace>
  <inkml:trace contextRef="#ctx0" brushRef="#br1" timeOffset="-91218.51">18173 18763 2596 0,'10'-7'90'15,"-10"7"49"-15,0 0 7 0,0 0 4 0,0 0 0 16,10-14-6-16,-10 14-17 0,0 0-12 15,10-9-17-15,-10 9-8 0,0 0-12 0,19-7-9 16,-19 7-10-16,19-3-6 0,-19 3-2 16,19-1-6-16,-19 1-9 0,22-3-2 0,-22 3-5 15,16-2-2-15,-16 2 0 0,0 0-1 16,21-1-6-16,-21 1-3 0,0 0 0 16,17-3-2-16,-17 3-2 0,0 0 6 0,0 0 3 15,0 0 7-15,0 0 10 0,0 0 3 16,0 0 3-16,0 0 1 0,0 0 4 0,0 0 0 15,0 0 20-15,2 24-8 0,-2-24-4 16,0 0-6-16,0 0-13 0,-10 30 2 16,10-30-24-16,-4 21 1 0,4-21-3 0,-5 23-1 15,3-8 3-15,2-15 4 0,-6 23 6 16,1-8 27-16,1-2 2 0,-2-1 9 0,-2 1-8 16,0-3-2-16,-4 0-7 0,0-1-7 15,-1-2-4-15,0 0-13 0,13-7-22 16,-25 11-30-16,15-9-45 0,-2-1-58 0,12-1-78 15,-16 0-69-15,16 0-136 0,-15-6-161 16,15 6 12-16,0 0-454 0,-4-11-510 16</inkml:trace>
  <inkml:trace contextRef="#ctx0" brushRef="#br1" timeOffset="-90683.8">18363 18857 3082 0,'0'0'-61'0,"10"11"59"15,-10-11 18-15,0 0 22 0,6 15 19 0,-6-15 17 16,4 14 10-16,-4-14 7 0,0 0 0 16,2 19-8-16,-2-19 8 0,0 0 0 15,2 17 12-15,-2-17 3 0,0 0 1 0,0 0-9 16,0 0-9-16,0 19-4 0,0-19-11 15,0 0-10-15,0 0-16 0,0 0-14 0,0 0-16 16,0 0-10-16,15-4-12 0,-15 4-12 16,0 0-2-16,15-19-1 0,-7 13 5 0,-2-1 5 15,-6 7 12-15,13-12 1 0,-13 12 0 16,11-7 0-16,-11 7 4 0,13-4 4 16,-13 4 0-16,0 0 0 0,14 1 3 0,-14-1-1 15,0 0 2-15,0 0-6 0,0 0 2 16,26 7 8-16,-26-7 2 0,0 0 1 0,0 0 0 15,0 0 3-15,12 5-3 0,-12-5 0 16,0 0-3-16,0 0-7 0,0 0-6 16,0 0-7-16,17-8-3 0,-17 8-3 0,11-9 1 15,-5 5 0-15,-6 4 2 0,13-11 6 16,-7 5 14-16,-6 6 10 0,16-10 12 0,-16 10 12 16,0 0 0-16,18-7 20 0,-18 7 15 15,0 0-1-15,21 0-23 0,-21 0-3 16,0 0-8-16,0 0-3 0,26 7-7 0,-26-7-6 15,10 6-7-15,-10-6-17 0,0 0-33 16,13 11-24-16,-13-11-43 0,0 0-68 0,9 8-81 16,-9-8-71-16,0 0-172 0,0 0-87 15,0 0-5-15,0 0-357 0,0 0-337 16</inkml:trace>
  <inkml:trace contextRef="#ctx0" brushRef="#br1" timeOffset="-89942.08">18706 16772 2996 0,'0'0'73'16,"0"0"6"-16,0-24-11 0,0 24-2 0,0 0 0 15,9-12 4-15,-9 12 1 0,0 0-2 16,15-11-8-16,-15 11-4 0,15-6 2 0,-15 6 0 16,19-2 2-16,-19 2-1 0,21 0-5 15,-21 0-6-15,26 2-3 0,-26-2-6 16,29 6-2-16,-14-2-6 0,0-1-5 15,-1 1-4-15,4 1-6 0,-18-5-1 0,27 10-2 16,-14-4-2-16,-1 0 1 0,1 0-1 16,-13-6 5-16,22 15 14 0,-14-6 4 15,-2 3 10-15,0 2 8 0,0 1-3 0,-3 3-7 16,-1 3-3-16,0 4-4 0,-4 4-3 16,2-1-5-16,0 3 1 0,-2 2-5 15,2 0 2-15,0 8-4 0,0 0 0 0,2 2-6 16,0 2 3-16,3 7-2 0,-1 0-1 15,0 5-5-15,2-2 5 0,0-3-2 0,-1 2-4 16,1-1 2-16,-4 1-3 0,2-1 1 16,-2-2 0-16,3 1 3 0,-1-2-5 0,-2-1 3 15,3-3-4-15,-3-3 0 0,0 1 5 16,0 0 3-16,-2 2 3 0,-2-6 5 16,2 1-2-16,-6-2 10 0,-1-1-6 0,-4 0 1 15,1-4 8-15,-5-3 4 0,0-1 19 16,-2-3-5-16,-2-3-9 0,2-2 3 15,2-6-11-15,1 1-23 0,-2-1-25 16,4-3-45-16,0-1-61 0,0-2-74 0,6-3-78 16,6-7-130-16,-12 10-165 0,12-10-5 15,0 0-427-15,0 0-471 0</inkml:trace>
  <inkml:trace contextRef="#ctx0" brushRef="#br1" timeOffset="-89568.83">19367 17517 3094 0,'0'0'11'0,"0"0"55"15,0 0 21-15,0 0 27 0,0 0 29 16,0-21 14-16,0 21 2 0,0 0-8 16,0 0-20-16,0 0-17 0,15-9-18 15,-15 9-6-15,19-4-6 0,-19 4-14 0,24-2-3 16,-24 2-10-16,29 0-7 0,-12-2-6 15,-17 2-5-15,31 0-12 0,-13-4-30 0,-18 4-33 16,25-1-43-16,-12-2-49 0,-13 3-76 16,19-4-59-16,-19 4-144 0,10-3-171 0,-10 3-372 15,0 0-375-15</inkml:trace>
  <inkml:trace contextRef="#ctx0" brushRef="#br1" timeOffset="-89365.83">19532 17493 2892 0,'-12'11'2'0,"12"-11"56"0,-8 13 17 15,8-13 23-15,-10 19 20 0,4-7 6 0,2 3 6 16,0 2 0-16,0 0-3 16,-3 2-6-16,3 4-8 0,-2 0 3 0,1 0-13 15,1 1 1-15,0 1-5 0,0-2-13 0,-3 3-8 16,3-2-14-16,0 0-3 0,2 0-6 16,-2-2-19-16,0-2-22 0,-1-4-28 15,2 2-38-15,1-4-42 0,2-14-49 0,0 25-56 16,0-12-63-16,0-13-115 0,2 16-194 0,-2-16-363 15,6 11-346-15</inkml:trace>
  <inkml:trace contextRef="#ctx0" brushRef="#br1" timeOffset="-88221.11">19754 17849 2696 0,'0'0'-84'0,"0"0"28"0,0 0 12 0,0 0 16 16,0 0 25-16,0 0 37 0,0 0 38 16,0 0 26-16,0 0 16 0,0 0 13 15,0 0 4-15,0 0 9 0,0 0 4 0,0 0 10 16,0 0-12-16,0 0-3 0,0 0-11 15,-14 45-11-15,14-45-5 0,-6 21-8 16,4-10-14-16,-6 3-4 0,8-14-7 0,-6 25-13 16,2-14-2-16,4-11-5 0,-6 19-6 15,6-19-4-15,-6 15-6 0,6-15 1 0,-4 14-2 16,4-14-1-16,0 0-6 0,-5 15 2 16,5-15-12-16,0 0-2 0,0 0-3 15,0 0-1-15,0 0-1 0,0 0-3 0,0 0-1 16,0 0-5-16,0 0-1 0,27-48 2 15,-20 37 1-15,-7 11 0 0,13-17 4 0,-9 9 3 16,-4 8-2-16,13-14-1 16,-13 14-7-16,8-8 6 0,-8 8-4 0,0 0 3 15,15-7-8-15,-15 7 4 0,0 0 1 16,0 0-7-16,0 0 2 0,0 0-1 0,0 0 1 16,0 0 2-16,23 14-5 0,-23-14 2 15,0 0-4-15,0 0 5 0,0 0-1 0,0 0 2 16,10 8 0-16,-10-8-3 0,0 0-7 15,0 0 0-15,0 0 0 0,22-12-1 0,-22 12 5 16,12-10-3-16,-12 10 4 0,18-9 7 16,-18 9 14-16,14-10 16 0,-3 5 19 0,-11 5 8 15,14-8-9-15,-14 8-3 0,20-4-5 16,-20 4-4-16,0 0 1 0,25 4-6 16,-25-4-4-16,15 8-4 0,-15-8-5 0,13 11-4 15,-13-11-19-15,8 12-27 0,-4-4-34 16,0-1-45-16,-4-7-64 0,5 15-87 15,-5-15-114-15,0 12-195 0,0-12-19 0,0 0 16 16,0 0-416-16,0 0-441 0</inkml:trace>
  <inkml:trace contextRef="#ctx0" brushRef="#br1" timeOffset="-75824.93">31769 13766 507 0,'0'0'225'0,"0"0"-77"0,0 0-38 15,0 0-7-15,0 0-19 0,0 0-3 16,0 0-9-16,0 0-1 0,0 0 5 0,0 0 24 15,0 0-10-15,0 0 14 0,0 0 20 16,0 0 14-16,0 0 10 0,0 0 12 16,0 0 1-16,0 0-2 0,0 0-3 15,0 0-5-15,0 0-18 0,0 0-12 0,0 0-15 16,-5-19-10-16,5 19-11 0,0 0-10 16,0 0-9-16,0 0-8 0,0 0-2 0,15-20-10 15,-15 20-3-15,8-11-8 0,-8 11 2 16,8-11-5-16,-8 11 0 0,0 0 2 0,14-14 0 15,-14 14 3-15,10-14-5 0,-10 14-2 16,13-9-9-16,-13 9 3 0,11-9-5 16,-11 9-3-16,10-10-2 0,-10 10 0 0,11-8-1 15,-11 8-4-15,0 0 1 0,16-7 0 16,-16 7 3-16,14-6 6 0,-14 6 1 16,0 0-1-16,0 0 2 0,20-2 0 0,-20 2 3 15,0 0-3-15,0 0-4 0,22 8 0 16,-22-8-2-16,0 0 5 0,17 9-8 15,-17-9 4-15,10 12-6 0,-10-12-3 0,10 9 0 16,-10-9 1-16,12 11-2 0,-12-11 1 16,10 10 0-16,-10-10 1 0,6 10-2 0,-6-10 4 15,4 13 3-15,-4-13 3 0,0 0 1 16,2 15 0-16,-2-15 5 0,0 0 1 16,0 0 6-16,-4 21-3 0,4-21 1 15,0 0-1-15,0 0 0 0,-8 15-3 0,8-15 2 16,0 0 0-16,-10 12-3 0,10-12-3 15,0 0 2-15,-16 11 0 0,16-11-1 0,-10 6 7 16,10-6-2-16,-13 7-3 0,13-7 1 16,0 0-5-16,-14 9 7 0,14-9-6 0,0 0 2 15,-16 5-1-15,16-5 0 0,0 0 2 16,0 0 0-16,-14 8 25 0,14-8 3 16,0 0-2-16,0 0 7 0,0 0-11 15,0 0 1-15,-22 1-5 0,22-1-4 0,0 0 2 16,0 0-3-16,0 0-3 0,-18-11 0 15,18 11-7-15,0 0 4 0,0 0-7 0,-15-13 4 16,15 13-5-16,0 0 3 0,-11-14 0 16,11 14-3-16,-9-11-2 0,9 11 3 0,0 0-5 15,-4-15 2-15,4 15 1 0,0 0-3 16,0 0 0-16,-6-19 1 0,6 19-3 16,0 0 0-16,0 0 1 0,0-21 1 0,0 21-4 15,0 0 3-15,0 0-5 0,0 0-2 16,4-21-1-16,-4 21-4 0,0 0-8 15,9-13-5-15,-9 13-15 0,8-11-46 0,-6 4-47 16,-2 7-82-16,11-13-99 0,-11 13-185 16,4-15-151-16,-4 15 30 0,0 0-514 0,0 0-730 15</inkml:trace>
  <inkml:trace contextRef="#ctx0" brushRef="#br1" timeOffset="-70810.66">32264 14169 3347 0,'0'0'-203'15,"0"0"24"-15,0 0 24 0,0 0 31 0,0 0 19 16,16 11 32-16,-16-11 18 0,0 0 10 15,7 12 11-15,-7-12 13 0,0 0 6 16,2 19 13-16,-2-19 37 0,3 14-9 0,-3-14 8 16,2 15-10-16,-2-15 23 0,2 19 17 15,-2-19-4-15,-2 20 0 0,2-20-6 16,-2 20 12-16,2-20-1 0,-5 23-8 0,3-11-3 16,2-12-3-16,-9 26 1 0,5-17-8 15,0 4-2-15,4-13-5 0,-11 22-3 16,5-14-5-16,6-8 1 0,-10 15-3 0,10-15-6 15,-11 16 0-15,11-16 0 0,-11 8-2 16,11-8-1-16,0 0-8 0,-12 11 4 16,12-11-2-16,0 0-2 0,0 0-2 0,0 0-1 15,0 0 0-15,0 0 1 0,0 0-3 16,0 0 3-16,0 0-3 0,0 0-1 0,0 0 2 16,40-35-4-16,-32 29 1 0,-8 6 2 15,17-16-1-15,-7 10 3 0,2-3-2 16,-12 9 0-16,20-15-4 0,-9 6 9 15,2-1-3-15,-5 2 6 0,3-1 0 0,-11 9 3 16,17-17-2-16,-9 10 16 0,-8 7-3 16,15-16 10-16,-15 16-1 0,10-16 1 15,-10 16 3-15,10-15-1 0,-10 15-4 0,6-15-1 16,-6 15-3-16,8-16-1 0,-8 16-3 16,4-12 2-16,-4 12 4 0,0 0 2 0,4-18 4 15,-4 18 2-15,0 0 6 0,4-13-2 16,-4 13 4-16,0 0-1 0,0 0-1 0,0 0-6 15,0 0-2-15,0 0 6 0,0 0 5 16,0 0 2-16,0 0 2 0,0 0-2 0,0 0-4 16,0 0 7-16,0 0-3 0,0 0 2 15,0 0-3-15,0 0 4 0,-34 38 27 16,32-25-4-16,2-13-2 0,-4 24-8 16,2-7-3-16,2-17-5 0,-2 30-12 0,2-12 11 15,2-2-5-15,2 1-7 0,0 1-3 16,6-1-3-16,-4-2-9 0,4 0-9 15,-2 0-17-15,3-3-22 0,0 0-33 0,-1-1-39 16,3-4-40-16,-3 1-48 0,0-3-51 16,0-2-41-16,-10-3-46 0,14 2-86 15,-14-2-118-15,0 0-88 0,0 0-329 0,11-12-346 16</inkml:trace>
  <inkml:trace contextRef="#ctx0" brushRef="#br1" timeOffset="-69965.42">32651 14489 2753 0,'0'0'-27'0,"0"0"43"0,0 0 45 16,6-17 42-16,-6 17 48 0,0 0 26 16,0 0 12-16,0 0 10 0,0 0 3 0,0 0 8 15,0 0-21-15,0 0-3 0,0 0-12 16,0 0-19-16,0 0-13 0,9 39-18 0,-9-39-16 16,0 20-12-16,0-20-17 0,2 21-18 15,-2-21-28-15,2 25-32 0,-2-25-38 16,2 23-43-16,-2-23-48 0,-2 18-50 15,4-6-70-15,-2-12-64 0,-4 14-148 0,4-14-132 16,-11 10-13-16,11-10-237 0,-14 9-180 16</inkml:trace>
  <inkml:trace contextRef="#ctx0" brushRef="#br1" timeOffset="-66129.84">29137 13895 2333 0,'0'0'-168'15,"0"0"15"-15,-26 2 16 0,26-2 13 0,0 0 20 16,0 0 14-16,0 0 10 0,0 0 7 15,-20 0 11-15,20 0 0 0,0 0 8 16,0 0 2-16,0 0 8 0,0 0 0 0,-26 0 10 16,26 0-5-16,0 0 9 0,0 0 1 15,0 0 5-15,0 0 14 0,-21 0 15 16,21 0 0-16,0 0 10 0,0 0 15 0,0 0 6 16,0 0 9-16,0 0 17 0,0 0-10 0,0 0 3 15,-22 0 7-15,22 0 17 0,0 0-7 16,0 0-4-16,0 0 10 0,0 0 25 15,0 0-14-15,0 0 10 0,0 0 14 16,0 0 3-16,0 0 2 0,0 0-4 0,0 0-3 16,0 0-2-16,0 0 6 0,0 0-6 15,0 0 0-15,0 0 1 0,0 0-4 16,0 0-2-16,0 0-4 0,0 0-13 0,0 0-3 16,0 0-5-16,0 0-11 0,0 0-4 15,0 0-7-15,0 0-8 0,0 0-5 16,0 0-5-16,0 0-1 0,64 7-6 15,-64-7-5-15,19 0-1 0,-19 0 0 0,22 0-7 16,-22 0 2-16,0 0-4 0,30 0 0 16,-30 0-3-16,20-2-2 0,-20 2 0 0,26-1-4 15,-26 1-2-15,23 0 1 0,-23 0-1 16,26 0-3-16,-26 0 1 0,31 0 1 0,-14-3-2 16,-17 3 2-16,35 0 0 0,-15 0-3 15,2 0 4-15,-1 0-1 0,-1 0-1 16,2-1 4-16,-3 1 0 0,2 0-2 0,0 0-3 15,-21 0 2-15,42 0 0 0,-20 0-2 16,-3 0 4-16,2 0-4 0,0 1 0 16,1-1 1-16,-2 0 2 0,2 3-2 0,-1-3-1 15,0 0 0-15,0 0 1 0,3 0 1 16,-1 0-2-16,0 0 0 0,-2 0 0 0,3 0 0 16,-4 0-1-16,4 0 0 0,-3 0 1 15,1-3 7-15,-2 3-2 0,2-1 1 0,-3 1 1 16,2 0-2-16,-2-2 2 0,2 2-6 15,-21 0 2-15,40 0 1 0,-20 0 1 16,-2-1-3-16,0-2-2 0,0 1 2 0,-18 2-3 16,34-2 0-16,-15 0 4 0,-1 0 1 15,0 1-5-15,-18 1 3 0,36-2-3 16,-17-1 1-16,-1 2 0 0,-18 1-2 0,33-3 1 16,-16 2 0-16,2-2-4 0,-19 3 5 15,32-1-2-15,-18 1-2 0,-14 0 1 0,32-2-1 16,-17 2 2-16,-15 0-1 0,30-1-3 15,-30 1 8-15,28 0-6 0,-28 0 3 16,25 0-1-16,-10-3-2 0,-15 3 0 0,27 0 0 16,-27 0 0-16,28 0 1 0,-12 0-3 15,-16 0 3-15,30 0 0 0,-11 0-2 16,-19 0 0-16,30-3 1 0,-18 3-3 0,-12 0 2 16,28-2 2-16,-28 2 0 0,25-2 2 15,-25 2-2-15,26-5-2 0,-26 5 2 0,26 0-2 16,-12-3-2-16,-14 3 3 0,30-4 1 15,-15 4-1-15,-15 0 0 0,32-3 1 16,-16 3 0-16,1-3-4 0,2 2 4 0,-19 1-1 16,37 0 0-16,-19-2 3 0,2 2-2 15,-4-2 0-15,-16 2 0 0,36-2 0 16,-21 2 0-16,-15 0 1 0,30-4-2 0,-16 4-1 16,-14 0 7-16,34-1-7 0,-19 1 2 15,-15 0-1-15,32-3 0 0,-13 3 0 0,-19 0-1 16,36-1 2-16,-17 2 0 0,-2-2 0 15,-17 1 0-15,38 0 4 0,-19-3-4 16,-2 3-2-16,-17 0 2 0,33 0 0 0,-13-1-2 16,-20 1-1-16,28 0 3 0,-28 0 0 15,25 0 0-15,-25 0-3 0,21 0-2 16,-21 0-4-16,19 0-7 0,-19 0-13 0,0 0-16 16,24-3-22-16,-24 3-36 0,0 0-48 15,16 0-54-15,-16 0-68 0,0 0-170 0,0 0-482 16,0 0-329-16</inkml:trace>
  <inkml:trace contextRef="#ctx0" brushRef="#br1" timeOffset="-65329.24">30591 13799 2657 0,'0'0'-124'0,"0"0"38"15,0 0 18-15,0 0 13 0,0 0 32 16,0 0-10-16,0 0 29 0,0 0 10 0,0 0 19 16,0 0 11-16,0 0 29 0,0 0 9 15,0 0 22-15,-18-7 9 0,18 7 8 16,0 0 1-16,0 0 9 0,0 0 0 0,0 0 1 16,0 0 0-16,0 0-3 0,0 0 3 15,-16-6-6-15,16 6-8 0,0 0 0 0,0 0-20 16,0 0-5-16,0 0-8 0,-12-7-7 15,12 7-8-15,0 0-8 0,0 0-6 0,0 0-4 16,-13-12-5-16,13 12-2 0,0 0-5 16,0 0-3-16,-15-5-4 0,15 5-2 15,0 0-3-15,0 0-4 0,0 0 0 16,-17-8-3-16,17 8 0 0,0 0 0 16,0 0 0-16,0 0 4 0,0 0 6 0,0 0-2 15,0 0-1-15,0 0 8 0,0 0 4 16,0 0-6-16,0 0 0 0,0 0-1 0,0 0-5 15,0 0-2-15,0 0-2 0,0 0 0 16,43 28-4-16,-29-20-1 0,2 0-1 0,-2-1-2 16,1 1-3-16,0 0 1 0,-2-1 0 15,-1 2-4-15,-2 0 2 0,0 0 0 16,-10-9 1-16,12 18 2 0,-10-8-2 0,-2-10-1 16,-2 21 1-16,2-21 2 0,-12 23-2 15,0-11-4-15,0-1 1 0,-1 1 2 0,-4-1-7 16,4 1-7-16,-1-3-21 0,0 1-29 15,0-3-47-15,2 0-55 0,1 1-58 16,3-4-58-16,-3 0-95 0,11-4-152 0,0 0-74 16,-21 0-266-16,21 0-219 0</inkml:trace>
  <inkml:trace contextRef="#ctx0" brushRef="#br1" timeOffset="-64941.97">30310 13064 2502 0,'0'0'-62'0,"0"0"36"0,4-17 34 15,-4 17 17-15,0 0 21 0,0 0 14 16,4-14 17-16,-4 14 16 0,0 0 3 16,0 0 6-16,0 0-2 0,0 0 9 0,0 0-2 15,0 0 0-15,21 36-1 0,-21-36-11 16,4 28-8-16,1-13-8 0,-3 0-9 0,1 2-10 15,-1 1-2-15,0-1-16 0,0-1-18 16,0 0-33-16,0 1-48 0,0-2-52 16,0 0-51-16,0-4-64 0,-2-11-96 0,4 28-612 15,-2-17-344-15</inkml:trace>
  <inkml:trace contextRef="#ctx0" brushRef="#br1" timeOffset="-64679.96">30563 13198 2817 0,'0'0'-66'0,"8"-12"23"16,-8 12 28-16,0 0 27 0,0 0 31 0,0 0 21 16,0 0 3-16,0 0 6 0,0 0 5 15,-26 42 9-15,20-29 8 0,-3 1 0 0,1 0-2 16,-3 4-9-16,2-2-9 0,-3 2-6 15,2 0-6-15,-2-2-6 0,2 2-11 16,2-3-17-16,-3 0-26 0,2 0-9 16,3-1-39-16,-2-3-54 0,8-11-55 0,-11 21-46 15,9-13-51-15,2-8-118 0,-4 13-461 16,4-13-164-16</inkml:trace>
  <inkml:trace contextRef="#ctx0" brushRef="#br1" timeOffset="-64295.66">30575 13413 2399 0,'14'-18'-75'0,"-8"13"24"0,-6 5 39 0,11-13 13 15,-11 13 42-15,9-11 32 0,-9 11 18 16,8-12 2-16,-8 12-5 0,0 0-2 16,7-14-4-16,-7 14-3 0,0 0 3 0,0 0 4 15,0 0 0-15,0 0-3 0,0 0 3 16,0 0 0-16,0 0 1 0,0 0-5 0,0 0-3 15,0 0-4-15,0 0-11 0,0 0-3 16,0 0-9-16,0 0-6 0,0 0-2 16,0 0-4-16,0 0-4 0,0 0-9 15,0 0 2-15,0 0-9 0,2 48-5 0,-2-48-4 16,18 7-7-16,-18-7-1 0,20 10-2 16,-10-6 3-16,3 4-2 0,0-3-2 0,-3 3 2 15,-10-8 3-15,21 15-1 0,-12-7 4 16,-9-8 2-16,11 16 4 0,-7-6 2 0,-4-10 9 15,4 19 2-15,-4-19 8 0,0 0-4 16,-8 27-5-16,8-27 1 0,-15 18-7 16,2-9-9-16,2-2-28 0,-1 1-50 15,-3-2-59-15,-2 0-71 0,0-3-77 0,17-3-146 16,-36 4-197-16,15-2-255 0,2-2-227 16</inkml:trace>
  <inkml:trace contextRef="#ctx0" brushRef="#br1" timeOffset="-63020.68">28993 13914 2484 0,'0'0'-108'15,"0"0"27"-15,0 0 9 0,0 0 21 16,0 0 21-16,0 0 28 0,0 0 7 0,0 0 19 16,0 0-6-16,7-17 15 0,-7 17-3 15,0 0-1-15,0 0 16 0,0 0 4 16,0 0 1-16,0 0 11 0,0 0 14 0,0 0 9 16,-13-24 13-16,13 24 1 0,0 0-1 15,0 0-1-15,0 0 3 0,-2-20 1 0,2 20-5 16,0 0-10-16,0 0-9 0,2-21-1 15,-2 21-9-15,0 0-2 0,6-14-7 0,-6 14-11 16,0 0 0-16,9-14-4 0,-9 14-5 16,0 0 0-16,12-12-4 0,-12 12 3 15,11-6 9-15,-11 6-4 0,0 0 3 16,19-4 2-16,-19 4-2 0,0 0-3 0,0 0 2 16,30 4-5-16,-30-4-1 0,15 6 2 15,-15-6 0-15,14 9 1 0,-14-9-6 0,18 12 0 16,-18-12 8-16,14 13-5 0,-8-5-9 15,-6-8 1-15,11 16 0 0,-4-9-1 16,-7-7-1-16,6 16-1 0,-6-16 0 0,6 18-2 16,-6-18-3-16,4 20-1 0,-4-20 1 15,2 14-3-15,-2-14 0 0,2 18-3 0,-2-18 0 16,0 0 1-16,-2 24-1 0,2-24-2 16,-4 15 5-16,4-15-3 0,-6 14 0 15,6-14 4-15,-8 13 1 0,8-13-2 0,-12 13 1 16,12-13 6-16,-12 12-5 0,12-12 5 15,-12 12-3-15,12-12-3 0,-16 9 0 0,16-9-1 16,-12 7-2-16,12-7-1 0,-15 6 4 16,15-6-3-16,0 0 0 0,-19 8 4 15,19-8 22-15,0 0-2 0,-21 1-3 16,21-1 1-16,0 0-11 0,-24-2 8 0,24 2 2 16,0 0-11-16,-23-9 0 0,23 9 0 15,-10-13-1-15,10 13-5 0,-13-13-4 0,13 13-1 16,-9-19-4-16,5 7-1 0,4 12 2 15,-6-24-1-15,6 24-3 0,-4-23-1 16,4 23-4-16,-2-23 3 0,2 23-8 0,2-20 3 16,-2 20-10-16,2-17 2 0,-2 17-3 15,3-15-17-15,-3 15-19 0,7-14-21 0,-7 14-34 16,4-11-49-16,-4 11-60 0,9-12-64 16,-5 8-112-16,-4 4-191 0,9-12-32 15,-9 12-411-15,8-9-518 0</inkml:trace>
  <inkml:trace contextRef="#ctx0" brushRef="#br1" timeOffset="-58226.58">31781 15182 3058 0,'0'0'-120'0,"0"0"31"0,0 0 27 16,0 0 36-16,0 0 33 0,0 0 26 0,0 0 21 15,0 0 17-15,0 0 5 0,0 0 11 0,0 0 8 16,0 0 15-16,0 0 15 0,0 0 6 16,0 0 0-16,0 0-10 0,0 0-3 15,0 0-18-15,0 0-10 0,0 0-8 16,0 0-8-16,0 0-11 0,0 0-12 0,46 13-9 16,-46-13-8-16,22 2-11 0,-22-2-14 15,21 0-16-15,-21 0-24 0,19 0-28 16,-19 0-30-16,0 0-42 0,23-4-35 0,-23 4-38 15,0 0-33-15,17-4-62 0,-17 4-679 16,5-7-431-16</inkml:trace>
  <inkml:trace contextRef="#ctx0" brushRef="#br1" timeOffset="-58033.1">31758 15103 2881 0,'-15'-8'-45'16,"15"8"51"-16,0 0 31 0,0 0 30 0,-19-5 15 15,19 5 20-15,0 0 5 0,0 0-8 16,0 0-8-16,-10-8-9 0,10 8-11 16,0 0-7-16,0 0-5 0,0 0-7 0,0 0-12 15,0 0-20-15,46-9-40 0,-46 9-62 16,23 0-68-16,-23 0-70 0,24 0-114 16,-12-2-579-16,-1 0-305 0</inkml:trace>
  <inkml:trace contextRef="#ctx0" brushRef="#br1" timeOffset="-57375.74">32126 15395 2679 0,'0'0'-77'0,"0"0"25"15,0 0 20-15,0 0 23 0,0 0 18 0,0 0 17 16,0 0 23-16,0 0-5 0,0 0 4 15,0 0 3-15,0 0 3 0,0 0 1 0,0 0 5 16,0 0-6-16,0 0-7 0,2-61-12 16,-2 61 4-16,2-27-11 0,2 11 4 15,-4 0-8-15,5-2-4 0,-3 1 4 0,2-1-2 16,-2 1 1-16,3 2-1 0,-5 15 0 16,6-28-5-16,-2 13 5 0,3 3-7 15,-1-1-2-15,-6 13 7 0,12-21-14 0,-6 14 0 16,-6 7 2-16,14-14-6 0,-14 14 4 15,16-9 0-15,-16 9-4 0,20-5 4 16,-20 5-4-16,0 0 1 0,31 7-24 0,-18-1 2 16,0 1 3-16,-3 2 2 0,3 1 9 15,-2 3 8-15,-1 3 5 0,-2-2 12 0,1 1 5 16,-3 2 7-16,-1 0 2 0,-1 1 0 16,0 0 9-16,-4-3 3 0,0-15 2 15,-6 32 6-15,1-17 7 0,-3-1-2 16,-1-1 1-16,-1-1-4 0,0-3-6 0,-4-2-2 15,2 1-8-15,12-8-2 0,-28 12-6 16,14-9 1-16,14-3-2 0,-28 0 1 0,28 0-2 16,-25-7-1-16,12 2-1 0,13 5-6 15,-19-16-5-15,13 6-2 0,6 10-4 16,-7-19-11-16,7 19-16 0,3-18-12 0,-3 18-20 16,8-22-25-16,-8 22-22 0,16-15-32 15,-4 8-37-15,2 1-39 0,1-1-40 0,-2 0-107 16,2 3-572-16,-1 3-326 0</inkml:trace>
  <inkml:trace contextRef="#ctx0" brushRef="#br1" timeOffset="-56788.69">32480 15376 2748 0,'6'17'-50'0,"-6"-17"19"16,0 0 9-16,4 22 28 0,-4-22 29 15,0 20 24-15,0-20 10 0,2 23-4 16,-2-23 1-16,-2 22-7 0,4-8-4 16,-2-14 3-16,-2 23 1 0,2-23 4 0,0 20 0 15,0-20-5-15,0 17 2 0,0-17-4 16,0 0-3-16,0 0-8 0,0 22-14 15,0-22-4-15,0 0-18 0,0 0-10 0,0 0-15 16,0 0-6-16,0 0-1 0,0 0 5 16,0 0 2-16,26-46 3 0,-26 46-3 0,8-19 7 15,-8 19 2-15,8-15 2 0,-8 15 1 16,9-10 8-16,-9 10 0 0,0 0 0 16,11-9-2-16,-11 9 6 0,0 0 1 0,0 0-1 15,0 0 0-15,0 0 4 0,0 0-3 16,0 0-2-16,0 0-1 0,0 0 2 0,0 0-4 15,25 19 0-15,-25-19 0 0,0 0 0 16,0 0 0-16,8 7-2 0,-8-7-4 16,0 0-4-16,0 0-9 0,0 0-5 15,0 0-17-15,0 0-1 0,22-23-6 0,-18 13 2 16,-4 10 5-16,10-17 1 0,-10 17 12 16,13-16 3-16,-13 16 12 0,11-12 9 0,-11 12 7 15,10-10 13-15,-10 10 14 0,11-7 24 16,-11 7 20-16,0 0 9 0,0 0 8 15,21 0 0-15,-21 0 0 0,0 0-4 0,15 17-10 16,-15-17-12-16,8 12-3 0,-8-12-12 16,6 16-7-16,-6-16-22 0,7 14-25 15,-7-14-43-15,5 13-58 0,-5-13-53 0,4 10-62 16,-4-10-96-16,0 0-173 0,0 0-416 16,0 0-282-16</inkml:trace>
  <inkml:trace contextRef="#ctx0" brushRef="#br1" timeOffset="-56583.94">32785 15368 2820 0,'0'0'41'0,"0"0"6"0,0 0-10 16,0 0-2-16,8-15 8 0,-8 15-1 15,0 0 4-15,0 0-4 0,0 0-5 16,0 0-5-16,32 9-8 0,-32-9-2 0,21 4 0 15,-21-4-7-15,23 6-23 0,-10-5-54 16,-13-1-41-16,23 3-68 0,-23-3-120 0,21-4-531 16,-13 2-148-16</inkml:trace>
  <inkml:trace contextRef="#ctx0" brushRef="#br1" timeOffset="-56086.29">33011 15259 2434 0,'0'0'-55'0,"0"0"23"0,10-12 21 15,-10 12 6-15,0 0 33 0,12-13 13 16,-12 13 14-16,10-9-4 0,-10 9 0 0,12-14 0 15,-3 5-16-15,-9 9-10 0,17-19 5 16,-9 11-4-16,3-1 1 0,-11 9-11 16,21-16-2-16,-12 11-5 0,-9 5 14 0,18-10 4 15,-18 10-1-15,20-5 7 0,-20 5-6 16,19-2 3-16,-19 2 10 0,0 0 15 16,27 7 5-16,-27-7 8 0,15 13 1 0,-7-2 1 15,-2 0-1-15,1 2 4 0,0 1-4 16,-1 4-4-16,-2-4-4 0,0 4-1 0,-2-2-3 15,-2 1 1-15,2 1 4 0,-2-18-3 16,-4 28 3-16,0-15 1 0,-2 1-7 16,0-3 3-16,6-11-10 0,-20 17-1 15,8-11-6-15,12-6-3 0,-24 8-3 0,24-8-4 16,-23 0 0-16,23 0-3 0,-24-6-3 16,24 6 0-16,-16-9-6 0,16 9-4 0,-10-22-7 15,5 13-7-15,5 9-14 0,3-23-10 16,-3 23-15-16,8-22-20 0,-2 8-29 0,-6 14-28 15,14-19-42-15,-5 11-33 0,0 2-37 16,-3 1-57-16,-6 5-123 0,13-11-507 16,-13 11-305-16</inkml:trace>
  <inkml:trace contextRef="#ctx0" brushRef="#br1" timeOffset="-55756.66">33360 15339 2735 0,'0'0'-58'16,"0"0"26"-16,15 6 29 0,-15-6 13 15,0 0 48-15,13 9 42 0,-13-9 26 0,0 0 10 16,10 14 3-16,-10-14-5 0,5 12-3 16,-5-12-7-16,0 0-9 0,4 21-10 15,-4-21-2-15,0 17-5 0,0-17-3 0,-2 19 0 16,2-19-3-16,-4 18-1 0,4-18-4 15,-5 20 1-15,5-20-4 0,-2 17-13 16,2-17-4-16,-2 17 0 0,2-17-31 0,0 0-6 16,-2 21 4-16,2-21-10 0,6 13-1 15,-6-13 0-15,13 11-7 0,-13-11-10 0,22 10-8 16,-10-6-16-16,0 0-26 0,-12-4-33 16,24 4-44-16,-24-4-46 0,21 1-62 15,-11-1-50-15,-10 0-136 0,11-5-162 0,-11 5-364 16,0 0-361-16</inkml:trace>
  <inkml:trace contextRef="#ctx0" brushRef="#br1" timeOffset="-42993.16">25226 14162 2819 0,'-9'-18'-74'0,"9"18"28"16,0 0 42-16,0 0 32 0,0 0 30 15,-7-13 20-15,7 13 15 0,0 0 3 0,0 0 2 16,0 0 1-16,0 0 3 0,-3-19 5 15,3 19-7-15,0 0 0 0,0 0-6 16,0 0-9-16,12-21-9 0,-12 21-10 0,0 0-5 16,7-11-7-16,-7 11-7 0,0 0-5 15,16-12-3-15,-16 12-5 0,13-9-4 0,-13 9-3 16,13-6-3-16,-13 6-2 0,18-7-2 16,-18 7 0-16,15-6-2 0,-15 6 8 15,0 0-1-15,21-3 8 0,-21 3 5 0,0 0 1 16,0 0 0-16,23 6-4 0,-23-6-5 15,10 10-1-15,-10-10-5 0,8 12 1 0,-8-12-2 16,6 15-1-16,-6-15 0 0,5 15 6 16,-5-15 1-16,2 21 0 0,-2-21 2 15,-2 21-5-15,2-21-4 0,-5 22-1 16,5-22 2-16,-6 21-4 0,-2-9 0 0,2 1 2 16,-2-1-2-16,8-12-1 0,-15 19 3 15,6-10-9-15,9-9 6 0,-19 16-2 0,11-9-9 16,8-7 5-16,-22 12 6 0,22-12-9 15,-18 8 0-15,8-5-5 0,10-3 7 16,-21 4-2-16,21-4-3 0,-20 2 3 0,20-2-5 16,0 0 7-16,-20-8 1 0,20 8-8 15,-12-10 0-15,12 10-3 0,-6-17-2 0,6 17 0 16,0-18-3-16,0 18-7 0,0 0-3 16,8-30-19-16,-4 17-30 0,-4 13-35 15,13-19-38-15,-9 10-49 0,5 2-61 0,-3-1-67 16,-6 8-141-16,14-9-159 0,-14 9-337 15,11-6-375-15</inkml:trace>
  <inkml:trace contextRef="#ctx0" brushRef="#br1" timeOffset="-42286.19">25176 14754 2820 0,'0'0'-71'0,"0"0"42"16,0 0 35-16,0 0 24 0,-15-24 34 0,15 24 18 16,0 0 18-16,0 0 3 0,0 0-4 15,0 0-4-15,12-32-11 0,-12 32-4 16,0 0-3-16,9-16-3 0,-9 16-7 0,8-7-3 16,-8 7-5-16,0 0-4 0,15-12 0 15,-15 12 7-15,0 0-2 0,17-4 0 0,-17 4 3 16,0 0-4-16,0 0-6 0,0 0 0 15,26 13-3-15,-26-13-5 0,7 14-4 16,-7-14 4-16,2 19-2 0,0-6 8 0,-2-13 5 16,-7 29 1-16,1-14 15 0,0 0-9 15,-4 4-9-15,4-1 0 0,-1 1 2 0,-5-4-12 16,4 0 3-16,-3-1-7 0,4-1-6 16,-3-2 2-16,4 0-6 0,6-11-3 0,-11 20-1 15,2-12-3-15,9-8 1 0,-8 10-14 16,8-10 7-16,0 0-6 0,0 0-2 15,0 0 4-15,0 0-5 0,0 0-7 0,0 0 3 16,0 0-9-16,30-39-3 0,-19 26-5 16,-1 0 6-16,-1-2 2 0,1 0-3 15,2 3 7-15,-3-1-5 0,2 4 7 0,-2-1 1 16,-9 10-1-16,14-19 2 0,-14 19-2 16,8-15 4-16,-8 15 8 0,11-9 13 0,-11 9 14 15,0 0-15-15,0 0 4 0,0 0 1 16,0 0 1-16,0 0 5 0,0 0-10 0,0 0-1 15,0 0-3-15,14 37-2 0,-14-37-4 16,4 18 1-16,-4-18-13 0,6 21-19 16,0-10-22-16,0 0-24 0,1 0-30 0,-1-2-32 15,2-2-43-15,-1 3-73 0,1-1-53 16,-1-3-107-16,-7-6-155 0,16 12-61 16,-11-8-331-16,-5-4-373 0</inkml:trace>
  <inkml:trace contextRef="#ctx0" brushRef="#br1" timeOffset="-41989.69">25439 14923 2976 0,'5'-12'-3'0,"-5"12"19"0,0 0 19 15,8-12 19-15,-8 12 18 0,0 0 4 0,14-9 0 16,-14 9-8-16,0 0-10 0,14-5-4 16,-14 5-7-16,0 0-1 0,0 0-2 0,28 1 1 15,-28-1 2-15,0 0 6 0,21 7 8 16,-21-7 14-16,13 10 14 0,-13-10 7 15,7 15 0-15,-7-15 4 0,3 17 0 16,-3-17 0-16,-5 19 21 0,5-19 0 0,-10 19-26 16,10-19-1-16,-8 19-11 0,8-19-8 0,-8 20-12 15,3-11-6-15,5-9-3 0,-8 22-6 16,6-11-12-16,2-11-13 0,-2 19-13 0,4-8-16 16,-2-11-31-16,12 19-27 0,-5-9-48 15,3-1-44-15,4 1-58 0,-2-2-42 16,0-3-60-16,0 0-126 0,-1-1-137 0,-11-4-377 15,14 5-389-15</inkml:trace>
  <inkml:trace contextRef="#ctx0" brushRef="#br1" timeOffset="-39139.57">21045 14093 2723 0,'0'0'-154'15,"0"0"37"-15,0 0 24 0,0 0 19 16,0 0 26-16,0 0 25 0,0 0 20 16,0 0 25-16,0 0 24 0,0 0 16 0,0 0 16 15,0 0 6-15,0 0 7 0,0 0 4 16,0 0-3-16,0 0-2 0,0 0-10 0,18-21-7 16,-18 21-5-16,0 0-6 0,0 0-3 15,14-10-4-15,-14 10-3 0,0 0-2 0,17-5-8 16,-17 5 2-16,13-6-1 0,-13 6-4 15,15-8 3-15,-15 8 1 0,0 0 0 16,22-6 3-16,-22 6 3 0,14-1 10 0,-14 1 6 16,0 0 5-16,0 0-2 0,30 5 6 15,-30-5 2-15,10 12-5 0,-10-12-4 0,9 15-5 16,-9-15-2-16,4 19 0 0,-4-19-3 16,2 21 1-16,-2-21-1 0,-6 22-1 0,6-22-3 15,-9 22-1-15,3-10-5 0,-5-3-2 16,-2 0-3-16,13-9 3 0,-30 14-13 15,14-9 3-15,-1-1-3 0,0 0 0 16,0-2 6-16,17-2-12 0,-30-2-1 0,30 2 2 16,-29-8-7-16,16 1-5 0,3-1-9 15,-1-1-5-15,11 9-12 0,-10-18-14 0,10 18-23 16,-5-16-32-16,5 16-40 0,0 0-52 16,11-25-62-16,-1 19-60 0,-10 6-138 15,26-11-170-15,-11 5-378 0,-3 2-438 0</inkml:trace>
  <inkml:trace contextRef="#ctx0" brushRef="#br1" timeOffset="-38387.52">21126 14661 2916 0,'0'0'-91'0,"-10"-14"33"15,10 14 11-15,0 0 19 0,-9-10 12 16,9 10 4-16,0 0 6 0,0 0 16 0,0-22 5 16,0 22-3-16,0 0 1 0,0 0 3 15,0 0 9-15,9-19 7 0,-9 19 12 16,0 0 13-16,0 0 9 0,16-7 5 0,-16 7-7 15,0 0-1-15,14 4 2 0,-14-4-8 16,0 0-3-16,12 12-2 0,-12-12-8 16,8 13 0-16,-4-6-2 0,-4-7-1 0,7 16 2 15,-7-5-3-15,0-11 2 0,0 0-3 16,0 28 7-16,0-28 9 0,-7 22 10 0,3-9 0 16,4-13-1-16,-14 20-6 0,8-8-6 15,-4-2-7-15,10-10-2 0,-10 15-3 0,10-15-5 16,-12 11-3-16,12-11 2 0,-9 8-7 15,9-8-2-15,0 0-4 0,0 0-4 16,0 0-1-16,0 0-4 0,0 0-4 0,0 0-1 16,0 0 0-16,0 0 1 0,0 0-5 15,31-30 3-15,-19 22-6 0,-2-2 1 16,0 1 2-16,1 1 1 0,-4 0-3 0,1 1 2 16,0 1 0-16,-1-1 4 0,-7 7-5 15,12-12 4-15,-12 12 2 0,11-7 2 16,-11 7 9-16,0 0 16 0,0 0 4 0,0 0 5 15,0 0 0-15,0 0-1 0,0 0 3 16,0 0-3-16,0 0 5 0,0 0-7 0,19 20-5 16,-19-20-2-16,2 18-5 0,-2-18-2 15,6 20-4-15,-6-20-1 0,7 24-10 16,0-12-11-16,-1 0-25 0,0-1-32 0,0 1-46 16,3-2-62-16,-3 2-66 0,2-5-82 15,-1 0-180-15,0 0-108 0,-7-7-349 0,10 10-378 16</inkml:trace>
  <inkml:trace contextRef="#ctx0" brushRef="#br1" timeOffset="-37905.07">21437 14818 2759 0,'0'0'-89'0,"6"-13"24"15,-6 13 19-15,0 0-1 0,0 0 13 0,12-13 17 16,-12 13 11-16,0 0 29 0,0 0 17 15,12-7 14-15,-12 7 19 0,0 0 9 16,0 0 10-16,12-6 13 0,-12 6 9 0,0 0 1 16,0 0-15-16,20-2-9 0,-20 2-15 15,0 0-7-15,0 0-5 0,25 4-8 16,-25-4-4-16,20 4-6 0,-20-4-5 0,16 4 2 16,-16-4 5-16,17 7 10 0,-17-7 12 15,13 9 9-15,-13-9-3 0,4 13 0 16,-4-13-1-16,0 0-8 0,0 0 2 0,-12 30-4 15,12-30-1-15,-14 13-4 0,14-13-8 16,-12 16-3-16,12-16-5 0,-12 9-2 0,12-9-9 16,-10 12-4-16,10-12-9 0,0 0-9 15,0 0-14-15,0 0-3 0,0 0-2 0,0 0 2 16,0 0 0-16,0 0 1 0,0 0-1 16,22 18 4-16,-22-18-1 0,14 7 1 0,-14-7 4 15,18 9 4-15,-10-4 7 0,-8-5 2 16,15 12 8-16,-15-12 11 0,10 13 2 15,-10-13 26-15,7 13-2 0,-7-13-1 0,0 0-11 16,-7 22-4-16,7-22-1 0,-14 8-3 16,14-8-38-16,-21 11-19 0,5-8-17 15,0 1-38-15,-1-4-45 0,17 0-61 0,-34 2-64 16,19-4-49-16,-2-2-130 0,1 1-155 16,2-5-16-16,2 2-259 0,12 6-198 0</inkml:trace>
  <inkml:trace contextRef="#ctx0" brushRef="#br1" timeOffset="-32992.09">21114 14013 2368 0,'0'0'-145'0,"0"0"17"0,-2 13 5 16,2-13-1-16,0 0 9 0,0 0 12 15,0 0 25-15,0 0 22 0,0 0 20 16,0 0 9-16,0 0 15 0,0 0 0 0,0 0 14 16,0 0-4-16,0 0-1 0,0 0 3 15,0 0-2-15,0 0 7 0,0 0 16 0,0 0 3 16,0 0 6-16,0 0 16 0,0 0 4 16,0 0 19-16,0 0 9 0,0 0 13 15,0 0 23-15,0 0-10 0,0 0 0 0,0 0-4 16,0 0-16-16,0 0-11 0,0 0-14 15,0 0-15-15,0 0-14 0,0 0-12 0,0 0-4 16,0 0 5-16,0 0 3 0,0 0 12 16,-9 20 15-16,9-20 18 0,0 0 22 15,0 0 13-15,0 0 13 0,0 0 6 0,0 0-9 16,0 0-8-16,0 0-11 0,0 0-6 16,0 0-8-16,0 0-7 0,0 0 7 0,0 0-11 15,0 0-2-15,0 0-2 0,0 0-6 16,21-39-3-16,-21 39-2 0,8-15 0 15,-8 15-5-15,9-19-6 0,-2 8-2 0,1-2-5 16,0 1-4-16,0-3-5 0,1 2-4 16,2-2 1-16,-1-3 3 0,3 1-11 0,0-2-3 15,-2 1 1-15,1 0-1 0,3-1-2 16,-2 0 1-16,1 0 2 0,1-1-5 16,0 1-1-16,0 2-1 0,1-2 0 0,2 0-1 15,-2 0-1-15,4-2 2 0,1 0-3 16,1 0 0-16,-2 0 0 0,4 1 6 15,-3-5-5-15,2 3-3 0,0 3 1 0,1-2-1 16,1-1 1-16,-2 0 1 0,2 0 7 16,1 0-5-16,-3 4 2 0,1-1-1 15,-2-1 2-15,2 1-1 0,0 1-3 0,-1-2 0 16,0 3 0-16,0-2 0 0,3 2-1 16,-1 0 1-16,1 0-1 0,1 0-2 0,-2-1 3 15,3 2-1-15,-1-2 0 0,1 1 1 16,0-1-4-16,-1 1 3 0,1 2-1 0,1-2-2 15,-1 0 0-15,4 0-2 0,-3 0 4 16,1 0-1-16,0 2 0 0,-1-3-2 16,0 1 4-16,1 2 2 0,-3 0-3 0,3 1-3 15,-2-1-2-15,-1 0 2 0,1 1-1 16,2 0 2-16,-5-1 0 0,5 1-3 0,-4 2 2 16,-2 1 1-16,2 0-2 0,1-3 1 15,-1 4-1-15,-1-1-1 0,7 0 3 0,-6 1-1 16,5-2-1-16,1 1-1 0,2 3 2 15,0-1 0-15,-1 0 0 0,1-1 1 16,4 2-2-16,-2 1-1 0,3 0 3 0,-3-1-1 16,1 0 0-16,-1 0-1 0,2 3 0 15,1-4 1-15,-1 2 1 0,-2 0 0 16,0 1-1-16,1-2 0 0,-2 5 0 0,1-2-1 16,4-2 1-16,-2 1-4 0,1 3 5 15,1-1 0-15,-7 0 0 0,7 0-2 0,-6 0 0 16,0 2-3-16,7-2 5 0,-8 3-1 15,3-3 2-15,-2 2-2 0,2 0 2 16,-2 0-1-16,2 2-1 0,2-1-2 0,-2 1 2 16,6-3-1-16,3 3 2 0,-1 0-2 15,1 0-1-15,-1 0 3 0,1 0-3 0,-1 0 0 16,0 0 1-16,1 0 1 0,-3 0-4 16,1 0 2-16,-5 0 2 0,-2 3-1 15,6-2-1-15,1-1 1 0,-7 2-2 0,5 0 4 16,0 0-4-16,-1-1 9 0,0 2-8 15,1 1-1-15,-1-3 2 0,0 4-1 0,0-2 0 16,-1 1 0-16,-1 0 2 0,2 1 0 16,-1 1-1-16,1-2 5 0,-1 4-4 0,1-2 4 15,1 1-4-15,1-1-1 0,-2 2 3 16,3-1-4-16,-3 1 0 0,0 0 3 16,-1-1-4-16,-1 0 2 0,-2-1 6 0,0 2-7 15,-1-3 1-15,-3 1 0 0,3 2 5 16,-4-3-6-16,1-1 4 0,1 2 1 0,-1 1-4 15,3 3-1-15,-3-2 1 0,1 1 0 16,-4-2-1-16,5 4 2 0,-2-2-1 16,-1 0 2-16,0-3-1 0,-1 2 0 0,-3 2-1 15,0-3 2-15,4 2-2 0,1 1 2 16,-3-2-2-16,-2 2 2 0,-3-1 0 0,5-1-4 16,-6-1 4-16,2 2 0 0,2-1 0 15,-4 0 0-15,0 2 0 0,0-3-2 16,0 1 2-16,0 1 0 0,1-1 0 0,-2 1 0 15,1-3-1-15,-3 2 1 0,2-1 0 16,-3 1 1-16,0-2-1 0,4 0-2 16,-2 2 2-16,3-1 0 0,-4 2 0 0,3-2-3 15,4 2 6-15,-4-2-3 0,0 1-1 16,2 1 2-16,0-1-4 0,2 1 3 16,-2-1 0-16,3 1 0 0,-5-1-2 0,4 0 2 15,-4-1-1-15,2 0 0 0,2 3 1 16,-5-4 0-16,0 2-1 0,1-1 1 0,-5-1 0 15,4-1 1-15,1 1-1 0,0 2-1 16,3-2 1-16,-3 1 1 0,3 1-1 16,-3 0-2-16,0-3 0 0,-1 3 3 0,1-3-2 15,-3 4 1-15,0-4-3 0,-2 1 1 16,5 2 1-16,-3-1 0 0,0 0-1 16,-1 2 2-16,0-2-2 0,4 0 2 0,-2 1 2 15,-2-1-2-15,2 3 0 0,-1-3 0 16,0 2-2-16,-2-2 4 0,2 3-2 0,0-1 0 15,1 0 0-15,0-2-2 0,-4-2 2 16,1 3-1-16,0-3 0 0,-1 0 0 16,-1 4 1-16,0-4-1 0,0 1 2 0,0 0-2 15,0 2 1-15,-1-3-2 0,0 1 2 16,2-1 1-16,-3 3-2 0,3-2-1 0,-2 2 2 16,-1-3 0-16,2 1-3 0,-1 0 2 15,-1-1 0-15,2 1 1 0,-4 0 0 0,1 0 2 16,-2-2 3-16,1 1-7 0,-4-1 3 15,3-1-1-15,-11-3-1 0,17 8 3 0,-9-4-3 16,1 0 6-16,-9-4-7 0,14 6 1 16,-6 0-2-16,-8-6 0 0,16 7 3 15,-5 0-1-15,-4-3 2 0,5 2-1 0,-1 2 3 16,-1-4-1-16,0 1-2 0,1 1 0 16,-2 0 1-16,1-1 0 0,-10-5 1 0,17 8-4 15,-6-2 1-15,-5-2 0 0,-6-4-1 16,15 6 2-16,-15-6 0 0,12 7 0 15,-12-7 0-15,14 6 0 0,-14-6 0 0,8 6 0 16,-8-6 0-16,12 5 2 0,-12-5-2 16,9 6-2-16,-9-6 2 0,13 6 0 15,-8-3 1-15,-5-3 0 0,16 8-1 0,-10-4 1 16,4 1 0-16,-2 1 0 0,-8-6 0 16,16 9-2-16,-8-5 2 0,-8-4-1 0,13 7 0 15,-13-7 2-15,13 7 0 0,-7-3-1 16,-6-4-2-16,11 7 2 0,-11-7 0 0,10 6 1 15,-10-6 0-15,9 6 1 0,-9-6 2 16,11 6 0-16,-11-6 1 0,0 0 1 16,10 7-1-16,-10-7 0 0,8 4 2 0,-8-4 0 15,8 5-1-15,-8-5 1 0,12 6 4 16,-12-6 0-16,12 8-2 0,-12-8-1 0,11 7 0 16,-5-3 0-16,-6-4-3 0,13 9 0 15,-13-9 0-15,11 5 0 0,-11-5-3 16,8 7 1-16,-8-7 4 0,10 8-3 0,-10-8 2 15,14 10-1-15,-8-7 2 0,-6-3-2 16,8 6 1-16,-8-6-2 0,8 8 0 16,-8-8 1-16,0 0 2 0,0 0-1 0,0 0-1 15,13 9 0-15,-13-9 0 0,0 0-4 16,0 0 3-16,0 0-3 0,0 0-2 16,0 0 0-16,0 0-2 0,0 0-3 0,0 0 0 15,0 0 1-15,0 0 2 0,0 0-1 16,-33-26 1-16,33 26 2 0,-12-10-2 15,12 10 0-15,-10-9 0 0,10 9 0 0,-6-11-1 16,6 11 1-16,-6-13 1 0,6 13-1 16,-5-11 2-16,5 11-1 0,-4-11 2 0,4 11-1 15,-6-10-2-15,6 10 3 0,-5-11-1 16,5 11-1-16,-6-12 1 0,6 12-1 16,-9-11 2-16,9 11-2 0,-6-10 0 0,6 10 1 15,-8-9 0-15,8 9 0 0,-8-12 2 16,8 12 0-16,-10-9-1 0,10 9 4 0,-10-10 3 15,10 10 2-15,-7-7 4 0,7 7 2 16,0 0-2-16,-7-9 0 0,7 9-2 16,0 0-2-16,0 0 2 0,-9-10-2 0,9 10-2 15,0 0 1-15,0 0-2 0,0 0 2 16,-9-8-2-16,9 8-3 0,0 0-1 0,0 0 3 16,0 0-1-16,0 0-2 0,0 0 0 15,0 0 1-15,0 0-4 0,-6-9 2 0,6 9 0 16,0 0-1-16,0 0-2 0,0 0 1 15,0 0 0-15,0 0 0 0,0 0 2 16,0 0-2-16,0 0-4 0,0 0 1 0,0 0 1 16,0 0 2-16,0 0-3 0,0 0 1 15,0 0-5-15,0 0-3 0,0 0-2 0,0 0-2 16,0 0 0-16,0 0-2 0,0 0 1 16,0 0 3-16,2 32-2 0,-2-32-11 0,0 0-33 15,0 0-47-15,0 0-79 0,0 0-72 16,0 0-185-16,0 0-188 0,0 0-332 15,0 0-400-15</inkml:trace>
  <inkml:trace contextRef="#ctx0" brushRef="#br1" timeOffset="-31903.17">25237 12300 2838 0,'0'0'-109'16,"0"0"23"-16,-16-11 39 0,16 11 22 15,0 0 32-15,0 0 27 0,0 0 21 16,0 0 10-16,0 0 12 0,0 0 5 0,0 0 13 16,0 0 16-16,0 0 14 0,0 0 4 15,0 0-4-15,0 0-1 0,0 0-11 0,0 0-6 16,0 0-12-16,0 0-7 0,0 0-1 16,0 0-2-16,0 0-4 0,0 0-4 15,0 0-4-15,0 0-5 0,0 0-7 0,0 0-6 16,0 0-6-16,0 0-3 0,0 0 13 15,0 0-5-15,0 0-5 0,0 0-1 0,0 0-4 16,0 0-1-16,0 0-8 0,27 34 2 16,-27-34-9-16,11 10 0 0,-11-10-5 0,0 0-1 15,12 13 1-15,-4-8-3 0,-8-5-4 16,14 12-5-16,-14-12 2 0,18 13 0 16,-5-7 1-16,-1 2-10 0,-12-8 1 0,22 13 1 15,-11-5 3-15,-11-8 1 0,18 11-4 16,-8-7-1-16,-10-4 1 0,18 13-1 0,-9-9-4 15,-9-4 1-15,17 11 1 0,-17-11-1 16,14 11 2-16,-5-4 0 0,-9-7-4 16,13 11-2-16,-13-11 1 0,12 8 4 0,-12-8-3 15,8 9 4-15,-8-9 6 0,0 0 7 16,0 0 10-16,16 12-2 0,-16-12-19 16,0 0 2-16,0 0 2 0,5 11 5 0,-5-11-3 15,0 0-1-15,0 0-5 0,0 0 8 0,0 0 0 16,-29 21-5-16,29-21-2 0,-17 10 1 15,7-7 10-15,10-3 3 0,-28 10 0 16,13-4-6-16,-1 0-4 0,0-1-13 0,-2 2-10 16,0 1-17-16,5-2-28 0,-5 2-23 15,1-3-40-15,4 1-43 0,-2 1-52 16,4 1-11-16,2 2-41 0,-2-2-57 0,-1 0-130 16,2 3-123-16,2 0-359 0,1 2-350 15</inkml:trace>
  <inkml:trace contextRef="#ctx0" brushRef="#br1" timeOffset="-29526.71">25345 14218 2691 0,'0'0'-110'0,"0"0"44"16,0 0 20-16,0 0 15 0,0 0 19 0,0 0 17 15,0 0 1-15,0 0 9 0,0 0 6 16,0 0 0-16,0 0 6 0,0 0 11 0,0 0 8 15,0 0 16-15,0 0 10 0,0 0 6 16,15-19 16-16,-15 19 12 0,0 0 5 16,0 0 6-16,0 0 13 0,0 0-1 0,0 0-1 15,6-14-12-15,-6 14-10 0,0 0-11 16,0 0-10-16,0 0-6 0,0 0-15 16,0 0-4-16,0 0-7 0,10-12-6 0,-10 12-4 15,0 0-5-15,0 0-4 0,0 0-1 16,9-9-1-16,-9 9 1 0,0 0 2 0,12-12-2 15,-12 12 1-15,0 0-3 0,13-13 3 16,-13 13-6-16,11-9 8 0,-11 9-4 0,11-8-5 16,-11 8 4-16,10-10-4 0,-10 10-5 15,16-10 2-15,-16 10-4 0,17-12-2 16,-10 5-2-16,6 0-4 0,-13 7 0 0,25-15 1 16,-16 5-7-16,4 2 4 0,1-1-6 15,-3-3 4-15,3 3-2 0,-1 0-2 0,-2-3 1 16,3 1-1-16,-3 1 1 0,3-2-2 15,-1 2-2-15,-2 0 3 0,5-2-2 16,-3 1 0-16,1 2 1 0,1-1-4 0,2-4 2 16,0 3 0-16,1 0-1 0,0 0 1 15,0 4-2-15,-2-4 1 0,0 4 2 16,2-1-4-16,-3 0 2 0,1 0-1 0,1 1 0 16,-2-1 1-16,0 2-4 0,1 1 3 15,-3-1 3-15,5 0-2 0,-4 1 0 16,4 1-5-16,1 0 1 0,-2 1 5 0,1-3-7 15,2 4 6-15,-2-2-4 0,2 0 4 16,-2 0 2-16,5 0-6 0,-6 3 3 0,4-2 1 16,-3 0-4-16,2 1 5 0,-2 0-2 15,1 1 1-15,0-2-1 0,1 0 1 16,-2 2-1-16,2-1-1 0,-1 1 0 0,0 1 5 16,0-3-6-16,-19 3 3 0,38-1-1 15,-18 1 3-15,-2-2 1 0,4 2-5 0,-3-2 0 16,2 2 4-16,0 0-4 0,0-2 0 15,-21 2-3-15,40-2 3 0,-18 2 1 0,-2 0 3 16,0 0-2-16,1 0-2 0,-1-2 3 16,0 2-1-16,-1-2 2 0,-19 2-2 15,38 0-3-15,-18-2 4 0,-2 2-3 0,2 0 6 16,-2-1-6-16,-18 1 0 0,38 0 0 16,-18 0 0-16,-2 0 1 0,0 0 2 15,-18 0-1-15,39 0-1 0,-20 1-2 0,2-1 2 16,-1 0-2-16,-2 2 3 0,2 0 0 15,1 0 0-15,-2-2 5 0,0 0-6 0,0 2 0 16,0-2-1-16,-19 0-1 0,31 0 3 16,-14 2-7-16,-17-2 7 0,28 2-3 15,-28-2 3-15,27 0 5 0,-13 0-6 0,-14 0-1 16,29 2 1-16,-12-1-2 0,0 2 0 16,2-2 1-16,1 1 0 0,1 2 1 15,-1-1-2-15,2 0-2 0,-1-1 1 0,0 1 1 16,1 0 2-16,-2-2-1 0,0 2-2 15,-2-2 0-15,0 2 4 0,-1-2-2 0,-17-1 4 16,28 4-5-16,-14-4 5 0,-14 0-3 16,24 2 5-16,-24-2-6 0,29 2 2 15,-17 0 0-15,5 1-2 0,-17-3 0 0,32 3-2 16,-12-1 2-16,-6 1 2 0,5-1-2 16,-2 0 2-16,-2 1 2 0,-15-3-3 15,30 4-1-15,-18-1 1 0,-12-3-1 0,24 3 4 16,-24-3-4-16,22 2 2 0,-9 0 0 15,-13-2 2-15,23 0-4 0,-23 0 1 0,27 2 0 16,-27-2-1-16,27 4-3 0,-16-3 5 16,-11-1-1-16,31 5-3 0,-19-4 1 0,-12-1 4 15,31 4-3-15,-17-2 1 0,-14-2 0 16,28 3 3-16,-14 0-6 0,-14-3 3 16,26 3 0-16,-26-3 1 0,23 3-2 0,-23-3 2 15,24 1-2-15,-24-1 2 0,19 2-2 16,-19-2 1-16,21 6-5 0,-21-6 5 15,23 4 1-15,-13-3 0 0,-10-1-2 0,22 4 0 16,-22-4 4-16,24 4-4 0,-24-4-2 16,19 4 4-16,-19-4-3 0,21 2 2 0,-21-2 0 15,15 4 1-15,-15-4-4 0,18 4 2 16,-18-4 2-16,0 0 1 0,23 3-5 0,-23-3 3 16,15 3-2-16,-15-3 2 0,16 4 0 15,-16-4-1-15,16 5-1 0,-16-5 6 16,21 6-6-16,-21-6 3 0,22 5-3 15,-12-2 5-15,-10-3-1 0,20 7 2 0,-20-7-1 16,14 4-2-16,-14-4 0 0,15 3 1 16,-15-3 0-16,15 4 0 0,-15-4-2 15,15 4 4-15,-15-4-3 0,14 4 1 0,-14-4 1 16,0 0-3-16,24 3 0 0,-24-3-1 16,14 4-1-16,-14-4 2 0,18 5 1 15,-18-5 1-15,21 4-3 0,-11-1 0 0,-10-3 2 16,22 5 1-16,-22-5-1 0,20 6 1 0,-9-1-2 15,-11-5 3-15,19 5-2 0,-19-5 3 16,17 4-2-16,-17-4 1 0,13 4-1 16,-13-4 2-16,0 0-3 0,15 6-1 0,-15-6-1 15,0 0-5-15,12 3-25 0,-12-3-38 16,0 0-65-16,10 2-68 0,-10-2-58 0,0 0-116 16,0 0-177-16,0 0-429 0,0 0-438 15</inkml:trace>
  <inkml:trace contextRef="#ctx0" brushRef="#br1" timeOffset="-28650.12">26879 13547 2902 0,'0'0'-111'16,"0"0"35"-16,0 0 25 0,0 0 23 0,0 0 27 15,0 0 30-15,0 0 21 0,0 0 17 16,0 0 21-16,0 0 14 0,-14-14 10 15,14 14 7-15,0 0 9 0,0 0-6 0,0 0-4 16,0 0-8-16,0 0-8 0,0 0-12 16,0 0-3-16,0 0-3 0,0 0-4 15,0 0-5-15,0 0-7 0,0 0-3 16,0 0-9-16,0 0-7 0,0 0-4 0,0 0-3 16,0 0-6-16,0 0 0 0,0 0-8 15,20 44-1-15,-20-44-1 0,9 9-4 16,-9-9-1-16,12 13-3 0,-12-13-5 0,15 12 3 15,-15-12-1-15,14 11-6 0,-7-5-1 0,-7-6 1 16,13 8 2-16,-13-8-3 0,12 10 0 16,-12-10-4-16,0 0 1 0,15 11 1 15,-15-11-2-15,7 7-1 0,-7-7-3 16,0 0 3-16,11 11 2 0,-11-11 1 0,0 0 1 16,0 0 5-16,0 0 2 0,7 12 3 15,-7-12 3-15,0 0 5 0,0 0 3 0,0 0 14 16,-19 29 10-16,11-22-4 0,8-7-14 15,-19 18 4-15,8-9 4 0,1-1-29 0,-4 1 1 16,3 1 0-16,0-1-6 0,-3 3-2 16,3-1-5-16,-1 1-15 0,-1-3-26 15,4 1-24-15,-2 0-32 0,0-3-40 0,0 1-54 16,5-4-46-16,6-4-44 0,-15 7-94 16,15-7-123-16,-8 6-88 0,8-6-270 15,0 0-205-15</inkml:trace>
  <inkml:trace contextRef="#ctx0" brushRef="#br1" timeOffset="-27994.54">26419 13304 2446 0,'0'0'-79'16,"0"0"30"-16,0 0 21 0,0 0 23 0,0 0 15 15,0 0 6-15,0 0 23 0,0 0 7 16,0 0 13-16,0 0 10 0,0 0 13 0,0 0 10 15,0 0 7-15,0 0-7 0,0 0 4 16,0 0-8-16,0 0-6 0,0 0-2 16,0 0-5-16,60 8-7 0,-60-8-6 0,23 2-5 15,-10 0-9-15,-13-2-1 0,25 3-6 16,-14-1-1-16,-11-2-6 0,25 0-1 16,-25 0-9-16,20 2-7 0,-20-2-22 0,0 0-39 15,26-2-48-15,-26 2-53 0,14-3-49 16,-14 3-49-16,0 0-129 0,16-10-455 0,-16 10-154 15</inkml:trace>
  <inkml:trace contextRef="#ctx0" brushRef="#br1" timeOffset="-27739.11">26668 13146 2419 0,'4'-19'-39'0,"-4"19"41"15,0 0 36-15,0 0 38 0,5-13 37 0,-5 13 31 16,0 0 12-16,0 0 10 0,0 0 2 16,0 0 5-16,0 0-2 0,0 0-4 0,0 0-3 15,0 0 14-15,11 40-23 0,-6-27-10 16,-3 5-20-16,-2-18-18 0,2 32-15 16,2-13-8-16,-1 0-13 0,-1 2-27 0,0 0-31 15,2 3-60-15,2-1-76 0,0 2-91 16,-1-2-118-16,5-1-247 0,-5 4-37 15,0-5-299-15,2-5-313 0</inkml:trace>
  <inkml:trace contextRef="#ctx0" brushRef="#br1" timeOffset="-16880.64">25221 14185 2615 0,'0'0'-160'16,"0"0"20"-16,0 0 16 0,0 0 6 16,0 0 14-16,0 0 2 0,0 0 6 0,0 0 2 15,0 0-6-15,11-5 0 0,-11 5 8 16,0 0 10-16,0 0 9 0,0 0 20 0,0 0 15 16,0 0 13-16,0 0 0 0,0 0 2 15,0 0 2-15,0 0 1 0,0 0 1 0,0 0 6 16,0 0 1-16,0 0 5 0,16-8 14 15,-16 8 5-15,0 0 20 0,0 0 15 16,0 0 14-16,0 0 13 0,0 0-1 0,0 0 3 16,0 0-1-16,0 0-3 0,0 0-8 15,0 0 4-15,0 0-11 0,0 0-9 16,0 0-4-16,0 0 5 0,0 0-7 0,0 0-3 16,0 0 6-16,0 0-5 0,0 0 19 15,0 0 0-15,0 0 11 0,0 0-1 16,0 0 10-16,0 0 6 0,0 0 4 15,0 0-2-15,0 0 8 0,0 0-11 0,0 0 0 16,0 0-4-16,0 0 2 0,0 0-5 16,0 0 1-16,0 0-2 0,0 0-6 0,0 0-4 15,-58 0-8-15,58 0-3 0,0 0-3 16,-21-3-9-16,21 3 1 0,0 0-5 0,-26 0-1 16,26 0-2-16,-16 3-3 0,16-3 1 15,0 0 0-15,-25 1-5 0,25-1 2 16,-20 0-6-16,20 0-2 0,-20 2 1 0,20-2-5 15,-23 4 0-15,23-4-1 0,-22 0-3 16,22 0 2-16,-23 1-3 0,23-1 6 16,-26 2-3-16,26-2-3 0,-23 3 4 0,23-3-2 15,-24 1 4-15,24-1 0 0,-25 3-2 0,25-3 2 16,-25 0 2-16,25 0 1 0,-25 0-2 16,25 0-1-16,-28 0 1 0,28 0-5 15,-26 1-1-15,13-1-1 0,13 0 3 0,-31 0-9 16,31 0 1-16,-29 2 2 0,11-2-4 15,18 0-1-15,-27 2 7 0,27-2-8 16,-28 2-3-16,14-2 1 0,14 0 3 16,-24 2-2-16,24-2 0 0,-25 1 0 0,25-1 0 15,-26 2 2-15,26-2 1 0,-22 3 3 16,22-3-1-16,-26 1 0 0,26-1-3 0,-24 2 2 16,24-2 1-16,-27 0 0 0,27 0-1 15,-26 0 1-15,26 0-1 0,-24 0-2 0,8 0 2 16,16 0-3-16,-27 0-1 0,27 0 1 15,-28 0-1-15,28 0-1 0,-30-2 2 16,16 1 3-16,14 1-7 0,-30-3 0 0,13 1-1 16,17 2 3-16,-32-5-3 0,18 3 0 15,14 2 2-15,-26-3-2 0,26 3 0 0,-25-3 3 16,25 3-6-16,-24-4 4 0,24 4 1 16,-22-3-4-16,22 3 4 0,-22-4-2 15,22 4 2-15,-21-2-4 0,21 2 2 0,-24-1 1 16,24 1 0-16,-22-3-1 0,22 3 1 15,-22-3-2-15,22 3 2 0,-21-2-2 16,21 2 1-16,-23-2 0 0,23 2-1 0,-21 0 0 16,21 0 1-16,-20-3 0 0,20 3 0 15,0 0 1-15,-29 0 0 0,29 0 0 16,-19-1 1-16,19 1-2 0,0 0-1 16,-23 0 2-16,23 0-1 0,0 0 2 0,-24 0 3 15,24 0-5-15,0 0 2 0,-20-1-4 16,20 1 1-16,0 0 2 0,0 0-1 0,-22 0 0 15,22 0 0-15,0 0-4 0,0 0 6 16,0 0-2-16,0 0 0 0,-23 0 0 0,23 0-3 16,0 0 3-16,0 0-1 0,0 0 1 15,0 0-1-15,0 0-2 0,0 0 3 0,-20-3-5 16,20 3-2-16,0 0 0 0,0 0-21 16,0 0-31-16,0 0-49 0,0 0-77 15,-12-2-98-15,12 2-215 0,0 0-81 0,0 0-306 16,0 0-257-16</inkml:trace>
  <inkml:trace contextRef="#ctx0" brushRef="#br1" timeOffset="-15927.53">23537 14125 2636 0,'0'0'-71'0,"0"0"12"0,0 0 23 16,0 0 1-16,0 0 9 0,0 0 16 0,0 0 14 15,0 0 13-15,0 0 18 0,0 0 3 16,0 0 10-16,0 0 1 0,0 0 4 0,0 0-13 16,0 0 7-16,13-13-2 0,-13 13-4 15,0 0-5-15,0 0-2 0,0 0-8 16,10-10-3-16,-10 10-2 0,0 0-1 0,13-11-1 15,-13 11 0-15,15-11-6 0,-15 11-2 16,16-11 2-16,-6 7 8 0,-10 4 0 16,20-12-3-16,-9 8-5 0,-11 4 5 0,19-8 1 15,-19 8 6-15,19-7 4 0,-19 7 8 0,18-1 13 16,-18 1 18-16,0 0 9 0,20 1-4 16,-20-1-5-16,13 9-7 0,-13-9-4 15,11 12-6-15,-11-12-4 0,8 14-5 0,-8-14-3 16,9 18-1-16,-9-18 0 0,6 21 2 15,-4-9-4-15,-2-12-3 0,4 21 5 16,-4-21 4-16,0 23-1 0,2-12-7 0,-2-11 0 16,-2 19 4-16,2-19 3 0,0 0 1 15,-6 23 2-15,6-23-4 0,-9 12 4 16,9-12-2-16,-10 7-1 0,10-7 9 16,0 0-8-16,-24 1 10 0,24-1 6 0,0 0-3 15,0 0 6-15,-27-11-8 0,27 11-3 0,-17-12-6 16,11 3-7-16,6 9-1 0,-13-19-5 15,13 19-6-15,-6-19-9 0,6 19-9 16,-2-17-16-16,2 17-22 0,0 0-25 0,8-28-42 16,1 18-50-16,1 0-59 0,0 3-73 15,4-2-135-15,0 3-198 0,1-2 7 0,2 1-236 16,0 3-183-16</inkml:trace>
  <inkml:trace contextRef="#ctx0" brushRef="#br1" timeOffset="-15385.7">24298 14099 2484 0,'0'0'-64'0,"-9"-12"17"16,9 12 15-16,0 0 15 0,0 0 20 15,0 0 9-15,0 0 28 0,0 0 18 0,0 0 11 16,0 0 14-16,0 0 5 0,0 0 9 15,0 0 14-15,0 0 7 0,0 0 11 16,0 0 8-16,0 0 0 0,0 0-3 0,0 0-17 16,0 0-11-16,0 0-9 0,0 0-8 15,0 0-13-15,0 0-9 0,0 0-7 0,0 0-4 16,0 0-7-16,40 29-9 0,-30-23-1 16,-10-6-7-16,22 9-4 0,-9-3-3 15,-3 0-2-15,-10-6-3 0,17 11-3 0,-10-3 0 16,-7-8-2-16,12 13 1 0,-12-13-2 15,6 15 1-15,-6-15 7 0,0 17 5 16,0-17 2-16,0 0 4 0,-10 29 7 0,2-16 0 16,-1-1-4-16,-2 0-3 0,1-2-5 15,-3 2 1-15,0 1-6 0,2-1-9 0,-1-2-14 16,2 1-32-16,-4-4-49 0,14-7-46 16,-16 18-71-16,9-11-63 0,-1-1-94 15,8-6-185-15,-13 7-36 0,13-7-266 0,0 0-180 16</inkml:trace>
  <inkml:trace contextRef="#ctx0" brushRef="#br1" timeOffset="-14989.13">24519 13308 2481 0,'0'0'-56'0,"2"-21"40"0,-2 21 18 16,0 0 28-16,0 0 17 0,0 0 49 15,0 0 28-15,0 0 13 0,0 0 6 16,0 0-6-16,0 0-4 0,0 0-1 0,0 0 2 16,0 0-14-16,0 0-6 0,0 56-12 15,0-56-7-15,-2 26-13 0,1-10-6 0,1-16-12 16,-3 26-3-16,3-11-10 0,0-15-6 16,0 27-7-16,3-14-18 0,-3-13-16 0,-3 25-28 15,3-25-57-15,0 23-57 0,0-23-56 16,3 19-52-16,-3-19-83 0,3 14-166 15,-1-9-385-15,-2-5-251 0</inkml:trace>
  <inkml:trace contextRef="#ctx0" brushRef="#br1" timeOffset="-14719.16">24830 13482 2660 0,'0'0'-36'0,"0"0"11"15,12-10 17-15,-12 10 29 0,0 0 28 16,0 0 30-16,0 0 23 0,0 0-3 0,0 0-7 16,0 0-7-16,0 0-5 0,-48 33 4 15,38-19 2-15,-3-2-6 0,-3 4 1 0,0 0 0 16,0 2-11-16,-2-1-3 0,4 2-8 16,-3-2-5-16,0 2-7 0,0 0-8 15,3-4-5-15,-2 0-20 0,4 2-19 0,-1-1-14 16,2-2-39-16,1-4-34 0,2 4-43 15,8-14-30-15,-13 19-22 0,7-12-42 0,6-7-84 16,-10 10-541-16,10-10-205 0</inkml:trace>
  <inkml:trace contextRef="#ctx0" brushRef="#br1" timeOffset="-13621.39">24701 13714 2563 0,'0'0'-34'0,"12"-10"22"0,-12 10 7 16,0 0 10-16,14-9 22 0,-14 9 10 0,0 0 12 16,11-8-5-16,-11 8-8 0,0 0-3 15,0 0-2-15,12-7-2 0,-12 7 3 0,0 0 11 16,0 0 4-16,0 0 4 0,0 0 0 16,13-11 1-16,-13 11 1 0,0 0 2 0,0 0-1 15,0 0 2-15,0 0 2 0,0 0-11 16,0 0-3-16,0 0-1 0,0 0 0 15,0 0-8-15,0 0-5 0,0 0 3 16,0 0-11-16,0 0-6 0,0 0 5 0,14-7-3 16,-14 7-5-16,0 0-1 0,0 0 1 15,0 0-1-15,0 0-5 0,0 0 0 16,0 0 4-16,0 0-3 0,0 0-4 0,0 0 3 16,0 0-7-16,0 0-2 0,0 0-2 15,0 0 0-15,0 0 0 0,0 0 0 0,0 0 2 16,0 0-1-16,0 0 0 0,0 0 3 15,0 0-3-15,0 0 3 0,0 0 0 16,0 0 1-16,0 0-2 0,0 0 5 0,0 0-5 16,26 6 6-16,-26-6-7 0,0 0 1 15,0 0 1-15,0 0-1 0,0 0 1 0,0 0-1 16,19 4 1-16,-19-4 1 0,0 0 0 16,12 5 0-16,-12-5 4 0,0 0 3 15,16 6 1-15,-16-6 14 0,0 0 6 0,10 10 2 16,-10-10 0-16,0 0-2 0,11 9-1 15,-11-9-1-15,0 0-1 0,4 14 1 16,-4-14-2-16,0 0-3 0,0 0 5 0,0 0-7 16,0 21-2-16,0-21-2 0,0 0-2 15,0 0 0-15,-7 19-1 0,7-19-1 16,0 0 6-16,0 0-10 0,-10 13 2 0,10-13-1 16,0 0-2-16,0 0-1 0,-6 11-1 15,6-11 2-15,0 0 0 0,0 0-3 0,0 0 6 16,0 0-2-16,0 0-3 0,-6 14 0 15,6-14 4-15,0 0-4 0,0 0 2 16,0 0 0-16,0 0 0 0,0 0-1 16,0 0-1-16,0 0 0 0,0 0 0 0,0 0-3 15,0 0 1-15,0 0-1 0,0 0-1 0,0 0 0 16,0 0-3-16,0 0 4 0,0 0-2 16,0 0 0-16,0 0 0 0,0 0 1 15,0 0-1-15,0 0 3 0,25-36 0 0,-25 36 8 16,0 0 2-16,6-19 3 0,-6 19 0 15,0 0 0-15,3-20 0 0,-3 20 6 0,0 0-7 16,2-15 0-16,-2 15 4 0,0 0 2 16,0 0 2-16,0 0 3 0,-16-19-2 15,16 19 0-15,0 0-1 0,-14-5-2 16,14 5 1-16,0 0-1 0,-22 0-1 0,22 0 1 16,0 0 0-16,-25 3-2 0,25-3-3 15,-17 6-2-15,17-6 1 0,-17 6-2 16,17-6-3-16,-16 6 0 0,16-6 0 0,-16 3-2 15,16-3-2-15,0 0-2 0,-16 12 3 16,16-12-2-16,-9 7-3 0,9-7 5 0,0 0 1 16,0 0-1-16,0 0-4 0,-3 20 2 15,3-20-1-15,0 0 1 0,0 0 4 0,16 19-6 16,-16-19-3-16,14 11 3 0,-14-11-2 16,20 12 0-16,-12-7-1 0,3 3 21 0,-1 1 2 15,1-2-8-15,-2 4-5 0,1 0 4 16,-2-1 9-16,0 1-1 0,0 0-3 15,0 3 0-15,-3-1 2 0,-5-13 1 0,7 28-9 16,-5-16 5-16,-2-12 4 0,0 24 4 16,0-24 8-16,-4 26-3 0,4-26 2 15,-5 19-3-15,5-19-4 0,-11 18 0 0,1-10-7 16,10-8 5-16,-16 11-14 0,16-11-17 16,-21 7-34-16,8-6-54 0,-2-2-66 0,15 1-84 15,-30-7-82-15,16 2-184 0,-10-3-106 16,1-2 15-16,0 3-295 0,-4-3-277 15</inkml:trace>
  <inkml:trace contextRef="#ctx0" brushRef="#br1" timeOffset="-11762.25">23624 14964 2602 0,'0'0'-126'0,"0"0"18"0,0 0 14 0,0 0 12 16,0 0 26-16,0 0 18 0,0 0 24 16,0 0 26-16,0 0 29 0,0 0 25 0,0 0 16 15,0 0 17-15,0 0 8 0,0 0 5 16,0 0-2-16,0 0-10 0,0 0-8 16,0 0-14-16,0 0 0 0,0 0-10 0,10-27-10 15,-10 27 1-15,0 0-8 0,11-11-9 16,-11 11-6-16,0 0-1 0,17-11-5 15,-17 11-2-15,13-4-8 0,-13 4 3 0,0 0-5 16,21-4-6-16,-21 4 4 0,0 0-3 16,0 0 1-16,27 9 6 0,-27-9 9 15,13 7 17-15,-13-7 5 0,7 12 2 0,-7-12-2 16,0 18-6-16,0-18-1 0,0 0-6 16,-9 24-6-16,9-24 2 0,-13 20 1 0,5-9-10 15,8-11-2-15,-15 17-4 0,6-10 2 16,9-7-3-16,-14 15 1 0,14-15-2 0,-11 11-1 15,11-11-5-15,-10 8-6 0,10-8-10 16,0 0-7-16,0 0-6 0,0 0-10 16,0 0-5-16,0 0-8 0,0 0-2 0,0 0-10 15,0 0 1-15,0 0 4 0,0 0-2 16,0 0 4-16,21-43 11 0,-21 43-2 16,14-15 8-16,-14 15 4 0,14-11 3 0,-14 11 4 15,10-12 4-15,-10 12 5 0,0 0 6 16,10-10 16-16,-10 10 22 0,0 0 17 0,0 0 4 15,0 0 2-15,0 0-7 0,0 0-2 16,0 0-6-16,0 0-2 0,0 0-5 16,16 30-3-16,-16-30-1 0,4 18-7 15,0-9 12-15,-4-9-1 0,10 19-8 0,-5-11-11 16,-5-8-17-16,16 17-27 0,-9-9-32 0,-7-8-43 16,15 14-57-16,-15-14-57 0,14 3-94 15,-8-3-185-15,-6 0-385 0,0 0-251 16</inkml:trace>
  <inkml:trace contextRef="#ctx0" brushRef="#br1" timeOffset="-11546.83">23727 14773 2661 0,'-10'-12'106'0,"10"12"45"16,0 0-11-16,0 0-20 0,0 0-15 16,0 0-16-16,0 0-15 0,0 0-24 0,0 0-42 15,0 0-69-15,0 0-75 0,-4-12-56 16,4 12-103-16,0 0-567 0,0 0-218 0</inkml:trace>
  <inkml:trace contextRef="#ctx0" brushRef="#br1" timeOffset="222.76">31904 13986 2380 0,'0'0'-188'0,"0"0"19"15,0 0 23-15,0 0 24 0,0 0 14 16,0 0 31-16,12-11 23 0,-12 11 17 0,0 0 18 16,0 0 16-16,0 0 17 0,0 0 8 15,4-17 5-15,-4 17 1 0,0 0 8 16,0 0 7-16,0 0 0 0,0 0 2 0,0 0 13 15,0 0-1-15,0 0 8 0,0 0 6 16,3-17 2-16,-3 17-3 0,0 0-12 16,0 0 0-16,0 0-12 0,0 0 8 0,0 0-3 15,0 0-15-15,0 0 10 0,0 0-5 16,0 0-8-16,0 0 3 0,0 0-8 0,0 0-3 16,0 0-1-16,0 0-5 0,0 0-4 15,-9-25-6-15,9 25 1 0,0 0-3 16,0 0-10-16,0 0 6 0,0 0 0 0,-4-15 0 15,4 15 1-15,0 0-4 0,0 0 8 16,0 0-2-16,0 0 13 0,-4-16 11 16,4 16 25-16,0 0 1 0,0 0 6 0,0 0-1 15,0 0 5-15,-8-13 3 0,8 13 6 16,0 0 0-16,0 0 2 0,0 0-3 16,0 0 6-16,0 0 1 0,0 0-1 0,0 0-2 15,0 0-1-15,-9-13-9 0,9 13-4 16,0 0-8-16,0 0-6 0,0 0-5 0,0 0-8 15,0 0-3-15,0 0-7 0,0 0 3 16,0 0 14-16,0 0 7 0,0 0 3 16,0 0-2-16,0 0 4 0,0 0-7 0,0 0 5 15,0 0-31-15,0 0 1 0,0 0-3 16,-15 32-2-16,15-32 1 0,-6 16-7 16,6-16 4-16,-6 18-5 0,6-18-2 0,-5 19 2 15,-1-7-3-15,6-12-3 0,-8 25 4 16,5-14-2-16,-3 1-1 0,2 2 0 15,4-14-1-15,-11 28-1 0,7-15 0 0,-2 0-1 16,0 2 4-16,-2-1-6 0,0 1 3 16,2-1-1-16,-2 0 1 0,-1 0 5 15,1 0-8-15,-1 0 0 0,1-1 4 0,-1-1-5 16,1 2 1-16,-2-2 0 0,0 0 3 16,0 0-3-16,2 0 1 0,-5-2-1 0,2 0-1 15,1 1 0-15,-1 1 1 0,-1-1 0 16,-1-1-1-16,2 1-2 0,-1-1 3 0,-2 1 0 15,4-1-2-15,-2 1 0 0,-1 1-2 16,2-2 2-16,-2 1 1 0,1 0-1 16,0 2 1-16,-2-3-2 0,2 2 2 15,-1-1-1-15,0 0 0 0,1 0-1 0,-3 3 2 16,0 1 0-16,0-2 0 0,3 1 5 16,-4-1-6-16,4 1-2 0,-1-1 2 15,-1 2-1-15,0-2-1 0,0 2 2 0,2-2 3 16,-2 1 2-16,0 2-4 0,1-2 4 15,-2 0 0-15,0 0-5 0,1-1 2 0,-4-2-2 16,4 5 0-16,-3-3 4 0,2 0-4 16,-2 0 3-16,1 0-3 0,0-1 3 0,-2 2-1 15,0-3 1-15,-1 2-1 0,1-1-1 16,-4 0 4-16,3-3-2 0,-2 5-4 16,0-6 4-16,1 4-1 0,0-2 0 0,-2 2 0 15,4-2 0-15,-6 0 2 0,3-1-1 16,-1 2-1-16,2-3 3 0,-2 3 5 15,-1-4 0-15,2 2 2 0,-2 2 6 0,1-3-6 16,-1 0 2-16,0 4 1 0,2-4-1 16,-3 1 1-16,1-2 0 0,-2 3-3 15,4 1 0-15,-5-1-2 0,3-2 1 0,-3 3 1 16,3-2-4-16,0 0 4 0,-1 1-6 16,-1 0-2-16,2 2-1 0,-2-3 5 15,1 2-4-15,-1-4-2 0,1 4 5 0,0-3-1 16,-2 3 0-16,0-4-4 0,1 3 2 15,1 0 7-15,-2-3 4 0,0 2-2 0,3 0 1 16,-3-2-1-16,2 3 3 0,0-3 1 16,0 2-5-16,-1-1 1 0,1 0-4 0,1 0-2 15,-2 1 24-15,2-2-8 0,-3 5-1 16,0-5 1-16,1 1-8 0,-3-1 0 16,4 4 1-16,-4-3-3 0,2 2-6 15,-1 1 12-15,-1-3 0 0,3 3-6 0,-3-2-3 16,1 0 5-16,0 1-13 0,-1-3 6 15,1 3-8-15,1 0 4 0,-2-3 4 0,3 1-4 16,-1-3 1-16,2 3-1 0,-4-2 9 16,2-1-6-16,1 1-3 0,-3-3-2 15,3 1-6-15,0 2 7 0,-1-3 0 0,-1 2-2 16,1-3 2-16,1 2 2 0,-3 0-1 16,0-3-4-16,2 1 4 0,-2-1-4 0,0 2 1 15,1 1 3-15,-1-3-2 0,-1 2 1 16,1-1-4-16,2-2 1 0,-1 2 1 0,2-1 3 15,-2 3-7-15,3-2 4 0,1-2-1 16,-3 2 3-16,3 0-3 0,-1 1 5 0,1-2-6 16,0 0-1-16,0-1 4 0,0 2-6 15,-2 1 6-15,3-3-3 0,-4 2-2 16,2-2 8-16,2 0-1 0,-1 1-4 0,-2-1 7 16,4 0-7-16,-3 0 2 0,0 0 0 15,1 0-4-15,-3 3 2 0,3-2-2 16,0-1 2-16,-2 3-4 0,1-3 5 0,0 0 2 15,-1 0-4-15,2 3 2 0,0-3 1 16,0 0 3-16,0 2-2 0,-3-2-10 16,0 0 0-16,1 2 14 0,1-2-6 0,-5 0 5 15,2 0-11-15,0 0 5 0,-3-2 0 16,-1 2 0-16,3-2 7 0,-2-1 1 0,2 3 4 16,-1-3 3-16,-1 2 0 0,2-2 5 15,1 3-3-15,0-3 0 0,2 3-4 16,1-3 0-16,-1 0 2 0,0 2 0 0,1-2 2 15,-3 1 1-15,0-2 0 0,2-1 1 16,2 3 0-16,-2-3-5 0,1 1 1 0,2 3-2 16,-3-2 1-16,0 0 0 0,3-1-2 15,-1 3-4-15,3-3-12 0,-3 0-1 0,3 1 4 16,-2 3-2-16,1-4 1 0,2 1 2 16,-6 0 2-16,4 0 3 0,-1 0 0 15,0 1 1-15,1-2 0 0,-4 2-2 0,6 1 0 16,-2-3-1-16,-2 1 2 0,6 2 0 15,-4-3-2-15,1 2 0 0,0-2 2 0,2 2 0 16,-2 1 0-16,2-4 0 0,-1 4-1 16,0-3-1-16,0-1 2 0,0 0-2 15,-1 3 0-15,-1-1 2 0,1-1 0 0,0 0 2 16,-1 0 0-16,-4 0 3 0,4-1 0 16,-2 1-1-16,0 2 1 0,-2-3-2 15,1 1 0-15,-1-2-3 0,0 3 1 0,3-1-1 16,0-3-1-16,-3 3 0 0,3 1-2 15,1-1 1-15,1 0 0 0,0 0 0 0,-1 1-1 16,1 1 0-16,2-4-2 0,-5 2 3 16,6 1-1-16,-4-1 1 0,6 1 0 0,-5-3-1 15,-1 4 0-15,2-3 2 0,0-1-2 16,0 3 0-16,0-1 0 0,1 0-2 16,0-1 1-16,-2 1-1 0,1-2 1 0,0 2-1 15,3-1 0-15,-4 1 0 0,4-3 1 16,-3 2 2-16,2 1-3 0,-1-2 2 0,2 0 0 15,-2 1-1-15,5-1-2 0,-5 1 3 16,18 5 12-16,-32-11-2 0,15 4-3 16,-2 2 1-16,2 1-3 0,1-2 0 0,-2 2 0 15,1-1 2-15,0 1-4 0,4-2 0 16,-6 1-1-16,3-1 0 0,16 6-1 16,-32-13 1-16,15 9-4 0,2-2 2 0,0 1 1 15,-1-2-1-15,0-3 0 0,2 5 1 16,-3-2-2-16,2 1 2 0,-2 1-3 0,4-4 1 15,-4 3 0-15,1 1 1 0,1-1-1 16,-2-2 0-16,3 1 0 0,-4 1-2 0,2 1 0 16,1 0 2-16,-3-2-1 0,1 2 0 15,3-1 0-15,-1 0 2 0,15 6-1 0,-28-7-1 16,14 1 0-16,-1 0 0 0,15 6 3 16,-30-9-2-16,15 5 1 0,1-4-1 0,14 8 0 15,-27-10 0-15,9 6-1 0,3-3 4 16,0 2-3-16,-1 1 1 0,16 4-1 15,-30-12 1-15,12 9 0 0,2-4 0 0,1 3 2 16,-2 0-1-16,17 4 1 0,-29-11 0 16,11 7 3-16,18 4 1 0,-27-9 0 0,12 5 0 15,3-2-1-15,12 6 0 0,-29-10 2 16,17 3-2-16,12 7 2 0,-24-10-2 0,10 4 1 16,1-1 0-16,13 7-2 0,-23-12 3 15,12 4-5-15,1 0 2 0,-2 1-3 16,12 7 3-16,-22-15-3 0,11 6 2 0,-1 0-3 15,1 1 1-15,11 8 0 0,-21-18-2 16,13 10 2-16,-3-1-1 0,11 9 0 0,-17-17-2 16,9 10 2-16,8 7-1 0,-15-15-1 15,15 15 2-15,-15-13 0 0,15 13 0 16,-13-14 0-16,13 14-3 0,-11-13 2 0,2 6 1 16,9 7-1-16,-14-13 0 0,14 13-1 15,-12-15 0-15,12 15-1 0,-13-16 2 0,13 16-1 16,-11-18 2-16,5 11-2 0,6 7-2 15,-13-17 3-15,5 7-2 0,8 10 0 16,-13-16 1-16,13 16-1 0,-13-16 1 0,8 7-2 16,5 9 1-16,-13-16 1 0,4 8-2 15,9 8 2-15,-13-15 0 0,13 15 1 0,-12-15-2 16,12 15 2-16,-13-16-2 0,13 16 1 16,-13-15 0-16,4 9-1 0,9 6 2 0,-12-16-2 15,12 16 1-15,-14-15 0 0,6 6 0 16,8 9-2-16,-12-12 2 0,12 12-1 15,-15-16-1-15,15 16 2 0,-12-11 0 0,12 11 0 16,-15-14-1-16,15 14 0 0,-13-11 1 16,13 11-3-16,-14-13 3 0,14 13-1 0,-14-12 2 15,14 12-1-15,-14-10 1 0,14 10 1 16,-13-9-3-16,13 9-1 0,-15-11 2 16,15 11 0-16,-15-9 0 0,15 9 1 0,-12-8 0 15,12 8-2-15,-13-10 2 0,13 10-3 16,-13-8 2-16,13 8 2 0,0 0-2 15,-16-11 0-15,16 11 0 0,-11-9 1 0,11 9-1 16,-11-8 2-16,11 8 0 0,0 0-2 16,-17-14-1-16,17 14 1 0,-10-12-1 0,10 12-1 15,-11-9 2-15,11 9-1 0,-13-9 2 16,13 9-1-16,-10-10 0 0,10 10 0 0,0 0 0 16,-18-12 2-16,18 12-2 0,-10-9-2 15,10 9 2-15,0 0 0 0,-14-11 2 0,14 11-3 16,-13-8 2-16,13 8-1 0,0 0 0 15,-15-9 0-15,15 9-1 0,-13-10 0 0,13 10 1 16,0 0-1-16,-16-10-1 0,16 10 3 16,0 0-1-16,-14-8-1 0,14 8 3 0,0 0-3 15,-12-8 1-15,12 8 1 0,0 0-1 16,0 0 0-16,-13-8 1 0,13 8-3 16,0 0 2-16,0 0 1 0,0 0-3 0,0 0 0 15,-13-8 0-15,13 8 1 0,0 0-1 16,0 0 1-16,0 0 1 0,0 0-3 15,0 0 1-15,0 0 2 0,0 0 0 0,0 0 0 16,0 0-3-16,0 0 2 0,0 0-1 16,0 0-3-16,0 0-6 0,0 0-10 0,0 0-15 15,0 0-28-15,-14-2-41 0,14 2-61 16,0 0-84-16,0 0-99 0,0 0-239 16,0 0-33-16,0 0 18 0,0 0-506 0,0 0-711 15</inkml:trace>
  <inkml:trace contextRef="#ctx0" brushRef="#br1" timeOffset="1609.81">27638 15693 3320 0,'0'0'-138'0,"0"0"45"0,0 0 39 0,0 0 14 15,11-8 11-15,-11 8 7 0,0 0-6 16,0 0 8-16,7-12-17 0,-7 12-10 16,0 0-30-16,8-14-16 0,-8 14-7 0,0 0-14 15,0 0-7-15,3-16 8 0,-3 16 6 16,0 0 13-16,0 0 22 0,5-16 18 15,-5 16 33-15,0 0 33 0,0 0 35 16,0 0 14-16,7-15 26 0,-7 15 29 0,0 0 17 16,0 0 9-16,4-18-8 0,-4 18-10 15,0 0-17-15,6-15-14 0,-6 15-6 0,0 0-14 16,3-13 0-16,-3 13-4 0,0 0 2 16,0 0 9-16,9-13 12 0,-9 13 16 15,0 0 9-15,0 0 10 0,0 0 4 0,0 0 7 16,5-13-12-16,-5 13-4 0,0 0-26 15,0 0 0-15,0 0-7 0,0 0-3 0,0 0-9 16,0 0 1-16,0 0-13 0,0 0-10 16,0 0-3-16,0 0-1 0,0 0-3 15,0 0-4-15,0 0-2 0,0 0-2 16,0 0-6-16,-50 9-5 0,50-9-2 0,-16 5 1 16,16-5-1-16,-18 7-7 0,18-7-3 15,-18 3 3-15,18-3-5 0,-18 6 7 0,18-6-10 16,-18 3 4-16,18-3 1 0,-17 3-8 15,17-3-2-15,0 0 4 0,-25 0-7 16,25 0-1-16,0 0-4 0,-21-6 0 0,21 6-6 16,0 0 7-16,-17-8 0 0,17 8-5 15,0 0 0-15,-14-8 5 0,14 8-2 16,0 0 4-16,0 0-1 0,0 0 5 0,-11-7 3 16,11 7 3-16,0 0 26 0,0 0 3 15,0 0 3-15,0 0 5 0,0 0 3 0,0 0-2 16,0 0-3-16,0 0 0 0,0 0-4 15,20 47-2-15,-13-33-2 0,2-1-5 0,-1 2-6 16,1 5-2-16,6-3-4 0,-5 0-1 16,2 0-4-16,1 1-10 0,-2-2-9 0,-1-3-23 15,1 0-19-15,-1 1-29 0,2-2-30 16,-5-1-40-16,-7-11-49 0,16 18-67 16,-12-11-75-16,0-2-166 0,-4-5-117 0,5 13 30 15,-5-13-407-15,0 0-463 0</inkml:trace>
  <inkml:trace contextRef="#ctx0" brushRef="#br1" timeOffset="2981.56">27859 16062 2875 0,'0'0'-122'0,"0"0"37"0,0 0 32 15,0 0 28-15,-2-25 34 0,2 25 38 16,0 0 33-16,0 0 27 0,0 0 12 0,0 0 9 16,0 0 11-16,0 0 7 0,0 0 9 15,0 0 2-15,0 0-1 0,4-19-2 16,-4 19-15-16,0 0-10 0,0 0-2 16,0 0 7-16,0 0-9 0,0 0 12 0,0 0-3 15,0 0-16-15,0 0-4 0,0 0-10 16,0 0-15-16,-2 63-8 0,0-46-4 15,2-17-7-15,-3 31-5 0,3-16-6 0,0 4-8 16,3-1-4-16,-3 2-5 0,2-2-5 16,-2-18-19-16,0 32-5 0,0-20-12 0,0-12-20 15,2 26-20-15,0-16-28 0,-2 0-30 16,0-10-39-16,0 0-52 0,4 23-62 16,0-17-48-16,-4-6-85 0,0 0-143 0,0 0-90 15,11 2-365-15,-11-2-439 0</inkml:trace>
  <inkml:trace contextRef="#ctx0" brushRef="#br1" timeOffset="3288.1">28047 16181 3135 0,'0'0'88'0,"6"-9"33"15,-6 9-14-15,0 0-7 0,0 0-3 16,0 0 0-16,0 0 6 0,0 0-8 0,0 0-13 16,0 0-9-16,-22-18-8 0,22 18-2 15,0 0-7-15,-29 0-2 0,29 0-4 16,0 0-7-16,-27 7-3 0,27-7-4 0,-17 4-6 15,17-4 0-15,0 0 2 0,-21 7-8 16,21-7-1-16,-11 8-2 0,11-8-1 16,0 0 1-16,-14 10 3 0,14-10-2 0,0 0 3 15,0 0-4-15,0 0-2 0,0 0 2 16,14 30-4-16,-14-30-3 0,17 9-1 16,-5-1-2-16,-12-8-1 0,25 14 0 0,-14-7-2 15,0 1-7-15,3-1-4 0,-4 1-13 16,-10-8-23-16,19 11-32 0,-11-7-31 0,-8-4-41 15,18 9-46-15,-8-3-48 0,-4-2-50 16,-6-4-125-16,15 6-115 0,-15-6-355 16,17 5-254-16</inkml:trace>
  <inkml:trace contextRef="#ctx0" brushRef="#br1" timeOffset="3610.26">28362 16205 2677 0,'13'-8'-20'0,"-13"8"23"15,0 0 20-15,13-7 39 0,-13 7 38 16,0 0 21-16,0 0 16 0,0 0-1 0,0 0-5 16,0 0-1-16,0 0-2 0,0 0 1 15,-26 47 7-15,16-36-32 0,-3 4 5 16,2 3-5-16,-3 0-5 0,1 0-7 15,1 3-9-15,-1-2-4 0,-2 0-10 0,0 2-6 16,1-2-5-16,-3 0-6 0,2 2-11 16,1 0-3-16,0-4-5 0,-1 2-4 0,3 2-9 15,-2-4-6-15,4-2-16 0,1 0-15 16,4-3-26-16,-6 1-29 0,4 0-48 16,7-13-47-16,-8 16-55 0,4-10-49 0,4-6-118 15,-6 10-159-15,6-10-395 0,0 0-365 16</inkml:trace>
  <inkml:trace contextRef="#ctx0" brushRef="#br1" timeOffset="4109.53">28335 16573 2820 0,'0'0'25'0,"0"0"49"16,0 0 13-16,0 0 1 0,0 0 4 16,0 0-5-16,0 0-9 0,0 0-7 15,0 0-15-15,0 0-12 0,-7-28-7 0,7 28-7 16,0 0-5-16,19-9-4 0,-19 9 2 15,15-7-4-15,-15 7-1 0,15-10 3 0,-15 10 6 16,15-6-1-16,-15 6 7 0,0 0 0 16,14-5-3-16,-14 5-1 0,0 0-3 15,0 0 10-15,16-6 12 0,-16 6 10 0,0 0 5 16,0 0 5-16,0 0 0 0,0 0 2 16,13 23 1-16,-13-23-4 0,3 20-10 15,-3-20-5-15,2 25-3 0,-2-9-9 0,0 1-1 16,0 0-4-16,0 2-3 0,-2 0-4 15,-1 0 7-15,0-2 2 0,-1 2 9 0,-2-2 9 16,-2 2 0-16,-2 1 5 0,-1-5 1 16,0 0-5-16,-1-3 12 0,-1-1-6 15,-1-2-11-15,-2 1-16 0,2-3-26 0,-2-1-36 16,5-4-45-16,11-2-63 0,-23 2-74 16,13 0-64-16,10-2-65 0,0 0-171 15,-15-12-105-15,15 12-361 0,-4-9-426 0</inkml:trace>
  <inkml:trace contextRef="#ctx0" brushRef="#br1" timeOffset="4512.79">28543 16766 3002 0,'0'0'2'16,"0"0"22"-16,0 0-1 0,0 0 11 0,14 11 25 16,-14-11 20-16,0 0 18 0,6 14 3 15,-6-14 0-15,0 0-5 0,5 20 12 16,-5-20 4-16,2 15 1 0,-2-15 5 0,0 17 2 16,0-17-8-16,0 19-7 0,0-19 0 15,-4 19-7-15,4-19-9 0,-5 19-3 0,5-19 1 16,-6 17-26-16,6-17-2 0,-8 19-2 15,8-19 0-15,-6 17-13 0,6-17 1 16,-10 16-7-16,10-16 1 0,-4 14-9 0,4-14 0 16,0 0 2-16,-4 18-9 0,4-18 4 15,0 0-3-15,8 19-5 0,-8-19 0 16,16 14-1-16,-6-9-2 0,3 3-1 0,2-3-6 16,0 1-13-16,-3 0-14 0,3 0-18 15,-2-5-31-15,-3 1-46 0,-10-2-74 16,21 0-81-16,-21 0-101 0,15-6-203 0,-15 6-30 15,0 0-371-15,11-15-426 0</inkml:trace>
  <inkml:trace contextRef="#ctx0" brushRef="#br1" timeOffset="9304.86">20972 14157 710 0,'0'0'139'16,"0"0"-27"-16,0 0-14 0,0 0-27 15,0 0-4-15,0 0 4 0,0 0 0 0,0 0-1 16,0 0 14-16,0 0-3 0,0 0-3 15,0 0 8-15,0 0-4 0,0 0-4 16,0 0-1-16,0 0 3 0,0 0-3 0,0 0-4 16,0 0 7-16,0 0-3 0,0 0 4 15,0 0 8-15,0 0 5 0,0 0 4 0,0 0 4 16,0 0 4-16,0 0 0 0,0 0 4 16,0 0-2-16,0 0 3 0,0 0-2 15,0 0 4-15,0 0 0 0,0 0-3 0,0 0-2 16,0 0-4-16,0 0-11 0,0 0 0 15,-54-3-7-15,54 3-2 0,0 0-4 16,-29 4-4-16,29-4-8 0,-23 0 1 0,23 0-5 16,-23 1 2-16,23-1-10 0,-26 3-3 15,26-3-5-15,-27 0 1 0,14 2-1 16,13-2-2-16,-27 0-9 0,9 2 0 0,18-2-1 16,-36 0 0-16,17 0-4 0,1 0-2 15,-2 0-3-15,-1 0 1 0,21 0 1 0,-40 0-6 16,21-2 1-16,-2 4 0 0,1-2-6 15,0 0 6-15,-2 0-1 0,1 0 6 16,21 0-7-16,-42-2 1 0,23 2 4 0,-2 0-26 16,2-2 6-16,19 2-2 0,-36 2 6 15,18-2-2-15,18 0 1 0,-29 0 0 0,16 2-3 16,13-2 1-16,-27 1 1 0,27-1-2 16,-26 0-2-16,26 0 3 0,-23 2 0 15,23-2-3-15,-21 0 1 0,21 0 0 0,-19 3 4 16,19-3-6-16,-22 1 6 0,22-1-3 15,-22 0 0-15,22 0-4 0,-20 0 5 0,20 0-1 16,0 0 0-16,-27-1 2 0,27 1-4 16,-20 1-2-16,20-1 2 0,-20-1 0 0,20 1-2 15,-24-3 0-15,24 3 1 0,-25-2-4 16,25 2 4-16,-24-1-2 0,24 1 0 16,-22-4-2-16,22 4 2 0,-26-3-4 0,11 2 5 15,15 1-2-15,-23-6 16 0,23 6-1 0,-25-2-2 16,25 2-3-16,-24-3 1 0,24 3-2 15,-21-3-2-15,21 3 0 0,-21-1-2 16,21 1 6-16,-17-4-11 0,17 4 1 0,0 0 2 16,-26-2 0-16,26 2 5 0,0 0-7 15,-22-2 0-15,22 2-2 0,0 0 2 0,-24-2-1 16,24 2 2-16,0 0-3 0,-23-2 0 16,23 2 0-16,-20 0 0 0,20 0 0 0,-20-1 0 15,20 1 1-15,0 0 4 0,-30-5-4 16,30 5 2-16,-19 0-3 0,19 0 1 15,-22-3-2-15,22 3 4 0,-18-2-4 16,18 2 1-16,-20-2 1 0,20 2-2 0,0 0 2 16,-23-2-3-16,23 2 1 0,0 0 1 15,-17-1 1-15,17 1 0 0,0 0 2 0,0 0-4 16,-19-3 0-16,19 3 3 0,0 0-2 16,0 0 0-16,0 0-1 0,-24-1-2 0,24 1 1 15,0 0 2-15,0 0 2 0,-16-3-2 16,16 3-1-16,0 0 2 0,0 0-6 0,0 0 6 15,-19-3 0-15,19 3 0 0,0 0-4 16,0 0 4-16,-17-4-3 0,17 4 0 16,0 0-1-16,0 0 1 0,0 0 10 0,0 0-9 15,0 0 1-15,-21-2-1 0,21 2 1 16,0 0 4-16,0 0-2 0,0 0-2 0,0 0 1 16,-20-1-1-16,20 1-3 0,0 0 1 15,0 0-1-15,0 0 3 0,0 0-5 0,0 0 5 16,-22 0 2-16,22 0-2 0,0 0 3 15,0 0-3-15,0 0 7 0,-26 0-9 16,26 0 2-16,0 0 2 0,-19 0-2 0,19 0 6 16,0 0-8-16,0 0 1 0,-19-3-1 15,19 3 1-15,0 0 6 0,0 0-3 0,0 0-1 16,-23 0-3-16,23 0 1 0,0 0 1 16,0 0-2-16,-20-2 1 0,20 2 4 0,0 0-1 15,0 0-2-15,-22-3 0 0,22 3 0 16,0 0 0-16,0 0 0 0,-22 0-6 0,22 0 6 15,0 0 0-15,-23-3 3 0,23 3-4 16,0 0-1-16,-24-1 4 0,24 1-2 16,0 0 1-16,-24-3-3 0,24 3 3 0,0 0-6 15,-20 0 5-15,20 0 0 0,0 0-1 16,0 0 2-16,-21-3 2 0,21 3-7 0,0 0 6 16,0 0 0-16,0 0-4 0,-17-4 1 15,17 4 4-15,0 0-4 0,0 0 4 16,0 0-5-16,0 0-3 0,0 0-17 0,0 0-16 15,-15 1-32-15,15-1-38 0,0 0-40 16,0 0-51-16,0 0-52 0,0 0-49 0,0 0-100 16,0 0-150-16,0 0-64 0,0 0-377 15,0 0-456-15</inkml:trace>
  <inkml:trace contextRef="#ctx0" brushRef="#br1" timeOffset="9962.92">19020 14018 2956 0,'0'0'-105'16,"0"0"53"-16,0 0 18 0,0 0 25 15,0 0 21-15,0 0 26 0,0 0 22 0,0 0 13 16,-27-13 14-16,27 13 5 0,0 0 5 15,0 0-3-15,0 0-3 0,0 0-2 16,0-23 0-16,0 23 3 0,0 0-3 0,0 0-3 16,0 0-1-16,16-23-7 0,-16 23-6 15,0 0-5-15,18-7-4 0,-18 7-8 16,0 0 3-16,18-5-6 0,-18 5 1 0,0 0-7 16,0 0 2-16,0 0-4 0,32 11-2 15,-32-11-6-15,11 11 1 0,-11-11-4 16,10 16-2-16,-10-16-6 0,6 16 4 0,-6-16-2 15,4 20-1-15,-4-20 1 0,0 19 2 16,0-19-7-16,-2 21-1 0,2-21-2 0,-8 21 5 16,2-10 1-16,-2 1 3 0,-3-2 2 15,-2-3 2-15,3 1-1 0,-5-1-3 0,0-1-3 16,0 1 4-16,15-7 4 0,-30 8-17 16,16-7 5-16,14-1 5 0,-30 0-4 15,15 0 2-15,15 0-1 0,-28-7 4 0,16 2-3 16,12 5-6-16,-19-16 0 0,10 7-26 15,9 9 3-15,-8-20-7 0,8 20 0 0,2-19-2 16,-2 19-10-16,6-22-12 0,-6 22-15 16,16-20-22-16,-6 12-31 0,0 0-37 15,-10 8-42-15,24-12-41 0,-12 8-47 0,-1-1-86 16,4 2-154-16,-4 1-71 0,-11 2-293 16,0 0-238-16</inkml:trace>
  <inkml:trace contextRef="#ctx0" brushRef="#br1" timeOffset="10746.27">19962 14077 2527 0,'0'0'-52'16,"0"0"52"-16,0 0 37 0,0 0 29 0,-40-9 30 15,40 9 29-15,0 0 18 0,0 0 16 16,0 0 8-16,0 0 0 0,0 0-11 0,0 0-8 16,0 0-9-16,0 0-2 0,0 0-23 15,0 0-6-15,0 0-11 0,0 0-11 16,0 0-8-16,0 0-7 0,0 0-8 15,0 0-5-15,0 0-7 0,0 0-6 0,0 0-4 16,0 0-4-16,0 0-10 0,0 0-1 0,0 0-7 16,0 0-1-16,0 0-6 0,51 1-5 15,-51-1 3-15,0 0 0 0,23 8-4 16,-23-8-1-16,17 5-3 0,-17-5 4 0,0 0 2 16,18 5-4-16,-18-5-1 0,0 0-2 15,16 4 3-15,-16-4 5 0,0 0 0 16,0 0 5-16,0 0 3 0,6 14 3 0,-6-14 0 15,0 0-5-15,0 0 6 0,0 0 4 16,-20 34-1-16,14-24-1 0,-2 0 2 0,0 3-10 16,-1 0 0-16,-2-2-4 0,3 2 4 15,-2-1-11-15,-1 1 8 0,3-2-18 16,-1 1-13-16,0-1-21 0,1-3-42 0,8-8-45 16,-16 17-58-16,11-9-58 0,0-2-61 15,5-6-141-15,-12 9-125 0,12-9-24 16,-6 7-238-16,6-7-169 0</inkml:trace>
  <inkml:trace contextRef="#ctx0" brushRef="#br1" timeOffset="11197.01">20021 14454 2423 0,'0'0'-49'16,"6"-15"43"-16,-6 15 41 0,0 0 20 0,0 0 28 16,0 0 18-16,6-14 16 0,-6 14 9 15,0 0 12-15,0 0 3 0,0 0 12 16,0 0 9-16,0 0-10 0,0 0-6 0,0 0-7 16,0 0-7-16,0 0-12 0,0 0-11 15,0 41-12-15,0-41-8 0,0 0-9 0,-6 33-11 16,4-19 2-16,2-14-16 0,-4 28-8 15,2-13-1-15,0 0-8 0,-2 0-11 0,4-15-19 16,-2 27-18-16,0-14-31 0,2-13-40 16,-4 21-48-16,4-21-55 0,-3 21-44 15,1-13-57-15,2-8-125 0,-2 15-134 0,2-15-364 16,-2 11-298-16</inkml:trace>
  <inkml:trace contextRef="#ctx0" brushRef="#br1" timeOffset="11447.34">20120 14667 2692 0,'0'0'-102'0,"0"0"33"0,0 0 12 0,0 0 28 16,0 0 25-16,0 0 22 0,0 0 11 15,0 0 10-15,0 0 19 0,0 0 19 0,0 0 19 16,-29 38 8-16,18-26 9 0,3 1-6 15,-1-2-6-15,-1 2-13 0,0 1-8 16,-2 1-9-16,2-2-8 0,-2 2-16 0,3-1-12 16,-2-2-39-16,3 2-60 0,0 1-43 15,-1-2-60-15,1-4-75 0,1 2-163 0,1-2-389 16,6-9-102-16</inkml:trace>
  <inkml:trace contextRef="#ctx0" brushRef="#br1" timeOffset="11795.34">20063 14940 2319 0,'0'0'11'0,"0"0"39"16,0 0-1-16,0 0 4 0,0 0 16 16,0 0 13-16,0 0 11 0,0 0 3 15,0 0-4-15,0 0-6 0,0 0-8 0,0 0 5 16,0 0-6-16,0 0 11 0,0 0 1 15,0 0 1-15,0 0-8 0,-30 33-11 16,30-33-5-16,0 0-8 0,-2 16-4 0,2-16-5 16,0 0-9-16,0 0-4 0,10 28-3 15,-4-18-4-15,-6-10-5 0,12 20-2 0,-3-9-4 16,-1 0 3-16,3 0-4 0,-5 0-2 16,3 1 0-16,-1 1-1 0,-8-13-3 15,12 24 4-15,-10-16 3 0,-2-8 4 16,0 22 2-16,0-22 2 0,-8 15-2 0,8-15-6 0,-18 15-6 15,5-11-21-15,-2 0-51 16,15-4-65-16,-34 4-69 0,17-8-86 0,-4-2-178 16,2 2-507-16,-4-5-405 0</inkml:trace>
  <inkml:trace contextRef="#ctx0" brushRef="#br1" timeOffset="13187.67">18888 14702 2846 0,'0'0'-104'0,"-12"-12"26"0,12 12 23 16,0 0 11-16,0 0 15 0,0 0 19 16,0 0 28-16,0 0 7 0,0 0 20 0,0 0 12 15,0 0 2-15,0 0 4 0,0 0 2 16,16-36-4-16,-16 36-5 0,0 0-4 15,16-9-14-15,-16 9-5 0,0 0-2 0,14-8-7 16,-14 8-4-16,0 0-3 0,0 0-5 16,18-3 2-16,-18 3-3 0,0 0 5 15,0 0-2-15,0 0-4 0,0 0-6 0,23 10 4 16,-23-10 0-16,0 0 2 0,10 10-6 16,-10-10 6-16,0 0 1 0,4 16 1 0,-4-16-1 15,0 0-1-15,2 21-4 0,-2-21 5 16,0 0 1-16,-4 21 2 0,4-21 2 15,0 0 1-15,-8 23-2 0,8-23 2 0,-8 15-1 16,8-15 2-16,-9 12-4 0,9-12 7 16,-8 11-8-16,8-11 0 0,0 0-3 15,-11 13 1-15,11-13-1 0,0 0 1 0,-7 12-9 16,7-12 0-16,0 0-9 0,0 0-3 16,0 0 2-16,0 0-4 0,0 0 4 0,0 0 4 15,0 0-4-15,0 0 6 0,0 0-10 16,0 0 4-16,28-40 0 0,-28 40 6 15,13-17-4-15,-7 10 5 0,-6 7-6 0,13-16 6 16,-6 9-2-16,-7 7 1 0,8-13-4 16,-8 13 4-16,10-12 7 0,-10 12 12 15,0 0 6-15,9-10 16 0,-9 10 14 0,0 0 4 16,0 0 6-16,0 0 7 0,0 0 4 16,0 0 0-16,0 0-2 0,0 0-4 0,0 0-7 15,0 0-10-15,0 0-2 0,0 0-6 16,-9 54-5-16,9-54-8 0,2 19-2 15,-2-19-9-15,7 19-12 0,-1-8-19 0,1-1-25 16,-7-10-27-16,12 22-38 0,-3-15-45 16,-1 4-35-16,-2-3-50 0,1-1-76 0,-7-7-128 15,13 14-450-15,-9-11-258 0</inkml:trace>
  <inkml:trace contextRef="#ctx0" brushRef="#br1" timeOffset="13660.74">19143 14830 2550 0,'0'0'-91'0,"0"0"46"15,0 0 18-15,0 0 13 0,0 0 26 16,0 0 17-16,10-14 18 0,-10 14 9 15,0 0-7-15,0 0-1 0,0 0-14 16,13-5-9-16,-13 5 0 0,0 0-10 0,0 0 2 16,21-3-15-16,-21 3 6 0,0 0 3 15,0 0-6-15,28 6-6 0,-28-6 13 0,12 7 2 16,-12-7 5-16,13 9-2 0,-13-9 2 16,9 10 14-16,-9-10 0 0,8 11 1 0,-8-11-1 15,0 0 0-15,0 17-11 0,0-17 1 16,0 0-1-16,0 0-2 0,0 0 2 15,-13 22-4-15,13-22 0 0,0 0-4 0,0 0-11 16,0 0-12-16,-6 11-9 0,6-11-4 16,0 0 4-16,0 0-6 0,0 0 6 15,0 0 3-15,0 0 6 0,0 0 4 0,11 17 9 16,-11-17 17-16,0 0 25 0,6 12 35 16,-6-12 8-16,0 0-1 0,2 17-9 0,-2-17-6 15,0 0-5-15,0 0-13 0,-8 22-1 16,8-22-11-16,-11 10-12 0,11-10-31 15,-13 7-52-15,13-7-62 0,0 0-55 0,-20 8-71 16,20-8-156-16,-16 0-457 0,16 0-203 16</inkml:trace>
  <inkml:trace contextRef="#ctx0" brushRef="#br1" timeOffset="14436.77">18920 14469 2645 0,'0'0'53'15,"0"0"36"-15,0 0 10 0,0 0 7 16,0 0 14-16,0 0 5 0,0 0-3 0,0 0-9 15,0 0-15-15,0 0-10 0,0 0-24 16,0 0-28-16,0 0-45 0,0 0-51 16,0 0-68-16,0 0-61 0,0 0-80 0,0 0-167 15,0 0-385-15,0 0-147 0</inkml:trace>
  <inkml:trace contextRef="#ctx0" brushRef="#br1" timeOffset="16990.8">16632 14080 2397 0,'0'0'-73'15,"-19"-18"25"-15,19 18 19 0,0 0 15 0,0 0 21 16,0 0 15-16,0 0 24 0,-2-21 10 16,2 21 17-16,0 0 2 0,2-19 10 0,-2 19 1 15,0 0 0-15,11-24 0 0,-11 24-6 16,6-19-6-16,0 11-7 0,-6 8-11 0,11-17-4 16,-11 17-5-16,13-17-7 0,-7 10-1 15,-6 7-5-15,15-12 4 0,-15 12 0 16,17-11-2-16,-9 5-4 0,-8 6 2 15,17-6 6-15,-17 6 4 0,18-4 8 0,-18 4 2 16,0 0 6-16,26 4-4 0,-26-4-2 16,20 9-7-16,-12-2-3 0,-8-7-3 15,17 16-3-15,-9-4-5 0,1-1-2 0,-9-11 0 16,11 27 7-16,-7-14-2 0,0 1 7 16,0 0 1-16,-4-14-1 0,0 25 0 0,0-25 5 15,-2 25 3-15,-2-11 1 0,4-14 1 16,-12 23-5-16,5-12-5 0,-4-2 1 0,1-1-5 15,10-8-3-15,-21 14-2 0,6-9-3 16,2 1-3-16,13-6 0 0,-28 4-2 16,28-4-7-16,-25-4 2 0,25 4-10 0,-23-8 1 15,12 1-10-15,11 7-20 0,-16-18-18 16,6 9-17-16,10 9-24 0,-12-17-34 0,12 17-29 16,-6-13-48-16,6 13-48 0,-4-14-71 15,4 14-132-15,0-11-137 0,0 11-291 16,0 0-227-16</inkml:trace>
  <inkml:trace contextRef="#ctx0" brushRef="#br1" timeOffset="18131.49">16838 14049 2481 0,'0'0'-128'0,"0"0"18"16,0 0 18-16,0 0 15 0,0 0 13 15,0 0 21-15,0 0 16 0,0 0 12 0,0 0 12 16,0 0 11-16,0 0 13 0,0 0 10 16,0 0 17-16,0 0 7 0,0 0 7 0,0 0 5 15,0 0 7-15,0 0-9 0,0 0-4 16,0 0-2-16,0 0-15 0,0 0 2 15,0 0-6-15,0 0 5 0,0 0-7 0,36-12-10 16,-36 12 1-16,0 0-3 0,25 4-1 16,-25-4-3-16,0 0 4 0,30 2 6 15,-30-2 6-15,22 3 6 0,-8-1 3 16,-14-2-5-16,27 1 2 0,-27-1-8 0,28 4 0 16,-12-2-4-16,2-2-5 0,-2 4 1 0,4-4 0 15,-20 0-2-15,33 2-3 0,-13-2-7 16,-4 1 0-16,2 2 1 0,-18-3 3 0,37 1 6 15,-19-1 2-15,0 2 3 0,2-2 6 16,-4 0 4-16,1 1-1 0,0-1-2 16,-4 0-3-16,1 0-2 0,2 0-4 0,-4 0 0 15,3 0-14-15,0 0 6 0,2 3-2 16,-1-3-1-16,4 3 1 0,-2-2 1 0,0 0-4 16,1 2 4-16,0-1-1 0,-2-1-1 15,1 2-2-15,0-2-2 0,1 2 1 16,0 0-3-16,0-3 0 0,0 2-2 0,-19-2 1 15,36 3-4-15,-19-2 1 0,-2 1-2 16,-15-2-1-16,28 0 2 0,-28 0 0 16,24 1-4-16,-24-1 4 0,26-1-3 0,-26 1 0 15,23 0-1-15,-23 0-1 0,24-2 1 16,-24 2-1-16,25 0 0 0,-25 0-2 0,25 0 4 16,-25 0-1-16,30-1-1 0,-15 1 2 15,-15 0-8-15,30 0 6 0,-30 0-2 0,29 0 3 16,-14 0-3-16,-15 0-3 0,27 0 3 15,-27 0 0-15,22-3 3 0,-22 3-1 16,20 0 3-16,-20 0 3 0,20 3-3 0,-20-3 2 16,0 0 1-16,27 0-2 0,-27 0 3 15,22 1-3-15,-22-1 1 0,27 2 1 0,-12-1-4 16,-15-1 3-16,34 3 1 0,-19-1-2 16,1-1 3-16,-16-1-2 0,34 3 1 0,-17-3 0 15,2 1-4-15,-19-1 3 0,30 3-1 16,-30-3 6-16,27 1 9 0,-27-1 8 15,24-1 9-15,-24 1 1 0,23 0 4 0,-23 0-3 16,22 0-3-16,-22 0-2 0,20-3-1 16,-20 3-6-16,22 0-5 0,-22 0 0 15,27 0-3-15,-27 0-4 0,30 0-1 0,-16 3-4 16,4-2-3-16,-18-1-9 0,27 2-12 16,-12-2-14-16,-5 0-28 0,-10 0-34 15,0 0-38-15,28 0-48 0,-19 0-39 0,-9 0-31 16,0 0-86-16,12-6-113 0,-12 6-469 15,0 0-312-15</inkml:trace>
  <inkml:trace contextRef="#ctx0" brushRef="#br1" timeOffset="18794.73">16317 13518 2695 0,'0'0'-9'0,"-24"-4"62"0,24 4 28 16,0 0 18-16,0 0 16 0,0 0 15 15,0 0-8-15,0 0-10 0,0 0-14 0,0 0-10 16,0 0-13-16,0 0-4 0,0 0-10 16,42-19-7-16,-24 17-5 0,-1-2-7 0,2 0-3 15,2 2-6-15,1-2-5 0,-4 2-8 16,3 0-10-16,-2-4-22 0,0 5-24 15,-19 1-28-15,28-6-32 0,-16 5-32 0,-12 1-41 16,18-4-27-16,-18 4-34 0,0 0-98 16,0 0-531-16,0 0-211 0</inkml:trace>
  <inkml:trace contextRef="#ctx0" brushRef="#br1" timeOffset="18970.3">16393 13437 2506 0,'-21'3'-42'0,"21"-3"47"0,-13 5 7 0,13-5 27 16,-12 8 35-16,12-8 24 0,-6 13 17 15,6-13 4-15,-8 17-4 0,8-17-3 16,-4 21-16-16,4-21-4 0,-4 23-7 0,2-10-8 16,2-13-8-16,-4 27-6 0,2-13-8 15,2-14-5-15,-2 24-13 0,-2-12-26 0,4-12-54 16,-2 20-56-16,2-20-68 0,0 22-49 16,0-22-135-16,-3 16-536 0,1-9-260 15</inkml:trace>
  <inkml:trace contextRef="#ctx0" brushRef="#br1" timeOffset="19576.79">16581 13632 2621 0,'0'0'-67'0,"0"0"33"0,0 0 10 0,0 0 27 16,0 0 1-16,0 0 26 0,21 9 15 16,-21-9 1-16,0 0 4 0,5 14-4 15,-5-14 1-15,0 0 9 0,0 0 15 0,-2 20 15 16,2-20 10-16,0 0 4 0,0 0 0 16,-5 20-6-16,5-20-10 0,0 0-4 15,0 0-9-15,-6 16-8 0,6-16-6 0,0 0-5 16,0 0-3-16,0 0-8 0,0 0-9 15,0 0-6-15,0 0-8 0,0 0-4 16,0 0 0-16,0 0-5 0,0 0 0 0,0 0-1 16,0 0 0-16,0 0-1 0,0 0 4 15,32-34 3-15,-32 34 1 0,10-11-1 16,-10 11 8-16,14-9-1 0,-14 9-1 0,12-8-3 16,-12 8 2-16,0 0-2 0,0 0 0 15,21-2 3-15,-21 2 1 0,0 0-2 0,0 0 1 16,0 0-2-16,21 10-2 0,-21-10-2 15,0 0 3-15,9 9-3 0,-9-9 0 0,0 0-4 16,0 0 2-16,0 0 0 0,8 10-2 16,-8-10-16-16,0 0-12 0,0 0-9 15,0 0 1-15,0 0-1 0,0 0 3 0,24-17-1 16,-24 17 6-16,8-10 5 0,-8 10 11 16,0 0 8-16,14-13 8 0,-14 13 13 15,11-8 8-15,-11 8 6 0,0 0 3 0,17-6 9 16,-17 6 1-16,0 0-3 0,0 0 0 15,0 0-6-15,0 0-1 0,21 14-8 0,-21-14-2 16,4 13-7-16,-4-13-10 0,5 13-27 16,-5-13-32-16,0 0-48 0,2 20-64 15,-2-20-65-15,-2 11-79 0,2-11-177 0,0 0-114 16,-15 8-295-16,15-8-257 0</inkml:trace>
  <inkml:trace contextRef="#ctx0" brushRef="#br1" timeOffset="20062.39">16137 13462 2575 0,'0'0'-88'0,"0"0"20"0,0 0 8 15,0 0 11-15,0 0 4 0,0 0 13 0,0 0 22 16,0 0 26-16,0 0 4 0,0 0 12 16,0 0 24-16,0 0 19 0,0 0 27 15,0 0 29-15,0 0 7 0,0 0 7 0,0 0-7 16,0 0-12-16,0 0-3 0,0 0-17 16,0 0-11-16,0 0-2 0,0 0-8 15,0 0-4-15,0 0-4 0,49 13-11 0,-49-13-8 16,23 1-4-16,-23-1-7 0,29 1-6 15,-9-1-5-15,1 0-7 0,0-1-11 0,0 1-13 16,3-1-21-16,-4 1-33 0,2-3-36 16,-3 0-46-16,1 3-47 0,-2-1-70 15,-18 1-133-15,27-4-563 0,-14 2-362 0</inkml:trace>
  <inkml:trace contextRef="#ctx0" brushRef="#br1" timeOffset="20950.16">17690 13943 2829 0,'0'0'-67'0,"0"0"22"16,0 0 13-16,0 0 20 0,0 0 2 16,7-18 11-16,-7 18 20 0,0 0 11 0,0 0 6 15,0 0 8-15,0 0 6 0,0 0 13 16,0 0 17-16,0 0 22 0,0 0 20 15,0 0 11-15,0 0 10 0,0 0-4 0,0 0 0 16,0 0-13-16,0 0-10 0,0 0-11 16,0 0-10-16,0 0-11 0,0 0-8 15,0 0-10-15,28 31-7 0,-28-31-5 0,14 15-7 16,-3-5-9-16,0 1 1 0,-1 2-2 16,2 0-6-16,4 2-6 0,-2-2-3 0,-1 2-3 15,-5-1-1-15,3 1-2 0,-2-3 1 16,-5 2-2-16,0 0 0 0,-4-14 0 0,2 22 3 15,-2-22-3-15,-8 23-3 0,0-12 0 16,-1-1 1-16,-2 1-8 0,1-3-15 16,-3 2-37-16,3-3-38 0,10-7-61 0,-22 12-77 15,14-9-79-15,8-3-194 0,-18 4-107 16,18-4-350-16,0 0-382 0</inkml:trace>
  <inkml:trace contextRef="#ctx0" brushRef="#br1" timeOffset="21687.19">17815 13195 2845 0,'7'-14'-86'16,"-7"14"40"-16,0 0 29 0,0 0 26 16,0 0 16-16,0 0 20 0,0 0 26 0,10-8 15 15,-10 8 17-15,0 0-1 0,0 0 9 16,0 0 2-16,0 0-4 0,0 0 1 16,4 41 3-16,-4-41-9 0,-4 23-9 0,4-7-10 15,0-16-4-15,-6 30-13 0,4-15-9 16,0 3-6-16,2-18-5 0,-4 31-5 0,1-16-14 15,1 0-14-15,2-15-21 0,-4 24-28 16,2-11-37-16,2-13-41 0,-4 23-46 16,4-23-35-16,-4 21-40 0,4-13-51 0,0-8-112 15,-4 17-484-15,4-17-248 0</inkml:trace>
  <inkml:trace contextRef="#ctx0" brushRef="#br1" timeOffset="21922.55">18029 13414 2578 0,'11'-7'-57'0,"-11"7"57"0,0 0 29 0,0 0 27 16,0 0 33-16,0 0 22 0,0 0 18 16,0 0-6-16,0 0-13 0,0 0-7 0,-30 34-13 15,22-22-11-15,-3-3-4 0,1 4-10 16,0-1-9-16,-4 2-3 0,0 1-7 15,1-1-9-15,0-1-19 0,2-2-32 0,1 1-50 16,0-1-51-16,-2 0-34 0,6 0-57 16,-4-1-88-16,6-2-602 0,-2 0-278 0</inkml:trace>
  <inkml:trace contextRef="#ctx0" brushRef="#br1" timeOffset="22378.72">17911 13655 2578 0,'0'0'-81'16,"0"0"45"-16,0 0 24 0,8-9 12 15,-8 9 9-15,0 0 11 0,0 0 1 0,15-10 13 16,-15 10 1-16,0 0-4 0,19-8-6 16,-19 8 9-16,14-6 0 0,-14 6 14 0,18-8 5 15,-18 8 0-15,19-5 3 0,-19 5-2 16,17-6 17-16,-17 6-15 0,17-5-3 0,-17 5-7 15,16-8-8-15,-16 8-2 0,16-4 2 16,-16 4-6-16,0 0 1 0,18-5 3 16,-18 5 7-16,0 0 3 0,18-4 8 0,-18 4 10 15,0 0 4-15,14-4 0 0,-14 4 3 16,0 0 8-16,0 0 3 0,0 0-4 16,0 0 0-16,0 0-4 0,17 13-2 15,-17-13 0-15,0 0-5 0,4 21-6 0,-4-21-4 16,-4 19-5-16,4-19-1 0,-2 24 8 15,2-24 8-15,0 32-19 0,2-13 8 0,0-1-2 16,-2 4-4-16,2-4-2 0,0 2-4 16,-2-4 5-16,0 3-3 0,0-1 4 0,-4 0 18 15,4-18 2-15,-8 27 0 0,-1-15-11 16,-1 0-10-16,-3-1-18 0,2-4-28 16,-3-1-35-16,1 0-39 0,0-4-55 0,13-2-70 15,-23-2-70-15,8-4-87 0,4-1-190 16,1 1-41-16,2-4 25 0,0 3-305 0,8 7-217 15</inkml:trace>
  <inkml:trace contextRef="#ctx0" brushRef="#br1" timeOffset="23012.7">18300 13822 2618 0,'0'0'-53'0,"0"0"12"16,8 15 10-16,-8-15 13 0,0 0 27 15,0 0 22-15,0 22 7 0,0-22 9 0,0 0-4 16,0 17 9-16,0-17-2 0,0 0-2 16,0 18 11-16,0-18-6 0,0 0 5 15,-2 13-2-15,2-13 1 0,0 0 6 0,0 0-12 16,0 0-2-16,0 0-1 0,0 0-13 16,0 0-2-16,0 0-4 0,0 0-1 0,0 0-6 15,0 0-2-15,24-25 0 0,-18 16 5 16,-6 9 5-16,11-11 2 0,-11 11 0 15,8-12 6-15,-8 12 1 0,6-4 4 0,-6 4 12 16,0 0 0-16,14-3-1 0,-14 3-8 16,0 0 1-16,0 0-4 0,0 0-4 15,0 0-1-15,14 16-6 0,-14-16 1 0,4 9-7 16,-4-9 4-16,4 9 1 0,-4-9-7 16,0 0 1-16,5 10-1 0,-5-10 0 0,0 0-4 15,0 0-2-15,0 0-7 0,13 2-7 16,-13-2-4-16,0 0-3 0,0 0 3 0,16-20 0 15,-9 16 0-15,-7 4 0 0,12-15 3 16,-5 11 3-16,2-5 6 0,-3 4 11 16,-6 5 8-16,0 0 7 0,20-11 13 0,-20 11 10 15,16-4 3-15,-16 4 1 0,0 0-2 16,0 0-3-16,25 4-3 0,-25-4-9 0,13 9-10 16,-13-9-2-16,11 13-13 0,-7-6-27 15,2 2-33-15,-6-9-48 0,6 14-64 0,-2-4-74 16,-4-10-70-16,6 14-177 0,-2-7-115 15,-4-7-383-15,8 15-408 0</inkml:trace>
  <inkml:trace contextRef="#ctx0" brushRef="#br1" timeOffset="23858.7">18656 14108 2814 0,'0'0'-112'0,"0"0"31"16,0 0 25-16,0 0 21 0,0 0 29 15,0 0 29-15,0 0 33 0,0 0 26 0,0 0 17 16,0 0 6-16,0 0 6 0,19-10-10 16,-19 10-4-16,0 0-9 0,0 0-10 15,31 1-4-15,-31-1-11 0,26 2-7 0,-26-2-16 16,27 1-32-16,-13 2-38 0,-14-3-53 16,34 0-54-16,-20 2-54 0,3-4-68 0,-17 2-129 15,28 0-393-15,-18 0-77 0</inkml:trace>
  <inkml:trace contextRef="#ctx0" brushRef="#br1" timeOffset="37346.48">31898 13649 1031 0,'0'0'162'0,"0"0"-37"0,0 0-5 16,0 0-3-16,0 0 13 0,0 0 2 16,0 0 5-16,0 0-6 0,6-15 4 15,-6 15-2-15,0 0 7 0,0 0 0 0,0 0 8 16,0 0 0-16,0 0-9 0,0 0-10 15,0 0-17-15,0 0-10 0,0 0-12 16,0 0-6-16,0 0-10 0,-8-23-7 0,8 23-7 16,0 0-5-16,0 0-2 0,0 0-4 15,-7-16-5-15,7 16 0 0,0 0 1 0,0 0 1 16,-9-18-5-16,9 18-4 0,-6-11-2 16,6 11-2-16,-10-16-3 0,10 16 1 15,-13-19-5-15,7 10-1 0,6 9-3 0,-15-21-7 16,6 7 2-16,1 3-3 0,0-3-3 15,-2 1 2-15,0 0-4 0,2-2 0 16,-3-1 1-16,1 1-2 0,-3 0-2 0,2-2-1 16,-1 2 1-16,-4-3 1 0,4 4-1 15,-2-4-1-15,0 1-1 0,0-1-1 16,1 1 4-16,-1 0-3 0,0 2 3 0,0-2 0 16,1 0 1-16,-2 1-2 0,3 0 1 15,-1-2 1-15,-2 1-4 0,2 0 0 0,1 2 0 16,-4-3-2-16,4 1 1 0,-2 0-1 15,-2 0 1-15,2 2 3 0,1-1-3 16,-4-1 4-16,2 1-3 0,1-2 4 0,-2 4 0 16,2-4-2-16,-3 1 2 0,4-2-4 15,-4 1 3-15,3-3-4 0,-4 3-1 16,4-3 3-16,-1 1-1 0,-4-3-2 0,6 2 1 16,-5-1-1-16,-2-2 1 0,3 4-3 15,-4-3 1-15,2 2 4 0,-1-2-5 0,2 3-3 16,-4-2 2-16,3 1 2 0,-1 0-1 15,0 4 4-15,4-2 2 0,-2 2 0 16,2 0 0-16,-1 0 3 0,-3-3-4 16,4 4 2-16,-4-2-2 0,4 1 1 0,-6-4 0 15,3 3-6-15,3-1 4 0,-2 2-2 16,-2-3 6-16,0-1-3 0,-1 0-5 0,0 2 2 16,0-2-1-16,-3 1-1 0,1-2 2 15,2 1-1-15,-4 0-1 0,1 0-1 16,1 0 2-16,0 1-2 0,-2-2 1 0,-1 2 1 15,0 0-3-15,1 1 2 0,-1 0 2 16,2 0-1-16,0 2 0 0,-1-2 2 0,3 3-3 16,0-3 2-16,0 5-2 0,-1 0 0 15,-1-3-1-15,4 2 1 0,-4 1 5 16,3 0-7-16,2-2 2 0,-2 1 0 0,-1 1 4 16,0-1-5-16,0-1 0 0,1 4 0 15,-5-6 0-15,2 3-1 0,-2-2 2 0,0 0 1 16,1 2 14-16,-1-3 2 0,1 2-3 15,-3-2 3-15,3 1-6 0,-2-1-3 16,-3 1 1-16,0 1-1 0,3-1 0 0,-1-1-3 16,-1 1-1-16,-1 2 3 0,2-2 1 15,-1-1-4-15,1 3-1 0,-2-2 0 16,4 2 1-16,-2 0 4 0,0-1-4 0,-1 1 3 16,1 0-5-16,0-1 3 0,-1 1-1 15,1 1 0-15,-4-2-2 0,3 1-2 16,-1-1 4-16,-4 1-1 0,3 0-2 0,-3-1 1 15,0 2-2-15,2-2 2 0,-1 1-2 16,1 2-2-16,0-3 5 0,-2 2-2 0,1 0 1 16,2 1 0-16,-1-1-1 0,1 3 2 15,1-3 0-15,-3 0-2 0,2 4 1 0,-1-3-1 16,1 0 2-16,-1 1-2 16,1 0-2-16,-1 1 3 0,0-2-3 0,4 3 8 15,1 0 0-15,-5 1-2 0,0-1-1 0,1-1 8 16,-1 2-3-16,0-1-1 0,0-2 0 15,-1 3-3-15,-1-1 0 0,2 1 1 16,-4 1-2-16,3 1-1 0,-3-3 1 0,1 2 0 16,-1 1-2-16,-2-1-4 0,3 1 1 15,-5 0 4-15,1 0-5 0,-3 0 4 0,2 1 1 16,-4-2-6-16,4 3 6 0,-2-3-1 16,0 4 0-16,0-2-1 0,-1 1 2 0,1-1-2 15,0 3 1-15,-2-3-1 0,2 2 0 16,0 0-3-16,-2 0 3 0,2 0 2 15,-1 0-3-15,3 3 1 0,-1-3 1 0,4 2-1 16,0 0 1-16,3 0 0 0,-1 2-4 16,1-1 3-16,-2-2-2 0,0 3 5 0,1 0-4 15,0-1 1-15,-3 1 0 0,2 0 1 16,-2 0-1-16,0 1 0 0,-5-1-1 0,-1 3-2 16,1-3 1-16,2 1 9 15,1 1-11-15,-3-2 0 0,0 4 2 0,1-3 1 16,1 3 4-16,1 0-6 0,2-1 2 0,3 0-2 15,-5 1 4-15,2-1 0 0,3 1-2 16,-1-2 2-16,0 4-4 0,0-4 2 16,2 2-1-16,2 0 3 0,-1-3 3 0,3 1-2 15,1 2-1-15,-2-2 0 0,2 0 4 16,-1 0 7-16,3-2 0 0,1 2 1 0,-3-1 4 16,2 2-2-16,-1-2 1 0,2-1-1 15,3 3-5-15,-4-2 2 0,3 1 2 0,-5 0 1 16,1 0-6-16,1 0 2 0,-1-1-2 15,1 2 0-15,-3 0-2 0,0 0 0 16,-1 0 3-16,2-1-6 0,-2 2-1 0,-1-3 4 16,1 4-5-16,1-2 2 0,-1 1 0 15,-1 0 2-15,1-1 2 0,-2 1-5 16,1 0 5-16,1 2-8 0,-1-2 2 0,1 0 0 16,-1 2 0-16,1-3 1 0,0 2-2 15,-1 1 2-15,1-1 0 0,-1-2 1 0,3 3 2 16,-3 0-3-16,2 0-2 0,0-3-4 15,-1 4-16-15,-1-2 2 0,2 1-1 16,-2-1 5-16,3 1-2 0,-3 0 2 0,0-1 2 16,-4 3 1-16,3-1 5 0,-4-1-7 15,7 2 7-15,-1-3-3 0,-3 3 2 0,2-2 5 16,-2 2-4-16,0-1 1 0,5 0-3 16,-3 1 3-16,-2 0 3 0,5-1-5 0,-5 2 3 15,4-2 0-15,-4 2 2 0,1-2 0 16,-1 4-2-16,0-2 1 0,1 1-2 15,0-1 4-15,1-1-2 0,-2 1-2 0,0 1 7 16,1 1-3-16,-1-1-1 0,2-1-2 16,-2 1 1-16,1 0 4 0,-1-1-3 0,0 2 0 15,-1-2-1-15,4 2 2 0,-1 0-1 16,0-1-1-16,0 1 2 0,1 0-1 16,1 1 5-16,-2 2-6 0,3-4 5 15,-1 4 4-15,5-5 4 0,-4 5 3 0,-1-1-3 16,0 1 0-16,-1-1-5 0,1 2 1 0,-2-2-1 15,3 1 1-15,-1-1-2 0,0 2 6 16,1 0-6-16,-1 1 1 0,2-3-4 16,-1 3-3-16,1-1 5 0,-2 0 2 0,3 0-2 15,-3-2 0-15,0 3-5 0,1-1 4 16,-1-2-5-16,0 3 1 0,1-4 1 0,-1 4 3 16,1-2 0-16,-2-1-4 0,-2 1 3 15,3 0-1-15,-2 0 1 0,4-1-3 0,-5 1-1 16,1-1 0-16,1 0 0 0,1 0 4 15,-2 0-3-15,3 0 2 0,-3 1-2 16,2-2-1-16,0 1-2 0,-1 1 3 0,2-1 0 16,-4 1 3-16,7-1 0 0,0-2-4 15,1 0 0-15,-3 3-3 0,4-3 7 0,-1 0-1 16,0 1-3-16,-4 1 9 16,-1 1-9-16,0-4 5 0,-1 4-3 0,1-2 0 15,2-1-2-15,-1 0 0 0,3 2 4 0,-4-2-4 16,5 0-1-16,-1 0 2 0,-4 1 2 15,2 1-7-15,-2 0 7 0,2-1-2 16,1 1 1-16,1-3 2 0,-3 5-3 0,3-4 3 16,3 1-3-16,0-1 1 0,-1-1-2 15,1 3 0-15,1-1 4 0,2-2 1 0,1 1 1 16,0 0-4-16,0-1-1 0,-1 1 0 0,2-2 5 16,2 1-3-16,0-1 2 0,1 1 1 15,0-1-3-15,2-1-3 0,-1 1 7 16,-2 1 1-16,2-1 2 0,1 1-3 0,1-4 5 15,-3 3-1-15,2 1 2 0,-1 0 2 16,0-1 6-16,0-2-2 0,1 3-7 0,0 0 1 16,-2-1-3-16,3 1-1 0,-3-1 0 15,2 1-1-15,1 1-1 0,-4-1 1 16,4-1 2-16,-3 1-2 0,3-1-8 0,-4 3 9 16,2-3-3-16,0 5-2 0,-2-5-5 15,2 4 11-15,-1-3-2 0,2 1 2 16,-2-1-1-16,3 1-3 0,-2 1 3 0,0-3-6 15,1 1 3-15,2 2-3 0,-1-1 3 16,1-2-6-16,-1 3 4 0,1-1 4 0,0-2-13 16,3 3 13-16,-2 0-4 0,-1-2-1 15,2 3 1-15,-1-2-1 0,1 0-3 0,1 1 2 16,-3-1 2-16,2 0-1 0,-1 1 5 16,0 1-3-16,2-1 1 0,-4 1-2 15,2 1 2-15,-1-3-2 0,1 2-1 0,1-2-2 16,-1 2 0-16,1 1 7 0,1-2-3 0,-2-1 2 15,0 3-5-15,2-3 2 0,2 0-3 16,-2 3 0-16,-1-3 0 0,-2 0-2 0,1 3 4 16,1-2 0-16,-1-1 2 0,2 0-3 15,-4 0 1-15,4 1-4 0,0-1 4 16,-2 1 4-16,1-3-1 0,0 2-9 0,-1 2 4 16,1-2 5-16,9-11-13 0,-14 21 8 15,5-10-6-15,2-2 6 0,-1 3 0 0,8-12 0 16,-10 20 4-16,2-10-1 0,0 0 0 15,8-10-3-15,-10 21 5 0,4-11-3 16,6-10 0-16,-11 16-1 0,5-6-1 0,6-10-1 16,-15 18-2-16,11-10 8 0,4-8-6 15,-15 18 1-15,9-8 2 0,6-10 1 0,-14 15-1 16,6-8-3-16,8-7 2 0,-10 18-1 16,10-18 0-16,-13 15 1 0,5-8 3 0,8-7-1 15,-13 16-2-15,13-16-2 0,-13 15 1 16,7-7-2-16,6-8 4 0,-14 13-2 0,14-13 3 15,-14 15-2-15,14-15-1 0,-10 14 4 16,10-14-2-16,-10 13-3 0,10-13 3 16,-12 13-2-16,12-13 0 0,-8 13 6 0,8-13-2 15,-8 16 3-15,8-16-3 0,-11 13-1 0,11-13 4 16,-8 14-6-16,8-14 1 0,-11 13 3 16,11-13-2-16,-9 13 0 0,9-13 0 15,-12 14 1-15,6-7-6 0,6-7 2 0,-11 16 2 16,11-16 1-16,-13 13 1 0,13-13 0 15,-12 15 3-15,5-7-8 0,7-8 3 16,-12 15 7-16,12-15 0 0,-13 14 0 0,13-14 2 16,-13 14-3-16,13-14 0 0,-10 16-2 15,10-16 0-15,-14 13 1 0,14-13-6 0,-10 11 6 16,10-11-9-16,-10 14 7 0,10-14 0 16,-9 12-2-16,9-12-1 0,-8 9 1 15,8-9-3-15,-9 11 0 0,9-11-2 0,-8 12 1 16,8-12-2-16,-11 15 1 0,11-15-3 15,-12 15-1-15,3-8 1 0,9-7-1 0,-15 15-1 16,15-15 0-16,-12 16-7 0,6-9-4 16,6-7-19-16,-14 13-9 0,10-6-35 0,4-7-26 15,-8 11-32-15,8-11-39 0,-7 9-39 16,7-9-48-16,0 0-78 0,0 0-189 16,0 0-76-16,0 0 43 0,0 0-325 0,39-1-266 15</inkml:trace>
  <inkml:trace contextRef="#ctx0" brushRef="#br1" timeOffset="39006.89">26291 10471 2581 0,'-2'-17'-106'16,"2"17"27"-16,0 0 27 0,0 0 15 0,0 0 29 15,0 0 39-15,6-21 27 0,-6 21 26 0,0 0 30 16,0 0 14-16,0 0 14 0,4-13 9 16,-4 13 3-16,0 0 7 0,0 0 0 15,0 0-5-15,0 0-13 0,0 0-2 0,0 0-5 16,0 0-2-16,0 0 2 0,0 0-10 15,0 0-5-15,0 0-2 0,0 0-13 0,0 0-4 16,0 0-33-16,0 0-5 0,-18 51-4 16,11-39-4-16,7-12-4 0,-13 21-8 15,4-11-2-15,0 2-4 0,9-12-5 0,-17 21-1 16,9-9-7-16,-1-3-2 0,9-9-3 16,-15 19-2-16,6-11-2 0,9-8-3 0,-11 15 3 15,11-15-6-15,-14 12-5 0,14-12 2 16,-9 11-2-16,9-11-5 0,-7 9 2 15,7-9-5-15,0 0 3 0,-11 12-8 0,11-12 1 16,0 0-1-16,0 0-1 0,0 0-8 16,-9 11 0-16,9-11-6 0,0 0 3 15,0 0 1-15,0 0 3 0,0 0-3 0,0 0 3 16,0 0 3-16,0 0 1 0,0 0-2 16,0 0 2-16,21-47 5 0,-15 37-1 0,-6 10 2 15,18-21-4-15,-9 10 6 0,-2 2-4 16,4-3 2-16,0-1 4 0,0 1-2 0,-1 1 1 15,1-1-3-15,-3 1 6 0,2 1 10 16,-10 10-7-16,15-19 2 0,-10 11 5 16,-5 8 5-16,12-13 6 0,-12 13-2 0,10-13-2 15,-10 13 4-15,0 0-9 0,11-11-3 16,-11 11-2-16,10-8-1 0,-10 8 2 0,0 0-2 16,0 0-1-16,0 0 5 0,0 0 9 15,0 0-6-15,0 0 1 0,0 0-1 16,0 0 0-16,-18 57 0 0,11-45-2 0,-5 1 0 15,-1-2-2-15,2 3-1 0,-3-3 1 16,1 3-3-16,-1-2 2 0,1-2-5 0,-1 0 3 16,3 2 2-16,-2-3-4 0,1-1-2 15,1 1 3-15,11-9-2 0,-22 13 2 16,11-7-4-16,11-6 5 0,-14 11-5 0,14-11 1 16,-15 10 1-16,15-10 1 0,-11 6 3 15,11-6 2-15,0 0-7 0,-12 11 3 0,12-11-2 16,0 0 1-16,0 0-2 0,0 0 10 15,0 0-7-15,0 0 3 0,0 0 0 16,0 0-1-16,0 0 5 0,21 17-1 0,-21-17 0 16,17 6 1-16,-5-1 3 0,-12-5-4 15,31 10-1-15,-16-4 1 0,6 2-3 0,2-1-2 16,-1 0-11-16,2 0-8 0,-1 0-24 16,0-1-28-16,-6 0-34 0,1 0-44 0,-4-2-58 15,4-1-66-15,-9-1-76 0,-1 1-182 16,-8-3-70-16,0 0-2 0,16 4-294 15,-16-4-269-15</inkml:trace>
  <inkml:trace contextRef="#ctx0" brushRef="#br1" timeOffset="39765.99">26377 9284 2664 0,'0'0'-96'0,"6"-13"6"16,-6 13 9-16,0 0 5 0,0 0 8 0,2-21 2 16,-2 21 8-16,0 0 11 0,0 0 9 15,0 0 19-15,4-13 36 0,-4 13 28 0,0 0 29 16,0 0 39-16,0 0 24 0,0 0 14 16,0 0 8-16,0 0 5 0,0 0-1 15,0 0-6-15,0 0-9 0,0 0-6 0,0 0-10 16,16 40-2-16,-16-40-5 0,2 19 1 15,-2-19 0-15,5 22 29 0,-3-8-11 16,0 1-9-16,1 1-9 0,-1 0-16 0,0 4-17 16,-2-3-4-16,0 2-10 0,0 0-11 15,0 0-10-15,0-2-26 0,0 0-5 0,0 0-2 16,0-17-9-16,-2 31-9 0,2-31-12 16,0 23-15-16,0-11-21 0,0-3-27 0,0-9-36 15,2 19-44-15,-2-19-51 0,2 15-38 16,0-7-27-16,-2-8-41 0,0 0-103 15,0 13-120-15,0-13-375 0,0 0-287 16</inkml:trace>
  <inkml:trace contextRef="#ctx0" brushRef="#br1" timeOffset="40044.65">25910 9626 2714 0,'0'0'-46'16,"0"0"30"-16,0 0 27 0,0 0 40 16,-6-14 32-16,6 14 16 0,0 0 14 15,0 0 4-15,0 0-2 0,27-15-9 16,-27 15-10-16,25-6-7 0,-12 2-10 0,5 2-11 15,-4-4-6-15,-14 6-12 0,35-5-40 16,-21 2-57-16,2-3-77 0,0 3-79 0,-16 3-119 16,23-9-614-16,-13 3-355 0</inkml:trace>
  <inkml:trace contextRef="#ctx0" brushRef="#br1" timeOffset="40599.81">26565 9250 2705 0,'4'-17'-152'0,"-4"17"36"0,0 0 23 16,0 0 40-16,7-14 23 0,-7 14 34 0,0 0 15 15,0 0 38-15,0 0 5 0,0 0 16 16,0 0 6-16,0 0 15 0,0 0 12 0,0 0 10 16,0 0 2-16,0 0-3 0,0 0-7 15,0 0-6-15,0 0-8 0,-7 58 2 0,-2-45-5 16,0 0-8-16,2 1-10 15,-1-2-5-15,-2 4-10 0,1-3-5 0,0 1-8 16,0-1 1-16,0 1-12 0,3-3-1 0,6-11-6 16,-13 21-1-16,3-11-5 0,10-10-2 15,-11 14-4-15,11-14-1 0,-7 14-2 16,7-14 3-16,-9 12-7 0,9-12 1 0,0 0-1 16,-9 12 2-16,9-12-1 0,0 0-1 15,0 0-2-15,0 0 1 0,-2 16 6 0,2-16 6 16,0 0 6-16,0 0 8 0,18 13 1 15,-18-13 5-15,9 7-3 0,-9-7-2 16,21 9-4-16,-21-9-3 0,15 11-5 0,-2-5-3 16,-3 0-6-16,3 1-2 0,1 1-15 15,-14-8-16-15,19 14-30 0,-7-9-36 0,-1 3-45 16,-11-8-65-16,18 16-41 0,-9-9-56 16,-9-7-125-16,15 11-148 0,-9-6-339 15,0-1-283-15</inkml:trace>
  <inkml:trace contextRef="#ctx0" brushRef="#br1" timeOffset="40927.86">26863 9545 2618 0,'0'0'-101'0,"0"0"36"0,10-9 32 15,-10 9 54-15,0 0 48 0,0 0 31 16,0 0 14-16,0 0 2 0,0 0-3 0,0 0 13 16,0 0 1-16,-17 61 0 0,9-46-11 15,1 4-5-15,-5 0-11 0,4 2 13 0,-3 0-10 16,1 2-10-16,-1-1-12 0,2 3-5 15,-3-2-18-15,2 2-10 0,-2 0-27 16,3-2-31-16,-2 0-57 0,3-1-61 0,0 1-59 16,4-3-63-16,1-4-115 0,-1-2-609 15,2 1-419-15</inkml:trace>
  <inkml:trace contextRef="#ctx0" brushRef="#br1" timeOffset="41358.64">26902 9897 2898 0,'0'0'-81'16,"9"-16"48"-16,-9 16 26 0,0 0 30 0,0 0 28 16,0 0 20-16,12-12 4 0,-12 12-6 15,0 0-6-15,10-8-13 0,-10 8-2 0,0 0-6 16,17-7-2-16,-17 7-8 0,17-6-1 15,-17 6-3-15,19-6-5 0,-19 6 2 16,17-7-2-16,-17 7-2 0,17-6 3 0,-17 6 2 16,12-3 4-16,-12 3 7 0,0 0 3 15,17-7 2-15,-17 7-1 0,0 0 4 0,0 0 11 16,0 0 3-16,0 0 9 0,19 10 6 16,-19-10-2-16,0 0-4 0,2 23-3 0,-2-23-6 15,0 22-2-15,0-8 7 0,0 4 7 16,2 1-4-16,0 2 0 0,0 0-8 15,1-1-5-15,-1 5-5 0,0-4-3 0,-2 0-4 16,0-1-2-16,-2 2-1 0,0-3 1 16,-1-1-5-16,-3 0-1 0,1-1-7 15,-3-2-2-15,-4-1-1 0,1-2-22 0,-1-3-28 16,-1-1-35-16,-3-3-54 0,16-5-67 16,-22 4-74-16,12-6-112 0,10 2-193 15,-21-10-52-15,11 1-287 0,4 2-280 0</inkml:trace>
  <inkml:trace contextRef="#ctx0" brushRef="#br1" timeOffset="41980.84">27204 10071 2626 0,'18'6'-91'0,"-18"-6"43"16,0 0 19-16,12 13 26 0,-12-13 26 16,7 11 17-16,-7-11 7 0,6 20 9 0,-6-20 2 15,3 21 24-15,-1-10-1 0,-2-11 3 16,2 25 2-16,-2-12 16 0,0-13-7 0,2 28-6 16,-2-14-9-16,0-14-10 0,0 23-6 15,0-23-9-15,-2 21-5 0,2-21-5 16,0 17 1-16,0-17-11 0,0 0-6 0,0 0-5 15,0 0-1-15,0 0-7 0,0 0 3 16,0 0-1-16,0 0 2 0,0 0 2 16,0 0 7-16,0 0 5 0,33-35 9 0,-28 25 1 15,4-2 2-15,-9 12-4 0,16-18-2 16,-10 11-5-16,-6 7 3 0,15-9-2 0,-15 9 4 16,0 0 6-16,15-4 4 0,-15 4 0 15,0 0-4-15,0 0-5 0,0 0-1 16,20 15-10-16,-20-15 0 0,0 0-6 15,7 15 0-15,-7-15-1 0,0 0-2 0,6 13-3 16,-6-13-2-16,0 0-1 0,0 0 1 16,5 10-5-16,-5-10 0 0,0 0-11 0,0 0 0 15,0 0-7-15,0 0 4 0,0 0-2 16,31-25 1-16,-22 16-2 0,0-2 4 16,0-1-2-16,5 2 7 0,-5 0 6 0,4-1 4 15,1 4 7-15,-14 7 3 0,21-11 24 16,-10 7 20-16,-11 4-22 0,24-3 11 15,-24 3 26-15,29 7 24 0,-17-2 4 0,0 1-7 16,2 4-6-16,-5-1-14 0,3 0-9 16,-3 3-8-16,1 0-8 0,-3-2-9 0,3 4-18 15,-4-1-24-15,0-1-33 0,-3 1-41 16,2-3-46-16,0-1-65 0,-1 1-76 0,-4-10-91 16,0 11-177-16,0-11-90 0,0 0 0 15,0 0-360-15,0 0-420 0</inkml:trace>
  <inkml:trace contextRef="#ctx0" brushRef="#br1" timeOffset="50490.62">21188 14150 2797 0,'0'0'-174'15,"0"0"23"-15,0 0 18 0,0 0 17 16,0 0 19-16,0 0 18 0,0 0 6 0,0 0 20 16,0 0-4-16,0 0 11 0,0 0 7 15,0 0 8-15,0 0-4 0,0 0 14 16,0 0 3-16,0 0-4 0,0 0 2 0,0 0 2 16,0 0 4-16,0 0 4 0,0 0-3 15,0 0 3-15,0 0-2 0,0 0-1 0,0 0 8 16,0 0 3-16,0 0 14 0,0 0 8 15,0 0 12-15,0 0 6 0,0 0 0 16,0 0-3-16,0 0 10 0,0 0-4 0,0 0-7 16,0 0 23-16,0 0-19 0,0 0 16 15,0 0-2-15,0 0 8 0,0 0-1 0,0 0 10 16,0 0-3-16,0 0 3 0,0 0-3 16,0 0 2-16,0 0 3 0,0 0-9 0,0 0-6 15,0 0-1-15,0 0-10 0,0 0 1 16,0 0 0-16,0 0-4 0,0 0-7 15,0 0-3-15,0 0-3 0,0 0 2 0,0 0-4 16,0 0 4-16,0 0-6 0,0 0-3 16,0 0 3-16,0 0-3 0,-36 19-4 15,36-19 0-15,0 0-2 0,0 0 3 0,0 0-1 16,-8 11 4-16,8-11-2 0,0 0-1 16,0 0-2-16,0 0-3 0,0 0-1 0,0 0 1 15,-12 10-1-15,12-10 0 0,0 0 2 16,0 0-3-16,0 0 0 0,0 0 4 15,0 0-2-15,0 0 2 0,0 0-1 0,0 0 2 16,0 0-4-16,0 0 0 0,0 0-2 16,-8 11 0-16,8-11 0 0,0 0-1 0,0 0 2 15,0 0-4-15,0 0-3 0,0 0 1 16,0 0-3-16,0 0-3 0,0 0-4 0,0 0-13 16,0 0-21-16,0 0-35 0,0 0-47 15,-4 10-50-15,4-10-113 0,0 0-610 16,0 0-275-16</inkml:trace>
  <inkml:trace contextRef="#ctx0" brushRef="#br1" timeOffset="54320.44">21177 14169 2529 0,'0'0'-147'16,"0"0"18"-16,0 0 4 0,0 0 9 0,0 0 2 15,0 0 3-15,-7-15 11 0,7 15 3 16,0 0 6-16,0 0 20 0,0 0 6 16,0 0 22-16,0 0 8 0,0 0 15 0,0 0 9 15,0 0 4-15,0 0 16 0,0 0 5 0,0 0 0 16,0 0 0-16,0 0 15 0,0 0-3 15,0 0 13-15,0 0 11 0,0 0 4 16,0 0 0-16,0 0 1 0,0 0 17 0,0 0 6 16,0 0-5-16,0 0 7 0,0 0 0 15,0 0 0-15,0 0-6 0,0 0 6 0,0 0-4 16,-29 28-12-16,29-28 0 0,0 0-6 16,-5 16-3-16,5-16 5 0,-6 13-7 15,6-13 10-15,0 0-3 0,-6 19-9 0,6-19 2 16,-6 15-10-16,6-15-4 0,-4 16-5 15,4-16-2-15,-9 18-2 0,9-18-1 16,-4 16-1-16,4-16-7 0,-4 17 2 0,4-17 6 16,-7 19 1-16,7-19 3 0,-6 22 4 15,4-12-2-15,2-10-1 0,-7 26 2 16,3-13-2-16,4-13-6 0,-4 26 5 0,2-11-5 16,-2-1 4-16,4-14 5 0,-4 32 2 15,2-16 4-15,0 0-1 0,-4 0-1 16,6-16-2-16,-2 32-4 0,0-16-3 0,0 1 1 15,0-1-2-15,2-16-4 0,-2 23-5 16,-2-7-1-16,4-16 6 0,-4 27-5 0,0-13-1 16,4-14 2-16,-4 24 3 0,-1-9-2 15,5-15 1-15,-6 21 1 0,1-11-3 16,5-10 1-16,-8 23-3 0,2-12 0 0,-1 1 0 16,7-12 1-16,-12 22-4 0,6-13 4 15,-1 4-4-15,7-13 4 0,-11 21-6 0,7-10 2 16,4-11-2-16,-8 18-2 0,2-6 1 15,6-12-1-15,-9 21-4 0,4-12 2 0,5-9-3 16,-10 23 4-16,4-10-4 0,1-1 2 16,5-12-2-16,-10 23-4 0,4-12 0 15,6-11 3-15,-9 22-1 0,5-13 1 0,4-9-4 16,-9 25 2-16,5-15-4 0,4-10 5 16,-6 23-5-16,6-23 0 0,-6 24-1 0,2-10 5 15,-4-3-2-15,8-11 1 0,-6 25-4 16,0-15 2-16,2 4 2 0,4-14 0 15,-11 25-3-15,5-13 1 0,2 1 0 0,4-13 2 16,-9 18-1-16,5-6-1 0,4-12-1 16,-9 22 3-16,5-14-3 0,4-8 1 0,-8 21-1 15,8-21 2-15,-6 20-1 0,2-9 1 16,4-11 2-16,-10 20 2 0,10-20 1 16,-8 21 0-16,4-8 2 0,4-13 3 0,-8 20-3 15,4-8 0-15,4-12 0 0,-9 21 0 16,2-10 2-16,7-11-5 0,-8 19 0 0,8-19-2 15,-8 19 2-15,3-9-2 0,5-10 1 16,-8 19 6-16,8-19-1 0,-10 17-2 16,5-7-1-16,5-10 1 0,-11 15-2 0,5-5-1 15,6-10-1-15,-10 16 1 0,10-16-5 16,-13 13 4-16,6-6-1 0,7-7-4 16,-12 16 4-16,12-16 0 0,-17 10 2 0,9-2 0 15,8-8 1-15,-18 11-2 0,18-11-2 16,-18 12 5-16,9-6-1 0,9-6 0 0,-17 11 2 15,17-11-2-15,-17 9-1 0,7-5 4 16,10-4-1-16,-18 8 0 0,18-8-6 16,-14 5 4-16,14-5-2 0,-18 6 0 0,18-6 1 15,-14 5-3-15,14-5 3 0,0 0 1 16,-17 2-3-16,17-2-2 0,0 0 3 16,-19 5-2-16,19-5-2 0,0 0 2 0,0 0-2 15,-21 1 0-15,21-1-2 0,0 0 2 16,0 0-1-16,-24-3 2 0,24 3-2 0,0 0-1 15,-18-4 2-15,18 4-1 0,0 0 4 16,-20-6-1-16,20 6-1 0,0 0-1 16,-16-7-3-16,16 7 1 0,0 0 2 0,-17-9-2 15,17 9 0-15,-11-9 0 0,11 9 1 16,-13-7 2-16,13 7-1 0,-10-10-1 0,10 10-6 16,0 0 7-16,-20-11 1 0,20 11-2 15,-14-9-2-15,14 9-2 0,-13-10 2 16,13 10 4-16,-12-9-3 0,12 9 3 0,-13-9-4 15,13 9 3-15,-11-11 2 0,11 11-8 16,-10-11 8-16,10 11-6 0,-10-13 6 0,10 13-3 16,-12-14-6-16,12 14 7 0,-10-12 3 15,10 12 0-15,-10-12 2 0,10 12-1 0,-14-11 0 16,14 11-1-16,-12-14-2 0,12 14 4 16,-13-11-1-16,13 11-1 0,-10-14-2 15,10 14-1-15,-14-13 4 0,14 13-2 0,-12-14-1 16,12 14-4-16,-12-13 4 0,12 13 0 15,-16-13 1-15,16 13-2 0,-14-14 0 0,14 14 0 16,-15-10 1-16,15 10 2 0,-15-15-2 16,15 15 2-16,-13-11 1 0,13 11 4 15,-14-11-2-15,14 11-2 0,-15-11 1 0,15 11-1 16,-15-13 1-16,15 13-2 0,-13-11-1 16,13 11-2-16,-14-9 4 0,14 9-21 0,-15-13-1 15,15 13 3-15,-15-12 5 0,15 12-1 16,-18-11 7-16,18 11-6 0,-14-12-2 15,14 12 0-15,-14-13 1 0,14 13 3 0,-13-13 2 16,13 13-1-16,-15-13-1 0,15 13 1 16,-15-15 0-16,7 8 3 0,8 7 0 0,-16-13 2 15,16 13-3-15,-14-15 6 0,8 7-8 16,6 8 1-16,-13-11 4 0,13 11 0 16,-13-14-4-16,13 14 3 0,-15-15-1 0,9 8-1 15,6 7-1-15,-10-15 3 0,10 15-1 16,-11-16-4-16,11 16 5 0,-11-18-2 0,11 18 4 15,-10-14 1-15,10 14-2 0,-10-16-1 16,10 16-1-16,-14-15 3 0,8 7-4 16,6 8 2-16,-10-15-1 0,10 15 2 0,-11-14 2 15,11 14-5-15,-13-19 2 0,13 19-3 16,-11-15 3-16,5 8-3 0,6 7 3 16,-10-17 2-16,4 10-2 0,6 7 1 0,-12-16-1 15,8 8-1-15,-2 0 8 0,6 8-10 0,-10-15 4 16,3 8-2-16,1 0 4 0,6 7-3 15,-11-17 4-15,7 10-5 0,-2-1 2 16,6 8-2-16,-9-16-2 0,3 9 4 0,2-5-4 16,4 12 2-16,-11-14-1 0,6 6-1 15,5 8 4-15,-8-14 1 0,2 7-1 16,6 7-1-16,-8-14 3 0,4 6-3 0,4 8 2 16,-12-12-1-16,12 12 1 0,-8-13-2 15,4 6 0-15,4 7 0 0,-8-14-3 0,8 14 2 16,-9-13 3-16,5 5-4 0,4 8 1 15,-6-14 0-15,6 14 1 0,-9-12 2 16,9 12-1-16,-7-13 1 0,3 6 5 0,4 7-7 16,-8-9 1-16,8 9 0 0,-6-11 0 15,6 11 1-15,-6-10-2 0,6 10 6 0,-7-12-6 16,7 12-1-16,-7-12 2 0,7 12 0 16,-8-11-2-16,8 11 2 0,-6-12-3 0,6 12 2 15,-9-10 1-15,9 10 0 0,-8-13-2 16,8 13 4-16,-9-14 0 0,3 8-4 0,6 6 2 15,-9-13 0-15,9 13 1 0,-8-14-4 16,8 14 1-16,-10-11 4 0,6 5-4 0,4 6 1 16,-10-13 0-16,10 13-2 0,-8-11 2 15,8 11 0-15,-8-12 1 0,8 12-1 16,-8-11 1-16,8 11-3 0,-7-12 5 0,7 12-2 16,-6-10 1-16,6 10 0 0,-7-8 1 15,7 8-4-15,-4-10 4 0,4 10-3 0,-6-10 4 16,6 10-4-16,-7-11 3 0,7 11-3 15,-6-10-2-15,6 10 7 0,0 0-4 0,-6-14 0 16,6 14 0-16,-6-9 0 0,6 9-1 16,0 0-2-16,-10-13 2 0,10 13 2 15,-4-10 0-15,4 10-1 0,-6-9-2 16,6 9-2-16,0 0 10 0,-8-11-5 0,8 11 0 16,-4-10-1-16,4 10 1 0,0 0-2 15,-9-14 1-15,9 14-1 0,-4-7 6 0,4 7-8 16,0 0-1-16,-9-12 1 0,9 12 4 15,-4-9-3-15,4 9 0 0,-6-12 3 0,6 12 0 16,0 0 0-16,-7-14-3 0,7 14 2 16,-6-8-2-16,6 8 2 0,0 0 1 0,-6-14-3 15,6 14 1-15,-4-10-1 0,4 10 0 16,0 0 8-16,-7-11-5 0,7 11-1 16,0 0 1-16,-4-11-1 0,4 11-4 0,0 0 3 15,0 0 2-15,0 0 0 0,-5-11 0 16,5 11-2-16,0 0 1 0,0 0-1 15,0 0 1-15,0 0 0 0,-4-12 2 0,4 12-3 16,0 0 4-16,0 0-3 0,0 0 0 16,0 0-2-16,0 0 2 0,0 0 0 15,0 0-1-15,0 0 1 0,0 0-1 0,-6-10 2 16,6 10 1-16,0 0-1 0,0 0-1 16,0 0 1-16,0 0-3 0,0 0 2 0,0 0 0 15,0 0-1-15,0 0 4 0,0 0-4 16,0 0 1-16,-4-10 0 0,4 10 1 0,0 0 0 15,0 0-2-15,0 0-2 0,0 0-8 16,0 0-9-16,0 0-23 0,0 0-30 16,-8-10-44-16,8 10-62 0,0 0-54 0,0 0-54 15,0 0-141-15,0 0-140 0,-11-8-383 16,11 8-382-16</inkml:trace>
  <inkml:trace contextRef="#ctx0" brushRef="#br1" timeOffset="55282.65">20491 15526 2820 0,'0'0'-90'16,"-2"-19"46"-16,2 19 22 0,0 0 16 15,0 0 19-15,0 0 34 0,0 0 13 0,0 0 13 16,0-19 10-16,0 19-1 0,0 0-4 16,0 0-6-16,0 0-7 0,0 0-5 15,0 0 0-15,0 0 3 0,0 0-5 0,0 0 4 16,0 0 0-16,0 0-3 0,0 0 10 16,0 0 1-16,0 0 9 0,0 0 12 15,0 0 7-15,0 0 5 0,0 0-3 0,0 0-3 16,0 0-2-16,0 0-4 0,0 0-1 15,0 0 0-15,0 0-3 0,-26 42-7 0,20-31-11 16,6-11-4-16,-12 23-10 0,4-10 1 16,0 1-9-16,0-3-7 0,2 3 0 0,-2-1-8 15,8-13 4-15,-13 22-8 0,6-11-6 16,7-11 0-16,-10 17-8 0,10-17 8 16,-9 13 1-16,9-13-8 0,-6 11-3 0,6-11-9 15,0 0-9-15,0 0 2 0,0 0-8 16,-10 10 4-16,10-10-4 0,0 0 3 0,0 0 1 15,0 0-2-15,0 0 7 0,0 0 1 16,0 0-3-16,0 0 4 0,0 0 0 16,0 0 1-16,0 0 3 0,0 0 0 0,0 0 7 15,0 0-3-15,0 0 11 0,21 21 10 16,-21-21 2-16,14 11 8 0,-3-3 0 16,0 1-9-16,-1 1 5 0,2 1-3 0,2 5 0 15,-2-3-8-15,3 4-4 0,0-2-7 16,-2 0-24-16,3 2-29 0,0-3-50 0,-4-2-76 15,3 3-102-15,-2-6-136 0,-1 3-197 16,-1-3 0-16,-1-2-454 0,-10-7-590 16</inkml:trace>
  <inkml:trace contextRef="#ctx0" brushRef="#br1" timeOffset="55890.57">20544 16277 3223 0,'-16'6'-99'16,"16"-6"36"-16,0 0 21 0,0 0 18 0,0 0 15 16,0 0 19-16,0 0 35 0,0 0 14 15,0 0 9-15,0 0-2 0,0 0-3 0,0 0-4 16,0 0 4-16,0 0-6 0,0 0-1 16,54 7-7-16,-54-7-6 0,21-1-4 15,-21 1-11-15,24-3-12 0,-24 3-25 0,25 0-40 16,-25 0-38-16,25-2-51 0,-10 1-51 15,-15 1-90-15,22 0-619 0,-14-6-282 0</inkml:trace>
  <inkml:trace contextRef="#ctx0" brushRef="#br1" timeOffset="56735.15">20863 16121 2788 0,'11'-10'63'0,"-11"10"54"0,0 0-14 15,0 0-12-15,9-12-8 0,-9 12 2 0,0 0 12 16,0 0 2-16,0 0-1 0,0 0-11 16,0 0-7-16,21 31-12 0,-21-31-4 15,6 21-10-15,-2-7 1 0,0-2-2 0,1 4-1 16,-5-16-8-16,9 29-4 0,-7-14-6 15,2 1-4-15,0-3-11 0,0-2-6 0,0 4-15 16,-4-15-14-16,4 19-15 0,-4-19-17 16,2 15-15-16,-2-15-20 0,0 0-20 15,5 14-20-15,-5-14-7 0,0 0-4 0,0 0 6 16,0 0 11-16,0 0 9 0,0 0 14 16,0 0 12-16,0 0 19 0,0 0 25 15,-23-42 19-15,23 42 26 0,-10-21 14 0,3 7 22 16,0 2 17-16,-1 0 13 0,2-1 10 15,-3-1 8-15,3 3 12 0,-2-1 0 0,8 12 0 16,-14-21-7-16,8 12 0 0,6 9-10 16,-10-18-6-16,10 18-6 0,-8-12-8 0,8 12-6 15,-7-16-2-15,7 16-10 0,0 0-4 16,-5-19-6-16,5 19-5 0,0 0-5 16,0 0-5-16,12-24-3 0,-12 24-2 0,10-11-3 15,-10 11-4-15,17-7-3 0,-17 7-1 16,23-4-3-16,-23 4 0 0,23-4-2 0,-23 4-1 15,30 0-2-15,-16 0 0 0,-14 0-4 16,28 4 3-16,-15-1-2 0,-13-3 0 16,28 5-2-16,-18-2 3 0,-10-3 0 0,18 12-1 15,-18-12 0-15,10 13 6 0,-10-13-4 16,2 14 4-16,-2-14-1 0,0 0 1 16,-12 24 2-16,12-24 0 0,-20 16 1 0,10-9-2 15,-3 1 1-15,13-8 4 0,-26 10-3 16,16-7 4-16,10-3 0 0,-20 7-2 15,20-7-7-15,-16 4-6 0,16-4-5 0,0 0-8 16,0 0-1-16,0 0-5 0,0 0-2 16,0 0 3-16,0 0-3 0,0 0 0 0,0 0-2 15,0 0-2-15,0 0 6 0,0 0 5 16,30-32 0-16,-30 32 3 0,25-4 4 16,-25 4 6-16,28-2 4 0,-28 2 3 0,24 5 3 15,-24-5 7-15,28 3 8 0,-13 3 9 16,0 0 9-16,-2 1 7 0,-3 0 0 0,0 1 3 15,2 1 1-15,-4 2 1 0,0 0-6 16,-8-11 1-16,8 19-8 0,-8-19-1 16,3 22-4-16,-3-22-6 0,-5 17 0 0,5-17-8 15,-12 16-11-15,2-8-22 0,10-8-32 16,-24 14-32-16,9-11-38 0,15-3-37 16,-23 6-33-16,12-4-39 0,1-2-40 0,10 0-109 15,-20 0-131-15,20 0-349 0,-16-2-207 16</inkml:trace>
  <inkml:trace contextRef="#ctx0" brushRef="#br1" timeOffset="57486.59">21354 16284 2578 0,'0'0'43'16,"0"0"43"-16,0 0-8 0,0 0-8 16,0 0-6-16,0 0-5 0,22 6 6 0,-22-6 7 15,0 0 0-15,6 15 4 0,-6-15-17 16,0 0-3-16,4 20-2 0,-4-20 6 0,0 0 7 15,2 16 5-15,-2-16-5 0,0 0-3 16,3 18-14-16,-3-18-2 0,0 0-5 0,2 14-6 16,-2-14-2-16,0 0-6 0,0 0-2 15,0 0-7-15,0 0-5 0,0 0-5 16,0 0-7-16,0 0 0 0,0 0-4 0,0 0-1 16,0 0-1-16,0 0 0 0,0 0 1 15,0 0 2-15,0 0 3 0,0 0 2 0,0 0 3 16,0 0 3-16,0 0 5 0,4-56-1 15,0 47-4-15,-2-1-4 0,-2 10 1 16,7-17 0-16,-3 9-1 0,3-2 0 0,-7 10-1 16,8-12 2-16,-4 5-5 0,-4 7-2 15,8-9 6-15,-8 9 10 0,10-6 7 0,-10 6 8 16,0 0-3-16,0 0 13 0,0 0 2 16,0 0 5-16,0 0-3 0,26 18 0 15,-26-18 1-15,9 15-3 0,-9-15-2 0,4 19-5 16,-4-19 0-16,5 18-8 0,-5-18-3 15,4 18 1-15,-4-18-6 0,2 15 0 0,-2-15-3 16,0 0-3-16,4 19-3 0,-4-19-8 16,0 0-10-16,0 0-8 0,0 0-6 15,6 12-7-15,-6-12-3 0,0 0-5 0,0 0-4 16,0 0-1-16,0 0 2 0,0 0 5 16,15-31 3-16,-15 31 5 0,6-10 5 0,-6 10 7 15,0 0 7-15,14-11 9 0,-14 11 10 16,0 0 10-16,14-6 3 0,-14 6 8 0,0 0 4 15,0 0 8-15,30 6 4 0,-30-6 4 16,17 6-7-16,-17-6 6 0,14 9-4 16,-14-9 1-16,16 14-9 0,-12-7-1 0,-4-7-4 15,10 18-6-15,-10-18-11 0,8 15-17 16,-4-9-28-16,-2 1-41 0,-2-7-62 16,0 0-74-16,8 18-80 0,-8-18-174 0,2 8-129 15,-2-8 1-15,0 0-286 0,0 0-233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21:40:59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3357 3673 2536 0,'-4'-20'-182'0,"4"20"17"0,0 0 28 16,-4-22 30-16,4 22 10 0,0-17 15 0,0 17 19 16,0 0 17-16,-3-21 28 0,3 21 18 0,0 0 15 15,0 0 6-15,0-21 6 0,0 21-6 16,0 0 14-16,0 0 12 0,0 0 28 16,0 0 17-16,0 0 9 0,0 0-1 0,0 0 0 15,0 0 3-15,0 0-4 0,0 0 7 16,0 0 5-16,0 0 0 0,-9 59-8 15,7-44 26-15,0 1-9 0,-2 0-12 0,2 2-10 16,0 1-11-16,0 0-3 0,-2 2-9 16,2-2-7-16,0 2-5 0,0-2-7 15,-1 1-2-15,1 3-7 0,0-1-3 0,0-3-3 16,2 1-7-16,0 0-2 0,0-1-4 16,0-2-3-16,2 2 2 0,0-4-7 0,-2-15 1 15,2 31-3-15,3-18-1 0,-5-13-1 16,6 23 1-16,-2-11-3 0,-4-12 2 15,10 15-3-15,-3-8-1 0,-7-7-30 0,15 6-52 16,-15-6-63-16,0 0-88 0,23-4-151 16,-23 4-272-16,0 0-222 0,17-19-222 15</inkml:trace>
  <inkml:trace contextRef="#ctx0" brushRef="#br0" timeOffset="377.14">3583 4002 2423 0,'0'0'-156'0,"9"-7"15"16,-9 7 14-16,8-12 13 0,-8 12 18 16,10-13 17-16,-10 13 31 0,14-15 11 15,-14 15 17-15,12-17 22 0,-6 7-17 0,-6 10 2 16,11-23-4-16,-4 13 10 15,-7 10 7-15,8-24 29 0,-4 13 7 0,-4 11 19 16,4-18-3-16,-4 18-6 0,0 0-1 0,-2-22 1 16,2 22 19-16,0 0 12 0,-16-6 34 15,16 6 17-15,0 0 14 0,-32 17-2 16,21-7 1-16,-2 2 17 0,3 1 1 0,-1 2-5 16,3 0-17-16,-1 0-15 0,3 1-12 15,-1 0-13-15,3 0-14 0,2-1-7 16,2-15-2-16,4 28-10 0,0-13-5 0,5-3-10 15,0 0-18-15,3-3-31 0,1 0-44 16,1-6-41-16,4 2-60 0,-2-3-50 16,2 0-52-16,-2-4-66 0,-16 2-600 0,35-6-308 15</inkml:trace>
  <inkml:trace contextRef="#ctx0" brushRef="#br0" timeOffset="729.22">3830 3947 2708 0,'6'-13'-75'0,"-6"13"23"0,0 0 7 16,0 0 8-16,0 0 19 0,0 0 25 15,0 0 23-15,0 0 20 0,0 0 12 16,0 0 6-16,0 0-4 0,0 0 4 16,0 0-4-16,-30 32 1 0,30-32-5 0,-5 19-7 15,5-19-7-15,-2 20 0 0,2-20-8 16,0 19-3-16,0-19-3 0,7 15-3 16,-7-15-11-16,0 0-6 0,10 17-33 0,-10-17-22 15,12 4-12-15,-12-4-12 0,0 0-10 16,0 0-6-16,0 0 5 0,32-19 3 0,-32 19 7 15,13-20 3-15,-6 9 21 0,-3-2 10 16,2-1 24-16,-6 14 25 0,9-20 23 16,-9 20 33-16,6-17 14 0,-6 17 10 0,4-16-1 15,-4 16-8-15,6-12-10 0,-6 12 9 16,0 0 6-16,0 0-3 0,0 0-3 16,0 0-5-16,0 0-10 0,0 0-7 0,30 21-5 15,-30-21-10-15,10 18-4 0,-3-10-14 16,-7-8-41-16,15 17-39 0,-9-8-38 15,-6-9-51-15,17 14-40 0,-8-9-52 0,-9-5-86 16,17 7-566-16,-9-4-251 0</inkml:trace>
  <inkml:trace contextRef="#ctx0" brushRef="#br0" timeOffset="1419.94">4233 3837 2533 0,'0'0'-84'0,"0"0"32"0,0 0 3 0,-17-6 6 16,17 6 22-16,0 0 11 0,0 0 24 15,0 0 13-15,-34 11 12 0,34-11 7 0,-15 14 4 16,7-7 9-16,8-7 10 0,-14 19 14 15,6-6 4-15,2-3 3 0,6-10-12 16,-10 25-6-16,8-13-5 0,2-12-10 0,-4 23-3 16,4-23-4-16,0 20-8 0,0-20-2 15,4 20 1-15,-4-20-8 0,8 16-2 0,-8-16-6 16,8 12 2-16,-8-12-6 0,16 8-5 16,-16-8-3-16,14 1-6 0,-14-1-4 0,0 0-1 15,0 0-3-15,34-11 2 0,-25 4-2 16,-9 7-3-16,12-18-1 0,-3 7 3 15,-2-5-2-15,-3 2-2 0,0-5-3 0,-2-6-1 16,0-1 1-16,0-3-2 0,-4-3 3 16,2 3 3-16,-2 0 2 0,0-1 13 15,2-1 8-15,-2 3 2 0,0 1 4 0,0 0 0 16,0 6 1-16,-1 0-1 0,3 4 4 16,-2 0-1-16,2 17-9 0,0-27 0 15,0 27-3-15,-2-17 21 0,2 17 15 0,0 0 9 16,0 0 0-16,0 0-2 0,0 0-4 15,0 0-1-15,0 0-3 0,11 57 0 0,-5-32-8 16,0 3-2-16,0 5-4 0,3 2-2 16,0-2-4-16,3 2-5 0,1-1-3 15,-3 0-20-15,1-1-35 0,0-4-42 0,-1 0-59 16,2 0-54-16,2-4-54 0,-6-6-85 16,2 0-166-16,-1-5-391 0,0-1-256 0</inkml:trace>
  <inkml:trace contextRef="#ctx0" brushRef="#br0" timeOffset="1902.49">4925 3678 2695 0,'0'0'-52'0,"0"0"11"16,0 0 1-16,0 0 8 0,-15-15 16 0,15 15 22 15,0 0 15-15,-30 4 18 0,30-4-2 16,-22 8 3-16,22-8 1 0,-24 12 7 15,12-7 9-15,1 2 1 0,11-7 3 16,-17 19-7-16,10-9-4 0,7-10-3 0,-6 19-5 16,6-19-13-16,4 21-2 0,-4-21-16 15,20 21-11-15,-3-9-14 0,1 1-1 16,2 0-3-16,0-1-6 0,2-1 10 0,1 2 2 16,-3-1 0-16,-2 1 8 0,0-1-3 15,-2-1 23-15,-5 1 17 0,2-1 13 0,-7 1 13 16,-6-12 9-16,4 19 9 0,-4-19-3 15,0 0-5-15,-17 26-6 0,4-16-6 16,-3-3-2-16,-2-1-10 0,2-3-5 0,-1 1-3 16,-2-1-12-16,19-3-25 0,-32 0-40 15,32 0-80-15,-29-10-54 0,15 2-81 16,2-1-156-16,3-1-453 0,3-3-220 0</inkml:trace>
  <inkml:trace contextRef="#ctx0" brushRef="#br0" timeOffset="2719.17">5340 3753 2479 0,'0'0'-114'15,"0"0"17"-15,5-15 16 0,-5 15 12 16,0 0 8-16,0 0 13 0,0 0 8 16,0 0 17-16,0 0 2 0,0 0 1 0,0 0 3 15,0 0 12-15,0 0 9 0,0 0 18 16,0 0 3-16,-20-17 8 0,20 17 20 16,0 0 12-16,0 0 19 0,0 0 11 0,0 0-1 15,-35 9 3-15,35-9 1 0,-20 8-5 16,8-3-6-16,-1 3-3 0,13-8 0 0,-23 17-2 15,10-9 4-15,1 3 3 0,-2-1 1 16,4-1-5-16,2 2-4 0,-1 1-12 16,9-12-2-16,-11 21-10 0,7-11-5 0,4-10-2 15,0 21-5-15,0-21-5 0,4 21-4 16,-4-21-4-16,11 16-2 0,-4-7-2 0,-7-9-2 16,18 12-4-16,-5-5-3 0,-13-7-3 15,25 5-22-15,-12-3-25 0,-13-2-31 16,28 2-30-16,-28-2-50 0,30-2-53 15,-14-1-46-15,-1-1-91 0,-2-3-552 0,0 2-256 16</inkml:trace>
  <inkml:trace contextRef="#ctx0" brushRef="#br0" timeOffset="3056.1">5414 3802 2724 0,'0'0'11'0,"0"-23"2"0,0 23-16 0,0 0-16 15,0 0 1-15,0 0 1 0,0 0 18 16,0 0-2-16,0 0-2 0,0 0 7 16,0 0-3-16,0 0 4 0,0 0 14 15,19 41 15-15,-19-41 2 0,7 19 0 0,-7-19-3 16,6 23 0-16,-4-14-7 0,-2-9 0 16,8 24-4-16,-6-14 0 0,-2-10-3 0,7 19 0 15,-7-19-7-15,5 18 7 0,-5-18 0 16,2 17 18-16,-2-17 14 0,0 0 18 15,2 15 8-15,-2-15 3 0,0 0 3 0,0 0 6 16,0 0 4-16,0 0 0 0,0 0-10 16,0 0-8-16,0 0-7 0,0 0-10 15,2-56-11-15,0 41-3 0,2-1-17 0,0-4-27 16,0 1-32-16,0 2-38 0,1 0-44 16,2 1-49-16,-1 2-55 0,-2-2-69 0,2 1-185 15,-4 4-382-15,3-1-205 0</inkml:trace>
  <inkml:trace contextRef="#ctx0" brushRef="#br0" timeOffset="3393.69">5587 3820 2494 0,'14'13'-100'0,"-14"-13"4"0,8 9 15 15,-8-9 6-15,0 0 20 0,10 10 14 16,-10-10 4-16,0 0 7 0,0 0 2 15,0 0-2-15,30-10 10 0,-30 10-4 0,15-13 8 16,-9 4 13-16,2-3-1 0,-8 12 9 16,16-21 0-16,-10 10 11 0,-6 11 15 15,10-19 9-15,-10 19 15 0,7-15 4 0,-7 15-6 16,6-15-2-16,-6 15 23 0,0 0-9 16,0 0 12-16,0 0 11 0,0 0 2 0,0 0 2 15,0 0-24-15,0 0 6 0,0 0 0 16,-42 23 13-16,42-23 0 0,-13 18-3 15,9-8-8-15,4-10-12 0,-8 23-3 16,4-14-4-16,4-9-13 0,0 19-11 0,0-19-25 16,6 17-37-16,-6-17-53 0,16 16-47 15,0-11-60-15,-16-5-77 0,27 4-586 0,-10-2-195 16</inkml:trace>
  <inkml:trace contextRef="#ctx0" brushRef="#br0" timeOffset="3813.49">5965 3723 2496 0,'0'0'-43'0,"0"0"22"15,0 0 1-15,0 0 5 0,-26-2 14 16,26 2 31-16,0 0 28 0,-21 21 11 0,21-21 5 16,-8 17-8-16,8-17-7 0,-6 20-2 15,4-8-3-15,2-12-2 0,-3 23 9 16,3-23-4-16,5 23-4 0,-5-23-3 0,6 23-4 15,0-12-5-15,0-1-3 0,-6-10-5 0,11 15-2 16,-11-15-3-16,15 11-3 0,-15-11 3 16,13 8-7-16,-13-8-2 0,16 2-2 15,-16-2-4-15,0 0-7 0,26-14-6 0,-26 14-7 16,19-15-1-16,-9 2-7 0,-1 1 2 16,-3 1 5-16,3-2 3 0,-3 1 9 0,2 0 2 15,-8 12 21-15,14-18 13 0,-8 10 3 16,-6 8-5-16,8-15-2 0,-8 15 12 0,0 0 11 15,17-8 24-15,-17 8 14 0,0 0 3 16,0 0-7-16,25 18-7 0,-25-18-7 16,13 18-8-16,-5-8-10 0,-1 1-6 0,-1 0-2 15,-6-11-8-15,13 19-2 0,-7-6-11 16,-6-13-25-16,10 15-39 0,-10-15-42 16,10 8-63-16,-6-2-66 0,-4-6-55 15,0 0-59-15,0 0-92 0,0 0-553 0,0 0-400 16</inkml:trace>
  <inkml:trace contextRef="#ctx0" brushRef="#br0" timeOffset="4023.44">6233 3802 2951 0,'0'0'14'0,"0"0"35"0,5-15 9 16,-5 15 0-16,0 0 5 0,0 0 30 15,10-13 25-15,-10 13 10 0,0 0-7 0,20-2-7 16,-20 2-8-16,0 0-8 0,28 10 5 16,-16-5 2-16,-12-5 5 0,25 14-12 0,-12-7-6 15,-1 2-10-15,1-1-7 0,-1 0-10 16,2 0-6-16,-4-1-2 0,2 1-11 15,0-1-3-15,-12-7-3 0,16 12-12 0,-16-12-24 16,15 7-20-16,-15-7-38 0,15 5-46 16,-15-5-43-16,0 0-56 0,23 0-60 15,-23 0-80-15,17-8-190 0,-17 8-109 0,11-6-192 16,-11 6-163-16</inkml:trace>
  <inkml:trace contextRef="#ctx0" brushRef="#br0" timeOffset="31315.12">15593 3687 727 0,'0'0'93'15,"0"0"-19"-15,0 0-5 0,0 0 2 16,0 0-2-16,0 0 5 0,0 0 7 0,0 0-19 16,0 0 7-16,0 0 4 0,0 0-12 15,0 0 6-15,0 0-17 0,0 0 9 16,0 0 6-16,0 0 4 0,0 0 12 0,0 0 8 16,0 0 18-16,0 0 16 0,0 0 12 15,0 0 9-15,0 0 4 0,-36 22 2 16,36-22-2-16,0 0-1 0,0 0-2 0,-30-6-11 15,30 6-9-15,0 0-12 0,-23-4-14 16,23 4-10-16,0 0-10 0,-21 0-3 0,21 0-9 16,0 0-5-16,-17 10-5 0,17-10-4 15,-13 9-5-15,13-9-3 0,-6 14-6 0,6-14-7 16,-3 15-23-16,3-15-26 0,0 0-44 16,0 0-55-16,7 29-55 0,-3-23-70 15,-4-6-104-15,11 11-159 0,-7-6-385 0,-4-5-266 16</inkml:trace>
  <inkml:trace contextRef="#ctx0" brushRef="#br0" timeOffset="31706.57">15305 3547 2095 0,'0'0'11'16,"0"0"34"-16,-2-17 10 0,2 17 12 16,0 0 1-16,0 0 17 0,0 0 22 0,0 0 5 15,0 0-4-15,0 0-5 0,0 0-8 16,0 0-11-16,0 0-4 0,-22 35-11 0,22-35-5 16,-8 26-10-16,4-11-13 0,0-1-60 15,0 3-63-15,-1-1-42 0,0 2-50 16,2-5-75-16,-3 2-145 0,-1-1-327 15,-2-3 19-15</inkml:trace>
  <inkml:trace contextRef="#ctx0" brushRef="#br0" timeOffset="31863.14">15155 3831 2115 0,'0'0'5'16,"-11"14"20"-16,11-14 16 0,-10 11 24 16,10-11 31-16,-11 11 21 0,11-11 0 0,-13 15-7 15,4-9-8-15,9-6-16 0,-16 17-6 16,5-8-12-16,11-9-8 0,-20 14-3 15,13-6-11-15,7-8-31 0,-16 10-62 0,16-10-66 16,-15 11-66-16,15-11-115 0,-14 2-500 0,14-2-106 16</inkml:trace>
  <inkml:trace contextRef="#ctx0" brushRef="#br0" timeOffset="32036.24">15117 3520 2499 0,'0'0'54'0,"6"-11"17"0,-6 11 0 16,0 0 6-16,8-14-1 0,-8 14-6 0,0 0-15 15,9-13-46-15,-9 13-73 0,0 0-73 16,0 0-103-16,11-9-191 0,-11 9-234 16,0 0 98-16</inkml:trace>
  <inkml:trace contextRef="#ctx0" brushRef="#br0" timeOffset="32217.65">15022 3485 1975 0,'-7'10'-17'0,"7"-10"18"16,-13 16 35-16,7-4 11 0,1 3 25 16,0-2 5-16,0 2-1 0,1 4-10 15,-3-2-11-15,3 2 0 0,2 2-14 0,-2-3-19 16,0 0-41-16,-2 2-60 0,3-3-73 15,-3-2-146-15,2-3-323 0,-5 1 162 16</inkml:trace>
  <inkml:trace contextRef="#ctx0" brushRef="#br0" timeOffset="32445.21">14807 3768 1840 0,'0'0'50'0,"0"0"10"0,0 0 13 0,0 0 21 15,0 0 22-15,0 0 25 0,-34 19 14 0,29-11 2 16,-6 2-11-16,11-10-7 0,-17 20-7 16,7-6-1-16,3-1 2 0,-3 1-5 15,0 1-14-15,-3 2-10 0,4 0-13 16,-5 0-6-16,1 2-13 0,1 0-18 0,-1-2-26 16,-2 4-35-16,1-2-49 0,0-1-56 15,-2 0-68-15,-1-2-74 0,-1 0-129 0,0-4-540 16,0-2-327-16</inkml:trace>
  <inkml:trace contextRef="#ctx0" brushRef="#br0" timeOffset="33369.18">14568 4001 2708 0,'-18'9'-106'0,"18"-9"19"16,-15 10 25-16,6-3 26 0,9-7 25 0,-21 14 16 16,11-5 13-16,-2 1 5 0,1 1 13 15,0 0 0-15,-3 2-1 0,-1 1 5 16,1 1 18-16,-3 0 2 0,0 3 10 16,-1-3-1-16,0 2 4 0,-4 2 5 0,-1 0 2 15,1-1 8-15,-5 0 6 0,0 1-2 16,2 1 5-16,-6-1-13 0,4 0-6 0,0 0-3 15,-3 0-3-15,-1 1-9 0,1 0 1 16,-1-4-14-16,2 3-5 0,-2-3 0 16,2 1-8-16,-2 0 3 0,1-1-8 0,-4-1-2 15,3-2-1-15,-1-1-1 0,1-2 4 16,-3-1 7-16,1 1 8 0,3-5 9 0,-1 0 5 16,2 2-1-16,-3-6-4 0,3 2-4 15,-3-3-8-15,3 0-2 0,-4-3-4 0,1-2-2 16,-4-1-2-16,3-1-6 0,1-3-3 15,-1-4 6-15,1 1-15 0,1-2 1 16,0-2 1-16,3-2-3 0,1 0-4 0,3-1-1 16,2 4-2-16,4 1 9 0,1-1 7 15,4 4 5-15,0 1-1 0,1 2-5 16,12 9-4-16,-8-16-4 0,8 16-3 0,0 0 2 16,0 0-1-16,0 0-3 0,31-16-2 15,-31 16-5-15,38 3 3 0,-7 3-9 0,9 0-16 16,2-1-20-16,2 3-23 0,10-1-35 15,-2 1-52-15,5 0-67 0,-6-3-64 16,-2-2-143-16,-2-3-184 0,-2 0 11 0,-4-7-244 16,1 2-178-16</inkml:trace>
  <inkml:trace contextRef="#ctx0" brushRef="#br0" timeOffset="33885.17">14047 3656 2443 0,'0'0'-128'0,"0"0"7"15,14-19 11-15,-14 19 13 0,0 0 8 16,20-6 6-16,-20 6 8 0,22 0 7 15,-22 0 1-15,25 3 14 0,-25-3 5 16,32 7 11-16,-19-4 10 0,3 3 5 0,-3-3 5 16,-1 6 12-16,-1-2 13 0,-11-7 18 15,15 18 4-15,-13-9-1 0,-2-9 15 0,0 0 0 16,-6 28 4-16,6-28 9 0,-17 18-6 16,2-10 3-16,-2-1 2 0,0-1-3 15,-3-3 1-15,1 1-1 0,0 0-7 0,2-4 3 16,17 0-13-16,-34-2-1 0,18-2 1 15,16 4-4-15,-25-9 2 0,14 3-15 0,11 6 12 16,-16-15 6-16,16 15-18 0,-7-15-3 16,7 15-9-16,-4-18 12 0,4 18 2 0,0 0 3 15,0 0 9-15,6-24 20 0,-6 24 15 16,0 0 19-16,0 0 37 0,0 0 20 0,0 0 4 16,0 0 10-16,0 0 6 0,0 0-2 15,0 0-6-15,11 58-9 0,-11-58-12 16,-13 33-17-16,3-14-10 0,-2 2-15 0,-1-2-8 15,2 2-15-15,-3-4-16 0,-1 2-28 16,3-4-43-16,-4-1-58 0,0-1-72 16,3-1-82-16,1-7-120 0,-3 1-200 15,4-2-420-15,-1-2-415 0</inkml:trace>
  <inkml:trace contextRef="#ctx0" brushRef="#br0" timeOffset="34135.11">13729 3566 2935 0,'0'0'-73'0,"0"0"5"16,0 0 19-16,0 0 40 0,0 0 35 0,0 0 25 15,0 0 14-15,0 0-5 0,0 0 1 16,0 0-8-16,0 0-5 0,-12 65 0 15,7-48-1-15,-1 1-3 0,1-3-1 0,-3 2-7 16,0 2-7-16,-5-2-27 0,4-4-44 16,0 3-59-16,-4-3-71 0,-1-4-119 15,3 1-551-15,-2-4-181 0</inkml:trace>
  <inkml:trace contextRef="#ctx0" brushRef="#br0" timeOffset="34425.21">13497 3728 2472 0,'0'0'-43'0,"0"0"13"0,0 0 10 16,0 0 20-16,0 0 32 0,0 0 44 15,0 0 21-15,0 0 1 0,0 0-5 16,0 0-15-16,0 0-3 0,0 0-1 0,0 0-3 16,0 0-7-16,0 0-8 0,0 0-10 15,0 0-2-15,0 0-6 0,0 0-2 0,0 0-6 16,0 0-5-16,0 0-1 0,0 0-4 15,0 0 2-15,0 0 24 0,0 0 28 16,0 0 9-16,0 0 2 0,0 0-5 0,0 0 2 16,0 0-13-16,0 0-9 0,-13 46-3 15,8-33-10-15,-7 1-13 0,2-3-27 0,-5 4-35 16,0-1-53-16,-3-2-69 0,3 1-53 16,-4-6-62-16,2 1-121 0,-4-2-547 0,3-4-345 15</inkml:trace>
  <inkml:trace contextRef="#ctx0" brushRef="#br0" timeOffset="34809.94">13247 3681 2836 0,'0'0'-45'15,"0"0"29"-15,-13 22 26 0,13-22 41 16,-9 12 24-16,9-12 20 0,-11 15 4 0,2-7-7 16,0 4-9-16,9-12-6 0,-18 20-11 15,7-8-7-15,-1-1-4 0,2 1-8 0,1-2-7 16,-3 2-11-16,1-2-28 0,-1-1-50 16,-1-2-47-16,13-7-62 0,-22 14-49 15,13-10-98-15,-2-2-562 0,11-2-227 0</inkml:trace>
  <inkml:trace contextRef="#ctx0" brushRef="#br0" timeOffset="35389.51">12922 3495 2611 0,'0'0'-70'0,"-16"-10"4"0,16 10 20 15,0 0 17-15,-11-8 29 0,11 8 26 16,0 0 29-16,-9-14 12 0,9 14-1 0,0 0-1 16,0 0 4-16,-3-19 9 0,3 19-2 15,0 0-5-15,0 0-16 0,14-19-3 16,-14 19-7-16,13-8-5 0,-13 8-7 0,21-5-3 16,-21 5-4-16,25-4 2 0,-25 4-7 15,22-2-6-15,-22 2 0 0,22 2-3 0,-22-2 0 16,19 4 1-16,-19-4-4 0,11 5 7 15,-11-5 7-15,9 12 5 0,-9-12 1 16,0 0 5-16,0 0 10 0,0 0 9 0,-18 34 9 16,8-24 11-16,0 1-2 0,-3 0 4 15,1 1 5-15,-1-1-5 0,-2 1-4 0,-2 4-2 16,3-2-20-16,-1 4 2 0,-1-1-7 16,3 2-5-16,-1-2-3 0,-1 2-5 15,3 0-2-15,-1 0-3 0,2 0-1 0,0-2-4 16,-1 1-1-16,1-3-2 0,-1-2 0 15,1 1-3-15,1-3-1 0,0 0 2 0,-1-2-8 16,-2 1-16-16,3-1-37 0,-3-1-48 16,-1 0-76-16,14-8-66 0,-20 12-117 15,8-8-224-15,2-3-377 0,10-1-380 16</inkml:trace>
  <inkml:trace contextRef="#ctx0" brushRef="#br0" timeOffset="35616.18">12638 4136 2894 0,'8'10'-85'0,"-8"-10"11"0,0 0 6 16,15 5 13-16,-15-5-1 0,19 0 9 15,-19 0-7-15,25-1-7 0,-25 1-29 0,31-4-33 16,-16 0-67-16,2 0-104 0,2 0-250 16,-3 2 269-16</inkml:trace>
  <inkml:trace contextRef="#ctx0" brushRef="#br0" timeOffset="35810.71">12617 4401 1748 0,'-10'13'200'0,"10"-13"2"15,-10 7-25-15,10-7-13 0,0 0-6 0,-9 10-10 16,9-10-19-16,0 0-36 0,0 0-72 16,0 0-93-16,0 0-67 0,0 0-63 15,0 0-149-15,0 0-362 0,0 0 28 0</inkml:trace>
  <inkml:trace contextRef="#ctx0" brushRef="#br0" timeOffset="37081.93">12540 3374 1987 0,'2'-15'-44'16,"-2"15"23"-16,0 0 5 0,0-21 11 16,0 21 18-16,0 0 8 0,0-18-2 0,0 18-2 15,0 0-6-15,0 0-8 0,7-13 10 16,-7 13-2-16,0 0-5 0,0 0 4 15,22-2-10-15,-22 2 5 0,0 0 11 0,0 0-9 16,36 12-5-16,-36-12-7 0,21 6 4 16,-21-6 1-16,22 5-3 0,-11-3 6 15,-11-2-3-15,21 4-3 0,-21-4-2 16,17 4-13-16,-17-4-7 0,16 1-9 0,-16-1 5 16,0 0-1-16,0 0 2 0,25-1 10 15,-25 1 4-15,0 0 5 0,0 0 1 0,0 0 3 16,0 0 12-16,9-11 9 0,-9 11 12 15,0 0 23-15,0 0 23 0,0 0 18 0,0 0 31 16,0 0 1-16,0 0 8 0,-42 20 4 16,42-20-6-16,-14 13-10 0,3-3-8 15,-1-2-7-15,3 1-5 0,9-9-12 16,-20 19-5-16,9-10-8 0,2-1-7 0,-3 2-5 16,0-2-6-16,12-8-5 0,-19 12-3 15,8-5 0-15,11-7-10 0,-20 7-7 16,20-7 2-16,-20 8-4 0,20-8-6 0,-19 3-2 15,19-3-8-15,-19 4-2 0,19-4-5 16,-16 3-1-16,16-3-1 0,-19 3-1 0,19-3-5 16,-13 7 1-16,13-7 6 0,-16 4 0 15,16-4-4-15,-17 6 1 0,17-6 0 0,-17 8 0 16,17-8 2-16,-17 5-2 0,17-5 1 16,-14 6 1-16,14-6 1 0,-17 8 4 15,17-8 0-15,-16 9-2 0,16-9-1 0,-14 6 4 16,14-6-2-16,-16 8 1 0,16-8-4 15,-15 5 2-15,15-5-5 0,-18 8 4 16,18-8-4-16,-16 4 1 0,16-4 1 0,0 0-2 16,-24 7 0-16,24-7 2 0,-15 5-3 15,15-5 3-15,0 0-4 0,-23 3 0 16,23-3 2-16,0 0 3 0,-19 2-4 0,19-2 5 16,0 0-2-16,-20 0-3 0,20 0 3 15,0 0 1-15,0 0-2 0,-22-5 2 0,22 5-3 16,0 0 2-16,-18-9 2 0,18 9 10 15,0 0 11-15,0 0 13 0,-16-5 5 0,16 5 3 16,0 0-3-16,0 0-3 0,0 0-4 16,-14-7-7-16,14 7-5 0,0 0 0 15,0 0-3-15,0 0-6 0,0 0-1 0,0 0 0 16,0 0-2-16,0 0 0 0,0 0 1 16,0 0-3-16,0 0-4 0,0 0-1 15,0 0-4-15,0 0-2 0,0 0 0 0,0 0 2 16,0 0 1-16,0 0-1 0,0 0 3 15,0 0-2-15,0 0 1 0,0 0 4 16,0 0 3-16,0 0 9 0,0 0 3 0,0 0 1 16,0 0-3-16,0 0 1 0,0 0-2 15,0 0 0-15,7 38 0 0,-7-38-5 16,0 0-6-16,5 20 1 0,-5-20-1 0,0 0 3 16,0 25-23-16,0-25-1 0,0 23 7 15,0-23-2-15,-3 26-3 0,3-14 3 0,0-12 5 16,-4 27-1-16,2-14 1 0,2-13-2 15,-5 29 0-15,1-14 1 0,1-1 0 16,-3-2-3-16,6-12 3 0,-10 25 2 0,4-11 3 16,0-3-1-16,-1 1-1 0,-3-2 3 15,-1 1 3-15,1-2-3 0,10-9 5 0,-23 15 2 16,10-7-2-16,0-2 0 0,-1-1-4 16,14-5 1-16,-28 8 3 0,13-6 0 15,15-2-2-15,-28 0 0 0,28 0 4 0,-32-2-7 16,18-3 1-16,-3 1 0 0,0-4 0 15,0 1 4-15,0-3 0 0,2 0 0 16,-1-1 10-16,0 2 28 0,2-3 1 0,3 0 3 16,-2-1-10-16,4 2 2 0,-1-1-9 15,10 12-1-15,-15-21-5 0,10 10-2 0,5 11 0 16,-8-23-10-16,8 23-2 0,2-21-31 16,7 8-27-16,-4 2-32 0,5-3-52 0,5-1-58 15,2 1-70-15,4-1-69 0,5-2-170 16,1-1-149-16,5 1 39 0,2 1-275 15,-1-1-242-15</inkml:trace>
  <inkml:trace contextRef="#ctx0" brushRef="#br0" timeOffset="37325.22">12597 3149 2711 0,'0'0'92'0,"0"0"19"0,0 0-1 0,0 0 17 15,0 0 24-15,0 0 17 0,0 0-10 16,0 0-17-16,0 0-18 0,0 0-21 16,0 0-21-16,0 0-24 0,0 0-26 0,0 0-44 15,0 0-67-15,0 0-103 0,0 0-104 16,0 0-198-16,0 0-455 0,0 0-357 0</inkml:trace>
  <inkml:trace contextRef="#ctx0" brushRef="#br0" timeOffset="37485.58">12044 3201 2908 0,'0'0'13'16,"-16"5"25"-16,16-5 5 0,0 0 6 15,0 0 0-15,0 0-6 0,0 0 1 0,0 0-8 16,0 0-3-16,0 0-7 0,0 0-16 15,65 2-39-15,-49-4-54 0,4-2-67 0,-4-1-90 16,0-1-185-16,-3 0-313 0,-5 0-11 16</inkml:trace>
  <inkml:trace contextRef="#ctx0" brushRef="#br0" timeOffset="37611.75">12118 3111 2310 0,'0'0'84'0,"-23"-1"-5"0,23 1-2 0,0 0-9 16,0 0-6-16,-17-5-6 0,17 5-7 15,0 0-40-15,0 0-61 0,0 0-58 0,0 0-55 16,0 0-91-16,0 0-439 0,0 0 57 16</inkml:trace>
  <inkml:trace contextRef="#ctx0" brushRef="#br0" timeOffset="41016.78">10264 3393 1888 0,'4'-21'-119'0,"-4"21"24"16,0 0 21-16,0 0 27 0,0 0 12 15,0 0 25-15,0 0 6 0,0 0 13 0,0 0 18 16,0 0 13-16,0 0 9 0,0 0 16 16,0 0 12-16,0 0 27 0,0 0 14 15,0 0 3-15,0 0 10 0,0 0 6 0,0 0 8 16,0 0 2-16,0 0-4 0,0 0-1 15,0 0-5-15,0 0-6 0,0 0-6 0,9-12-3 16,-9 12-13-16,0 0-10 0,0 0-6 16,0 0-11-16,0 0-9 0,0 0-1 15,0 0 2-15,0 0 0 0,0 0 3 0,0 0 7 16,0 0-6-16,0 0-2 0,0 0-12 16,0 0-4-16,10 42-2 0,-10-42-8 15,4 18-4-15,-4-18-6 0,0 21 3 0,0-21-6 16,0 22-2-16,2-8-15 0,-2-14 8 15,2 26-2-15,-2-11-2 0,2 1-24 16,-2-16 3-16,0 32 0 0,0-14-2 0,2-1 0 16,-2-1 1-16,2 1 1 0,-2 1 0 15,0-18 2-15,3 29-2 0,-3-18 3 16,0-11-4-16,0 23 3 0,0-23-2 0,0 23 5 16,0-23 1-16,-3 19 3 0,3-19-5 15,-2 17 3-15,2-17-1 0,0 0-1 0,-2 23 3 16,2-23-2-16,-4 15-1 0,4-15-1 15,-4 13-1-15,4-13 4 0,0 0-5 16,-6 17 1-16,6-17 4 0,0 0-3 0,-4 18 2 16,4-18-3-16,0 0 1 0,0 0 1 15,-6 15-2-15,6-15 1 0,0 0 1 0,0 0-4 16,0 0 2-16,0 0 0 0,0 0 3 16,0 0 4-16,6 21-2 0,-6-21 3 15,0 0-3-15,18 4 0 0,-18-4-1 0,20 2-1 16,-20-2 5-16,23 0-6 0,-23 0-2 15,28-2-1-15,-12 2-1 0,-16 0-9 0,36-2-23 16,-18 0-35-16,1-5-50 0,-1 5-64 16,4-3-69-16,-4-4-68 0,2 3-133 15,1-1-160-15,-2 0-1 0,-2 0-238 0,-1 2-192 16</inkml:trace>
  <inkml:trace contextRef="#ctx0" brushRef="#br0" timeOffset="41290.91">10986 3837 2550 0,'0'0'-38'0,"0"0"32"0,0 0 27 16,0 0 32-16,12 8 13 0,-12-8 14 15,0 0-2-15,0 0 4 0,0 0 4 0,16 5-1 16,-16-5 0-16,0 0-3 0,23 2 1 16,-23-2-11-16,16 0-8 0,-16 0-6 15,23 0-6-15,-23 0-17 0,0 0-43 0,29-4-69 16,-29 4-75-16,18-6-80 0,-18 6-152 16,13-9-456-16,-11 3-177 0</inkml:trace>
  <inkml:trace contextRef="#ctx0" brushRef="#br0" timeOffset="41457.78">10915 3705 2732 0,'0'0'91'15,"-14"-6"-3"-15,14 6 1 0,0 0 3 0,0 0 0 16,0 0 6-16,0 0-8 0,0 0-11 16,0 0-8-16,0 0-6 0,0 0-11 0,49-4-16 15,-49 4-56-15,32-4-71 0,-14 4-77 16,0-4-104-16,1 1-189 0,-3 0-365 15,-1-1-151-15</inkml:trace>
  <inkml:trace contextRef="#ctx0" brushRef="#br0" timeOffset="58600.91">18745 3565 1320 0,'0'0'270'0,"0"0"-45"0,0 0-140 16,0 0 6-16,0 0 14 0,0 0 13 15,-7-27-5-15,7 27-17 0,0 0-2 0,0 0-11 16,0 0-3-16,0 0-12 0,0 0-3 16,0 0-2-16,0 0-7 0,0 0-5 0,0 0-4 15,0 0-5-15,32 32-4 0,-32-32-5 16,13 8-1-16,-13-8-3 0,12 6 1 15,-12-6-3-15,14 5-1 0,-14-5-2 0,0 0 4 16,0 0 5-16,14 6 3 0,-14-6 4 16,0 0-1-16,0 0-1 0,0 0-1 15,0 0-2-15,0 0 0 0,0 0 3 16,0 0 3-16,0 0 3 0,0 0 1 0,0 0 12 16,-50-2-4-16,50 2 1 0,-26 13-9 15,13-5 0-15,-1-1-7 0,0 3-1 0,2 0 1 16,0 1-3-16,-2 0-19 0,2 1-1 15,1 1 2-15,-1-3-4 0,1 1 1 0,0-2 0 16,1 1 0-16,10-10-1 0,-14 15-1 16,14-15 2-16,-14 12-1 0,14-12 5 15,-12 10-6-15,12-10 0 0,0 0 2 0,-17 1 0 16,17-1-4-16,0 0 2 0,0 0 0 16,-26-16 8-16,26 16-1 0,-12-14 10 0,12 14 1 15,-11-12 8-15,11 12 4 0,-11-9-1 16,11 9-1-16,0 0-6 0,-12-10-7 15,12 10-1-15,0 0-2 0,0 0-1 16,-26 0 3-16,26 0-3 0,-15 13 1 0,15-13 23 16,-14 20 0-16,8-8 11 0,-3 4-5 15,2 2-11-15,-1 0 6 0,0 1 0 0,2 2-9 16,-1-3-6-16,0 1-3 0,1-2-1 16,2 1-4-16,-2 0-5 0,1-3 4 15,-1 3-12-15,2-4-25 0,-2 2-40 0,-1-3-44 16,-2-1-57-16,3 1-82 0,0-4-95 15,0-1-192-15,-2 2-118 0,-4-3 40 16,12-7-265-16,-16 15-223 0</inkml:trace>
  <inkml:trace contextRef="#ctx0" brushRef="#br0" timeOffset="58777.57">18207 4450 2494 0,'0'19'-62'0,"0"-19"30"15,0 0 20-15,4 19-2 0,-4-19 8 0,9 8 2 16,-9-8 2-16,19 2 2 0,-19-2 8 16,27-3-5-16,-27 3-28 0,36-9-27 15,-16 4-24-15,3-5-24 0,-2-1-32 16,0-3-77-16,3-2-359 0,-1-4 235 0</inkml:trace>
  <inkml:trace contextRef="#ctx0" brushRef="#br0" timeOffset="59116.14">18419 3429 1833 0,'-11'-12'96'0,"11"12"19"16,0 0 13-16,0 0 18 0,0 0 26 0,0 0 12 16,0 0-3-16,0 0-13 0,-13-7-18 15,13 7-7-15,0 0-5 0,0 0 10 16,0 0-7-16,0 0-10 0,0 0-11 0,0 0-12 16,0 0-12-16,0 0-12 0,0 0-11 15,0 0-2-15,0 0-12 0,0 0-5 0,0 0-8 16,0 0-12-16,0 0-12 0,0 0-30 15,0 0-45-15,0 0-60 0,0 0-78 0,0 0-89 16,-8-15-182-16,8 15-186 0,0 0-232 16,0 0-248-16</inkml:trace>
  <inkml:trace contextRef="#ctx0" brushRef="#br0" timeOffset="59430.52">18215 3460 2600 0,'0'0'-62'0,"0"0"14"0,0 0 14 15,0 0 44-15,0 0 50 0,0 0 38 0,0 0 14 16,0 0-3-16,0 0 0 0,0 0-9 16,0 0-10-16,0 0-4 0,0 0-13 15,3 55-4-15,-3-36-6 0,-3 0-7 16,1 2-7-16,2 2-17 0,0 1-43 0,-2 3-68 16,2 0-64-16,2-4-75 0,-4-3-147 15,0 0-480-15,0-3-188 0</inkml:trace>
  <inkml:trace contextRef="#ctx0" brushRef="#br0" timeOffset="59896.09">18048 3801 2499 0,'0'0'-47'15,"0"0"32"-15,-8-14 30 0,8 14 23 0,0 0 16 16,0 0 1-16,-9-11 6 0,9 11 9 15,0 0 16-15,0 0-6 0,0 0 3 16,0 0-11-16,0 0-8 0,0 0-3 0,-14 30-7 16,14-30-8-16,0 21-2 0,0-21-4 15,-2 29-5-15,2-12-4 0,0 2-6 16,0 0 2-16,0 0-4 0,0 1-2 0,2 0 0 16,-2 1-5-16,-2 0 0 0,2 0-3 15,-3 2-4-15,3-2 1 0,-4 0 0 0,2-2-5 16,-2 0 6-16,-3 2 6 15,-1-2 12-15,0-4 8 0,0 0 8 0,-6-1 6 16,2-1 7-16,-5 0 8 0,0 0 3 0,0-6 2 16,-3 2 3-16,4-2 1 0,-3-1 2 15,2-2-5-15,-2-1 1 0,19-3-3 0,-36 1-2 16,19-1-4-16,17 0 6 0,-34-4-12 16,19 0-1-16,-2-2 4 0,3 3-14 15,0-5 4-15,2 0-10 0,0-2-4 0,1-1-3 16,2 0-2-16,9 11-8 0,-17-25-8 15,13 10-1-15,2 0-10 0,2 15-15 0,2-33-25 16,2 17-35-16,3-4-36 0,1 1-47 16,3-2-44-16,0 0-45 0,3 0-48 15,1-6-109-15,2 3-143 0,2 1-408 16,0 0-375-16</inkml:trace>
  <inkml:trace contextRef="#ctx0" brushRef="#br0" timeOffset="60031.12">17904 3728 2869 0,'0'0'-8'0,"0"0"49"0,13-13 33 16,-13 13 26-16,0 0 22 0,0 0 5 0,0 0-12 16,0 0-12-16,0 0-16 0,0 0-31 15,0 0-54-15,0 0-77 0,9-13-99 16,-9 13-133-16,0 0-638 0,0 0-364 0</inkml:trace>
  <inkml:trace contextRef="#ctx0" brushRef="#br0" timeOffset="60623.68">17426 3798 2762 0,'-11'7'-105'0,"11"-7"45"16,0 0 23-16,0 0 34 0,0 0 29 15,-14 9 31-15,14-9 10 0,0 0 0 16,0 0-8-16,0 0-6 0,0 0 0 0,0 0-2 16,0 0-3-16,0 0 1 0,0 0-4 15,0 0-1-15,0 0-5 0,0 0-9 0,14-49 1 16,-14 49-4-16,9-22-5 0,-3 11-2 16,-6 11-4-16,8-19 1 0,-3 9-5 15,-5 10 1-15,9-15-4 0,-9 15-1 0,12-11-1 16,-12 11 2-16,15-8-5 0,-15 8 2 15,19-6-1-15,-19 6-2 0,21-1 2 16,-21 1-8-16,24 0 2 0,-24 0-11 0,22 1-3 16,-22-1 6-16,22 3-2 0,-22-3-5 15,17 0 11-15,-17 0-6 0,13 5 13 0,-13-5 20 16,0 0 22-16,0 0 7 0,0 0 8 16,0 0-6-16,0 0 4 0,0 0-5 0,0 0-5 15,0 0 4-15,-34 28 8 0,23-20 1 16,-2 0 5-16,-1 0-5 0,1 1 2 15,-2-2 5-15,0 4 5 0,-1-4 6 16,-2 2 4-16,0 1 1 0,-2-1 10 0,3-3-11 16,1 1 36-16,-2 0-11 0,2-2 1 15,0 0-3-15,2 1-2 0,-1-2-4 16,15-4-6-16,-21 8-4 0,21-8-7 0,-19 1-22 16,19-1-6-16,0 0-6 0,-26-5-7 15,26 5-2-15,-12-9-11 0,12 9-13 0,-6-15-23 16,6 15-37-16,-2-18-27 0,2 7-26 15,0 11-37-15,0-21-47 0,0 21-56 0,4-16-38 16,-2 7-53-16,-2 9-134 0,0 0-159 16,4-13-12-16,-4 13-214 0,0 0-190 15</inkml:trace>
  <inkml:trace contextRef="#ctx0" brushRef="#br0" timeOffset="60795.91">17170 4161 2608 0,'-5'11'34'0,"5"-11"35"0,-6 21 24 16,6-21 29-16,-6 13 14 0,6-13 3 16,-4 14-12-16,4-14-9 0,0 0-11 15,0 0-14-15,0 0-28 0,0 0-29 0,0 0-35 16,0 0-63-16,0 0-70 0,0 0-74 16,0 0-98-16,0 0-617 0,0 0-324 0</inkml:trace>
  <inkml:trace contextRef="#ctx0" brushRef="#br0" timeOffset="61397.88">17161 3555 2729 0,'2'-19'-61'0,"-2"19"5"0,0 0 7 0,2-18-3 16,-2 18 16-16,0 0-11 0,0 0 13 15,0 0 20-15,0 0 22 0,0 0 16 16,0 0 33-16,0 0 10 0,0 0 14 0,0 0 10 16,0 0 7-16,-44 18 5 0,32-11-9 15,-1 1-3-15,0 1-27 0,0-1 0 16,1 2-6-16,-4-1-4 0,2-1-4 0,2 3-6 16,1-3-4-16,-2-1-1 0,2 3-8 15,11-10-2-15,-18 17-3 0,12-9-5 0,6-8 1 16,-12 15-1-16,12-15-10 0,-4 16-20 15,4-16-22-15,0 0-23 0,0 0-31 0,12 20-4 16,-12-20-17-16,14 8 2 0,-14-8 8 16,14 8 1-16,-14-8 22 0,17 7 0 15,-17-7 13-15,18 8 12 0,-18-8 23 0,12 12 18 16,-12-12 40-16,12 13 27 0,-12-13 25 16,8 13 6-16,-8-13 17 0,4 17 7 15,-4-17 5-15,0 0 2 0,-7 22-2 0,7-22-2 16,-9 18-1-16,9-18-3 0,-12 17 0 15,4-7-1-15,-1-1-8 0,-2 1-10 0,11-10-4 16,-21 17-9-16,11-10 21 0,-2 1-3 16,12-8-15-16,-22 13-6 0,9-7-8 15,0 0-6-15,13-6 1 0,-21 7-4 0,21-7 5 16,-19 7-11-16,19-7 0 0,-19 3-8 16,19-3 2-16,0 0-12 0,-26-2 5 0,26 2-2 15,0 0-5-15,-18-12-4 0,18 12-1 16,-9-15-6-16,9 15-18 0,-6-21-4 0,6 21 0 15,-2-24-4-15,2 8-7 0,0 16-15 16,4-29-25-16,-2 16-36 0,2-2-39 16,0 2-57-16,1 2-69 0,-1-1-46 0,-4 12-122 15,4-20-192-15,-4 20-28 0,6-16-276 16,-6 16-305-16</inkml:trace>
  <inkml:trace contextRef="#ctx0" brushRef="#br0" timeOffset="61621.09">16939 4331 2769 0,'4'22'0'16,"-4"-22"47"-16,2 16 31 0,-2-16 47 0,0 14 32 15,0-14 20-15,0 0-9 0,0 0-17 16,2 22-14-16,-2-22-17 0,0 0-7 0,0 0-15 15,0 0-14-15,6 13-30 0,-6-13-62 16,0 0-77-16,0 0-104 0,0 0-85 0,0 0-162 16,0 0-548-16,0 0-440 0</inkml:trace>
  <inkml:trace contextRef="#ctx0" brushRef="#br0" timeOffset="61835.35">16630 4450 3076 0,'-12'6'27'16,"12"-6"48"-16,0 0 27 0,-13 5 34 15,13-5 23-15,0 0-4 0,0 0-5 0,-13 8-7 16,13-8-21-16,0 0-17 0,0 0-8 16,0 0-19-16,0 0-18 0,0 0-29 0,0 0-47 15,0 0-51-15,0 0-53 0,0 0-60 16,0 0-64-16,0 0-120 0,0 0-217 0,0 0-314 15,0 0-276-15</inkml:trace>
  <inkml:trace contextRef="#ctx0" brushRef="#br0" timeOffset="62317.32">16687 3397 2637 0,'0'0'-113'0,"7"-8"9"16,-7 8 15-16,0 0 11 0,0 0 11 0,0 0 20 15,0 0 4-15,0 0 8 0,0 0-1 16,0 0 10-16,0 0 14 0,21 25 20 0,-21-25 30 15,0 0 11-15,0 0 23 0,-4 23 0 16,4-23 3-16,0 0 6 0,-20 16 12 0,10-9 7 16,-3 0 2-16,-1 1 2 0,-2-1 9 15,2 3 5-15,-5 0 5 0,0 1 13 16,0 0 5-16,-1 3 5 0,4 1-10 0,-2-2-7 16,4 3-17-16,-1-1-9 0,2 0-33 15,2-2-3-15,3 3-9 0,2-5-6 16,6-11-3-16,-6 21-1 0,6-21-4 15,0 15-6-15,0-15-3 0,0 0-4 0,20 10-2 16,-20-10-5-16,28 0-1 0,-11-2-3 16,-17 2 0-16,44-12-4 0,-18 5-4 15,-1-3-1-15,3 0 1 0,2-1-1 0,1-2-9 16,-1-3-18-16,-2 4-30 0,-1-4-35 16,-6 2-36-16,0 4-49 0,-1-2-50 0,-2 0-64 15,-5 3-137-15,-2 1-173 0,-3 1-262 16,-4 1-199-16</inkml:trace>
  <inkml:trace contextRef="#ctx0" brushRef="#br0" timeOffset="62543.08">16032 4459 2624 0,'0'0'-43'0,"-6"14"-2"16,6-14 18-16,0 0 42 0,20 12 32 16,-20-12 2-16,25 1 2 0,-6-1-14 15,-19 0-6-15,43-5-5 0,-18 1-16 0,-2-2-32 16,2-1-46-16,1-4-58 0,-4-1-74 16,-2-4-174-16,2 1-255 0,-5-4 151 0</inkml:trace>
  <inkml:trace contextRef="#ctx0" brushRef="#br0" timeOffset="63028.11">16160 3732 1802 0,'0'0'16'0,"-21"-2"14"0,21 2-7 15,0 0 14-15,-19-6 26 0,19 6 13 16,-9-9-5-16,9 9-9 0,0 0-6 16,-6-19-1-16,6 19-1 0,0 0 9 15,4-29 8-15,-4 29 18 0,4-17 1 0,-4 17 0 16,4-16-11-16,-4 16-11 0,0 0-11 16,10-17-5-16,-10 17-2 0,10-7-7 0,-10 7-8 15,0 0-1-15,21-5-5 0,-21 5-4 16,21 0-6-16,-21 0-6 0,21 0-12 0,-21 0-13 15,24 3-10-15,-24-3-15 0,23 0 5 16,-23 0 14-16,19 0-22 0,-19 0 0 0,0 0 7 16,23-3-1-16,-23 3 11 0,0 0 13 15,15-7 10-15,-15 7 13 0,0 0 17 16,0 0 13-16,0 0 11 0,0 0 0 0,0 0 2 16,0 0 21-16,0 0 3 0,0 0 9 15,0 0 8-15,0 0-3 0,0 0 5 16,-38 29-4-16,28-19-8 0,-4-1 1 15,2 1-10-15,0 1-1 0,-4-1-7 0,2 0-2 16,-3-1-10-16,-3 0-1 0,4-1-14 16,-2 0-13-16,2-2-34 0,-3-1-60 15,2-1-75-15,0-2-85 0,17-2-131 0,-32-2-206 16,18-2-386-16,1-1-370 0</inkml:trace>
  <inkml:trace contextRef="#ctx0" brushRef="#br0" timeOffset="63206.36">16063 3288 3144 0,'0'0'64'0,"6"-13"-1"0,-6 13 10 16,0 0 18-16,11-13 8 0,-11 13-6 0,0 0-12 16,8-10-11-16,-8 10-12 0,0 0-19 15,13-10-40-15,-13 10-61 0,0 0-91 16,0 0-124-16,12-9-260 0,-12 9-333 15,0 0-227-15</inkml:trace>
  <inkml:trace contextRef="#ctx0" brushRef="#br0" timeOffset="63934.11">15976 3292 2633 0,'-17'19'-49'15,"11"-10"18"-15,-2 3 14 0,0-1 25 16,2 3 16-16,0 1 20 0,2 0 15 15,0 0-3-15,2 4-5 0,-2 1-9 0,2-1-6 16,-1 2 2-16,1 1-4 0,-2 5-3 16,1 0-28-16,1 1 6 0,0-1-9 15,0-2 5-15,-2 1-5 0,2-1 6 0,0-4-3 16,-2-2 0-16,2 0-2 0,-1-1 0 16,1-1-2-16,0-2 8 0,2-15 1 0,-4 20-19 15,4-20-11-15,0 0-25 0,0 20-16 16,0-20-13-16,0 0-4 0,0 0-10 15,0 0 5-15,0 0-1 0,0 0 10 0,0 0 6 16,45-35 9-16,-37 28 11 0,0-3 10 16,2 1 16-16,-10 9 16 0,18-13 21 15,-18 13 13-15,15-12 23 0,-15 12 1 0,14-9 18 16,-14 9 25-16,0 0 17 0,18 0 27 16,-18 0 16-16,0 0 4 0,0 0 0 15,10 18-3-15,-10-18-5 0,0 0-1 0,-8 31-9 16,8-31-4-16,-18 26-11 0,8-9-9 15,-5 1-9-15,1 1-9 0,-6 6-10 0,2-3-5 16,-4 3-6-16,1 2-6 0,-3-2-3 16,0 5-9-16,1-2-7 0,-1 6-5 15,-4 0 4-15,2 0-14 0,-1 2-3 0,4 0-3 16,-4 0-1-16,-1 1-6 0,0 1 0 16,3-2-2-16,-1 0-4 0,3-1-1 0,-2 1 1 15,4-2-2-15,-3 1 0 0,4-2-3 16,-4 2-1-16,5-7 10 0,-3 7 4 15,2 1 2-15,-2-7-7 0,4-1 1 0,-4-1 9 16,0-1-7-16,-1-1 10 0,3 0-11 16,-2-3 4-16,-1-2 9 0,0-1-4 0,-4-2 1 15,-1-3-5-15,-1-3 1 0,1-2-4 16,-2-3-3-16,-2-2 2 0,3-4-5 16,-3 0-3-16,1-4 5 0,3 2-8 0,2-3 0 15,0 0 0-15,1 0-2 0,4 1-4 16,3 0-7-16,3 3-12 0,15 1-5 0,-28-6-9 15,28 6-12-15,-20-4-1 0,20 4-2 16,-15-6 3-16,15 6 2 0,0 0 3 16,0 0 7-16,0 0 1 0,0 0 0 0,49-10 5 15,-25 9 1-15,1 1 4 0,7 0-4 16,2-2-9-16,-1 0-43 0,1-2-55 0,-3 1-72 16,8-1-64-16,-6-4-111 0,-3-2-197 15,1 3-55-15,-6-3-296 0,-3 1-325 0</inkml:trace>
  <inkml:trace contextRef="#ctx0" brushRef="#br0" timeOffset="94229.96">11636 8174 1212 0,'0'0'255'0,"0"0"-95"15,0 0-23-15,0 0 2 0,-6-19-8 16,6 19 18-16,0 0 16 0,0 0 8 0,0 0 11 15,-9-12 5-15,9 12-3 0,0 0-3 16,0 0-10-16,0 0-9 0,0 0-9 0,0 0-15 16,-7-15-10-16,7 15-17 0,0 0-15 15,0 0-11-15,0 0-11 0,0 0-8 16,0 0-2-16,8-23-13 0,-8 23-10 0,0 0-3 16,11-12-2-16,-11 12-4 0,0 0-6 15,11-10 0-15,-11 10-6 0,0 0-4 0,19-3-3 16,-19 3 0-16,0 0-2 0,0 0-4 15,26 10-2-15,-26-10 0 0,12 13-2 0,-12-13 1 16,8 21-4-16,-4-7-2 0,-4-14 0 16,0 29 4-16,0-13-3 0,-4 1 0 15,0 2-1-15,-1-2 2 0,-4 2 1 16,2-2-3-16,-1 3 0 0,-3-3 3 16,4-3-2-16,-3 1 2 0,2 1 5 0,1-2-8 15,-4-1-1-15,5-1 0 0,6-12 1 0,-10 19 0 16,4-12 3-16,6-7-2 0,-6 13-3 15,6-13-4-15,0 0-9 0,0 0-6 16,0 0 2-16,0 0-5 0,0 0 3 0,0 0 3 16,0 0-3-16,0 0 1 0,41-32-1 15,-32 19 7-15,1-1 0 0,3-2 3 0,0-3 1 16,-2 1 2-16,1-1 0 0,1 0 1 16,-2 1 1-16,0 3 1 0,-2 2 4 15,0-1 1-15,-2 3 4 0,-7 11 7 0,15-19 3 16,-11 12 5-16,-4 7 1 0,8-13-2 15,-8 13-1-15,0 0 5 0,0 0 9 0,9-12 2 16,-9 12 6-16,0 0 3 0,0 0-1 16,0 0-2-16,0 0-5 0,0 0 0 15,0 0 0-15,-17 51-7 0,14-40 7 16,3-11 20-16,-1 27-5 0,1-13-4 0,0-14-8 16,1 25 4-16,2-10-8 0,1 0-3 0,2-2-7 15,3 2-7-15,-1-1-24 0,3-2-35 16,-1-3-43-16,4 1-67 0,0-2-94 15,-2-4-108-15,3-1-218 0,-2 1-20 0,0-4 19 16,-13 0-304-16,0 0-247 0</inkml:trace>
  <inkml:trace contextRef="#ctx0" brushRef="#br0" timeOffset="94460.99">12116 8419 2615 0,'20'3'-38'0,"-20"-3"33"0,16 1-1 15,-16-1 0-15,19 2 5 0,-19-2 4 0,28 0 28 16,-28 0 12-16,27 0-5 0,-27 0 1 16,29-2-3-16,-12 2-7 0,-17 0-4 0,28-1-5 15,-13-2-16-15,-15 3-47 0,26-5-50 16,-26 5-44-16,21-6-76 0,-21 6-141 15,15-9-277-15,-13 3 153 0</inkml:trace>
  <inkml:trace contextRef="#ctx0" brushRef="#br0" timeOffset="94602.48">12201 8313 2030 0,'0'0'159'0,"-19"-7"20"0,19 7-17 16,0 0-18-16,0 0-19 0,-17-5-19 0,17 5-11 15,0 0-17-15,0 0-37 0,0 0-48 16,0 0-54-16,44-13-35 0,-25 11-33 0,3-2-23 15,-4 0-34-15,5 0-88 0,-5-1-422 16,2 0 56-16</inkml:trace>
  <inkml:trace contextRef="#ctx0" brushRef="#br0" timeOffset="95046.82">12594 8145 2098 0,'0'0'6'16,"9"-16"8"-16,-9 16 2 0,0 0 11 16,0 0 27-16,12-11 29 0,-12 11 10 0,0 0-2 15,0 0-2-15,0 0-5 0,0 0 7 16,0 0 8-16,0 0 5 0,0 0 4 16,0 0-1-16,0 0-6 0,6 40-10 0,-6-40-11 15,0 25-7-15,0-8-10 0,2 0-3 16,-1 1-8-16,1-4-6 0,0 6-4 0,0-3-4 15,-2 0-4-15,2 2-3 0,0-3-3 16,0 0-1-16,-2-16-5 0,0 29 1 16,0-29-4-16,0 25-3 0,2-16 3 15,-2-9 17-15,0 21 8 0,0-21 3 0,0 0 10 16,-4 23 2-16,4-23-2 0,0 0-7 16,0 0-7-16,0 0-1 0,0 0-5 0,0 0-5 15,0 0 2-15,0 0-2 0,0 0 5 16,0 0-1-16,10-61 0 0,-4 39-1 15,1-3 0-15,-3 1 7 0,3 0-9 0,5-2-7 16,-4 2 0-16,3 2-4 0,-1-1-4 16,5 2-5-16,-1 0-12 0,-1 1-8 0,3 4-18 15,-2-2-21-15,6 3-35 0,-3 2-40 16,0 0-56-16,0 3-53 0,4-2-74 16,-6 5-165-16,1-1-138 0,0 3-275 0,-3 1-250 15</inkml:trace>
  <inkml:trace contextRef="#ctx0" brushRef="#br0" timeOffset="95684.9">13019 8386 2559 0,'0'0'-69'15,"0"0"42"-15,0 0-1 0,0 0 13 0,0 0 27 16,27-25 14-16,-21 13 31 0,-6 12 11 15,13-29 4-15,-8 8 3 0,4 0-2 0,0-2 2 16,0 3 6-16,-1-4 11 0,2 2-3 16,-1 0-1-16,3 2-3 0,-3 1-8 15,1 0-11-15,2 5-7 0,-3-1-6 16,0 2-2-16,2 0-11 0,0 3-8 0,2 1-3 16,-3 1-1-16,-10 8-7 0,20-12-7 15,-8 8 3-15,-12 4-2 0,0 0 0 0,35 11-4 16,-24-2 3-16,3 2-4 0,-3 4 0 15,0 4-1-15,1 0 1 0,-4 3-1 16,-3 0 1-16,4 3 0 0,-4-2-4 0,1 0 3 16,-3-4-1-16,-3 3-4 0,-3-1 2 15,1-1 4-15,-5-3 9 0,-2-3 1 0,0 4-2 16,-7-2-1-16,1-3 0 0,-3-2-3 16,-2-4 5-16,2 0-6 0,-3-2 4 15,4-2 3-15,-2-3 4 0,19 0 10 0,-40-4 0 16,22 0 7-16,1-4 5 0,2-4-5 15,2 1-3-15,3 0-1 0,2-4-3 0,1 2-4 16,7 13-3-16,-4-24-3 0,4 24-4 16,7-23-6-16,-7 23 2 0,16-21-10 15,-5 12 1-15,5 2-6 0,1 1-11 0,2-3-14 16,-2 5-32-16,4 1-35 0,1 1-47 16,-2 2-59-16,3-2-56 0,-3 2-124 15,0 0-177-15,-2 0-334 0,-18 0-260 0</inkml:trace>
  <inkml:trace contextRef="#ctx0" brushRef="#br0" timeOffset="109525.87">20102 4261 1306 0,'0'0'314'0,"0"0"-160"0,0 0-72 0,0 0-6 15,-17-5-17-15,17 5 16 0,0 0 7 16,0 0 13-16,0 0 9 0,0 0 5 15,0 0 7-15,0 0 14 0,0 0-3 0,0 0 7 16,0 0 6-16,0 0-2 0,0 0-12 16,0 0-9-16,0 0-12 0,0 0-10 15,0 0-12-15,0 0-10 0,0 0-6 0,0 0-10 16,31-29-7-16,-17 26-5 0,0-4-6 16,5 4 0-16,7-3-6 0,-4 0-5 0,8 2-1 15,0-1-4-15,-1-1-6 0,7 1 3 16,1-1-4-16,-3 0 1 0,0 2-3 0,3 1-2 15,1-3-3-15,0 2 0 0,-3 2-2 16,-3-2-3-16,-6 0-9 0,4 3-6 16,-2-3-29-16,-7 2-34 0,-1 0-46 0,-2 2-47 15,-18 0-46-15,32-6-54 0,-21 5-123 16,-3-2-542-16,-8 3-344 0</inkml:trace>
  <inkml:trace contextRef="#ctx0" brushRef="#br0" timeOffset="109896.96">20066 3982 2674 0,'0'0'-115'0,"-21"0"34"15,21 0 11-15,-18 1 20 0,18-1-1 16,0 0 12-16,0 0 11 0,-22 0 28 16,22 0 33-16,0 0 12 0,0 0 5 0,0 0 17 15,0 0 4-15,-20 0-2 0,20 0 2 16,0 0 0-16,0 0-4 0,0 0-11 0,0 0-10 16,0 0 0-16,0 0-6 0,0 0-3 15,0 0-6-15,68-11-5 0,-47 9 1 16,9 1-3-16,0-3-2 0,1-1-1 15,3 2-10-15,6-1 2 0,-4-2 0 0,1 5-4 16,-6-3-4-16,3 0-10 0,-2 0-14 16,0 0-35-16,-3 1-31 0,-1 0-34 15,-1 0-30-15,-4-3-35 0,-6 2-76 0,2-2-469 16,-19 6 0-16</inkml:trace>
  <inkml:trace contextRef="#ctx0" brushRef="#br0" timeOffset="110242.39">20625 3808 2077 0,'-11'-13'-25'15,"11"13"22"-15,-11-11 7 0,11 11 11 0,-8-12 26 16,8 12 36-16,0 0 24 0,-11-12 23 16,11 12 13-16,0 0-8 0,-8-10-10 0,8 10-13 15,0 0-11-15,0 0-3 0,0 0-17 16,0 0-8-16,-8-14-7 0,8 14-10 16,0 0-4-16,0 0-5 0,0 0-2 0,0 0-5 15,0 0-3-15,0 0-2 0,0 0-2 16,0 0-4-16,41 34-2 0,-27-25 1 15,0 1-3-15,3 2-3 0,4-1-2 0,0 2-4 16,1 3 4-16,0-4-3 0,6 4-4 16,0 2 3-16,-3-3-2 0,-1-2 4 15,-3 0-4-15,-2-2 3 0,0 5-6 0,-5-5-3 16,2 5-2-16,-6-5 6 0,-2 4 12 16,-4-2 15-16,-4-13 2 0,-2 31 0 0,-2-16-2 15,-4 0-1-15,-2 5-4 0,-4-4-1 16,0 2-4-16,-1-1-2 0,0-1-10 15,0-2-21-15,5-2-26 0,-2 1-48 0,2-4-56 16,2 4-60-16,0-6-42 0,8-7-111 16,-13 13-567-16,9-7-320 0</inkml:trace>
  <inkml:trace contextRef="#ctx0" brushRef="#br0" timeOffset="178232.81">22978 3738 640 0,'0'0'200'0,"0"0"-56"15,0 0-19-15,-16-8-32 0,16 8-6 16,0 0-10-16,0 0 4 0,-15-9 5 0,15 9 1 16,0 0 16-16,0 0 12 0,-9-12 9 0,9 12 5 15,0 0 8-15,0 0-6 0,0 0 0 16,-8-13-6-16,8 13-5 0,0 0-17 15,0 0-13-15,0 0-9 0,0 0-7 0,0 0-10 16,0 0-6-16,0 0-10 0,0 0-4 16,0 0-5-16,0 0-5 0,12-29-2 0,-12 29-2 15,13-5-7-15,-13 5-2 0,15-6-2 16,-15 6-2-16,14-8-3 0,-14 8 0 16,0 0-4-16,20-6-2 0,-20 6-4 0,0 0-2 15,23-3 1-15,-23 3 0 0,0 0-2 16,19 2 0-16,-19-2 2 0,13 9 0 0,-13-9-1 15,8 16-1-15,-8-16 2 0,4 18-2 16,-4-18 3-16,2 25 1 0,-4-10 1 16,2-15-1-16,-6 33 4 0,0-16-4 0,-3 2 8 15,-1 0-5-15,-1 0-2 0,2 0 5 16,-3-2-4-16,2 3 1 0,-4-4 1 16,2-1 1-16,2 1 7 0,-3-3 5 0,2 0 0 15,-2-1 1-15,5-1-3 0,-2 1 0 16,10-12-2-16,-18 17 2 0,10-12-3 15,8-5-2-15,-12 14-1 0,12-14 1 0,-9 11 2 16,9-11-1-16,0 0 1 0,-13 11 0 16,13-11-6-16,0 0 2 0,0 0-4 0,0 0 0 15,0 0-3-15,0 0 1 0,0 0-2 16,38-39-1-16,-26 27-2 0,2-1-1 16,0-2-2-16,1-2 2 0,0 2-2 0,2-3 0 15,-3 1 1-15,2-1-1 0,0 0 2 16,-1 0-5-16,0 2 2 0,0-1 0 15,-3 2 5-15,2-3-4 0,-4 5-1 0,-2-1 2 16,3 5 3-16,-4-3 3 0,-7 12 4 16,12-16 2-16,-12 16 4 0,9-16 4 0,-9 16-3 15,8-11 7-15,-8 11-2 0,0 0-2 16,8-14-3-16,-8 14-2 0,0 0-3 0,0 0-1 16,0 0 1-16,0 0 1 0,0 0-5 15,0 0 0-15,0 0-2 0,0 0 1 16,-48 17-2-16,39-5 1 0,9-12-1 0,-14 21 2 15,5-10-4-15,0 3 0 0,3-3 0 16,0 3 0-16,6-14 1 0,-11 28-2 0,9-13 1 16,-2-1 3-16,2 0 0 0,2-14-1 15,0 28-2-15,2-13 4 0,2-2 0 16,3 1 2-16,-1-1-4 0,2 1 3 0,3-4-2 16,0 0 2-16,-1-1-1 0,3 1-1 15,2-2 2-15,-3-3-7 0,3 1-18 0,2-2-26 16,0-1-29-16,-17-3-34 0,38 0-30 15,-19-1-30-15,3-1-27 0,-4 0-39 16,0-6-67-16,0 3-655 0,-3-1-383 16</inkml:trace>
  <inkml:trace contextRef="#ctx0" brushRef="#br0" timeOffset="178493.5">23525 3905 2823 0,'0'0'-59'0,"0"0"40"15,0 0 6-15,0 0 17 0,0 0 15 16,0 0 13-16,0 0 10 0,0 23 10 0,0-23-1 16,0 0-7-16,0 0 1 0,0 0-4 15,12 6-5-15,-12-6-2 0,0 0-2 16,23 4-6-16,-23-4 0 0,22 0-5 0,-22 0-24 15,26-2-26-15,-26 2-44 0,24-4-43 16,-11 0-28-16,-13 4-36 0,24-10-63 16,-16 6-519-16,0-3-47 0</inkml:trace>
  <inkml:trace contextRef="#ctx0" brushRef="#br0" timeOffset="178665.27">23600 3785 2215 0,'0'0'-40'0,"-12"-3"23"0,12 3 4 15,0 0 19-15,0 0 2 0,-17-8 8 16,17 8-2-16,0 0 8 0,0 0-7 0,0 0 1 16,0 0 6-16,0 0 2 0,0 0-1 15,0 0-13-15,0 0-36 0,45-17-29 16,-31 15-38-16,1-2-53 0,-15 4-100 16,30-12-316-16,-16 7 247 0</inkml:trace>
  <inkml:trace contextRef="#ctx0" brushRef="#br0" timeOffset="179466.67">24204 3511 1647 0,'0'0'0'0,"0"0"23"0,0 0 27 15,0 0 8-15,-21-4 20 0,21 4 9 16,0 0 14-16,0 0 16 0,0 0 1 0,0 0-3 16,0 0-10-16,0 0-11 0,0 0-13 15,0 0-4-15,0 0-11 0,0 0-2 16,0 0-6-16,0 0-2 0,0 0-3 0,-11 16-4 16,11-16-9-16,0 0 1 0,-4 16-6 15,4-16 0-15,-2 18-7 0,2-18-5 0,-4 22 2 16,4-22-5-16,-5 26 1 0,3-11-2 15,0 2 0-15,0-1-10 0,0 2 6 16,2 2-2-16,-2-4-3 0,0 4 0 0,0-4 1 16,2-16-2-16,-2 35 0 0,2-18 1 15,0-2-4-15,0-15 2 0,-2 29 0 0,0-18-4 16,2-11 1-16,-3 25 5 0,3-25-8 16,0 20 3-16,0-20-2 0,-5 20 1 0,5-20 0 15,-2 17 2-15,2-17 2 0,-4 19 0 16,4-19 4-16,-4 15 1 0,4-15 5 15,-6 17-1-15,6-17 2 0,-4 15 2 0,4-15-3 16,-4 14-3-16,4-14-1 0,0 0 4 16,-7 17-4-16,7-17-1 0,0 0 5 15,0 0 7-15,-2 17-2 0,2-17-1 0,0 0 0 16,0 0-1-16,20 13-3 0,-20-13-1 16,21 3-4-16,-21-3-3 0,25 0-12 15,-8-2-19-15,-17 2-25 0,31-4-36 0,-11-2-34 16,-4 4-32-16,3-4-39 0,1 3-40 15,-4-5-75-15,6 2-562 0,-6-2-224 0</inkml:trace>
  <inkml:trace contextRef="#ctx0" brushRef="#br0" timeOffset="180634.67">24875 3850 2400 0,'0'0'-164'16,"0"0"18"-16,0 0 27 0,0 0 19 0,0 0 16 15,0 0 22-15,-25-8 19 0,25 8 18 16,0 0 20-16,0 0 10 0,0 0 23 0,0 0 17 15,0 0 4-15,-14-9 8 0,14 9 10 16,0 0-6-16,0 0 11 0,0 0-2 0,-4-18-6 16,4 18 3-16,0 0-3 0,0 0 6 15,2-20-9-15,-2 20-8 0,0 0-2 16,8-25-6-16,-8 25-8 0,6-19 2 0,-2 7-11 16,-4 12 4-16,10-22-7 0,-1 8-8 15,-3 3 2-15,1 0-3 0,2-3-1 0,-1 3-1 16,2-3-5-16,-1 3 1 0,3 0-12 15,-5-1 10-15,5 1-5 0,-1-1 7 16,1 2-12-16,-3 3 4 0,5-1-2 16,-14 8 0-16,20-14-5 0,-9 7 12 0,-11 7-8 15,18-9 1-15,-18 9-3 0,20-6 0 16,-20 6-2-16,19-6 0 0,-19 6 5 16,17 0 2-16,-17 0-2 0,0 0 4 0,27 10 3 15,-27-10-3-15,16 11-4 0,-5-4 2 16,-2 4-2-16,-9-11-4 0,14 22 4 0,-7-8 2 15,2-1 1-15,-3 2 2 0,0 1 16 16,-1 0-5-16,0 2 0 0,-1-1-4 16,-1 0 4-16,-1 2 5 0,0-4-11 0,-2 3 0 15,2-1 3-15,-2-17-2 0,-2 31-1 16,0-16 6-16,2-15 0 0,-4 26 12 0,1-12 7 16,3-14 5-16,-9 22 4 0,2-12-1 15,-2 0 5-15,9-10-12 0,-18 16-2 0,7-10-2 16,11-6 3-16,-20 12-5 0,10-9 2 15,10-3-2-15,-25 7-2 0,25-7 2 16,-25-3-1-16,25 3 3 0,-30-4-1 0,15 1 6 16,15 3-5-16,-30-9-2 0,17 0 1 15,-1 5-4-15,1-5-1 0,13 9 3 16,-21-18-5-16,11 10 0 0,3-2 0 0,7 10-3 16,-14-16-1-16,14 16-3 0,-11-14 1 15,11 14-8-15,-6-14 1 0,6 14-6 16,0 0 3-16,0 0-7 0,17-27 3 0,-7 20-5 15,3 0-5-15,1 1-9 0,1 0-13 16,2 0-15-16,2 0-25 0,1 1-31 0,-2 1-39 16,0 0-30-16,2 0-46 0,-2 0-62 15,-5-1-639-15,1 1-311 0</inkml:trace>
  <inkml:trace contextRef="#ctx0" brushRef="#br0" timeOffset="181092.63">24666 4109 2702 0,'0'0'-112'0,"0"0"12"0,0 0 3 0,0 0 11 15,23 18 5-15,-23-18 16 0,19 1 14 16,-19-1 7-16,27-1 12 0,-7-2 10 0,2 3 11 16,0-1 36-16,3 1 29 0,6-5 22 15,0 4 5-15,-4-2 12 0,5 0-23 0,4-1-9 16,-5 0-29-16,3 3-7 0,-2-3 1 16,0 2-8-16,0-2-5 0,-3 0-7 15,-1 3-19-15,-1-2-5 0,-3 1-39 16,-3 2-24-16,1-1-18 0,-22 1-25 0,31-2-31 15,-17 0-74-15,-14 2-348 0,17 0 227 16</inkml:trace>
  <inkml:trace contextRef="#ctx0" brushRef="#br0" timeOffset="181578.56">24655 4488 1725 0,'0'0'5'0,"0"0"-5"0,0 0 6 16,0 0 1-16,0 0 3 0,0 0 6 0,0 0 7 15,0 0 2-15,0 0-2 0,0 0-5 16,0 0 1-16,0 0-1 0,27-40 12 0,-16 35-4 15,-11 5 11-15,26-12-3 0,-12 8-12 16,-14 4 8-16,26-6-1 0,-14 5-1 16,-12 1 6-16,26-2 2 0,-26 2 8 0,23 0 6 15,-23 0-1-15,20 3-2 0,-20-3 6 16,15 9-7-16,-15-9-9 0,5 11-2 16,-5-11-1-16,0 0-3 0,-3 25 0 0,3-25 4 15,-13 19 2-15,3-8-2 0,10-11-3 16,-14 21-4-16,6-11 3 0,-1 1-1 0,0-2 0 15,9-9 0-15,-14 19 0 0,7-9 1 16,7-10-3-16,-10 15 1 0,4-5 3 16,6-10 2-16,-7 13 5 0,7-13 3 0,-5 16-3 15,5-16 3-15,0 0-5 0,0 0-1 16,10 20-3-16,-10-20-3 0,16 7-4 16,-16-7-9-16,21 3-25 0,-21-3-37 0,26 0-39 15,-26 0-50-15,34-7-42 0,-18 4-58 16,2-4-83-16,-1 1-451 0,0-1-59 15</inkml:trace>
  <inkml:trace contextRef="#ctx0" brushRef="#br0" timeOffset="182257.46">25052 4489 2194 0,'0'-22'-47'0,"0"22"21"0,0 0 6 0,0 0 10 15,0 0 18-15,0 0 8 0,0 0 17 16,0 0 6-16,0 0 11 0,0 0-13 15,0 0 10-15,0 0 5 0,0 0 6 16,0 0 2-16,0 0-3 0,0 0-6 0,0 0-4 16,0 0-4-16,0 0-2 0,0 0-9 15,0 0-3-15,-15 50 0 0,15-50-7 0,-5 19-1 16,5-19-3-16,0 19 2 0,0-19-2 16,0 21 1-16,0-21-8 0,0 19 5 15,0-19-6-15,-2 19 1 0,2-19-2 0,2 16-1 16,-2-16 1-16,0 0 2 0,0 18 1 15,0-18 1-15,0 0-7 0,0 18-1 0,0-18 7 16,0 0-15-16,0 0-8 0,0 0-22 16,0 0-20-16,0 0-13 0,0 0-6 15,0 0-12-15,0 0-2 0,0 0 3 16,0 0 2-16,0 0 5 0,0 0 9 0,0 0 6 16,0 0 13-16,0 0 6 0,-13-56 6 15,13 56 25-15,-7-21 0 0,7 21 15 0,-4-23 23 16,0 12 10-16,4 11 2 0,-4-21 8 15,4 21 6-15,-3-17-4 0,3 17 11 0,-3-17 1 16,3 17 11-16,0 0-1 0,-3-21 1 16,3 21-4-16,0 0-6 0,-2-18-2 15,2 18-1-15,0 0-4 0,0 0-2 16,5-18-7-16,-5 18-5 0,0 0-2 16,12-12-8-16,-12 12-1 0,0 0-6 0,20-7-1 15,-20 7 0-15,18-3-1 0,-18 3-7 16,20-1-1-16,-20 1 0 0,21 1-4 0,-21-1-2 15,0 0-2-15,31 3-4 0,-31-3 5 16,13 6-4-16,-13-6-1 0,16 4 4 0,-16-4-4 16,12 11 10-16,-12-11 4 0,8 15 13 15,-8-15 14-15,0 19 4 0,0-19 10 0,-2 21 5 16,2-21 0-16,-6 24-1 0,1-10-5 16,-2-1-1-16,2 2-5 0,-2-3-5 15,7-12-2-15,-8 28-4 0,4-14-6 16,0-3 0-16,4-11-5 0,-4 25-1 0,4-25-24 15,0 23 2-15,0-23-7 0,6 23-21 16,0-16-37-16,-6-7-39 0,15 16-47 16,-6-10-49-16,-9-6-55 0,16 7-94 0,-5-7-604 15,-11 0-377-15</inkml:trace>
  <inkml:trace contextRef="#ctx0" brushRef="#br0" timeOffset="213436.65">11981 14091 1791 0,'0'0'297'0,"0"0"-106"0,0 0-44 15,-9-15-38-15,9 15 5 0,0 0 6 0,-6-15 19 16,6 15-6-16,0 0 2 0,-6-13 2 16,6 13-7-16,0 0-1 0,0 0 1 0,-7-18-4 15,7 18-3-15,0 0-3 0,0 0-10 16,0 0-10-16,0 0-11 0,0-21-10 0,0 21-12 15,0 0-3-15,0 0-7 0,8-19-14 16,-8 19-1-16,9-9-8 0,-9 9-4 16,11-10-3-16,-11 10-4 0,16-8-3 0,-16 8 5 15,13-4-8-15,-13 4-7 0,0 0 1 16,0 0 0-16,30 8-2 0,-30-8 0 0,12 12-3 16,-4-2-1-16,-8-10 0 0,8 24 7 15,-3-11-8-15,-3 4 5 0,0 1-5 16,-2 1-2-16,-2 0-1 0,0 2 1 0,-3 2 1 15,-1 1 4-15,-2-1-5 0,0 1 0 16,0-2 0-16,0 1 3 0,-3 0-5 16,0-2-5-16,2-2 8 0,1-4-3 0,0 2-4 15,-1-4 1-15,3 2-3 0,-1-5-2 16,7-10 1-16,-8 17-4 0,8-17-6 16,-6 14-9-16,6-14-6 0,0 0-4 0,0 0-6 15,0 0 2-15,0 0 5 0,0 0-1 16,25-37 9-16,-16 22-5 0,1-2 2 15,5-3 2-15,-2-2 2 0,1-1 3 0,-5 0 2 16,3 1 1-16,5-5 4 0,-6 6-1 16,0-3 9-16,-1 2 1 0,2 3 8 0,-6 4 11 15,2-2 6-15,-1 4 4 0,-1 2-1 16,-6 11 4-16,8-20-5 0,-8 20 1 16,7-14 1-16,-7 14 4 0,0 0 3 0,0 0 1 15,0 0-1-15,0 0-2 0,0 0-1 16,0 0 9-16,0 0-4 0,-17 57 0 0,15-43-1 15,-3 4-3-15,5-1 3 0,-2 2-11 16,2-19-4-16,0 33 4 0,2-14-7 0,5-1 1 16,-4-1-5-16,4-2 7 0,2 0-6 15,-1-1-8-15,3 0-17 0,-3-2-17 16,5-4-25-16,-3 0-41 0,3-2-45 16,1-1-49-16,3-1-55 0,-6-4-46 0,-11 0-133 15,27-1-148-15,-18-2-334 0,4 0-300 0</inkml:trace>
  <inkml:trace contextRef="#ctx0" brushRef="#br0" timeOffset="213657.87">12460 14316 2780 0,'0'0'10'15,"0"0"26"-15,8 10 14 0,-8-10 5 16,0 0 0-16,0 0-6 0,0 0-4 0,21 0-6 15,-21 0-1-15,0 0-9 0,34-10 4 16,-19 6-11-16,1-1-7 0,-1-1-18 0,0 0-24 16,0-1-28-16,-2 1-31 0,-13 6-36 15,24-14-21-15,-14 12-14 0,-1-5-9 16,-9 7-30-16,6-10-63 0,-6 10-386 0,0 0 126 16</inkml:trace>
  <inkml:trace contextRef="#ctx0" brushRef="#br0" timeOffset="213792.52">12603 14218 1921 0,'0'0'11'0,"-19"-3"36"16,19 3 16-16,-15-4 20 0,15 4 12 15,0 0 4-15,0 0 20 0,-25-2 5 16,25 2-7-16,0 0-15 0,0 0-18 0,0 0-28 16,-9-11-33-16,9 11-26 0,0 0-24 15,0 0-21-15,0 0-22 0,0 0-24 16,30-26-17-16,-30 26-19 0,15-13-49 0,-15 13-81 16,10-12-380-16,-1 6 136 0</inkml:trace>
  <inkml:trace contextRef="#ctx0" brushRef="#br0" timeOffset="214342.56">12808 13930 1883 0,'0'0'-12'0,"2"-16"16"0,-2 16 32 0,0 0 22 15,0 0 34-15,4-17 23 0,-4 17 20 16,0 0 15-16,0 0 4 0,0 0-7 0,7-14-13 16,-7 14-16-16,0 0-6 0,0 0-12 15,0 0-1-15,0 0-4 0,0 0 0 16,0 0-9-16,0 0-11 0,9 44-10 0,-9-28-2 15,0-16-10-15,5 32-5 0,-3-13-4 16,0 0-6-16,0 1-4 0,0-2 2 16,-2 0-10-16,1 3 1 0,1-3-5 0,0 1 1 15,0-2-8-15,-2-17 6 0,2 31-6 16,-2-17-1-16,0-14 1 0,2 22 1 16,-2-22 8-16,5 19 16 0,-5-19 12 0,-3 15 17 15,3-15 0-15,0 0-5 0,0 0-8 0,0 0-1 16,0 0-4-16,0 0-3 0,0 0-4 15,0 0-4-15,0 0-1 0,17-44-2 0,-17 44 1 16,6-29 2-16,-2 9-8 0,1-1 1 16,0-2-8-16,4 2-5 0,-1-1 2 15,-1 0-4-15,1 1 4 0,0 0-4 0,3 1-5 16,-1 1 2-16,-1 0-6 0,1 1-7 16,2 2-15-16,1-2-19 0,-6 4-24 15,5-1-27-15,-3 3-31 0,3-1-48 0,-2 4-50 16,1-1-60-16,-4 1-114 0,2-1-169 15,0 5-26-15,-9 5-270 0,13-8-200 0</inkml:trace>
  <inkml:trace contextRef="#ctx0" brushRef="#br0" timeOffset="-214670.28">13196 14018 2443 0,'0'0'-43'0,"0"0"52"0,0 0 14 15,0 0 12-15,0 0 4 0,0 0 8 0,0 0 14 16,0 0 5-16,0 0 5 0,0 0-6 16,0 0-3-16,25-37-9 0,-21 23-1 0,1-1-5 15,2 0 2-15,-1-3 1 0,-1 3 0 16,6-2 1-16,-2-1-6 0,-2 4-2 15,1-1-5-15,2 0-12 0,-1-1-2 0,2 2-2 16,0 4-7-16,-2-2 1 0,4 2-3 16,-1 3 1-16,-12 7-1 0,25-12-5 15,-12 11 5-15,-13 1-4 0,25 6-4 16,-10 1 6-16,-3 3-2 0,-1 3 0 0,0 3 6 16,0 6 3-16,-4-2 12 0,0 4 5 0,-1 0 1 15,-4 2 11-15,-4-2 10 0,0 3 7 16,-2-3 4-16,-5-1 1 0,2 1 3 15,-7-2-1-15,1-2 0 0,-3-2-5 0,-1-3-1 16,1-1 1-16,0-3 1 0,-2-3 4 16,5-5-5-16,13-3-4 0,-25-1-8 15,25 1-6-15,-21-13-5 0,13 3-13 0,8 10-2 16,-9-27-15-16,7 10-12 0,2 17-34 16,6-33-26-16,-1 15-34 0,1 0-31 15,5 1-44-15,-3 2-38 0,2-1-31 0,-1 4-58 16,1-4-123-16,-6 4-560 0,0 4-429 15</inkml:trace>
  <inkml:trace contextRef="#ctx0" brushRef="#br0" timeOffset="-204256.15">3723 4947 13 0,'-23'-16'34'0,"23"16"7"15,0 0-7-15,0 0-9 0,0 0 10 0,0 0-6 16,0 0 0-16,0 0 2 0,0 0 2 16,0 0-3-16,0 0 5 0,-13-10-3 0,13 10 1 15,0 0 4-15,0 0 1 0,0 0-4 16,0 0 14-16,0 0-12 0,0 0 1 16,0 0 2-16,0 0 5 0,0 0 2 0,0 0 1 15,0 0-2-15,0 0 6 0,0 0-4 16,0 0-5-16,0 0-1 0,0 0-9 15,0 0 3-15,-15-7-1 0,15 7 1 0,0 0-5 16,0 0 1-16,0 0 0 0,0 0-8 16,0 0-3-16,0 0-1 0,0 0-2 15,0 0 0-15,0 0 6 0,0 0-8 0,0 0-3 16,0 0 2-16,0 0-1 0,0 0 1 16,0 0-4-16,0 0 0 0,0 0-1 15,0 0 1-15,0 0-2 0,0 0 1 0,0 0 1 16,0 0-2-16,0 0 4 0,0 0-5 15,0 0-1-15,0 0 8 0,0 0-9 0,0 0 1 16,0 0-2-16,0 0-1 0,0 0-3 16,0 0 7-16,0 0-4 0,0 0-3 0,0 0 3 15,0 0 1-15,0 0-1 0,0 0 4 16,0 0-6-16,0 0 3 0,0 0 2 16,0 0 4-16,0 0-6 0,0 0-1 15,0 0 2-15,0 0 5 0,0 0-10 0,0 0 2 16,0 0 3-16,0 0-2 0,0 0-1 15,0 0 3-15,0 0-4 0,0 0 9 16,0 0-2-16,0 0-3 0,0 0-1 0,0 0 2 16,0 0-6-16,0 0 0 0,0 0 5 15,0 0 0-15,0 0-5 0,0 0 12 0,0 0-11 16,0 0-1-16,-19-5 2 0,19 5 3 16,0 0-2-16,0 0 2 0,0 0-8 0,0 0 6 15,0 0-3-15,-19-3 3 0,19 3-4 16,0 0-3-16,0 0 3 0,0 0 1 15,0 0 0-15,0 0 3 0,0 0-1 0,0 0 6 16,0 0-7-16,0 0-2 0,0 0 2 16,0 0 3-16,-17-4-3 0,17 4 1 15,0 0-5-15,0 0 6 0,0 0 0 0,0 0-3 16,0 0 2-16,0 0 3 0,0 0-8 16,0 0 3-16,0 0 3 0,0 0-6 15,0 0 4-15,0 0-2 0,0 0 1 0,0 0 4 16,0 0-7-16,0 0-2 0,0 0-1 15,0 0-6-15,0 0-19 0,0 0-25 16,0 0-37-16,0 0-42 0,0 0-56 0,0 0-222 16,0 0 129-16</inkml:trace>
  <inkml:trace contextRef="#ctx0" brushRef="#br0" timeOffset="-203859.64">3638 4721 1063 0,'0'0'-89'0,"0"0"9"0,0 0 10 0,0 0 6 16,0 0 3-16,-12-7-2 0,12 7-26 15,0 0-95-15,0 0 61 0</inkml:trace>
  <inkml:trace contextRef="#ctx0" brushRef="#br0" timeOffset="-203663.4">3604 4681 449 0</inkml:trace>
  <inkml:trace contextRef="#ctx0" brushRef="#br0" timeOffset="-203639.14">3604 4681 363 0,'0'0'-123'16,"-17"-6"42"-16</inkml:trace>
  <inkml:trace contextRef="#ctx0" brushRef="#br0" timeOffset="-202315.26">3242 4671 346 0,'0'0'15'0,"-20"-4"0"0,20 4-3 15,0 0 3-15,0 0-2 0,0 0-1 16,0 0 1-16,0 0-3 0,0 0-1 16,0 0 0-16,0 0 5 0,0 0-9 0,0 0 9 15,0 0 1-15,0 0 0 0,0 0 3 16,0 0 3-16,0 0-4 0,0 0 1 16,0 0-6-16,0 0-1 0,0 0 2 0,0 0 2 15,38-19-6-15,-38 19 2 0,0 0-4 16,0 0-3-16,0 0 3 0,0 0 3 15,27 5-9-15,-27-5 9 0,0 0-5 0,0 0 1 16,19 11 5-16,-19-11-6 0,0 0 3 16,0 0-1-16,15 7-2 0,-15-7-3 15,0 0 2-15,12 8 1 0,-12-8-1 0,0 0 0 16,13 9-2-16,-13-9-2 0,0 0 3 16,11 10-3-16,-11-10 6 0,0 0-3 15,10 11 1-15,-10-11-2 0,0 0 1 0,9 12 1 16,-9-12 2-16,0 0-3 0,8 13 1 15,-8-13-1-15,7 12 1 0,-7-12 2 0,6 11-3 16,-6-11 1-16,0 0 14 0,9 17-16 16,-9-17 0-16,4 14 7 0,-4-14-4 15,0 0-1-15,4 17 1 0,-4-17-3 16,4 11 7-16,-4-11 11 0,0 0 9 0,2 19 1 16,-2-19-3-16,0 0-4 0,0 0 6 15,-2 25-6-15,2-25 0 0,0 0-2 16,-2 19-4-16,2-19-6 0,0 0 3 0,-4 16-3 15,4-16 3-15,0 0-2 0,0 0-5 0,-2 16 2 16,2-16 6-16,0 0-8 0,0 0-3 16,-4 14 4-16,4-14 8 0,0 0-12 15,0 0 1-15,-2 17 0 0,2-17-2 16,0 0 1-16,0 0 1 0,0 0 0 0,0 0-1 16,0 21-1-16,0-21 4 0,0 0 9 15,0 0-11-15,0 0-3 0,2 17-2 16,-2-17 6-16,0 0-2 0,0 0 3 0,0 0-4 15,0 0 4-15,0 0 0 0,0 0-4 16,0 17 4-16,0-17-2 0,0 0-1 0,0 0-3 16,0 0 3-16,0 0-1 0,0 0-3 15,0 0 4-15,0 0 1 0,0 0-2 16,2 15-3-16,-2-15 2 0,0 0 1 16,0 0 1-16,0 0-4 0,0 0 3 15,0 0-1-15,0 0-2 0,0 0-2 0,0 0-1 16,0 0 3-16,0 0 2 0,0 0-1 0,0 0 1 15,0 19-2-15,0-19-3 0,0 0 1 16,0 0 2-16,0 0-5 0,0 0 6 16,0 0-1-16,0 0-5 0,0 0 9 0,0 0-11 15,0 18 9-15,0-18 1 0,0 0 0 16,0 0-4-16,2 17 2 0,-2-17 1 16,0 0 2-16,0 17-1 0,0-17 0 15,0 0-8-15,0 21 12 0,0-21-7 0,0 17 0 16,0-17 0-16,0 19 5 0,0-19-1 15,0 21-4-15,0-21 3 0,0 22-1 0,0-22 1 16,-2 26-5-16,2-14 1 0,0-12-3 16,-4 31 8-16,1-16-3 0,3 1 1 0,-2 1 3 15,0 1-6-15,2-18 6 0,-2 35-2 16,2-15 0-16,0 0-1 0,-2 0 5 16,2 1-7-16,-2-1 3 0,-1 5 2 15,1 0 2-15,-2 2-7 0,0-1 15 0,0 0-11 16,-3 1-1-16,1 0-5 0,0 0 4 15,-3 0-2-15,2 0 4 0,1 1 7 16,0-1-12-16,-2 1 1 0,4 0 0 0,-1 0 6 16,1 4 0-16,2-3-3 0,-1 0-3 15,1 1 7-15,4-1-4 0,1 2 5 0,-1-1-1 16,5-1 10-16,-1 4-10 0,4-3-6 16,0 3 8-16,2-1-1 0,0-2-6 15,1 3 6-15,-1-2 2 0,1 1-7 0,-2-2 1 16,-3 3 4-16,-4-3 0 0,0 1-6 15,-2 1 8-15,-2 0 3 0,-4 4-4 16,2 3 1-16,0-1 16 0,-2 0-9 0,2 1 9 16,0-8-2-16,2 2 3 0,2-1 7 15,2-2-15-15,0 2-2 0,4-2 7 0,6-2-5 16,-2-2-3-16,3-4-12 0,2-4-29 16,0-3-51-16,3-4-66 0,-4-4-129 15,1 0-192-15,2-6 376 0</inkml:trace>
  <inkml:trace contextRef="#ctx0" brushRef="#br0" timeOffset="-201508.26">3287 4707 1294 0,'-11'-7'-43'0,"11"7"10"16,0 0 1-16,0 0 11 0,0 0 23 15,-4-18-20-15,4 18 4 0,0 0 5 0,0 0 4 16,0 0 5-16,0 0 2 0,11-30 5 15,-11 30 2-15,4-11 5 0,-4 11 7 16,0 0-2-16,10-16 2 0,-10 16 0 16,11-9-9-16,-11 9-1 0,15-10 1 0,-15 10-2 15,16-9 4-15,0 5-9 0,-16 4 2 16,29-10-3-16,-12 6 1 0,0 1 10 0,3-1-15 16,-2 2 4-16,1-2 4 0,0 2-8 15,0-1 2-15,1 1-2 0,-2 0 2 16,-18 2-4-16,34-2 12 0,-21 0-13 0,-13 2 1 15,26-2 13-15,-26 2-11 0,20-1 3 16,-20 1 2-16,18-3-1 0,-18 3-6 16,0 0 5-16,23-4 1 0,-23 4 1 15,12-5 2-15,-12 5-6 0,18-7 6 0,-18 7-3 16,18-8 1-16,-18 8 7 0,24-9 8 16,-12 2 14-16,3 2 5 0,0 1 15 0,2-2 0 15,-17 6 7-15,34-10-18 0,-17 7 10 16,2-3-14-16,0 2-8 0,2 1-5 0,0-2 3 15,-1 3-16-15,-2-4-21 0,1 5-50 16,-1-3-54-16,-2 1-82 0,-16 3-303 16,26-8 330-16</inkml:trace>
  <inkml:trace contextRef="#ctx0" brushRef="#br0" timeOffset="-160077.08">27187 7299 981 0,'0'0'144'0,"0"0"-39"0,0 0-34 15,0 0-16-15,0 0-2 0,0 0-10 16,0 0 9-16,0 0-8 0,-21-6 18 0,21 6 10 16,0 0 6-16,0 0 15 0,0 0 8 0,0 0 11 15,0 0 14-15,0 0 12 0,0 0 2 16,0 0 4-16,0 0-7 0,0 0-7 16,0 0-7-16,0 0-9 0,0 0-8 0,0 0-2 15,0 0-4-15,0 0-3 0,0 0-3 16,0 0-7-16,0 0-5 0,0 0-1 15,0 0-7-15,0 0-4 0,0 0 2 0,0 0-13 16,14 42-4-16,-14-42-4 0,5 17-6 16,-5-17-4-16,4 18-3 0,-4-18-5 0,7 20-3 15,-7-20-1-15,4 19-4 0,-2-6-1 16,-2-13 11-16,4 17-2 0,-4-17-6 16,4 18 1-16,-4-18-3 0,2 17-5 0,-2-17-3 15,0 0-2-15,2 19-1 0,-2-19-1 16,0 0-1-16,2 16-1 0,-2-16-6 15,0 0 4-15,0 0 0 0,0 19-1 0,0-19 0 16,0 0 0-16,0 0-2 0,0 0 3 16,0 0 0-16,0 0-5 0,0 0-1 0,0 0 3 15,0 0-3-15,0 0 0 0,0 0-2 16,0 0 4-16,0 0 0 0,0 0-2 16,0 0-3-16,15-47 1 0,-15 47 0 0,7-13 2 15,-7 13-4-15,7-14 3 0,-7 14 1 16,5-16 0-16,-5 16-3 0,6-16 2 0,-6 16-4 15,7-18 4-15,-7 18-2 0,6-15 1 16,-6 15-1-16,6-15-1 0,-6 15 1 16,0 0-2-16,6-17 3 0,-6 17-1 0,0 0-3 15,6-15 2-15,-6 15-4 0,0 0 5 16,3-13-2-16,-3 13 2 0,0 0-2 0,0 0 0 16,0 0-1-16,0 0 3 0,6-16-6 15,-6 16 4-15,0 0-1 0,0 0 1 16,0 0-1-16,0 0 2 0,0 0-5 0,0 0 1 15,0 0 0-15,0 0-2 0,0 0 2 16,0 0-1-16,0 0-2 0,0 0-2 0,0 0-1 16,0 0-7-16,0 0-17 0,0 0-20 15,0 0-28-15,0 0-45 0,0 0-47 16,0 0-50-16,-4-20-64 0,4 20-154 16,0 0-164-16,0 0-231 0,0 0-172 0</inkml:trace>
  <inkml:trace contextRef="#ctx0" brushRef="#br0" timeOffset="-156680.33">27238 7341 556 0,'0'0'229'16,"0"0"-51"-16,0 0-41 0,0 0-32 15,0 0-6-15,0 0 10 0,0 0 6 16,0 0-9-16,0 0 10 0,0 0 9 0,0 0-1 16,0 0 5-16,0 0-1 0,0 0 10 15,0 0-2-15,0 0-3 0,0 0-9 16,0 0-3-16,0 0-10 0,31-8-5 0,-31 8 0 15,0 0 2-15,0 0 1 0,0 0-4 16,0 0-4-16,0 0-6 0,0 0-4 0,0 0-6 16,0 0-7-16,-6 41-6 0,6-41-4 15,-5 19-9-15,5-19 1 0,-6 24-11 16,4-10 6-16,-1 1-15 0,-1 0 1 0,4-15-5 16,-7 32-5-16,2-16-2 0,3-3-3 15,-2 1-2-15,4-14-4 0,-3 25-1 0,3-25-4 16,-2 22 0-16,2-22 1 0,-6 17 1 15,6-17 3-15,-2 15 9 0,2-15 7 0,0 0 24 16,0 0-9-16,0 0 0 0,-6 16 3 16,6-16-9-16,0 0-4 0,0 0-9 15,0 0 4-15,0 0-4 0,0 0 0 0,0 0-2 16,6-63-7-16,-4 50 1 0,-2 13 3 16,8-26-7-16,-7 11-3 0,3 0-1 15,-4 15 1-15,9-27 2 0,-2 12-9 0,-3 0 5 16,1 2-4-16,1-1 7 0,1 1-5 15,-7 13-11-15,14-24 8 0,-10 13 0 16,-4 11-5-16,11-17 4 0,-4 8-1 0,-7 9-4 16,14-14 0-16,-14 14-3 0,12-13 2 15,-12 13 3-15,13-9-4 0,-13 9-2 16,13-6 2-16,-13 6-5 0,0 0-1 0,0 0 3 16,0 0 1-16,0 0-3 0,25 14 6 15,-25-14 0-15,2 14-3 0,-2-14 7 0,0 0-1 16,-2 28-5-16,2-28-8 0,-5 23 7 15,5-23 1-15,-6 22-1 0,6-22 8 0,-3 23-11 16,3-23 3-16,-5 16 3 0,5-16-4 16,-4 18 0-16,4-18-2 0,-4 13 8 15,4-13-3-15,0 0 3 0,0 0 4 0,-3 19-6 16,3-19-1-16,0 0 6 0,0 0-7 16,0 0 1-16,0 0-1 0,0 0-1 15,0 0-3-15,0 0 2 0,0 0 7 0,0 0-7 16,42-34-1-16,-30 23-6 0,-5 2 4 15,4-3 3-15,0 0 0 0,0 1-1 0,-2 0-1 16,3 0-2-16,-3 0 8 0,2 1-7 16,-1 1 3-16,-10 9 1 0,17-15-2 15,-5 9 4-15,-12 6-6 0,15-12 1 0,-15 12-3 16,14-7 4-16,-14 7 6 0,0 0-8 16,0 0 2-16,0 0 2 0,31 12 4 0,-31-12 1 15,7 13-1-15,-7-13 4 0,7 19 0 16,-7-19-2-16,2 22 1 0,0-10-15 15,-2-12 3-15,4 25 3 0,-4-13-1 0,0-12 1 16,0 26-3-16,2-14 9 0,-2-12-8 16,2 25 4-16,-2-25-2 0,0 24 0 0,0-24 4 15,3 19-2-15,-3-19-12 0,2 18-12 16,1-11-20-16,-3-7-27 0,2 11-42 0,-2-11-59 16,0 0-70-16,6 10-59 0,-6-10-112 15,0 0-156-15,0 0-57 0,0 0-276 16,0 0-286-16</inkml:trace>
  <inkml:trace contextRef="#ctx0" brushRef="#br0" timeOffset="-156444.39">27869 7520 2832 0,'0'0'23'16,"0"0"18"-16,0 0 14 0,0 0 22 0,13 4 17 15,-13-4 4-15,0 0-1 0,0 0-10 16,0 0-5-16,30-2-14 0,-30 2-5 16,25 0-9-16,-25 0-5 0,31 0-8 0,-13 0-5 15,0 0-9-15,0 2-31 0,-18-2-31 16,34-2-37-16,-21 2-44 0,-13 0-42 0,25 0-39 16,-11-2-52-16,-14 2-115 0,13-6-447 15,-13 6-129-15</inkml:trace>
  <inkml:trace contextRef="#ctx0" brushRef="#br0" timeOffset="-156287.93">27899 7417 2327 0,'0'0'-17'15,"-17"-6"54"-15,17 6-8 0,0 0-6 16,0 0 3-16,0 0 1 0,0 0 20 0,0 0-17 16,0 0 0-16,0 0-3 0,0 0-4 15,0 0-20-15,30-19-34 0,-30 19-45 0,25-6-47 16,-15 5-73-16,-10 1-154 0,26-8-235 15,-15 5 212-15</inkml:trace>
  <inkml:trace contextRef="#ctx0" brushRef="#br0" timeOffset="-155663.39">28155 7289 1730 0,'0'0'56'0,"8"-9"45"16,-8 9-9-16,0 0 16 0,9-13 27 0,-9 13 25 15,0 0 20-15,10-13-5 0,-10 13-16 16,0 0-17-16,9-13-19 0,-9 13-16 0,0 0-10 16,0 0-8-16,0 0-3 0,0 0-9 15,0 0 0-15,22 26-8 0,-15-15-8 0,0 2-3 16,-2 2-7-16,1 1-7 0,0 1-1 16,0-1-1-16,1 3-7 0,-1-1 8 15,0-1-1-15,-2 1-4 0,3-3-5 16,-1 0-2-16,-2 0 0 0,1-1-5 0,1-3-2 15,-6-11 1-15,6 21 20 0,-6-21 10 16,4 13 4-16,-4-13-2 0,0 0 4 16,12 7-9-16,-12-7 0 0,0 0-5 0,0 0 0 15,0 0-6-15,16-29-3 0,-10 17-5 16,-1-4-12-16,0 3 9 0,0-1 7 16,2-2 5-16,-1 0-7 0,0-1-5 0,1 2-3 15,0-1 0-15,-2 3-4 0,1 0-2 16,-6 13-4-16,12-21 1 0,-8 12-3 0,-4 9-1 15,8-15-3-15,-8 15-3 0,0 0 2 16,10-8-11-16,-10 8 4 0,0 0 6 0,0 0-5 16,0 0-1-16,22 19 14 0,-22-19-13 15,8 15 2-15,-8-15-6 0,9 18 3 0,-3-11-2 16,-6-7 1-16,13 16 1 0,-9-5 6 16,-4-11-7-16,9 12 7 0,-9-12-9 15,8 12 7-15,-8-12 3 0,0 0 0 0,12 10 4 16,-12-10-2-16,0 0 12 0,20 2 1 15,-20-2 5-15,0 0-1 0,0 0 0 0,28-15-9 16,-18 5 6-16,1 0-3 0,-1-2-2 16,-3-1 0-16,7-3-2 0,-3-3-5 15,1 0-3-15,-1-3-14 0,2 4 4 0,-3-4-5 16,1 2-22-16,-1 1-15 0,-1 1-22 16,0 3-26-16,-5 0-34 0,2 3-50 0,-2 1-58 15,0 3-50-15,-4 8-55 0,0 0-123 16,2-18-151-16,-2 18-1 0,0 0-229 15,0 0-175-15</inkml:trace>
  <inkml:trace contextRef="#ctx0" brushRef="#br0" timeOffset="-155334.4">29014 7174 2506 0,'0'0'-54'0,"0"0"11"0,0 0 8 16,0 0 22-16,0 0 43 0,0 0 20 15,0 0 21-15,0 0 10 0,0 0 11 0,-29 50 4 16,18-33 7-16,-2 3 8 0,-1-1 12 16,-4 7 9-16,2 1-3 0,-1 3-9 15,-2-1-10-15,-4 8-10 0,1-2-10 0,0 2-9 16,0 0-7-16,1 0-7 0,-1-1-6 15,2-2-5-15,0-2-6 0,-1 3-7 16,4-6-3-16,0-1-5 0,-1-1-5 0,1 0-8 16,6-7-13-16,0 2-23 0,0-5-36 15,3-2-43-15,0 0-43 0,1-2-41 16,7-13-49-16,-6 17-53 0,6-17-123 0,-3 12-504 16,3-12-300-16</inkml:trace>
  <inkml:trace contextRef="#ctx0" brushRef="#br0" timeOffset="-154689.15">29065 7768 2758 0,'9'-15'-44'0,"-9"15"32"0,2-15 15 16,-2 15 22-16,0 0 26 0,0 0 26 0,-9-22 17 15,9 22 20-15,0 0 3 0,-29-4-1 16,29 4-7-16,-26 6-8 0,26-6 0 0,-29 13-4 16,14-2-4-16,-2 1 4 0,3 3-2 15,-4 0-6-15,4 4-3 0,0-1-14 0,2 1-9 16,3-1-4-16,1 2-6 0,2-3-3 16,2 0-6-16,-1 0-4 0,1-1 1 15,4-16-11-15,2 26-2 0,-2-26-3 0,7 22-5 16,-3-13-3-16,-4-9-4 0,12 9-2 15,-12-9-2-15,17 4-4 0,-17-4-2 16,0 0 3-16,0 0-2 0,38-19 0 0,-28 9-2 16,0-2 0-16,-1-4 3 0,2-1 2 15,0-2 5-15,0 2 11 0,-3-1 8 16,-1 4 18-16,-1-2 11 0,0 2 16 0,-1 3 1 16,-5 11-21-16,13-21-4 0,-7 13-6 15,-6 8-4-15,6-13-5 0,-6 13 5 16,0 0-2-16,0 0-2 0,0 0-4 0,0 0-1 15,0 0-4-15,0 0-3 0,0 0-3 16,0 48 1-16,-2-31-6 0,0 2 1 0,0 6-5 16,0 1 2-16,2 3-6 0,0-1-3 15,0 5-2-15,0-2 3 0,0 1-7 16,-2 3-1-16,2-3-1 0,0 0 0 0,-2-2 4 16,-3 1-3-16,0 0-1 0,1-1 0 15,-4-4 0-15,2 2 4 0,-5-3-3 0,1 0 4 16,-5-5-2-16,0-1 8 0,-5 0-3 15,2-3 1-15,-4-1 7 0,4-4 3 0,-3-2 3 16,3-2 3-16,2-2 0 0,0-4-3 16,16-1-6-16,-25-3-1 0,25 3-7 15,-16-16-11-15,16 16-29 0,-9-22-25 0,11 7-36 16,0-3-35-16,3-2-56 0,3 1-65 16,2-5-54-16,-1 4-121 0,0-2-179 0,1 1-27 15,-1 6-331-15,-3-2-400 0</inkml:trace>
  <inkml:trace contextRef="#ctx0" brushRef="#br0" timeOffset="-139971.8">5863 15715 496 0,'0'0'97'16,"0"0"-24"-16,0 0-10 0,0 0-34 15,0 0-7-15,0 0-6 0,0 0-8 0,0 0 3 16,0 0 3-16,0 0 2 0,0 0 3 16,0 0-3-16,0 0 2 0,0 0 2 15,0 0 7-15,0 0 0 0,0 0-4 0,0 0 2 16,0 0 0-16,0 0-11 0,0 0 7 15,0 0-1-15,0 0-1 0,0 0-3 0,0 0 9 16,0 0-2-16,0 0 5 0,0 0-2 16,0 0 7-16,0 0 7 0,0 0-8 15,0 0-2-15,0 0-3 0,0 0-5 0,0 0 4 16,0 0-9-16,0 0-5 0,0 0 5 16,0 0 1-16,0 0-1 0,0 0-8 15,0 0 4-15,0 0 4 0,0 0 6 0,0 0 9 16,0 0 8-16,0 0 3 0,0 0 20 15,0 0-11-15,0 0 2 0,0 0 2 0,0 0 10 16,0 0-1-16,0 0-8 0,0 0-6 16,0 0 5-16,0 0-11 0,0 0 0 15,0 0-7-15,0 0-9 0,0 0 5 0,0 0-12 16,0 0-4-16,0 0 2 0,0 0-3 16,0 0-1-16,0 0 5 0,0 0 2 15,0 0-8-15,0 0 4 0,0 0 5 0,0 0-3 16,0 0-1-16,0 0 5 0,0 0 15 15,0 0-12-15,0 0-1 0,0 0 14 16,0 0-3-16,0 0 12 0,0 0 1 0,0 0-4 16,0 0-2-16,0 0-3 0,0 0-7 15,0 0-2-15,0 0-4 0,0 0-4 16,0 0-1-16,0 0-4 0,0 0 1 0,0 0-2 16,0 0-4-16,0 0 0 0,0 0 2 15,0 0-8-15,0 0 2 0,0 0 1 0,0 0-1 16,0 0-3-16,0 0-3 0,0 0 3 15,0 0 7-15,0 0-7 0,0 0 0 16,45 11 4-16,-45-11-6 0,0 0 1 0,0 0 2 16,0 0-5-16,0 0 2 0,0 0-5 15,16 2-6-15,-16-2-18 0,0 0-13 16,0 0-18-16,0 0-13 0,0 0-22 0,0 0-22 16,0 0-5-16,0 0-4 0,0 0 1 15,0 0-3-15,0 0 4 0,0 0 1 0,0 0 3 16,0 0 13-16,0 0 8 0,0 0 4 15,0 0-1-15,0 0 9 0,0 0 2 16,0 0 8-16,0 0 4 0,0 0 8 0,0 0 5 16,0 0 12-16,0 0 1 0,0 0 8 15,0 0 11-15,0 0 18 0,0 0 6 0,0 0 17 16,0 0 3-16,0 0 9 0,0 0 10 16,0 0 1-16,0 0 1 0,0 0 0 15,0 0 4-15,0 0 6 0,0 0-2 16,0 0-1-16,0 0-1 0,0 0-13 15,0 0 2-15,0 0 3 0,0 0-14 0,0 0 8 16,-56-7-9-16,56 7-6 0,0 0 9 16,0 0-1-16,0 0-4 0,-20-3-1 0,20 3-10 15,0 0 6-15,0 0-4 0,-19-1-1 16,19 1 0-16,0 0 14 0,0 0-5 0,0 0 0 16,0 0 10-16,-23 0-9 0,23 0 5 15,0 0-9-15,0 0-2 0,0 0 2 16,0 0-3-16,0 0-5 0,-21 0 7 0,21 0-4 15,0 0-6-15,0 0 3 0,0 0-9 16,0 0 5-16,0 0-1 0,0 0 2 0,0 0-3 16,-20-2-1-16,20 2-1 0,0 0 5 15,0 0-6-15,0 0 0 0,0 0 3 16,0 0-3-16,0 0 4 0,0 0-4 16,0 0 8-16,0 0-14 0,0 0 10 0,0 0-4 15,0 0 10-15,0 0-1 0,0 0 4 16,0 0-4-16,0 0 7 0,0 0-6 15,0 0 1-15,0 0-4 0,0 0 3 0,0 0-9 16,0 0-7-16,0 0-5 0,0 0-14 16,0 0-16-16,0 0-10 0,0 0-15 0,0 0-21 15,0 0-24-15,0 0-44 0,0 0-112 16,0 0-361-16,0 0 159 0</inkml:trace>
  <inkml:trace contextRef="#ctx0" brushRef="#br0" timeOffset="-137087.6">5759 15693 1710 0,'-23'0'-101'0,"23"0"8"0,0 0 14 0,-19 2 5 15,19-2 5-15,0 0 7 0,0 0 6 16,-23 0 5-16,23 0 3 0,0 0 0 15,0 0 5-15,-22 3 13 0,22-3 4 16,0 0 17-16,0 0 20 0,-20 1 20 0,20-1 8 16,0 0 15-16,0 0 2 0,-18 2 8 15,18-2 9-15,0 0 17 0,0 0-1 16,0 0 9-16,0 0 6 0,-19 2-1 0,19-2-8 16,0 0 6-16,0 0-7 0,0 0-11 15,0 0-6-15,0 0-3 0,0 0-7 16,0 0 3-16,0 0 3 0,-20 0-2 0,20 0-4 15,0 0-5-15,0 0 3 0,0 0-1 0,0 0 2 16,0 0 1-16,0 0-1 0,0 0-3 16,0 0 0-16,0 0-6 0,0 0 0 15,0 0-5-15,0 0-6 0,0 0 3 16,0 0 0-16,0 0-2 0,0 0 7 0,0 0 3 16,0 0 13-16,0 0-4 0,0 0 3 15,0 0-3-15,0 0-3 0,0 0-5 0,0 0-8 16,0 0-1-16,0 0 0 0,0 0-8 15,0 0-1-15,0 0-6 0,57-10-2 16,-57 10-4-16,20 0 0 0,-20 0-7 0,26 0 1 16,-26 0-2-16,28 0-1 0,-28 0-1 15,27-1-6-15,-13 1 3 0,-14 0-2 0,30 0-5 16,-30 0 1-16,30 0-2 0,-30 0 3 16,23 0-4-16,-23 0-2 0,24-2 2 15,-24 2-2-15,18 0 0 0,-18 0 2 0,0 0-2 16,22 0-1-16,-22 0-3 0,0 0 0 15,19 2 0-15,-19-2 0 0,0 0 0 16,0 0 0-16,0 0-3 0,21 0-2 0,-21 0-4 16,0 0-5-16,0 0-9 0,0 0-9 15,0 0-9-15,0 0-9 0,0 0-7 16,19 0-4-16,-19 0-24 0,0 0-14 0,0 0-11 16,0 0-23-16,0 0-12 0,0 0-6 15,0 0 5-15,0 0-1 0,0 0 1 0,0 0 14 16,0 0 11-16,0 0 14 0,0 0 7 15,0 0 18-15,0 0 10 0,0 0 17 16,0 0 11-16,-57-9 10 0,57 9 14 0,0 0 6 16,-14-6 8-16,14 6 11 0,0 0-2 15,-16-7 12-15,16 7-1 0,-14-8 8 16,14 8 8-16,0 0 5 0,-22-11 5 0,22 11 8 16,-15-8-3-16,15 8-2 0,-16-9 4 15,16 9-7-15,-18-11 3 0,18 11 3 16,-16-7-1-16,16 7 3 0,-18-11 3 15,18 11 1-15,-16-7-2 0,16 7 11 0,-15-7 1 16,15 7 5-16,-13-8-5 0,13 8 1 16,0 0-1-16,-15-6-4 0,15 6 1 0,0 0 1 15,0 0-3-15,-16-9-5 0,16 9-1 16,0 0-5-16,0 0-4 0,0 0-1 0,-11-7-6 16,11 7-6-16,0 0-1 0,0 0-2 15,0 0-1-15,0 0 2 0,0 0-5 16,0 0 3-16,0 0-2 0,0 0 2 0,0 0 1 15,0 0 2-15,0 0-3 0,0 0 2 16,0 0-4-16,0 0 5 0,0 0-5 0,0 0-1 16,0 0 4-16,0 0-4 0,0 0 1 15,0 0 1-15,0 0-1 0,0 0 3 16,55 11 1-16,-55-11 0 0,17 10-4 16,-17-10 3-16,17 9-5 0,-8-3-2 0,-9-6-3 15,20 12 3-15,-9-5-5 0,-2 0-1 16,1 1 2-16,1-1-3 0,-11-7-1 0,21 13-7 15,-10-5 3-15,-1-1-2 0,-10-7 4 16,17 13-2-16,-8-7-4 0,-9-6 2 16,14 8-3-16,-14-8-1 0,11 10 0 0,-11-10 3 15,10 8 3-15,-10-8-3 0,9 10 0 16,-9-10 1-16,0 0 2 0,4 14 0 0,-4-14 3 16,0 0 3-16,0 0 0 0,-10 27 0 15,10-27-1-15,-11 17-4 0,2-9 4 0,1 2-6 16,8-10 3-16,-19 19-2 0,10-8-3 15,-1-1 1-15,0 1-1 0,-4-1 0 16,4 1-3-16,-1-1 3 0,-1 0-13 16,1 0-4-16,0-3-37 0,11-7-42 0,-18 16-43 15,12-8-60-15,6-8-62 0,-12 8-78 16,12-8-144-16,-8 5-123 0,8-5-243 16,0 0-190-16</inkml:trace>
  <inkml:trace contextRef="#ctx0" brushRef="#br0" timeOffset="-131905.92">3949 15598 2368 0,'0'0'-143'16,"0"0"30"-16,0 0 19 0,0 0 14 15,0 0 13-15,4-15 5 0,-4 15 11 16,0 0 6-16,0 0 7 0,0 0 3 0,0 0-5 16,0 0 9-16,0 0-3 0,0 0 5 15,0 0 4-15,0 0 1 0,0 0 7 16,0 0 8-16,0 0-2 0,0 0 9 0,0 0-2 15,0 0 1-15,0 0 0 0,0 0-3 16,0 0-4-16,0 0 10 0,0 0-3 16,0 0-1-16,0 0 4 0,0 0-7 0,0 0 2 15,0 0 2-15,0 0-1 0,0 0 3 16,0 0-1-16,0 0 2 0,0 0 3 0,0 0-1 16,0 0-2-16,0 0-2 0,0 0 6 15,0 0-4-15,0 0-4 0,0 0-6 16,0 0-19-16,0 0-18 0,0 0-36 0,0 0-60 15,0 0-205-15,0 0 113 0</inkml:trace>
  <inkml:trace contextRef="#ctx0" brushRef="#br0" timeOffset="-124195.24">3602 15713 932 0,'0'0'-30'0,"0"0"12"16,0 0 10-16,0 0 3 0,0 0 3 16,0 0 0-16,0 0 13 0,0 0-13 15,0 0 2-15,0 0 0 0,0 0-5 0,0 0 5 16,0 0 4-16,0 0-1 0,0 0 1 15,0 0 1-15,0 0-3 0,0 0 11 16,0 0 5-16,0 0 1 0,0 0 7 0,-2-23 4 16,2 23 11-16,0 0 5 0,0 0 2 15,0 0 17-15,0 0-4 0,0 0-6 0,0 0-5 16,0 0 7-16,0 0-11 0,0 0 0 16,0 0-6-16,0 0-10 0,0 0 0 15,0 0-1-15,0 0-8 0,0 0-6 16,0 0 4-16,0 0-6 0,0 0 3 0,0 0-3 15,0 0 1-15,0 0 4 0,0 0 3 16,0 0 2-16,0 0 0 0,0 0 9 16,0 0-1-16,0 0 0 0,0 0 6 0,0 0-7 15,-15-7-8-15,15 7 4 0,0 0-15 16,0 0 8-16,0 0-5 0,0 0 1 16,0 0-3-16,0 0 4 0,0 0-8 0,0 0-5 15,0 0 6-15,0 0 4 0,0 0 4 16,0 0 7-16,0 0-6 0,0 0 7 15,0 0-9-15,0 0 2 0,0 0 7 0,-12-8-11 16,12 8 0-16,0 0 1 0,0 0-6 16,0 0 2-16,0 0 12 0,0 0-19 15,0 0-1-15,0 0-1 0,0 0 7 0,0 0-3 16,0 0 2-16,0 0 1 0,0 0-8 16,0 0 2-16,0 0 0 0,0 0-3 0,0 0 15 15,0 0-7-15,0 0 6 0,-18-5 2 16,18 5-8-16,0 0 4 0,0 0 1 15,0 0 1-15,0 0-5 0,0 0 3 16,0 0-6-16,0 0-3 0,0 0 7 0,0 0-1 16,0 0 0-16,0 0 1 0,0 0 2 15,0 0 10-15,0 0-2 0,0 0 2 0,0 0 3 16,0 0-3-16,0 0-3 0,0 0 2 16,0 0-3-16,0 0-2 0,0 0-5 15,0 0 14-15,0 0-4 0,0 0 5 0,0 0 3 16,0 0-3-16,0 0 1 0,0 0 6 15,0 0-4-15,0 0 13 0,0 0 0 0,0 0-6 16,0 0 0-16,0 0-3 0,0 0-7 16,0 0-1-16,0 0-3 0,-18-4-4 15,18 4 1-15,0 0 0 0,0 0-6 16,0 0 5-16,0 0-9 0,0 0 0 0,0 0-1 16,0 0 2-16,0 0-4 0,0 0 4 15,0 0-4-15,0 0 1 0,0 0 0 0,0 0 1 16,0 0 0-16,0 0-3 0,0 0 0 15,0 0 1-15,0 0-4 0,0 0 5 16,0 0 5-16,0 0 1 0,0 0 5 0,0 0 1 16,0 0-4-16,0 0-3 0,0 0 1 15,0 0-12-15,0 0-19 0,0 0-25 16,0 0-32-16,0 0-40 0,0 0-41 16,0 0-28-16,0 0-70 0,0 0-132 0,0 0-352 15,0 0-13-15</inkml:trace>
  <inkml:trace contextRef="#ctx0" brushRef="#br0" timeOffset="-121387.5">3745 15666 2039 0,'0'0'-128'16,"0"0"16"-16,0 0-2 0,0 0 6 0,0 0 8 16,0 0 17-16,0 0 11 0,0 0 16 15,0 0 9-15,0 0 5 0,0 0 0 16,0 0 5-16,0 0-5 0,0 0 2 0,0 0-4 15,0 0-5-15,0 0-7 0,0 0-15 16,0 0-37-16,0 0-122 0,0 0 76 0</inkml:trace>
  <inkml:trace contextRef="#ctx0" brushRef="#br0" timeOffset="-120503.56">3749 15586 692 0,'0'0'31'0,"0"0"0"15,4-14 11-15,-4 14-7 0,0 0 12 0,0 0 16 16,0 0 14-16,0 0 7 0,4-15 7 16,-4 15 10-16,0 0-3 0,0 0 16 0,0 0 10 15,0 0-3-15,0 0 2 0,0 0-2 16,0 0 5-16,0 0 0 0,0 0-3 15,0 0 4-15,0 0-1 0,0 0 0 0,0 0-3 16,0 0-6-16,0 0-6 0,0 0-7 16,0 0-14-16,0 0-4 0,0 0-10 0,0 0-4 15,0 0-9-15,-34 29-4 0,34-29-3 16,-15 15-4-16,4-7 0 0,11-8-7 16,-16 14 2-16,7-8-6 0,9-6-4 15,-14 12-5-15,14-12-4 0,-18 10-4 0,18-10 2 16,-14 11-10-16,14-11 4 0,-11 8-3 15,11-8-2-15,0 0 2 0,-15 9-4 0,15-9 4 16,0 0-4-16,-13 6-2 0,13-6-2 16,0 0 2-16,0 0 1 0,-14 8 4 0,14-8 2 15,0 0-3-15,0 0 2 0,0 0 0 16,0 0-1-16,-13 6 3 0,13-6-2 16,0 0 0-16,0 0 1 0,0 0 0 0,0 0-2 15,0 0 0-15,0 0-1 0,0 0-4 16,0 0-2-16,0 0 2 0,0 0-3 15,0 0-1-15,0 0 0 0,0 0 0 16,-11 10-2-16,11-10 0 0,0 0 1 0,0 0 0 16,0 0-4-16,0 0-1 0,0 0 3 15,0 0-2-15,0 0 0 0,0 0-1 0,0 0 2 16,0 0 2-16,0 0-5 0,0 0 2 16,0 0-2-16,0 0-1 0,0 0 4 15,0 0-2-15,0 0-1 0,0 0 1 0,0 0-1 16,0 0 0-16,0 0-2 0,0 0 2 15,0 0-3-15,0 0 1 0,0 0 1 16,0 0 0-16,0 0 0 0,0 0 0 0,0 0-2 16,0 0 2-16,0 0 1 0,0 0 1 15,0 0-2-15,0 0-1 0,0 0 1 0,0 0 4 16,0 0-1-16,0 0 4 0,0 0-3 16,0 0 7-16,0 0-1 0,0 0-1 15,0 0 7-15,0 0 0 0,55-8 1 16,-55 8-2-16,18 2 5 0,-18-2 4 0,20 4 4 15,-6 0 2-15,-14-4 7 0,27 6 16 16,-13-2 7-16,2 1-5 0,-2 1-12 16,4-1 0-16,-4-1 2 0,1 4-8 0,-3-3-1 15,3 1-4-15,-2 0 0 0,-1 0-6 16,0 2-7-16,-12-8 4 0,20 13 1 0,-11-7-10 16,-9-6 4-16,17 13-3 0,-17-13-3 15,13 11 2-15,-13-11-8 0,12 11 1 0,-12-11-6 16,11 10-26-16,-11-10-27 0,9 10-42 15,-9-10-54-15,0 0-69 0,12 9-57 16,-8-6-97-16,-4-3-155 0,0 0-89 0,10 7-316 16,-10-7-341-16</inkml:trace>
  <inkml:trace contextRef="#ctx0" brushRef="#br0" timeOffset="-118904.54">3719 15705 2645 0,'0'0'-166'16,"0"0"25"-16,0 0 22 0,0 0 15 15,0 0 28-15,0 0 16 0,14-22 16 16,-14 22 17-16,0 0 6 0,0 0 8 0,0 0 10 15,0 0 11-15,0 0 11 0,0 0 8 16,0 0-6-16,0 0 12 0,0 0-6 0,0 0 0 16,0 0-3-16,0 0-2 0,0 0 14 15,0 0 0-15,0 0 13 0,0 0 2 0,0 0 13 16,0 0-6-16,0 0 13 0,0 0-3 16,0 0-2-16,0 0 2 0,0 0 1 15,0 0-3-15,0 0-2 0,0 0 6 16,0 0-6-16,0 0 2 0,0 0 10 15,0 0 0-15,0 0 3 0,0 0 8 0,0 0 0 16,0 0 5-16,0 0 1 0,0 0-3 16,0 0-5-16,0 0-8 0,0 0-7 0,0 0 4 15,0 0-8-15,0 0-4 0,0 0-3 16,0 0-4-16,0 0-1 0,0 0-2 0,0 0 0 16,0 0-4-16,0 0 2 0,0 0 2 15,0 0 3-15,0 0 12 0,0 0-2 16,0 0-9-16,0 0-10 0,0 0 2 0,0 0-6 15,0 0-2-15,16-6-8 0,-16 6-2 16,0 0 0-16,0 0-4 0,0 0-4 16,0 0-3-16,0 0 4 0,27 3-8 0,-27-3 0 15,0 0 0-15,0 0 0 0,0 0-7 16,0 0 3-16,23 5 0 0,-23-5-3 16,0 0 1-16,0 0 1 0,0 0-4 0,0 0 1 15,21 0 1-15,-21 0 3 0,0 0-3 16,0 0 1-16,20 0-1 0,-20 0-1 0,0 0 4 15,0 0 0-15,18 1-2 0,-18-1-1 16,0 0-1-16,0 0 1 0,20 0-1 0,-20 0 1 16,0 0 0-16,0 0-18 0,19 0-4 15,-19 0 7-15,0 0-3 0,0 0 5 16,20 0-2-16,-20 0-1 0,0 0 3 0,0 0 0 16,0 0-2-16,22 0 4 0,-22 0-3 15,0 0 5-15,0 0-3 0,0 0 0 16,16 2 2-16,-16-2-1 0,0 0 1 0,0 0 1 15,0 0 1-15,0 0-2 0,0 0 3 16,0 0-3-16,20 2-1 0,-20-2 5 16,0 0-8-16,0 0 4 0,0 0 3 0,0 0 0 15,0 0-2-15,23 0 0 0,-23 0 1 16,0 0 1-16,0 0-2 0,0 0 0 16,0 0 2-16,22-2-1 0,-22 2 1 0,0 0-3 15,0 0 1-15,0 0 3 0,0 0 0 16,0 0 0-16,20 0 1 0,-20 0 3 0,0 0-4 15,0 0 0-15,0 0-1 0,0 0 3 16,20-2-4-16,-20 2 5 0,0 0-5 16,0 0-1-16,0 0 3 0,0 0 1 0,0 0-4 15,20 2 2-15,-20-2 0 0,0 0-2 16,0 0-3-16,0 0 4 0,0 0 5 16,0 0-4-16,0 0-1 0,20 0-1 0,-20 0 9 15,0 0-5-15,0 0-2 0,0 0 5 16,0 0-2-16,0 0 1 0,0 0 3 0,0 0-3 15,19 0 5-15,-19 0-4 0,0 0-4 16,0 0 1-16,0 0-2 0,0 0 2 0,0 0 3 16,16 2-3-16,-16-2-3 0,0 0 2 15,0 0 2-15,0 0-2 0,0 0 6 16,0 0-5-16,0 0 9 0,0 0-4 0,22 0 2 16,-22 0-1-16,0 0 5 0,0 0-6 15,0 0 5-15,0 0-4 0,0 0 0 16,0 0 1-16,0 0 20 0,0 0 3 0,0 0-2 15,0 0-4-15,0 0-1 0,0 0-3 16,14 3-3-16,-14-3 2 0,0 0-2 16,0 0-3-16,0 0 0 0,0 0-1 0,0 0-1 15,0 0-7-15,0 0 2 0,0 0-10 16,0 0 6-16,0 0-7 0,0 0-4 0,0 0-10 16,0 0-9-16,0 0-12 0,0 0-20 15,0 0-30-15,0 0-38 0,0 0-60 16,0 0-80-16,0 0-91 0,0 0-199 0,0 0-44 15,0 0 16-15,0 0-326 0,0 0-294 16</inkml:trace>
  <inkml:trace contextRef="#ctx0" brushRef="#br0" timeOffset="-111561.2">3620 15368 2578 0,'0'0'-161'0,"0"0"40"0,0 0 28 15,0 0 18-15,0 0 13 0,0 0 13 0,0 0 20 16,-3-25 13-16,3 25 10 0,0 0 6 15,0 0 11-15,0 0-5 0,0 0 2 16,0 0 0-16,0 0 15 0,0 0-7 0,0 0-5 16,0 0 13-16,0 0 15 0,0 0-11 15,0 0 7-15,0 0-10 0,0 0 11 16,0 0-1-16,0 0 7 0,0 0 13 0,0 0-3 16,0 0 1-16,0 0 1 0,0 0 0 15,0 0-5-15,0 0-2 0,0 0 5 16,0 0-1-16,0 0-1 0,0 0-2 0,0 0 9 15,0 0-10-15,0 0 1 0,0 0-7 16,0 0-2-16,0 0-2 0,0 0-5 0,0 0-2 16,0 0-4-16,-15-15 0 0,15 15 0 15,0 0 0-15,0 0 2 0,0 0 7 16,0 0 1-16,-19-4 3 0,19 4-1 16,0 0 5-16,0 0-1 0,-17-3 6 0,17 3 1 15,0 0 9-15,0 0-1 0,0 0 6 16,0 0 2-16,-19-5-2 0,19 5-6 0,0 0 1 15,0 0-3-15,0 0 2 0,0 0-2 16,0 0-1-16,0 0-1 0,0 0-3 0,0 0-3 16,0 0-5-16,0 0-9 0,0 0 3 15,0 0-6-15,0 0 1 0,0 0 2 16,0 0-4-16,0 0 2 0,0 0 0 0,0 0-3 16,0 0 2-16,43-9 0 0,-43 9-6 15,20 0 3-15,-20 0-4 0,26 0-1 16,-26 0-4-16,26-2 2 0,-26 2-6 0,23 2-1 15,-23-2-4-15,25 0 2 0,-25 0-1 16,23 0-1-16,-23 0 2 0,22 0 0 16,-22 0-2-16,19 0-5 0,-19 0 1 0,0 0 0 15,25 0-2-15,-25 0-3 0,17 0 8 16,-17 0-4-16,0 0-1 0,22 2 1 16,-22-2 3-16,0 0-8 0,20 2 3 0,-20-2-1 15,0 0 0-15,20 0 1 0,-20 0-3 16,0 0-2-16,0 0 4 0,23 0-1 15,-23 0 0-15,0 0 0 0,0 0 2 0,16 0-4 16,-16 0 3-16,0 0-1 0,0 0 1 16,0 0-1-16,18 2 0 0,-18-2-1 0,0 0 3 15,0 0-2-15,0 0 1 0,0 0 0 16,0 0 3-16,0 0-3 0,0 0 0 0,0 0-2 16,0 0 0-16,0 0 0 0,0 0-7 15,0 0 5-15,23-2 4 0,-23 2 1 16,0 0-1-16,0 0-4 0,0 0-3 15,0 0 4-15,0 0 3 0,0 0 2 16,0 0-1-16,0 0-4 0,0 0-10 0,0 0 14 16,0 0 3-16,0 0-6 0,0 0 2 0,0 0-6 15,0 0 0-15,0 0-5 0,0 0-2 16,0 0-3-16,0 0 0 0,0 0-3 16,0 0 3-16,0 0-1 0,0 0 0 0,0 0 2 15,0 0-3-15,0 0 1 0,0 0 1 16,0 0 4-16,0 0 1 0,0 0-2 15,0 0 5-15,0 0-3 0,0 0 4 0,0 0-3 16,0 0 4-16,0 0-4 0,0 0 0 16,-45-21-6-16,45 21-1 0,0 0-2 0,-12-10-2 15,12 10 3-15,0 0 3 0,-15-8-3 16,15 8 7-16,0 0-1 0,-15-7 2 16,15 7 2-16,0 0 2 0,-11-9 1 15,11 9 1-15,0 0-4 0,0 0 4 0,-10-12-3 16,10 12 2-16,0 0-2 0,0 0 4 15,0 0-1-15,-10-14 1 0,10 14 0 0,0 0 1 16,0 0 0-16,0 0 2 0,0 0-2 16,0 0 2-16,-10-8 0 0,10 8 3 0,0 0 1 15,0 0 0-15,0 0 6 0,0 0-2 16,0 0-1-16,0 0 1 0,0 0-2 16,0 0 4-16,0 0-4 0,0 0 2 0,0 0-2 15,0 0 2-15,0 0-1 0,0 0-5 16,0 0 3-16,0 0 0 0,39 19 2 15,-39-19-4-15,15 7 0 0,-15-7 5 0,17 6-5 16,-17-6 2-16,19 5-5 0,-19-5 0 16,17 8 3-16,-7-4 1 0,-10-4-4 15,15 8 1-15,-15-8 2 0,17 5-2 0,-17-5-1 16,17 7 0-16,-17-7 1 0,13 7-1 16,-13-7-1-16,13 6 2 0,-13-6 1 0,0 0 5 15,14 5 2-15,-14-5 4 0,0 0 2 16,0 0 1-16,10 7 0 0,-10-7 3 15,0 0 1-15,0 0-4 0,0 0 2 16,0 0-1-16,0 0-4 0,-8 27 2 0,8-27 0 16,0 0-3-16,-10 18-2 0,10-18-2 0,-11 12-5 15,11-12-11-15,-6 12-18 0,6-12-25 16,-9 11-35-16,9-11-46 0,0 0-48 16,-10 13-54-16,10-13-64 0,0 0-130 0,-7 13-146 15,7-13-356-15,0 0-340 0</inkml:trace>
  <inkml:trace contextRef="#ctx0" brushRef="#br0" timeOffset="-108818.34">4060 14757 2688 0,'0'0'-129'0,"0"0"29"0,0 0 17 16,0 0 9-16,0 0 12 0,0 0 16 16,0 0 10-16,0 0 9 0,0 0 8 15,0 0 3-15,0 0 8 0,0 0-12 0,0 0 12 16,0 0 14-16,0 0 5 0,0 0 2 0,0 0 15 16,0 0 15-16,0 0-3 0,0 0 2 15,0 0 3-15,0 0 3 0,0 0 10 16,0 0-3-16,0 0-2 0,0 0 1 0,-45 22 5 15,45-22-7-15,-19 4-4 0,19-4 4 16,-21 3-7-16,21-3-4 0,-22 5 5 16,22-5-7-16,-22 1-2 0,22-1-5 15,-24 3-1-15,24-3-4 0,-19 1 5 0,19-1-11 16,-19 2-2-16,19-2 2 0,0 0 0 16,-23 1 0-16,23-1-1 0,0 0 5 15,-20-1 5-15,20 1 8 0,0 0 10 0,0 0 3 16,0 0 1-16,-18 1 3 0,18-1-4 15,0 0 6-15,0 0-4 0,0 0-1 0,0 0-1 16,0 0-4-16,0 0-4 0,0 0-3 16,0 0-2-16,0 0-6 0,0 0 0 0,0 0 1 15,0 0-5-15,0 0 6 0,0 0 3 16,0 0 5-16,-17 5-1 0,17-5-1 16,0 0-1-16,0 0-1 0,0 0-5 0,2 21-2 15,-2-21 1-15,0 0-1 0,2 20-3 16,-2-20 2-16,0 0 1 0,2 25-3 0,-2-25 0 15,2 18 1-15,-2-18 3 0,0 20 1 16,0-20-3-16,0 22-3 0,0-22 0 16,-2 20-1-16,2-20-2 0,0 19 0 15,0-19 1-15,-2 21-2 0,2-21 0 0,0 18-1 16,0-18 2-16,-2 17-4 0,2-17-2 16,-2 18-3-16,2-18 4 0,0 0-5 0,0 20-1 15,0-20-4-15,0 0 2 0,-2 16-1 16,2-16-2-16,0 0-4 0,0 0 2 15,0 0-1-15,0 0-1 0,0 19-9 0,0-19-4 16,0 0-7-16,0 0-1 0,0 0-9 16,0 0-7-16,0 0-6 0,0 0-10 15,0 0-10-15,0 0-8 0,0 0-9 0,0 0-5 16,0 0-5-16,0 0-2 0,0 0 1 16,0 0 7-16,0 0 2 0,0 0 6 0,8-51 10 15,-8 51 5-15,0 0-1 0,0 0 10 16,0-16 11-16,0 16 5 0,2-10 10 0,-2 10 10 15,0 0 4-15,0 0 9 0,0 0 4 16,0-16 4-16,0 16 9 0,0 0 1 0,0 0 2 16,2-13 2-16,-2 13 1 0,0 0-2 15,0 0 1-15,0 0 4 0,0 0 0 16,9-17 4-16,-9 17 6 0,0 0 6 0,10-8 0 16,-10 8 6-16,0 0 8 0,24-9 7 15,-24 9 2-15,23-5 0 0,-6 2-2 16,2 0 1-16,0 1-3 0,0 0-1 15,-19 2-6-15,36-3-9 0,-19 0-9 0,-17 3-2 16,28-2-5-16,-28 2-3 0,24 0 1 16,-24 0-5-16,22 0-6 0,-22 0-3 15,17-1-9-15,-17 1-12 0,0 0-30 0,21 0-40 16,-21 0-55-16,0 0-70 0,15 0-63 16,-15 0-140-16,0 0-195 0,0 0 16 0,0 0-266 15,0 0-197-15</inkml:trace>
  <inkml:trace contextRef="#ctx0" brushRef="#br0" timeOffset="-100387.89">14600 14932 950 0,'-6'-16'283'0,"6"16"-17"0,0 0-65 0,0 0-69 16,0-21-42-16,0 21-29 0,0 0 2 16,0 0-16-16,4-22 2 0,-4 22 3 15,0 0-4-15,8-15 5 0,-8 15 2 0,8-13-2 16,-8 13 14-16,13-8 10 0,-13 8 6 15,0 0 2-15,20-7 3 0,-20 7-10 0,0 0 3 16,22 3-6-16,-22-3 9 0,0 0-3 16,18 12 1-16,-18-12-6 0,7 21-13 15,-4-14-2-15,-3-7-3 0,2 28-8 0,-4-11-2 16,2-17-4-16,-5 32-1 0,2-16 2 16,-3 3-7-16,0-3 1 0,-2 0 0 0,0-1-2 15,1 0-1-15,2-1-9 0,1-2 1 16,4-12-2-16,-11 21 1 0,11-21-3 0,-7 17-2 15,7-17-4-15,0 0-4 0,-6 10-2 16,6-10-1-16,0 0-2 0,0 0 0 16,0 0-4-16,0 0-4 0,33-42 0 15,-18 24-4-15,-1 1 2 0,0-2-2 0,2-1 0 16,0-3 3-16,3-2-3 0,-2 2 3 16,-4 1 0-16,1 2 0 0,0 1 9 0,-2-1 12 15,-2 4 15-15,-2 4 12 0,3-2 9 16,-4 2 6-16,-7 12 0 0,13-18-1 0,-13 18 11 15,0 0 10-15,7-5 28 0,-7 5-10 16,0 0-6-16,0 0-12 0,0 0-3 16,0 0-5-16,7 42-10 0,-7-30-23 0,0-12-1 15,6 29-6-15,0-15-1 0,0 1-1 16,0 0-5-16,1 0-4 0,5 2 2 16,1-2-4-16,-1 1-6 0,3 0-3 0,0-4-15 15,2-1-22-15,-3-3-20 0,2 0-27 0,-2-2-32 16,0-2-47-16,-1-3-50 0,1 2-54 15,-2-3-29-15,-12 0-90 0,20-4-199 16,-20 4-17-16,6-12-309 0,-6 12-282 16</inkml:trace>
  <inkml:trace contextRef="#ctx0" brushRef="#br0" timeOffset="-100104.64">14539 14537 2888 0,'0'0'104'0,"0"0"19"16,0 0-1-16,0 0-6 0,0 0 2 15,0 0 4-15,0 0-2 0,0 0-13 16,0 0-11-16,0 0-30 0,0 0-46 0,0 0-45 16,0 0-52-16,0 0-57 0,0 0-48 15,8-16-54-15,-8 16-116 0,0 0-557 0,0 0-300 16</inkml:trace>
  <inkml:trace contextRef="#ctx0" brushRef="#br0" timeOffset="-99935.64">14701 14511 2799 0,'0'0'46'0,"20"0"47"16,-20 0 4-16,0 0 21 0,21-3 17 16,-21 3 17-16,0 0 4 0,0 0-9 15,19 0-18-15,-19 0-14 0,0 0-26 0,0 0-39 16,0 0-44-16,19-1-48 0,-19 1-56 16,0 0-64-16,10-5-51 0,-10 5-91 15,0 0-164-15,0 0-402 0,10-5-227 0</inkml:trace>
  <inkml:trace contextRef="#ctx0" brushRef="#br0" timeOffset="-99395.16">15408 14873 2718 0,'0'0'54'0,"0"0"25"16,0 0-4-16,0 0 3 0,0 0 12 16,0 0 11-16,0 0 7 0,0 0 0 15,18 13-7-15,-18-13-11 0,0 0-7 0,0 0-9 16,25-1 2-16,-25 1 8 0,0 0 1 16,28-3-6-16,-28 3-10 0,20-3-5 0,-20 3-12 15,22-2-23-15,-22 2-25 0,21-4-40 16,-21 4-41-16,17-7-49 0,-17 7-53 15,13-3-40-15,-13 3-96 0,6-12-192 0,-6 12-361 16,0 0-228-16</inkml:trace>
  <inkml:trace contextRef="#ctx0" brushRef="#br0" timeOffset="-99226.56">15351 14768 2746 0,'0'0'86'0,"0"0"28"0,0 0-6 16,-10-14-12-16,10 14-5 0,0 0-2 0,0 0 7 15,0 0-2-15,0 0-8 0,34-23-11 16,-23 18-12-16,-11 5-25 0,26-9-26 16,-8 3-31-16,-4 0-50 0,2 0-58 0,-2 2-46 15,1-1-58-15,-15 5-135 0,21-8-493 16,-14 5-213-16</inkml:trace>
  <inkml:trace contextRef="#ctx0" brushRef="#br0" timeOffset="-98384.43">14547 14598 2478 0,'0'0'-110'0,"0"0"24"15,0 0 15-15,0 0 11 0,0 0 21 16,0 0 11-16,0 0 12 0,0 0 16 15,0 0 14-15,0 0 5 0,0 0 12 0,0 0 6 16,0 0 8-16,0 0 17 0,-21-5 0 16,21 5-6-16,0 0 3 0,0 0-1 0,0 0-4 15,0 0-8-15,0 0-3 0,0 0-4 16,-9-14-3-16,9 14-12 0,0 0 6 0,0 0-9 16,-3-19 4-16,3 19-6 0,0 0-1 15,0 0 7-15,3-23 2 0,-3 23-6 16,0 0 5-16,0 0 1 0,11-16-3 0,-11 16-3 15,0 0 1-15,0 0 5 0,11-8 1 16,-11 8 5-16,0 0 9 0,0 0 6 0,0 0 2 16,0 0 4-16,0 0 3 0,0 0 1 15,0 0 7-15,0 0-1 0,11 30 0 16,-11-30-2-16,0 0-1 0,0 0 2 0,0 0-10 16,0 0 0-16,-11 30-3 0,11-30-5 15,-11 8-1-15,11-8-7 0,0 0-3 16,-16 8-11-16,16-8-20 0,0 0-21 15,0 0-44-15,0 0-46 0,0 0-50 0,0 0-32 16,-9-23-48-16,9 23-121 0,0 0-562 16,9-22-324-16</inkml:trace>
  <inkml:trace contextRef="#ctx0" brushRef="#br0" timeOffset="-97980.63">14773 14541 2732 0,'21'-5'-87'0,"-21"5"26"0,0 0 7 15,0 0 15-15,0 0 15 0,0 0 10 16,17-2 14-16,-17 2 25 0,0 0 5 15,0 0 15-15,0 0 1 0,0 0 10 0,0 0 21 16,0 0 11-16,0 0 6 0,0 0 6 16,0 0 3-16,0 0-7 0,0 0-7 15,0 0-5-15,0 0-7 0,0 0-7 0,0 0-9 16,0 0-9-16,0 0-5 0,0 0-15 16,-43-16-9-16,43 16-4 0,0 0 0 0,0 0 0 15,0 0 0-15,0 0 5 0,0 0 0 16,0 0 3-16,18-24 0 0,-18 24 2 0,0 0 1 15,0 0-2-15,0 0-3 0,23 0-3 16,-23 0-6-16,0 0-6 0,0 0-20 0,0 0-39 16,0 0-71-16,15 8-78 0,-15-8-111 15,0 0-192-15,0 0-383 0,0 0-253 16</inkml:trace>
  <inkml:trace contextRef="#ctx0" brushRef="#br0" timeOffset="-97050.61">14034 14830 2575 0,'0'0'-111'16,"0"0"43"-16,0 0 31 0,0 0 16 15,0 0 7-15,5-19 25 0,-5 19 21 16,0 0 30-16,0 0 23 0,0 0 10 0,0 0 4 16,0 0-6-16,0 0 0 0,0 0-1 15,26 32-9-15,-26-32 1 0,5 18 2 0,-1-6 1 16,-4-12-1-16,7 26 2 0,-5-13-3 15,2 2-4-15,-2-1-3 0,-2-14-7 0,6 26-6 16,-4-10-5-16,-2-16-6 0,2 22-7 16,0-10-3-16,-2-12-8 0,2 18-4 15,-2-18 0-15,2 19-1 0,-2-19-4 0,0 0-5 16,0 0-1-16,0 17-3 0,0-17 0 16,0 0-2-16,0 0-6 0,0 0 0 15,0 0-1-15,0 0 1 0,0 0-5 0,0 0 2 16,-4-63-1-16,6 45 1 0,-2 18-2 15,2-30 1-15,-1 15-1 0,3 0 1 16,1 0 2-16,-5 15 0 0,4-25 2 0,1 14 1 16,-5 11 4-16,7-20-1 0,-7 20-3 15,10-15 9-15,-10 15 7 0,13-8 10 0,-13 8 7 16,0 0 4-16,0 0-2 0,0 0-3 16,30 14-9-16,-30-14 3 0,12 18-7 15,-8-6-2-15,2 0-1 0,-6-12-7 0,8 24-2 16,-6-10 4-16,3-1-2 0,-5-13-4 15,4 21-6-15,-4-21 2 0,4 19-2 16,-4-19-2-16,5 15 1 0,-5-15 0 0,2 14-1 16,-2-14-3-16,0 0-5 0,0 0-6 15,0 0-6-15,0 0-6 0,0 0-3 0,0 0-5 16,0 0-4-16,0 0 0 0,0 0 5 16,9-46 4-16,-9 46 1 0,4-21 4 15,-4 21 4-15,5-18 7 0,-5 18 7 0,7-15 8 16,-7 15 0-16,6-11 2 0,-6 11 6 0,12-9 3 15,-12 9 1-15,0 0 7 0,0 0 8 16,18-2 5-16,-18 2 1 0,0 0-2 16,20 15-2-16,-20-15-6 0,9 13 0 15,-9-13-5-15,14 17-5 0,-10-7 5 0,2 2-10 16,-6-12-16-16,11 20-20 0,-6-8-28 16,0-3-39-16,-2 1-46 0,-3-10-55 0,6 21-61 15,-4-14-61-15,0 4-151 0,-2-11-138 16,6 14-380-16,-6-14-429 0</inkml:trace>
  <inkml:trace contextRef="#ctx0" brushRef="#br0" timeOffset="-95820.96">16293 14459 2881 0,'22'-5'-87'0,"-22"5"44"0,0 0 21 0,0 0 22 15,16-3 22-15,-16 3 20 0,0 0 26 16,0 0 15-16,0 0 6 0,16-4 7 15,-16 4 6-15,0 0 3 0,0 0 10 0,0 0 2 16,0 0 1-16,0 0 0 0,0 0-10 16,0 0-10-16,0 0-8 0,0 0-11 15,-54-7-6-15,54 7-8 0,-33 0-10 0,13 3-6 16,20-3-1-16,-40-3-5 0,19 3-8 16,2 0-2-16,19 0-4 0,-37 0-1 0,21 0-8 15,16 0 1-15,-29 3-4 0,29-3-2 16,-22 0-1-16,22 0 2 0,-18 4 3 15,18-4-5-15,-16 7-2 0,16-7 1 0,-10 11 2 16,10-11-2-16,-8 15 3 0,8-15 3 16,-4 22 5-16,1-9 8 0,3-13 1 15,0 32 6-15,-2-13 4 0,2 0 18 0,0 1-2 16,0 1 1-16,0 0 0 0,-2 2-1 16,2-2 2-16,0 3-6 0,0-4-23 0,-2 3-3 15,2 0 11-15,-2-2-9 0,2-2 3 16,-3 3-6-16,3-6 1 0,-2 2-5 0,2-18-2 15,0 26 2-15,0-26-5 0,-2 23-5 16,2-23-2-16,-2 19-1 0,2-19-4 0,0 0-8 16,-4 17-1-16,4-17-18 0,0 0-3 15,0 0-5-15,0 0-4 0,0 0-2 16,0 0-2-16,0 0 1 0,0 0 4 0,0 0 2 16,-15-44 3-16,15 44 7 0,0-20 0 15,0 20-1-15,0 0 3 0,4-30-1 0,-4 30 6 16,9-17 5-16,-9 17 1 0,10-15 5 15,-1 8 1-15,-9 7 4 0,19-13-5 16,-7 8 0-16,2-1 0 0,-14 6-1 0,31-7 2 16,-14 5-3-16,2 1 0 0,-1-2-8 15,-2 3-26-15,-1 0-32 0,-2-1-48 16,-13 1-66-16,25 1-68 0,-15-2-65 0,-10 1-151 16,18 0-111-16,-18 0-14 0,0 0-254 15,0 0-189-15</inkml:trace>
  <inkml:trace contextRef="#ctx0" brushRef="#br0" timeOffset="-79683.18">14645 15993 1378 0,'0'0'197'0,"11"-6"-67"16,-11 6-5-16,0 0-23 0,16-6-19 0,-16 6 17 16,0 0-10-16,0 0-10 0,17-5 2 15,-17 5-11-15,0 0 0 0,0 0 4 16,0 0-1-16,12-6 10 0,-12 6 4 0,0 0 6 15,0 0-4-15,0 0-3 0,0 0-9 16,0 0-8-16,0 0-3 0,0 0-5 16,0 0-6-16,0 0-1 0,0 0 2 0,0 0-9 15,0 0 3-15,0 0-2 0,0 0 7 16,0 0 0-16,0 0 2 0,0 0 3 0,0 0 3 16,0 0-2-16,0 0-5 0,0 0-12 15,0 0 0-15,0 0-7 0,0 0-1 0,0 0-7 16,0 0-3-16,0 0-4 0,0 0-1 15,0 0-5-15,0 0 2 0,0 0-6 16,0 0-3-16,0 0 0 0,0 0 1 16,0 0-2-16,0 0-4 0,0 0 2 0,0 0 0 15,0 0-1-15,0 0 1 0,0 0-5 16,0 0 7-16,0 0-3 0,24 10 4 16,-24-10-2-16,0 0 2 0,0 0-4 0,0 0-1 15,0 0 0-15,0 0 1 0,0 0 0 16,0 0 0-16,0 0-2 0,0 0 3 0,0 0 1 15,0 0 0-15,0 0-1 0,0 0 8 16,0 0 2-16,0 0 0 0,0 0 3 16,0 0 3-16,0 0-3 0,0 0 2 0,0 0-5 15,0 0 0-15,0 0-4 0,0 0-2 16,0 0 1-16,0 0 0 0,0 0-6 16,0 0 4-16,0 0-5 0,0 0 2 0,0 0-1 15,0 0 2-15,0 0-5 0,0 0 5 16,0 0 1-16,0 0-5 0,0 0 1 15,0 0-1-15,0 0 1 0,0 0 1 0,0 0-3 16,0 0 0-16,0 0 4 0,0 0-6 16,0 0 1-16,0 0 3 0,0 0-5 0,0 0 2 15,0 0 0-15,0 0 0 0,0 0-4 16,0 0 3-16,0 0 2 0,0 0-9 0,0 0 6 16,0 0 1-16,0 0-3 0,0 0 1 15,0 0 2-15,0 0 0 0,0 0-1 16,0 0 2-16,0 0-2 0,0 0 0 0,0 0 2 15,0 0 2-15,0 0-4 0,0 0-2 16,0 0-1-16,0 0 4 0,0 0-3 16,0 0 3-16,0 0-2 0,0 0-2 15,-64-8 3-15,64 8-1 0,-27 0 1 0,27 0-2 16,-30-2 3-16,13 2-2 0,17 0-2 16,-31 0 6-16,14 0-4 0,17 0 2 0,-31 0 0 15,31 0-2-15,-25 0 0 0,25 0 4 16,-20 0-1-16,20 0 8 0,0 0 5 15,-24 0 4-15,24 0 7 0,0 0-11 0,-19 0 4 16,19 0 10-16,0 0 3 0,0 0 6 16,0 0-10-16,0 0 0 0,-15-5-9 0,15 5 4 15,0 0-2-15,0 0-2 0,0 0 0 16,0 0-1-16,0 0 1 0,49-16 2 16,-49 16 11-16,31-2 28 0,-9 2 1 0,-1 0 8 15,1 2 2-15,0-2-3 0,4 2-2 16,1 0-4-16,-1-1-7 0,-3 2-2 15,2-3-6-15,-3 4-5 0,1-4-5 0,1 4-1 16,-4-4-4-16,-1 1-5 0,0 1-3 16,-1 0-6-16,-18-2-8 0,27 2-16 0,-27-2-16 15,24 4-31-15,-24-4-34 0,17 4-37 16,-10-4-35-16,-7 0-47 0,0 0-49 16,14 1-36-16,-14-1-42 0,0 0-87 0,0 0-97 15,0 0-84-15,0 0-347 0,0 0-374 16</inkml:trace>
  <inkml:trace contextRef="#ctx0" brushRef="#br0" timeOffset="-79415.3">14727 16008 2886 0,'-16'1'-34'0,"16"-1"45"15,0 0 30-15,0 0 16 0,-21 3 13 16,21-3 24-16,0 0 31 0,0 0 19 0,-11 10 5 16,11-10-6-16,0 0-6 0,-10 19-14 15,10-19-6-15,-4 21 2 0,2-8 2 16,0 4-13-16,-3 0-3 0,3 0-11 15,0 2-3-15,1 2 9 0,-1 0 0 0,0 4-10 16,0 2-2-16,2 0-8 0,-3-1-5 16,3-1-7-16,-4-1-9 0,4-2-5 0,0 1-5 15,-2-3-12-15,2-3 5 0,0 1-6 16,0-18-7-16,0 30-8 0,0-30-11 0,0 23-15 16,0-14-45-16,0-9-44 0,0 16-65 15,0-16-82-15,4 7-69 0,-4-7-126 16,0 0-168-16,0 0 32 0,0 0-382 0,0 0-382 15</inkml:trace>
  <inkml:trace contextRef="#ctx0" brushRef="#br0" timeOffset="-79143.83">14993 16458 2884 0,'0'0'-8'0,"13"-2"53"0,-13 2 16 15,0 0 1-15,0 0 12 0,22-3 13 16,-22 3 14-16,0 0 4 0,19-5-1 0,-19 5-12 16,17-3-10-16,-17 3-7 0,21-4-11 15,-21 4-8-15,20-2-7 0,-20 2-20 0,20-4-25 16,-20 4-47-16,21-1-46 0,-21 1-59 15,17-5-34-15,-8 3-38 0,-9 2-75 16,0 0-612-16,8-8-297 0</inkml:trace>
  <inkml:trace contextRef="#ctx0" brushRef="#br0" timeOffset="-78989.88">15085 16381 2723 0,'-19'-4'-24'16,"19"4"70"-16,0 0 31 0,-19-4 33 15,19 4 9-15,0 0 14 0,-16-5-6 16,16 5-11-16,0 0-13 0,0 0-10 0,0 0-10 15,0 0-12-15,0 0-18 0,0 0-25 16,33-18-40-16,-33 18-46 0,21-6-58 16,-21 6-45-16,23-4-56 0,-10 2-88 0,-2-2-602 15,1 2-297-15</inkml:trace>
  <inkml:trace contextRef="#ctx0" brushRef="#br0" timeOffset="-78160.76">15570 16271 2568 0,'0'0'-133'0,"0"0"22"15,0 0 20-15,-7-17 23 0,7 17 29 16,0 0 16-16,0 0 32 0,0 0 32 16,0 0 29-16,0 0 34 0,0-23 24 0,0 23 19 15,0 0 13-15,0 0 6 0,0 0-4 16,0 0 6-16,0 0 0 0,0 0-7 0,4-19-5 15,-4 19-6-15,0 0-9 0,0 0-4 16,0 0-6-16,0 0 0 0,0 0-4 16,0 0-8-16,0 0-19 0,0 0-6 0,0 0-6 15,0 0-11-15,0 0 2 0,0 0-14 16,0 0 1-16,0 0-9 0,0 0-2 0,0 0-9 16,0 0-4-16,0 0-6 0,0 0-26 15,28 39-1-15,-28-39 3 0,5 20-3 0,-3-7 0 16,2 1-2-16,-4-14 4 0,4 28-3 15,-2-13 0-15,-1 1-4 0,-1-16 0 16,3 27 0-16,-3-14 4 0,0-13-2 0,2 25-4 16,-2-25 2-16,-2 23-3 0,2-23 4 15,0 17 3-15,0-17 1 0,-3 17 8 0,3-17-2 16,0 0 2-16,-1 17 1 0,1-17 2 16,0 0 4-16,0 0-5 0,0 0 3 15,-10 9 6-15,10-9 5 0,0 0 5 0,0 0-1 16,0 0 0-16,0 0-4 0,-5-45-3 15,5 45-2-15,7-33-4 0,-3 14-5 0,4-2-1 16,0 2-2-16,1-2-2 0,2 3-1 16,-1-3-3-16,1 3 0 0,-1 1 0 15,3 0-2-15,2 4-3 0,-5-1-2 0,2 4-7 16,0-4-8-16,-2 6-19 0,3-2-25 16,-2 0-19-16,1 3-25 0,-1 2-39 0,-3-3-50 15,3 4-60-15,-11 4-43 0,19-9-54 16,-11 6-150-16,-8 3-110 0,16-5 26 0,-16 5-334 15,16-4-307-15</inkml:trace>
  <inkml:trace contextRef="#ctx0" brushRef="#br0" timeOffset="-77348.64">16471 16008 2751 0,'0'0'-30'0,"0"0"38"15,13-11 9-15,-13 11 12 0,0 0 23 0,0 0 10 16,0 0 10-16,0 0 10 0,0 0-1 15,0 0-12-15,0 0-1 0,-46-2-4 0,46 2 5 16,-30 4 8-16,13-3 9 0,-2 1 6 16,0 1-1-16,-1-2-3 0,20-1 4 15,-40 2-8-15,21-1 2 0,1-1-2 0,0 3 7 16,18-3-11-16,-27 3 3 0,27-3-6 16,-23 0-3-16,23 0-3 0,-17 3 3 0,17-3-5 15,0 0-9-15,-20 4-1 0,20-4 1 16,-10 15 3-16,10-15 3 0,-6 17 20 0,6-17-3 15,-6 25-2-15,4-10-3 0,0 2-6 16,2 2-6-16,-2 1 0 0,2 0 1 16,0 0-3-16,-3 5-16 0,3 1 1 0,-3 0 5 15,3 1 1-15,0-2 3 0,0 1 3 16,-2-3-4-16,2-2-2 0,0 2-4 0,0-4-3 16,0 1-5-16,2-4-7 0,-2-16-2 15,0 27-2-15,0-13-5 0,0-14 1 16,0 21-6-16,0-21-8 0,3 12-12 0,-3-12-13 15,0 0-14-15,0 0-11 0,0 0-10 16,0 0-10-16,0 0 4 0,0 0-7 16,0 0 6-16,0 0 1 0,0 0 8 0,5-55 2 15,-3 42 4-15,-2 13 9 0,2-25 4 16,-2 25 8-16,4-25 12 0,-2 14 6 0,-2 11 7 16,6-21 3-16,-6 21 5 0,13-19-1 15,-5 10 4-15,3-1-3 0,-1 2 3 0,5 3-4 16,0-3-2-16,0 5 1 0,-1-4-4 15,4 4 1-15,-18 3-7 0,31-4-12 16,-16 2-25-16,-15 2-31 0,27-2-34 0,-15-1-49 16,-2 3-68-16,-10 0-72 0,19-3-90 15,-19 3-161-15,0 0-75 0,15-3 37 0,-15 3-377 16,0 0-380-16</inkml:trace>
  <inkml:trace contextRef="#ctx0" brushRef="#br0" timeOffset="-67576.69">14027 13882 2784 0,'0'0'-118'0,"0"0"23"15,0 0 21-15,0 0 23 0,0 0 21 16,0 0 25-16,0 0 32 0,0 0 19 0,0 0 14 16,0 0-4-16,0 0 1 0,0 0-9 15,0 0-2-15,0 0-3 0,0 0 11 16,0 0-13-16,0 0-1 0,0 0 0 0,0 0-3 15,0 0 4-15,0 0-1 0,0 0 5 16,0 0 7-16,0 0 6 0,0 0-9 16,0 0-3-16,0 0-8 0,0 0-1 0,0 0-6 15,0 0-2-15,0 0-5 0,39-17 2 16,-39 17-5-16,19-3-2 0,-19 3-3 0,23-5 0 16,-7 3-1-16,-16 2-4 0,32-8 0 15,-17 7-3-15,5-2 1 0,-2 3 0 16,5-6-2-16,-5 3-3 0,4 1 4 0,-2-2-4 15,5 2 2-15,-2 1-2 0,-2-2 1 16,2 2-2-16,0-2 1 0,-2 2 0 16,0-2 1-16,0 2-3 0,0-1 1 0,-4 0-1 15,1 2 2-15,-1-2 1 0,-2 0-3 16,-1 1 1-16,0-2-1 0,-14 3 2 0,24-3-4 16,-13 0 0-16,-11 3 2 0,19-1 1 15,-10-1-2-15,-9 2 0 0,14-2-5 16,-14 2-11-16,14-4-9 0,-14 4-10 0,0 0-19 15,0 0-19-15,0 0-28 0,0 0-4 16,8-11-4-16,-8 11-4 0,0 0-4 0,0 0 9 16,-26-13 11-16,16 9 13 0,10 4 2 15,-20-8 10-15,9 2 9 0,1 1 8 0,-2-3 16 16,12 8 11-16,-23-12 16 0,12 7 20 16,2-1 14-16,-1 0 25 0,10 6 26 15,-15-7 20-15,6 3 14 0,9 4 6 0,-12-8 2 16,12 8-3-16,-8-6-6 0,8 6-7 15,0 0-9-15,-12-8-10 0,12 8-12 0,0 0-4 16,0 0-9-16,0 0-6 0,0 0-5 16,0 0 0-16,0 0-8 0,0 0-5 15,0 0 0-15,32-5-5 0,-32 5-3 0,24 4-2 16,-7-3-2-16,-2 2-3 0,6 1-2 16,-1 0-2-16,0-1 1 0,0 1-2 15,3 0-1-15,-5 2-2 0,0 1-1 0,-1 0-2 16,-1-2 1-16,-1 2-2 0,0 1 1 0,-5 2 0 15,2-2 0-15,-6-1 0 0,-1 0 3 16,0 1-3-16,-5-8 3 0,4 19 1 16,-4-19-3-16,-6 17 1 0,1-10-4 0,0 1 0 15,-4 0-15-15,2-1-22 0,7-7-43 16,-12 13-47-16,5-4-46 0,7-9-52 0,-10 7-88 16,10-7-660-16,-9 7-415 0</inkml:trace>
  <inkml:trace contextRef="#ctx0" brushRef="#br0" timeOffset="-66162.52">15408 13514 2807 0,'0'0'-131'15,"0"0"27"-15,0 0 19 0,0 0 15 16,0 0 4-16,0 0 33 0,0 0 16 0,0 0 17 16,0 0 10-16,-10-17 15 0,10 17 0 15,0 0 2-15,0 0 13 0,0 0 10 16,0 0 20-16,-2-18 3 0,2 18-1 16,0 0-3-16,0 0-5 0,0 0-9 0,2-22-4 15,-2 22-10-15,0 0-2 0,0 0-8 16,10-21-1-16,-10 21 0 0,8-12-4 0,-8 12-4 15,10-10-1-15,-10 10-3 0,0 0 5 16,16-11-9-16,-16 11 1 0,15-5-1 16,-15 5 1-16,0 0 0 0,22-3-2 0,-22 3-5 15,0 0 2-15,28 4-1 0,-28-4 4 16,16 8-1-16,-16-8 12 0,13 14 3 0,-5-7 5 16,-8-7 13-16,11 19 2 0,-7-8 5 15,-4-11 0-15,6 25-2 0,-4-10-4 16,-2-15-4-16,0 25-4 0,0-11-3 0,0-14-4 15,-2 26 0-15,2-26 0 0,-2 25 0 16,2-25 0-16,-4 21-7 0,4-21 4 16,-4 17-1-16,4-17-3 0,-2 14 11 0,2-14-8 15,0 0 5-15,-2 19 0 0,2-19-4 16,0 0-3-16,0 0-1 0,0 0-7 0,0 0 2 16,0 0-4-16,0 0 1 0,24-2-3 15,-24 2-3-15,0 0 1 0,27-23-3 16,-19 15-3-16,2-1 3 0,1-3-3 0,0 1 0 15,-3-1 1-15,3 3-3 0,-1-2-1 16,1-3 2-16,-3 3-3 0,1 1 4 16,-1-1-1-16,0-1 5 0,-8 12 5 0,14-19 2 15,-8 11 9-15,-6 8 1 0,8-13-1 16,-8 13-2-16,8-14-2 0,-8 14 3 0,0 0-7 16,5-13 7-16,-5 13 7 0,0 0 1 15,0 0 2-15,0 0 1 0,0 0 1 16,0 0 1-16,0 0-6 0,0 0 2 0,0 0 0 15,0 0-4-15,0 0 1 0,0 0-3 16,0 0 1-16,0 0-3 0,0 45-5 0,0-45-1 16,6 13 7-16,-6-13-10 0,15 16-1 15,-6-11-2-15,-9-5-2 0,16 15 1 16,-5-9-7-16,-11-6-11 0,17 10-18 0,-9-7-14 16,1 1-23-16,-9-4-25 0,15 5-34 15,-15-5-39-15,12 4-45 0,-12-4-37 16,0 0-52-16,0 0-126 0,0 0-147 0,0 0-355 15,0 0-324-15</inkml:trace>
  <inkml:trace contextRef="#ctx0" brushRef="#br0" timeOffset="-65814.09">15555 13091 2842 0,'0'0'57'0,"0"0"53"0,0 0 13 16,0 0 21-16,0 0 10 0,0 0 3 16,0 0-1-16,0 0-12 0,0 0-16 0,0 0-14 15,0 0-13-15,0 0-6 0,0 0-16 16,0 0-20-16,0 0-47 0,0 0-73 16,0 0-85-16,23-15-84 0,-23 15-110 0,8-4-179 15,-8 4-437-15,0 0-389 0</inkml:trace>
  <inkml:trace contextRef="#ctx0" brushRef="#br0" timeOffset="-65660.74">15663 13061 3068 0,'0'0'51'0,"0"0"6"0,0 0 2 16,19 0 11-16,-19 0 13 0,0 0 1 0,0 0-6 16,15-8-8-16,-15 8-18 0,0 0-30 15,0 0-37-15,14-10-40 0,-14 10-49 16,0 0-51-16,14-6-52 0,-14 6-116 15,8-4-543-15,-8 4-225 0</inkml:trace>
  <inkml:trace contextRef="#ctx0" brushRef="#br0" timeOffset="-65105.28">16179 13354 2550 0,'0'0'-80'0,"0"0"0"16,0 0 18-16,0 0 12 0,0 0 25 0,0 0-2 15,0 0 9-15,0 0 11 0,27 1-3 16,-27-1 5-16,0 0 16 0,26-1-8 15,-26 1-3-15,22 0 14 0,-22 0-13 0,18 0 1 16,-18 0 6-16,19 0-22 0,-19 0-13 16,0 0-10-16,26-4-28 0,-26 4-21 0,10-2-44 15,-10 2-104-15,8-5-291 0,-8 5 296 16</inkml:trace>
  <inkml:trace contextRef="#ctx0" brushRef="#br0" timeOffset="-64896.76">16200 13261 1584 0,'0'0'83'16,"0"0"42"-16,0 0 13 0,-19-4 11 0,19 4 5 15,0 0-5-15,0 0-1 0,0 0-14 16,0 0-10-16,0 0-16 0,0 0-12 16,0 0-9-16,0 0-9 0,41-16-8 15,-41 16-6-15,25-4-8 0,-25 4-9 0,25-1-17 16,-25 1-39-16,24-3-55 0,-24 3-53 15,25-3-56-15,-25 3-74 0,22-6-159 0,-12 3-343 16,-2 0-32-16</inkml:trace>
  <inkml:trace contextRef="#ctx0" brushRef="#br0" timeOffset="-63378.66">16558 13095 2131 0,'0'0'-32'0,"0"0"23"0,0 0 18 16,0 0 23-16,3-22 6 0,-3 22 22 16,0 0 9-16,0 0 1 0,0 0 2 15,0 0-1-15,0 0-7 0,0 0-4 0,8-12-7 16,-8 12 20-16,0 0 32 0,0 0 8 15,0 0 6-15,0 0-5 0,0 0-8 0,0 0-8 16,0 0-10-16,8 47-12 0,-6-34-6 16,0 3-3-16,3-1-12 0,-1 2-4 15,2 2-6-15,-2-2-3 0,3 0-3 0,-1 1-7 16,-1 0-3-16,1-1-1 0,0-1-4 16,-2-2-4-16,2 0 0 0,-6-14-2 15,4 24 1-15,2-15-1 0,-6-9 0 0,0 17 2 16,0-17 10-16,0 0-2 0,0 0 2 15,-12 21 3-15,12-21 4 0,0 0 7 0,0 0 3 16,0 0 8-16,0 0 0 0,0 0 0 16,0 0-1-16,0 0 3 0,-33-31-4 15,33 31 6-15,-3-22-6 0,3 22-2 0,5-33-4 16,-1 16 6-16,3-4 19 0,-1 0-13 16,2 0 3-16,0 0-9 0,2-1-11 15,-2 0-3-15,2 2-11 0,1 0-11 0,-3-1-7 16,3 2-23-16,0 2-27 0,-3-2-32 15,0 4-42-15,-2 1-51 0,4 1-54 0,-4 2-47 16,0 0-61-16,-2 3-131 0,0-1-132 16,-4 9-359-16,9-12-378 0</inkml:trace>
  <inkml:trace contextRef="#ctx0" brushRef="#br0" timeOffset="-62779.26">16901 13087 2902 0,'0'0'-59'0,"0"0"13"0,0 0 23 16,0 0 18-16,0 0 26 0,0 0 12 0,0 0 16 15,0 0-5-15,0 0 6 0,0 0 1 16,0 0 5-16,28-26 18 0,-28 26 1 15,10-16 1-15,-10 16-3 0,14-19-6 0,-6 10 0 16,0-1-1-16,-8 10-4 0,17-17-4 16,-9 8-4-16,1 1-11 0,-9 8 2 0,19-11-9 15,-19 11-6-15,16-10 0 0,-16 10 1 16,22-4-6-16,-22 4-2 0,19 0-7 16,-19 0 1-16,19 7 1 0,-19-7-3 0,17 16-3 15,-9-6-1-15,-2 4 0 0,1 0-2 16,-2 5-1-16,-1 0 2 0,-2 0 1 0,2 6 0 15,-2 0-1-15,-2-2-2 0,0 0 4 16,-2 1 6-16,-2 1 4 0,0-3 0 16,-3 2 4-16,0-3 4 0,-3-1 9 0,2-4 3 15,-3 1 3-15,1-4 3 0,-1 1 6 16,-2-5 0-16,3 1 1 0,-4-2 0 16,0-3-3-16,14-5 4 0,-21 2 20 0,21-2 3 15,0 0-3-15,-28-11-2 0,20 1-2 16,0-2-13-16,8 12-5 0,-12-25-5 15,8 12 0-15,4 13-12 0,-4-26 3 0,4 26-7 16,0-23-2-16,0 23-3 0,4-23 4 16,-4 23-8-16,12-19-3 0,-6 11-8 0,-6 8 1 15,16-13 3-15,-5 7-5 0,-11 6 3 16,21-8-8-16,-8 5-2 0,-13 3-13 0,26-4-30 16,-16 2-10-16,2-2-25 0,-12 4-26 15,22-3-35-15,-12 0-42 0,-10 3-36 16,19-7-53-16,-13 4-58 0,-6 3-125 0,10-12-144 15,-10 12-4-15,4-17-237 0,-4 17-166 16</inkml:trace>
  <inkml:trace contextRef="#ctx0" brushRef="#br0" timeOffset="-62528.6">16920 12631 2553 0,'0'0'90'0,"-6"-10"38"0,6 10 17 15,0 0 21-15,0 0 15 0,0 0 7 16,-3-20-7-16,3 20-22 0,0 0-19 0,0 0-18 16,0 0-20-16,9-19-32 0,-9 19-36 15,7-9-41-15,-7 9-52 0,0 0-57 16,12-14-51-16,-6 10-36 0,-6 4-32 0,12-7-22 15,-12 7-33-15,10-8-601 0,-10 8-265 16</inkml:trace>
  <inkml:trace contextRef="#ctx0" brushRef="#br0" timeOffset="-62404.96">16994 12531 2547 0,'13'-4'-121'0,"-13"4"43"0,0 0 12 15,0 0 31-15,23-4 25 0,-23 4 46 16,12-2 52-16,-12 2 38 0,16-3 27 0,-16 3 19 16,14-4-1-16,-14 4-10 0,13-4-15 15,-13 4-20-15,13-3-16 0,-13 3-23 0,11-9-43 16,-11 9-59-16,0 0-93 0,12-7-93 15,-12 7-213-15,4-8-474 0,-4 8-265 16</inkml:trace>
  <inkml:trace contextRef="#ctx0" brushRef="#br0" timeOffset="-56680.95">16947 14762 2578 0,'6'-19'-96'0,"-6"19"22"0,10-17 10 16,-10 17-4-16,10-15 14 0,-4 6 10 0,-6 9 2 15,17-15 7-15,-8 8 3 0,-9 7 15 16,19-12 14-16,-9 7 0 0,-10 5 20 0,22-10 26 15,-22 10 5-15,20-6 23 16,-20 6 2-16,20-3-4 0,-20 3 1 0,0 0-10 16,29 3-1-16,-29-3 3 0,20 10-1 0,-14-4-1 15,4 3-11-15,-1 5-4 0,-2-2-9 16,1 2 6-16,-2 1-7 0,0 1-1 0,-1 2-5 16,-1 0-3-16,2 5 0 0,0 0-5 15,-1 0 0-15,-1 2-2 0,1 3-2 16,-3 1-1-16,0 1 13 0,0 0-1 0,-2 1-3 15,0-1 1-15,-2 1-6 0,2 0-2 16,2-1-3-16,0-2-3 0,-2 1 0 16,2-4-3-16,2 0-7 0,0-4-12 0,-2-2-21 15,2-2-23-15,0 0-11 0,2-4-8 16,-2 0-2-16,-4-13-5 0,6 20 6 0,-6-20 5 16,4 11 14-16,-4-11 10 0,0 0 20 15,0 0 19-15,0 0 22 0,0 0 19 16,0 0 15-16,0 0 15 0,0 0 6 0,0 0 10 15,0 0-2-15,-32 0-10 0,32 0 3 16,0 0-2-16,0 0-2 0,-23 6 9 16,23-6 2-16,-13 8 2 0,13-8 1 0,-8 14-7 15,8-14-4-15,-9 24-8 0,7-9-5 16,-2 3-7-16,4 1-5 0,-2 1-4 16,2 2-5-16,2 5-3 0,0 2-4 0,2 1-8 15,-2 1-3-15,5 4-6 0,1 1-5 16,1 0-6-16,-3 2-4 0,3 0-3 0,1-2 2 15,-2 3 0-15,1-1-1 0,0-2 1 16,-3 3 3-16,-2-3 1 0,2-1 0 0,-6-3 0 16,2 3 4-16,-2-5 0 0,-4-1 4 15,-2 0 2-15,-2-3-1 0,-1-1-3 16,-2-2 3-16,1-2-8 0,-3-2-7 0,2-4-36 16,1-1-40-16,-1-3-62 0,1-1-60 15,2-4-49-15,8-6-109 0,-16 4-603 16,16-4-405-16</inkml:trace>
  <inkml:trace contextRef="#ctx0" brushRef="#br0" timeOffset="-56029.21">17617 15679 2813 0,'0'0'-87'0,"0"0"31"0,0 0 18 0,0 0 20 15,0 0 4-15,0 0 29 0,0 0 7 16,0 0 12-16,0 0 3 0,0 0-3 0,0 0-4 16,0 0 11-16,0 0 8 0,0 0 3 15,0 0 12-15,0 0 6 0,0 0-6 0,35-25-1 16,-35 25-6-16,26-3-5 0,-7 3-3 15,0 0 0-15,2-3 0 0,3 3 4 16,1 0 3-16,0 0 9 0,5 0 0 0,-1 0-5 16,1-1-2-16,2 1 0 0,-5 0-11 15,3 0-5-15,0 0-1 0,-5 0-7 16,1-3-3-16,-4 3-8 0,0 3 3 0,-1-3-12 16,1-3-9-16,-22 3-16 0,28-1-18 15,-12 1-17-15,-16 0-30 0,23-5-23 16,-23 5-38-16,21-2-29 0,-21 2-45 0,11-5-64 15,-11 5-151-15,0 0-385 0,0 0-133 16</inkml:trace>
  <inkml:trace contextRef="#ctx0" brushRef="#br0" timeOffset="-55623.57">17648 15547 2385 0,'0'0'-29'0,"0"0"35"16,-23-4 11-16,23 4 6 0,0 0 6 16,0 0 15-16,0 0-4 0,0 0 5 0,0 0 7 15,0 0-3-15,0 0 8 0,0 0 9 16,0 0 5-16,0 0 6 0,0 0 15 0,0 0 8 15,0 0-4-15,0 0 2 0,0 0-1 16,0 0-3-16,61-2 2 0,-61 2-2 0,36 2 1 16,-15 0-6-16,3 0-7 0,-1 0-9 15,5 0-6-15,-1 0-10 0,2-1-3 16,1 2-8-16,2-1-5 0,-3 0-3 16,1-1-6-16,-2-1-9 0,1 2-15 0,-5 0-16 15,-1-2-9-15,-4 2-11 0,2-2-14 16,-3 0-8-16,-18 0-9 0,26 2-18 0,-26-2-15 15,24 0-20-15,-24 0-24 16,21 2-21-16,-21-2-15 0,0 0-14 0,22 0-25 16,-22 0-62-16,0 0-579 0,14-4-202 0</inkml:trace>
  <inkml:trace contextRef="#ctx0" brushRef="#br0" timeOffset="-55183.72">18241 15485 2467 0,'0'0'-64'0,"-9"-15"43"0,9 15 30 0,-8-15 26 16,8 15 24-16,-9-12 25 0,9 12 27 16,0 0 12-16,-10-14 10 0,10 14 4 0,0 0-12 15,-10-11-7-15,10 11-14 0,0 0-8 16,0 0-6-16,0 0-2 0,-10-11 1 16,10 11 6-16,0 0-3 0,0 0-3 15,0 0-8-15,0 0-5 0,0 0-8 0,0 0-1 16,0 0-7-16,0 0-7 0,0 0-3 15,0 0-7-15,0 0-1 0,0 0-2 0,0 0-5 16,0 0-1-16,0 0-4 0,0 0-4 16,0 0-2-16,35 33-1 0,-35-33 0 0,17 12-7 15,-4-5-1-15,-3 1 1 0,2 0-6 16,4 2 1-16,-4-1 2 0,7 4-3 0,-2-2 2 16,2 3-9-16,3-1-1 0,-4 1-6 15,2-1 2-15,-1 1-4 0,-3-3 3 16,2 0 1-16,-6 1-3 0,0-3 1 15,2 0 2-15,-6 1 2 0,0-2-1 0,-8-8 1 16,9 15 2-16,-9-15 6 0,2 15-1 0,-2-15-4 16,0 0 2-16,-13 23 0 0,13-23 1 15,-14 13-2-15,5-5-3 0,9-8-7 16,-15 14-18-16,15-14-35 0,-14 10-49 0,5-4-55 16,9-6-58-16,-15 13-49 0,9-7-115 15,6-6-142-15,-13 8-431 0,9-2-397 16</inkml:trace>
  <inkml:trace contextRef="#ctx0" brushRef="#br0" timeOffset="-54483.86">18878 15256 2936 0,'0'0'-14'0,"0"0"20"16,0 0 2-16,0 0 2 0,0 0 2 16,0 0 8-16,0 0 5 0,0 0-1 15,0 0 0-15,0 0-2 0,0 0 2 0,0 0-4 16,0 0 5-16,42-19 9 0,-25 19 12 16,0-3-1-16,4 3 4 0,1 0 2 15,1 0-2-15,2 0 1 0,-2 3 5 16,5-3-4-16,2 0-3 0,-1 0-4 0,1 0-5 15,-4 0-7-15,-1 0-3 0,-2 0-5 0,-2 3-11 16,1-3-27-16,-6 0-34 0,-16 0-37 16,30 0-37-16,-30 0-50 0,19-3-44 15,-19 3-111-15,8 0-534 0,-8 0-217 0</inkml:trace>
  <inkml:trace contextRef="#ctx0" brushRef="#br0" timeOffset="-54179.59">19175 15287 2560 0,'0'0'-70'0,"-13"12"26"0,13-12 24 16,0 0 11-16,-7 14 9 0,7-14 15 16,0 0 14-16,-2 21 9 0,2-21 11 15,0 19 12-15,0-19 1 0,2 23 10 0,-2-6 10 16,0-17 9-16,2 32-1 0,-2-14 5 15,0-2-3-15,0 5-3 0,3-2-1 0,-3 0 1 16,-3 0 2-16,3 1-4 0,3-4 2 16,-3 4-5-16,0-20-6 0,0 30-7 15,0-17-7-15,0-13-11 0,0 23 0 0,0-23-7 16,0 21-4-16,0-21-14 0,2 18-27 16,-2-18-37-16,0 0-51 0,0 0-54 0,2 20-56 15,-2-20-55-15,4 4-101 0,-4-4-604 16,0 0-388-16</inkml:trace>
  <inkml:trace contextRef="#ctx0" brushRef="#br0" timeOffset="-53674.8">19452 15623 2879 0,'0'0'-66'0,"0"0"43"0,0 0 26 16,-15-10 31-16,15 10 38 0,0 0 33 15,0 0 33-15,0 0 14 0,0 0-2 0,0 0-7 16,0 0-9-16,0 0-19 0,0 0-12 15,0 0-13-15,0 0-9 0,0 0-8 0,0 0-7 16,0 0-9-16,0 0-4 0,34-11-5 16,-34 11-5-16,21 0-5 0,-21 0-4 0,24 0-6 15,-24 0 2-15,27 0-6 0,-27 0-3 16,27 0-4-16,-12 0-13 0,-15 0-25 16,28-1-43-16,-28 1-50 0,21-3-56 15,-21 3-45-15,19 0-53 0,-19 0-130 0,10-5-139 16,-10 5-335-16,0 0-237 0</inkml:trace>
  <inkml:trace contextRef="#ctx0" brushRef="#br0" timeOffset="-53438.77">19458 15566 2612 0,'0'0'-18'16,"0"0"32"-16,-19-4-1 0,19 4 6 15,0 0 21-15,-16-5 31 0,16 5 29 0,0 0 8 16,0 0 1-16,0 0-4 0,-14-10-7 15,14 10-6-15,0 0-4 0,0 0-5 0,0 0 0 16,0 0-14-16,0 0-10 0,0 0-3 16,0 0-8-16,0 0-4 0,49-6-9 15,-49 6-12-15,24 0-18 0,-24 0-27 0,24 2-27 16,-24-2-24-16,30 2-33 0,-13-2-17 16,-17 0-28-16,28 0-23 0,-16 0-27 15,-12 0-84-15,24-4-565 0,-14 0-194 0</inkml:trace>
  <inkml:trace contextRef="#ctx0" brushRef="#br0" timeOffset="-51943.34">19991 15286 2478 0,'0'0'-84'0,"0"0"20"15,2-21 27-15,-2 21 31 0,0 0 26 0,0 0 34 16,0 0 22-16,0 0 14 0,7-13 4 16,-7 13 9-16,0 0-4 0,0 0-3 0,0 0-1 15,0 0-4-15,0 0 12 0,0 0 0 16,0 0 5-16,0 0-1 0,0 0-6 15,0 0-10-15,0 0-8 0,0 0-9 0,0 0-5 16,21 28-8-16,-21-28-6 0,4 19-6 16,-4-19-8-16,6 25-2 0,-1-12-2 0,-3 3-8 15,3-3 1-15,-1 2-4 0,-2 2-4 16,2 0 0-16,-4-17-4 0,6 28-2 16,-4-13 1-16,-2-15-5 0,5 22 1 15,-5-22-3-15,2 23 0 0,-2-23-2 0,2 17-2 16,-2-17 3-16,0 15 0 0,0-15-2 15,0 0 4-15,-2 19-2 0,2-19-1 0,0 0 4 16,0 0 5-16,-5 18-7 0,5-18 2 16,0 0-1-16,0 0-1 0,0 0-3 15,0 0 2-15,0 0 0 0,0 0-1 0,0 0 3 16,0 0-3-16,0 0 0 0,0 0 4 16,0 0 1-16,0 0 0 0,0 0 0 15,0 0-2-15,0 0-4 0,0 0 3 0,-8-55-1 16,8 55-2-16,0 0 0 0,6-23-2 15,-6 23 2-15,5-17-4 0,-5 17 0 16,8-22 1-16,-4 11-1 0,0-3 1 0,3 2-1 16,-7 12-1-16,15-25 2 0,-9 13-2 0,2-1-3 15,2 2 4-15,-2-3 1 0,0 2-1 16,0 2 0-16,-8 10 0 0,17-22 3 16,-8 10-1-16,-1 4 1 0,3-2-1 0,-11 10 5 15,19-17 2-15,-10 9 1 0,-9 8-4 16,16-11 1-16,-16 11 1 0,15-8-7 0,-15 8 2 15,13-7-1-15,-13 7 2 0,13-6-3 16,-13 6 0-16,0 0-1 0,14-7 2 16,-14 7-5-16,0 0-3 0,0 0-6 0,0 0-15 15,20-1-21-15,-20 1-16 0,0 0-30 16,0 0-30-16,0 0-36 0,0 0-47 16,14-4-56-16,-14 4-117 0,0 0-184 0,0 0-354 15,4-5-311-15</inkml:trace>
  <inkml:trace contextRef="#ctx0" brushRef="#br0" timeOffset="-50398.86">20375 15313 2637 0,'0'0'-117'0,"0"0"26"16,0 0 16-16,6-15 26 0,-6 15 26 0,0 0 34 16,0 0 34-16,0 0 20 0,0 0 22 15,0 0 9-15,0 0 1 0,0 0 10 16,0 0-6-16,11-11-10 0,-11 11-5 15,0 0-7-15,0 0 5 0,0 0-1 0,0 0-5 16,0 0 0-16,0 0-3 0,15 31-13 16,-15-31 4-16,2 19-4 0,-2-19-5 15,4 24 4-15,-2-13-1 0,-2-11-5 0,2 29-2 16,-2-15-5-16,0-14-3 0,2 25-4 16,0-12-5-16,-2-13-4 0,0 24-5 0,0-24 1 15,2 22-5-15,-2-22-2 0,0 18 0 16,0-18-4-16,2 15 2 0,-2-15 1 15,0 0 5-15,0 0 1 0,0 17-2 0,0-17-2 16,0 0-4-16,0 0-2 0,0 0-1 16,0 0-1-16,0 0-4 0,0 0-1 15,0 0-2-15,0 0 1 0,22-44-2 0,-18 33-1 16,2-4-3-16,0-1 5 0,1 4-2 0,-1-2-2 16,-1-1 1-16,3 4 0 0,-8 11-1 15,13-22-1-15,-7 13-2 0,-6 9 2 16,12-16-2-16,-12 16 0 0,12-11 0 0,-12 11 1 15,12-10-2-15,-12 10 1 0,0 0 2 16,17-2 2-16,-17 2-1 0,0 0 1 16,0 0 2-16,0 0-1 0,15 25 2 0,-15-25-1 15,4 19-3-15,-4-19 2 0,2 19-1 16,-2-19-2-16,2 18 3 0,-2-18-1 16,2 21-1-16,-2-21-2 0,0 15 1 0,0-15 2 15,0 0-2-15,3 19 3 0,-3-19 5 16,0 0 0-16,0 0 4 0,0 17-4 0,0-17 0 15,0 0-3-15,0 0 0 16,0 0-5-16,0 0-1 0,0 0-3 0,0 0 1 16,0 0 0-16,0 0-2 0,27-41-2 15,-18 28-1-15,-3 2 1 0,2-3 2 0,-2 1 1 16,3 0-1-16,0 1 2 0,-1 1-1 0,-8 11 1 16,19-19-1-16,-11 9 2 0,1 2 2 15,-9 8 1-15,17-11 0 0,-17 11 6 16,12-7 6-16,-12 7 9 0,20-4 11 0,-20 4 2 15,0 0 6-15,23 9 26 0,-23-9-6 16,13 18 4-16,-9-9-6 0,-4-9 1 16,9 27 3-16,-5-14-7 0,0 2 2 0,0 2-22 15,-2-3 6-15,0 1-7 0,2 0-2 16,-2 1 0-16,3-1-10 0,-5-15-2 0,3 25-4 16,1-14-8-16,-4-11-14 0,4 21-31 15,-4-11-26-15,0-10-35 0,4 15-46 0,-4-15-62 16,4 11-67-16,-4-11-91 0,0 0-180 15,0 0-69-15,0 0 37 0,0 0-284 16,0 0-207-16</inkml:trace>
  <inkml:trace contextRef="#ctx0" brushRef="#br0" timeOffset="-49357.13">21138 15393 2487 0,'0'0'-90'0,"0"0"29"0,-16-10 20 16,16 10 10-16,0 0 24 0,0 0 29 16,0 0 20-16,0 0 10 0,0 0-2 0,4-25 5 15,-4 25-1-15,0 0 13 0,0 0 7 16,8-24 9-16,-8 24 6 0,7-12 4 16,-7 12-3-16,9-17 3 0,-9 17-3 15,8-14-3-15,-8 14-7 0,10-12-8 16,-10 12-6-16,11-10-6 0,-11 10-6 0,13-8-8 15,-13 8-1-15,13-5-2 0,-13 5-8 0,0 0-5 16,0 0-2-16,25 1-1 0,-25-1 7 16,0 0 8-16,19 18 7 0,-13-9 5 15,-6-9 0-15,6 25-6 0,-1-10 0 0,-5 4-4 16,0-1 0-16,0 1-6 0,-3 2 0 16,-1 0-4-16,2-3 2 0,-2 5-2 0,0-1 0 15,0-4 2-15,0-1 0 0,0 3 2 16,-3-6 0-16,2 2-1 0,5-16-1 0,-6 24-2 15,4-13-9-15,2-11 8 0,-6 20-9 16,6-20-3-16,-4 13-1 0,4-13-6 16,0 0-3-16,0 0-3 0,0 0-4 15,0 0 2-15,0 0-2 0,0 0-3 0,0 0-1 16,0 0-1-16,27-52-3 0,-18 36 1 0,-1-3-5 16,0-2 4-16,3 0-1 0,-2 2-2 15,1-1 5-15,-1 2-1 0,-1 3 1 16,0 0 3-16,-1 0-1 0,2 3 3 15,-3-2 5-15,0 3 2 0,-6 11-1 0,8-17 3 16,-8 17-1-16,6-16 2 0,-6 16 7 16,0 0 11-16,0 0 26 0,0 0 7 15,0 0-8-15,0 0 3 0,0 0-2 0,0 0 0 16,0 0-3-16,0 0-8 0,6 40 0 16,-6-40-5-16,4 24-3 0,0-10-6 0,0 0-1 15,2 0-3-15,0-2-7 0,1 3 1 16,-1-5-3-16,3 2 2 0,-1-2-6 15,-8-10-9-15,15 16-13 0,-7-8-27 0,-2-2-36 16,-6-6-35-16,14 3-49 0,-14-3-55 16,10 2-61-16,-10-2-93 0,0 0-174 15,0 0-76-15,0 0 40 0,-2-28-299 0,2 28-233 16</inkml:trace>
  <inkml:trace contextRef="#ctx0" brushRef="#br0" timeOffset="-49084.8">21055 14825 2767 0,'0'0'96'0,"4"-11"38"0,-4 11 4 15,0 0 6-15,0 0 25 0,6-16 10 16,-6 16 12-16,0 0 22 0,0 0-21 0,14-6-28 15,-14 6-35-15,0 0-11 0,0 0-15 16,24 3-12-16,-24-3-8 0,0 0-16 0,0 0-19 16,19 3-36-16,-19-3-42 0,0 0-54 15,12 1-78-15,-12-1-73 0,0 0-44 16,18-1-112-16,-18 1-126 0,12-2-86 0,-12 2-238 16,0 0-177-16</inkml:trace>
  <inkml:trace contextRef="#ctx0" brushRef="#br0" timeOffset="-48922.26">21253 14802 2586 0,'0'0'54'0,"0"0"55"16,0 0 27-16,0 0 22 0,20-4 12 0,-20 4 12 16,0 0 3-16,0 0-4 0,0 0-12 15,18 1-17-15,-18-1-16 0,0 0-16 16,0 0-15-16,0 0-10 0,19 5-18 0,-19-5-20 16,0 0-45-16,11 0-58 0,-11 0-78 15,0 0-92-15,0 0-90 0,11 1-190 16,-11-1-89-16,0 0-301 0,0 0-261 0</inkml:trace>
  <inkml:trace contextRef="#ctx0" brushRef="#br0" timeOffset="-43338.78">21865 15509 745 0,'0'0'357'0,"0"0"-137"15,0 0-75-15,0 0-28 0,0 0-47 16,0 0 4-16,0 0 0 0,0 0 7 0,0 0 2 16,0 0 4-16,0 0-4 0,0 0 4 15,0 0 12-15,0 0 10 0,0 0 16 0,0 0-1 16,0 0 3-16,0 0 5 0,0 0 0 15,0 0 2-15,0 0-5 0,0 0 1 0,0 0-5 16,0 0 2-16,0 0-4 0,0 0-3 16,0 0-6-16,0 0-14 0,0 0-5 15,0 0-9-15,55-2-7 0,-55 2-10 16,26 0-9-16,-26 0-4 0,24 2-5 0,-8-2-2 16,-16 0-9-16,27 2 0 0,-12-2-1 15,-15 0-4-15,25 1-2 0,-25-1 0 0,26 3-5 16,-26-3-6-16,19 0 0 0,-19 0-4 15,21 2 1-15,-21-2-8 0,0 0-2 16,23 1-5-16,-23-1-8 0,0 0-17 0,18 0-22 16,-18 0-30-16,0 0-40 0,0 0-46 15,16 2-43-15,-16-2-42 0,0 0-50 16,0 0-95-16,8-5-126 0,-8 5-398 0,0 0-310 16</inkml:trace>
  <inkml:trace contextRef="#ctx0" brushRef="#br0" timeOffset="-42950.74">21901 15387 2621 0,'0'0'-107'0,"0"0"22"16,0 0 21-16,0 0 20 0,-15-6 8 15,15 6 16-15,0 0 23 0,0 0 24 16,0 0 28-16,0 0 17 0,-13-8 24 0,13 8 18 16,0 0 7-16,0 0 12 0,0 0 11 15,0 0 5-15,0 0 4 0,0 0-2 16,0 0-6-16,0 0-4 0,0 0-8 16,0 0-8-16,0 0-7 0,0 0-8 0,0 0-11 15,0 0-1-15,0 0-10 0,57 0-10 16,-57 0-7-16,28 3-4 0,-11-3-8 0,2 1-9 15,0-1-9-15,0 3-5 0,0-3-4 16,-1 1-2-16,-18-1-11 0,33 2-8 0,-18 0-11 16,-15-2-14-16,25 2-23 0,-25-2-23 15,22 4-32-15,-22-4-40 0,16 2-38 16,-16-2-34-16,11 5-45 0,-11-5-52 0,0 0-140 16,9 3-131-16,-9-3-274 0,0 0-192 15</inkml:trace>
  <inkml:trace contextRef="#ctx0" brushRef="#br0" timeOffset="-41772.7">22546 15234 2426 0,'0'0'-53'0,"0"0"39"0,0 0 14 16,0 0-5-16,7-19 12 0,-7 19 5 16,0 0 15-16,0 0 13 0,0 0 13 15,0 0 2-15,0 0-1 0,9-13-2 0,-9 13 1 16,0 0 12-16,0 0 11 0,0 0 5 15,0 0 9-15,0 0 1 0,0 0-1 0,0 0 1 16,0 0-3-16,0 0-4 0,0 0 0 16,0 0-4-16,0 0-1 0,0 0 1 15,0 0-3-15,0 0-2 0,0 0 1 0,0 0-4 16,0 0-7-16,0 0-5 0,0 0-3 16,0 0-13-16,0 0 4 0,0 0-11 0,0 0 1 15,0 0 1-15,0 0-4 0,10 38-1 16,-10-38 0-16,0 0-8 0,0 0 3 0,6 17-4 15,-6-17-2-15,0 0-4 0,6 14 1 16,-6-14-2-16,4 13 0 0,-4-13-3 16,8 14-4-16,-8-14 2 0,4 17 0 0,-4-17-5 15,6 20 2-15,-6-20-4 0,4 22 1 16,-2-11 1-16,-2-11-1 0,4 23-4 16,-4-10 2-16,0-13 3 0,2 23 1 0,-2-23 0 15,2 24-1-15,-2-24-4 0,0 22 0 16,0-22 0-16,3 19 3 0,-3-19-7 0,-3 19 3 15,3-19-1-15,0 0 3 0,0 23-2 16,0-23 2-16,0 0-3 0,0 17 4 16,0-17-2-16,0 0 5 0,0 0 4 0,0 17 8 15,0-17 3-15,0 0 3 0,0 0-3 16,0 0-4-16,0 0-5 0,0 0 2 16,0 0-8-16,0 0 6 0,0 0-1 0,0 0 0 15,0 0-7-15,0 0 13 0,0 0-3 16,0 0-11-16,0 0 12 0,0 0-1 0,0 0-3 15,-8-56-1-15,8 56 1 0,-2-16 1 16,2 16-7-16,2-23-1 0,-2 23 2 16,6-25 0-16,-4 7-3 0,3 3-1 0,-1-2-10 15,0 0 11-15,3 0 2 0,-1 0-3 16,3-2-4-16,-1 4-4 0,2-3 0 0,0-1-5 16,2 4-12-16,-2 1-10 0,1 0-20 15,2-1-23-15,-3 1-30 0,3 3-34 16,-1 0-38-16,2 0-44 0,0 2-33 0,1 0-54 15,-4 1-123-15,1 0-132 0,-1 3-348 16,-3-1-301-16</inkml:trace>
  <inkml:trace contextRef="#ctx0" brushRef="#br0" timeOffset="-40408.69">22604 15473 2708 0,'0'0'-63'16,"0"0"33"-16,0 0 23 0,0 0 17 0,0 0 36 15,0 0 35-15,0 0 29 0,0 0 20 16,0 0 6-16,0 0 1 0,0 0 3 16,0 0-1-16,0 0-10 0,0 0-7 0,0 0-13 15,0 0-12-15,0 0-8 0,0 0-11 16,0 0-12-16,0 0 0 0,0 0-8 16,0 0-6-16,0 0-7 0,0 0-4 0,0 0 1 15,0 0 6-15,0 0-6 0,10 26-3 16,-10-26-2-16,0 21-5 0,0-21-3 0,2 21-4 15,-2-21-2-15,0 20 2 0,0-20-7 16,2 16 2-16,-2-16-1 0,2 16-4 16,-2-16 1-16,0 0 5 0,0 0 4 0,0 0-3 15,0 19-2-15,0-19-3 0,0 0 0 16,0 0-3-16,0 0 0 0,0 0-4 16,0 0-5-16,0 0 2 0,7-51-1 0,-7 51 2 15,6-34-1-15,-1 16-4 0,-1-5 1 16,2-1 0-16,-1-1 5 0,1 3-7 15,0-4-2-15,0 3 0 0,2 0 1 0,2 2 8 16,-2 1-6-16,0 2 0 0,1-1-7 16,-1 4 2-16,1 2-2 0,-3 1 2 0,3 2 0 15,-9 10-2-15,14-22-1 0,-8 14 2 16,-6 8 1-16,16-10-5 0,-16 10 4 16,16-4 3-16,-16 4 0 0,0 0 0 0,0 0-2 15,28 16 2-15,-22-6 2 0,1 1-2 16,-7-11 0-16,10 25 2 0,-4-10 2 0,-3-2-5 15,1 5 2-15,0-3-1 0,-1 2 3 16,-1 0-5-16,0 0 6 0,0 0-4 0,0 1-3 16,-2-2 2-16,0-16 2 0,0 33-2 15,0-22 3-15,0-11-2 0,-2 26 3 16,2-26-5-16,0 20 3 0,0-20 1 0,-2 17-2 16,2-17 4-16,0 0 1 0,-2 19-6 15,2-19-1-15,0 0-2 0,0 0-2 0,0 0-4 16,0 0-2-16,0 0-2 0,0 0-4 15,0 0 1-15,0 0 0 0,0 0 4 16,12-52-3-16,-10 35 1 0,4 1 4 0,-2-3 0 16,6-1 0-16,-4-1-2 0,0 1 4 15,2 2-1-15,-1 3 0 0,1 0 3 0,1 0 1 16,-3 0 1-16,5 1-4 0,-3 3 1 16,0-2 2-16,4 2 1 0,-12 11 0 15,18-15-1-15,-10 8 0 0,-8 7 4 16,20-6-3-16,-20 6 5 0,0 0 9 0,23 3-1 15,-23-3 4-15,12 14 2 0,-12-14 4 16,12 22-5-16,-8-6 0 0,0-1 1 0,0 3-2 16,-2-1 1-16,2 0-2 0,0 2 2 15,1 0 0-15,-3 0-1 0,2 1-2 16,-1-3-1-16,-1 2 2 0,2-1-3 0,-2 2-3 16,0-3 0-16,0-2-11 0,0 0-25 15,0-3-33-15,0-1-52 0,-2-11-65 0,5 19-67 16,-5-19-102-16,0 9-162 0,0-9-72 15,0 0-320-15,0 0-289 0</inkml:trace>
  <inkml:trace contextRef="#ctx0" brushRef="#br0" timeOffset="-39936.85">23303 15283 2742 0,'0'0'-28'0,"0"0"25"0,8-18 10 0,-8 18 23 16,0 0 13-16,0 0 14 0,6-13-4 15,-6 13-2-15,0 0-7 0,0 0 5 16,0 0 0-16,0 0 14 0,0 0 6 0,0 0 3 16,0 0 0-16,23 31-6 0,-20-20 1 15,-3-11-8-15,6 28-1 0,-4-13-3 16,0 2-9-16,0 1 0 0,-2 1-4 0,4-2-5 15,-4 2 2-15,3-1-1 0,-3 0 1 16,0 2 0-16,0-20 0 0,2 29 2 16,0-15-5-16,-2-14-1 0,2 23 2 15,-2-23 11-15,0 19 10 0,0-19 7 0,0 0-1 16,2 18-1-16,-2-18 2 0,0 0-8 0,0 0 7 16,0 0-2-16,0 0 3 0,0 0 0 15,0 0-6-15,10-54 3 0,-6 34-8 16,1-2 25-16,2-1-15 0,-1-4-2 0,2 2-7 15,0-1-2-15,1-1 4 0,0 2-9 16,1 1-5-16,3 1-10 0,-3 0 2 16,6 3-4-16,-4 0-3 0,2 1-1 0,2 1-5 15,0 3-9-15,1 0-17 0,1 2-27 16,-2-2-29-16,0 1-44 0,0 3-59 0,-1 2-77 16,2-5-65-16,-6 3-127 0,-1 1-181 15,-2 1 19-15,-2-2-353 0,-1 0-372 0</inkml:trace>
  <inkml:trace contextRef="#ctx0" brushRef="#br0" timeOffset="-39537.17">23576 14737 2836 0,'2'-17'-58'0,"-2"17"33"0,4-15 5 15,-4 15 4-15,4-15 25 0,-4 15 10 16,10-11 19-16,-10 11 2 0,12-12-1 0,-12 12-5 16,16-8-1-16,-16 8 1 0,19-5 6 15,-19 5 11-15,19-1 0 0,-19 1 2 16,23 0 4-16,-23 0-5 0,24 6 1 0,-12 0 7 16,-12-6 6-16,20 11-1 0,-20-11 7 15,10 14 2-15,-6-5-1 0,-4-9 7 16,2 23 8-16,-2-23 0 0,-4 22 2 0,4-22-1 15,-6 25 5-15,2-11-5 0,0-1 8 16,4-13-6-16,-12 25-2 0,8-16-2 16,4-9 18-16,-10 21-17 0,10-21-9 0,-6 19-1 15,6-19-13-15,-4 16-3 0,4-16-3 16,0 0-12-16,4 21-7 0,-4-21-12 16,12 9-34-16,-1-7-31 0,-11-2-36 0,19 2-53 15,-19-2-61-15,25 0-61 0,-12-2-43 16,2-1-77-16,1-4-152 0,0 4-92 0,-4-1-271 15,1-2-251-15</inkml:trace>
  <inkml:trace contextRef="#ctx0" brushRef="#br0" timeOffset="-38689.88">24022 15418 2627 0,'0'0'-67'0,"0"0"33"15,0 0 32-15,0 0 38 0,0 0 25 16,0 0 17-16,0 0 6 0,0 0-1 16,0 0-5-16,0 0 1 0,0 0 1 0,0 0 8 15,0 0-1-15,0 0 2 0,0 0-9 16,0 0-3-16,0 0-1 0,0 0 0 16,10-50-5-16,-10 32-3 0,4 2-5 0,-1-5-2 15,3-6-11-15,-1 2-5 0,-1-2-6 16,2 5-4-16,0-3-5 0,3 1-1 0,-1 2-3 15,-2 2-7-15,3 0 2 0,0 1-4 16,0 3 2-16,0 4-6 0,3-2 0 0,-4 5-4 16,2-1 2-16,1 1-4 0,-11 9-3 15,21-11 2-15,-21 11 0 0,21-3 2 16,-21 3 4-16,0 0-4 0,32 15 0 0,-22-5-3 16,1 3-1-16,2 5 2 0,-5 1 0 15,3 3 1-15,-1 1-2 0,-1 2 1 16,-2-1 2-16,1 4 0 0,-4-1 5 0,1-1 2 15,-2 1 7-15,-1-3 3 0,-2 1 6 16,-2-2 6-16,0 0 1 0,-2 0 5 16,0-5-1-16,-4 0 1 0,2-2-7 0,-6 1 3 15,2-6-3-15,-3 1-2 0,-2-3-3 16,2-1-2-16,-3-3 4 0,16-5 1 16,-28 4 9-16,28-4-3 0,-27-6 1 0,14-1 20 15,0-1 4-15,3-5-5 0,2-1-11 16,-2-4-4-16,4 2-9 0,2-4 0 0,3 4-20 15,-2-1-3-15,3 17 4 0,3-35-4 16,0 22-5-16,3 0 0 0,1 0-2 16,2 1-2-16,1 1-4 0,1 1-9 0,1 2-17 15,1-1-15-15,0 1-17 0,-3 1-30 16,4 3-30-16,-5 0-46 0,0-3-50 0,-9 7-35 16,17-7-56-16,-11 4-130 0,-6 3-160 15,9-8-384-15,-9 8-433 0</inkml:trace>
  <inkml:trace contextRef="#ctx0" brushRef="#br0" timeOffset="-38370.01">24066 14668 3288 0,'0'0'120'0,"0"0"-7"15,0 0-7-15,0 0 15 0,0 0 13 0,0 0-7 16,0 0-14-16,0 0-14 0,0 0-21 15,0 0-30-15,0 0-38 0,0 0-45 16,0 0-63-16,0 0-85 0,32-3-68 0,-32 3-127 16,11-8-159-16,-11 8-340 0,8-7-243 15</inkml:trace>
  <inkml:trace contextRef="#ctx0" brushRef="#br0" timeOffset="-38253.76">24183 14641 2553 0,'15'6'7'0,"-15"-6"51"0,0 0 16 16,14 5 17-16,-14-5 12 0,0 0 3 0,0 0-16 15,0 0-18-15,0 0-51 0,21 1-59 16,-21-1-72-16,0 0-71 0,0 0-153 0,0 0-445 16,0 0-76-16</inkml:trace>
  <inkml:trace contextRef="#ctx0" brushRef="#br0" timeOffset="-37320.89">24098 14694 2256 0,'0'0'-59'15,"0"0"1"-15,0 0 18 0,0 0 12 0,0 0 25 16,0 0 20-16,0 0 29 0,0 0 7 16,0 0 19-16,0 0-13 0,0 0 2 15,0 0 0-15,0 0 1 0,0 0-2 0,0 0 11 16,0 0-3-16,0 0-1 0,0 0 4 15,0 0-1-15,0 0 0 0,0 0 5 16,0 0 3-16,0 0 4 0,0 0 8 0,0 0 1 16,0 0 1-16,0 0-9 0,0 0-14 15,0 0-5-15,0 0-2 0,0 0-13 16,-34-8-7-16,34 8-3 0,0 0-10 0,0 0 0 16,0 0-7-16,17-33 3 0,-17 33-2 15,8-12-6-15,-8 12-1 0,14-4 0 16,-14 4-4-16,0 0 7 0,22-4-3 0,-22 4 8 15,0 0 3-15,0 0 8 0,24 11 8 16,-24-11 0-16,6 13 1 0,-6-13 3 0,4 11-2 16,-4-11-4-16,0 0-4 0,3 16-1 15,-3-16-8-15,0 0-5 0,0 0-13 16,0 0-33-16,0 0-63 0,-15 18-78 0,15-18-77 16,0 0-124-16,0 0-184 0,0 0-405 15,0 0-385-15</inkml:trace>
  <inkml:trace contextRef="#ctx0" brushRef="#br0" timeOffset="-36910.38">24282 14630 2785 0,'11'10'-134'0,"-11"-10"18"0,0 0 10 15,6 12 12-15,-6-12 18 0,0 0 8 0,0 0 11 16,4 13 22-16,-4-13 2 0,0 0 11 16,0 0 8-16,0 0 10 0,0 0 14 0,0 0 17 15,0 0 8-15,0 0 15 0,0 0 11 16,0 0 18-16,0 0 6 0,0 0 23 0,0 0 10 16,0 0 6-16,0 0-5 0,0 0-6 15,0 0-7-15,0 0-12 0,0 0-1 16,0 0-13-16,0 0-8 0,0 0-5 0,0 0-5 15,0 0 0-15,0 0 4 0,9-35 4 16,-9 35 2-16,0 0-2 0,0 0-1 16,0 0 1-16,0 0 1 0,17 27-6 15,-17-27 10-15,0 0-2 0,0 0-8 0,-2 22-1 16,2-22-4-16,0 0-14 0,0 0 3 16,0 0-6-16,0 0-13 0,0 0-19 0,0 0-45 15,0 0-52-15,0 0-62 0,0 0-69 16,0 0-94-16,0 0-181 0,0 0-122 15,0 0-231-15,-18-35-190 0</inkml:trace>
  <inkml:trace contextRef="#ctx0" brushRef="#br0" timeOffset="-25180.89">22650 16052 710 0,'0'0'128'16,"-8"-13"-43"-16,8 13-9 0,0 0-21 0,0 0 0 15,0 0-6-15,0 0 14 0,0 0 1 16,-4-17 7-16,4 17 13 0,0 0 19 0,0 0-12 15,0 0 28-15,0 0 21 0,0 0 14 16,0 0 19-16,0 0 16 0,-5-17 8 16,5 17 0-16,0 0 3 0,0 0 8 0,0 0-9 15,0 0-12-15,0 0-9 0,0 0-15 16,-4-16-13-16,4 16-19 0,0 0-18 16,0 0-11-16,0 0-7 0,0 0-12 15,0 0-5-15,0 0-2 0,0 0-11 0,0 0-9 16,0 0-2-16,0 0-7 0,-6 48-2 15,6-48-10-15,0 19 11 0,0-19-16 16,0 23-1-16,0-23-6 0,2 20-3 0,-2-20-1 16,0 19-1-16,0-19-1 0,2 18-5 15,-2-18-7-15,4 14 2 0,-4-14-6 0,0 0 1 16,7 13-1-16,-7-13-6 0,0 0 5 16,0 0 0-16,17 2-4 0,-17-2 2 0,0 0 0 15,0 0-1-15,18-26 3 0,-18 26-1 16,14-17-2-16,-10 8 5 0,-4 9-3 0,8-17 0 15,-2 7 5-15,-6 10-4 0,9-15 6 16,-9 15-7-16,6-12 4 0,-6 12 2 16,0 0-3-16,9-11 3 0,-9 11-3 0,0 0 0 15,0 0 2-15,0 0-3 0,0 0 1 16,0 0 1-16,0 0-1 0,23 25-1 16,-23-25 1-16,8 11 3 0,-8-11-2 0,8 12-4 15,-8-12 1-15,10 9-2 0,-10-9-1 16,0 0-4-16,14 10-6 0,-14-10-2 0,12 3-2 15,-12-3-2-15,0 0-4 0,0 0 0 16,35-5-1-16,-35 5 5 0,16-10 1 16,-16 10 5-16,18-5-1 0,-18 5 1 0,14-8 2 15,-14 8 2-15,16-4 3 0,-16 4 0 16,0 0 6-16,22 0 3 0,-22 0-6 0,0 0 3 16,22 6 5-16,-22-6-3 0,15 7 4 15,-15-7-8-15,12 8 3 0,-12-8 3 16,12 8-5-16,-12-8 3 0,14 6-4 15,-14-6 2-15,0 0-1 0,16 8-5 0,-16-8-2 16,13 3-1-16,-13-3-6 0,0 0-4 16,21-2 2-16,-21 2 1 0,17-5-3 0,-17 5 4 15,18-4 2-15,-10 1-1 0,-8 3 2 16,16-3 0-16,-16 3-1 0,18-4 3 0,-18 4 1 16,19-2 1-16,-9 2 3 0,-10 0 4 15,24 2 5-15,-12-2-5 0,-12 0-1 16,26 4 0-16,-26-4 3 0,25 2 0 15,-12-1 5-15,-13-1-9 0,23 3 4 0,-23-3 0 16,26 0 2-16,-26 0 0 0,25-3 2 16,-25 3 5-16,25-3-5 0,-25 3 2 0,23-2 1 15,-23 2-3-15,24-4 7 0,-24 4-9 16,21-4-5-16,-12 2-8 0,-9 2-21 0,16-4-42 16,-16 4-63-16,17-1-80 0,-17 1-96 15,6-6-204-15,-6 6-67 0,0 0-342 0,0 0-326 16</inkml:trace>
  <inkml:trace contextRef="#ctx0" brushRef="#br0" timeOffset="-23505.05">23089 16247 2696 0,'0'0'-97'0,"0"0"31"0,0 0 27 0,0 0 6 16,0 0 25-16,0 0 14 0,0 0 25 16,0 0 17-16,0 0 11 0,0 0 11 0,0 0 6 15,0 0 3-15,0 0 1 0,0 0 8 16,0 0 14-16,0 0 11 0,0 0 8 16,0 0-1-16,0 0-7 0,0 0-8 15,0 0-5-15,0 0-11 0,0 0-4 0,0 0 0 16,-22 37-4-16,22-37-9 0,-6 27-5 15,2-12-4-15,0 0-5 0,1 3-1 0,-1-1-4 16,0 0-2-16,2 2-2 0,-2-2-5 16,1 2-7-16,1 0 0 0,0 0-9 15,0 0 2-15,0-2-6 0,0 2-2 0,-1-2 4 16,3 2 1-16,-2 1 3 0,0-2-2 16,2-18 0-16,0 32-1 0,0-16-5 0,-2-2-2 15,2-14 4-15,-2 25-1 0,2-25-1 16,2 23 3-16,-2-23 1 0,-2 19-8 15,2-19 1-15,0 0 2 0,-2 21 8 0,2-21-4 16,0 0 6-16,0 19-27 0,0-19 7 16,0 0-2-16,0 0 0 0,-2 17 0 15,2-17 5-15,0 0-5 0,0 0 1 0,0 0-8 16,0 0 0-16,0 21-2 0,0-21 5 16,0 0-2-16,0 0 2 0,0 0-6 15,0 0 3-15,0 0-14 0,0 0-8 0,0 0-21 16,0 0-15-16,0 13-27 0,0-13-36 15,0 0-44-15,0 0-49 0,0 0-41 16,0 0-35-16,0 0-81 0,0 0-89 0,0 0-526 16,0 0-440-16</inkml:trace>
  <inkml:trace contextRef="#ctx0" brushRef="#br0" timeOffset="-23235.23">22988 16829 2836 0,'0'0'-162'0,"0"0"29"0,0 0 14 16,0 0 21-16,0 0 16 0,0 0 15 0,0 0 7 16,0 0 14-16,0 0 7 0,0 0 2 15,0 0 3-15,0 0 12 0,0 0 2 0,0 0 8 16,0 0 15-16,0 0 24 0,0 0-14 16,0 0 11-16,0 0 16 0,0 0 6 15,0 0 16-15,0 0 7 0,0 0 7 0,0 0 12 16,0 0-22-16,0 0-3 0,0 0-12 15,0 0-19-15,0 0-13 0,0 0-28 16,0 0-10-16,0 0-29 0,0 0-19 16,0 0-18-16,0 0-23 0,0 0-36 0,0 0-83 15,0 0-370-15,16 18 195 0</inkml:trace>
  <inkml:trace contextRef="#ctx0" brushRef="#br0" timeOffset="-22597.19">22897 16819 1761 0,'0'0'39'0,"0"0"46"0,0 0 18 16,0 0 8-16,6-24 1 0,-6 24 8 0,0 0 16 15,0 0 15-15,0 0-1 0,0 0 0 16,4-15-14-16,-4 15-7 0,0 0-7 16,0 0-4-16,0 0 4 0,0 0 3 0,0 0-1 15,0 0-4-15,0 0-2 0,0 0-9 16,0 0-2-16,0 0-19 0,0 0-5 16,0 0-2-16,0 0-7 0,0 0-2 0,0 0-8 15,-18 47-7-15,18-47-2 0,0 18-3 16,0-18-8-16,4 18-2 0,-4-18-5 15,7 26 0-15,-2-13-4 0,-1-2-1 0,2 3-7 16,-6-14 4-16,8 24-3 0,-6-12-5 16,-2-12 4-16,9 20-6 0,-7-12-3 0,-2-8 8 15,4 15-10-15,-4-15 3 0,4 14 2 16,-4-14-2-16,0 0 16 0,7 18-24 16,-7-18 8-16,0 0 0 0,4 10 4 15,-4-10 0-15,0 0 0 0,0 0-4 0,0 0 5 16,0 0 0-16,0 0 3 0,0 0-7 15,0 0-2-15,0 0-2 0,0 0 1 16,0 0-3-16,0 0 5 0,0 0-2 0,0 0-5 16,21-33-4-16,-21 33 4 0,8-12-1 15,-8 12-6-15,12-12-1 0,-12 12 4 0,14-14 3 16,-4 7-2-16,-10 7 2 0,22-15-7 16,-11 8-3-16,1-3 3 0,1 1 5 0,0-1-8 15,-1 0-1-15,1-1-2 0,-2-1 4 16,1 1-3-16,-1 2-3 0,-3-1 1 0,3 1-3 15,-11 9-18-15,17-16-5 0,-11 9-7 16,-6 7-17-16,12-12-20 0,-7 8-24 16,-5 4-43-16,0 0-56 0,13-13-53 0,-13 13-60 15,0 0-147-15,0 0-129 0,0 0-5 16,0 0-284-16,0 0-242 0</inkml:trace>
  <inkml:trace contextRef="#ctx0" brushRef="#br0" timeOffset="-10038.59">13113 9645 975 0,'0'0'502'16,"0"0"-96"-16,0 0-124 0,0 0-82 15,-12-14-39-15,12 14-23 0,0 0-9 0,0 0-11 16,0 0-1-16,0 0-1 0,0 0-8 16,0 0-5-16,0 0-8 0,0 0-3 15,0 0 2-15,0 0 4 0,0 0-6 0,0 0-3 16,0 0-6-16,0 0-7 0,0 0-5 0,0 0-3 15,0 0-8-15,0 0 3 0,0 0-8 16,0 0-3-16,0 0-5 0,0 0-2 16,0 0-8-16,0 0-3 0,0 0-2 0,0 0-1 15,0 0-11-15,52 11-1 0,-52-11-8 16,27 3-8-16,-27-3-7 0,27 0-3 16,-14 1-3-16,-13-1 1 0,25 0-3 0,-25 0 4 15,21 2-2-15,-21-2 4 0,17 0 0 16,-17 0 2-16,0 0-3 0,19 0 7 15,-19 0 10-15,0 0 3 0,0 0 5 0,0 0 3 16,15 4 9-16,-15-4 4 0,0 0 0 16,0 0 1-16,0 0-6 0,0 0 9 15,-7 26-9-15,7-26-3 0,-4 22-6 0,4-22 1 16,0 22 1-16,0-22-3 0,0 27-2 16,2-9-6-16,-2-3 5 0,2 4 2 15,3-1-7-15,-3 2-1 0,0-1-2 0,1 1 5 16,-1 2-6-16,-1-1-18 0,-1 1 2 0,0-1 1 15,-1 0 1-15,-1 1 6 0,-1-3 13 16,-1 0 2-16,-1-3 4 0,-1 1-1 16,-3-1 2-16,-1-1-1 0,-3-2 0 0,0-2-4 15,-1-1 1-15,-3-2-5 0,3-2 1 16,-4-2-5-16,2-1-2 0,16-3-9 0,-35-2-17 16,20-1-30-16,-2-5-29 0,3 3-38 15,14 5-44-15,-24-14-50 0,15 4-42 16,2 1-58-16,0 2-164 0,7 7-100 0,-8-16-336 15,5 9-308-15</inkml:trace>
  <inkml:trace contextRef="#ctx0" brushRef="#br0" timeOffset="-9192.8">13612 10097 2752 0,'0'0'-78'0,"0"0"22"16,0 0 13-16,0 0 24 0,0 0 22 15,0 0 13-15,2 32 32 0,-2-32 9 16,0 0 11-16,-2 26-4 0,2-17 2 0,0-9 1 16,-3 19 12-16,3-7 2 0,0-12-3 15,0 17-3-15,0-17-3 0,-2 17-8 0,2-17-12 16,0 13 1-16,0-13-1 0,0 0 4 16,0 17 5-16,0-17 6 0,0 0 4 15,0 0 1-15,0 0-7 0,0 0-5 0,0 0-6 16,0 0-7-16,0 0-4 0,0 0 1 15,0 0-6-15,0 0 1 0,0 0 1 0,0 0 3 16,0 0 1-16,17-43 5 0,-17 43 3 16,10-15 0-16,-10 15-3 0,9-16-2 0,-9 16 1 15,11-10-2-15,-11 10-7 0,9-11-3 16,-9 11-1-16,0 0 0 0,0 0 0 16,18-2 3-16,-18 2 2 0,0 0-7 0,0 0 0 15,20 16-4-15,-20-16 1 0,7 13-5 16,-7-13-2-16,9 12 2 0,-9-12-6 0,7 13-4 15,-7-13-1-15,7 10 0 0,-7-10-6 16,0 0-1-16,9 15 8 0,-9-15-10 0,0 0-7 16,0 0-5-16,14 5-5 0,-14-5-6 15,0 0 1-15,0 0-3 0,0 0-1 0,21-20-1 16,-21 20 1-16,14-16 4 0,-14 16 1 16,11-15-1-16,-11 15 6 0,11-15 0 15,-11 15 5-15,14-12 15 0,-14 12 8 0,13-6 7 16,-13 6 33-16,0 0 8 0,19-1 8 15,-19 1 3-15,0 0-2 0,0 0-8 0,26 10-6 16,-26-10-3-16,9 9-9 0,-9-9-4 16,9 14-7-16,-9-14-12 0,9 10-6 15,-9-10-26-15,5 12-31 0,-5-12-42 0,6 10-48 16,-6-10-63-16,3 11-70 0,-3-11-61 16,0 0-145-16,2 12-150 0,-2-12 41 0,0 0-369 15,0 0-369-15</inkml:trace>
  <inkml:trace contextRef="#ctx0" brushRef="#br0" timeOffset="-7994.01">14342 9997 2876 0,'0'0'-46'0,"0"0"39"16,0 0 6-16,0 0 25 0,0 0 11 0,0 0 33 15,-10-17 21-15,10 17 8 0,0 0 2 16,0 0 6-16,0 0 2 0,0 0-6 0,0 0 10 16,0 0 4-16,0 0 0 0,46 7-5 15,-46-7-5-15,27 3-13 0,-10-2-10 16,2 2-8-16,-19-3-9 0,36 1-12 0,-18 1-8 15,-3-2-21-15,1 0-33 0,-16 0-41 16,22-2-48-16,-22 2-63 0,22 0-49 0,-13-1-52 16,-9 1-169-16,0 0-141 0,0 0-270 15,0 0-183-15</inkml:trace>
  <inkml:trace contextRef="#ctx0" brushRef="#br0" timeOffset="-7827.11">14340 9903 2533 0,'0'0'56'0,"0"0"21"16,0 0-4-16,0 0-9 0,0 0-5 0,0 0 3 16,0 0 6-16,0 0-1 0,0 0-5 15,0 0-10-15,0 0-19 0,0 0-34 0,0 0-42 16,67 4-48-16,-50-5-45 0,0-2-78 16,0 1-228-16,-1-2-272 0,3 1 27 0</inkml:trace>
  <inkml:trace contextRef="#ctx0" brushRef="#br0" timeOffset="-7153.49">14895 9839 2091 0,'0'0'8'0,"0"0"51"16,0 0 3-16,0 0 9 0,0 0 25 15,0 0 17-15,0 0 20 0,0 0 8 0,0 0-4 16,17 15-11-16,-17-15-8 0,0 0-19 16,5 20-2-16,-5-20-6 0,5 20 0 15,-3-8-5-15,-2-12-7 0,2 22-5 16,-2-22 2-16,5 21-10 0,-5-21-3 0,2 19-11 16,-2-19-6-16,2 19-4 0,-2-19-2 0,2 14-4 15,-2-14 0-15,0 0 3 0,2 17 4 16,-2-17 1-16,0 0-2 0,0 0-10 15,0 0 0-15,0 0-4 0,0 0-1 0,0 0-5 16,0 0-3-16,0 0-2 0,0 0-2 16,0 0 0-16,17-42-1 0,-11 28-3 0,-6 14 2 15,13-22 1-15,-4 10 4 0,-3 3-2 16,-6 9 4-16,12-18-1 0,-12 18 1 16,14-13 2-16,-14 13 4 0,13-6 2 15,-13 6 3-15,0 0 2 0,20 0 2 0,-20 0-5 16,0 0-5-16,15 14-1 0,-15-14-2 15,13 11 1-15,-13-11-6 0,8 15-2 0,-8-15-2 16,9 14 1-16,-9-14-2 0,9 13 1 16,-9-13-3-16,7 10-2 0,-7-10-1 0,0 0 1 15,9 12-7-15,-9-12-5 0,0 0-8 16,0 0-1-16,0 0-1 0,0 0-2 16,0 0 0-16,34-18-3 0,-34 18 5 0,12-16 3 15,-5 7-2-15,-7 9 2 0,16-19 0 0,-7 10 6 16,0-1 8-16,-9 10 1 0,14-13 6 15,-6 5 6-15,-8 8 10 0,18-8 9 16,-18 8-13-16,15-5 7 0,-15 5 13 0,0 0 14 16,20 0 21-16,-20 0-4 0,0 0-9 15,20 13 3-15,-20-13-7 0,10 9-7 0,-10-9-5 16,8 16-7-16,-8-16-4 0,9 13-6 16,-9-13-11-16,9 18-24 0,-7-14-32 15,-2-4-41-15,4 14-44 0,0-8-60 16,-4-6-71-16,4 12-52 0,-4-12-130 0,4 7-166 15,-4-7 8-15,0 0-374 0,0 0-410 16</inkml:trace>
  <inkml:trace contextRef="#ctx0" brushRef="#br0" timeOffset="-6395.54">15673 9724 2934 0,'-6'-17'-12'0,"6"17"46"0,0 0 16 15,0 0 13-15,0 0 12 0,0 0 15 0,0 0 4 16,0 0 2-16,0 0-3 0,0 0-1 15,0 0 1-15,0 0 1 0,0 0-2 0,0 0 2 16,0 0-5-16,0 0-5 0,0 0-10 16,28 44-8-16,-24-28-8 0,0-1 0 0,-2 2-12 15,2 0-1-15,-2 0-4 0,0 0-3 16,2 0-1-16,0-2 2 0,0 0-6 0,-4-15 2 16,4 25-8-16,-3-14 6 0,-1-11-1 15,5 22 3-15,-5-22 8 0,2 13-16 16,-2-13 4-16,0 0-4 0,0 0 1 0,0 0-2 15,0 0-2-15,0 0-4 0,0 0 0 16,0 0 1-16,0 0-1 0,0 0 0 16,0 0 3-16,20-46-1 0,-15 31 5 0,-1-4 2 15,5 0 6-15,-1-2-3 0,3 0-2 16,-3 1-1-16,3-4-4 0,0 3-8 0,1 1 3 16,1-1-6-16,2 1-9 0,-2 1-13 15,1 2-15-15,1-2-23 0,0 4-25 0,-3-2-40 16,2 3-58-16,-2 1-62 0,-1 0-52 15,-1 1-99-15,-1-1-156 0,-3 4-71 16,3-2-300-16,-5 3-300 0</inkml:trace>
  <inkml:trace contextRef="#ctx0" brushRef="#br0" timeOffset="-5847.88">16022 9193 2749 0,'0'0'-26'0,"0"0"23"0,0 0 19 0,-2-25-1 16,2 25 9-16,0 0 4 0,0 0 8 15,8-15 3-15,-8 15-5 0,0 0-2 16,18-10-3-16,-18 10 10 0,14-5 8 0,-14 5 19 15,18-3 14-15,-18 3 7 0,0 0 3 16,23-3 0-16,-23 3 4 0,0 0 2 0,0 0 5 16,24 11 8-16,-24-11-9 0,4 15-4 15,-4-15-5-15,-2 27-5 0,2-27-8 16,-12 33 1-16,4-14-4 0,0 4 5 0,-3-2 4 16,1-1-3-16,1 1 0 0,-2 0-5 15,3 0-2-15,4-3 3 0,-2-1-34 0,2-2-6 16,2 0-3-16,2-15-5 0,-2 25 3 15,2-25-14-15,8 19-8 0,-2-11-23 16,2-3-26-16,3 1-30 0,2-2-34 0,-1-3-43 16,-12-1-45-16,27 3-46 0,-11-3-37 15,-4-3-82-15,1-1-129 0,0 3-96 0,-13 1-260 16,19-4-179-16</inkml:trace>
  <inkml:trace contextRef="#ctx0" brushRef="#br0" timeOffset="35.02">16611 9771 2572 0,'0'0'19'0,"0"0"23"16,0 0 5-16,0 0 9 0,0 0 22 0,0 0 32 16,0 0 18-16,0 0 13 0,0 0-2 15,0 0 0-15,0 0-8 0,0 0 6 0,0 0-2 16,0 0 6-16,0 0 1 0,0 0-4 16,0 0-2-16,25 3-36 0,-25-3-4 15,0 0-11-15,0 0-9 0,16 5-8 0,-16-5-11 16,0 0-6-16,20 3-1 0,-20-3-9 15,19 1-5-15,-19-1-5 0,24 0-6 0,-24 0-13 16,21 2-2-16,-21-2-14 0,25 0-17 16,-12-2-24-16,-13 2-25 0,19-1-40 15,-19 1-54-15,17-3-64 0,-17 3-51 0,8-5-141 16,-8 5-170-16,0 0-381 0,0 0-418 16</inkml:trace>
  <inkml:trace contextRef="#ctx0" brushRef="#br0" timeOffset="215.79">16478 9665 3129 0,'0'0'32'0,"-11"-10"9"15,11 10-9-15,0 0-2 0,0 0 9 16,0 0 11-16,0 0 4 0,0 0 1 16,0 0-6-16,0 0-5 0,30-16-5 0,-30 16-6 15,23 0-10-15,-23 0-19 0,27 0-60 16,-7 0-71-16,-4 2-77 0,-16-2-122 15,30 0-568-15,-15-2-275 0</inkml:trace>
  <inkml:trace contextRef="#ctx0" brushRef="#br0" timeOffset="860.71">16943 9455 2764 0,'0'0'5'0,"8"-9"16"0,-8 9 6 15,10-9 14-15,-10 9 9 0,8-6 34 16,-8 6 31-16,0 0 12 0,12-2-5 0,-12 2-7 16,0 0-6-16,0 0-9 0,0 0-5 15,22 23-1-15,-22-23 1 0,8 19-11 16,-1-8-3-16,-3 4-8 0,0 1-6 0,2 0-7 15,-2 4-5-15,0-4-6 0,1 4-3 16,0-1-8-16,-1 0-2 0,0-1-3 0,0-1-4 16,0-1-2-16,0 0-3 0,0-3-2 15,3 1 0-15,-7-14-1 0,6 20 2 16,-6-20 2-16,7 18 2 0,-7-18 1 0,6 9 1 16,-6-9-8-16,0 0 2 0,0 0-8 15,17 3 5-15,-17-3-6 0,0 0 1 0,17-22-5 16,-10 9-3-16,-1-2 3 0,2-2 0 15,0-2 2-15,1-1 4 0,0 5 4 16,-3 0 10-16,2 2-1 0,-1-1-5 0,-7 14 1 16,10-19-10-16,-4 12 3 0,-6 7-7 15,0 0 1-15,18-10 2 0,-18 10-6 0,0 0 2 16,0 0-7-16,0 0 4 0,22 23 3 16,-14-14-5-16,-8-9 0 0,10 22-1 0,-4-11-1 15,0-2-3-15,3 3 3 0,-9-12-4 16,13 19 6-16,-9-10-1 0,-4-9-1 15,11 14 1-15,-11-14 2 0,10 10-4 0,-10-10 1 16,12 5 0-16,-12-5 2 0,0 0 8 16,22-2-1-16,-22 2 4 0,14-13-3 15,-3 3 0-15,-2-3 5 0,1-5-6 0,1-2-1 16,1-3-1-16,2 1 3 0,-4-4 1 16,0 4-4-16,3-1 0 0,-2 4-3 0,-3 0-2 15,1 1-11-15,-1 5-12 0,0 0-25 16,-1 2-35-16,-3-1-48 0,-4 12-64 0,9-15-61 15,-7 9-69-15,-2 6-162 0,0 0-129 16,0 0 7-16,0 0-246 0,0 0-196 16</inkml:trace>
  <inkml:trace contextRef="#ctx0" brushRef="#br0" timeOffset="1194.07">17807 9532 2529 0,'0'0'-18'0,"0"0"28"0,0 0 10 15,0 0 16-15,0 0 13 0,0 0 23 16,0 0 21-16,0 0 15 0,0 0 2 16,0 0-4-16,-26 51-5 0,16-34 5 0,0 2 0 15,-1 1 0-15,-2-1 5 0,-2 4-2 16,1 2-3-16,-4-2-6 0,0 3-8 15,-2 1-10-15,2 1-4 0,-2 1-6 0,-1-4-5 16,3 1-12-16,-2 1-2 0,1-2-5 16,0 0-8-16,0-1-4 0,4-5-3 0,0 0-5 15,3 1-2-15,-1-5-2 0,4-2-4 16,-1 0-12-16,1-2-19 0,3 1-36 16,6-12-42-16,-10 15-51 0,10-15-63 0,-7 18-37 15,5-15-71-15,2-3-151 0,0 0-504 16,0 0-409-16</inkml:trace>
  <inkml:trace contextRef="#ctx0" brushRef="#br0" timeOffset="1834.92">17797 10097 2926 0,'14'-12'-57'0,"-14"12"33"0,15-12 34 15,-15 12 21-15,10-9 25 0,-10 9 14 16,7-12 19-16,-7 12 22 0,0 0 14 0,0 0 9 16,0 0-4-16,0 0 1 0,0 0-4 15,-30-17 1-15,30 17-5 0,0 0-3 0,-32 10-9 16,32-10-18-16,-24 13-25 0,10-4-3 16,2 2-5-16,-1 1-11 0,1 2-4 15,1-1-5-15,2-1 0 0,3 2-6 0,0 0-4 16,6-14-4-16,-8 25-2 0,6-13 0 15,2-12-9-15,0 0-3 0,6 25-2 0,-6-25-8 16,10 14-6-16,-10-14-6 0,15 8-4 16,-15-8-4-16,19 1 0 0,-19-1 1 15,0 0-2-15,31-9 4 0,-17 2 1 0,-2-3 2 16,-2 1 1-16,1-4 3 0,0-3 5 16,-1 2 8-16,-1 3 11 0,-1-2 6 15,1 2 5-15,0 1 6 0,-9 10 5 0,14-18 3 16,-8 11-2-16,-6 7-2 0,11-11-1 15,-11 11 5-15,0 0 15 0,0 0 7 0,0 0-14 16,0 0-1-16,0 0-3 0,0 0-7 16,0 0 2-16,13 30-9 0,-13-30 1 0,-2 29-5 15,2-12-3-15,0 2-4 0,0 0 0 16,-2 3-3-16,2 1 1 0,0 2-1 0,0 2-10 16,2 0 9-16,0-1-8 0,2 2 0 15,-4-2-2-15,2 0 0 0,0-4-2 16,-2 0 3-16,0-1-6 0,-2 0 5 0,2-2-5 15,-4-2 3-15,0-1 9 0,-2-1-4 16,-2-1 7-16,-2-5-5 0,-2 1 3 0,1-5 1 16,-4 0 4-16,2-5 4 0,13 0-1 15,-25 0 2-15,12-3-4 0,1-4 0 16,-1-3-10-16,4-2-10 0,1-3-17 0,2-2-19 16,4-2-27-16,2-2-31 0,2-6-37 15,2 0-49-15,4 3-66 0,3-1-46 0,0-5-99 16,3 1-152-16,4 2-65 0,-2 3-400 15,1 1-490-15</inkml:trace>
  <inkml:trace contextRef="#ctx0" brushRef="#br0" timeOffset="9395.01">18452 9433 539 0,'0'0'272'0,"0"0"-83"15,0 0-63-15,0 0-12 0,0 0-12 0,0 0 16 16,0 0 6-16,0 0-5 0,0 0-2 15,0 0 8-15,0 0 4 0,9 28-3 16,-9-28-1-16,0 17 3 0,0-17-6 16,0 19-2-16,0-19 2 0,0 25-1 0,0-25-4 15,0 27 1-15,3-11-4 0,-3-16-5 16,0 32-6-16,0-17-2 0,0-15-11 0,0 29-3 16,0-16-9-16,0-13 0 0,0 24-14 15,0-24-2-15,-3 23-6 0,3-23-4 16,-2 18-6-16,2-18-1 0,-2 16 3 0,2-16 4 15,0 0 6-15,-2 18 2 0,2-18-7 16,0 0-6-16,0 0-7 0,0 0 6 0,0 0-9 16,0 0-2-16,0 0-3 0,0 0-5 15,0 0 4-15,0 0-11 0,-5-61-5 16,10 42 0-16,-1 0 1 0,-2-2-1 0,5 0-3 16,-1-1-3-16,-2 3 0 0,2-1 0 15,-2 4-3-15,3 0 1 0,0 0-2 0,-3 1 4 16,2 1-2-16,-6 14-2 0,8-19-1 15,-8 19-2-15,11-13 5 0,-11 13-4 0,8-7 2 16,-8 7 0-16,0 0 2 0,0 0 1 16,0 0-3-16,0 0-2 0,26 20 0 15,-26-20 2-15,6 19 1 0,-6-19-3 0,4 22 2 16,-4-22 1-16,4 21-4 0,-4-21 7 16,2 19-4-16,-2-19-3 0,2 19-2 15,-2-19 3-15,4 17-2 0,-4-17 1 0,2 13 0 16,-2-13 1-16,0 0 0 0,2 18 0 15,-2-18-5-15,0 0 6 0,0 0-1 0,0 0 0 16,10 7-5-16,-10-7 2 0,0 0 0 16,0 0 0-16,0 0-1 0,0 0-1 15,25-23 3-15,-25 23-1 0,0 0 2 0,11-16-3 16,-11 16 3-16,6-10 1 0,-6 10-3 16,0 0 0-16,9-14-1 0,-9 14 1 15,0 0 0-15,0 0-1 0,8-12-2 0,-8 12 0 16,0 0 3-16,0 0-4 0,0 0 4 15,0 0-9-15,0 0-14 0,0 0-24 16,0 0-25-16,0 0-30 0,0 0-29 0,0 0-33 16,0 0-41-16,0 0-33 0,0 0-53 15,-29 0-133-15,29 0-169 0,0 0-263 0,-18 0-204 16</inkml:trace>
  <inkml:trace contextRef="#ctx0" brushRef="#br0" timeOffset="10008.24">18444 9490 2593 0,'0'0'-19'16,"0"0"32"-16,0 0 33 0,0 0 41 15,8-13 29-15,-8 13 24 0,0 0 8 0,0 0-7 16,0 0-6-16,0 0-5 0,0 0 10 16,0 0 5-16,0 0 6 0,0 0 22 15,0 0-9-15,0 0-4 0,22 29-43 0,-22-29-3 16,2 22-8-16,0-8-8 0,-2 2-12 15,0 2-8-15,0-18-6 0,-2 34-6 16,0-15-8-16,0 0-4 0,0 0-7 0,2 0-4 16,0 1 0-16,-2-2-6 0,2 1 13 15,0-19-5-15,0 31-7 0,-2-18-4 0,2-13-4 16,0 25-2-16,0-25-4 0,0 19 1 16,0-19 8-16,-2 17 14 0,2-17 3 0,0 0 0 15,-5 19-2-15,5-19 0 0,0 0-5 16,0 0-4-16,0 0-3 0,0 0-1 0,0 0 0 15,0 0-5-15,0 0-1 0,0 0-3 16,0 0 1-16,-17-34-4 0,17 34-3 16,4-29 1-16,0 15-5 0,1-5 2 0,4-1 0 15,-3 1 3-15,4-2 1 0,-2 0 1 16,6 0-1-16,-2 2-1 0,1-2-4 0,2 2-1 16,2 0-2-16,1-1-2 0,6 0-1 15,-1-2-1-15,3 6-3 0,-1-4-6 0,0 4-11 16,1-2-18-16,-3 5-17 0,-2 0-17 15,2 2-23-15,-1 1-34 0,-3-2-33 0,-5 3-51 16,4 1-73-16,-4-1-68 0,-2-1-159 16,-2 3-108-16,-2-1-2 0,-4-2-446 0,-4 10-598 15</inkml:trace>
  <inkml:trace contextRef="#ctx0" brushRef="#br0" timeOffset="10467.99">18912 8933 3269 0,'0'0'-98'0,"15"-11"12"0,-15 11 7 16,13-7 14-16,-13 7 2 0,14-6 11 16,-14 6 6-16,19-4 19 0,-19 4 1 0,0 0 10 15,28 5 26-15,-28-5 24 0,19 11 28 16,-10-4 25-16,-9-7 9 0,14 19 11 0,-10-8 5 15,1 2 3-15,-5-13 6 0,2 26 8 16,-2-13 3-16,0-13 5 0,-11 29 7 16,3-14-1-16,4 0-2 0,-5 0 4 15,2-2 4-15,1 3-26 0,0-5-6 0,6-11-10 16,-8 25-5-16,8-25-15 0,-4 22-7 0,4-22-6 16,2 16-19-16,-2-16-32 0,16 17-38 15,-5-11-41-15,2-1-53 0,-13-5-75 16,29 8-75-16,-16-8-99 0,2-1-192 0,-15 1-72 15,26-4-337-15,-16 1-394 0</inkml:trace>
  <inkml:trace contextRef="#ctx0" brushRef="#br0" timeOffset="147194.51">18920 5307 1520 0,'13'12'164'0,"-13"-12"-70"0,0 0-11 0,0 0 12 15,0 0-9-15,0 0 28 0,13 6 3 16,-13-6-5-16,0 0 0 0,0 0-10 0,0 0 0 15,0 0 9-15,0 0 1 0,15 3-3 16,-15-3 0-16,0 0-3 0,0 0-10 16,25-1-9-16,-25 1-9 0,21 0-8 15,-21 0-5-15,30-4-11 0,-11 2-7 0,0-1-4 16,2 0-6-16,1 2-3 0,-2-3-9 16,-1 1 3-16,1 2-4 0,-4-1-1 0,-16 2-5 15,28-5 2-15,-28 5-8 0,23-3-1 16,-23 3 0-16,19-1-1 0,-19 1 11 15,0 0 3-15,0 0 7 0,17 7 1 0,-17-7-1 16,0 0-5-16,0 0-2 0,-2 21-2 16,2-21 1-16,0 0-6 0,-6 27 0 0,2-12-3 15,4-15 1-15,-5 30 2 0,3-12-4 16,2 0-4-16,-2 3 5 0,2 2-1 16,0 1-5-16,2 0 1 0,-2 3 1 0,2-1-4 15,1-1 1-15,-3-1 0 0,2 0 3 16,-2-2 12-16,-2 2 9 0,2-4 7 0,0 2 4 15,0-2 2-15,-3-1 8 0,1 0 3 16,-2-1 1-16,0-2 30 0,-2 2-14 16,-1-2-1-16,-2-4-9 0,-1 0-5 0,-2 0-4 15,-2-5-12-15,2 0-10 0,-3-1-14 16,0-2-27-16,0-2-34 0,15-2-40 16,-27-6-44-16,12 0-59 0,5-1-57 0,-1-3-62 15,0-1-152-15,3 0-177 0,2 0-324 0,-1-2-399 16</inkml:trace>
  <inkml:trace contextRef="#ctx0" brushRef="#br0" timeOffset="147699.66">19464 5868 2836 0,'0'0'-126'0,"0"0"3"0,0 0 9 15,0 0 6-15,9-31 17 0,-9 31 8 0,0 0 1 16,0 0 14-16,0 0 4 0,0 0 8 15,0 0-3-15,0 0 14 0,0 0 6 16,0 0 6-16,4-16 8 0,-4 16 2 16,0 0 3-16,0 0 5 0,0 0 0 0,0 0 5 15,0 0 5-15,0 0 5 0,0 0-2 16,0 0-1-16,0 0 0 0,0 0 3 0,0 0-5 16,0 0-2-16,0 0-21 0,0 0-16 15,0 0-25-15,0 0-41 0,0 0-84 0,0 0-188 16,0 0 121-16</inkml:trace>
  <inkml:trace contextRef="#ctx0" brushRef="#br0" timeOffset="148154.41">19623 5719 1133 0,'0'0'37'15,"0"0"5"-15,0 0 4 0,0 0 9 16,0 0 19-16,0 0 16 0,0 0 30 0,15 12 16 16,-15-12 11-16,0 0 4 0,0 0 5 15,0 0 4-15,0 0 5 0,0 0 0 0,0 0-10 16,0 0-8-16,0 0-8 0,0 0-8 16,0 0-10-16,0 0-15 0,17 3-6 15,-17-3-8-15,0 0-7 0,0 0-8 0,25 0-8 16,-25 0-7-16,20 0-8 0,-20 0-3 15,0 0-7-15,29-3-4 0,-29 3-7 0,21 0-4 16,-21 0-6-16,0 0-10 0,23-2-13 16,-23 2-24-16,0 0-32 0,22-2-37 15,-22 2-39-15,0 0-50 0,14-4-59 0,-14 4-110 16,0 0-603-16,0 0-383 0</inkml:trace>
  <inkml:trace contextRef="#ctx0" brushRef="#br0" timeOffset="148382.94">19607 5635 2976 0,'0'0'-30'0,"0"0"9"0,0 0 7 16,0 0-5-16,-18-4 2 0,18 4 31 0,0 0 15 16,0 0 2-16,0 0-4 0,0 0 1 15,0 0-5-15,0 0 15 0,0 0 12 0,0 0 14 16,0 0 2-16,0 0-14 0,60-6-5 15,-46 5-4-15,-14 1-14 0,35-4-17 0,-17 2-26 16,2-2-47-16,-2 3-61 0,1-3-59 16,1 0-73-16,-4 0-158 0,2 0-332 15,-4 0-18-15</inkml:trace>
  <inkml:trace contextRef="#ctx0" brushRef="#br0" timeOffset="151586.51">20379 5443 2053 0,'0'0'-115'0,"-6"-15"20"15,6 15 13-15,0 0 21 0,0 0 18 16,-3-19 15-16,3 19 26 0,0 0 25 16,0-20 16-16,0 20 25 0,0 0 21 0,0-20 6 15,0 20 27-15,0 0 7 0,5-23 10 16,-5 23 10-16,2-14 5 0,-2 14-4 0,0 0-2 15,2-17-8-15,-2 17-10 0,0 0-11 16,0 0-13-16,0 0-14 0,2-19-13 16,-2 19-8-16,0 0-7 0,0 0-6 0,0 0-6 15,0 0-5-15,0 0-5 0,0 0 1 16,0 0-3-16,11 59-11 0,-9-44 4 0,2 3-5 16,0-4-1-16,1 4-1 0,-1-1-2 15,2 0-3-15,-2-1 0 0,0-1-3 0,2 2-1 16,2-4-1-16,-4 0-3 0,2 1 2 15,-6-14-3-15,6 23 0 0,-2-14 1 16,-4-9-4-16,7 15 2 0,-7-15-1 16,6 16 1-16,-6-16 0 0,0 0 4 0,6 15 3 15,-6-15 11-15,0 0 1 0,0 0-3 16,0 0-1-16,0 0-2 0,0 0-4 0,0 0 4 16,0 0-3-16,0 0-1 0,0 0-3 15,28-37 2-15,-24 23-5 0,0 0-1 16,0-1 1-16,0-2-4 0,2 1 2 15,-4 1 1-15,2 0 3 0,-4 15 3 0,8-25-1 16,-8 25-3-16,6-18 4 0,-6 18-12 16,4-18 0-16,-4 18-2 0,7-9-1 0,-7 9 1 15,0 0 0-15,0 0-1 0,0 0 8 16,0 0-9-16,0 0 4 0,25 28-2 0,-18-18 1 16,-7-10-2-16,10 19 2 0,-6-8 1 15,-4-11-2-15,11 17 0 0,-4-7 3 16,-7-10-2-16,8 13 2 0,-8-13 4 0,8 12 5 15,-8-12 6-15,0 0 0 0,15 10 8 16,-15-10-1-16,0 0 6 0,0 0 4 0,0 0 8 16,25-23 2-16,-18 11 19 0,1-1-10 15,1-3 3-15,0-3-15 0,-1 2 0 0,0 0 0 16,-2-4-10-16,3 2-14 0,0 0-18 16,-1 2-24-16,-2 1-34 0,0 2-39 15,-1-1-48-15,1 2-67 0,-1 4-59 0,-3-2-91 16,-2 11-175-16,2-16-99 0,-2 16-250 15,0 0-257-15</inkml:trace>
  <inkml:trace contextRef="#ctx0" brushRef="#br0" timeOffset="151915.93">20966 5434 2663 0,'0'0'-61'0,"0"0"21"16,12 13 19-16,-12-13 40 0,0 0 21 15,-10 26 18-15,10-26 16 0,-18 27 11 16,6-8 9-16,-1-1 7 0,0 2 16 0,-4 5 11 16,1-2 5-16,-2 1-6 0,2 3-9 15,-4 0-10-15,4 0-10 0,-3 0-5 0,-1-1-12 16,2 3-6-16,-2-1-8 0,4-1-8 15,-2 1-5-15,2-1-7 0,-1-2 0 0,4-5-7 16,-2 2-7-16,5-3-3 0,-1-2-1 16,2-2-9-16,1-1-19 0,0-1-33 15,8-13-35-15,-11 20-50 0,11-20-62 0,-4 12-63 16,0-6-96-16,4-6-163 0,0 0-420 16,0 0-321-16</inkml:trace>
  <inkml:trace contextRef="#ctx0" brushRef="#br0" timeOffset="152504.25">20904 6063 2718 0,'0'0'-85'0,"0"0"20"0,0 0 21 15,0 0 19-15,0 0 25 0,0 0 30 0,0 0 34 16,0 0 19-16,0 0 3 0,0 0 1 16,0 0 2-16,0 0 10 0,-59 7 10 15,59-7-5-15,-20 19-2 0,12-9-2 0,0 2-7 16,-1 2-6-16,3 1-11 0,0-1-7 16,1 1-7-16,5-15-7 0,-8 28-5 0,5-14-5 15,3-14-3-15,0 24-7 0,0-24-2 16,5 18-5-16,-5-18 1 0,6 15-5 15,-6-15-4-15,13 3-1 0,-13-3-3 16,0 0-2-16,0 0-4 0,39-17 6 0,-29 10-1 16,0-5 17-16,1 1 10 0,-3 0 13 15,3-5 0-15,-1 3 6 0,1-2 3 16,-1-3 5-16,2 5 4 0,-2 2 1 0,-2-3 7 16,0 5-4-16,-8 9-34 0,14-17 2 15,-14 17-16-15,10-12-6 0,-10 12-2 0,8-7 2 16,-8 7 3-16,0 0 1 0,0 0-5 15,0 0-3-15,0 0-1 0,9 32 0 0,-9-32-2 16,0 29-5-16,2-12 5 0,-2 2-5 16,0 2 13-16,2 2 7 0,-2 0-3 15,0 4-5-15,2-1-6 0,-4 0-1 0,2 3-4 16,-4-2 2-16,2 1-1 0,-5-3-1 16,3 0-3-16,-2 0 4 0,-2-2 1 0,-6-1 3 15,4-2-5-15,-4-1 0 0,-4-3 0 16,1 0-2-16,-1-5-10 0,-2-2-20 0,4-1-24 15,-2-5-37-15,2-3-45 0,1-3-53 16,-2-2-67-16,2-5-63 0,-2-3-131 16,2-4-167-16,3-4-9 0,-1-8-285 0,2-3-282 15</inkml:trace>
  <inkml:trace contextRef="#ctx0" brushRef="#br0" timeOffset="152894.17">21205 5263 2652 0,'0'0'-71'15,"0"0"23"-15,0 0 12 0,0 0 26 0,0 0 35 16,20 18 11-16,-20-18 12 0,7 21 5 16,-5-4 0-16,3 2-2 0,-1 4 0 0,-2 4-6 15,2-1 5-15,2 3-5 0,-2 1 8 16,3 4-12-16,0 1-8 0,-5-3-1 15,2-1-6-15,-4 1-1 0,0-1-1 0,0 0-2 16,-4 1-13-16,-3 0-27 0,-2 0-41 16,-1-2-43-16,-5-1-39 0,-2-1-34 15,-6-2-49-15,-1-3-108 0,2 1-347 0,-10-2 78 16</inkml:trace>
  <inkml:trace contextRef="#ctx0" brushRef="#br0" timeOffset="153389.27">20312 5628 2017 0,'0'0'-18'0,"4"-15"7"16,-4 15 0-16,0 0 8 0,4-20 22 0,-4 20 19 16,0 0 16-16,2-15-3 0,-2 15-9 15,0 0 3-15,0 0-12 0,0 0 15 0,0 0 32 16,0 0 17-16,0 0 8 0,0 0 4 16,0 0-1-16,0 0-9 0,-17 59-5 15,10-36-4-15,1 3-5 0,0 1-11 0,-3 6-5 16,3-1-5-16,0 3-6 0,-1-1-5 15,3 1-1-15,4-4-9 0,-2 3-3 0,4 3 0 16,2-1-13-16,5 0-5 0,1-1-41 16,1-3-61-16,3-1-55 0,4-1-62 15,-2-3-119-15,4-3-585 0,1 0-286 0</inkml:trace>
  <inkml:trace contextRef="#ctx0" brushRef="#br0" timeOffset="162137.79">21850 5224 2581 0,'0'0'-114'0,"-9"17"35"16,1-6 18-16,2 3 36 0,-3 1 36 15,-1 4 30-15,1 0 31 0,-2 4 16 0,1 0 13 16,2 1 11-16,-2 0 4 0,0 0 3 15,0 3-5-15,4 0-3 0,-3-3-4 16,3 3-10-16,2 0-9 0,-3-1-6 0,3 0-3 16,0 2-11-16,-1 0-3 0,1-1 1 15,2 0-7-15,-2-1-2 0,2 1-4 16,0-1-4-16,2 1-4 0,-2-4-1 0,2 4-7 16,0-6 0-16,0 2-7 0,0 0-1 15,0-3 1-15,2 1-5 0,0 0-2 0,0 0-3 16,2-2-2-16,-2-1-1 0,2-1-3 15,-1 0 0-15,1-4-12 0,-4-13-13 16,6 25-28-16,-4-15-40 0,-2-10-51 0,9 14-59 16,-5-7-66-16,-4-7-110 0,9 5-151 15,-9-5-357-15,10 2-234 0</inkml:trace>
  <inkml:trace contextRef="#ctx0" brushRef="#br0" timeOffset="162606.44">22069 5421 2487 0,'8'-14'-107'0,"-8"14"23"0,4-12 17 0,-4 12 22 15,0 0 19-15,0 0 44 0,0 0 29 16,0 0 21-16,0 0 5 0,0 0 9 16,0 0 1-16,0 0 0 0,0 0 1 0,17 36 0 15,-17-36-5-15,0 25-6 0,2-10-2 16,-2 3-6-16,0-18-4 0,0 30-4 0,0-12-1 16,0-2 4-16,0-16-3 0,0 33-1 15,0-18 5-15,-2 2 0 0,2-17-4 16,-3 29-5-16,3-16-5 0,0-13-2 0,-2 25-2 15,2-25-4-15,-2 22 3 0,2-22-2 16,0 20-7-16,0-20 3 0,0 17 2 0,0-17 5 16,0 0-2-16,2 19 0 0,-2-19-5 15,0 0-2-15,5 15-2 0,-5-15-4 16,10 8 0-16,-10-8-3 0,19 3-4 0,-19-3-2 16,26 3-2-16,-11-2 0 0,-15-1-5 15,34 0-1-15,-15 0-1 0,-3 0-13 16,-16 0-26-16,36-4-41 0,-18 1-54 0,-18 3-64 15,27-4-58-15,-27 4-100 0,21-6-168 16,-12 3-372-16,-9 3-254 0</inkml:trace>
  <inkml:trace contextRef="#ctx0" brushRef="#br0" timeOffset="162927.09">22039 6037 2642 0,'-13'10'-58'0,"13"-10"42"16,0 0 29-16,0 0 8 0,-11 9 31 16,11-9 8-16,0 0 0 0,0 0-11 0,0 0-3 15,0 0-3-15,0 0 6 0,0 0-13 16,0 0 7-16,0 0-1 0,58-3-3 0,-58 3-2 15,35-4-2-15,-16 2-4 0,2 0-2 16,3 0 2-16,-3 0-5 0,-2 0-4 16,2 0-2-16,1 0 16 0,-22 2-6 0,36-6-5 15,-20 6-9-15,-16 0-23 0,28-4-42 16,-15 3-47-16,-13 1-47 0,22 1-45 0,-22-1-62 16,0 0-132-16,20 0-350 0,-20 0-2 15</inkml:trace>
  <inkml:trace contextRef="#ctx0" brushRef="#br0" timeOffset="163308.57">22144 6256 2161 0,'0'0'14'15,"-10"7"47"-15,10-7 7 0,0 0 18 16,0 0 8-16,-15 5 3 0,15-5-4 0,0 0-14 15,0 0-6-15,0 0-13 0,0 0-7 16,0 0 0-16,0 0-8 0,0 0-6 0,0 0-3 16,0 0 2-16,0 0-9 0,51-4 0 15,-51 4-6-15,0 0 2 0,21 6 7 16,-21-6 14-16,13 12 15 0,-13-12 3 0,10 17 6 16,-6-8 2-16,-4-9 8 0,3 21-4 15,-1-8 1-15,-2-13-1 0,-2 25 1 0,2-25-2 16,-5 28-3-16,1-14-4 0,2 1 5 15,2-15-5-15,-6 27 3 0,4-14-4 16,2-13-7-16,-4 22-5 0,4-22-5 16,-5 18-9-16,5-18-4 0,0 0 10 0,5 23-12 15,-5-23-16-15,8 11-24 0,-8-11-34 16,17 8-33-16,-17-8-50 0,19 2-49 0,-19-2-53 16,23-3-56-16,-13 0-90 0,6-1-128 15,-2-2-423-15,-3 1-324 0</inkml:trace>
  <inkml:trace contextRef="#ctx0" brushRef="#br0" timeOffset="163545.2">22439 6384 2896 0,'0'0'32'0,"0"0"22"16,4-11 16-16,-4 11 20 0,0 0 18 0,0 0 10 16,0 0-7-16,0 0 2 0,0 0-14 15,0 0-9-15,0 0-12 0,0 0-4 0,0 0-8 16,-11 52-2-16,11-52-7 0,2 26-4 15,-2-26-7-15,0 24-3 0,3-10-6 16,-3-14 0-16,0 25-6 0,2-12-3 0,-2-13-3 16,2 23-3-16,-2-23-16 0,4 19-26 15,-4-19-36-15,2 17-39 0,-2-17-41 0,0 0-45 16,4 17-47-16,-4-17-48 0,4 3-75 16,-4-3-585-16,0 0-355 0</inkml:trace>
  <inkml:trace contextRef="#ctx0" brushRef="#br0" timeOffset="163858.2">22459 6499 2746 0,'-2'-25'-57'0,"2"25"56"16,0-20 36-16,0 20 26 0,-2-20 27 16,2 20 26-16,-2-20 21 0,2 20 2 15,0 0 0-15,-4-22-10 0,4 22-12 0,0-15-12 16,0 15-17-16,0 0-8 0,6-18-6 16,-6 18-14-16,14-9-6 0,-14 9-7 15,16-10-7-15,-16 10-5 0,24-5-5 0,-12 2-7 16,-12 3-2-16,25 0-3 0,-25 0 0 15,28 3-5-15,-14 0 2 0,0 3-6 0,-14-6 3 16,23 13 2-16,-15-3 19 0,1 1 15 16,-3 3 10-16,1 0 1 0,-5 0 4 0,2 1 1 15,-4-15-7-15,2 33 0 0,0-15-8 16,-2-2-4-16,0-16 0 0,2 33-4 16,-2-16-11-16,4 0-4 0,-4-2-2 0,4 0-19 15,0-1-19-15,2 1-24 0,0-2-37 16,2 0-44-16,2 0-24 0,5-1 0 0,2 0-29 15,2-1-44-15,1-3-123 0,-2-3-207 16,2 2-414-16,-1-4-400 0</inkml:trace>
  <inkml:trace contextRef="#ctx0" brushRef="#br0" timeOffset="167440.44">22766 5699 2809 0,'10'-17'-157'15,"-10"17"17"-15,6-14 7 0,-6 14 16 0,6-16 0 16,-6 16 14-16,6-17 9 0,-6 17 10 16,6-15 9-16,-6 15 4 0,7-15 10 15,-7 15 9-15,7-17 7 0,-7 17 8 0,4-15 12 16,-4 15-1-16,2-16-1 0,-2 16-4 16,0 0 13-16,0-23 0 0,0 23 0 15,0 0 7-15,-2-20 6 0,2 20 10 0,0 0 14 16,-4-19 9-16,4 19-3 0,-5-13 6 15,5 13 1-15,0 0 4 0,-5-26 9 0,5 26 2 16,0 0 5-16,0-25 22 0,0 25 13 16,0 0 9-16,0-22 11 0,0 22 18 15,0-18 23-15,0 18 3 0,0 0 8 0,0-22-1 16,0 22 2-16,0 0-6 0,3-23-6 16,-3 23-4-16,0 0-8 0,0-21-10 0,0 21-6 15,0 0-10-15,2-18-12 0,-2 18-6 16,0 0-8-16,0 0-5 0,2-15-4 15,-2 15-6-15,0 0 0 0,0 0-4 0,0 0-11 16,0 0-7-16,0 0-3 0,0 0-7 16,0 0-3-16,0 0-1 0,0 0 5 15,0 0-5-15,0 0-1 0,0 0-3 0,26 39-5 16,-20-23-1-16,2 6 1 0,1-2-7 16,0 5 1-16,-1-1 0 0,2 8-5 0,0 0-1 15,4 0 1-15,-4 3 1 0,3-2-6 16,2 4 10-16,-4-3-8 0,3 8-3 15,-4-6 2-15,2 2-3 0,-2-3 1 0,-2 1 15 16,-2 0 2-16,-1-1-4 0,-3-3 0 16,0 0-5-16,-2 1 3 0,-2-4-5 15,0 3 2-15,-3-2 2 0,-1-2-8 0,2-1-15 16,-2 0-12-16,0-4-35 0,-4 0-48 16,6-6-59-16,-2 1-87 0,0-5-106 0,0-2-210 15,-3-3-58-15,3-3-333 0,6-5-385 16</inkml:trace>
  <inkml:trace contextRef="#ctx0" brushRef="#br0" timeOffset="168005.95">23097 4943 2794 0,'0'0'-117'0,"0"0"37"0,0 0 28 16,-2-18 24-16,2 18 40 0,0 0 27 0,0 0 23 15,4-19 18-15,-4 19 4 0,0 0 0 16,0 0-6-16,8-15-4 0,-8 15-8 16,0 0-12-16,13-10-9 0,-13 10-1 15,15-6-4-15,-15 6-9 0,0 0-1 0,25-4-6 16,-25 4-1-16,22 2 4 0,-22-2 2 15,20 6 14-15,-4-2 5 0,-16-4-2 0,21 16-3 16,-11-9 2-16,-1 2 11 0,-3 3 3 16,-6-12-1-16,9 24 3 0,-7-11-2 15,-2-13 3-15,-2 29 2 0,0-13 1 0,-3-1 6 16,-1 2-4-16,6-17-2 0,-7 29 1 16,3-16 1-16,4-13 2 0,-8 21-2 0,8-21-5 15,-5 17-8-15,5-17-8 0,0 15-5 16,0-15-4-16,0 0-2 0,15 21-4 15,-4-15-22-15,2 0-21 0,-13-6-44 0,26 5-47 16,-12-3-63-16,3 0-60 0,-2-2-63 16,0-2-122-16,-3 0-176 0,-12 2-346 0,0 0-345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0:56:32.63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2965 4327 1366 0,'0'0'309'0,"0"0"-65"0,0 0-57 16,0 0-11-16,0 0 3 0,0 0 6 16,-6-32-2-16,6 32-12 0,0 0 1 15,0 0-5-15,0 0-5 0,0 0 0 0,2-24-1 16,-2 24 0-16,0 0-3 0,0 0-13 16,0 0-12-16,-2-18 5 0,2 18-9 0,0 0-12 15,0 0-15-15,0 0-12 0,0 0-15 16,0 0-3-16,0 0-14 0,0 0-4 15,0 0-11-15,0 0 0 0,0 0-5 0,0 0-5 16,0 0-1-16,0 0 1 0,-11 53-6 16,11-36-7-16,0-17 3 0,0 36-6 0,0-17 1 15,-2 0-10-15,2 2 6 0,0-2-1 16,0 0 0-16,0 0-4 0,0 1 0 0,0-4 4 16,0-16-6-16,-2 32 5 0,4-18-6 15,-2-14 2-15,-2 22-1 0,2-22 0 16,0 22-5-16,0-22 7 0,-2 15 2 0,2-15-10 15,0 0 9-15,0 0-5 0,-5 15 0 16,5-15 0-16,0 0 5 0,0 0-2 0,0 0-5 16,0 0-3-16,0 0 1 0,0 0-2 15,-12-57 1-15,12 40 0 0,0 17-1 16,0-36 5-16,0 17-19 0,2-1 14 16,-4 2 0-16,6-1 3 0,-2 1-3 0,2 3-2 15,-2-2-1-15,5 1 1 0,0 3 0 16,-7 13 2-16,8-23 2 0,-2 14-6 0,-6 9-2 15,11-15 5-15,-11 15-4 0,12-8 2 16,-12 8-3-16,0 0 4 0,22 3-1 0,-22-3-7 16,0 0 14-16,22 18-6 0,-12-8 3 15,-4 1-3-15,-6-11 3 0,14 21-1 0,-7-8 1 16,-1-2 6-16,0 1-7 0,1-1-2 16,-1 1 8-16,-6-12-4 0,9 20 4 15,-5-9-6-15,-4-11 8 0,8 15-7 0,-8-15-4 16,6 16 3-16,-6-16-3 0,8 11 2 15,-8-11 2-15,0 0 0 0,8 13 3 0,-8-13-2 16,0 0-2-16,0 0 0 0,0 0 2 16,0 0 2-16,0 0-4 0,0 0 2 15,29-24-5-15,-29 24-1 0,11-20-4 0,-5 6 5 16,1 3 2-16,-1-2 1 0,0 0-4 16,0-1 1-16,-6 14 3 0,16-25-7 0,-10 14 6 15,2 0 3-15,-2-2-2 0,3 1-9 16,0 1 8-16,-9 11-1 0,14-20 6 15,-7 13-4-15,-7 7 1 0,12-14 1 0,-12 14 1 16,13-9 0-16,-13 9 19 0,0 0 2 16,0 0 2-16,0 0-1 0,23 15-4 0,-23-15-1 15,8 19-1-15,-3-9 2 0,0 3-1 16,-5-13-1-16,6 27-1 0,-4-12 0 0,2-2-1 16,-2 4-2-16,0-2 3 0,2 1-6 15,1-1 0-15,-5-15 0 0,6 29-1 16,-4-15-3-16,2 0-6 0,1 0-38 0,-1-1-40 15,0-3-64-15,-2 1-77 0,5 1-89 16,-5-5-186-16,-2-7-150 0,4 15 24 16,-4-15-408-16,0 0-532 0</inkml:trace>
  <inkml:trace contextRef="#ctx0" brushRef="#br0" timeOffset="2798.19">4113 4372 3004 0,'0'0'-171'0,"0"0"23"15,0 0 22-15,0 0 17 0,2-15 21 16,-2 15 21-16,0 0 19 0,0 0 12 0,0 0 22 16,0 0 11-16,0 0 6 0,2-19 19 15,-2 19 7-15,0 0 10 0,0 0 7 16,0 0 1-16,0 0 10 0,0 0-4 0,0-19 4 16,0 19-2-16,0 0 1 0,0 0 6 15,0 0-1-15,0 0 1 0,0 0-4 16,-9-19-10-16,9 19 3 0,0 0-10 0,0 0-4 15,-15-12-4-15,15 12-2 0,0 0-1 16,-19-7-2-16,19 7-4 0,-14-4 0 16,14 4 4-16,0 0 1 0,-26-6 6 0,26 6 1 15,-19-2 4-15,19 2-1 0,-19 0-2 16,19 0 1-16,0 0-2 0,-29 4-2 16,29-4-2-16,-22 8 3 0,12-4 1 0,10-4 4 15,-22 13 3-15,12-5 4 0,-1 0 0 16,11-8 3-16,-16 18 0 0,7-7-3 0,2-1-3 15,7-10-4-15,-10 25-2 0,6-12-4 16,4-13-4-16,-4 23 0 0,2-10-5 0,2-13-2 16,-2 25-5-16,2-25 2 0,0 23-3 15,0-23 2-15,4 23-7 0,-4-23 1 16,4 19-4-16,-4-19 5 0,6 19-2 0,0-12-3 16,-6-7-1-16,11 14 2 0,-11-14-2 15,13 12 1-15,-13-12-4 0,17 7 3 16,-7-4-2-16,-10-3 5 0,20 3-5 15,-20-3 2-15,18 0 1 0,-18 0 7 0,0 0-1 16,30-6 1-16,-30 6-1 0,19-7 0 0,-11 1-4 16,-8 6 4-16,18-10-3 0,-18 10 3 15,12-11 0-15,-12 11 1 0,12-15-2 16,-4 7 2-16,-8 8 2 0,10-17 0 0,-10 17 1 16,6-17 1-16,-6 17-3 0,4-19 0 15,-4 19 0-15,6-20 0 0,-6 20 4 0,7-19-5 16,-7 19 9-16,2-17-2 0,-2 17-3 15,2-17 1-15,-2 17 0 0,2-17-1 16,-2 17-2-16,3-15-3 0,-3 15-1 0,0 0 5 16,0-19-22-16,0 19-1 0,0 0 4 15,0 0 0-15,2-19 3 0,-2 19-1 0,0 0-2 16,0 0 2-16,0 0-3 0,0 0 1 16,0 0 1-16,0 0-3 0,0 0 4 15,0 0-2-15,0 0 5 0,0 0-3 16,0 0 1-16,0 0 6 0,0 0 4 0,-13 46-1 15,13-46-1-15,-2 24 0 0,-1-11-1 16,3-13-1-16,3 27 0 0,-3-27 2 16,4 27-5-16,0-12-6 0,1-2-25 0,1 1-32 15,0-2-54-15,5 1-76 0,-1 0-61 16,-2-2-112-16,4-1-242 0,-2-2-20 0,-10-8-286 16,19 13-294-16</inkml:trace>
  <inkml:trace contextRef="#ctx0" brushRef="#br0" timeOffset="3774.47">4491 4531 2695 0,'0'0'-92'0,"0"0"22"15,0 0 7-15,0 0 22 0,0 0 17 0,0 0 19 16,0 0 31-16,0 0 9 0,0 0 16 16,0 0 20-16,0 0 10 0,0 0 14 0,0 0 9 15,0 0 1-15,0 0-5 0,0 0-3 16,0 0-4-16,0 0-10 0,0 0-1 16,0 0-5-16,0 0-2 0,0 0 3 0,56-14-1 15,-40 12-5-15,2-2-1 0,0 2-5 16,1 0-4-16,3 1-9 0,-4-3-5 0,4 4-5 15,-1-4-5-15,-2 2-5 0,0 1-14 16,-2-5-23-16,-17 6-34 0,27-3-40 0,-27 3-50 16,24-4-50-16,-14 3-42 0,-10 1-36 15,11-6-82-15,-11 6-570 0,0 0-301 16</inkml:trace>
  <inkml:trace contextRef="#ctx0" brushRef="#br0" timeOffset="3935.44">4644 4430 2621 0,'0'0'-52'15,"-19"-5"55"-15,19 5 43 0,0 0 10 0,0 0 15 16,-22-5 0-16,22 5-1 0,0 0 2 16,0 0-10-16,0 0-2 0,0 0-5 0,0 0-4 15,0 0-10-15,0 0-1 0,0 0-2 16,0 0-7-16,55-14-24 0,-37 13-48 0,2 1-66 16,4-4-76-16,-3 0-116 0,7 0-535 15,-3-2-167-15</inkml:trace>
  <inkml:trace contextRef="#ctx0" brushRef="#br0" timeOffset="4520.07">5535 4172 2458 0,'19'-6'-44'16,"-19"6"12"-16,15-3 1 0,-15 3 15 15,0 0 17-15,18-8 13 0,-18 8 15 0,14-5 6 16,-14 5 15-16,12-8 10 0,-12 8 2 16,13-10-19-16,-13 10 7 0,10-14 10 15,-10 14 5-15,13-15 3 0,-6 7-2 0,-1-6-4 16,-6 14 6-16,10-28-7 0,-8 16 1 15,2-5-3-15,-1-2-7 0,0-3 5 16,-3-1 0-16,0 1 3 0,0-1-4 0,-3-4 8 16,0 2 2-16,1 1 2 0,-2 2-2 15,2 2 3-15,-2-1 2 0,2 2-2 0,-2 1-3 16,0 3 1-16,4 15-7 0,-4-26-7 16,4 26-6-16,-5-21-7 0,5 21-5 15,-6-15-9-15,6 15 4 0,0 0-4 0,0 0-4 16,0 0-1-16,0 0-2 0,0 0-1 15,-22 43-1-15,20-21 2 0,0 2-1 16,-2 3 1-16,4 3 0 0,0 1 0 0,0 3 2 16,0-2 2-16,0 9 5 0,0-2-1 0,2 1 7 15,2 1 0-15,-4-4 7 0,5 3 11 16,-3-1-9-16,2-1-6 0,0-2 1 16,0 0 20-16,-1-5-15 0,1-1 5 0,-2-1-5 15,2-1-3-15,-1-4-8 0,1 2 6 16,-2-5-22-16,0 0 12 0,-2-2-6 15,2-2-3-15,-2-17-8 0,0 28-27 0,0-15-31 16,0-1-36-16,0-12-51 0,0 0-76 16,-6 27-72-16,2-24-112 0,4-3-168 0,-11 6-52 15,11-6-316-15,0 0-342 0</inkml:trace>
  <inkml:trace contextRef="#ctx0" brushRef="#br0" timeOffset="4712.46">5554 4488 3009 0,'0'0'62'0,"-4"-19"-4"0,4 19-3 16,0 0 4-16,0 0 0 0,0-21-6 16,0 21-5-16,0 0-7 0,15-17-1 0,-15 17-2 15,16-11-3-15,-5 3 0 0,2 2 0 16,1 1-3-16,3-1-7 0,3 2 2 16,-2-2-9-16,6 0-12 0,-5 1-37 0,0 0-49 15,0 1-40-15,1 0-60 0,-2-2-52 16,-3 1-102-16,0-2-511 0,-5 4-190 0</inkml:trace>
  <inkml:trace contextRef="#ctx0" brushRef="#br0" timeOffset="10844.44">2715 6123 2490 0,'0'0'-82'0,"16"-10"4"0,-16 10 13 0,0 0 14 16,0 0 18-16,0 0 25 0,0 0 16 15,0 0 19-15,0 0 8 0,0 0 37 16,6 34 6-16,-6-34 8 0,-2 20 10 0,2-20 6 16,-2 22-4-16,2-22-7 0,-2 25-6 15,-1-8-6-15,3-17-11 0,-3 28-5 0,3-12-5 16,-2 0-1-16,2-16-8 0,0 28 1 16,-2-15 1-16,2-13-3 0,0 24-3 0,0-24-2 15,-2 21-3-15,2-21-1 0,0 16 0 16,0-16-3-16,0 0 12 0,-2 21 11 15,2-21 11-15,0 0 3 0,0 0-5 0,0 0-10 16,0 0-3-16,0 0-9 0,0 0-3 16,0 0-3-16,0 0-6 0,0 0 0 15,0 0-8-15,0 0 1 0,11-51-3 0,-8 36-3 16,-3 15-2-16,4-33-1 0,-2 18 1 16,2-2-1-16,0 1 1 0,0-1-1 15,0 2 0-15,-4 15-2 0,11-26-1 0,-7 14-4 16,-4 12 0-16,7-19-3 0,-7 19-2 15,6-15 2-15,-6 15-6 0,7-12 4 16,-7 12 4-16,0 0 2 0,0 0 0 0,0 0 1 16,0 0-1-16,0 0 4 0,24 23-7 15,-24-23 2-15,2 19 0 0,-2-19-2 0,8 23-3 16,-6-14 1-16,-2-9 2 0,4 25-3 16,0-12 1-16,-4-13-2 0,2 22-1 0,-2-22 3 15,2 23-3-15,0-13 0 0,-2-10 1 16,2 17-1-16,-2-17 1 0,0 0 2 15,4 19 5-15,-4-19 5 0,0 0 6 0,7 13 21 16,-7-13-4-16,0 0-5 0,0 0-5 16,0 0-4-16,0 0 3 0,0 0-15 0,0 0-1 15,27-32 4-15,-20 22 3 0,-7 10 4 16,12-21-7-16,-4 10-2 0,0 0 2 16,0-1-1-16,-8 12 4 0,14-21-4 0,-5 10 5 15,0 1-3-15,-1 0 7 0,-8 10 4 16,15-15 3-16,-15 15 5 0,16-14-8 0,-16 14 8 15,16-5 6-15,-16 5 8 0,16-2 5 16,-16 2 5-16,0 0-5 0,28 11-3 16,-20-3-7-16,-8-8-8 0,15 17-15 0,-9-4-3 15,3-3 0-15,0 2-2 0,-3-1-2 16,0 2-5-16,0 1-9 0,0-3-17 0,2 1-29 16,-2 1-40-16,0-3-36 0,-2-1-45 15,2 1-53-15,-1-1-60 0,1-4-78 0,1 3-168 16,-7-8-128-16,12 8 34 0,-12-8-283 15,0 0-282-15</inkml:trace>
  <inkml:trace contextRef="#ctx0" brushRef="#br0" timeOffset="11814.43">3721 6140 2643 0,'-4'-19'-68'0,"4"19"26"16,0 0 11-16,-2-15 29 0,2 15 29 15,0 0 26-15,-5-15 6 0,5 15 3 16,0 0-14-16,-10-12-3 0,10 12 3 0,-15-8 12 16,15 8 14-16,-19-3 9 0,19 3 11 15,-26 0 3-15,26 0 4 0,-34 3 6 16,18 1 1-16,-5 3-10 0,-1 0 1 0,2 0-16 16,-2 3 1-16,3 2-11 0,2-1-5 15,2 2-4-15,3-1-5 0,2 1-4 16,2-2-7-16,4 4-6 0,4-15-24 15,-2 23 2-15,2-23 1 0,8 25-5 0,2-13 1 16,0-2-4-16,0-2-2 0,3 0 2 16,0 0-1-16,-1-2-2 0,-12-6-1 0,27 6 0 15,-13-3-2-15,-14-3 1 0,23-2 0 16,-23 2-1-16,23-5-5 0,-12-3 3 16,1 0 3-16,-12 8-5 0,18-23-1 0,-10 10-3 15,-2-6 7-15,2-2-4 0,-4-2-1 16,1-1-1-16,2-3 2 0,-3-2 1 0,0 0 6 15,-2 1 0-15,0-2 9 0,2 1 6 16,-2-1 7-16,3 1 4 0,-3 0 3 16,0 1 2-16,2 1 0 0,-2 0 3 0,2 5 6 15,-1 0-4-15,-3 5 2 0,2 1-6 16,-2 16-3-16,4-30-2 0,-4 19-5 0,0 11-5 16,2-17 0-16,-2 17 0 0,0 0-3 15,0 0-3-15,0 0-4 0,0 0 1 16,0 0-4-16,0 0-3 0,0 0 5 0,-8 68-2 15,8-46 6-15,0 1-8 0,-3-1 2 16,3 5-5-16,3 0 1 0,-3 0 3 16,2-3 3-16,2 3-7 0,-2 0 7 0,3-1-23 15,1-1-20-15,-2-2-27 0,2-2-35 16,-2-4-41-16,2 0-43 0,2 0-46 0,-4-1-51 16,2-4-53-16,0 0-128 0,-2-1-152 15,-2-3-334-15,-2-8-349 0</inkml:trace>
  <inkml:trace contextRef="#ctx0" brushRef="#br0" timeOffset="12286.18">3901 5992 2896 0,'0'0'-12'0,"4"-15"6"16,-4 15 0-16,6-14 0 0,-6 14 2 15,0 0 8-15,0 0 14 0,6-13 27 16,-6 13 12-16,0 0 8 0,0 0 8 0,0 0 8 15,0 0 11-15,0 0 6 0,-4 52 7 16,4-52-5-16,-2 30-7 0,2-15-9 16,-2 2-7-16,2 2-10 0,0-19-5 0,2 35-8 15,0-16-22-15,5 0-2 0,-5-2 0 16,2-4-2-16,3 2 2 0,-1 0-9 0,0-3 3 16,2 1-1-16,1-4-3 0,2 1-4 15,-11-10 1-15,23 10-1 0,-10-6-2 0,-13-4-2 16,27-4-2-16,-27 4-2 0,32-11-3 15,-17 1-1-15,4-4-1 0,-4-1-8 16,-1-2-5-16,2-2 0 0,-6-2 3 0,-2 0 3 16,-2 0 1-16,-1 2 9 0,-3 0 7 15,-2 3 2-15,0 16 4 0,-2-32-3 16,-3 18 0-16,5 14 1 0,-12-22 1 0,6 15 9 16,6 7 3-16,-18-12 10 0,18 12 6 15,-16-3 0-15,16 3 3 0,0 0 4 0,0 0 1 16,-28 3-6-16,28-3 0 0,0 0-5 15,-13 13-2-15,13-13-1 0,0 0-4 0,0 0-2 16,0 0-7-16,37 25-4 0,-21-19 7 16,4-2-48-16,0-3-59 0,2 2-80 15,-1-1-87-15,3-4-79 0,-6-1-162 0,0 3-152 16,-4-1-333-16,-14 1-417 0</inkml:trace>
  <inkml:trace contextRef="#ctx0" brushRef="#br0" timeOffset="12680.31">3380 6597 2934 0,'0'0'-68'0,"-11"6"24"0,11-6 12 15,0 0 20-15,0 0 22 0,0 0 19 16,0 0 23-16,0 0 13 0,0 0-2 0,0 0-8 16,0 0 3-16,0 0 7 0,57-10 6 15,-29 4 3-15,2 1 9 0,7-3 6 0,4-1 8 16,3 1 14-16,10-1-15 0,5-1 10 15,-2 1 2-15,3-1 2 0,19-1 16 16,-13 2-7-16,-7-1-15 0,-1 2-14 0,-3 1-7 16,-5-3-15-16,-5 5-12 0,-5-1-18 15,-4 0-35-15,-7 2-41 0,-3 0-48 16,-5 0-54-16,-4 4-50 0,-4 0-54 0,-13 0-74 16,12 0-183-16,-12 0-484 0,0 0-442 15</inkml:trace>
  <inkml:trace contextRef="#ctx0" brushRef="#br0" timeOffset="13404.12">3745 7179 2863 0,'0'0'-131'0,"0"0"31"16,0 0 27-16,-4-54 23 0,4 54 20 0,-4-17 26 15,4 17 29-15,-4-19 4 0,4 19 16 16,-6-19 2-16,6 19 9 0,-12-15 9 16,3 7-1-16,9 8 11 0,-17-11 9 0,17 11 13 15,-23-4 7-15,23 4 3 0,-28 0-5 16,28 0-10-16,-32 8-5 0,18-3-6 0,-1 5-7 16,2-1-2-16,-2 1-4 0,5 2-7 15,0 1-4-15,2-2-4 0,2 4-4 16,2 1-5-16,4-16-5 0,-4 26-3 15,6-10-3-15,-2-16-4 0,8 28-2 0,2-15-1 16,-4-1-3-16,2-1-3 0,2-1 2 16,1 0-6-16,0-3-1 0,-11-7-1 0,23 9 1 15,-13-5-4-15,-10-4-1 0,22 0-2 16,-22 0 1-16,23-7-3 0,-12 0-1 16,-11 7 0-16,19-23-3 0,-11 7-1 0,0-5 4 15,-1 0-5-15,-1-2 2 0,1-1 2 16,-3-3 4-16,0 1 1 0,-2-3 4 0,0 2 4 15,0 2 2-15,0 2 8 0,0 3 7 16,-2 0-4-16,2 3 1 0,0 0-4 16,-2 17-8-16,2-25 4 0,-2 25-6 15,0-21 1-15,0 21 11 0,4-14 10 0,-4 14 19 16,0 0-14-16,0 0-6 0,0 0-1 16,0 0-5-16,0 0 0 0,0 0-2 15,4 58-1-15,-2-41-3 0,2 2-2 0,-2 1-3 16,4 2-2-16,-2-1-2 0,3 2-1 15,-3 0 3-15,2-2-6 0,1 0 0 0,-1 2-4 16,3-3-11-16,-3 2-34 0,2-3-38 16,-2-3-58-16,1 2-71 0,2-3-69 15,-3-1-122-15,0-3-212 0,-2-3-11 0,-4-8-292 16,0 0-301-16</inkml:trace>
  <inkml:trace contextRef="#ctx0" brushRef="#br0" timeOffset="13630.44">3947 7043 2775 0,'0'-21'61'0,"0"21"22"16,0 0-6-16,6-16-11 0,-6 16 11 16,12-13 21-16,-12 13 16 0,18-10 3 0,-5 2-13 15,2 2-8-15,0-2-11 0,3 1-10 16,4-1-9-16,-1 0-4 0,2 1-8 15,-2 1-11-15,-1 0-32 0,-2-1-38 0,0 4-48 16,-4-4-61-16,1 1-57 0,-15 6-50 16,22-9-76-16,-22 9-610 0,8-8-335 0</inkml:trace>
  <inkml:trace contextRef="#ctx0" brushRef="#br0" timeOffset="13812.29">4199 6857 2817 0,'0'0'-7'0,"0"0"17"15,0 0 33-15,-25 11 18 0,25-11 5 16,0 0 12-16,-11 21 1 0,11-21-2 0,-2 21 0 15,0-7-2-15,2-14 0 0,2 32 6 16,0-18 6-16,-2 6 10 0,4-4-1 16,-2 3-24-16,0-3-4 0,3 2-11 0,1-3-7 15,5 0-5-15,-3 1-8 0,3-6-16 16,3 2-38-16,4-4-57 0,0-1-64 16,6 0-70-16,-3-7-105 0,5 0-161 0,-2-3-420 15,2-5-272-15</inkml:trace>
  <inkml:trace contextRef="#ctx0" brushRef="#br0" timeOffset="14102.48">4801 6429 2729 0,'0'0'-14'16,"0"0"-6"-16,0 0 1 0,0 0 0 15,0 0 1-15,0 0 8 0,0 0-2 16,0 0 6-16,29-9-3 0,-29 9 0 0,22-3 0 16,-22 3 2-16,28-6 4 0,-12 4-2 15,1-1 1-15,-3-2 4 0,4 3-12 0,-18 2-29 16,28-7-28-16,-14 2-55 0,-14 5-72 15,16-10-143-15,-9 3-231 0,-7 7 234 16</inkml:trace>
  <inkml:trace contextRef="#ctx0" brushRef="#br0" timeOffset="14247.04">4874 6338 1674 0,'-25'0'130'0,"25"0"12"0,-17-1-17 0,17 1-27 15,0 0-11-15,0 0-8 0,0 0-6 16,0 0-20-16,0 0 0 0,0 0-26 0,0 0-29 15,51-26-22-15,-32 21-27 0,2-1-25 16,3 2-59-16,-2-3-96 0,4 0-409 0,-3-1 136 16</inkml:trace>
  <inkml:trace contextRef="#ctx0" brushRef="#br0" timeOffset="14814.48">5622 6125 1830 0,'0'0'36'0,"14"6"14"0,-14-6-7 15,0 0-4-15,0 0 10 0,0 0-8 16,22 1 2-16,-22-1 6 0,0 0-15 0,18-7-1 15,-18 7 5-15,14-7-2 0,-14 7 16 16,12-12 4-16,-4 2-12 0,-8 10 9 0,13-19-1 16,-6 9-13-16,-1-3-1 0,-2-2-2 15,3 1-7-15,-5-2-4 0,2-1 5 16,-2-2 9-16,0 1 6 0,0 0 10 0,-2 0 9 16,0-1-2-16,0 19 1 0,0-34-6 15,-2 18-1-15,0 0-3 0,2 16 2 0,-4-28-1 16,4 28 4-16,-2-20-5 0,2 20-8 15,-7-17-4-15,7 17-7 0,-4-14-3 16,4 14-3-16,0 0 2 0,-15-5-3 0,15 5-3 16,0 0 2-16,0 0 3 0,0 0-3 15,-23 26 7-15,19-14 7 0,4-12-4 16,-6 28 1-16,4-10-3 0,0 1 4 16,0 2 4-16,-1 0 3 0,3 5 1 0,0-1 0 15,5 3 3-15,-5-1-2 0,4 1 3 16,0 0 12-16,0 0 2 0,0 0-5 0,0 3-8 15,0-5-3-15,1 3-4 0,-1-3-7 16,0 3-3-16,1-1-5 0,-1-6-1 0,-4 1-2 16,4-4-3-16,-2 0-3 0,0 0-3 15,0-2-1-15,3-1-11 0,-5-16-9 16,0 26-32-16,0-26-39 0,-2 20-63 0,2-20-73 16,-3 16-69-16,-3-12-102 0,6-4-157 15,0 0-441-15,-17 3-433 0</inkml:trace>
  <inkml:trace contextRef="#ctx0" brushRef="#br0" timeOffset="14984.75">5641 6386 3059 0,'-7'-23'-25'0,"7"23"5"16,0 0 12-16,0-17-1 0,0 17 4 16,0 0 10-16,11-15-2 0,-11 15-1 15,13-13 2-15,-13 13-4 0,20-12 4 0,-6 6-2 16,0 1-1-16,3-1-7 0,0 0-33 15,2 0-54-15,1 0-68 0,-2 2-86 0,0-3-520 16,2 3-55-16</inkml:trace>
  <inkml:trace contextRef="#ctx0" brushRef="#br0" timeOffset="20930.27">7982 6224 1139 0,'23'-2'112'0,"-23"2"-33"16,20-2-39-16,-20 2 27 0,22-2-20 16,-22 2-11-16,26-2-1 0,-9 0 9 15,-17 2-14-15,34-1-4 0,-16 1 1 0,4 0 18 16,-1 0 17-16,3-2 26 0,6 2 7 15,-2-2 2-15,4-1-8 0,1 3-4 0,3-1-13 16,1 1-5-16,7 0-5 0,5 0-10 16,3 0-1-16,7 0-11 0,6 0-6 15,1 0 2-15,2 1-10 0,23 2 5 0,-16-3-2 16,-4 0-4-16,-4 0-5 0,1 0 5 16,-1 0-11-16,4 0 4 0,19 2-4 0,4-4 3 15,-6 2-4-15,-11-3 4 0,-11 2-4 16,1 1-4-16,1-2-2 0,0 0-1 15,0 0-1-15,-3-2 0 0,3 2 9 0,-3 1 4 16,-1-2 11-16,-3 0 13 0,-2-1 4 16,-10 2 5-16,-2 0 0 0,-5 1-3 0,-2-3-3 15,-6 1-8-15,-4 3-6 0,-7-1-3 16,1-1-4-16,-4 2-7 0,0-2-11 0,-20 2-12 16,29 0-23-16,-29 0-27 0,19 0-18 15,-19 0-27-15,11 0-37 0,-11 0-24 16,0 0-22-16,0 0-20 0,0 0-4 0,0 0 6 15,0 0 37-15,0 0 38 0,0 0 52 16,-40-11 43-16,40 11 36 0,0 0 44 0,-25-10 27 16,25 10 39-16,-18-6 35 0,18 6 22 15,-12-7 15-15,12 7 16 0,0 0 9 16,-19-8 5-16,19 8 2 0,0 0-7 0,-13-5-15 16,13 5-14-16,0 0-15 0,0 0-21 15,0 0-20-15,-15-7-20 0,15 7-10 16,0 0-8-16,0 0-13 0,0 0-7 0,0 0-12 15,0 0-2-15,0 0-3 0,0 0-10 16,30 35-2-16,-30-35 1 0,11 17-7 0,-7-7-4 16,-4-10-1-16,4 22-4 0,-4-22-3 15,-6 27-2-15,-3-14-41 0,-2-1-54 0,-3 4-73 16,-3-4-90-16,-5-2-108 0,2 1-208 16,-4-1-76-16,1-2-317 0,3-3-372 15</inkml:trace>
  <inkml:trace contextRef="#ctx0" brushRef="#br0" timeOffset="21435.92">8461 5538 2772 0,'0'0'-70'0,"-8"-15"42"0,8 15 21 0,0 0 11 15,0 0 20-15,0 0 20 0,-8-12 18 16,8 12 15-16,0 0 10 0,0 0 7 15,0 0 4-15,-27 26-1 0,18-16 2 0,-1 4-2 16,-1 3-5-16,1 2-4 0,-3-2-7 16,2 3-9-16,1-2-7 0,0 3-8 15,-2-3-3-15,6-2-11 0,-2 0-18 0,2-1-34 16,-1-3-49-16,3 1-62 0,4-13-48 16,-8 19-42-16,6-12-58 0,2-7-117 0,-7 8-474 15,7-8-213-15</inkml:trace>
  <inkml:trace contextRef="#ctx0" brushRef="#br0" timeOffset="21677.16">8202 5580 2655 0,'0'0'12'0,"-2"-23"10"15,2 23 28-15,-2-17 8 0,2 17 24 16,0 0 10-16,0-17-2 0,0 17-1 0,0 0 0 16,0 0 21-16,0 0 21 0,0 0 8 15,0 0-1-15,0 0-10 0,0 0-10 16,0 0-10-16,27 36-9 0,-19-22-14 15,2 1-3-15,0-2-8 0,2 4-9 0,4 0-5 16,-4 2-7-16,5-2-6 0,0 1-4 16,2-1-6-16,-2 0-6 0,2-2-12 0,-2 0-32 15,0 1-49-15,-2-3-53 0,-1 0-60 16,2 1-43-16,-4-5-51 0,1 1-93 16,-3-3-169-16,3-1-394 0,-2-2-333 0</inkml:trace>
  <inkml:trace contextRef="#ctx0" brushRef="#br0" timeOffset="22384.93">8677 5438 2702 0,'-7'-17'-121'15,"7"17"16"-15,0 0 16 0,-7-12 21 16,7 12 13-16,0 0 17 0,0 0-1 0,0 0 13 15,0 0 16-15,-2-18 9 0,2 18 2 16,0 0 42-16,0 0 17 0,0 0 21 16,0 0 12-16,0 0 0 0,0 0-2 0,0 0-5 15,0 0-9-15,0 0-4 0,0 0-5 16,0 54-8-16,0-54-3 0,4 26-5 16,-2-11 6-16,-2 3 11 0,3-3-3 0,-1 3-3 15,0-2-6-15,-2-16-4 0,3 33-3 16,1-18-6-16,-2 0-2 0,2-2-2 0,-4-13-5 15,8 21-3-15,-4-11-1 0,-4-10-6 16,9 19 2-16,-3-12-5 0,-6-7-3 16,13 13-6-16,-13-13 4 0,13 5-7 0,-13-5-6 15,18 2-4-15,-18-2 0 0,0 0-8 16,32-14 3-16,-21 7-8 0,2-3 5 16,-2-1-5-16,1-4-2 0,0-3 3 0,2 0 2 15,-4-2 3-15,3 0-1 0,-2-2-2 16,-3 2 0-16,0-1 5 0,-1 0-1 0,-1 0 6 15,-2 3 6-15,0 2 6 0,-2-2 7 16,-2 1-1-16,0 17 1 0,-2-29-5 0,2 29 0 16,-6-23 0-16,-2 12-4 0,8 11 1 15,-19-13 0-15,8 8 8 0,11 5 6 16,-25-4 3-16,25 4 2 0,-26 4 3 0,26-4 3 16,-25 10 0-16,12 0 2 0,2-2-5 15,11-8-2-15,-14 19-1 0,8-10-1 0,6-9-5 16,-7 19 0-16,7-19 0 0,0 17-1 15,0-17-4-15,13 15-1 0,-1-6-33 16,3-6-47-16,2 1-74 0,4-2-82 0,1-2-126 16,7-5-203-16,-3 2-379 0,-1-3-328 15</inkml:trace>
  <inkml:trace contextRef="#ctx0" brushRef="#br0" timeOffset="23378.93">9250 5525 2680 0,'0'0'-112'16,"0"0"25"-16,9-18 22 0,-9 18 26 15,0 0 26-15,0 0 31 0,4-18 26 16,-4 18 24-16,0 0 15 0,0 0 17 0,-2-21 1 15,2 21 6-15,0 0-2 0,0 0-8 16,-9-19-11-16,9 19-14 0,0 0-8 0,-17-8-3 16,17 8-9-16,0 0-3 0,-27 4-5 15,27-4-5-15,-22 11 1 0,10-3-4 16,2 3-5-16,0-1-1 0,2 1-5 0,0 0-2 16,8-11-3-16,-9 24-1 0,7-11-1 15,2-13 4-15,0 23-10 0,0-23 2 0,9 21-3 16,-3-10 3-16,2-1-3 0,0-1-2 15,-8-9 2-15,18 13 1 0,-18-13-8 16,16 10 3-16,-16-10-2 0,18 4 2 0,-18-4-1 16,0 0-1-16,0 0 0 0,27-14-1 15,-27 14-3-15,13-18 4 0,-9 2 0 16,-1-1 4-16,1-2-7 0,-2-5 1 0,-2-3 0 16,2-4 5-16,0 1-1 0,-2-1 20 15,0 1 8-15,0 1 20 0,2-2-2 0,-4 5 5 16,2-1 6-16,0 1 7 0,0 5 8 15,0 2-3-15,-2-1-3 0,2 20-6 16,0-28 6-16,-2 14-4 0,2 14-9 0,-2-19-9 16,2 19 0-16,0 0-5 0,0 0-3 15,0 0-9-15,0 0 1 0,0 0-3 16,-16 45-11-16,16-23 8 0,-2 4-6 0,2 2 6 16,0 2-3-16,2 1-5 0,3 1-1 15,-3-1-2-15,3-2-4 0,-1 0 2 0,2 0-3 16,0 0-10-16,0-4-17 0,3-1-39 15,-2-3-43-15,3-2-63 0,0-2-84 16,1-5-93-16,2-1-190 0,0-5-117 0,-5-1 44 16,-8-5-235-16,0 0-168 0</inkml:trace>
  <inkml:trace contextRef="#ctx0" brushRef="#br0" timeOffset="23599.43">9388 5425 2594 0,'-6'-11'21'0,"6"11"3"16,0 0-3-16,0 0 8 0,-10-17-1 15,10 17-8-15,0 0 5 0,0 0-3 0,0 0 4 16,18-21 3-16,-18 21 7 0,16-10 11 16,-16 10-3-16,24-7-1 0,-11 5-4 15,-1-4 2-15,6 2-18 0,-18 4 7 0,26-7-35 16,-15 5-46-16,-11 2-64 0,24-6-63 15,-24 6-82-15,14-7-525 0,-10 5-85 16</inkml:trace>
  <inkml:trace contextRef="#ctx0" brushRef="#br0" timeOffset="23857.12">9473 5307 2198 0,'-26'7'-83'0,"26"-7"23"15,0 0 12-15,-6 11 13 0,6-11 32 0,0 0 16 16,0 0 33-16,4 26 25 0,-4-26 0 15,4 23 18-15,-4-23 6 0,4 28 20 16,-2-10 6-16,-2-1 0 0,2 2-2 0,0 2-3 16,-2-2-8-16,0 4 0 0,2-2-12 15,-2 0-7-15,0 0-13 0,2-1 0 16,-2 2-8-16,2-5-11 0,0 2 0 0,2-4-6 16,-2 1-5-16,-2-16-1 0,6 24-9 15,-2-14 2-15,-4-10-5 0,12 15-4 16,-12-15-12-16,22 6-39 0,-22-6-62 0,27-6-73 15,-12-3-86-15,-4-3-169 0,1-5-514 16,-2-3-328-16</inkml:trace>
  <inkml:trace contextRef="#ctx0" brushRef="#br0" timeOffset="27055.49">11709 5864 1506 0,'0'0'456'0,"0"0"-127"15,0 0-99-15,-8-14-59 0,8 14-11 0,0 0-12 16,0 0-13-16,0 0-12 0,-1-19-3 15,1 19-9-15,0 0 4 0,0 0-10 0,0 0-2 16,0 0 5-16,0 0-3 0,0-18-7 16,0 18-8-16,0 0-8 0,0 0-10 0,0 0-4 15,0 0 2-15,0 0-8 0,0 0-3 16,0 0-8-16,0 0-2 0,9 50-4 16,-5-36 2-16,-1 1-11 0,2 1-4 15,-1 1-5-15,-2-2-2 0,2 2-2 0,1-1-2 16,-3-1-3-16,1-1-5 0,1 2 4 15,-4-16-6-15,7 27 2 0,-5-16-2 0,-2-11 18 16,5 19-4-16,-5-19-7 0,4 16 1 16,-4-16 2-16,0 0-3 0,6 13-4 15,-6-13-3-15,0 0-3 0,0 0-2 0,0 0-5 16,0 0 0-16,0 0-9 0,17-48-6 16,-15 31 0-16,2-1 0 0,0-2 2 0,1 1-1 15,-1 0 2-15,0-4 2 0,4 1 5 16,-3 0-4-16,-1 3 7 0,2 2-7 0,-2 0 0 15,1 2 1-15,2 1 0 0,-7 14 1 16,8-21-2-16,-8 21-2 0,8-15 4 0,-8 15 2 16,0 0 0-16,0 0 1 0,19 2 2 15,-19-2 0-15,0 0 5 0,15 19-2 16,-15-19 3-16,11 21-5 0,-4-10 3 16,-2 3-2-16,-5-14 2 0,8 23 4 0,-4-14-6 15,-4-9-2-15,10 19 4 0,-10-19 1 16,8 15-4-16,-8-15 1 0,7 12-2 15,-7-12 2-15,8 9 3 0,-8-9-4 0,0 0 1 16,17 5-2-16,-17-5 3 0,0 0 0 16,0 0 0-16,31-19-3 0,-22 9 1 15,3-2-2-15,-3 1 2 0,-1 0 0 0,4-3 1 16,-1-1-2-16,-2 4 1 0,2-3 3 16,1 3 3-16,-3-1-2 0,2 3 2 0,-11 9-1 15,16-15 3-15,-16 15-2 0,16-10 8 16,-16 10 9-16,0 0 21 0,23 4 16 0,-23-4-1 15,17 15 0-15,-9-4-21 0,2 1 11 16,-3 1-13-16,1 3 2 0,1-1-2 16,0 2-8-16,0 0-5 0,-2 2-10 0,2-3-22 15,0-2-40-15,-2 0-47 0,-1-1-63 16,4-2-80-16,-4-3-106 0,1-2-209 0,0-1-84 16,-7-5 22-16,18 3-280 0,-18-3-278 15</inkml:trace>
  <inkml:trace contextRef="#ctx0" brushRef="#br0" timeOffset="27714.59">12767 5692 2627 0,'0'0'-58'0,"0"0"52"0,0 0-7 15,0 0 10-15,16-6 28 0,-16 6 27 16,0 0 15-16,0 0 9 0,0 0 5 0,0 0-10 15,0 0-7-15,0 0-2 0,0 0 3 16,0 0 4-16,0 0-2 0,0 0 3 16,0 0-4-16,-50-9 10 0,50 9-1 15,-28 12-1-15,13-5 3 0,0 3-4 0,2 2-5 16,-1 1-3-16,0 2-4 0,4-2-8 16,3 2-4-16,-3 0-3 0,6 2-7 15,0-2-2-15,4 3-2 0,0-18 0 0,6 29-10 16,1-14-3-16,0-3 1 0,2-1-2 15,1-4-3-15,4 1 1 0,-2 0-8 0,-12-8 2 16,24 5-3-16,-24-5-4 0,25-2-1 16,-25 2-2-16,27-9 2 0,-18-1-2 15,2-1-3-15,-3-4 0 0,3-4 2 0,-3-6-4 16,-2-2 2-16,2-3-1 0,-3-9 5 16,-1 2 6-16,0-3 3 0,1-1 9 0,-3 1 19 15,-2 2 10-15,2 1 27 0,0 6 6 16,1 4-4-16,-1 2-8 0,-2 4 0 0,2 2-13 15,1 2-2-15,-3 17-13 0,2-23 0 16,-2 23-5-16,0 0 11 0,0 0 3 16,0 0-24-16,0 0-3 0,0 0-2 0,0 0-6 15,9 67 6-15,-5-42-7 0,0 2-2 16,4-1-5-16,-2 3-2 0,1-1-12 0,-1 1-18 16,-1-2-37-16,4-1-42 0,-2-1-59 15,1 0-66-15,-1-4-59 0,-1-4-114 16,0 0-202-16,0-4-32 0,-1-1-272 15,1-4-294-15</inkml:trace>
  <inkml:trace contextRef="#ctx0" brushRef="#br0" timeOffset="28134.01">13142 5570 2840 0,'7'-13'-7'0,"-7"13"10"0,0 0-7 16,9-10 2-16,-9 10 23 0,0 0 27 15,0 0 5-15,0 0 4 0,0 0 7 0,14 39 5 16,-14-23 6-16,0 2 10 0,0 1 1 16,0-1 8-16,2 2-10 0,-2 2-9 15,2-2-8-15,2-1-8 0,-2 2-7 0,1 0-2 16,1-4-6-16,3 2-5 0,0-1-2 0,-2-3-1 16,3 0-3-16,-1-4-4 15,4 1 1-15,0-4-3 0,3-1-6 0,-14-7-1 16,24 6-5-16,-24-6-8 0,25-2-13 0,-25 2-4 15,27-14 1-15,-14 5 1 0,-1-4-1 16,-5-3 1-16,1-3-3 0,-3 4 5 0,0-3 18 16,-3 2 13-16,-2 16 12 0,2-29 5 15,-2 29 7-15,-2-20 7 0,2 20 9 16,-12-18 16-16,12 18-4 0,-11-9 7 0,11 9 4 16,-18-4 30-16,18 4 8 0,0 0-3 15,0 0-15-15,0 0-11 0,-29 13-13 0,29-13-7 16,0 0-9-16,0 0-8 0,0 0-13 15,35 25-33-15,-14-18-47 0,6-3-65 16,-2 0-76-16,7 0-93 0,-5-2-117 0,-3 0-218 16,1-2-14-16,-5 0-421 0,-1 0-552 15</inkml:trace>
  <inkml:trace contextRef="#ctx0" brushRef="#br0" timeOffset="28408.42">12770 6138 3283 0,'0'0'-19'15,"0"0"-4"-15,0 0 5 0,0 0 0 16,0 0 0-16,36 9 7 0,-14-12 1 0,2-1 4 15,7 1-7-15,1-2 5 0,11 0 4 16,-1-3-5-16,2 0 7 0,9 3-5 0,-1-2 1 16,0-1-5-16,-8 2-24 0,-3 0-50 15,0 2-62-15,-8 0-84 0,-6 3-184 0,-5-1-273 16,-1 2 67-16</inkml:trace>
  <inkml:trace contextRef="#ctx0" brushRef="#br0" timeOffset="28945.03">13138 6525 1956 0,'0'0'-14'16,"0"0"31"-16,-8 12 12 0,8-12 5 16,0 0 29-16,0 0 16 0,0 0 24 0,-19 0 27 15,19 0 17-15,0 0 11 0,0 0 3 16,-27-16 6-16,27 16-4 0,-21-6-4 15,21 6-12-15,-22-5-14 0,22 5-13 0,-27 1-8 16,13 3-5-16,-1 2-7 0,-1 0-8 16,3 4-10-16,-3-1-3 0,3 2-2 15,-1 5-9-15,5-2-4 0,0 1-12 0,5 0-1 16,-1 2-7-16,5-17-2 0,2 30-5 16,1-15-5-16,3-1-2 0,1-3-3 15,2 0-4-15,-9-11 0 0,16 16-5 0,-5-12 3 16,-11-4-8-16,21 6 3 0,-21-6-2 15,0 0-6-15,29-10-1 0,-29 10 2 16,21-17-2-16,-11 3 2 0,-5 0-9 0,1-5 6 16,1-7-2-16,-2 2 0 0,-3-9-1 15,0-3 0-15,0-2 3 0,-2 6 19 0,2 1 7 16,-2 1 9-16,0 4 8 0,0 2 5 16,0 1-13-16,0 4 6 0,0 0-4 0,0 19-1 15,0-29-2-15,0 29-8 0,0-21-1 16,0 21 0-16,0 0 6 0,0 0 9 0,0 0 2 15,0 0 0-15,0 0 5 0,0 0-8 16,0 0 14-16,0 0-8 0,9 71-5 16,-4-47-6-16,4 2-3 0,0 0-4 0,2 3-10 15,-1-1-18-15,2 2-36 0,-1-2-28 16,1-4-35-16,-3 1-43 0,2-5-55 16,3 2-77-16,-6-7-83 0,1-1-145 0,1-5-115 15,-3-2-9-15,-7-7-355 0,15 9-427 16</inkml:trace>
  <inkml:trace contextRef="#ctx0" brushRef="#br0" timeOffset="29124.38">13308 6510 3448 0,'0'0'170'0,"7"-14"-24"0,-7 14-17 0,12-13-17 16,-2 5-4-16,5 1-10 0,-15 7-11 15,28-14-15-15,-10 9-5 0,3-3-8 0,-2 1-5 16,0-2-5-16,-1 4-21 0,2-1-41 15,-4-2-51-15,-1 3-79 0,1 3-78 16,-5-6-95-16,0 1-167 0,-3 1-127 0,-8 6-242 16,6-9-195-16</inkml:trace>
  <inkml:trace contextRef="#ctx0" brushRef="#br0" timeOffset="29331.85">13530 6351 2652 0,'0'0'97'16,"0"0"26"-16,-27 8-2 0,27-8 0 15,-8 10-4-15,8-10-1 0,-7 18-12 0,7-18-13 16,0 27-3-16,0-7-15 0,2-3-3 15,0 4-8-15,1 0 11 0,-1 1 8 16,2 4 15-16,-2-2 6 0,1 0 8 0,-1 1-10 16,1-1-5-16,-1 1-12 0,2-7-8 0,-1 0-5 15,1-2-9-15,2 0-6 0,2-3-6 16,1-1-17-16,1-5-29 0,5 0-32 16,0-4-31-16,-15-3-50 0,35-6-67 0,-12-2-65 15,-2-5-101-15,3-2-192 0,-2-8-83 16,1-2-242-16,0-2-208 0</inkml:trace>
  <inkml:trace contextRef="#ctx0" brushRef="#br0" timeOffset="30155.1">13993 5692 2584 0,'-5'-13'3'0,"5"13"34"0,0 0-9 0,0 0-6 16,0 0-1-16,-8-11 7 0,8 11 24 15,0 0 16-15,0 0 7 0,0 0 3 0,0 0-3 16,2 51 0-16,0-33-1 0,0 0-3 16,0 1-7-16,1 2-4 0,1 0-3 0,4 0-9 15,-2 2-1-15,1-1 10 0,-1-4-2 16,2 1-7-16,1-4-3 0,-1-2-5 16,1 1 5-16,0-2-5 0,-2-1-4 0,2-2 8 15,-9-9 8-15,18 12-7 0,-18-12-5 16,18 4-8-16,-18-4-3 0,0 0-4 0,31-12-12 15,-17 3-19-15,-5-2-15 0,5-7-18 16,-1-1-9-16,-2-3-10 0,3-7-1 0,-1-3 8 16,-2 4 5-16,-4 1 4 0,2 3 6 15,-5-1 19-15,1 3 10 0,-3 2 18 16,-2 4 18-16,0 16 3 0,-4-27 15 0,-3 15 12 16,7 12 16-16,-18-11 8 0,18 11 4 15,-29-2 11-15,29 2 8 0,-27 6-2 0,13-1-5 16,14-5-13-16,-19 16-8 0,9-9-2 15,10-7-13-15,-5 19-6 0,5-19-12 16,2 17 0-16,-2-17-3 0,19 16-40 0,-6-8-42 16,3-5-74-16,4 1-96 0,3-6-112 15,-5 2-207-15,4-4-103 0,1-2-344 16,1-1-430-16</inkml:trace>
  <inkml:trace contextRef="#ctx0" brushRef="#br0" timeOffset="30858.36">14771 5755 3013 0,'0'0'-64'0,"-29"-23"17"16,29 23-7-16,0 0 19 0,-25-1 35 15,25 1 36-15,0 0 17 0,-34 6 13 0,20-1-6 16,-1 3-1-16,15-8-2 0,-25 15 10 16,10-6 4-16,5 3 3 0,0-1-7 15,0 2-3-15,1 1-9 0,6-1-4 0,-1 3-9 16,4-16-5-16,0 24-1 0,0-24-4 16,5 25-4-16,3-14-2 0,-2 1-2 0,-6-12-2 15,15 15 3-15,-9-8-7 0,-6-7 1 16,21 8-3-16,-21-8-1 0,20 4-1 0,-20-4-2 15,20-2 0-15,-20 2-1 0,21-10 0 16,-10 3-1-16,1-4-1 0,-4 0-2 16,0-5 1-16,-3-4-4 0,3-5 3 0,-4-1-3 15,0-3-1-15,-2 0 9 0,1-10 13 16,-3 5 8-16,0-3 16 0,-3-1 6 0,1 5 7 16,0 2 1-16,0 1-1 0,2 1-7 15,-2 4-2-15,0 0 1 0,0 4-5 16,0 3-7-16,-2 0 2 0,4 18-7 15,-4-29-7-15,4 29-3 0,-1-20-4 0,1 20-5 16,0 0 0-16,-4-12-3 0,4 12 1 16,0 0 1-16,0 0-1 0,0 0-1 0,0 0 0 15,4 61 0-15,-3-38 1 0,7 4-1 16,-2-1-2-16,0 7 0 0,1 1-5 16,1 1 3-16,0-1-2 0,-1 2 0 0,1-2-1 15,4-1-3-15,-5-1-12 0,4 0-26 16,-3-4-44-16,2-2-60 0,3 0-73 0,-1-5-79 15,-2-1-148-15,2-4-158 0,-2-4-388 16,0-4-443-16</inkml:trace>
  <inkml:trace contextRef="#ctx0" brushRef="#br0" timeOffset="31078.28">14979 5753 3208 0,'0'0'33'16,"0"0"2"-16,0 0-9 0,-2-19 0 16,2 19-5-16,0 0-3 0,11-13-2 0,-11 13-1 15,16-10-1-15,-16 10 0 0,25-7-8 16,-7 3 5-16,-1 0-4 0,0 0 2 0,-2 1-5 16,4-1-21-16,-3 1-42 0,-1-2-49 15,2 1-54-15,-17 4-59 0,23-10-100 0,-17 3-475 16,2 3-105-16</inkml:trace>
  <inkml:trace contextRef="#ctx0" brushRef="#br0" timeOffset="31308.35">15161 5592 2342 0,'0'0'9'15,"-17"-6"46"-15,17 6 24 0,0 0 26 16,0 0 20-16,0 0 11 0,-21 16-5 0,21-16-1 16,-6 22-11-16,4-7-7 0,0 2-1 15,2 2-1-15,-3 1 3 0,3 0 2 16,0 2-3-16,0-2-11 0,0 1-2 15,3 0-11-15,-1-2-12 0,0 0-5 0,0-2-4 16,0 0-1-16,2-3-5 0,0 0-3 16,5-3-5-16,-9-11-8 0,19 19 1 0,-6-16-11 15,-1 2-24-15,-12-5-38 0,29-5-49 16,-29 5-70-16,33-13-83 0,-14 0-102 0,-6-2-186 16,6-2-86-16,-7-1-267 0,2 1-234 15</inkml:trace>
  <inkml:trace contextRef="#ctx0" brushRef="#br0" timeOffset="31689.06">15762 5902 2599 0,'0'0'-43'0,"-11"16"11"16,11-16 14-16,0 0 17 0,0 0 20 0,0 0 20 15,0 0 12-15,-6 13-4 0,6-13 7 16,0 0 0-16,0 0 4 0,0 0 9 0,0 0 12 16,0 0 5-16,30 7 1 0,-30-7-12 15,20 2-5-15,-20-2-7 0,27 0-9 0,-27 0-2 16,29-2-20-16,-14 2-34 0,-15 0-57 16,31-1-63-16,-13-2-66 0,-8 0-90 15,2-3-581-15,-2 2-217 0</inkml:trace>
  <inkml:trace contextRef="#ctx0" brushRef="#br0" timeOffset="31868.07">15800 5831 2689 0,'-14'-3'53'16,"14"3"5"-16,0 0-10 0,0 0-2 0,-15-7 1 16,15 7 1-16,0 0 3 0,0 0-6 15,0 0-6-15,0 0-3 0,0 0-3 16,37-15-4-16,-37 15-5 0,30-5-2 0,-12 1-23 15,0 2-64-15,1-1-59 0,3-1-73 16,-4 2-124-16,2-4-471 0,-1 2-98 0</inkml:trace>
  <inkml:trace contextRef="#ctx0" brushRef="#br0" timeOffset="33157.32">16696 5700 2379 0,'0'0'49'16,"8"7"29"-16,-8-7-9 0,0 0-7 15,0 0-4-15,17 11 3 0,-17-11 8 0,0 0 1 16,12 5 1-16,-12-5-2 0,0 0 7 15,0 0 8-15,20 0 19 0,-20 0 13 16,0 0-6-16,0 0-7 0,23-10-12 0,-23 10-5 16,15-7-12-16,-15 7-11 0,15-11-5 15,-7 2-6-15,3 0-6 0,-2-2-4 16,-1-3-10-16,0-1 1 0,0-1-5 0,1 0 1 16,-2-6-5-16,-3 2 0 0,0 1-3 15,-2 0 4-15,2 1 2 0,-2 3 7 16,-2 15 5-16,3-28 0 0,-3 14-4 0,0 14-6 15,0-21-2-15,0 21 0 0,-9-16-8 16,9 16-5-16,-10-11-2 0,10 11 3 16,0 0-4-16,-24-1 0 0,24 1-3 0,0 0 1 15,-28 23 5-15,18-10 2 0,2 6 0 16,-3 2-1-16,5 4 4 0,0 1-1 0,-1 3-2 16,3-3-1-16,-1 5-2 0,1 0 1 15,2 1-6-15,2-2 4 0,-2 3 6 0,2 0 2 16,0-4 3-16,0 4 1 0,-2-2-4 15,4 2-2-15,-2-5-1 0,2 0-2 16,-2-1-1-16,0 0-9 0,0-7-14 0,0 0-27 16,-2-5-41-16,2-15-54 0,-4 31-79 15,2-22-84-15,-4-2-145 0,0 0-162 0,6-7-376 16,0 0-432-16</inkml:trace>
  <inkml:trace contextRef="#ctx0" brushRef="#br0" timeOffset="33309.18">16654 6032 3147 0,'-7'-19'95'0,"7"19"10"0,0-16-13 16,0 16-11-16,0 0-12 0,7-27-4 0,3 16-8 16,-2 2-7-16,7-1-6 0,4 1-5 15,2-1-8-15,3 0-4 0,1 1-27 0,1 2-24 16,-1-3-42-16,2 2-56 0,1 1-48 16,-3 0-59-16,-1-2-116 0,2 2-551 15,-6 1-276-15</inkml:trace>
  <inkml:trace contextRef="#ctx0" brushRef="#br0" timeOffset="37473.37">17284 5740 2688 0,'0'0'-89'0,"-8"15"5"16,8-15 15-16,-8 19 8 0,0-7 20 15,4 1 22-15,4-13 15 0,-8 25 8 0,4-12 10 16,0 0 26-16,4-13 6 0,-6 25 13 16,4-13 1-16,2-12 2 0,-3 23 8 15,3-23-1-15,-2 21 2 0,2-21-11 0,5 19-4 16,-5-19-5-16,4 17-1 0,-4-17-1 16,8 17-2-16,-2-9 4 0,-6-8 1 15,16 13 10-15,-16-13 0 0,14 9 0 0,-14-9-6 16,19 6-8-16,-19-6 0 0,19 1-8 15,-19-1-2-15,25-1-7 0,-25 1-3 16,28-9 0-16,-13 3-2 0,0-2 1 0,-1 0-4 16,-1-3 5-16,0 0 2 0,2-5 4 15,-3-1 1-15,-1-2-1 0,0 0 7 0,-3 0 6 16,0-2 6-16,1 0-3 0,-1 0 3 16,-1 4-5-16,-3-2 0 0,0 4 2 15,1-1 0-15,-5 16 2 0,4-26 2 0,-2 16-7 16,-2 10-7-16,0-19-7 0,0 19 6 0,0 0-10 15,-11-19-6-15,11 19 0 0,-15-5-5 16,15 5-1-16,0 0-3 0,-29 3-1 16,29-3 1-16,-20 11-2 0,20-11 9 0,-18 17-9 15,7-9 4-15,2 3 1 0,3 0-5 16,6-11 1-16,-8 18-4 0,8-18 3 0,0 20-1 16,0-20-2-16,10 15-3 0,-10-15-19 15,28 11-40-15,-12-9-61 0,6 0-74 16,1-2-65-16,1-2-101 0,0 0-167 15,2-3-75-15,-2-1-284 0,-3-2-248 0</inkml:trace>
  <inkml:trace contextRef="#ctx0" brushRef="#br0" timeOffset="38570.07">17953 5847 2524 0,'0'0'-99'0,"0"0"24"16,0 0 10-16,0 0 13 0,-12-29 27 16,12 29 22-16,0 0 35 0,0 0 16 15,-18-4 17-15,18 4 17 0,0 0 22 0,0 0 6 16,-27 0 6-16,27 0 3 0,0 0-7 16,-24 7 5-16,24-7-11 0,-16 13-12 15,16-13-2-15,-17 15-8 0,8-7-9 0,1 5-9 16,1-1-9-16,7-12-3 0,-10 22-6 15,6-7-9-15,4-15 1 0,-2 23-3 16,2-23-6-16,2 23 0 0,-2-23-8 0,10 19 3 16,-3-10-4-16,-7-9 0 0,14 16-3 15,-5-11-2-15,-9-5-1 0,19 7-3 16,-7-3-2-16,-12-4 1 0,24 0 1 0,-24 0-2 16,0 0 0-16,32-9 0 0,-22 2-1 0,1-5 2 15,-3 1-2-15,0-5 3 0,4-3 1 16,-4-3-5-16,-2-5 2 0,0-5-3 15,1-4-3-15,-3-3 4 0,0-3 4 0,1 0 15 16,-3 1 18-16,0 0 16 0,-2 4 6 16,-2-2 27-16,2 5-1 0,0 4 4 0,0 4-6 15,0 1-30-15,-2 3 0 0,2 3-16 16,0 0-4-16,0 19-4 0,0-31-6 16,0 31-7-16,-2-16 5 0,2 16-9 0,0 0-2 15,0 0-2-15,0 0 6 0,0 0-5 16,0 0-1-16,-9 58-1 0,11-33 2 0,0 4 1 15,3 1-1-15,1 4 0 0,0 1 0 16,3 1 1-16,-1-1-3 0,2 1-3 16,2-3 2-16,-2 0-3 0,-2-1 0 0,3 1-4 15,0-4-2-15,-1-4-4 0,1-3-34 16,-3-1-33-16,3-2-46 0,-3-4-61 0,1-1-82 16,1-5-68-16,-2-3-169 0,2-2-105 15,-10-4-19-15,14 2-267 0,-14-2-250 0</inkml:trace>
  <inkml:trace contextRef="#ctx0" brushRef="#br0" timeOffset="39010.04">18245 5789 2749 0,'0'0'100'0,"0"0"-3"0,3-19-16 16,-3 19-14-16,0 0-6 0,8-17-8 0,-8 17-3 15,12-13-3-15,0 7-8 0,-12 6 1 16,22-13 7-16,-9 5 6 0,4 1 16 0,-2 0 2 15,1 0-5-15,0 0-9 0,0-1-8 16,0 1-10-16,-4 0-28 0,3 0-37 0,-15 7-47 16,23-13-48-16,-16 7-26 0,-7 6-6 15,10-12 3-15,-10 12 7 0,0 0 16 16,0 0 18-16,0 0 13 0,0 0 16 0,0 0 27 16,-21-26 35-16,21 26 21 0,0 0 19 15,-19-4 21-15,19 4 19 0,0 0 25 0,0 0 27 16,0 0 18-16,0 0 6 0,-30 19 8 15,24-9-5-15,6-10 0 0,-9 21 7 16,5-9-1-16,-2 4-6 0,4 0-4 0,-2 1 14 16,0 2-20-16,-1 0-8 0,3 0-11 15,-3 0-32-15,1 1 9 0,2-1-18 16,-2 3 2-16,2-5-8 0,0 0 2 0,2 1-9 16,0-18-1-16,-2 28 1 0,6-13-4 15,-4-15-4-15,8 23-3 0,1-14-4 16,4-1-4-16,-1 0-8 0,5-5-2 0,0 1-16 15,4-5-32-15,-1-2-41 0,2-4-53 16,-2-5-65-16,1 1-69 0,-4-2-41 0,-4-4-74 16,-5 3-131-16,-6 1-98 0,-4 2-381 15,2 11-420-15</inkml:trace>
  <inkml:trace contextRef="#ctx0" brushRef="#br0" timeOffset="47792.43">11680 8571 2908 0,'0'0'-88'0,"0"0"13"0,0 0 16 16,0 0 3-16,0 0 12 0,0 0 20 15,0 0 16-15,0 0 11 0,0 0 9 16,0 0 2-16,0 0 9 0,0 0 14 16,0 0 19-16,0 0 17 0,0 0 14 0,0 0 8 15,0 0 6-15,0 0-3 0,0 0-2 16,0 0-1-16,0 0-4 0,0 0-9 16,0 0-1-16,0 0-6 0,0 0-5 0,0 0-4 15,-22 35-2-15,22-35 1 0,-4 19-2 16,4-19-2-16,-2 23 15 0,2-23-4 0,-2 25-5 15,2-12 1-15,0-13-7 0,-2 24 1 16,2-24-8-16,-2 26-7 0,2-26 0 0,0 21 1 16,0-21-10-16,-2 18-5 0,2-18-4 15,0 0-1-15,-2 24-2 0,2-24 3 16,0 0-9-16,0 16-6 0,0-16 3 0,0 0 1 16,0 0-2-16,-2 18-2 0,2-18-10 15,0 0 4-15,0 0-4 0,0 0-2 0,0 0-2 16,0 0 2-16,0 0-2 0,0 0 0 15,0 0-2-15,0 0 3 0,20-40-4 16,-20 40 1-16,7-29-2 0,0 14-2 0,-1-2-2 16,-2 0 2-16,3-1-4 0,0 1 3 15,-4 0 1-15,3 4 0 0,-2-2 2 0,4 2 4 16,-8 13 1-16,6-23 6 0,-6 23 1 16,8-18-4-16,-8 18 0 0,6-14-4 15,-6 14 3-15,0 0 1 0,11-11 2 0,-11 11 6 16,0 0-2-16,0 0 2 0,0 0-4 15,19 23 3-15,-19-23 0 0,9 20-5 0,-5-7-2 16,-4-13 6-16,10 27-4 0,-6-15 0 16,3 4-4-16,-3-3 7 0,4 0-6 15,-5 1 1-15,1-1-2 0,-4-13-6 0,8 19 2 16,-4-9-7-16,-4-10-2 0,10 15-3 16,-10-15-6-16,9 10-4 0,-9-10-2 15,0 0 4-15,11 5-2 0,-11-5 2 0,0 0-1 16,0 0-1-16,25-15 1 0,-25 15 1 0,18-15 1 15,-9 4 3-15,0-2 2 0,-1 1 3 16,4-2-3-16,-1-1 6 0,-1 2 2 16,0 2 2-16,-1-3 4 0,3 3 2 0,-3 1 1 15,-1 0 2-15,1 1 1 0,1-1 2 16,-5 5-4-16,-5 5 3 0,14-12 9 0,-14 12 10 16,13-5 18-16,-13 5 13 0,0 0 11 15,0 0 7-15,0 0-2 0,30 15-24 16,-23-5-1-16,-7-10-4 0,13 18 1 0,-7-6-4 15,0 1-9-15,3 3 4 0,-3-1 0 16,2-1-11-16,-1 0-1 0,-1 2-8 16,0-4-12-16,1 2-24 0,-1-3-35 0,-2-1-53 15,2 0-78-15,1-3-81 0,-7-7-128 16,10 12-191-16,-2-8-10 0,-8-4-362 16,0 0-391-16</inkml:trace>
  <inkml:trace contextRef="#ctx0" brushRef="#br0" timeOffset="48416.57">12515 8463 3007 0,'-2'-21'-3'0,"2"21"8"0,0 0 2 0,0-23 0 16,0 23 5-16,0 0 11 0,0 0 8 15,-2-19 19-15,2 19 16 0,0 0 13 0,0 0 9 16,0 0 4-16,0 0 6 0,0 0-1 16,0 0-6-16,-5 55-8 0,3-37-12 15,2-1-3-15,-2 3-9 0,2-1-5 0,0 1-6 16,0-1-4-16,0-1-3 0,2 2-9 16,-2-3 2-16,2 2 1 0,3-3-9 15,-1-3 2-15,-4-13-6 0,10 22-1 0,-2-14-3 16,-8-8-3-16,21 9-7 0,-10-4-8 15,-11-5-7-15,32-2-7 0,-14-4-8 0,-3 0-5 16,5-5-9-16,-2-1-4 0,2-5-3 16,1-2 1-16,-2-4-4 0,-2 0 3 15,-2 2 5-15,-1-1 7 0,-3 2 6 0,-3-1 16 16,0 6 12-16,-3 0 13 0,1 4 5 16,-4 0 7-16,-2 11 5 0,0 0 9 15,0 0 12-15,-11-29 12 0,11 29 10 0,-20-2 7 16,20 2 11-16,0 0 6 0,-32 9 0 0,32-9-28 15,-18 13-7-15,9-4-6 0,9-9-6 16,-11 18-6-16,11-18-8 0,0 0-5 16,11 28-20-16,3-19-33 0,-1-5-43 0,6 2-58 15,8 1-81-15,-1-6-73 0,-3-1-138 16,8-1-179-16,-4-2-24 0,0-1-252 0,0-2-227 16</inkml:trace>
  <inkml:trace contextRef="#ctx0" brushRef="#br0" timeOffset="49126.67">13362 8454 2502 0,'0'0'-62'0,"-29"4"38"15,29-4 16-15,-25 7 23 0,10-1 17 16,3 0 25-16,-3 3 5 0,1 1-3 0,1-2 0 16,2 5 4-16,1-1-4 0,0 2-1 15,5-1 12-15,-2 2-5 0,7-15-1 16,-5 24-10-16,5-24-3 0,2 22-3 16,-2-22-4-16,8 19 1 0,-2-9 2 0,-6-10-5 15,13 17 2-15,-5-9-3 0,-8-8 1 0,17 9-1 16,-10-3-4-16,-7-6-2 0,18 4-5 15,-18-4-3-15,16 1-1 0,-16-1-4 16,0 0-5-16,24-9 2 0,-24 9-7 0,15-13 3 16,-7 4-4-16,-8 9-2 0,11-25 0 15,-7 9-4-15,2 0 1 0,-2-6-1 0,-2 1 4 16,0-7-5-16,0-1-2 0,-1-1 1 16,-1-3 2-16,2-1 0 0,-2-4 10 15,0-1 6-15,0 6 11 0,2 0 14 0,-2 3 3 16,0 0 8-16,2 1 4 0,-2 2 0 15,0 5 0-15,2 2 6 0,-2 2 5 0,2 2 2 16,-2 16-7-16,0-27-6 0,0 27 2 16,0 0 19-16,-2-17-12 0,2 17 3 15,0 0-6-15,0 0-3 0,0 0-3 0,0 0-11 16,-8 60 3-16,8-37-8 0,2 5-2 16,0 2-2-16,4 5-8 0,-1-2 2 15,2 3-6-15,0 2-1 0,1-3-28 0,-3 1-2 16,2-2-2-16,2-2-19 0,-2 2-26 15,1-6-36-15,-2-4-50 0,0 1-64 0,3-2-60 16,-5-8-87-16,1 3-177 0,2-7-67 16,0 0-385-16,-3-5-421 0</inkml:trace>
  <inkml:trace contextRef="#ctx0" brushRef="#br0" timeOffset="49630.14">13702 8358 2896 0,'0'0'-45'15,"0"0"33"-15,13-7 3 0,-13 7 5 0,0 0 21 16,0 0 18-16,0 0 16 0,0 0 3 16,0 0 0-16,-5 44-5 0,5-44 5 15,-2 24 4-15,2-24 4 0,0 25 14 0,4-9 3 16,-4-16 5-16,5 26-3 0,0-13-7 15,1-2-3-15,-1 1-8 0,4-1-7 0,3-1-3 16,-2-2 6-16,1-1-1 0,3-1-9 16,-14-6-3-16,25 7-5 0,-12-7-5 0,-13 0-5 15,27-3-3-15,-12-4-7 0,0 0-1 16,-2-2-5-16,0-3-3 0,-2-2-2 0,-6-1-1 16,7-5-3-16,-6-1 0 0,-2 0-2 15,-1 1 1-15,-1-2 0 0,-2 3-3 16,0 2 3-16,0-2 5 0,0 19 4 0,0-27 10 15,0 27 6-15,0-22 1 0,0 22 9 16,-2-19 0-16,2 19 6 0,0 0 8 16,-5-14 0-16,5 14 0 0,0 0-3 0,0 0-6 15,0 0 2-15,0 0 3 0,0 0-7 16,0 0 1-16,-22 42-7 0,22-42 7 0,-1 24 3 16,1-10-5-16,0-14-7 0,1 29-4 15,1-15-21-15,0 0 1 0,-2-14 0 16,7 27-3-16,-2-14 0 0,3-2-6 0,-1 1-19 15,4-2-29-15,3-5-52 0,-1-1-85 16,8 0-88-16,-5-4-116 0,8-2-199 0,5 0-33 16,-2-2-322-16,4-1-361 0</inkml:trace>
  <inkml:trace contextRef="#ctx0" brushRef="#br0" timeOffset="50124.32">14874 8593 2817 0,'0'0'55'0,"0"0"35"0,0 0-4 16,-2 17-10-16,2-17 2 0,0 0 18 0,0 0 4 16,27 5-6-16,-27-5-8 0,23 0-10 15,-23 0-5-15,28-1-14 0,-10 1-3 16,-18 0-7-16,38-2-2 0,-18 0-17 0,-4-2-25 15,0 2-32-15,-16 2-49 0,31-4-61 16,-17-1-49-16,-4 1-55 0,-2-1-101 16,-8 5-550-16,6-8-272 0</inkml:trace>
  <inkml:trace contextRef="#ctx0" brushRef="#br0" timeOffset="50271.65">14945 8512 2803 0,'0'0'72'0,"-21"-2"42"15,21 2 0-15,0 0-1 0,-17-4-12 16,17 4-12-16,0 0-8 0,0 0-9 0,0 0-7 15,0 0-10-15,0 0-14 0,49-14-23 16,-33 10-34-16,3 0-42 0,0 1-51 0,2-1-43 16,1 0-49-16,2-2-86 0,-5 0-600 15,4 0-263-15</inkml:trace>
  <inkml:trace contextRef="#ctx0" brushRef="#br0" timeOffset="50955.81">15978 7818 2527 0,'0'0'-121'0,"6"-12"16"16,-6 12 16-16,0 0 13 0,7-13 6 15,-7 13 13-15,0 0 19 0,4-18 15 16,-4 18 17-16,0 0 7 0,2-19 4 16,-2 19 19-16,0 0 11 0,0 0 19 0,0-23 29 15,0 23 20-15,0 0-8 0,-4-19 3 16,4 19-11-16,0 0-5 0,-7-19 5 15,7 19-2-15,0 0 0 0,-8-16 1 0,8 16-1 16,0 0-7-16,0 0 0 0,-13-9-2 0,13 9-2 16,0 0-3-16,0 0-3 0,0 0-5 15,0 0-3-15,-28 27 3 0,24-15 0 16,0 3-4-16,0 2-4 0,2 0-8 0,0 4-3 16,0 3-5-16,0 4 1 0,2-2-7 15,2 1-5-15,0 1 1 0,0-1-5 16,0 1-2-16,0-2-3 0,0 0 0 0,0 1 3 15,0 0 9-15,2-1 2 0,-1 0 0 16,-1-3 0-16,1 3-2 0,-1-4-1 0,0-3-6 16,0 2-2-16,-2-2-2 0,2-2 2 15,-2 1-5-15,0-18-5 0,0 28-4 16,0-28-6-16,-4 23-10 0,4-23-6 0,-7 19-19 16,2-9-19-16,5-10-24 0,-10 13-40 15,10-13-60-15,-12 8-44 0,3-6-72 0,9-2-160 16,-17-2-482-16,17 2-344 0</inkml:trace>
  <inkml:trace contextRef="#ctx0" brushRef="#br0" timeOffset="51156.52">15902 8254 2902 0,'9'-16'-21'0,"-9"16"12"16,0 0-4-16,12-12-7 0,-12 12 4 0,12-11 2 15,-12 11 9-15,18-9-3 0,-18 9 2 16,19-10-3-16,-7 6 2 0,4-1 7 0,-2-1-3 16,4 2-7-16,0-1 8 0,1 1-33 15,2 0-46-15,0 0-63 0,-1-2-129 0,0 3-425 16,-2-3 48-16</inkml:trace>
  <inkml:trace contextRef="#ctx0" brushRef="#br0" timeOffset="51712.17">16440 8118 1999 0,'0'0'13'15,"0"0"44"-15,0 0-1 0,0 0-1 0,0 0 21 16,0 0 21-16,0 0 14 0,0 0-3 16,0 0-9-16,14 25-14 0,-14-25-8 15,0 21-4-15,0-21 0 0,0 26-5 0,0-12 0 16,0-14-4-16,2 29-8 0,2-16 3 15,-1 2-9-15,-3-15-2 0,6 27-6 0,1-16-2 16,-1 0-7-16,2-1-2 0,3-2-6 16,-11-8 1-16,21 10-4 0,-10-5-9 15,-11-5-14-15,25 3-18 0,-25-3-14 16,30-3-18-16,-16-2-5 0,2-2-2 0,-2-2-11 16,4-4 3-16,-6-3-3 0,0-3 2 15,-3-1-6-15,-1-5 13 0,-1 6 14 16,-3-1 36-16,-4 2 16 0,0 0 31 0,0 18 19 15,-4-29 17-15,-3 21 17 0,7 8 15 16,-12-16 8-16,12 16 7 0,-17-10 4 0,17 10 0 16,0 0-2-16,-24 2-2 0,24-2-9 15,0 0-9-15,-12 16-13 0,12-16-7 0,0 0-9 16,4 24-7-16,-4-24-8 0,12 18-9 16,2-9-28-16,-2-2-39 0,-12-7-57 15,28 10-87-15,-9-6-70 0,-3-2-114 0,4-2-179 16,-4-2-68-16,-16 2-247 0,32-4-178 15</inkml:trace>
  <inkml:trace contextRef="#ctx0" brushRef="#br0" timeOffset="52309.64">17242 8109 2459 0,'0'0'-54'0,"0"0"31"15,2-16 9-15,-2 16 16 0,0 0 24 0,0 0 21 16,0 0 21-16,0 0 14 0,-32-6 20 16,32 6 26-16,0 0 22 0,-38 14 7 15,27-6 0-15,-3 1-16 0,1 1-10 0,2 1-14 16,3 1-15-16,0-2-10 0,8-10-11 15,-11 26-9-15,9-14-5 0,2-12-10 0,0 20-6 16,0-20-5-16,4 22-2 0,-4-22-6 16,13 14-3-16,-9-6-4 0,-4-8-4 15,17 11-6-15,-17-11-6 0,17 5-6 0,-17-5-10 16,16 3-5-16,-16-3-4 0,0 0-5 16,28-5 2-16,-28 5-3 0,13-13-1 15,-7 4-2-15,-6 9 4 0,9-29-1 0,-5 13-1 16,1-4-5-16,-3-3-10 0,2-5-10 15,0-5-2-15,0 0 2 0,0-5 2 16,0-1 6-16,-2 3 6 0,0 3 6 0,0 3 22 16,1 2 12-16,0-1 10 0,-1 2 13 15,-2 2 0-15,2 4 10 0,-2 0 6 0,0 4 4 16,2 0-11-16,-2 17-1 0,0-28-4 16,2 16-5-16,-2 12-1 0,0 0 7 15,0 0 0-15,0 0 6 0,0 0-1 0,0 0-1 16,0 0 3-16,0 0 5 0,-11 50-2 15,11-27 0-15,3 3-5 0,1 6-2 0,2 0-4 16,2 4-1-16,0-2-5 0,1 0-6 16,4 1-1-16,-2-3-3 0,-1 0-1 15,2 1-8-15,4-7-30 0,-6-3-48 16,3-2-62-16,0-1-87 0,-1-4-90 0,-1-3-192 16,-1 0-118-16,-4-9 30 0,-6-4-267 0,14 10-194 15</inkml:trace>
  <inkml:trace contextRef="#ctx0" brushRef="#br0" timeOffset="52510.28">17513 8038 2470 0,'0'0'-35'0,"6"-11"-3"16,-6 11 6-16,13-10-2 0,-13 10 14 15,19-9 17-15,-19 9 22 0,26-9 7 16,-12 3 12-16,1 2 3 0,2 1 3 15,0-2-6-15,-1-2 1 0,2 4-12 0,-2-1-4 16,2 1-32-16,-18 3-34 0,29-8-38 16,-19 6-59-16,-10 2-97 0,18-9-423 15,-14 5 105-15</inkml:trace>
  <inkml:trace contextRef="#ctx0" brushRef="#br0" timeOffset="52774.37">17664 7906 2025 0,'0'0'51'0,"-16"8"4"0,16-8 3 0,0 0 15 16,-8 15 36-16,8-15 19 0,0 18 10 16,0-18 0-16,0 23-11 0,0-7-3 0,0-16-6 15,0 36 3-15,0-20 10 0,-2 4 2 16,2 0 0-16,0 1-1 0,0 0-10 16,0 0-7-16,0-1-7 0,2 0-9 15,-2-1-6-15,2-2-3 0,2-1-5 0,-2-1-8 16,-2-15-4-16,10 23-8 0,-2-12-11 15,2-3-5-15,2-5 1 0,6 1-8 0,-2-2 12 16,5-4-26-16,1-3-37 0,-1-5-45 16,0-3-68-16,4-5-87 0,-1-4-109 15,-4-1-228-15,0-2-80 0,-3-3-313 0,-7 0-358 16</inkml:trace>
  <inkml:trace contextRef="#ctx0" brushRef="#br0" timeOffset="59224.25">16736 8701 2065 0,'0'0'233'15,"0"0"-117"-15,7-21-46 0,-7 21-24 16,0 0 20-16,0 0 6 0,0 0 21 0,0 0 5 15,0 0 8-15,0 0 8 0,0 0 2 16,0 0 6-16,0 0 3 0,6-13 0 0,-6 13-11 16,0 0-12-16,0 0-12 0,0 0-7 15,0 0 4-15,0 0 8 0,0 0 2 0,0 0-1 16,0 0-1-16,8 42-3 16,-8-42-31-16,2 29-1 0,0-13-5 0,-2 5-5 15,0 3-1-15,0 2-4 0,0 1-5 0,0 3-6 16,0-2 0-16,-2 4-5 0,4-2-6 15,-4 1 1-15,4-1-2 0,-2 0-8 0,0 0 5 16,2-2-5-16,0-2-2 0,0 1-1 16,-2-7 3-16,3 1-2 0,-1-1-2 15,0-1-3-15,0-4 0 0,0 0-3 0,-2-15-1 16,3 25-5-16,-3-25-3 0,2 20-3 16,-2-20-3-16,2 16-7 0,-2-16 0 0,0 0-9 15,4 13-2-15,-4-13-4 0,0 0 0 16,0 0 2-16,0 0 1 0,0 0-2 15,0 0-4-15,31-36 3 0,-24 23 1 0,0 1 4 16,-1-1 1-16,0 0 2 0,0 0 4 16,-6 13 1-16,15-27 1 0,-8 14 1 0,1 1 2 15,-2 0 3-15,-6 12 0 0,15-18-2 16,-11 7 6-16,-4 11 2 0,11-12 7 0,-11 12-1 16,9-11 6-16,-9 11 0 0,8-13 1 15,-8 13 6-15,0 0 9 0,0 0 10 16,10-7 3-16,-10 7 5 0,0 0 3 0,0 0 3 15,0 0 4-15,0 0 7 0,0 0 3 16,0 0 1-16,0 0 4 0,2 38-4 0,-2-38 4 16,-8 25-8-16,4-10-5 0,-2 0-4 15,-1 1-3-15,1-1-7 0,-1 2-1 16,-1 1 3-16,2-3-9 0,-3-1-4 0,5 2-2 16,-2-3-1-16,6-13-2 0,-9 24-1 15,9-24-3-15,-9 16-3 0,9-16 1 16,-6 16-3-16,6-16 4 0,-6 13 5 0,6-13 10 15,0 0 7-15,-8 15 5 0,8-15 0 16,0 0 1-16,-13 6-7 0,13-6 1 0,0 0-1 16,0 0 1-16,-32-15-3 0,32 15-4 15,-21-15-1-15,8 3-5 0,-1 1-4 0,-2-2-5 16,2-3-10-16,-3 4-16 0,2-5-15 16,0 2-25-16,3 4-19 0,0-3-23 0,0 5-26 15,4 0-35-15,0-1-55 0,-1 5-64 16,9 5-45-16,-9-12-109 0,9 12-152 15,0 0-49-15,0 0-367 0,0 0-464 0</inkml:trace>
  <inkml:trace contextRef="#ctx0" brushRef="#br0" timeOffset="59840.17">16998 9980 2982 0,'22'0'-108'16,"-22"0"17"-16,0 0 16 0,16-9 22 15,-16 9 22-15,0 0 16 0,12-14 39 16,-12 14 17-16,0 0 20 0,2-20 1 0,-2 20 9 15,0 0 13-15,0 0 12 0,-24-20 18 16,24 20 6-16,-21-8-2 0,21 8 2 0,-26 0-7 16,26 0-3-16,-28 6-7 0,14 1-10 15,-1-1-9-15,2 3-13 0,1 3-4 16,1 0-10-16,3 3-4 0,2 0-6 16,1 3-3-16,3-4-8 0,2-14-1 0,2 35-7 15,5-20 1-15,1-2-5 0,-2 1 1 0,5-3-3 16,-1-1-3-16,3-3-2 0,-2 1-2 15,-11-8-4-15,24 4-1 0,-24-4-6 16,20-4-3-16,-20 4-1 0,24-11 0 0,-14 1-2 16,-1-1 0-16,1-5 2 0,-4-3-2 15,3-4-1-15,-4 0 2 0,-1-3 7 16,0-3-5-16,-2 3 6 0,0-3 7 0,0 1 8 16,-2 1 0-16,2 0 12 0,-2 5 9 15,0 0 2-15,0 6 4 0,2-2-1 0,-2 18-1 16,0-29-6-16,0 29-7 0,2-21-2 15,-2 21 1-15,0 0 21 0,2-13-5 16,-2 13 2-16,0 0-6 0,0 0 3 0,0 0-4 16,0 0-4-16,7 47-3 0,-3-27-3 15,0-3-7-15,1 2 0 0,-1 0 18 0,0 6-6 16,0-3-6-16,3 4-1 0,-3 0-14 16,2 0-23-16,-2-1-41 0,2-2-45 15,1 1-56-15,-2-7-79 0,-1-3-75 0,0 0-177 16,-2-3-132-16,2-3 24 0,-4-8-385 0,0 0-419 15</inkml:trace>
  <inkml:trace contextRef="#ctx0" brushRef="#br0" timeOffset="60492.24">17260 9900 2823 0,'0'0'-112'15,"0"0"38"-15,0 0 2 0,-18-10 9 16,18 10-2-16,0 0 13 0,0 0 3 0,0 0 4 16,0 0 18-16,0 0 8 0,0 0 33 15,0 0 26-15,0 0 51 0,0 0 34 16,0 0 21-16,0 0 5 0,0 0-2 0,0 0-13 15,0 0-9-15,0 0-15 0,21-17 0 16,-21 17-5-16,13-8-1 0,-13 8-1 0,14-6-7 16,-14 6-3-16,17-5-3 0,-17 5-4 15,18-4-3-15,-18 4-5 0,0 0 3 16,30 2-9-16,-30-2 0 0,18 7-6 0,-10 1 3 16,-8-8-7-16,13 23-10 0,-8-10 2 15,-1 3-6-15,-2 1-6 0,-2 0 2 16,0 1-10-16,0-18 1 0,-6 36-7 0,1-17-1 15,1-3-1-15,0 0-3 0,-3-1-1 16,3-2 1-16,4-13-9 0,-8 23 3 16,8-23-2-16,-4 19-7 0,4-19 6 0,-4 12-4 15,4-12-10-15,0 0-12 0,0 0 5 16,0 0-4-16,0 0 0 0,0 0-3 0,29-39-8 16,-18 21 1-16,-1-1-2 0,1 0 4 15,-1 0-1-15,1-3 5 0,-2 3 2 16,-3 2-1-16,0 2 3 0,-2-1 6 0,2 4 16 15,-6 12 8-15,7-24 11 0,-7 24 2 16,4-16 5-16,-4 16 2 0,0 0 8 0,0 0-23 16,0 0 13-16,0 0-3 0,0 0 6 15,0 0 0-15,0 0 1 0,0 0 2 0,0 0-3 16,0 0-5-16,0 0-4 0,0 0-2 16,-7 58-7-16,7-58 1 0,12 24 13 15,-4-11-13-15,2-2-25 0,1 1-32 0,2 1-35 16,0-3-33-16,-1-1-46 0,0 1-51 15,2-1-62-15,-2-5-59 0,-3 2-127 0,-1-3-159 16,1 3 13-16,-9-6-352 0,0 0-360 16</inkml:trace>
  <inkml:trace contextRef="#ctx0" brushRef="#br0" timeOffset="60814.28">16832 10561 2884 0,'0'0'-8'0,"0"0"31"16,0 0 4-16,0 0 13 0,0 0 21 15,0 0 27-15,0 0 19 0,0 0 5 16,0 0-2-16,0 0-3 0,0 0 6 0,48-15 5 15,-31 13 5-15,2-2 1 0,4 0-6 16,3 0 1-16,3 0-15 0,1 1-9 16,2-1-12-16,-1-3-2 0,7 3-9 0,-6-1-11 15,0 1-12-15,-3-1-17 0,3 1-24 16,-4 1-42-16,-3-3-59 0,1 1-75 0,-6 0-73 16,-2-1-112-16,-2 1-203 0,0 1-50 15,-6-2-251-15,-10 6-208 0</inkml:trace>
  <inkml:trace contextRef="#ctx0" brushRef="#br0" timeOffset="61403.99">17210 10717 2551 0,'0'0'-39'16,"0"0"35"-16,-11 9 8 0,11-9 28 0,0 0 8 15,0 0 37-15,-20 4 24 0,20-4 18 16,0 0 0-16,-24 0 7 0,24 0 1 0,0 0 0 16,-26-2 2-16,26 2-3 0,-23 4 1 15,23-4-1-15,-21 7-5 0,8-2-9 16,13-5-6-16,-22 14-3 0,8-7-16 0,4 3-6 16,2 1-14-16,-3 0 0 0,5 0-10 15,-3 3-3-15,5-1-9 0,-1 2-5 16,5-15-3-16,-4 27-1 0,4-14-5 0,0-13-5 15,4 29-6-15,1-16 5 0,1 1-9 16,-2-1 3-16,5 0-2 0,-3-1-1 0,3-2-3 16,1-1 2-16,-2 1-3 0,-8-10 1 15,16 13-3-15,-16-13-1 0,16 7-2 0,-16-7 3 16,18 4-2-16,-18-4-1 0,0 0-3 16,0 0 5-16,25-15-6 0,-19 6 0 15,0-5-4-15,-2-1 1 0,3-2-2 0,-2-6-4 16,-1 0 8-16,2 2 0 0,-4-1-1 15,2 4 6-15,-2-1 3 0,2 1 8 16,-2 2 2-16,1 0 0 0,-3 16 2 0,7-24-2 16,-7 24 1-16,4-21-2 0,-4 21 3 15,2-18-2-15,-2 18 2 0,0 0 4 0,4-13 7 16,-4 13-3-16,0 0 10 0,0 0 6 16,0 0 3-16,0 0 6 0,0 0 3 0,0 0-1 15,10 56-2-15,-5-40-7 0,3 4-5 16,-2 0-3-16,5 3-4 0,-2 0-6 15,1 0 0-15,0 0-6 0,2-2-21 0,-4 0-39 16,2-2-27-16,1-4-39 0,-3-2-38 16,-1 1-49-16,1-1-67 0,1-2-46 0,-3-4-78 15,-6-7-176-15,10 7-56 0,-10-7-419 16,10 2-538-16</inkml:trace>
  <inkml:trace contextRef="#ctx0" brushRef="#br0" timeOffset="61622.82">17413 10850 3176 0,'0'0'35'0,"7"-19"52"15,-7 19-7-15,0 0-12 0,6-15-2 0,-6 15 2 16,12-11 18-16,-12 11-2 0,22-14-5 16,-12 9-11-16,3-1-6 0,2 1-8 0,0-2-3 15,2 0-5-15,0 1-4 0,-1 0-2 16,2 1-7-16,-2 0-16 0,1-4-40 15,1 4-51-15,-6-3-56 0,0 1-52 0,2-2-44 16,-6 2-40-16,-4-1-34 0,-4 8-621 16,2-13-321-16</inkml:trace>
  <inkml:trace contextRef="#ctx0" brushRef="#br0" timeOffset="61793.25">17629 10649 2826 0,'-21'1'10'0,"21"-1"45"16,-17 8 30-16,17-8 33 0,-14 13 19 0,4-6 11 15,10-7 6-15,-12 23-10 0,10-7-6 16,0-3-10-16,2-13-7 0,-2 32-8 0,4-12-2 15,0-5 14-15,2 2-14 0,0 0 3 16,0-2-21-16,3 1-6 0,0-3-11 16,1-2-9-16,2 0-11 0,3-3-53 0,-2-2-65 15,-11-6-91-15,23 6-93 0,-13-6-93 16,-10 0-190-16,24-7-76 0,-16-2-327 16,1 2-344-16</inkml:trace>
  <inkml:trace contextRef="#ctx0" brushRef="#br0" timeOffset="62402.09">17165 10669 2698 0,'0'0'-117'0,"0"0"26"16,0 0 20-16,0 0 17 0,-6-19 14 0,6 19 16 15,0 0 38-15,0 0 29 0,0 0 31 16,0 0 14-16,0 0 7 0,0 0 11 0,0 0 9 15,2-21 3-15,-2 21 11 0,0 0 3 16,0 0 2-16,0 0 4 0,6-15 5 0,-6 15-6 16,0 0 4-16,0 0-4 0,0 0-5 15,0 0 2-15,0 0 2 0,0 0-12 16,0 0-27-16,0 0-3 0,0 0-3 16,0 0-4-16,0 0 5 0,0 0 8 0,0 0 3 15,0 0-12-15,0 0-3 0,0 0-1 16,0 0-5-16,0 0-9 0,-4 55-10 15,4-55-4-15,2 31-6 0,0-14-11 0,1-2-9 16,1 2-37-16,1 1-48 0,-1-3-50 0,-2 0-71 16,4 1-92-16,-4-6-89 0,2 4-186 15,-2-5-58-15,1 1-1 0,-3-10-367 16,0 0-409-16</inkml:trace>
  <inkml:trace contextRef="#ctx0" brushRef="#br0" timeOffset="65588.28">18589 8354 2944 0,'0'0'-42'0,"52"-5"18"15,-52 5 2-15,0 0-4 0,0 0 13 16,17-6-8-16,-17 6 8 0,0 0 2 0,0 0 6 16,22-5-3-16,-22 5 2 0,0 0 25 15,0 0 28-15,16 0 9 0,-16 0 7 16,0 0-1-16,0 0-3 0,0 0-13 0,0 0 0 15,19-3-4-15,-19 3-3 0,0 0 8 16,0 0-4-16,26 3 14 0,-26-3 11 0,18 0 7 16,-18 0 3-16,26 0-7 0,-26 0 1 15,34 0-9-15,-15 0-6 0,2-3-6 16,-2 3-6-16,3 0-5 0,-4-2-1 0,1 0-1 16,-19 2-11-16,36 0-8 0,-18-2-24 15,-18 2-38-15,24-4-50 0,-10 2-78 0,-14 2-58 16,14-5-110-16,-14 5-633 0,9-8-420 15</inkml:trace>
  <inkml:trace contextRef="#ctx0" brushRef="#br0" timeOffset="65856.37">18708 8225 2944 0,'0'0'-62'0,"0"0"28"0,0 0 15 15,-20 0 23-15,20 0 12 0,0 0 11 16,0 0 9-16,0 0-4 0,0 0 3 0,0 0-5 16,0 0 2-16,0 0-5 0,53-10 2 15,-37 6-1-15,6 3-3 0,0-3-3 16,6 2-4-16,-2-2-13 0,1 0-47 0,-1 0-68 15,-3 1-64-15,-4-1-132 0,-2-2-486 16,0 2-101-16</inkml:trace>
  <inkml:trace contextRef="#ctx0" brushRef="#br0" timeOffset="67367.23">19797 7897 2358 0,'0'0'-31'16,"-28"8"8"-16,28-8 3 0,0 0 6 0,0 0 26 15,0 0 10-15,0 0 9 0,0 0 19 16,0 0 17-16,0 0 20 0,0 0 23 16,0 0 18-16,0 0 9 0,0 0 4 0,0 0-1 15,-10 9-13-15,10-9-7 0,0 0-17 16,0 0-11-16,0 0-9 0,0 0-6 0,0 0-9 16,0 0-9-16,0 0-6 0,0 0-1 15,0 0-7-15,0 0-4 0,0 0-9 16,34-32 0-16,-34 32-5 0,10-17-1 0,-6 7-5 15,-4 10-2-15,6-27-5 0,-4 12 2 16,0-2-5-16,-2-2-2 0,0-2 0 16,-2 3 0-16,0-4-4 0,0 1 1 0,0 0 0 15,0 2-1-15,-2 0 1 0,2 1-1 16,-2 0-3-16,4 18-1 0,-4-30 2 0,2 17-2 16,2 13 1-16,-7-21-2 0,7 21-2 15,-6-14 5-15,6 14 3 0,-9-12 6 0,9 12 3 16,0 0 4-16,0 0-2 0,0 0 5 15,-33 15-2-15,26-2 2 0,7-13 2 16,-11 32 1-16,5-10-2 0,4 4-1 0,-2 0 2 16,0 0-1-16,2 5 3 0,0-1 3 15,0 3 1-15,2 2 2 0,-3 1-3 16,1 2 1-16,2-6-2 0,2 2-5 0,-2-2 0 16,3 1-4-16,-1-2-2 0,-2-1 2 15,0-2-5-15,2 1-1 0,-2-4-4 16,2-4-11-16,-2-2-28 0,0-2-41 0,0-2-47 15,0-15-60-15,0 23-70 0,-4-14-118 16,4-9-205-16,-9 13-43 0,9-13-243 0,-9 7-208 16</inkml:trace>
  <inkml:trace contextRef="#ctx0" brushRef="#br0" timeOffset="67539.78">19595 8177 2737 0,'0'0'73'0,"0"0"2"16,-4-17-6-16,4 17-9 0,0 0-1 15,0 0 4-15,12-19 6 0,-12 19-9 0,14-12-7 16,-14 12-3-16,23-9-7 0,-8 2-3 16,0 3-2-16,4-4-7 0,0 2-9 15,0 1-51-15,0-2-66 0,2 2-63 0,3 0-107 16,-4-3-206-16,0 4-312 0,-4-2-80 16</inkml:trace>
  <inkml:trace contextRef="#ctx0" brushRef="#br0" timeOffset="68853.11">20354 7999 2234 0,'0'0'-95'0,"0"0"9"0,0 0 18 16,-6-17 18-16,6 17 18 0,0 0 21 15,0 0 12-15,-8-12 15 0,8 12 10 0,0 0 5 16,0 0 21-16,-10-14-7 0,10 14 24 16,0 0 14-16,-14-11 7 0,14 11 5 0,-16-8 7 15,16 8-5-15,-16-8 3 0,16 8-9 16,-19-4-9-16,19 4-2 0,-20-1-11 0,20 1-7 15,0 0-3-15,-29 3-8 0,29-3-1 16,-19 8-2-16,19-8-7 0,-17 14-3 16,13-7-8-16,4-7 1 0,-7 18 0 0,7-18-4 15,-2 19 1-15,2-19-5 0,5 22-6 16,1-8 4-16,0-2-3 0,3-3-3 16,-1 2 0-16,-8-11-4 0,20 17 4 0,-10-9-5 15,2-3-1-15,-12-5 0 0,20 10 1 16,-10-6-2-16,-10-4 1 0,17 1-1 15,-17-1-2-15,0 0-2 0,26-3-4 0,-26 3 1 16,14-12 2-16,-4 3-1 0,-10 9 1 16,16-24-3-16,-8 12 4 0,-2-5-7 0,1-3 3 15,-1-3 1-15,0 1-2 0,1-5-2 16,-3 2 5-16,1-1-1 0,-3-2 3 0,0 5 5 16,0-1-2-16,-2 3 20 0,4 0 10 15,-4 5 6-15,2-2 2 0,-2 18-6 16,2-26-2-16,-2 26-7 0,0-19-3 0,0 19 3 15,0 0 6-15,0 0-1 0,0 0 6 16,0 0-10-16,0 0-4 0,0 0 2 16,-14 48-3-16,11-32-1 0,1 3-1 0,2 4-4 15,-2-1-1-15,2 3 4 0,2 5-8 16,0-3 1-16,1 2-4 0,1 2-1 16,0-2 3-16,0-1 0 0,2 1-5 0,2-2-1 15,0-3-4-15,-2 1-17 0,2-4-39 16,-2-4-45-16,1-2-67 0,-1 0-64 15,-2-5-105-15,1-3-189 0,1 0-414 0,-6-7-350 16</inkml:trace>
  <inkml:trace contextRef="#ctx0" brushRef="#br0" timeOffset="69413.17">20559 8002 2833 0,'0'0'-88'0,"0"-16"0"15,0 16 11-15,4-16 15 0,-4 16-3 0,7-18 21 16,-7 18 11-16,6-13 7 0,-6 13-3 16,8-14 12-16,-8 14-3 0,13-11 12 0,-13 11 2 15,12-6 12-15,-12 6 33 0,0 0 22 16,0 0 22-16,0 0 8 0,0 0 5 15,32 16 0-15,-32-16-2 0,6 18-2 0,-4-4-1 16,-2-14-7-16,3 30-3 16,-3-14 0-16,0 1-6 0,-3 2-5 0,1-2-2 15,0 1-3-15,0-1-2 0,0-1-6 0,-2 0-4 16,4-16-2-16,-4 26-6 0,2-14-4 16,2-12-1-16,-4 19-5 0,4-19-2 0,-2 16 0 15,2-16 0-15,0 0-1 0,0 0-6 16,0 0-3-16,0 0-5 0,0 0 3 0,0 0-4 15,0 0-6-15,0 0-10 0,0 0-6 16,0 0-1-16,16-54-2 0,-12 37 2 0,-2-1-4 16,0 3 7-16,3 0 2 0,-5 15 1 15,5-26 6-15,-3 14 6 0,-2 12 7 16,2-21 7-16,-2 21-5 0,0 0 13 16,4-17 15-16,-4 17 14 0,0 0 7 0,0 0 9 15,0 0 0-15,0 0-2 0,0 0 20 16,0 0-7-16,0 0-5 0,6 48-1 0,-2-35-13 15,1 2-2-15,1-1-17 0,2 1 1 16,1 0-2-16,2 0-9 0,1 1-9 16,3 0-36-16,-4-6-52 0,-1 0-72 15,3 2-93-15,-2-7-90 0,-5 1-222 0,5-1-99 16,-11-5 22-16,0 0-278 0,0 0-260 0</inkml:trace>
  <inkml:trace contextRef="#ctx0" brushRef="#br0" timeOffset="71586.2">21924 8195 2664 0,'0'0'-28'0,"0"0"29"15,0 0 2-15,0 0 37 0,-10 9 23 16,10-9 20-16,0 0 5 0,0 0 7 0,0 0-1 16,0 0 3-16,-9 10 10 0,9-10 6 15,0 0 7-15,0 0-2 0,0 0-1 0,0 0-5 16,0 0-7-16,0 0-11 0,0 0-10 16,0 0-9-16,0 0-5 0,0 0-8 15,0 0-4-15,0 0-6 0,0 0-8 0,23 15-1 16,-23-15-8-16,26 4 0 0,-8-1-7 15,2-3-1-15,3 2-3 0,1 1-3 16,4-2 2-16,3-1-5 0,1 0 15 0,0 0 0 16,6-1-6-16,-1 1-9 0,-1 0 5 15,2 0-5-15,5 0-5 0,-7-3-2 16,0 3-7-16,-3-2-13 0,1 2-20 0,-4-1-17 16,0 1-24-16,-5-2-26 0,-3 2-30 15,-4 0-44-15,2-4-36 0,-5 4-51 16,-5 0-93-16,-10 0-177 0,12-4-404 0,-12 4-339 15</inkml:trace>
  <inkml:trace contextRef="#ctx0" brushRef="#br0" timeOffset="72145.3">22079 8051 2781 0,'0'0'-68'0,"-24"-5"32"0,24 5 11 16,-16-2 3-16,16 2 29 0,0 0 30 16,-20-3 28-16,20 3 5 0,0 0 0 15,0 0-4-15,0 0 3 0,-23 0 6 0,23 0 0 16,0 0 3-16,0 0-2 0,0 0-2 16,0 0-7-16,0 0-7 0,0 0-7 15,0 0-2-15,53 7-6 0,-53-7-5 0,42 0-3 16,-18 0-5-16,7 0-5 0,1-2-3 15,4 0 13-15,0 0 0 0,5 1-8 16,1-4 1-16,-2 1-6 0,0 3-5 0,-2-6 0 16,-4 5-1-16,-4-3-8 0,-1 2-13 15,-1-2-8-15,-2 0-13 0,-8 0-1 0,1-1 2 16,-1-1-2-16,-18 7 10 0,24-12 9 16,-16 8 10-16,-8 4 17 0,10-10 21 15,-10 10 21-15,0 0 23 0,0 0 12 0,0 0 5 16,0 0 11-16,0 0 7 0,0 0-34 15,0 0-7-15,0 0-8 0,-24-21-1 0,24 21-8 16,0 0-4-16,0 0-7 0,0 0-6 16,0 0-3-16,0 0-1 0,0 0-5 15,0 0-6-15,0 0-3 0,0 0-1 0,0 0-1 16,38 35-6-16,-25-27 1 0,2 3-4 16,0 4-2-16,1 0 3 0,0 3-3 15,-2-2 5-15,-3 3-9 0,2 0 5 0,-5 3 2 16,1-4-6-16,-3 0-3 0,-4-1-3 0,0 0-7 15,-2 0-12-15,-2 1-27 0,-4-4-32 16,-1-1-48-16,1 1-65 0,-2 0-64 16,-3-5-65-16,2 1-149 0,-1-3-121 15,4 0-14-15,6-7-284 0,0 0-252 0</inkml:trace>
  <inkml:trace contextRef="#ctx0" brushRef="#br0" timeOffset="73345.09">23705 7831 2710 0,'0'0'22'0,"0"0"33"16,-9-18 6-16,9 18 23 0,0 0 19 0,-7-10 20 15,7 10 14-15,0 0 2 0,0 0-1 16,0 0 5-16,0 0 11 0,0 0-2 16,0 0 4-16,0 0-13 0,-18 25-18 15,18-25-12-15,-2 30-14 0,2-10-6 0,-3-1-7 16,3 2-15-16,0-2-6 0,0 2-11 16,3 0-4-16,-6-1 0 0,6-2-8 0,-3 0-3 15,0-2-9-15,0-16 1 0,0 27-6 16,0-27 2-16,2 21-5 0,-2-21-3 0,0 19-7 15,0-19-6-15,2 14-2 0,-2-14-4 16,0 0 0-16,0 0 2 0,0 0-2 16,0 0 0-16,0 0 0 0,23-49-4 0,-16 29 2 15,-1-5 3-15,0 2-1 0,2-2 1 16,1 2 1-16,0-3-18 0,1 3 0 0,-2 2 2 16,3 1 3-16,-3 1-1 0,-1 4 1 15,2 3 1-15,1 2 1 0,-2 0 5 16,-8 10 1-16,0 0 5 0,20-5 1 0,-20 5 0 15,0 0-1-15,23 21 0 0,-15-10 0 16,-2 2 1-16,3 3 0 0,-5-3-1 0,5 2-3 16,-3-2 4-16,-2 1-2 0,2-1 5 15,0-1-7-15,-6-12 4 0,10 17-3 16,-10-17 4-16,8 15 2 0,-8-15-2 0,0 0-4 16,8 11-2-16,-8-11-2 0,0 0-1 15,0 0 2-15,0 0 8 0,22-26-8 0,-22 26 1 16,12-25-5-16,-5 11 5 0,-1 0 4 15,0 2 11-15,0-1 7 0,-6 13 11 0,12-19 8 16,-6 10 25-16,-6 9 10 0,10-11 7 16,-10 11 12-16,0 0 2 0,19-1-2 15,-19 1-9-15,11 11-7 0,-5-1-9 0,1 0-7 16,-1 3-7-16,0 0-7 0,2 2-7 16,-1 0-16-16,0 1-35 0,-1 2-42 0,2-4-44 15,-2 1-57-15,0-2-75 0,2 1-75 16,-4-6-112-16,0 2-181 0,-4-10-35 0,8 9-491 15,-8-9-744-15</inkml:trace>
  <inkml:trace contextRef="#ctx0" brushRef="#br0" timeOffset="73817.1">24415 7783 3438 0,'5'-14'-58'0,"-5"14"45"0,0 0 10 15,4-16 0-15,-4 16 16 0,0 0 19 16,0 0 5-16,2-15 6 0,-2 15-5 16,0 0 9-16,0 0 17 0,0 0 19 0,0 0 6 15,0 0 1-15,0 0-4 0,0 0-1 16,-16 41-6-16,11-25-1 0,3 0-17 0,0 4 0 16,0-1-9-16,2 0-2 0,0-1-8 15,0 3-2-15,2-2-5 0,0 3-3 16,3-4 1-16,-1-3-1 0,2 3-3 15,0-3 3-15,4-3-4 0,2 2-3 0,2-7-1 16,1 0-2-16,2-4-4 0,0 2-1 16,-17-5-6-16,34-5 1 0,-18 1-8 0,2-6 1 15,0-2-2-15,-3-3-5 0,5-9-7 16,-4 1-4-16,0-6-4 0,-2 0 1 16,-3-1 3-16,0 5 12 0,-6 0 7 0,0 1 18 15,0 4 13-15,-5 3 14 0,0 17 5 16,-5-25 6-16,5 25-17 0,-13-15-1 0,13 15 17 15,-19-6-3-15,19 6 13 0,-24 2-7 16,24-2-1-16,-22 11-7 0,22-11-4 0,-20 16-6 16,16-6-3-16,4-10-7 0,-2 20-4 15,2-20-21-15,10 26-28 0,4-15-34 16,0-1-44-16,6-1-70 0,3 1-86 16,-5-6-95-16,8-1-197 0,-5-2-88 0,2-2 25 15,-2 1-312-15,0-3-321 0</inkml:trace>
  <inkml:trace contextRef="#ctx0" brushRef="#br0" timeOffset="74305.25">25100 7871 2835 0,'0'0'17'0,"0"0"45"0,0 0 19 0,0 0 24 16,0 0 22-16,0 0 13 0,0 0 1 15,0 0-1-15,0 0-15 0,0 0-4 0,0 0-5 16,-65 6-10-16,54 1-10 0,-1 2-11 16,4 3-5-16,1 0-9 0,7-12-10 15,-10 24-1-15,8-13-7 0,2-11-7 0,2 22-5 16,-2-22-4-16,12 22-6 0,-5-14-9 16,4-1-8-16,2-1-1 0,-13-6-5 15,20 7-6-15,-20-7-6 0,23 0-4 16,-23 0-8-16,22-2 2 0,-22 2-6 0,24-16 2 15,-16 6 0-15,3-4 3 0,-6-1 0 16,6-7-1-16,-6-4 0 0,1-3-1 0,-2-7-4 16,0-7 4-16,4 1-5 0,-5-2 4 15,1 5 11-15,2-2 7 0,-3 1 5 16,1 5 11-16,0 3 10 0,-2 4 7 0,1 1 5 16,1 5 4-16,-1 0-1 0,-1 6-6 15,0 0-5-15,-2 16-5 0,1-22 1 0,-1 22 5 16,0 0 5-16,0 0 8 0,0 0 0 15,0 0-2-15,0 0-3 0,0 0-19 16,0 54 1-16,0-26-7 0,0 0 1 0,0 5-3 16,4 4 3-16,-2 1-2 0,2 3-2 15,-2 1-9-15,6-3-29 0,-4 3-41 0,0-6-49 16,1 1-77-16,-1 0-71 0,-3-9-120 16,1-1-202-16,0-7-34 0,0-1-285 0,3-4-296 15</inkml:trace>
  <inkml:trace contextRef="#ctx0" brushRef="#br0" timeOffset="74767.03">25434 7758 2826 0,'3'-23'33'0,"-3"23"19"0,0 0-5 0,0 0 1 15,2-11 17-15,-2 11 10 0,0 0-4 16,0 0-5-16,0 0-2 0,0 0-9 0,2 44 3 15,-4-31 3-15,0 2 9 0,2 2 3 16,-5 2 3-16,5 0-1 0,-2-1-2 16,2 0-7-16,-2 0-5 0,2 1-7 0,2-2-3 15,0 0-4-15,0-1-1 0,1-4-4 16,1 2-2-16,1-3-4 0,1 0-1 0,4-2-6 16,-2-4-3-16,2 1-4 0,3-4-4 15,0 0 1-15,-13-2 1 0,27-2-7 16,-11-1 1-16,0-6-5 0,0 0-3 0,2-5-10 15,-3-5-4-15,1 0-6 0,0-5 3 16,-5 1-4-16,-2-1 7 0,3 4 9 0,-6-2 20 16,-2 6 9-16,-2-1 16 0,-2 17 10 15,-4-25 14-15,4 25 15 0,-13-17-2 16,13 17-15-16,-19-10 7 0,19 10 1 0,-18-4 0 16,18 4-4-16,0 0-7 0,-29 4-3 15,29-4-6-15,0 0-8 0,-18 14-4 0,18-14-2 16,0 0-7-16,3 16 1 0,-3-16-8 15,0 0-13-15,22 18-36 0,-8-14-37 0,0-2-49 16,3-2-61-16,-1 0-81 0,4-2-64 16,-2-5-130-16,3 4-157 0,-6-4-27 0,1-1-305 15,0 1-344-15</inkml:trace>
  <inkml:trace contextRef="#ctx0" brushRef="#br0" timeOffset="75063.53">26176 7911 2894 0,'7'14'32'0,"-7"-14"31"15,0 0 7-15,0 0 8 0,8 12 9 0,-8-12 6 16,0 0 2-16,16 5 1 0,-16-5-10 16,16 5-4-16,-16-5-10 0,22 2-9 15,-6 0-4-15,-16-2-9 0,26 0-6 16,-26 0-23-16,28-2-40 0,-28 2-55 0,25-7-74 16,-25 7-62-16,20-7-59 0,-20 7-115 15,9-11-494-15,-9 5-247 0</inkml:trace>
  <inkml:trace contextRef="#ctx0" brushRef="#br0" timeOffset="75186.22">26171 7850 2640 0,'0'0'31'0,"0"0"24"0,-22-4-6 15,22 4 1-15,0 0-9 0,0 0-2 0,0 0-5 16,0 0-51-16,0 0-67 0,65-14-56 16,-47 13-67-16,2-5-115 0,0 4-361 15,-1-3 75-15</inkml:trace>
  <inkml:trace contextRef="#ctx0" brushRef="#br0" timeOffset="75818.25">26965 7731 2044 0,'0'0'27'15,"0"0"11"-15,0 0 1 0,0 0-11 16,0 0 4-16,13-17 3 0,-13 17-2 0,11-5-1 16,-11 5-7-16,18-12 1 0,-7 7 15 15,-1-5 18-15,0 0 23 0,1-3 10 0,1-1 20 16,-3-2 5-16,2-2 7 0,-2-3-13 15,2 1 3-15,-4-3-11 0,-1 0 1 16,2 0-10-16,-4 0-6 0,-2 2-3 0,1-1 2 16,-3 2 0-16,0-2 0 0,0 22-10 15,-5-33-8-15,1 15-8 0,-4 5-6 16,2 2-10-16,6 11-3 0,-13-12-5 0,13 12-2 16,-21-1-4-16,21 1-3 0,0 0-4 15,-31 22 0-15,22-8-5 0,-1 6 2 0,2 4-3 16,1 10 0-16,1 1-5 0,3 2 3 15,-1 5-2-15,1 0 1 0,3 1 3 0,0 2 12 16,3 1 16-16,-3-1 7 0,4 0 3 16,-2-2 1-16,-1-3-3 0,1 0 2 15,-2-8-6-15,2-4-17 0,0-1 2 16,0-1-4-16,1-6-37 0,-3-2-63 0,0-18-101 16,-3 22-125-16,1-12-243 0,2-10-91 15,0 0 42-15,0 0-279 0,-18 5-223 0</inkml:trace>
  <inkml:trace contextRef="#ctx0" brushRef="#br0" timeOffset="75966.12">26976 8002 3009 0,'2'-16'153'0,"-2"16"-23"0,10-12-14 16,2 2-15-16,-12 10-13 0,24-15-6 0,-10 7-30 16,5 2-31-16,-4-2-23 0,8 0-9 15,-6 0-22-15,6 0-27 0,-5 2-53 0,0 1-72 16,4-5-92-16,-5 1-197 0,-2 3-327 15,1-3-117-15</inkml:trace>
  <inkml:trace contextRef="#ctx0" brushRef="#br0" timeOffset="76553.95">27558 7705 2347 0,'0'0'-29'0,"0"0"44"0,-9-26-6 0,9 26 17 16,-8-10 35-16,8 10 33 0,-15-10 20 15,15 10 21-15,-21-2 4 0,21 2-2 0,-29 3-3 16,14 4-7-16,-1 0-5 0,2 3-3 15,-4 3-15-15,5 1-8 0,1 0-10 0,2 2-6 16,1-3-8-16,4 4-8 0,0-1-5 16,3 0-7-16,2-16-5 0,2 28-5 15,3-16 2-15,0 2-7 0,2-2-2 0,1-1-4 16,-1-1-1-16,-7-10-4 0,22 13-1 16,-11-10-4-16,-11-3 0 0,23 6-5 15,-23-6-2-15,23-1 2 0,-23 1-5 0,27-14 0 16,-17 3-2-16,-1-2-2 0,1-6-3 15,1-7-6-15,-3-7-7 0,2-4-4 16,-1-3-2-16,0-4 1 0,-2 2 2 0,-1 5 10 16,-3-3 15-16,4 7 3 0,-5 4 11 15,0 3 10-15,0 1 7 0,0 6 4 16,0 0-4-16,0 4-5 0,-2 15-4 0,3-28-7 16,-3 28 1-16,0-16-5 0,0 16 5 15,0 0 0-15,0 0-2 0,0 0 1 0,0 0 1 16,0 0 29-16,-27 45-14 0,23-26 3 15,4 4-8-15,0 4-5 0,2 3 1 0,0 3-5 16,1 5-5-16,3-2 2 0,3 0-3 16,0 2 1-16,2-2-9 0,-2 3-3 0,3-5-27 15,-1 0-37-15,2-1-50 0,1-1-72 16,1-4-93-16,-1-5-139 0,5-1-217 16,-6-6 13-16,0-4-365 0,0-1-419 0</inkml:trace>
  <inkml:trace contextRef="#ctx0" brushRef="#br0" timeOffset="77066.17">27851 7768 3041 0,'0'0'0'0,"-4"-19"21"0,4 19 14 15,0 0 23-15,-3-20 14 0,3 20-4 0,0 0-2 16,0 0-4-16,2-23-9 0,-2 23-3 15,5-13-2-15,-5 13-5 0,12-11-1 0,-12 11-3 16,13-10-5-16,-13 10-3 0,21-5-4 16,-21 5-1-16,19-3 2 0,-19 3 13 0,0 0 14 15,29 6 12-15,-29-6 17 0,15 16 4 16,-9-7 1-16,-1 5 16 0,-5-14-10 16,4 29-9-16,-4-11-14 0,-2 1-3 0,0 1-8 15,-3-2-14-15,-1 1 3 0,-1 0-10 16,-1 1 2-16,0-5-3 0,-1 2 0 15,3-3 12-15,-4-2-4 0,5 0 1 16,5-12 5-16,-10 19-15 0,10-19 8 0,-7 14-20 16,7-14 7-16,0 0-3 0,0 0-4 15,0 0 3-15,0 0-11 0,0 0-4 0,0 0 5 16,0 0-6-16,24-41-5 0,-13 22 0 16,-1-2-3-16,0 1 0 0,0-2-21 0,1 3 1 15,-4 5 0-15,0-1 5 0,1 2 3 16,-3 2-1-16,-5 11 1 0,9-18 5 0,-9 18 14 15,0 0 17-15,0 0 4 0,0 0-2 16,0 0 5-16,0 0 0 0,0 0-6 16,0 0 0-16,14 47-3 0,-10-32-3 0,4 5-5 15,0 0-4-15,3 3-30 0,2-3-42 16,2 1-42-16,-3-1-64 0,8 4-88 0,-8-9-79 16,0 3-181-16,2-3-105 0,-4-3 1 15,-2-1-325-15,-8-11-357 0</inkml:trace>
  <inkml:trace contextRef="#ctx0" brushRef="#br0" timeOffset="81241.8">23295 9742 2909 0,'0'0'-61'16,"0"0"3"-16,0 0 8 0,-6-14 2 0,6 14 14 15,0 0 8-15,0 0 5 0,0 0 31 16,0 0 30-16,0 0 38 0,0 0 25 15,0 0 21-15,0 0 6 0,0 0 1 16,0 0-7-16,-20 27-7 0,20-27-1 0,-7 19-5 16,7-19-2-16,-6 25-5 0,3-12-8 15,-1 2-7-15,2 0-5 0,2-15-6 16,-2 32-3-16,2-12 15 0,0-3-8 0,-2 1-4 16,2 2-3-16,0-1-1 0,0 0-24 15,0-2-3-15,0-17-6 0,0 35-2 0,0-20-4 16,0-15-11-16,2 27-30 0,-2-16-58 15,0-11-82-15,4 21-95 0,-4-13-132 0,7-1-236 16,-7-7-6-16,0 0-271 0,0 0-261 16</inkml:trace>
  <inkml:trace contextRef="#ctx0" brushRef="#br0" timeOffset="81496.12">23461 10157 2673 0,'28'2'50'0,"-28"-2"49"16,0 0 11-16,0 0 12 0,0 0 13 16,-2 19 0-16,2-19 5 0,0 0-10 0,-20 31-6 15,10-18-7-15,-3 6 7 0,1-1 5 16,-4 4-3-16,2 3-4 0,-4-1-15 16,2 1-6-16,-1 0-8 0,0 2-8 0,0-1-14 15,1-1-8-15,-2 0-2 0,4-1-14 16,1-1-9-16,0-2-32 0,0-1-35 0,1-1-48 15,1-2-66-15,2-2-83 0,1-4-107 16,4-2-213-16,0 1-67 0,4-10-308 16,0 0-321-16</inkml:trace>
  <inkml:trace contextRef="#ctx0" brushRef="#br0" timeOffset="81824.53">23338 10613 2814 0,'13'-12'-24'0,"-13"12"19"0,8-11-3 0,-8 11 0 16,15-12 8-16,-15 12 9 0,22-11 9 16,-10 5 12-16,3 0 7 0,0 0 21 0,-15 6 40 15,31-9 36-15,-15 8 26 0,-2-5 10 16,-14 6-1-16,24-3-1 0,-24 3 15 16,18 0-7-16,-18 0-14 0,19 9-5 15,-19-9-48-15,9 12-4 0,-9-12-8 0,0 17 0 16,0-17 1-16,-6 27 3 0,-3-12 0 0,1 1-6 15,-1-1-2-15,-1 0-6 0,4 0-5 16,-4-1-9-16,2 1-3 0,2 0-7 0,2-2-6 16,4-13-5-16,-4 23-6 0,4-23-5 15,6 20-4-15,2-11-5 0,2-2-21 16,-10-7-33-16,28 10-39 0,-9-6-47 0,-1-4-57 16,-18 0-74-16,38-2-54 0,-20-3-89 15,2-3-155-15,-1-2-66 0,-1-1-466 0,2-5-619 16</inkml:trace>
  <inkml:trace contextRef="#ctx0" brushRef="#br0" timeOffset="82543.19">23848 9953 3311 0,'0'0'-66'0,"0"0"27"0,-2-20 13 16,2 20 1-16,0 0 16 0,0 0 5 15,0 0 33-15,-2-18 20 0,2 18 10 16,0 0 3-16,0 0 3 0,0 0 0 0,0 0 1 16,0 0 1-16,-14 47 2 0,9-31-7 15,3 1 0-15,-1 2-10 0,1 0-4 0,2 0-5 16,0 0-5-16,0 0-2 0,0-19-2 15,2 35-8-15,-4-21-1 0,4 0-2 16,-2-14-2-16,0 23-1 0,0-23 0 0,3 18-1 16,-3-18-3-16,0 0 1 0,2 16-2 15,-2-16-3-15,0 0-2 0,0 0-1 16,0 0 0-16,0 0-2 0,0 0 0 0,0 0-2 16,19-57 2-16,-15 40-4 0,-2 0 2 15,3-2 1-15,-1 4 12 0,0-3 9 0,0 3 2 16,3 2 0-16,-7 13-2 0,11-25-2 15,-5 15 4-15,-6 10 2 0,12-13 5 0,-12 13 4 16,16-8-3-16,-16 8 13 0,0 0-6 16,0 0-5-16,29 14 4 0,-21-4-2 15,1 1-4-15,-1 2-7 0,1 1-1 0,-3 0-2 16,2 1 1-16,-1-1-7 0,0 2-3 16,-3-3 1-16,-4-13 0 0,8 22-8 15,-4-14 3-15,-4-8-2 0,6 17 3 0,-6-17 0 16,7 14-3-16,-7-14-7 0,0 0-7 15,0 0-9-15,0 0-1 0,0 0-2 16,0 0-6-16,0 0-1 0,0 0 3 0,23-32 1 16,-19 15-1-16,3 5 2 0,-3-4 6 15,2 1-1-15,0 2 3 0,-6 13 1 0,12-24 3 16,-8 14 4-16,-4 10 0 0,11-20 7 16,-11 20 10-16,9-10 9 0,-9 10 8 15,14-6 9-15,-14 6 10 0,0 0-19 0,0 0 5 16,0 0 7-16,23 16 0 0,-23-16 17 15,6 21-1-15,-2-7-4 0,0 1-8 0,-1 2-4 16,1 3-5-16,0-4-7 0,-2 2-7 16,1-1-13-16,-1 1-33 0,2-2-53 0,-4-4-57 15,4 3-83-15,-2-6-82 0,-2-9-157 16,6 15-149-16,-6-15-22 0,6 8-375 16,-6-8-467-16</inkml:trace>
  <inkml:trace contextRef="#ctx0" brushRef="#br0" timeOffset="83043.19">24450 9907 2965 0,'8'-13'-30'0,"-8"13"54"15,0 0 17-15,6-17 3 0,-6 17 15 0,0 0 9 16,9-12-1-16,-9 12 0 0,0 0 8 0,0 0 9 15,0 0-2-15,0 0 3 0,0 0 2 16,0 0 5-16,0 0 0 0,0 0-5 0,-23 48-3 16,19-35-5-16,-2 1-4 0,6-14-6 15,-10 31 22-15,6-15-15 0,2 4-8 16,0-1-5-16,2-3-7 0,0 3-3 0,0-19-2 16,2 35-8-16,2-18-2 0,2-4-6 15,1 1 4-15,5-3-5 0,-3-1-5 16,4 0-2-16,3-5-3 0,-2-1-2 0,-14-4-5 15,32 2-4-15,-16-4-1 0,1-3-3 16,-2-3-5-16,4-4-6 0,1-1-6 16,-6-4-5-16,3-2-3 0,-2-6-4 0,-3 2-2 15,-1 0 1-15,-1 2 3 0,-2 2 8 16,-5 2 3-16,2 1 8 0,-5 16 9 16,-2-22 1-16,2 22 11 0,-14-15-2 0,14 15 8 15,-21-8 7-15,21 8 6 0,-25 0 2 16,25 0-2-16,0 0 8 0,-27 12-2 0,18-4-25 15,9-8-2-15,-7 18-1 0,7-18-1 16,0 0-4-16,12 27-2 0,0-19-15 0,2-1-28 16,7-1-34-16,-3-2-45 0,4-1-59 15,4 1-64-15,-2-4-59 0,-3 0-125 16,0-4-170-16,-2 1-40 0,1-5-252 0,-2 3-249 16</inkml:trace>
  <inkml:trace contextRef="#ctx0" brushRef="#br0" timeOffset="83426.12">24858 9267 2729 0,'0'0'22'0,"-12"-4"4"15,12 4-6-15,0 0-3 0,0 0 2 16,0 0-7-16,0 0 5 0,0 0-10 0,0 0 6 16,0 0-3-16,0 0 0 0,0 0-4 15,0 0 1-15,47-5 2 0,-47 5-1 16,0 0-1-16,28 7-4 0,-28-7 10 0,18 9 0 16,-18-9 16-16,10 16 15 0,-6-6 15 15,-4-10 5-15,0 24 4 0,0-24 6 16,-6 33-6-16,0-16 2 0,2-1 7 0,-1-2 0 15,-4 4 6-15,6-1 0 0,-2-2 2 16,1-2-5-16,4-13-6 0,-2 25-6 0,2-25-7 16,4 21-7-16,3-12-5 0,-7-9-7 15,21 16-31-15,-7-11-43 0,1-1-55 0,2-2-62 16,2-2-56-16,1 0-56 0,-2-6-117 16,2 1-578-16,3-5-386 0</inkml:trace>
  <inkml:trace contextRef="#ctx0" brushRef="#br0" timeOffset="84050.28">25260 10113 2859 0,'0'0'-74'0,"0"0"40"0,-14 12 18 15,14-12 26-15,0 0 36 0,0 0 29 0,0 0 28 16,0 0 8-16,0 0 9 0,-9 8-3 16,9-8-7-16,0 0-5 0,0 0-5 0,0 0-2 15,0 0 0-15,0 0-5 0,0 0-1 16,0 0-6-16,0 0-8 0,45-4-6 0,-45 4-10 15,21-1-5-15,-21 1-4 0,23 0-6 16,-23 0-5-16,27-2-4 0,-27 2-5 0,28-1-6 16,-28 1-12-16,25-3-24 0,-12 2-30 15,-13 1-40-15,22-4-42 0,-22 4-36 0,21-4-45 16,-15 0-45-16,-6 4-94 0,9-8-158 16,-9 8-392-16,0 0-269 0</inkml:trace>
  <inkml:trace contextRef="#ctx0" brushRef="#br0" timeOffset="84403.61">25268 9967 2632 0,'-22'-5'-79'0,"22"5"25"15,0 0 5-15,0 0 15 0,0 0 0 16,0 0 6-16,0 0 4 0,0 0-4 0,0 0 2 16,0 0 3-16,0 0 6 0,0 0-2 15,0 0 10-15,0 0-2 0,0 0 0 16,0 0 1-16,0 0 3 0,0 0 0 0,0 0 3 16,0 0 13-16,0 0-15 0,0 0 9 15,0 0-5-15,0 0-4 0,0 0-5 0,0 0 0 16,0 0 2-16,-24 6-4 0,24-6-1 15,0 0-5-15,0 0 6 0,0 0 2 16,0 0-2-16,0 0 10 0,0 0-8 0,0 0 6 16,0 0-12-16,0 0-30 0,0 0-48 15,0 0-109-15,0 0-330 0,0 0 286 0</inkml:trace>
  <inkml:trace contextRef="#ctx0" brushRef="#br0" timeOffset="84885.21">25264 9995 1504 0,'0'0'2'15,"0"0"35"-15,0 0 10 0,0 0 25 16,0 0 44-16,-24 2 27 0,24-2 31 0,0 0 12 16,0 0 2-16,0 0 4 0,0 0-1 15,0 0 1-15,0 0-4 0,0 0-5 16,0 0-6-16,0 0-2 0,-14 6-7 0,14-6-18 16,0 0-9-16,0 0-14 0,0 0-16 15,0 0-13-15,0 0-14 0,51 4-9 16,-51-4-5-16,24 0-10 0,-24 0-6 0,25 0-13 15,-25 0-28-15,23 0-38 0,-9-3-51 16,-14 3-67-16,22-3-80 0,-13 1-83 0,3-2-173 16,-1 0-141-16,-11 4-313 0,20-6-343 15</inkml:trace>
  <inkml:trace contextRef="#ctx0" brushRef="#br0" timeOffset="86524.1">26247 9290 2752 0,'-11'-19'-91'0,"11"19"26"16,0 0 25-16,-6-11 14 0,6 11 25 0,0 0 13 15,0 0 31-15,0 0 21 0,-14-10 27 16,14 10 12-16,0 0 11 0,0 0 6 0,0 0 2 16,0 0 4-16,-34 13-10 0,34-13-7 15,-15 18-6-15,8-7 0 0,0 3-14 16,1 2-4-16,3 1-9 0,-1 7-10 16,0 0-8-16,4 1-5 0,-3 4-5 0,6-1-6 15,-1 3-1-15,0-3-8 0,2 8-2 16,-1-1-2-16,3-1-2 0,1 2-7 0,2 1 2 15,2-3-1-15,-2 2-5 0,7 6 1 16,-3-2-2-16,1 2-2 0,1 1 0 16,2-3-2-16,-7-1 1 0,3-3-1 0,-1 0-6 15,-3-1 1-15,1 3 3 0,-4-4-4 16,1-2 3-16,-3-4-3 0,1-1-1 16,-3 2 3-16,-2-6-3 0,0-2 2 0,0 0 0 15,-3-2 1-15,-3 0-2 0,2-4 1 16,-3 0-1-16,-3-3 2 0,0-1 4 0,3-1-10 15,-7-3 5-15,14-7-1 0,-19 10-5 16,19-10-10-16,-19 1-24 0,19-1-42 0,0 0-54 16,-15-15-72-16,13 4-65 0,2 11-104 15,0-29-181-15,4 14-378 0,-4 15-342 16</inkml:trace>
  <inkml:trace contextRef="#ctx0" brushRef="#br0" timeOffset="87074.93">26739 9622 2851 0,'0'0'-54'0,"-11"-22"10"16,11 22-7-16,0 0 20 0,0 0 9 15,0 0 3-15,0 0 3 0,7-28-2 0,-7 28 0 16,6-15 6-16,-6 15 8 0,5-21 10 15,-2 9 4-15,-3 12 21 0,7-28 2 16,-3 13 2-16,-2-3-1 0,0 1 0 0,0-2-2 16,0 2 3-16,-1-2 2 0,1 2 3 15,-2 17 6-15,-2-31 8 0,2 17 12 16,0 14-6-16,-1-20-7 0,1 20 5 0,0 0-2 16,-8-17-1-16,8 17 6 0,0 0-5 15,0 0 2-15,-32 25-2 0,24-7-4 16,-4 4 1-16,5 3-1 0,1 1-6 0,-1 7 1 15,0 0-5-15,3 3 0 0,-1 1-5 16,3-1 2-16,0 3 1 0,2-7 1 0,0 2 2 16,0-1 2-16,2-3 16 0,-2 1-1 15,0-3-6-15,0-3-3 0,0-2-6 0,0-3-4 16,-2-1-4-16,2-1-19 0,-2-4-27 16,2-14-67-16,-3 26-81 0,-1-19-68 15,-1 2-84-15,5-9-157 0,-13 9-513 0,13-9-436 16</inkml:trace>
  <inkml:trace contextRef="#ctx0" brushRef="#br0" timeOffset="87206.6">26598 9959 2996 0,'0'0'-35'0,"0"0"22"15,0 0 3-15,0 0 10 0,20-37 4 16,-10 32 6-16,3-1 0 0,0-2-4 16,3 1 2-16,2 1-1 0,-2 1-15 0,4-2-41 15,0 2-52-15,4-1-91 0,-5-2-176 16,0 3-342-16,0 1 33 0</inkml:trace>
  <inkml:trace contextRef="#ctx0" brushRef="#br0" timeOffset="87937.77">26988 9783 2073 0,'-29'-16'-37'0,"29"16"7"16,0 0 6-16,0 0 17 0,0 0 23 0,0 0 15 15,0 0 15-15,0 0 4 0,0 0 8 16,0 0 3-16,0-20-2 0,0 20 3 0,0 0-3 16,0 0-3-16,0 0 3 0,0 0 2 15,0 0-11-15,14-12-5 0,-14 12-4 16,0 0-1-16,0 0 0 0,0 0 3 0,0 0-9 15,0 0 5-15,0 0-5 0,0 0-1 16,0 0 10-16,0 0 8 0,13-11 6 0,-13 11 5 16,0 0 6-16,0 0 3 0,0 0-5 15,0 0 0-15,0 0-2 0,0 0-10 16,0 0-7-16,0 0 2 0,0 0 0 0,0 0-3 16,0 0-2-16,0 0-6 0,0 0-3 15,0 0-4-15,0 0-4 0,0 0-2 16,-15-23 0-16,15 23-5 0,0 0 7 15,0 0 4-15,-25 2 3 0,25-2-1 0,0 0-6 16,-25 14 1-16,25-14-5 0,-17 15 0 16,10-4-3-16,0 1 0 0,7-12-5 0,-7 23 1 15,5-10 3-15,2-13-5 0,0 27-1 16,0-27-6-16,5 24 3 0,1-12-3 16,1 1-2-16,-7-13-8 0,18 19-4 0,-12-13-3 15,-6-6-7-15,15 11-2 0,-15-11-7 16,13 4-2-16,-13-4-1 0,0 0 4 15,0 0 3-15,22-15 2 0,-22 15 1 0,9-19 3 16,-7 4 0-16,2-3 3 0,-1-6-2 16,2-5 2-16,1-5 1 0,-3-6 0 0,-1 0 5 15,5-2 2-15,-3 4 23 0,0 0 18 16,-2 7 15-16,1 3 8 0,-2 3 7 0,1 4-2 16,0 2-5-16,0 2-6 0,-2 17-8 15,0-24 7-15,0 24 11 0,0 0 4 16,0 0-9-16,0 0-2 0,0 0-7 15,0 0 0-15,0 0-4 0,-16 58-3 0,14-33-5 16,0 3-2-16,4 0-5 0,-2 1 2 16,4 3 7-16,0-4 4 0,2 6-1 0,2-4-15 15,-1-1-8-15,5-3-39 0,-4-2-38 16,-1-3-58-16,2-2-71 0,3-1-70 16,-6-4-111-16,3-2-200 0,-3-3-44 0,2-2-328 15,-8-7-360-15</inkml:trace>
  <inkml:trace contextRef="#ctx0" brushRef="#br0" timeOffset="88435.4">27196 9757 2865 0,'0'0'-33'0,"-3"-21"24"16,3 21-2-16,0-23 15 0,0 23 18 16,3-23 9-16,-3 23-1 0,2-21-1 0,-2 21-3 15,6-19-2-15,-6 19-5 0,8-17 3 16,-8 17-4-16,13-11-4 0,-13 11 3 0,13-6 11 15,-13 6 8-15,16-2 19 0,-16 2-1 16,0 0 3-16,25 13 1 0,-17-3-2 16,-3 1 0-16,2 2-7 0,-2 3-2 0,-1-1-2 15,-2 2-6-15,-2 0-5 0,0-17 4 16,0 32-1-16,-4-14-6 0,2-1 4 0,2-17 7 16,-8 29-2-16,4-16 4 0,4-13 0 15,-5 23 0-15,5-23-5 0,-4 16 1 16,4-16-5-16,-4 16-1 0,4-16-3 15,0 0-4-15,-2 16-5 0,2-16-3 0,0 0-4 16,0 0-1-16,0 0-1 0,0 0-2 0,0 0-8 16,0 0-3-16,31-39-9 0,-24 24-5 15,1 0-2-15,-1-3 4 0,1 3 0 16,-2 1 5-16,1-2 7 0,-3 3 16 16,-4 13 20-16,9-24 4 0,-9 24 2 0,5-16-2 15,-5 16 1-15,4-10 12 0,-4 10 8 16,0 0 5-16,0 0 5 0,0 0 1 15,0 0-7-15,0 0-4 0,0 0 8 0,0 0 6 16,7 44-3-16,-3-31-10 0,2 2-8 16,4 1-8-16,1 1-7 0,2 0-1 0,-1 0-16 15,6 0-37-15,-2-3-41 0,2-1-52 16,-1 0-70-16,2-3-77 0,-2-2-87 0,2-4-185 16,-4 3-106-16,1-6 32 0,-16-1-228 15,27 3-160-15</inkml:trace>
  <inkml:trace contextRef="#ctx0" brushRef="#br0" timeOffset="88860.26">27955 9816 2479 0,'-29'-2'5'0,"29"2"28"16,0 0 7-16,0 0-3 0,-19-2 2 0,19 2-1 15,0 0 2-15,0 0-3 0,0 0-5 16,0 0-2-16,0 0-5 0,0 0-2 16,0 0-5-16,0 0-5 0,0 0 7 0,0 0-4 15,0 0-5-15,66-2 1 0,-66 2-4 16,22-1-29-16,-22 1-48 0,25-2-35 15,-16-1-40-15,-9 3-51 0,18-5-113 0,-12 1-358 16,-6 4 95-16</inkml:trace>
  <inkml:trace contextRef="#ctx0" brushRef="#br0" timeOffset="89090.17">28012 9709 1962 0,'0'0'47'0,"0"0"12"0,-14-9 9 0,14 9-12 16,0 0 25-16,0 0 43 0,0 0 41 15,0 0 9-15,0 0 4 0,0 0-5 16,0 0-2-16,-12 35-3 0,12-35-9 0,0 23-5 16,0-7-15-16,0-16-14 0,2 33-15 15,-2-17-13-15,2 1-9 0,1 1 13 0,-1-2-15 16,1 2-8-16,-1-3-9 0,2-1-12 16,-4-14-8-16,4 26-25 0,2-16-48 0,-6-10-44 15,6 19-48-15,-6-19-61 0,8 19-61 16,-5-15-94-16,4 4-191 0,-7-8-459 15,13 9-442-15</inkml:trace>
  <inkml:trace contextRef="#ctx0" brushRef="#br0" timeOffset="89791.77">28600 9503 2914 0,'0'-17'-118'0,"0"17"36"16,0 0 34-16,0 0 36 0,-13-17 41 15,13 17 30-15,0 0 19 0,-19-6 7 16,19 6 7-16,0 0 5 0,-31 2 3 0,31-2 8 16,-25 8 1-16,11-3-5 0,1 5 0 15,-2-1 6-15,3 1-1 0,1 4-3 16,-3 0-1-16,3 2-7 0,3 4 0 16,-2-1-37-16,4-2-7 0,0 2-3 0,4-3-3 15,0 6-5-15,4-4-3 0,0 0-4 16,1 1 2-16,4-2 6 0,5-2-6 0,0 1-3 15,2-1-2-15,4-4-5 0,3 3-2 16,0-5-4-16,2-2 1 0,1 1-5 0,-3-6-5 16,1 0-19-16,0-4-33 0,0-2-46 15,0-3-71-15,2-1-79 0,-7-5-102 16,2-1-223-16,-4 1-79 0,-3 1-228 0,-1-1-227 16</inkml:trace>
  <inkml:trace contextRef="#ctx0" brushRef="#br1" timeOffset="104849.52">22953 11325 1303 0,'0'0'339'16,"0"0"-114"-16,0 0-74 0,0 0-65 0,0 0-17 16,0 0-2-16,0 0 3 0,0 0-4 15,27-24 13-15,-27 24-10 0,0 0 6 0,16-1 9 16,-16 1 20-16,10-3 14 0,-10 3 12 15,0 0 1-15,0 0-3 0,27-1-7 16,-27 1-7-16,22 0-16 0,-22 0-9 0,32 1-9 16,-14 2-9-16,6-3-8 0,5 1-6 15,3 2-4-15,4-3-6 0,9 0 1 0,-1 1 8 16,5 2 2-16,-1-1 2 0,11-1 4 16,-1 1-4-16,1 0 0 0,-2 0-2 15,3 0-7-15,-1-2-5 0,0 2 1 0,0 0-11 16,-2-2-1-16,-6 2-4 0,-2-2-4 15,-1 0-1-15,2 0-3 0,-8 0 2 0,-1-2 3 16,-2 2 11-16,-5 0 8 0,-2 0 10 16,-3 0-3-16,-1-2 1 0,-2 2 18 15,-4-2-10-15,1 2-5 0,-3-2-14 16,-1 0 2-16,0 0-8 0,-19 2-9 0,30-2-12 16,-15 1-18-16,-5 1-24 0,-10 0-23 0,21-2-26 15,-21 2-29-15,17 0-44 0,-17 0-56 16,15 0-45-16,-15 0-73 0,0 0-172 0,0 0-103 15,0 0-387-15,0 0-443 0</inkml:trace>
  <inkml:trace contextRef="#ctx0" brushRef="#br1" timeOffset="105223.96">24202 11795 2909 0,'0'0'-71'0,"0"0"49"0,0 0 23 0,0 0 18 16,0 0 14-16,0 0 13 0,0 0 21 15,0 0 24-15,0 0 26 0,0 0 13 16,0 0 12-16,0 0 0 0,0 0-1 0,0 0-8 16,-10 14-6-16,10-14-12 0,-3 18-9 15,3-18-10-15,-2 24-9 0,2-24-11 0,0 26-4 16,0-13-11-16,0-13-3 0,-2 31-5 16,2-17-8-16,0-14-7 0,0 28-12 15,0-28-28-15,0 25-37 0,0-25-50 0,2 21-61 16,0-12-75-16,-2 0-93 0,0-9-161 15,3 14-112-15,-3-14-304 0,0 0-277 16</inkml:trace>
  <inkml:trace contextRef="#ctx0" brushRef="#br1" timeOffset="105564.11">24073 11940 2702 0,'0'0'-59'0,"-7"-13"24"15,7 13 4-15,0 0 13 0,0 0 15 0,-8-17 10 16,8 17 19-16,0 0 12 0,0 0 18 16,0 0 14-16,-10-16 33 0,10 16 30 15,0 0 21-15,0 0 12 0,0 0 1 0,0 0 2 16,0 0-12-16,-34 14-10 0,34-14-8 16,-16 11-11-16,16-11-18 0,-18 11-5 0,9-1-13 15,-1 0-6-15,1 2 0 0,9-12-8 16,-17 22 0-16,13-11-22 0,-2 1-1 15,6-12 1-15,-14 25-7 0,12-12 1 0,-2 0-4 16,4-13 3-16,-6 27 17 0,2-16-7 16,4-11-13-16,-4 23-1 0,0-13-5 15,-3 4-16-15,7-14-22 0,-13 20-42 0,5-11-40 16,-3 0-60-16,-1-4-74 0,1 3-63 16,0-7-105-16,-1 3-178 0,12-4-15 0,-19 0-394 15,19 0-410-15</inkml:trace>
  <inkml:trace contextRef="#ctx0" brushRef="#br1" timeOffset="105857.05">23913 11739 2969 0,'-12'-12'-41'0,"12"12"19"0,0 0 12 16,0 0 16-16,0 0 24 0,-10-12 31 0,10 12 36 16,0 0 18-16,0 0 9 0,0 0-11 15,0 0 0-15,0 0 3 0,0 0 1 16,-13-7-1-16,13 7-7 0,0 0-14 0,0 0-7 16,0 0-12-16,0 0-2 0,0 0-18 15,0 0-15-15,0 0-25 0,0 0-27 0,0 0-42 16,0 0-58-16,0 0-79 0,0 0-90 15,-11-4-209-15,11 4-77 0,0 0-280 16,0 0-189-16</inkml:trace>
  <inkml:trace contextRef="#ctx0" brushRef="#br1" timeOffset="106338.95">23560 11933 2609 0,'0'0'83'0,"-12"7"42"16,12-7-11-16,0 0-18 0,0 0-11 16,-11 10-10-16,11-10-8 0,0 0-5 0,0 0-3 15,0 0 0-15,0 0 12 0,0 0 21 16,-4 17 26-16,4-17 11 0,0 0 8 0,0 0-12 15,4 23-15-15,-4-23-13 0,0 0-11 16,-2 19-11-16,2-19-23 0,0 0-12 16,-4 17-21-16,4-17-10 0,0 0-12 0,-2 15-2 15,2-15-9-15,0 0-4 0,0 0-12 16,0 0-14-16,-13 12-8 0,13-12-11 16,0 0-10-16,0 0-8 0,-15 4-8 0,15-4 4 15,0 0 2-15,0 0 7 0,-14 5 8 16,14-5 8-16,0 0 10 0,0 0 14 0,0 0 9 15,-16 6 7-15,16-6-3 0,0 0 4 16,0 0-9-16,0 0-10 0,0 0 3 16,0 0-5-16,0 0 4 0,0 0 1 0,0 0 2 15,0 0 2-15,0 0 3 0,0 0 5 16,0 0 5-16,0 0 12 0,0 0 16 16,0 0 12-16,0 0 9 0,0 0-2 0,0 0-5 15,-2 17-20-15,2-17-46 0,0 0-60 16,0 0-61-16,0 0-119 0,0 0-564 15,0 0-185-15</inkml:trace>
  <inkml:trace contextRef="#ctx0" brushRef="#br1" timeOffset="106530.11">23491 11865 2518 0,'0'0'44'15,"0"0"15"-15,4-19 0 0,-4 19-21 16,8-14-16-16,-8 14-4 0,18-15-4 0,-8 7-28 16,2 0-39-16,1 1-41 0,-2-1-33 15,2 0-52-15,-3 1-55 0,2-1-421 16,-2 2 117-16</inkml:trace>
  <inkml:trace contextRef="#ctx0" brushRef="#br1" timeOffset="106663.13">23554 11697 2234 0,'0'0'221'0,"0"0"-15"0,0 0-28 16,0 0-20-16,0 0-18 0,0 0-24 0,0 0-48 15,0 0-71-15,-6-3-93 0,6 3-117 16,0 0-188-16,0 0-405 0,0 0-118 0</inkml:trace>
  <inkml:trace contextRef="#ctx0" brushRef="#br1" timeOffset="107153.65">23389 11893 2333 0,'11'-12'17'0,"-11"12"76"0,8-9 48 16,-8 9-4-16,0 0 5 0,0 0-1 15,0 0-1-15,0 0 0 0,0 0-9 16,0 0-6-16,-34-8-16 0,34 8-8 0,0 0-7 16,-31 11 0-16,18-4-5 0,2 1 4 15,1 2-6-15,0 0-4 0,0 1-7 0,2 3-6 16,2 1-8-16,0-2 3 0,1 4-15 16,3 1-9-16,-2-2-1 0,4 3-5 15,0-19-8-15,-2 35 3 0,4-16-8 16,-2-2-4-16,0 0-4 0,0-17-2 0,-2 33-3 15,-1-16 1-15,1-2-1 0,-2 0-2 16,-2-2 0-16,-1 0 10 0,-3 1-6 16,0-2 7-16,-4-1 2 0,-2 0 4 0,-1-1 10 15,2-2 8-15,-2-1-1 0,0 0 1 16,0-6 0-16,17-1 1 0,-26 2-20 16,26-2-7-16,-25-9-4 0,25 9 0 0,-17-14-6 15,11 2 0-15,2-1-9 0,4 13-7 16,2-32-6-16,2 13 3 0,3-4-3 0,3 2 0 15,-1 0 5-15,1-2 1 0,3 1-2 16,-2 2 3-16,1 1-13 0,1 0-29 0,0 0-43 16,-3 2-75-16,1 4-76 0,-3-3-99 15,0 3-205-15,-1 2-49 0,-2-3-342 0,-5 14-357 16</inkml:trace>
  <inkml:trace contextRef="#ctx0" brushRef="#br1" timeOffset="108301.97">22934 11787 2986 0,'0'0'17'15,"-9"-15"-6"-15,9 15-15 0,-4-17-2 16,4 17 6-16,2-20 9 0,-2 20 8 16,9-24 4-16,-5 13-6 0,-4 11 2 0,15-21-6 15,-6 11 14-15,-9 10 31 0,14-13 26 16,-6 8 14-16,-8 5-1 0,22-6-6 0,-22 6-8 16,21 0-13-16,-10 1-5 0,-11-1-12 15,25 7-10-15,-15-4-9 0,1 1-12 16,0-1-8-16,-11-3-3 0,16 6-3 0,-7-2-1 15,-9-4-1-15,11 6 1 0,-11-6-1 16,0 0 2-16,0 0 5 0,0 0 9 0,0 0 6 16,0 0 11-16,0 0 8 0,0 0 15 15,0 0 1-15,0 0 6 0,0 0 3 16,0 0 3-16,-54-10 0 0,54 10-7 0,0 0 2 16,-25 8-2-16,25-8-1 0,-17 12-9 15,9-7-6-15,-3 5 1 0,11-10 1 0,-18 17-5 16,6-9-5-16,4 2-6 0,-2-3-4 15,10-7-1-15,-19 17 3 0,10-9-11 16,9-8 2-16,-19 11-4 0,11-6-2 0,8-5-1 16,-18 10-5-16,18-10-1 0,-16 6 3 15,16-6-10-15,-15 6-2 0,15-6-7 0,-13 5-5 16,13-5 1-16,0 0 3 0,-15 6-1 16,15-6-2-16,0 0 4 0,-16 10-2 0,16-10 3 15,-14 9 1-15,14-9 1 0,-12 10 0 16,12-10 0-16,-14 11 2 0,14-11 2 15,-14 9-4-15,14-9 1 0,-10 10 0 0,10-10 2 16,-13 8-3-16,13-8-2 0,0 0 5 16,-21 2 3-16,21-2-4 0,0 0 2 15,0 0-1-15,-27-4-5 0,27 4 4 0,0 0 4 16,0 0-2-16,-22-3 1 0,22 3-4 16,0 0-3-16,0 0 4 0,0 0 6 15,-18 7 2-15,18-7 1 0,0 0 3 0,-9 18-6 16,9-18 3-16,-6 12-2 0,6-12-2 0,-7 16 1 15,7-16 3-15,-8 15-2 0,8-15-6 16,-7 13 2-16,7-13 2 0,-8 13-3 16,8-13 1-16,-8 10-17 0,8-10 4 0,0 0-3 15,-16 8 3-15,16-8-3 0,0 0 4 16,-16 1 0-16,16-1 1 0,0 0-3 0,0 0 1 16,0 0 2-16,-28-9 3 0,28 9-4 15,0 0 4-15,-15-10-6 0,15 10 6 16,0 0-3-16,-12-11-2 0,12 11 4 0,-11-8 1 15,11 8 1-15,0 0 1 0,-15-13 1 16,15 13 5-16,-10-8-1 0,10 8 16 0,0 0-8 16,-18-11 6-16,18 11 7 0,-12-6-2 15,12 6 2-15,0 0 2 0,0 0-4 16,0 0 2-16,-32 10-3 0,32-10 2 0,-13 14-9 16,7-3 2-16,6-11-6 0,-12 24-2 15,8-11-4-15,0 1-11 0,4-14-7 16,-6 30-11-16,6-16-3 0,0-14-3 0,3 30-4 15,0-15 0-15,1-1-1 0,0 1 0 16,0-2 1-16,2 1 4 0,-2-1 4 0,-4-13 1 16,9 23 4-16,-7-11 6 0,-2-12 2 15,4 19 10-15,-4-19 1 0,0 19 5 16,0-19-1-16,0 0 2 0,-11 22 2 0,11-22 3 16,-12 11 4-16,12-11 5 0,-17 10 10 15,17-10 14-15,-21 3 10 0,21-3 14 0,-26-1 9 16,26 1 9-16,-31-8-4 0,15 3-3 15,2-5-6-15,-1 1-8 0,0-1-2 0,3-5-10 16,-1 2-5-16,7 0-6 0,-3-4-10 16,7-1-13-16,0-1-27 0,2 19-32 15,4-36-32-15,3 13-45 0,1 2-78 0,5-2-84 16,-5 0-112-16,5 0-190 0,2-1-25 16,-1-4-480-16,2 0-660 0</inkml:trace>
  <inkml:trace contextRef="#ctx0" brushRef="#br1" timeOffset="108478.42">22546 11403 3929 0,'0'0'197'16,"0"0"-19"-16,22-8-29 0,-22 8-11 0,0 0-18 16,0 0-16-16,20-4-11 0,-14 3-56 15,-6 1-60-15,0 0-63 0,12-4-67 0,-12 4-51 16,0 0-35-16,0 0-60 0,0 0-174 15,0 0-111-15,17 8-296 0,-17-8-246 16</inkml:trace>
  <inkml:trace contextRef="#ctx0" brushRef="#br1" timeOffset="108763.04">22697 12639 2769 0,'0'0'196'0,"-4"14"44"15,4-14-26-15,0 0-22 0,-4 15-22 16,4-15-18-16,0 0-11 0,0 0-20 0,-6 19-19 15,6-19-37-15,0 0-35 0,-4 10-42 16,4-10-46-16,0 0-63 0,0 0-67 0,0 0-77 16,0 0-149-16,0 0-145 0,0 0-291 15,0 0-197-15</inkml:trace>
  <inkml:trace contextRef="#ctx0" brushRef="#br1" timeOffset="109002.07">22295 11653 2826 0,'0'0'180'16,"0"0"0"-16,0-26-22 0,0 26-18 15,8-13-17-15,-8 13-9 0,15-15-10 16,-5 7-10-16,6 1-10 0,-2-1-13 0,4 3-18 15,-2-1-43-15,-1 0-43 0,2-2-58 16,-2 3-76-16,-3-2-68 0,-1-2-171 16,0 0-557-16,-5 3-401 0</inkml:trace>
  <inkml:trace contextRef="#ctx0" brushRef="#br1" timeOffset="109151.19">22273 11367 3121 0,'-10'-8'197'0,"10"8"25"0,-10-8-35 0,10 8-25 15,0 0-20-15,0 0-16 0,0 0-15 16,0 0-27-16,-9-11-48 0,9 11-71 0,0 0-80 16,0 0-78-16,0 0-50 0,0 0-119 15,0 0-179-15,0 0-343 0,-5-8-253 0</inkml:trace>
  <inkml:trace contextRef="#ctx0" brushRef="#br1" timeOffset="111484.79">26105 11085 2845 0,'0'0'39'16,"0"0"-8"-16,8-10-5 0,-8 10 5 15,0 0 0-15,0 0 4 0,0 0-5 16,0 0-2-16,0 0-6 0,0 0 4 0,0 0 14 16,25 25 13-16,-25-25 0 0,0 0-3 15,7 10 5-15,-7-10-10 0,0 0-3 16,0 0-15-16,0 0-21 0,0 0-28 0,33-13-25 16,-33 13-4-16,13-14-3 0,-3 5 10 15,-10 9 18-15,15-18 23 0,-15 18 8 0,12-13 9 16,-12 13 4-16,13-12-5 0,-13 12 21 15,13-5 20-15,-13 5 7 0,0 0-3 16,0 0-12-16,25 5 0 0,-25-5-9 0,16 8-5 16,-16-8-3-16,17 10-6 0,-17-10-3 15,21 5-21-15,-8-5-21 0,-13 0-19 0,25 0-13 16,-25 0 3-16,29-4 2 0,-15-1 6 16,1 1 5-16,-1-4 2 0,-14 8 5 15,24-11 9-15,-12 3 5 0,-3 2 11 0,-9 6 0 16,18-9 2-16,-18 9 1 0,16-8 8 15,-16 8 12-15,18-5 17 0,-18 5-6 0,0 0 0 16,27 1-6-16,-27-1-2 0,20 4-1 16,-20-4 14-16,27 4-6 0,-11-2-3 15,-1 0-17-15,-15-2-13 0,29 0-14 0,-10 0-15 16,-19 0-18-16,36-2-4 0,-16 0 9 16,-1-2-2-16,0 2 7 0,0-1 5 15,0-1 5-15,-1 0 13 0,0 2 8 0,0-2 13 16,-3 0 15-16,-15 4 11 0,34-5 11 15,-16 1 19-15,-2 3 17 0,4-2 17 16,0-1 0-16,-2 3-1 0,0-2 0 0,3 2-2 16,-4-1 2-16,6 0-2 0,-4 2 2 15,2-2-4-15,0 2-2 0,1-1-10 0,-2 1-7 16,3-3-7-16,-1 3-1 0,-2-3-10 16,1 2-6-16,1-1-7 0,-4 1 3 15,-18 1-10-15,36-4-10 0,-22 2-25 0,-2 0-30 16,-12 2-43-16,0 0-50 0,28-2-85 15,-28 2-145-15,4-2-241 0,-4 2 23 0,0 0-269 16,0 0-189-16</inkml:trace>
  <inkml:trace contextRef="#ctx0" brushRef="#br1" timeOffset="112198.08">27214 12024 2475 0,'0'0'7'0,"-12"-15"32"0,12 15 12 16,-6-15 1-16,6 15 3 0,-3-18 3 15,3 18 14-15,0-19 0 0,0 19 3 16,5-24-8-16,-1 10 2 0,0 2 4 0,2-2 14 15,2 0 18-15,-1 3 10 0,-7 11 1 16,16-19-9-16,-9 11-2 0,-7 8-10 0,13-9-5 16,-13 9-4-16,0 0-6 0,0 0-7 15,0 0-9-15,27 17-6 0,-27-17-5 16,2 23-7-16,-2-10-6 0,0-13-3 16,-2 29-3-16,-1-14-4 0,-3 0-4 0,2 0-4 15,-4 1 0-15,0-5-2 0,-1 2-6 16,0-3 3-16,-3-1-5 0,12-9 2 15,-21 12-2-15,21-12 0 0,-21 3 3 0,21-3 5 16,0 0 6-16,-29-13 3 0,22 4-2 16,-2-4 2-16,6-3-6 0,3 16 1 0,-2-38-5 15,2 15-6-15,2-4-4 0,0-2-26 16,1-1-23-16,2 2-39 0,2-3-43 0,-3 5-60 16,4-1-52-16,-1 0-53 0,0 4-134 15,0 3-151-15,0-1-348 0,-1 3-319 16</inkml:trace>
  <inkml:trace contextRef="#ctx0" brushRef="#br1" timeOffset="112403.32">27522 11317 2772 0,'0'0'70'15,"0"0"37"-15,0 0-11 0,0 0-5 16,0 0 4-16,0 0 3 0,0 0-4 15,0 0-5-15,0 0-16 0,-25 46-5 0,18-31-13 16,-4 6-5-16,-1 0-8 0,2 2-9 16,-3 3-25-16,-2 1-43 0,-3 0-55 0,3 1-59 15,-3 1-59-15,-1-2-130 0,-2 1-577 16,-2 6-313-16</inkml:trace>
  <inkml:trace contextRef="#ctx0" brushRef="#br1" timeOffset="112602.09">26894 12049 2813 0,'0'0'32'0,"0"0"47"15,-13 13-4-15,13-13 11 0,-12 11 20 16,12-11 8-16,-10 16-5 0,10-16-12 16,-14 18-12-16,5-10-17 0,0 4-10 0,-2-3-11 15,11-9-10-15,-16 19-12 0,5-9-35 16,3-3-39-16,8-7-33 0,-17 16-58 15,11-9-53-15,-1-3-96 0,7-4-639 0,-9 12-334 16</inkml:trace>
  <inkml:trace contextRef="#ctx0" brushRef="#br1" timeOffset="112844.12">26766 11633 2916 0,'0'0'100'0,"0"0"28"0,0 0-15 0,0 0-11 16,0 0-7-16,0 0-2 0,0 0-12 16,-10 49-10-16,10-30-18 0,0-19-32 15,0 39-37-15,0-22-35 0,2 4-29 0,-2-2-45 16,0 1-43-16,-2-4-53 0,2 2-114 15,-3-4-517-15,-1 2-195 0</inkml:trace>
  <inkml:trace contextRef="#ctx0" brushRef="#br1" timeOffset="113375.06">26598 11797 2652 0,'-7'-17'53'0,"7"17"23"0,0 0-5 16,-5-15 1-16,5 15 23 0,0 0 29 0,0 0 9 15,-15-3 6-15,15 3-12 0,0 0-7 16,0 0 4-16,-31 14 2 0,19-8-7 0,12-6-7 16,-20 17-3-16,9-9-16 0,0 2-12 15,2 0-10-15,-1 0-11 0,10-10-12 16,-11 17-11-16,11-17-14 0,-6 15-11 16,6-15-11-16,0 0-10 0,0 0-4 0,11 24-14 15,-11-24-6-15,20 7-12 0,-20-7-9 16,21 7-6-16,-8-4 3 0,-13-3 4 15,23 4 7-15,-23-4 2 0,21 3 5 0,-11 1 5 16,-10-4 13-16,15 4 15 0,-15-4 21 16,0 0 14-16,10 11 3 0,-10-11 0 0,0 0-5 15,0 0 0-15,-16 27 7 0,16-27 8 16,-19 19 4-16,6-7-1 0,3-3 2 16,-4 2-1-16,0 2-1 0,-2 1-8 0,3-2-1 15,-1-1-4-15,3 0-1 0,1-1-5 16,0-1-1-16,1 1-7 0,-2 0 1 0,11-10-5 15,-12 12-5-15,12-12-7 0,-13 9-11 16,13-9-6-16,0 0-3 0,-16 4 0 0,16-4 2 16,0 0-1-16,0 0 4 0,0 0 7 15,-17-18 2-15,17 18 2 0,0 0 4 16,-10-23 2-16,10 23 4 0,-2-20 1 0,0 6 0 16,2 14-2-16,0-29 0 0,0 12-5 15,2 0 7-15,0 0-1 0,3-2 6 16,-2 4-6-16,3-2-2 0,-4 1-6 0,3 0-30 15,-1 0-48-15,0 0-71 0,4 5-82 16,-6-2-106-16,2 0-204 0,-2 3-60 0,-2 10-272 16,3-23-237-16</inkml:trace>
  <inkml:trace contextRef="#ctx0" brushRef="#br1" timeOffset="113540.05">26488 11553 3021 0,'0'0'211'0,"9"-14"-23"16,-9 14-33-16,0 0-30 0,7-12-31 15,-7 12-40-15,0 0-61 0,0 0-91 16,15-8-92-16,-15 8-154 0,0 0-620 16,0 0-403-16</inkml:trace>
  <inkml:trace contextRef="#ctx0" brushRef="#br1" timeOffset="113771.06">26365 12354 3291 0,'0'0'176'0,"0"0"-11"0,-3 17-11 16,3-17-10-16,0 0-8 0,0 0-16 15,0 0-10-15,0 0-22 0,0 0-32 0,0 0-30 16,9 13-32-16,-9-13-42 0,0 0-58 16,0 0-74-16,0 0-79 0,0 0-137 0,0 0-147 15,0 0-347-15,0 0-270 0</inkml:trace>
  <inkml:trace contextRef="#ctx0" brushRef="#br1" timeOffset="114259.69">26155 11727 2748 0,'12'-12'-3'16,"-3"1"14"-16,-2 3-5 0,-7 8-1 16,16-15-1-16,-16 15 6 0,17-9-7 15,-17 9-2-15,12-10 4 0,-12 10 5 0,11-6-9 16,-11 6 28-16,0 0 29 0,0 0 13 15,0 0 8-15,0 0 7 0,0 0-8 0,0 0-8 16,0 0-5-16,0 0-7 0,0 0-7 16,-34 29-1-16,20-21-9 0,-1-1-3 0,-1 3-3 15,-2-1-6-15,0 2 7 0,3 2-3 16,-2-3-6-16,4 2 0 0,-1-1-1 16,1 3-3-16,3-1-1 0,2 1-3 0,-1 1-1 15,3-2-3-15,1 2 4 0,1 2-4 16,1 0-3-16,3-17 0 0,-2 33-3 15,2-14 0-15,2-2 5 0,-2 2-7 0,5 0-1 16,-5-2 3-16,4 4-3 0,-1 0 1 16,-3 0 6-16,2 2 13 0,0 2 12 15,-2 1 4-15,0 1 10 0,0 0-3 0,-2 1-2 16,2-1 2-16,-2 3 0 0,2-1 0 16,-3 2 2-16,1-3 13 0,0 3-4 0,0-3-10 15,-3 0-3-15,3 1-8 0,-1-4-2 16,1 0-6-16,-2-4-11 0,2-2-21 15,-1 0-25-15,-1-4-36 0,4-15-39 0,-4 24-60 16,4-24-61-16,-8 18-71 0,8-18-135 16,-6 12-125-16,6-12-350 0,-7 2-292 0</inkml:trace>
  <inkml:trace contextRef="#ctx0" brushRef="#br1" timeOffset="114717.59">25883 11904 2751 0,'0'0'-41'16,"0"0"5"-16,0 0 19 0,0 0 5 15,0 0 15-15,0 0 20 0,0 0 20 0,-33 26 1 16,28-13 4-16,-3-1 2 0,1 4 18 15,-2-1 10-15,2 2 14 0,-4 2 9 0,-3 0 5 16,5 0-9-16,-4 0-13 0,-3 0-9 16,3-2-8-16,-1 1-3 0,-1-3-4 0,1-1 2 15,1-4-5-15,-3 2-5 0,4-5-5 16,-2 1-1-16,-2-2-7 0,16-6-2 16,-23 4-2-16,23-4-5 0,0 0-1 0,-26-8-3 15,26 8 1-15,-14-10 6 0,14 10 3 16,0 0 3-16,-12-15 2 0,12 15 4 15,-9-7 7-15,9 7 2 0,0 0 5 0,0 0 0 16,0 0 33-16,-17-6 0 0,17 6-17 16,0 0-3-16,0 0-1 0,-19 19-5 0,19-19-9 15,-11 16-6-15,11-16-2 0,-13 16-10 16,8-6-3-16,-2 2-9 0,7-12-14 16,-10 21-23-16,4-13-18 0,2 0-30 0,4-8-46 15,-7 14-57-15,5-7-70 0,2-7-47 16,-5 10-88-16,5-10-150 0,0 0-64 0,0 0-345 15,0 0-333-15</inkml:trace>
  <inkml:trace contextRef="#ctx0" brushRef="#br1" timeOffset="114904.82">25571 11818 2956 0,'0'0'179'0,"10"-11"16"0,-10 11-18 0,13-12-26 15,-4 4-13-15,-9 8-19 0,25-12-10 16,-11 6-14-16,1 2-23 0,-1-2-47 16,1 0-47-16,1 1-44 0,-5 0-49 0,4 1-62 15,-5-5-95-15,-3 6-177 0,-7 3-491 16,10-12-357-16</inkml:trace>
  <inkml:trace contextRef="#ctx0" brushRef="#br1" timeOffset="115034.53">25525 11654 3265 0,'0'0'133'0,"0"0"-30"0,0 0-23 16,0 0-6-16,0 0-22 0,0 0-65 15,-9 6-109-15,9-6-111 0,0 0-218 16,0 0-430-16,0 0-248 0</inkml:trace>
  <inkml:trace contextRef="#ctx0" brushRef="#br1" timeOffset="115356.07">25279 12115 2609 0,'0'0'-9'0,"0"0"49"15,11 12 5-15,-11-12-1 0,0 0 14 0,11 9 21 16,-9-2 7-16,-2-7-3 0,0 0-8 15,6 16-6-15,-6-16-3 0,2 13 2 16,-2-13 7-16,0 0 3 0,-6 19-4 0,6-19 0 16,-10 12 6-16,3-6-2 0,7-6 2 15,-17 5 3-15,8-2 5 0,9-3-5 16,0 0 0-16,0 0-9 0,0 0-8 0,-32-14-7 16,32 14-4-16,-4-17-15 0,4 17-6 15,6-19-27-15,-6 19-30 0,0 0-41 16,18-27-40-16,-11 20-31 0,0 1-51 0,0 0-40 15,-7 6-85-15,15-9-172 0,-15 9-425 16,11-2-298-16</inkml:trace>
  <inkml:trace contextRef="#ctx0" brushRef="#br1" timeOffset="126838.13">32543 13390 2605 0,'-7'-17'-82'0,"7"17"55"16,0 0 37-16,0 0 34 0,0 0 43 0,0 0 32 15,-2-15 31-15,2 15 17 0,0 0 5 16,0 0 5-16,0 0 1 0,0 0-1 0,0 0-5 16,0 0-29-16,0 0 1 0,0 0-7 15,0 0-9-15,0 0-7 0,0 0-17 16,0 0 4-16,0 0 16 0,0 0-6 0,0 0-14 15,0 0-8-15,0 0-11 0,0 0-8 16,0 0-12-16,0 0-5 0,5 60-3 0,-5-42-5 16,2-4-10-16,0 4-1 0,0-1-6 15,1 2 1-15,-1-4-4 0,0 3-2 16,2-3-5-16,-2 0-11 0,-2-15-26 0,6 27-28 16,-4-16-45-16,1-2-47 0,-3-9-60 15,6 16-68-15,-4-10-72 0,-2-6-138 0,0 0-142 16,0 0 13-16,0 0-361 0,0 0-395 15</inkml:trace>
  <inkml:trace contextRef="#ctx0" brushRef="#br1" timeOffset="127173.6">32425 13407 2751 0,'0'0'-130'16,"-4"-17"42"-16,4 17 37 0,-4-17 41 0,4 17 43 15,0 0 33-15,-6-19 31 0,6 19 28 16,0 0 13-16,-6-17-1 0,6 17-1 0,0 0-3 16,-6-16-8-16,6 16-9 0,0 0-12 15,0 0-4-15,0 0-4 0,0 0-9 16,0 0 0-16,0 0-12 0,0 0-7 0,0 0-5 16,0 0-5-16,0 0-9 0,-19 33-2 15,19-33-7-15,-4 23 0 0,2-10 6 16,2-13 1-16,-5 31 12 0,-1-15 4 0,0 2 5 15,-1-4-6-15,-1 4-8 0,0-3-3 16,-1-1-6-16,-6 3-5 0,3-2-18 16,-4-1-13-16,4-3-28 0,-1-2-31 0,-1 1-42 15,3-3-59-15,-2 1-66 0,5-2-60 16,-2-2-103-16,10-4-140 0,-18 4-64 16,18-4-265-16,0 0-192 0</inkml:trace>
  <inkml:trace contextRef="#ctx0" brushRef="#br1" timeOffset="127520.06">32714 12529 2578 0,'4'-10'-18'0,"-4"10"20"0,10-12 14 0,-10 12 24 16,0 0 40-16,0 0 9 0,0 0 8 0,0 0-5 15,0 0-2-15,0 0 2 0,-45 48 3 16,28-24 5-16,-2-2-6 0,-3 1-1 16,4 2-6-16,-2-1-5 0,-3 3-3 15,4-4 3-15,-2 0 4 0,-1 0 1 0,4-6 10 16,1 0-11-16,0-3-1 0,2 0-9 0,3-2-4 16,0-2-9-16,12-10-5 0,-14 11-10 15,14-11-7-15,-12 2-9 0,12-2-4 16,0 0-13-16,0 0-11 0,0 0-9 0,0 0-12 15,0 0-11-15,0 0-13 0,24-38-19 16,-24 38-21-16,18-7-34 0,-18 7-43 16,0 0-51-16,16 0-66 0,-16 0-127 0,0 0-149 15,3 18-309-15,-3-18-208 0</inkml:trace>
  <inkml:trace contextRef="#ctx0" brushRef="#br1" timeOffset="127920.11">31758 13539 2677 0,'-7'-14'40'16,"7"14"14"-16,-4-17 5 0,4 17 29 16,4-23 27-16,-4 23 16 0,7-24-3 0,-3 10-5 15,3 0-10-15,-7 14-10 0,10-22-5 16,-4 12-6-16,-6 10-11 0,12-16-7 15,-12 16-7-15,16-10-8 0,-16 10-6 16,14-4-6-16,-14 4-5 0,0 0-2 0,0 0-5 16,0 0-6-16,28 15-1 0,-28-15-2 0,4 13-2 15,-4-13 2-15,0 0 6 0,-6 25 7 16,6-25 6-16,0 0 4 0,-13 23 4 16,13-23 10-16,-13 11 3 0,13-11 0 0,-12 10 3 15,12-10 1-15,-14 4-20 0,14-4-4 16,0 0-2-16,0 0 0 0,-26-6-1 15,26 6 1-15,-9-17-7 0,9 17-8 16,-6-25-2-16,4 8-4 0,0 0-4 0,2 17-21 16,2-43-24-16,0 15-30 0,0 0-45 15,-2 1-70-15,4-1-79 0,-1-3-87 16,-3 1-179-16,2 1-84 0,0-1-14 0,-2 1-227 16,0 0-177-16</inkml:trace>
  <inkml:trace contextRef="#ctx0" brushRef="#br1" timeOffset="128240.07">32108 12439 2452 0,'14'-13'3'0,"-14"13"63"16,0 0 18-16,0 0 10 0,0 0 8 0,0 0 8 16,0 0-7-16,0 0-2 0,-18 65-16 15,10-42-6-15,-2 2-10 0,0 3-5 0,-3 0 0 16,0 1 6-16,0 0 3 0,1-3-1 15,-4-1-1-15,6-2-2 0,-2-4 4 0,-2 1-2 16,4-5-5-16,-3-2 2 0,5-2 0 16,-2 1 1-16,-2-5-3 0,12-7-3 15,-18 6-3-15,18-6-6 0,0 0 2 16,-26-6 1-16,26 6-6 0,0 0 2 0,-12-21-5 16,12 21-3-16,-5-15-4 0,5 15-6 15,0 0-5-15,0 0-3 0,0 0-7 16,0 0-10-16,0 0-32 0,0 0-53 0,0 0-73 15,0 0-90-15,0 0-107 0,0 0-200 16,19 30-55-16,-19-12-307 0,0-18-297 0</inkml:trace>
  <inkml:trace contextRef="#ctx0" brushRef="#br1" timeOffset="128579.99">31438 13519 2739 0,'0'0'-28'0,"0"0"25"16,0 0 35-16,0 0 34 0,0 0 23 0,0 0 19 15,0 0 24-15,0 0 17 0,0 0 15 0,0 0 6 16,-19 12-1-16,19-12-2 0,-8 13-8 15,8-13-20-15,-8 18-23 0,8-18-12 16,-12 19-9-16,6-10-5 0,6-9-6 16,-12 23-5-16,3-11-1 0,2-1-5 0,-1 0 20 15,0 1-15-15,-1-2-20 0,9-10 7 16,-12 18-8-16,12-18-14 0,-11 14-32 16,6-10-46-16,5-4-54 0,-6 11-83 0,6-11-82 15,0 0-137-15,0 0-175 0,0 0-30 16,0 0-384-16,0 0-435 0</inkml:trace>
  <inkml:trace contextRef="#ctx0" brushRef="#br1" timeOffset="129318.01">31224 13449 2836 0,'0'0'-121'16,"0"0"21"-16,5-17 14 0,-5 17 18 16,0 0 12-16,0 0 16 0,4-18 31 0,-4 18 15 15,0 0 16-15,0 0 6 0,0 0 29 16,2-15 1-16,-2 15 9 0,0 0 6 15,0 0-7-15,0 0 1 0,0 0-1 16,0 0 3-16,0 0 3 0,0 0 7 0,0 0-4 16,0 0 7-16,0-18 5 0,0 18 9 15,0 0-2-15,0 0 0 0,0 0-9 0,0 0-4 16,0 0-12-16,0 0-4 0,0 0-9 16,0 0-5-16,0 0-1 0,0 0-2 0,0 0-2 15,0 0 7-15,0 0-2 0,0 0 2 16,0 0 1-16,0 0 5 0,0 0-1 15,0 0-1-15,0 0-3 0,0 0-3 0,0 0-5 16,0 0-7-16,0 0-9 0,0 0-2 16,0 0-2-16,0 0-2 0,0 0-2 15,0 0-1-15,0 0-5 0,0 0-1 16,0 0-2-16,0 0 8 0,0 0 0 0,0 0 2 16,0 0 1-16,-21 43 8 0,21-43-2 15,-9 9-2-15,9-9 6 0,-10 12-26 16,10-12 1-16,0 0-3 0,-16 10 2 0,16-10 1 15,0 0-3-15,-14 6 2 0,14-6 2 16,0 0-9-16,0 0 3 0,-25-6 3 16,25 6-2-16,0 0 2 0,-20-10 5 0,20 10-4 15,0 0 8-15,-14-9-2 0,14 9 5 16,0 0 3-16,0 0 1 0,-18-6 10 0,18 6-4 16,0 0 27-16,0 0 2 0,-22 3 3 15,22-3 3-15,-18 10 1 0,18-10-1 0,-18 12-5 16,5-5-3-16,-2 3-9 0,2 1-2 15,-1 1-6-15,1 4-5 0,-2 0 1 16,0 1-2-16,0 2-4 0,0 0 2 0,1 4-5 16,-2-2-2-16,-2 3-4 0,-1 2-12 15,-2-1-3-15,2 0-10 0,-3-4-30 0,6 1-28 16,-2-1-41-16,2-6-53 0,-1 1-78 16,6-5-71-16,-4 0-123 0,3-4-175 15,-1-2-13-15,13-5-472 0,-21 6-660 0</inkml:trace>
  <inkml:trace contextRef="#ctx0" brushRef="#br1" timeOffset="129588.93">31102 13093 3614 0,'0'0'130'0,"0"0"1"0,0 0-14 0,0 0-9 16,0 0 17-16,0 0 14 0,0 0-24 15,0 0-5-15,0 0-12 0,0 0-13 16,0 0-8-16,0 0-5 0,0 0-11 0,0 0-6 16,0 0-43-16,0 0-47 0,-20-8-58 15,20 8-81-15,0 0-80 0,0 0-124 16,0 0-211-16,0 0-32 0,0 0-264 0,0 0-257 15</inkml:trace>
  <inkml:trace contextRef="#ctx0" brushRef="#br1" timeOffset="130047.31">30926 14276 2784 0,'0'0'130'0,"-24"3"29"16,24-3-8-16,0 0-8 0,0 0 9 0,-18 3 13 15,18-3 3-15,0 0 3 0,0 0-8 16,-18 6-3-16,18-6 28 0,0 0 4 0,0 0 0 15,0 0-5-15,0 0-17 0,0 0-16 16,0 0-19-16,0 0-20 0,0 0-28 0,0 0-38 16,0 0-53-16,56-20-46 0,-37 9-66 15,-3 1-65-15,4 0-60 0,-2-1-55 16,0-1-79-16,-4-3-176 0,-1 6-51 0,-2-4-409 16,-2-2-499-16</inkml:trace>
  <inkml:trace contextRef="#ctx0" brushRef="#br1" timeOffset="130426.24">30611 13672 3178 0,'0'0'-45'0,"0"0"6"0,8-17 10 0,-8 17 26 15,6-9 34-15,-6 9 26 0,0 0 4 16,5-16-4-16,-5 16-3 0,0 0-1 0,0 0 12 16,0 0 16-16,0-23 8 0,0 23 5 15,0 0-7-15,0 0-9 0,-5-21 2 16,5 21-6-16,0 0-10 0,2-17-4 0,-2 17-2 16,0 0-11-16,9-13 2 0,-9 13-2 15,0 0 3-15,12-9 8 0,-12 9 10 0,0 0 5 16,0 0 5-16,0 0 5 0,0 0-3 15,26 22-4-15,-26-22-1 0,-2 21 18 16,2-21-12-16,-8 28-12 0,1-14-17 0,-2 1 4 16,-3 2-12-16,1 1-22 0,-1-3-48 15,-3-1-57-15,2-3-75 0,-1 1-84 0,0-2-89 16,0-2-159-16,-1 2-118 0,-2-1 24 16,2-1-296-16,-1-2-246 0</inkml:trace>
  <inkml:trace contextRef="#ctx0" brushRef="#br1" timeOffset="130938.09">30355 13735 2655 0,'0'0'81'16,"-5"-21"22"-16,5 21-6 0,0 0 0 0,-7-13 14 16,7 13 21-16,0 0 8 0,0 0-6 15,0 0-11-15,0 0-13 0,0 0-5 0,0 0-4 16,-35 21 7-16,31-8 5 0,-3 1-11 15,-2 0-1-15,3 8-9 0,-4-2-8 16,0 5-9-16,-4 4-6 0,2-1-9 16,-3 4-9-16,-4 5-1 0,0 3-8 0,-1 0 0 15,0 0 0-15,-4 2-11 0,-7 13-4 16,-1 1-2-16,4-12-1 0,3-5 4 16,-11 15-10-16,6-13 0 0,3-1-5 0,-3-5 4 15,2 1-7-15,1-2 5 0,-3 0-7 16,0-2 3-16,-3 0-2 0,1-3 1 0,2-1-1 15,1-1-3-15,-1-7 3 0,3 2-3 16,0-3 0-16,-3-3 0 0,0 2-1 0,-1-3 1 16,-1-1 1-16,0-2 8 0,-4-2 6 15,-1-2 7-15,-2-1 21 0,-1 1 0 16,-5-3 6-16,3 2-2 0,-5-4-1 0,0 2-4 16,3-1-4-16,-3 1-11 0,2-2 5 15,1 2-3-15,2-2-5 0,0 1-4 0,2-1-5 16,6 0-5-16,4 1-4 0,0-3-1 15,9 1-8-15,0 0-11 0,2 2-13 16,5-3-5-16,14-1-9 0,-19 5-11 0,19-5-17 16,0 0-3-16,0 0-9 0,0 0-15 15,52-5-11-15,-20 0-3 0,6 0-6 0,13-5-14 16,1 0-28-16,6-4-40 0,19-1-48 16,-6-7-71-16,-3-3-155 0,-1-2-130 0,-3-2-355 15,-7-3-377-15</inkml:trace>
  <inkml:trace contextRef="#ctx0" brushRef="#br1" timeOffset="131482.29">29646 13388 2830 0,'0'0'-36'0,"0"0"26"0,0 0 1 16,0 0 15-16,0 0 26 0,0 0 31 0,0 0 20 16,0 0-5-16,0 0-10 0,0 0-4 15,0 0-9-15,0 0 11 0,0 0 15 16,0 0 4-16,20-36-5 0,-14 23 1 0,3-5-12 15,-2 1 2-15,-1-4-3 0,2-1-4 16,-1-2 1-16,-3 1 6 0,0 1 8 16,0 1 12-16,-4 2 13 0,2 1 8 15,-2 2 2-15,0 16-3 0,-4-25 19 0,4 25-17 16,-6-21-11-16,6 21-3 0,-11-11-8 16,11 11-6-16,-19-3-9 0,19 3-7 0,0 0-8 15,-33 21-5-15,19-5-7 0,-2 1-4 16,3 4-1-16,3 1-6 0,-3 4-3 0,4 4-5 15,-1 0-1-15,4-3-5 0,-1 8-1 16,0-4-1-16,3 1-3 0,2-3-15 16,-4 8 9-16,4-7 10 0,0 3-2 15,-2-5 1-15,2 3-2 0,-3-3 1 0,3 1-6 16,0-4 2-16,-2 1-2 0,1-6-2 16,-1 3 0-16,0-5-5 0,-2 2-12 0,2-4-28 15,-3 0-32-15,3-3-34 0,-2 0-46 16,6-13-59-16,-16 20-67 0,10-13-50 0,-2-5-76 15,8-2-108-15,-14 6-79 0,14-6-445 16,-18-2-529-16</inkml:trace>
  <inkml:trace contextRef="#ctx0" brushRef="#br1" timeOffset="131652.51">29331 13712 3061 0,'0'0'-117'0,"0"-17"52"0,0 17 48 16,0 0 54-16,0 0 52 0,10-20 41 15,-10 20 23-15,8-11 16 0,-8 11 5 0,17-9-3 16,-4 4 3-16,1 1-19 0,3-2 9 15,3 2-26-15,-2 0-19 0,6-3-8 16,-5 3-36-16,2-3-38 0,0 4-52 16,-2-3-52-16,0 0-76 0,0 2-79 0,-4-1-86 15,2 1-190-15,-5 0-109 0,-2 1-276 16,-10 3-254-16</inkml:trace>
  <inkml:trace contextRef="#ctx0" brushRef="#br1" timeOffset="132138.71">28883 13780 2736 0,'0'0'-15'16,"0"0"11"-16,0 0-5 0,0 0 14 15,0 0 18-15,0 0 13 0,0 0 11 16,0 0-3-16,0 0 2 0,0 0 6 0,0 0 7 15,0 0 14-15,0 0 7 0,0 0-3 16,0 0-3-16,0 0-14 0,0 0-4 0,0 0-7 16,0 0-6-16,0 0-4 0,0 0-8 15,0 0-3-15,0 0 0 0,13-26 0 16,-13 26 13-16,0 0 23 0,21-5 25 0,-21 5 19 16,0 0 10-16,0 0 0 0,28 20 2 15,-28-20-7-15,4 21 13 0,-4-7-11 16,0-14-7-16,-6 32-18 0,-4-13-10 0,0-1-6 15,0 3-22-15,-5-3-25 0,0 0-38 16,-2-4-57-16,-2 1-71 0,2-1-92 16,-3-5-92-16,6-1-195 0,-3-2-94 0,1-3-356 15,0-1-413-15</inkml:trace>
  <inkml:trace contextRef="#ctx0" brushRef="#br1" timeOffset="132315.94">28745 13461 3272 0,'0'0'140'16,"0"0"-12"-16,0 0-18 0,0 0-10 15,0 0-9-15,-22 37-12 0,15-19-11 16,2 1-38-16,1 2-66 0,-2 2-69 0,2 1-42 16,1 3-46-16,-2 0-42 0,-2-2-91 15,3-3-577-15,-3 1-292 0</inkml:trace>
  <inkml:trace contextRef="#ctx0" brushRef="#br1" timeOffset="132771.99">28487 13822 2856 0,'-6'-13'68'16,"6"13"10"-16,0 0-4 0,-15-10 7 16,15 10 16-16,0 0 13 0,-23 0 2 0,23 0-12 15,-23 6-9-15,23-6-11 0,-32 8 3 16,12 0 23-16,-1 1 46 0,-3-2 10 15,-2 6-23-15,-2-6 3 0,-3 4-14 0,-3 1-10 16,0-1-10-16,-5-1-14 0,1 0-12 16,3-3-9-16,-3 0-12 0,6-2-3 0,-3-2-3 15,4-3-15-15,1 0-2 0,1 0 2 16,4-2-8-16,3 2-2 0,2-4-1 0,20 4 0 16,-37-2-6-16,24 0 0 0,13 2-7 15,-21-1 0-15,21 1-3 0,0 0 1 0,0 0 0 16,-24 5-3-16,24-5-3 0,0 0-3 15,-7 12 9-15,7-12-7 0,0 0 1 0,-7 15 2 16,7-15 4-16,-10 12 10 0,10-12 7 16,-15 9-3-16,4-3-2 0,11-6 1 15,-24 8-2-15,13-7 0 0,11-1-3 16,-29 2 4-16,29-2 0 0,-25-3-1 0,25 3 2 16,-25-4 1-16,25 4 9 0,-23-4 7 0,23 4 2 15,-17-4-1-15,17 4-6 0,-16 0-7 16,16 0 0-16,-12 2-5 0,12-2-2 15,-10 7-4-15,10-7-6 0,-8 13-20 0,8-13-38 16,-2 19-43-16,2-19-44 0,5 19-76 16,2-5-92-16,-3-3-156 0,5 4-142 0,2-2-21 15,1 4-540-15,0-1-818 0</inkml:trace>
  <inkml:trace contextRef="#ctx0" brushRef="#br1" timeOffset="132944.06">27735 14405 3897 0,'11'16'174'0,"-11"-16"12"15,0 0 2-15,0 0-46 0,0 0-29 0,0 0-22 16,0 0-40-16,0 0-62 0,0 0-91 16,0 0-117-16,0 0-89 0,0 0-156 15,0 0-137-15,0 0-344 0,0 0-369 0</inkml:trace>
  <inkml:trace contextRef="#ctx0" brushRef="#br1" timeOffset="133159.12">27277 13581 3208 0,'0'0'211'0,"11"-19"-3"15,-3 11-25-15,-8 8-27 0,21-14-9 16,-10 7-28-16,7 1-14 0,2 2-33 16,2-1-64-16,-3-1-67 0,5-1-68 0,-4 4-41 15,1-1-45-15,0 1-37 0,-7 1-94 16,-1 2-631-16,-13 0-428 0</inkml:trace>
  <inkml:trace contextRef="#ctx0" brushRef="#br1" timeOffset="134080.04">27099 13973 2989 0,'0'0'25'0,"0"0"41"0,0 0-11 0,0 0-4 15,-29-2-9-15,29 2-3 0,0 0-3 16,0 0-3-16,0 0-4 0,-9 11 0 16,9-11-4-16,0 0 10 0,-12 12 12 0,12-12 6 15,-13 13 6-15,13-13 4 0,-12 11 4 16,4-3-1-16,8-8 0 0,-16 11 0 16,16-11-9-16,-16 11-2 0,16-11-3 15,-13 9 0-15,13-9 1 0,-10 8-1 0,10-8-5 16,0 0-5-16,-13 10-4 0,13-10-8 15,0 0-4-15,0 0-5 0,0 0-11 0,0 0-4 16,0 0-4-16,0 0 2 0,0 0-4 16,0 0 2-16,0 0 1 0,0 0 0 0,0 0 2 15,0 0 1-15,0 0 0 0,0 0 0 16,0 0 0-16,-4-35-2 0,4 35-2 16,0 0 0-16,0 0 0 0,0 0 3 0,0 0-1 15,0 0 0-15,0 0-3 0,0 0 1 16,0 0 1-16,-2-19 0 0,2 19-1 0,0 0 0 15,0 0-2-15,0 0 5 0,0 0 0 16,0 0 4-16,0 0 6 0,0 0 0 16,0 0 4-16,0 0 0 0,0 0 1 0,0 0-2 15,0 0-3-15,0 0 1 0,0 0-4 16,0 0 1-16,0 0-2 0,0 0 0 16,0 0-5-16,0 0 3 0,0 0-1 0,0 0 0 15,0 0-2-15,0 0 0 0,0 0-3 16,0 0 0-16,0 0 1 0,0 0-2 0,0 0 6 15,0 0 1-15,0 0-11 0,0 0 3 16,0 0-2-16,0 0 3 0,0 0-3 0,0 0 1 16,0 0 3-16,0 0-1 0,0 0 1 15,0 0 1-15,0 0 4 0,0 0 3 16,0 0 2-16,0 0 2 0,0 0-9 16,0 0 3-16,0 0 2 0,0 0-6 0,0 0 3 15,0 0-1-15,0 0 6 0,0 0-4 16,0 0 0-16,0 0-2 0,0 0 0 15,0 0 1-15,0 0-1 0,0 0-3 0,0 0 2 16,0 0 0-16,0 0-1 0,0 0-2 16,0 0 2-16,0 0-2 0,0 0 2 15,0 0-4-15,0 0 2 0,0 0 1 0,0 0 0 16,0 0-3-16,0 0 1 0,0 0-2 16,0 0 2-16,0 0-3 0,0 0 2 0,0 0-1 15,0 0 0-15,-25 4 5 0,25-4-6 16,0 0 3-16,0 0-2 0,0 0 0 0,0 0 0 15,0 0 0-15,0 0 4 0,0 0-3 16,0 0-1-16,0 0 0 0,0 0 0 16,0 0 0-16,0 0-2 0,0 0 0 0,0 0 2 15,0 0-1-15,0 0 1 0,0 0-6 16,0 0-16-16,0 0-21 0,0 0-23 0,-23 11-33 16,23-11-42-16,0 0-52 0,0 0-40 15,0 0-58-15,0 0-116 0,0 0-114 0,0 0-399 16,-4 5-320-16</inkml:trace>
  <inkml:trace contextRef="#ctx0" brushRef="#br1" timeOffset="134659.57">26955 14253 3055 0,'0'0'153'0,"0"0"11"0,0 0-10 15,0 0-5-15,-13 13-10 0,13-13-8 16,0 0-14-16,0 0-9 0,0 0-26 16,0 0-36-16,0 0-40 0,0 0-47 0,0 0-61 15,0 0-89-15,-9 10-82 0,9-10-137 16,0 0-573-16,0 0-443 0</inkml:trace>
  <inkml:trace contextRef="#ctx0" brushRef="#br1" timeOffset="135266.04">26672 13689 3224 0,'0'0'139'16,"0"0"2"-16,0 0-19 0,-8-17-16 0,8 17-13 15,0 0-8-15,0 0-12 0,0 0-8 16,0 0-28-16,15-11-23 0,-15 11-13 15,0 0-1-15,18 0 2 0,-18 0 2 0,0 0 3 16,0 0 0-16,0 0 1 0,0 0 2 16,0 0-1-16,0 0 0 0,11-6-2 0,-11 6 5 15,0 0-5-15,0 0 4 0,0 0 1 16,-40 2 13-16,40-2 7 0,0 0 9 16,-34 5 9-16,22-1 7 0,12-4 1 0,-28 14 3 15,14-5-4-15,-4 3-5 0,2 3 0 16,-2 3-4-16,1 0-3 0,-2 3 6 0,0 1-12 15,-2 0 3-15,3-2-13 0,-4 2 1 16,1-1-2-16,-3-4-8 0,3 2 4 0,-3-2-2 16,2-3 1-16,-1-2-1 0,-2 0-1 15,-1-1-3-15,1-3 0 0,2 0-1 16,-4-5-4-16,4 0-5 0,0-2 2 0,2-2 0 16,0-4-1-16,2 2-5 0,0-3 1 15,-1-2 0-15,4 1 0 0,-2-2-8 0,5-1 8 16,-1 1-1-16,-1-1-3 0,4 0 5 15,-1 1-2-15,12 9-1 0,-23-16 5 16,12 11 9-16,11 5 7 0,-17-10 5 0,17 10 5 16,-23-5-16-16,23 5 8 0,0 0 7 15,-29 5 1-15,15 2 2 0,14-7 4 0,-20 17 0 16,8-9 0-16,2 4-2 0,1 1 4 16,-3 1 2-16,3 1-2 0,-1 2 3 15,2 0 6-15,-1 4 5 0,-1-1-6 0,1-2-2 16,0 2-8-16,-1-1-2 0,2-2-5 15,-2 2-6-15,0-6-21 0,3 2-39 0,-5-2-46 16,5 1-56-16,-6-3-82 0,1 0-84 16,-2 3-138-16,-3-1-153 0,0 3-25 15,0-1-492-15,-2 0-706 0</inkml:trace>
  <inkml:trace contextRef="#ctx0" brushRef="#br1" timeOffset="135437.19">25266 14684 3657 0,'0'0'56'0,"9"14"4"16,-9-14-5-16,13 7-4 0,-13-7 21 0,23 2 6 16,-23-2-9-16,32-5-16 0,-12-2-47 15,0-1-43-15,1 0-20 0,1-3-15 0,0-3-9 16,0 1-14-16,-1-2-23 0,-2 0-41 16,2 0-32-16,-3-4-67 0,-6 0-139 15,0 0-431-15,0-4-158 0</inkml:trace>
  <inkml:trace contextRef="#ctx0" brushRef="#br1" timeOffset="135737.5">25290 14033 2635 0,'0'0'91'0,"-13"-7"6"15,13 7-12-15,0 0-11 0,0 0-4 16,0 0-5-16,-29 7-4 0,29-7-7 0,-14 7-4 16,14-7-10-16,-13 9 3 0,13-9 16 15,-16 10 20-15,16-10 18 0,-10 7 9 16,10-7 3-16,0 0 1 0,-14 6-11 0,14-6-9 16,0 0-12-16,0 0-13 0,0 0-7 15,0 0-8-15,-12-24-3 0,12 24-16 0,0 0-16 16,7-30-28-16,-7 30-37 0,5-20-50 15,-5 20-57-15,3-17-48 0,-3 7-70 0,0 10-148 16,0 0-547-16,0 0-417 0</inkml:trace>
  <inkml:trace contextRef="#ctx0" brushRef="#br1" timeOffset="135894.37">25082 14385 3209 0,'0'0'128'0,"0"27"6"16,0-27-13-16,0 20-19 0,0-20-10 15,3 15-5-15,-3-15-20 0,0 0-48 0,0 0-71 16,0 0-72-16,0 18-44 0,0-18-36 16,0 0-36-16,0 0-26 0,0 0-64 15,0 0-466-15,0 0-105 0</inkml:trace>
  <inkml:trace contextRef="#ctx0" brushRef="#br1" timeOffset="136344.66">24997 13691 2367 0,'0'0'94'0,"-3"-23"44"0,3 23-14 15,-9-13-15-15,9 13-5 0,0 0 4 0,-15-8 12 16,15 8-2-16,0 0-10 0,0 0-5 16,-33 17-18-16,21-5-8 0,-2 1-2 15,1 3-4-15,-3 5-2 0,-2 3-6 0,-2 1-9 16,-2 1-3-16,-1-1-2 0,-7 6-5 15,2-3-2-15,-2 1-1 0,-1-2 1 0,-3-1-1 16,2-1 6-16,3-6-4 0,0 0-3 16,-2-1-1-16,4-4-5 0,2-1-3 15,0-6-5-15,-1 1-3 0,5-7-3 0,0 1 3 16,0-2-4-16,-1-3 1 0,4-4-2 16,0 0 12-16,2 0 16 0,2 0 22 15,-2 2-3-15,1-1 0 0,15 6 8 0,-20-8-22 16,20 8-4-16,-18-6-2 0,18 6-2 15,-15-3 9-15,15 3 7 0,0 0 1 0,-21 14 2 16,21-14-5-16,-13 14-3 0,5-1-3 16,2-1-6-16,-1 2-9 0,-2 1 0 0,3 0-4 15,0 1-1-15,0-1-5 0,-3 2-1 16,2-4-6-16,-1 0-2 0,4 0-14 16,4-13-26-16,-11 22-35 0,7-15-37 0,0 0-56 15,4-7-65-15,-8 12-60 0,8-12-54 16,0 0-149-16,0 0-105 0,0 0-14 15,0 0-330-15,0 0-334 0</inkml:trace>
  <inkml:trace contextRef="#ctx0" brushRef="#br1" timeOffset="136469.07">24375 13780 2935 0,'13'-11'71'0,"-9"1"-1"0,-4 10-50 15,11-18-62-15,-11 18-17 0,9-15-31 16,-6 7-25-16,-2-2-58 0,-1 10-160 0,0-17-382 15,0 17 24-15</inkml:trace>
  <inkml:trace contextRef="#ctx0" brushRef="#br1" timeOffset="136598.37">24272 13594 2296 0,'-15'-4'179'0,"15"4"38"0,0 0-20 16,0 0-17-16,0 0-14 0,-21-2-15 0,21 2-16 15,0 0-16-15,0 0-39 0,0 0-74 16,0 0-78-16,0 0-93 0,0 0-98 15,0 0-204-15,-8 10-379 0,8-10-189 0</inkml:trace>
  <inkml:trace contextRef="#ctx0" brushRef="#br1" timeOffset="137875.79">23543 14211 2536 0,'0'0'-13'16,"0"0"47"-16,0 0 15 0,0 0 3 0,0 0 23 16,0 0 17-16,0 0 12 0,0 0 2 15,0 0-4-15,0 0-5 0,11-17-5 0,-11 17 8 16,0 0 3-16,0 0 4 0,0 0 10 15,0 0-11-15,0 0-4 0,0 0-6 0,-35-4-7 16,35 4 2-16,-22 0-5 0,22 0-7 16,-30 2-6-16,30-2-10 0,-38 0-7 15,15-2-6-15,-1 1-7 0,-3-2 2 0,-1 2-10 16,-4-4-2-16,1 2-2 0,-5-2-6 16,-2-1-1-16,2-1-1 0,-2 0 4 15,0 2-2-15,-2-1 15 0,0-2 1 0,2 2-6 16,-3 1 1-16,3-2-5 0,-2-1-3 15,3 2-3-15,-1 3-5 0,3-5-4 16,-1 1-4-16,4 4-3 0,2-2 3 0,1-2-4 16,1 4 0-16,0-5-4 0,3 4 6 15,2-1-4-15,0-2-1 0,1 3 2 0,1 1-3 16,2-1 0-16,0-1-12 0,1 1 10 16,0 1 3-16,18 3-10 0,-32-7 5 15,18 5-5-15,14 2 2 0,-23-5 3 0,23 5-4 16,-20-5-2-16,20 5-1 0,-16-1 0 15,16 1 5-15,0 0-1 0,-18-8-1 0,18 8-2 16,0 0 4-16,-12-8 3 0,12 8-4 16,0 0-2-16,0 0 0 0,0 0 0 15,-4-15 2-15,4 15-1 0,0 0-5 0,0 0-5 16,0 0-5-16,23-20-11 0,-23 20-5 16,19-10-9-16,-9 4 2 0,6 0 0 0,-16 6 4 15,25-11 4-15,-8 4 2 0,-2 1 3 16,-1 0 4-16,-4-2 2 0,6 3 6 0,-16 5 0 15,18-13 9-15,-18 13 7 0,18-8 11 16,-18 8 6-16,15-11 2 0,-15 11 0 16,10-10 5-16,-10 10-5 0,0 0 1 0,8-12 0 15,-8 12-5-15,0 0 4 0,0 0-3 16,0 0-4-16,0 0 0 0,0 0-3 16,0 0 1-16,0 0 0 0,0 0 1 0,-59 22-2 15,45-11-5-15,-2-3 0 0,-2 5 5 16,-2-4-3-16,1 2-1 0,3-1-1 0,-2 0 0 15,4-2 3-15,1-3 0 0,0 3-2 16,13-8-1-16,-21 11 1 0,21-11 1 0,-16 8-4 16,16-8 5-16,-14 5-3 0,14-5 6 15,0 0 7-15,-14 8 0 0,14-8 11 16,0 0 4-16,0 0 6 0,0 0 1 0,0 0-3 16,0 0 9-16,34 24-29 0,-22-18-4 15,1 2-1-15,2 0 0 0,0-1 2 0,-1 2-8 16,2 2-4-16,-2-2-23 0,1 0-33 15,-2 1-51-15,0 0-88 0,-3-1-83 0,0-2-161 16,-1 2-141-16,0-4-24 0,-9-5-341 16,12 15-364-16</inkml:trace>
  <inkml:trace contextRef="#ctx0" brushRef="#br1" timeOffset="139508.56">21762 13801 1200 0,'0'0'358'0,"0"0"-67"0,0 0-115 15,0 0-43-15,0 0-17 0,0 0-5 16,0 0 0-16,0 0-1 0,0 0 7 15,0 0 13-15,0 0 9 0,0 0 5 0,0 0 7 16,0 0 9-16,0 0-3 0,0 0-3 16,0 0-10-16,0 0-10 0,0 0-12 0,-34 21-23 15,34-21-4-15,0 0-10 0,-13 8-4 16,13-8-16-16,0 0-6 0,-20 4-6 16,20-4-7-16,0 0-4 0,0 0 12 0,-30-2-7 15,30 2 5-15,-16-6 7 0,16 6 4 16,-19-8 10-16,19 8-28 0,-19-5 8 15,19 5 6-15,-17-4 0 0,17 4 7 0,-22-2-3 16,22 2 7-16,-20 4 2 0,20-4-1 16,-26 14-3-16,14-7 10 0,-1 4-6 0,0 3-7 15,-2 2-3-15,3 5-6 0,-2-3-5 16,4 3-1-16,-2 0 0 0,1 2-1 16,-2-1-5-16,0 1-5 0,3 1-4 0,-4-1-3 15,0 1-6-15,0 1-1 0,1-4-3 16,0-1-2-16,-2 0-9 0,3-1-18 0,-1-2-33 15,2-2-39-15,1-1-45 0,0-5-62 0,1 4-86 16,2-10-79-16,7-3-181 0,-8 11-67 16,8-11-1-16,0 0-497 0,0 0-682 15</inkml:trace>
  <inkml:trace contextRef="#ctx0" brushRef="#br1" timeOffset="139845.97">21537 13487 3738 0,'0'0'139'0,"0"0"18"16,0 0-6-16,0 0 39 0,0 0-3 15,0 0-14-15,0 0-21 0,0 0-15 16,0 0-21-16,0 0-10 0,0 0-19 0,0 0-15 16,0 0-25-16,0 0-22 0,0 0-44 15,0 0-56-15,0 0-68 0,0 0-91 0,0 0-91 16,0 0-186-16,0 0-100 0,-11 29 34 15,11-29-328-15,-6 19-294 0</inkml:trace>
  <inkml:trace contextRef="#ctx0" brushRef="#br1" timeOffset="140098.65">21431 14552 3193 0,'0'0'234'15,"0"0"-12"-15,-2 17-22 0,2-17-31 16,0 0-18-16,0 0-23 0,0 0-13 0,30-3-39 16,-30 3-55-16,29-12-33 0,-12 6-35 15,2-3-16-15,3 0-21 0,-2-5-39 0,4 3-60 16,-3-3-65-16,-2-4-172 15,-2 2-156-15,-5-5-268 0,0 0-187 0</inkml:trace>
  <inkml:trace contextRef="#ctx0" brushRef="#br1" timeOffset="140427.76">21225 13799 2603 0,'0'0'49'0,"0"0"48"0,0 0 5 16,-10 8 15-16,10-8 18 0,0 0 16 0,0 0 14 16,-13 7-3-16,13-7-8 0,0 0-14 15,0 0-12-15,0 0-14 0,-19 4-4 16,19-4-11-16,0 0-16 0,0 0-9 0,0 0-7 16,0 0-9-16,-15-19-7 0,15 19-4 15,0 0-8-15,0 0-5 0,0 0-5 0,0 0-3 16,28-26-2-16,-28 26 0 0,0 0-3 15,21 2-3-15,-21-2 1 0,0 0 0 16,11 24-4-16,-9-9-1 0,-2-15 2 0,-5 36-3 16,-1-17-2-16,-4 6-3 0,-1-5-11 15,-4 3-34-15,-2-2-50 0,-3 2-60 0,2-5-67 16,-1-2-68-16,0-1-130 0,2-2-139 16,3-5-38-16,-2 0-245 0,6-5-168 15</inkml:trace>
  <inkml:trace contextRef="#ctx0" brushRef="#br1" timeOffset="140799.54">21010 13750 2720 0,'0'0'131'15,"-9"-19"17"-15,9 19-10 0,-17-12 19 0,7 9 12 16,10 3 16-16,-26 0 2 0,26 0-7 16,-34 3-22-16,18 1-11 0,-3 3-4 0,1 0-26 15,2 0-25-15,0 5-10 0,2-2-8 16,1 6-1-16,1 0-11 0,1 0-12 15,2 6-3-15,3-5-10 0,2 3-22 0,0 1-24 16,4-3-16-16,0 3-15 0,2-2-4 16,0 2 4-16,4 4 3 0,-2-2 4 0,1-1 2 15,-3-3 3-15,0 1 4 0,2-1 10 16,-4 0 11-16,-4-2 18 0,0 0 12 0,-3-2 10 16,1 1 16-16,-4-3 5 0,-4 0 12 15,2-3 11-15,0-1 12 0,-6-2 5 16,1-3 6-16,1 0 10 0,-2-2-7 0,4-2-2 15,-3-3-5-15,0-4-10 0,4-1-9 16,1-3-11-16,1-2-8 0,2-2-11 0,5-3-24 16,2-4-33-16,2 2-34 0,4-5-46 15,0 2-44-15,3-4-57 0,4 5-73 16,-1-7-64-16,-1 4-140 0,-1 2-121 0,-2 0-28 16,-2 4-431-16,-1 2-566 0</inkml:trace>
  <inkml:trace contextRef="#ctx0" brushRef="#br1" timeOffset="141242.17">20300 13675 3364 0,'9'-18'4'0,"-9"18"-4"15,7-20 3-15,-7 20-4 0,8-19 10 0,-4 6 6 16,0 0 1-16,2 0 0 0,1 0 4 16,-2-3-2-16,1-1 14 0,-2 2 25 15,2-2 18-15,1-1 14 0,-3 1 12 0,0 0-1 16,-2 0-3-16,2 2-6 0,-2-3-8 16,1 1-11-16,-3 17-2 0,2-28-9 15,-2 28-4-15,-5-29-6 0,3 18-6 0,2 11-4 16,-12-21-2-16,3 13-5 0,9 8 4 15,-18-7-2-15,18 7 8 0,-24 4 6 16,24-4 2-16,-28 18 1 0,16 0 0 0,-3 3 18 16,4-1 0-16,3 7-5 0,-1 4 0 15,1 1 1-15,4 2-17 0,2 2 7 0,-2 1 1 16,4 2 6-16,-2 0 10 0,2-1 2 16,-2-5-1-16,2 3-4 0,2-4-9 15,-4 0-6-15,-1-3-4 0,0-1-14 0,1-1-22 16,0-2-48-16,-2-6-46 0,0-2-71 15,-4-1-96-15,1-3-66 0,-1-3-164 0,-3-1-112 16,0-6-26-16,1 3-443 0,10-6-595 16</inkml:trace>
  <inkml:trace contextRef="#ctx0" brushRef="#br1" timeOffset="141361.54">20070 13985 3492 0,'0'0'121'0,"0"0"19"16,0 0-14-16,4-27-3 0,-4 27-9 0,19-21-3 15,-6 9-8-15,3 1-14 0,4-2-25 16,1-1-47-16,-2-1-51 0,2 2-62 15,-1 1-64-15,0 1-54 0,0 0-106 0,-8-1-199 16,1 3-432-16,-5 0-377 0</inkml:trace>
  <inkml:trace contextRef="#ctx0" brushRef="#br1" timeOffset="141800.03">19693 13869 2842 0,'0'0'-45'15,"0"0"64"-15,-23-7 18 0,23 7 22 16,0 0 33-16,0 0 28 0,0 0 6 16,-32 10 10-16,32-10 7 0,-17 5-6 0,17-5 12 15,-14 6 9-15,14-6 7 0,-16 4-11 16,16-4 9-16,0 0 14 0,-18 4-12 0,18-4-16 15,0 0-10-15,0 0-18 0,0 0-15 16,-20-14-14-16,20 14-12 0,0 0-8 0,0-22-10 16,0 22-18-16,5-23-36 0,-1 9-25 15,0 0-53-15,0-4-54 0,-1 1-76 16,3 0-86-16,-4-1-151 0,0-4-168 0,2 5 17 16,-2-3-410-16,0-2-469 0</inkml:trace>
  <inkml:trace contextRef="#ctx0" brushRef="#br1" timeOffset="141965.63">19682 13325 3217 0,'0'0'199'0,"0"0"42"0,11-17-33 15,-11 17-10-15,0 0 18 0,0 0-7 0,0 0-7 16,11-10-20-16,-11 10-29 0,0 0-34 16,0 0-45-16,0 0-44 0,0 0-41 0,8-9-69 15,-8 9-92-15,0 0-90 0,0 0-135 16,0 0-181-16,0 0-31 0,0 0-336 15,0 0-371-15</inkml:trace>
  <inkml:trace contextRef="#ctx0" brushRef="#br1" timeOffset="142251.81">19336 13869 2949 0,'0'0'63'0,"-9"13"46"15,9-13-4-15,0 0 3 0,0 0 8 16,-9 13 6-16,9-13 4 0,0 0-13 0,-10 12-12 16,10-12-10-16,-10 9-11 0,10-9-6 15,-16 6-6-15,16-6 4 0,-19 5-5 0,19-5 0 16,-16 6-2-16,16-6-5 0,0 0-6 16,0 0-5-16,0 0-9 0,-26-14-3 15,26 14-3-15,0 0-5 0,2-25-4 0,-2 25-2 16,8-26-3-16,-3 11-22 0,1-1-25 15,1 1-27-15,-1 2-43 0,0-2-59 0,1 1-62 16,-3 3-102-16,0 0-198 0,-2 2-76 16,-2 9-284-16,0 0-247 0</inkml:trace>
  <inkml:trace contextRef="#ctx0" brushRef="#br1" timeOffset="142399.84">19183 14415 2640 0,'16'4'-108'15,"-4"-4"-27"-15,-12 0-117 0,18-6-424 0,-18 6 85 16</inkml:trace>
  <inkml:trace contextRef="#ctx0" brushRef="#br1" timeOffset="142543.96">19227 14392 2284 0,'0'0'185'0,"-8"13"-6"0,8-13-20 16,0 0-17-16,-8 12-12 0,8-12-15 15,0 0-22-15,-8 10-69 0,8-10-98 0,0 0-66 16,0 0-101-16,0 0-172 0,0 0-346 16,0 0-47-16</inkml:trace>
  <inkml:trace contextRef="#ctx0" brushRef="#br1" timeOffset="143024.29">19094 14413 2379 0,'0'0'135'0,"0"0"55"0,0 0 0 15,14 21 1-15,-14-21 7 0,0 0-2 0,0 0-11 16,0 0-16-16,20 6-21 0,-20-6-16 15,0 0-24-15,27-4-6 0,-27 4-16 0,28-8-38 16,-12 5-60-16,-2-3-68 0,-14 6-80 16,27-7-54-16,-14 0-59 0,-13 7-117 0,19-6-135 15,-13 5-333-15,-6 1-209 0</inkml:trace>
  <inkml:trace contextRef="#ctx0" brushRef="#br1" timeOffset="143208.7">19140 14654 2661 0,'0'0'151'15,"-4"18"58"-15,4-18-11 0,0 0-7 0,0 0-7 16,-6 18-11-16,6-18-20 0,0 0-27 16,0 0-52-16,0 0-59 0,0 0-68 15,0 0-63-15,-8 5-81 0,8-5-63 0,0 0-149 16,0 0-527-16,0 0-350 0</inkml:trace>
  <inkml:trace contextRef="#ctx0" brushRef="#br1" timeOffset="143924.78">19024 13590 2778 0,'-4'-15'-79'16,"4"15"40"-16,0 0 19 0,0 0 29 15,0 0 37-15,0 0 43 0,-15-6 22 0,15 6 7 16,0 0 6-16,0 0-1 0,0 0 0 16,-28 23 3-16,18-16-3 0,0 3-1 0,-1 2-8 15,-4 3-11-15,-2-2-8 0,1 2-10 16,-4 1-10-16,-1-1-4 0,-2-2-4 16,-2 2 12-16,-3 1 0 0,-2-1-8 0,1 0-7 15,-5-2-2-15,2 0-9 0,-2 1 3 16,1-1 1-16,-4-1-26 0,3 0-1 15,0-3-1-15,0 1-5 0,1-3-1 0,3-2-5 16,2 1 3-16,1-2-4 0,3-2-2 16,2 0-5-16,0-2 1 0,1 0-2 0,21 0-5 15,-36-4 5-15,20 0-5 0,0 1 2 16,16 3-2-16,-25-7 1 0,25 7 3 0,-19-7-8 16,19 7 3-16,-17-7-2 0,17 7 1 15,-15-6 4-15,15 6-6 0,0 0 1 16,-15-6-5-16,15 6 4 0,0 0 0 0,0 0 0 15,0 0 1-15,0 0-2 0,0 0 4 16,-28 14-2-16,28-14 1 0,-6 15 0 0,6-15-2 16,-6 15 2-16,6-15-4 0,-6 18 2 15,6-18 2-15,-9 16 2 0,9-16 3 0,-8 18-9 16,8-18 8-16,-9 15-1 0,9-15 2 16,-6 11 5-16,6-11-2 0,-9 10 0 15,9-10-1-15,0 0-3 0,0 0 3 0,0 0-4 16,0 0-1-16,0 0-1 0,0 0 2 15,0 0 0-15,-20-32-2 0,20 32 2 16,0-28-1-16,0 13-1 0,0 15-2 0,0-35 1 16,0 19 0-16,2-1-8 0,-2-1-21 15,0 1-32-15,0 1-61 0,0-2-92 16,0 1-78-16,0 1-206 0,-2-2-93 0,0 0-4 16,2 18-294-16,-8-32-263 0</inkml:trace>
  <inkml:trace contextRef="#ctx0" brushRef="#br1" timeOffset="144113.56">17953 13350 2921 0,'-12'-10'133'0,"12"10"0"16,0 0-21-16,0 0-9 0,0 0-10 0,0 0-9 15,24-24-9-15,-8 19-5 0,2-3-11 16,4 2-9-16,3-2-21 0,-1 1-34 15,-2-3-52-15,4 4-70 0,-3 1-76 0,-1-3-110 16,-4 2-638-16,-2 0-377 0</inkml:trace>
  <inkml:trace contextRef="#ctx0" brushRef="#br1" timeOffset="144531.49">18193 14634 3232 0,'0'0'155'16,"0"0"-10"-16,0 0-22 0,12 13-14 15,-12-13-14-15,0 0-9 0,34-6-32 16,-34 6-45-16,31-11-51 0,-11 4-31 0,1-1-26 16,0 1-11-16,-2-1-15 0,-2 1-27 15,-2-1-40-15,-1-2-64 0,-3 2-97 16,-2 1-451-16,-3-1-120 0</inkml:trace>
  <inkml:trace contextRef="#ctx0" brushRef="#br1" timeOffset="144776.09">17536 14150 2515 0,'0'0'228'0,"0"0"29"15,0 0-30-15,-32 17-23 0,24-5-24 16,-2 1-10-16,-4 2-12 0,0 3-14 15,-3-2-23-15,-4 5-19 0,0 0-21 0,-3 0-17 16,4 1-8-16,-4-1-21 0,3-2-41 16,-1-3-69-16,6 0-97 0,0-1-96 15,2-1-219-15,4-5-101 0,-1 2-308 0,11-11-276 16</inkml:trace>
  <inkml:trace contextRef="#ctx0" brushRef="#br1" timeOffset="150949.91">28350 15594 2107 0,'0'0'304'0,"0"0"-106"0,0 0-59 0,0-22-18 15,0 22-4-15,0 0-11 0,0 0-14 16,0 0-7-16,0 0-2 0,0 0-7 16,0 0 3-16,10-10 2 0,-10 10 2 0,0 0 1 15,0 0-1-15,0 0-5 0,0 0 8 16,0 0-1-16,0 0 7 0,15-5 1 15,-15 5 4-15,0 0 3 0,0 0 7 0,0 0-18 16,0 0-6-16,0 0-6 0,0 0-3 16,0 0-4-16,0 0-3 0,0 0 4 15,0 0-8-15,0 0 21 0,-52 4-9 16,52-4-6-16,-26 15-10 0,13-5-6 0,-2-2 3 16,-3 3-4-16,3 2-5 0,-6-2 1 15,6 1-4-15,-1-2 0 0,0-2-3 0,-2-1 0 16,0 2-3-16,3-4 0 0,-2 0-2 15,0 0-4-15,17-5-5 0,-30 3 0 16,15-3-4-16,15 0-3 0,-26-1-1 0,26 1 1 16,-22-6-6-16,22 6-1 0,-19-6 0 0,19 6 0 15,-18-5 0-15,18 5-3 0,0 0-2 16,-20-5-1-16,20 5-6 0,0 0 4 16,0 0-2-16,-22 1 0 0,22-1-1 0,0 0 2 15,-16 12-5-15,16-12 4 0,-13 9-2 16,13-9 0-16,-15 9 3 0,15-9 1 0,-16 10-1 15,16-10 1-15,-15 10-3 0,15-10 2 16,-18 7 0-16,18-7 1 0,-16 4-2 16,16-4 0-16,0 0 2 0,-27 0-5 0,27 0 3 15,0 0-7-15,-18-11 7 0,18 11-1 16,0 0-2-16,-11-18 1 0,11 18-2 0,0 0-1 16,-2-17 0-16,2 17 0 0,0 0-1 15,0 0-3-15,0 0 4 0,2-20-1 16,-2 20-1-16,0 0 1 0,0 0-4 15,0 0 3-15,0 0 3 0,0 0 2 0,0 0-7 16,0 0 3-16,0 0 3 0,0 0 1 16,0 0 0-16,-27 37-2 0,27-37 3 0,-18 10 1 15,8-6 0-15,10-4 1 0,-16 5 0 16,16-5-4-16,-19 6 3 0,19-6-4 0,0 0 2 16,-20 2 3-16,20-2-1 0,0 0 1 15,0 0 2-15,-20-13-1 0,20 13-1 0,0 0-5 16,-5-22 3-16,5 22 0 0,0 0-1 15,7-29-1-15,-7 29 1 0,9-19-1 0,-3 7 3 16,1-2-4-16,-7 14 2 0,12-23-2 16,-4 14 2-16,-8 9 0 0,9-17-1 15,-9 17 0-15,10-13-4 0,-10 13 4 0,10-6-2 16,-10 6 1-16,0 0 2 0,0 0 1 16,0 0-2-16,0 0 1 0,12 26-2 15,-12-26 1-15,0 19 0 0,0-19 2 0,-7 23 3 16,7-23-2-16,-3 22-2 0,3-22 0 15,-6 20 8-15,2-10 6 0,4-10 4 0,-9 15 1 16,9-15 0-16,-12 13 0 0,12-13-2 16,-13 12-4-16,13-12 2 0,-18 5-3 15,18-5 0-15,-13 4-2 0,13-4 0 0,0 0-3 16,-29-4 1-16,29 4-1 0,-16-9-1 16,16 9 0-16,-22-16 4 0,14 6-1 15,0-2 1-15,1-1 0 0,3-2 1 0,-2-3-1 16,4 1-1-16,2 17 1 0,-2-36 1 15,2 18 5-15,2 4 2 0,-2 14 1 0,0-28 4 16,2 15 2-16,-2 13-1 0,0-20-1 16,0 20-6-16,0-17 1 0,0 17-5 15,0 0-1-15,4-18-2 0,-4 18 3 0,0 0 1 16,0 0-1-16,0 0-2 0,0 0 1 16,0 0-1-16,-4 55-2 0,4-55-1 15,-2 36 0-15,0-14 0 0,-1-2-2 0,-1 5-4 16,0 0 4-16,-2 2-2 0,-1-1 0 15,-5 5 2-15,5-1-2 0,-3 1-1 0,-2-2 1 16,1 1-2-16,4-3 0 0,-2-1 0 16,0 1-1-16,3-3 0 0,1-1-1 0,-4 0 1 15,6-4-1-15,-1 1-1 0,0-3 0 16,0-2 1-16,-3-1-2 0,7-14 3 16,-10 26 0-16,2-16 0 0,-3-1-1 0,-1 1 2 15,12-10 0-15,-20 11 0 0,8-7 3 16,12-4 2-16,-21 5 4 0,21-5 5 0,-25-2 0 15,25 2 5-15,-21-5-6 0,21 5 0 16,-21-12-2-16,13 3 1 0,8 9-4 16,-13-23 1-16,10 10-5 0,1-5 1 0,2 18-7 15,3-37-14-15,1 14-18 0,3 0-29 16,1-4-36-16,4 0-39 0,3-1-36 0,3 1-48 16,-2-2-60-16,6 3-54 0,-3 1-115 15,5-2-157-15,7-1 1 0,-1 1-614 16,6-1-979-16</inkml:trace>
  <inkml:trace contextRef="#ctx0" brushRef="#br1" timeOffset="151193.76">27871 15156 3966 0,'-8'-9'-19'0,"8"9"39"15,0 0 31-15,-9-12 27 0,9 12 19 16,0 0 2-16,0 0-7 0,0 0-9 16,0 0-7-16,17-19-11 0,-17 19-9 0,17-5-5 15,-17 5-7-15,23-6-10 0,-8 2-21 16,-15 4-38-16,27-6-44 0,-12 2-56 0,3 3-71 16,-2-1-49-16,-2-4-81 0,-1 3-165 15,-2-3-86-15,-2 2-267 0,-9 4-186 16</inkml:trace>
  <inkml:trace contextRef="#ctx0" brushRef="#br1" timeOffset="151405.01">27541 14908 2736 0,'-17'-3'81'0,"17"3"-2"0,0 0-10 0,0 0 10 16,0 0 3-16,0 0-10 0,0 0-5 16,0 0-14-16,0 0-47 0,0 0-55 0,53-17-62 15,-39 15-71-15,3-2-112 0,2 2-533 16,-1 1-156-16</inkml:trace>
  <inkml:trace contextRef="#ctx0" brushRef="#br1" timeOffset="153337.91">26668 15601 2431 0,'2'-19'-29'0,"-2"19"58"0,7-16 33 0,-7 16 31 15,4-12 32-15,-4 12 38 0,0 0 17 16,0 0 26-16,10-11 23 0,-10 11 8 0,0 0 5 16,0 0-17-16,0 0-28 0,0 0-25 15,-12 62-16-15,7-40-21 0,1-1-16 16,-2 2-13-16,1 1-13 0,-2-1-22 0,2 0-38 16,-3-2-43-16,1-2-60 0,1-1-81 15,0-1-87-15,-3-4-78 0,1-1-142 0,-1 3-134 16,1-5 20-16,0-1-303 0,-1-1-240 15</inkml:trace>
  <inkml:trace contextRef="#ctx0" brushRef="#br1" timeOffset="153481.37">26473 15917 3078 0,'-27'8'213'0,"17"-5"-17"16,10-3-19-16,-22 12-21 0,10-7-5 0,1 3-5 16,11-8-19-16,-24 13-14 0,13-6-17 15,-3 0-17-15,14-7-24 0,-20 11-30 16,8-7-41-16,12-4-61 0,-15 5-81 0,6-3-74 15,9-2-105-15,-16 3-171 0,16-3-474 16,0 0-442-16</inkml:trace>
  <inkml:trace contextRef="#ctx0" brushRef="#br1" timeOffset="153616.99">26356 15673 3294 0,'2'-11'133'15,"-2"11"-6"-15,6-18-17 0,-6 18-15 16,7-13-11-16,-7 13-20 0,10-11-46 0,-10 11-68 15,0 0-73-15,8-12-63 0,-8 12-69 16,0 0-138-16,5-10-495 0,-5 10-264 16</inkml:trace>
  <inkml:trace contextRef="#ctx0" brushRef="#br1" timeOffset="154161.84">26077 15641 2767 0,'-18'2'1'0,"18"-2"-14"0,0 0 14 0,-15 4-5 16,15-4 1-16,0 0 12 0,0 0-11 16,0 0 2-16,0 0 3 0,0 0 5 15,0 0 25-15,0 0 26 0,0 0 28 0,0 0 21 16,0 0 13-16,0 0 3 0,0 0-5 16,0 0-5-16,0 0-5 0,0 0 3 0,0 0-3 15,0 0 2-15,-8-20 6 0,8 20 3 16,0 0 0-16,-35 11 3 0,21-2 1 15,-4 0-4-15,3 5-6 0,-6-1-11 0,3-1-11 16,-6 8 14-16,-1-1-8 0,0 0-1 16,0 1-6-16,-2 2-2 0,3-2-3 0,-1-1-4 15,-4 1 2-15,2-3 6 0,2-2-4 16,-4 1 2-16,9-5-6 0,-4 1-2 16,1-3-7-16,0-2-14 0,3 1-6 0,-3-4-7 15,5 0-1-15,1-3-5 0,17-1 3 16,-38-4-7-16,20 3-1 0,1-5-3 15,4-1-1-15,0-1-3 0,-3 1-2 0,5-3 2 16,-1 0 1-16,12 10 2 0,-21-16 2 16,13 8 3-16,8 8-1 0,-20-14-1 15,11 8 0-15,9 6 0 0,-18-9-1 0,18 9-2 16,-20-5-1-16,20 5 1 0,-18-3 3 16,18 3 5-16,0 0-4 0,-34 14-2 0,23-6-4 15,0 1-5-15,-1 2-2 0,3 1 0 16,-3 5 4-16,1-4 0 0,1 6-5 0,-1 0-3 15,0-2-1-15,1 2 1 0,-3 1-6 0,0 1-3 16,1-5-17-16,-4 4-18 0,2-5-32 16,-5 2-40-16,0-2-54 0,-2-2-72 15,1 1-98-15,-3-1-139 0,0-2-117 16,0 2-29-16,-1 2-748 0,4 0-1394 0</inkml:trace>
  <inkml:trace contextRef="#ctx0" brushRef="#br1" timeOffset="154323.97">24559 16466 4772 0,'0'0'0'16,"0"0"7"-16,-3 11-3 0,3-11 12 0,0 0 26 16,29 6 10-16,-10-6-2 0,3-2-7 15,0 2-10-15,4-4-7 0,3 0-5 16,1-2 10-16,0-1-35 0,1-2-43 0,-1-3-64 16,3 0-79-16,-4 0-71 0,-4-2-137 15,1 0-189-15,-5-1 14 0,-4 0-317 0,-1-2-268 16</inkml:trace>
  <inkml:trace contextRef="#ctx0" brushRef="#br1" timeOffset="155037.49">24695 15831 2692 0,'0'0'31'0,"0"0"36"0,0 0-15 16,0 0-5-16,0 0-2 0,8 40-6 0,-8-40 0 15,-12 8 0-15,12-8-10 0,-18 7-2 16,18-7 3-16,-27 8 31 0,13-4 29 0,-4-3 18 16,18-1 16-16,-27 4 8 0,12-4-7 15,15 0 2-15,-21 0 1 0,21 0-17 16,0 0-11-16,-24-12-14 0,24 12-3 0,-4-15-2 15,4 15-4-15,0 0-5 0,14-35-9 16,-6 21-6-16,0-1-7 0,3-2-15 16,2 1-27-16,-3 2-46 0,-2 0-67 0,-1 3-78 15,1 3-71-15,-8 8-108 0,9-7-152 16,-9 7-58-16,0 0-293 0,0 0-219 16</inkml:trace>
  <inkml:trace contextRef="#ctx0" brushRef="#br1" timeOffset="155181.87">24481 16223 2869 0,'0'0'181'0,"-8"20"0"16,8-20-24-16,-7 10-16 0,7-10-16 0,0 0-11 15,0 0-23-15,0 0-52 0,0 0-54 16,0 0-59-16,0 0-49 0,0 0-35 0,0 0-40 16,0 0-84-16,0 0-640 0,-2-37-326 15</inkml:trace>
  <inkml:trace contextRef="#ctx0" brushRef="#br1" timeOffset="155611.56">24527 15368 2879 0,'0'0'72'16,"-12"-14"25"-16,12 14-9 0,-14-4-5 0,14 4 4 15,0 0 6-15,0 0 5 0,-37 23-7 16,23-5-8-16,-2-1-5 0,-2 8 14 15,-4 0 14-15,2 2 6 0,-4 5 2 0,-1 2-9 16,1-2-11-16,-3 1-8 0,1-2-4 16,-2-1-14-16,0-4-3 0,2-3-9 15,-1-2 0-15,1-1 3 0,-2 0 19 0,-1-5 6 16,1-1-12-16,5-3-9 0,-2-4 0 16,1 0-13-16,3-4 1 0,3 0-10 15,-2-3-2-15,20 0-1 0,-32-6-2 0,15-1 8 16,5 4 2-16,12 3 7 0,-22-8 12 15,22 8 5-15,-18-7 5 0,18 7 1 0,-18-4 4 16,18 4 11-16,0 0 8 0,0 0 5 16,-25 15-2-16,19-8-7 0,6-7-15 15,-17 24-6-15,8-11-7 0,-3 5-7 0,1-2-8 16,-2 0-7-16,1 1 1 0,1-2-9 16,1-2-5-16,-1 1-9 0,2-1-13 0,-1-1-23 15,10-12-33-15,-14 15-41 0,8-6-43 16,0-4-51-16,6-5-69 0,0 0-64 15,0 0-75-15,0 0-150 0,0 0-73 0,0 0 24 16,36-19-528-16,-23 6-726 0</inkml:trace>
  <inkml:trace contextRef="#ctx0" brushRef="#br1" timeOffset="155811.93">23917 15343 3492 0,'0'0'72'0,"-10"-17"76"15,10 17 39-15,-6-11 7 0,6 11-12 16,0 0 14-16,0 0 0 0,0 0-10 0,0 0-4 16,0 0-22-16,22-21-21 0,-10 18-19 15,-12 3-23-15,30-5-40 0,-11 2-60 16,0-4-66-16,0 3-82 0,7-1-105 0,-10-1-133 16,5-1-190-16,1 0-28 0,-2-6-442 15,2 4-578-15</inkml:trace>
  <inkml:trace contextRef="#ctx0" brushRef="#br1" timeOffset="182594.81">23548 16056 1285 0,'0'0'196'0,"0"0"-42"0,0 0-44 15,0 0-23-15,0 0 3 0,0 0 3 0,0 0 7 16,0 0-20-16,0 0 9 0,0 0 9 16,-51 7 7-16,51-7 10 0,0 0 13 15,0 0-2-15,-17 4 10 0,17-4-7 16,0 0 6-16,0 0-8 0,-21 4-3 0,21-4-4 16,0 0-7-16,-19 2-9 0,19-2-5 15,-20 2-7-15,20-2-6 0,-20 0 3 16,20 0-9-16,-28 4-2 0,11-2-4 0,-2 1-4 15,0 2-5-15,-3 0-5 0,-2 0-1 0,-2 3-6 16,-1 0-4-16,-7 2-5 0,0 1-5 16,-5-2-2-16,6 0-2 0,-3 2-8 15,0-3-4-15,0 5 1 0,0-6-21 0,2 2 1 16,0-2-2-16,5 4 1 0,1-5 2 16,1 2 2-16,1-3-4 0,5 0 1 15,2-1-2-15,0 1 3 0,5-2-1 0,-4-1-1 16,18-2-2-16,-23 2-5 0,23-2 0 15,-24 0-1-15,24 0 0 0,0 0 1 16,-20-7 0-16,20 7 1 0,-10-10-6 0,10 10 0 16,0 0 5-16,-4-17-1 0,4 17-1 15,0 0 4-15,0-24-3 0,0 24 0 16,0 0 3-16,7-21-1 0,-7 21 1 0,9-15-2 16,-9 15 2-16,8-15 0 0,-8 15 2 15,12-15-2-15,-5 8 0 0,-7 7 4 16,11-16 3-16,-11 16 1 0,8-14 6 0,-8 14 7 15,9-10 5-15,-9 10-1 0,8-10 2 16,-8 10 16-16,0 0-13 0,0 0 9 0,10-13 0 16,-10 13 3-16,0 0 6 0,0 0 21 15,0 0-2-15,0 0-4 0,0 0-7 0,0 0-4 16,0 0-5-16,0 0-6 0,0 0 0 16,0 0-10-16,-48 28 3 0,35-20-4 0,1-1-3 15,0 1 0-15,-2 1-11 0,2 1 0 16,-4-1 5-16,4-1-4 0,-1 2-4 15,3-3 6-15,-3 3-2 0,13-10 6 0,-17 13-9 16,17-13 5-16,-12 12-6 0,12-12 3 16,-7 11 4-16,7-11-1 0,0 0 2 15,0 0-8-15,15 23-4 0,-15-23 0 0,18 9-1 16,-2-3-1-16,-4 0 1 0,5-3-1 16,-2 4 2-16,0-4-21 0,-1 1-36 0,2 3-43 15,-4-5-51-15,-12-2-78 0,23 6-85 16,-14-6-150-16,-9 0-137 0,13 2-17 0,-13-2-469 15,0 0-642-15</inkml:trace>
  <inkml:trace contextRef="#ctx0" brushRef="#br1" timeOffset="182970.65">21639 16145 3202 0,'0'0'-186'0,"0"0"15"16,0 0 12-16,-18-7 14 0,18 7 21 0,0 0 15 16,0 0 24-16,-14-6 10 0,14 6 3 15,0 0 0-15,0 0 0 0,0 0-11 16,0 0-8-16,0 0-30 0,-15-6-32 15,15 6-327-15,0 0 354 0</inkml:trace>
  <inkml:trace contextRef="#ctx0" brushRef="#br1" timeOffset="183303.01">21592 16126 1469 0,'0'0'73'0,"0"0"29"0,-10-9 9 0,10 9 5 15,0 0 9-15,0 0 2 0,0 0 9 16,0 0 2-16,0 0 12 0,0 0 5 16,0 0 6-16,0 0 0 0,0 0-2 0,0 0-9 15,0 0-1-15,0 0-9 0,0 0-8 16,0 0-1-16,0-19-11 0,0 19 4 15,0 0-1-15,0 0-9 0,0 0-3 0,0 0-12 16,0 0-33-16,-26 28-7 0,26-28-1 16,-17 15-6-16,8-5-6 0,1 0-9 15,-3-1-2-15,11-9-2 0,-16 16-8 16,7-9-5-16,9-7-5 0,-13 9-11 0,13-9-13 16,-14 3-4-16,14-3 4 0,0 0-3 15,0 0 0-15,0 0 0 0,-20-16 6 0,20 16 2 16,-4-17 1-16,4 17 15 0,0 0 13 15,-4-21 12-15,4 21 6 0,0 0 9 16,0 0 18-16,-6-12 31 0,6 12-7 0,0 0-7 16,0 0-8-16,-32 27-10 0,21-16-9 15,-1 5-11-15,-4-4-34 0,4 6-60 0,-5-2-88 16,2 1-132-16,-6 2-181 0,2-2-156 16,0-1 3-16,-2-2-473 0,-2 0-627 0</inkml:trace>
  <inkml:trace contextRef="#ctx0" brushRef="#br1" timeOffset="183605.68">20809 16247 3478 0,'0'0'76'0,"0"0"12"0,-11-13-12 15,11 13-12-15,0 0-11 0,0 0-3 16,-15-7 0-16,15 7-10 0,0 0 0 0,0 0-8 16,0 0 0-16,-25-1 8 0,25 1 20 15,0 0 18-15,0 0 8 0,-22-6 4 16,22 6 2-16,0 0 1 0,0 0-3 0,-16-4-12 16,16 4-8-16,0 0-12 0,0 0-2 15,-24 6-6-15,24-6-8 0,-17 12-15 16,9-5-47-16,8-7-78 0,-24 15-111 0,12-8-142 15,0 1-217-15,1-2-8 0,11-6-403 16,-21 17-431-16</inkml:trace>
  <inkml:trace contextRef="#ctx0" brushRef="#br1" timeOffset="184163.46">19714 16241 3014 0,'10'-7'-25'15,"-10"7"25"-15,0 0 20 0,0 0 21 16,0 0 20-16,14-8 22 0,-14 8 25 15,0 0 12-15,0 0 5 0,0 0 7 0,0 0-2 16,0 0 1-16,0 0-1 0,0 0-4 16,0 0-3-16,0 0 16 0,-28 34 2 0,28-34-14 15,-19 11-9-15,8-5-2 0,11-6 0 16,-21 9-25-16,11-3 7 0,10-6 3 16,-22 7 1-16,22-7 0 0,-18 4-1 0,18-4-6 15,0 0-10-15,-24-1-8 0,24 1-9 16,0 0-6-16,-10-16-8 0,10 16-3 0,0-19-5 15,0 19-4-15,8-24-4 0,-2 10-9 16,0 1-3-16,2-2-7 0,-2 0-26 16,2-1-44-16,2 3-45 0,-3 0-62 0,-1 1-85 15,3 1-73-15,-5 1-147 0,-4 10-129 16,4-9-17-16,-4 9-506 0,0 0-720 0</inkml:trace>
  <inkml:trace contextRef="#ctx0" brushRef="#br1" timeOffset="184348.17">19585 16808 3600 0,'8'8'18'0,"-1"-2"30"0,-7-6-2 0,0 0-8 16,25 7 3-16,-12-7-7 0,2-2-2 15,-15 2-12-15,29-5-44 0,-11 2-62 0,0-1-59 16,0 0-46-16,-4-1-47 0,-1 0-125 15,-3 3-501-15,-10 2-224 0</inkml:trace>
  <inkml:trace contextRef="#ctx0" brushRef="#br1" timeOffset="184499.81">19682 16932 2929 0,'-14'13'237'0,"14"-13"3"15,-9 10-28-15,9-10-16 0,0 0-14 16,-12 8-31-16,12-8-30 0,0 0-52 15,-13 0-63-15,13 0-79 0,0 0-69 16,0 0-56-16,-15-15-59 0,15 15-129 0,-10-14-597 16,6 7-443-16</inkml:trace>
  <inkml:trace contextRef="#ctx0" brushRef="#br1" timeOffset="185019.39">19270 16173 3079 0,'0'0'58'0,"0"0"24"15,-13-8-9-15,13 8-9 0,0 0-6 0,-28 0 7 16,28 0 15-16,-26 5 10 0,4 1 4 16,-2 1 11-16,-3 0 12 0,-7 5 20 15,0 1 12-15,-1-2-11 0,-6 0 29 0,3 0-6 16,-2 3-15-16,-7-1-14 0,3-2-35 15,-3 2-6-15,5-3-11 0,2-2-12 16,-3 1-8-16,-1-3-5 0,2 0-7 0,-1-4-3 16,7-1-6-16,2-1-4 0,1-1-3 15,1-3-1-15,2 0-7 0,1-2 2 0,3 2-2 16,2-1 2-16,4-1-6 0,0 3 0 16,3-2-7-16,1 1 2 0,16 4-1 0,-28-5-4 15,28 5-3-15,-21-4-4 0,21 4 4 16,-19 0 0-16,19 0 0 0,-19 6 0 0,19-6 0 15,-17 9 1-15,17-9 0 0,-17 12 2 16,9-4 0-16,-3-1 3 0,11-7 0 16,-17 13 1-16,17-13 1 0,-17 12-3 0,9-4 4 15,8-8 1-15,-15 7-1 0,15-7-1 16,-15 4 0-16,15-4-1 0,0 0-2 0,0 0 1 16,-30-8-3-16,30 8 0 0,-12-11-2 15,12 11-1-15,-9-19 0 0,5 6-1 16,4 13-1-16,-6-31-2 0,6 12-1 0,-3-2 0 15,3 1-17-15,0-5-22 0,0 5-32 16,5-4-37-16,-5-3-62 0,6 2-96 0,-4-2-119 16,3 3-217-16,1-1 7 0,0 0 25 15,-2 0-441-15,0 4-495 0</inkml:trace>
  <inkml:trace contextRef="#ctx0" brushRef="#br1" timeOffset="185194.45">18042 15773 3100 0,'0'0'64'0,"0"0"35"16,6-20-7-16,-6 20-11 0,13-13 0 0,-13 13 2 15,19-14-6-15,-7 6-9 0,4 1-12 16,1-3-37-16,-3 2-29 0,6-2-32 0,-6 2-27 16,4-1-36-16,-6 2-46 0,0-1-58 15,-1 5-130-15,-11 3-544 0,11-7-251 0</inkml:trace>
  <inkml:trace contextRef="#ctx0" brushRef="#br1" timeOffset="185439.97">17688 16281 2932 0,'-14'13'168'0,"1"-2"15"16,-2 1-7-16,1 0 6 0,1-1 10 15,0 2 9-15,0-1 20 0,-1 3-19 16,-2-2-26-16,0 2-23 0,1-1-17 0,-2 1-13 16,0-1-18-16,2 1-13 0,0 0-12 15,1-2-24-15,3-2-36 0,0 1-45 16,1-3-53-16,-1 3-71 0,7-3-90 0,-2 1-101 16,6-10-186-16,-4 13-75 0,4-13 42 15,0 0-319-15,0 0-247 0</inkml:trace>
  <inkml:trace contextRef="#ctx0" brushRef="#br1" timeOffset="185935.72">18728 16766 2992 0,'0'0'213'0,"0"0"4"0,0 0-20 0,0 0-12 16,-2 25-9-16,2-25-22 0,0 0-19 16,0 0-17-16,27-5-24 0,-27 5-33 0,28-6-34 15,-28 6-25-15,34-10-24 0,-18 6-23 16,4 1-28-16,-1-2-41 0,-3 0-48 0,2 3-42 16,-4-4-66-16,-1 2-176 0,-2 3-524 15,-11 1-417-15</inkml:trace>
  <inkml:trace contextRef="#ctx0" brushRef="#br1" timeOffset="211152.72">4046 15604 2274 0,'0'0'143'0,"0"0"6"15,0 0-23-15,0 0-34 0,0 0-37 0,0 0-18 16,0 0-25-16,0 0-25 0,0 0-39 16,0 0-41-16,0 0-32 0,24-7-30 15,-24 7-61-15,0 0-131 0,0 0-255 0,0 0 195 16</inkml:trace>
  <inkml:trace contextRef="#ctx0" brushRef="#br1" timeOffset="-194282.62">16422 16490 903 0,'0'0'192'0,"14"-23"-43"16,-14 23-30-16,0 0-13 0,0 0-12 0,6-13-10 15,-6 13 5-15,0 0 0 0,0 0-3 16,0 0 10-16,8-11-2 0,-8 11 2 0,0 0 6 15,0 0-2-15,0 0 7 0,8-9 4 16,-8 9 4-16,0 0 4 0,0 0-1 16,0 0-4-16,0 0 0 0,0 0-1 0,0 0-1 15,0 0-4-15,0 0 8 0,0 0 2 16,0 0 2-16,0 0-10 0,0 0-11 16,0 0-15-16,0 0 7 0,-63 14-11 15,44-8 3-15,-6 0-13 0,-3-3-5 0,-2 4-4 16,-5 0-5-16,-3-3-5 0,-3 1-11 0,-1 1-2 15,0 0-2-15,-3-2-6 0,1 2-3 16,-3-3-1-16,3 3-21 0,-3-2 2 16,3 1-1-16,-3 1 2 0,3-2-4 0,-1 1-2 15,1-1 1-15,2 2 0 0,-1-2 2 16,3-2-1-16,6 2-2 0,-2 0 2 16,5-3-4-16,-1 3 3 0,0-1 1 0,2 0-2 15,3-2 1-15,-1 2-1 0,5-3 0 16,-1 0 0-16,4 1 1 0,0-1-3 15,20 0 1-15,-31-1 3 0,31 1-3 0,-26-3 2 16,26 3 0-16,-26-1 2 0,26 1-5 16,-18-6-3-16,18 6 0 0,-15-7 1 0,15 7-1 15,-13-8 1-15,13 8-1 0,0 0 3 16,-8-14-4-16,8 14 0 0,0 0 2 16,0 0-3-16,4-24 0 0,-4 24 3 15,5-17-1-15,-5 17 2 0,12-17-3 0,-12 17 7 16,11-16-4-16,-11 16 2 0,10-14-2 15,-4 6 1-15,-6 8 0 0,10-14 2 0,-10 14 1 16,0 0 5-16,12-15 0 0,-12 15 3 16,0 0 4-16,8-11 1 0,-8 11-1 0,0 0 5 15,0 0-1-15,0 0 1 0,0 0 1 16,0 0 2-16,0 0-9 0,0 0 5 0,0 0-5 16,-49 26-1-16,36-18-2 0,-1 1 0 15,1 1-2-15,1-1 1 0,-4-1-1 16,3 3 2-16,1-1 1 0,-1 2-1 15,3-3 3-15,-1 0-2 0,3 1-2 0,8-10-1 16,-13 17 0-16,13-17 5 0,-2 16 2 16,2-16 6-16,0 0 2 0,15 22 1 0,-5-14 3 15,5-1-2-15,0 2-1 0,2-4 4 16,2 2-2-16,2 1-8 0,-1 0-6 16,3 0-5-16,-3-1-36 0,0-2-49 0,-5 2-69 15,4-2-91-15,-7-1-96 0,1 1-195 16,-3 0-65-16,-10-5 19 0,14 9-367 15,-14-9-357-15</inkml:trace>
  <inkml:trace contextRef="#ctx0" brushRef="#br1" timeOffset="-185416.07">5512 16500 2748 0,'0'0'-133'0,"0"0"20"0,0 0 14 16,0 0 29-16,-16 5 18 0,16-5 22 15,0 0 35-15,0 0 12 0,0 0 14 16,0 0 3-16,0 0 18 0,0 0 7 0,0 0 4 16,0 0-3-16,0 0-3 0,0 0 3 15,-10 10-4-15,10-10-1 0,0 0-2 16,0 0 5-16,0 0-4 0,0 0 5 15,0 0-4-15,0 0 2 0,0 0 0 0,0 0 3 16,0 0 4-16,0 0-1 0,0 0-7 16,0 0 0-16,0 0-8 0,0 0-5 0,0 0-6 15,0 0-2-15,0 0-6 0,0 0 2 16,0 0-8-16,43-29 0 0,-43 29-4 16,12-13 0-16,-3 6 0 0,-1-5-7 0,-8 12-1 15,15-19 1-15,-9 7-2 0,2 4-1 16,-8 8-2-16,12-26-1 0,-8 17-2 0,2-5 1 15,-6 14-5-15,6-22 3 0,-4 8-1 16,-2 14-2-16,2-25 3 0,-2 25-6 16,-2-24 1-16,2 24 0 0,-6-27-1 0,2 16-4 15,4 11 4-15,-8-27-2 0,1 16-4 16,7 11 0-16,-11-19 4 0,11 19 0 16,-10-16-3-16,10 16 3 0,-10-17 0 0,10 17 2 15,-9-14-2-15,9 14 2 0,-9-10 1 16,9 10-1-16,0 0 0 0,-10-14-2 15,10 14-1-15,0 0 6 0,0 0-4 0,-13-8 7 16,13 8-2-16,0 0 3 0,0 0 6 16,0 0 3-16,0 0 5 0,-26 29 4 0,22-20-1 15,4-9 6-15,-8 25 0 0,4-8 7 16,-2 1 2-16,2 4 3 0,-1 4 1 0,-2-2 0 16,3 4 1-16,0 1-1 0,0 0 0 15,0-1 5-15,-1 1 2 0,1 2 7 16,2-3-4-16,-2 2 2 0,2 1-4 15,0-2-2-15,0 1 4 0,-1-2-5 0,3 1-1 16,-2-2-4-16,2 1-4 0,-2-3-2 16,2 2 0-16,0-6-4 0,-2 1-3 0,0-2-2 15,0 1-5-15,2-5 6 0,-3 2-7 16,-1-1-5-16,2 0 1 0,-2-3-19 0,4-14-34 16,-8 24-38-16,2-12-61 0,6-12-84 15,-14 15-79-15,14-15-157 0,-14 7-153 16,5-4-354-16,9-3-405 0</inkml:trace>
  <inkml:trace contextRef="#ctx0" brushRef="#br1" timeOffset="-185166.54">5177 16763 2961 0,'0'0'-37'0,"0"-19"9"0,0 19 7 0,0 0 7 16,0 0 14-16,8-19 35 0,-8 19 23 16,16-10 12-16,-16 10-2 0,21-7 1 15,-7 2-10-15,4 2 3 0,0-3 0 0,8 1-2 16,-1 0-8-16,1 2-3 0,2-3-9 16,1 2-10-16,0-1-21 0,-1-1-59 15,-1 2-65-15,1 0-66 0,-5-1-94 0,1-3-625 16,-6 4-285-16</inkml:trace>
  <inkml:trace contextRef="#ctx0" brushRef="#br1" timeOffset="-184213.73">5896 16647 2568 0,'0'0'-118'0,"0"0"24"0,0 0 11 16,0 0 10-16,0 0 21 0,0 0 14 0,0 0 19 15,0 0 19-15,0 0 24 0,0 0 6 16,0 0 6-16,0 0 8 0,0 0 26 0,0 0 12 16,-31 23 19-16,31-23 5 0,-9 19 8 15,5-6 0-15,0 0 0 0,0 2-5 16,2 3-9-16,0-1-9 0,2 4-7 0,0-2-10 15,2 2-7-15,-2 0-3 0,4 2-11 16,0 0-4-16,2-1-2 0,3-3-5 0,-2-2-10 16,1 1-27-16,0-3-35 0,3-2-39 15,0-1-75-15,-1-1-59 0,1-4-87 16,-1 0-621-16,-1-2-307 0</inkml:trace>
  <inkml:trace contextRef="#ctx0" brushRef="#br1" timeOffset="-183655.17">6054 16732 2597 0,'0'0'-150'0,"6"-15"16"0,-6 15 19 0,10-11 16 16,-10 11 12-16,11-12 20 0,-11 12 30 15,13-5 12-15,-13 5 22 0,0 0 26 0,21-3 16 16,-21 3 25-16,0 0 25 0,21 12 19 16,-21-12 4-16,11 15 7 0,-11-15-3 0,8 23-6 15,-6-8-1-15,-2 0-6 0,2 3-4 16,-2-18-5-16,-2 36-1 0,0-18-13 16,-2 0-5-16,0 1-1 0,-1-1-11 15,1-2 2-15,0 0-5 0,0 0-9 0,4-16 2 16,-8 25-10-16,8-25-3 0,-7 20-3 15,7-20-3-15,-5 15-7 0,5-15-4 0,0 0-8 16,0 0-13-16,0 0 0 0,0 0-5 16,0 0-1-16,0 0-4 0,0 0-2 15,0 0 1-15,37-38 0 0,-29 23 2 0,0-4-1 16,3-1 0-16,0 0-3 0,-1-2 7 16,0 3-3-16,0-2 0 0,0 5 4 15,-4-2 3-15,5 2 2 0,-5 4 12 16,1-2 10-16,-1 3 14 0,-6 11 6 0,9-18 11 15,-9 18 12-15,0 0 18 0,6-11 5 16,-6 11-4-16,0 0-8 0,0 0-5 0,0 0-2 16,0 0-14-16,0 46 1 0,0-46-12 15,0 29-5-15,2-12-2 0,2 2-4 16,-2-2-2-16,4 2-2 0,0 0-3 0,2 0-6 16,0 0-10-16,0-4-27 0,0-1-37 15,1-1-56-15,2-1-57 0,2-4-75 0,-1 1-84 16,-12-9-148-16,24 7-112 0,-14-3-318 15,-10-4-291-15</inkml:trace>
  <inkml:trace contextRef="#ctx0" brushRef="#br1" timeOffset="-183377.53">6540 16684 2686 0,'0'0'-97'0,"0"0"17"0,11-11 18 16,-11 11 26-16,0 0 37 0,0 0 25 16,0 0 29-16,0 0 24 0,32 33 6 0,-26-18 7 15,-2 2 8-15,0 2 7 0,-2 0 5 16,0 4 0-16,0-2-6 0,-2 2-6 16,0-3-12-16,-2 3-8 0,0 2-10 0,-2-2-6 15,0-2-7-15,0 0-6 0,-2-4-6 16,-1 1-13-16,-1-2-27 0,1-2-31 15,-1-1-43-15,2-1-38 0,6-12-52 0,-11 15-56 16,11-15-83-16,-4 8-613 0,4-8-304 16</inkml:trace>
  <inkml:trace contextRef="#ctx0" brushRef="#br1" timeOffset="-183084.08">6795 16915 2737 0,'0'0'-58'0,"16"6"22"0,-16-6 4 16,0 0 7-16,0 0 7 0,0 0 9 15,0 0 18-15,20 0-2 0,-20 0 14 0,0 0-2 16,18 1 15-16,-18-1 10 0,0 0 9 15,30-1 13-15,-30 1-3 0,25-2-7 16,-25 2-5-16,32-2-7 0,-17 0-2 16,-15 2-9-16,32-2-6 0,-18 0-27 15,-14 2-50-15,28-8-52 0,-15 7-42 0,-13 1-61 16,17-12-107-16,-11 8-413 0,-6 4 13 0</inkml:trace>
  <inkml:trace contextRef="#ctx0" brushRef="#br1" timeOffset="-182903.15">6957 16820 2259 0,'0'0'89'0,"0"0"19"16,0 0 14-16,-23-1 14 0,23 1 6 0,0 0-6 15,0 0-9-15,0 0-12 0,0 0-13 16,0 0-12-16,-14-7-13 0,14 7-6 16,0 0-5-16,0 0-12 0,0 0-5 0,0 0-9 15,0 0-27-15,46-19-42 0,-33 16-57 16,-13 3-63-16,25-6-72 0,-14 2-100 0,1 1-585 15,-1-1-300-15</inkml:trace>
  <inkml:trace contextRef="#ctx0" brushRef="#br1" timeOffset="-180544.7">7749 16834 2745 0,'0'0'-54'0,"0"0"49"16,0 0 17-16,0 0 27 0,13 11 21 0,-13-11 12 15,0 0 1-15,0 0-1 0,0 0-13 16,0 0 3-16,0 0-7 0,25-6-6 16,-25 6-6-16,0 0 8 0,30-1-9 0,-30 1 2 15,24-3-4-15,-24 3-6 0,24-1-5 16,-24 1 2-16,26 0-6 0,-26 0-5 16,25-3-11-16,-25 3-42 0,26 0-59 0,-26 0-66 15,23 0-86-15,-23 0-166 0,19 0-412 16,-8-2-148-16</inkml:trace>
  <inkml:trace contextRef="#ctx0" brushRef="#br1" timeOffset="-179938.4">8425 16616 2391 0,'0'0'-73'0,"6"-15"23"0,-6 15 22 0,0 0 21 16,4-15 30-16,-4 15 25 0,0 0 16 15,0 0 20-15,0 0 17 0,0 0-2 16,-10-20 5-16,10 20 5 0,0 0 1 0,-24 3 4 16,24-3 2-16,0 0-7 0,-29 11 0 0,29-11-3 15,-18 13-8-15,8-5-4 0,10-8-10 16,-12 18-11-16,5-10-6 0,7-8-3 15,-11 20-9-15,11-20-4 0,-2 16-5 0,2-16-5 16,0 0-3-16,8 26-5 0,-8-26 0 16,16 11-6-16,-16-11-3 0,14 6-4 15,-14-6 0-15,22 2 0 0,-22-2-3 0,21-5-6 16,-21 5 1-16,25-9-2 0,-14-1-2 16,-1 1-3-16,2-3 2 0,0 0-3 15,0-5 1-15,-4-2-1 0,3-5 0 0,-2-2-1 16,-5-1-3-16,2-8 2 0,1-1-1 15,-5-2-1-15,0 0 2 0,2 2-4 16,-4 2 5-16,0 2-1 0,-2-1 2 0,2 3 4 16,0 1 5-16,-2 0 7 0,2 6 10 15,0 3 4-15,-2-2 1 0,2 3 0 0,0 19-5 16,0-30 2-16,-2 17-9 0,2 13-6 16,-2-19-1-16,2 19-2 0,0 0 0 0,0 0-1 15,0 0 1-15,0 0 0 0,0 0 1 16,0 0 1-16,0 0 5 0,-2 59 8 15,-1-31 7-15,1 2-7 0,0 8 0 0,2 1 1 16,-2 3-9-16,0-2 4 0,4 0-6 16,-2 2 1-16,2 0-3 0,0-2-7 0,3-2-13 15,-1-2-32-15,0-2-33 0,-2-3-47 16,2-5-57-16,0-1-59 0,0-2-62 16,0-4-134-16,2-4-155 0,-2-2-397 15,-4-13-436-15</inkml:trace>
  <inkml:trace contextRef="#ctx0" brushRef="#br1" timeOffset="-179377.46">8727 16248 2955 0,'2'-14'-103'0,"-2"14"18"16,3-22 13-16,-3 22 26 0,2-15 30 0,-2 15 20 16,0 0 26-16,2-16 18 0,-2 16 28 15,0 0 15-15,0 0 16 0,0 0 16 0,0 0 7 16,0-18 8-16,0 18 4 0,0 0 2 16,0 0-6-16,0 0-8 0,0 0-13 15,0 0-15-15,0 0-10 0,0 0-4 0,-2 66-10 16,4-47-6-16,2 3-5 0,0 0-10 15,0 3-7-15,2 2 8 0,0-3-8 0,4 3-12 16,-2 0 3-16,0-2-6 0,1-1-7 16,-1 1 0-16,3-4-3 0,-5 0 1 15,3-4-7-15,-3 0-5 0,0-3 5 16,-2-1-1-16,3-1-5 0,-7-12 5 16,9 18-12-16,-9-18 4 0,10 10-3 0,-10-10 4 15,0 0 2-15,0 0-9 0,0 0 4 16,0 0-4-16,34-28-2 0,-30 8 5 0,2-2-3 15,-1-3-3-15,-1-4-8 0,2-2 7 16,-2 0 4-16,0 0-2 0,3-2-1 0,0 5 0 16,1-4 1-16,-2 2 1 0,0 4 1 15,3-3 4-15,0 4-1 0,-1-1 7 0,3-1 5 16,-3 2 10-16,2 2 7 0,-1 1 3 16,2-1-3-16,-3 4 0 0,-2 0-5 15,0 4 1-15,2 0-9 0,-4 1-6 0,2 2-16 16,-6 12-32-16,8-21-46 0,-6 12-57 15,-2 9-81-15,0-14-80 0,0 14-128 16,0 0-193-16,0 0 13 0,0 0-335 16,0 0-354-16</inkml:trace>
  <inkml:trace contextRef="#ctx0" brushRef="#br1" timeOffset="-179053.58">9307 16180 2794 0,'0'0'-32'0,"0"0"42"15,0 0 11-15,0 0 13 0,-34 32 21 16,24-21 12-16,1 1 8 0,0 1 4 0,1 2-2 15,0 5-4-15,1-4 4 0,5 6-5 16,0-3-3-16,2 0-4 0,0 2-7 0,4 0-6 16,3 0-7-16,-1 2-1 0,2-2-3 15,3-3-8-15,0 0-12 0,-1-1-32 16,1-4-37-16,0-1-47 0,-1-3-56 16,1-1-35-16,-11-8-29 0,14 9-38 0,-14-9-59 15,0 0-479-15,18 0-99 0</inkml:trace>
  <inkml:trace contextRef="#ctx0" brushRef="#br1" timeOffset="-178675.59">9368 16505 2261 0,'0'0'-53'0,"0"-26"42"16,0 10 17-16,0 16 27 0,2-26 18 16,0 11 12-16,-2 15 7 0,4-27-11 0,2 13 9 15,-2 1-3-15,-4 13-6 0,10-23 5 16,-4 14 4-16,-6 9 14 0,15-15 11 16,-15 15 12-16,13-10 14 0,-13 10 12 0,0 0 0 15,0 0-6-15,0 0-2 0,25 18-12 16,-25-18-11-16,6 22-7 0,-6-22-15 15,2 29-7-15,-2-16-7 0,0 5-7 16,0-18-3-16,-2 30-7 0,2-15-7 0,0-15-3 16,-2 25-5-16,2-25-3 0,0 19 0 15,0-19 0-15,0 17 1 0,0-17-6 0,0 0-4 16,0 0 1-16,12 9-4 0,-12-9-6 16,0 0-2-16,0 0 6 0,24-30-7 15,-15 18 3-15,-3 1 0 0,3 0 10 0,-9 11 6 16,10-17 9-16,-3 7 7 0,-7 10 4 15,10-12 7-15,-10 12 12 0,13-4 21 0,-13 4 20 16,0 0-5-16,0 0-3 0,29 8-12 16,-29-8-7-16,20 18-9 0,-12-7-10 0,3 0-2 15,1 3-12-15,-1-3-13 0,2 2-36 16,-1 3-40-16,1-5-52 0,-4 1-59 16,1-1-63-16,1-1-67 0,-7-6-93 0,-4-4-175 15,11 8-45-15,-11-8-459 0,10 4-587 16</inkml:trace>
  <inkml:trace contextRef="#ctx0" brushRef="#br1" timeOffset="-178513.26">9832 16387 3317 0,'11'-11'44'0,"-11"11"30"0,0 0-5 0,10-10 5 16,-10 10 27-16,0 0 8 0,0 0-2 16,0 0-8-16,0 0-10 0,24 31-9 0,-22-17-8 15,0 2-10-15,0 2-7 0,-2 0-15 16,0 2-36-16,-4 5-69 0,0-1-83 0,-3 2-74 15,-8 6-137-15,0 0-205 0,-6 4-356 16,-4 2-320-16</inkml:trace>
  <inkml:trace contextRef="#ctx0" brushRef="#br1" timeOffset="-177969.65">8443 17130 2711 0,'34'-3'-85'0,"-2"-2"27"0,1 2 26 15,-1-1 22-15,0 2 31 0,3-2 29 16,5 3 30-16,2-4 15 0,3 2 14 0,-1-1-4 16,1 1 9-16,1-1 6 0,1-2 9 15,-1 2 8-15,1 0-1 0,-1 0 1 0,-1 0-6 16,-1 3-9-16,0-5-12 0,-3 4-12 15,-1-2-13-15,-4 1-13 0,-5 0-6 0,1 2-18 16,-4-1-26-16,-5 0-44 0,-1 0-52 16,-4 2-53-16,2 0-59 0,-20 0-43 15,21 2-58-15,-21-2-140 0,6 5-525 16,-6-5-379-16</inkml:trace>
  <inkml:trace contextRef="#ctx0" brushRef="#br1" timeOffset="-177409.8">8689 17498 2911 0,'0'0'-42'0,"0"0"36"0,-22 4-4 16,22-4 49-16,0 0 21 0,-18 0 21 15,18 0 15-15,0 0 14 0,-22-8 7 0,22 8 5 16,-16-9 2-16,16 9 4 0,-19-8-6 15,19 8-3-15,-22-7-14 0,10 3-16 16,12 4-2-16,-28 0-10 0,28 0 0 0,-34 8-4 16,17-1-2-16,-1 2-8 0,-2 3-4 15,4 1-2-15,-2 5-8 0,6 0-14 0,-1 1 4 16,5 2-3-16,4-3-6 0,2 1 0 16,-1 0-5-16,3-2 4 0,5 0-6 15,-3-1-3-15,-2-16-4 0,10 28 5 16,-4-17-3-16,1 1-5 0,1-3 1 0,-8-9-2 15,15 12-4-15,-15-12-3 0,15 1 0 16,-15-1-4-16,0 0-5 0,26-13-5 16,-20 1 2-16,0 0-6 0,-2-9-7 0,2-4 1 15,-1-5-2-15,-1-7-2 0,0 0-3 16,0-2 10-16,-1 3 0 0,-1 5 6 16,0 1 9-16,0 5 9 0,0 0 3 0,0 4 3 15,0 2 4-15,1 3-4 0,-1 1-1 0,-2 15 2 16,2-23 3-16,-2 23 5 0,0 0 8 15,0 0 9-15,0 0 2 0,0 0-19 16,0 0 4-16,0 0 3 0,0 0 1 16,0 0-5-16,0 64-3 0,4-43 5 0,-2 0-3 15,2 1-3-15,0 4 19 0,0-2-4 0,0 1-6 16,4-1-6-16,-2 1-18 0,0 0-41 16,2-2-31-16,-4-4-48 0,1-2-55 15,1 1-67-15,1-5-77 0,-5-2-164 0,2-2-125 16,0 1 28-16,-4-10-342 0,0 0-311 15</inkml:trace>
  <inkml:trace contextRef="#ctx0" brushRef="#br1" timeOffset="-177082.16">8780 17477 2902 0,'6'-17'6'0,"-6"17"4"16,6-15 11-16,-6 15 23 0,11-14 23 15,-11 14 9-15,13-11 11 0,-13 11 3 16,11-9 5-16,-11 9 8 0,16-8 7 0,-16 8 4 16,18-8-3-16,-18 8-4 0,14-4-13 15,-14 4-8-15,17-3-5 0,-17 3-13 16,0 0-4-16,21-4-8 0,-21 4-5 0,0 0-7 16,17-4-4-16,-17 4-6 0,0 0-2 15,0 0-3-15,0 0-4 0,20-3 0 16,-20 3-10-16,0 0-3 0,0 0-6 0,0 0-3 15,0 0-2-15,0 0 1 0,20 6 6 16,-20-6-7-16,0 0 3 0,0 0-4 16,0 0-16-16,16 5-37 0,-16-5-44 15,0 0-64-15,0 0-66 0,0 0-98 0,14 0-179 16,-14 0-89-16,0 0-250 0,0 0-184 16</inkml:trace>
  <inkml:trace contextRef="#ctx0" brushRef="#br1" timeOffset="-175653.04">9030 17483 2431 0,'-11'-34'-84'0,"11"34"18"15,0 0 11-15,-10-11 16 0,10 11 3 0,-11-11 21 16,11 11 15-16,0 0 0 0,-22-11 15 16,22 11 9-16,-20-5 9 0,20 5 9 0,-22-2 15 15,22 2 9-15,-23 0 11 0,23 0 14 16,-23 2 0-16,23-2 9 0,-21 9 8 16,11-3 1-16,10-6-1 0,-22 15-7 15,12-4-7-15,1-1-12 0,3 2-1 0,-3 1-12 16,3-2-7-16,6-11-6 0,-9 24-3 15,7-12-6-15,2-12-2 0,-4 23-5 16,4-23-2-16,0 20-1 0,0-20 15 0,0 17 0 16,0-17-6-16,0 0-1 0,2 21-5 15,-2-21-3-15,0 0-4 0,0 0-2 0,0 0-8 16,4 13-1-16,-4-13-1 0,0 0-1 16,0 0-5-16,0 0 1 0,0 0-7 15,0 0-6-15,0 0-4 0,0 0-7 0,0 0-12 16,0 0-2-16,0 0 1 0,0 0-3 15,26-31 10-15,-26 31-1 0,0 0 4 16,2-17-3-16,-2 17 7 0,0 0 7 0,0 0-1 16,2-21 5-16,-2 21-4 0,0 0 0 15,0 0-3-15,4-19 4 0,-4 19-2 0,7-11-1 16,-7 11-1-16,6-16 3 0,-6 16-1 16,10-15 1-16,-10 15-1 0,14-13-1 15,-14 13-2-15,14-14 2 0,-8 7 3 0,-6 7-2 16,17-12 2-16,-17 12 4 0,19-9 3 15,-19 9 6-15,17-5 4 0,-17 5 11 16,20-5 5-16,-20 5 10 0,16 0 2 0,-16 0 6 16,0 0-1-16,22 14-1 0,-22-14-6 15,8 17 1-15,-8-17-7 0,4 21 1 16,-4-8-6-16,0-13 1 0,-4 28-5 0,2-10-5 16,-2-3 5-16,-3 2-8 0,-2 2-1 15,-1 1 2-15,0-2-2 0,-1 1-1 16,0-1 1-16,-1 1 5 0,-1-2-3 0,0-2 4 15,2-2-5-15,1 1 2 0,0-3-3 16,-1 0-3-16,2 2-8 0,1-5 6 0,8-8-3 16,-13 14 4-16,13-14 0 0,-10 14-3 15,10-14-2-15,0 0-4 0,0 0-3 0,0 0-4 16,0 0-8-16,0 0-12 0,0 0-9 16,0 0-5-16,0 0-3 0,40-32 2 15,-27 15-2-15,1 1-4 0,-1-5 3 16,4 0 4-16,-2 2-4 0,4-4 8 15,-2 0 1-15,2 0 4 0,0 1-6 0,0 0 7 16,-2 1-2-16,0 3 1 0,1-1 0 0,-2 1 5 16,1 1-1-16,-2-3 1 0,0 4 3 15,-3 0 2-15,0 0-1 0,0 2 3 16,-4 2 0-16,0 2 4 0,-8 10 2 0,13-20 5 16,-13 20 3-16,4-12 4 0,-4 12 4 15,0 0 12-15,0 0 0 0,0 0 7 16,0 0 5-16,0 0 5 0,0 0 3 0,0 0 2 15,0 0 6-15,-35 37 5 0,30-23-7 16,-2 0 1-16,7-14 1 0,-6 29-13 0,6-12 7 16,0-17 6-16,0 31-7 0,4-16 0 15,0-1-22-15,4 2 2 0,0 0-2 16,2-1 1-16,0-4-4 0,6 3-2 16,-2-1-4-16,5-1-21 0,1-3-29 0,-4-2-44 15,2-3-64-15,0 0-89 0,1-4-89 16,-19 0-174-16,36-4-85 0,-16 0 17 0,-4-1-294 15,-1-3-217-15</inkml:trace>
  <inkml:trace contextRef="#ctx0" brushRef="#br1" timeOffset="-174578.77">8786 15730 2527 0,'0'-27'-64'16,"0"27"13"-16,0 0 13 0,6-23 18 0,-6 23 16 15,9-17 10-15,-9 17 15 0,9-16 13 16,-3 7 14-16,-6 9-7 0,9-15 6 0,-9 15 3 15,12-14 8-15,-12 14 8 0,10-8 0 16,-10 8-8-16,0 0-4 0,16-8-2 16,-16 8-8-16,0 0-6 0,20 0-2 15,-20 0-2-15,0 0-7 0,26 0-2 16,-26 0 0-16,19 0-7 0,-19 0 0 0,24 0-3 16,-24 0-3-16,27-2 2 0,-27 2-2 15,27 0-2-15,-12 0 2 0,-15 0-4 0,32 2-1 16,-18-1-2-16,4 2 5 0,-18-3-3 15,32 5-2-15,-20-2-2 0,-12-3 1 0,25 7 3 16,-13-6-1-16,-12-1-6 0,20 7 6 16,-20-7-6-16,22 3 0 0,-22-3 4 15,21 0-14-15,-21 0-10 0,21-2-14 16,-21 2-17-16,25-5-10 0,-12-2-5 0,2 2 6 16,2-1-1-16,-3-3 12 0,4 3 9 15,-4-1 1-15,4-1 3 0,-4 2 7 16,3 1 6-16,0 1 8 0,-17 4 7 0,31-4 8 15,-13 2-2-15,-18 2 33 0,34 2-4 16,-18 0-5-16,1 0-2 0,1 2-4 0,-18-4-2 16,26 4 2-16,-26-4-2 0,24 3-1 15,-24-3 1-15,21 2-1 0,-21-2-4 16,20-2-1-16,-20 2-2 0,18-5 14 0,-18 5 25 16,18-8 18-16,-18 8 16 0,16-8 24 15,-16 8 20-15,15-9 7 0,-15 9-2 16,15-8 0-16,-15 8-9 0,13-8-5 0,-13 8-2 15,14-6-8-15,-14 6-14 0,18-3-6 16,-18 3-8-16,20-2-7 0,-20 2-10 16,22-2-3-16,-22 2-10 0,19-3-12 15,-19 3-56-15,21-6-75 0,-21 6-115 0,21-8-150 16,-13 3-253-16,1-3-3 0,-9 8-249 0,11-12-226 16</inkml:trace>
  <inkml:trace contextRef="#ctx0" brushRef="#br1" timeOffset="-173786.17">10402 14479 2565 0,'0'0'-69'0,"0"0"25"0,0 0 18 16,0 0 25-16,0 0 17 0,0 0 19 15,0 0 21-15,0 0 6 0,0 0 10 16,0 0-2-16,0 0 3 0,0 0 17 0,-20 42-3 15,20-42 14-15,0 0 5 0,-16 10-2 16,16-10 3-16,-13 6 4 0,13-6-4 0,0 0 1 16,0 0-8-16,-24 0-2 0,24 0-11 15,0 0-5-15,0 0-6 0,-14-22-1 16,14 22-14-16,-4-21-5 0,4 21-5 0,0-23-6 16,0 23-7-16,4-31-27 0,-2 14-50 15,0-1-72-15,0-1-91 0,2 0-127 16,-2-1-246-16,-2 0-400 0,2-3-426 0</inkml:trace>
  <inkml:trace contextRef="#ctx0" brushRef="#br1" timeOffset="-173621.59">10429 13931 3094 0,'0'0'32'0,"0"0"7"15,4-22-6-15,-4 22-1 0,5-15-4 16,-5 15-3-16,10-18-1 0,-4 10-6 0,-6 8-4 15,15-15-12-15,-5 5-30 0,4 4-47 16,-2-1-53-16,1-1-70 0,-2 3-164 0,-3-1-427 16,-8 6-94-16</inkml:trace>
  <inkml:trace contextRef="#ctx0" brushRef="#br1" timeOffset="-172916.73">10215 14025 2308 0,'-9'15'-89'0,"5"-2"17"0,4-13 16 16,-4 24 17-16,4-10 15 0,0-14 21 0,0 24 11 15,0-24 16-15,4 26-10 0,-2-10 19 16,2-1 11-16,-1-2 11 0,-1 1 7 16,3 2 17-16,-3-1-7 0,-2-15-4 0,4 24-1 15,-4-24-10-15,0 22-2 0,0-22 6 16,0 21-7-16,0-21 7 0,-4 18-4 0,4-18 9 15,-12 15 5-15,12-15-7 0,-16 9-1 16,6-3-3-16,10-6-7 0,-22 8-5 16,22-8-4-16,-25 1-3 0,25-1-5 0,-24-1-2 15,24 1-5-15,-22-6-1 0,22 6-4 16,-14-12-5-16,14 12-1 0,-8-15-3 16,8 15-2-16,-2-17 4 0,2 17-7 0,0 0 2 15,6-27-5-15,-6 27 1 0,8-17 0 16,-8 17-2-16,10-18-3 0,-10 18 2 15,6-12-4-15,-6 12 3 0,0 0-9 0,6-18-7 16,-6 18-1-16,0 0 4 0,0 0-1 16,0 0 5-16,-18-17 0 0,18 17 3 15,-18-2 6-15,18 2 9 0,0 0 3 0,-32 2-2 16,32-2-1-16,-21 2-3 0,21-2-2 16,0 0-1-16,-24 3-3 0,24-3 3 0,0 0-4 15,0 0 1-15,-12 8-2 0,12-8-1 16,0 0 0-16,0 0-5 0,0 0-5 0,0 0 0 15,0 0 0-15,0 0-1 0,48 7 1 16,-48-7 3-16,20 0 2 0,-20 0-1 0,19 0-2 16,-19 0 3-16,0 0-1 0,26 0-1 15,-26 0 1-15,0 0 1 0,16 1 1 16,-16-1 7-16,0 0 21 0,0 0 7 0,4 15 7 16,-4-15 6-16,0 0 1 0,-16 24 1 15,4-10 3-15,0 0-5 0,0 3 3 16,-3 2-3-16,0 0-2 0,2 4-4 15,1-1 3-15,-4 3-2 0,6 0-2 0,0 2-5 16,3 0 2-16,1-2-4 0,1 1-4 16,3-1 0-16,2-2-2 0,2 3-5 0,0-7 1 15,5 4 1-15,0-1-3 0,3-3-1 16,0-2 2-16,6-2-7 0,-2-2-2 16,3-2-22-16,0 0-48 0,0-6-69 0,5 1-89 15,-4-6-96-15,1-3-198 0,0 0-76 16,-2-1-263-16,0-4-196 0</inkml:trace>
  <inkml:trace contextRef="#ctx0" brushRef="#br1" timeOffset="-172786.83">10327 14687 2823 0,'0'0'194'16,"0"0"0"-16,0 0-22 0,0 0-23 16,0 0-18-16,0 0-13 0,0 0-26 15,0 0-55-15,0 0-85 0,0 0-106 0,0 0-95 16,0 0-184-16,0 0-484 0,0 0-314 15</inkml:trace>
  <inkml:trace contextRef="#ctx0" brushRef="#br1" timeOffset="-172347.17">9948 14303 2762 0,'0'0'-48'16,"-10"-12"14"-16,10 12-7 0,0 0 4 16,0 0 3-16,-17-5 4 0,17 5 1 15,0 0 4-15,0 0 2 0,-30 5 14 0,30-5-14 16,-16 6 13-16,16-6 11 0,-18 6 14 16,18-6 16-16,-16 5 12 0,16-5 14 0,-15 4 17 15,15-4 0-15,0 0 5 0,-18 4 2 16,18-4-6-16,0 0-4 0,-16 4-4 15,16-4-4-15,0 0-1 0,-18 6-6 0,18-6-4 16,-12 8-5-16,12-8-6 0,-10 11-5 16,10-11 0-16,-11 11-1 0,11-11-5 0,-13 15 3 15,13-15 2-15,-8 14 4 0,8-14 8 16,-11 13-1-16,11-13 8 0,-8 11 4 16,8-11 10-16,0 0 17 0,-13 12 3 0,13-12 12 15,0 0-6-15,-11 6-4 0,11-6-4 16,0 0-6-16,0 0-4 0,0 0-8 0,0 0-11 15,0 0-11-15,-27-20-7 0,27 20-23 16,-2-17-34-16,2 17-48 0,-2-24-56 16,4 6-67-16,-2 18-52 0,4-40-69 15,-4 20-143-15,5-6-135 0,-3 1-285 0,0 3-239 16</inkml:trace>
  <inkml:trace contextRef="#ctx0" brushRef="#br1" timeOffset="-172184.57">9691 13935 2623 0,'0'0'9'0,"-6"-26"17"0,6 26-10 16,0 0 8-16,0 0-2 0,0 0-3 0,6-20-5 15,-6 20 1-15,10-9-12 0,-10 9-26 16,17-11-27-16,-17 11-31 0,25-8-27 16,-10 4-33-16,1-3-55 0,0 3-149 0,0-2-238 15,0 2 217-15</inkml:trace>
  <inkml:trace contextRef="#ctx0" brushRef="#br1" timeOffset="-171859.59">9756 15091 1982 0,'0'0'152'0,"0"0"-18"0,12 8-14 15,-12-8-14-15,0 0-13 0,0 0-9 16,30-5-10-16,-30 5-10 0,0 0-22 0,28-12-12 15,-13 9-12-15,-15 3-9 0,27-8-6 16,-12 3-28-16,-1 2-25 0,-14 3-30 0,30-9-33 16,-15 5-40-16,0-2-72 0,-4 2-485 15,-1-1 33-15</inkml:trace>
  <inkml:trace contextRef="#ctx0" brushRef="#br1" timeOffset="-171624.47">9889 15257 2305 0,'0'0'135'0,"0"0"3"15,0 0-11-15,-2 15-9 0,2-15-3 16,0 0-2-16,0 0-14 0,0 0-17 0,0 0-35 15,0 0-53-15,0 0-51 0,0 0-59 16,0 0-60-16,0 0-105 0,0 0-534 16,0 0-135-16</inkml:trace>
  <inkml:trace contextRef="#ctx0" brushRef="#br1" timeOffset="-170747.39">9592 13877 2400 0,'0'0'-64'0,"-4"-15"29"0,4 15 39 16,0 0 47-16,0 0 25 0,0 0 25 15,0 0 8-15,0 0 2 0,-36 35-1 16,28-20-7-16,-5 3-4 0,3 1-11 0,-3-2-14 16,0 2-3-16,-1 0-8 0,-4-2-5 15,2 2-5-15,-1-4-6 0,-2-2-2 16,0 1-7-16,-3-3-4 0,4-2-3 0,0 0-7 16,-1-4 1-16,5-1-6 0,-4-2-5 15,18-2-4-15,-22 0-3 0,22 0-1 16,-22-6-3-16,22 6-3 0,-17-11 0 0,17 11 0 15,-14-14 0-15,14 14 2 0,-11-9-1 16,11 9-2-16,-9-10 1 0,9 10 0 0,0 0 6 16,0 0 11-16,-16-7 1 0,16 7 7 15,0 0 0-15,0 0 1 0,0 0 3 0,-30 15-3 16,30-15 5-16,-15 10-1 0,15-10 3 16,-19 8-5-16,19-8-2 0,-17 7-1 15,17-7 0-15,-18 3 5 0,18-3-5 0,-18 3 0 16,18-3 0-16,0 0-2 0,-23-9-6 15,23 9 2-15,-9-11-4 0,9 11 5 16,-10-14-5-16,10 14 4 0,-7-12 6 0,7 12 12 16,0 0 8-16,-6-22 3 0,6 22 2 0,0 0-7 15,-4-15-4-15,4 15-7 0,0 0-5 16,0 0 3-16,0 0 1 0,0 0-3 16,0 0 4-16,0 0-2 0,0 0-4 15,0 0-3-15,0 0-4 0,23 54-1 0,-17-37 0 16,1 4-1-16,-1 2-3 0,3 0-2 15,-3 3-2-15,0 3 3 0,4 3-6 16,0 3 4-16,-4-1-2 0,2 0 1 0,1 2-5 16,-3 0-1-16,0 1 0 0,-1-3-6 15,1 1-3-15,-4-6-3 0,3 3-2 16,-3-2 0-16,2-2 4 0,-2-1 1 0,0 2-4 16,0-4 2-16,0-2 0 0,-2-3-1 15,2-1 2-15,-2 1 8 0,0-3-9 0,0-17 2 16,-4 30 3-16,0-16 0 0,-2-3 1 15,-3 0 0-15,-2-2-1 0,-1-1 2 0,12-8 1 16,-25 7 2-16,9-3 3 0,16-4 0 16,-34-1 10-16,16-3-6 0,-1 0 8 15,-1-2 5-15,0 1 1 0,-2-3 4 0,1-1 2 16,0-2-2-16,0-2-3 0,1 2 2 16,6 0-1-16,-3-3-3 0,2 2-3 15,4-2-2-15,5 1 0 0,0-2-10 0,4-3 3 16,2 18-13-16,8-36-29 0,2 16-35 15,1-3-57-15,6-4-69 0,2 0-81 0,3-2-104 16,0-5-195-16,6 2-54 0,-3-4-312 16,3-4-349-16</inkml:trace>
  <inkml:trace contextRef="#ctx0" brushRef="#br1" timeOffset="-170504.39">9267 13550 3276 0,'0'0'180'0,"-17"-6"-17"16,17 6-23-16,0 0-14 0,0 0-13 15,-17-5-9-15,17 5-18 0,0 0-15 16,0 0-32-16,0 0-40 0,0 0-46 0,0 0-40 15,0 0-46-15,0 0-53 0,0 0-70 16,0 0-159-16,0 0-539 0,-8 13-387 16</inkml:trace>
  <inkml:trace contextRef="#ctx0" brushRef="#br1" timeOffset="-170264.31">9311 14772 3202 0,'0'0'159'0,"0"0"-8"0,-4 19-26 15,4-19-30-15,0 0-11 0,0 0-15 16,0 0-39-16,0 0-60 0,43-8-80 0,-27 4-72 15,4-2-47-15,2 1-69 0,2-1-629 16,-1-2-334-16</inkml:trace>
  <inkml:trace contextRef="#ctx0" brushRef="#br0" timeOffset="30774.92">582 15797 2482 0</inkml:trace>
  <inkml:trace contextRef="#ctx0" brushRef="#br0" timeOffset="31159.07">576 15786 2239 0,'0'0'-74'0,"0"0"15"16,0 0 22-16,0 0 17 0,0 0 9 16,0 0 19-16,0 0 1 0,0 0 5 15,0 0-3-15,-32 32 2 0,28-19 12 16,-1 3-1-16,5-16 6 0,-9 29 23 15,7-11 17-15,-2-1 8 0,2 0-4 0,-1 2 6 16,3 0-5-16,-2 2-3 0,2 1-9 16,0 3-13-16,0-1 5 0,2 2-5 0,-2-1-4 15,3 4-2-15,-1-4-7 0,0 5-2 16,0-1 0-16,0 0-3 0,3 3-5 0,-1-2 4 16,1 1-6-16,-1 2-1 0,1 2 4 15,1 0-5-15,1 1-4 0,-1-4 1 16,4 2-6-16,-4 1 5 0,-1-3-6 0,-1-1 1 15,3 1-4-15,0 2 0 0,-3-3-1 16,-1-3 2-16,3 3-3 0,-1-3 1 16,-1 1-1-16,2-3 5 0,-2 1 6 0,-2 0 11 15,2-4 3-15,-2-2-4 0,0 0 9 16,-1 0 1-16,-1-2-4 0,-1 0 4 16,-1 0 6-16,0-2-2 0,-2 0-3 15,0-1 2-15,-6-1-2 0,5-2-1 0,-5 0-1 16,3 1-3-16,-2-5-1 0,9-9-5 15,-18 19-5-15,6-11-6 0,12-8-14 0,-19 7-22 16,19-7-31-16,-19 4-36 0,19-4-42 16,-19 0-46-16,19 0-32 0,-14-5-35 15,14 5-81-15,-9-11-571 0,9 11-269 0</inkml:trace>
  <inkml:trace contextRef="#ctx0" brushRef="#br0" timeOffset="31911.97">951 16532 2663 0,'0'0'-85'0,"0"0"10"0,7-11 4 16,-7 11 1-16,0 0 15 0,2-21 27 0,-2 21-6 15,2-19 12-15,-2 19 5 0,0-21-2 16,0 21 13-16,2-25 6 0,-2 12 27 16,0 13 12-16,-2-29 18 0,0 13 1 15,2 16 9-15,-5-27 4 0,3 11 13 0,2 16-7 16,-4-23 10-16,4 23 1 0,-5-19 1 15,5 19-10-15,-9-17-7 0,9 17-8 16,-11-9-3-16,11 9 1 0,0 0 0 0,-19 0-3 16,19 0-4-16,0 0-5 0,-21 20-2 15,16-7-1-15,-2 3-1 0,5 3 5 16,1 0 7-16,1 4-5 0,0 0 1 0,1 4 4 16,1 1 0-16,0 1 3 0,7-1 3 0,-4 6-2 15,2 1-3-15,1-3 4 0,0 3-9 16,1-3-6-16,-3-2-2 0,3-1-6 15,-2-2-5-15,-1-2 2 0,-1 0-12 16,0-2-19-16,-1-5-28 0,-2-1-50 0,-2 0-66 16,0-17-79-16,-4 23-94 0,2-14-181 15,2-9-95-15,-12 14-249 0,12-14-173 16</inkml:trace>
  <inkml:trace contextRef="#ctx0" brushRef="#br0" timeOffset="32054.6">870 16922 2643 0,'0'0'31'0,"23"-28"0"0,-23 28-9 16,10-11 9-16,-10 11 20 0,17-13 12 0,-7 3-1 16,4 1-6-16,-3-3-8 0,6 2-20 15,-3 1-35-15,0-3-39 0,4 1-62 16,-2-2-102-16,-3 1-200 0,0 1-305 16,-1-1 23-16</inkml:trace>
  <inkml:trace contextRef="#ctx0" brushRef="#br0" timeOffset="32561.78">1225 16708 2129 0,'0'0'7'16,"0"0"18"-16,0 0 22 0,0 0 21 0,0 0 29 15,0 0 30-15,0 0 8 0,0 0-3 16,0 0-14-16,-38-19-13 0,38 19-3 15,0 0-10-15,0 0-8 0,0 0-8 0,-23 11-5 16,23-11-8-16,0 0-7 0,-8 19-6 16,8-19-4-16,-3 15-3 0,3-15-7 15,0 0-1-15,0 24-3 0,0-24-4 16,5 18-2-16,-5-18-2 0,6 15-1 0,-6-15-2 16,6 14-1-16,-6-14-3 0,8 10 2 15,-8-10-7-15,0 0-5 0,16 5-5 16,-16-5-11-16,0 0 3 0,0 0-3 0,17-21 1 15,-17 21 0-15,6-22-1 0,-6 22-1 16,4-28 2-16,-4 11 2 0,0-2-2 0,0 0 2 16,-2-2 3-16,0 0 8 0,2 3 10 15,-4-4 9-15,2 5 15 0,2 17 18 16,-3-30 10-16,1 16 3 0,2 14-3 16,-2-21-5-16,2 21-5 0,-2-15 0 0,2 15 14 15,0 0 10-15,0 0-2 0,0 0 18 16,0 0-4-16,0 0-10 0,0 0 1 0,0 0-19 15,17 48-2-15,-13-35-6 0,2 2-5 16,1 2-18-16,-1-1 10 0,-2-1-11 16,4 2-17-16,-1-2-19 0,1 0-38 0,-3 1-46 15,4-3-56-15,-4 1-71 0,2-3-71 16,-7-11-119-16,6 17-159 0,-2-11-42 16,-4-6-308-16,2 13-308 0</inkml:trace>
  <inkml:trace contextRef="#ctx0" brushRef="#br0" timeOffset="33007.24">1301 16689 2733 0,'0'0'-63'0,"-2"-22"26"15,2 22 7-15,2-19 26 0,-2 19 28 16,0 0 32-16,2-21 14 0,-2 21-10 0,0 0 2 16,9-15-1-16,-9 15-3 0,0 0 4 15,14-4 0-15,-14 4-4 0,0 0 4 16,0 0-4-16,27 21 2 0,-18-9-2 15,3-2-4-15,-4 1-2 0,-2 2-2 16,1 1-2-16,-2-1 2 0,-5-13 2 0,12 25 1 16,-8-14 6-16,-4-11 5 0,6 20-7 15,-6-20-3-15,2 18-3 0,-2-18 4 0,4 14 6 16,-4-14-4-16,0 0 0 0,0 0-10 16,0 0-5-16,0 0-2 0,0 0-5 15,0 0-4-15,0 0-5 0,0 0-4 0,15-39-4 16,-15 39 2-16,4-26-4 0,0 12-1 15,-4 14 1-15,5-25 6 0,-3 14 1 16,-2 11 3-16,7-21 0 0,-7 21 3 0,4-19 8 16,-4 19-9-16,3-13-5 0,-3 13 16 15,0 0 32-15,0 0-4 0,13-7 3 16,-13 7-10-16,0 0-6 0,0 0-6 0,0 0-3 16,30 19-3-16,-30-19-3 0,17 13-4 15,-6-6-6-15,-4 1-5 0,7 0-33 0,-14-8-23 16,21 11-45-16,-10-6-51 0,1 2-59 15,1-4-63-15,0 1-63 0,-5-1-99 0,1 2-142 16,-9-5-52-16,0 0-272 0,25 3-247 16</inkml:trace>
  <inkml:trace contextRef="#ctx0" brushRef="#br0" timeOffset="33615.43">1695 16490 2506 0,'0'0'-130'15,"0"0"16"-15,0 0 21 0,0 0 27 16,0 0 21-16,0 0 25 0,0 0 24 0,0 0 6 16,0 0 4-16,0 0 26 0,0 0 10 15,0 0 13-15,0 0 20 0,0 0 24 0,0 0 5 16,0 0 0-16,0 0-9 0,0 0-6 16,0 0-4-16,17-19 1 0,-17 19-3 15,0 0 3-15,0 0-5 0,0 0-9 0,0 0-4 16,0 0-7-16,0 0-10 0,0 0-2 15,0 0-10-15,0 0-3 0,0 0-6 16,0 0-3-16,0 0-4 0,0 0-2 0,0 0-4 16,0 0-2-16,0 0-2 0,0 0-3 15,0 0 0-15,0 0-5 0,0 0 1 16,0 0-7-16,0 0-1 0,0 0-2 0,0 0 0 16,0 0-1-16,0 0 0 0,0 0 0 15,0 0-1-15,0 0-2 0,0 0-3 16,0 0-16-16,0 0-53 0,0 0-79 0,0 0-82 15,0 0-182-15,0 0-528 0,0 0-366 16</inkml:trace>
  <inkml:trace contextRef="#ctx0" brushRef="#br0" timeOffset="34268.19">1824 16803 2759 0,'0'0'-77'15,"0"0"25"-15,-15 5 24 0,15-5 32 16,0 0 22-16,0 0 25 0,0 0 22 15,0 0 16-15,0 0 5 0,0 0 5 0,0 0 5 16,0 0 4-16,0 0 13 0,0 0 7 16,0 0-3-16,0 0 0 0,0 0-15 0,0 0-7 15,0 0-12-15,0 0-7 0,0 0-8 16,65-11 2-16,-48 5-10 0,1 2-3 16,-1 1-7-16,0-4-2 0,0 3-6 15,-2 0-9-15,1 0 0 0,-16 4-6 0,30-8-5 16,-15 4-8-16,-15 4-21 0,20-5-16 15,-20 5-32-15,16-7-43 0,-16 7-56 0,13-5-68 16,-13 5-82-16,0 0-147 0,0 0-162 16,0 0-279-16,0 0-256 0</inkml:trace>
  <inkml:trace contextRef="#ctx0" brushRef="#br0" timeOffset="34515.53">1865 16670 2612 0,'0'0'-22'16,"0"0"46"-16,-15-8 26 0,15 8 29 16,0 0 26-16,0 0 16 0,-16-6 13 0,16 6-2 15,0 0-6-15,0 0-8 0,0 0-5 16,0 0-15-16,0 0 2 0,0 0-8 0,0 0-2 16,0 0-5-16,0 0-10 0,0 0-9 15,37-22-7-15,-25 17-10 0,-12 5-2 16,28-5-11-16,-16 1-14 0,-12 4-24 0,27-5-27 15,-15 1-38-15,-12 4-41 0,26-5-56 16,-14 2-57-16,-12 3-59 0,21-4-120 16,-21 4-546-16,19-4-370 0</inkml:trace>
  <inkml:trace contextRef="#ctx0" brushRef="#br0" timeOffset="34802.11">2297 16599 2865 0,'0'0'-59'0,"14"9"24"0,-14-9 36 15,0 0 30-15,0 0 32 0,0 0 22 16,12 11 16-16,-12-11 2 0,0 0-1 0,16 5 2 15,-16-5-2-15,0 0-7 0,19 2-3 16,-19-2-10-16,0 0-10 0,27-2-8 0,-27 2-11 16,21-4-22-16,-21 4-27 0,22-4-45 15,-22 4-63-15,16-8-66 0,-16 8-96 16,15-7-184-16,-9 1-441 0,-6 6-265 16</inkml:trace>
  <inkml:trace contextRef="#ctx0" brushRef="#br0" timeOffset="36712.25">2635 16313 2646 0,'0'0'-71'0,"-3"-21"25"15,3 21 16-15,0 0 27 0,0 0 31 0,0 0 23 16,0 0 11-16,3-19-3 0,-3 19 9 16,0 0 19-16,0 0 33 0,0 0 3 15,0 0 5-15,0 0-14 0,0 0-8 0,27 36-11 16,-20-23-13-16,-1 3-6 0,0-1-4 15,3 5-11-15,0 0-7 0,-3 2-5 0,2 0-3 16,0-1-4-16,-1 0-5 0,2 2-6 16,-1-3-3-16,-2 2-2 0,1-5-2 15,-1-2-1-15,2 0-4 0,-1-1-1 16,-3 0-1-16,3-4 3 0,-7-10 6 0,8 18-1 16,-8-18-4-16,12 5 4 0,-12-5-2 15,0 0 1-15,0 0 3 0,0 0-2 0,26-26-2 16,-22 11 0-16,0-3-1 0,0-2 4 15,-1-4 1-15,1-3-1 0,-2 1 8 16,2 1 1-16,-1-3-3 0,1 4 0 0,-2-2-4 16,0 1-3-16,0 1-3 0,0-1-3 15,0 4-3-15,3 0-3 0,-3 2-7 0,0 0-14 16,0 2-23-16,0 0-39 0,0 1-54 16,-2 16-67-16,4-23-70 0,-6 14-93 15,2 9-180-15,0-13-74 0,0 13-219 16,0 0-154-16</inkml:trace>
  <inkml:trace contextRef="#ctx0" brushRef="#br0" timeOffset="37002.21">3117 16401 2406 0,'0'0'-33'0,"0"0"16"16,0 0 29-16,-14-8 23 0,14 8 28 0,0 0 30 15,0 0 16-15,-24 26 14 0,16-16 2 16,2 4-4-16,6-14-10 0,-9 28-6 0,7-10-6 16,0-2-8-16,2 1-10 0,2 2-8 15,2-2-9-15,0 2-7 0,1-1-11 16,1-1-25-16,2-2-38 0,-1 1-49 15,4-3-61-15,-1 1-49 0,0-5-52 0,0-2-104 16,2 0-535-16,-12-7-227 0</inkml:trace>
  <inkml:trace contextRef="#ctx0" brushRef="#br0" timeOffset="37434.91">3202 16547 2636 0,'0'0'-18'0,"-2"-21"-3"0,2 21 10 15,0 0 14-15,2-21 25 0,-2 21 16 16,2-13 3-16,-2 13-2 0,0 0-8 0,8-15-1 16,-8 15 3-16,14-6 14 0,-14 6 5 15,0 0 14-15,25 2-6 0,-25-2-2 0,17 10 3 16,-17-10-5-16,15 13 1 0,-7-4-2 16,-2 3-3-16,1 0 0 0,-7-12-5 15,9 22-4-15,-7-10 2 0,-2-12-1 0,2 21 6 16,-2-21-2-16,2 17 1 0,-2-17-9 15,4 15 2-15,-4-15 0 0,0 0-11 16,0 0-4-16,0 0-10 0,0 0-8 16,0 0-3-16,0 0-4 0,0 0-7 0,0 0 1 15,0 0-1-15,14-44-1 0,-14 44 6 16,5-23 4-16,-3 12 8 0,-2 11 5 0,7-19 8 16,-7 19 5-16,4-17-1 0,-4 17 4 15,6-13 5-15,-6 13 1 0,0 0 10 0,13-8 2 16,-13 8 0-16,0 0 0 0,0 0-3 15,27 15-10-15,-27-15 0 0,19 17-5 16,-9-9 2-16,4 1-13 0,-4-1-1 16,3 1-5-16,-3-1-19 0,1 2-25 0,-11-10-46 15,17 11-58-15,-17-11-69 0,14 8-69 16,-14-8-137-16,12 2-155 0,-12-2-44 0,0 0-250 16,0 0-194-16</inkml:trace>
  <inkml:trace contextRef="#ctx0" brushRef="#br0" timeOffset="37620.18">3573 16405 2649 0,'0'0'62'0,"8"-8"18"0,-8 8 27 15,0 0 46-15,0 0 27 0,0 0 11 0,0 0-2 16,21 26-9-16,-21-26-17 0,8 24-25 16,-3-9-12-16,0 0-18 0,-1 2-14 0,0 0-12 15,0 1-18-15,2 0-32 0,-4 1-54 16,2 1-69-16,-2-1-74 0,0 2-61 15,-2-4-93-15,5 2-164 0,-7 0-107 0,2-19-240 16,-3 32-164-16</inkml:trace>
  <inkml:trace contextRef="#ctx0" brushRef="#br0" timeOffset="38586.39">4815 16911 2385 0,'0'0'-70'0,"15"-3"43"0,-15 3 37 16,0 0 37-16,19-6 51 0,-19 6 31 0,0 0 31 16,13-6 13-16,-13 6-5 0,0 0 1 15,0 0-11-15,0 0-12 0,0 0-6 16,0 0-14-16,0 0-13 0,0 0-8 0,0 0-10 16,0 0-4-16,-49-13-10 0,49 13-9 15,-34 2-8-15,11-2-9 0,-7 4-4 16,-4-4-6-16,0 1-6 0,-6 3-18 15,-2-2-2-15,-1 0 4 0,1 2-10 0,0-3 0 16,2 2-1-16,0-1 5 0,4-2-6 16,2 1-3-16,2-1 4 0,1 0-5 0,-2 0 0 15,8-1 8-15,2-1 1 0,3-1-5 16,2 0 1-16,18 3-1 0,-28-10-6 16,17 5 3-16,11 5 1 0,-12-12-4 15,12 12 0-15,0 0 0 0,0 0-2 0,6-25 1 16,-6 25 4-16,0 0-10 0,24-21 1 15,-16 13-1-15,5 0-5 0,-1 0 0 0,-1-2-4 16,4 1 2-16,-5-2 1 0,3 4 0 16,0-2 0-16,-1 1 2 0,-1-1 0 15,-11 9 4-15,19-18 2 0,-12 11 8 0,-7 7 0 16,12-12 2-16,-12 12 7 0,12-10 3 16,-12 10 6-16,0 0 1 0,12-14 2 0,-12 14-5 15,0 0-3-15,8-9-1 0,-8 9 2 16,0 0-7-16,0 0 0 0,0 0 0 15,0 0-1-15,0 0-2 0,0 0 3 16,0 0-7-16,-40 32 3 0,29-23-2 0,-2 1-1 16,-1 1 3-16,1-2-2 0,-4 5 7 15,0-3 2-15,3 0-6 0,-2 2 8 16,2-4-4-16,1 0-5 0,0 2 5 0,2-4-9 16,11-7 1-16,-18 15 1 0,12-9-1 0,6-6 0 15,-14 9 4-15,14-9-6 0,0 0 3 16,-12 10-3-16,12-10 3 0,0 0-4 15,0 0 9-15,0 0-2 0,0 0 12 0,0 0 20 16,0 0 3-16,0 0 10 0,26 20-2 16,-26-20 1-16,18 8-6 0,-7 0 0 15,4-1-9-15,-3 1-8 0,3 2-5 16,0 1-2-16,2 0-9 0,-3 3-34 0,4 0-46 16,-6-1-78-16,5 0-133 0,-4-1-210 15,-4-1-125-15,-3 1 1 0,-6-12-489 16,8 16-682-16</inkml:trace>
  <inkml:trace contextRef="#ctx0" brushRef="#br0" timeOffset="50981.18">1481 15088 1336 0,'0'0'301'0,"0"0"-120"0,12 7-65 16,-12-7-16-16,0 0-6 0,0 0 12 0,0 0 14 15,0 0-4-15,0 0 4 0,0 0 3 16,0 0 0-16,0 0 6 0,0 0 0 0,0 0 0 15,0 0-5-15,0 0-9 0,0 0-10 16,0 0-13-16,0 0-11 0,0 0-7 0,0 0-3 16,14 8-11-16,-14-8 4 0,0 0 8 15,0 0-3-15,0 0-6 0,0 0-1 16,0 0-5-16,0 0-2 0,0 0-6 0,5-37-6 16,-5 37-4-16,3-22 0 0,-3 22-9 15,0-27 0-15,0 11-4 0,-5-3-7 16,3-3-1-16,1-1 3 0,-3-3-5 0,0 0-3 15,0-1 0-15,-2-5-2 0,2 4 1 16,0-1-4-16,-2-5-1 0,1 6 0 16,0-7-2-16,0 7 1 0,-1-5-2 0,-1 1 1 15,3 3 0-15,-2-3-5 0,-2 3 6 16,5 1-2-16,-3-3 1 0,2 6 1 16,0-1-5-16,-1 1 0 0,3 5 1 0,-3-2-2 15,3 5 3-15,2 1-2 0,0 16-2 16,-5-34 4-16,3 23 0 0,2 11 0 0,0-25 0 15,0 25-3-15,-3-19 5 0,3 19 2 16,-2-17-5-16,2 17 1 0,0 0 0 0,-2-19 2 16,2 19-2-16,0 0-1 0,-2-17 0 15,2 17 0-15,0 0 4 0,0 0-3 16,0-21 1-16,0 21-1 0,0 0-3 0,0 0 2 16,0 0-2-16,-2-17 2 0,2 17 3 15,0 0-5-15,0 0 0 0,0 0 0 0,0 0-3 16,0 0 3-16,0 0-2 0,0 0-1 15,0 0-1-15,0 0-1 0,0 0-1 16,0 0 1-16,0 0-1 0,0 0-2 16,0 0 3-16,0 0 1 0,0 0-4 0,0 0 2 15,0 0 1-15,-27 38 1 0,22-26 0 16,-1 1-2-16,-3-2 5 0,1 2 0 16,-4 0-2-16,4 2 0 0,0-3 2 0,1-1-1 15,0 1-1-15,7-12 0 0,-14 20 0 16,14-20 1-16,-8 17-5 0,8-17 1 15,-7 11-6-15,7-11-3 0,0 0-5 0,-6 11-2 16,6-11-5-16,0 0 0 0,0 0-6 0,0 0-2 16,0 0-2-16,26-35-2 0,-13 23-2 15,-5-4 1-15,2-4-3 0,0-1-2 16,3-4 3-16,1 3 4 0,1-4 1 0,4 0 9 16,-4 1-4-16,6 0 4 0,-9 4 4 15,1 0 0-15,1 0 5 0,0 2 0 0,-2 0 6 16,-4 2-2-16,2-1 4 0,0 6 4 15,-3-1 5-15,2 1-2 0,-2-1 4 16,-7 13-1-16,12-12-2 0,-12 12 8 16,0 0 4-16,0 0 3 0,0 0 4 0,0 0 2 15,28 26 4-15,-23-12-3 0,-1 1-1 16,1 3 2-16,0-1-4 0,2 3 1 16,-1 3-3-16,0-2-2 0,-1 1 0 0,3-4-5 15,-2-1-27-15,1-2-53 0,1 1-80 16,-2 0-74-16,-1-6-123 0,3 2-240 0,-8-12-271 15,8 13-214-15</inkml:trace>
  <inkml:trace contextRef="#ctx0" brushRef="#br0" timeOffset="52438">1052 11681 2431 0,'6'-23'-158'0,"-6"23"13"0,2-15 20 16,-2 15 9-16,2-16 21 0,-2 16 26 15,0 0 21-15,3-19 27 0,-3 19 14 0,0 0 10 16,0-17 19-16,0 17 33 0,0 0 18 16,0-19 23-16,0 19 7 0,0 0 13 0,0 0-2 15,1-19-1-15,-1 19-6 0,0 0-9 16,0 0-10-16,0 0-12 0,0 0-4 16,0 0-2-16,0 0 12 0,-1-21 2 15,1 21 7-15,0 0-6 0,0 0-1 0,0 0 0 16,0 0-4-16,0 0 3 0,0 0-4 15,0 0-7-15,0 0 0 0,0 0-1 0,0 0-6 16,0 0 1-16,-11 59 2 0,11-59-2 16,-2 19-7-16,2-19-8 0,-1 20-3 15,1-20-5-15,0 21-3 0,0-21-2 0,-2 22 1 16,2-22-3-16,0 24-4 0,0-10-5 16,0-14 0-16,-2 29-5 0,0-14 0 0,0 1-4 15,2-16-1-15,0 32 2 0,-2-17-3 16,2-15-2-16,0 31 0 0,-2-20-2 15,2-11-4-15,0 27 2 0,0-27-4 16,-2 23 2-16,2-23 1 0,0 19-5 0,0-19 3 16,0 17 0-16,0-17-3 0,0 0 0 15,-3 23-15-15,3-23-33 0,0 0-56 16,3 17-75-16,-3-17-86 0,0 0-197 0,2 9-188 16,-2-9-277-16,0 0-327 0</inkml:trace>
  <inkml:trace contextRef="#ctx0" brushRef="#br0" timeOffset="56154.96">704 12178 851 0,'0'0'208'0,"0"0"-69"0,0 0-36 16,0 0 2-16,0 0-8 0,0 0 4 15,0 0-6-15,0 0-20 0,0 0 5 0,0 0 11 16,0 0-11-16,0 0 7 0,31 0 13 16,-31 0 3-16,0 0-2 0,0 0-6 15,0 0-12-15,0 0-6 0,23 0 3 0,-23 0-5 16,0 0 0-16,18 4 0 0,-18-4-7 16,20 0 2-16,-20 0-4 0,27 2-4 15,-27-2-5-15,34-2-1 0,-17 1-3 0,8-4-6 16,-2 4-6-16,3-3-3 0,0 0-5 15,-2 0-4-15,2-2-3 0,-5 3-2 16,0-1-6-16,0 0-20 0,-3 1-36 0,-2-1-52 16,0 1-49-16,-16 3-85 0,27-6-146 15,-21 5-486-15,-6 1-211 0</inkml:trace>
  <inkml:trace contextRef="#ctx0" brushRef="#br0" timeOffset="56527.18">911 12363 2467 0,'0'0'-64'0,"0"0"2"16,0 0 12-16,0 0 6 0,0 0 5 15,0 0 12-15,-10-15 18 0,10 15-9 0,0 0 12 16,0 0 0-16,0 0-8 0,36-19 11 15,-36 19-2-15,21-8 14 0,-7 6 9 16,-14 2 4-16,21-4-4 0,-21 4 9 16,23 2-1-16,-23-2 7 0,18 6 18 15,-18-6 19-15,11 13 14 0,-11-13 16 0,4 21 5 16,-2-7 12-16,-2-14 5 0,-2 30-3 16,-2-14 4-16,2 0-5 0,-2 4-5 0,2-4-8 15,-1 2-8-15,0-4-8 0,3-14-6 16,-2 30-6-16,2-30-8 0,5 24-6 0,0-14-4 15,-5-10-10-15,12 16-4 0,-1-9-21 16,-11-7-28-16,23 3-49 0,-23-3-58 0,25-3-66 16,-25 3-71-16,32-9-138 0,-16 1-570 15,-4-1-386-15</inkml:trace>
  <inkml:trace contextRef="#ctx0" brushRef="#br0" timeOffset="57295.06">1388 11943 2790 0,'0'0'-113'0,"3"-14"17"15,-3 14 3-15,0 0 13 0,0 0 33 16,4-15 48-16,-4 15 14 0,0 0 34 0,0 0 13 16,0 0 9-16,0 0 0 0,0 0 4 15,0 0 8-15,8 49 5 0,-8-49-1 16,4 27-7-16,1-12-6 0,-3 0-7 0,2 2-6 16,-2 0-4-16,2-2 0 0,-4 3-2 15,4-4-2-15,-3 2 0 0,-1-16-9 16,5 26-3-16,-5-26-9 0,3 20 7 15,-3-20-4-15,2 18 12 0,-2-18 5 16,0 0 0-16,4 14-10 0,-4-14-2 0,0 0-7 16,0 0 0-16,0 0-5 0,0 0-2 15,0 0-5-15,0 0-3 0,29-40-4 0,-24 28-2 16,1-2-1-16,0-1-1 0,0 1 1 16,2-1-5-16,-1 2 0 0,0-1 0 0,-7 14-3 15,11-23 0-15,-5 12-3 0,-6 11 2 16,12-15 2-16,-12 15-2 0,12-8 0 0,-12 8 2 15,0 0-1-15,0 0 1 0,0 0 3 16,31 16-3-16,-31-16 2 0,11 15 2 0,-7-6 1 16,-4-9 8-16,7 19-2 0,-3-10-1 15,-4-9 4-15,8 20 3 0,-8-20-1 16,6 15 2-16,-6-15-1 0,9 13-2 16,-9-13-1-16,4 12 2 0,-4-12-1 0,0 0-2 15,0 0-5-15,0 0 0 0,0 0-4 16,0 0 1-16,0 0-2 0,0 0-1 0,0 0 0 15,23-35 0-15,-23 35-4 0,6-19 1 16,-1 8-1-16,-5 11-2 0,9-21 3 16,-5 10 0-16,-4 11 0 0,8-18 1 0,-8 18-6 15,8-15 6-15,-8 15 1 0,9-11 5 16,-9 11 4-16,0 0 22 0,14-8 14 16,-14 8 1-16,0 0 1 0,0 0 1 0,24 15 0 15,-24-15 4-15,13 19-7 0,-8-9-5 16,3 1-8-16,-2 3-1 0,0-1-6 0,-1 0-1 15,3 1-4-15,-4-2-4 0,3 2-3 16,-7-14-20-16,10 28-29 0,-6-20-41 16,-4-8-50-16,8 18-61 0,-3-11-61 0,-1-1-64 15,-4-6-142-15,0 0-182 0,7 9-329 16,-7-9-397-16</inkml:trace>
  <inkml:trace contextRef="#ctx0" brushRef="#br0" timeOffset="57738.38">1953 11896 2853 0,'0'0'-84'0,"7"-15"29"0,-7 15 18 15,0 0 14-15,6-13 35 0,-6 13 48 0,0 0 31 16,0 0 4-16,0 0-4 0,0 0-2 16,0 0-12-16,11 33 4 0,-5-19 8 15,-1 1 7-15,-2-1 2 0,0 4-7 0,3-2-4 16,-2 0-8-16,2 1-6 0,-2-1-7 15,3 2-7-15,0-3-5 0,-1 0-5 0,0-1-5 16,0-2-4-16,1 2-2 0,-1-2 0 16,-6-12 0-16,13 17-3 0,-13-17-1 15,15 11-3-15,-15-11-3 0,18 2-4 16,-18-2-1-16,0 0-8 0,26-7-6 0,-26 7-3 16,17-21-4-16,-9 7-5 0,-1-3-2 15,-1 0-4-15,-1-6-6 0,-1 0 0 0,0-1 1 16,0-1 1-16,-2 4 0 0,-2 0 3 15,2 0 6-15,-2 5 10 0,0 16 10 16,-2-34 1-16,0 21-1 0,2 13 3 0,-8-17 9 16,8 17 10-16,-11-10 2 0,11 10 4 15,0 0 1-15,0 0 3 0,0 0 2 16,0 0-5-16,-28 27-8 0,28-27 0 0,3 17-2 16,-3-17-6-16,12 19-2 0,-1-8-11 15,-11-11-25-15,23 10-45 0,-11-8-54 16,-12-2-76-16,28 0-68 0,-13-2-89 0,2-4-171 15,-4 2-115-15,-13 4-257 0,22-20-255 16</inkml:trace>
  <inkml:trace contextRef="#ctx0" brushRef="#br0" timeOffset="58075.11">2271 11410 2682 0,'0'0'-9'0,"-11"-19"62"0,11 19-1 15,-6-13 22-15,6 13 19 0,0 0 6 16,-9-11-4-16,9 11-11 0,0 0-13 16,0 0-9-16,0 0-7 0,0 0-7 0,24-16-3 15,-24 16-9-15,18-1-1 0,-18 1-9 16,20 0-1-16,-20 0-2 0,0 0-4 0,23 17-2 16,-23-17 1-16,7 15 1 0,-5-3 18 15,-2-12 14-15,-4 26 19 0,4-26 16 16,-9 30 5-16,2-15-2 0,2 1-3 0,0-1-9 15,1-1-6-15,4-14-6 0,-6 25-10 16,6-25-5-16,0 23-3 0,0-23-8 16,4 18-15-16,-4-18-28 0,8 15-30 15,-8-15-39-15,15 10-35 0,-4-6-14 0,-11-4-3 16,23 3-4-16,-23-3-24 0,28 5-30 16,-16-4-26-16,2-1-40 0,-14 0-97 0,24-1-545 15,-11 1-265-15</inkml:trace>
  <inkml:trace contextRef="#ctx0" brushRef="#br0" timeOffset="58462.64">2685 12062 2667 0,'0'0'0'0,"0"0"25"0,0 0 0 16,0 0-6-16,0 0 1 0,14 11-1 16,-14-11-1-16,0 0-2 0,0 0-6 0,36-11-13 15,-36 11-9-15,33-9-7 0,-13 2-4 16,-4 2-2-16,4-1 1 0,-2 1-19 0,-1-1-15 16,2 0-25-16,-4 1-20 0,0-1-35 15,-15 6-51-15,21-8-83 0,-13 3-311 16,-8 5 217-16</inkml:trace>
  <inkml:trace contextRef="#ctx0" brushRef="#br0" timeOffset="58715.12">2816 11914 1640 0,'0'0'10'15,"0"0"29"-15,0 0 17 0,0 0 37 16,-14-7 35-16,14 7 27 0,0 0 22 15,0 0 12-15,0 0-6 0,-10 26-8 0,10-26-16 16,-4 21 1-16,4-21-4 0,2 28 2 16,-2-12-6-16,0-16-15 0,2 34-16 15,2-17-12-15,-2-1-14 0,2 1-5 16,0 2-15-16,-2-1-12 0,2-1-29 0,0 2-45 16,2-3-55-16,-2 1-66 0,2 0-59 15,-2-2-72-15,0-2-121 0,0 3-193 0,0-1-261 16,-4-15-176-16</inkml:trace>
  <inkml:trace contextRef="#ctx0" brushRef="#br0" timeOffset="60414.13">3050 11769 2562 0,'0'0'12'0,"-2"-14"14"0,2 14 11 16,0 0 9-16,-4-19 7 0,4 19 4 0,0 0 19 15,2-21 14-15,-2 21 8 0,0 0 6 16,2-19 10-16,-2 19 11 0,0 0 11 0,6-17 4 16,-6 17-9-16,0 0-3 0,0 0-16 15,13-7-7-15,-13 7-9 0,0 0-7 16,0 0-15-16,23 24-4 0,-14-10-8 0,1-1-8 16,-2 3-5-16,4 2-6 0,-2 1-1 15,0 2-6-15,3 2-3 0,-2-2-1 16,1 0-7-16,-1 2-1 0,1-1-8 0,2-4 3 15,-4 1 1-15,0-1 0 0,-1-5-7 16,0 0 1-16,-1 0-1 0,-2-3-1 16,-6-10-2-16,13 13 0 0,-13-13-1 0,14 6 1 15,-14-6-4-15,0 0 2 0,0 0-1 16,24-21 1-16,-18 7-1 0,0-1 6 0,-1-3-2 16,-1-8-11-16,3 1 14 0,-3-4-5 15,0 1 1-15,0-6 2 0,0 0-1 16,3-1 1-16,-3 1 2 0,0-1-10 0,3 4 5 15,-1 0-20-15,-2 5 0 0,3-3-4 16,-1 3-11-16,0 2-23 0,-2 2-31 0,0 2-59 16,0 3-63-16,4 2-66 0,-6 4-120 15,0 1-197-15,-2 10-65 0,0 0-201 16,0 0-198-16</inkml:trace>
  <inkml:trace contextRef="#ctx0" brushRef="#br0" timeOffset="60699.21">3651 11673 2624 0,'-25'-27'0'0,"25"27"19"0,0 0 27 0,0 0 29 16,0 0 10-16,-39 22 7 0,29-13 0 15,2 3 0-15,1 0-4 0,0 4-4 16,3 2-7-16,0-2-1 0,2 2 10 16,2-18 4-16,2 34-7 0,2-17-5 0,0 0-7 15,5-1-9-15,0 0-7 0,-1-3-7 16,5 1-17-16,-3-2-44 0,3-3-62 0,2 1-77 16,-1-4-83-16,-14-6-133 0,22 3-596 15,-22-3-405-15</inkml:trace>
  <inkml:trace contextRef="#ctx0" brushRef="#br0" timeOffset="61140.77">3759 11791 2816 0,'0'0'-65'0,"2"-15"19"16,-2 15 12-16,0 0 27 0,0-19 14 16,0 19 13-16,0 0 12 0,0 0-3 0,4-18-6 15,-4 18 5-15,0 0-6 0,0 0 1 16,0 0 7-16,28 7 21 0,-28-7-1 0,19 16 1 15,-11-9-3-15,0 2 3 0,4 0-5 16,-4 3-5-16,0 2 0 0,-2-3-3 16,3 2 0-16,-4 1 4 0,-5-14 7 0,6 22 6 15,-6-22 9-15,4 20 6 0,-4-20-4 16,2 17 3-16,-2-17-3 0,2 13-10 16,-2-13-1-16,0 0-5 0,0 0-10 0,0 0-1 15,0 0-5-15,0 0-2 0,0 0-7 16,0 0-2-16,0 0-4 0,0 0-4 15,9-58 2-15,-9 46-1 0,0 12-2 0,4-31 2 16,-4 18 14-16,0 13 7 0,4-23 28 16,-4 23-7-16,2-17-4 0,-2 17-2 15,6-14 3-15,-6 14 12 0,0 0 10 0,16-5-4 16,-16 5-23-16,0 0 5 0,0 0-1 16,29 19 0-16,-20-10-5 0,-3 3-2 0,2-1-3 15,3 2-11-15,-3 3-3 0,1-3-5 16,0 2-6-16,1 0-17 0,-2 1-28 0,-2-5-48 15,4 0-61-15,-4 3-85 0,2-4-75 16,-4-2-144-16,-4-8-171 0,11 7-27 16,-11-7-235-16,0 0-237 0</inkml:trace>
  <inkml:trace contextRef="#ctx0" brushRef="#br0" timeOffset="61352.94">4129 11704 2777 0,'6'-17'43'15,"-6"17"-7"-15,5-12 10 0,-5 12 34 0,0 0 41 16,0 0 19-16,0 0 1 0,0 0-5 16,0 0-11-16,0 0-9 0,27 35-3 0,-20-20-2 15,-1 0-4-15,1 7-8 0,1-4-6 16,-4 3-10-16,0 4-8 0,1-2-4 16,-5 0-15-16,2-2-21 0,-4 1-27 15,2-1-48-15,-2-2-59 0,2 1-77 0,-3-4-69 16,-1 0-128-16,0-1-210 0,2-5-352 15,-2-1-348-15</inkml:trace>
  <inkml:trace contextRef="#ctx0" brushRef="#br0" timeOffset="61648.09">4533 11975 2849 0,'0'0'-4'0,"0"0"20"16,0 0 9-16,0 0 27 0,0 0 40 0,0 0 31 15,0 0 26-15,0 0 1 0,9-12-8 16,-9 12-12-16,0 0-15 0,0 0-11 16,17-8-9-16,-17 8-4 0,17-4-13 15,-17 4-2-15,23-5-8 0,-8 3-8 0,0-2-7 16,-15 4-3-16,31-4-20 0,-13 3-27 15,-4-4-43-15,-14 5-38 0,28-5-38 16,-17 1-45-16,-11 4-35 0,20-6-43 0,-20 6-64 16,0 0-118-16,8-15-487 0,-8 15-299 15</inkml:trace>
  <inkml:trace contextRef="#ctx0" brushRef="#br0" timeOffset="61816.18">4547 11832 2686 0,'-28'-6'-60'15,"11"2"40"-15,2 0 29 0,15 4 28 16,-17-5 31-16,17 5 32 0,0 0 24 0,-18-6 10 15,18 6 3-15,0 0-4 0,0 0 1 16,0 0-5-16,0 0-5 0,0 0-11 0,0 0-12 16,0 0-15-16,46-16-7 0,-29 15-17 15,1-3-22-15,0 2-51 0,-18 2-67 16,38-4-87-16,-19 2-76 0,-2-1-119 0,2 0-201 16,-1 0-296-16,0 1-208 0</inkml:trace>
  <inkml:trace contextRef="#ctx0" brushRef="#br0" timeOffset="62205.12">5278 11559 2569 0,'0'0'-61'0,"0"0"6"16,0 0 4-16,0 0 14 0,0 0 20 16,0 0 10-16,-22-13 22 0,22 13 6 15,0 0 8-15,-39 9 26 0,23-1 11 0,-2-2 30 16,2 3 21-16,-4 3 15 0,2-1 8 16,1 2 8-16,-3 3-2 0,4-1-4 0,0 2-3 15,4-2-8-15,2 2-13 0,1 0-8 16,3-1-8-16,1 1-3 0,5 1-7 0,0-18-7 15,5 29-5-15,1-15-2 0,3-1-6 16,5-1-3-16,4-1-7 0,0-1-6 16,6-3-17-16,-1-1 5 0,3-2-6 0,-2-3-5 15,0 2-6-15,-1-6 2 0,3 3-18 16,-6-4-21-16,2 1-46 0,-3-3-50 0,-2-1-68 16,0-1-89-16,-5-1-183 0,-2-1-193 15,-6 1-339-15,-4 9-434 0</inkml:trace>
  <inkml:trace contextRef="#ctx0" brushRef="#br0" timeOffset="152914.82">7409 11050 2373 0,'0'-24'-133'16,"0"24"21"-16,0 0 33 0,0-19 23 0,0 19 9 16,0 0 31-16,0 0 13 0,-3-20 24 15,3 20 19-15,0 0 18 0,0 0 11 0,0 0 7 16,0 0 6-16,0 0 13 0,0-19 6 15,0 19 1-15,0 0 6 0,0 0 17 16,0 0 13-16,0 0 0 0,0 0-2 0,0 0-11 16,0 0-4-16,0 0-11 0,0 0-5 15,-4 58 1-15,4-58-2 0,-2 32-6 16,-1-13-1-16,1 0-2 0,0 0-4 16,2 2-6-16,-2 1 4 0,0 4-5 0,0-5-11 15,0 1-13-15,2 1-4 0,-2-2-5 16,2 2-7-16,-2-2-4 0,2 0-5 0,0-2-4 15,0 1-1-15,0-4-4 0,0-16-12 16,0 31-15-16,0-20-29 0,0 1-42 0,0-12-50 16,0 0-59-16,0 28-58 0,0-20-73 15,0-8-137-15,-2 12-134 0,2-12-326 16,0 0-301-16</inkml:trace>
  <inkml:trace contextRef="#ctx0" brushRef="#br0" timeOffset="153280.97">7615 11413 2695 0,'12'-16'-89'0,"-12"16"19"16,8-11 9-16,-8 11 9 0,0 0 16 16,8-14 7-16,-8 14 27 0,0 0 40 0,0 0 18 15,0 0 9-15,0 0 10 0,0 0 1 16,0 0 6-16,0 0 6 0,-46 31 4 0,31-16 8 16,-4 0 2-16,0 6-1 0,-1 0 1 15,0 0-5-15,0 2-3 0,-1 1-12 0,3-2-6 16,-2 0-5-16,1 4-10 0,0-4-6 15,0 1-8-15,2 0-7 0,2-3-2 16,3 0-14-16,-1-1-39 0,2-6-43 0,3 3-59 16,4-1-57-16,-3-4-56 0,3-3-129 15,4-8-567-15,-2 15-335 0</inkml:trace>
  <inkml:trace contextRef="#ctx0" brushRef="#br0" timeOffset="153625.19">7437 11811 2794 0,'0'0'-64'0,"20"-8"17"16,-20 8-6-16,10-8 4 0,-10 8 9 0,0 0 2 15,20-11 5-15,-20 11 6 0,17-12-2 16,-7 9 6-16,-10 3-1 0,26-12 5 0,-14 6 7 16,3 3 9-16,-15 3 8 0,30-8 16 15,-18 7-4-15,-12 1 24 0,26 0 0 16,-26 0 30-16,16 7 5 0,-16-7 12 0,14 13 4 15,-14-13 9-15,0 21 2 0,0-21 9 16,-9 27 15-16,-2-8 9 0,1-2 9 0,-2 0 0 16,0 2-4-16,0-2-12 0,-1 2-5 15,3-1-9-15,-1-1-8 0,4-2-9 16,1 2-6-16,2-4-12 0,4-13-11 0,4 23-5 16,2-9-8-16,3-5-6 0,4-1-9 15,4-3-17-15,1 1-20 0,4-4-34 16,-1-2-39-16,0 0-45 0,2-2-58 0,3-1-51 15,0-4-57-15,-3 0-116 0,-2-3-138 16,0-1-384-16,-5 0-316 0</inkml:trace>
  <inkml:trace contextRef="#ctx0" brushRef="#br0" timeOffset="154359.77">7976 11397 2739 0,'4'-19'-99'0,"0"6"13"0,-4 13 11 16,6-21 18-16,-6 21 17 0,5-15 17 15,-5 15 25-15,0 0 28 0,0 0 31 0,6-10 20 16,-6 10 9-16,0 0 4 0,0 0 1 16,0 0 8-16,0 0-6 0,0 0-12 15,0 53 2-15,0-53-8 0,-2 27-1 16,0-12-7-16,2-15 1 0,-4 29-6 0,1-14-14 15,1 0 3-15,0 1-10 0,2-16 0 16,-4 26-6-16,2-14-2 0,2-12-3 16,-2 21-2-16,2-21-7 0,-4 17 2 0,4-17-2 15,0 0 1-15,-2 17-3 0,2-17-4 16,0 0-2-16,0 0-2 0,0 0 0 0,0 0-4 16,0 0 0-16,0 0-1 0,0 0-2 15,12-47-2-15,-12 47 0 0,9-30 2 16,-7 18-3-16,4-2 4 0,-2 0-3 0,-4 14-2 15,8-24 4-15,-3 15-4 0,-5 9 1 16,9-18-1-16,-9 18-3 0,6-11 0 0,-6 11 2 16,0 0 0-16,12-6 3 0,-12 6 1 15,0 0 5-15,0 0-1 0,22 21 7 16,-22-21 6-16,8 19-1 0,-4-7 0 0,-4-12 0 16,9 22-3-16,-5-8-1 0,0-3-4 15,-4-11-1-15,6 21 1 0,-3-9-2 16,-3-12 2-16,6 17-6 0,-6-17 3 0,5 13-2 15,-5-13 0-15,4 13 1 0,-4-13-1 16,0 0-2-16,0 0 2 0,0 0-4 0,0 0-6 16,0 0 3-16,0 0 0 0,0 0-3 15,20-29-1-15,-16 15-1 0,4-1 0 0,-2-2-2 16,0 2 4-16,0-2 0 0,0-2 0 16,5 3-1-16,-4 0 0 0,1 1-1 15,1 2 2-15,-3-1 0 0,-6 14 1 0,12-21 1 16,-8 13-1-16,-4 8 7 0,14-14 15 15,-14 14 15-15,0 0 12 0,12-4 31 16,-12 4 1-16,0 0-5 0,0 0-29 0,19 28-4 16,-16-16 0-16,1 1-4 0,0 3-4 15,-2-2-4-15,2 2-5 0,0 1 4 16,-1 0-9-16,1-2-1 0,-2 1-4 0,2-1-2 16,-2 0-15-16,2-2-26 0,3-1-43 15,-5-1-48-15,-2-11-59 0,5 20-63 0,-3-13-59 16,-2-7-120-16,4 9-132 0,-4-9-67 15,0 0-230-15,0 0-189 0</inkml:trace>
  <inkml:trace contextRef="#ctx0" brushRef="#br0" timeOffset="154948.65">8475 11237 2487 0,'0'0'-70'0,"0"0"26"15,2-24-1-15,-2 24 15 0,0 0 13 16,0 0 17-16,0 0 7 0,2-16 13 0,-2 16 25 16,0 0 31-16,0 0 19 0,0 0 11 15,0 0-1-15,0 0 21 0,0 0-1 0,0 0-10 16,0 0-3-16,-8 59-14 0,6-44-3 16,0 1-13-16,0 1-7 0,0 2-6 0,2-19-7 15,2 35-8-15,0-18-3 0,2-1-6 16,0 1-4-16,0-1-1 0,0-3-6 15,5 0-4-15,0-1 1 0,1-1-8 0,1-2 3 16,3-2-5-16,0-2-2 0,-14-5-5 16,26 3 2-16,-8-4-5 0,-18 1-4 0,31-9-3 15,-13 1-1-15,0-6-4 0,0 2-3 16,-2-6-2-16,-1-1 0 0,-2 0-1 16,-2 0 0-16,-1 0 3 0,-2 0 9 0,-2 4 6 15,-1 0 11-15,-5 15 11 0,5-28 10 16,-5 28 3-16,-2-18 6 0,2 18 4 15,-8-15 2-15,8 15 2 0,-14-8 1 0,14 8-4 16,0 0-5-16,0 0-11 0,-28 5-3 16,28-5-4-16,0 0 2 0,0 0-9 0,-6 19-6 15,6-19-28-15,0 0-28 0,0 0-34 16,28 17-45-16,-12-14-50 0,2-1-46 16,0-2-72-16,0-5-132 0,-1 2-170 0,-1-3-326 15,2 1-305-15</inkml:trace>
  <inkml:trace contextRef="#ctx0" brushRef="#br0" timeOffset="155236.63">8905 10896 2830 0,'0'0'-17'0,"-4"-18"4"0,4 18 6 16,0 0 1-16,2-20 2 0,-2 20 2 0,0 0 25 15,8-16 16-15,-8 16-3 0,13-7 1 16,-13 7-4-16,17-4 3 0,-17 4 7 15,0 0 22-15,29 4 2 0,-29-4 15 0,16 11 12 16,-16-11 8-16,6 18-3 0,-6-18 1 16,0 21-6-16,0-21 3 0,-4 26 0 15,-3-12-1-15,0 0-4 0,3 0 0 0,-2 0-5 16,0-1-10-16,6-13-9 0,-6 23 0 16,6-23-11-16,-2 20-10 0,2-20-8 15,6 18-23-15,-6-18-30 0,14 13-47 0,-3-9-53 16,6 2-71-16,0-5-71 0,0 2-130 15,0-2-200-15,1 1-340 0,-18-2-332 0</inkml:trace>
  <inkml:trace contextRef="#ctx0" brushRef="#br0" timeOffset="155426.77">9192 11301 2784 0,'0'0'-93'0,"11"14"5"0,-11-14 17 16,17 10 2-16,-17-10 0 0,25 5 8 16,-9-3 9-16,0 1-3 0,-16-3-10 0,38 0-20 15,-19-3-22-15,1 1-13 0,-4 1-24 16,0-2-41-16,-16 3-306 0,29-5 340 16</inkml:trace>
  <inkml:trace contextRef="#ctx0" brushRef="#br0" timeOffset="155652.66">9408 11265 1477 0,'0'0'81'0,"0"0"43"0,-14-9 3 16,14 9 4-16,0 0 13 0,0 0 28 16,0 0 30-16,-20 0 14 0,20 0 5 0,0 0-12 15,0 0-14-15,-12 26-12 0,12-26-16 16,-4 26-6-16,0-13-9 0,2 2-5 16,2 2 6-16,-2 1-12 0,0-2-12 0,2-16-19 15,-3 37-15-15,3-18-9 0,-2 2-11 16,0-3-6-16,2 1-8 0,-2 3-16 15,0-5-15-15,-1 2-18 0,1-2-30 0,0-2-42 16,0-1-52-16,2-1-59 0,-2 1-71 16,2-14-68-16,-2 19-140 0,2-19-147 0,-4 17-352 15,4-17-379-15</inkml:trace>
  <inkml:trace contextRef="#ctx0" brushRef="#br0" timeOffset="156629.77">6201 11907 2825 0,'0'0'-93'0,"0"0"16"0,0 0 21 16,0 0 41-16,0 0 30 0,0 0 47 15,0 0 39-15,0 0 23 0,0 0 7 16,0 0 9-16,0 0 9 0,0 0 9 0,0 0 0 16,0 0 6-16,0 0-5 0,0 0-16 15,0 0-12-15,0 0-18 0,56 1-12 0,-37-1-10 16,-19 0-11-16,40-4-10 0,-17 1-9 16,3 0-5-16,4 1-11 0,-6-1-9 15,4-1-23-15,0 0-29 0,-7 0-33 16,3 0-37-16,-4-1-42 0,-3 1-37 0,-2 0-46 15,0-2-33-15,-7 2-47 0,-8 4-95 16,6-9-133-16,-6 9-336 0,0 0-202 16</inkml:trace>
  <inkml:trace contextRef="#ctx0" brushRef="#br0" timeOffset="157176.28">6130 11735 2538 0,'0'0'-45'16,"-13"-6"40"-16,13 6 10 0,0 0 19 0,-15-8 24 15,15 8 20-15,0 0 32 0,0 0 23 16,-14-6 10-16,14 6-3 0,0 0-7 0,0 0-8 16,0 0-8-16,0 0-3 0,0 0-5 15,0 0-2-15,0 0-7 0,0 0-11 16,40-18-8-16,-40 18-6 0,31-1-6 16,-11-1-7-16,2 1-2 0,0 1-10 0,5-4-5 15,1 2-10-15,0 0-12 0,-1-1-23 16,1 0-28-16,-6-1-28 0,2 2-32 15,2-2-39-15,-5 3-23 0,-3-4-21 0,2 4-4 16,-6-3 1-16,-14 4 18 0,28-5 13 16,-28 5 21-16,17-8 38 0,-17 8 31 0,8-6 42 15,-8 6 49-15,0 0 34 0,0 0 28 16,0 0 21-16,0 0 19 0,-4-22 14 0,4 22 16 16,0 0 11-16,0 0 8 0,0 0-26 15,0 0-4-15,-13-20-7 0,13 20-13 16,0 0-1-16,0 0-28 0,0 0-5 0,0 0-6 15,0 0-16-15,0 0-7 0,0 0-5 16,0 0-7-16,0 0-5 0,0 0-7 16,0 0-4-16,0 0 0 0,0 0-9 0,0 0 2 15,0 0-7-15,51 21-3 0,-37-12 3 16,0 1-8-16,3 4 0 0,0-2-1 16,0 2-3-16,-1-1-1 0,4 4-2 0,-4-5 2 15,0 4 1-15,-4-1 17 0,1 2-5 16,-3-4-8-16,-3 2 7 0,-1 3 2 15,-1-1-6-15,-3-1 1 0,-2-16-3 0,-7 35-6 16,3-18 4-16,-5 2-10 0,1 0-17 16,-3-1-29-16,3-3-39 0,0-2-51 0,-1 0-74 15,4-1-75-15,-3-1-133 0,4-3-205 16,4-8 14-16,0 0-354 0,-6 17-393 0</inkml:trace>
  <inkml:trace contextRef="#ctx0" brushRef="#br0" timeOffset="158580.25">9711 11033 2833 0,'0'0'-113'16,"0"0"20"-16,0 0 16 0,0 0 17 15,0 0 10-15,11 32 24 0,-11-32 12 0,-4 31 25 16,4-16-5-16,-3 4 29 0,3 2 1 15,-2 3 6-15,2-2 8 0,2 1 12 0,-2 0 4 16,0 3 6-16,3 1-4 0,-1-2 2 16,-2-3-8-16,4-2-4 0,-2-1 0 15,0 0-3-15,0-4-4 0,1 1 0 0,-3-16 1 16,2 24 7-16,0-12 5 0,-2-12 9 16,4 17-3-16,-4-17-8 0,0 0-6 15,11 11-7-15,-11-11-2 0,0 0-3 0,0 0 9 16,0 0 1-16,36-28-1 0,-30 13-2 15,4-5-5-15,1-3-7 0,0-3-1 16,-1-3-3-16,1-1-1 0,1-1 11 0,-1 2 11 16,0-1 2-16,1 3-6 0,-1 3-4 15,0 1-6-15,-3 2-7 0,3 2-1 0,-5 2-15 16,2 2-40-16,-1 1-47 0,-1 1-73 16,-1 5-75-16,-1-1-110 0,-4 9-229 15,6-8-40-15,-6 8-235 0,0 0-161 0</inkml:trace>
  <inkml:trace contextRef="#ctx0" brushRef="#br0" timeOffset="158866.54">10105 11180 2475 0,'0'0'0'0,"0"0"27"0,0 0 4 15,0 0 4-15,0 0 23 0,0 0 14 0,0 0 26 16,-34 27 30-16,26-18-1 0,-3 5 0 16,3-1-8-16,1 2-5 0,1 2-1 0,-1 0-7 15,1 4-6-15,2-2-2 0,2 0-11 16,0 1-8-16,2-1-10 0,2-1-7 16,2 1-7-16,2 0-8 0,-1-1-12 0,3-5-22 15,-1 3-23-15,1-5-30 0,1-1-32 16,-1-1-40-16,-8-9-57 0,16 9-46 15,-16-9-71-15,0 0-150 0,22-5-457 16,-22 5-271-16</inkml:trace>
  <inkml:trace contextRef="#ctx0" brushRef="#br0" timeOffset="159310.75">10126 11386 2692 0,'0'-19'-59'15,"0"19"19"-15,0 0 12 0,0 0 5 0,0 0 17 16,2-21 17-16,-2 21 10 0,0 0 17 15,0 0 1-15,0 0 24 0,9-10 7 0,-9 10 8 16,0 0 22-16,0 0 15 0,0 0 3 16,0 0-6-16,0 0-6 0,0 0-12 0,38 22 1 15,-38-22-2-15,11 13-1 0,-7-4-10 16,-4-9-2-16,6 19 0 0,-6-19 7 16,4 21-2-16,-2-9-1 0,-2-12-5 15,2 22 0-15,-2-22 6 0,2 21-4 0,-2-21-8 16,0 19-2-16,0-19-5 0,0 16-8 0,0-16-2 15,0 0-2-15,2 19-4 0,-2-19-2 16,0 0-8-16,0 0-2 0,0 0-7 16,0 0-4-16,0 0-3 0,0 0-2 0,0 0 6 15,0 0-8-15,0 0-1 0,30-42-2 16,-25 32 3-16,-5 10 4 0,10-17 0 0,-4 7-19 16,-6 10 0-16,14-17 3 0,-14 17 9 15,10-13 3-15,-10 13 13 0,10-12 5 16,-10 12 11-16,0 0 2 0,0 0 1 0,22 2-3 15,-22-2-4-15,0 0-5 0,19 16-3 16,-19-16-2-16,14 13-6 0,-5-3-4 0,-9-10-14 16,13 15-34-16,-7-8-35 0,2 1-40 15,-8-8-52-15,9 10-68 0,0-6-72 0,-9-4-120 16,8 3-177-16,-8-3-34 0,0 0-417 16,0 0-553-16</inkml:trace>
  <inkml:trace contextRef="#ctx0" brushRef="#br0" timeOffset="159520.78">10433 11321 3355 0,'2'-17'51'16,"-2"17"7"-16,0 0-10 0,9-15 2 0,-9 15 10 15,0 0 26-15,17-2 21 0,-17 2 12 16,0 0 7-16,21 18 2 0,-12-6-5 0,-3 1-2 16,2 3 6-16,2 3-6 0,-1 2-6 15,-2 0-10-15,-1 2-14 0,0 0-11 0,-2-1-11 16,1 0-9-16,-3 2-15 0,-2-2-24 15,0-2-41-15,0-1-40 0,0 0-52 16,0-19-75-16,-2 32-66 0,0-20-75 0,4-3-195 16,-2-9-89-16,-2 14-342 0,2-14-385 15</inkml:trace>
  <inkml:trace contextRef="#ctx0" brushRef="#br0" timeOffset="159778.78">10793 11582 2832 0,'0'0'-13'0,"0"0"55"0,0 0 13 15,21-4 18-15,-21 4 9 0,0 0 19 0,0 0 25 16,0 0 15-16,0 0-2 0,26 2-6 16,-26-2-11-16,0 0-12 0,27 0-13 15,-27 0-9-15,27 0-11 0,-27 0-5 0,26-2-9 16,-11 2-6-16,-15 0-9 0,32-2-14 15,-17 2-20-15,-15 0-22 0,24-4-30 0,-10 1-34 16,-14 3-39-16,17-6-49 0,-17 6-34 16,8-8-35-16,-8 8-46 0,0 0-51 15,0 0-604-15,0 0-342 0</inkml:trace>
  <inkml:trace contextRef="#ctx0" brushRef="#br0" timeOffset="159942.13">10895 11485 2838 0,'0'0'-35'15,"-24"-6"41"-15,24 6 23 0,-16-4 37 0,16 4 36 16,0 0 29-16,-22-7 29 0,22 7 14 15,0 0 4-15,-17-4-8 0,17 4-18 16,0 0-9-16,0 0-17 0,0 0-11 0,0 0-25 16,0 0-4-16,0 0-18 0,0 0-26 15,0 0-29-15,0 0-42 0,39-23-47 0,-23 19-55 16,2 0-67-16,-2 1-70 0,2-1-154 16,-2 0-172-16,1 0-298 0,2 0-274 0</inkml:trace>
  <inkml:trace contextRef="#ctx0" brushRef="#br0" timeOffset="160263.31">11374 11060 2853 0,'0'0'45'0,"0"0"-7"0,5-11-5 16,-5 11-2-16,0 0 3 0,0 0 18 16,0 0 23-16,0 0 14 0,0 0 2 0,0 0 11 15,15 36 9-15,-15-36 10 0,2 28 3 16,1-11 18-16,-1 4-2 0,1 0-20 16,0 2-5-16,3 2-15 0,-3 1-16 0,-1-1-4 15,2 1-8-15,0 0-7 0,0-2-10 16,0 4-4-16,-1-4-16 0,3-1-21 0,-4-4-42 15,0 2-45-15,4-4-62 0,-5 1-75 16,3 0-66-16,-4-4-126 0,2 0-175 16,0-6-377-16,-2-8-385 0</inkml:trace>
  <inkml:trace contextRef="#ctx0" brushRef="#br0" timeOffset="160543.54">11630 11482 2899 0,'0'0'-63'0,"0"0"23"0,0 0 19 16,0 0 20-16,0 0 33 0,0 0 31 0,0 0 33 16,0 0 25-16,-14 50 9 0,6-34 7 15,0 1-11-15,-3 2 0 0,3 0-1 0,-3 2-2 16,0 0-6-16,3 2-8 0,-2 2-7 15,0-3-17-15,0 3-4 0,2 0-12 16,2 0-13-16,-3-1-15 0,0-1-33 0,3 0-57 16,-2-2-57-16,3-1-72 0,-1 0-61 15,2-5-80-15,0 0-157 0,2-1-473 16,1-4-378-16</inkml:trace>
  <inkml:trace contextRef="#ctx0" brushRef="#br0" timeOffset="160860.91">11551 11978 2806 0,'15'-9'-67'0,"-15"9"49"16,15-10 8-16,-15 10 7 0,16-8 8 0,-16 8 15 15,19-5 14-15,-19 5 13 0,22-7 10 16,-22 7 4-16,23-4 3 0,-10 2 2 0,-13 2 18 16,26 0 7-16,-26 0 9 0,25 3-1 15,-25-3-1-15,20 7 0 0,-20-7 8 16,14 12 2-16,-10-4 11 0,-4-8 2 0,2 21 9 15,-2-21-3-15,-6 23 6 0,6-23 29 16,-14 28 1-16,10-14-4 0,-1-1-6 0,-2 0-7 16,7-13-11-16,-8 25-13 0,3-13-10 15,5-12-11-15,-3 18-14 0,3-18-6 0,8 18-10 16,-8-18-11-16,15 14-21 0,-6-11-30 16,-9-3-28-16,33 6-31 0,-15-6-44 15,3-2-44-15,-2 0-56 0,5-2-67 16,1-2-53-16,-3-3-112 0,0-4-172 0,0-1 0 15,1-6-410-15,0 0-490 0</inkml:trace>
  <inkml:trace contextRef="#ctx0" brushRef="#br0" timeOffset="161474.68">12062 11489 3009 0,'0'0'-50'0,"-10"-16"54"16,10 16 30-16,0 0 23 0,-4-15 13 0,4 15 15 15,0 0 9-15,0 0-7 0,0 0-13 16,0 0-1-16,0 0 8 0,0 0 1 0,0 0 1 16,0 0-4-16,0 0-1 0,0 0-3 15,-8 46-8-15,8-46-3 0,0 25-8 0,0-25-3 16,0 24-7-16,0-24-7 0,0 25 0 16,0-25-7-16,2 21-1 0,-2-21 1 15,0 18-8-15,0-18 0 0,0 15-1 0,0-15-2 16,0 0-3-16,0 0-5 0,0 0 2 15,0 0-2-15,0 0-3 0,0 0-1 16,0 0 0-16,0 0-3 0,22-37-1 0,-18 22 1 16,3-2-1-16,-2-2-1 0,-1 2 3 15,3 0 3-15,2-3 2 0,-4 3-3 16,5 2 4-16,-4 0-2 0,0 4 1 0,3-1-3 16,-9 12 4-16,14-12 3 0,-14 12 20 15,0 0 0-15,24 6-3 0,-24-6-7 0,12 16-4 16,-6-5 1-16,1 1 5 0,-1 0-6 15,-6-12-2-15,7 28 1 0,-2-16-2 16,-5-12-1-16,5 22-4 0,-5-22 3 0,4 19-5 16,-4-19 2-16,4 16 1 0,-4-16-5 15,0 0 4-15,6 13-5 0,-6-13-3 0,0 0 0 16,0 0-5-16,0 0-6 0,0 0 5 16,0 0 1-16,30-31 0 0,-24 19-4 15,2 1 2-15,0-2-1 0,-1 1 4 0,-7 12 4 16,14-21 8-16,-10 11 10 0,-4 10 9 15,14-12-6-15,-14 12 15 0,16-10 29 0,-16 10 3 16,15-4-1-16,-15 4-6 0,0 0-5 16,0 0-9-16,29 7-5 0,-29-7-4 15,15 14-6-15,-9-5-7 0,2 1-9 0,-8-10-16 16,16 22-27-16,-9-12-30 0,0 2-34 16,-3-3-36-16,2 2-43 0,0-4-59 15,-2 2-43-15,-4-9-38 0,7 13-73 0,-7-13-122 16,6 10-81-16,-6-10-394 0,5 5-424 15</inkml:trace>
  <inkml:trace contextRef="#ctx0" brushRef="#br0" timeOffset="162277.78">12558 11226 2902 0,'0'0'-109'0,"0"0"33"0,0 0 23 16,0 0 21-16,0 0 33 0,0 0 20 0,0 0 17 15,0 0 21-15,0 0 15 0,0 0 9 16,0 0 9-16,0 0 5 0,0 0 6 0,0 0 10 15,0 0 4-15,0 0 0 0,0 0 6 16,0 0 1-16,0 0-6 0,0 0-5 16,0 0-4-16,0 0-13 0,9 43-11 0,-9-43-6 15,0 23-9-15,0-23-10 0,0 25-4 16,0-25-7-16,-2 29 0 0,2-16 2 0,0-13 1 16,0 28-1-16,0-14-4 0,0-14-4 15,0 26-4-15,2-12-2 0,-2-14-5 0,2 24-3 16,-2-24-4-16,7 22 0 0,-3-13 0 15,-4-9-8-15,8 15 1 0,-8-15-5 16,15 12-2-16,-15-12-5 0,20 7-5 0,-20-7 2 16,15 0-8-16,-15 0-7 0,0 0-3 15,30-11 3-15,-30 11-1 0,20-15 2 16,-11 4-3-16,-1-1-2 0,0-4 5 0,1 1 1 16,-3-2 3-16,2 0-3 0,-4-2 3 15,1 2 1-15,-1 0 0 0,0 0-3 0,1 0 5 16,-3 1-1-16,2 0 1 0,-4 16-2 15,4-24 5-15,-4 24-1 0,6-20 2 16,-6 20 3-16,2-20 2 0,-2 20 4 0,2-15 6 16,-2 15-4-16,0 0 2 0,0 0-2 15,-8-23 5-15,8 23 6 0,0 0-1 0,-17-6 4 16,17 6-2-16,0 0-3 0,0 0 1 16,-31 10-17-16,31-10 1 0,-13 14 0 0,13-14 1 15,-10 14-2-15,10-14 3 0,-2 18 1 16,2-18-5-16,4 20-1 0,4-8-5 15,1 0-6-15,1-4-25 0,3 3-24 0,1-4-32 16,1-1-56-16,2-1-65 0,1 1-57 16,-5-3-102-16,-1-3-174 0,1 1-40 15,-13-1-315-15,23-1-283 0</inkml:trace>
  <inkml:trace contextRef="#ctx0" brushRef="#br0" timeOffset="162666.73">12938 11567 2673 0,'4'19'-70'0,"-4"-19"24"0,0 0 9 16,0 0 14-16,4 15 19 0,-4-15 26 15,0 0 41-15,0 0 36 0,0 0 12 0,0 0 9 16,0 0-1-16,0 0-9 0,0 0-8 16,0 0-8-16,0 0-7 0,0 0-8 15,0 0-10-15,0 0-5 0,0 0-7 0,0 0-3 16,0 0-6-16,0 0-4 0,0 0-5 16,8-48-1-16,-8 48-4 0,0 0 2 0,17-2 2 15,-17 2 4-15,0 0 5 0,0 0 7 16,27 14-1-16,-27-14-1 0,9 11-8 15,-9-11 4-15,0 0-7 0,7 18 1 0,-7-18-4 16,0 0-5-16,0 0-4 0,-14 20-21 16,14-20-45-16,0 0-66 0,-22 8-84 0,13-8-81 15,9 0-168-15,0 0-160 0,0 0-294 16,-27-15-266-16</inkml:trace>
  <inkml:trace contextRef="#ctx0" brushRef="#br0" timeOffset="163018.57">12886 10797 2664 0,'-5'-15'-50'0,"5"15"8"0,0 0 11 15,-4-17 8-15,4 17 4 0,0 0 8 16,0 0 17-16,9-19 21 0,-9 19 9 0,16-6 3 15,-16 6-2-15,18-1-2 0,-18 1 17 16,0 0 21-16,28 1 12 0,-28-1 20 16,17 6 9-16,-17-6 8 0,13 12 8 0,-13-12 3 15,9 17 2-15,-9-17-4 0,-2 20 1 16,2-20 0-16,-9 27-3 0,2-12 1 0,3-2 15 16,-1 2-7-16,1-2-14 0,4-13-10 15,-10 23-11-15,6-11-19 0,4-12-7 16,0 19-8-16,0-19-18 0,10 19-40 0,-2-11-40 15,1 0-49-15,2 0-60 0,3-3-71 16,1 1-72-16,-1-3-100 0,2 2-174 0,0-4-36 16,-16-1-300-16,29 4-265 0</inkml:trace>
  <inkml:trace contextRef="#ctx0" brushRef="#br0" timeOffset="163330.99">13348 11426 2676 0,'0'0'-31'0,"0"0"29"16,0 0-4-16,-4 13 1 0,4-13-4 0,0 0-5 16,0 0 14-16,0 0-13 0,27 6 3 15,-27-6 2-15,23 0-8 0,-23 0-10 0,27 0-4 16,-12 0 2-16,-15 0-1 0,34-4-8 16,-16 4-25-16,0-2-26 0,-7 0-46 15,2 0-78-15,-13 2-398 0,19-5 182 0</inkml:trace>
  <inkml:trace contextRef="#ctx0" brushRef="#br0" timeOffset="163548.73">13470 11335 1854 0,'-11'-6'29'0,"11"6"33"0,0 0 35 16,0 0 48-16,0 0 24 0,0 0 16 0,0 0 4 15,-15 30 0-15,15-30-10 0,-4 19-10 16,0-6-20-16,4-13-11 0,-6 27-13 15,5-12-10-15,-1 2-17 0,0-2-8 0,2-15-10 16,-2 32-9-16,4-14-9 0,-2-18-12 16,0 29-23-16,2-15-44 0,-2-14-59 0,0 24-69 15,2-12-61-15,-2-3-109 0,0-9-205 16,1 17-388-16,-1-17-299 0</inkml:trace>
  <inkml:trace contextRef="#ctx0" brushRef="#br0" timeOffset="164370.22">13687 11151 2668 0,'0'0'-78'0,"0"0"29"0,0 0 8 0,0 0 11 16,0 0 9-16,0 0 15 0,0 0-3 15,0 0 15-15,15-5 7 0,-15 5 24 16,0 0 3-16,0 0 11 0,0 0 20 0,0 0 16 15,0 0 17-15,0 0 18 0,0 0-1 16,0 0 6-16,0 0-12 0,17 25-8 0,-17-25-9 16,5 15-9-16,-5-15-7 0,4 19-6 15,-4-19-10-15,3 22-8 0,1-6 15 0,1-1-9 16,-3 0-7-16,4 1-8 0,0-1-3 16,-4-2-7-16,2 2 1 0,-4-15 0 15,6 26 1-15,-5-13 4 0,-1-13 2 0,4 19-4 16,-4-19-1-16,7 18-4 0,-7-18-3 15,5 16-3-15,-5-16-4 0,4 11-2 0,-4-11 0 16,0 0-3-16,9 14-1 0,-9-14-2 16,0 0 6-16,8 7 3 0,-8-7-3 15,0 0 13-15,0 0 5 0,0 0-1 0,0 0-4 16,0 0-3-16,0 0-7 0,0 0-6 16,21-23 0-16,-21 23-1 0,9-19-4 15,-5 6-7-15,3-1 0 0,-2-1 4 0,2-2-4 16,-1-2 1-16,2-2-2 0,2-2-5 15,-3 2 2-15,2-1 1 0,0-1 1 0,-2-2-4 16,3 2-2-16,-3 0-10 0,3-2 17 16,-2 0-2-16,1 3 9 0,-2-3 2 0,3 2 8 15,-4 1 2-15,0 0 5 0,-1 3-18 16,-1 2 0-16,2 2-2 0,-4 0-6 16,-2 15 0-16,6-24-3 0,-6 24-5 0,7-16-6 15,-7 16-9-15,2-12-29 0,-2 12-43 16,0 0-60-16,0 0-80 0,0 0-45 0,0 0-99 15,0 0-162-15,0 0-87 0,0 0-332 16,0 0-384-16</inkml:trace>
  <inkml:trace contextRef="#ctx0" brushRef="#br0" timeOffset="164644.57">14158 11108 2898 0,'0'0'-82'15,"0"0"18"-15,0 0 10 0,0 0 17 0,0 0 25 16,-19 28 15-16,10-17 40 0,1 1 26 16,-2 0 10-16,3 1 4 0,-1 4-2 0,-2-2-2 15,2 4-3-15,1 0-4 0,1-2-7 16,5 1-5-16,-1 1-9 0,2-2-7 0,0 2-11 15,3 0-33-15,3-4-39 0,3 1-48 16,2-2-40-16,-2 0-48 0,0-4-67 16,3-1-123-16,-3-4-397 0,1 2-50 0</inkml:trace>
  <inkml:trace contextRef="#ctx0" brushRef="#br0" timeOffset="165084.76">14171 11350 2178 0,'-1'-21'-38'0,"1"21"30"0,0 0 18 0,3-28-4 16,-3 28-6-16,7-16 6 0,-7 16 15 16,7-14 15-16,-7 14 15 0,11-9 18 0,-11 9 6 15,0 0 7-15,13-9 5 0,-13 9 4 16,0 0 4-16,0 0 6 0,0 0-1 16,0 0 2-16,31 20-2 0,-28-8-7 0,1 0-1 15,-4-12-7-15,1 28-6 0,-1-14-4 16,0-14 0-16,0 26-3 0,0-26 2 0,-1 25-5 15,-1-14 0-15,2-11-6 0,-2 21-2 16,2-21-5-16,-3 17-8 0,3-17-4 16,0 0 1-16,0 19-7 0,0-19-9 0,0 0-2 15,0 0-9-15,0 0 1 0,0 0-4 16,0 0-4-16,0 0-4 0,0 0 1 0,30-45 1 16,-25 29-1-16,-1-1 0 0,2 2 3 15,-3 0 16-15,1 1 17 0,-4 14 12 0,9-23 7 16,-4 14 1-16,-5 9 4 0,0 0-4 15,7-19 8-15,-7 19 16 0,0 0-27 16,0 0-2-16,0 0 4 0,0 0-8 0,0 0 13 16,0 0-9-16,0 0-5 0,0 0-8 15,13 45-5-15,-9-31-9 0,4 1-34 16,0-2-33-16,-3 2-44 0,3-1-60 0,0-2-74 16,1 1-64-16,-3-4-130 0,0-1-178 15,-3-1-30-15,-3-7-347 0,11 14-402 0</inkml:trace>
  <inkml:trace contextRef="#ctx0" brushRef="#br0" timeOffset="165318.38">14497 11505 2971 0,'0'0'-22'0,"0"0"11"16,0 0-8-16,11 9 28 0,-11-9 26 16,0 0 32-16,0 0 35 0,0 0 12 0,0 0 3 15,0 0-8-15,0 0 3 0,0 0 6 16,0 0 11-16,0 0-9 0,0 0-7 15,0 0-14-15,0 0-6 0,0 0-13 0,0 0-10 16,0 0-7-16,0 0-8 0,0 0-8 16,0 0-5-16,0 0-17 0,0 0-26 15,0 0-30-15,0 0-37 0,0 0-42 0,0 0-63 16,0 0-72-16,0 0-119 0,9-17-188 16,-9 17-383-16,0 0-346 0</inkml:trace>
  <inkml:trace contextRef="#ctx0" brushRef="#br0" timeOffset="165580.19">14604 11168 2826 0,'6'-13'-22'0,"-6"13"44"0,0 0 15 15,14-11 19-15,-14 11 18 0,0 0 25 16,18 2 15-16,-18-2 16 0,0 0 6 15,23 22 2-15,-14-12 4 0,-2 6-6 0,-1 0 22 16,-1 6-11-16,0 2-9 0,-1 1-17 16,-4 2-10-16,2 0-12 0,-6 1-9 0,-1 0-13 15,0 5-13-15,-5-1-25 0,-2-3-41 16,-1-3-45-16,1 3-55 0,-1-4-73 16,0 0-71-16,-1-7-121 0,-1 4-180 0,0-6-53 15,1 1-269-15,-1-1-230 0</inkml:trace>
  <inkml:trace contextRef="#ctx0" brushRef="#br0" timeOffset="173983.09">1333 10704 2518 0,'0'0'-104'0,"0"-15"29"0,0 15 24 16,0 0 36-16,0 0 21 0,2-21 40 0,-2 21 23 16,0 0 30-16,0 0 23 0,4-18 16 15,-4 18 13-15,0 0 0 0,0 0 2 0,0 0-5 16,5-15-8-16,-5 15-4 0,0 0-10 16,0 0-6-16,0 0-17 0,0 0-10 15,0 0 13-15,0 0-5 0,0 0-9 0,0 0-1 16,0 0-5-16,0 0-7 0,0 0-5 15,11 42-3-15,-6-29 2 0,-1 2-7 16,0 3-8-16,2-1 25 0,-4 1-12 0,4 0-15 16,-4 1 4-16,2-1-12 0,-1 2-1 15,-1-3-7-15,3 2-4 0,-3-2-6 16,1 2 0-16,-1-3-1 0,2 2-10 0,-4-18-7 16,5 26-15-16,-3-15-25 0,0-1-27 15,-2-10-39-15,4 19-46 0,-4-19-67 0,2 11-60 16,-2-11-79-16,0 0-153 0,0 0-127 15,0 0-353-15,0 0-431 0</inkml:trace>
  <inkml:trace contextRef="#ctx0" brushRef="#br0" timeOffset="174405.1">1485 10668 2945 0,'0'0'-61'0,"8"-18"17"0,-8 18 0 16,8-11 4-16,-8 11 10 0,0 0 34 15,0 0 27-15,0 0 22 0,0 0 11 0,0 0 3 16,0 0 0-16,0 0-3 0,0 0 6 16,0 0 3-16,0 0-2 0,0 0-5 15,-8 50-3-15,8-50-4 0,-12 21-8 16,3-12-4-16,2 0-4 0,-4 2 0 0,11-11-8 16,-17 19-3-16,6-12-2 0,11-7 1 15,-17 13 2-15,17-13-1 0,-16 9 15 0,16-9 6 16,-9 10-3-16,9-10 8 0,0 0-4 15,-10 8-6-15,10-8-1 0,0 0 0 0,0 0 4 16,0 0 7-16,0 0 11 0,0 0-4 16,33 13 5-16,-33-13 0 0,21 8 6 0,-6-5 3 15,0 3 6-15,-1 1-7 0,5 1 23 16,0 2-2-16,3-1 3 0,-1 3 1 16,-1-1-11-16,3 1-13 0,-4 1-6 0,2-1-7 15,0 1-15-15,-2 0 0 0,-3-1-5 16,4-1-8-16,-5-2-6 0,-3 1-18 15,1-2-17-15,0-3-37 0,-2 3-30 0,-3-4-40 16,-8-4-61-16,14 4-74 0,-14-4-77 16,14 0-143-16,-14 0-167 0,0 0 20 0,10-13-360 15,-10 13-415-15</inkml:trace>
  <inkml:trace contextRef="#ctx0" brushRef="#br0" timeOffset="174946.68">1907 10496 2914 0,'12'-10'-97'0,"-12"10"10"0,0 0 24 16,15-8 22-16,-15 8 21 0,0 0 43 15,0 0 22-15,0 0 27 0,0 0 7 0,0 0 4 16,0 0 8-16,0 0 11 0,0 0 5 16,0 0 1-16,0 0-6 0,0 0-13 15,-43 29-9-15,31-25-8 0,12-4-9 0,-27 10-4 16,11-8-10-16,16-2-4 0,-24 5-4 16,24-5 2-16,-20 5-10 0,20-5-2 0,-16 3-3 15,16-3-3-15,0 0-4 0,-21 6-5 16,21-6-1-16,0 0 0 0,0 0-5 15,0 0 4-15,-7 9-1 0,7-9 1 0,0 0 0 16,0 0 13-16,0 0-5 0,17 27 3 16,-17-27 2-16,9 21-3 0,-5-7-5 0,-2-1 5 15,2 2 1-15,-4-15 5 0,4 30 3 16,-2-15 1-16,-2 0 9 0,2 3 9 16,-2-18-1-16,1 32 0 0,-1-18 2 15,0-14-6-15,0 29-2 0,0-16-5 0,0-13-3 16,2 24-4-16,1-13-7 0,-3-11 4 15,5 20-3-15,-5-20-4 0,6 16 3 16,-6-16-3-16,11 14-2 0,-3-9-7 0,-8-5-2 16,17 8-16-16,-17-8-2 0,22 6-18 15,-22-6-23-15,24 0-24 0,-24 0-34 0,28-1-38 16,-28 1-44-16,28-6-48 0,-13 2-59 16,-15 4-118-16,21-8-161 0,-13 2-350 15,-8 6-327-15</inkml:trace>
  <inkml:trace contextRef="#ctx0" brushRef="#br0" timeOffset="175125.36">1752 10801 2838 0,'-17'0'4'0,"17"0"29"16,0 0-14-16,0 0 3 0,0 0 6 16,0 0 14-16,0 0 12 0,0 0-2 15,0 0-4-15,41-25-4 0,-24 20-5 0,6-1-6 16,2 0-5-16,-1-2-13 0,0 3-43 15,2 1-63-15,0 1-73 0,-5-4-96 16,-3 3-585-16,0 1-188 0</inkml:trace>
  <inkml:trace contextRef="#ctx0" brushRef="#br0" timeOffset="176606.57">3327 10519 2400 0,'-2'-19'-61'0,"2"19"49"0,0 0 38 16,-4-22 40-16,4 22 35 0,0 0 31 15,-2-16 19-15,2 16 5 0,0 0-10 0,0 0-5 16,0 0-9-16,0 0 10 0,0 0 9 15,0 0-4-15,0 0-9 0,0 0-3 0,0 0-18 16,0 0 1-16,-9 57 0 0,9-40-14 16,3 2-10-16,-1 1-11 0,0 0-4 15,-2-1-30-15,4 0-4 0,-2 2-7 0,0-4-2 16,2 2-4-16,-2-2-6 0,2 1-8 16,-2-3-10-16,3 0-28 0,-5-15-33 0,4 21-37 15,-4-21-45-15,5 18-55 0,-3-11-56 16,-2-7-57-16,0 0-122 0,0 0-142 0,0 0-350 15,0 0-315-15</inkml:trace>
  <inkml:trace contextRef="#ctx0" brushRef="#br0" timeOffset="176960.67">3139 10504 2732 0,'-8'-21'-99'0,"8"21"10"0,-2-18 3 15,2 18 10-15,0 0 16 0,4-23 19 0,-4 23 14 16,10-16 10-16,-10 16 6 0,15-17 5 16,-2 7 12-16,-1 2 18 0,3-1 22 15,2 2-9-15,2 0 20 0,0 1 8 16,2 3 10-16,0-1 7 0,3 4 7 0,-4 0 3 16,4 4-7-16,-3 2 2 0,1 4 2 15,-4 1 3-15,2 0 3 0,-4 2 4 0,-3 0 4 16,-2 1 7-16,-1-2-2 0,-1 3 6 15,-5-2-1-15,0 0 7 0,-4-13-1 16,0 27-6-16,0-27-2 0,-10 27-11 0,1-13-1 16,-1-4-10-16,-3 2-9 0,-2-2-18 15,1-1 5-15,0-1-12 0,-2-2-12 0,1-1-24 16,15-5-30-16,-26 4-53 0,26-4-54 16,-25-2-66-16,25 2-66 0,-17-4-74 15,17 4-175-15,-6-12-138 0,6 12-242 0,-2-10-242 16</inkml:trace>
  <inkml:trace contextRef="#ctx0" brushRef="#br0" timeOffset="177519.77">3706 10418 2574 0,'17'-6'-38'0,"-17"6"37"0,12-5-1 0,-12 5 16 15,0 0 19-15,20-8 20 0,-20 8 18 16,0 0 6-16,0 0-2 0,0 0-2 0,12-5-9 16,-12 5-5-16,0 0-8 0,0 0-7 15,0 0 2-15,0 0-8 0,0 0-5 16,0 0 0-16,0 0-8 0,0 0 4 0,-57-4-9 15,57 4-3-15,-19 0 2 0,19 0-6 16,0 0 2-16,-25 1-4 0,25-1-3 0,0 0 4 16,-22 6-4-16,22-6 1 0,-8 10-3 15,8-10 4-15,-6 15-2 0,6-15 1 16,-2 17 0-16,2-17 3 0,4 23-9 16,-4-23 11-16,6 28-2 0,-2-13 3 0,0 1 0 15,1-1 3-15,-3 2 3 0,3 1 3 16,-3-2 8-16,0 1 4 0,2-1 1 0,-2-1 9 15,0 0-2-15,0 0 2 0,-2-15 3 16,2 24-1-16,-2-24 8 0,2 21 2 16,-2-21 1-16,5 16 9 0,-5-16-2 0,4 16 0 15,-4-16-3-15,0 0-3 0,4 17-1 16,-4-17 3-16,8 9-2 0,-8-9-8 0,13 8-1 16,-13-8-6-16,19 2-4 0,-19-2-5 15,24 0-8-15,-24 0-1 0,31-2-3 16,-14 1-1-16,0-3-10 0,1 0-23 0,-2-1-42 15,1-2-49-15,-2 1-49 0,0 1-58 16,-1-3-58-16,-3-2-81 0,2 3-158 16,-7-1-117-16,-2 1-222 0,-4 7-187 0</inkml:trace>
  <inkml:trace contextRef="#ctx0" brushRef="#br0" timeOffset="177677.73">3735 10614 2881 0,'-16'0'140'0,"16"0"-17"15,0 0-15-15,0 0-13 0,0 0-10 16,0 0-9-16,0 0-10 0,0 0-1 0,0 0-15 16,0 0-21-16,0 0-38 0,50-24-37 15,-30 20-54-15,3 0-67 0,1 0-107 16,0-2-219-16,2 1-318 0,-3 0-129 16</inkml:trace>
  <inkml:trace contextRef="#ctx0" brushRef="#br0" timeOffset="179002.72">6110 13426 2341 0,'0'0'-59'0,"0"0"39"15,0 0 9-15,0 0 7 0,-22-4 22 16,22 4 8-16,0 0 16 0,0 0 19 16,0 0 9-16,0 0 4 0,0 0 0 0,0 0 9 15,0 0 5-15,0 0 4 0,0 0 1 16,0 0-3-16,0 0 0 0,0 0-6 15,0 0-3-15,0 0-8 0,0 0-7 0,0 0-9 16,0 0-5-16,0 0-6 0,63-1-4 16,-46-2-6-16,2 3 3 0,2-1-4 15,2 1 7-15,-2-3 1 0,3 3-3 0,0-1-5 16,-4-1 0-16,4 2-7 0,-3 0-1 16,0-2-2-16,-2 2-6 0,-19 0-1 0,38 0-3 15,-23 0-5-15,-15 0-4 0,30-2-21 16,-30 2-13-16,22 0-24 0,-22 0-24 15,22-2-35-15,-22 2-47 0,17-2-64 0,-17 2-104 16,6-5-613-16,-6 5-358 0</inkml:trace>
  <inkml:trace contextRef="#ctx0" brushRef="#br0" timeOffset="179386.67">6019 13236 2756 0,'0'0'-114'0,"-22"-5"29"16,22 5 30-16,0 0 22 0,0 0 28 0,0 0 29 16,0 0 6-16,0 0 11 0,0 0 9 15,-22-1 18-15,22 1-3 0,0 0 7 16,0 0 15-16,0 0 7 0,0 0 5 0,0 0-3 15,0 0-2-15,0 0-2 0,0 0-8 16,0 0 1-16,0 0-11 0,0 0-8 0,0 0-4 16,57-6-5-16,-38 4-7 0,4 1-5 15,1-2-5-15,8 2-3 0,-1-2-5 0,1 0-4 16,2 1-2-16,0-2-3 0,-1 2-2 16,1-2-1-16,-4 3-6 0,0-3 3 15,-3 2-4-15,-3 0-1 0,-3 0-12 0,-4 0-12 16,0-2-23-16,-17 4-27 0,28-6-24 15,-28 6-39-15,20-5-26 0,-20 5-34 0,13-5-39 16,-13 5-45-16,0 0-78 0,4-16-480 16,-4 16-154-16</inkml:trace>
  <inkml:trace contextRef="#ctx0" brushRef="#br0" timeOffset="179678.84">6526 13087 2384 0,'0'0'-26'16,"-9"-15"50"-16,9 15 14 0,-7-14 20 15,7 14 32-15,-6-13 13 0,6 13 23 16,0 0 18-16,-8-17 16 0,8 17 6 0,0 0 7 15,-6-14-6-15,6 14-10 0,0 0-14 16,0 0-10-16,0 0-15 0,-9-13-21 0,9 13 6 16,0 0-6-16,0 0-28 0,0 0-13 15,0 0-1-15,0 0-6 0,0 0-7 0,41 29-4 16,-27-20-3-16,3 2-3 0,2 3-5 16,0 0-3-16,3 1 0 0,-4 0-5 15,2 2-3-15,-1-2 1 0,-3 0-1 0,2 3 1 16,-6-3-2-16,0 0 5 0,-5 0 0 15,0 0-2-15,-5 1 2 0,-2-16-5 0,0 27-4 16,0-27 4-16,-9 27-20 0,7-16-20 16,-5 0-34-16,7-11-39 0,-8 18-54 15,8-18-65-15,-4 15-51 0,0-10-62 16,4-5-152-16,0 0-103 0,0 0-301 0,0 0-254 16</inkml:trace>
  <inkml:trace contextRef="#ctx0" brushRef="#br0" timeOffset="180392.24">7195 13261 2636 0,'0'0'-80'16,"0"0"5"-16,0 0 8 0,2 15 29 0,-2-15 32 15,0 0 45-15,4 13 24 0,-4-13 21 16,0 0 20-16,0 0 5 0,6 14 7 0,-6-14 5 16,0 0-1-16,0 0-7 0,0 0-5 15,0 0-7-15,0 0-9 0,22-3-10 0,-22 3-9 16,0 0-4-16,0 0-8 0,16-25-8 16,-12 12-6-16,-4 13-2 0,11-26-7 15,-7 11-4-15,3-5-1 0,-3 0-8 16,4-3 0-16,-3-1-7 0,1 4 0 0,2 1-3 15,1 0-3-15,0 0 0 0,-3 3-2 16,2 1 3-16,-2 3-5 0,3-1 1 16,-2 2-1-16,-7 11-1 0,12-17 0 0,-12 17 0 15,13-14 5-15,-13 14 11 0,10-7 9 16,-10 7 1-16,0 0 1 0,22 2-1 16,-22-2-5-16,0 0 1 0,22 17-6 0,-10-7 1 15,-2-1 3-15,7 4-9 0,-2 2 0 16,0 0-4-16,1 1 3 0,4 1-6 0,-2-1-1 15,2 0-1-15,-1 2 0 0,-3-1 3 16,2-2-5-16,-2 0-4 0,-1-2 2 0,-4-1 0 16,-1-1 1-16,-3-1 3 0,-7-10 3 15,6 19 3-15,-6-19 4 0,0 0 3 0,-15 21 11 16,1-15 0-16,-2 1 4 0,-2-1 6 16,-8 1-7-16,-1-4-6 0,-3 2-6 15,-2-1 1-15,3-2-7 0,-1 2 1 0,2-2 5 16,3-2-22-16,2 2-23 0,0-4-34 15,1 0-37-15,6-2-44 0,-2 0-54 0,18 4-39 16,-21-10-60-16,11 1-103 0,4 1-169 16,6 8-386-16,-3-17-375 0</inkml:trace>
  <inkml:trace contextRef="#ctx0" brushRef="#br0" timeOffset="180841.3">7777 12771 2787 0,'12'-19'-61'0,"-12"19"42"0,0 0 20 15,0 0 12-15,0 0 27 0,0 0 11 16,0 0 13-16,0 0 11 0,0 0 11 0,9 36 3 16,-9-36 0-16,0 23 5 0,0-23 3 15,2 28 5-15,0-10 1 0,0-2-1 16,0 4-3-16,3-1 2 0,-1 0-9 0,-2 2-7 15,2-2-11-15,0 2-5 0,0-2-5 16,0 1-10-16,0-1-6 0,2 0-3 0,-2 1-6 16,0-4-4-16,-2 2-4 0,2-1-1 15,0-2-7-15,0-1-4 0,-4-14-8 0,7 23-10 16,-7-23-21-16,2 19-32 0,-2-19-28 16,4 15-39-16,-4-15-52 0,2 11-55 15,-2-11-48-15,0 0-107 0,0 0-117 0,0 0-363 16,0 0-212-16</inkml:trace>
  <inkml:trace contextRef="#ctx0" brushRef="#br0" timeOffset="181162.09">8020 12939 2541 0,'0'0'-66'16,"9"-18"20"-16,-9 18 37 0,0 0 17 15,0 0 22-15,0 0 18 0,0 0 8 16,0 0 11-16,0 0 0 0,0 0 1 0,0 0 4 15,0 0 8-15,0 0 7 0,-53 23 10 16,53-23 1-16,-18 10-1 0,18-10-5 0,-16 5-8 16,16-5-6-16,-10 8-8 0,10-8-8 15,0 0-3-15,-16 8-8 0,16-8-2 0,0 0 3 16,0 0-4-16,0 0 4 0,0 0-3 16,4 23 7-16,-4-23-3 0,0 0 3 15,16 16-3-15,-16-16 1 0,10 17-9 0,-4-9-4 16,-6-8-3-16,17 18-6 0,-8-11 0 15,1 2-6-15,-10-9-1 0,19 16-6 16,-8-8-19-16,-11-8-39 0,17 11-45 16,-9-5-68-16,5-1-50 0,-13-5-49 0,21 8-60 15,-21-8-111-15,23 6-516 0,-10-5-356 16</inkml:trace>
  <inkml:trace contextRef="#ctx0" brushRef="#br0" timeOffset="182240.64">8334 12788 2717 0,'0'0'-128'0,"16"-6"11"16,-16 6 15-16,0 0 23 0,0 0 17 15,22-3 30-15,-22 3 30 0,0 0 38 0,16-3 14 16,-16 3 37-16,0 0 24 0,0 0 24 16,17-3 13-16,-17 3 11 0,0 0 3 15,0 0-3-15,0 0-10 0,0 0-10 0,0 0-17 16,0 0-12-16,0 0-14 0,0 0-9 16,0 0-12-16,-63 17-7 0,41-16-6 15,1 3-5-15,3-1-9 0,-4 0-4 0,4-1-4 16,0 2-3-16,18-4-3 0,-29 4-7 15,29-4-1-15,-22 2-4 0,22-2 0 16,-16 5 0-16,16-5 0 0,0 0 3 0,-8 10 1 16,8-10 3-16,0 0-1 0,0 0-4 15,0 0-2-15,18 30 3 0,-12-19-3 16,3 1-2-16,-9-12 1 0,11 26-2 0,-7-14 5 16,2 3-1-16,-4 1-2 0,3 0 0 15,-5 0 1-15,0 2 12 0,0-18 10 0,2 31 2 16,0-13 7-16,-2-3 10 0,0-15 0 15,-2 33 3-15,2-16 1 0,0-17 1 16,0 26-5-16,0-26-1 0,0 26-4 0,0-26-3 16,2 22-4-16,0-12-6 0,-2-10-1 15,8 16-6-15,-8-16-2 0,16 14-4 0,-8-9-10 16,-8-5 2-16,20 8-4 0,-20-8-24 16,26 2-11-16,-11-2-25 0,4 0-17 0,-4-2-24 15,1-2-32-15,0 0-40 0,0-1-56 16,-1-1-60-16,-2-3-47 0,-2-1-127 15,-3 1-146-15,-4 0-26 0,-4 9-313 0,2-19-339 16</inkml:trace>
  <inkml:trace contextRef="#ctx0" brushRef="#br0" timeOffset="182385.26">8297 13049 2874 0,'0'0'140'0,"-19"-8"24"0,19 8-24 0,0 0-22 15,0 0-14-15,0 0-14 0,0 0-14 16,0 0-24-16,30-24-41 0,-30 24-37 0,24-8-36 15,-10 6-25-15,3-2-35 0,2 1-28 16,0-2-35-16,0 2-103 0,0-1-582 0,1 0-231 16</inkml:trace>
  <inkml:trace contextRef="#ctx0" brushRef="#br0" timeOffset="182764.53">8820 13024 2544 0,'0'0'-32'0,"0"0"47"16,0 0 8-16,-10 9 8 0,10-9 18 0,0 0 4 15,0 0 9-15,0 0-1 0,0 0 5 16,0 0 0-16,0 0-4 0,0 0-7 16,25 20 0-16,-25-20-4 0,20 2-6 0,-20-2-3 15,22 0-7-15,-7 2-2 0,-15-2-4 16,28-2-3-16,-28 2-3 0,30 0-13 0,-16 0-18 15,-14 0-29-15,30-2-49 0,-15-1-45 16,-15 3-46-16,23-3-53 0,-23 3-131 16,17-6-379-16,-11 4-16 0</inkml:trace>
  <inkml:trace contextRef="#ctx0" brushRef="#br0" timeOffset="183144.95">8950 12973 2110 0,'0'0'-39'16,"0"0"29"-16,0 0 26 0,0 0 25 16,0 0 39-16,0 0 23 0,0 0 24 0,0 0 5 15,0 0 12-15,0 0-3 0,0 0-10 16,0 0-6-16,0 0-7 0,-14 25-7 15,14-25 2-15,0 0 2 0,0 23-2 0,0-23 2 16,2 20-7-16,-2-20-3 0,3 23-2 16,-3-23-7-16,2 23-4 0,0-10-9 0,-2-13-4 15,3 25-9-15,-1-13-8 0,-2-12-8 16,2 26 3-16,-2-13-7 0,0-13-2 16,2 23-6-16,-2-23-4 0,2 23 0 0,-2-23-7 15,2 19-8-15,-2-19 11 0,2 17-10 16,-2-17-3-16,0 0-1 0,2 20-6 0,-2-20-22 15,0 0-35-15,0 0-62 0,2 15-83 16,-2-15-78-16,0 0-134 0,0 0-189 0,0 0-1 16,0 0-290-16,0 0-251 0</inkml:trace>
  <inkml:trace contextRef="#ctx0" brushRef="#br0" timeOffset="184472.66">9320 13245 2566 0,'0'0'-64'0,"-17"10"35"16,17-10 14-16,0 0 18 0,0 0-5 0,0 0 21 15,0 0 15-15,0 0 26 0,0 0 14 16,0 0 15-16,0 0 14 0,0 0 0 16,0 0-4-16,0 0-7 0,0 0-4 0,0 0-3 15,0 0-12-15,0 0-5 0,0 0-10 16,0 0-11-16,0 0 3 0,0 0-7 0,29-33-5 15,-29 33-4-15,11-23-5 0,-4 9-7 16,-1-4 1-16,0-3-7 0,0 0 2 16,2 0-1-16,2-1-1 0,-4 1 2 15,2-3 0-15,0 4 1 0,-1-2-3 0,-1 6 2 16,3 0 3-16,-3 1 4 0,1 1-1 16,-3 1 5-16,-4 13 0 0,10-18 0 15,-4 8 5-15,-6 10 2 0,14-14-2 0,-14 14 4 16,14-6 1-16,-14 6 0 0,0 0-3 15,24 3 0-15,-24-3-6 0,14 11-3 0,-14-11 2 16,17 17-6-16,-6-7-4 0,-2 1-2 16,1 3 2-16,0-1-4 0,1 1-2 15,2 1-1-15,2-1-2 0,-1 4 2 0,4-3-4 16,-6 0 1-16,4-1 0 0,-2-2-3 16,-4 1 0-16,1-4-1 0,-3 0 0 0,1 2 2 15,-9-11 2-15,13 14 3 0,-13-14 6 16,2 14 8-16,-2-14 6 0,0 0 3 0,0 0 4 15,-28 19 1-15,13-14 3 0,-1-1-3 16,-4 2 0-16,1-4-2 0,-4-1-10 16,0 2-5-16,-7-1 0 0,2-1-1 0,3-1-4 15,-5 0-2-15,0-1-3 0,3 1-3 16,4-2-7-16,0-1-10 0,3 2-23 0,0-1-27 16,2 0-40-16,4-2-45 0,14 4-53 15,-21-8-53-15,15 3-65 0,6 5-165 16,0 0-108-16,-3-14-337 0,3 14-327 15</inkml:trace>
  <inkml:trace contextRef="#ctx0" brushRef="#br0" timeOffset="185140.56">9899 12862 2686 0,'0'0'-37'15,"0"0"51"-15,0 0 21 0,0 0 23 0,0 0 34 16,0 0 28-16,0 0 22 0,0 0 17 16,0 0 2-16,0 0 2 0,0 0-13 0,0 0-10 15,0 0-4-15,5 49 0 0,-7-35-7 16,2 4-2-16,-3-2-12 0,1 1-10 0,2 2-8 16,0 0-14-16,2 0-5 0,-2-2-13 15,3 1-7-15,-3-1-1 0,2-2-17 16,-2-15-9-16,7 29-25 0,-5-18-31 0,0 1-40 15,0-5-55-15,-2-7-73 0,2 16-62 16,-2-16-74-16,0 0-144 0,0 0-123 16,0 0-338-16,0 0-344 0</inkml:trace>
  <inkml:trace contextRef="#ctx0" brushRef="#br0" timeOffset="185452.69">9802 12943 2806 0,'-8'-18'-60'0,"2"4"37"0,2 1 23 16,4 13 20-16,-7-20 8 0,7 20 24 15,-3-20-3-15,3 20-5 0,8-19 2 16,-8 19-2-16,12-17-2 0,-4 8-4 0,3-1-6 16,2 2 3-16,2-1-4 0,-1 2 1 15,4 1-6-15,-2 0-1 0,1 2-1 16,2-2-1-16,0 4 6 0,1 1 0 0,-20 1 1 16,38 3 2-16,-20 2 8 0,-1 0 3 15,0 1-1-15,-4 3 10 0,1 0 16 16,-2 1 20-16,-2 2 9 0,-2-1 5 0,-1 1 3 15,-7-12-7-15,4 22-6 0,-4-22 0 16,-7 21-3-16,7-21-4 0,-16 24-6 16,4-15-10-16,-4 0-7 0,-1 1-6 0,2-2-2 15,-2-1-2-15,3-1-17 0,-4 0-29 16,18-6-48-16,-29 4-55 0,29-4-68 0,-19 0-68 16,19 0-83-16,-8-8-180 0,8 8-117 15,0 0-291-15,2-20-292 0</inkml:trace>
  <inkml:trace contextRef="#ctx0" brushRef="#br0" timeOffset="185992.21">10497 12786 2812 0,'14'-7'20'16,"-14"7"4"-16,0 0 5 0,0 0 8 15,0 0 6-15,0 0 4 0,0 0 3 16,0 0-1-16,0 0-3 0,0 0 5 0,0 0-6 16,-57-3 7-16,57 3-4 0,-27 3-6 15,27-3-1-15,-27 2-3 0,13-1-5 16,14-1-3-16,-25 2-4 0,25-2 0 0,-19 0-4 15,19 0-3-15,0 0-3 0,-25 2 1 16,25-2 1-16,0 0 12 0,-20 5 6 0,20-5 5 16,0 0 1-16,-8 14-2 0,8-14-2 15,-2 16-6-15,2-16 0 0,0 20-1 0,0-20 0 16,2 25 4-16,0-10 4 0,-2-15 2 16,2 33 8-16,0-14-4 0,0 0 7 15,0-2 1-15,-2 2 5 0,2 0 0 0,-2-2 2 16,3 2 1-16,0-1 2 0,-3-1 1 15,2-2-5-15,-2-15-2 0,4 30-2 0,-2-19-6 16,-2-11-5-16,6 21-2 0,-2-10-2 16,-4-11-9-16,13 15-1 0,-5-10-5 0,-8-5 0 15,22 9 0-15,-10-5-6 0,-12-4-4 16,24 4-3-16,-24-4 4 0,27 2-7 16,-27-2 1-16,28 0-18 0,-12-2-17 0,-16 2-22 15,30-8-31-15,-15 3-38 0,0 0-36 16,0-1-44-16,-1-2-39 0,-1 0-48 15,-2-1-109-15,-1-2-162 0,0 1-406 16,-2-2-391-16</inkml:trace>
  <inkml:trace contextRef="#ctx0" brushRef="#br0" timeOffset="186210.27">10402 13005 2892 0,'-20'0'-76'16,"20"0"38"-16,0 0 19 0,0 0 27 0,0 0 28 16,0 0 17-16,-16-4-4 0,16 4-6 15,0 0-6-15,0 0-2 0,0 0-3 0,0 0-5 16,0 0-9-16,0 0-12 0,0 0-33 16,63-7-43-16,-48 7-44 0,-15 0-49 15,29-4-58-15,-13 2-133 0,-4-2-324 0,0 2 80 16</inkml:trace>
  <inkml:trace contextRef="#ctx0" brushRef="#br0" timeOffset="194634.67">10923 13073 2098 0,'0'0'67'16,"0"0"-6"-16,0 0 11 0,0 0 12 0,0 0 12 15,0 0 19-15,0 0 15 0,0 0 13 16,0 0 3-16,0 0 0 0,0 0 10 15,0 0 6-15,0 0 3 0,0 0-2 16,0 0-6-16,0 0-4 0,0 0 8 0,0 0-10 16,0 0-23-16,0 0-14 0,0 0-8 15,0 0-15-15,49 14-7 0,-33-14-14 16,-16 0-7-16,36 0-6 0,-15 0-7 0,0-2-22 16,0 2-8-16,1-2-3 0,-2 1 2 15,0-2-8-15,-20 3 3 0,35-1-8 0,-21-1-11 16,-14 2-20-16,26-7-26 0,-16 6-43 15,-2-3-52-15,-8 4-67 0,10-6-64 0,-10 6-89 16,0 0-159-16,0 0-57 0,0 0-334 16,-16-22-310-16</inkml:trace>
  <inkml:trace contextRef="#ctx0" brushRef="#br0" timeOffset="194845.26">10935 12966 2707 0,'0'0'14'16,"-22"-8"43"-16,22 8 10 0,-16-6 14 15,16 6 24-15,-11-6 14 0,11 6 15 16,0 0-2-16,0 0-7 0,0 0-14 0,0 0-8 16,-8-12-17-16,8 12-9 0,0 0-10 0,0 0-5 15,0 0-10-15,42-9-4 0,-25 7-7 16,-17 2-16-16,35-5-21 0,-15 2-40 16,2 0-35-16,-2 2-45 0,4-3-43 15,-3 1-46-15,0-1-53 0,0 1-118 0,-4-1-533 16,2 0-300-16</inkml:trace>
  <inkml:trace contextRef="#ctx0" brushRef="#br0" timeOffset="195214.13">11581 12872 2614 0,'0'0'-85'16,"0"0"26"-16,21-3 26 0,-21 3 25 16,0 0 14-16,22 0 26 0,-22 0 13 15,16 4 18-15,-16-4 20 0,14 6 10 0,-14-6 11 16,0 0 17-16,19 14 8 0,-19-14 8 16,5 14 8-16,-5-14 4 0,2 12-5 0,-2-12-4 15,0 0-9-15,0 0-5 0,-7 27-5 16,7-27-8-16,-13 12-8 0,13-12-12 15,-16 8 39-15,16-8-9 0,-16 5-2 0,16-5-20 16,0 0 6-16,-26 0-6 0,26 0 0 16,0 0-13-16,-21-16-11 0,21 16-10 0,-9-16-9 15,9 16-17-15,0-21-30 0,0 21-28 16,6-24-30-16,1 11-39 0,0 1-44 0,-1 1-48 16,4 2-65-16,-2 1-43 0,0-2-73 15,1 3-136-15,-9 7-88 0,9-10-382 16,-9 10-405-16</inkml:trace>
  <inkml:trace contextRef="#ctx0" brushRef="#br0" timeOffset="198934.22">7074 12519 2839 0,'0'0'-64'16,"0"0"37"-16,0 0 8 0,0 0 0 0,0 0-6 15,0 0 3-15,0 0 10 0,0 0 4 16,17-18-2-16,-17 18 3 0,0 0-4 0,0 0 7 15,0 0 11-15,13-8 15 0,-13 8 12 16,0 0 0-16,0 0-3 0,0 0-3 16,0 0-2-16,0 0 13 0,14-6 1 0,-14 6 2 15,0 0-5-15,0 0 1 0,0 0-6 16,0 0 2-16,26 4-3 0,-26-4-2 0,0 0-1 16,25 2-3-16,-25-2-3 0,24-2-1 15,-24 2-5-15,28 0 0 0,-10 0-3 0,1 0 2 16,2 0-4-16,0-2-2 0,1 2 2 15,-2 0 1-15,4 0-2 0,-1 2 0 16,-1-2-1-16,0 0-1 0,2 0-2 0,-1 0 2 16,-1 2-3-16,0-2-1 0,2 1 1 15,-1-1-6-15,1 3 3 0,-2-3 0 16,4 0-8-16,0 1 5 0,1 1 1 0,-1-2 0 16,6 0-4-16,-3 1 3 0,1 2 1 15,2-3 2-15,-1 0 1 0,-1 3-6 0,2-3 7 16,-3 1 8-16,-1-1-8 0,2 2 4 15,-4-2-4-15,-2 2-2 0,6 0-1 16,-7-1-1-16,3-1 0 0,3 3 4 0,-1-2-3 16,0 1 1-16,-2-2-6 0,4 2-2 15,-3 0 5-15,3-2-4 0,-2 2 1 16,1 0 8-16,-1 0-8 0,0 0 2 0,-1-2 1 16,1 2 2-16,2-1-2 0,-6-1-2 15,4 3 2-15,-3-3-2 0,3 1 5 16,-2-1-6-16,-1 0 5 0,1 4-2 0,-2-4-3 15,2 2 4-15,2-2-3 0,-3 0-8 16,5 2-2-16,-1 0 1 0,1-2 10 0,2 2-10 16,-2-2 0-16,-1 0 4 0,3 0 0 15,-2 0-3-15,1 0 4 0,1 0 7 16,-2 0-6-16,1 0-2 0,-1 0-5 0,-4 0 0 16,3 0-3-16,-4-2 6 0,1 2 1 15,-3 0-2-15,1 0 2 0,0 0 7 0,0 0-2 16,-1-2-1-16,3 2 3 0,-5 2-1 15,4-2 8-15,-2 0 1 0,1 2 1 0,1-2-3 16,5 2 6-16,-2-1-5 0,0-1 1 16,5 2 2-16,-3 0-5 0,2-2-1 15,-1 0 1-15,-1 3 0 0,-3-6-2 0,0 3 2 16,-3 0 2-16,-1-2-2 0,1 2-2 16,-2-2 2-16,0 1 9 0,-1 1-9 0,0-2-6 15,-2 0 5-15,3 0-4 0,-22 2 1 16,38-2 7-16,-19 0-6 0,-1 1-2 15,0-2 2-15,-18 3-1 0,38-1-2 16,-19 1 3-16,0-3 4 0,2 2-4 0,0 1-5 16,-2-2 3-16,2 2-2 0,3 0 4 15,-4 0 2-15,4-2-1 0,-3 2-2 0,3 0-1 16,-4 0 8-16,2-2 3 0,-1 2-1 16,0 0 3-16,0-2-4 0,-1 2-1 0,-20 0-2 15,38-2 0-15,-17 2-3 0,-2 0 6 16,0-2-3-16,-19 2 0 0,38 0-1 15,-19 0-2-15,-2 0 4 0,-17 0 1 0,38 0 10 16,-21 0-3-16,2 0-3 0,-19 0 1 16,32 0-2-16,-16 0 2 0,4 2-2 0,-20-2-4 15,36 0 2-15,-17 0-6 0,0 0 2 16,0 0-3-16,-19 0 1 0,38-2-2 16,-19 2 1-16,2-2 0 0,-21 2 0 0,37 0 3 15,-19-2-1-15,-1 2 2 0,-17 0 3 16,30 0-6-16,-14 0 1 0,-16 0 2 15,33 2-4-15,-18-2 2 0,3 2 0 0,-18-2 3 16,36 0-5-16,-17 2-1 0,1 0 1 16,-2-2-2-16,4 2 1 0,-3-2 2 0,1 2-2 15,0 0 0-15,-1 0 2 0,0-1 2 16,0-1-2-16,-2 3 2 0,-17-3 2 16,33 4-4-16,-17-4 1 0,-16 0 0 0,25 3-2 15,-25-3 3-15,26 2 0 0,-14 0-2 16,-12-2 0-16,26 5-1 0,-14-3 0 0,-12-2 3 15,26 6-3-15,-11-2 2 0,1-2-2 16,2 0 3-16,-2 2-4 0,4-3-1 0,-1 2 2 16,-1-1 2-16,3 1-1 0,-2 1-4 15,1-2 2-15,-1 2 0 0,-1-3 3 16,-4 3 1-16,-14-4-6 0,30 6 3 0,-18-4-2 16,-12-2 2-16,25 7 4 0,-14-3-3 15,-11-4-1-15,21 10 0 0,-11-7 3 0,-10-3 1 16,21 8 4-16,-21-8-3 0,19 7 5 15,-7-3 6-15,-12-4-9 0,18 7-2 16,-18-7 2-16,17 5 2 0,-17-5 12 0,15 6 3 16,-15-6 6-16,0 0 5 0,15 8 9 15,-15-8 2-15,0 0 6 0,12 9 5 16,-12-9-2-16,7 9 0 0,-7-9-5 0,0 0-9 16,7 20-2-16,-7-20-5 0,4 19 2 15,-4-19-7-15,2 21 1 0,-2-21-2 0,0 22 6 16,0-22 1-16,-2 25 6 0,2-9-7 15,0-16 0-15,-2 29-2 0,0-11-2 0,0-1-6 16,2 2 1-16,-3 0-3 0,1 1-1 16,2-1-4-16,0-1-1 0,-2 1-1 15,4 3 2-15,-2-3-6 0,0 0 1 0,0-1-3 16,2 2-2-16,-2-1 2 0,3-2-2 16,-3 0 0-16,2 0 3 0,-2 1-3 15,2-4 1-15,-2-14 2 0,2 31-5 0,0-17-2 16,-2-14 4-16,2 24-5 0,0-12 1 15,-2-12 1-15,0 21-1 0,0-21 3 16,2 19-2-16,-2-19-2 0,3 17 3 0,-3-17-2 16,0 0 2-16,-3 21-1 0,3-21 0 15,0 0 1-15,-4 17-1 0,4-17 0 16,-8 11-4-16,8-11 4 0,0 0 0 0,-19 12-1 16,19-12 0-16,-17 7-3 0,17-7 3 15,-28 6 2-15,13-4-2 0,0 2-1 0,-4-3-1 16,19-1 2-16,-40 3-2 0,19-3 2 15,-3 1 0-15,2-1 5 0,-4 3 3 0,-4-3-2 16,2 0 2-16,-7-3-5 0,3 3-1 16,-2 0 1-16,1-1-1 0,-4 1-3 15,-1-3 2-15,2 3-2 0,-2 0 4 0,-5 0-4 16,5 0-4-16,-4 3 5 0,6-3-3 16,-8 1-1-16,9-1 3 0,-8 3-2 0,2-2 4 15,5-1-4-15,-2 2 2 0,3 0-4 16,-1 0 1-16,-1-2 1 0,1 2 1 15,-6 1-1-15,6 0 0 0,-1-2-2 16,4 2 3-16,-3-2 2 0,2 1-1 0,0 0 1 16,3 2-3-16,-3-3 3 0,2 4-1 0,0-2-4 15,3 0 3-15,-1 0-5 0,0 1 3 16,1-3 0-16,1 5 0 0,-2-4 1 16,5 3-3-16,-3-2 2 0,4 1 1 0,-4 0-3 15,2 1 1-15,1-1-1 0,-3-1 3 16,3 4 0-16,0-3-4 0,-1-1 2 0,-1 3 6 15,1-1-4-15,-1-2-1 0,-1 1-4 16,-2-1 2-16,1 1-8 0,-1-1-10 16,0 0-3-16,-1-1-5 0,3 0 6 0,-2-2 2 15,1 2 0-15,4 0 4 0,-1-2 1 16,3 0 2-16,-3 1 0 0,4-1 3 0,-4 3-2 16,3-3 4-16,-1 0 1 0,1 0 0 15,0-3-1-15,0 3 1 0,-3 0-6 16,-2-1-5-16,1-1-7 0,-1 0-2 15,-2 0-1-15,1 0 5 0,-3 2 0 0,2-2 1 16,-1 1 3-16,-1-2 3 0,0 2 1 16,3 1 2-16,-1-3 1 0,3 3 5 15,2-1 1-15,-1 1 6 0,3 0-3 0,-1 0 4 16,2 0 0-16,-2 0 0 0,3 0-2 16,-3 1 3-16,4-1 0 0,-2 0 1 0,1 3-4 15,-2-3 2-15,0 0 3 0,3 1-1 16,-2 2-1-16,0-3 5 0,-1 1-1 0,1 1 2 15,2 0-2-15,-4 2 3 0,1-4 2 16,-1 3-3-16,-1 0-1 0,-2 1 2 0,-1-1-3 16,3-1 0-16,-3 2-1 0,0 0 1 15,1-1-2-15,-1 0-1 0,0 0 0 16,0-1 0-16,-2 0-1 0,0 0 1 0,1 2-2 16,-1-3 0-16,-2 1 0 0,3 2 0 15,-3-4 1-15,2 4-1 0,1-2-2 0,1 1 3 16,-2 0-3-16,3-2 3 0,-1 2-2 15,3-2 1-15,2 2 1 0,-3-2 0 16,5 1-2-16,-3 0-2 0,4 0 3 0,-2-2 2 16,3 2-3-16,-1 0 2 0,0-2-2 15,1 1 1-15,0-1 0 0,2 0 3 16,-2 0-3-16,0 3 1 0,0-3 2 0,0 0-1 16,0 0-1-16,-1 0-1 0,0 1-2 15,20-1 4-15,-36 0-3 0,14 2 2 0,3-2-4 16,1 0 3-16,18 0-1 0,-36 3 3 15,18-3-3-15,1 1 2 0,17-1-1 0,-30 2 1 16,30-2-2-16,-24 0 1 0,24 0-2 16,-28 1 3-16,13 2-2 0,15-3 2 15,-26 0 0-15,26 0-1 0,-24 2-2 0,24-2 4 16,-28 2-3-16,28-2 1 0,-26 0-4 16,26 0 2-16,-25 0-3 0,25 0-3 0,-26 0-1 15,26 0 1-15,-25-4-1 0,25 4 2 16,-21-4-1-16,21 4-1 0,-21-3-3 15,21 3 3-15,-20-6 0 0,20 6 3 0,-18-8-1 16,18 8-1-16,-15-10 2 0,4 5 0 16,11 5 3-16,-15-10 2 0,15 10-2 15,-12-12 8-15,12 12 3 0,-13-13 3 16,13 13 3-16,-13-13 3 0,5 6 0 0,8 7 1 16,-10-14 4-16,10 14 4 0,-12-17 0 15,12 17-1-15,-10-17-1 0,10 17-1 0,-6-19-4 16,2 9 2-16,4 10-3 0,-9-21 2 15,9 21 1-15,-4-23 0 0,2 10-6 0,2 13-2 16,-2-23 3-16,2 23-3 0,-2-26-2 16,2 26 1-16,0-25-2 0,0 25 6 15,0-27-1-15,0 27 1 0,-3-24-3 0,3 24-2 16,-2-24 0-16,2 24-2 0,0-24-2 16,0 24-1-16,0-25-2 0,0 25 4 0,0-25-4 15,0 25 1-15,0-24-1 0,0 24 0 16,0-26 1-16,0 26-3 0,0-24 1 15,0 24 0-15,0-26-4 0,0 26 3 0,0-23 0 16,0 23 0-16,0-27-1 0,0 27 0 16,0-25-1-16,0 12 0 0,0 13 0 0,0-27-2 15,0 12 1-15,0 15 0 0,0-25 1 16,0 25 0-16,2-25-2 0,-2 25 4 16,3-21 2-16,-3 21 0 0,0-21 2 0,0 21-5 15,2-19 4-15,-2 19-1 0,2-19 0 16,-2 19 1-16,4-19-3 0,-4 19 2 0,0-21-2 15,0 21 2-15,2-21-1 0,-2 21 1 16,0-25 1-16,0 25 0 0,-2-20-4 16,2 20 1-16,-2-24-3 0,2 24-12 0,-2-21-36 15,2 21-57-15,0-18-90 0,0 7-92 16,0 11-227-16,0-16-110 0,0 16-338 0,0 0-404 16</inkml:trace>
  <inkml:trace contextRef="#ctx0" brushRef="#br0" timeOffset="203819.2">7413 10540 2806 0,'32'0'-155'0,"-3"-1"15"15,-1 1 9-15,-2-3 16 0,0 3 17 0,-2 0 15 16,3 0 13-16,3-3 6 0,0 3 9 15,-1 0 18-15,1 0 7 0,2 3 16 16,-1-3 17-16,1 0 0 0,0 0 4 0,-1 0 9 16,-1 0-13-16,0 0 9 0,0 0-8 15,-5 0 3-15,-2 3 4 0,0-3-12 16,1 0 9-16,-1 0-3 0,0 0-5 0,0-3 6 16,3 3-9-16,4 0 6 0,-1 0-6 15,3-3 6-15,2 3 0 0,4-1-4 16,-3 1 1-16,8-2 1 0,1 0 3 0,1 0-4 15,-1 1-7-15,-1-1-3 0,1-2 2 16,-2 2 7-16,3-2-6 0,-3 2 7 0,3 1 3 16,-1-4-3-16,3 4 5 0,-3-2-2 15,3 2 2-15,-1-2-5 0,2 2-1 16,0-1-12-16,-1 0 5 0,-1-1-5 0,1 0-2 16,-1 2 4-16,-1-1-6 0,-1-3 9 15,1 4 5-15,-1-1-4 0,-2 0 11 0,1-2 5 16,1 4-7-16,3-2 9 0,-3 2-17 15,5 0 3-15,-3-2-4 0,1 2-3 16,-1 0 0-16,1-1 1 0,-1-1-3 0,-1 2 4 16,-3-3 5-16,3 2 3 0,-5-1 5 15,2-2 6-15,-1 2-1 0,-3 1 3 16,2-3-2-16,0 1 4 0,-3 2 10 16,-2-1-3-16,7-2 8 0,-2 2 3 0,3 0 0 15,-3 0-9-15,2 0 1 0,1 1-2 16,-7 1 2-16,4-3-4 0,-1 2 2 0,-4-1-7 15,1 0 1-15,-2 0 2 0,2 2 3 16,-1-2-4-16,-1 0-4 0,3 0 14 0,-3 1-21 16,0-4 12-16,0 4-5 0,0-1 9 15,-3 0 8-15,1-2 15 0,-3 3-5 16,1-3 1-16,-2 1-1 0,-1-1 3 0,1 1-13 16,1 1 3-16,-3 0-4 0,1-2-8 15,3 3-3-15,-1-2-1 0,2 0-14 16,0 0-1-16,-2 0-3 0,3-1 3 0,0 0-1 15,-1 0 1-15,-1 3-5 0,3-5 2 16,0 2-1-16,1 1 11 0,0 0-13 0,0 1 7 16,2-1-5-16,4 0 1 0,-4 2-3 15,5-3 2-15,-5 2 2 0,-1 0-1 16,6 0 0-16,-8 0 3 0,4 0-7 0,-4-1 8 16,1 0 12-16,0 2 2 0,2-3-7 15,-3 2 11-15,1-2-13 0,0 2 2 16,1 2-3-16,2-2 3 0,-5 1 1 0,3-1-5 15,1 0 3-15,-3 2-6 0,5-3 6 16,-2 2-4-16,3 1-3 0,2-2 3 16,-1 0-3-16,3 2 2 0,-7-2 2 0,6 2-4 15,1-2 0-15,-3-2 6 0,2 4-6 16,2-1-1-16,-10-2 0 0,8 1-1 0,-4 2-1 16,-1-1-1-16,2 1 4 0,-1 0 2 15,-2 0-2-15,-2 0 0 0,3 0-6 0,0 0 5 16,-1 0-2-16,0 0-2 0,-4 0-2 15,5 0 3-15,-2 0-1 0,-3 0-4 16,1 0 1-16,-1 0 3 0,-1 0-5 0,2 1 6 16,-3-1-1-16,3 0-1 0,-1 2 2 15,-3-2 1-15,-2-2 3 0,4 2-7 16,-7 0 2-16,6 0-1 0,-3 0-1 0,0 0 3 16,4 0 1-16,-6 0 1 0,5 2-1 15,-1 1-3-15,2-2 5 0,-4 3-5 0,1-2-2 16,2 0 0-16,-3 0-5 0,-4 0 2 15,4-1-9-15,-3 2 7 0,-1-3 4 16,-3 2-2-16,0-2-7 0,-1 2 8 0,-2-1-3 16,-17-1 2-16,30 2-2 0,-15 0 3 15,-15-2-2-15,28 2-5 0,-16 2 2 0,-12-4 5 16,30 5-2-16,-17 0-2 0,5 0 10 16,0 1-8-16,-2-1 3 0,4 3-13 0,0 1 10 15,-3-2-31-15,3 2-1 0,-5-2 6 16,4 3-5-16,-3-2 22 0,-1-2-14 15,-2 3 5-15,-2-3 5 0,3 2 5 16,-14-8 13-16,20 11 10 0,-13-5 14 0,-7-6 7 16,15 11-4-16,-15-11 0 0,14 12-1 15,-14-12-2-15,9 10-10 0,-9-10 10 16,9 12-8-16,-9-12 3 0,11 12 0 0,-11-12 1 16,9 14-6-16,-9-14 5 0,11 14-5 15,-11-14-7-15,16 14 8 0,-8-7-4 0,-8-7 6 16,15 14-4-16,-15-14-4 0,11 12 8 15,-11-12-6-15,10 9 8 0,-10-9 0 0,9 11 9 16,-9-11-8-16,8 9 12 0,-8-9-8 16,0 0 2-16,9 16-4 0,-9-16 0 15,6 11 0-15,-6-11-3 0,6 15 3 0,-6-15 9 16,6 16 7-16,-6-16 1 0,7 19-1 16,-3-10-3-16,-4-9 0 0,6 21-2 0,-6-21-2 15,5 21 1-15,-3-10-2 0,-2-11-3 16,5 25-2-16,-3-11-4 0,-2-14 4 15,2 29-4-15,-2-16 2 0,0-13-3 0,2 26-2 16,-2-10-1-16,0-16 4 0,0 28 11 16,0-13-8-16,0-15 3 0,0 31 2 0,-2-15 4 15,2-16 2-15,-2 29-1 0,0-11 0 16,2-1-1-16,0-17-2 0,-2 32-3 16,-1-14 7-16,3-2-12 0,-2 2 0 0,2-18-1 15,-3 34-3-15,1-15-1 0,0 0 1 16,0-1-2-16,0 0 0 0,0 0-3 0,0 1 0 15,-2-1-3-15,1 1 3 0,3 1 0 16,-1-1-3-16,-1-1-1 0,2 2 2 16,-3-3-5-16,3-17 5 0,-2 34-6 0,2-17 2 15,-2 1 0-15,0-1-1 0,2-17-1 16,0 33 0-16,0-15 1 0,0-1 1 16,0 1-1-16,0-18-3 0,0 34 0 15,2-17 4-15,0-2-3 0,0 2-2 0,1 0-2 16,-1-1 2-16,-2-16 2 0,1 30-1 15,-1-17 1-15,0-13 1 0,0 27-5 0,0-27 4 16,-1 27-2-16,-1-16 4 0,2-11-2 16,-5 27 0-16,3-16-1 0,2-11 0 15,-6 25 0-15,4-12 3 0,2-13-5 0,-4 23 4 16,4-23-4-16,-7 23 2 0,5-11-1 16,2-12-3-16,-8 21 6 0,8-21-2 0,-3 19 0 15,3-19 0-15,-6 17 0 0,6-17 2 16,-8 15 1-16,8-15-3 0,-9 13 0 0,9-13 2 15,-9 13 2-15,9-13-4 0,-10 12 0 16,10-12 3-16,-12 11-3 0,12-11 3 0,-13 12-1 16,13-12-3-16,-15 9 2 0,15-9 7 15,-21 6-3-15,8-2 1 0,13-4 2 16,-27 8 9-16,11-7 2 0,0 2 4 0,16-3 1 16,-37 3 4-16,19 1-2 0,-4-4-2 15,1 1 0-15,-1 2-3 0,2-2 2 0,-2 2-3 16,-3-2-2-16,2 1-1 0,0 1-2 15,-1-2-1-15,-1 1-2 0,3-1 0 16,-5 4-4-16,4-3 3 0,-6 0-4 0,4 1 1 16,-1-1-2-16,-1 0 2 0,-3 0-3 15,-1-1 3-15,4 2-3 0,-2 1-1 16,-3-4 0-16,5 4-1 0,-5-2-2 16,4 1 4-16,-2-1-4 0,1 0 0 0,-1 0-1 15,1 2 2-15,0-2 0 0,2-1-2 16,0 4 0-16,-4-4-4 0,5 3 2 0,-4-1 1 15,1 0-2-15,0 1 2 0,0 0-1 16,-1 1 1-16,1-2-1 0,2 2-1 0,-4-1 3 16,1 0 0-16,1-1-2 0,0 1 2 15,-1 0-5-15,1 1 2 0,-2-1-2 16,4 0 1-16,-2 0-3 0,-1-2 0 0,-1 2 1 16,3 0 3-16,-2-3-3 0,-1 2 2 15,2 0-2-15,-1-1 5 0,-1 2-2 0,2-3 3 16,-1 2-2-16,4-1 0 0,0-1 1 15,2 2 0-15,2-2-2 0,-3 1 1 16,0-2 0-16,4 2 0 0,-5-2-1 0,1 2 3 16,-1-2-1-16,1 0 2 0,0 0-3 15,-5 0 2-15,3 2 0 0,0-2 2 0,3 0-3 16,-1 0 0-16,1 0 1 0,1-2 1 16,-2 4-1-16,1-2-1 0,1 0-1 15,-1 0-1-15,0 0 3 0,3 0-2 0,-4 0 1 16,0 0 1-16,0 1-1 0,0-1 1 15,1-1-1-15,-5 1 1 0,4 0-2 16,-2 1 5-16,2-1-3 0,0 0 0 0,2 0-1 16,-1 0 1-16,2 0-3 0,-3 3 1 15,3-3 2-15,0 0 0 0,1 0-1 0,-1 0-3 16,0 1 3-16,-1-1 0 0,0 0-6 16,1 3 1-16,-1-3-2 0,1 0 2 15,1 0 1-15,0 0-1 0,0 1 2 0,-1-1 1 16,2 0-1-16,20 0 0 0,-39-1 1 15,20 2 0-15,0-1 0 0,19 0 0 16,-32 0 1-16,18 0-2 0,14 0-4 0,-30 0 0 16,30 0-2-16,-29 0 1 0,13 0 1 15,16 0 3-15,-30 3 0 0,13-6-2 16,17 3 5-16,-36 3-3 0,18-3-1 0,18 0 3 16,-32 0-1-16,19 0 1 0,13 0-2 15,-31 1 4-15,31-1 0 0,-25 2-3 0,25-2 2 16,-30 2 0-16,30-2-6 0,-26 0 8 15,11 2-2-15,15-2 2 0,-25 0-1 0,25 0 1 16,-29 0-1-16,15 1 3 0,14-1-2 16,-28 0 2-16,28 0-2 0,-29 0 2 15,29 0-4-15,-30-1 5 0,30 1-3 0,-26 0 0 16,26 0-3-16,-28 0 6 0,13 0-3 16,15 0 2-16,-29 0-3 0,12-2 3 0,17 2 2 15,-37-2 0-15,19 2 0 0,-2 0 8 16,20 0-7-16,-36 0 4 0,20 0-7 15,16 0 3-15,-39-2-1 0,19 2-1 0,-2 0 0 16,2 0-1-16,-5 0 1 0,3 0 4 16,-2 0-1-16,-2-1 6 0,1 1 5 15,2 0-1-15,-2 0-3 0,-1 0 2 0,1 0-3 16,-3 0 3-16,2 0-3 0,2 0 1 16,-6 0-3-16,1 0 2 0,3 0-5 0,-4 0 0 15,1 0-2-15,-1 0-2 0,0 0 4 16,-1-3-3-16,-1 2-1 0,-2 1 1 0,0-3-1 15,-5 3 2-15,4-1-2 0,-9 1-1 16,-1-3-2-16,1 3 1 0,-4 0-1 16,4-1 0-16,0 1-1 0,-1 0 0 15,3 0 0-15,0 0 1 0,0 0-3 0,6 1 0 16,-2-1-1-16,1 0 1 0,3 3 2 16,-2-3 0-16,3 1-1 0,-1 2 0 15,-2-3 1-15,2 1-1 0,1 2 3 0,-4-2-1 16,1-1-1-16,0 2 1 0,-2 2 0 15,-2 0 0-15,-1 0 0 0,4-1-3 0,-3 0 2 16,-1 0 1-16,1 1-2 0,4-2 1 16,-2 2 5-16,-1-1-7 0,-1 1-1 0,7-1 1 15,-7 3-3-15,6-3 5 0,-7 1-1 16,1-1-1-16,2-1 1 0,2 2 1 16,2-1-3-16,0 0 2 0,0-2-1 0,0 4 3 15,1-4-1-15,1 2-1 0,0-2 0 16,2 2 2-16,-1-2 1 0,-1 1 0 0,0 0-4 15,3-2 3-15,-1 0-1 0,0 2 1 16,1-1-3-16,3-1 2 0,0 3 0 0,2-3 0 16,-4 0-3-16,3 1 4 0,-1-1 2 15,1 0 0-15,-3 0-3 0,5 2 1 16,-2-2-1-16,-1 0 2 0,3 2-1 0,-3-2 2 16,2 0-2-16,-4 3 2 0,2-3-2 15,1 1-1-15,-3-1-2 0,-2 2 4 16,1-2-2-16,1 0 1 0,4 0-4 0,-2 2 3 15,2-2 1-15,1 0 0 0,-1 0-1 16,2 0 0-16,0 0-2 0,1 0 6 0,0 0-3 16,2 0 1-16,19 0-1 0,-38 0 1 15,19 0-4-15,2 0 1 0,17 0 2 0,-34 0-2 16,17 2 1-16,17-2 2 0,-32 0-2 16,32 0 1-16,-27 0 0 0,11 0 1 15,16 0-1-15,-22 0 2 0,22 0 1 16,-22-2-1-16,22 2 0 0,0 0 0 0,-25 0-1 15,25 0-1-15,-14-4 1 0,14 4-3 16,0 0 0-16,-22-6 5 0,22 6-1 0,-14-7-2 16,14 7-1-16,-14-10 2 0,14 10-1 15,-14-11 1-15,5 3 0 0,9 8-2 16,-12-14 1-16,3 3 0 0,9 11 0 0,-11-18 1 16,11 18 3-16,-10-24 1 0,6 13-1 15,4 11 3-15,-6-25 0 0,4 10 1 0,-2 2 1 16,4 13 5-16,-5-31-2 0,2 16-1 15,-1-2-2-15,2 0 2 0,-2 0-6 16,0-1 6-16,4 18-6 0,-6-32 3 0,1 16-2 16,1 2 3-16,2-4-3 0,2 18 3 15,-6-30-1-15,1 15 2 0,-1 0-3 16,4-1 3-16,2 16 0 0,-7-30 4 0,5 13-5 16,0 1 1-16,-2 1-3 0,4 15 5 15,-4-30-1-15,0 14-5 0,4 16-1 0,-2-30-1 16,-2 13 2-16,4 1-2 0,0 16 1 15,-4-35-3-15,0 20 2 0,2-2 0 0,2 17-3 16,-2-32-1-16,0 16 2 0,-2-2 1 16,2 3 1-16,0-4 1 0,0 2 3 0,-2-1 0 15,2 2 0-15,0-2 3 0,0 1-1 16,-3 0 0-16,3 0-2 0,0-1 0 16,0 1 1-16,0 1-3 0,2 16 0 0,-2-33-2 15,2 18 2-15,0 15-2 0,0-31-2 16,0 16 6-16,0 15-3 0,-3-31 4 15,3 16-2-15,0 15 4 0,0-32-6 0,-2 17 2 16,2 15-3-16,0-27 4 0,-2 14-5 16,2 13 2-16,0-24-2 0,0 24-2 15,0-26 0-15,0 26 1 0,2-25-2 0,0 14 0 16,-2 11 0-16,3-23 4 0,-3 23-2 16,0-23 1-16,0 23 1 0,2-21-1 15,-2 21-4-15,0-20 3 0,0 20-2 0,2-22 0 16,-2 22 1-16,0-19 3 0,0 19-4 15,0-17 2-15,0 17-1 0,0 0 0 0,0-25 1 16,0 25-4-16,0 0 0 0,0-21 3 16,0 21 0-16,0 0 2 0,0-17-3 15,0 17 0-15,0 0 0 0,2-17 1 0,-2 17 0 16,0 0-1-16,0 0 1 0,2-17 0 16,-2 17 0-16,0 0-2 0,0 0 1 0,5-16 0 15,-5 16-2-15,0 0 1 0,0 0 4 16,6-16-5-16,-6 16 2 0,0 0 2 15,8-13-5-15,-8 13-3 0,0 0 4 0,10-12 2 16,-10 12-2-16,0 0 0 0,14-11 0 16,-14 11 2-16,10-9-2 0,-10 9 0 0,15-4 0 15,-15 4 0-15,15-9 0 0,-15 9 0 16,12-7-2-16,-12 7 3 0,13-9-1 16,-13 9 1-16,12-5 1 0,-12 5-3 0,14-7 3 15,-14 7-1-15,0 0-3 0,12-11 4 16,-12 11 4-16,0 0-3 0,13-10-1 15,-13 10-2-15,0 0 1 0,11-10 1 0,-11 10-3 16,0 0 2-16,10-13-2 0,-10 13 3 16,0 0-1-16,11-12-2 0,-11 12 0 0,0 0 3 15,8-11 1-15,-8 11 1 0,0 0 1 16,0 0-2-16,8-15 0 0,-8 15 1 16,0 0-3-16,7-12 2 0,-7 12-1 0,0 0-2 15,0 0 2-15,15-13 0 0,-15 13-1 16,12-7 0-16,-12 7 1 0,18-6 0 0,-18 6 0 15,20-7 2-15,-5 3 0 0,-15 4 0 16,32-7-2-16,-16 4 0 0,4-1 0 16,-1 0 0-16,0 3 0 0,0-3-1 0,1-1-1 15,-2 4-1-15,2-1-27 0,-4-2-42 16,-16 4-70-16,28-2-100 0,-17 0-154 16,-11 2-221-16,18 0 14 0,-18 0-239 0,0 0-183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21:55:21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6308 5332 961 0,'0'0'139'0,"0"0"-41"0,0 0 2 15,0 0-9-15,0 0-9 0,10 8 5 0,-10-8 4 16,0 0-8-16,0 0-3 0,0 0 0 16,0 0 5-16,13 7 3 0,-13-7 12 0,0 0-4 15,0 0 5-15,0 0 3 0,0 0-2 16,19 3-4-16,-19-3-3 0,0 0-5 15,0 0-7-15,0 0 0 0,0 0-4 0,17 3-3 16,-17-3-2-16,0 0-2 0,0 0-8 16,14 4-3-16,-14-4-12 0,0 0 1 0,0 0-8 15,0 0-2-15,18 2 3 0,-18-2 2 16,0 0 5-16,0 0-1 0,16 4-1 16,-16-4 3-16,0 0-2 0,0 0 1 0,0 0-6 15,20 2-6-15,-20-2-1 0,0 0-4 16,0 0-6-16,0 0-2 0,0 0-3 0,23 0-2 15,-23 0-3-15,0 0-3 0,0 0-2 16,0 0-11-16,0 0-10 0,23-4-33 0,-23 4-43 16,0 0-30-16,0 0-41 0,17-2-29 15,-17 2-30-15,0 0-25 0,10-4-47 16,-10 4-613-16,0 0-287 0</inkml:trace>
  <inkml:trace contextRef="#ctx0" brushRef="#br0" timeOffset="1247.83">6928 4776 2589 0,'6'-19'-116'0,"-6"19"28"0,0 0 21 0,0 0 20 15,0 0 21-15,0 0 18 16,0 0 30-16,0 0 30 0,4-15 24 0,-4 15 12 15,0 0 8-15,0 0 1 0,0 0 4 0,0 0 2 16,0 0 0-16,0 0-5 0,0 0-3 16,0 0-6-16,0 0-13 0,0 0-1 15,0 0-8-15,0 0-5 0,30 19-5 0,-30-19-6 16,6 17-3-16,-6-17 17 0,5 21-4 16,-1-8-6-16,-4-13 0 0,4 25 5 15,-2-12-3-15,-2-13-1 0,0 27-2 0,2-9-2 16,-2-18-1-16,0 28 0 0,0-17-3 15,0-11 1-15,-2 25 1 0,2-25 0 0,0 21 0 16,0-21 11-16,-2 17 11 0,2-17 7 16,0 0-12-16,2 17 0 0,-2-17-5 15,0 0-4-15,0 0-7 0,0 0 2 0,0 0 19 16,0 0-15-16,0 0-3 0,0 0-9 16,18-48 0-16,-10 33-7 0,-2 0 0 0,2-2-4 15,-2 0-4-15,6-2-5 0,0 2-3 16,-1-3-2-16,-1 4-7 0,1-2 4 0,0 3-13 15,-3 1-12-15,2 1-26 0,-2 0-23 16,4-1-33-16,-6 5-29 0,2-2-43 16,-1 3-38-16,-1 2-30 0,-6 6-21 0,8-6-32 15,-8 6-70-15,0 0-114 0,0 0-121 16,0 0-269-16,0 0-207 0</inkml:trace>
  <inkml:trace contextRef="#ctx0" brushRef="#br0" timeOffset="1441.76">7209 4839 2556 0,'8'10'-35'16,"-8"-10"17"-16,0 0 33 0,8 11 30 0,-8-11 29 15,0 0 31-15,0 19 24 0,0-19 4 16,0 0-4-16,-4 23 1 0,4-23-15 16,-2 21-14-16,2-21-8 0,-2 23-11 15,2-23-6-15,2 23-12 0,-2-23-14 0,0 22-37 16,2-8-60-16,-2-14-72 0,4 23-47 15,-4-13-80-15,0 2-149 0,0-12-485 0,-6 23-246 16</inkml:trace>
  <inkml:trace contextRef="#ctx0" brushRef="#br0" timeOffset="2349.07">6524 4650 2568 0,'0'0'-104'0,"0"0"19"16,-2-23 24-16,2 23 11 0,0 0 18 0,0 0 13 15,-2-21 24-15,2 21 32 0,0 0 15 0,0 0 13 16,2-18 12-16,-2 18 11 0,0 0 10 16,0 0 11-16,4-18-1 0,-4 18 4 15,0 0-12-15,0 0-8 0,0 0-7 0,0 0-9 16,0 0-10-16,0 0-5 0,2-17 0 16,-2 17-2-16,0 0-3 0,0 0-1 0,0 0 0 15,0 0 5-15,0 0 3 0,0 0 1 16,0 0-5-16,0 0 1 0,0 0 0 15,0 0 1-15,0 0-6 0,0 0-1 0,-2 56-1 16,2-56-6-16,0 22-4 0,0-22-4 16,-2 29-2-16,2-14-3 0,-2 2-3 0,2 2 5 15,-2-2 1-15,2 2-5 0,-3 3 7 16,3-3-5-16,-2 3-2 0,2 1 19 16,-3 1 2-16,3 0-7 0,-2 1-15 0,0 0 6 15,0-1 1-15,0 3-8 0,0-2-2 16,2-4-7-16,-2 4 0 0,0-1 1 15,0 1-3-15,2-4-5 0,-2-1-1 0,2 0 5 16,0 0-3-16,0-1-3 0,0-1 2 16,0-18-5-16,0 32 2 0,0-18-4 15,0-14 0-15,0 25 1 0,0-25-8 0,0 23 6 16,0-23 1-16,2 18-1 0,-2-18 0 16,0 18 3-16,0-18-4 0,0 0 1 15,0 19-5-15,0-19 4 0,0 0 1 0,0 0 0 16,0 19-12-16,0-19-14 0,0 0-26 15,0 0-35-15,0 0-51 0,0 0-58 0,0 0-55 16,0 0-55-16,0 0-109 0,0 0-147 16,14-33-42-16,-14 33-250 0,0 0-195 15</inkml:trace>
  <inkml:trace contextRef="#ctx0" brushRef="#br0" timeOffset="2850.44">6468 4686 2397 0,'0'0'-112'0,"0"0"16"16,0 0 19-16,0 0 6 0,0 0 10 0,0 0 11 15,0 0 16-15,0 0 30 0,0 0 15 16,0 0 34-16,0 0 16 0,0 0 15 16,0 0 26-16,0 0 29 0,0 0 3 0,0 0 13 15,0 0 2-15,0 0-8 0,0 0-7 16,0 0-4-16,0 0-15 0,0 0-12 0,0 0-12 15,0 0-8-15,0 0-6 0,0 0-10 16,0 0-7-16,0 0-5 0,0 0-5 16,2-25-4-16,-2 25-3 0,9-11-6 0,-9 11 1 15,9-11 1-15,-9 11 1 0,0 0-2 16,10-14 0-16,-10 14-4 0,0 0-1 0,0 0 3 16,6-9 8-16,-6 9 8 0,0 0 2 15,0 0-4-15,0 0-3 0,0 0-7 16,0 0-1-16,0 0 2 0,8 36-7 15,-8-36-6-15,8 15-4 0,-8-15-16 0,10 15-38 16,-10-15-60-16,8 18-80 0,-1-11-72 16,-7-7-148-16,8 16-217 0,-4-11-356 0,-4-5-404 15</inkml:trace>
  <inkml:trace contextRef="#ctx0" brushRef="#br0" timeOffset="4752.72">6631 7447 2742 0,'0'0'-176'0,"0"0"18"0,0 0 11 15,0 0 11-15,-14 12 20 0,14-12 5 0,0 0 9 16,0 0 8-16,-10 9 11 0,10-9 6 16,0 0 12-16,0 0 16 0,-12 10 15 0,12-10 24 15,0 0 16-15,0 0 20 0,0 0 27 16,0 0 1-16,-10 9 3 0,10-9 13 16,0 0-3-16,0 0-8 0,0 0-2 0,0 0-7 15,0 0-17-15,0 0-4 0,0 0-10 16,-8 10-17-16,8-10-30 0,0 0-9 15,0 0-11-15,0 0-5 0,0 0-4 0,0 0 11 16,-7 13 6-16,7-13 2 0,0 0 3 16,0 0 16-16,0 0 9 0,0 0 13 0,0 0 21 15,0 0 9-15,0 0 21 0,0 0 10 16,0 0 7-16,-6 14 17 0,6-14 13 16,0 0 15-16,0 0-2 0,0 0-1 0,0 0-9 15,0 0-14-15,0 0-12 0,0 0-19 16,0 0-22-16,0 0-21 0,0 0-16 0,0 0-10 15,0 0-2-15,0 0-9 0,0 0 5 16,0 0-8-16,0 0 5 0,0 0 0 0,0 0 1 16,0 0 3-16,0 0-9 0,0 0-10 15,0 0-25-15,0 0-31 0,8 21-60 16,-8-21-134-16,0 0-328 0,0 0 177 0</inkml:trace>
  <inkml:trace contextRef="#ctx0" brushRef="#br0" timeOffset="5729.36">6568 7631 1782 0,'0'0'-6'0,"0"0"35"0,0 0-4 0,0 0 27 16,0 0 11-16,0 0 2 0,0 0 21 15,0 0 9-15,0 0 1 0,0 0 7 16,0 0 0-16,0 0-3 0,0 0-2 0,0 0 1 15,0 0-3-15,0 0-6 0,0 0-4 16,0 0-4-16,19-35-3 0,-19 35-1 16,2-19-3-16,-2 19 0 0,0-22-4 0,0 22-9 15,0-26 4-15,-2 10-5 0,2 16-5 16,-2-35-4-16,2 14-3 0,-2 2-3 0,4-2 2 16,-4-3-2-16,0 5 3 0,2-5 0 15,-2 3 4-15,2-5-1 0,-2 1-4 0,-1 1-5 16,3-5 2-16,-2 6-10 0,2-5 2 15,-2 4-7-15,2-3 2 0,-2 4-8 16,2 1 2-16,0-1 5 0,0 2 9 0,0 0-5 16,-2 0 4-16,2 2-7 0,0 0-2 15,0 19-3-15,0-36-4 0,0 19-1 0,0-1-4 16,0 18-4-16,0-30 1 0,2 16-3 16,-2 14 0-16,2-28-3 0,-2 14 1 15,0 14-1-15,2-24 3 0,-2 24-9 0,0-25 3 16,0 25 0-16,0-20 0 0,0 20 1 15,0-22-10-15,0 22 2 0,-2-20 4 16,2 20-3-16,-2-22 2 0,2 22-2 0,-2-17 1 16,2 17 1-16,-2-19-1 0,2 19-1 15,0 0 0-15,-2-23 0 0,2 23 2 0,-3-16-1 16,3 16 0-16,0 0-1 0,-2-19-3 16,2 19 1-16,0 0 3 0,0 0-3 0,-2-20 2 15,2 20-2-15,0 0 3 0,0 0-2 16,0 0 2-16,0-19-2 0,0 19 1 15,0 0-1-15,0 0-2 0,0 0 1 0,2-17 3 16,-2 17-2-16,0 0 1 0,0 0-1 16,0 0 0-16,0 0 2 0,0 0-4 0,0 0 2 15,2-18 0-15,-2 18-3 0,0 0 2 16,0 0-1-16,0 0-2 0,0 0 1 16,0 0 0-16,0 0 0 0,0 0-1 0,0 0 0 15,0 0 2-15,0 0-2 0,0 0 1 16,0 0 0-16,0 0 3 0,0 0 0 15,0 0 1-15,0 0-2 0,-29 33 1 0,29-33-2 16,-10 13 2-16,10-13-1 0,-10 14 2 0,10-14-1 16,-10 13 1-16,10-13 0 0,-10 15 5 15,10-15-4-15,-11 12-1 0,11-12-2 16,-9 10 4-16,9-10-1 0,0 0 2 0,-8 12-5 16,8-12 4-16,0 0 1 0,0 0-1 15,0 0-1-15,0 0 0 0,0 0-1 16,0 0 3-16,0 0-6 0,0 0 5 0,0 0-4 15,0 0-2-15,0 0 0 0,0 0 2 16,30-39-1-16,-26 27 3 0,-4 12-5 0,12-22 1 16,-8 14 1-16,-4 8 4 0,12-19 0 15,-6 11 1-15,-6 8 0 0,10-15 8 16,-10 15-3-16,9-12 4 0,-9 12-4 0,8-9 6 16,-8 9 9-16,0 0 2 0,0 0 3 15,20-4-6-15,-20 4-3 0,0 0 5 16,0 0 2-16,20 17-14 0,-20-17-2 0,12 13-11 15,-12-13-20-15,10 15-36 0,-4-7-49 16,-6-8-59-16,10 18-57 0,-3-7-51 0,-3-2-99 16,1 0-157-16,-1 1-83 0,0-1-226 15,-2 4-176-15</inkml:trace>
  <inkml:trace contextRef="#ctx0" brushRef="#br0" timeOffset="6194.65">6773 6803 2408 0,'0'0'-77'0,"0"0"33"0,22-17-4 15,-22 17 0-15,0 0 15 0,0 0 9 0,0 0 18 16,0 0 6-16,0 0 8 0,0 0 7 16,0 0 3-16,12 23-11 0,-12-23-2 15,4 15 6-15,-4-15 5 0,4 20-7 0,-4-20 21 16,4 20-15-16,-4-20 8 0,5 19 3 16,-5-19 7-16,3 18 13 0,-3-18 14 15,0 15 20-15,0-15 14 0,0 0 15 16,0 0 11-16,0 22 3 0,0-22-1 0,0 0 2 15,0 0-2-15,0 0 5 0,0 0-2 16,0 0-3-16,0 0 4 0,0 0-13 0,0 0-7 16,0 0-6-16,-12-52-8 0,12 52 1 15,2-27 16-15,0 12-8 0,-2 15-12 0,8-29-16 16,-4 15-5-16,0 1-8 0,-4 13-8 16,12-25-12-16,-5 16-10 0,1-3-12 15,-8 12-22-15,15-14-34 0,-6 6-42 0,-9 8-46 16,14-14-63-16,-6 10-56 0,0-2-83 15,2 1-170-15,-10 5-121 0,12-10-254 16,-6 6-237-16</inkml:trace>
  <inkml:trace contextRef="#ctx0" brushRef="#br0" timeOffset="9679.79">10059 4763 2499 0,'0'0'-117'0,"0"0"16"16,0 0 7-16,0 0-2 0,0 0-7 0,0 0 3 15,0 0 8-15,0 0-5 0,0 0-8 16,0 0-20-16,0 0-38 0,0 0-263 15,0 0 424-15</inkml:trace>
  <inkml:trace contextRef="#ctx0" brushRef="#br0" timeOffset="10834.05">10087 4907 1225 0,'0'0'55'0,"0"0"18"0,0 0-10 0,0 0-10 16,0 0 6-16,0 0 12 0,0 0 7 15,0 0 27-15,0 0 0 0,0 0-10 0,0 0-16 16,0 0 5-16,0 0-3 0,0 0 3 15,0 0 0-15,0 0-6 0,0 0-6 0,20-30-2 16,-20 30-2-16,0 0-4 0,13-17 3 16,-13 17-1-16,8-14 1 0,-8 14-1 15,11-16-5-15,-11 16-2 0,8-18-4 0,-1 11-3 16,-7 7-4-16,10-17-1 0,-10 17-5 16,11-18-2-16,-11 18 2 0,9-13-8 0,-9 13 4 15,10-14 3-15,-10 14 3 0,6-10-2 16,-6 10-5-16,6-8-4 0,-6 8-3 15,0 0-5-15,0 0-3 0,14-14 2 0,-14 14 12 16,0 0 2-16,0 0 6 0,0 0-2 16,0 0 1-16,0 0-3 0,0 0 2 15,0 0-5-15,0 0-1 0,27 20-6 0,-27-20 0 16,8 11-4-16,-8-11-1 0,7 13-4 16,-7-13 0-16,8 15-5 0,-8-15 3 0,11 18-3 15,-11-18 1-15,8 17 0 0,-4-10-4 16,-4-7 2-16,11 15 1 0,-6-5-2 0,-5-10 0 15,10 15-1-15,-10-15 2 0,8 14-3 16,-8-14 2-16,9 13-4 0,-3-6 1 16,-6-7-2-16,9 13 4 0,-9-13-2 0,10 10 3 15,-10-10-3-15,0 0 5 0,11 14-1 16,-11-14 5-16,0 0 3 0,8 10 5 0,-8-10 0 16,0 0 4-16,6 10-8 0,-6-10 3 15,0 0-6-15,0 0 1 0,0 0-3 0,10 12-1 16,-10-12-2-16,0 0 1 0,0 0-5 15,0 0 5-15,10 9-7 0,-10-9 0 16,0 0-1-16,0 0-1 0,12 6-3 0,-12-6 1 16,0 0-2-16,0 0 1 0,0 0-2 15,0 0 1-15,13 6 1 0,-13-6 1 16,0 0-2-16,0 0 7 0,0 0 6 0,0 0 4 16,0 0-4-16,0 0-1 0,0 0 0 15,0 0-4-15,0 0 4 0,0 0-4 0,0 0 1 16,28-13-4-16,-28 13 1 0,0 0-2 15,12-12 3-15,-12 12-3 0,8-9-2 0,-8 9-3 16,12-9 2-16,-12 9 0 0,10-12-2 16,-10 12 5-16,10-12-3 0,-10 12 3 15,11-10 2-15,-11 10-4 0,11-13 3 0,-11 13-8 16,10-11 7-16,-10 11-1 0,9-9-3 16,-9 9 1-16,10-10-1 0,-10 10 2 0,0 0 5 15,13-10-5-15,-13 10 4 0,0 0-8 16,11-9 3-16,-11 9 11 0,0 0-11 15,10-7 0-15,-10 7 0 0,0 0-1 0,0 0 3 16,0 0-6-16,12-9 5 0,-12 9-10 16,0 0 1-16,0 0 8 0,0 0-2 0,0 0-2 15,16-7 2-15,-16 7-10 0,0 0 13 16,0 0 0-16,0 0 4 0,0 0 3 16,0 0-3-16,0 0 7 0,27 13-1 0,-27-13 0 15,11 10-27-15,-11-10 3 0,11 12 2 16,-11-12-1-16,8 15 2 0,-2-6 3 0,-6-9-5 15,8 15 3-15,0-3 4 0,-8-12-4 16,10 19 2-16,-6-7 6 0,4-1 0 0,-2 2 0 16,1-2 3-16,-1 1 2 0,-6-12 4 15,13 19-1-15,-7-11 3 0,-6-8 1 16,11 16-5-16,-5-8-4 0,-6-8 3 0,8 14-2 16,-8-14 2-16,10 10-4 0,-10-10-8 15,8 11-10-15,-8-11-22 0,6 7-28 16,-6-7-43-16,0 0-51 0,0 0-55 0,0 0-46 15,0 0-43-15,0 0-96 0,0 0-121 16,0 0-76-16,0 0-309 0,0 0-291 16</inkml:trace>
  <inkml:trace contextRef="#ctx0" brushRef="#br0" timeOffset="12580.95">10315 4667 2577 0,'0'0'-133'0,"0"0"33"0,0 0 24 16,0 0 33-16,0 0 18 0,0 0 23 0,0 0 37 16,0 0 5-16,0 0 11 0,0 0 13 15,0 0 0-15,0 0 10 0,0 0 0 0,0 0 6 16,0 0 9-16,0 0 1 0,0 0 0 15,0 0-2-15,0 0-3 0,0 0-1 16,0 0-6-16,0 0 5 0,0 0-3 0,0 0 2 16,0 0-6-16,0 0-5 0,0 0-6 15,40 19-4-15,-40-19-8 0,6 12-3 16,-6-12-6-16,7 13-5 0,-7-13-4 16,8 16-5-16,-8-16-2 0,8 15-1 0,-8-15-2 15,9 17-2-15,-4-10 6 0,-5-7-7 16,6 14-2-16,-6-14 1 0,6 15 0 15,-6-15-4-15,6 11 1 0,-6-11-2 0,0 0-2 16,8 15 4-16,-8-15 2 0,0 0-3 16,5 12 4-16,-5-12 0 0,0 0-2 0,0 0 5 15,9 12-6-15,-9-12-3 0,0 0 1 16,0 0-1-16,0 0 1 0,6 12 2 0,-6-12 4 16,0 0 2-16,0 0 0 0,0 0 1 15,0 0 3-15,0 0-3 0,0 0 0 16,0 0 1-16,0 0 0 0,0 0 3 0,0 0 3 15,10 9-4-15,-10-9-2 0,0 0-5 16,0 0 1-16,0 0-6 0,0 0-4 16,0 0 4-16,0 0-4 0,0 0 5 0,0 0-4 15,0 0-1-15,0 0-2 0,0 0 3 16,25-23-5-16,-25 23 3 0,0 0-2 0,12-8-3 16,-12 8 3-16,0 0-3 0,10-10 2 15,-10 10-1-15,0 0 2 0,12-13-3 0,-12 13 4 16,11-10-1-16,-11 10-1 0,11-9 4 15,-11 9 0-15,10-10 14 0,-10 10-2 16,11-9-4-16,-11 9-2 0,10-11 1 0,-10 11-4 16,11-10-1-16,-11 10-5 0,11-10 3 15,-11 10 2-15,10-10-6 0,-10 10-1 0,10-10 5 16,-10 10-3-16,0 0-2 0,14-12-2 16,-14 12 1-16,0 0 0 0,10-11-5 0,-10 11 0 15,0 0 0-15,0 0 5 0,11-12-4 16,-11 12 1-16,0 0-4 0,0 0 1 15,0 0 2-15,10-7 0 0,-10 7-2 0,0 0-2 16,0 0 3-16,0 0 3 0,0 0-3 16,13-10-2-16,-13 10-4 0,0 0 7 0,0 0 6 15,0 0-9-15,0 0 1 0,0 0-9 16,0 0 9-16,0 0 0 0,13-7-2 0,-13 7 2 16,0 0-5-16,0 0 2 0,0 0 4 15,0 0-2-15,0 0-3 0,0 0 3 16,0 0 2-16,0 0-1 0,0 0-3 0,0 0 5 15,0 0-5-15,0 0 3 0,0 0 0 16,0 0 3-16,0 0-9 0,0 0 9 16,0 0-3-16,0 0-2 0,30 9 7 0,-30-9 4 15,0 0-6-15,0 0 1 0,10 8 1 16,-10-8 1-16,0 0 2 0,10 7-6 0,-10-7 0 16,0 0-2-16,0 0 4 0,11 8 0 15,-11-8-3-15,0 0 1 0,0 0-5 16,13 7 7-16,-13-7-4 0,0 0 2 0,0 0 4 15,13 11-6-15,-13-11-4 0,0 0 11 16,12 7-7-16,-12-7 7 0,0 0-9 0,0 0 5 16,10 10 2-16,-10-10-2 0,0 0 2 15,12 7-1-15,-12-7-3 0,0 0-2 16,10 9 4-16,-10-9-2 0,0 0 0 0,10 8 5 16,-10-8 3-16,0 0-6 0,11 9 2 15,-11-9-2-15,0 0 6 0,13 8-7 16,-13-8 1-16,0 0 3 0,11 10-5 0,-11-10 2 15,0 0-1-15,0 0-4 0,12 7 8 16,-12-7 0-16,0 0-3 0,0 0 1 0,0 0-2 16,11 10 6-16,-11-10 2 0,0 0-21 15,0 0 4-15,0 0 2 0,0 0 4 0,0 0 2 16,11 10 5-16,-11-10-5 0,0 0 1 16,0 0-2-16,0 0 2 0,0 0-3 15,0 0-7-15,0 0-13 0,0 0-20 0,6 5-38 16,-6-5-48-16,0 0-69 0,0 0-68 15,0 0-60-15,0 0-133 0,0 0-136 0,0 0-21 16,0 0-264-16,-43-9-247 0</inkml:trace>
  <inkml:trace contextRef="#ctx0" brushRef="#br0" timeOffset="13963.41">10268 4666 2506 0,'0'0'-142'16,"0"0"14"-16,0 0 17 0,0 0 4 0,0 0 18 15,0 0 0-15,0 0 12 0,0 0 11 16,0 0 13-16,-38-9 3 0,38 9 11 16,0 0 7-16,0 0 8 0,0 0 7 0,0 0 2 15,0 0 8-15,0 0 1 0,-12-11 7 16,12 11 8-16,0 0 8 0,0 0 5 0,0 0 8 16,0 0-1-16,0 0-4 0,0 0 23 15,0 0-1-15,-12-11 3 0,12 11-1 0,0 0-3 16,0 0 10-16,0 0 6 0,0 0-4 15,0 0-3-15,0 0-1 0,0 0 3 16,0 0-6-16,0 0-9 0,0 0-2 0,0 0 8 16,0 0 5-16,-24 17 8 0,24-17-11 15,0 0 1-15,0 0 5 0,-14 12-6 16,14-12 5-16,0 0-3 0,-10 7-5 0,10-7 0 16,0 0 2-16,-13 10-8 0,13-10 0 15,-10 7-3-15,10-7 1 0,0 0-1 0,-13 12 4 16,13-12 2-16,0 0 0 0,-13 11 2 15,13-11-1-15,0 0-2 0,-12 12 6 16,12-12-6-16,0 0 3 0,-10 13-3 0,10-13-4 16,-10 7-1-16,10-7-3 0,0 0-2 15,-10 14 4-15,10-14 0 0,0 0 6 16,-8 9-4-16,8-9 1 0,0 0 2 0,-11 10-2 16,11-10-3-16,0 0-3 0,0 0-4 15,-11 9-2-15,11-9 0 0,0 0-6 16,0 0 6-16,0 0 2 0,0 0 0 0,-8 12 3 15,8-12 4-15,0 0 0 0,0 0 7 16,0 0-4-16,0 0 1 0,0 0-2 0,0 0-2 16,0 0-1-16,0 0-6 0,0 0-5 15,0 0-1-15,0 0-5 0,0 0 0 0,0 0-2 16,0 0 1-16,0 0 6 0,-15-28 0 16,15 28-2-16,0 0-3 0,-8-19 6 15,8 19-10-15,-6-14-4 0,6 14 0 0,0 0-2 16,-14-19-4-16,14 19-16 0,-8-14-26 15,8 14-49-15,-10-12-69 0,6 6-75 0,-5-2-61 16,0 0-131-16,9 8-155 0,-17-13-359 16,7 7-355-16</inkml:trace>
  <inkml:trace contextRef="#ctx0" brushRef="#br0" timeOffset="15035.81">10152 4985 2686 0,'0'0'-129'15,"0"0"24"-15,0 0 7 0,0 0 14 16,0 0 5-16,0 0 13 0,0 0 10 0,0 0 10 15,0 0 3-15,0 0 5 0,0 0 1 16,0 0 4-16,0 0 4 0,-34 17 3 16,34-17 5-16,0 0 14 0,0 0 20 0,0 0 5 15,0 0 13-15,0 0 23 0,-15 7 15 16,15-7 7-16,0 0 10 0,-12 9 9 16,12-9-5-16,0 0 3 0,-16 13-2 0,16-13-6 15,-10 10-11-15,10-10 2 0,-13 11 1 16,13-11 4-16,-10 12-1 0,10-12 1 15,-11 13 10-15,11-13 2 0,-13 15 1 0,7-7-8 16,6-8-6-16,-10 15-11 0,10-15-4 16,-12 13-9-16,12-13-4 0,-10 15-6 0,10-15-7 15,-8 10-4-15,8-10-8 0,0 0-25 16,-8 12-28-16,8-12-31 0,0 0-28 0,0 0-34 16,-7 13-36-16,7-13-44 0,0 0-68 15,0 0-142-15,0 0-387 0,0 0-107 0</inkml:trace>
  <inkml:trace contextRef="#ctx0" brushRef="#br0" timeOffset="27930.93">13003 5361 1622 0,'0'0'240'0,"6"19"-80"16,-6-19-51-16,0 0-25 0,0 0 22 15,0 0 11-15,0 0 7 0,0 0 2 0,0 0 6 16,0 0 0-16,8 13-1 0,-8-13 6 15,0 0 10-15,0 0 8 0,0 0-4 0,0 0-6 16,0 0-16-16,0 0-11 0,0 0-10 16,0 0-16-16,0 0-12 0,0 0-5 15,6 12 3-15,-6-12-2 0,0 0 3 0,0 0 9 16,0 0-3-16,0 0-4 0,0 0-10 16,0 0-9-16,0 0-2 0,0 0-1 15,0 0-6-15,11-35-27 0,-11 35 7 0,7-23-6 16,-4 8-3-16,1 1-2 0,0-5 10 15,1 1-10-15,-1 0 8 0,0-2-2 0,-1-3-1 16,4 2 16-16,0 0-7 0,-3 2-4 16,0 2-1-16,3 2-3 0,-3-1-7 0,0 1 4 15,-4 15-7-15,8-23 1 0,-4 13-7 16,-4 10-1-16,7-18-2 0,-7 18-2 0,4-14 1 16,-4 14-5-16,0 0-2 0,12-13 2 15,-12 13 2-15,0 0 4 0,0 0-6 16,0 0 2-16,0 0-4 0,34 19 1 0,-34-19-1 15,17 16 1-15,-7-3 5 0,-3-2-7 16,5 3-1-16,0-1 1 0,1 2 1 0,3 0 0 16,-2 1-1-16,-3-1 0 15,3 0-1-15,-1-2-2 0,-1-1 6 0,-2-1-4 16,1 1 1-16,1-3 1 0,-5 0 0 0,-7-9-2 16,18 17 3-16,-12-13 0 0,-6-4 2 15,13 8 5-15,-13-8-2 0,0 0 2 16,21 0 2-16,-21 0 2 0,0 0 5 0,19-15 6 15,-19 15 8-15,12-19 4 0,-5 6-1 16,-1-3 0-16,-1-1 0 0,4 0-1 0,-4-2 0 16,-1 0-3-16,1 2-6 0,1-2-1 15,-1 0-6-15,-2 1 1 0,1 1-3 0,0 0-4 16,-1 2-8-16,1-1-15 0,-4 16-25 16,6-29-30-16,-3 17-36 0,0 1-36 0,-3 11-52 15,2-19-70-15,-2 19-68 0,0-16-120 16,0 16-168-16,-5-11-19 0,5 11-397 15,0 0-542-15</inkml:trace>
  <inkml:trace contextRef="#ctx0" brushRef="#br0" timeOffset="28201.89">13637 5159 3299 0,'0'0'23'0,"0"0"25"16,0 0 8-16,-3 19 22 0,3-19 20 16,0 0 27-16,-9 23 17 0,9-23 2 0,-5 20-11 15,1-6-11-15,0 1-13 16,1 1-10-16,-1-1-12 0,2 3 2 0,0-2-19 0,-4 1-5 16,6 2-5-16,-2-1-9 0,2-18-5 15,0 32-5-15,0-19-12 0,0-13-18 16,0 24-38-16,0-24-50 0,2 22-65 0,-2-12-78 15,0-1-70-15,0-9-149 0,0 0-180 16,-6 17-345-16,6-17-405 0</inkml:trace>
  <inkml:trace contextRef="#ctx0" brushRef="#br0" timeOffset="28557.7">12846 5643 2823 0,'-16'6'-83'0,"16"-6"45"15,0 0 21-15,-12 7 18 0,12-7 30 16,0 0 32-16,0 0 25 0,0 0 17 0,0 0 7 15,0 0-8-15,0 0-10 0,0 0-6 16,0 0-7-16,0 0-5 0,46 10-4 16,-29-12-8-16,4 2-1 0,2 0-8 0,6 0-3 15,0 0-1-15,5 0 7 0,1 0-5 16,-1 0-3-16,4 2-9 0,-2-2-5 0,0 0-4 16,-2 0-11-16,0 0-23 0,-3 0-37 15,1 0-37-15,-5 0-43 0,-6 0-49 16,4 2-42-16,-6-2-55 0,-2 0-116 0,-3 0-507 15,-3 2-262-15</inkml:trace>
  <inkml:trace contextRef="#ctx0" brushRef="#br0" timeOffset="29172.01">12900 6378 2661 0,'-12'15'-43'0,"12"-15"48"16,0 0 5-16,0 0 20 0,0 0 18 15,-4 16 34-15,4-16 24 0,0 0 15 0,0 0 2 16,0 0 1-16,0 0-1 0,0 0 0 15,0 0 5-15,0 0-6 0,0 0-6 0,0 0-4 16,0 0-6-16,31-36-9 0,-31 36-7 16,10-23-9-16,-4 11-9 0,1-3-8 0,-1 0-6 15,4-2-7-15,-4-3-5 0,1 2-5 16,2-1-5-16,-2 1-3 0,0 3-3 16,1-2-4-16,-3 3-2 0,1 1-4 0,4 2-2 15,-10 11-1-15,9-23-2 0,-5 15-1 16,-4 8-6-16,9-15 2 0,-9 15-6 15,9-9 2-15,-9 9 1 0,0 0-1 0,0 0-2 16,0 0 0-16,0 0-2 0,27 17 5 16,-27-17-7-16,11 21 4 0,-4-8 0 15,1-1-3-15,-2-1 2 0,2 2 1 0,-1-2-1 16,2 3 0-16,0-3-2 0,-2 0 1 16,2 2 1-16,-9-13-1 0,14 16 1 0,-6-7 2 15,-8-9 5-15,9 12 5 0,-9-12 6 16,14 10 8-16,-14-10 4 0,13 6 8 15,-13-6 7-15,0 0 4 0,23-4 24 0,-23 4 2 16,15-12-2-16,-5 4-1 0,1-5-6 0,-3 2-4 16,2-7-11-16,1 2-10 0,2-4-1 15,-5 1-5-15,2 0-6 0,1 0-9 0,-3 2-21 16,0 2-31-16,-1 2-31 0,-1-3-43 16,2 2-48-16,-4 4-62 0,3 2-69 15,-7 8-80-15,6-18-156 0,-3 13-97 0,-3 5-2 16,0 0-293-16,0 0-302 0</inkml:trace>
  <inkml:trace contextRef="#ctx0" brushRef="#br0" timeOffset="29514.42">13524 6245 2830 0,'0'0'-7'0,"0"0"4"0,0 0 5 15,0 0 15-15,0 0 16 0,0 0 21 16,0 0 9-16,0 0 2 0,38-11-4 0,-38 11-7 16,0 0-6-16,20-2 2 0,-20 2 5 15,0 0 9-15,19 2 0 0,-19-2-3 0,0 0 0 16,15 9 8-16,-15-9 7 0,2 13 9 16,-2-13 12-16,0 0 6 0,-4 26 9 15,4-26-3-15,-9 18-2 0,9-18 3 0,-12 23-1 16,8-14-24-16,4-9-1 0,-5 22-9 15,5-22-10-15,-4 19-3 0,4-19-7 0,0 18-4 16,0-18-6-16,5 15-3 0,-5-15-12 16,18 11-12-16,-7-8-32 0,2 1-34 15,3-4-49-15,-16 0-58 0,36-3-65 16,-14-1-50-16,-6-2-102 0,4-4-162 0,3 1-59 16,-5-5-280-16,2-1-234 0</inkml:trace>
  <inkml:trace contextRef="#ctx0" brushRef="#br0" timeOffset="29839.98">14052 5789 2637 0,'0'0'-4'0,"0"0"37"15,0 0 11-15,0 0 18 0,0 0 35 16,0 0 31-16,0 0 12 0,-22-3-4 0,22 3-17 16,0 0-15-16,0 0-13 0,0 0-10 15,0 0-8-15,0 0-8 0,0 0-8 16,53-2-6-16,-53 2-11 0,23-2-19 0,-23 2-37 15,27-2-43-15,-14 0-47 0,-13 2-55 16,24-5-44-16,-14 1-68 0,-10 4-126 0,20-10-446 16,-16 6-188-16</inkml:trace>
  <inkml:trace contextRef="#ctx0" brushRef="#br0" timeOffset="29984.33">14092 5683 2624 0,'0'0'50'0,"0"0"22"0,-15-8 12 0,15 8 4 15,0 0 6-15,0 0-12 0,-12-7-10 0,12 7-11 16,0 0-31-16,0 0-44 0,0 0-53 16,30-11-55-16,-19 8-63 0,0-1-136 15,3 1-467-15,3-1-94 0</inkml:trace>
  <inkml:trace contextRef="#ctx0" brushRef="#br0" timeOffset="30451.71">14477 5366 2409 0,'0'0'23'0,"0"0"24"0,6-15-6 16,-6 15 7-16,0 0 10 0,0 0 8 15,0 0 11-15,10-9-1 0,-10 9-6 0,0 0-3 16,0 0-2-16,0 0 2 0,0 0-9 16,12 36 0-16,-12-36-2 0,5 24-9 15,-3-10-6-15,0 1-3 0,3 1-4 0,-2 0 2 16,-3-16-7-16,6 28-2 0,-4-15 11 16,0 1 12-16,-2-14 9 0,3 20 9 0,-3-20 5 15,4 19 6-15,-4-19 5 0,2 16 9 16,-2-16-1-16,0 0 7 0,0 19 5 15,0-19 1-15,0 0-1 0,0 0-6 0,0 0 5 16,0 0-1-16,0 0-20 0,0 0 3 16,0 0-4-16,0 0-4 0,19-46-9 0,-11 27-11 15,-1-4-4-15,5 2-7 0,-1-5-3 16,1 0-5-16,-1-3-2 0,4 3-9 0,-2 0-2 16,-1 3-14-16,1 0-13 0,2 4-19 15,-5 0-20-15,4-1-21 0,-4 5-31 16,-1 0-41-16,1 4-54 0,-2 1-61 0,3 1-41 15,-4 3-98-15,-7 6-157 0,14-10-64 16,-14 10-300-16,10 0-300 0</inkml:trace>
  <inkml:trace contextRef="#ctx0" brushRef="#br0" timeOffset="30697.9">14924 5409 2791 0,'0'0'48'16,"-2"19"29"-16,2-19 10 0,-8 15 17 0,8-15 13 16,-5 17 20-16,5-17 2 0,-8 17-12 15,8-17-14-15,-6 23-5 0,4-9-15 16,2-14-8-16,-4 24-12 0,4-24-7 16,0 27-6-16,0-14-6 0,0-13-7 0,4 27-8 15,-4-14-7-15,0-13-26 0,2 23-33 16,-2-23-40-16,0 19-44 0,0-19-52 0,2 19-48 15,-2-12-66-15,0-7-133 0,-4 14-535 16,4-14-369-16</inkml:trace>
  <inkml:trace contextRef="#ctx0" brushRef="#br0" timeOffset="31021.32">14481 5792 2809 0,'0'0'-53'0,"0"0"46"16,0 0 14-16,0 0 15 0,-20 1 19 0,20-1 26 16,0 0 20-16,0 0 13 0,0 0 0 15,0 0-5-15,0 0-2 0,0 0 2 16,0 0-1-16,0 0 0 0,0 0-2 0,0 0-5 15,0 0-11-15,67-9-3 0,-47 7-13 16,2-2-5-16,8 4-7 0,-3-4-6 0,5 3-6 16,-1-2-4-16,2 2-2 0,-4-1-10 15,1-2-13-15,-1 2-27 0,1-2-33 16,-2 0-44-16,0 1-58 0,-8 0-46 0,2 3-46 16,-3-3-110-16,-5 1-598 0,0 0-384 15</inkml:trace>
  <inkml:trace contextRef="#ctx0" brushRef="#br0" timeOffset="31567.91">14522 6067 2945 0,'0'0'-9'0,"0"0"29"0,0 0 20 16,0 0 22-16,0 0 5 0,0 0 8 15,0 0-3-15,0 0-7 0,0 0-4 0,0 0-8 16,0 0 3-16,0 0 8 0,0 0 9 15,0 0-2-15,0 0 0 0,0 0-5 16,0 0-9-16,0 0-5 0,0 0 0 0,17 48-8 16,-15-36-5-16,-2-12-6 0,4 29-1 15,-1-15-5-15,2 0 1 0,-2 1-6 0,-1 0 1 16,0 2-7-16,-2-17 2 0,2 22-4 16,0-11 4-16,-2-11 3 0,4 21 8 0,-4-21 8 15,2 17 18-15,-2-17 12 0,0 0 15 16,-2 19 2-16,2-19-18 0,0 0 2 15,0 0 0-15,0 0 4 0,0 0 18 0,0 0-3 16,0 0 0-16,0 0 8 0,0 0-14 16,0 0 3-16,16-42-7 0,-11 27-5 15,4-4-7-15,-1-2-8 0,2-2-7 0,1 0-6 16,2 1-10-16,1-3-16 0,1-2-9 16,1 2-23-16,-2 3-19 0,2 4-27 0,-4-1-21 15,1 1-33-15,-1 2-39 0,-3 4-49 16,3 1-61-16,-3 2-57 0,-3 2-124 0,1 2-161 15,-7 5-16-15,0 0-292 0,14-4-312 16</inkml:trace>
  <inkml:trace contextRef="#ctx0" brushRef="#br0" timeOffset="31997.91">14794 6308 2788 0,'0'0'-42'0,"0"0"7"0,0 0 23 16,0 0 8-16,0 0 30 0,0 0 18 0,15-38 4 15,-15 38 0-15,0 0-7 0,22-6-2 16,-22 6 3-16,0 0 10 0,23-1 16 0,-23 1 5 16,0 0 4-16,22 5 9 0,-22-5-5 15,0 0 11-15,13 9 11 0,-13-9 12 16,0 0 7-16,4 23 3 0,-4-23 8 0,-6 18-3 16,6-18 10-16,-6 19 1 0,6-19 8 15,-9 20 23-15,6-10 3 0,3-10-10 0,-6 19-12 16,6-19-18-16,-7 17-12 0,7-17-15 15,-4 15-12-15,4-15-13 0,0 0-8 0,0 0-15 16,6 20-32-16,-6-20-45 0,11 5-51 16,-11-5-54-16,18 0-64 0,-18 0-75 0,24-4-68 15,-13 0-127-15,-11 4-167 0,25-6 20 16,-12 1-404-16,-1 2-486 0</inkml:trace>
  <inkml:trace contextRef="#ctx0" brushRef="#br0" timeOffset="158753.34">6972 6937 2878 0,'0'0'-161'0,"5"-19"18"0,-5 19 15 0,0 0 15 16,0 0 20-16,0 0 17 0,0 0 15 16,0 0 13-16,0 0 18 0,0 0 4 15,0 0 6-15,0 0 16 0,0 0 6 0,0 0 3 16,0 0 3-16,0 0 0 0,0 0 6 16,0 0 0-16,0 0-2 0,0 0 5 15,0 0-1-15,6-14-5 0,-6 14 0 0,0 0-1 16,0 0 2-16,0 0 4 0,0 0 1 15,0 0 2-15,10-11 5 0,-10 11-3 0,0 0 4 16,0 0 2-16,0 0-3 0,0 0 1 16,20-4 3-16,-20 4 10 0,0 0 3 15,0 0-2-15,0 0-2 0,0 0 2 0,0 0-5 16,0 0 3-16,0 0 2 0,22 13-4 16,-22-13 0-16,0 0 8 0,3 16 0 0,-3-16 2 15,0 0 0-15,-3 23 2 0,3-23-3 16,-2 18 1-16,2-18-3 0,-8 19-4 0,8-19 12 15,-8 24 1-15,4-13-3 0,4-11-5 16,-6 21-3-16,6-21-4 0,-8 19 7 16,8-19-6-16,-4 17-5 0,4-17 1 0,-4 17-3 15,4-17 0-15,-6 13-3 0,6-13 2 16,0 0-3-16,-4 15 5 0,4-15 7 16,0 0 3-16,-4 14 2 0,4-14-1 0,0 0-7 15,0 0 2-15,0 0 0 0,0 0-5 16,0 0 2-16,0 0-3 0,8 21-2 15,-8-21 0-15,0 0-7 0,14 4 0 0,-14-4-5 16,0 0 1-16,0 0-2 0,24 2-7 16,-24-2-2-16,0 0-16 0,19-2-31 15,-19 2-41-15,0 0-60 0,21-4-63 0,-21 4-69 16,11-4-157-16,-11 4-495 0,8-8-326 16</inkml:trace>
  <inkml:trace contextRef="#ctx0" brushRef="#br0" timeOffset="162893.44">12797 8087 2633 0,'0'0'-130'0,"0"0"29"16,0 0 18-16,0 0 17 0,0 0 7 15,0 0 5-15,0 0 18 0,0 0 1 16,0 0 12-16,0 0 2 0,0 0 0 0,0 0 7 16,0 0 14-16,0 0 13 0,0 0 14 0,0 0 11 15,0 0 25-15,0 0 11 0,0 0 19 16,0 0 12-16,0 0 1 0,0 0 6 15,0 0 12-15,0 0 0 0,0 0-1 0,0 0 0 16,0 0-6-16,0 0-6 0,0 0-10 16,0 0-11-16,0 0-7 0,0 0-9 0,0 0-6 15,0 0-4-15,0 0-4 0,0 0-4 16,0 0-3-16,0 0-7 0,0 0 1 16,0 0-6-16,0 0-2 0,31 19-2 15,-31-19 1-15,0 0-3 0,24 0-1 0,-24 0-5 16,25 0 1-16,-25 0-4 0,20 0-2 15,-20 0-2-15,25 0-3 0,-25 0-3 0,20 0-2 16,-20 0-2-16,21 0 1 0,-21 0-5 16,22 3 1-16,-22-3-5 0,18 1-1 15,-18-1-17-15,0 0-34 0,23 0-39 16,-23 0-56-16,0 0-52 0,18 3-59 0,-18-3-117 16,8-4-176-16,-8 4-331 0,0 0-245 0</inkml:trace>
  <inkml:trace contextRef="#ctx0" brushRef="#br0" timeOffset="163397.17">12859 7949 2521 0,'0'0'-80'0,"0"0"39"0,0 0 31 16,0 0 7-16,0 0 25 0,0 0 33 15,0 0 13-15,-29 2 21 0,29-2 7 0,0 0 7 16,0 0 3-16,0 0-4 0,0 0-4 15,0 0-2-15,0 0-9 0,0 0-6 16,0 0-11-16,0 0-8 0,0 0 0 0,0 0-9 16,0 0-4-16,0 0-8 0,0 0-7 15,54 5-7-15,-54-5-24 0,29 0-28 0,-29 0-37 16,29 0-36-16,-13 0-42 0,-16 0-29 16,29 0-36-16,-15 0-73 0,-14 0-583 0,24 0-214 15</inkml:trace>
  <inkml:trace contextRef="#ctx0" brushRef="#br0" timeOffset="163925.44">13270 7850 2581 0,'0'0'-57'0,"0"0"17"0,13-8 2 15,-13 8 0-15,0 0 9 0,0 0 18 16,0 0 8-16,0 0 11 0,0 0 1 0,19-2 5 16,-19 2 22-16,0 0 19 0,0 0 9 15,17 15 8-15,-17-15 0 0,10 14-5 0,-10-14 3 16,13 17-3-16,-7-6-7 0,0 3 0 15,0-3-8-15,-1 2-1 0,-5-13-4 0,10 25-3 16,-5-11 1-16,0-2 7 0,-5-12-7 16,9 22 2-16,-7-13-6 0,-2-9 5 15,4 19-1-15,-4-19-9 0,5 18 3 0,-5-18 1 16,2 13 1-16,-2-13 7 0,0 0 2 16,0 0 12-16,2 19 0 0,-2-19-8 0,0 0-5 15,0 0-7-15,0 0-1 0,0 0-4 16,0 0-2-16,0 0 0 0,0 0 0 15,0 0 1-15,0 0-1 0,-4-62 5 0,4 62-2 16,0-25 1-16,2 8-3 0,0 2-2 16,3-1-8-16,-2-2-2 0,3 3-2 15,0-3-6-15,1 5 1 0,1-1-1 0,0-2-3 16,3 2-4-16,-2 2-5 0,3-1-11 16,1 1-17-16,-1 1-29 0,1 0-42 0,1 2-40 15,-3 2-44-15,2-1-55 0,-1 1-57 16,-12 7-143-16,15-11-526 0,-9 7-395 15</inkml:trace>
  <inkml:trace contextRef="#ctx0" brushRef="#br0" timeOffset="164352.43">13663 7979 2861 0,'0'0'-106'0,"0"0"12"15,0 0 14-15,0 0 4 0,18 0 11 16,-18 0 10-16,0 0 3 0,0 0 1 16,23-2 12-16,-23 2-1 0,0 0 1 0,20 2 23 15,-20-2 13-15,0 0 9 0,18 2 13 16,-18-2 17-16,16 5 17 0,-16-5 3 15,0 0 11-15,13 13 9 0,-13-13-10 0,9 12 10 16,-9-12 9-16,3 16-6 0,-3-16 3 16,-5 21 4-16,5-21 1 0,-9 23 2 15,6-11 8-15,-3 2 5 0,6-14 3 0,-12 27 0 16,6-13 5-16,1-1 2 0,5-13-6 16,-8 23-5-16,5-14-9 0,3-9-10 0,-2 20-9 15,2-20-7-15,-2 16-5 0,2-16-4 16,0 0-8-16,9 19-9 0,-9-19-6 15,17 11-21-15,-17-11-33 0,19 8-33 0,-19-8-53 16,27 2-51-16,-15-2-50 0,1-2-59 16,-13 2-131-16,27-9-173 0,-14 5-271 0,-3-2-177 15</inkml:trace>
  <inkml:trace contextRef="#ctx0" brushRef="#br0" timeOffset="165203.31">14056 8097 2432 0,'0'0'-61'0,"0"0"20"0,0 0 16 16,0 0 10-16,0 0 10 0,0 0 18 16,12-14 16-16,-12 14 12 0,0 0 2 0,0 0 9 15,2-18 11-15,-2 18 0 0,0 0 2 16,4-21 7-16,-4 21 6 0,3-20 7 0,-3 20-1 15,2-20-7-15,-2 20-3 0,2-27-5 16,0 14 1-16,2-2-3 0,-2-2 2 0,4 2-4 16,-4-3-8-16,2 1-7 0,-2 0-3 15,3 2-8-15,-1-3-1 0,3 4-6 16,0-1-4-16,-3-1-3 0,1 0-3 0,3 3 0 16,-3 0-2-16,-5 13-4 0,10-26-1 15,-4 16-1-15,-6 10 1 0,9-19 1 0,-5 11-6 16,-4 8-2-16,10-13-1 0,-10 13-1 15,0 0-1-15,15-14-4 0,-15 14 3 16,0 0-1-16,17-6 1 0,-17 6-1 0,0 0 2 16,0 0 4-16,28 6 0 0,-28-6-1 15,14 9 0-15,-14-9 0 0,20 14 3 16,-13-5-3-16,4 3 4 0,-2-2 2 0,0 0-2 16,-3 4 5-16,1-1 2 0,1 1 4 15,-2-1-2-15,-2 2-3 0,1 0 1 0,-3 0-1 16,2-2-1-16,0 2-1 0,-4-3-2 15,0 4-1-15,-2-3 0 0,2 3 1 16,-2-1 2-16,-4 0-4 0,3-1 7 0,3-14-9 16,-8 27 2-16,4-15-1 0,-4 1 1 15,8-13 1-15,-13 20-6 0,6-10 3 16,-2-1 2-16,9-9-2 0,-16 17 5 0,8-11-3 16,8-6 0-16,-23 12-3 0,14-9 1 15,9-3-2-15,-24 4-1 0,24-4 1 0,-25 2-1 16,25-2-1-16,-25-6 0 0,25 6 1 15,-25-8-1-15,14 3 3 0,11 5 3 0,-20-17-4 16,11 7 0-16,2 1 3 0,7 9-5 16,-16-23 3-16,10 12 5 0,6 11 3 15,-9-22 10-15,9 22-1 0,-5-19 2 16,5 19-7-16,-2-19-1 0,2 19-3 0,0 0-3 16,4-25-2-16,-4 25 1 0,5-11-5 0,-5 11-2 15,15-11-3-15,-15 11-22 0,20-6-20 16,-8 3-31-16,-12 3-41 0,29-4-53 15,-11 4-63-15,-2 0-81 0,6 0-199 0,-3-2-113 16,-4 2-231-16,3 2-198 0</inkml:trace>
  <inkml:trace contextRef="#ctx0" brushRef="#br0" timeOffset="165615.31">14474 7989 2428 0,'0'0'-115'0,"0"0"22"0,0 0 9 15,0 0 9-15,19 7 28 0,-19-7 18 0,0 0 13 16,12 6 19-16,-12-6 10 0,0 0 30 16,12 6 25-16,-12-6 20 0,0 0 13 15,11 14 5-15,-11-14-1 0,4 10 1 0,-4-10 6 16,3 18 4-16,-3-18-1 0,-3 21 5 16,3-21 2-16,-6 24 1 0,2-13 3 0,4-11-5 15,-5 26-10-15,5-26-6 0,-5 21-1 16,5-21-8-16,-4 22-3 0,4-22-8 15,-1 17-9-15,1-17-6 0,0 0-9 0,3 23-8 16,-3-23-12-16,12 14-32 0,-12-14-46 16,15 6-50-16,-15-6-79 0,21 1-65 0,-21-1-120 15,21-7-187-15,-11 4-385 0,-10 3-327 16</inkml:trace>
  <inkml:trace contextRef="#ctx0" brushRef="#br0" timeOffset="168857.78">15042 8022 2676 0,'0'0'-128'0,"0"0"26"0,0 0 14 0,0 0 11 16,0 0 16-16,0 0 17 0,0 0 32 16,0 0 7-16,0 0 18 0,0 0 27 15,0 0 21-15,0 0 33 0,0 0 23 16,0 0 10-16,0 0 5 0,0 0 1 0,0 0-10 16,0 0-12-16,0 0-12 0,0 0-16 15,43 16-5-15,-43-16-8 0,14 4-7 16,-14-4-7-16,22 4-8 0,-22-4-3 0,23 4-6 15,-23-4-3-15,23 4-6 0,-12-3-12 16,-11-1-24-16,22 0-34 0,-22 0-47 0,0 0-60 16,24-1-50-16,-17-2-67 0,-7 3-131 15,9-7-419-15,-9 7-133 0</inkml:trace>
  <inkml:trace contextRef="#ctx0" brushRef="#br0" timeOffset="169037.31">15004 7892 2505 0,'0'0'45'0,"0"0"-5"0,0 0-4 16,0 0-7-16,0 0-4 0,0 0 3 15,0 0-3-15,0 0-5 0,0 0 2 16,0 0 0-16,0 0-7 0,0 0-13 0,0 0-12 16,62 13-25-16,-43-12-45 0,1 4-50 15,0-5-91-15,1 1-166 0,3-1-232 0,-6 0 165 16</inkml:trace>
  <inkml:trace contextRef="#ctx0" brushRef="#br0" timeOffset="169509.34">15393 7843 1814 0,'0'0'-15'15,"0"0"12"-15,0 0 3 0,9-11 6 0,-9 11 7 16,0 0 20-16,0 0 33 0,0 0 23 16,0 0-2-16,0 0 12 0,0 0-4 15,0 0 0-15,0 0-8 0,16 33-3 0,-16-33-2 16,2 17-6-16,-2-17-9 0,4 18-6 16,-4-18-1-16,2 24-8 0,0-11-3 15,-2-13-1-15,2 24-3 0,-2-11-5 0,0-13 2 16,1 26 5-16,-1-26 5 0,0 23-3 15,0-23-8-15,2 19-2 0,-2-19-3 16,0 16-1-16,0-16 5 0,3 16 10 16,-3-16 6-16,0 0 13 0,0 0 3 0,0 21-2 15,0-21-3-15,0 0-8 0,0 0-3 0,0 0-6 16,0 0 3-16,0 0-3 0,0 0-1 16,0 0 4-16,0 0-1 0,0 0 6 15,0 0-9-15,17-54-6 0,-13 40-3 0,5 1-4 16,-4-2-4-16,5-2-5 0,-4 2-4 15,3 2 0-15,2-2-4 0,-3 0 1 0,0 2-5 16,0-1-4-16,3 1 0 0,-2 0-3 16,1 0-9-16,1 5-10 0,-11 8-22 0,19-19-31 15,-10 11-52-15,-9 8-67 0,16-12-60 16,-16 12-108-16,15-11-211 0,-8 7-392 16,-7 4-382-16</inkml:trace>
  <inkml:trace contextRef="#ctx0" brushRef="#br0" timeOffset="169791.75">15713 8024 2803 0,'0'0'-117'0,"2"17"27"16,-2-17 35-16,0 17 32 0,0-17 38 15,2 24 30-15,-2-24 22 0,2 24 18 0,-2-10-1 16,0-14-2-16,2 27 1 0,2-16-5 16,-4-11-2-16,2 29-5 0,-2-29-10 0,2 24 6 15,-1-13-7-15,-1-11-5 0,5 22-7 16,-5-22-5-16,2 17-5 0,-2-17-8 16,2 13-27-16,-2-13-45 0,0 0-67 0,6 16-70 15,-6-16-97-15,4 2-171 0,-4-2-345 16,0 0-94-16</inkml:trace>
  <inkml:trace contextRef="#ctx0" brushRef="#br0" timeOffset="170967.18">15942 8128 2217 0,'0'0'-97'0,"0"0"26"0,0 0 23 16,0 0 18-16,0 0 21 0,0 0 26 15,0 0 14-15,0 0 22 0,0 0 2 0,0 0 5 16,0 0 2-16,0 0 9 0,0 0-8 16,0 0 0-16,0 0 9 0,0 0-6 0,0 0-2 15,0 0 2-15,0 0 1 0,0 0 6 16,0 0-4-16,0 0-4 0,0 0 1 16,-9-23 0-16,9 23-2 0,0 0-2 0,0 0-2 15,4-27-4-15,-4 27-1 0,3-21 1 16,-3 21-4-16,7-28-5 0,-3 13-5 0,0-6-5 15,2 5-3-15,-2-1-4 0,3-4-7 16,-1 0 2-16,2 0-4 0,-3 2 1 16,1 2 6-16,1-1-3 0,-1 3 2 15,0 0-1-15,0 2-4 0,0 0 3 0,-6 13 0 16,12-20-2-16,-6 7-5 0,-6 13-2 16,10-16-2-16,-10 16-2 0,11-14-1 15,-11 14-1-15,15-10-3 0,-15 10 1 0,13-5-2 16,-13 5 3-16,0 0-3 0,25 2 1 15,-25-2-2-15,0 0 2 0,25 11-1 0,-14-2 3 16,-2-2 4-16,1 5-8 0,-2 2 5 16,3-3-1-16,-3 4 0 0,1 1 1 0,0-1-2 15,-1 0 6-15,-2 3 7 0,-2-3-1 16,0 2 2-16,1 0 5 0,-3-2 0 16,-2-15-1-16,-2 31 0 0,-3-19 2 0,-1 1-5 15,-2 2-3-15,-2-4 3 0,10-11-4 16,-26 17 2-16,11-10-3 0,-2-2-3 15,0 1 0-15,1-5 3 0,16-1 3 0,-32 2 6 16,32-2 6-16,-30-3 1 0,15-1-2 16,1-3-4-16,14 7-1 0,-24-10-2 0,16 4-1 15,8 6 3-15,-15-15 1 0,15 15 0 16,-11-7-6-16,11 7-1 0,-6-15-6 16,6 15-1-16,0 0-2 0,0 0-2 0,0 0 1 15,12-24-7-15,-12 24-2 0,16-8-9 16,-16 8-14-16,16-6-12 0,-16 6-17 15,20-6-32-15,-20 6-38 0,16-5-52 0,-16 5-54 16,19-4-63-16,-19 4-138 0,22-7-175 16,-14 4-311-16,2 1-308 0</inkml:trace>
  <inkml:trace contextRef="#ctx0" brushRef="#br0" timeOffset="171425.51">16434 7993 2755 0,'0'0'-60'0,"0"0"19"15,0 0 14-15,0 0 29 0,0 0 35 0,6 16 33 16,-6-16 24-16,0 0 11 0,0 0 5 15,-4 23 14-15,4-23 6 0,0 0 5 16,-7 29 6-16,4-17 0 0,3-12 2 0,-4 24-15 16,2-8-7-16,-2-1-13 0,4-15-11 15,-4 30-6-15,2-14-12 0,0-1-4 0,0 0-14 16,2-15-7-16,-4 25-6 0,4-25-13 16,-3 20-18-16,3-20-26 0,-2 20-41 15,2-20-58-15,-2 15-84 0,2-15-95 0,0 0-195 16,-6 6-122-16,6-6-317 0,0 0-321 15</inkml:trace>
  <inkml:trace contextRef="#ctx0" brushRef="#br0" timeOffset="182279.87">17343 8019 749 0,'0'0'226'0,"0"0"-52"0,0 0-50 0,0 0-41 16,0 0-8-16,0 0-13 0,0 0-3 15,0 0-2-15,0 0-4 0,0 0 3 16,0 0 2-16,0 0 2 0,0 0 21 0,0 0 14 16,0 0 14-16,0 0 3 0,22 12 5 15,-22-12-11-15,0 0-3 0,21 4-17 0,-21-4-2 16,19 1-13-16,-19-1-6 15,23 2-6-15,-23-2-5 0,32 3-8 0,-16-2 1 16,4-1-10-16,-3 2 2 0,2 0-10 0,-19-2-4 16,35 2 2-16,-17-2-3 0,-1 2-8 15,-17-2 4-15,30 1-5 0,-30-1 3 16,24 3-9-16,-24-3-17 0,22 0-43 0,-22 0-44 16,21 1-41-16,-21-1-43 0,0 0-76 15,23-4-549-15,-16 3-120 0</inkml:trace>
  <inkml:trace contextRef="#ctx0" brushRef="#br0" timeOffset="182686.33">17221 7945 2333 0,'0'0'-42'0,"-24"0"33"15,24 0 6-15,0 0 22 0,0 0 2 16,0 0 7-16,0 0-4 0,0 0-1 16,0 0-6-16,0 0-2 0,0 0 3 0,0 0-6 15,0 0 7-15,0 0 2 0,0 0-8 16,75-4 8-16,-55 2-3 0,2 2-6 0,1 0 6 16,1 0-6-16,-2 0-3 0,2 0-6 15,-3 2-9-15,3-2-30 0,-4 0-39 16,0 0-37-16,-1 0-66 0,-19 0-122 15,34-4-303-15,-22 2 189 0</inkml:trace>
  <inkml:trace contextRef="#ctx0" brushRef="#br0" timeOffset="182980.23">17599 7835 1812 0,'0'0'65'0,"0"0"16"16,0 0-13-16,3-14-9 0,-3 14-2 0,0 0-12 15,0 0-6-15,0 0-3 0,0 0-10 16,0 0 4-16,10-10-7 0,-10 10 6 16,0 0-19-16,0 0 12 0,0 0 4 0,0 0-5 15,42 16-6-15,-28-8 11 0,2-1-8 16,1 1-11-16,4 3-4 0,-2 1 6 0,3-1-3 16,-2 4 2-16,0-2-2 0,1 2 0 15,-4 0 24-15,0 1-4 0,-3 0 11 16,0-1 10-16,-6-2 5 0,-2 0 3 0,0 3-4 15,-6-16-1-15,0 24-7 0,0-24-2 16,-4 21-26-16,-2-10-30 0,6-11-48 0,-10 16-52 16,3-9-46-16,7-7-120 0,-9 8-457 15,9-8-11-15</inkml:trace>
  <inkml:trace contextRef="#ctx0" brushRef="#br0" timeOffset="183615.07">18601 7949 2099 0,'0'0'-57'0,"0"0"30"0,0 0 11 16,0 0 16-16,0 0 23 0,0 0 16 16,6-41 28-16,-6 41 10 0,2-18 3 15,-2 18 11-15,6-27 3 0,-3 11 8 0,1 1 3 16,0-4 27-16,1 2-5 0,1-4 1 15,0 0-5-15,1 2-13 0,1 0-4 16,-2 2-9-16,2 0-8 0,2-1-10 0,-2 3-7 16,-2 2-11-16,4 2-8 0,-1 0-8 15,2 0-4-15,-11 11-6 0,19-13-2 0,-9 8-5 16,-10 5-4-16,20-4-2 0,-20 4-2 16,0 0-2-16,34 15-4 0,-22-6-1 15,-2 4 2-15,1 0-6 0,0 5 2 0,0 2 0 16,-1-3 0-16,-4 3-5 0,0-2 3 15,-4 0-2-15,0 0 2 0,-2-1-2 16,0-17 1-16,-6 34-3 0,0-18 3 0,-2-1 0 16,-5-2-2-16,0 1 3 0,-2-3 7 0,1-4-3 15,0 3 5-15,-2-4 0 0,1 2 7 16,0-7 4-16,15-1 6 0,-25 5-4 16,25-5 7-16,-24-5 1 0,24 5 0 0,-14-7 0 15,14 7-1-15,-12-12-3 0,12 12-5 16,-8-13-5-16,8 13-5 0,0 0-1 15,3-22-2-15,-3 22-6 0,0 0-8 0,19-16-23 16,-19 16-28-16,21-11-34 0,-8 5-52 16,2 2-55-16,-15 4-52 0,32-10-63 15,-18 7-141-15,4-2-167 0,-6 5-231 0,-12 0-185 16</inkml:trace>
  <inkml:trace contextRef="#ctx0" brushRef="#br0" timeOffset="183949.23">19075 7832 2422 0,'0'0'-78'16,"0"0"8"-16,0 0 4 0,0 0 3 16,23-5 8-16,-23 5 3 0,0 0 4 0,20 0 9 15,-20 0 4-15,0 0 1 0,22 1 5 16,-22-1 9-16,17 3 9 0,-17-3 22 15,16 5 17-15,-16-5 27 0,14 7 19 0,-14-7 15 16,12 12 13-16,-12-12 4 0,10 16 4 16,-10-16 14-16,6 16 4 0,-6-16 10 15,2 21 1-15,-2-21 3 0,0 21-1 0,0-21 6 16,-4 23-4-16,4-23-10 0,-2 22-11 16,2-22-12-16,-2 19-13 0,2-19-6 0,-2 15-14 15,2-15-10-15,0 0-11 0,6 19-29 16,-6-19-38-16,10 8-59 0,-10-8-72 15,19 3-56-15,-6-3-71 0,-13 0-154 16,23-3-529-16,-10 0-384 0</inkml:trace>
  <inkml:trace contextRef="#ctx0" brushRef="#br0" timeOffset="184371.46">18675 8155 2775 0,'-13'9'-118'15,"13"-9"38"-15,0 0 14 0,-12 10 34 0,12-10 17 16,0 0 18-16,-11 7 29 0,11-7 22 16,0 0-2-16,0 0 3 0,0 0 5 15,0 0-5-15,0 0-3 0,0 0-1 0,0 0-5 16,0 0-4-16,0 0-5 0,33 8-5 16,-33-8-1-16,39-4-3 0,-12 0-3 15,1 2-5-15,5-2-4 0,-1 3 5 0,9-3 4 16,-1 2-4-16,0 1-1 0,3-5 3 15,-7 5 0-15,-3-1 5 0,3-1-8 16,-2 2 0-16,-2 0-5 0,-3-1-2 0,-3 2-14 16,-3 0-29-16,-1 0-50 0,-4-3-51 15,2 6-46-15,-8-6-56 0,-12 3-105 0,26 3-407 16,-16-1-26-16</inkml:trace>
  <inkml:trace contextRef="#ctx0" brushRef="#br0" timeOffset="184990.73">18804 8583 2197 0,'0'0'-24'0,"0"0"20"0,0 0 13 16,-21 3 5-16,21-3 13 0,0 0 7 16,0 0 26-16,0 0 12 0,-13-15 1 0,13 15-1 15,0 0 1-15,0 0-2 0,3-26 10 16,-3 26 2-16,0 0 0 0,10-27 2 15,-4 18-2-15,-6 9-8 0,15-21-1 16,-6 10-14-16,-1 1-5 0,2 1-8 0,-10 9-3 16,20-18-4-16,-12 10 1 0,-8 8-2 15,15-10-5-15,-9 3-1 0,-6 7-5 0,0 0 7 16,22-7-4-16,-22 7 8 0,0 0 3 16,25 9 2-16,-25-9 0 0,17 15-5 15,-7-5-2-15,-1 3-3 0,-3 1-3 16,0-1-4-16,1 2 1 0,0 0-3 0,-3 2-2 15,-2 1-3-15,0 2 4 0,-2-4 1 16,0-16 3-16,-4 32 1 0,-3-14 16 0,0-3 0 16,-3 4-3-16,-2-4-1 0,-1 0-4 15,-4-2-1-15,2-1-3 0,-1-2 0 0,-2-3-2 16,1-1 0-16,0-2 9 0,17-4 2 16,-29 0 11-16,29 0 5 0,-26-4-11 0,14-2-3 15,12 6 0-15,-22-15-6 0,16 8-8 16,6 7-5-16,-6-18 7 0,6 18-6 15,0-19-9-15,0 19-10 0,0 0-12 16,16-26-19-16,-5 18-30 0,0-2-33 0,1 3-43 16,4 0-52-16,0 0-51 0,-1 2-55 0,0 1-119 15,2-2-176-15,-3 2-365 0,0 1-374 16</inkml:trace>
  <inkml:trace contextRef="#ctx0" brushRef="#br0" timeOffset="185255.01">19094 8633 2908 0,'0'0'3'0,"12"10"22"16,-12-10 21-16,0 0 7 0,0 0 23 0,5 22 29 15,-5-22 19-15,2 15 6 0,-2-15-6 16,3 19-5-16,-3-19-12 0,0 23-4 15,0-23-10-15,2 29 1 0,-2-16-10 0,0-13-8 16,2 27-8-16,-2-27-8 0,2 24-10 16,-2-13-22-16,0-11-38 0,2 22-50 0,-2-22-60 15,4 17-68-15,-4-9-52 0,0-8-106 16,0 0-228-16,0 0-320 0,0 0-272 16</inkml:trace>
  <inkml:trace contextRef="#ctx0" brushRef="#br0" timeOffset="185714.77">19784 8274 2661 0,'0'0'-6'16,"0"0"55"-16,0 0 16 0,0 0 14 15,2 25 15-15,-2-25 12 0,0 0 8 16,0 0 3-16,0 0-10 0,0 0-11 0,0 0-11 16,0 0-10-16,0 0-6 0,17 6-11 15,-17-6-4-15,0 0-4 0,22-2-9 16,-22 2-1-16,0 0-6 0,29 0-6 0,-29 0-18 15,19-2-38-15,-19 2-41 0,19-4-55 16,-19 4-48-16,20-4-54 0,-14 1-116 16,-6 3-584-16,14-11-335 0</inkml:trace>
  <inkml:trace contextRef="#ctx0" brushRef="#br0" timeOffset="185905.77">19782 8196 2806 0,'0'0'-25'0,"0"0"24"0,0 0 1 16,-19-4 4-16,19 4-1 0,0 0 0 0,0 0 7 16,0 0-4-16,0 0-6 0,0 0 3 15,0 0-3-15,0 0 5 0,0 0-2 16,54-9-4-16,-54 9-11 0,30-4-24 0,-12 2-40 16,-1 0-44-16,-1-1-72 0,2-1-146 15,-2 0-307-15,-1 0 126 0</inkml:trace>
  <inkml:trace contextRef="#ctx0" brushRef="#br0" timeOffset="187856.72">20415 7840 2025 0,'0'0'62'0,"0"0"-4"16,4-22-9-16,-4 22-4 0,4-12 1 15,-4 12 0-15,0 0 7 0,6-18 3 0,-6 18-9 16,0 0-7-16,8-11-8 0,-8 11 3 0,0 0 19 16,0 0 38-16,0 0 39 0,0 0 12 15,0 0 4-15,0 0-10 0,0 0-11 16,0 0-10-16,0 0-14 0,0 0-10 0,8 50-11 16,-8-34 1-16,0 2-17 0,0-1-4 15,0 2-4-15,0 1 0 0,2-2-5 0,0-1 2 16,-2 1-2-16,2-2 0 0,-2-16-1 15,2 23-1-15,-2-23 2 0,0 23 4 16,0-23 11-16,2 19 4 0,-2-19 10 16,2 16 35-16,-2-16-7 0,0 0-14 0,0 0-18 15,0 0-4-15,0 0-10 0,0 0-6 16,0 0-3-16,0 0-9 0,0 0-1 0,26-48-8 16,-20 33 1-16,3-3-25 0,-1-1 2 15,2 3-5-15,-1-3-5 0,4 1 4 0,-1-1-2 16,1 2-1-16,2 0-3 0,0 2-8 15,1 0-7-15,0-1-32 0,2 4-31 16,-2-3-42-16,-2 4-57 0,1 2-73 0,0-1-58 16,-2 2-143-16,-3 0-164 0,0 4-8 15,0-1-282-15,-10 5-287 0</inkml:trace>
  <inkml:trace contextRef="#ctx0" brushRef="#br0" timeOffset="188111.31">20779 7942 2875 0,'4'14'43'15,"-4"-14"-10"-15,0 0-5 0,2 21 33 16,-2-21 43-16,3 16 34 0,-3-16 14 0,-3 22 2 16,3-22 6-16,0 29-10 0,0-12-2 15,3 0-6-15,-3 2-1 0,2 1-11 0,-2-2-13 16,2 1-13-16,0 1-3 0,-2 1-11 15,0-5-17-15,2 2-18 0,0 1-17 0,-2-4-36 16,0-1-48-16,0-3-60 0,0-11-62 16,2 21-67-16,-2-21-72 0,0 13-197 15,0-13-112-15,0 0-309 0,-15 6-329 0</inkml:trace>
  <inkml:trace contextRef="#ctx0" brushRef="#br0" timeOffset="188346.99">20451 8345 2784 0,'0'0'-31'0,"-20"6"33"0,20-6 12 16,0 0 7-16,0 0-4 0,0 0-1 16,0 0 4-16,0 0 9 0,0 0-9 15,0 0 2-15,0 0-4 0,0 0-1 0,56 3-5 16,-39-3 6-16,4 0-8 0,2 0 3 15,3-1-2-15,3 2-1 0,1-1-6 16,0 0-24-16,-1-1-58 0,1 1-54 0,-6-2-74 16,-2 0-171-16,-2-2-319 0,-3 2 56 15</inkml:trace>
  <inkml:trace contextRef="#ctx0" brushRef="#br0" timeOffset="188954.84">20512 8622 2162 0,'0'0'53'16,"0"0"-6"-16,6-16-4 0,-6 16-18 15,0 0-4-15,0 0 16 0,10-11 15 16,-10 11 20-16,0 0-6 0,0 0 2 0,0 0 4 16,0 0 6-16,0 0 2 0,0 0 6 15,12 40-7-15,-12-40 9 0,2 25-5 16,0-14-11-16,-2-11-3 0,2 34-8 0,0-17-7 16,0 3-2-16,-2-4-8 0,2 1-4 15,-2-17-7-15,2 33-3 0,-2-18 2 16,0-15-1-16,0 27-3 0,0-27 1 0,0 21 4 15,0-21 0-15,0 19 11 0,0-19 4 16,0 0 11-16,-2 20 6 0,2-20 11 16,0 0 6-16,2 16 4 0,-2-16-4 0,0 0-9 15,0 0-5-15,0 0-7 0,0 0-4 16,0 0-1-16,0 0-5 0,0 0-4 0,0 0-11 16,24-42 1-16,-20 27-4 0,3 0-16 15,-1 0-16-15,0-2-17 0,2-1-17 16,-1 3-25-16,0-2-33 0,-1 2-35 0,0 1-42 15,2 0-47-15,-2 3-51 0,2-2-118 16,-2 1-167-16,0 3-366 0,0 2-312 0</inkml:trace>
  <inkml:trace contextRef="#ctx0" brushRef="#br0" timeOffset="189335.75">20794 8825 2755 0,'0'0'-38'0,"0"19"25"0,0-19 4 16,0 0 0-16,0 0 3 0,0 0-7 0,17 4 4 16,-17-4 0-16,0 0-3 0,0 0 7 15,30 0-4-15,-30 0 9 0,18 2 7 0,-18-2 12 16,20 4 18-16,-20-4 23 0,16 6 19 15,-16-6 25-15,13 9 8 0,-13-9-3 16,8 13 5-16,-8-13 6 0,0 17 8 16,0-17 1-16,-6 23 13 0,6-23 4 0,-8 25 7 15,4-14 10-15,-3 5-28 0,3 0-7 16,-2-3-9-16,6-13-12 0,-7 26-5 0,3-14-9 16,4-12-12-16,-2 22-11 0,2-22-7 15,0 19-6-15,0-19-8 0,13 15-32 0,-3-7-36 16,3-3-39-16,-1-2-53 0,-12-3-64 15,30 2-62-15,-13-4-48 0,-2-2-116 16,2 2-145-16,-4-2-43 0,-3-2-281 0,-10 6-227 16</inkml:trace>
  <inkml:trace contextRef="#ctx0" brushRef="#br0" timeOffset="197818.17">12080 8086 1163 0,'0'0'197'16,"0"0"-83"-16,0 0-40 0,0 0-10 15,-20 4-1-15,20-4-5 0,0 0 0 0,0 0 2 16,0 0 6-16,0 0-14 0,0 0-7 16,0 0 1-16,0 0-2 0,-18-14 11 0,18 14 0 15,0 0-4-15,0 0 11 0,0 0-4 16,0 0-3-16,0 0-4 0,0 0-12 16,0 0-4-16,0 0-1 0,29-32-9 0,-29 32 11 15,15-6-13-15,-15 6-2 0,17-7-5 16,-17 7 3-16,22-7-6 0,-22 7 4 0,22-1 2 15,-22 1-1-15,22-1 2 0,-22 1-1 16,25 1-8-16,-25-1 7 0,21 6-8 16,-21-6 2-16,19 9-2 0,-9-1 3 0,-10-8-1 15,15 15 1-15,-10-3-2 0,1-2 2 16,-6-10 8-16,7 27 3 0,-7-13-2 0,3 1 11 16,-3-15 2-16,-3 31 4 0,1-16 2 15,-3 0-2-15,3 2-7 0,-2-1 1 16,-1-1-2-16,1 0 0 0,-1 0-5 0,-1 0-3 15,1-2 2-15,5-13-2 0,-9 23-1 16,5-11-4-16,4-12 0 0,-7 17-2 16,7-17-2-16,-7 15 2 0,7-15 2 0,-3 14 12 15,3-14 3-15,0 0 0 0,0 0-3 16,0 0-4-16,0 0-2 0,0 0-1 16,0 0-2-16,0 0-3 0,0 0-1 0,0 0-1 15,0 0-7-15,21-49 1 0,-12 36 0 16,-2-2 0-16,0 1-5 0,0-3 0 0,1 1 0 15,-1-1-1-15,2 0-2 0,-2 2 2 16,0 0 0-16,0-1 1 0,1 1-1 16,-1 0 4-16,-2 1 2 0,-5 14 2 0,12-25 3 15,-8 16 5-15,-4 9 6 0,8-18 1 16,-8 18-3-16,4-14-3 0,-4 14-2 0,7-15-2 16,-7 15-1-16,0 0-2 0,0 0-2 15,3-14 4-15,-3 14 3 0,0 0-1 16,0 0 7-16,0 0 2 0,0 0 6 0,0 0 2 15,0 0 3-15,0 0 3 0,0 0 1 16,0 0 0-16,-26 39 3 0,26-39-3 0,-8 20-1 16,4-6-4-16,4-14-3 0,-3 24-4 15,1-12-3-15,2-12-1 0,2 24-4 16,0-9 1-16,1-1-3 0,6-3-7 0,-4 1 4 16,3 1-3-16,3-1-2 0,-1-3-7 15,1 0-12-15,2-2-29 0,-1 0-41 16,-12-7-52-16,29 10-65 0,-16-7-65 0,-13-3-121 15,22 0-212-15,-12-2-376 0,-10 2-413 16</inkml:trace>
  <inkml:trace contextRef="#ctx0" brushRef="#br0" timeOffset="213372.81">12718 10446 829 0,'0'0'182'0,"0"0"-47"15,0 0-32-15,0 0-16 0,0 0-22 0,0 0 3 16,0 0-17-16,0 0 3 0,0 0 12 16,0 0 6-16,0 0-2 0,0 0 19 0,0 0-6 15,0 0 13-15,0 0 12 0,0 0 7 16,0 0 0-16,0 0 0 0,0 0 2 15,0 0 2-15,0 0-7 0,46-13 0 0,-46 13 1 16,17-2 1-16,-17 2-1 0,24 0-4 16,-24 0-8-16,30-2-3 0,-13 2-6 15,4 0-4-15,-1-2-5 0,2 2-8 0,1 0-6 16,-1 0-5-16,1 0-3 0,-1 0-4 16,3 0-5-16,0 2-2 0,-3-2-4 0,0 0-2 15,-1 2-7-15,1-2-1 0,-6 0-4 16,-16 0 1-16,31 0-6 0,-17 0 1 15,-14 0-7-15,22-2 0 0,-22 2 0 0,22 2-2 16,-22-2-5-16,19 0-5 0,-19 0-19 16,13 0-33-16,-13 0-42 0,0 0-51 0,18 0-61 15,-18 0-49-15,0 0-75 0,11 0-138 16,-11 0-501-16,0 0-395 0</inkml:trace>
  <inkml:trace contextRef="#ctx0" brushRef="#br0" timeOffset="213754.56">13124 10473 2835 0,'0'0'-114'0,"0"0"35"0,0 0 15 0,0 0 19 15,0 0 17-15,0 0 22 0,0 0 16 16,0 0 8-16,0 0 17 0,0 0 12 0,-15 5 17 15,15-5-2-15,0 0 10 0,0 0 5 16,-8 12 4-16,8-12-2 0,0 0 3 16,-6 15-2-16,6-15 8 0,-7 14-2 15,7-14-2-15,-4 14-2 0,4-14-2 0,-7 20 2 16,7-20-4-16,-5 23-2 0,3-12-3 16,2-11 0-16,-4 27-5 0,4-12-1 0,0-15-3 15,-3 29-1-15,3-16-4 0,0-13-4 16,-2 26-3-16,2-26-3 0,0 26-3 0,0-26-7 15,0 23-3-15,0-23-6 0,-2 19-2 16,2-19-2-16,2 15-7 0,-2-15-8 0,0 0-21 16,0 19-42-16,0-19-44 0,0 0-57 15,0 0-61-15,2 15-40 0,-2-15-77 16,0 0-193-16,0 0-408 0,0 0-344 0</inkml:trace>
  <inkml:trace contextRef="#ctx0" brushRef="#br0" timeOffset="-214551.33">13403 10818 2723 0,'0'0'-127'0,"0"0"19"0,0 0 8 15,0 0 11-15,0 0 9 0,0 0 12 16,0 0 27-16,0 0 7 0,0 0 13 15,0 0 26-15,0 0 17 0,0 0 21 0,0 0 26 16,0 0 18-16,0 0 20 0,0 0 2 16,0 0 0-16,0 0 6 0,0 0-6 0,0 0-4 15,0 0-6-15,0 0-4 0,0 0 2 16,0 0-5-16,0 0 1 0,0 0 3 16,6 24-2-16,-6-24-4 0,0 0-4 0,0 0-4 15,0 0-1-15,0 0-1 0,-6 26-4 16,6-26-4-16,0 0-2 0,0 21-5 15,0-21-3-15,-1 18-6 0,1-18-1 0,0 22-2 16,0-22-5-16,-2 22 0 0,2-22 0 16,0 25 0-16,0-25 14 0,0 25-4 0,0-25-6 15,0 22-6-15,-2-10-1 0,2-12 0 16,0 19-11-16,0-19-6 0,0 0 3 0,0 23-2 16,0-23-1-16,0 0-7 0,0 19-17 15,0-19-30-15,2 5-42 0,-2-5-61 16,0 0-84-16,0 0-75 0,0 0-133 0,0 0-195 15,0 0 36-15,0 0-293 0,0 0-239 16</inkml:trace>
  <inkml:trace contextRef="#ctx0" brushRef="#br0" timeOffset="-213806.75">13724 10875 2586 0,'0'0'-45'15,"0"0"21"-15,0 0-6 0,0 0 15 16,0 0 12-16,0 0 13 0,0-23 13 0,0 23 17 16,0 0 5-16,0 0 3 0,-5-29-1 15,5 29 3-15,-2-18 5 0,2 18 10 16,2-23 7-16,-2 23 10 0,0-24-1 0,3 6 1 16,-1 3-9-16,0-3-1 0,-2 18 1 15,5-32-6-15,-1 13-5 0,3 2-3 0,-1-2-7 16,2 2-3-16,-2 0-7 0,3-1-5 15,-2 1-4-15,2 2-1 0,-2 2-6 0,1 0-2 16,-1-1 13-16,0 1-6 0,2 1-3 16,0 0-7-16,-9 12 0 0,12-17-4 15,-6 8-2-15,-6 9-2 0,15-11 0 0,-15 11-3 16,17-8 1-16,-17 8-2 0,0 0-3 16,26 2 0-16,-26-2-1 0,16 10-2 0,-16-10 2 15,16 15-1-15,-9-4 0 0,1 1 1 16,1 1-1-16,1 0 1 0,-4 2-1 15,0 1-2-15,1 2 2 0,1-2 0 0,-2 1 0 16,-1 1-2-16,-1-1 4 0,-2-1 2 16,-2 2 9-16,0-18 2 0,2 30 8 15,-2-16-2-15,0-14 6 0,-4 26-5 0,2-12-2 16,2-14-3-16,-11 19 0 0,5-10-4 16,6-9 2-16,-21 15-4 0,7-8 1 15,1-4-3-15,13-3 0 0,-27 5-1 16,13-2 2-16,14-3 1 0,-29-3 2 0,29 3-3 15,-31-5 2-15,19-1 0 0,-1 1-1 16,13 5-1-16,-23-14 1 0,15 8-1 0,8 6 2 16,-14-14-7-16,14 14 0 0,-9-14-3 15,9 14-2-15,-2-15-2 0,2 15-1 0,0 0 1 16,18-21 2-16,-18 21-3 0,20-12-1 16,-6 6-5-16,3 3-15 0,-3-3-17 0,3 2-21 15,-2-2-31-15,-15 6-38 0,37-5-48 16,-20 3-43-16,-4 2-47 0,-13 0-110 15,31-4-166-15,-20 2-312 0,3 2-203 0</inkml:trace>
  <inkml:trace contextRef="#ctx0" brushRef="#br0" timeOffset="-213430.2">14194 10739 2618 0,'0'0'-7'16,"10"10"19"-16,-10-10 7 0,0 0 19 0,0 0 38 15,5 12 27-15,-5-12 17 0,0 0 8 16,0 0 2-16,0 0-6 0,2 19-3 15,-2-19 1-15,0 0 4 0,0 0 1 0,-2 23-4 16,2-23-6-16,0 0-7 0,0 20-11 16,0-20-13-16,0 18-5 0,0-18-4 0,0 17-12 15,0-17-5-15,0 17-12 0,0-17 1 16,0 0-8-16,2 21-6 0,-2-21 3 16,3 14-10-16,-3-14-6 0,0 0-13 0,5 19-24 15,-5-19-32-15,0 0-41 0,0 0-47 16,2 17-60-16,0-13-56 0,-2-4-101 0,0 0-185 15,0 0-71-15,0 0-227 0,0 0-169 16</inkml:trace>
  <inkml:trace contextRef="#ctx0" brushRef="#br0" timeOffset="-213118.49">14568 10814 2490 0,'0'0'-26'0,"0"0"37"16,0 0 7-16,0 0 19 0,18-4 29 16,-18 4 4-16,0 0 12 0,0 0 6 0,0 0 0 15,0 0-12-15,0 0 0 0,0 0-5 16,0 0-2-16,20-2-3 0,-20 2-1 0,0 0-6 15,23 0-5-15,-23 0-7 0,22 2-5 16,-22-2-6-16,30 3-1 0,-17-2-9 16,6 1-10-16,-19-2-34 0,27 0-37 0,-27 0-33 15,25 2-38-15,-25-2-37 0,23 0-37 16,-23 0-70-16,18-4-572 0,-18 4-180 0</inkml:trace>
  <inkml:trace contextRef="#ctx0" brushRef="#br0" timeOffset="-212935.52">14589 10755 2499 0,'0'0'21'16,"0"0"46"-16,-16-4 4 0,16 4-5 15,0 0 0-15,0 0-1 0,0 0-8 0,0 0-7 16,0 0-6-16,0 0-5 0,0 0-4 16,0 0-5-16,0 0-4 0,0 0-5 0,48-19-12 15,-33 17-25-15,-15 2-30 0,31-4-45 16,-11 3-41-16,-4-1-44 0,2-2-62 0,-1 0-529 15,2 2-55-15</inkml:trace>
  <inkml:trace contextRef="#ctx0" brushRef="#br0" timeOffset="-212497.52">15087 10485 2290 0,'0'0'-2'0,"0"0"35"0,0 0-10 15,0 0-5-15,0 0 8 0,0 0-3 16,0 0-5-16,0 0 8 0,0 0-3 0,0 0-8 16,0 0-2-16,0 0 4 0,0 0-2 15,34-18 4-15,-34 18 11 0,23-3 1 0,-6-2 9 16,0 4 22-16,2-3-1 0,0 2 7 15,2 0-3-15,-2 1-3 0,1 1-5 16,3-3-7-16,-3 2-9 0,0-2-4 16,-1 2-20-16,-19 1-27 0,32-4-44 0,-20 4-39 15,-12 0-39-15,24 0-44 0,-17-2-73 16,-7 2-516-16,14 2-56 0</inkml:trace>
  <inkml:trace contextRef="#ctx0" brushRef="#br0" timeOffset="-212239.97">15289 10485 2245 0,'0'0'-11'0,"0"0"11"0,-14 12 11 0,14-12-6 15,0 0-4-15,-6 16 2 0,6-16 11 16,-4 13 0-16,4-13 15 0,0 0 14 0,0 27 17 16,0-27 17-16,0 25 19 0,0-25 19 15,-2 26 13-15,0-8 10 0,2-18-3 0,0 30-6 16,2-13-12-16,-4 0-8 0,2-17-9 15,2 33-10-15,-2-16-13 0,2 0-6 16,-2-2-8-16,2 0-8 0,-2-15-7 0,4 31-5 16,-4-19-6-16,0-12-5 0,4 20-30 15,-4-20-44-15,4 19-58 0,1-9-67 0,-5-10-68 16,0 0-160-16,9 15-550 0,-5-11-369 16</inkml:trace>
  <inkml:trace contextRef="#ctx0" brushRef="#br0" timeOffset="-211700.98">15485 10822 2827 0,'0'0'-72'0,"6"-15"6"0,-6 15 4 0,0 0 4 15,0 0 3-15,8-16 8 0,-8 16 6 16,0 0 0-16,14-11 6 0,-14 11 3 0,0 0 5 16,0 0 0-16,12-5 13 0,-12 5 0 15,0 0 21-15,0 0 29 0,0 0 33 0,0 0 21 16,26 16 19-16,-26-16 10 0,6 16 3 16,-6-16-2-16,0 16-9 0,0-16 3 0,-2 23 3 15,2-23 3-15,-2 22-3 0,2-22-11 16,-7 24 4-16,3-11-7 0,4-13-1 15,-9 21-1-15,5-11 0 0,4-10-1 0,-4 19-11 16,4-19-1-16,-6 16-16 0,6-16 3 16,0 0-15-16,-2 18-4 0,2-18-5 0,0 0-3 15,0 0-4-15,10 19-10 0,-10-19-11 16,15 5-25-16,-4-4-28 0,1-1-34 0,-12 0-40 16,0 0-50-16,39-4-54 0,-23 1-59 15,0-3-113-15,-2 2-175 0,1-2-377 16,-3 1-344-16</inkml:trace>
  <inkml:trace contextRef="#ctx0" brushRef="#br0" timeOffset="-210961.84">15982 10984 2663 0,'0'0'-142'16,"0"0"33"-16,0 0 18 0,0 0 13 0,0 0 26 15,0 0 20-15,0 0 26 0,0 0 25 16,0 0 7-16,0 0 19 0,0 0-6 0,0 0 7 15,0 0 10-15,0 0 0 0,0 0 7 16,-29-34 2-16,29 34 6 0,-6-17 3 16,6 17-4-16,-7-16 0 0,7 16-2 0,-5-23-3 15,5 23-10-15,-2-29-3 0,2 13-1 16,0 16-5-16,2-35-5 0,0 16-1 0,1-1-4 16,-1 0 4-16,3 1-3 0,1-4-1 15,0 2 4-15,0 2-1 0,1 0-1 16,1 0-3-16,-2 2 6 0,3 0-4 15,-2 3-5-15,1-1 2 0,-2 2-3 0,2 0-10 16,2 0 5-16,-2 3-8 0,-8 10-1 16,14-19-3-16,-5 12-3 0,-9 7 2 0,15-12-6 15,-15 12-1-15,15-8 2 0,-15 8-2 16,14-2-1-16,-14 2 0 0,0 0-2 16,28 10 2-16,-16-5-2 0,-12-5 0 0,22 17 3 15,-12-5 0-15,1-1 4 0,-1 5 4 16,4-1-1-16,-4 2 3 0,0 2 4 15,1 0 1-15,-4 0 1 0,1-2-2 0,-2 4 2 16,-2-4 3-16,-2 0 6 0,1 2 4 16,-3-1 0-16,0-18 1 0,-5 34-2 0,1-17 2 15,-4-4-4-15,-1 2-2 0,-4-3-3 16,1-1-3-16,-1 1-2 0,-4-2-1 0,-2-3-3 16,2-1 0-16,-2-2 6 0,3 0-3 15,-4-3 3-15,20-1 3 0,-32-1 1 16,32 1 6-16,-29-8-5 0,17 2 0 0,0-1-3 15,12 7-1-15,-18-18-3 0,9 7-2 16,2-1-3-16,7 12 1 0,-6-20-5 16,6 20-1-16,-4-20 1 0,4 20-11 0,0 0 1 15,6-28-6-15,1 20-8 0,-7 8-18 16,15-15-21-16,-5 7-28 0,2 1-37 0,4 1-46 16,-16 6-51-16,29-8-35 0,-16 5-70 15,2-1-147-15,-1 0-500 0,0 2-406 16</inkml:trace>
  <inkml:trace contextRef="#ctx0" brushRef="#br0" timeOffset="-210457.38">16442 10801 2868 0,'0'0'-117'16,"0"0"17"-16,0 0 5 0,10 7 20 0,-10-7-1 15,0 0 16-15,0 0 3 0,0 0 11 16,0 0 7-16,15 6 5 0,-15-6 4 15,0 0 14-15,0 0-1 0,13 8 17 0,-13-8 23 16,0 0 24-16,15 5 25 0,-15-5 7 16,0 0-1-16,14 10 14 0,-14-10 16 0,0 0 20 15,11 13 17-15,-11-13 5 0,5 14 0 16,-5-14-6-16,0 0 10 0,-3 25-10 0,3-25-2 16,-6 18-5-16,6-18 2 0,-11 19 21 15,7-6 2-15,4-13-12 0,-11 19-35 16,5-9-2-16,6-10-5 0,-10 18-1 0,10-18-10 15,-11 13-2-15,11-13-8 0,-7 14-2 16,7-14-9-16,0 0-8 0,-6 13-3 0,6-13-6 16,0 0-9-16,0 0-1 0,0 0-13 15,13 17-7-15,-13-17-32 0,21 3-27 16,-10-3-36-16,3 3-44 0,-14-3-48 0,26-3-55 16,-12 2-51-16,4-1-41 0,-6 0-113 15,-12 2-140-15,23-4-52 0,-14 2-303 0,-9 2-310 16</inkml:trace>
  <inkml:trace contextRef="#ctx0" brushRef="#br0" timeOffset="-206661.41">17422 10797 458 0,'0'0'137'16,"0"0"-68"-16,0 0-12 0,0 0-29 15,0 0-12-15,-13 8-16 0,13-8-22 16,0 0-37-16,0 0-78 0,0 0-47 0,-8 3 61 16</inkml:trace>
  <inkml:trace contextRef="#ctx0" brushRef="#br0" timeOffset="-206163.53">17371 10823 537 0,'0'0'8'0,"0"0"7"16,0 0-2-16,0 0 4 0,0 0 14 15,0 0 21-15,0 0 7 0,0 0 13 16,0 0 0-16,0 0 15 0,0 0-16 0,0 0 11 16,0 0 0-16,0 0 11 0,0 0 8 15,0 0 11-15,0 0-1 0,0 0-6 16,0 0 15-16,0 0 6 0,0 0 7 0,0 0 2 16,0 0 4-16,0 0-6 0,0 0-4 15,0 0-9-15,0 0-3 0,0 0-13 0,0 0-11 16,0 0-12-16,0 0-11 0,0 0-3 15,0 0-10-15,0 0-3 0,0 0-9 0,0 0-6 16,55-1-5-16,-55 1 0 0,34-2 0 16,-15 0 1-16,4 2-4 0,0-2 5 15,7 0 2-15,0 1-3 0,2-2 1 16,-1 3-6-16,3-2-1 0,0 2 0 0,0-1-7 16,-5 1 1-16,3-2-2 0,-2 2-8 15,-5 0 5-15,-1 0-6 0,-3 0-7 0,-2 0 1 16,0-2-27-16,-19 2-26 0,28 0-39 15,-28 0-36-15,22 0-48 0,-22 0-31 0,18-2-68 16,-18 2-136-16,8-4-421 0,-8 4-152 16</inkml:trace>
  <inkml:trace contextRef="#ctx0" brushRef="#br0" timeOffset="-205804.69">17420 10733 2464 0,'0'0'-35'0,"-13"-7"25"0,13 7 10 16,0 0 3-16,0 0 6 0,0 0-5 15,0 0 4-15,0 0 2 0,2-21-2 0,-2 21-5 16,0 0 9-16,0 0 2 0,0 0 20 15,25-15 29-15,-25 15 18 0,20-4 10 0,-20 4 8 16,25-3-1-16,-6 3 0 0,0 0-6 16,2-2-1-16,2 2 2 0,3 0-3 15,4 2-9-15,1-2-4 0,1 2-7 0,0-1-7 16,-1-1-7-16,1 4-7 0,-2-4-5 16,-1 2-4-16,1 0-4 0,-2-2-4 15,-3 2-8-15,1-2-25 0,-4 1-41 0,0-1-45 16,-1 0-53-16,-2 0-44 0,-19 0-38 15,37-3-91-15,-19 1-597 0,-3-1-305 16</inkml:trace>
  <inkml:trace contextRef="#ctx0" brushRef="#br0" timeOffset="-205304.62">17936 10549 2686 0,'-17'-9'-75'15,"17"9"11"-15,-15-10 1 0,15 10 2 0,0 0 11 16,-12-11 13-16,12 11 28 0,0 0 40 16,-10-9 8-16,10 9 4 0,0 0 5 15,0 0 8-15,0 0 18 0,-12-13 13 16,12 13 15-16,0 0 5 0,0 0-1 0,0 0-14 16,0 0-7-16,0 0-10 0,0 0-6 15,0 0-6-15,0 0-8 0,0 0-1 0,0 0 1 16,0 0 4-16,0 0 3 0,0 0 6 15,0 0-1-15,0 0-3 0,0 0-6 16,0 0-2-16,0 0-2 0,0 0-12 0,0 0 1 16,20 49-5-16,-12-40-4 0,2 3-1 15,3-3-4-15,4 5-3 0,0-1-3 16,5-2-3-16,-4 2-2 0,6 1-1 0,-3-3-2 16,0 1 0-16,0-1-4 0,1 0 0 15,-1-1-2-15,-3 1 1 0,0-3-3 0,-2 0-3 16,0-1 1-16,-6-1-2 0,2 0-1 15,-12-6-1-15,17 9 1 0,-8-2 5 16,-9-7 9-16,13 10 4 0,-13-10 3 0,4 14 6 16,-4-14 17-16,0 0-2 0,-13 26 0 15,7-14 0-15,-5-3-6 0,1 3-3 0,-1 1-11 16,-1-2 3-16,0 2 0 0,0-1-6 16,0-1-2-16,-1 3-13 0,2-3-12 0,-2 2-25 15,3-2-40-15,0-2-52 0,10-9-59 16,-16 17-59-16,10-11-92 0,2 1-190 15,4-7-86-15,-8 12-255 0,8-12-219 0</inkml:trace>
  <inkml:trace contextRef="#ctx0" brushRef="#br0" timeOffset="-200903.96">19213 10549 2556 0,'0'0'-60'0,"0"0"27"0,0 0 19 0,0 0 18 16,0 0 15-16,0 0 8 0,0 0 12 15,0 0 6-15,0 0-2 0,0 0-5 0,0 0-3 16,0 0 1-16,0 0-4 0,0 0 4 16,0 0-1-16,0 0 5 0,0 0 8 0,0 0 5 15,0 0 2-15,0 0 0 0,34-13-4 16,-34 13-2-16,25-4-6 0,-11 2-2 16,6 0-4-16,-2 0 2 0,2 1-4 0,3-1-1 15,-4 0-4-15,2 0 14 0,-1 0-2 16,-20 2-6-16,35-3-8 0,-20 3 0 15,-15 0-12-15,25-1-23 0,-25 1-39 0,22-2-48 16,-22 2-52-16,19-1-59 0,-19 1-97 16,13-3-566-16,-13 3-228 0</inkml:trace>
  <inkml:trace contextRef="#ctx0" brushRef="#br0" timeOffset="-200589.33">19399 10565 2509 0,'0'0'-122'0,"0"0"8"15,0 0 16-15,0 0 14 0,0 0 27 16,-8 11 33-16,8-11 29 0,0 0 13 16,0 0 18-16,-7 19 20 0,7-19 20 0,-4 15 21 15,4-15 1-15,-5 19 5 0,5-19-3 16,-4 25-1-16,0-11-10 0,4-14-4 15,-4 28-11-15,4-11 3 0,-2-4-7 16,0 5-2-16,2-18-7 0,-5 31-3 0,5-15-2 16,0-16-5-16,-4 27-11 0,4-14-1 15,0-13-1-15,-2 25-8 0,2-25-2 0,-2 21-12 16,2-21-13-16,-2 17-30 0,2-17-47 16,0 0-38-16,0 23-52 0,0-23-50 0,0 0-167 15,2 9-424-15,-2-9-121 0</inkml:trace>
  <inkml:trace contextRef="#ctx0" brushRef="#br0" timeOffset="-200266.43">19556 10775 2426 0,'0'0'20'16,"0"0"15"-16,0 0 2 0,0 0-7 15,0 0 6-15,23 12 23 0,-23-12 0 0,0 0 6 16,0 0 1-16,-4 21 2 0,4-21-1 16,0 0 2-16,-7 25 9 0,7-25 9 15,-4 17 21-15,4-17-2 0,-4 19-5 0,4-19-7 16,-2 21-11-16,2-21-6 0,0 20-8 15,0-20-11-15,-2 20-2 0,2-20-12 0,2 16-19 16,-2-16-43-16,0 0-47 0,2 19-39 16,-2-19-59-16,2 11-56 0,-2-11-96 0,0 0-630 15,0 0-371-15</inkml:trace>
  <inkml:trace contextRef="#ctx0" brushRef="#br0" timeOffset="-199885.82">19217 11139 2829 0,'-18'5'-86'0,"18"-5"32"15,0 0 28-15,-12 6 30 0,12-6 27 0,0 0 29 16,0 0 18-16,0 0 2 0,0 0 0 16,0 0-8-16,0 0-5 0,0 0-2 15,0 0-1-15,0 0 5 0,0 0 6 16,0 0-3-16,0 0-5 0,51 9-3 0,-32-10-9 16,2 1-3-16,5 0-2 0,3 0 5 15,5-3 10-15,4 3 3 0,-2 0 0 0,9-2-7 16,-1 2-12-16,-1 2-1 0,3-2-7 15,-4 0-3-15,-5 0-8 0,-1 0-5 16,-5 0-17-16,1 0-29 0,-6-2-39 0,-6 2-45 16,2 2-48-16,-3-2-52 0,-3 0-28 15,-2 3-64-15,-14-3-677 0,16 1-424 0</inkml:trace>
  <inkml:trace contextRef="#ctx0" brushRef="#br0" timeOffset="-199561.54">19244 11519 3050 0,'-17'8'42'0,"17"-8"39"16,-12 5-4-16,12-5-3 0,0 0 6 15,-16 7 23-15,16-7 1 0,0 0-7 0,0 0-15 16,0 0-7-16,0 0-9 0,0 0-8 16,0 0-4-16,0 0-5 0,0 0-6 15,71-7-2-15,-53 5-5 0,6 2 0 0,0-1-6 16,-1-1-4-16,7 0-1 0,-8 2-3 16,4 0-5-16,-3 0-3 0,-1 0-9 15,-2-2-27-15,0 2-33 0,-20 0-45 0,31-2-56 16,-31 2-39-16,24 0-57 0,-24 0-105 15,8-2-617-15,-8 2-424 0</inkml:trace>
  <inkml:trace contextRef="#ctx0" brushRef="#br0" timeOffset="-199317.84">19393 11580 2945 0,'-13'11'-74'16,"13"-11"39"-16,-9 10-1 0,9-10 3 0,-8 12 3 15,8-12 16-15,-4 14 6 0,4-14 10 16,-2 18 8-16,2-18 5 0,-3 17 1 0,3-17 23 15,0 25 29-15,0-25 18 0,-2 24 11 16,2-8 16-16,0-16 8 0,-2 32-3 16,2-15-6-16,0 1-9 0,-2 1-11 15,2-2-5-15,0 4-17 0,0-3-3 0,0 2-6 16,-2-1-10-16,2-2-4 0,0-17-4 0,0 34-8 16,0-18-7-16,0-16-22 0,0 26-31 15,0-26-52-15,0 21-55 0,0-21-48 16,0 17-70-16,0-17-146 0,0 10-551 0,0-10-370 15</inkml:trace>
  <inkml:trace contextRef="#ctx0" brushRef="#br0" timeOffset="-198975.02">19506 11950 2912 0,'16'-11'-40'0,"-16"11"14"0,0 0-6 0,16-10-1 16,-16 10 3-16,11-6 5 0,-11 6 0 16,0 0 4-16,19-8 12 0,-19 8-11 0,15-5-7 15,-15 5 18-15,17-2 2 0,-17 2 11 16,0 0 5-16,27 2 13 0,-27-2-1 16,18 1 8-16,-18-1 20 0,12 8 15 0,-12-8 16 15,9 14 23-15,-9-14 6 0,0 0 4 16,2 22 15-16,-2-22 1 0,-2 20 3 0,2-20-1 15,-7 16-5-15,7-16-12 0,-4 18-10 16,4-18-12-16,-4 15-9 0,4-15-8 16,0 0-4-16,2 21-11 0,-2-21-6 0,10 9-10 15,-10-9-28-15,17 6-33 0,-17-6-44 16,26 0-58-16,-26 0-66 0,32-2-63 0,-16-3-126 16,3-2-189-16,1 0-347 0,0-2-305 15</inkml:trace>
  <inkml:trace contextRef="#ctx0" brushRef="#br0" timeOffset="-198556.52">20366 11153 2765 0,'0'0'-14'0,"0"0"25"16,0 0 11-16,0 0 6 0,0 0 2 16,0 0 0-16,0 0 6 0,0 0 0 15,0 0 0-15,19-7-2 0,-19 7-4 0,0 0-3 16,0 0-1-16,26 1 2 0,-26-1-2 16,0 0-4-16,30 0-1 0,-30 0-4 15,20 0-4-15,-20 0-7 0,20 0-31 0,-20 0-43 16,0 0-41-16,25 0-38 0,-19-1-63 15,-6 1-146-15,0 0-369 0,16-2 13 0</inkml:trace>
  <inkml:trace contextRef="#ctx0" brushRef="#br0" timeOffset="-198357.33">20400 11105 2333 0,'-19'-5'116'0,"19"5"-9"16,0 0-8-16,0 0-6 0,0 0-5 15,-13-10 5-15,13 10-9 0,0 0-12 0,0 0-13 16,0 0-5-16,0 0-7 0,0 0-5 16,0 0-4-16,0 0-2 0,47-13-5 15,-35 11-8-15,-12 2-30 0,26-1-42 0,-11-2-54 16,-15 3-52-16,32-3-52 0,-16 0-112 16,0 2-477-16,2-1-105 0</inkml:trace>
  <inkml:trace contextRef="#ctx0" brushRef="#br0" timeOffset="-197589.27">20948 10986 2342 0,'0'0'-41'15,"0"0"28"-15,0 0 16 0,0 0 7 0,0 0 2 16,0 0 14-16,0 0 12 0,0 0 8 16,0 0-5-16,0 0 6 0,0 0 7 15,0 0-10-15,0 0 7 0,0 0 9 16,0 0 7-16,0 0-1 0,0 0 16 0,4-40 3 16,-4 40 5-16,4-25 2 0,-1 11-3 15,1-1-5-15,-1-2 0 0,1 0-11 0,2-2-7 16,-2 2-7-16,2-2-8 0,3-1 0 15,-1-1-9-15,-1 5-5 0,4-4-7 16,1 5 2-16,-4 0-7 0,4 2-4 0,-4-2-1 16,2 3-1-16,1 2-1 0,-3-1-6 15,-8 11-3-15,17-15-2 0,-8 9-3 0,-9 6 1 16,14-10-3-16,-14 10 2 0,0 0-3 16,0 0 3-16,28 10-3 0,-20 2 3 15,-8-12-2-15,13 23 2 0,-9-8-3 0,3-1 1 16,-3 4 1-16,2 1 0 0,-1-1 0 15,-1 7-2-15,0-7 1 0,-4 3 3 0,2-2-5 16,0 0 3-16,-2 0-3 0,-2 0 3 16,0-2 1-16,-2 0 3 0,0-1 4 0,-1 0 6 15,-3-2-1-15,2-2 4 0,-8-1 2 16,4-1-1-16,-4-1 0 0,-4-3 2 16,2 1 3-16,-1-2 10 0,17-5 5 0,-32 1 5 15,14-2 4-15,18 1 0 0,-31-8 7 16,16 4-1-16,15 4-4 0,-23-14-4 0,15 5 0 15,8 9-5-15,-16-15-7 0,12 5-4 16,4 10-2-16,0 0-6 0,-4-23-3 16,4 23-5-16,0 0-4 0,2-20-5 15,-2 20-12-15,0 0-11 0,18-18-21 0,-18 18-25 16,16-7-41-16,-5 0-47 0,-11 7-45 16,25-3-59-16,-12-1-89 0,3 1-176 15,-2 0-93-15,-14 3-214 0,25-1-155 0</inkml:trace>
  <inkml:trace contextRef="#ctx0" brushRef="#br0" timeOffset="-197201.19">21295 10901 2437 0,'0'0'-66'15,"26"0"20"-15,-26 0 12 0,0 0 16 16,0 0 10-16,0 0 24 0,0 0 10 16,0 0-6-16,0 0 12 0,13 6 26 15,-13-6 22-15,0 0 16 0,0 0 21 0,0 0 8 16,0 0 8-16,-9 29-4 0,9-29-4 15,-8 17-2-15,8-17-2 0,-9 18-3 0,9-18-2 16,-10 16-2-16,10-16-8 0,-9 18-7 16,9-18 17-16,-6 15-11 0,6-15-12 15,-4 13-7-15,4-13-12 0,0 0-1 0,0 0-15 16,6 25-6-16,-6-25-11 0,13 10-35 16,-13-10-38-16,16 6-49 0,-16-6-60 0,22 3-69 15,-12-3-69-15,-10 0-152 0,24-2-172 16,-24 2-293-16,21-1-276 0</inkml:trace>
  <inkml:trace contextRef="#ctx0" brushRef="#br0" timeOffset="-196864.46">20707 11277 2602 0,'0'0'-88'0,"0"0"18"0,0 0 11 16,0 0 9-16,0 0 13 0,0 0 15 15,0 0 11-15,0 0 11 0,0 0 6 16,0 0 2-16,0 0 8 0,59 2 14 0,-33-2 21 15,3 2 20-15,3-2 17 0,2 1 6 16,2-1 1-16,4 3 1 0,2 1-5 0,0-3-7 16,1 1-14-16,-1 2-5 0,-2-3-8 15,-5 2-25-15,-1-2-49 0,-5 3-64 16,1-1-77-16,-9-3-113 0,0 0-557 16,-7 0-158-16</inkml:trace>
  <inkml:trace contextRef="#ctx0" brushRef="#br0" timeOffset="-196161.55">20923 11799 2348 0,'0'0'-89'15,"0"0"30"-15,0 0 9 0,0 0 12 0,0 0 29 16,0 0 18-16,0 0 7 0,0 0 7 16,0 0 7-16,0 0-6 0,23-36 18 0,-23 36 19 15,20-4 13-15,-20 4 13 0,25-2 0 16,-25 2 2-16,30-2-1 0,-30 2-1 16,28 0 1-16,-12 0 3 0,-16 0-3 0,29 0-2 15,-29 0-5-15,28 0-9 0,-14 0-8 16,-14 0-6-16,26 4-7 0,-26-4-7 0,24 6-3 15,-24-6 2-15,19 10 2 0,-11-3 4 16,-8-7 5-16,12 17-6 0,-7-7 3 16,-5-10-7-16,7 26 2 0,-3-10-11 0,-4-2-4 15,0 3 1-15,0-17-4 0,-4 37-1 16,-1-17 1-16,3-4 0 0,-5 1 1 16,3 2 5-16,-4-3 1 0,2 1-1 15,-1-2 0-15,-1-1-3 0,-3-3 3 0,0 0-1 16,1 1 4-16,0-3-4 0,10-9 4 15,-26 14 2-15,16-10 6 0,10-4 5 0,-22 1 3 16,22-1 4-16,0 0-3 0,-29-14 16 16,23 7-11-16,6 7-6 0,-12-25-4 15,10 9-5-15,0-2-5 0,2 18 5 0,2-34-11 16,2 15-4-16,0 4-22 0,2-2-2 16,0 3-2-16,2-1-1 0,-2 4-4 0,3-3-4 15,-9 14-2-15,17-19-18 0,-9 11-18 16,3 1-24-16,-3 1-26 0,2 3-35 0,-10 3-42 15,26-7-44-15,-13 10-32 0,2-3-61 16,-15 0-137-16,23 4-130 0,-10-1-319 16,0 3-275-16</inkml:trace>
  <inkml:trace contextRef="#ctx0" brushRef="#br0" timeOffset="-195352.56">21021 11944 2643 0,'0'0'-8'0,"0"0"61"0,0 0 14 0,0 0 1 15,0 0 7-15,0 0 13 0,0 0 5 16,24-14-6-16,-24 14-5 0,18-1-9 16,-18 1-10-16,19-2-8 0,-19 2-2 0,21-2-8 15,-21 2-7-15,23-2-16 0,-23 2-22 16,26 0-51-16,-26 0-53 0,27 2-55 16,-14-2-66-16,2 0-159 0,-3 0-439 0,1 2-150 15</inkml:trace>
  <inkml:trace contextRef="#ctx0" brushRef="#br0" timeOffset="-195016.56">21469 11967 2538 0,'0'0'80'0,"0"0"35"15,0 0-13-15,0 0-11 0,4 15 2 16,-4-15 18-16,0 0 19 0,2 16 2 0,-2-16-4 16,0 0-13-16,-2 20-5 0,2-20-3 15,-2 19 3-15,2-19 5 0,-2 20-6 16,2-20-11-16,0 21-13 0,0-21-6 0,-2 23-11 15,2-23-6-15,0 26-15 0,0-26-24 16,2 23-38-16,-2-23-57 0,0 19-78 0,0-10-82 16,0-9-143-16,0 17-214 0,0-17-376 15,0 0-407-15</inkml:trace>
  <inkml:trace contextRef="#ctx0" brushRef="#br0" timeOffset="-76458.81">10459 4481 1096 0,'0'0'-21'0,"0"0"9"0,0 0 1 15,0 0 4-15,0 0 9 0,0 0 10 16,0 0 9-16,0 0 8 0,0 0 2 0,0 0 6 15,0 0 4-15,0 0-14 0,0 0 6 16,0 0 0-16,0 0 2 0,0 0-8 0,0 0 2 16,0 0-6-16,0 0 11 0,0 0-11 15,0 0 5-15,0 0 0 0,0 0 9 16,0 0 7-16,0 0 7 0,0 0 2 0,0 0 13 16,0 0-20-16,0 0 4 0,0 0 0 15,0 0 6-15,50 4 5 0,-50-4 5 16,0 0-3-16,0 0 9 0,22 4 2 0,-22-4 1 15,16 0-2-15,-16 0 3 0,19 0 0 16,-19 0-14-16,24 0 4 0,-24 0-4 0,28-1-1 16,-28 1 0-16,29-3-4 0,-12 0 1 15,0 2-4-15,1-3-7 0,0 2 3 16,-18 2-7-16,38-4 0 0,-19 2-6 0,0 0-6 16,-2 2 0-16,-17 0-5 0,34-3-6 15,-19 3 3-15,-15 0-6 0,30-3 2 16,-16 2-2-16,-14 1-5 0,26 0 4 0,-26 0-1 15,25 0 0-15,-25 0-5 0,26 1 3 16,-26-1-4-16,20 0 6 0,-20 0-4 0,20 0 6 16,-20 0 0-16,18 3 2 0,-18-3-2 15,0 0-4-15,22 2 1 0,-22-2-1 16,0 0 3-16,0 0-3 0,23 0-4 0,-23 0 0 16,0 0 0-16,15 1-2 0,-15-1-2 15,0 0 4-15,0 0 1 0,0 0 0 0,0 0 0 16,0 0 4-16,0 0-3 0,0 0-1 15,21 0-2-15,-21 0-7 0,0 0-10 16,0 0-9-16,0 0-18 0,0 0-14 0,0 0-14 16,0 0-7-16,0 0-2 0,0 0 1 15,0 0 0-15,0 0 9 0,0 0-1 16,0 0 2-16,0 0 3 0,0 0 9 0,0 0 2 16,-42-24 7-16,42 24 1 0,0 0 6 15,-17-6 6-15,17 6 7 0,0 0 3 16,-17-7-12-16,17 7 12 0,0 0 3 0,-15-9 2 15,15 9 5-15,0 0 3 0,-16-7 15 16,16 7 5-16,0 0 6 0,-15-9 8 0,15 9 8 16,0 0 0-16,-15-8-1 0,15 8-1 15,0 0-3-15,-13-10 3 0,13 10 0 0,0 0-9 16,-15-8 6-16,15 8-10 0,0 0 1 16,0 0-5-16,-15-7 4 0,15 7-6 15,0 0 3-15,0 0-8 0,-14-6 3 0,14 6-6 16,0 0-1-16,0 0-1 0,0 0 2 15,0 0-1-15,-18-5 0 0,18 5 5 0,0 0 5 16,0 0 3-16,0 0 4 0,0 0-1 16,0 0 2-16,0 0 4 0,0 0-1 15,0 0-2-15,0 0 0 0,-16-4-1 16,16 4 2-16,0 0-7 0,0 0 0 0,0 0-1 16,0 0-4-16,0 0 2 0,0 0-2 15,0 0-2-15,0 0 5 0,0 0-6 0,0 0 2 16,0 0 2-16,0 0 0 0,0 0-1 15,0 0 3-15,0 0-1 0,0 0 1 16,0 0 1-16,0 0-2 0,0 0-1 0,0 0-1 16,0 0-1-16,0 0-2 0,0 0-2 15,0 0-1-15,0 0-3 0,0 0-2 16,0 0 0-16,0 0-2 0,0 0-2 0,0 0 0 16,0 0 1-16,0 0 1 0,0 0-2 15,0 0-3-15,0 0 7 0,0 0-2 0,0 0 1 16,0 0-2-16,0 0 0 0,26 32 2 15,-26-32-1-15,12 9-2 0,-12-9 2 16,14 12 2-16,-14-12 0 0,13 11-2 0,-13-11-1 16,17 10 3-16,-8-4-3 0,-9-6 0 15,16 8 2-15,-16-8-3 0,18 8 4 0,-18-8-2 16,14 8-2-16,-14-8 2 0,17 6-2 16,-17-6 5-16,15 6-5 0,-15-6 0 15,15 6 4-15,-15-6-2 0,0 0-1 0,16 6 2 16,-16-6-2-16,0 0-1 0,14 4 1 15,-14-4 1-15,0 0 0 0,0 0 5 0,12 9 8 16,-12-9 0-16,0 0 1 0,0 0-2 16,0 0 0-16,0 0 0 0,-5 23-1 15,5-23-4-15,0 0 2 0,0 0-2 0,-16 19-4 16,16-19-10-16,-11 11-22 0,11-11-37 16,-11 10-35-16,11-10-42 0,-12 11-53 15,12-11-57-15,-15 10-139 0,6-4-542 0,-1-5-344 16</inkml:trace>
  <inkml:trace contextRef="#ctx0" brushRef="#br0" timeOffset="-74151.69">10873 5397 2679 0,'0'0'-146'0,"0"0"24"0,0 0 16 0,0 0 27 16,0 0 7-16,0 0 14 0,0 0 15 0,0 0 15 16,0 0 9-16,0 0 9 0,0 0 5 15,21-2 17-15,-21 2 19 0,0 0 4 16,0 0 13-16,0 0 15 0,0 0 14 0,0 0 16 15,0 0-3-15,0 0 8 0,0 0-1 16,0 0 0-16,0 0-6 0,0 0 0 0,0 0-13 16,0 0-6-16,0 0-7 0,0 0-4 15,0 0-2-15,0 0-3 0,0 0-6 16,0 0-5-16,0 0-6 0,0 0-4 0,0 0-2 16,-72 0 0-16,56 4-5 0,-2-2-2 15,0-1-5-15,-3 4 4 0,1-2 2 0,0 0-4 16,-4-2 8-16,3 3 1 0,-2-1 5 15,0 0-2-15,-3 1-1 0,5-3 0 16,0 1-4-16,0 2-2 0,-1-2-2 0,2-1-4 16,0 2-1-16,20-3 0 0,-36 2-6 15,21-2 2-15,15 0-3 0,-28 2 3 16,28-2-4-16,-22 0-1 0,22 0-3 0,-22 0 3 16,22 0-5-16,0 0 1 0,-23 0-3 15,23 0-1-15,0 0-1 0,-20-4-11 16,20 4 1-16,0 0-3 0,0 0 3 0,0 0 0 15,-16-10-4-15,16 10 4 0,0 0-3 16,0 0 0-16,0 0 3 0,0 0-1 16,0 0 2-16,0 0 1 0,8-26-3 0,-8 26 4 15,0 0-1-15,0 0 2 0,14-17-3 16,-14 17 1-16,0 0 4 0,10-14 0 0,-10 14 2 16,0 0 4-16,10-11-1 0,-10 11 3 15,0 0 3-15,0 0-3 0,0 0 4 0,11-12-1 16,-11 12-2-16,0 0-2 0,0 0-2 15,0 0-1-15,0 0 2 0,0 0 2 16,0 0-1-16,0 0 0 0,0 0-1 0,0 0 1 16,0 0-2-16,0 0 2 0,4 38-1 15,-4-38-2-15,0 0 1 0,-4 27-2 16,4-27 2-16,-4 19-2 0,4-19 1 0,-5 17 1 16,5-17-2-16,-2 16 0 0,2-16 4 15,0 0-5-15,-4 21 4 0,4-21-5 0,0 0 3 16,2 18 0-16,-2-18-2 0,0 0-6 15,11 18-15-15,-11-18-33 0,10 7-39 16,-10-7-52-16,15 8-45 0,-15-8-48 0,17 6-91 16,-9-6-619-16,-8 0-372 0</inkml:trace>
  <inkml:trace contextRef="#ctx0" brushRef="#br0" timeOffset="-71937.63">9934 5091 2705 0,'0'0'-137'0,"0"0"22"16,0 0 10-16,0 0 10 0,0 0 9 15,0 0 15-15,0 0 19 0,0 0 15 16,0 0 36-16,0 0 9 0,0 0 24 0,0 0 21 16,0 0 23-16,0 0 13 0,0 0 3 15,0 0 1-15,0 0-9 0,14-12-11 0,-14 12-6 16,0 0-8-16,0 0-7 0,0 0-3 16,0 0-11-16,0 0-4 0,0 0-3 15,0 0-8-15,-29-12 0 0,29 12 1 0,0 0-4 16,-26-3-2-16,26 3 0 0,-23-4-4 15,23 4 2-15,-25-3-1 0,25 3-1 0,-26-1 1 16,26 1-1-16,-25 0 0 0,25 0 0 16,-24-3-1-16,24 3 4 0,-22-1 6 15,22 1 4-15,-22 0 7 0,22 0 3 0,-19-2 5 16,19 2 2-16,0 0 1 0,-24-1-1 16,24 1-2-16,0 0-1 0,0 0-1 0,-22 0-1 15,22 0-3-15,0 0-6 0,0 0 0 16,0 0-4-16,-20-3 0 0,20 3-5 15,0 0-2-15,0 0 1 0,0 0-2 0,0 0-5 16,0 0 1-16,0 0-8 0,0 0 4 16,0 0-1-16,-23 3-3 0,23-3-2 0,0 0-2 15,0 0 1-15,0 0 0 0,0 0 0 16,-8 14 0-16,8-14-3 0,0 0 3 0,-4 14-2 16,4-14 4-16,0 0-2 0,-2 23-3 15,2-23 5-15,0 21-1 0,0-21 0 16,2 21-1-16,-2-21-2 0,2 24-1 0,0-12 2 15,-2-12 1-15,4 31-2 0,-2-15-3 16,-2 2 5-16,0 2 1 0,4-4-2 16,-2 5 2-16,3-2-3 0,-1 2 3 0,0-2-4 15,0 0 1-15,0-2-1 0,1-2 0 16,-1 3 3-16,1-3-2 0,-1-2-1 0,-4-13 3 16,6 26-3-16,-4-16 2 0,-2-10-2 15,6 19 2-15,-6-19-2 0,2 16 3 0,-2-16-1 16,4 13 0-16,-4-13 2 0,0 0 2 15,7 17 3-15,-7-17-2 0,0 0 3 16,0 0-1-16,0 0 1 0,0 16 1 0,0-16-2 16,0 0-2-16,0 0-1 0,0 0-3 15,0 0 1-15,0 0 1 0,-25 5-2 0,25-5-1 16,0 0-2-16,-22 0 2 0,12 0 0 16,10 0-2-16,-21 0-1 0,21 0 1 15,-24 0-1-15,12 2 2 0,-1 0-2 0,-2-1 1 16,15-1 1-16,-29 5 0 0,14-4-2 15,0 3 2-15,1 0-3 0,-2 0-3 16,2 0 3-16,1 0 1 0,2 0-3 0,11-4-1 16,-21 5 0-16,11-2-1 0,1 1 10 15,9-4-10-15,-15 6-1 0,15-6 1 16,-12 6 1-16,3-2 4 0,9-4-3 0,-11 6 0 16,11-6 1-16,-10 7 3 0,10-7-3 15,-9 6 3-15,9-6-3 0,0 0 3 16,-12 6 0-16,12-6 0 0,0 0-3 0,-8 5 3 15,8-5-2-15,0 0 1 0,0 0-2 16,0 0 2-16,-7 11 0 0,7-11-1 0,0 0 2 16,0 0 2-16,0 0-4 0,0 0 2 15,13 13-1-15,-13-13 1 0,6 7 0 0,-6-7 1 16,8 5-2-16,-8-5 2 0,9 6 1 16,-9-6-2-16,8 10 1 0,-8-10-1 15,7 9 2-15,-7-9 1 0,6 10-2 0,-6-10 3 16,5 13-6-16,-5-13 4 0,0 15-2 15,0-15 3-15,-3 18-3 0,3-18 0 0,-4 18 0 16,0-8 5-16,-3 2-5 0,1-1 3 16,0 3-3-16,-3-3 1 0,1 0-1 15,-3 3-1-15,0-1-1 0,3-2 2 0,-2 3-1 16,-1-3 2-16,2 1-2 0,1-1 0 16,8-11 0-16,-15 19 1 0,9-11-3 15,6-8 0-15,-11 13 0 0,11-13 3 0,-6 13-2 16,6-13 2-16,0 0-3 0,-5 20 3 15,5-20 0-15,0 0 0 0,0 0 0 0,13 20 2 16,-13-20-1-16,15 10-1 0,-4-6 5 16,-11-4-2-16,30 11 2 0,-14-5 2 0,4 0 1 15,-2-2 4-15,8 3 1 0,-1-3 3 16,1 1-3-16,1-1 2 0,-1 0-4 0,2 2 2 16,-8-2-6-16,4-2 3 0,-5 2-5 15,1-2-6-15,0-1-38 0,-4 3-55 16,2-2-66-16,-1 0-75 0,-17-2-163 0,23 0-587 15,-12 0-442-15</inkml:trace>
  <inkml:trace contextRef="#ctx0" brushRef="#br0" timeOffset="-70910.01">10886 5131 2952 0,'0'0'-97'16,"0"0"11"-16,-6 15 12 0,6-15 12 15,0 0 1-15,0 0 22 0,0 0 12 0,0 0 14 16,0 0 13-16,0 0-6 0,0 0 3 16,0 0 0-16,0 0 6 0,0 0 9 0,19 11-2 15,-19-11 5-15,0 0 0 0,28-4-3 16,-28 4 0-16,25-2-1 0,-25 2-2 15,30-1 1-15,-12-2-1 0,0 2-2 0,-18 1-2 16,38 0 8-16,-21-3-5 0,1 3 3 16,-18 0 7-16,30 3-2 0,-15-3 5 0,-15 0 4 15,23 0-6-15,-23 0 7 0,21 4 3 16,-21-4 4-16,16 7 15 0,-16-7 16 0,10 9 7 16,-10-9 2-16,0 0-1 0,-2 25 0 15,2-25-3-15,-11 25-7 0,2-12 1 16,4 1 2-16,5-14 0 0,-13 24-6 0,6-10-8 15,3-3-2-15,-2 3-4 0,6-14-6 16,-8 21-3-16,5-10-1 0,3-11-5 0,-4 21-2 16,4-21-2-16,2 19 0 0,-2-19-6 15,9 17 0-15,-9-17-2 0,10 18-2 16,1-10 1-16,-1 0-7 0,3 0 4 16,-2 2-4-16,1-5 2 0,0 3-7 0,-12-8 0 15,24 13-1-15,-13-4-2 0,-11-9-1 16,19 10-1-16,-13-2-4 0,-6-8 4 15,15 14 0-15,-9-5-1 0,-6-9 0 0,6 19 0 16,-2-8-2-16,-4-11 6 0,0 25-1 16,0-25 0-16,-4 31 0 0,0-16 1 0,2 2 3 15,-2-2 5-15,0 2-5 0,0 1 0 16,2-2 2-16,-3 0 3 0,5-16 2 16,-2 27 6-16,2-14 0 0,0-13 3 0,5 23-2 15,2-12 0-15,-7-11-5 0,13 19-1 16,1-11-5-16,-1-3-8 0,1 0-31 0,1-2-39 15,-15-3-41-15,31 2-47 0,-14-2-39 16,-2 0-39-16,0-5-70 0,-2-1-665 0,-3-2-414 16</inkml:trace>
  <inkml:trace contextRef="#ctx0" brushRef="#br0" timeOffset="-68560.88">10952 4753 2830 0,'0'0'-156'16,"0"0"18"-16,0 0 10 0,0 0 15 15,0 0 15-15,0 0 26 0,0 0 27 0,0 0 26 16,0 0 13-16,0 0 17 0,0 0 18 16,0 0 12-16,0 0-4 0,0 0 2 15,0 0-4-15,0 0 6 0,0 0-2 0,0 0-1 16,0 0 3-16,0 0 2 0,0 0-11 16,0 0-4-16,0 0-4 0,0 0 2 0,0 0 4 15,23-2 2-15,-23 2 13 0,0 0 7 16,0 0 14-16,0 0 13 0,0 0 7 0,0 0 9 15,0 0 3-15,0 0 2 0,0 0-5 16,0 0-6-16,0 0-3 0,17-4-9 16,-17 4-7-16,0 0-3 0,0 0-7 0,0 0-6 15,0 0-5-15,0 0-4 0,0-20-3 16,0 20-5-16,0 0-5 0,0 0 2 16,0-25 2-16,0 25-6 0,0 0-4 0,2-25 3 15,-2 25 3-15,0-17-3 0,0 17-5 16,3-19-3-16,-3 19-1 0,3-20-2 15,-3 20-3-15,4-19-1 0,-4 19-3 0,4-17 0 16,-4 17-2-16,0 0-3 0,6-19 0 16,-6 19-1-16,0 0 0 0,6-16-5 15,-6 16-1-15,0 0 1 0,0 0-1 0,2-14-3 16,-2 14 2-16,0 0 0 0,0 0 3 16,0 0-2-16,0 0-1 0,0 0 4 15,0 0-2-15,18-3 1 0,-18 3-2 0,0 0 3 16,0 0-1-16,0 0-1 0,0 0 1 0,26 3 1 15,-26-3 0-15,0 0 0 0,0 0-2 16,0 0 3-16,0 0 1 0,23 2-4 16,-23-2 2-16,0 0 0 0,0 0 0 0,20-2 4 15,-20 2-6-15,0 0 0 0,0 0 2 16,22-3-4-16,-22 3 6 0,14-5-4 16,-14 5 1-16,0 0 1 0,21-7-1 0,-21 7-2 15,14-6 1-15,-14 6 3 0,16-6-3 16,-16 6 0-16,12-9 0 0,-12 9 2 0,12-8 0 15,-12 8 11-15,0 0-2 0,16-11 7 16,-16 11 5-16,0 0 7 0,8-12 4 16,-8 12-6-16,0 0-1 0,0 0-4 15,10-9-3-15,-10 9 0 0,0 0-4 0,0 0-3 16,0 0-1-16,0 0-1 0,9-10 2 16,-9 10-3-16,0 0 2 0,0 0-1 0,0 0-4 15,0 0 2-15,0 0-4 0,0 0 1 16,2-19 3-16,-2 19-5 0,0 0-1 0,0 0 3 15,-15-22-3-15,15 22-1 16,-10-16-2-16,10 16 3 0,-13-19 1 0,5 10-3 16,-1-3 2-16,1 1-3 0,-1-3 2 0,0 3-2 15,-1-3 2-15,-1 0-2 0,2 4-2 16,0-3 2-16,-5 0 0 0,4 1-2 0,0 1-2 16,-3-2 4-16,2 4-1 0,1-2 0 15,-1 1-4-15,-2 1 4 0,13 9 1 16,-21-17-1-16,13 11-3 0,8 6 3 0,-20-13 0 15,13 7 1-15,7 6-1 0,-13-9 2 16,13 9-2-16,0 0 1 0,-12-12 0 16,12 12-2-16,0 0 2 0,-12-12-5 0,12 12 1 15,0 0 4-15,0 0-4 0,0 0 1 16,0 0 3-16,0-21 2 0,0 21-1 0,0 0-1 16,0 0 2-16,0 0 2 0,0-20-3 15,0 20 2-15,0 0 3 0,0 0-2 0,0-23-2 16,0 23 3-16,0 0-2 0,0 0 2 15,-1-25-3-15,1 25 1 0,0 0 0 16,-5-19 0-16,5 19-2 0,-7-12 1 0,7 12-2 16,-12-11 0-16,12 11-1 0,-15-12-2 15,15 12 2-15,-23-10 0 0,8 6-3 16,-2-3 2-16,0 4 2 0,-4-3-1 0,-2 4-2 16,-1-2 0-16,-3 3-3 0,-1-4 0 15,-2 4 0-15,-1-1-2 0,1 1-2 16,0-2 3-16,3 1 1 0,2 2 0 0,2-2 1 15,3 2-2-15,20 0 3 0,-38-2-4 16,24 2-4-16,14 0-1 0,-26-2-4 0,26 2-3 16,-23-1 3-16,23 1 0 0,0 0 2 15,-22-2 0-15,22 2 4 0,0 0 5 16,0 0-7-16,0 0 5 0,0 0 1 0,0 0-1 16,0 0-1-16,0 0 1 0,0 0 4 15,0 0-1-15,0 0 1 0,0 0 0 16,0 0 1-16,0 0 2 0,36-29 0 0,-36 29 0 15,0 0 1-15,13-5 3 0,-13 5-1 16,0 0 3-16,0 0-1 0,11-13 3 0,-11 13-3 16,0 0 0-16,0 0 0 0,0 0-1 15,0 0-2-15,0 0 0 0,0 0 5 0,0 0-6 16,-22-24-1-16,22 24-1 0,-14-4 3 16,14 4-3-16,-20-4-1 0,20 4 2 15,0 0-1-15,-31-1 2 0,31 1-3 0,-25-3 1 16,25 3 2-16,-33 3-1 0,17-3 0 15,16 0-3-15,-40 1 2 0,21-1 2 0,-3 2-1 16,4-2 0-16,-2 2 1 0,1 0-2 16,19-2 2-16,-36 2 2 0,20-2-3 15,-2 2 1-15,18-2-5 0,-25 2 4 0,25-2-3 16,-23 1 2-16,23-1 1 0,-21 0 0 16,21 0 0-16,0 0-1 0,-24 3 0 15,24-3-1-15,0 0 1 0,-20 4 1 0,20-4-1 16,-14 4 1-16,14-4-1 0,0 0-1 15,0 0 2-15,-16 7 1 0,16-7 0 16,0 0 0-16,-7 11-2 0,7-11 4 0,0 0 0 16,0 0-1-16,0 0 4 0,15 25-6 15,-15-25 1-15,11 12-1 0,-11-12-2 0,13 15 4 16,-5-9 2-16,-8-6-3 0,16 15 1 16,-6-8 0-16,-2 1-2 0,-8-8 2 15,16 14-1-15,-7-9-1 0,-9-5 0 0,13 12-2 16,-13-12 1-16,11 9-2 0,-11-9-2 15,10 10 3-15,-10-10-3 0,0 0 4 0,6 13-2 16,-6-13 3-16,0 0-1 0,0 0 2 16,0 0-2-16,-19 25-1 0,19-25 8 15,-15 9-5-15,15-9-3 0,-17 8-1 0,17-8 3 16,-14 10-1-16,14-10 1 0,-18 9-2 16,10-3 0-16,8-6 1 0,-14 11 1 0,3-5-1 15,11-6 1-15,-15 13 1 0,15-13 3 16,-15 16-5-16,9-9 0 0,6-7 1 0,-13 17-2 15,9-7 3-15,4-10 0 0,-7 18-2 16,7-18 4-16,-4 18 0 0,4-18 0 16,0 20-2-16,0-20 1 0,9 20 0 0,-9-20-1 15,11 16 2-15,-5-6-1 0,-6-10-4 16,12 16 3-16,-12-16 0 0,11 16 5 16,-11-16-2-16,11 11-1 0,-11-11-7 0,11 13-1 15,-11-13 4-15,6 13-4 0,-6-13 1 16,0 0 2-16,4 18 1 0,-4-18 0 15,0 0 0-15,0 20-2 0,0-20 3 0,0 0-2 16,-4 19 4-16,4-19-1 0,0 0 0 16,-4 20-1-16,4-20 2 0,0 0-4 0,0 21 3 15,0-21 2-15,2 15-2 0,-2-15 3 16,0 0-3-16,0 22 1 0,0-22 0 16,4 15 0-16,-4-15 1 0,6 16-4 0,-6-16-14 15,8 11-40-15,-8-11-54 0,14 12-81 16,-6-9-85-16,0 1-191 0,0 1-141 15,-8-5-236-15,0 0-187 0</inkml:trace>
  <inkml:trace contextRef="#ctx0" brushRef="#br0" timeOffset="-57340.06">8524 13859 2645 0,'0'0'-49'15,"0"0"28"-15,0 0 9 0,0 0-1 16,0 0 19-16,0 0 3 0,0 0 26 16,-21-6 5-16,21 6 12 0,0 0-2 0,0 0-1 15,0 0-1-15,0 0 9 0,0 0 16 0,0 0 22 16,0 0 14-16,0 0 6 0,0 0-1 16,0 0-9-16,0 0-10 0,0 0-7 15,0 0-9-15,0 0-12 0,0 0-3 0,57 0-8 16,-57 0-2-16,23 2 1 0,-23-2 3 15,32-5 1-15,-13 5-1 0,0 0-1 0,2-4 1 16,0 4-6-16,-2-3-3 0,3 3-9 16,-2-3-3-16,0 0-4 0,-20 3-9 0,34-3-10 15,-19 1-18-15,-1 2-20 0,-1-2-28 16,-13 2-32-16,21-4-41 0,-21 4-38 16,19-1-37-16,-10-2-39 0,-9 3-78 0,10-4-150 15,-10 4-424-15,0 0-269 0</inkml:trace>
  <inkml:trace contextRef="#ctx0" brushRef="#br0" timeOffset="-56976.05">8841 13830 2657 0,'-14'10'-98'16,"14"-10"12"-16,0 0 10 0,0 0 9 0,0 0 22 15,0 0 25-15,0 0 31 0,0 0 31 16,-9 10 13-16,9-10 24 0,0 0 8 15,0 0 17-15,-6 16 21 0,6-16 8 0,-4 14-7 16,4-14 0-16,-5 17-14 0,5-17-7 16,-2 21-8-16,2-21-6 0,-2 23 3 15,2-23-3-15,-4 22 2 0,4-6-3 0,0-16 3 16,-3 32 1-16,3-15-3 0,-2-2 0 16,2-15 2-16,0 33-2 0,0-16-8 0,0-2-4 15,0-15-7-15,0 29-8 0,0-16 1 16,0-13-4-16,0 25-9 0,0-25-6 0,0 21-5 15,0-21-3-15,2 19-9 0,-2-19 0 16,0 15 0-16,0-15-1 0,0 0-4 16,3 19-14-16,-3-19-12 0,0 0-23 0,0 0-27 15,0 17-31-15,0-17-42 0,0 0-55 16,0 0-44-16,6 7-52 0,-6-7-83 16,0 0-148-16,0 0-96 0,0 0-252 0,0 0-205 15</inkml:trace>
  <inkml:trace contextRef="#ctx0" brushRef="#br0" timeOffset="-56380.57">9093 14217 2466 0,'0'0'-113'0,"0"0"22"0,0 0 24 15,0 0 14-15,0 0 20 0,0 0 23 16,0 0 37-16,0 0 11 0,0 0 31 16,0 0 16-16,0 0 20 0,0 0 19 0,0 0 12 15,0 0 4-15,0 0 0 0,0 0-9 16,0 0-12-16,0 0-4 0,0 0-3 0,11 20-2 15,-11-20-3-15,0 0-7 0,0 0-3 16,-2 20-6-16,2-20-5 0,0 0-2 16,0 19 1-16,0-19-12 0,0 0 2 0,-3 19-2 15,3-19-1-15,0 0-4 0,3 21 0 16,-3-21-5-16,0 0 5 0,0 25-4 16,0-25-10-16,0 13-6 0,0-13-1 0,0 0-9 15,2 19-1-15,-2-19-5 0,0 0-4 16,0 0-2-16,0 19-1 0,0-19-11 0,0 0-9 15,0 0-14-15,4 13-21 0,-4-13-27 16,0 0-36-16,0 0-41 0,0 0-51 0,4 8-50 16,-4-8-37-16,0 0-66 0,0 0-120 15,0 0-112-15,0 0-285 0,0 0-209 16</inkml:trace>
  <inkml:trace contextRef="#ctx0" brushRef="#br0" timeOffset="-55974.27">9398 14257 2496 0,'0'0'-46'0,"0"0"55"0,0 0 25 0,0 0 6 15,0 0 2-15,0 0 20 0,0 0-4 16,0 0 5-16,0 0-1 0,0 0-1 0,0 0-8 15,0 0-7-15,0 0-2 0,19-6 14 16,-19 6 2-16,0 0 0 0,28 2 5 16,-28-2-8-16,20 1-7 0,-20-1-5 0,0 0-8 15,30 0-2-15,-30 0-22 0,18 3-28 16,-18-3-46-16,0 0-43 0,25-3-54 16,-19 2-35-16,-6 1-84 0,0 0-552 0,0 0-160 15</inkml:trace>
  <inkml:trace contextRef="#ctx0" brushRef="#br0" timeOffset="-55811.32">9432 14157 2444 0,'0'0'89'15,"0"0"48"-15,0 0-10 0,-9-10-16 16,9 10-15-16,0 0-11 0,0 0-8 16,0 0-12-16,0 0-9 0,32-14-27 0,-32 14-48 15,24-8-56-15,-10 6-32 0,-14 2-28 16,28-3-26-16,-13-1-43 0,-1 0-116 0,0 3-398 15,-2-2 19-15</inkml:trace>
  <inkml:trace contextRef="#ctx0" brushRef="#br0" timeOffset="-55351.06">9786 14041 2136 0,'0'0'50'0,"0"0"60"0,0 0 11 0,10-8-6 16,-10 8-4-16,0 0-3 0,0 0 7 15,0 0 14-15,0 0 0 0,0 0 3 16,0 0-1-16,0 0-1 0,0 0-2 0,19 20-1 16,-19-20-7-16,2 15-3 0,-2-15-10 15,5 22-9-15,-3-11-9 0,-2-11-9 0,4 24-6 16,0-8-9-16,-2-3-9 0,2 2-6 15,-4-15-4-15,7 25-3 0,-5-14-6 16,-2-11 0-16,2 21 0 0,-2-21-4 16,4 18 0-16,-4-18 2 0,4 15-2 0,-4-15 7 15,0 0 4-15,2 17 3 0,-2-17 6 16,0 0-10-16,0 0-6 0,0 0-2 0,0 0-7 16,0 0-2-16,0 0-2 0,0 0-21 15,0 0-3-15,0 0 1 0,26-42 0 16,-20 26-2-16,0-1 2 0,1 2-1 0,2-4 4 15,-3 2-1-15,2 2 2 0,-1 0-4 16,1 2 7-16,0-1-5 0,1 1-2 0,2 1 1 16,-1 1-2-16,0 2-16 0,2-2-13 15,-2 4-24-15,-2-1-33 0,-1 1-48 0,-7 7-56 16,15-11-59-16,-9 3-79 0,0 2-170 16,-6 6-95-16,5-17-366 0,-5 17-399 0</inkml:trace>
  <inkml:trace contextRef="#ctx0" brushRef="#br0" timeOffset="-52206.58">10147 14341 2962 0,'0'0'21'0,"0"0"26"16,0 0 2-16,0 0 2 0,0 0 5 15,0 0 15-15,0 0 9 0,0 0 10 0,0 0 12 16,0 0 2-16,0 0-2 0,0 0-4 16,0 0 4-16,0 0 11 0,0 0 2 0,0 0 4 15,0 0 28-15,11 41-13 0,-11-41 4 16,0 0-32-16,-4 22-6 0,4-22-8 0,0 0 2 15,-2 23-7-15,2-23-11 0,-2 17-6 16,2-17-7-16,-3 17-5 0,3-17-8 16,-2 18-2-16,2-18-7 0,0 0-7 0,0 18-7 15,0-18-16-15,0 0-16 0,0 0-17 16,0 21-20-16,0-21-26 0,0 0-34 16,2 8-52-16,-2-8-70 0,0 0-51 0,0 0-96 15,0 0-159-15,0 0-79 0,0 0-366 16,0 0-428-16</inkml:trace>
  <inkml:trace contextRef="#ctx0" brushRef="#br0" timeOffset="-51344.08">10731 13822 2968 0,'0'0'-106'0,"0"0"11"0,0 0-11 16,0 0 14-16,0 0 10 0,0 0 15 16,0 0 26-16,0 0 9 0,0 0 15 0,0 0 3 15,0 0 23-15,0 0 25 0,0 0 33 16,-61 12 25-16,61-12 20 0,-27 0 10 0,12 0-5 16,15 0-6-16,-26 0-5 0,26 0-6 15,-22 0-4-15,22 0-3 0,-22 0-6 16,22 0-2-16,0 0-4 0,-23 0-6 0,23 0-10 15,0 0 0-15,-17 6 0 0,17-6 8 16,0 0 5-16,-9 13 2 0,9-13-4 0,-2 16-4 16,2-16-8-16,0 26-3 0,0-26-6 15,2 30-3-15,-2-12 0 0,0-2-3 16,2 2 1-16,-2 1 5 0,0 0-1 0,0 0-1 16,0 0-1-16,-2 3 6 0,2-4-2 15,0 1 2-15,0 0-7 0,0-1 8 0,0-18-18 16,0 33-1-16,0-16-8 0,0-17-5 15,0 26-5-15,0-14 1 0,0-12-11 16,0 20-10-16,0-20-18 0,0 0-18 0,2 22-21 16,-2-22-23-16,0 0-25 0,0 0-22 15,0 0-20-15,0 0-20 0,0 0-26 0,0 0-9 16,0 0 0-16,0 0 9 0,0 0 12 16,0 0 18-16,-8-56 13 0,8 56 26 15,-2-19 30-15,2 19 24 0,0 0 31 0,-2-19 25 16,2 19 19-16,0 0 15 0,0 0 19 15,6-21 29-15,-6 21 24 0,0 0 23 0,15-12 8 16,-15 12 3-16,15-5-1 0,-15 5-7 16,21-4-7-16,-21 4-8 0,24-2-14 15,-24 2-9-15,24 0-2 0,-8-2-19 0,-16 2-29 16,27 2-49-16,-27-2-60 0,23-2-89 16,-10 0-66-16,-13 2-146 0,20-2-186 15,-20 2-349-15,14-4-310 0</inkml:trace>
  <inkml:trace contextRef="#ctx0" brushRef="#br0" timeOffset="-45745.59">8625 15490 1674 0,'0'0'231'0,"28"-2"-60"0,-28 2-64 16,0 0-51-16,24-2-34 0,-24 2 2 15,18-1 6-15,-18 1 3 0,19-2 13 16,-19 2-5-16,20-3-1 0,-20 3 12 0,22 0 27 16,-22 0 23-16,24 3 35 0,-24-3 17 15,30 2 7-15,-13-2-8 0,1 1-11 0,2 1-13 16,-2 0-11-16,2 0-16 0,-3 0-9 15,1 2-12-15,2-3-8 0,-2 2-7 16,2-2-10-16,-3 1-4 0,0 0-9 0,-2 2-23 16,-1-4-39-16,-14 0-43 0,22 1-48 15,-22-1-66-15,18-1-55 0,-18 1-108 0,11-6-156 16,-11 6-376-16,0 0-236 0</inkml:trace>
  <inkml:trace contextRef="#ctx0" brushRef="#br0" timeOffset="-45482.89">8930 15507 2621 0,'0'0'-40'0,"-15"11"58"0,15-11 32 16,0 0 25-16,-6 16 24 0,6-16 19 0,0 0 17 16,-4 25 8-16,4-25 3 0,-2 20-6 15,2-6-10-15,0-14-7 0,0 30-6 16,0-15-4-16,0 5-9 0,2-3-10 0,0 0-7 15,-2 0-7-15,2 2-9 0,0-2-7 16,0 0-10-16,0 1-7 0,1-3-11 0,-3-15-11 16,4 28-16-16,-4-14-18 0,0-14-20 15,2 21-29-15,-2-21-36 0,2 18-41 16,-2-18-58-16,4 18-54 0,-4-18-125 0,0 11-177 16,0-11-353-16,0 0-291 0</inkml:trace>
  <inkml:trace contextRef="#ctx0" brushRef="#br0" timeOffset="-44942.13">9250 15851 2711 0,'0'0'-45'0,"-34"-22"22"0,34 22 4 0,0 0 9 15,0 0 10-15,0 0 3 0,0 0 23 16,0 0 11-16,0 0 4 0,27-14 5 0,-27 14 10 16,16-3 7-16,-16 3 16 0,0 0 17 15,22 0 5-15,-22 0 13 0,0 0 0 16,26 6-5-16,-26-6 5 0,17 7 2 0,-17-7-7 16,15 9-8-16,-15-9-6 0,13 14-12 15,-9-6-2-15,-4-8-8 0,4 19 0 16,-4-19-12-16,0 19-5 0,0-19-3 0,-6 23-4 15,2-10 3-15,4-13-4 0,-9 23 0 16,5-11-3-16,4-12-4 0,-9 18-4 16,9-18-5-16,-4 19 0 0,4-19-6 0,-2 16 1 15,2-16-4-15,0 0-4 0,8 21-6 16,-8-21-2-16,15 9-10 0,-4-5-12 16,-11-4-20-16,20 6-27 0,-20-6-39 0,24 1-46 15,-24-1-55-15,26 0-39 0,-14-1-68 16,-12 1-136-16,23-7-130 0,-9 3-319 0,-4-2-268 15</inkml:trace>
  <inkml:trace contextRef="#ctx0" brushRef="#br0" timeOffset="-44578.19">9733 15827 2796 0,'0'0'70'0,"0"0"26"15,0 0-13-15,0 0-9 0,23-2-3 16,-23 2 10-16,0 0 15 0,24-2 3 16,-24 2-3-16,18 0-12 0,-18 0-5 0,24 0-12 15,-24 0-5-15,23 0-8 0,-23 0-6 16,25 0-5-16,-25 0-4 0,25 0-15 0,-25 0-33 16,20-1-37-16,-20 1-36 0,16-4-43 15,-16 4-31-15,9-3-34 0,-9 3-10 16,0 0-9-16,0 0 6 0,0 0 21 0,-23-29 30 15,23 29 47-15,-26-19 17 0,14 11 40 16,1 0 34-16,-2 1 46 0,13 7 28 0,-17-14 32 16,17 14 10-16,-14-12 4 0,14 12-6 15,-9-11-12-15,9 11-10 0,0 0-7 16,0 0-10-16,0 0-4 0,21-22-14 0,-21 22-24 16,23-8-35-16,-7 6-47 0,-16 2-35 15,27-5-42-15,-12 1-57 0,-1 1-136 0,1-1-392 16,-2 3 13-16</inkml:trace>
  <inkml:trace contextRef="#ctx0" brushRef="#br0" timeOffset="-44132.32">10211 15490 2301 0,'0'0'81'16,"0"0"19"-16,0 0 7 0,0 0 18 0,0 0 6 16,0 0 10-16,0 0-1 0,0 0-8 15,0 0-4-15,19 32-18 0,-17-20-2 16,-2-12-6-16,2 27-2 0,0-12-4 0,0 2-4 16,1 2-7-16,-1-2-7 0,0 2-6 15,0-1-8-15,0-1-6 0,0-1-5 0,-2 0-6 16,0-16-2-16,4 26-6 0,-4-14-3 15,0-12-2-15,4 19 0 0,-4-19 3 16,0 17 2-16,0-17 0 0,0 0 2 0,3 19-3 16,-3-19-2-16,0 0 7 0,0 0-4 15,0 0 2-15,0 0-2 0,0 0-3 0,0 0 2 16,0 0-1-16,0 0-11 0,2-61 1 16,0 46 25-16,-2 15-4 0,4-31-2 15,1 16 2-15,-1 0-3 0,2 2-10 0,-2-1-6 16,-4 14-9-16,10-24 2 0,0 12 4 15,-4 1-11-15,4 0-21 0,-1 2-26 16,3 0-37-16,-1 2-43 0,0-1-59 0,1 4-65 16,1-2-57-16,-4 3-103 0,-9 3-157 15,20-6-31-15,-11 4-359 0,-9 2-365 0</inkml:trace>
  <inkml:trace contextRef="#ctx0" brushRef="#br0" timeOffset="-43796.15">10527 15783 2884 0,'0'0'-44'15,"4"14"30"-15,-4-14 4 0,4 11 7 0,-4-11 15 16,0 0 24-16,8 15 14 0,-8-15 21 16,0 0-1-16,9 11 4 0,-9-11-5 15,0 0 4-15,10 10 2 0,-10-10 16 0,0 0 9 16,0 0 3-16,9 14 0 0,-9-14-13 15,0 0 3-15,4 15-3 0,-4-15 1 16,0 0 0-16,0 18 0 0,0-18-3 0,0 0-4 16,-11 26 5-16,11-26-5 0,-6 17-6 15,6-17 4-15,-6 17-5 0,6-17 18 16,-5 15-14-16,5-15-3 0,-2 15-14 0,2-15-9 16,0 0-5-16,13 19-1 0,-5-11-6 15,6-1-31-15,-14-7-27 0,31 7-39 0,-14-7-45 16,2 4-65-16,2-4-75 0,-2 0-77 15,1-6-171-15,-2 4-114 0,-1-4 29 16,0-1-297-16,-2-1-232 0</inkml:trace>
  <inkml:trace contextRef="#ctx0" brushRef="#br0" timeOffset="-43222.12">11236 15334 2677 0,'14'-8'28'0,"-14"8"48"0,0 0 12 0,0 0 18 16,17-5 9-16,-17 5 4 0,0 0 11 16,0 0 1-16,0 0-1 0,0 0-9 0,0 0-6 15,0 0 5-15,-47-6-1 0,47 6 5 16,-27 0-1-16,27 0-6 0,-23 0-13 15,23 0-3-15,-25 0-5 0,25 0-16 0,-24 0-6 16,24 0-12-16,-18 3-4 0,18-3-2 16,-18 6-7-16,18-6-11 0,-17 11 7 15,11-1-8-15,6-10 1 0,-15 23 0 0,8-10-2 16,4 4-7-16,0 3-3 0,-1-1 5 16,-2 3-11-16,2 2 4 0,0 0-4 15,-4 1-2-15,4 0-1 0,0 1 16 0,1 0 2 16,0 1-2-16,-1-4-2 0,2 3 1 15,0-6-3-15,0 1-4 0,0-2-2 0,0-4 0 16,-1 4-3-16,3-19-1 0,-4 23-9 16,4-23-6-16,-1 21-15 0,1-21-28 0,-3 14-35 15,3-14-35-15,-2 4-40 0,2-4-44 16,0 0-37-16,0 0-23 0,0 0-11 16,0 0 5-16,-8-33 23 0,8 33 30 0,-5-19 44 15,5 19 48-15,0-17 46 0,0 17 38 16,0-18 37-16,0 18 34 0,5-17 25 15,-5 17 13-15,5-15 15 0,3 8 2 0,-3-1 4 16,4 0-1-16,2 2-5 0,0-1-12 16,3 1-8-16,1-1-9 0,-1 0-7 0,3 4-11 15,-2-2-8-15,7 1-35 0,-6 1-41 16,1-4-43-16,0 6-52 0,-2-1-60 16,-1-1-42-16,-2 0-96 0,0 2-167 0,-12 1-412 15,12-7-303-15</inkml:trace>
  <inkml:trace contextRef="#ctx0" brushRef="#br0" timeOffset="-36912.2">15586 13689 2658 0,'0'0'-96'0,"0"0"28"16,0 0 18-16,0 0 6 0,-14-13 0 16,14 13 18-16,0 0 29 0,0 0 17 0,0 0 38 15,-17-8 18-15,17 8 15 0,0 0 8 16,0 0-1-16,0 0 8 0,-13-7 5 16,13 7 9-16,0 0 6 0,0 0 6 0,0 0-1 15,0 0-1-15,-17-4-3 0,17 4-2 16,0 0-10-16,0 0 1 0,0 0-11 0,0 0-2 15,0 0-6-15,0 0-7 0,0 0-6 16,0 0-17-16,0 0-1 0,0 0-4 16,0 0-10-16,0 0-2 0,0 0-4 0,53-4-6 15,-53 4-4-15,35-3-3 0,-12 3-4 16,-1 0-7-16,2 0-1 0,-1 0-4 0,2 0-1 16,1 0-1-16,1 0-2 0,1 3-6 15,-3-3-13-15,-1 0-18 0,-3 2-21 16,0-2-25-16,-4 0-33 0,-1 2-38 15,-16-2-37-15,26 0-38 0,-13 2-46 0,-13-2-82 16,15 0-154-16,-15 0-98 0,0 0-234 16,0 0-164-16</inkml:trace>
  <inkml:trace contextRef="#ctx0" brushRef="#br0" timeOffset="-36644.12">15838 13701 2562 0,'0'0'19'0,"0"0"6"0,0 0-7 15,0 0 12-15,-8 13 8 0,8-13 32 16,0 0 26-16,-2 17 14 0,2-17 5 0,0 0-4 16,-2 25-2-16,2-25 0 0,-2 23 3 15,2-8 8-15,0-15 0 0,-4 32 5 16,2-12-4-16,0-1-2 0,-1 1-13 0,1 2-15 16,-1 2-6-16,1-3-11 0,0 2-6 0,2 1-7 15,-2-2-3-15,0-2-10 0,2 1-8 16,-2-1-1-16,2-1-7 0,0 0-10 15,0-19-22-15,0 29-25 0,0-16-31 0,0-13-43 16,0 18-51-16,0-18-56 0,4 16-63 16,-4-16-108-16,4 8-161 0,-4-8-406 15,0 0-367-15</inkml:trace>
  <inkml:trace contextRef="#ctx0" brushRef="#br0" timeOffset="-36411.71">16063 14102 3021 0,'25'0'68'0,"-25"0"14"0,0 0-8 15,0 0-3-15,17 6 3 0,-17-6 12 0,0 0 18 16,8 15 6-16,-8-15-4 0,2 16-7 16,-2-16-7-16,2 15-4 0,-2-15 0 15,3 19-7-15,-3-19-3 0,5 19-2 0,-5-19-17 16,2 19-16-16,-2-19-27 0,4 15-42 15,-4-15-58-15,0 0-65 0,4 19-61 0,-4-19-93 16,2 8-191-16,-2-8-480 0,0 0-424 16</inkml:trace>
  <inkml:trace contextRef="#ctx0" brushRef="#br0" timeOffset="-36133.5">15743 14407 2869 0,'0'0'-81'16,"-16"8"42"-16,16-8 11 0,0 0-1 15,0 0 10-15,0 0 13 0,0 0 22 0,0 0 27 16,0 0 18-16,0 0 7 0,0 0 3 16,39 12-4-16,-39-12 11 0,36-2 9 15,-12 2 16-15,3-2 11 0,5 2 3 0,0-2-2 16,2 2-6-16,-1-2-19 0,1 0-7 15,0 2-10-15,0-2-11 0,-5 2-10 16,3 0-19-16,-2 0-28 0,-7-2-42 0,1 2-43 16,-4 0-60-16,0 0-53 0,-3 0-53 15,-17 0-134-15,23 0-540 0,-14 2-320 0</inkml:trace>
  <inkml:trace contextRef="#ctx0" brushRef="#br0" timeOffset="-35853.09">15816 14757 2813 0,'0'0'-20'0,"0"0"36"0,0 0 0 0,0 0 4 16,0 0-2-16,0 0 5 0,0 0 6 15,0 0 8-15,0 0 6 0,58-7-1 0,-37 6-6 16,3-1 6-16,-1-2 7 0,0 4 0 16,5-2-1-16,-5 0-4 0,1 0-8 15,-4 0 1-15,2 1-12 0,-3 1-33 0,-19 0-46 16,34 0-46-16,-20 0-44 0,-3 0-44 16,-11 0-104-16,15 0-516 0,-15 0-123 0</inkml:trace>
  <inkml:trace contextRef="#ctx0" brushRef="#br0" timeOffset="-35618.02">16067 14791 2496 0,'0'0'48'0,"0"0"38"0,-11 17 1 15,11-17-4-15,0 0-2 0,-2 21 7 0,2-21 4 16,0 19 11-16,0-19-3 0,2 20-4 16,0-3 2-16,-2-17 3 0,2 27 4 15,-2-9 6-15,0-1 4 0,-2 2 19 0,2 1-6 16,-2-1-5-16,0 3-17 0,0-2-13 15,0-1-13-15,-2 3-2 0,2-2-7 0,0 2-12 16,0-4 1-16,0 1-21 0,0-1-27 16,0-3-23-16,2-3-30 0,0-12-43 15,-2 25-45-15,2-25-60 0,4 17-62 0,-4-17-105 16,2 9-174-16,-2-9-453 0,8 4-438 16</inkml:trace>
  <inkml:trace contextRef="#ctx0" brushRef="#br0" timeOffset="-35276.09">16260 15200 2858 0,'0'0'-110'0,"17"-11"29"16,-17 11 11-16,0 0 17 0,14-7-1 15,-14 7 14-15,13-7 9 0,-13 7 8 16,17-4 21-16,-17 4 4 0,22-4 13 15,-22 4 2-15,20 3 21 0,-20-3 14 0,19 3 29 16,-19-3 16-16,20 7 13 0,-20-7 23 16,14 9 17-16,-14-9 3 0,8 13-3 0,-8-13-4 15,5 16-5-15,-5-16-2 0,-3 16-5 16,3-16-5-16,0 0-6 0,-10 29-10 0,10-29-9 16,-6 20-9-16,6-20-5 0,-4 16-20 15,4-16 3-15,-2 17-8 0,2-17-7 0,0 0-9 16,6 21-9-16,-6-21-19 0,16 10-33 15,-16-10-40-15,20 2-51 0,-20-2-59 16,30-4-60-16,-13-2-58 0,-17 6-133 0,29-13-161 16,-16 3-379-16,1-2-380 0</inkml:trace>
  <inkml:trace contextRef="#ctx0" brushRef="#br0" timeOffset="-34957.89">16696 14295 3050 0,'0'0'74'15,"0"0"18"-15,0 0-6 0,0 0-10 16,0 0-7-16,0 0-1 0,13-12-3 0,-13 12-1 16,0 0-10-16,22 0-5 0,-22 0-10 15,24-1-5-15,-9-1-5 0,-15 2-5 0,32-1-9 16,-18-2-21-16,4 0-28 0,-18 3-45 16,26-7-38-16,-10 7-46 0,1-5-32 15,-7 1-66-15,-10 4-109 0,17-10-450 0,-8 4-145 16</inkml:trace>
  <inkml:trace contextRef="#ctx0" brushRef="#br0" timeOffset="-34833.29">16844 14147 2566 0,'-15'-8'83'0,"15"8"37"15,0 0-5-15,-13-8-13 0,13 8-12 0,0 0-11 16,0 0-7-16,0 0-13 0,0 0-23 16,0 0-48-16,34-15-67 0,-19 14-63 0,0-3-81 15,-15 4-159-15,34-9-389 0,-17 5-64 16</inkml:trace>
  <inkml:trace contextRef="#ctx0" brushRef="#br0" timeOffset="-34414.39">17292 13857 2339 0,'0'0'93'0,"11"-14"50"0,-11 14-5 0,0 0-18 16,0 0-18-16,13-6-6 0,-13 6 5 16,0 0 6-16,0 0-5 0,0 0-13 0,0 0-10 15,13 29-5-15,-9-15-11 0,0 1-5 16,-2 1 0-16,2 0 3 0,-2 1 1 16,2 2 2-16,-2-1-5 0,4 0-1 0,-4 1-7 15,0-3-4-15,-2-1-6 0,0-15-3 16,4 28-5-16,-2-15 0 0,-2-13-2 0,2 21 6 15,-2-21 3-15,0 0 0 0,2 16-7 16,-2-16 1-16,0 0-1 0,0 0 7 16,0 0 9-16,0 0-1 0,0 0 4 0,0 0-5 15,6-59 4-15,-4 39-1 0,5-3-3 16,-1-3 5-16,3 2-4 0,-1-1-5 0,1 2-9 16,1 0 0-16,0 2-6 0,4 0-1 15,-2 2-7-15,0 2-1 0,4 2-15 16,-4-1-25-16,-1 6-39 0,1-2-53 0,-1 2-60 15,2 1-66-15,-3 2-75 0,1 1-152 16,0 2-140-16,-11 4-370 0,12-7-428 0</inkml:trace>
  <inkml:trace contextRef="#ctx0" brushRef="#br0" timeOffset="-34198.16">17674 13840 2992 0,'0'0'-40'16,"6"19"33"-16,-4-10 3 0,-2-9 22 0,2 26 12 15,0-13 22-15,-2-13 39 0,0 26 25 16,-2-10 18-16,2-16 1 0,-2 32-3 16,2-15 2-16,-2 0 1 0,0 2-4 0,0-2-5 15,0 1-9-15,0 0-17 0,0 0-10 16,2 0-7-16,0-18-14 0,-2 34-15 0,2-22-23 16,0-12-30-16,0 25-49 0,0-25-50 15,-2 21-72-15,4-11-66 0,-2-10-120 16,-4 9-181-16,4-9-443 0,0 0-437 0</inkml:trace>
  <inkml:trace contextRef="#ctx0" brushRef="#br0" timeOffset="-33554.17">17181 14447 2980 0,'0'0'-61'0,"0"0"-7"0,0 0 14 16,0 0 6-16,0 0 4 0,21 15 2 0,-21-15-3 16,0 0 14-16,0 0 15 0,0 0 1 0,0 0 0 15,0 0 12-15,0 0 15 0,0 0 19 16,0 0 6-16,0 0 9 0,0 0 3 16,14 4 0-16,-14-4-5 0,0 0 1 0,18 3-4 15,-18-3-7-15,0 0 11 0,26 3 3 16,-26-3-2-16,20 1 1 0,-20-1-6 0,21 6-1 15,-21-6-2-15,24 1-2 0,-10 1 2 16,-14-2-3-16,32 4-5 0,-13-4 0 16,2 1-2-16,0-1 2 0,3 2-8 0,-1-2 5 15,0 2-5-15,2-2 8 0,-3 0 0 16,1 0-1-16,-2 0-3 0,0 0 1 0,-1 0-3 16,-20 0-1-16,32 0-3 0,-18 0-6 15,-14 0 2-15,26 0-7 0,-26 0-19 16,19 0-42-16,-19 0-50 0,18 3-63 0,-9-3-56 15,-9 0-167-15,0 0-479 0,13 3-227 16</inkml:trace>
  <inkml:trace contextRef="#ctx0" brushRef="#br0" timeOffset="-32471.17">17438 14934 2536 0,'0'0'-67'0,"0"0"51"0,0 0 48 16,0 0 19-16,0 0 24 0,0 0 12 15,0 0 15-15,0 0-3 0,0 0-2 16,0 0-10-16,-12 41-4 0,12-41-4 0,0 23-11 15,0-23-1-15,2 31 16 0,-2-13 8 16,0-2-8-16,0-16 6 0,0 28-1 16,0-12-2-16,0-16-5 0,0 27-2 0,0-14-7 15,0-13 0-15,2 23-6 0,-2-23 0 16,-2 19 3-16,2-19 2 0,0 0 3 0,0 22 3 16,0-22-1-16,0 0-7 0,0 0-1 15,-6 11 0-15,6-11 0 0,0 0-2 0,0 0-21 16,0 0 2-16,0 0 0 0,0 0 1 15,-19-42-4-15,19 42-2 0,0-26 2 16,0 26 2-16,2-28-7 0,0 13-9 0,2 2-3 16,0-3-4-16,-4 16-14 0,13-24-22 15,-5 13-15-15,4-4-30 0,-2 6-36 0,2-2-57 16,-1 3-67-16,4 1-46 0,-2-1-83 16,-1 2-148-16,1 5-83 0,-2-2-405 15,-11 3-443-15</inkml:trace>
  <inkml:trace contextRef="#ctx0" brushRef="#br0" timeOffset="-32196.19">17684 15132 3142 0,'0'0'42'0,"6"15"9"0,-6-15-7 0,0 0-7 16,0 0-6-16,13 7 4 0,-13-7 6 16,0 0 3-16,0 0-4 0,17 6-5 0,-17-6-2 15,0 0-3-15,0 0 24 0,13 6 26 16,-13-6 16-16,0 0 18 0,0 0 1 15,4 17-6-15,-4-17-4 0,0 0-13 0,-6 25 5 16,6-25 2-16,-11 22-2 0,7-8-1 16,0-1-2-16,4-13-6 0,-11 26-3 15,7-18-14-15,4-8-3 0,-5 22-11 0,5-22-4 16,5 18-15-16,-5-18-18 0,13 14-33 16,-1-10-32-16,3 0-36 0,0-4-51 0,-15 0-61 15,43-3-63-15,-18-4-109 0,3-1-190 16,-2 1-46-16,2-6-333 0,0-4-346 15</inkml:trace>
  <inkml:trace contextRef="#ctx0" brushRef="#br0" timeOffset="-28855.58">18282 14621 2823 0,'0'0'-22'0,"0"0"47"0,0 0 14 16,0 0 7-16,0 0 22 0,0 0 24 16,0 0 21-16,0 0 25 0,0 0 4 0,-22 4 8 15,22-4-2-15,0 0 3 0,0 0 10 16,0 0-5-16,0 0-6 0,0 0-6 0,0 0 1 16,0 0-5-16,0 0-22 0,0 0-15 15,0 0-13-15,0 0-9 0,0 0-8 16,0 0-10-16,0 0-7 0,0 0-7 0,0 0-4 15,66-7-14-15,-66 7-8 0,27 0-13 16,-27 0-21-16,26 0-14 0,-12 0-18 0,-1 0-14 16,-13 0-18-16,23 0-26 0,-12 0-31 15,-11 0-41-15,17-3-37 0,-17 3-32 16,15-4-33-16,-15 4-65 0,0 0-93 0,0 0-63 16,-2-13-398-16,2 13-272 0</inkml:trace>
  <inkml:trace contextRef="#ctx0" brushRef="#br0" timeOffset="-28718.16">18351 14534 2745 0,'0'0'-6'15,"-21"-11"50"-15,21 11 21 0,-13-5 25 16,13 5 10-16,0 0 2 0,0 0 8 0,0 0 5 16,0 0-8-16,0 0-11 0,0 0-9 15,0 0-11-15,19-19-11 0,-19 19-12 0,25-4-20 16,-7 3-41-16,-18 1-45 0,34-3-55 16,-18 1-54-16,3 0-60 0,-1-1-98 15,-2 1-593-15,-1 0-305 0</inkml:trace>
  <inkml:trace contextRef="#ctx0" brushRef="#br0" timeOffset="-28157.88">18813 14347 2692 0,'0'0'-77'0,"2"-29"24"0,-2 29 14 0,0-17-3 16,0 17 7-16,2-25 12 0,-2 8 16 16,2 2 20-16,-2 15 22 0,2-37-12 15,2 12 2-15,0 0 5 0,1-1 21 0,1-6 19 16,2-1 12-16,1 7 9 0,0-1 2 15,-1 3-1-15,2-2-6 0,2 4-6 16,-2 3-9-16,0-1-8 0,1 5-8 0,-1 1-8 16,3 3-4-16,-2 2-5 0,1 3-2 15,-12 6 2-15,24-7-2 0,-24 7 0 0,23 3 2 16,-23-3 8-16,23 10 1 0,-12 2 0 16,-1-1-2-16,3 7-6 0,-2-1-2 15,-1 3-1-15,-2 1-5 0,-1 2 0 0,0 0-5 16,-5-3 0-16,2 2-4 0,-4-1 2 15,-2 0-2-15,0-2 3 0,-2-2 3 16,-3 0 1-16,-6 0-5 0,1-3 5 0,-6-1-6 16,2-2-2-16,-1-2-2 0,-5-1-3 15,6-4 0-15,-4 0 1 0,2-4 2 0,18 0 7 16,-35-1 0-16,21-4 8 0,14 5-4 16,-28-11-2-16,20 5-3 0,8 6-2 0,-10-13-4 15,10 13 1-15,0 0-8 0,0 0-2 16,16-29-18-16,-4 23-20 0,6-1-27 15,-1 1-33-15,2 0-38 0,2 3-45 0,1-1-50 16,-4-2-60-16,2 2-149 0,-4 1-552 16,1-1-436-16</inkml:trace>
  <inkml:trace contextRef="#ctx0" brushRef="#br0" timeOffset="-27818.45">19308 14118 3115 0,'0'0'9'16,"0"0"0"-16,0 0-5 0,16-3-2 16,-16 3-11-16,0 0 3 0,22 1 0 0,-22-1 3 15,0 0-1-15,23 7 4 0,-23-7 4 16,15 10 18-16,-6-2 34 0,-9-8 24 15,8 16 17-15,-8-16 8 0,6 18-2 0,-6-18-5 16,0 21 1-16,0-21-1 0,-4 25 6 16,2-10 1-16,2-15 8 0,-8 26-6 15,4-12-10-15,-1-1-9 0,5-13-6 0,-4 22-6 16,4-22-9-16,-5 16-9 0,5-16-3 16,0 0-22-16,9 23-23 0,-9-23-40 0,13 10-46 15,-13-10-63-15,18 6-72 0,-6-5-68 16,-12-1-156-16,23 0-159 0,-13 0-343 15,-10 0-352-15</inkml:trace>
  <inkml:trace contextRef="#ctx0" brushRef="#br0" timeOffset="-27497.34">18997 14544 2881 0,'0'0'0'0,"-13"6"31"0,13-6 16 15,0 0 10-15,-13 6 14 0,13-6 4 16,0 0 5-16,0 0-2 0,0 0-3 16,0 0-7-16,0 0-5 0,0 0 2 0,0 0 2 15,49 4 10-15,-30-4 3 0,4 0 3 16,3 0 4-16,4 2-1 0,3-2 4 0,1 0 4 15,2 1-11-15,-2 2-7 0,-3-3 12 16,3 1-14-16,-4-1-16 0,2 0-33 16,-3 0-34-16,1 0-45 0,-7-1-63 0,1 1-77 15,-6-3-66-15,2 2-143 0,-8-1-171 16,-12 2-348-16,18 0-326 0</inkml:trace>
  <inkml:trace contextRef="#ctx0" brushRef="#br0" timeOffset="-26987.22">19122 15027 2794 0,'0'0'-49'0,"0"0"24"0,0 0 6 0,0 0 6 16,0 0 2-16,0 0 17 0,4-45 16 16,-4 45 18-16,10-32 14 0,-3 17 10 0,-1-2 11 15,2-2 8-15,1 5 17 0,0-5 3 16,-1 6-9-16,0 0-2 0,0-1-13 16,4 6-4-16,-2-2-7 0,-10 10-2 0,19-12-2 15,-19 12 3-15,21-5 3 0,-21 5-2 16,21 4-8-16,-21-4-2 0,24 16-6 0,-14-6-4 15,1 2-8-15,0 0-3 0,-3 4-4 16,3 5 1-16,-5-2-6 0,-2-2-1 16,0 2 0-16,-2 1-1 0,-2-2 6 0,0-18 1 15,-4 34 0-15,0-20-1 0,-2-1 0 16,-3-2 3-16,-1-2-6 0,10-9 5 0,-22 10-2 16,10-7 7-16,12-3 5 0,-24-3 11 15,24 3 8-15,-25-7 13 0,25 7 9 0,-23-8-28 16,23 8 5-16,-17-8-7 0,17 8-9 15,-12-11-2-15,12 11-10 0,0 0 2 16,0 0-6-16,0 0-13 0,0 0-17 0,22-23-22 16,-11 22-28-16,4-2-40 0,-2 2-50 15,-13 1-70-15,34-3-58 0,-20-1-105 0,3 1-182 16,-2 1-48-16,-15 2-349 0,27-3-379 16</inkml:trace>
  <inkml:trace contextRef="#ctx0" brushRef="#br0" timeOffset="-26772.63">19526 15013 3006 0,'14'8'52'0,"-14"-8"45"0,9 10 5 16,-9-10 19-16,7 13 23 0,-7-13 20 16,6 22 4-16,-4-12-6 0,-2-10-34 15,2 29-13-15,-2-12-12 0,0 1-10 0,0-18-16 16,2 31-6-16,-4-15-9 0,0 1-12 15,2-17-20-15,0 29-41 0,-2-18-54 0,2-11-71 16,0 23-87-16,0-15-77 0,0-8-190 16,0 12-84-16,0-12-322 0,0 0-276 15</inkml:trace>
  <inkml:trace contextRef="#ctx0" brushRef="#br1" timeOffset="-5328.6">22424 4071 785 0,'0'0'310'0,"0"0"-66"16,0 0-65-16,0 0-25 0,-20-8-19 15,20 8-8-15,0 0 2 0,0 0 2 16,0 0 6-16,0 0 2 0,0 0-3 0,0 0-6 16,0 0-8-16,0 0-5 0,0 0-9 15,0 0-8-15,0 0-8 0,0 0-8 0,0 0 0 16,0 0-7-16,0 0-6 0,0 0-3 16,0 0-1-16,0 0-5 0,0 0 3 0,0 0-6 15,0 0 4-15,71 4 0 0,-51-4 9 16,4-1-1-16,5 1 13 0,3 0-1 15,4-3 0-15,1 3-7 0,5-1-2 16,2-1-8-16,-1 2-4 0,1-1-9 0,-1-5-3 16,-7 6-7-16,-3-1-3 0,-1 1-6 15,-2-2-5-15,-1 2-4 0,-8-2-8 0,0 2-17 16,-3 0-26-16,-18 0-37 0,27-2-28 16,-27 2-32-16,17 2-50 0,-17-2-53 15,10 0-57-15,-10 0-117 0,0 0-164 0,0 0-359 16,0 0-327-16</inkml:trace>
  <inkml:trace contextRef="#ctx0" brushRef="#br1" timeOffset="-5004">22905 4114 2630 0,'0'0'-128'0,"0"0"28"0,-14 7 13 0,14-7 31 16,0 0 17-16,-12 10 19 0,12-10 17 15,0 0 17-15,-10 12 25 0,10-12 12 16,0 0 7-16,-9 18 12 0,9-18 6 0,-5 15 3 16,5-15 14-16,-2 21 2 0,0-8 11 15,2-13 8-15,-2 31-2 0,0-13 3 16,2 0-6-16,-2 0-7 0,2 2-6 0,-2-1-3 16,2 2-5-16,0-2-1 0,0 2-1 15,2-2-4-15,-4 0-3 0,2 0-9 0,0-2-6 16,2 0-4-16,-2 0-9 0,0-17-3 15,0 30-3-15,2-20-8 0,-2-10-3 16,0 23-2-16,0-23-7 0,0 19-23 0,0-19-43 16,2 13-59-16,-2-13-86 0,0 0-89 15,0 0-177-15,9 14-161 0,-9-14-255 0,0 0-228 16</inkml:trace>
  <inkml:trace contextRef="#ctx0" brushRef="#br1" timeOffset="-4524.16">23171 4453 2575 0,'0'0'-33'0,"0"0"42"15,0 0 6-15,0 0 15 0,0 0 14 16,0 0 21-16,13 16 30 0,-13-16 17 15,0 0 9-15,0 0 1 0,0 0-2 0,0 20 0 16,0-20-2-16,0 0 0 0,0 22-6 16,0-22-2-16,0 17-1 0,0-17-6 0,2 19-9 15,-2-19-3-15,2 19-9 0,-2-19-3 16,2 22-7-16,-2-22-5 0,4 21 1 16,-4-21-8-16,4 18-5 0,-4-18-5 15,2 18-5-15,-2-18-3 0,7 16-4 0,-7-16-3 16,5 14-5-16,-5-14-3 0,2 13-7 15,-2-13-4-15,0 0-26 0,6 14-47 16,-6-14-72-16,4 5-94 0,-4-5-126 0,0 0-222 16,0 0-39-16,0 0-323 0,0 0-343 15</inkml:trace>
  <inkml:trace contextRef="#ctx0" brushRef="#br1" timeOffset="-3936.75">22483 4918 2819 0,'0'0'-19'0,"0"0"23"16,0 0-2-16,0 0 1 0,0 0 8 0,0 0-1 16,0 0 13-16,0 0 10 0,0 0-3 15,0 0 2-15,0 0-1 0,0 0-3 16,0 0 19-16,0 0 21 0,0 0 21 0,0 0 13 16,0 0 0-16,0 0-2 0,47 0-10 15,-47 0-6-15,27 0-1 0,-8-3-2 0,5 3 1 16,-1-1 2-16,7-2 2 0,2 1 1 15,3 0 0-15,5 1 2 0,4-1-2 16,3 0-2-16,2-1 0 0,2 0-2 0,4-2-8 16,0 0-2-16,-7 4-13 0,-1-3-9 15,-5 2-5-15,1 0-2 0,-7-2-4 16,-4 2-4-16,-3 1-12 0,1 1-6 0,-6-3-13 16,-6 3-16-16,1-1-28 0,-2-1-30 15,-2 2-41-15,-15 0-41 0,24 2-54 0,-16-1-49 16,-8-1-61-16,10 4-171 0,-10-4-119 15,0 0-288-15,0 0-271 0</inkml:trace>
  <inkml:trace contextRef="#ctx0" brushRef="#br1" timeOffset="-3439.62">22807 5376 2658 0,'0'0'-37'15,"0"0"25"-15,0 0 12 0,-27-11-10 16,27 11 13-16,0 0 35 0,0 0 35 0,0 0 23 16,0 0 9-16,0 0-6 0,0 0-12 15,0 0-8-15,0 0-10 0,0 0-1 0,0 0 7 16,0 0 8-16,0 0 1 0,0 0-2 15,48-18-4-15,-33 17-10 0,2-3-8 0,2 2 2 16,5 0 5-16,0-2 17 0,6 1 4 16,-1 0 7-16,3 2 3 0,0-1-7 15,0-2-10-15,0 2-5 0,-3 1-9 16,-3-2-7-16,-1 2-13 0,-3-2-8 0,-4 3-16 16,1-1-25-16,-19 1-41 0,32-4-39 15,-32 4-56-15,22 0-63 0,-12 0-44 0,-10 0-69 16,0 0-163-16,0 0-137 0,0 0-219 15,0 0-164-15</inkml:trace>
  <inkml:trace contextRef="#ctx0" brushRef="#br1" timeOffset="-3092.63">23029 5479 2416 0,'-11'7'-54'0,"11"-7"37"0,0 0 17 16,0 0-1-16,-8 14 21 0,8-14-2 0,0 0 22 16,0 0 11-16,-6 15 11 0,6-15 2 15,0 0 1-15,-2 17 1 0,2-17 4 16,0 0 5-16,2 27 11 0,-2-27 10 0,2 23 13 16,0-12 4-16,-2-11 2 0,0 31-2 0,0-16-9 15,0 3 2-15,2 0-3 0,-2-1-8 16,0 2-7-16,2-1-4 0,-2 0-2 15,0 0-5-15,2 1-7 0,-2-2-6 16,2 0-5-16,-2 0-5 0,2 1-5 16,-2-18 0-16,2 29-9 0,-2-19-4 0,0-10-7 15,0 21-1-15,0-21-5 0,3 19-12 16,-3-19-29-16,2 14-47 0,-2-14-60 0,0 0-74 16,4 19-50-16,-4-19-118 0,4 4-221 15,-4-4-359-15,0 0-375 0</inkml:trace>
  <inkml:trace contextRef="#ctx0" brushRef="#br1" timeOffset="-2532.65">23334 5902 2833 0,'0'0'-40'15,"0"0"46"-15,0 0 14 0,0 0 4 16,0 0-1-16,0 0 13 0,0 0 21 0,0 0 11 16,0 0-12-16,0 0-7 0,0 0-12 15,0 0-5-15,0 0-7 0,11-20 2 0,-11 20-8 16,0 0 8-16,14-11-2 0,-14 11-1 16,0 0 0-16,13-5-4 0,-13 5 3 15,0 0-2-15,0 0-3 0,0 0 6 0,0 0 2 16,0 0 4-16,0 0 11 0,0 0 20 15,15 21 10-15,-15-21 8 0,0 0-3 16,-5 23 2-16,5-23 0 0,0 0 1 0,-8 28 6 16,8-28-5-16,-6 21 1 0,2-11 17 15,4-10-1-15,-5 19-11 0,5-19-2 16,-4 18-8-16,4-18-2 0,-2 18 4 0,2-18-30 16,0 0 6-16,9 21-7 0,-9-21-9 15,12 11-3-15,-4-4-2 0,-8-7-7 0,28 7-10 16,-11-3-26-16,2-3-30 0,0-1-42 15,1 0-49-15,-20 0-69 0,44-5-51 16,-21-1-75-16,-4-1-146 0,2 0-120 0,-1-2-351 16,-4 0-365-16</inkml:trace>
  <inkml:trace contextRef="#ctx0" brushRef="#br1" timeOffset="8409.94">26944 4698 2812 0,'0'0'-113'0,"0"0"20"0,0 0 10 16,0 0 12-16,0 0 19 0,0 0 11 16,0 0 15-16,0 0 1 0,0 0 21 0,0 0 21 15,0 0 16-15,0 0 32 0,0 0 22 16,0 0 15-16,0 0 7 0,0 0 0 0,0 0-3 15,0 0-3-15,0 0-9 0,0 0-7 16,0 0-1-16,0 0-6 0,0 0-8 16,0 0-6-16,0 0-1 0,0 0-4 15,0 0-7-15,6-32-6 0,-6 32 0 0,7-20-4 16,-7 20-6-16,5-30-2 0,-2 15-4 16,1-3-2-16,-2 1 2 0,3 1-3 15,-3-1 7-15,2-1-1 0,0 1-2 0,-1 1 1 16,-3 16 1-16,7-29-5 0,-1 17 0 15,-6 12-7-15,3-21-5 0,1 11 2 0,-4 10 1 16,5-17-9-16,-5 17-1 0,4-15-4 16,-4 15-1-16,0 0-3 0,6-13 1 15,-6 13-2-15,0 0 3 0,0 0-2 0,0 0-1 16,0 0 0-16,0 0-1 0,0 0-2 16,0 0 3-16,23 28 0 0,-23-28 2 0,12 19-2 15,-8-7 0-15,1 1-2 0,1-2 0 16,3 2 1-16,1 1-1 0,-4-3 3 0,1 3-2 15,-1-3 2-15,4 1-4 0,-1-1 2 16,-1-2 1-16,-8-9 0 0,14 18 2 16,-7-10 1-16,-7-8 2 0,11 13-4 15,-11-13 1-15,14 9 1 0,-14-9 1 0,11 7-1 16,-11-7 2-16,0 0 2 0,16 7 8 16,-16-7 3-16,0 0 7 0,0 0 6 15,0 0 4-15,33-12-2 0,-33 12 2 0,11-17-3 16,-4 5-5-16,-1 1-1 0,0-4 5 15,0-2 0-15,0-4-7 0,-1-2-3 0,2-1 3 16,-2 2-6-16,1-3 3 0,-1 2-6 16,-1 1-1-16,0 1-4 0,-2 2-2 15,1 1-5-15,-1 1-12 0,3 0-22 0,-5 17-37 16,5-27-43-16,-3 16-56 0,-2 11-62 16,4-19-44-16,-2 12-77 0,-2 7-152 0,3-12-114 15,-3 12-213-15,0 0-161 0</inkml:trace>
  <inkml:trace contextRef="#ctx0" brushRef="#br1" timeOffset="8755.71">27520 4446 2527 0,'0'0'-4'0,"0"0"14"15,0 0 16-15,0 0 36 0,0 0 38 16,-4 25 21-16,4-25 10 0,0 0-8 16,-4 18-11-16,4-18-14 0,-3 18-12 15,3-18-2-15,-2 20-3 0,2-20 3 0,-2 20-1 16,2-20-5-16,2 23-5 0,-2-23-5 15,2 23-9-15,-1-11-8 0,-1-12-5 0,2 22 2 16,-2-22-7-16,4 21-4 0,-4-21-4 16,4 19-7-16,-4-19-17 0,2 18-52 15,-2-18-63-15,4 13-82 0,-4-13-100 0,7 11-187 16,-7-11-485-16,0 0-395 0</inkml:trace>
  <inkml:trace contextRef="#ctx0" brushRef="#br1" timeOffset="9346.66">26919 4870 2836 0,'-13'9'-96'0,"13"-9"22"0,0 0 26 16,0 0 27-16,0 0 39 0,0 0 31 15,0 0 29-15,0 0 13 0,0 0 14 16,0 0-2-16,0 0-7 0,0 0 5 16,0 0 5-16,0 0 1 0,0 0 0 0,0 0-8 15,0 0-9-15,0 0-9 0,0 0-10 16,0 0-6-16,0 0-9 0,0 0-7 0,0 0-2 15,0 0-8-15,59-15-3 0,-46 12-4 16,-13 3-5-16,36-1-1 0,-16 1-3 16,7-3 2-16,2 3-6 0,3-1-1 0,2 1 3 15,-1-3-1-15,1 2 0 0,1 1 3 16,-1-2-2-16,1 2 1 0,2-4 2 0,-10 4-3 16,6-1 0-16,-8-1-6 0,-4 2 3 15,4-2-2-15,-8 0-2 0,4 2-3 16,-21 0-1-16,29-2-6 0,-29 2-12 0,25-2-18 15,-25 2-42-15,21-2-43 0,-21 2-53 16,18 2-47-16,-11-2-49 0,-7 0-80 0,0 0-128 16,16 2-438-16,-16-2-296 0</inkml:trace>
  <inkml:trace contextRef="#ctx0" brushRef="#br1" timeOffset="11409.74">27028 5710 2581 0,'0'0'-138'16,"0"0"19"-16,0 0 15 0,0 0 23 0,0 0 11 15,0 0 23-15,0 0 24 0,0 0 9 16,0 0 17-16,0 0 8 0,0 0 5 16,0 0 24-16,0 0 25 0,0 0 16 0,0 0 17 15,0 0 3-15,0 0 8 0,0 0 0 16,0 0 0-16,0 0-6 0,0 0 3 0,0 0 2 15,0 0-10-15,0 0-3 0,0 0-7 16,0 0-9-16,0 0-1 0,0 0-5 16,0 0 0-16,0 0-1 0,21-11-1 0,-21 11 2 15,5-16 2-15,-5 16-2 0,5-20 0 16,-3 4-10-16,2 0-3 0,-2-1-8 16,1-2-7-16,1-6 0 0,1 1-8 0,-1-1-3 15,3-4 2-15,-2 3-5 0,1 1-1 16,-2 0 3-16,1 2-2 0,-1 3-2 15,4 0-3-15,-4 5-1 0,1-2-3 0,-1 2-3 16,-4 15-1-16,6-25-4 0,-6 25-1 16,5-18-6-16,-5 18-1 0,5-17-1 0,-5 17 1 15,7-11-3-15,-7 11 0 0,0 0-1 16,0 0 4-16,0 0-6 0,0 0 1 16,0 0 2-16,0 0-1 0,29 31-1 0,-25-18-1 15,3 3 1-15,-3-1 4 0,2 2-1 16,0 0-2-16,3 4 0 0,-3-3 2 15,3 1-2-15,0 0-1 0,-2 1 0 0,4-4 1 16,-1 0 1-16,-2 0-2 0,-1-3 3 0,2 0-3 16,-2-1 1-16,2-1 2 0,-1-2-2 15,-8-9 5-15,9 14 0 0,-9-14 9 16,14 12-2-16,-14-12 8 0,11 7 1 16,-11-7 6-16,0 0-3 0,16 0 7 0,-16 0 2 15,0 0-2-15,18-13 1 0,-18 13-6 16,14-21 2-16,-8 7 19 0,1-3 2 0,2-3-14 15,-2-2 6-15,3-2-7 0,-3-1-3 16,1 0 0-16,0 0-9 0,-1 2-5 0,0 0 2 16,2 2-6-16,0 0-1 0,-3 5-14 15,-2-2-10-15,1 1-27 0,3 3-31 0,-4 2-48 16,-4 12-61-16,9-23-76 0,-7 13-86 16,4 0-175-16,-4 1-128 0,-2 9 15 15,0 0-215-15,0 0-181 0</inkml:trace>
  <inkml:trace contextRef="#ctx0" brushRef="#br1" timeOffset="11910.95">27652 5491 2380 0,'0'0'-93'0,"0"0"34"0,0 0 18 16,0 0 12-16,23-21 13 0,-23 21 10 16,0 0 15-16,12-14 8 0,-12 14 18 15,7-9-12-15,-7 9 13 0,12-10-16 16,-12 10 22-16,13-8 14 0,-13 8 4 0,0 0 3 15,11-9 2-15,-11 9-7 0,0 0-1 16,0 0 1-16,0 0-10 0,0 0-4 16,0 0 1-16,0 0-6 0,0 0-4 0,23 17 1 15,-23-17-6-15,0 17 6 0,0-17 2 16,0 0 11-16,-5 28 6 0,5-28 8 0,-4 18 6 16,4-18 12-16,-7 19 2 0,7-19 2 15,-7 21-2-15,7-21-1 0,-3 17 3 16,3-17 1-16,-4 17 4 0,4-17-1 0,-2 14-1 15,2-14-1-15,0 0-4 0,0 21-3 16,0-21-6-16,0 0-1 0,4 16-1 0,-4-16-9 16,12 9-7-16,-12-9-3 0,18 7-12 15,-18-7-10-15,23 6-14 0,-10-6-23 16,-13 0-41-16,29 0-55 0,-11-2-69 0,1-2-71 16,-3-3-65-16,1 1-151 0,2-4-142 15,-3-3-303-15,-2 0-287 0</inkml:trace>
  <inkml:trace contextRef="#ctx0" brushRef="#br1" timeOffset="14437.7">28335 4818 1183 0,'-24'-4'207'0,"24"4"-60"16,0 0-29-16,0 0 9 0,0 0 13 16,0 0 15-16,0 0-6 0,0 0 2 15,0 0 2-15,0 0-3 0,0 0-3 0,0 0-1 16,0 0 3-16,0 0-8 0,0 0-9 15,-21-2-7-15,21 2-8 0,0 0-6 0,0 0-11 16,0 0-13-16,0 0-2 0,0 0-9 16,0 0-9-16,0 0-9 0,0 0-4 0,0 0-5 15,0 0-9-15,60 4 3 0,-60-4-10 16,25 2-6-16,-25-2-1 0,29 0-6 16,-15 0-8-16,-14 0-20 0,29-2-25 0,-29 2-32 15,23-2-42-15,-23 2-30 0,23-4-39 16,-14 4-40-16,-9 0-24 0,15-5-64 0,-15 5-667 15,0 0-419-15</inkml:trace>
  <inkml:trace contextRef="#ctx0" brushRef="#br1" timeOffset="14627">28352 4738 2989 0,'0'0'-13'0,"0"0"33"0,-17-4 17 15,17 4 24-15,0 0 24 0,0 0 15 0,0 0-1 16,-14-7-14-16,14 7-6 0,0 0-12 15,0 0-4-15,0 0-5 0,0 0-11 0,0 0-1 16,0 0-6-16,44-8-9 0,-44 8-5 16,27-2-23-16,-27 2-44 0,28 0-56 0,-10-2-57 15,0 2-51-15,0-1-52 0,-1-4-108 16,4 3-493-16,-2 1-210 0</inkml:trace>
  <inkml:trace contextRef="#ctx0" brushRef="#br1" timeOffset="15404.96">29103 4309 2441 0,'-2'-24'-74'16,"2"24"37"-16,0 0 23 0,0 0 19 0,0 0 27 15,0 0 15-15,0 0 28 0,4-19 15 16,-4 19 16-16,0 0 14 0,0 0 15 15,0 0 5-15,0 0-1 0,0 0-3 0,0 0-9 16,6-14-14-16,-6 14-13 0,0 0-14 0,0 0-9 16,0 0-8-16,0 0-7 0,0 0-6 15,0 0-6-15,0 0-6 0,0 0-5 16,0 0 1-16,0 0-7 0,18 43-1 16,-18-43-5-16,8 22-3 0,-6-8-4 0,4 1 0 15,-2-2 0-15,-1 4-3 0,2-2-3 16,-1 0 1-16,-4-15-6 0,4 28 1 0,-2-16 2 15,-2-12 0-15,2 25-5 0,-2-25 4 16,4 18-4-16,-4-18-1 0,2 18 1 16,-2-18 12-16,2 16 13 0,-2-16 7 0,0 0 5 15,5 17 7-15,-5-17 2 0,0 0-7 16,0 0 7-16,2 15 10 0,-2-15-6 16,0 0 3-16,0 0 1 0,0 0 15 0,0 0-4 15,0 0-8-15,0 0 0 0,0 0-5 16,0 0-3-16,0 0-8 0,10-55-4 15,-6 40-8-15,1-1-5 0,-3-1-1 0,2-1-3 16,1 2 0-16,1-1-8 0,-2-1 0 0,0 4 0 16,2-2-5-16,-2 3-9 0,4 0-18 15,-2 0-21-15,-6 13-33 0,10-25-45 16,-2 15-52-16,3 0-66 0,0 2-61 0,-1 0-97 16,3 3-159-16,-3-1-77 0,2 1-370 15,-2 2-459-15</inkml:trace>
  <inkml:trace contextRef="#ctx0" brushRef="#br1" timeOffset="15752.65">29567 4402 2965 0,'0'0'-83'0,"4"18"44"0,-4-18 23 16,0 0 29-16,0 0 12 0,0 0 18 15,0 0 14-15,0 0 6 0,-2 19 5 0,2-19-3 16,0 0 4-16,0 0 8 0,-6 25 8 16,6-25 6-16,-2 15-2 0,2-15-4 15,-2 19-8-15,2-19-2 0,-4 17-4 0,4-17-1 16,-3 19 0-16,3-19-13 0,-3 21-6 15,3-21-5-15,-2 19-4 0,2-19-3 0,0 17-5 16,0-17-4-16,0 0-4 0,0 25-16 16,0-25-29-16,0 0-51 0,0 19-64 0,0-19-49 15,0 0-72-15,-2 17-121 0,2-17-139 16,0 0-343-16,0 0-209 0</inkml:trace>
  <inkml:trace contextRef="#ctx0" brushRef="#br1" timeOffset="16138.96">29105 4747 2511 0,'-14'3'-88'0,"14"-3"27"0,0 0 27 16,0 0 27-16,0 0 33 0,0 0 30 0,-15 5 25 16,15-5 7-16,0 0 7 0,0 0 7 15,0 0 11-15,0 0 14 0,0 0 17 0,0 0 5 16,0 0-3-16,0 0-7 0,0 0-13 16,0 0-11-16,0 0-13 0,53 8-9 15,-53-8-8-15,32-2-4 0,-11 2-5 16,0 0-7-16,2 0-2 0,3 0-4 0,1 2-6 15,5-2-6-15,0 0-2 0,-1 0-8 16,1 0-4-16,-2 0-4 0,2 0-9 0,-3 0-6 16,3 1-11-16,-9-1-43 0,-2 0-57 0,0 0-57 15,-4 0-56-15,0 2-44 0,-1-2-58 16,-16 0-108-16,20 0-122 0,-20 0-314 16,8 3-202-16</inkml:trace>
  <inkml:trace contextRef="#ctx0" brushRef="#br1" timeOffset="16724.94">29147 5195 2642 0,'0'0'4'0,"22"-34"4"0,-22 34-7 0,0 0 8 16,0 0-12-16,0 0 0 0,0 0 6 15,0 0 0-15,0 0-1 0,0 0 5 16,0 0-7-16,0 0-2 0,0 0 7 0,23 30 4 16,-23-30 4-16,2 19 0 0,0-5-1 15,-2-14 2-15,2 28-12 0,1-13 15 0,-1 3-6 16,0 1-6-16,0 0 4 0,-2-2-2 16,2 2 1-16,-2-2-7 0,0 0 6 0,3 0 6 15,-3-17-3-15,0 25 15 0,0-25 14 16,0 22 16-16,0-22 23 0,0 18 15 15,0-18 12-15,0 16 14 0,0-16 14 16,0 0 11-16,-5 19 4 0,5-19-12 0,0 0-6 16,0 0-1-16,0 0-4 0,0 0 1 0,0 0 10 15,0 0-12-15,0 0 8 0,0 0-13 16,0 0-8-16,5-72-11 0,3 54-13 16,-2-3-24-16,2 0-4 0,4 0-8 0,-2 0-10 15,0-1-3-15,3 3-9 0,0-1-5 16,-3 1-22-16,3 1-26 0,-1 1-26 15,-2 1-38-15,-2 2-45 0,0 3-63 0,0 1-57 16,-1 1-64-16,-3 1-129 0,-4 8-159 16,7-13-27-16,-7 13-220 0,0 0-202 0</inkml:trace>
  <inkml:trace contextRef="#ctx0" brushRef="#br1" timeOffset="17135.68">29421 5344 2496 0,'0'0'-67'0,"0"0"28"16,0 0 26-16,13 9 35 0,-13-9 20 16,0 0 28-16,0 0 8 0,14 8 1 0,-14-8-2 15,0 0-2-15,15 5 1 0,-15-5-3 16,0 0-1-16,19 8 2 0,-19-8 4 0,0 0 5 15,15 8-15-15,-15-8-1 0,8 7-10 16,-8-7-5-16,0 0 0 0,9 18 6 16,-9-18 3-16,0 14 7 0,0-14 8 0,0 0 5 15,-11 31 13-15,7-19 0 0,-2 1 0 16,6-13 0-16,-11 25-2 0,5-13 3 0,2-1 21 16,4-11-4-16,-6 25-6 0,1-16-7 15,5-9-15-15,-5 21-3 0,5-21-4 16,-2 19-8-16,2-19-21 0,0 17 7 0,0-17-6 15,0 0-5-15,12 19-9 0,-12-19 1 16,12 10-10-16,-12-10-10 0,15 7-32 16,-5-5-24-16,-10-2-29 0,18 0-41 0,-18 0-53 15,18-2-64-15,-18 2-43 0,20-5-72 16,-14 1-142-16,-6 4-129 0,12-6-348 0,-12 6-398 16</inkml:trace>
  <inkml:trace contextRef="#ctx0" brushRef="#br1" timeOffset="36374.78">24767 4864 1261 0,'0'0'230'0,"0"0"-52"0,0 0-69 16,0 0-8-16,0 0-8 0,0 0-7 0,0 0-2 15,0 0-4-15,0 0-11 0,0 0 8 16,0 0-5-16,0 0-1 0,0 0 2 0,0 0 10 16,0 0-2-16,0 0 3 0,0 0 0 15,0 0 9-15,0 0 3 0,0 0 1 16,0 0-5-16,0 0-2 0,0 0-7 0,0 0-8 16,0 0-6-16,0 0-8 0,0 0-7 15,0 0 0-15,0 0-9 0,51 13-2 16,-51-13-2-16,26 4 0 0,-13-2-4 0,1 1 0 15,-14-3-2-15,32 6-3 0,-15-2-4 0,0-1-2 16,-3 0-3-16,-14-3 2 0,32 5-5 16,-15-3-1-16,-3 0-2 0,4 2-1 15,-2-1-2-15,-16-3 0 0,30 3-3 0,-15-1 1 16,-15-2-1-16,26 2 0 0,-14 0-4 16,-12-2 2-16,26 1-3 0,-26-1 0 0,24 0 0 15,-24 0-2-15,22 3 0 0,-22-3 2 16,21 0-3-16,-21 0 3 0,20 2-3 15,-20-2 1-15,0 0-4 0,22 0 3 0,-22 0-2 16,16 1 0-16,-16-1-2 0,0 0-11 16,0 0-36-16,0 0-45 0,21 4-57 0,-21-4-64 15,6 0-77-15,-6 0-200 0,0 0-447 16,0 0-353-16</inkml:trace>
  <inkml:trace contextRef="#ctx0" brushRef="#br1" timeOffset="36765.57">24913 4750 2695 0,'0'0'-112'16,"0"0"49"-16,0 0 12 0,0 0 23 0,0 0 31 15,0 0 23-15,0 0 18 0,0 0 17 16,0 0 7-16,0 0 0 0,0 0-7 16,21-22 0-16,-21 22 10 0,0 0 7 0,0 0 15 15,26-1 19-15,-26 1 2 0,21-2 1 16,-21 2 1-16,23-2-8 0,-23 2 4 0,28-2-15 15,-12 2-10-15,-16 0-9 0,30-2-6 16,-13 2-11-16,-17 0-4 0,40-2-6 16,-19 2-8-16,-1-2-5 0,-1 2-5 0,3 0-15 15,-22 0-31-15,38 0-57 0,-22 0-77 16,6 0-96-16,-6-1-193 0,3-2-163 0,-2 1-279 16,-17 2-245-16</inkml:trace>
  <inkml:trace contextRef="#ctx0" brushRef="#br1" timeOffset="38171.25">30234 4733 671 0,'0'0'176'0,"0"0"-39"15,0 0-28-15,-15 3-7 0,15-3 13 0,0 0-7 16,0 0 6-16,0 0-4 0,0 0-2 16,-15 6 14-16,15-6 2 0,0 0 11 15,0 0 29-15,0 0 22 0,0 0 16 0,0 0 4 16,0 0 8-16,0 0-7 0,0 0-6 16,0 0-1-16,-11 9-41 0,11-9-11 0,0 0-14 15,0 0-16-15,0 0-14 0,0 0-13 16,0 0-8-16,0 0-12 0,0 0 5 15,0 0-22-15,0 0-2 0,0 0-4 0,49 2-8 16,-49-2-6-16,18 0-4 0,-18 0-1 16,18 2-5-16,-18-2 0 0,19 2-2 15,-19-2-5-15,21 2-7 0,-21-2-20 0,19 2-23 16,-19-2-25-16,18 2-24 0,-18-2-36 16,0 0-37-16,22 0-42 0,-13 0-54 15,-9 0-70-15,0 0-138 0,15-8-158 16,-15 8-234-16,8-5-198 0</inkml:trace>
  <inkml:trace contextRef="#ctx0" brushRef="#br1" timeOffset="38385.58">30219 4669 2651 0,'0'0'42'0,"0"0"20"0,-24 2 6 16,24-2 0-16,0 0 14 0,0 0 11 0,0 0 17 15,0 0 1-15,0 0-8 0,0 0-10 16,0 0-6-16,0 0-9 0,0 0-6 0,0 0-9 16,0 0-1-16,71 4-9 0,-53-4-23 15,0 0-40-15,-18 0-64 0,39-2-67 16,-19 2-66-16,1-4-103 0,6 2-648 0,-6 2-392 16</inkml:trace>
  <inkml:trace contextRef="#ctx0" brushRef="#br1" timeOffset="39340.05">30909 4614 2849 0,'0'0'-90'0,"0"0"36"0,0 0 17 15,0 0 33-15,0 0 23 0,0 0 12 0,0 0 6 16,0 0-8-16,0 0 0 0,0 0 1 15,0 0 6-15,0 0 13 0,0 0 10 0,0 0 23 16,0 0 3-16,-11-38 2 0,11 38 0 16,0-23-1-16,0 23-4 0,4-29-4 15,-2 11-12-15,1-2-2 0,1-2-6 0,0-3-7 16,1 0-6-16,1-2 0 0,0 3-3 16,1-3-3-16,-3 2-3 0,2 2-1 15,2 1-3-15,-1 1-2 0,2 0-5 0,-3 3-6 16,0 3-2-16,2 0-3 0,-1 2-2 15,2 1 0-15,-9 12-4 0,14-17-3 16,-14 17 0-16,13-10-2 0,-13 10-3 0,17 0 0 16,-17 0 2-16,0 0-5 0,21 19 0 15,-13-5 1-15,-2 1 0 0,2 2 2 16,-2 6-2-16,0 2-1 0,-2-1 3 0,0 1-3 16,0 3 3-16,-1-2 0 0,-1-1 1 15,-2-1-1-15,2-1-2 0,-2-2 2 0,0-1 0 16,-2 0-3-16,0-1 0 0,-1-2 4 15,-1 1-1-15,-2-3 6 0,0-2 0 16,-2 1 3-16,-2-4 2 0,-2 0-1 0,12-10 10 16,-26 16 17-16,16-11 5 0,-5-1 8 15,15-4 7-15,-21 2-7 0,21-2-3 16,0 0-7-16,-25-11-7 0,25 11 2 0,-11-16-5 16,11 16-2-16,-4-15-3 0,4 15-4 15,0 0-4-15,2-27-6 0,-2 27-3 16,11-14-13-16,-11 14-22 0,16-16-30 0,-5 8-56 15,2 1-62-15,-1 1-67 0,-1-2-94 16,2 2-180-16,-2 1-97 0,-3 1-222 0,-8 4-172 16</inkml:trace>
  <inkml:trace contextRef="#ctx0" brushRef="#br1" timeOffset="39743.15">31292 4502 2572 0,'0'0'-4'0,"0"0"4"0,0 0-3 16,0 0 1-16,0 0-1 0,0 0 3 0,0 0 0 15,0 0 6-15,0 0-7 0,15 9-2 16,-15-9 7-16,0 0-5 0,15 6 1 0,-15-6 3 16,0 0-2-16,12 10 1 0,-12-10 17 15,0 0 28-15,9 13 15 0,-9-13 26 16,0 0 17-16,0 17-1 0,0-17 1 16,0 0 7-16,-9 25 4 0,9-25 5 0,-10 16 4 15,10-16 0-15,-13 18 5 0,6-10-6 16,7-8 3-16,-10 17-4 0,10-17-16 15,-8 12-11-15,8-12-6 0,-4 14-9 0,4-14-4 16,0 0-24-16,0 0-37 0,18 21-48 16,-5-17-60-16,4-1-76 0,2 0-91 0,1-3-157 15,-2 0-217-15,2 0-310 0,-2 0-360 16</inkml:trace>
  <inkml:trace contextRef="#ctx0" brushRef="#br1" timeOffset="40074.6">30896 4873 2902 0,'0'0'0'15,"0"0"29"-15,-14 6 8 0,14-6 4 16,0 0 7-16,0 0 0 0,0 0 2 0,0 0 14 16,0 0 1-16,0 0-5 0,0 0 2 15,0 0 4-15,0 0 0 0,0 0 9 0,55 0 3 16,-35 0-3-16,10 0-6 0,0-2-7 16,4 2-7-16,1-2-5 0,2 2-6 0,1 0-7 15,-2 0-5-15,-2 0-10 0,1 2-26 16,-3-2-50-16,-2 0-57 0,-5 0-65 15,-1 2-58-15,-6-4-101 0,2 4-632 0,-8-2-411 16</inkml:trace>
  <inkml:trace contextRef="#ctx0" brushRef="#br1" timeOffset="40700.19">30844 5631 2955 0,'0'0'-66'0,"0"0"33"0,0 0 10 16,0 0 17-16,0 0 18 0,0 0 27 0,0 0-1 15,0 0 5-15,0 0 1 0,0 0-4 16,0 0-4-16,4-55 9 0,-2 38 13 0,2-2 17 16,2-3 7-16,0-4-1 0,0 0 2 15,2-3-2-15,0 2-1 0,-2 3 1 16,0-3 0-16,3 4-8 0,-3 2-10 0,-1 5-5 16,1-2-4-16,0 3-13 0,-1-1-4 15,1 4-6-15,0-1 2 0,-6 13-12 0,10-15-1 16,-10 15-4-16,12-8 1 0,-12 8-3 15,0 0-3-15,0 0 0 0,0 0-1 16,38 18-1-16,-28-5-1 0,-4-1 0 0,3 3-2 16,1 4 0-16,1-2-2 0,-2 2 0 15,-1 2 4-15,-2-2-6 0,-2 0-1 0,0 0-1 16,1 1 3-16,-3-2 1 0,-4 0 8 16,4 1 3-16,-2-19 1 0,-5 34 3 15,3-17 3-15,-4-2 7 0,2 1 7 0,-4-3 6 16,0 0 6-16,-4-1 4 0,2-3 3 15,10-9 10-15,-23 16 21 0,15-11 5 16,8-5-9-16,-20 6 0 0,20-6-10 0,-18 0-18 16,18 0 4-16,0 0-11 0,-24-14 2 15,24 14-10-15,-8-17-3 0,8 17 0 0,-5-19-9 16,5 19-7-16,0-21-15 0,0 21-12 16,7-21-18-16,-3 10-23 0,4 0-26 15,-2 0-30-15,1-2-41 0,2 4-36 16,-1 2-41-16,2 0-30 0,-3-2-33 0,2 4-43 15,-9 5-113-15,16-12-130 0,-7 9-315 16,-9 3-261-16</inkml:trace>
  <inkml:trace contextRef="#ctx0" brushRef="#br1" timeOffset="41057.39">31268 5447 2584 0,'0'0'-57'0,"0"0"60"0,0 0 47 16,0 0 55-16,0 0 52 0,0 0 42 0,0 0 12 15,0 0 1-15,0 0-3 0,12 19-42 16,-12-19-10-16,0 0-14 0,0 20-12 0,0-20-15 16,0 20-3-16,0-20-16 0,0 19-11 15,0-19-11-15,2 19-2 0,-2-19-13 16,2 21-5-16,-2-21-4 0,4 18-15 0,-4-18-8 16,2 18-21-16,-2-18-39 0,4 13-48 15,-4-13-70-15,4 14-79 0,-4-14-86 16,6 6-183-16,-6-6-118 0,0 0-332 0,0 0-374 15</inkml:trace>
  <inkml:trace contextRef="#ctx0" brushRef="#br1" timeOffset="41577.65">31783 4769 2888 0,'0'0'-39'16,"0"0"26"-16,0 0 16 0,0 0 21 16,0 0 15-16,0 0 18 0,0 0 11 0,0 0 10 15,0 0 1-15,0 0-5 0,0 0-3 16,0 0-2-16,0 0-4 0,0 0 0 16,14 19-9-16,-14-19-5 0,20 0-2 0,-20 0-7 15,21 0-7-15,-21 0-8 0,24-3-18 16,-24 3-44-16,25 0-51 0,-25 0-50 15,23-2-43-15,-23 2-47 0,22-3-95 0,-10 3-540 16,-12 0-214-16</inkml:trace>
  <inkml:trace contextRef="#ctx0" brushRef="#br1" timeOffset="41750.55">31801 4723 2803 0,'0'0'93'16,"0"0"-7"-16,-18-2-3 0,18 2-5 15,0 0-12-15,0 0-6 0,0 0-4 16,0 0-6-16,0 0-5 0,0 0-7 0,0 0-9 16,0 0-24-16,60-6-43 0,-44 5-56 15,3-2-73-15,-19 3-92 0,36-5-191 0,-16 2-321 16,-4 0-64-16</inkml:trace>
  <inkml:trace contextRef="#ctx0" brushRef="#br1" timeOffset="42432.63">32225 4412 2259 0,'0'0'-42'0,"0"0"26"15,0 0 9-15,0 0 22 0,0 0 35 16,2-17 27-16,-2 17 28 0,0 0 17 0,0 0 17 16,0 0 1-16,0 0 3 0,0 0-10 15,0 0-12-15,0 0-11 0,0 0-3 16,0 0-6-16,0 0-10 0,0 0-9 0,0 0-6 15,0 0-9-15,-26 39-6 0,21-25-8 16,-2-1-4-16,7-13-4 0,-10 28-5 16,6-11-4-16,2-2-2 0,0 0-4 0,2-15 2 15,0 27-4-15,2-11-3 0,0-2-2 16,-2-14-1-16,10 27-5 0,-2-14 1 0,2-1-8 16,0-4-5-16,0 0-10 0,1 0-7 15,-11-8-4-15,25 10-20 0,-14-8 6 16,-11-2 0-16,26 0 0 0,-26 0 4 0,24-10 2 15,-10 5 5-15,-4-5 3 0,-10 10 8 16,19-17 14-16,-10 8 8 0,-9 9 2 16,13-16 12-16,-13 16-2 0,8-16 3 0,-8 16-1 15,0 0-2-15,4-13-7 0,-4 13 0 16,0 0 1-16,0 0-3 0,0 0-1 0,0 0 2 16,0 0-4-16,0 0 0 0,0 0 2 15,0 0 1-15,0 0-4 0,0 0 1 16,0 0 0-16,0 0 1 0,0 0-2 0,0 0 0 15,14 31-2-15,-14-31 0 0,16 4 1 16,-16-4 1-16,0 0 1 0,23 4-2 0,-23-4 3 16,0 0 1-16,23-8 7 0,-23 8-1 15,15-7 4-15,-15 7 3 0,14-18-7 16,-8 9-7-16,0-4 2 0,-6 13-6 0,6-23-10 16,-4 11-11-16,-2 12-26 0,4-25-48 15,-4 25-64-15,0-23-75 0,0 23-105 16,-4-22-200-16,2 11-87 0,2 11-261 15,-8-16-242-15</inkml:trace>
  <inkml:trace contextRef="#ctx0" brushRef="#br1" timeOffset="42892.86">32645 4576 2548 0,'0'0'-55'0,"0"0"12"0,0 0 5 16,0 0 3-16,0 0 5 0,0 0 27 0,0 0 0 15,0 0 3-15,0 0 0 0,0 0-10 16,8-25 10-16,-8 25-1 0,0 0 2 16,0 0 3-16,19-1 0 0,-19 1-1 15,0 0 2-15,0 0 10 0,0 0 11 0,0 0 35 16,20 11 16-16,-20-11 11 0,0 0-4 16,-5 21 8-16,5-21 9 0,0 0 7 0,-15 30 11 15,9-17 0-15,-3-1 0 0,1 1-3 16,2-2-10-16,6-11-11 0,-11 21 4 15,6-11-11-15,5-10-7 0,-6 19-4 0,6-19-2 16,0 0-11-16,4 23-4 0,-4-23-7 16,18 12-6-16,-8-7-10 0,3 1-30 0,4-4-41 15,0 2-48-15,-1-3-53 0,-16-1-39 16,34 2-42-16,-19-4-53 0,-15 2-114 16,26-1-545-16,-16 1-334 0</inkml:trace>
  <inkml:trace contextRef="#ctx0" brushRef="#br1" timeOffset="43143.54">32342 4923 2842 0,'-12'11'-26'0,"12"-11"9"0,0 0 11 16,0 0 6-16,0 0 0 0,0 0 14 15,0 0 8-15,0 0 0 0,0 0 2 0,0 0 9 16,48 2 8-16,-29-4 24 0,-19 2 10 16,38-6-6-16,-19 3-1 0,2-1-10 0,0 1-17 15,1-1-32-15,-1-1-53 0,-2 2-64 16,0 1-47-16,-2-2-63 0,-4 0-141 16,-1 0-402-16,-12 4-50 0</inkml:trace>
  <inkml:trace contextRef="#ctx0" brushRef="#br1" timeOffset="43594.01">32473 5267 2136 0,'0'0'-110'0,"0"0"16"16,-12 8-3-16,12-8-26 0,0 0-51 0,0 0-323 16,0 0 334-16</inkml:trace>
  <inkml:trace contextRef="#ctx0" brushRef="#br1" timeOffset="44363.59">32266 5327 1466 0,'0'0'89'0,"4"-21"38"0,-4 21 14 16,0 0 18-16,0 0 13 0,2-23 10 16,-2 23 3-16,0 0-17 0,0 0-17 0,0 0-26 15,0 0-17-15,0 0-8 0,0 0-12 16,0 0-8-16,0 0-9 0,0 0-1 0,0 0-7 16,-34 31-4-16,34-31-6 0,-11 26-7 15,5-11-4-15,2 0-4 0,0 1-3 16,0-1-7-16,2 0 4 0,2-15-3 0,0 29-6 15,2-17-2-15,-2-12-2 0,8 26-8 16,-4-14-3-16,2-3-5 0,-6-9-7 16,18 15-3-16,-10-9-7 0,-8-6 3 15,19 6-1-15,-19-6-2 0,20 0 2 0,-20 0 4 16,0 0 8-16,24-12 6 0,-24 12 3 16,14-9 5-16,-14 9-3 0,8-10-4 0,-8 10 2 15,0 0 5-15,0 0 5 0,0 0-3 16,0 0 3-16,0 0 1 0,0 0 5 15,0 0 0-15,0 0 0 0,0 0-3 0,0 0-2 16,0 0 2-16,0 0-7 0,0 0 6 16,0 0-6-16,0 0-2 0,-8 46 2 0,8-46-1 15,12 13-1-15,-6-5-1 0,-6-8 3 16,17 9-4-16,-17-9 0 0,17 6 0 0,-17-6 3 16,19 0 3-16,-19 0 7 0,0 0 7 15,24-17 5-15,-18 7 5 0,0-1-1 16,0-5-4-16,1 2-2 0,-3-4-6 0,0 1-1 15,1 2 0-15,-1-2-15 0,-2 1-23 16,2-1-32-16,-4 17-45 0,5-26-63 16,-3 14-71-16,0-1-73 0,-2 13-159 0,4-19-152 15,-4 19-265-15,0 0-236 0</inkml:trace>
  <inkml:trace contextRef="#ctx0" brushRef="#br1" timeOffset="44631.15">32647 5538 2668 0,'0'0'90'16,"0"0"41"-16,0 0 4 0,0 0 12 15,0 0 8-15,0 0 20 0,8 17 8 16,-8-17-15-16,0 0-11 0,2 19-21 0,-2-19-18 15,0 18-11-15,0-18-11 0,2 18-10 16,-2-18-10-16,3 21-7 0,-3-21-11 16,2 19-18-16,-2-19-25 0,2 18-57 0,-2-18-66 15,2 15-86-15,0-9-74 0,-2-6-111 16,0 0-161-16,0 0-441 0,0 0-439 16</inkml:trace>
  <inkml:trace contextRef="#ctx0" brushRef="#br1" timeOffset="46993.35">32910 4875 2350 0,'0'0'-68'0,"0"0"29"15,0 0 15-15,0 0 25 0,0 0 22 16,0 0 8-16,0 0 16 0,0 0 2 15,0 0-5-15,0 0-2 0,0 0-4 0,0 0 0 16,0 0-2-16,0 0 11 0,0 0 2 16,0 0 1-16,26-14 1 0,-26 14-4 0,0 0-3 15,0 0-1-15,0 0 0 0,0 0-3 16,0 0-3-16,0 0-5 0,0 0 3 16,20-1-3-16,-20 1-3 0,0 0-4 15,21 0 1-15,-21 0-8 0,19 1 0 0,-19-1-2 16,19 0 2-16,-19 0 1 0,20 3-7 15,-20-3-4-15,0 0-4 0,22 0-21 0,-22 0-27 16,0 0-27-16,22 0-32 0,-22 0-21 16,0 0-11-16,15 0-39 0,-15 0-43 0,0 0-89 15,0 0-362-15,14-7 94 0</inkml:trace>
  <inkml:trace contextRef="#ctx0" brushRef="#br1" timeOffset="47197.64">32981 4783 1887 0,'-19'-9'-39'0,"19"9"27"0,0 0 9 0,0 0 3 15,-14-8 3-15,14 8 7 0,0 0 6 16,0 0 7-16,0 0 11 0,0 0-3 16,0 0 20-16,0 0-22 0,0 0-1 0,0 0 13 15,0 0-15-15,0 0-6 0,48-5-6 16,-48 5-4-16,21 0-43 0,-21 0-30 15,26-2-44-15,-26 2-85 0,23-2-375 16,-12 0 238-16</inkml:trace>
  <inkml:trace contextRef="#ctx0" brushRef="#br1" timeOffset="48645.1">33517 4340 1597 0,'11'-16'8'0,"-11"16"24"0,8-13 13 0,-8 13 18 15,8-8 27-15,-8 8 20 0,0 0 29 16,8-11 0-16,-8 11-12 0,0 0-18 0,0 0-18 15,0 0-12-15,0 0-3 0,0 0 9 16,0 0 6-16,0 0-1 0,0 0-6 16,0 0-7-16,-16 58-7 0,6-39-9 15,-2-1-4-15,0 4-5 0,-1-1-2 0,1-1-2 16,-1-1 6-16,-2 0 7 0,3 0-11 16,-2-2 3-16,2-1-6 0,-1-1-2 0,1-1-4 15,1-1-2-15,0-4 0 0,3 1-3 16,-2-1-3-16,10-9 2 0,-16 14 2 15,16-14 3-15,-14 9-6 0,14-9-4 0,-13 4-1 16,13-4 2-16,0 0-9 0,0 0 1 16,0 0 0-16,-23-17 1 0,23 17-2 0,-5-18 4 15,5 18-5-15,-2-19 0 0,2 19 0 16,0 0 1-16,5-26-1 0,-5 26-2 0,2-17-1 16,-2 17-1-16,0 0-2 0,6-21-3 15,-6 21-2-15,6-12-1 0,-6 12-2 0,11-7-1 16,-11 7 1-16,0 0-2 0,21-4 0 15,-21 4 2-15,0 0 5 0,28 10-5 16,-28-10 0-16,19 11-1 0,-9-4 4 16,1 3-5-16,0-1-3 0,-3 1-1 0,2 1-13 15,0 1-47-15,-2 0-48 0,2-3-53 16,-2 3-54-16,3-3-45 0,-11-9-91 16,15 15-150-16,-9-7-403 0,-1-3-292 0</inkml:trace>
  <inkml:trace contextRef="#ctx0" brushRef="#br1" timeOffset="48961.74">33595 4631 2710 0,'13'-11'-74'0,"-13"11"10"0,0 0 18 15,0 0 10-15,9-10 4 0,-9 10 14 16,0 0 13-16,0 0 8 0,0 0-1 15,0 0 10-15,0 0-5 0,0 0 3 0,0 0 17 16,0 0 24-16,0 0 8 0,0 0 12 16,0 0 19-16,0 0 6 0,0 0 4 15,-20 51-2-15,12-43-2 0,-1 2-1 0,9-10 5 16,-16 17-2-16,7-7-11 0,9-10-6 16,-15 15-11-16,15-15-8 0,-10 12-2 0,10-12-6 15,-9 10-6-15,9-10-5 0,0 0-12 16,0 0-24-16,0 0-28 0,17 21-33 15,-17-21-46-15,19 6-38 0,-19-6-56 0,21 0-50 16,-21 0-114-16,23 0-522 0,-12-1-246 16</inkml:trace>
  <inkml:trace contextRef="#ctx0" brushRef="#br1" timeOffset="49282.16">33394 4857 2493 0,'0'0'-108'16,"-17"7"50"-16,17-7 12 0,0 0 33 0,0 0 33 15,0 0 36-15,-17 3 11 0,17-3 13 16,0 0 6-16,0 0-11 0,0 0 2 0,0 0-3 15,0 0-3-15,0 0 1 0,0 0-4 16,0 0 4-16,0 0-10 0,41 10-2 16,-41-10-10-16,32 2-3 0,-14-4-1 15,1 2-10-15,0 0 12 0,0 0-9 0,1 0-26 16,-20 0-49-16,34-4-47 0,-16 4-48 16,-5-2-48-16,0 2-47 0,-13 0-118 15,23-1-427-15,-13 1-68 0</inkml:trace>
  <inkml:trace contextRef="#ctx0" brushRef="#br1" timeOffset="50377.53">33457 5189 2245 0,'9'-11'-54'0,"-9"11"19"15,7-12 29-15,-7 12 20 0,0 0 28 0,8-13 28 16,-8 13 10-16,0 0 7 0,0 0-9 15,8-13-3-15,-8 13-10 0,0 0 0 16,0 0-1-16,0 0 32 0,0 0 15 0,0 0 4 16,0 0 0-16,0 0-9 0,-19 40-7 15,13-25-2-15,-1 2-4 0,-1-1-7 16,-2 2-3-16,2 0-7 0,-4 1-8 0,2-2-4 16,-1 1 1-16,3-4-3 0,-1 0-2 15,-1-1-6-15,3-2-1 0,-3 1-5 16,10-12-3-16,-15 17-3 0,8-9-3 0,7-8 3 15,-12 11 0-15,12-11-5 0,-12 7 2 16,12-7-7-16,0 0 0 0,0 0-1 0,0 0-3 16,0 0-5-16,0 0-3 0,-20-24 0 15,20 24 4-15,0 0-2 0,4-23 3 0,-4 23-3 16,0 0 4-16,9-23 0 0,-9 23-4 16,11-13-2-16,-11 13-2 0,12-10 0 0,-12 10 3 15,0 0 2-15,22-4 1 0,-22 4-1 16,0 0 0-16,25 4-3 0,-25-4 5 15,19 8-8-15,-8-2 6 0,-11-6-8 0,18 13-2 16,-9-6-7-16,0 1-26 0,-9-8-40 16,16 17-36-16,-7-11-47 0,-9-6-53 0,13 16-49 15,-5-11-48-15,-2 2-128 0,-6-7-177 16,11 10-363-16,-11-10-397 0</inkml:trace>
  <inkml:trace contextRef="#ctx0" brushRef="#br1" timeOffset="50559.04">33635 5454 2905 0,'0'0'-37'0,"0"0"45"0,10 9 35 0,-10-9 35 15,0 0 36-15,6 12 14 0,-6-12-3 0,0 0-7 16,0 21-11-16,0-21-19 0,0 19-4 16,0-19-12-16,2 23-6 0,0-11-14 15,-2-12-44-15,2 24-78 0,2-9-79 0,-4-2-74 16,0-13-152-16,0 23-572 0,-2-11-370 15</inkml:trace>
  <inkml:trace contextRef="#ctx0" brushRef="#br1" timeOffset="54202.48">22174 3547 1135 0,'0'0'70'0,"0"0"-35"16,0 0-9-16,0 0-1 0,0 0 14 0,0 0-4 15,0 0 14-15,0 0 1 0,0 0 6 16,0 0 11-16,0 0 16 0,0 0 23 16,0 0 0-16,19 31 3 0,-19-31 9 0,2 17-10 15,-2-17-10-15,5 25-4 0,-3-11-13 16,0 4 3-16,0 1-6 0,0 1-7 15,0 4-7-15,0 3-5 0,0-1 0 0,0 4-3 16,-2-1 0-16,2 4 0 0,1 5 6 16,-1 2-8-16,-2 0 0 0,0 2-3 0,0 1-1 15,0 1-2-15,0 0-2 0,0 2-5 16,0-2-3-16,0 1-4 0,-2 0 0 16,-3 0 4-16,3-1 1 0,0 2 2 0,0 3 1 15,-2 2 4-15,2-5 6 0,0 6-3 16,0-9 3-16,0 11 1 0,-1-3-4 15,3-6-1-15,-2 9-7 0,2-1-1 0,-2-1-5 16,-1 2-1-16,1-1-6 0,2-7-1 16,-2 6-2-16,2-6-3 0,-2 6-2 0,0-8 1 15,0 0-6-15,2-1 2 0,-4-2-3 16,2-1 0-16,0-1-2 0,-2 1 1 0,2-1-2 16,0-2 3-16,-3 2-5 0,3-1 3 15,-3-2-3-15,3 0 2 0,0-3-4 16,-2 3 2-16,2-6-2 0,2 1 2 0,-2-1-1 15,-2 0-1-15,4 1 1 0,0 0-2 16,-2 0 3-16,0-3 1 0,2 0-3 0,-3-1 4 16,3 3 3-16,0-2 1 0,0-2-2 15,0 0-1-15,0 1-1 0,0-4 0 16,3 0 0-16,-3-1-1 0,0-3-2 16,2 1 0-16,-2-1-3 0,2-2 1 0,-2 1 1 15,0-18-13-15,2 26-15 0,-2-26-31 16,0 23-33-16,0-23-42 0,2 17-58 0,-2-17-37 15,0 0-55-15,2 14-246 0,-2-14-456 16,0 0-433-16</inkml:trace>
  <inkml:trace contextRef="#ctx0" brushRef="#br1" timeOffset="55956.62">22326 3530 2919 0,'0'0'-138'0,"0"0"18"0,0 0 15 16,0 0 1-16,0 0 14 0,0 0 10 15,0 0 9-15,0 0 13 0,40 0 4 0,-40 0 2 16,18-2 14-16,-18 2 4 0,23-4 13 16,-23 4 18-16,25-1 3 0,-8-4 7 0,0 4-11 15,2-3 14-15,3 2-5 0,1-2-3 16,4 2 14-16,0-1-8 0,5-1-4 0,2 1 0 15,7-4-4-15,1 3 3 0,5-2 3 16,7-1 7-16,3 1-4 0,1 1 9 16,3-3 3-16,0 2 9 0,1-1-2 15,1 1-3-15,-3 2 0 0,-1-2-5 16,-2 3 2-16,3-2 3 0,-3 0-11 0,2 1-5 16,-3 0 11-16,2-1-6 0,-3-1 5 0,2 2 1 15,-1-1-19-15,-1-2 1 0,-3 2 4 16,1 0 5-16,0-1-4 0,2 0-2 15,0 0-1-15,2-2 10 0,1 5-2 0,-1-3 5 16,0 0-3-16,1 2-1 0,-2-1 3 16,4 1-1-16,-4-2-3 0,2 3 0 0,1-3-3 15,-2 2 9-15,1-3-14 0,-4 4 2 16,1-1 6-16,0-1-6 0,-3 3 2 16,4-2-5-16,-11 0 1 0,4 3 5 0,1-4-6 15,-1 4-3-15,8-2 3 0,1-1 6 16,0 1 1-16,4 1-11 0,-1 0 2 0,0-2-1 15,3 3 11-15,-3-3-17 0,3 1 4 16,-9 3 2-16,4-1 3 0,-7 1 0 16,-2 0-6-16,1 0-1 0,-2 1 2 0,0-1 5 15,-3 3 14-15,0-2-23 0,2 2 6 16,-5 1 4-16,2-3-2 0,-1 1 4 16,0 0-8-16,0 1 5 0,1 0-3 15,-2 1 4-15,-1-3-2 0,4 4-5 0,-2-2 0 16,1-1 4-16,-2 2-2 0,2 0 1 15,0-1-3-15,-3 1 3 0,3-1-9 0,-4 3 17 16,4-5-13-16,-3 3 2 0,1-1 2 16,0 1 4-16,-1-2-8 0,1 3 4 0,0-2 5 15,-1-1-5-15,2 2 7 0,-4 0-8 16,0 0-1-16,0-1 2 0,-2 1-2 16,2 0-3-16,-6-3-5 0,0 3 10 0,3-1 1 15,0 2-3-15,-3-1 4 0,0 0 8 16,0 0-9-16,4-1 0 0,1 3 0 15,-2-3-3-15,3 4 6 0,0-4-7 0,3 3-5 16,-2-2 10-16,5 2-1 0,-2-1 2 16,3 1 4-16,7-1-6 0,-7-1-3 0,7 2 4 15,-6-3-5-15,-1 4 2 0,-1-3-2 16,-1-1 4-16,-1 1-6 0,0 0 19 0,-1 0-11 16,-3 0 1-16,0 1-6 0,1-3 10 15,-1 2-13-15,-1 0 6 0,4-2-4 16,-3 2 7-16,0-1-3 0,1-2-3 15,-1 5 3-15,2-5 6 0,1 3-14 0,1 2 7 16,1-5-2-16,-1 5 7 0,3-4 2 16,-1 4 14-16,3-3-3 0,3 1 23 0,-4 2-7 15,-2-2 3-15,-1 0 3 0,-1-1-7 16,1 2 1-16,-1 0-4 0,-1-1-2 16,-1 1 3-16,0 0-10 0,0 0 0 0,-2 0-9 15,2-1 5-15,1 2 2 0,-1 0-5 16,0 0-5-16,1-1 9 0,-1-1-11 0,3 2 5 15,-1-1-4-15,-2-1 8 0,5 0-8 16,-3 0-1-16,1 1-2 0,-1 0 3 16,3-2 0-16,-5 1-7 0,3 2 0 15,-1-5 3-15,-2 6-1 0,3-4 0 0,-1 1-2 16,1 0 5-16,-1-2-3 0,1 2-1 0,-3 0 5 16,3-3-6-16,-1 4 0 0,-2-4-2 15,1 2 1-15,-1-2 1 0,0 2 0 16,1-2 4-16,-3 1-3 0,3-1 1 0,-5-1-1 15,-2 0-4-15,6 3 3 0,1-3 2 16,1 0 7-16,-3 1-4 0,5 1 0 16,-2 0 1-16,-2 0 1 0,5 0 8 0,-5 2-8 15,0-2 2-15,2-1 2 0,-3 2-8 16,-1 0 1-16,-4 0 3 0,-2-2-3 16,0 1 0-16,0 0 1 0,-2 0 0 0,-2 0-3 15,2 0 0-15,-6-1-4 0,4 3 2 16,-3-1-9-16,1 1-23 0,-2-1-45 0,-1 1-49 15,1-1-27-15,-6 2-58 0,-2-2-119 16,1 1-397-16,-7 0 5 0</inkml:trace>
  <inkml:trace contextRef="#ctx0" brushRef="#br1" timeOffset="57890.6">22275 6651 2109 0,'0'0'-54'0,"0"0"19"16,56 3-6-16,-56-3 13 0,19-3 2 15,-19 3 15-15,23-2 10 0,-23 2 17 16,34-3 30-16,-15 3 2 0,2-3 14 0,3 3 22 16,-2-2 8-16,2 0 9 0,5-2 15 0,-1 3 3 15,2-1-2-15,-1-2-6 0,1 1-10 16,2 2-11-16,0-1-6 0,3 0-9 15,3-1-5-15,5-1-10 0,1 0-4 0,1 0-3 16,1 1-4-16,9-2 8 0,1 0-1 16,1-1 5-16,-1 0-4 0,2 0 3 0,-1 1-5 15,-2-1-4-15,2 0-2 0,1 1-3 16,1 1-3-16,-1-2-3 0,0 1-5 16,1 0-4-16,0 2-6 0,3 1-1 0,-1-2-3 15,3 0-2-15,-1 0-2 0,3 0-4 16,21 1 0-16,-13-1 1 0,-8 0-3 0,-3 3-2 15,1-3-2-15,-1-1 1 0,1 1-3 16,-1-1 2-16,-2 2-1 0,3-3 1 16,-1 2 0-16,2-1-1 0,0 1 8 15,1 1-3-15,-3 0 2 0,2-1 2 0,0 0 0 16,-3 0 1-16,4 2-2 0,-3 1 1 0,4-2-4 16,-2 2 0-16,0-1 0 0,3-1-1 15,0 3-2-15,-3-1-2 0,1-2-1 16,2 2-1-16,21-3 2 0,-14 2-2 0,-12 1-1 15,0-3 1-15,4 2-1 0,13-6 4 16,-7 6-6-16,-8 0 2 0,-2-2 2 16,0 1 0-16,2-2 2 0,0 4 1 0,23-5 1 15,-14 3 1-15,-7 0-2 0,-2-1-2 16,3 1 0-16,-3 3 1 0,2-2-3 0,25-2 1 16,-18 2-2-16,-8-1 2 0,-1 1-3 15,22-4 3-15,-15 4-2 0,-11-2 0 16,3 2-3-16,-3 0 3 0,3-1-4 0,-2 0 3 15,1 0-1-15,4 1 1 0,-1 0-4 16,0 0 5-16,-1 2-3 0,1-2 0 16,-1 2 0-16,1-2 0 0,-3 1 0 0,1-2 0 15,-3 6-1-15,1-6-1 0,-3 3 5 16,2 0-3-16,-1-1 0 0,-1 2-3 16,-2-1 1-16,5 0 3 0,-11 0-2 0,8-1 0 15,-9 1 0-15,4-3 0 0,-3 3-2 16,-1 0 3-16,1-1-3 0,8 1 3 0,-1-2-1 15,-8 0 1-15,9 0-2 0,-8 2 2 16,9-2-2-16,-10 0 0 0,1 2-6 0,-2 0 2 16,1 0 1-16,-1-1 0 0,-3 1 1 15,3-3 0-15,-1 3 0 0,-2 3 2 0,-2-3-3 16,1 0 1-16,-3 0-1 0,1 1 4 16,1-1-1-16,-1 0-1 0,-2 0-1 15,3 2 1-15,-1-4-3 0,-1 2 1 0,-4 0-5 16,1 0 1-16,3 0-1 0,0-1 1 15,1 1-2-15,-5 0 3 0,6 1 1 0,-5-1 0 16,-1 0-1-16,4 2 1 0,1-2 1 16,-1 2 1-16,-1 0-2 0,2 0 3 15,-1 0-2-15,2-1 2 0,-1 3-4 0,1 0-6 16,1-4-10-16,-1 2-5 0,1-2-4 16,-3 0-3-16,2 2 2 0,1 0 4 15,-3 0 0-15,-1 0 6 0,1-2 3 0,0 2-2 16,-1-1 6-16,-5 2 3 0,4-1 0 15,0 1 1-15,-3-1 2 0,0 2 5 16,3 0-3-16,0 0 1 0,-5-2 4 0,1 1-1 16,-2-1 1-16,-1 0 1 0,1 2-2 15,0-2-23-15,-2-1-50 0,-1 3-63 16,1-4-50-16,-2 0-97 0,1-1-198 0,-7-2-370 16,0 2-206-16</inkml:trace>
  <inkml:trace contextRef="#ctx0" brushRef="#br1" timeOffset="58859.11">32683 3757 2379 0,'0'0'-167'15,"19"-4"24"-15,-19 4 12 0,18-3 18 0,-18 3 23 16,22-4 20-16,-22 4 20 0,19-3 15 16,-19 3 25-16,21-1 17 0,-21 1 18 0,19-6 10 15,-19 6 12-15,22-2 2 0,-22 2-3 16,23-2 7-16,-23 2-11 0,25-2-7 0,-10 2-1 15,-15 0-2-15,32 0-4 0,-11 2-3 16,-2-2 0-16,2 2-5 0,1-4-5 16,0 4 4-16,4-2 2 0,-3 2-7 15,1 0-5-15,1-2 5 0,0 1-1 0,-1-1-13 16,-3 3 11-16,2-3-3 0,0 0-5 16,-1 0 5-16,-1 0 12 0,-2 0 9 15,-2 1 19-15,-17-1 8 0,32 3 12 0,-18-3-1 16,-14 0-3-16,28 1 0 0,-28-1-14 15,25 3-7-15,-25-3 1 0,24 0-9 0,-12 1-9 16,-12-1 0-16,24 4-5 0,-24-4-29 16,25 8-59-16,-15-5-64 0,-10-3-104 15,18 4-521-15,-18-4-38 0</inkml:trace>
  <inkml:trace contextRef="#ctx0" brushRef="#br1" timeOffset="-4258.57">8704 6750 223 0,'-7'7'131'0,"7"-7"3"0,-10 21-31 15,2-10-12-15,1 3-8 0,0 2-6 0,3-3 4 16,-2 2-16-16,0 1-3 0,2 0-7 16,-3 0 2-16,3-1-10 0,-3 2-5 15,3-1 5-15,2 0-6 0,-2 2-2 0,0-2 4 16,2 4-2-16,0-2 5 0,-3 1 9 15,3-2-1-15,0 2-1 0,-2-2 4 16,2-1-3-16,-2 3 3 0,2-3-13 0,-3 1 6 16,5-17-3-16,-4 31-8 0,-1-16-11 15,3 2 2-15,0-1-3 0,2-16 18 16,-4 28-4-16,2-15 3 0,2-13 2 0,-2 29 0 16,0-16 6-16,2-13 0 0,0 24-3 15,0-24 0-15,0 25 2 0,0-25 6 0,0 23-6 16,-2-9 8-16,2-14 0 0,0 27-1 15,2-14-1-15,-2-13 3 0,-2 24-4 16,2-24 1-16,0 27-10 0,0-27 0 0,-2 23 2 16,2-23 3-16,0 22-5 0,0-7-1 15,0-15-2-15,-2 22 3 0,2-22-3 16,0 26 3-16,-2-13 2 0,2-13 4 0,0 26-4 16,0-26-3-16,0 30-3 0,0-16-1 15,0 3-1-15,0-17 2 0,2 35-1 0,-2-19 3 16,0-1-1-16,0 4-6 0,2-4-1 15,-2 3-4-15,2 0-1 0,0-1-4 16,0-1 1-16,0 2 1 0,2-4 3 0,0 4-1 16,-2-1 1-16,3-1 3 0,-1 0 1 15,1 2 4-15,-1 0 1 0,-2-4 2 0,2 4-1 16,0-4-3-16,0 1-1 0,1 1-2 16,-1-1-3-16,0 0-6 0,-4-15-1 0,6 26 0 15,-2-11-2-15,3-2-3 0,-2-1-3 16,1 0-2-16,-6-12-3 0,8 19-6 0,-2-9-1 15,-6-10-18-15,11 15-19 0,-4-7-28 16,-7-8-28-16,10 12-45 0,-10-12-50 16,10 13-49-16,-3-9-53 0,-7-4-116 0,6 8-150 15,-6-8-365-15,6 5-307 0</inkml:trace>
  <inkml:trace contextRef="#ctx0" brushRef="#br1" timeOffset="-3460.9">8725 6735 2590 0,'0'0'-132'0,"0"0"33"15,-26 2 19-15,26-2 16 0,0 0 16 0,0 0 12 16,0 0 25-16,0 0 3 0,0 0 8 15,0 0-3-15,0 0 11 0,0 0 11 16,0 0-1-16,0 0 12 0,0 0 11 0,0 0-2 16,0 0 5-16,0 0-8 0,0 0-3 15,49 17 7-15,-34-15-14 0,4 1-5 0,0 1-1 16,2-4-2-16,6 4-2 0,3-1-1 16,4 0 8-16,1 1-11 0,3-1-5 15,3 2 5-15,1-2-5 0,1 1-2 0,1 0 4 16,3-3-9-16,0 3 6 0,0-2-8 15,-1 0 4-15,1 2-1 0,-3-4-1 16,1 0 5-16,-1 0-7 0,1 0 5 0,-7 0 8 16,4-2-10-16,-7 0-2 0,0 2 2 15,1-2 5-15,-2 2 1 0,0-2-10 16,-5 2 3-16,3 0 8 0,-2-1-1 0,-3-2 14 16,-3 3 11-16,-4 0 8 0,2 0 2 15,-4 0 5-15,-18 0 1 0,37 0 6 16,-25-1-11-16,-12 1-2 0,28 0-10 0,-28 0 2 15,23 1-4-15,-23-1-4 0,19 0 3 16,-19 0 5-16,17 0 3 0,-17 0 1 0,0 0 1 16,20 3 1-16,-20-3-2 0,0 0-6 15,16 3-3-15,-16-3-3 0,0 0-6 16,15 8-14-16,-15-8-22 0,0 0-35 0,13 6-46 16,-13-6-33-16,6 5-31 0,-6-5-32 15,0 0-59-15,0 0-548 0,8 6-113 0</inkml:trace>
  <inkml:trace contextRef="#ctx0" brushRef="#br1" timeOffset="-2855.17">10238 6828 2411 0,'0'0'-9'0,"0"0"12"0,0 0-11 16,0 0-1-16,0 0-6 0,0 0 6 15,0 0-1-15,0 0 3 0,0 0 1 16,9 16 1-16,-9-16-7 0,0 0 3 0,0 0 24 16,12 6 14-16,-12-6 9 0,0 0 9 15,16 7-1-15,-16-7-3 0,8 10-8 16,-8-10 0-16,10 12-3 0,-2-4-7 0,-8-8 1 16,16 22-2-16,-6-12 14 0,-1 2-2 15,1 1 0-15,1 4 9 0,2-1 4 16,-1 0 3-16,2 4 9 0,0-2 4 0,-2 1-2 15,6-1 6-15,-6 1-1 0,3 0-1 16,-3 2 2-16,4 1-5 0,-4-2-3 0,1 1-9 16,0-2-3-16,-1 3 0 0,1-2-5 15,0-1-3-15,-2 2 1 0,-3-4 6 16,0 2 5-16,0-4 1 0,2 6 18 0,-4-6-6 16,0 3-1-16,0 3-8 0,1 0-4 15,-1 0-7-15,0-1-2 0,3 2-7 0,-5-3-2 16,3 2-5-16,-3-2-2 0,2 2-6 15,-2-2 1-15,0-1 1 0,0 0-3 0,-2-1 0 16,4 2 3-16,-6 1-3 0,0-3 2 16,2 1-5-16,-2 0 0 0,-2 1-2 15,4-2 1-15,-2-17-1 0,-6 37 3 0,4-20 2 16,2-2-1-16,-2 2 1 0,-2 0-2 16,2-2-1-16,2-15-1 0,-4 28 0 15,2-14-2-15,2-14-6 0,-4 23-1 0,4-23 2 16,-4 18-4-16,4-18 3 0,-5 18-6 15,5-18-1-15,-4 15-4 0,4-15-10 16,0 0-16-16,-4 16-20 0,4-16-23 0,0 0-23 16,0 0-38-16,-4 15-20 0,4-15-28 15,0 0-17-15,0 0-8 0,-11 11 3 0,11-11-1 16,-11 4-10-16,11-4-34 0,0 0-80 16,-20 2-498-16,20-2-155 0</inkml:trace>
  <inkml:trace contextRef="#ctx0" brushRef="#br1" timeOffset="-2064.48">8736 8267 2446 0,'0'0'-55'0,"0"0"20"16,0 0 0-16,0 0 12 0,0 0 4 0,0 0 28 15,0 0 27-15,0 0 25 0,0 0 13 16,0 0 15-16,0 0-5 0,0 0 2 0,0 0 3 16,0 0 10-16,0 0 7 0,0 0 1 15,0 0-17-15,20 21-4 0,-20-21-13 16,24 2-5-16,-7 0-9 0,2-1-7 0,0-1-3 15,5 3-4-15,-2-2-7 0,6 1-2 16,1 0-7-16,3 0 2 0,0-2-5 0,2 2-7 16,3-1 4-16,-4 2-4 0,5-3-2 15,-2 1 1-15,4 2-7 0,1-2-1 0,-5-1-2 16,1 0 0-16,-1 0-6 0,7-1-5 16,1-2 0-16,-2-1 12 0,1 1-2 15,1-3 1-15,3 1-2 0,-3-1 0 0,7-2 1 16,1-1-3-16,-10 1 1 0,-1 1 0 15,4-1 0-15,-3 0-1 0,-2-1 1 16,1 2-2-16,1-1 6 0,-2 0 7 0,1 1 3 16,-3-2 8-16,-2 4 12 0,-2-3 5 15,-3 5 8-15,-3-3 6 0,-3 2-4 0,-3 0-6 16,-4-1 3-16,0 3-13 0,-2 0-7 16,-16 2-25-16,28-6-36 0,-28 6-45 15,21-4-54-15,-13 2-67 0,-8 2-66 0,12-4-140 16,-12 4-193-16,0 0-264 0,0 0-211 15</inkml:trace>
  <inkml:trace contextRef="#ctx0" brushRef="#br1" timeOffset="-673.62">9396 7382 2435 0,'0'0'-91'16,"0"0"42"-16,0 0 16 0,0 0 8 15,0 0 13-15,0 0 9 0,0 0 7 0,0 0 1 16,0 0 20-16,0 0 4 0,0 0 8 15,0 0 0-15,0 0-5 0,0 0-6 16,0 0-3-16,0 0-10 0,0 0 13 0,0 0-3 16,0 0-4-16,0 0-10 0,0 0 9 15,0 0-1-15,0 0-10 0,0 0 1 0,0 0-1 16,49-8 2-16,-49 8 0 0,18-4-2 16,-18 4-4-16,20-3 3 0,-20 3 3 15,16-2-3-15,-16 2 1 0,20-2-7 0,-20 2 3 16,0 0 0-16,23 0 2 0,-23 0 8 15,0 0 8-15,19 2 2 0,-19-2 19 16,0 0 24-16,0 0 19 0,17 5 11 0,-17-5 1 16,0 0-7-16,8 11-9 0,-8-11-1 15,0 0-12-15,4 19-6 0,-4-19-4 16,0 17-6-16,0-17-1 0,0 20-2 0,0-20-7 16,-2 26 0-16,2-13-3 0,0 4-1 15,0-17-5-15,-2 32-5 0,0-15 1 16,2 1-2-16,-2-1-6 0,2-17 0 0,-2 33-3 15,2-18 1-15,0 4-5 0,-2-4 1 16,2-15-2-16,-4 31 0 0,2-16 7 0,2-15 5 16,-6 26 5-16,1-16 6 0,5-10 3 15,-9 26 1-15,3-18-1 0,6-8-1 16,-15 18-3-16,5-11-3 0,-1 1-2 0,11-8-2 16,-23 10-4-16,11-10 0 0,12 0-6 15,-24 5-5-15,24-5-19 0,-23-2-26 0,23 2-41 16,-24-8-50-16,24 8-62 0,-16-10-53 15,7 3-85-15,9 7-140 0,-13-17-481 16,9 9-362-16</inkml:trace>
  <inkml:trace contextRef="#ctx0" brushRef="#br1" timeOffset="373.32">9724 7800 2729 0,'0'0'-114'0,"0"0"23"0,0 0 13 0,-2-23 22 15,2 23 14-15,0 0-1 0,0 0 12 16,0 0 0-16,0 0 8 0,11-21 1 16,-11 21 10-16,0 0 2 0,12-10 9 15,-12 10 10-15,0 0 12 0,13-5 3 0,-13 5 6 16,0 0-4-16,19-3 4 0,-19 3-1 16,0 0 12-16,0 0 6 0,23 0-4 0,-23 0 11 15,0 0 10-15,0 0 4 0,17 12 7 16,-17-12 1-16,0 0 1 0,5 18-4 15,-5-18-4-15,0 0-3 0,-7 25 1 0,5-15-4 16,2-10 4-16,-9 20 3 0,3-8 0 16,0-1 3-16,0 0 0 0,0 3 1 0,-2-3-3 15,0 0-4-15,2 2-4 0,-2-1-2 16,-1-3-5-16,3 3-2 0,1-4 1 0,5-8 2 16,-10 14 4-16,10-14 5 0,-9 13 0 15,9-13 4-15,0 0 2 0,-10 16-2 16,10-16-3-16,0 0-2 0,0 0-11 0,0 0-5 15,0 0-9-15,0 0-3 0,21 19-9 16,-21-19-21-16,21 0-29 0,-8 0-35 0,-13 0-40 16,26 0-51-16,-10 0-60 0,-3-1-45 15,4-3-85-15,-2 2-162 0,-3 0-479 16,-12 2-431-16</inkml:trace>
  <inkml:trace contextRef="#ctx0" brushRef="#br1" timeOffset="15463.39">4724 10778 1214 0,'0'0'135'15,"0"0"-46"-15,0 0-31 0,0 0-9 0,0 0 25 16,0 0 1-16,0 0 9 0,0 0 7 15,0 0 6-15,0 0 2 0,0 0 6 0,0 0 7 16,0 0 8-16,0 0 4 0,0 0-4 16,0 0-11-16,0 0-9 0,0 0-13 15,0 0-10-15,0 0-11 0,0 0-5 0,0 0-9 16,0 0-5-16,0 0-8 0,0 0-7 16,0 0-7-16,0 0-5 0,41-13 2 15,-41 13-5-15,16-4-1 0,-16 4-1 0,0 0-4 16,22-3 1-16,-22 3-4 0,0 0 6 15,19-5-6-15,-19 5 0 0,0 0 1 0,14-4 7 16,-14 4 8-16,0 0 5 0,0 0 5 16,0 0 3-16,0 0 12 0,0 0 5 15,0 0 7-15,0 0-1 0,9 19 1 0,-9-19 5 16,0 0-11-16,-9 27 1 0,9-27-4 16,-6 31-6-16,2-16-5 0,2 4-6 0,0-1-1 15,-1 4-2-15,-1-1-2 0,4 2-5 16,-2 1-1-16,2 3-3 0,0-4-4 0,-2 4 0 15,2-3 2-15,-2 1-3 0,-2 0 1 16,2 2 4-16,-3-2-1 0,1-2 1 16,-3-1 2-16,1-3 1 0,-2-1 7 15,2-2 3-15,-5 0 1 0,2-5 8 0,-3 1 12 16,-3-3-5-16,0-3-2 0,0-3-2 16,15-3-9-16,-32 0-6 0,32 0-8 0,-33-9 0 15,16 3-11-15,4-1-19 0,1-1-22 16,-2-1-32-16,2-3-42 0,4 1-50 15,-1 1-55-15,5 1-42 0,-1-1-56 0,5 10-141 16,-2-19-167-16,2 19-276 0,11-15-270 16</inkml:trace>
  <inkml:trace contextRef="#ctx0" brushRef="#br1" timeOffset="16037.51">4885 11372 2637 0,'0'0'-53'0,"0"0"17"0,19-19-4 16,-19 19-1-16,0 0 8 0,11-13 2 15,-11 13 5-15,8-10 11 0,-8 10 7 16,11-9 4-16,-11 9-5 0,0 0 4 0,15-8 16 15,-15 8 21-15,0 0 14 0,14-8 13 16,-14 8 1-16,0 0-8 0,0 0-2 0,0 0-1 16,0 0 1-16,26 10 1 0,-26-10 8 15,4 15 2-15,-4-15 9 0,2 21 6 16,-2-21 5-16,-2 21 2 0,2-21 4 0,-4 25 3 16,2-12-1-16,2-13 4 0,-8 27 2 15,0-14 5-15,4-1-1 0,-2 1-1 16,6-13-1-16,-12 21-3 0,8-12 1 15,4-9-3-15,-11 18 1 0,11-18-3 0,-7 13-3 16,7-13 19-16,0 0-18 0,-4 15-9 16,4-15-12-16,0 0-11 0,0 0-13 0,0 0-28 15,28 12-23-15,-18-12-24 0,0 0-30 16,6 0-34-16,-2 0-36 0,-14 0-47 16,30-1-46-16,-11 1-52 0,-4-3-92 0,2 2-146 15,-3 1-443-15,0-3-390 0</inkml:trace>
  <inkml:trace contextRef="#ctx0" brushRef="#br1" timeOffset="18502.05">3801 11180 2797 0,'0'0'-111'15,"0"0"28"-15,0 0 33 0,0 0 27 16,0 0 19-16,0 0 29 0,0 0 11 15,0 0 16-15,0 0 4 0,0 0 4 0,0 0-3 16,0 0 0-16,0 0 2 0,0 0 6 16,0 0 13-16,0 0 9 0,0 0 9 0,0 0 1 15,0 0-2-15,0 0-7 0,0 0 1 16,37-3-6-16,-37 3-1 0,20 0-1 16,-20 0-7-16,28 1 1 0,-28-1-13 15,34 0-4-15,-17 0-3 0,1 0-6 0,4 2-2 16,-3-2-7-16,0 0-4 0,0 2-4 15,1-2-3-15,-4 2-6 0,-16-2-5 0,30 0-12 16,-17 2-26-16,-13-2-29 0,0 0-32 16,27 0-37-16,-27 0-34 0,0 0-34 15,13-2-40-15,-13 2-45 0,0 0-104 0,0 0-533 16,0 0-301-16</inkml:trace>
  <inkml:trace contextRef="#ctx0" brushRef="#br1" timeOffset="18730.39">3897 11097 2780 0,'-13'-8'-38'0,"13"8"16"0,0 0 4 0,0 0 4 15,0 0 15-15,-13-11 33 0,13 11 26 16,0 0 20-16,0 0-1 0,0 0-7 16,0 0 0-16,0 0-14 0,0 0 0 0,0 0 3 15,0 0-2-15,0 0-5 0,32-16-10 16,-32 16-2-16,28 0-12 0,-14-2-1 15,-14 2-22-15,34 2-24 0,-17-2-40 0,-17 0-46 16,38 2-37-16,-21-2-40 0,-17 0-42 16,27 1-97-16,-14-1-454 0,-2 0-66 0</inkml:trace>
  <inkml:trace contextRef="#ctx0" brushRef="#br1" timeOffset="26234.36">3123 10894 321 0,'0'0'203'0,"0"0"-32"15,0 0-22-15,-8-16-30 0,8 16-10 16,0 0 0-16,0 0-1 0,0 0 5 0,0 0 17 16,0 0 17-16,-4-14 12 0,4 14 6 15,0 0 1-15,0 0 4 0,0 0 2 16,0 0 5-16,0 0-2 0,0 0 3 0,0 0-4 15,0 0-7-15,0 0-6 0,0 0-4 16,0 0-11-16,0 0-9 0,0 0-15 0,0 0-8 16,0 0-14-16,18-15-12 0,-18 15-7 15,0 0-3-15,24-3-16 0,-24 3-6 16,28 0-2-16,-13-1-5 0,-15 1-5 0,36-3-5 16,-17 3-3-16,0-1-8 0,2 1 0 15,1-2-4-15,-2 0-8 0,0 0-9 16,-2 0-10-16,-18 2-9 0,37-2-18 15,-21-2-22-15,-16 4-22 0,24-4-30 0,-24 4-40 16,21-3-51-16,-15 1-51 0,-6 2-43 16,0 0-89-16,0 0-129 0,0 0-397 0,0 0-289 15</inkml:trace>
  <inkml:trace contextRef="#ctx0" brushRef="#br1" timeOffset="26506.88">3297 10849 2670 0,'0'0'-40'0,"-14"5"36"0,14-5 2 15,0 0 2-15,-15 8 8 0,15-8 12 0,0 0 30 16,0 0 20-16,-11 11 11 0,11-11 11 16,0 0 1-16,0 0-5 0,-4 17 3 15,4-17 12-15,-2 15 5 0,2-15 9 0,-3 21-1 16,3-21-8-16,0 24-4 0,0-24-6 16,-2 26-5-16,0-11-2 0,2 2-6 0,0-17 6 15,-2 35-13-15,2-18-21 0,-2 0-2 16,2 0-8-16,-2 0-2 0,2 2-6 15,-2-2-3-15,2-17-4 0,-2 30-5 16,0-18-2-16,2-12-6 0,0 25-12 0,0-25-22 16,0 21-42-16,0-21-51 0,-2 15-58 0,2-15-60 15,2 15-70-15,-2-15-137 0,2 10-175 16,-2-10-272-16,0 0-251 0</inkml:trace>
  <inkml:trace contextRef="#ctx0" brushRef="#br1" timeOffset="26972.26">3327 11304 2550 0,'0'0'-6'0,"4"-19"52"15,-4 19 18-15,0 0 0 0,0 0 8 16,0 0 7-16,4-17-2 0,-4 17-2 16,0 0-7-16,11-12-14 0,-11 12-2 0,11-10-5 15,-11 10-6-15,14-5 0 0,-14 5-5 16,17-4 6-16,-17 4 3 0,0 0 1 15,26-2 3-15,-26 2-3 0,0 0 2 0,24 8-4 16,-24-8-3-16,0 0 4 0,8 15 7 16,-8-15 5-16,0 17 6 0,0-17 7 15,0 0 10-15,-10 33 1 0,4-20-1 0,0 2 0 16,0-1-5-16,0-1 4 0,0 0-10 16,-1 1 0-16,7-14-10 0,-8 23-4 0,5-12-4 15,3-11-10-15,-4 19-1 0,4-19-7 16,0 0-8-16,11 25-26 0,-11-25-29 0,17 9-36 15,-7-5-39-15,-10-4-59 16,28 4-48-16,-9-4-50 0,-4-3-79 0,4 2-130 16,-1-1-509-16,2-2-435 0</inkml:trace>
  <inkml:trace contextRef="#ctx0" brushRef="#br1" timeOffset="29145.02">5294 11184 2846 0,'0'0'-135'0,"0"0"21"0,0 0 14 16,0 0 23-16,0 0 16 0,0 0 23 16,0 0 22-16,0 0 26 0,0 0 19 15,0 0 14-15,0 0 7 0,0 0 22 16,0 0-3-16,0 0 17 0,0 0 5 0,0 0-1 16,25-29-3-16,-25 29 0 0,0 0-6 15,4-16-5-15,-4 16-4 0,4-16-3 0,-4 16-4 16,5-19-4-16,-5 19 0 0,2-23-3 15,2 10-1-15,-4 13-1 0,4-31 5 16,-1 14-3-16,-1 2-11 0,2-4-4 0,2 1-2 16,-2 0-5-16,2 0-4 0,2-1 6 15,-2 2-7-15,0 2-3 0,0-2-3 0,2 2-3 16,1-1 0-16,2 3 0 0,-1 0-3 16,1 1-1-16,-3 0-1 0,0 1-4 15,4 4 4-15,-2-3-7 0,-10 10 3 0,16-11-4 16,-16 11-2-16,22-8 2 0,-22 8 1 15,21 0-1-15,-21 0 0 0,22 6 3 0,-10 1-3 16,0 3 1-16,0 2-3 0,-2-1 1 16,-2 4 0-16,3 2-1 0,-1 2 0 15,-3 2-2-15,2-2 0 0,-7 0 4 0,4 2-4 16,-4-2 2-16,0 0 0 0,0 2-1 16,0-2 4-16,-4-2 6 0,0 2 5 15,-2-1 5-15,0-3 7 0,-3 0 1 0,-1-1-4 16,-1-2 6-16,-1 2 0 0,-1-3 4 15,-1 2 19-15,-2-5-7 0,0 3 0 16,1-4-4-16,-2-1 4 0,3 1-8 0,-3-1 5 16,15-6-11-16,-24 3 0 0,24-3 9 15,-24 0-12-15,24 0 0 0,-24-7-1 0,24 7 5 16,-21-13-2-16,10 5 1 0,0-1-2 16,11 9-3-16,-12-17-4 0,6 9-5 15,6 8 5-15,-4-17-2 0,4 17 5 0,0 0-6 16,4-25-5-16,-4 25-4 0,18-14 0 15,-5 7-5-15,4 1 3 0,4 3 0 0,1-4-7 16,3 2-3-16,-4 1-5 0,2 0-13 16,1 2-26-16,-4-2-27 0,0 0-35 15,-1 3-47-15,-2-5-48 0,0 4-54 0,-3-2-56 16,-2-1-109-16,-2 1-167 0,-10 4-30 16,8-7-312-16,-8 7-324 0</inkml:trace>
  <inkml:trace contextRef="#ctx0" brushRef="#br1" timeOffset="30446.8">5712 11178 2686 0,'0'0'-126'0,"0"0"24"16,0 0 14-16,0 0 19 0,0 0 22 15,0 0 19-15,-8-23 31 0,8 23 33 0,0 0 23 16,0 0 14-16,0 0 23 0,0 0 2 16,0 0 4-16,0 0 11 0,0 0 0 0,0 0-2 15,0 0-5-15,0 0-5 0,0 0-5 16,13-29-9-16,-13 29-4 0,0 0-10 15,0 0-8-15,11-7-7 0,-11 7-9 0,0 0-6 16,0 0-4-16,17-6-2 0,-17 6-6 16,0 0-3-16,0 0 0 0,20 0 3 0,-20 0 0 15,0 0 7-15,0 0-1 0,22 10 3 16,-22-10-3-16,0 0 5 0,8 16-1 16,-8-16 10-16,2 12 0 0,-2-12 5 0,0 0 0 15,-6 26 1-15,6-26 0 0,-6 18 8 16,0-5 5-16,-1 1-9 0,-2-1 11 15,3-2-25-15,0 3 3 0,0-1 8 0,6-13-12 16,-11 23 3-16,5-14-4 0,6-9 0 16,-9 20-3-16,9-20 1 0,-7 18 3 0,7-18-7 15,-2 12-2-15,2-12-4 0,0 0-1 16,0 0-10-16,18 17-2 0,-18-17-9 0,17 3-9 16,-7-6-17-16,-10 3-26 0,26-5-27 15,-14-1-29-15,3 0-40 0,-2-2-44 16,-1 1-52-16,3-1-36 0,-4 1-54 0,2-3-125 15,-5 0-150-15,0 2-339 0,-4 0-352 16</inkml:trace>
  <inkml:trace contextRef="#ctx0" brushRef="#br1" timeOffset="31352.27">5389 10431 2755 0,'0'0'-10'0,"0"0"58"0,0 0 17 15,0 0 9-15,0 0 27 0,0 0 32 0,0 0 19 16,0 0 9-16,0 0-13 0,0 0-16 16,0 0-12-16,0 0-3 0,0 0 2 15,0 0 1-15,0 0 5 0,0 0 36 0,0 0-22 16,0 0-18-16,0 0-6 0,0 0-16 16,0 0-12-16,0 0-12 0,34 23-8 15,-34-23-7-15,0 0-15 0,0 0 1 0,12 8-11 16,-12-8-18-16,0 0-20 0,9 5-31 0,-9-5-36 15,0 0-51-15,0 0-59 0,0 0-68 16,0 0-63-16,0 0-103 0,0 0-131 0,0 0-88 16,0 0-242-16,0 0-240 0</inkml:trace>
  <inkml:trace contextRef="#ctx0" brushRef="#br1" timeOffset="31581.32">5468 10416 2581 0,'0'0'-15'0,"20"-6"58"0,-20 6 14 16,0 0 23-16,0 0 25 0,0 0 33 15,0 0 23-15,20-3 14 0,-20 3 5 16,0 0-1-16,0 0-9 0,0 0-4 0,0 0 32 16,18 9-10-16,-18-9-1 0,0 0-35 15,15 6-13-15,-15-6-7 0,0 0-23 0,13 7-9 16,-13-7-13-16,0 0-12 0,13 8-9 16,-13-8-6-16,0 0-11 0,10 8-15 15,-10-8-36-15,0 0-28 0,10 5-38 0,-10-5-56 16,0 0-75-16,0 0-67 0,0 0-67 15,0 0-143-15,0 0-142 0,0 0-9 16,0 0-244-16,0 0-233 0</inkml:trace>
  <inkml:trace contextRef="#ctx0" brushRef="#br1" timeOffset="32328.66">5377 10435 2452 0,'0'0'-154'0,"0"0"18"0,0 0 23 16,0 0 14-16,0 0 16 0,0 0 15 15,0 0 17-15,0 0 16 0,18 14 14 0,-18-14 13 16,0 0 9-16,0 0 4 0,0 0 10 15,0 0 8-15,0 0 12 0,0 0 11 0,0 0 3 16,0 0 28-16,0 0 10 0,-14 29 3 16,14-29 9-16,0 0 8 0,0 0 7 15,-20 5 10-15,20-5 3 0,0 0 4 16,0 0 1-16,0 0-10 0,0 0-8 0,0 0-8 16,-31-14-12-16,31 14-12 0,0 0-10 15,0 0-8-15,-3-23-7 0,3 23-6 16,0 0-5-16,0 0-6 0,11-26-6 0,-11 26-5 15,13-13-3-15,-13 13-2 0,12-10-5 16,-12 10 0-16,16-10-2 0,-16 10-4 0,0 0 4 16,18-5 3-16,-18 5-1 0,0 0 2 15,0 0 2-15,0 0-1 0,0 0 3 16,22 12-1-16,-22-12-5 0,0 0-2 0,0 0 3 16,0 0-2-16,0 0-3 0,0 0-2 15,-11 28-4-15,11-28-7 0,0 0-19 0,0 0-37 16,0 0-54-16,0 0-67 0,-17 11-60 15,17-11-92-15,0 0-147 0,0 0-400 0,0 0-243 16</inkml:trace>
  <inkml:trace contextRef="#ctx0" brushRef="#br1" timeOffset="32870.78">5607 10449 2488 0,'0'0'-120'16,"0"0"39"-16,4 10 17 0,-4-10 19 15,0 0 23-15,0 0 20 0,0 0 28 0,0 0 27 16,0 0 7-16,0 0 20 0,0 0-12 15,0 0-3-15,0 0-2 0,0 0-2 0,0 0-2 16,0 0 0-16,0 0 2 0,0 0 4 16,0 0-3-16,0 0-1 0,-4-49 4 15,4 49-6-15,0 0-5 0,4-13 2 16,-4 13-5-16,0 0-8 0,0 0-5 0,0 0-6 16,11-11-1-16,-11 11-5 0,0 0 0 15,0 0-3-15,0 0-4 0,0 0 4 16,0 0-2-16,30 18-1 0,-30-18-3 0,8 12-1 15,-8-12 0-15,0 0 3 0,4 17-4 16,-4-17 12-16,4 12 10 0,-4-12 9 0,0 0 12 16,0 0 6-16,0 0 8 0,0 0 5 15,-12 22 7-15,12-22 4 0,0 0 9 0,-15 4 2 16,15-4 18-16,0 0-5 0,0 0-14 16,0 0-16-16,0 0-1 0,0 0-17 15,-17-30-6-15,17 30-8 0,0-19-4 0,0 19-3 16,0 0-6-16,0 0-6 0,10-28-15 15,-10 28-2-15,9-14-14 0,-5 10-11 0,-4 4-24 16,11-8-34-16,-11 8-37 0,8-7-49 16,-8 7-56-16,0 0-46 0,10-4-65 15,-10 4-153-15,0 0-154 0,0 0-279 0,0 0-301 16</inkml:trace>
  <inkml:trace contextRef="#ctx0" brushRef="#br1" timeOffset="52439.91">3073 12766 860 0,'0'0'344'0,"0"0"-101"0,0 0-78 15,0 0-37-15,0 0-14 0,0 0 4 16,0 0 13-16,0 0 3 0,0 0 5 0,0 0-6 16,0 0 1-16,0 0 3 0,0 0 2 15,0 0 6-15,0 0-1 0,0 0-3 16,0 0-6-16,0 0-9 0,0 0-11 0,0 0-10 15,0 0-11-15,0 0-9 0,0 0-8 0,0 0-2 16,0 0-10-16,0 0-8 0,48-14-7 16,-28 12-6-16,-1-2-4 0,0 2-5 15,0 1-3-15,0-2-4 0,0 2-5 16,0-4-6-16,0 4-10 0,-19 1-15 0,34-4-22 16,-19 4-19-16,-15 0-24 0,23-2-22 15,-23 2-29-15,19-4-31 0,-19 4-26 0,0 0-28 16,15 0-34-16,-15 0-63 0,0 0-626 15,0 0-344-15</inkml:trace>
  <inkml:trace contextRef="#ctx0" brushRef="#br1" timeOffset="52712.25">3232 12798 2855 0,'0'0'-2'0,"0"0"27"0,0 0-4 15,-6 13 4-15,6-13 9 0,0 0 22 16,-6 13 15-16,6-13 8 0,0 0 0 15,0 21-8-15,0-21-5 0,-3 19-2 16,3-19 8-16,0 25 8 0,0-10 6 0,0-15 1 16,0 35-3-16,0-19-4 0,-2 4-9 15,2-1-7-15,0 0-7 0,-3 1-5 16,3 0-5-16,0 0-6 0,-2 0-4 0,0-2-3 16,2-18-5-16,0 29-2 0,0-15-3 15,0-14-3-15,-2 27-6 0,2-27-15 16,0 20-24-16,0-20-34 0,0 17-40 0,0-17-48 15,0 0-51-15,0 15-52 0,0-15-90 16,0 0-141-16,0 0-393 0,0 0-237 0</inkml:trace>
  <inkml:trace contextRef="#ctx0" brushRef="#br1" timeOffset="53202.27">3376 13159 2485 0,'0'0'-100'0,"0"0"28"0,0 0 24 15,0 0 14-15,0 0 14 0,0 0 17 16,0 0 28-16,0 0 15 0,0 0 14 0,23-4 4 15,-23 4-14-15,0 0-6 0,0 0-2 16,0 0 0-16,13-7 2 0,-13 7-4 16,0 0 4-16,0 0 15 0,20-4 3 0,-20 4 9 15,0 0 8-15,0 0 9 0,22 8 1 16,-22-8-4-16,13 10-3 0,-13-10-1 16,10 13 1-16,-10-13-7 0,11 15-1 0,-7-6-5 15,-4-9 0-15,7 22-9 0,-5-12-4 16,-2-10-2-16,-2 24 1 0,2-24 4 15,-5 24 4-15,1-8 4 0,4-16 5 0,-6 23 4 16,2-11-4-16,4-12-2 0,-5 20-6 16,5-20-4-16,-4 17-13 0,4-17 3 15,-2 14 0-15,2-14-3 0,0 0-6 0,-2 17-2 16,2-17-2-16,0 0-3 0,0 0-4 16,19 13-7-16,-19-13-9 0,17 2-12 0,-17-2-18 15,18 0-28-15,-18 0-24 0,0 0-33 16,30-6-36-16,-30 6-45 0,24-6-45 0,-24 6-53 15,21-7-105-15,-11 3-578 0,1 0-412 16</inkml:trace>
  <inkml:trace contextRef="#ctx0" brushRef="#br1" timeOffset="53545.25">3897 13240 2962 0,'0'0'-21'15,"0"0"19"-15,0 0 14 0,0 0 5 0,0 0 8 16,0 0 19-16,0 0 11 0,0 0 0 15,0 0-5-15,0 0-5 0,32 3-3 16,-32-3-4-16,0 0-4 0,0 0-6 0,22-3 0 16,-22 3-1-16,18-3-6 0,-18 3-2 15,14-6-6-15,-14 6 2 0,0 0-11 0,23-3-14 16,-23 3-17-16,14-4-21 0,-14 4-22 16,0 0-29-16,16-6-34 0,-16 6-25 15,0 0-39-15,12-7-52 0,-12 7-533 0,6-8-78 16</inkml:trace>
  <inkml:trace contextRef="#ctx0" brushRef="#br1" timeOffset="53744.81">3951 13148 2239 0,'-14'-5'20'0,"14"5"68"16,0 0 12-16,-13-9 21 0,13 9 7 0,0 0 9 16,0 0 8-16,0 0-2 0,0 0-16 15,-15-7-14-15,15 7-11 0,0 0-12 0,0 0-11 16,0 0-7-16,0 0-7 0,36-15-9 15,-36 15-6-15,22-7-18 0,-22 7-21 16,20-7-32-16,-7 2-40 0,-13 5-40 0,24-6-29 16,-14 2-47-16,-10 4-25 0,22-5-39 15,-22 5-68-15,20-9-514 0,-9 8-152 0</inkml:trace>
  <inkml:trace contextRef="#ctx0" brushRef="#br1" timeOffset="54541.21">4326 12826 2596 0,'0'0'68'0,"0"0"10"16,0 0-6-16,0 0-8 0,0 0-11 0,0 0-8 16,0 0-2-16,0 0-3 0,0 0-5 15,0 0-8-15,0 0-12 0,0 0-3 16,23-15-3-16,-23 15-2 0,22-6 2 0,-22 6-4 16,27-5-1-16,-12 0 1 0,0 1-2 15,-15 4 4-15,26-3-4 0,-26 3 1 16,20-6 3-16,-20 6 6 0,17-3 15 15,-17 3 7-15,0 0 19 0,19-3 15 0,-19 3 7 16,0 0 5-16,0 0 1 0,0 0-1 16,0 0-5-16,0 0-5 0,9 18-9 0,-9-18-3 15,0 0-5-15,0 23-4 0,0-23-2 16,0 19-7-16,0-19-6 0,4 22-2 0,0-7-3 16,0 1-3-16,1 2-4 0,-1-2 0 15,3 4-4-15,-3-1-2 0,2 1 1 0,-2 1-1 16,0-2-5-16,0 2 4 0,1 2 6 15,-3-4 8-15,-2 1 5 0,-2 0 2 16,2 1 4-16,-3-1 2 0,-1-1 0 0,-2-3 3 16,-2 5-8-16,0-6 0 0,-1 1-7 15,-2-3 1-15,1 0-11 0,-1-3-10 0,1-2-22 16,10-8-34-16,-26 8-51 0,14-8-57 16,12 0-67-16,-24-2-61 0,24 2-112 0,-21-10-151 15,12 4-414-15,9 6-392 0</inkml:trace>
  <inkml:trace contextRef="#ctx0" brushRef="#br1" timeOffset="55053.59">4733 13276 2905 0,'0'0'-29'16,"0"0"22"-16,0 0 4 0,0 0 11 15,0 0-1-15,0 0 7 0,0 0 5 16,0 0 2-16,6-26-4 0,-6 26-7 0,0 0-9 15,10-9-1-15,-10 9 6 0,0 0 0 16,18-8 4-16,-18 8 7 0,14-3 1 0,-14 3 13 16,0 0 12-16,22 0 13 0,-22 0 7 15,0 0 10-15,21 7 0 0,-21-7-1 16,10 10-8-16,-10-10 2 0,11 15-3 0,-11-15 2 16,7 20 3-16,-7-20 0 0,4 21 1 15,-4-10 4-15,0-11 6 0,-2 23 4 0,2-23 6 16,-2 25 4-16,2-25-1 0,-5 23-4 15,5-23 6-15,-2 22-26 0,2-22-4 16,-3 21-6-16,3-21 3 0,3 19-12 0,-3-19-7 16,4 15-4-16,-4-15-1 0,13 14-4 15,-13-14-8-15,16 9-15 0,-16-9-17 16,24 4-18-16,-11-2-21 0,-3-2-29 0,-10 0-36 16,26 0-36-16,-26 0-39 0,26-4-49 15,-14 0-42-15,-2 0-84 0,3 0-129 16,-4-2-448-16,-9 6-356 0</inkml:trace>
  <inkml:trace contextRef="#ctx0" brushRef="#br1" timeOffset="56972.78">5347 12567 2713 0,'0'0'-165'0,"0"0"11"0,0 0 11 0,0 0 10 16,0 0 5-16,0 0 12 0,0 0 8 15,0 0 17-15,0 0 3 0,0 0 11 0,0 0 5 16,14-4 16-16,-14 4 20 0,0 0 20 16,0 0 22-16,0 0 6 0,0 0 8 0,0 0 16 15,0 0 9-15,0 0 0 0,0 0 6 16,0 0-4-16,0 0 1 0,0 0 4 16,0 0 2-16,0 0-4 0,0 0-5 0,0 0-1 15,0 0-8-15,0 0-9 0,0 0 4 16,0 0-7-16,0 0 9 0,0 0-14 15,0 0 8-15,0 0 0 0,0 0 11 16,0 0-29-16,0 0 7 0,0 0-10 0,0 0 10 16,0 0 5-16,0 0 3 0,0 0-1 15,0 0 0-15,0 0 2 0,0 0 0 0,0 0 8 16,0 0 5-16,0 0-4 0,0 0-1 16,0 0-10-16,0 0 4 0,0 0-14 15,14-8 4-15,-14 8 5 0,0 0-7 0,0 0 0 16,0 0 4-16,0 0-8 0,0 0-6 15,0 0 1-15,0 0-1 0,0 0-2 16,0 0-2-16,0 0 4 0,0 0-2 0,0 0 0 16,0 0 1-16,0 0 3 0,0 0-2 15,0 0 2-15,0 0-1 0,0 0 6 0,0 0-11 16,0 0-1-16,0 0-1 0,0 0-2 16,0 0 4-16,0 0 1 0,0 0-1 0,0 0 1 15,0 0 1-15,0 0-5 0,0 0-1 16,0 0 6-16,0 0-3 0,0 0 0 0,0 0 3 15,0 0-4-15,0 0 3 0,0 0-6 16,0 0 6-16,0 0-7 0,0 0 1 16,0 0 5-16,0 0-4 0,0 0-11 15,0 0-14-15,0 0-23 0,0 0 2 0,0 0-2 16,0 0 8-16,0 0 5 0,0 0 1 0,0 0 19 16,0 0-1-16,0 0 1 0,0 0 6 15,0 0 10-15,0 0 7 0,0 0 12 16,0 0 0-16,0 0-5 0,0 0 0 15,0 0 0-15,0 0 5 0,0 0-3 16,0 0-1-16,0 0-5 0,0 0 2 0,0 0 6 16,0 0-7-16,0 0 6 0,0 0 4 15,0 0 4-15,0 0 4 0,0 0 4 0,0 0-3 16,0 0-3-16,0 0-3 0,0 0 3 16,0 0 5-16,0 0-6 0,16-3 4 15,-16 3 3-15,0 0 2 0,0 0 3 0,0 0 4 16,0 0 5-16,0 0 8 0,0 0-6 15,0 0 2-15,0 0 0 0,0 0 0 0,0 0 5 16,0 0-1-16,0 0 2 0,0 0-3 16,0 0 0-16,0 0-3 0,0 0 1 0,0 0 2 15,-28 43-1-15,28-43-2 0,-6 26 2 16,4-14-6-16,0 5 4 0,-2-2-1 16,2 3-5-16,0 0-4 0,-1 2-3 15,3-1-2-15,0-19-5 0,0 36 0 0,0-14-4 16,3-2-2-16,-1-1 0 0,0 2-6 0,2 2 0 15,0-1 0-15,0 0-2 0,2 1-2 16,4 0-3-16,-6 0 1 0,4-3-2 16,-4 2 1-16,2-1-2 0,3 0 0 0,-3-1 1 15,1 3-2-15,-1-4 2 0,0 0-3 16,1-2 3-16,-3 1 0 0,4-1 2 0,-2 0 1 16,1-2 1-16,0 0-2 0,-1 2-1 15,2-5 1-15,0 4-2 0,-1-5 1 16,2 2-4-16,-1-1-2 0,0-3-14 0,-8-9-28 15,15 18-31-15,-11-11-44 0,-4-7-55 16,13 13-65-16,-8-9-72 0,-5-4-150 16,6 9-480-16,-6-9-346 0</inkml:trace>
  <inkml:trace contextRef="#ctx0" brushRef="#br1" timeOffset="61907.44">5660 12546 2767 0,'0'0'-106'0,"12"-13"13"16,-12 13 1-16,0 0 7 0,0 0 2 0,0 0 15 15,0 0 15-15,0 0 27 0,0 0 10 16,0 0 8-16,0 0 16 0,0 0 17 0,28 15 24 16,-28-15 28-16,6 21 9 0,-4-8 8 15,2 3-7-15,1-1-5 0,-1 2-4 16,1 2-4-16,-1-3 1 0,0 4-3 0,0-1-4 15,0-2 0-15,1 2-1 0,-1-2 1 16,-2 1 3-16,2-2-4 0,-2 2-1 16,0-5 7-16,-2-13-4 0,4 24-4 0,-4-24-3 15,2 22 4-15,-2-22 13 0,3 17 1 16,-3-17 0-16,0 0-7 0,0 0-4 0,0 0-9 16,0 0-3-16,0 0-6 0,0 0-6 15,0 0-4-15,0 0 1 0,0 0-2 16,0 0-3-16,0 0-5 0,0-67 6 0,5 50-4 15,-1 0 4-15,-2 0-4 0,4 0 1 16,0-2-7-16,0 2 2 0,1 0-10 16,-1-1 0-16,3 3-4 0,-3 0-6 0,2 2-10 15,-1-1-15-15,-1 3-25 0,-6 11-28 16,11-21-39-16,-5 12-56 0,-1 3-39 0,-5 6-43 16,8-10-49-16,-8 10-125 0,0 0-566 15,0 0-442-15</inkml:trace>
  <inkml:trace contextRef="#ctx0" brushRef="#br1" timeOffset="62179.05">5943 12718 3075 0,'0'0'-30'15,"0"0"18"-15,0 0 12 0,9 15 18 16,-9-15 21-16,4 11 28 0,-4-11 18 0,5 18 6 15,-5-18-4-15,6 20 1 0,-4-8-2 16,-2-12 9-16,6 27 8 0,-4-15 4 0,0 4-4 16,-2-16-8-16,4 27-10 0,-2-12-11 15,0-2-6-15,-2-13-8 0,0 25-5 16,4-11-6-16,-4-14-6 0,2 20-15 0,-2-20-20 16,2 18-28-16,-2-18-42 0,0 0-46 15,0 19-62-15,0-19-60 0,0 7-76 0,0-7-141 16,0 0-520-16,0 0-412 0</inkml:trace>
  <inkml:trace contextRef="#ctx0" brushRef="#br1" timeOffset="62458.07">5770 13093 2963 0,'0'0'-58'0,"0"0"16"15,0 0 2-15,0 0 13 0,-11 12 14 16,11-12 20-16,0 0 16 0,0 0 12 16,0 0-5-16,0 0 3 0,0 0 4 0,0 0 4 15,0 0 8-15,0 0 10 0,0 0 6 16,34 7 0-16,-34-7-12 0,0 0-4 0,36-8-3 16,-19 4-1-16,0 1-3 0,0-1-3 15,2 0-4-15,-2 0-12 0,2 1-12 0,-2-1-23 16,0-1-37-16,-1 1-36 0,-16 4-47 15,30-3-35-15,-17 1-39 0,-2-1-80 0,-11 3-525 16,17-3-133-16</inkml:trace>
  <inkml:trace contextRef="#ctx0" brushRef="#br1" timeOffset="62897.24">5920 13261 2335 0,'0'0'-51'0,"0"0"26"15,0 0 20-15,0 0 13 0,0 0 6 16,0 0 29-16,0 0 12 0,0 0 18 0,0 0 6 16,0 0 1-16,4 22-9 0,-4-22-5 15,0 0 5-15,13 14 4 0,-13-14 2 0,9 14 2 16,-9-14-9-16,8 12-5 0,-8-12-7 15,9 20-9-15,-5-9 0 0,-4-11-7 16,8 19-5-16,-4-7 0 0,-4-12 0 0,6 20-1 16,0-8-4-16,-6-12-2 0,6 20 2 15,-2-10-1-15,-4-10 1 0,4 19 4 16,-4-19 3-16,4 16-4 0,-4-16 4 0,4 13 8 16,-4-13 5-16,0 0 7 0,2 16 6 15,-2-16 1-15,0 0-6 0,0 0-2 16,0 0-1-16,0 0-4 0,0 0 0 0,0 0-7 15,0 0-4-15,0 0-5 0,0 0-3 16,0 0-5-16,0 0-3 0,2-53-5 16,-2 53 0-16,5-22 1 0,-5 22-18 0,4-25-22 15,-2 12-29-15,0-3-38 0,-2 16-46 16,5-23-66-16,-3 11-56 0,-2 12-116 0,2-24-170 16,-2 15-382-16,0 9-324 0</inkml:trace>
  <inkml:trace contextRef="#ctx0" brushRef="#br1" timeOffset="63233.13">6130 13377 2756 0,'0'0'-71'0,"10"13"19"0,-10-13 2 0,0 0 0 15,0 0 4-15,0 0 17 0,0 0 3 16,0 0 13-16,17 4 2 0,-17-4 0 0,0 0 19 15,0 0 18-15,22 4 22 0,-22-4 26 16,12 3 6-16,-12-3-5 0,10 8 5 0,-10-8-3 16,10 9-1-16,-10-9-3 0,8 14 2 15,-8-14 0-15,2 17 0 0,-2-17 8 16,2 17 7-16,-2-17 5 0,0 23-2 0,0-23 0 16,-2 19-4-16,2-19-1 0,2 19-4 15,-2-19-4-15,2 17-4 0,-2-17-9 16,6 15-7-16,-6-15-5 0,13 12-11 0,-13-12-13 15,19 8-19-15,-19-8-32 0,23 2-35 16,-23-2-45-16,28-4-66 0,-28 4-57 16,30-8-71-16,-16 1-124 0,-1-3-520 0,-1 1-349 15</inkml:trace>
  <inkml:trace contextRef="#ctx0" brushRef="#br1" timeOffset="63921.31">6439 12979 2780 0,'0'0'-73'0,"0"0"27"0,2-20 15 16,-2 20 0-16,0 0 28 0,-4-20 10 15,4 20 30-15,-4-20-3 0,4 20 7 16,-5-25-5-16,1 10-3 0,-1-2 6 15,3 0 17-15,-2-2 17 0,0 2 20 0,2-1 4 16,0 2-2-16,0-4-8 0,2 20-8 16,0-34-6-16,2 20-7 0,0-2-6 15,-2 16-5-15,6-31-9 0,-2 20-4 0,3-2-6 16,2 1 2-16,-3 1-11 0,-6 11-5 16,17-15 0-16,-9 7-3 0,-8 8-3 0,22-8 0 15,-22 8 0-15,24 0-1 0,-24 0 2 16,26 6-3-16,-13 1 1 0,2 1-1 15,-2 2-3-15,-3-1 0 0,2 5-1 0,0-1 0 16,0 2-1-16,-2 2-1 0,1-1 0 16,-4-1 2-16,-1-2-4 0,0 5 5 0,-4-4 4 15,0 2 5-15,-2-16 4 0,-4 28 3 16,-2-15 0-16,0 1-2 0,-3-1 1 0,-2-1-3 16,1-1 1-16,-2-2 0 0,-2-1 4 15,14-8 2-15,-27 12 6 0,14-8 5 16,13-4-2-16,-25 6 6 0,25-6-2 0,-20 0-4 15,20 0-6-15,0 0-2 0,0 0-3 16,-20-10-2-16,20 10 2 0,0 0-9 16,0 0-4-16,0 0 1 0,0 0-5 15,0 0-2-15,0 0-2 0,30-38-4 0,-20 33-12 16,-10 5-15-16,21-7-25 0,-10 1-35 16,-11 6-40-16,21-7-53 0,-21 7-51 0,20-8-53 15,-20 8-114-15,20-8-143 0,-14 5-367 16,3-1-291-16</inkml:trace>
  <inkml:trace contextRef="#ctx0" brushRef="#br1" timeOffset="64275.07">6761 12850 2739 0,'0'0'-37'0,"14"8"33"16,-14-8 1-16,0 0 28 0,9 14 16 16,-9-14 31-16,6 11 23 0,-6-11 14 0,5 15 1 15,-5-15-7-15,6 20-2 0,-6-20 7 16,4 19 4-16,-2-8 7 0,-2-11-3 0,4 23-6 15,-4-23-6-15,4 21-13 0,-2-10-10 16,-2-11-11-16,4 21-3 0,-4-21-8 16,6 19-10-16,-6-19-10 0,4 15-19 0,-4-15-27 15,4 14-27-15,-4-14-33 0,0 0-38 16,6 13-70-16,-6-13-58 0,0 0-93 16,8 4-164-16,-8-4-435 0,0 0-331 0</inkml:trace>
  <inkml:trace contextRef="#ctx0" brushRef="#br1" timeOffset="67040.92">6261 12373 2689 0,'0'0'-130'0,"0"0"20"0,0 0 22 16,0 0 15-16,0 0 18 0,0 0 20 16,0 0 24-16,0 0 36 0,0 0 13 0,0 0 14 15,0 0 23-15,0 0 3 0,0 0 14 16,0 0-2-16,0 0 5 0,0 0-4 15,0 0 1-15,0 0-1 0,0 0 6 0,0 0-10 16,0 0-1-16,0 0 1 0,0 0-10 16,0 0-6-16,0 0-11 0,0 0-4 0,0 0-8 15,0 0-5-15,0 0-6 0,0 0-1 16,0 0-7-16,0 0-3 0,0 0 0 0,0 0-4 16,0 0 2-16,0 0-4 0,0 0-2 15,0 0 2-15,0 0 2 0,0 0-2 16,0 0 8-16,0 0 7 0,0 0 0 15,0 0 1-15,0 0-2 0,0 0-2 0,0 0-2 16,0 0-7-16,0 0 1 0,0 0-3 16,0 0-3-16,0 0 3 0,0 0 4 15,0 0 4-15,0 0 2 0,0 0 1 0,0 0-2 16,0 0 3-16,0 0-5 0,0 0-2 16,0 0 0-16,0 0-2 0,0 0-9 0,0 0-2 15,0 0-4-15,0 0-1 0,0 0-5 16,-9-19-4-16,9 19 0 0,0 0-4 0,0 0-1 15,0 0-4-15,7-27 4 0,-7 27-2 16,0 0-1-16,17-10 2 0,-17 10-1 16,0 0 0-16,16-2 2 0,-16 2 1 0,0 0 0 15,0 0 0-15,0 0 3 0,0 0-6 16,24 15-18-16,-24-15-35 0,0 0-55 16,0 0-68-16,2 18-67 0,-2-18-126 15,0 0-181-15,0 0-355 0,0 0-310 0</inkml:trace>
  <inkml:trace contextRef="#ctx0" brushRef="#br1" timeOffset="68951">6439 12308 2621 0,'0'0'-140'15,"0"0"20"-15,0 0 12 0,0 0 16 0,0 0 32 16,0 0 22-16,0 0 17 0,0 0 17 16,0 0 5-16,0 0 4 0,0 0 1 0,0 0 2 15,0 0 3-15,0 0 0 0,0 0 12 16,0 0 2-16,0 0 8 0,0 0 3 15,0 0 4-15,0 0 1 0,0 0 12 0,0 0-2 16,0 0 5-16,0 0 3 0,0 0 10 16,0 0 4-16,0 0 3 0,0 0 2 0,0 0-3 15,0 0-14-15,0 0 0 0,0 0-10 16,-22 32-6-16,22-32-7 0,0 0-11 16,0 0 0-16,0 0-15 0,0 0 0 0,0 0 1 15,0 0 0-15,0 0-6 0,0 0-1 16,0 0 5-16,0 0-3 0,18-44 5 0,-18 44 8 15,0 0 1-15,0 0 2 0,19-2 3 16,-19 2 5-16,0 0-1 0,0 0-2 16,0 0-1-16,0 0-2 0,18 21 3 15,-18-21 5-15,0 0 0 0,0 0 5 0,0 15 6 16,0-15 2-16,0 0 0 0,0 0 1 16,0 0-4-16,0 0-6 0,0 0-7 0,0 0-12 15,0 0-23-15,0 0-27 0,0 0-32 16,0 0-40-16,0 0-42 0,0 0-43 0,0 0-52 15,0 0-111-15,-25-29-517 0,25 29-229 16</inkml:trace>
  <inkml:trace contextRef="#ctx0" brushRef="#br1" timeOffset="69937.18">6866 12365 2440 0,'0'0'-149'15,"0"0"27"-15,0 0 21 0,0 0 15 16,0 0 18-16,0 0 18 0,0 0 26 15,0 0 4-15,0 0 14 0,0 0 19 0,0 0-5 16,0 0 15-16,0 0 4 0,0 0 15 16,0 0 0-16,0 0 11 0,0 0 23 15,0 0-10-15,0 0 1 0,0 0-3 16,0 0 2-16,0 0 4 0,0 0-13 0,36 26 0 16,-36-26 3-16,8 14 2 0,-8-14 7 0,8 17 2 15,-8-17-2-15,10 19 4 0,-6-10 1 16,0 5 11-16,-4-14-2 0,8 29-9 15,-1-14-6-15,-3-2-1 0,3 5-1 0,-3-2-4 16,0 4-3-16,3-1-9 0,-3 0 4 16,0-1-1-16,0 1 2 0,2 3-8 15,-4-1 1-15,3 1-2 0,0 2-5 0,-1-4-4 16,-2 2-3-16,-2-2-4 0,0 3-2 16,0-1-3-16,0 0-4 0,-2 1-16 0,-2 1-28 15,-1 1-36-15,-2 2-56 0,-1 0-55 16,-2 1-58-16,-3 0-85 0,0 1-662 0,-4 0-425 15</inkml:trace>
  <inkml:trace contextRef="#ctx0" brushRef="#br1" timeOffset="83082.2">1897 15013 460 0,'-16'-11'83'0,"16"11"-53"0,0 0-23 0,0 0-18 16,0 0 7-16,0 0-5 0,0 0 5 15,0 0-5-15,0 0-21 0,0 0-65 0,0 0-46 16,-9-10 46-16</inkml:trace>
  <inkml:trace contextRef="#ctx0" brushRef="#br1" timeOffset="83688.85">2105 14916 545 0,'0'0'163'0,"14"-11"25"0,-14 11-32 15,0 0-15-15,8-10-11 0,-8 10-18 16,0 0-12-16,0 0-1 0,10-13 0 0,-10 13 8 16,0 0 3-16,0 0 16 0,0 0 15 15,7-12 21-15,-7 12 9 0,0 0 5 16,0 0-3-16,0 0 8 0,0 0-8 0,0 0-14 16,0 0-17-16,0 0-15 0,15 29-14 15,-15-29-13-15,4 19-12 0,0-5-10 16,-4-14-7-16,3 28-8 0,1-13-5 15,-2 0-1-15,-2-15 18 0,2 31-8 0,0-16-1 16,-2 3-9-16,0-18-8 0,2 26-2 16,-2-26-5-16,-2 25-6 0,2-25-3 0,0 21 1 15,0-21-3-15,-2 17 1 0,2-17-5 16,2 16 10-16,-2-16 6 0,0 0 2 16,0 0 1-16,0 0 5 0,0 0-26 0,0 0 5 15,0 0-1-15,0 0 5 0,0 0-1 16,0 0 3-16,0 0-4 0,17-43 5 0,-10 26-2 15,-1 0 12-15,0 1-3 0,0-3 0 16,2-1 1-16,1-2-2 0,1 3-6 16,-1 0-4-16,2 1-6 0,-3 3 2 0,2-1-6 15,0 3-5-15,-2 0-2 0,1 1-9 16,3 2-1-16,-12 10-11 0,19-17-8 0,-9 12-27 16,-10 5-25-16,19-8-30 0,-10 5-45 15,-9 3-62-15,17 3-67 0,-17-3-67 16,12 5-161-16,-7 1-121 0,-5-6-10 0,0 0-263 15,13 19-269-15</inkml:trace>
  <inkml:trace contextRef="#ctx0" brushRef="#br1" timeOffset="84094.62">2513 15050 2649 0,'0'0'-26'0,"0"0"21"16,20 4-7-16,-20-4 5 0,0 0-2 16,17 2 19-16,-17-2 14 0,0 0 20 0,19 2-1 15,-19-2 2-15,0 0 5 0,19 3 5 16,-19-3 12-16,0 0 26 0,20 8 15 16,-20-8 8-16,12 7 4 0,-12-7-5 0,8 12-3 15,-8-12-4-15,9 17-2 0,-9-17-4 16,2 21-7-16,-2-21-16 0,-2 22 0 15,2-22-7-15,-5 25-2 0,5-25 0 0,-6 25 1 16,2-8 0-16,2-5-5 0,2-12-1 16,-8 27-5-16,6-16-1 0,2-11 3 0,-4 19-6 15,4-19 1-15,-5 21 3 0,5-21-12 16,0 16-5-16,0-16 3 0,5 14-11 0,-5-14-1 16,10 10-5-16,-10-10-3 0,16 5-13 15,-16-5-18-15,20 4-20 0,-20-4-22 16,23 0-24-16,-23 0-27 0,22-1-34 15,-22 1-40-15,20 0-52 0,-9 0-51 0,-11 0-92 16,19-4-151-16,-19 4-108 0,13 0-208 16,-13 0-168-16</inkml:trace>
  <inkml:trace contextRef="#ctx0" brushRef="#br1" timeOffset="84551.35">2074 15576 2521 0,'0'0'-40'0,"0"0"17"0,0 0 2 15,0 0 1-15,0 0 14 0,0 0 35 16,0 0 9-16,0 0 16 0,0 0 10 0,47 1 0 15,-47-1 2-15,29-1 14 0,-10-2 13 16,0 0 20-16,3 1 10 0,4 0 0 0,3-2-14 16,-2 1-6-16,0-2-14 0,-1 4-13 15,1-3-5-15,-3 4-10 0,-4-2-5 16,2 0-7-16,-3 0-9 0,-19 2-22 0,34 0-24 16,-20 0-45-16,-14 0-50 0,26 0-47 15,-26 0-34-15,21 2-36 0,-21-2-62 16,15 2-615-16,-15-2-276 0</inkml:trace>
  <inkml:trace contextRef="#ctx0" brushRef="#br1" timeOffset="84993.73">2115 15954 2652 0,'0'0'-50'0,"0"0"10"15,0 0 11-15,0 0 7 0,0 0 8 0,0 0 23 16,0 0 18-16,0 0 14 0,0 0 9 16,0 0 6-16,0 0 0 0,0 0 4 0,0 0-1 15,0 0 15-15,0 0 4 0,0 0 4 16,31 26 2-16,-27-17-7 0,5 2-7 15,-5 4-4-15,-4-15-1 0,7 26-4 0,1-13 1 16,-6-1-4-16,-2-12-1 0,8 24 1 16,-8-15 1-16,0-9 4 0,6 22 1 15,-6-22-1-15,2 17-5 0,-2-17 2 0,1 13 5 16,-1-13-4-16,0 0-4 0,7 14-3 16,-7-14-6-16,0 0-2 0,0 0-1 15,0 0-4-15,0 0-6 0,0 0-2 0,0 0-5 16,7-50-5-16,-2 38 0 0,-5 12-7 15,8-26-6-15,-2 12-10 0,0 2-20 16,1-2-23-16,-1 3-41 0,3 0-56 0,-9 11-62 16,19-18-70-16,-13 12-132 0,3 1-161 15,-9 5-336-15,17-6-289 0</inkml:trace>
  <inkml:trace contextRef="#ctx0" brushRef="#br1" timeOffset="85236.61">2478 16056 2879 0,'0'0'23'0,"11"6"1"0,-11-6-4 16,0 0 19-16,12 13 30 0,-12-13 34 0,4 11 27 15,-4-11 6-15,6 17 3 0,-6-17-4 16,2 19-2-16,-2-19 2 0,2 25 8 16,2-11 17-16,-4-14-26 0,2 25 2 0,0-10-42 15,0 0-4-15,-2-15-17 0,4 27-4 16,-2-14-13-16,0 1-5 0,-2-14-23 15,4 22-18-15,-4-22-24 0,5 19-39 0,-5-19-38 16,2 14-48-16,-2-14-65 0,4 13-61 16,-4-13-103-16,0 0-160 0,0 0-63 0,0 0-254 15,0 0-188-15</inkml:trace>
  <inkml:trace contextRef="#ctx0" brushRef="#br1" timeOffset="86084.09">3016 15047 2461 0,'0'0'-45'0,"0"0"20"16,0 0 28-16,0 0 32 0,0 0 29 0,0 0 40 16,0 0 28-16,0 0 15 0,0 0 0 15,0 0-6-15,0 0-8 0,0 0-4 16,0 0 2-16,-19 0 3 0,19 0 1 0,0 0-2 15,0 0-9-15,0 0-8 0,0 0-13 16,0 0-4-16,0 0-9 0,0 0-11 0,0 0-11 16,0 0-9-16,0 0 1 0,0 0-11 15,0 0-7-15,59 4-3 0,-59-4-1 0,30 3-2 16,-9-3-6-16,-3 0-2 0,4-3-5 16,-1 6-1-16,3-6-15 0,-1 3-6 0,-2 0-19 15,0-1-31-15,-2 1-23 0,-19 0-33 16,32-3-32-16,-17 3-39 0,-15 0-30 15,19 0-50-15,-19 0-61 0,0 0-137 16,9-4-529-16,-9 4-438 0</inkml:trace>
  <inkml:trace contextRef="#ctx0" brushRef="#br1" timeOffset="86346.9">3166 15094 3068 0,'0'0'-24'0,"-8"7"6"0,8-7 6 16,0 0 24-16,-7 15 30 0,7-15 18 15,0 0 17-15,-2 24 9 0,2-24 3 16,0 19 6-16,0-19 0 0,2 23 7 0,-2-23 9 16,2 29 4-16,-2-13-3 0,2 1 0 15,-2 4-9-15,0-2-13 0,3 4-8 16,-1-2-7-16,0 1-12 0,-2 1-4 0,2 2-8 16,0-1-5-16,0 2-5 0,1-4 0 15,-3-2-6-15,2 1-11 0,0-2 7 16,-2-2-6-16,2-2-11 0,-2-15-16 0,2 27-35 15,-2-27-40-15,2 19-54 0,-2-19-72 16,2 15-58-16,-2-15-128 0,2 8-171 16,-2-8-412-16,0 0-420 0</inkml:trace>
  <inkml:trace contextRef="#ctx0" brushRef="#br1" timeOffset="86694.11">3416 15609 2911 0,'0'0'-85'16,"0"0"31"-16,0 0 9 0,0 0 36 15,0 0 31-15,0 0 47 0,0 0 27 0,0 0 20 16,0 0 13-16,0 0 0 0,22 18 4 15,-22-18 4-15,2 16 4 0,-2-16 2 0,2 19-1 16,-2-19-7-16,2 21-5 0,-2-21-18 16,0 22-14-16,0-22-3 0,2 25-11 15,-2-11-4-15,0-14-15 0,2 23-8 0,-2-23-5 16,0 22-9-16,0-22-5 0,2 19-8 16,-2-19-18-16,2 17-25 0,-2-17-29 0,0 0-38 15,2 19-45-15,-2-19-60 0,2 8-54 16,-2-8-73-16,0 0-151 0,0 0-140 15,0 0-292-15,0 0-276 0</inkml:trace>
  <inkml:trace contextRef="#ctx0" brushRef="#br1" timeOffset="87208.49">3873 15566 2767 0,'0'0'45'0,"0"0"39"0,0 0 3 15,0 0 10-15,0 0 16 0,0 0 10 0,0 0 5 16,0 0-9-16,0 0-11 0,0 0-13 16,0 0-11-16,0 0-10 0,0 0-6 15,0 0-6-15,0 0-3 0,0 0-9 0,0 0-6 16,32-4-3-16,-32 4-3 0,21 0-5 16,-21 0-6-16,23 0 0 0,-23 0-6 15,22 0-9-15,-22 0-9 0,21 0-24 0,-21 0-34 16,19-1-29-16,-19 1-36 0,0 0-41 15,25-2-49-15,-25 2-57 0,0 0-119 16,15-5-550-16,-15 5-355 0</inkml:trace>
  <inkml:trace contextRef="#ctx0" brushRef="#br1" timeOffset="87418.12">3852 15462 2976 0,'-14'-7'28'0,"14"7"-6"0,0 0 0 15,0 0-1-15,-16-4 28 0,16 4 20 16,0 0 16-16,0 0-8 0,0 0-8 0,0 0-8 16,0 0-7-16,0 0-7 0,0 0-3 15,0 0-5-15,0 0-9 0,54-11-5 16,-54 11-17-16,29 0-28 0,-12-3-40 0,2 3-24 16,-19 0-46-16,36 0-57 0,-17 0-63 15,0-2-118-15,0 0-442 0,-19 2-129 16</inkml:trace>
  <inkml:trace contextRef="#ctx0" brushRef="#br1" timeOffset="87993.6">4381 15147 2319 0,'2'-22'-31'0,"-2"22"44"0,0 0 33 16,0 0 15-16,0 0 31 0,0 0 11 0,9-12 2 15,-9 12 0-15,0 0-19 0,0 0-12 16,0 0-10-16,0 0-4 0,15-10-9 0,-15 10-6 15,0 0-1-15,19-2-6 16,-19 2-6-16,0 0-3 0,26-2-5 0,-26 2-4 16,18 0-4-16,-18 0-14 0,19 0-9 15,-19 0 0-15,0 0 5 0,26 0-10 0,-26 0 3 16,0 0 7-16,21 0 0 0,-21 0 13 16,0 0 13-16,0 0 10 0,19 0 8 15,-19 0 5-15,0 0 10 0,0 0 10 0,0 0 0 16,10 14-1-16,-10-14-2 0,0 15 3 15,0-15 2-15,0 20-4 0,0-20-8 0,-2 25-1 16,2-9-8-16,0 3-2 0,0 0-6 16,-2 1 0-16,2 0-9 0,0 3 2 15,0 0-4-15,0 1-4 0,2 3-2 0,-2-2 0 16,2 1-6-16,-2-4 2 0,0 3-1 16,0-4 2-16,0 1 5 0,0-1 6 0,-2-2 1 15,0 0 12-15,-2 0-3 0,0-4 2 16,-4 0-6-16,1 1-5 0,-4-4-4 15,1-2-3-15,-1-2-10 0,11-8-21 0,-26 11-32 16,14-11-40-16,12 0-56 0,0 0-66 16,-34-11-57-16,22 3-93 0,3 4-169 15,1-5-99-15,1 2-215 0,7 7-171 0</inkml:trace>
  <inkml:trace contextRef="#ctx0" brushRef="#br1" timeOffset="88425.96">4773 15605 2397 0,'0'0'-52'15,"0"0"25"-15,0 0 16 0,0 0 9 16,30-3 12-16,-30 3 3 0,0 0 9 0,0 0 10 16,0 0 0-16,23-1-6 0,-23 1 6 15,0 0 4-15,16 1 0 0,-16-1 6 0,0 0 9 16,22 3 10-16,-22-3 6 0,0 0 7 16,14 8 6-16,-14-8 13 0,9 8 5 15,-9-8 5-15,7 13 0 0,-7-13-1 16,0 0-7-16,-2 24 1 0,2-24-10 0,0 0 5 15,-9 30 2-15,6-19 10 0,3-11 9 16,-8 22 2-16,6-11 3 0,2-11 9 16,-6 21-14-16,6-21-6 0,-4 19-13 0,4-19-9 15,2 17-6-15,-2-17-9 0,10 15-21 16,-10-15-16-16,15 14-27 0,-4-10-37 0,-11-4-52 16,23 3-54-16,-6-1-65 0,-4-2-70 15,-13 0-100-15,32-4-156 0,-20 0-95 16,3 0-239-16,0-3-218 0</inkml:trace>
  <inkml:trace contextRef="#ctx0" brushRef="#br1" timeOffset="90262.03">5571 14932 2539 0,'0'0'-55'0,"0"0"18"0,0 0 24 16,0 0 43-16,0 0 9 0,0 0 9 0,0 0 13 16,0 0 0-16,0 0 1 0,0 0-9 15,0 0-3-15,0 0-2 0,0 0 18 16,0 0 15-16,0 0 21 0,0 0 8 0,0 0 0 15,0 0-1-15,0 0-7 0,0 0-9 16,0 0 0-16,0 0 0 0,0 0-3 16,0 0-7-16,0 0-3 0,0 0-8 0,-21 41-5 15,21-41-1-15,0 0-7 0,-5 19-1 16,5-19-3-16,0 0-4 0,-6 17 1 16,6-17-4-16,-4 16 0 0,4-16-21 0,-4 13 8 15,4-13-7-15,0 0-6 0,-7 21 4 16,7-21-2-16,-4 14 3 0,4-14-1 15,-2 17-2-15,2-17-2 0,-2 17-2 16,2-17 1-16,-2 19-4 0,2-19-3 0,-2 19 1 16,2-19-4-16,0 18 1 0,0-18 3 0,0 24-2 15,0-24 4-15,0 24-1 0,0-24 3 16,0 23 1-16,0-9 2 0,0-14-8 16,-2 23 2-16,2-23-5 0,2 24 5 0,-2-24-7 15,-2 23 0-15,2-23 1 0,0 21-1 16,0-21 1-16,0 18-3 0,0-18 3 0,2 16 6 15,-2-16 2-15,0 0 1 0,0 22-1 16,0-22-4-16,0 14 0 0,0-14-1 0,2 16-1 16,-2-16 1-16,0 0-2 0,2 19-2 15,-2-19-3-15,0 0 3 0,2 22-4 16,-2-22 0-16,0 0-1 0,2 14 0 16,-2-14 2-16,0 0 2 0,4 18-7 0,-4-18 1 15,0 0 0-15,5 19 0 0,-5-19 0 16,2 13-1-16,-2-13 1 0,2 15 0 15,-2-15-1-15,6 14-2 0,-6-14-5 16,4 13-6-16,-4-13-14 0,4 14-16 0,-4-14-25 16,5 7-35-16,-5-7-47 0,0 0-53 0,4 11-52 15,-4-11-53-15,0 0-117 0,0 0-111 16,5 8-61-16,-5-8-256 0,0 0-202 16</inkml:trace>
  <inkml:trace contextRef="#ctx0" brushRef="#br1" timeOffset="91143.55">5759 15108 2438 0,'0'0'-79'0,"0"0"31"0,0 0 35 15,0 0 13-15,2-17 29 0,-2 17 15 16,0 0 25-16,0 0 23 0,0 0 11 0,0 0-2 16,0 0-7-16,0 0 2 0,0 0 9 15,0 0 4-15,0 0 7 0,0 0-2 16,0 0-2-16,0 0-14 0,0 0-5 0,0 0-8 16,0 0-10-16,18 41-8 0,-18-41-6 15,4 21-9-15,-4-8-1 0,0-13-9 0,6 29-3 16,-4-16-3-16,0 1-1 0,-2-14-7 15,2 26 5-15,0-15-4 0,-2-11 1 16,0 20-6-16,0-20 5 0,2 19-4 16,-2-19 4-16,2 15 3 0,-2-15 0 15,0 0 2-15,0 0 1 0,2 16-7 0,-2-16 0 16,0 0-3-16,0 0-6 0,0 0 0 0,0 0-2 16,0 0-1-16,0 0-3 0,0 0 0 15,0 0-1-15,16-50-1 0,-16 50 0 16,8-23-2-16,-4 11-2 0,3 1 1 0,1 0 1 15,-8 11-2-15,15-20-1 0,-6 11-9 16,1-1 5-16,-10 10-3 0,19-16-2 0,-10 9-13 16,-9 7-17-16,14-13-30 0,-14 13-26 15,13-12-38-15,-13 12-45 0,13-7-52 16,-9 5-50-16,-4 2-106 0,9-10-150 0,-9 10-360 16,0 0-263-16</inkml:trace>
  <inkml:trace contextRef="#ctx0" brushRef="#br1" timeOffset="91465.14">6051 15305 2671 0,'0'0'-31'0,"0"0"28"0,0 0 12 15,5 13 24-15,-5-13 41 0,0 0 39 0,0 0 27 16,2 21 12-16,-2-21-3 0,0 0-8 16,2 18-1-16,-2-18 3 0,0 16-5 0,0-16 1 15,0 18-4-15,0-18-6 0,2 20-14 16,-2-20-15-16,2 22-9 0,-2-22-13 16,2 20-8-16,-2-20-8 0,0 24-6 0,0-24-11 15,2 19-5-15,-2-19-9 0,2 19-25 16,-2-19-28-16,2 17-37 0,-2-17-47 0,0 0-51 15,2 19-63-15,0-13-59 0,-2-6-106 16,0 0-147-16,0 0-431 0,0 0-402 16</inkml:trace>
  <inkml:trace contextRef="#ctx0" brushRef="#br1" timeOffset="91800.8">5789 15663 2800 0,'-12'10'-114'0,"12"-10"46"0,0 0 21 16,0 0 29-16,-12 7 36 0,12-7 22 15,0 0 25-15,0 0 28 0,0 0 1 0,0 0-1 16,0 0-6-16,0 0-6 0,0 0-1 15,0 0-6-15,0 0-5 0,0 0-6 16,0 0-5-16,0 0 0 0,47 0-1 16,-47 0 1-16,26-3 1 0,-26 3-5 0,32-6-4 15,-16 5-5-15,2-3-5 0,-2 1-4 16,-16 3-5-16,32-4-5 0,-17 3-16 0,-15 1-31 16,24-4-41-16,-24 4-51 0,20-3-55 15,-20 3-45-15,17 0-60 0,-17 0-127 16,11 0-442-16,-11 0-180 0</inkml:trace>
  <inkml:trace contextRef="#ctx0" brushRef="#br1" timeOffset="92232.9">5896 15851 2482 0,'0'0'-29'0,"0"0"31"0,-8 8 6 0,8-8 8 16,0 0 20-16,0 0 21 0,0 0 11 15,-6 16 3-15,6-16 5 0,0 0 6 16,0 0 5-16,0 0 7 0,0 23 11 16,0-23 4-16,0 0-6 0,4 20-8 15,-4-20-10-15,4 16-10 0,-4-16-8 0,2 19-6 16,-2-19-6-16,4 19-6 0,-4-19-5 0,6 21-4 16,-6-21-5-16,4 19-3 0,-2-9 0 15,-2-10-4-15,4 21 1 0,-4-21 5 16,2 19 3-16,-2-19-4 0,2 15 4 0,-2-15 4 15,0 0 1-15,4 19 5 0,-4-19 7 16,0 0 3-16,2 13 5 0,-2-13-3 0,0 0 1 16,0 0-5-16,0 0-5 0,0 0 3 15,0 0-10-15,0 0-5 0,0 0 0 16,0 0-1-16,0 0-6 0,0 0-3 16,17-36-1-16,-17 36-6 0,7-29-4 0,-1 12 1 15,0 2 5-15,-1-2-9 0,1 2 1 16,0 0-2-16,-2-1-2 0,2 2-11 0,-6 14-16 15,12-22-17-15,-8 12-42 0,-4 10-46 16,8-17-63-16,-8 17-70 0,6-13-84 16,1 7-173-16,-7 6-115 0,6-6-291 0,-6 6-319 15</inkml:trace>
  <inkml:trace contextRef="#ctx0" brushRef="#br1" timeOffset="92566.25">6110 15965 2621 0,'0'0'-100'0,"14"11"32"0,-14-11 5 0,0 0 3 15,0 0 14-15,16 4 24 0,-16-4 22 16,15 3 33-16,-15-3 7 0,0 0 22 16,22 8 5-16,-22-8 19 0,14 8-6 0,-14-8 4 15,12 9 16-15,-12-9 10 0,14 12-1 16,-14-12 9-16,8 14 3 0,-8-14-1 15,4 14 0-15,-4-14-2 0,2 18 5 16,-2-18 7-16,-2 18-1 0,2-18 21 0,0 0-9 16,-4 25-7-16,4-25-11 0,0 0-30 15,-2 21-9-15,2-21-7 0,0 0-8 0,2 17-11 16,-2-17-8-16,8 7-9 0,-8-7-19 16,15 9-28-16,-15-9-28 0,22 2-38 15,-22-2-48-15,26-2-58 0,-10 2-63 0,0-4-82 16,2 2-142-16,-3-1-131 0,-1 0-319 15,-1-1-311-15</inkml:trace>
  <inkml:trace contextRef="#ctx0" brushRef="#br1" timeOffset="93713.07">6665 15525 2739 0,'0'0'-46'16,"0"0"36"-16,0 0 19 0,0 0 23 15,0 0 3-15,0 0 22 0,0 0 16 0,0 0 11 16,0 0 0-16,0 0 2 0,0 0 6 16,0 0 1-16,0 0 6 0,-2-55-4 15,2 55 5-15,0-26-15 0,0 11-9 16,2-5-11-16,-2 4-4 0,2-4-9 0,3 1-5 16,-3 0-6-16,2 0-3 0,0 2-4 15,0 1-5-15,0 0-6 0,3 1-1 0,0 0-7 16,1 5 1-16,-8 10-4 0,16-19-2 15,-4 11-1-15,-2 3-3 0,-10 5 0 16,23-5 0-16,-23 5-4 0,24 7 4 0,-24-7-3 16,22 15 4-16,-8-5-3 0,-4 1 1 15,1 3-3-15,-1 2 3 0,1 4-2 16,-2-4 7-16,-3 3-1 0,0 2 8 0,-2-3 4 16,0 1 5-16,-2-2 4 0,-2-1 4 15,0 2 0-15,-4-1-1 0,0-2 4 16,4-15 2-16,-12 27-6 0,3-15 0 0,-2-3-3 15,-1-1 0-15,-3-1-6 0,3-2 7 16,12-5 7-16,-32 5 7 0,16-5 2 16,16 0-3-16,-25-5 1 0,25 5-1 0,-26-9-6 15,14 2-3-15,12 7-2 0,-14-13-5 16,14 13-4-16,-12-13-5 0,12 13-7 0,-2-15 4 16,2 15-2-16,0 0-3 0,18-17-1 15,-18 17-24-15,18-8-9 0,-18 8-13 16,26-5-14-16,-13 2-25 0,1-1-36 0,-14 4-48 15,28-3-62-15,-12 2-65 0,-16 1-137 16,30-2-181-16,-17 2-378 0,-13 0-442 0</inkml:trace>
  <inkml:trace contextRef="#ctx0" brushRef="#br1" timeOffset="93963.06">7067 15496 3034 0,'0'0'-42'0,"7"19"33"15,-7-19 18-15,2 19 40 0,-2-19 32 16,0 23 24-16,0-23 9 0,0 25 1 0,0-13-5 16,0-12-12-16,0 27-8 0,0-13-13 15,0-14-8-15,0 24-5 0,0-24-14 0,2 21-11 16,-2-21-38-16,2 19-40 0,-2-19-41 15,2 14-48-15,-2-14-47 0,2 9-58 16,-2-9-107-16,0 0-585 0,0 0-331 0</inkml:trace>
  <inkml:trace contextRef="#ctx0" brushRef="#br1" timeOffset="94276.27">6714 14934 2938 0,'0'0'163'0,"0"0"38"15,0 0-10-15,0 0-5 0,0 0 3 16,8-16-22-16,-8 16-7 0,0 0-9 16,0 0-22-16,0 0-26 0,0 0-31 15,0 0-41-15,13-7-40 0,-13 7-50 0,0 0-60 16,9-10-77-16,-9 10-64 0,4-8-105 0,-4 8-140 16,0 0-449-16,10-7-382 0</inkml:trace>
  <inkml:trace contextRef="#ctx0" brushRef="#br1" timeOffset="94422.1">6803 14888 2878 0,'0'0'-29'0,"0"0"54"16,0 0 22-16,14 4 27 0,-14-4 25 0,0 0 23 16,0 0 15-16,14 6 13 0,-14-6-9 15,0 0-8-15,0 0-20 0,0 0-10 16,0 0-11-16,14 3-14 0,-14-3-24 0,0 0-48 16,0 0-61-16,0 0-77 0,0 0-76 15,0 0-123-15,2 6-200 0,-2-6-370 16,0 0-286-16</inkml:trace>
  <inkml:trace contextRef="#ctx0" brushRef="#br1" timeOffset="96415.71">1966 15999 2487 0,'6'6'-214'0,"-6"-6"-15"15,17 10-418-15,-6-3 128 0</inkml:trace>
  <inkml:trace contextRef="#ctx0" brushRef="#br1" timeOffset="98507.3">2937 17426 1822 0,'0'0'-17'0,"0"0"35"0,24 1 25 16,-24-1 33-16,17 3 15 0,-17-3 30 15,17 1 26-15,-17-1 5 0,0 0 0 16,25 0-12-16,-25 0-19 0,17 2-11 0,-17-2 1 16,0 0 0-16,28 0-2 0,-28 0-1 15,19 0-10-15,-19 0-7 0,21 0-11 16,-21 0-2-16,20 0-7 0,-20 0-7 0,22 0-7 15,-22 0-3-15,24 2-6 0,-24-2-6 16,21 3-2-16,-21-3-14 0,20 0-22 16,-20 0-37-16,22 0-39 0,-22 0-48 0,21 1-45 15,-21-1-35-15,15 2-39 0,-15-2-81 16,0 0-595-16,21 0-311 0</inkml:trace>
  <inkml:trace contextRef="#ctx0" brushRef="#br1" timeOffset="98927.05">3121 17489 2704 0,'0'0'-65'15,"0"0"41"-15,0 0 29 0,0 0 23 0,0 0 41 16,0 0 23-16,0 0 15 0,-4 15 10 16,4-15 14-16,0 0 15 0,0 0-2 15,0 0-5-15,-2 17-11 0,2-17-5 16,0 0-8-16,-2 20-26 0,2-20-4 0,-2 20 0 16,2-20-15-16,-4 23 0 0,2-10-9 15,2-13-6-15,-2 31-4 0,2-16 0 16,-2 2 4-16,2-17-8 0,-2 33-6 0,0-17 2 15,4 1 1-15,-4 1-2 0,-1-1-1 16,3-17 1-16,0 30-4 0,0-16-4 0,0-14 1 16,0 25-4-16,0-25-3 0,0 22-4 15,0-22-3-15,0 19-2 0,0-19-3 16,0 0-13-16,0 22-22 0,0-22-30 16,0 0-38-16,-2 16-53 0,2-16-64 0,0 0-52 15,0 12-81-15,0-12-136 0,0 0-116 16,0 0-328-16,0 0-314 0</inkml:trace>
  <inkml:trace contextRef="#ctx0" brushRef="#br1" timeOffset="99259.03">3363 17870 2688 0,'0'0'26'0,"0"0"35"16,0 0 6-16,15-6 2 0,-15 6 16 15,0 0 24-15,0 0 25 0,0 0 11 0,0 0-3 16,0 0-4-16,0 0-11 0,13 19-9 16,-13-19 3-16,0 0-5 0,-3 21-4 15,3-21-11-15,0 0-7 0,-2 22-11 0,2-22-4 16,0 18-6-16,0-18-6 0,0 0-15 15,-2 23-1-15,2-23-9 0,0 0-11 16,0 23-6-16,0-23-16 0,0 0-17 16,0 19-29-16,0-19-42 0,0 0-52 0,-2 15-71 15,2-15-64-15,0 0-104 0,2 10-168 16,-2-10-51-16,0 0-253 0,0 0-183 0</inkml:trace>
  <inkml:trace contextRef="#ctx0" brushRef="#br1" timeOffset="99613.68">3793 17913 2640 0,'0'0'77'16,"0"0"36"-16,0 0 22 0,0 0 24 0,0 0 14 15,0 0 4-15,0 0-7 0,21 0-7 16,-21 0-14-16,0 0-14 0,0 0-14 16,0 0-14-16,26-1-10 0,-26 1-9 0,0 0-14 15,27 0-6-15,-27 0-9 0,21-3-3 16,-21 3-9-16,23 0-8 0,-23 0-21 15,26 0-27-15,-26 0-34 0,25 0-44 16,-25 0-52-16,23 0-64 0,-23 0-44 0,24-3-75 16,-24 3-142-16,17-6-128 0,-11 3-254 15,-6 3-189-15</inkml:trace>
  <inkml:trace contextRef="#ctx0" brushRef="#br1" timeOffset="99832.52">3913 17754 2524 0,'0'0'29'0,"0"0"48"16,-12-6 22-16,12 6 8 0,0 0 13 15,0 0 0-15,0 0 1 0,0 0 7 0,0 0 1 16,0 0-11-16,0 0-6 0,0 0-11 16,0 0-14-16,0 0-5 0,48 0-9 0,-48 0-12 15,32 1-6-15,-13-1-7 0,1 3-29 16,-4-1-35-16,6-2-46 0,-2 0-71 15,4 0-56-15,-3 0-76 0,-1 0-134 16,0-2-549-16,-1 2-372 0</inkml:trace>
  <inkml:trace contextRef="#ctx0" brushRef="#br1" timeOffset="101043.3">4971 17303 2756 0,'0'0'-110'0,"0"0"39"16,0 0 8-16,0 0 9 0,0 0 16 15,0 0 12-15,0 0 8 0,0 0-2 16,0 0 2-16,0 0 15 0,0 0 9 0,0 0 24 16,0 0 21-16,0 0 29 0,0 0 30 15,0 0 26-15,0 0 20 0,0 0 13 0,0 0 7 16,0 0-2-16,0 0-9 0,0 0-8 15,0 0-14-15,0 0-7 0,0 0-10 16,0 0-7-16,0 0-15 0,0 0-18 16,0 0-2-16,0 0-2 0,0 0-10 0,0 0 1 15,0 0-9-15,0 0-1 0,0 0-7 16,0 0-5-16,0 0-3 0,0 0-8 16,6 51-3-16,-4-38-5 0,-2-13 0 0,2 28-7 15,0-12 1-15,-2 0-7 0,2 2 17 16,-2 1 0-16,2-2-7 0,-2 0-3 0,2 0-5 15,-2 2-2-15,0-2 3 0,0-17-8 16,2 29 1-16,-2-15-2 0,0-14 1 16,0 22 0-16,0-22 1 0,2 19-1 0,-2-19 0 15,0 16-13-15,0-16-1 0,0 0 1 16,0 0-1-16,0 0 3 0,0 0 3 16,0 0-8-16,0 0 3 0,0 0-4 0,0 0 2 15,0 0-3-15,0 0-1 0,0 0 2 16,0-67 4-16,6 52-1 0,3 0 4 15,-3-1-9-15,7-1 0 0,-2 0 1 16,3 2 0-16,-1 0-3 0,4 1 3 0,-3-1 0 16,2 3 0-16,1-1 1 0,-3 2 1 0,1 1-7 15,-2 1-18-15,1 2-15 0,0-2-21 16,-2 2-33-16,1-2-45 0,-3 5-57 16,1-1-51-16,0 1-61 0,-11 4-152 0,14-4-161 15,-14 4 32-15,0 0-241 0,0 0-169 16</inkml:trace>
  <inkml:trace contextRef="#ctx0" brushRef="#br1" timeOffset="101304.1">5342 17496 2373 0,'0'0'-72'0,"0"0"53"0,7 12 18 15,-7-12 48-15,0 0 57 0,4 14 45 16,-4-14 25-16,0 0 12 0,0 27 3 15,0-27-3-15,-2 24-6 0,2-24 1 16,-4 26-5-16,4-13 14 0,0-13-20 0,-5 31-25 16,3-20-7-16,2-11-19 0,-2 27-12 15,0-14-7-15,2-13-19 0,0 25-8 16,0-25-11-16,0 21-9 0,0-21-20 0,0 17-38 16,0-7-46-16,0-10-60 0,0 0-76 15,0 17-83-15,0-17-171 0,0 0-172 0,-6 11 23 16,6-11-281-16,0 0-236 0</inkml:trace>
  <inkml:trace contextRef="#ctx0" brushRef="#br1" timeOffset="101630.87">4866 17909 2646 0,'-12'6'-28'0,"12"-6"40"0,0 0 28 0,0 0 22 16,-16 10 23-16,16-10 24 0,0 0 20 15,0 0 21-15,0 0 9 0,0 0 7 16,0 0-7-16,0 0-9 0,0 0-24 0,0 0-10 16,0 0-15-16,0 0-6 0,58-3-13 15,-58 3-9-15,38-3-7 0,-17-1-12 16,1 2-4-16,0 1-5 0,4 1-2 0,-3-3-8 15,1 3-2-15,-2 0-5 0,2 0-6 16,-1 0-4-16,-1 0-9 0,-4 0-24 0,2 3-37 16,-20-3-38-16,31 0-63 0,-16 3-50 15,0-1-59-15,-15-2-87 0,26 2-146 16,-18 0-470-16,-8-2-408 0</inkml:trace>
  <inkml:trace contextRef="#ctx0" brushRef="#br1" timeOffset="102059.04">5090 18093 2889 0,'0'0'-33'0,"0"0"45"0,0 0-4 15,0 0 0-15,0 0 27 0,0 0 14 0,0 0 18 16,4 20 1-16,-4-20-13 0,0 0 2 15,0 0-8-15,16 24-3 0,-16-24-1 0,6 12 4 16,0-2 3-16,-6-10-1 0,7 20 1 16,-3-9-2-16,-4-11-5 0,8 23-2 15,-6-10-5-15,2 0-4 0,-4-13-1 16,4 25-4-16,1-13-1 0,-5-12 1 0,2 22-8 16,-2-22 0-16,5 18 8 0,-5-18 15 15,4 15 15-15,-4-15 11 0,0 0 12 0,2 14 10 16,-2-14-4-16,0 0 3 0,0 0-10 15,4 14-6-15,-4-14-6 0,0 0 4 16,0 0-13-16,0 0 4 0,0 0-6 0,0 0 3 16,0 0 14-16,0 0-11 0,0-50-8 15,0 50 0-15,4-32-5 0,-2 17-2 0,2 0-17 16,0-2-7-16,1 2-12 0,2 1-28 16,-1 0-37-16,-2 0-46 0,2 0-59 15,3 3-78-15,-1 1-75 0,-4 3-157 16,5-1-146-16,-9 8 25 0,11-11-299 0,-11 11-260 15</inkml:trace>
  <inkml:trace contextRef="#ctx0" brushRef="#br1" timeOffset="102347.06">5381 18169 2720 0,'14'14'31'16,"-14"-14"11"-16,0 0-3 0,13 7 4 15,-13-7 11-15,0 0 19 0,15 7 10 16,-15-7-6-16,0 0 0 0,17 6-5 0,-17-6-4 15,0 0-1-15,16 7 8 0,-16-7 8 16,0 0 7-16,14 10 20 0,-14-10 5 16,6 10 1-16,-6-10-7 0,0 0-7 0,0 21-4 15,0-21 6-15,-2 19-5 0,2-19 6 16,-6 17 4-16,6-17 5 0,-5 19-9 0,5-19-9 16,-5 17-7-16,5-17-25 0,-2 17-7 15,2-17-1-15,5 18-13 0,-5-18 1 16,9 15-14-16,-9-15-23 0,12 14-40 0,-12-14-43 15,17 5-63-15,-6-2-85 0,-1-3-60 16,-10 0-129-16,21-1-173 0,-21 1-18 0,22-6-334 16,-22 6-353-16</inkml:trace>
  <inkml:trace contextRef="#ctx0" brushRef="#br1" timeOffset="102696.05">5765 17530 2899 0,'0'0'45'16,"18"-9"17"-16,-18 9-10 0,0 0-5 15,12-4-1-15,-12 4 0 0,0 0 2 0,0 0-6 16,0 0 10-16,24 17 1 0,-24-17 3 15,4 20 7-15,-4-5 5 0,4 2 2 0,-2 2-1 16,-2 2 0-16,2 4-2 0,0 3-5 16,0-1-3-16,1 3-9 0,-3 1-4 0,2-1-2 15,-2 1-3-15,-2 1 3 0,2 1 4 16,-3-1-10-16,1 4 2 0,0-3-1 16,-2 3-9-16,0-2-7 0,-2 0 3 0,-3 1-18 15,0-1-29-15,-1-4-52 0,0 3-50 16,-4-2-66-16,0-3-53 0,-3-1-108 15,4-6-139-15,-6 1-411 0,3-2-287 0</inkml:trace>
  <inkml:trace contextRef="#ctx0" brushRef="#br1" timeOffset="103299.72">4767 17512 2730 0,'0'-18'-50'0,"0"18"7"0,0 0 5 16,-2-20 26-16,2 20 12 0,0 0 21 15,-4-16 17-15,4 16 9 0,0 0 16 16,0 0 8-16,-12-9 23 0,12 9 22 16,0 0 15-16,0 0 12 0,0 0 0 0,-25 22-3 15,25-22-7-15,-15 25-5 0,9-9-6 16,-3 1-5-16,1 3-17 0,-2 1-2 0,4 3-4 15,-4 1-17-15,2-1-2 0,2 0-8 16,0 3-9-16,-1 0 1 0,3 1-13 16,2-1-3-16,2 4-3 0,0 0-8 0,2-3-3 15,2 4-3-15,3 1-12 0,1 1-17 16,2-2-19-16,4 1-24 0,-2-3-35 16,3-1-32-16,2-3-48 0,4-1-55 15,-2-4-78-15,0-3-154 0,0-3-134 0,0-2-324 16,2-4-296-16</inkml:trace>
  <inkml:trace contextRef="#ctx0" brushRef="#br1" timeOffset="103934.87">5929 17154 2626 0,'2'-18'-55'16,"-2"18"56"-16,2-15 41 0,-2 15 39 15,0 0 27-15,6-19 23 0,-6 19 3 16,0 0-7-16,7-19-12 0,-7 19-11 0,6-12-13 16,-6 12-13-16,11-11-8 0,-11 11-10 15,12-8-6-15,-12 8-6 0,18-7-4 0,-18 7-5 16,18-2-3-16,-18 2 1 0,0 0 0 16,30 5 9-16,-30-5-1 0,15 12 7 15,-11-2-3-15,-4-10 1 0,10 19-5 0,-8-10-4 16,-2-9 0-16,2 24 1 0,-2-10-3 15,0-14 9-15,-6 29-2 0,4-17 4 16,2-12 4-16,-6 26 2 0,4-14-1 0,2-12 1 16,-4 20-4-16,4-20-5 0,-5 19-2 15,5-19-7-15,0 0-2 0,-2 21-8 16,2-21-9-16,7 14-19 0,-7-14-26 0,12 11-26 16,-12-11-31-16,22 13-31 0,-10-9-36 15,3 1-50-15,4 2-43 0,-2-3-59 0,2-3-146 16,0 1-140-16,3 0-291 0,-2-2-246 15</inkml:trace>
  <inkml:trace contextRef="#ctx0" brushRef="#br1" timeOffset="104962.58">6615 17584 2599 0,'0'0'-43'16,"0"0"34"-16,0 0 15 0,0 0 19 16,0 0 5-16,0 0 13 0,0 0 7 0,0 0-5 15,0 0-4-15,0 0-6 0,0 0-1 16,18-40-1-16,-18 40 4 0,15-11 10 15,-15 11 0-15,17-11-2 0,-8 6-3 0,-9 5-5 16,12-11-8-16,-12 11 0 0,16-8-1 16,-16 8-8-16,10-8 9 0,-10 8-3 0,0 0 9 15,0 0 17-15,14-9 8 0,-14 9 14 16,0 0 22-16,0 0 7 0,0 0-3 16,0 0-1-16,0 0-3 0,11 23-8 15,-11-23-3-15,-2 21-8 0,2-5-6 0,0-16-8 16,-2 35-8-16,2-16-5 0,0 2-3 15,0 1-8-15,2 2-2 0,-2 3-3 0,0-1-3 16,0 0-5-16,2 2 0 0,-2-2-2 16,0-2-3-16,0 0 0 0,-2-1 10 0,0-4 6 15,-3 0 16-15,1-1 8 0,0-2 22 16,-4 0-6-16,2-5-10 0,-5 0-4 16,0 0-5-16,11-11-1 0,-19 8-15 15,19-8-4-15,-19 2-19 0,19-2-29 0,0 0-31 16,-25-9-46-16,25 9-62 0,-12-14-59 15,10 7-67-15,2 7-110 0,-6-15-170 16,6 15-64-16,0 0-336 0,0 0-384 0</inkml:trace>
  <inkml:trace contextRef="#ctx0" brushRef="#br1" timeOffset="105311.21">6847 17940 2926 0,'0'0'-30'0,"0"0"9"0,0 0 8 16,21 0-7-16,-21 0 11 0,0 0 16 15,22-2 11-15,-22 2 5 0,0 0 10 16,20 2-1-16,-20-2 7 0,0 0 7 0,26 4 38 16,-26-4 16-16,17 4-2 0,-17-4-4 15,17 6-4-15,-17-6 2 0,13 9 0 0,-13-9 12 16,10 11 8-16,-10-11-6 0,2 14 11 15,-2-14 3-15,0 0 0 0,0 25 3 16,0-25 0-16,-4 18-17 0,4-18 13 16,-4 18 2-16,4-18-6 0,-4 17 0 0,4-17-13 15,-4 15-12-15,4-15-10 0,0 0-5 16,0 19-8-16,0-19-22 0,6 13-32 0,-6-13-34 16,22 12-45-16,-12-8-51 0,4 0-62 15,4 0-72-15,0-3-58 0,-1 1-121 16,3 0-160-16,-2-2-18 0,-18 0-324 0,39-5-341 15</inkml:trace>
  <inkml:trace contextRef="#ctx0" brushRef="#br1" timeOffset="105992.5">7629 17919 2797 0,'0'0'-74'0,"0"0"25"16,0 0 7-16,0 0 33 0,0 0 32 16,0 0 33-16,-28-30 23 0,28 30 15 15,0 0 9-15,-2-29 5 0,2 29-1 0,0-27 5 16,2 9 1-16,0-2 1 16,0-2-5-16,2-3-2 0,0-2-6 0,3 3-7 15,0-3-8-15,-1 0-11 0,2 3-8 16,0-1-6-16,1 4-7 0,0-1-7 0,1 4-10 15,-1 0-3-15,1 5-3 0,1 0-5 16,2 3-2-16,-3 1-4 0,2 3 0 16,-12 6-5-16,26-7-3 0,-26 7 5 0,23 3-6 15,-23-3-4-15,24 14 2 0,-14-5-2 16,0 4 0-16,2 3-1 0,-4 2 4 0,2 3-4 16,-1 2 0-16,-1 0 0 0,-1 0 0 15,-1 0 1-15,1-2-2 0,-3 0-2 16,-2 0 4-16,0-2 1 0,-2-3-2 0,0 4 0 15,0-20 1-15,-4 33 0 0,0-20 0 16,-3 0 2-16,-3-2-1 0,-1-1-3 16,-2-2 4-16,-1 0-4 0,0-3 0 0,14-5 3 15,-31 4 7-15,16-4 3 0,15 0 8 16,-31-4 3-16,17-1-2 0,14 5 2 0,-26-14-3 16,17 4-3-16,0-1 26 0,9 11-5 15,-12-19-7-15,12 19-15 0,-3-15 9 0,3 15 0 16,0 0-14-16,11-21 5 0,-11 21-3 15,17-8-15-15,-17 8-21 0,23-7-31 16,-10 3-36-16,-13 4-48 0,25-4-59 0,-10 4-66 16,-2-3-113-16,2 3-186 0,-1 0-57 15,-14 0-287-15,24 7-285 0</inkml:trace>
  <inkml:trace contextRef="#ctx0" brushRef="#br1" timeOffset="106245.71">8144 17907 2868 0,'0'0'91'16,"10"10"40"-16,-10-10 18 0,0 0 12 16,6 19 18-16,-6-19 4 0,6 18 1 0,-6-18 3 15,2 20-19-15,-2-20-19 0,2 21-13 16,-2-21-36-16,2 24-13 0,-2-13-7 0,0-11-11 15,0 22-6-15,0-22-12 0,2 19-19 16,-2-19-31-16,2 18-40 0,-2-10-50 0,0-8-69 16,0 0-82-16,0 0-73 0,0 0-150 15,0 0-114-15,0 0-382 0,0 0-394 16</inkml:trace>
  <inkml:trace contextRef="#ctx0" brushRef="#br1" timeOffset="106804.74">7823 17169 2924 0,'0'0'-43'0,"0"0"27"16,0 0 7-16,0 0 34 0,0 0 16 15,0 0 30-15,0 0 9 0,0 0 7 16,0 0-2-16,0 0-5 0,0 0-1 0,0 0 9 16,0 0 5-16,0 0 10 0,-32 30 10 15,32-30 0-15,0 0-9 0,0 0-5 16,-19 4-9-16,19-4-11 0,0 0-8 0,0 0-4 15,0 0-12-15,-14-17-7 0,14 17-4 16,0 0-9-16,0 0-3 0,2-21-5 0,-2 21-7 16,0 0-2-16,0 0 0 0,17-17-5 15,-17 17 0-15,0 0-2 0,16-4-3 16,-16 4-2-16,0 0-1 0,0 0-17 0,0 0-29 16,0 0-35-16,0 0-43 0,30 11-52 15,-30-11-40-15,0 0-81 0,0 0-137 16,0 0-161-16,0 0-277 0,0 0-224 0</inkml:trace>
  <inkml:trace contextRef="#ctx0" brushRef="#br1" timeOffset="107147.07">7972 17186 2611 0,'12'7'-52'0,"-12"-7"22"0,0 0 33 15,9 9 1-15,-9-9 25 0,0 0 20 0,0 0 11 16,0 0 19-16,0 0 14 0,0 0 10 16,0 0 13-16,0 0 5 0,0 0 9 15,0 0-2-15,0 0 0 0,0 0-10 0,0 0-7 16,0 0-8-16,0 0-13 0,0 0-5 16,0 0-7-16,0 0-5 0,0 0-6 15,0 0-6-15,0 0-6 0,0 0-7 0,0 0-1 16,-5-41-10-16,5 41-1 0,0 0 1 15,19-3-3-15,-19 3-6 0,0 0 4 16,0 0-6-16,0 0 0 0,0 0-2 0,28 11 0 16,-28-11 2-16,0 0-5 0,0 0-11 15,6 14-12-15,-6-14-41 0,0 0-69 0,0 0-88 16,0 0-92-16,0 0-202 0,0 0-102 16,0 0-347-16,0 0-366 0</inkml:trace>
  <inkml:trace contextRef="#ctx0" brushRef="#br1" timeOffset="121049.9">7421 18297 340 0,'0'0'199'0,"0"0"-65"0,0 0-20 15,0 0-39-15,0 0-12 0,0 0-23 0,0 0-5 16,0 0-4-16,0 0 1 0,0 0 3 16,0 0 0-16,0 0 11 0,0 0-4 0,0 0 7 15,0 0-6-15,0 0 12 0,0 0 3 16,0 0 15-16,0 0 3 0,0 0 3 0,0 0 3 15,0 0 2-15,0 0 4 0,0 0-11 16,0 0-4-16,0 0 8 0,0 0-14 16,0 0-2-16,0 0-6 0,0 0-4 0,0 0-8 15,0 0-4-15,0 0-10 0,0 0 3 16,0 0 1-16,0 0 0 0,0 0 3 16,0 0-7-16,0 0 5 0,0 0 4 0,0 0 3 15,0 0-8-15,0 0-1 0,0 0-1 16,0 0-5-16,0 0 1 0,0 0-4 15,0 0-5-15,0 0 3 0,0 0-5 0,0 0-2 16,-4 47 2-16,4-47-2 0,0 0-10 16,0 0 4-16,-2 19-1 0,2-19-1 15,0 0-2-15,-2 17 1 0,2-17 3 0,0 0-5 16,0 0-4-16,-4 17-1 0,4-17 4 16,0 0-2-16,0 0 0 0,-5 18-1 0,5-18 2 15,0 0-2-15,0 0 0 0,0 0 5 16,-7 13-3-16,7-13 8 0,0 0-2 15,-10 7 4-15,10-7 1 0,0 0-3 0,-17 4 0 16,17-4-1-16,0 0 0 0,-23 4 1 16,23-4-2-16,-15 2 0 0,15-2 6 15,-21 4-5-15,21-4-3 0,-21 2 1 0,21-2-10 16,-21 4-10-16,21-4 5 0,-26 2-4 16,26-2 5-16,-24 4-12 0,24-4 1 0,-22 3-7 15,22-3-10-15,-22 0-2 0,22 0-5 16,-23 4-2-16,23-4 4 0,-26 2 1 15,26-2 4-15,-24 0 8 0,24 0-4 0,-28 1-1 16,15 2 10-16,13-3-3 0,-28 0 1 16,28 0 4-16,-26 1 4 0,26-1 6 0,-28 0-1 15,13 2 17-15,15-2-13 0,-28 0-8 16,14 2 2-16,14-2 5 0,-28 0-7 16,28 0-1-16,-28 2-5 0,16 0-3 0,12-2 3 15,-27 2-7-15,27-2 6 0,-28 2 8 16,15 0-14-16,13-2 10 0,-25 1 2 15,25-1-8-15,-26 3 10 0,11-2-10 16,15-1 3-16,-25 3 8 0,25-3-8 0,-28 1-4 16,28-1 3-16,-29 0-2 0,14 0 6 15,15 0 1-15,-30 2-5 0,30-2 5 0,-31-2 1 16,16 2-7-16,15 0 2 0,-32 0 7 16,15 2 2-16,-2-2 3 0,19 0-11 15,-34 2-10-15,34-2-10 0,-30 0-3 0,16 0-10 16,14 0-2-16,-28 2 6 0,28-2 0 15,-25 2 18-15,25-2 10 0,-26 0 4 0,26 0 14 16,-26 2 10-16,26-2 10 0,-20 4-7 16,20-4-2-16,-19 1 2 0,19-1-1 15,-17 3-7-15,17-3-2 0,0 0-1 0,-21 1-12 16,21-1 7-16,0 0-13 0,0 0 7 16,-26-1-4-16,26 1 5 0,0 0 8 15,-21-4 10-15,21 4 17 0,0 0 15 0,-19-4 5 16,19 4 0-16,0 0 4 0,0 0 4 15,-23-4-9-15,23 4-11 0,0 0-5 16,0 0-4-16,-20-2-5 0,20 2-3 0,0 0-12 16,0 0-3-16,0 0 0 0,0 0 0 15,-18-4 0-15,18 4 12 0,0 0-7 0,0 0 1 16,0 0 16-16,0 0 8 0,0 0 9 16,0 0 4-16,0 0 3 0,0 0 8 15,0 0-8-15,-20-1 1 0,20 1-9 0,0 0 0 16,0 0-4-16,0 0-5 0,0 0-5 15,0 0 0-15,0 0-2 0,0 0-4 16,-4 19 0-16,4-19-2 0,0 0 3 0,0 0-4 16,-4 21-1-16,4-21 1 0,-2 15-2 15,2-15-1-15,0 0-1 0,-4 22 3 16,4-22-2-16,-2 18-3 0,2-18 0 0,-5 15-1 16,5-15 4-16,-2 19-3 0,2-19 0 15,-4 16-3-15,4-16-2 0,-4 15-3 16,4-15 1-16,0 0-9 0,-4 17-3 0,4-17-3 15,0 0-8-15,-9 13 10 0,9-13-10 16,0 0-8-16,0 0 6 0,-11 10-11 0,11-10-7 16,0 0-1-16,0 0 11 0,0 0-3 15,0 0-3-15,-24-3 8 0,24 3-3 16,0 0 2-16,0 0 8 0,0 0-2 0,0 0 0 16,-30-7 6-16,30 7 0 0,0 0 8 15,-17-4-3-15,17 4 17 0,0 0-1 0,-17-6 1 16,17 6 5-16,0 0-6 0,-17-3 1 15,17 3-4-15,0 0-2 0,-22-4 2 16,22 4-1-16,-14-4 3 0,14 4 1 0,0 0 11 16,-22-4-2-16,22 4-15 0,0 0 7 15,-23-1 7-15,23 1 3 0,-16-3 1 16,16 3-4-16,0 0-4 0,-28 3-2 0,28-3 0 16,-22 0-1-16,22 0 4 0,-25 0-5 15,25 0-1-15,-23 1 1 0,23-1 3 0,-25 0-6 16,25 0 3-16,-26 2-6 0,26-2 8 15,-25 2-8-15,25-2 3 0,-26 2-5 16,26-2 4-16,-28 0-1 0,28 0-5 0,-24 0-7 16,24 0 1-16,-24 0-4 0,24 0-9 15,-27-2-3-15,27 2 1 0,-26-2-9 0,26 2 12 16,-25-2 6-16,25 2-1 0,-28-1-1 16,28 1 5-16,-25-3-4 0,25 3 9 0,-25-1-5 15,25 1 2-15,-26-2 2 0,26 2 3 16,-27-2 5-16,27 2-5 0,-26-2-5 15,26 2 11-15,-28 0-6 0,28 0 6 0,-24-2-8 16,24 2 5-16,-26 0-2 0,26 0 7 16,-25-2-4-16,25 2 0 0,-24 0-4 15,24 0-3-15,-26 0 2 0,26 0 1 16,-22-2-4-16,22 2 15 0,-26 0-10 0,26 0 10 16,-25-2-1-16,25 2 2 0,-26 0-2 15,26 0 6-15,-25-1-3 0,25 1 7 0,-24 0-11 16,24 0 10-16,-24 1-9 0,24-1 4 15,-26-1-16-15,26 1 4 0,-26 0-3 16,26 0-4-16,-21-3-1 0,21 3-4 0,-23-1 3 16,23 1-2-16,-19-3-4 0,19 3 6 15,-22-3 6-15,22 3-11 0,-16-4 6 0,16 4 8 16,-19-5-3-16,19 5-3 0,-17-7 5 16,17 7 4-16,-15-5 7 0,15 5-6 0,0 0 3 15,-24-10-1-15,24 10 0 0,-14-7-1 16,14 7 2-16,-17-6 0 0,17 6-6 15,-15-8 5-15,15 8-4 0,0 0 5 0,-21-9-4 16,21 9 9-16,-12-6-3 0,12 6 5 16,0 0 3-16,-16-11 2 0,16 11-1 15,0 0 8-15,-10-14-2 0,10 14 8 0,0 0 2 16,-10-9 0-16,10 9 6 0,0 0 5 16,-9-12 1-16,9 12 4 0,0 0-6 15,-9-13-4-15,9 13 1 0,0 0-7 0,0 0-2 16,-10-16-2-16,10 16-1 0,0 0-8 15,0 0 3-15,-7-13-2 0,7 13-8 16,0 0-6-16,0 0-2 0,0 0-2 0,0 0-7 16,-8-13-1-16,8 13-7 0,0 0-10 15,0 0-6-15,0 0-14 0,0 0 1 0,0 0-8 16,0 0-9-16,0 0-3 0,0 0-23 16,0 0-13-16,-6-13-6 0,6 13-14 15,0 0-6-15,0 0-24 0,0 0-75 16,0 0-451-16,-2-8 82 0</inkml:trace>
  <inkml:trace contextRef="#ctx0" brushRef="#br1" timeOffset="140928.97">27577 8023 2720 0,'0'0'-206'16,"-26"-6"-21"-16,26 6-490 0,-25-8 25 0</inkml:trace>
  <inkml:trace contextRef="#ctx0" brushRef="#br1" timeOffset="142127.44">26124 7977 2026 0,'0'0'-4'0,"-2"-19"35"16,2 19-13-16,0 0 4 0,0 0-6 15,0 0 11-15,0-19 12 0,0 19 9 16,0 0 24-16,0 0 1 0,0 0 6 0,0 0 4 16,0 0 1-16,0 0 7 0,0 0 10 15,0 0 4-15,0 0-7 0,0 0-4 0,-34 28-10 16,34-28-6-16,-13 19-4 0,3-9-10 16,2 0-1-16,-3 1 3 0,11-11-11 15,-19 18-2-15,11-9-4 0,-4-2 1 0,12-7-6 16,-15 12-2-16,15-12-5 0,-17 8 3 15,17-8-1-15,0 0 2 0,-17 3 4 0,17-3 4 16,0 0-2-16,0 0 3 0,0 0-7 16,-23-19 0-16,23 19-3 0,0 0-3 15,-4-17-5-15,4 17-1 0,0 0-2 0,-4-15-4 16,4 15-9-16,0 0 0 0,0 0-3 16,0 0-4-16,0 0-2 0,0 0 3 0,0 0-3 15,0 0 5-15,0 0-5 0,0 0-3 16,0 0 3-16,-29 19 3 0,29-19-2 15,-9 12 6-15,9-12 1 0,-10 11 4 0,10-11 1 16,0 0 2-16,-15 11 1 0,15-11 2 16,-9 6-4-16,9-6-1 0,0 0 1 15,0 0-3-15,0 0-1 0,0 0 3 0,0 0 1 16,-31-19 5-16,31 19 4 0,0 0 4 16,-10-13 3-16,10 13 19 0,0 0-3 15,-9-9-6-15,9 9-16 0,0 0 4 0,0 0-5 16,0 0-7-16,0 0-2 0,0 0-2 15,-29 9 0-15,29-9-13 0,-13 11-1 0,13-11-24 16,-14 13-29-16,6-5-42 0,8-8-42 16,-17 15-50-16,8-6-56 0,-1 2-51 15,0-6-100-15,1 1-152 0,-2-2-71 0,11-4-241 16,0 0-203-16</inkml:trace>
  <inkml:trace contextRef="#ctx0" brushRef="#br1" timeOffset="142348.87">25850 7692 2749 0,'12'-13'140'0,"-4"6"-2"0,-8 7-22 0,17-17-14 15,-9 9-14-15,3 1-7 0,-11 7-6 16,27-15-10-16,-9 8-9 0,0 3-20 0,2-5-38 15,1 4-32-15,3-3-33 0,-6 4-40 16,7-3-42-16,-7 1-45 0,-2 1-108 16,3 0-552-16,-4 0-205 0</inkml:trace>
  <inkml:trace contextRef="#ctx0" brushRef="#br1" timeOffset="142582.22">25805 8427 2938 0,'0'0'127'15,"0"0"-37"-15,-2 19-23 0,2-19-10 0,0 0-6 16,0 0-9-16,0 17-38 0,0-17-67 15,0 0-77-15,0 0-68 0,-2 8-133 0,2-8-468 16,0 0-128-16</inkml:trace>
  <inkml:trace contextRef="#ctx0" brushRef="#br1" timeOffset="143194.78">25558 8002 2557 0,'0'0'89'16,"0"0"-11"-16,0 0-28 0,1-21-21 0,-1 21-10 16,0 0 5-16,0 0 8 0,0 0 4 15,0 0-9-15,0 0 3 0,0 0-5 0,0 0 0 16,-19-4-5-16,19 4 7 0,0 0 5 16,0 0 5-16,0 0 2 0,0 0-10 15,-27 16 1-15,27-16-5 0,0 0 1 0,-16 7-3 16,16-7 1-16,0 0-1 0,0 0 1 15,0 0-4-15,0 0 2 0,0 0-5 0,-25-7 4 16,25 7-5-16,0 0 5 0,-6-19-3 16,6 19 5-16,-2-16 6 15,2 16 10-15,0 0 13 0,-2-26 14 0,2 26 2 0,0-15 10 16,0 15 3-16,0 0 0 0,0 0-4 16,2-25-5-16,-2 25-11 0,0 0-4 0,0 0-10 15,0 0-3-15,0 0-3 0,0 0 1 16,0 0-2-16,0 0-1 0,0 0-4 15,0 0-1-15,0 0-7 0,0 0 1 0,-16 62-3 16,14-42-2-16,0 8-3 0,-1 1-4 16,1-2 2-16,-3 5-1 0,1 3-3 0,2-5-1 15,0 4 1-15,0-1 3 0,2 0-7 16,0 2-3-16,-3 3 1 0,3-6-1 16,-2 1-1-16,0 3 0 0,0 2 1 15,-3-8-2-15,3 0 1 0,-3-1-1 0,-1 1-1 16,-2-6-15-16,2 1 2 0,-3-2 5 15,-5-4 13-15,3-1 1 0,0-3 6 0,-7-1 3 16,5-5 13-16,-4 0 6 0,2-6 0 16,15-3 6-16,-33 0 1 0,13-6-5 15,20 6 7-15,-28-11-6 0,13 3 0 0,1-3-5 16,5-1-12-16,-2-1-11 0,8 0-14 16,-1-3-15-16,4 2-18 0,2-4-26 0,1 1-32 15,8 0-38-15,0-1-48 0,5 0-58 16,6 1-44-16,-3-1-108 0,5 1-175 0,-4 4-53 15,4-1-241-15,-3 5-207 0</inkml:trace>
  <inkml:trace contextRef="#ctx0" brushRef="#br1" timeOffset="143620.79">25210 9364 2646 0,'0'0'180'0,"0"0"32"0,11 14-28 16,-11-14-20-16,0 0-25 0,0 0-15 15,0 0-7-15,0 0-10 0,0 0-12 0,11 7-6 16,-11-7-23-16,0 0-24 0,20 2-31 16,-20-2-32-16,23-4-54 0,-3 0-84 0,-4-1-91 15,7-5-205-15,-4 3-510 0,4-5-408 16</inkml:trace>
  <inkml:trace contextRef="#ctx0" brushRef="#br1" timeOffset="144388.63">24970 7703 2845 0,'0'0'-99'0,"0"0"41"16,0 0 19-16,-4-16 42 0,4 16 31 0,0 0 31 15,0 0 16-15,0 0 12 0,0 0-6 16,0 0-10-16,0 0-8 0,0 0-8 0,0 0-9 16,11-24-6-16,-11 24-8 0,0 0-3 15,17-4-2-15,-17 4-4 0,0 0-1 16,18-2-7-16,-18 2-2 0,0 0-2 0,0 0 0 15,0 0-4-15,0 0 7 0,0 0 7 16,27 10 5-16,-27-10 3 0,0 0 6 0,-2 19 4 16,2-19-2-16,0 0 1 0,-18 26-5 15,7-13-2-15,3 0-1 0,-3-1 0 16,1 2-4-16,-1-1-4 0,1 0-3 16,1 0-4-16,1 2 0 0,1-2-4 0,-2-1-1 15,4 0-2-15,-2 2-2 0,7-14-5 16,-8 18-8-16,8-18-13 0,-7 18-15 15,7-18-11-15,-3 12-8 0,3-12-6 0,0 0-1 16,0 0 5-16,0 0 1 0,0 0 1 16,0 0-6-16,1 20 7 0,-1-20 5 0,0 0 15 15,0 0 13-15,0 0 10 0,0 0 7 16,0 0 2-16,0 0 3 0,0 0-2 0,0 0 3 16,0 0-1-16,0 0 7 0,0 0 7 15,-16 5 10-15,16-5 13 0,0 0 12 16,-20 7 4-16,20-7 5 0,0 0 4 0,-20 2-2 15,20-2-1-15,0 0 2 0,0 0-2 16,-23-4-2-16,23 4-5 0,0 0-1 0,-18-14-16 16,18 14-20-16,-7-16-30 0,7 16-42 15,-2-25-53-15,2 25-76 0,2-29-66 16,0 12-116-16,-2-1-179 0,0 5-389 0,0-2-334 16</inkml:trace>
  <inkml:trace contextRef="#ctx0" brushRef="#br1" timeOffset="144904.63">24705 7575 2761 0,'0'0'-16'15,"0"0"46"-15,0 0-20 0,0 0 5 16,0 0-3-16,0 0 1 0,0 0 0 0,0 0 0 16,0 0-2-16,0 0 3 0,0 0-5 15,-27 43 5-15,25-29-2 0,2 3-2 16,-2 3 1-16,1-2-2 0,1 4-2 0,0-2 3 16,0 4 1-16,0 2-7 0,0 1 2 15,0-1 1-15,-3-1-1 0,-1 2 1 0,2-3 3 16,-5 1 19-16,0-2 30 0,-1 2 17 15,1-4 19-15,-7-1 19 0,-1-1 11 0,0-5-2 16,-4 2 4-16,0-4 4 0,1 0 4 16,-6-2-6-16,1-5 7 0,-1-1 2 15,4-1-7-15,-2-6-5 0,1 2-37 0,-2-6-8 16,2-2-14-16,3-2-14 0,2-1-22 16,2-4-25-16,4 4-37 0,4-3-39 0,0-2-44 15,6 17-43-15,0-33-38 0,2 19-30 16,2-2-7-16,2 0 3 0,2 5 17 15,2-2 12-15,-2 1 21 0,3 3 26 0,-4-1 38 16,-7 10 46-16,18-15 52 0,-10 7 45 16,-2 2 46-16,1 1 21 0,-7 5 7 0,10-10-8 15,-10 10-12-15,9-8-12 0,-9 8-23 16,9-7-41-16,-9 7-83 0,0 0-76 16,8-8-101-16,-8 8-182 0,0 0-337 0,0 0-66 15</inkml:trace>
  <inkml:trace contextRef="#ctx0" brushRef="#br1" timeOffset="145088.94">24337 7686 2500 0,'0'0'84'0,"0"0"-13"0,0 0-8 0,0 0-6 15,-12-8-5-15,12 8-5 0,0 0-13 16,0 0-28-16,0 0-55 0,-20 33-45 15,16-22-31-15,-2 2-22 0,0 1-19 0,-1-2-31 16,1 2-38-16,1-1-370 0,-3 2 187 16</inkml:trace>
  <inkml:trace contextRef="#ctx0" brushRef="#br1" timeOffset="145480.6">24151 7942 1809 0,'0'0'71'0,"0"0"55"16,0 0 7-16,0 0-13 0,0 0-11 15,0 0-10-15,0 0-7 0,0 0-8 0,-17 7 2 16,17-7-9-16,0 0-11 0,0 0-3 16,0 0-12-16,-5 18 0 0,5-18-5 0,0 0-7 15,-6 12 0-15,6-12-5 0,0 0-3 16,-4 14 3-16,4-14 0 0,0 0 1 0,-8 13 4 16,8-13 8-16,0 0 2 0,0 0 3 15,0 0-1-15,0 0-5 0,0 0-9 16,0 0-3-16,0 0-5 0,0 0 3 0,0 0 3 15,0 0 5-15,0 0 9 0,-38-17 10 16,38 17 5-16,-13-7 10 0,13 7 5 16,0 0 8-16,-19-8-1 0,19 8 1 0,0 0-5 15,0 0-7-15,-29 7-10 0,29-7-3 16,-16 9-6-16,16-9-2 0,-14 14-9 0,7-4 4 16,7-10-4-16,-16 21-5 0,5-8 4 15,2 0-2-15,-1 0 0 0,0 3-3 16,0-3-4-16,-2 4-1 0,0-2-4 0,-1 1-5 15,0-3-21-15,0 0-45 0,1-1-67 16,-2-1-107-16,-4 0-133 0,-1 0-273 16,-2-4 6-16,0 5 29 0,-1-4-255 0,-4 4-179 15</inkml:trace>
  <inkml:trace contextRef="#ctx0" brushRef="#br1" timeOffset="145650.44">23641 8682 2905 0,'21'4'130'0,"-4"-3"-25"16,2-2-37-16,2-1-8 0,-1 0-3 0,-4-3 8 16,3-1-4-16,5-2-5 0,-2-1-29 15,2-4-35-15,4-1-17 0,-3-3-9 16,3 2-1-16,-5-5-25 0,2 1-47 0,-2-4-61 16,-3-1-104-16,5-7-592 0,-8 0-219 15</inkml:trace>
  <inkml:trace contextRef="#ctx0" brushRef="#br1" timeOffset="145828.76">24048 7449 2856 0,'0'0'161'0,"0"0"-17"0,0 0-53 15,0 0-29-15,-7-10-4 0,7 10-6 16,0 0-12-16,0 0-45 0,0 0-98 0,0 0-84 15,0 0-175-15,0 0-497 0,-15-2-211 16</inkml:trace>
  <inkml:trace contextRef="#ctx0" brushRef="#br1" timeOffset="146669.2">23683 7777 2599 0,'4'-19'-25'16,"-4"19"7"-16,0 0-17 0,0 0 1 16,0 0-13-16,0 0 4 0,0 0 8 0,0 0 1 15,0 0 7-15,0 0 10 0,-29 35-11 16,29-35 9-16,-9 10 2 0,9-10 19 0,0 0 13 15,-13 12 7-15,13-12 4 0,0 0-6 16,-8 10 0-16,8-10-3 0,0 0-8 16,0 0 7-16,-14 13-9 0,14-13 4 0,-10 8 4 15,10-8-4-15,-10 11 16 0,10-11-22 16,-14 14 4-16,14-14-5 0,-13 13 1 0,4-5 3 16,9-8 13-16,-15 14-23 0,15-14 13 15,-12 12-8-15,12-12 13 0,-12 11 2 16,12-11 11-16,-10 10 18 0,10-10 17 0,0 0 13 15,-14 10 16-15,14-10-7 0,0 0-9 16,0 0 0-16,-22 0-2 0,22 0 13 16,0 0 4-16,0 0 11 0,-25-8 4 0,25 8 4 15,0 0 2-15,-23-6-10 0,23 6 0 16,0 0-19-16,-23-2-10 0,23 2-7 0,0 0-7 16,-28 6-9-16,28-6-2 0,-17 6-5 15,17-6-5-15,-21 11-5 0,12 0-4 0,-1-4-3 16,0 5-2-16,-2-2-4 0,2 3 1 15,2 2-5-15,-3-1-4 0,3 2-1 16,-1-2-3-16,5 1-6 0,0 1-9 0,-1 2-4 16,5-18 0-16,-2 31-2 0,4-12 2 15,1-5-2-15,-1 4 0 0,0-3 2 0,2 0 1 16,-2 0-1-16,0 0 2 0,0 0 3 16,-2-15 0-16,0 23 2 0,0-23 6 0,-2 23 11 15,2-23 6-15,-8 18 9 0,-1-5 7 16,1-4-2-16,-4-1 3 0,12-8 6 15,-26 13 4-15,11-8 13 0,2 0 4 0,13-5 9 16,-29 2-1-16,14-2 4 0,15 0-6 16,-27-6-3-16,11 0-6 0,16 6-9 15,-25-17-11-15,15 6-28 0,1-4-20 0,3 0-24 16,-1-3-24-16,3-1-45 0,2-3-46 16,2 0-62-16,2 2-53 0,2-6-77 0,0 2-156 15,3 3-113-15,-3 2-356 0,1 4-401 16</inkml:trace>
  <inkml:trace contextRef="#ctx0" brushRef="#br1" timeOffset="159477.21">28373 7919 342 0,'0'0'55'0,"-13"14"17"0,13-14-9 16,0 0 11-16,-8 12 4 0,8-12 0 0,0 0 9 15,0 0 12-15,0 0 12 0,-7 13 23 16,7-13 24-16,0 0 17 0,0 0 9 0,0 0 9 15,0 0-5-15,0 0-6 0,0 0-5 16,0 0-6-16,0 0-11 0,0 0-6 0,0 0-9 16,0 0-8-16,0 0-11 0,0 0-6 15,0 0-13-15,25-41-6 0,-25 41-9 16,7-25-9-16,-5 10-5 0,3-4-8 0,-3 3-6 16,0-1-11-16,0 2-3 0,-2 15-5 15,5-31-6-15,-2 16-3 0,-1 1-6 0,-2 14 0 16,4-23-1-16,-4 23-2 0,4-18-4 15,-4 18-3-15,4-17-4 0,-4 17-6 16,0 0 0-16,6-15-1 0,-6 15-2 0,0 0 0 16,0 0 0-16,0 0-3 0,0 0 2 15,0 0-1-15,0 0 0 0,31 22 0 16,-22-12-1-16,-9-10 0 0,19 20-2 0,-9-8 7 16,3 0-7-16,-3-1-1 0,3 0 3 15,-3 1-2-15,2-3 4 0,0-2-2 16,-3 3-2-16,-9-10 1 0,16 15-1 0,-8-8 1 15,-8-7 3-15,14 8-2 0,-14-8 4 16,11 7-1-16,-11-7-1 0,0 0 3 16,0 0 6-16,0 0-3 0,31-15 2 0,-24 5-4 15,-7 10-2-15,14-22 1 0,-5 6 2 16,-3 0 2-16,1-2 4 0,-2 3 3 0,2-4 6 16,-3 3-3-16,2 3-2 0,2-3-1 15,-4 1-6-15,-4 15 2 0,8-24-3 0,-4 14-3 16,-4 10-3-16,8-20-16 0,-8 20-18 15,4-15-38-15,-4 15-47 0,5-15-64 16,-5 15-62-16,4-10-53 0,-4 10-114 0,0 0-170 16,0 0-335-16,0 0-302 0</inkml:trace>
  <inkml:trace contextRef="#ctx0" brushRef="#br1" timeOffset="159744.62">28966 7892 2717 0,'0'0'34'0,"0"0"27"16,0 0-5-16,0 0 0 0,0 0 2 0,0 0 8 16,8 13 1-16,-8-13 4 0,0 0-3 15,0 0-4-15,-4 24-4 0,4-24-7 16,-7 20-5-16,7-20-7 0,-2 22 0 0,2-22-5 15,-4 22-1-15,4-22-4 0,-2 24-3 16,2-24-1-16,-3 19-9 0,3-19-19 16,-3 18-49-16,3-18-68 0,0 0-54 0,0 20-70 15,0-20-131-15,-4 8-478 0,4-8-200 16</inkml:trace>
  <inkml:trace contextRef="#ctx0" brushRef="#br1" timeOffset="160056.53">28341 8175 2538 0,'0'0'-53'0,"0"0"26"0,-16 4 12 16,16-4 25-16,0 0 21 0,0 0 21 0,0 0 11 15,0 0-7-15,0 0 0 0,0 0-15 16,0 0 4-16,0 0 13 0,0 0 19 16,0 0 10-16,0 0-1 0,0 0-1 0,68-9-3 15,-43 7-3-15,-3 1-12 0,8-2-5 16,2 0-5-16,-3 3-7 0,6-1-11 16,-5-1-8-16,1-1-18 0,-5 3-43 0,3-1-38 15,-6 0-58-15,1 1-47 0,-6-2-46 16,0 2-99-16,-4-3-522 0,-1 6-178 15</inkml:trace>
  <inkml:trace contextRef="#ctx0" brushRef="#br1" timeOffset="160606.7">28416 8814 2506 0,'-8'11'-13'15,"8"-11"41"-15,0 0 19 0,0 0 25 0,-4 16 21 16,4-16 16-16,0 0 14 0,0 0 6 16,0 0-1-16,0 0-6 0,0 0-2 15,0 0 1-15,0 0 1 0,0 0-4 0,0 0 3 16,0 0-8-16,22-47-11 0,-18 32-13 15,-1 0-12-15,2-2-3 0,0-1-12 0,-1 2-6 16,-2-4-4-16,3 4-10 0,-1-1-2 16,-2 0-4-16,2 3-5 0,-4 14 1 0,4-25-3 15,-4 25-4-15,6-18-5 0,-6 18-5 16,5-15-3-16,-5 15-3 0,6-11-1 16,-6 11 0-16,0 0-1 0,0 0-2 0,0 0 1 15,0 0-2-15,0 0 3 0,38 18-2 16,-30-10-3-16,-8-8 2 0,16 18-2 0,-6-8 0 15,-1 1 0-15,0-1 0 0,3-2 3 16,-1 3-4-16,-3-4 3 0,-8-7 0 16,18 16-1-16,-8-11 4 0,-10-5 1 0,16 8-2 15,-16-8 2-15,17 3 4 0,-17-3 12 16,0 0 16-16,24-3 1 0,-24 3 2 16,16-10 0-16,-4 1 9 0,-12 9-2 0,13-21-3 15,-4 7-2-15,0 0-12 0,-3 0 2 16,5 1-10-16,-5 1-3 0,3 0-21 0,-9 12-25 15,14-22-39-15,-10 12-50 0,3 3-61 16,0-1-74-16,-3-1-77 0,-4 9-170 0,10-14-149 16,-10 14 36-16,7-8-246 0,-7 8-205 15</inkml:trace>
  <inkml:trace contextRef="#ctx0" brushRef="#br1" timeOffset="160854.35">28995 8575 2580 0,'0'0'-5'0,"0"0"32"0,17 11-5 16,-17-11-1-16,13 5 10 0,-13-5 14 16,0 0 6-16,13 9 10 0,-13-9-8 0,0 0 0 15,8 10 3-15,-8-10 8 0,0 0 14 16,6 17 9-16,-6-17 2 0,0 15 2 16,0-15 2-16,-4 21-1 0,4-21 5 0,-6 23-11 15,6-23-4-15,-4 24-5 0,2-12-7 16,2-12-6-16,2 25-7 0,-2-25-4 0,10 24-9 15,1-14-11-15,2 0-26 0,1-2-56 16,5-1-64-16,1-3-75 0,-2-2-75 16,2 0-179-16,-1-1-520 0,0-4-402 15</inkml:trace>
  <inkml:trace contextRef="#ctx0" brushRef="#br1" timeOffset="161162.87">29351 7600 2826 0,'0'0'-80'16,"12"-12"17"-16,-12 12 4 0,0 0 18 15,14-3 36-15,-14 3 39 0,0 0 12 16,0 0 7-16,18 33-5 0,-11-16 5 15,-1 5-9-15,0 3 19 0,3 7 4 0,-2 4 6 16,1 2-3-16,2 9-4 0,1 2-8 16,-2 2-8-16,-1 0-2 0,0-1-7 0,1 1 1 15,-5 1-9-15,0-8-7 0,-4-1-3 16,-2 2-19-16,-2-2-21 0,-2 7-39 16,-1-2-43-16,-5-5-43 0,-2 3-52 0,-4-4-97 15,-8-2-545-15,-9 12-171 0</inkml:trace>
  <inkml:trace contextRef="#ctx0" brushRef="#br1" timeOffset="161739.87">28006 7758 2512 0,'0'0'-48'0,"0"0"19"0,0-20 8 16,0 20 16-16,0 0 15 0,0 0 23 16,0 0 21-16,-4-19-1 0,4 19 8 0,0 0-4 15,0 0 5-15,0 0 5 0,-29 42 21 16,18-20 17-16,0 1 17 0,-3 6 7 16,2 3-1-16,-4 4-5 0,4 6 0 0,-1 3-4 15,2 1-4-15,3 1-3 0,2-6-11 16,1 3-8-16,2-2-12 0,3 2-7 0,6-2-4 15,-2 0-9-15,6 6-12 0,1-5-19 16,-1-7-45-16,3 0-51 0,2-1-78 16,6 0-64-16,-2-6-89 0,9 0-200 0,-4-8-125 15,-5-4-202-15,8-2-154 0</inkml:trace>
  <inkml:trace contextRef="#ctx0" brushRef="#br1" timeOffset="162492.82">29541 7261 2493 0,'0'0'-32'0,"0"0"20"15,0 0 16-15,-18-7 15 0,18 7 11 16,0 0 0-16,0 0-3 0,0 0-5 15,0 0 0-15,0 0-1 0,0 0-9 16,0 0-2-16,0 0 5 0,0 0-2 0,34-20 5 16,-34 20 1-16,0 0 9 0,20-2 11 15,-20 2-8-15,0 0 5 0,22 2 4 16,-22-2-1-16,0 0 5 0,19 7 1 0,-19-7 15 16,0 0 0-16,12 13 0 0,-12-13 1 0,2 14 1 15,-2-14 4-15,0 18-2 0,0-18 1 16,-6 22 8-16,6-22 9 0,-8 27 2 15,4-12-1-15,-1-2-2 0,1 1-1 0,4-14-1 16,-8 27-11-16,3-16-4 0,5-11-8 16,-6 20-8-16,6-20 1 0,-7 16-5 15,7-16-5-15,-2 16-4 0,2-16-4 0,0 0-2 16,-6 14-4-16,6-14-1 0,0 0-3 16,0 0-3-16,-2 18-4 0,2-18 1 0,0 0-6 15,0 0-1-15,0 0 2 0,-6 15-1 16,6-15 3-16,0 0-6 0,0 0 0 15,0 0 2-15,-6 14 14 0,6-14-13 0,0 0-26 16,0 0-40-16,0 0-47 0,-16 10-54 16,16-10-45-16,0 0-44 0,-16 4-61 15,16-4-124-15,-11 0-537 0,11 0-410 0</inkml:trace>
  <inkml:trace contextRef="#ctx0" brushRef="#br1" timeOffset="162910.84">29650 7545 2838 0,'-41'-14'-117'0,"41"14"33"15,0 0 22-15,0 0 19 0,0 0 55 0,0 0 34 16,0 0 41-16,0 0 16 0,0 0 3 15,0 0 4-15,0 0 2 0,0 0-3 0,0 0-10 16,0 0-9-16,0 0-9 0,0 0-6 16,0 0-10-16,0 0-8 0,0 0-9 15,0 0 0-15,0 0-8 0,45-2-7 0,-45 2-23 16,23-1-34-16,-23 1-44 0,23-3-46 16,-23 3-48-16,23 0-43 0,-14-3-93 15,2 1-610-15,-11 2-298 0</inkml:trace>
  <inkml:trace contextRef="#ctx0" brushRef="#br1" timeOffset="163516.27">30018 7677 2797 0,'0'0'6'0,"0"0"33"16,0 0 15-16,0 0 12 0,0 0 2 0,0 0-8 16,0 0-10-16,0 0-11 0,0 0-14 15,0 0-3-15,23-14-7 0,-23 14-2 0,0 0 0 16,23-6-1-16,-23 6-1 0,18-6-4 16,-18 6 2-16,16-7-1 0,-16 7 12 15,15-8 7-15,-15 8 14 0,13-5 15 0,-13 5 10 16,0 0 14-16,17-6 1 0,-17 6 2 15,0 0-10-15,0 0-6 0,0 0-2 16,0 0 3-16,0 0-6 0,18 11-3 0,-18-11-4 16,4 19-6-16,-4-19-3 0,3 29-6 15,0-10-2-15,-1 0-6 0,0 1-2 0,0 7 0 16,0 0-4-16,2 2-4 0,-2 1-2 16,0 1-1-16,0 1-3 0,-2-1-1 15,2 1-1-15,-4-2-1 0,0 0-2 0,0 0 0 16,-2-4-1-16,0 1 7 0,-2-3 5 15,-2-2 8-15,0-2 8 0,-2 0 4 0,-1-4-3 16,0-1-2-16,-1-5-3 0,-1 0-9 16,1 0-12-16,-4-4-30 0,16-6-37 15,-22 2-52-15,22-2-76 0,-22-2-63 0,14-6-94 16,-1-2-182-16,3 0-93 0,2-1-265 16,0-1-242-16</inkml:trace>
  <inkml:trace contextRef="#ctx0" brushRef="#br1" timeOffset="164104.82">30539 8226 2869 0,'8'-12'85'0,"-8"12"-4"0,0 0-1 16,6-15 10-16,-6 15 3 0,8-12-4 16,-8 12-12-16,10-12-11 0,-10 12-9 15,10-8-5-15,-10 8-10 0,12-9-2 0,-12 9-6 16,0 0-1-16,20-7-6 0,-20 7-3 16,12-4-3-16,-12 4 4 0,0 0-5 15,0 0 3-15,0 0 1 0,0 0 6 0,25 14-11 16,-25-14 3-16,5 14-2 0,-5-14-1 15,0 17 0-15,0-17 8 0,0 0 3 0,-5 30 9 16,1-16 11-16,-2-1 9 0,6-13 8 16,-13 28 12-16,7-15 7 0,-2 0-18 15,-1 0 6-15,-2-1 7 0,3 1 5 16,-2-1-4-16,4-1 21 0,6-11-12 0,-14 19-3 16,6-11-6-16,8-8-12 0,-6 15-1 0,6-15-5 15,-2 16-5-15,2-16-11 0,0 0-5 16,12 16-9-16,-12-16-35 0,22 9-35 15,-12-5-37-15,2-1-57 0,-12-3-58 0,28 1-67 16,-13-1-79-16,-1 0-171 0,0 0-149 16,-14 0 39-16,22-4-259 0,-22 4-243 0</inkml:trace>
  <inkml:trace contextRef="#ctx0" brushRef="#br1" timeOffset="165390.65">18294 8869 2515 0,'-74'-4'-187'0,"4"2"-148"0,2 0-297 16,-23 4 149-16</inkml:trace>
  <inkml:trace contextRef="#ctx0" brushRef="#br1" timeOffset="170190.6">7233 7825 286 0,'0'0'144'0,"0"0"-12"0,0 0-21 0,0 0-19 16,0 0-17-16,0 0-6 0,0 0 3 15,0 0-4-15,0 0 9 0,0 0 16 0,-18-7 8 16,18 7-3-16,0 0-8 0,0 0 4 16,0 0 7-16,0 0 1 0,0 0 10 15,0 0-15-15,0 0-1 0,0 0-8 0,0 0-2 16,0 0-8-16,0 0-2 0,0 0-9 15,0 0-4-15,0 0-2 0,0 0-1 0,0 0-9 16,0 0-3-16,0 0 0 0,0 0-6 16,64-7 4-16,-43 6-5 0,5-3 10 15,4 1 9-15,-1-4 0 0,3 4-6 0,0-3 1 16,-1 2-9-16,-1 0-4 0,0 0-4 16,-3-2-6-16,-1 4-1 0,-6-4-5 0,0 5-12 15,-4-3-40-15,-16 4-54 0,30-2-51 16,-19 1-51-16,-1-2-76 0,-10 3-148 0,18-1-340 15,-18 1-21-15</inkml:trace>
  <inkml:trace contextRef="#ctx0" brushRef="#br1" timeOffset="170909.72">7370 7949 2095 0,'0'0'-73'0,"0"0"30"0,0 0 15 16,0 0 15-16,0 0-1 0,2-44 1 16,-2 44 10-16,0 0-9 0,0 0-1 0,0 0-3 15,0 0 2-15,0 0-6 0,0 0-6 16,0 0 8-16,0 0-5 0,0 0 2 16,0 0 1-16,-19-5 2 0,19 5 0 0,0 0 11 15,0 0-16-15,0 0 11 0,0 0 4 16,0 0-2-16,-31 12 0 0,31-12 6 15,0 0 6-15,-14 6-4 0,14-6 7 0,0 0 12 16,0 0 0-16,-16 4-1 0,16-4 4 16,0 0-3-16,0 0 1 0,0 0-3 0,-19 2 6 15,19-2-8-15,0 0 2 0,0 0-5 16,0 0 1-16,0 0 6 0,0 0-4 0,0 0 13 16,0 0 21-16,0 0-4 0,0 0 19 15,-22-7 10-15,22 7 7 0,0 0 3 16,0 0 3-16,0 0 5 0,0 0 2 15,0 0 2-15,0 0 11 0,-16 8 7 0,16-8-17 16,-14 14-7-16,6-4-6 0,8-10-12 16,-16 21-4-16,7-10-5 0,-2-2-8 0,3 3-2 15,0 0-8-15,8-12-5 0,-15 17-5 16,7-10-14-16,8-7-44 0,-12 13-58 16,12-13-53-16,-8 12-45 0,8-12-89 0,0 0-596 15,0 0-223-15</inkml:trace>
  <inkml:trace contextRef="#ctx0" brushRef="#br1" timeOffset="171094.27">7320 7937 2545 0,'20'2'-60'15,"-20"-2"27"-15,13 8 34 0,-13-8 4 16,0 0 10-16,3 23 8 0,-3-23 10 0,-3 19 12 16,3-19 5-16,-6 25-3 0,-1-15-1 15,7-10-11-15,-8 24 3 0,4-15-11 16,4-9-8-16,-6 17-29 0,6-17-20 15,-4 13-27-15,4-13-28 0,0 0-34 0,0 0-32 16,0 0-25-16,12 8-34 0,-12-8-423 16,0 0 146-16</inkml:trace>
  <inkml:trace contextRef="#ctx0" brushRef="#br1" timeOffset="171261.78">7478 8002 1805 0,'11'-9'-34'0,"0"5"14"0,-11 4 22 16,12-8 9-16,-12 8 21 0,0 0 18 0,0 0 42 15,0 0 27-15,0 0-4 0,0 0-3 16,0 0-17-16,0 0-4 0,0 0-11 0,4 33-7 15,-4-33-7-15,0 0-3 0,-10 22-12 16,10-22 1-16,-9 14-13 0,9-14-5 16,0 0-16-16,-8 15-25 0,8-15-30 0,0 0-39 15,-7 11-26-15,7-11-45 0,0 0-62 16,0 0-113-16,0 0-325 0,0 0 126 0</inkml:trace>
  <inkml:trace contextRef="#ctx0" brushRef="#br1" timeOffset="171418.94">7649 7937 1975 0,'0'0'39'0,"0"0"26"0,0 0 12 16,0 0 12-16,9 24 8 0,-9-24 13 16,0 0 9-16,-19 39-8 0,11-24-6 0,2-1-16 15,-6 1 0-15,4-2-14 0,0 1-10 16,-1-2-12-16,3 0-22 0,6-12-42 16,-11 18-37-16,11-18-45 0,-6 15-33 0,4-10-52 15,2-5-70-15,0 0-524 0,0 0-63 16</inkml:trace>
  <inkml:trace contextRef="#ctx0" brushRef="#br1" timeOffset="171537.81">7643 8073 2214 0,'0'0'-27'0,"11"-8"23"0,-11 8 16 0,0 0 13 15,0 0 14-15,0 0 3 0,0 0-13 16,0 0 6-16,0 0-6 0,0 0-20 0,0 0-54 16,2 32-54-16,-2-32-69 0,0 0-127 15,-13 17-278-15,7-9 228 0</inkml:trace>
  <inkml:trace contextRef="#ctx0" brushRef="#br1" timeOffset="172011">7152 8435 1735 0,'0'0'64'0,"0"0"12"15,0 0-17-15,0-21 8 0,0 21 3 0,0 0 28 16,0 0 24-16,2-15 22 0,-2 15 14 0,0 0-8 16,0 0-9-16,0 0 3 0,0 0 15 15,0 0 6-15,0 0-2 0,0 0-14 16,0 0-17-16,0 0-16 0,0 0-15 0,-10 52-8 15,10-36 8-15,-2 1-7 0,0 0-15 16,2-17-9-16,0 35-10 0,0-17-17 16,0-1-30-16,0 1-46 0,0-18-50 0,-2 28-63 15,4-10-68-15,-2-10-74 0,0-8-153 16,0 20-169-16,0-20-235 0,-2 14-183 0</inkml:trace>
  <inkml:trace contextRef="#ctx0" brushRef="#br1" timeOffset="172549.29">7053 8574 2609 0,'-6'-16'-19'0,"6"16"-6"0,-5-15 8 16,5 15-7-16,-4-16 11 0,4 16 17 0,0 0 11 15,0-23 5-15,0 23-5 0,0 0-2 16,11-23 2-16,-5 15-3 0,-6 8-2 0,15-18-1 15,-3 9-4-15,1 1 9 0,2 1-8 16,-1-1-3-16,4 0-3 0,-2 1 6 16,3 2-3-16,1 2 0 0,-4 2 1 0,4-2 11 15,-20 3-12-15,31-1-4 0,-16 5 2 16,-15-4-1-16,23 7-1 0,-12-1 7 0,-11-6-6 16,15 13 5-16,-9-6 4 0,-6-7 12 15,4 19 1-15,-4-19 11 0,-6 23 3 16,6-23 8-16,-12 22 1 0,0-12 3 0,2 2-2 15,0-3 2-15,-3 2-9 0,2-4 2 16,-2 1 2-16,13-8 1 0,-18 8-1 16,18-8-2-16,-16 7-12 0,16-7-12 0,0 0-9 15,0 0-12-15,0 0-13 0,0 0-5 16,0 0-9-16,0 0 5 0,0 0 0 0,0 0 1 16,0 0 2-16,0 0 4 0,37-29-1 15,-37 29 6-15,25-3 7 0,-10 0 9 0,-15 3 3 16,30 3 6-16,-30-3 2 0,29 3 10 15,-14 3 6-15,-2-2 1 0,-13-4-6 0,21 15 0 16,-12-5 3-16,-9-10 13 0,10 17 13 16,-10-17 3-16,2 19 0 0,-2-19-1 15,-6 25 0-15,-2-14-9 0,8-11-3 0,-22 21-10 16,7-8-1-16,-1-2-8 0,-2 1-20 16,0-2-25-16,0-3-50 0,4 2-50 15,-3-2-48-15,2-1-60 0,-2-5-128 0,5 1-510 16,-2 0-224-16</inkml:trace>
  <inkml:trace contextRef="#ctx0" brushRef="#br1" timeOffset="172991.69">7417 8806 2512 0,'0'0'-83'0,"0"0"19"0,14-7 0 16,-14 7 8-16,16-6 6 0,-16 6 3 15,20-6 13-15,-20 6 2 0,26-2 24 0,-26 2-1 16,23 0 10-16,-23 0 18 0,22 4 8 16,-22-4 6-16,18 8 19 0,-11-1 5 0,-7-7 16 15,10 18 8-15,-10-18 10 0,5 20 9 16,-5-20 11-16,-7 25 2 0,1-10 12 16,-1 0 10-16,-1 3 1 0,0-4 1 0,-2 2-1 15,-2 2 4-15,2-3-10 0,0-2-8 16,1 0-17-16,2-2-7 0,1 3-14 0,6-14-2 15,-6 17-12-15,6-17-16 0,0 0-21 16,12 23-40-16,-12-23-51 0,20 5-67 16,-4-1-60-16,0-4-72 0,-16 0-158 0,27-5-186 15,-10 3-245-15,-4-4-192 0</inkml:trace>
  <inkml:trace contextRef="#ctx0" brushRef="#br1" timeOffset="182057.49">28213 10142 1525 0,'0'0'205'0,"5"-23"-61"0,-5 23-27 16,0 0-2-16,0 0 16 0,0 0-3 16,2-15 10-16,-2 15-15 0,0 0-4 15,0 0-3-15,0 0 1 0,0 0 5 0,0 0 2 16,0 0 9-16,0 0 3 0,0 0 8 15,0 0-6-15,0 0-4 0,0 0-9 16,0 0-8-16,0 0-15 0,-32 39-10 0,24-25-2 16,0 5-11-16,-1 0-6 0,-1 2-8 15,2 2-6-15,-2-1-5 0,2 5 7 16,0 0-9-16,1 0 8 0,2 2-10 0,-6 4 4 16,4 0-4-16,3 1-1 0,0-4-2 15,2 1-4-15,-2 2-2 0,4-1-5 0,2 6-4 16,0-5-3-16,0 4-1 0,2 0-21 15,2 1-3-15,-1-2 0 0,6-2 0 0,-3 1 4 16,2-3-4-16,0 1-2 0,0-3-2 16,0-2 4-16,1 3-2 0,-2-6 2 15,-2-2 0-15,2-2-2 0,0 1-2 0,-3-5 1 16,-1-1-2-16,2 1-7 0,-1-2-18 16,-1-2-31-16,0-1-36 0,-1-2-57 0,0-3-75 15,-4-7-67-15,6 8-133 0,-6-8-178 16,0 0-15-16,0 0-279 0,0 0-277 15</inkml:trace>
  <inkml:trace contextRef="#ctx0" brushRef="#br1" timeOffset="182776.67">28580 10542 2640 0,'-8'16'-69'0,"8"-16"42"16,0 0 10-16,0 0 22 0,-9 13 26 15,9-13 24-15,0 0 38 0,0 0 16 0,0 0 15 16,0 0 0-16,0 0-8 0,0 0-5 16,0 0-11-16,0 0-7 0,0 0-2 0,0 0-3 15,0 0-5-15,0 0-5 0,0 0-1 16,0 0-4-16,0 0-5 0,24-48-6 0,-21 32-3 15,0-1-5-15,2-4 0 0,1-2-3 16,-2-1-2-16,2-3 2 0,-2 0-1 16,2-1 4-16,-1 3 3 0,0-2 0 0,-3 6-2 15,2 0-2-15,0 4-5 0,-2 2 15 16,0 0-1-16,-2 15-8 0,5-23-11 0,-5 23-5 16,3-19-12-16,-3 19 1 0,5-11 4 15,-5 11-19-15,0 0 8 0,0 0-5 16,0 0 3-16,0 0-1 0,0 0-4 0,30 26 2 15,-24-15-6-15,0 3 3 0,2 1 3 16,2-1-5-16,1 5 8 0,0-3-15 16,2 4 6-16,1-4 0 0,2 0-6 0,-2 1 2 15,0-4 2-15,-2-1-5 0,-3-2 0 16,3 1 0-16,-3-4 3 0,-9-7 1 16,17 14-3-16,-17-14 1 0,14 7-1 0,-14-7 8 15,0 0-6-15,0 0-4 0,27-10 0 16,-27 10 0-16,13-19-1 0,-9 5 6 0,4-4-4 15,-2 1-3-15,0-5-5 0,0-1 4 16,-2 6 4-16,3-6-8 0,-1 5 8 16,-2 2-3-16,3 0 7 0,-3 1-2 0,-4 15-25 15,9-23-23-15,-7 13-47 0,-2 10-61 16,8-17-88-16,-6 8-104 0,-2 9-211 0,4-13-86 16,-4 13 52-16,0 0-248 0,0 0-177 15</inkml:trace>
  <inkml:trace contextRef="#ctx0" brushRef="#br1" timeOffset="183013.08">29143 10267 2812 0,'0'0'153'0,"0"0"-13"0,0 0-13 15,-4 25 8-15,4-25 11 0,-2 15 9 0,2-15 2 16,-6 21-11-16,4-7-12 0,2-14-21 15,-4 29-6-15,4-14-12 0,-2 2-15 0,2-17-6 16,2 32-6-16,-2-15-12 0,2 0-8 16,-2-1-15-16,2-1-38 0,-2-15-52 15,2 25-75-15,-2-14-89 0,2 0-77 16,-2-11-144-16,-2 20-161 0,2-20-312 0,-6 13-313 16</inkml:trace>
  <inkml:trace contextRef="#ctx0" brushRef="#br1" timeOffset="183272.31">28606 10747 2832 0,'0'0'-16'0,"-18"8"16"15,18-8-2-15,0 0 20 0,0 0 41 16,0 0 36-16,0 0 16 0,0 0 8 0,0 0-19 15,0 0-13-15,0 0-3 0,52 7 4 16,-29-4 3-16,0-3 0 0,10 0-4 16,-2 2-8-16,3-2-10 0,2 0-7 15,-2 0-10-15,-1-2-21 0,1 2-41 0,0 0-41 16,-2-3-59-16,-3 3-66 0,-5-1-59 0,-3-1-109 16,0 1-620-16,-8-2-405 0</inkml:trace>
  <inkml:trace contextRef="#ctx0" brushRef="#br1" timeOffset="183842.57">28847 11262 2876 0,'-15'11'-105'0,"15"-11"22"0,0 0 13 16,0 0 27-16,-10 14 33 0,10-14 32 0,0 0 28 15,0 0 11-15,-8 9 5 0,8-9 6 16,0 0 3-16,0 0 11 0,0 0 18 0,0 0 26 16,0 0 13-16,0 0-5 0,0 0-10 15,0 0-14-15,0 0-9 0,0 0-9 16,0 0-5-16,0 0-6 0,0 0-3 15,4-55-11-15,0 37 3 0,0 2-6 0,2-5-4 16,-3 2 0-16,5-1 1 0,-4 2-5 16,1 2-2-16,1 0-2 0,-2 4-7 15,-4 12-6-15,8-23-7 0,-8 23-1 0,7-16-8 16,-7 16 0-16,8-9-7 0,-8 9 2 16,0 0-5-16,20-2-1 0,-20 2-1 0,0 0 3 15,22 18-7-15,-10-9-2 0,-2 3 1 16,0-1-1-16,1 1-1 0,0 2-1 0,-3 0 3 15,3 0-5-15,-3-2 19 0,0 2-2 16,1-2-2-16,0-3 0 0,-9-9-2 16,10 15 3-16,-10-15-4 0,10 9 0 0,-10-9-2 15,0 0-6-15,0 0 0 0,20 0 3 16,-20 0 11-16,0 0-1 0,10-23 1 0,-10 23-6 16,9-24-3-16,-3 8 6 0,-2-1-10 15,2-2 5-15,3 0-15 0,-2 1 7 0,-1 0-12 16,0 3-30-16,2 0-33 0,-4-1-58 15,4 3-69-15,0 2-86 0,-4 0-150 16,0 1-204-16,-4 10 26 0,0 0-342 0,13-18-377 16</inkml:trace>
  <inkml:trace contextRef="#ctx0" brushRef="#br1" timeOffset="184128.9">29268 11129 2935 0,'0'0'-3'0,"0"0"12"16,9 10 6-16,-9-10-3 0,0 0 8 16,0 0 16-16,13 7 11 0,-13-7 4 0,0 0 3 15,15 4 7-15,-15-4 9 0,0 0 14 16,14 11 14-16,-14-11 13 0,6 14 5 0,-6-14-2 16,2 14-4-16,-2-14 4 0,0 0-3 15,-10 34 15-15,6-20 5 0,-2 2-13 0,1-4 1 16,5-12-7-16,-6 27-27 0,4-15-17 15,2-12-3-15,0 25-4 0,4-11-10 16,-4-14-8-16,17 22-23 0,-5-11-32 0,6-1-50 16,0-5-67-16,6 3-83 0,-1-6-76 15,-1 0-139-15,-2-6-184 0,6-4-9 16,-5 1-238-16,1-5-209 0</inkml:trace>
  <inkml:trace contextRef="#ctx0" brushRef="#br1" timeOffset="184502.09">29785 10133 2759 0,'-2'-22'87'0,"2"22"-7"0,0 0-9 15,2-17-6-15,-2 17-1 0,0 0 15 16,0 0 6-16,0 0-3 0,0 0 2 0,0 0-11 16,0 0-1-16,0 0 0 0,17 49 5 15,-13-30-2-15,2 4 0 0,3 4 0 16,-2 2-3-16,1 1-4 0,0 5-6 16,0-1 3-16,2 1-4 0,-2 0 1 0,-2 1-1 15,0 1 0-15,-2 1-6 0,1-4-3 16,-5-2-4-16,0 1-9 0,0-1-2 0,-5 5-3 15,1-7-2-15,-2 2-8 0,-2-1-4 16,-1-5-22-16,0-1-30 0,1-2-37 16,-2-1-48-16,-1 0-55 0,2-3-54 0,-1 1-49 15,1-8-105-15,1 2-138 0,2-4-402 16,6-10-319-16</inkml:trace>
  <inkml:trace contextRef="#ctx0" brushRef="#br1" timeOffset="184964.77">29929 9749 2688 0,'0'-23'-56'0,"0"23"30"15,2-17 7-15,-2 17 4 0,2-17 12 16,-2 17 27-16,0 0 16 0,4-23 7 0,-4 23 5 16,4-11-10-16,-4 11 1 0,12-12 1 15,-12 12 6-15,12-5 12 0,-12 5 5 16,0 0 1-16,21-6-4 0,-21 6-6 15,0 0 9-15,0 0 1 0,25 13-2 0,-25-13-2 16,7 16 5-16,-7-16 0 0,-2 18 9 16,2-18 11-16,-5 24 10 0,5-24 5 15,-8 23-3-15,2-9 5 0,1 0-27 0,-1 0 2 16,6-14-2-16,-7 24-10 0,3-12 1 16,4-12-5-16,0 20-5 0,0-20-8 0,7 19-3 15,1-9-7-15,5-1-4 0,4-3-21 16,0 1-39-16,6 0-45 0,-1-4-61 0,3-1-78 15,-2 0-62-15,0-4-95 0,1 0-158 16,-1 0-97-16,-2 1-217 0,-2-2-170 16</inkml:trace>
  <inkml:trace contextRef="#ctx0" brushRef="#br1" timeOffset="185691.25">30426 10241 2517 0,'4'-15'13'0,"-4"15"32"15,0 0 17-15,0 0 12 0,5-17 5 0,-5 17 9 16,0 0-1-16,0 0 16 0,0 0 13 15,0 0 7-15,0 0 4 0,0 0 1 16,0 0 1-16,0 0 0 0,0 0-6 16,-5 66-4-16,5-47-8 0,0 2-9 0,-2 0-8 15,4 2-6-15,-2 4-19 0,2-3-4 16,-2 3-6-16,3 0-6 0,-1-1-8 16,0-2-5-16,0 2-8 0,1-7-26 0,-1 2-31 15,0-4-43-15,0-1-59 0,-2-16-66 16,4 24-68-16,-2-15-104 0,-2-9-159 0,0 12-454 15,0-12-429-15</inkml:trace>
  <inkml:trace contextRef="#ctx0" brushRef="#br1" timeOffset="186321.39">30379 10340 2938 0,'-4'-14'-89'0,"4"14"27"0,-6-25 28 16,6 25 27-16,0-20 28 0,0 20 21 0,2-20-11 15,-2 20 8-15,6-20 6 0,-6 20-3 16,9-19 1-16,-2 7-1 0,1 3 3 16,0-2-4-16,-8 11 4 0,21-18-4 15,-10 10-8-15,0 1 9 0,1-1-4 0,-12 8-6 16,24-10 3-16,-12 3-10 0,1 3 2 16,-13 4-3-16,28-7-10 0,-16 3 5 0,-12 4-5 15,24-4 0-15,-24 4 0 0,23 0 0 16,-23 0 1-16,21 4 4 0,-21-4 9 0,17 8 3 15,-9-4-3-15,-8-4-1 0,11 18-3 16,-11-18-2-16,7 21-3 0,-5-9 1 16,-2-12-1-16,-2 27-6 0,2-27 3 15,-7 30 5-15,0-17 1 0,1 2 1 0,-2-2 0 16,-1 1-1-16,1 0 4 0,-3-1-9 16,3-2 3-16,-3-1-2 0,11-10 1 0,-16 17 4 15,6-12 3-15,10-5-3 0,-14 13 3 16,14-13-2-16,-15 7-1 0,15-7 7 15,0 0-6-15,-15 5 2 0,15-5-5 0,0 0-2 16,0 0-3-16,0 0 3 0,0 0-6 16,0 0 1-16,0 0-2 0,0 0-4 0,0 0 1 15,0 0-3-15,0 0 0 0,0 0 0 16,0 0-3-16,0 0 3 0,42-20-1 16,-42 20-3-16,0 0 3 0,32 11 1 0,-19-6 2 15,2 3 0-15,-2 0 5 0,-1 0 2 16,2 1 4-16,-2 1-3 0,0-1 6 15,-1 1 4-15,0 1 1 0,-3 0-1 16,1 0 0-16,-5 3 5 0,-4-14 0 0,8 25 1 16,-6-14 5-16,-2-11 3 0,0 25 3 15,0-25 3-15,-6 22 0 0,0-10-8 0,-3 0 0 16,-1-1-5-16,-1-1 0 0,-4-3-4 16,1 3-5-16,-4-2-6 0,2-3-13 0,-1 1-35 15,0 0-47-15,-2-4-56 0,19-2-76 16,-26 1-53-16,14-2-127 0,12 1-173 15,-24-6-52-15,16 0-273 0,8 6-263 0</inkml:trace>
  <inkml:trace contextRef="#ctx0" brushRef="#br1" timeOffset="186982.08">30898 10580 2547 0,'0'0'-68'16,"0"0"48"-16,6-15 36 0,-6 15 32 0,0 0 28 16,0 0 11-16,5-16 5 0,-5 16-4 15,0 0-10-15,11-16-6 0,-11 16-8 0,0 0 0 16,12-10 0-16,-12 10-1 0,0 0 2 16,13-10 7-16,-13 10-4 0,0 0 1 15,14-6 1-15,-14 6 3 0,0 0-2 0,0 0-1 16,0 0-1-16,26 4-3 0,-26-4-4 15,0 0-7-15,15 12 1 0,-15-12 2 0,9 10 6 16,-9-10 10-16,6 18-8 0,-6-18-10 16,-2 20-2-16,2-20-4 0,-2 20 7 15,2-20 1-15,-9 23 6 0,5-11 6 16,4-12 0-16,-11 23 38 0,5-13-11 0,0 0-8 16,6-10-10-16,-9 17-7 0,9-17-6 15,-7 14-2-15,7-14-9 0,-4 13-4 0,4-13-2 16,0 0-12-16,11 17-3 0,-11-17-15 15,19 9-34-15,-9-6-40 0,2-1-45 0,0-2-60 16,1 2-65-16,1-2-60 0,-14 0-105 16,24-4-169-16,-14 2-59 0,-10 2-366 15,16-7-445-15</inkml:trace>
  <inkml:trace contextRef="#ctx0" brushRef="#br1" timeOffset="204760.9">28155 13426 1133 0,'0'0'363'0,"0"0"-85"15,0 0-90-15,0 0-33 0,-2 21 10 16,2-21-1-16,0 0-2 0,0 0-6 15,0 0-6-15,0 0-3 0,0 0-11 0,0 0 0 16,0 0 1-16,0 0 7 0,2 21-1 16,-2-21 0-16,0 0-7 0,0 0-8 0,0 0-14 15,0 0-10-15,0 0-7 0,0 0-10 16,0 0-12-16,0 0-10 0,0 0-3 16,0 0-8-16,25-38-1 0,-25 38-9 0,8-25-9 15,-3 8-3-15,0 0-4 0,1-6 2 16,0 0-8-16,2 1-3 0,-2-3-3 15,2 2 2-15,0-2-4 0,0 2-1 0,1 1-2 16,-1 0 0-16,0 3 0 0,-1 2-5 16,-1 1 4-16,0 2 0 0,1 0-2 0,-1 0 1 15,-6 14-4-15,8-16 0 0,-8 16-1 16,12-14-2-16,-12 14 0 0,0 0 2 0,0 0-2 16,0 0 0-16,0 0 0 0,32 23-2 15,-22-9 3-15,-2-1-7 0,1 2 5 16,0 2 1-16,2 2-2 0,3 0 4 0,-4 1 0 15,2-1-2-15,2 0 1 0,-4-5-6 16,0 2 5-16,1-5-1 0,-3 3-1 0,1-4 8 16,-2-1-7-16,-7-9 7 0,12 12 1 15,-12-12 9-15,0 0 4 0,22 2 8 16,-22-2 2-16,0 0 1 0,20-12 1 0,-11 1-2 16,-9 11 2-16,15-29 3 0,-6 9-6 15,-3 0 6-15,2-3 0 0,0 2 4 0,-2-4 2 16,2 2-7-16,-2 2-5 0,0 0 1 15,0 0-5-15,-3 2-5 0,3 2-5 16,-2 2-13-16,0 2-18 0,-4 13-32 0,7-21-42 16,-3 11-46-16,-2 1-58 0,-2 9-67 15,6-11-75-15,-6 11-181 0,0 0-117 16,8-4 37-16,-8 4-344 0,0 0-356 0</inkml:trace>
  <inkml:trace contextRef="#ctx0" brushRef="#br1" timeOffset="205068.73">28828 13162 3000 0,'0'0'48'15,"0"0"2"-15,0 0 0 0,0 0 21 0,0 0 19 16,0 0 19-16,0 0-1 0,0 0 1 15,28-3-5-15,-28 3 2 0,0 0 5 16,0 22 7-16,0-22 6 0,0 20-14 0,0-20-7 16,-2 23-4-16,2-23-12 0,-5 26-4 15,3-10-10-15,0 0-11 0,2-16-2 16,-5 29-11-16,0-17 0 0,5-12-11 0,-3 25-3 16,3-25-18-16,-2 21-22 0,2-21-27 15,-2 17-36-15,2-17-52 0,-2 15-60 0,2-7-66 16,0-8-85-16,0 0-170 0,-2 13-96 15,2-13-309-15,0 0-293 0</inkml:trace>
  <inkml:trace contextRef="#ctx0" brushRef="#br1" timeOffset="205449.28">28240 13575 2739 0,'-16'4'-47'16,"16"-4"31"-16,0 0 29 0,0 0 40 15,0 0 35-15,0 0 31 0,0 0 18 0,0 0 1 16,0 0-9-16,0 0-16 0,0 0 1 15,0 0 0-15,0 0-1 0,0 0-5 16,0 0-2-16,0 0-4 0,0 0-5 0,62 0-4 16,-41 0-5-16,2 0-10 0,2 0-7 15,6 0-6-15,3 0-5 0,0 0-10 16,-1 0 4-16,3 0-15 0,0 0-6 16,1 0-3-16,-1 0-8 0,-3 0-13 0,1-2-20 15,-4 2-25-15,-3-2-33 0,-4 0-42 16,0 0-47-16,-3 2-56 0,-4 0-45 0,-2-2-96 15,-14 2-153-15,16 0-450 0,-16 0-397 16</inkml:trace>
  <inkml:trace contextRef="#ctx0" brushRef="#br1" timeOffset="206117.1">28316 14330 3024 0,'-3'13'20'15,"3"-13"22"-15,0 0 8 0,0 0 26 0,0 0 23 16,0 0 21-16,0 0 10 0,0 0-9 16,0 0-3-16,0 0-9 0,0 0-4 15,-6-57 3-15,6 40 0 0,4-1-7 0,-2-1 13 16,1-6-3-16,4-2-10 0,-2 4-4 15,2-4-11-15,-1-1-10 0,0 2 7 16,1-1-34-16,-4 4 7 0,5 2-16 0,-3 5 1 16,-2-2-2-16,3 3 2 0,-1 2-7 15,-5 13-4-15,6-24-3 0,-6 24-8 0,3-15 0 16,-3 15-2-16,0 0 0 0,11-7-5 16,-11 7 3-16,0 0-2 0,0 0 0 0,0 0-4 15,24 28 0-15,-20-16-7 0,4 0 1 16,-1-2-3-16,2 4 4 0,-1-1-3 15,-1 0-1-15,3-1 1 0,-2 2 1 0,1-2-2 16,0-1 1-16,-1 0-2 0,-8-11 7 16,12 16-5-16,-12-16 4 0,10 12 11 0,-10-12 6 15,12 8 3-15,-12-8 2 0,0 0 5 16,0 0 5-16,0 0 1 0,0 0 2 16,25-18 4-16,-25 18 0 0,8-24-3 0,-2 8-3 15,2-3-5-15,-2-3-5 0,2 1-1 16,-3 0-5-16,2 4-1 0,0-1-13 0,0 1-16 15,-1 2-20-15,0 1-30 0,-2 2-30 16,3 1-42-16,-5 1-68 0,-2 10-74 0,10-15-72 16,-5 8-169-16,-5 7-94 0,8-7-9 15,-8 7-347-15,0 0-401 0</inkml:trace>
  <inkml:trace contextRef="#ctx0" brushRef="#br1" timeOffset="206500.93">28874 14080 2982 0,'0'0'7'0,"0"0"37"0,0 0 10 16,0 0 19-16,0 0 23 0,0 0 11 15,0 0 2-15,0 0 0 0,0 0-9 16,0 0-13-16,37-15-11 0,-37 15-1 0,14-4-2 15,-14 4-11-15,20-2-1 0,-20 2 0 16,18-2 8-16,-18 2-5 0,0 0 2 0,24 8 1 16,-24-8 6-16,8 7 7 0,-8-7 8 15,7 14 1-15,-7-14 24 0,0 0 4 16,-4 29-4-16,4-29 1 0,-11 20-4 16,7-6-5-16,4-14-3 0,-11 20-11 0,7-7-12 15,4-13-9-15,-7 22-8 0,7-22-4 16,-2 21-8-16,2-21-12 0,4 16-13 0,-4-16-26 15,11 13-20-15,0-6-23 0,-1-2-28 16,3-3-33-16,1-2-36 0,2-2-42 16,-16 2-54-16,36-4-34 0,-19-4-52 0,1-1-112 15,4-2-128-15,-4-2-51 0,2-4-299 16,3-5-305-16</inkml:trace>
  <inkml:trace contextRef="#ctx0" brushRef="#br1" timeOffset="206844.19">29428 13198 2752 0,'-7'-17'-29'0,"7"17"48"0,0 0 35 0,0 0 36 16,0 0 30-16,-5-15 27 0,5 15-1 16,0 0-1-16,0 0-9 0,0 0-10 0,9-20-14 15,-9 20-11-15,15-6-15 0,-15 6-6 16,19-7-12-16,-4 3-4 0,2 0-6 0,2 0-8 16,0 2-5-16,-1-1-4 0,6 1-5 15,-3-1-4-15,3 0-7 0,-2 0-10 16,2 2-15-16,-3-3-31 0,1 2-30 15,-6-1-29-15,2 1-29 0,-18 2-53 0,24-2-30 16,-15 0-44-16,-9 2-104 0,0 0-624 16,0 0-422-16</inkml:trace>
  <inkml:trace contextRef="#ctx0" brushRef="#br1" timeOffset="207084.64">29590 13185 2869 0,'-8'20'-89'0,"8"-20"22"0,-7 21 33 0,5-10 37 15,2-11 38-15,-4 27 39 0,2-12 28 16,0 3 16-16,0-1 9 0,0 2 1 16,0-2-2-16,2 4 2 0,0 0 5 0,0 0-7 15,0-1-10-15,2 2-12 0,0 0-6 16,0-1-13-16,0-1-11 0,0 1-6 16,0-2-11-16,-2 0-2 0,2-2-8 0,0 0 9 15,0-2-11-15,-2-15-27 0,2 29-34 16,-2-29-45-16,3 20-52 0,-3-20-57 15,0 16-61-15,0-16-86 0,0 0-169 0,0 13-125 16,0-13-247-16,0 0-195 0</inkml:trace>
  <inkml:trace contextRef="#ctx0" brushRef="#br1" timeOffset="207423.42">29821 13525 2658 0,'0'0'22'0,"15"-11"9"0,-15 11 14 0,0 0 29 16,0 0 30-16,0 0 16 0,12-10-8 16,-12 10-10-16,0 0-11 0,0 0-6 0,0 0-3 15,0 0 14-15,24 1-2 0,-24-1-3 16,0 0-1-16,0 0-4 0,23 13-5 16,-23-13 2-16,11 7 2 0,-11-7 9 15,8 12 19-15,-8-12-2 0,0 0 17 0,0 21 11 16,0-21-12-16,0 0-16 0,-6 27 1 15,6-27-7-15,-11 18-7 0,7-8-7 0,4-10-7 16,-13 17-22-16,13-17-2 0,-8 17-14 16,2-9-2-16,6-8-9 0,-10 14-4 15,10-14-6-15,-4 16-15 0,4-16-28 0,0 0-26 16,0 0-31-16,14 23-30 0,-8-19-41 16,4 0-49-16,-10-4-58 0,26 3-54 0,-16-4-106 15,7-1-154-15,-1-2-54 0,-2-3-318 16,0 3-358-16</inkml:trace>
  <inkml:trace contextRef="#ctx0" brushRef="#br1" timeOffset="-212478.1">25814 10963 2701 0,'-18'4'-166'0,"3"-3"21"16,15-1 14-16,-32 4 16 0,17-1 15 16,-4 0 14-16,19-3 18 0,-33 4 13 15,15-2 12-15,2 0 4 0,-2-1 9 0,18-1-8 16,-34 2-5-16,17 0-36 0,-3-2-106 0,3 0-263 16,17 0 396-16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1:32:13.8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32205 3812 1491 0,'0'0'134'0,"0"0"-47"0,0-19-17 16,0 19 15-16,0 0 10 0,0 0 8 15,4-19 29-15,-4 19 4 0,0 0 7 16,0 0-1-16,0 0-2 0,2-19-2 0,-2 19-3 15,0 0-4-15,0 0-6 0,0 0-6 16,0 0-9-16,0 0-2 0,0 0 3 16,0 0-1-16,0 0-3 0,0 0-7 0,0 0-8 15,0 0-12-15,0 0-8 0,-8 59-7 16,8-42-7-16,0-17-5 0,-5 35-9 16,5-19-6-16,-2 2-9 0,-1-1-24 0,1 0-44 15,0 0-51-15,2-17-63 0,-4 32-66 16,2-20-82-16,-2 3-207 0,2-5-474 15,2-10-436-15</inkml:trace>
  <inkml:trace contextRef="#ctx0" brushRef="#br0" timeOffset="790.44">31694 4027 2825 0,'0'0'-148'0,"0"0"33"0,0 0 26 16,0 0 15-16,0 0 28 0,0 0 15 15,0 0 13-15,0 0 29 0,-6-30 19 16,6 30 25-16,0 0 4 0,0 0 9 0,12-27 4 16,-12 27 3-16,12-23-1 0,-4 10-8 15,0-3-5-15,3 1-1 0,-1-1 0 0,3-4-1 16,-2 1-3-16,3 2-2 0,0 0-2 15,-2 1 3-15,0 0-8 0,1 0-2 0,0 5-5 16,0-1-4-16,-1 3-11 0,4 2 4 16,-4 1-6-16,-12 6-5 0,21-6 1 15,-21 6-2-15,21 3 2 0,-21-3-2 16,11 16 3-16,-7-4 0 0,-4-12 0 0,-2 22 5 16,2-22 10-16,-9 27 6 0,1-12 6 15,0-2-4-15,-8 3 2 0,4-5-4 0,-5 1-1 16,0-1-5-16,-2-2-2 0,2-2 3 15,-2 0 4-15,3-3-2 0,-4-2 3 16,20-2-3-16,-32 3-5 0,17-3-4 16,15 0 2-16,-25-2-7 0,25 2 2 0,-23 0-2 15,23 0-3-15,0 0 0 0,-28 2 0 0,28-2 5 16,-19 2 5-16,19-2-1 0,-16 8 0 16,16-8-2-16,-20 12 0 0,10-9-3 15,10-3 0-15,-22 13 0 0,10-5 1 16,1-2-2-16,-4 2-2 0,0-3 1 0,1 1-19 15,14-6-24-15,-30 9-32 0,16-7-50 16,14-2-69-16,-26 2-92 0,26-2-178 16,-27-4-174-16,27 4-336 0,-26-9-377 0</inkml:trace>
  <inkml:trace contextRef="#ctx0" brushRef="#br0" timeOffset="1921.71">31292 3605 2830 0,'0'0'-55'0,"0"0"20"16,0-23-6-16,0 23 13 0,0 0 0 16,0 0 12-16,0 0 29 0,0 0 7 0,0 0 3 15,0 0-2-15,0 0 10 0,-14 45-15 16,9-28 7-16,0 2 12 0,1 5-2 0,-2-2 7 16,2 3 4-16,-2 0 1 0,1 1-4 15,-1-1 1-15,2-1-10 0,-2-1 3 16,1 2-5-16,1-4-2 0,0 0-2 0,1-3-1 15,1-1-5-15,-2-4-1 0,4-13 0 16,-4 26 3-16,4-26 4 0,-2 17-3 16,2-17-8-16,0 0-9 0,0 0 0 0,0 0-1 15,0 0-4-15,0 0-1 0,0 0 3 16,0 0 0-16,0 0-3 0,0 0 0 16,38-33-6-16,-32 23 14 0,-6 10-6 0,15-17-2 15,-5 9 4-15,0-1-4 0,-10 9 5 16,16-11-1-16,-16 11-1 0,19-10 2 15,-19 10-5-15,21-3 1 0,-21 3 3 0,21-3 2 16,-21 3 3-16,0 0 10 0,28 7 11 16,-20-1 18-16,-8-6 8 0,12 15 10 0,-12-15 4 15,4 18 2-15,-4-18 4 0,-4 21-5 16,4-21-9-16,-14 20-2 0,4-6-7 16,-3-5-4-16,-2 3-6 0,-2 0 1 15,-1-4-7-15,-2 2 2 0,0-2-2 0,0 0 4 16,-3-3-5-16,-1 0-1 0,4 1-5 0,-2-3 1 15,1 1-5-15,2-1-1 0,0-1 0 16,2 2-5-16,17-4-8 0,-29 0 0 16,29 0-12-16,-26-2-12 0,26 2-5 15,-21-6 3-15,21 6-3 0,-22-8 6 0,22 8-3 16,-14-8 0-16,14 8 2 0,-8-12-1 16,8 12-15-16,0 0 8 0,-5-15-7 15,5 15 3-15,0 0 5 0,0 0-1 0,0 0 4 16,11-27-1-16,-11 27 2 0,10-9 3 15,-10 9 3-15,11-10 1 0,-11 10-3 0,0 0 3 16,13-12 6-16,-13 12-8 0,0 0 4 16,12-9 0-16,-12 9 2 0,0 0-1 0,13-6-2 15,-13 6 3-15,0 0-1 0,0 0 0 16,21-2 1-16,-21 2 1 0,0 0-1 16,0 0 2-16,0 0-3 0,23 13 3 15,-23-13 3-15,2 12 1 0,-2-12 1 0,2 17-2 16,-2-17 1-16,0 0 3 0,-8 26 3 15,8-26 11-15,-10 22 6 0,4-13 5 0,-3 3 3 16,9-12 3-16,-17 21-2 0,6-14 0 16,1 3-1-16,-1-1 4 0,0-1-4 0,-1 0 5 15,12-8 0-15,-20 11 6 0,10-7 11 16,10-4 2-16,-21 8 6 0,21-8 5 16,-19 0 22-16,19 0-5 0,0 0-6 0,-23-13-8 15,23 13-6-15,-10-18-9 0,10 18-3 16,-6-24-15-16,6 8-6 0,0-3-24 15,6-4-24-15,-2 0-32 0,-2-3-39 0,8-5-51 16,-4 5-73-16,3-1-61 0,1-4-116 16,1 1-234-16,0 0 14 0,-1 0-333 15,0 6-362-15</inkml:trace>
  <inkml:trace contextRef="#ctx0" brushRef="#br0" timeOffset="2091.51">31254 3410 3107 0,'0'0'134'0,"0"0"-5"16,0 0-23-16,0 0-4 0,0 0-18 16,0 0-8-16,-30 43-12 0,17-25-7 0,-1-1-13 15,2 2-28-15,-8 6-35 0,1 0-55 16,0 2-31-16,2 1-33 0,-2 1-39 0,-2 5-34 16,-1-6-93-16,4 1-578 0,-3-1-249 15</inkml:trace>
  <inkml:trace contextRef="#ctx0" brushRef="#br0" timeOffset="2547.57">30666 3932 2753 0,'0'-21'67'15,"0"21"17"-15,-2-19-3 0,2 19-9 16,0 0-8-16,-2-23-1 0,2 23-5 15,0 0-13-15,0 0-2 0,0 0-3 0,0 0-2 16,-2-16-4-16,2 16-2 0,0 0 2 16,0 0-5-16,0 0-3 0,0 0 0 15,-8 50-5-15,8-50 1 0,-2 31-2 0,2-15-5 16,-4 0-1-16,2 3 2 0,0-2-4 16,0 2 1-16,-2 1 0 0,0-1 0 0,-3 0 10 15,-1 2 7-15,-1-3 13 0,-1 0 6 16,-1-1-2-16,1 2 5 0,-4-4 2 15,0-1 3-15,-3 1 4 0,0-1-1 0,0-3 5 16,-3 0-3-16,-2-2-2 0,1 1-4 16,-3-2-2-16,-1-2-1 0,0-2-6 0,-3 3 6 15,1-3-1-15,-1-2 1 0,-2-1 0 16,1 2-3-16,-1-3 3 0,0-3-1 16,-1 2-6-16,-1-3 3 0,2 1-4 0,3-3-2 15,-3 2-5-15,3-2 20 0,0-2-12 16,3 3-9-16,1-1-9 0,1 2-24 15,4-2-25-15,0-2-32 0,6 3-38 0,-3-2-52 16,15 7-71-16,-17-10-76 0,13 4-150 16,4 6-172-16,-4-12 20 0,4 12-299 0,0 0-265 15</inkml:trace>
  <inkml:trace contextRef="#ctx0" brushRef="#br0" timeOffset="2897.98">31165 3288 2621 0,'8'-11'19'0,"-8"11"36"0,0 0-18 16,6-14-10-16,-6 14 8 0,0 0-3 0,0 0 14 15,0 0 11-15,0 0 6 0,0 0 2 16,0 0-7-16,-46 28 7 0,29-14 12 0,-1 4 2 16,-4 2 5-16,-3 2-3 0,1 2-4 15,-3-1-11-15,0 6-4 0,-5-1-15 16,0-1-18-16,-1 1-39 0,1 3-46 15,-3-1-60-15,1 0-53 0,1-1-75 0,-3-2-159 16,0 1-449-16,-2 0-202 0</inkml:trace>
  <inkml:trace contextRef="#ctx0" brushRef="#br0" timeOffset="3467.74">29732 3823 2440 0,'0'0'-93'0,"0"0"17"0,0 0 10 0,0 0 6 16,0 0 6-16,-5-21 20 0,5 21 26 15,0 0 16-15,0 0 20 0,0 0 10 16,0 0 11-16,0 0 5 0,0 0 5 0,0 0 9 16,0 0 10-16,0 0 6 0,0 0 10 15,0 0 1-15,0 0-6 0,0 0-1 0,0 0-1 16,0 0-1-16,0 0 4 0,0 0 4 16,0 0-7-16,0 0 7 0,0 0-2 0,0 0 2 15,0 0 1-15,0 0-9 0,0 0-10 16,0 0-10-16,0 0-9 0,0 0 0 15,0 0 9-15,0 0 3 0,0 0-3 0,-16 50-1 16,14-39-8-16,2-11-6 0,-4 29-6 16,1-12-2-16,1 1-3 0,0-2-10 15,-2 4-11-15,2-4-26 0,-2 3-38 0,-3 0-46 16,3 1-53-16,-3-4-58 0,3 2-61 16,-4-2-104-16,-2-1-138 0,0-2-396 0,-2 0-289 15</inkml:trace>
  <inkml:trace contextRef="#ctx0" brushRef="#br0" timeOffset="4158.2">29432 4062 2756 0,'0'0'-39'0,"4"-17"11"0,-4 17 12 16,2-14-2-16,-2 14 12 0,0 0 3 0,2-17 18 15,-2 17 19-15,0 0 10 0,0 0 11 16,0 0 12-16,0 0 1 0,0 0 9 15,0 0 15-15,0 0 8 0,0 0 4 0,0 0-3 16,-42 19 0-16,29-11-1 0,-2 1-4 16,0 0-8-16,-3-2-2 0,-4 2-6 0,-1 0-3 15,-3 2 2-15,-2-3 3 0,-3 3 1 16,-5-2 2-16,2 0-2 0,-4-2-2 16,0 1-1-16,-1 0-10 0,2-2-7 0,-1-1-1 15,4-1-8-15,0-2-9 0,2 0-2 16,1 0-4-16,1 0-5 0,1-4-1 15,4 2-4-15,2-2-4 0,5-2-12 0,-4 3-3 16,3-5-2-16,5 0-5 0,14 6-2 16,-28-10 3-16,18 5 2 0,10 5-1 15,-21-11-1-15,21 11-1 0,-11-10 0 0,11 10-1 16,-9-10 4-16,9 10 1 0,0 0-2 16,-10-15 1-16,10 15-4 0,0 0 4 0,-6-12-4 15,6 12 1-15,0 0-1 0,0 0 4 16,0 0-8-16,-5-17 2 0,5 17 1 15,0 0 0-15,0 0-4 0,0 0 2 0,0 0-3 16,0 0 1-16,0 0 3 0,0 0-1 16,0 0 2-16,0 0 2 0,0 0 1 0,0 0-1 15,0 0-1-15,0 0-2 0,0 0 2 16,0 0 0-16,-29 21-1 0,29-21-1 16,0 0 1-16,-11 15 2 0,11-15-1 0,0 0-5 15,-9 14 5-15,9-14 0 0,-8 10-3 16,8-10 3-16,0 0 2 0,-11 12 1 15,11-12-2-15,0 0 8 0,-12 12-4 0,12-12 0 16,0 0 2-16,-9 8 5 0,9-8 8 16,0 0 23-16,0 0 6 0,-12 10-5 15,12-10 2-15,0 0-11 0,0 0-1 0,0 0-6 16,0 0 1-16,0 0-1 0,0 0-7 16,0 0-2-16,-17-27-3 0,17 27-1 0,0 0 0 15,-4-21-4-15,4 21-16 0,-2-16-15 16,2 16-29-16,0-21-28 0,2 8-30 0,-2 1-45 15,0 12-56-15,8-32-63 0,-6 11-96 16,2 0-203-16,1-1-61 0,5-3-365 16,-4 2-466-16</inkml:trace>
  <inkml:trace contextRef="#ctx0" brushRef="#br0" timeOffset="4325.26">28580 3582 3322 0,'0'0'113'15,"0"0"-11"-15,7-14-37 0,-7 14-19 16,0 0-12-16,13-11-5 0,-13 11-2 16,15-10-3-16,-15 10-24 0,23-8-56 0,-9 3-58 15,3-1-44-15,0 2-20 0,0 0-50 16,-1 1-112-16,0-3-487 0,-1 4-156 0</inkml:trace>
  <inkml:trace contextRef="#ctx0" brushRef="#br0" timeOffset="4678.26">29002 4873 2587 0,'0'0'118'0,"0"0"23"15,2 18-15-15,-2-18-15 0,0 0-11 16,12 11 1-16,-12-11 1 0,18 4-14 0,-18-4-12 15,25 1-13-15,-25-1-24 0,32-1-23 16,-16-1-20-16,4-2-15 0,-2 3-25 0,2-6-65 16,-1 3-49-16,-2-1-66 0,0-1-105 15,-3-1-523-15,0-2-199 0</inkml:trace>
  <inkml:trace contextRef="#ctx0" brushRef="#br0" timeOffset="7925.39">5377 3656 2388 0,'0'0'-110'0,"0"0"43"0,0 0 26 16,0 0 13-16,0 0 7 0,0 0 7 15,0 0 19-15,-12-15 28 0,12 15 6 0,0 0 17 16,0 0 12-16,0 0 17 0,0 0 12 16,0 0 13-16,0 0 4 0,0 0-3 0,0 0-4 15,0 0-6-15,0 0-10 0,0 0-10 16,0 0-10-16,0 0-7 0,0 0-8 16,0 0 2-16,0 0-11 0,0 0-8 0,0 0-4 15,0 0-6-15,0 0 2 0,56 1-5 16,-56-1 2-16,29 6-1 0,-9-6 5 0,0 4 0 15,4-3-5-15,3 2 2 0,3-2-5 16,2 4-6-16,4-4 1 0,3 3-2 16,4 0-2-16,1 0-1 0,1-1-3 0,1 3-1 15,0-2 2-15,0 3-6 0,1-3 0 16,-3 0-1-16,-2 4-1 0,1-2-4 0,-1 1-6 16,-3 1-3-16,0-1-5 0,-3 1 2 15,0 2-3-15,-2-1-3 0,-3 1 2 16,-3-1 1-16,0-1-4 0,-5 0-5 0,1-1-6 15,-2 2-11-15,-2-3-16 0,-4 2-18 16,1-2-29-16,1-1-22 0,-4 1-30 16,4-1-22-16,-6-1-46 0,-12-4-87 0,25 9-478 15,-16-8-91-15</inkml:trace>
  <inkml:trace contextRef="#ctx0" brushRef="#br0" timeOffset="9076.78">6737 3915 2420 0,'0'0'8'0,"0"0"-2"0,0 0-2 16,9 13-2-16,-9-13 5 0,0 0-2 0,6 19-1 16,-6-19-2-16,4 13 1 0,-4-13 14 15,2 19-5-15,-2-19 15 0,0 22 21 16,0-22 11-16,0 23 16 0,0-23 6 0,-2 26-5 15,2-9-6-15,-2 0-7 0,2-17-7 16,-2 37-8-16,2-19-6 0,0 6-1 0,0-2-4 16,0 5-5-16,0-5-4 0,2 4 1 15,-4 0-3-15,2 2 1 0,0-4 2 16,2 3 2-16,-2-1 2 0,-2 1 3 0,2 0-1 16,0-1-4-16,-2 1-2 0,0-1 2 15,0 3 4-15,0 0 1 0,0-1-2 0,-3-1-2 16,1 2-1-16,-1 0-3 0,3-3 1 15,-4 0-5-15,2-1 0 0,0 0-3 16,0 2 0-16,0-2-5 0,0-3 2 0,-1-1-6 16,2-2-3-16,-1-2-6 0,0 2-9 15,2-3-14-15,2-16-14 0,-4 25-14 16,4-25-9-16,-2 22-7 0,2-22 7 0,-4 19-3 16,4-19 12-16,-5 16 8 0,5-16 10 15,-4 12 6-15,4-12 1 0,-10 10 5 0,10-10 0 16,-15 6 5-16,15-6-2 0,-21 2 5 15,21-2 7-15,-26 2 16 0,26-2 13 16,-36-4 7-16,17 2 9 0,-2 2 6 0,0-4-3 16,-7 3 2-16,1-1-1 0,-3 1-5 15,-2-5 0-15,1 2-6 0,-1 0-1 0,-4-2 2 16,0-2 0-16,5 2 0 0,-6 1-4 16,1-3-4-16,0 1 0 0,0-1-4 15,7 0-5-15,-9 0-5 0,4 1 0 16,6-1-7-16,-5-1 2 0,5 1-9 0,-2-2 0 15,3 3-4-15,-1-1-1 0,0-1 1 0,1 1 2 16,-1 1-2-16,1-1 2 0,2 0 0 16,-3 3 1-16,3-3-2 0,1 3 1 15,-1-4 1-15,2 4 1 0,-2-2-1 0,5 3 2 16,-3-2-4-16,-2 0 4 0,3 3-2 16,1-2-1-16,3 1 0 0,-4 1 4 15,3-1-2-15,-2 2 0 0,2 0 0 0,-1 1 0 16,20 1-2-16,-33-7 2 0,16 6 0 15,17 1 0-15,-29-2 0 0,13 0 1 0,16 2 2 16,-25-2 0-16,25 2-5 0,-23-2 4 16,23 2-1-16,-19 0 4 0,19 0-1 0,0 0-7 15,-22-8-4-15,22 8 6 0,-10-7-4 16,10 7 4-16,0 0-1 0,-6-15 4 16,6 15 3-16,0 0 6 0,0-21 3 0,0 21 2 15,0 0 1-15,6-31 4 0,-4 20 1 16,4-4 5-16,-2-1-1 0,3 0 16 0,-1 0 5 15,1-1 3-15,1-5 0 0,1 3 2 16,-1-1-4-16,0 1 3 0,1-2-4 16,0 0-5-16,-1 0-2 0,2 0-4 0,-3-1-6 15,2 2-1-15,-3-3-3 0,2 1-2 16,1 0-6-16,-3-1-1 0,2-1-4 16,-1 1-2-16,2-2-5 0,1 3-6 0,-2-3-5 15,-2 2-2-15,4-2-7 0,-2 2-1 16,0 3-3-16,2-5 1 0,-1 5 0 0,0-1 0 15,1 0-2-15,-1 0 5 0,1-2-5 16,-2 3 0-16,2-1 1 0,-2 0 2 0,-2 2 1 16,0 4 6-16,-2-3 1 0,1 2-2 15,-1 2 2-15,2-2-2 0,-1 3-12 0,-5 13-12 16,6-26-11-16,-6 26-11 0,2-24-16 16,0 14-4-16,-2 10-6 0,2-22-1 15,-2 22 7-15,2-19 8 0,-2 19 15 0,3-18-5 16,-3 18 8-16,0 0 9 0,-3-24 14 15,3 24 11-15,0 0 7 0,0-17 10 16,0 17 7-16,0 0 3 0,0 0 2 0,5-17-3 16,-5 17 1-16,0 0 0 0,0 0-1 15,12-8-17-15,-12 8-44 0,0 0-80 16,22 4-91-16,-22-4-194 0,14 2-502 0,-14-2-321 16</inkml:trace>
  <inkml:trace contextRef="#ctx0" brushRef="#br0" timeOffset="10572.7">4569 4902 2612 0,'0'0'-143'15,"0"0"25"-15,0 0 12 0,-14-6 11 16,14 6 11-16,0 0 6 0,0 0 14 15,0 0 7-15,0 0 8 0,0 0 5 16,0 0 13-16,0 0 1 0,0 0 6 0,0 0 2 16,0 0 4-16,0 0 6 0,0 0 7 15,0 0 10-15,0 0 10 0,0 0 15 0,0 0-2 16,0 0 7-16,0 0-2 0,0 0 4 16,57 8-6-16,-57-8 2 0,15 3-6 15,-15-3-6-15,0 0 11 0,21 7 0 0,-21-7-17 16,19 1-4-16,-19-1 8 0,19 6-16 15,-6-4-3-15,-13-2-3 0,23 4 11 0,-8-3 1 16,-1 4-4-16,-14-5 3 0,32 3-5 16,-17-1 7-16,2 2-1 0,0 0-2 0,0-3-1 15,-2 3 5-15,1 0-5 0,2 0-15 16,-1 0-1-16,-1-1 2 0,-16-3 2 16,30 7 0-16,-14-4-7 0,-2-1 4 0,-14-2 2 15,32 7 6-15,-15-3-9 0,-3 0 1 16,4 0 1-16,-2-2 1 0,1 0 10 0,0-1-9 15,0 4 8-15,2-3-4 0,-2 1 2 16,-17-3 3-16,32 4-6 0,-17 0-2 16,-1-3 13-16,-14-1-17 0,32 3-6 0,-17 1-9 15,2-3-9-15,0 1 4 0,-17-2-4 16,32 4 4-16,-18-4-2 0,4 2 3 16,-18-2 8-16,31 4-3 0,-16-4 5 0,2 2 2 15,-17-2-6-15,30-2-1 0,-14 4 5 16,-16-2 3-16,34 0 5 0,-19 2 15 0,-15-2-5 15,32 0 5-15,-14 1 6 0,-18-1 4 16,33 0-11-16,-19 3 12 0,6-2-7 16,-20-1-3-16,34 2-2 0,-18-1-4 0,1 2 5 15,0-2-4-15,2 2 2 0,-19-3-1 16,34 4-5-16,-17-2 0 0,0-1 12 16,0 2 0-16,2-3-1 0,-2 3 7 0,-1-1-5 15,2 0-2-15,1 0-2 0,-2 0 12 16,2 0-9-16,-1 0-1 0,2 1 0 15,-1 0 2-15,2 1-7 0,0-3 9 0,1 2-6 16,-2-2-1-16,4 3-2 0,-3-2 0 16,1 1-3-16,-2-1 7 0,4 2-5 0,-5-1 1 15,2 0-3-15,0 1 6 0,1-2-2 16,-2-1-4-16,0 4 3 0,-1-4-5 0,1 3 10 16,0-2-11-16,-1 1 3 0,0 1 6 15,0 0 16-15,0 0-5 0,0-2 14 0,3 2 4 16,-4 1 10-16,3-1-4 0,-1 0 6 15,0 2-7-15,2-3-1 0,-1 0-10 16,4 2 1-16,-2 1-2 0,3-2 0 0,-2 2-2 16,-3-3 1-16,4 3-1 0,-2-1 0 15,3-1 3-15,-3 4 6 0,-2-6 5 0,4 4-1 16,-3-2-9-16,-1 0 3 0,0-1-4 16,0 1-4-16,1 0 2 0,0 0-8 15,4-1 8-15,-1 1 1 0,1 0 5 0,2 2-5 16,-3-2-5-16,2 0 0 0,-2-2-7 15,3 2 8-15,-2-3-6 0,-1 3-5 0,-1 0 3 16,-4-2-2-16,2 2-6 0,-1-3-10 16,-5 2-13-16,4-2-30 0,-4 2-24 15,0 0-35-15,-4-1-38 0,1-2-53 0,-13 0-118 16,21 2-352-16,-21-2 96 0</inkml:trace>
  <inkml:trace contextRef="#ctx0" brushRef="#br0" timeOffset="11069.78">6761 5237 1906 0,'0'0'-74'16,"0"0"3"-16,0 0 9 0,-28 13 3 0,19-7 9 15,-1 1 12-15,-2 0 9 0,-4 0 5 16,0 1 6-16,-3 3 8 0,-3-1 3 16,4-1-2-16,-4 3 4 0,1-3-3 15,4 1-8-15,0-3-25 0,0 1-36 0,2 0-75 16,-1-3-226-16,5-1 118 0</inkml:trace>
  <inkml:trace contextRef="#ctx0" brushRef="#br0" timeOffset="11472.48">6072 5225 1112 0,'0'0'88'0,"-16"13"30"0,5-2-10 16,-2 0 1-16,-4 6-19 0,1-2 17 0,-6 3-30 15,1-1-1-15,-2 2-10 0,-2 0-2 16,1-1-32-16,1 1-46 0,4-3-32 16,0-3-45-16,2-1-65 0,0-1-132 0,3-1-181 15,0-4 364-15</inkml:trace>
  <inkml:trace contextRef="#ctx0" brushRef="#br0" timeOffset="11678.07">5755 5266 1695 0,'0'0'253'0,"-13"-16"-21"16,13 16-36-16,0 0-27 0,-23 2-31 0,23-2-17 15,0 0-14-15,-29 5-12 0,29-5-9 0,-24 9-31 16,10-5-41-16,14-4-32 0,-26 3-20 15,26-3-15-15,-25 4-11 0,25-4-16 16,-24 0-11-16,12 0-21 0,12 0-12 0,-20-6-14 16,12 2-14-16,8 4-33 0,-17-13-41 15,9 4-372-15,2-3 194 0</inkml:trace>
  <inkml:trace contextRef="#ctx0" brushRef="#br0" timeOffset="11829.24">5472 5136 1682 0,'-7'-17'-8'16,"3"2"54"-16,4 15 56 0,-7-19 35 15,7 19 13-15,-8-10 14 0,8 10 18 0,0 0 3 16,-30 2-2-16,15 4-3 0,-1 2-8 15,-6 1-17-15,-1 2-17 0,0 1-14 16,0-1-17-16,-3 1-10 0,3-1-13 0,0 1-15 16,2-3-24-16,-1-1-29 0,6-1-38 15,-2-1-53-15,4 0-67 0,-1-2-45 0,4-3-30 16,11-1-24-16,-21-3-94 0,21 3-519 16,-16-6-205-16</inkml:trace>
  <inkml:trace contextRef="#ctx0" brushRef="#br0" timeOffset="11943.26">5016 5123 2581 0,'0'0'43'15,"-15"-8"56"-15,15 8 11 0,-24-4 3 16,24 4-8-16,-35 3-6 0,16-2 1 0,0 5-5 16,-2-2-12-16,2 2-24 0,-5-1-59 15,3 2-92-15,0 1-87 0,-2 0-168 0,7-2-527 16,-2-1-243-16</inkml:trace>
  <inkml:trace contextRef="#ctx0" brushRef="#br0" timeOffset="13021.7">6621 4524 2624 0,'-28'-3'-46'0,"28"3"21"0,0 0 10 16,0 0-2-16,0 0 2 0,0 0 15 16,-8-12-7-16,8 12 8 0,0 0-2 0,0 0 5 15,0 0-5-15,0 0 5 0,0 0 17 16,0 0 18-16,0 0 3 0,28-24 14 16,-28 24 0-16,14-4-7 0,-14 4-2 15,21-4-4-15,-21 4-10 0,28-2-1 0,-12 0-8 16,6 2-11-16,-1-2-8 0,5 2 0 15,-1 0-3-15,4-2 3 0,3 2-4 0,2 0-2 16,1-2 1-16,0 4 1 0,3-2 2 16,4 2 1-16,1-2-2 0,1 0 5 0,-1 0-7 15,1 0-3-15,-2-2 6 0,1 4-6 16,-5-4 3-16,0 4 1 0,-2-2 5 16,-3-2 4-16,2 2 7 0,-3 0-5 0,-6-2 8 15,0 2 2-15,-4 0-2 0,-1 0 1 16,-3 0 0-16,-18 0-6 0,32-1-3 0,-19-1-5 15,-13 2-12-15,21-3-13 0,-21 3-10 16,17-5-26-16,-17 5-5 0,0 0-5 0,0 0 15 16,9-13 5-16,-9 13 12 0,0 0 9 15,0 0 20-15,0 0 15 0,-28-22 4 16,28 22 17-16,-17-7 8 0,17 7 9 0,-21-8 11 16,21 8 9-16,-16-8 12 0,16 8 5 15,-20-5-3-15,20 5 13 0,-15-6-2 16,15 6 0-16,-14-5 3 0,14 5 3 0,0 0-11 15,0 0-5-15,-20-6-3 0,20 6-12 16,0 0-4-16,0 0-8 0,0 0-4 0,0 0-8 16,0 0-4-16,0 0-3 0,0 0-8 15,0 0-3-15,0 0-12 0,57 21-10 16,-39-16-5-16,-4 3-3 0,1 0 0 16,-2-2 0-16,0 1-3 0,-3 1-1 0,-10-8 3 15,15 13-1-15,-15-13-1 0,5 15-11 16,-5-15-23-16,0 0-37 0,0 0-53 0,-22 29-61 15,14-23-54-15,8-6-95 0,-24 9-153 16,11-3-413-16,1-4-291 0</inkml:trace>
  <inkml:trace contextRef="#ctx0" brushRef="#br0" timeOffset="13708.79">8445 4098 2578 0,'0'0'-102'0,"12"-19"45"0,-12 19 34 15,6-13 23-15,-6 13 39 0,8-10 25 0,-8 10 30 16,0 0 18-16,6-14 16 0,-6 14 1 16,0 0 1-16,0 0-5 0,0 0-13 15,0 0-5-15,0 0-10 0,0 0-8 0,0 0-12 16,-32-11-7-16,32 11-6 0,-31 8-5 16,31-8-10-16,-36 9-3 0,12-1-8 15,2-1-3-15,-2 1-1 0,-1 2-5 0,1-3-6 16,1 3-2-16,0-1-3 0,2 1-1 0,-1 0-5 15,4-1-1-15,0 2 0 0,4-1-2 16,-4 2-5-16,6 1 3 0,1 0-6 16,3 0 1-16,4 4 0 0,-2 0 1 15,3 1 1-15,1 1 0 0,2 0-3 0,0 0 3 16,0 0 1-16,2 0-2 0,3 0 0 16,-3-2 2-16,-2 2 8 0,2-2 7 0,-2 1-2 15,2-2 2-15,-2 2-3 0,0-18 4 16,0 28-4-16,-2-14 1 0,2-14-3 0,-2 22-1 15,2-22-1-15,-4 20 0 0,4-20-5 16,-5 16-7-16,5-16-15 0,-7 12-16 16,7-12-18-16,0 0-10 0,0 0-8 0,-14 6-1 15,14-6 2-15,0 0 6 0,0 0 7 16,0 0 9-16,-10-27 10 0,10 27 11 16,2-23 14-16,-2 12 16 0,0 11 4 0,6-25 12 15,-6 25 6-15,6-25 6 0,-2 12 5 16,-4 13 7-16,11-21 5 0,-7 10 3 15,5 1 2-15,-9 10 1 0,14-19-3 0,-5 12-4 16,1-1-5-16,3 0-4 0,-13 8-5 16,29-11-2-16,-11 5-10 0,1 3-11 0,0-1-26 15,0 0-40-15,0 0-56 0,2 2-72 16,-2 0-70-16,-2 0-142 0,-2 1-208 16,-5-3-334-16,-10 4-343 0</inkml:trace>
  <inkml:trace contextRef="#ctx0" brushRef="#br0" timeOffset="16422.68">28022 4275 2085 0,'0'0'462'0,"0"0"-167"15,0 0-113-15,0 0-62 0,0 0-12 0,0 0-1 16,0 0 2-16,0 0-7 0,0 0 1 16,0 0 2-16,0 0 5 0,0 0-2 15,0 0 4-15,0 0 4 0,0 0 6 0,0 0-20 16,0 0-5-16,0 0-13 0,0 0-12 15,0 0-35-15,0 0-38 0,0 0-55 0,0 0-64 16,0 0-79-16,0 0-55 0,0 0-67 16,0 0-127-16,0 0-116 0,-2-25-286 15,2 25-197-15</inkml:trace>
  <inkml:trace contextRef="#ctx0" brushRef="#br0" timeOffset="16577.27">28006 4165 2614 0,'0'0'47'0,"-4"-18"31"0,4 18 21 16,0 0 7-16,0 0 8 0,0 0 10 15,-4-16-1-15,4 16-6 0,0 0-11 16,0 0-15-16,0 0-8 0,0 0-9 0,0 0-6 16,0 0-10-16,0 0-10 0,0 0-17 15,0 0-57-15,0 0-80 0,0 0-94 0,0 0-117 16,0 0-221-16,0 0-318 0,0 0-204 16</inkml:trace>
  <inkml:trace contextRef="#ctx0" brushRef="#br0" timeOffset="22941.92">27216 4017 2456 0,'0'0'-68'0,"0"0"36"15,-8-15 23-15,8 15 27 0,0 0 10 16,0 0 20-16,0 0 14 0,0 0 7 0,0 0 10 15,0 0-7-15,0 0 6 0,0 0 3 16,0 0 8-16,0 0 5 0,0 0-4 0,0 0-3 16,0 0-7-16,0 0-10 0,0 0-11 15,0 0-2-15,0 0-8 0,0 0-2 16,0 0-9-16,0 0-1 0,26-9-7 16,-26 9-1-16,0 0-5 0,0 0-1 0,24 4-4 15,-24-4-2-15,0 0 0 0,0 0-3 16,23 4-1-16,-23-4 0 0,0 0-4 0,0 0 4 15,0 0 0-15,13 4 3 0,-13-4-4 16,0 0-2-16,0 0 0 0,0 0 0 16,0 0 4-16,0 0-5 0,0 0 1 0,-36 19-1 15,36-19-1-15,-20 9 0 0,7-1-1 16,-2-1 3-16,3 1-8 0,-1 2 7 16,-1-1-4-16,1-2-1 0,-1 3 0 0,5 1 0 15,-2 0-3-15,-1-2 1 0,5 2 0 16,7-11 0-16,-10 17-3 0,10-17-2 0,-5 18 7 15,5-18-12-15,0 14-5 0,0-14-5 16,0 0-11-16,11 19-2 0,-11-19-4 0,7 12 7 16,-7-12 3-16,0 0 1 0,12 10 3 15,-12-10 8-15,0 0 7 0,11 7 16 16,-11-7 9-16,0 0 5 0,0 0 5 0,0 0 2 16,0 0-3-16,6 11-3 0,-6-11-3 15,0 0-2-15,0 0 1 0,0 0-1 16,0 0 0-16,-32 10-3 0,32-10 2 0,-22 4-2 15,22-4-1-15,-20 3 2 0,20-3 1 16,-22 1 0-16,22-1 0 0,-23 1 3 16,23-1 3-16,-22 0 8 0,22 0 6 0,-20-2 5 15,20 2 6-15,-17-7 2 0,17 7 2 16,-15-7-6-16,15 7-1 0,-14-11-5 0,14 11 0 16,-6-17-11-16,6 17 5 0,-3-19 2 15,3 19-1-15,0-22-3 0,0 22 8 16,2-26-2-16,-2 26 21 0,3-26-7 0,-1 16-8 15,-2 10 2-15,2-25-8 0,-2 25-8 16,5-20-2-16,-5 20-9 0,3-17-18 0,-3 17-40 16,2-15-59-16,-2 15-94 0,2-16-106 15,2 10-217-15,-4 6-123 0,0 0 39 0,0 0-304 16,0 0-289-16</inkml:trace>
  <inkml:trace contextRef="#ctx0" brushRef="#br0" timeOffset="23883.57">26917 3871 2648 0,'0'0'-61'0,"0"0"33"0,-9-11 10 0,9 11 19 16,0 0 2-16,0 0 9 0,0 0 9 15,0 0-6-15,0 0 4 0,-35 24-2 16,35-24-3-16,-14 16 7 0,7-9 10 0,7-7 13 16,-11 14 4-16,11-14 10 0,-10 13 5 15,10-13 0-15,-10 12-4 0,10-12-3 0,-9 9-3 16,9-9-3-16,0 0 3 0,-10 14-12 16,10-14-4-16,0 0 2 0,-11 9 0 15,11-9-6-15,0 0 0 0,0 0 0 0,-16 7 3 16,16-7 2-16,0 0-4 0,0 0-2 15,-19 4-3-15,19-4-2 0,0 0-2 0,-15 4 0 16,15-4-5-16,0 0-3 0,0 0-1 16,-19 4-2-16,19-4 2 0,0 0-2 15,-18 1 0-15,18-1 2 0,0 0 9 0,-19 3 0 16,19-3-4-16,0 0 4 0,0 0-2 16,-21 0 1-16,21 0 3 0,0 0 2 15,0 0 1-15,-17-8-7 0,17 8 2 0,0 0-3 16,-11-11-6-16,11 11 1 0,0 0-1 15,-6-19-1-15,6 19-3 0,0 0 0 0,-2-27 1 16,2 27 1-16,-2-19-2 0,2 19 0 16,-1-19 4-16,1 19 1 0,-5-17 0 0,5 17-5 15,0 0-1-15,-9-19-1 0,9 19-4 16,-6-14 1-16,6 14-2 0,0 0 2 16,-14-9-4-16,14 9 0 0,0 0 1 15,0 0-4-15,-15-8 0 0,15 8-2 0,0 0 2 16,0 0-3-16,0 0 1 0,0 0 1 15,0 0-1-15,0 0 2 0,0 0-3 16,0 0 6-16,0 0-5 0,0 0 4 0,0 0-4 16,49 15 1-16,-49-15 1 0,18 4-2 15,-18-4-2-15,14 6 3 0,-14-6 0 0,0 0 0 16,15 7 1-16,-15-7-1 0,5 12 2 16,-5-12 2-16,0 0 2 0,0 0-4 15,-11 32 4-15,6-18-4 0,5-14 2 0,-16 22 1 16,10-8-2-16,-3-2 1 0,1-2 0 15,-3 0-2-15,3 2 1 0,8-12 1 0,-17 19 1 16,11-12 0-16,6-7 0 0,-13 14 3 16,13-14-1-16,-8 7 1 0,8-7 1 0,0 0-3 15,0 0 3-15,-21 2 3 0,21-2 8 16,0 0 3-16,0 0 8 0,0 0 3 16,-19-19 5-16,19 19 8 0,0 0 5 0,-11-10 3 15,11 10-2-15,0 0-8 0,0 0 0 16,-14-7 16-16,14 7-9 0,0 0-6 15,0 0-2-15,-27 10-2 0,27-10-9 0,-21 9 2 16,7-1-4-16,-2-3 3 0,-2 2-2 16,-5 0-6-16,-1 0 0 0,-1-1 9 15,-4 0-3-15,-6-1 0 0,-4 0 1 0,-2-2-6 16,-3 1-3-16,-2-4-4 0,2 0 3 16,-3-1-6-16,4-5-2 0,0 4-11 15,0-6-21-15,5-4-40 0,-5-3-58 0,3-3-84 16,11-2-110-16,2-1-222 0,7-2-113 15,4-1 34-15,9 1-337 0,7-4-374 0</inkml:trace>
  <inkml:trace contextRef="#ctx0" brushRef="#br0" timeOffset="24122.19">26677 3511 3324 0,'0'0'152'15,"0"0"-17"-15,-41 6-17 0,41-6-9 0,0 0-7 16,0 0-11-16,0 0-11 0,0 0-16 16,0 0-23-16,0 0-31 0,-16-2-35 0,16 2-47 15,0 0-54-15,0 0-71 0,0 0-110 16,-15 3-219-16,15-3-376 0,-19 0-291 15</inkml:trace>
  <inkml:trace contextRef="#ctx0" brushRef="#br0" timeOffset="24279.62">25751 3582 3050 0,'-21'2'161'0,"6"-1"-24"0,15-1-39 0,-16 4-29 15,16-4-6-15,0 0-6 0,0 0-8 16,0 0-26-16,0 0-58 0,0 0-57 0,56 0-42 15,-30 0-33-15,2-2-12 0,4 0-27 16,-3-1-70-16,1 0-532 0,-7 3-124 16</inkml:trace>
  <inkml:trace contextRef="#ctx0" brushRef="#br0" timeOffset="24528.22">25201 4029 2417 0,'-7'10'-41'0,"7"-10"27"0,-10 20 29 0,10-20 25 15,-2 16 39-15,2-16 21 0,0 20 0 16,0-20-2-16,2 22-6 0,-2-22 7 16,0 22 9-16,0-22 5 0,0 27 10 0,-2-14 3 15,2-13-7-15,-6 27-9 0,-1-12-9 16,1-2-13-16,-1 3-15 0,-6-3-25 15,3-1-53-15,0-1-70 0,0 3-90 0,-6-5-92 16,4 1-176-16,-3-2-492 0,-3 1-331 16</inkml:trace>
  <inkml:trace contextRef="#ctx0" brushRef="#br0" timeOffset="24967.85">24941 4114 2881 0,'0'0'3'0,"2"-18"22"0,-2 18 2 0,0 0 15 15,2-17 21-15,-2 17 22 0,0 0 17 16,2-16 2-16,-2 16-4 0,0 0-3 15,0 0 2-15,0 0-9 0,0 0 10 0,0 0 2 16,0 0 4-16,0 0 3 0,-22-10-5 16,22 10 0-16,0 0-4 0,0 0-5 15,-43 16-8-15,27-10-2 0,2 1-8 0,-2 0-6 16,0 2-6-16,-3 0 17 0,0 1-6 16,-2 0-8-16,1 1-3 0,2 1-5 0,-4 1-12 15,3-2-1-15,3 2-6 0,0 1-1 16,2-1-2-16,4-2-6 0,-2 3-2 15,6-1-3-15,0 1-1 0,6-14-1 16,-7 26-8-16,1-12-4 0,6-14 3 0,-8 22 1 16,4-10-3-16,-5-2-13 0,0 1-2 0,-3 0-26 15,-2-1-43-15,-6 1-48 0,-2 1-58 16,-5-1-73-16,-1-2-62 0,-5 3-126 16,1-1-178-16,0 1 7 0,2-5-327 0,3 3-346 15</inkml:trace>
  <inkml:trace contextRef="#ctx0" brushRef="#br0" timeOffset="25524.19">24985 4387 2823 0,'0'0'0'0,"0"0"33"0,0 0 5 0,0 0-1 15,0 0 11-15,0 0 14 0,0 0 26 16,0 0 18-16,0 0 15 0,0 0 9 16,0 0-3-16,0 0 3 0,0 0-5 0,0 0-10 15,0 0-12-15,0 0-13 0,-30 37-11 16,20-28-24-16,0 1-59 0,-4-3-70 0,2 4-79 15,-1-1-74-15,1-2-171 0,-4 2-184 16,5 1-294-16,-6 3-242 0</inkml:trace>
  <inkml:trace contextRef="#ctx0" brushRef="#br0" timeOffset="25868.24">24616 4620 2726 0,'0'0'168'0,"0"0"24"0,0 0-22 15,0 0-23-15,0 0-17 0,0 0-9 0,0 0-7 16,0 0-15-16,0 0-10 0,0 0-18 16,0 0-24-16,0 0-30 0,0 0-37 15,0 0-57-15,0 0-93 0,0 0-105 0,8 26-202 16,-8-26-451-16,0 0-338 0</inkml:trace>
  <inkml:trace contextRef="#ctx0" brushRef="#br0" timeOffset="26153.18">24380 3650 2851 0,'0'0'30'16,"0"0"30"-16,0 0 12 0,0 0 19 16,0 0 13-16,0 0 6 0,8 34 0 0,-10-13-14 15,0 4-13-15,0 2-8 0,0 1-12 16,0 2-11-16,-1 0-25 0,2 0-50 15,-4 0-57-15,5 1-67 0,-4-2-53 0,0-3-70 16,-3 0-143-16,1-2-416 0,-3-2-155 16</inkml:trace>
  <inkml:trace contextRef="#ctx0" brushRef="#br0" timeOffset="26421.68">24155 4151 2620 0,'-18'-9'107'0,"18"9"8"0,0 0-9 15,-14-8-10-15,14 8-4 0,0 0 0 16,0 0 1-16,-20-3 0 0,20 3-6 16,0 0 5-16,-28 3 5 0,28-3 9 0,-19 5 1 15,19-5-2-15,-22 8-7 0,12-2-11 16,-2 2-10-16,12-8-7 0,-20 17-6 16,12-8-7-16,-3 5-6 0,5-1-3 0,2 4-9 15,0-2-2-15,1 2-6 0,-1 2-1 16,-2-1-3-16,-1 1-2 0,-1 0-1 15,0 0-4-15,-4 2-7 0,0-4-21 0,-2 2-54 16,-4-2-72-16,4 0-85 0,-7-4-89 16,1 1-174-16,2 0-107 0,-4-1-322 0,3-1-304 15</inkml:trace>
  <inkml:trace contextRef="#ctx0" brushRef="#br0" timeOffset="26581.19">23573 4747 3179 0,'0'0'153'0,"3"16"-14"0,-3-16-18 16,0 0-14-16,2 17-10 0,-2-17-15 16,0 0-30-16,0 0-67 0,4 15-80 0,-4-15-70 15,0 0-54-15,0 0-63 0,0 0-126 16,0 0-435-16,0 0-182 0</inkml:trace>
  <inkml:trace contextRef="#ctx0" brushRef="#br0" timeOffset="30388.15">23485 3882 1221 0,'0'0'200'0,"0"0"-44"16,0 0-25-16,0 0-9 0,0 0 1 15,0 0 12-15,0 0 2 0,0 0-1 0,0 0 6 16,0 0 6-16,0 29 1 0,0-29-3 16,0 0-3-16,-24 21-4 0,13-14 0 0,-1 4-14 15,-3-4-10-15,0 1-4 0,-6 3-8 16,2-2-11-16,-4 1-11 0,-5 1-7 15,-4 3-7-15,0-5-9 0,-3 3-1 16,-1-1-10-16,0 0-3 0,1 1-5 0,-3 0-1 16,5-3-6-16,-1-2-1 0,6 1-3 15,1-1-2-15,1-1-2 0,4-2 2 0,2 0-5 16,3 0 6-16,-2-1 6 0,4 1 1 16,15-4 9-16,-25 4 13 0,25-4 1 0,-21 4-12 15,21-4 4-15,-18 4-5 0,18-4-6 16,-14 4-4-16,14-4-7 0,0 0 5 0,-17 4-7 15,17-4 6-15,-13 6-4 0,13-6-4 16,-13 9 7-16,13-9 5 0,-12 19-1 16,4-10 3-16,0 5-4 0,-2 0 9 0,0 4-10 15,0-1-4-15,-1 2-2 0,0-1-4 16,3 0 0-16,-3 0-2 0,1-3-4 0,-1 0 0 16,2 0-13-16,1-1-21 0,0-1-26 15,2-2-31-15,-1-2-32 0,-2 2-62 16,3-4-69-16,6-7-66 0,-15 9-164 0,5-4-139 15,10-5-19-15,0 0-277 0,0 0-287 16</inkml:trace>
  <inkml:trace contextRef="#ctx0" brushRef="#br0" timeOffset="30600.81">22773 3896 2705 0,'0'0'31'0,"5"-17"8"0,-5 17 5 0,0 0-2 16,4-16-12-16,-4 16-12 0,0 0 1 15,14-11-3-15,-14 11 1 0,13-10-2 16,-13 10-15-16,15-8-24 0,-15 8-33 0,21-5-29 16,-13 3-47-16,1-2-71 0,0-2-199 15,-9 6-250-15,14-9 115 0</inkml:trace>
  <inkml:trace contextRef="#ctx0" brushRef="#br0" timeOffset="30731.73">22816 3739 2331 0,'0'0'168'16,"0"0"-27"-16,0 0-30 0,0 0-33 0,0 0-39 16,0 0-46-16,0 0-73 0,0 0-90 15,0 0-188-15,0 0-348 0,0 0 37 0</inkml:trace>
  <inkml:trace contextRef="#ctx0" brushRef="#br0" timeOffset="31020.17">22364 4165 2023 0,'0'0'-17'0,"-6"13"25"0,6-13-7 16,0 0 20-16,-4 15 14 0,4-15 3 0,0 0 1 15,0 0 7-15,0 0 5 0,0 0 2 16,0 0 7-16,0 0 14 0,0 0 3 16,0 0 1-16,0 0-4 0,0 0-6 0,0 0-9 15,0 0-5-15,0 0-7 0,0 0-4 16,0 0-6-16,0 0 6 0,0 0 10 0,0 0 1 16,0 0-1-16,0 0-3 0,0 0-5 15,-28 12 1-15,22-1-8 0,-5 3-1 0,1-2-10 16,-2 5-28-16,-4-5-45 0,2 3-49 15,-1-1-52-15,2-5-41 0,-2-1-74 0,1-1-561 16,0 0-152-16</inkml:trace>
  <inkml:trace contextRef="#ctx0" brushRef="#br0" timeOffset="31551.7">22244 3728 2414 0,'0'0'-78'15,"0"0"7"-15,0 0 23 0,0 0 20 0,0 0 14 16,0 0 17-16,-21-11-3 0,21 11 13 16,0 0 2-16,0 0-6 0,-35 22 5 15,35-22 19-15,-14 16-7 0,6-6-3 0,2-1 10 16,6-9-1-16,-14 19-8 0,14-19 7 15,-6 19-6-15,6-19 1 0,-2 19-9 16,2-19 5-16,0 0-10 0,8 26 12 0,-1-17-9 16,-7-9-6-16,13 15 0 0,-13-15 4 15,10 14-4-15,-10-14 0 0,6 8 16 0,-6-8 14 16,6 14 37-16,-6-14 32 0,0 0 13 16,0 0 1-16,-16 33-3 0,6-23-11 0,-4 2-5 15,0-1-8-15,-3 4-2 0,0 1-10 16,0-1-1-16,3 2-9 0,-4 0-6 15,4 1-10-15,-1-1-4 0,0 3-6 16,0 0-2-16,3 3-6 0,2-2-2 0,0 2-5 16,2-1-2-16,2 3-7 0,-1-2 4 15,3 2-8-15,-1-1-1 0,5-2 0 16,-2-2-1-16,2 1-3 0,2 2-1 0,-2-3-3 16,5 0 1-16,-1-1-1 0,1 0 1 15,3 2-3-15,0-2 6 0,0 0-1 0,4-5 1 16,0 3-2-16,3-4-1 0,2-2 1 15,2 1-1-15,1-2-3 0,6-3-3 0,-2-1-29 16,3-2-45-16,-1-4-67 0,-1 2-80 16,2-6-77-16,1-2-172 0,-1 0-147 15,-3-1-234-15,-3-3-189 0</inkml:trace>
  <inkml:trace contextRef="#ctx0" brushRef="#br0" timeOffset="32104.1">21738 3915 2379 0,'0'0'-151'0,"0"0"16"16,0 0 14-16,0 0 11 0,0 0 17 15,0 0 23-15,2-19 18 0,-2 19 20 0,0 0 29 16,0 0 16-16,0 0 17 0,-4-23 2 15,4 23 11-15,0 0-2 0,2-21-2 16,-2 21 13-16,6-18-8 0,-6 18 12 16,6-14 4-16,-6 14 3 0,12-15-1 0,-12 15 0 15,12-14-6-15,-4 7 3 0,-8 7-1 16,17-10-8-16,-17 10-1 0,22-6-10 0,-22 6 0 16,20-2-9-16,-20 2-4 0,20 2 4 15,-20-2-5-15,18 10 3 0,-18-10 0 0,16 11 8 16,-14-2 11-16,-2-9 20 0,0 19 3 15,0-19 8-15,-15 25 8 0,0-10-1 0,-2 1 4 16,-4 0-3-16,-2 2-2 0,-3 2-4 16,-2-1-7-16,1 0-3 0,2-2-3 15,0 2-7-15,1-3-9 0,1 4-6 0,2-5-10 16,2 0-10-16,-1 0-34 0,4-1-47 16,-2-3-56-16,6 0-64 0,1-1-56 15,-1 0-122-15,1-5-561 0,2-1-313 0</inkml:trace>
  <inkml:trace contextRef="#ctx0" brushRef="#br0" timeOffset="32584.17">21453 3675 2790 0,'2'-18'-12'0,"-2"18"-2"0,0 0-11 15,0 0 9-15,2-15-2 0,-2 15 2 0,0 0 4 16,0 0-4-16,0 0 7 0,0 0 3 16,0 0 2-16,-6 61-1 0,6-41-6 15,0 3 5-15,0-1-8 0,0 1 11 0,0 3 6 16,0-2-12-16,0-2 2 0,-4 2 4 16,4-4 0-16,-2 0 3 0,2-1-4 15,-2-2 2-15,-2-2 10 0,4-15 5 0,-6 27-3 16,2-20 1-16,4-7-4 0,-11 13 9 15,11-13-7-15,-15 4 2 0,15-4 2 16,0 0-6-16,0 0 18 0,-29-8 34 0,29 8 22 16,0 0 20-16,-20-7 23 0,20 7 3 15,0 0-7-15,-16-6-10 0,16 6-15 16,0 0-7-16,-21 0-3 0,21 0-6 0,-22 7-2 16,22-7-3-16,-25 10 2 0,6-2 2 15,-2 0 8-15,-2-1-1 0,-3 1 3 0,-1-1 4 16,-7 3-3-16,-2-2-3 0,-3-1 24 15,4 0-16-15,-3-4-5 0,0 2-11 16,4-3-7-16,-3-2-1 0,3 0-17 0,1 0 3 16,1-3-21-16,0-3-29 0,1-1-22 15,3 0-43-15,0-4-59 0,8 0-96 0,0-7-91 16,4 3-228-16,3-4-100 0,2-2 21 16,2 0-239-16,3 1-200 0</inkml:trace>
  <inkml:trace contextRef="#ctx0" brushRef="#br0" timeOffset="32725.29">20603 3695 2986 0,'15'-14'182'16,"-15"14"-25"-16,17-15-20 0,-7 9-14 15,6-2-8-15,0 2-19 0,5-1-14 0,5-1-34 16,0-2-60-16,7 1-57 0,3-1-63 16,2-1-57-16,0-1-48 0,-1-1-125 15,5-2-529-15,-4 2-265 0</inkml:trace>
  <inkml:trace contextRef="#ctx0" brushRef="#br0" timeOffset="32894.57">21736 3271 3021 0,'0'0'126'0,"0"0"-15"0,0 0-10 16,0 0-14-16,0 0-8 0,0 0-7 0,-38 28-6 15,19-16-8-15,-5 1-11 0,-3 2-11 16,-1 5-34-16,-4-4-41 0,-4 6-52 15,-1-2-64-15,-3 5-76 0,-3-2-167 0,3 3-484 16,-2-2-250-16</inkml:trace>
  <inkml:trace contextRef="#ctx0" brushRef="#br0" timeOffset="52163.78">11621 3914 365 0,'0'0'159'0,"0"0"-60"15,0 0-38-15,-13 4 7 0,13-4-5 0,0 0 2 16,0 0-4-16,0 0 13 0,0 0 11 16,0 0 8-16,0 0 8 0,0 0 21 15,0 0 9-15,0 0 11 0,0 0 2 0,0 0-5 16,0 0-12-16,0 0-3 0,0 0-2 16,0 0 2-16,0 0 4 0,0 0 7 0,-16 5 2 15,16-5 3-15,0 0-1 0,0 0-1 16,0 0-12-16,0 0-9 0,0 0-7 0,0 0-11 15,0 0-12-15,0 0-13 0,0 0-7 16,0 0-6-16,0 0-6 0,0 0 0 16,0 0-15-16,0 0-3 0,0 0-5 0,20-46-6 15,-20 46-9-15,9-17-4 0,-9 17-4 16,7-18-3-16,0 9 1 0,-7 9-5 0,9-21 1 16,-5 11-1-16,-4 10 0 0,13-20 2 15,-7 12-3-15,-6 8 2 0,11-17-1 16,-11 17-1-16,8-14 3 0,-8 14-4 0,7-13 0 15,-7 13-1-15,0 0 0 0,8-13-1 16,-8 13-3-16,0 0 2 0,0 0 3 0,0 0-3 16,0 0 2-16,0 0 2 0,0 0-1 15,0 0 0-15,0 0 1 0,0 0 6 16,0 0-2-16,12 43 1 0,-9-31-3 0,-3-12 1 16,5 29 2-16,-5-15 2 0,2 2-4 15,0-1 5-15,0 1-6 0,0-1 0 16,0 0 0-16,-2-15-1 0,5 25-1 15,-3-14-18-15,-2-11-32 0,1 22-43 0,-1-22-44 16,4 16-63-16,-4-10-69 0,0-6-164 16,0 0-531-16,2 11-401 0</inkml:trace>
  <inkml:trace contextRef="#ctx0" brushRef="#br0" timeOffset="52504.16">11691 3827 2884 0,'0'0'-99'0,"0"0"18"16,0 0 7-16,2-19 6 0,-2 19 5 15,0 0 4-15,0 0 13 0,0 0 5 0,0 0 13 16,0 0 5-16,3-15 6 0,-3 15 14 16,0 0 19-16,0 0 10 0,0 0 9 0,0 0 6 15,0 0 2-15,0 0 1 0,0 0-4 16,0 0 11-16,0 0-3 0,0 0-8 16,0 0 2-16,0 0-7 0,0 0 0 0,0 0-10 15,0 0-6-15,0 0-15 0,0 0-50 16,0 0-57-16,5 46-65 0,-5-46-157 15,0 0-361-15,0 11 66 0</inkml:trace>
  <inkml:trace contextRef="#ctx0" brushRef="#br0" timeOffset="55550.45">11678 3784 1942 0,'0'0'-75'0,"0"0"20"0,0 0 21 16,0 0 20-16,0 0 11 0,-11 26 16 0,11-26 9 16,0 0 4-16,0 0 5 0,6 27 12 15,-6-27 9-15,1 19-9 0,-1-19 5 0,0 21 4 16,0-21-1-16,2 26-4 0,-2-8 9 16,0-1-2-16,-2 2 3 0,2-19-1 15,-1 36 13-15,1-15-2 0,-4-1 0 0,2 5 1 16,-2-2-6-16,2 2-7 0,-1 2 3 15,-3-2 0-15,2 1-6 0,2 1-3 16,-2-2-5-16,2 1-4 0,-2-1-6 0,3 2 2 16,-4 0-6-16,3 0-4 0,-2-1-1 15,2-1-2-15,1 1-3 0,-4 1 1 16,3 0-4-16,-2-3-2 0,2 3-2 0,-2 0 1 16,0 0-1-16,1-1-1 0,-2 0 0 15,0 2 2-15,1 1-2 0,-1-3-2 0,1 3 26 16,0-1 2-16,0 0 10 0,-1 3 5 15,1-2 3-15,3 0 0 0,-4 0 3 16,1 2-3-16,2-3-7 0,0 3-2 0,-2 6-6 16,1-7-2-16,0 8-5 0,1-6-4 15,0 5-3-15,2 1-1 0,-2-6-6 0,0 6 2 16,2-3-1-16,0-3 6 0,-2 0 2 16,2 6 0-16,-2-5-1 0,2 0 3 0,-2-1-5 15,1 0 4-15,-1 0-8 0,-1 1 3 16,1 5-2-16,-2-4-1 0,-1 2-4 15,1-2 0-15,2 2 0 0,-5-1 2 0,3 0-1 16,-2-1 0-16,0 0 3 0,-1 0 5 16,3 1 2-16,-2 0 5 0,3-2-2 0,-3-2-7 15,-1 3 4-15,4 0 1 0,-2-2-3 16,-1 1-1-16,0 2 3 0,0 1 5 16,-1-2-4-16,1 0-6 0,1 2 2 0,-1 0-2 15,0-1 0-15,-1 0-3 0,2-1 1 16,-2 0-1-16,3-4-8 0,-1 1 1 15,1-3-9-15,2-1-3 0,2 0-23 0,-3-6-37 16,1-2-51-16,0 0-72 0,2-2-65 16,-2-4-94-16,0-1-199 0,2-12-71 0,-3 17-319 15,3-17-340-15</inkml:trace>
  <inkml:trace contextRef="#ctx0" brushRef="#br0" timeOffset="56604.88">10103 5814 2756 0,'0'0'-105'0,"0"0"17"16,0 0 9-16,0 0 12 0,0 0 8 16,0 0 19-16,0 0 4 0,0 0 5 0,0 0 3 15,0 0 2-15,0 0 7 0,0 0-1 16,0 0 10-16,0 0 10 0,0 0 0 16,0 0 10-16,0 0 1 0,0 0 9 0,17-26 16 15,-17 26-4-15,0 0 12 0,0 0-4 16,25 0 9-16,-25 0-10 0,23 0-4 15,-23 0-8-15,36 4 3 0,-12-4-10 0,3 1 11 16,5 1-16-16,4 0 1 0,9 0 4 16,1 0-1-16,11 2-7 0,1-3 1 15,1 6-3-15,2-4 1 0,3 1 8 0,-3 1-9 16,3 1 19-16,21 2 0 0,-14-2 6 16,-9-1-6-16,23 2-3 0,-2 4-5 15,-2-2-2-15,4-1 0 0,0-1-2 0,-1 1-6 16,1 0 5-16,2-1-8 0,0 3 8 15,-3-3 23-15,1 3 20 0,3-2 15 0,-2 1 15 16,1 2 2-16,-2-1-3 0,-2 2-5 16,1-3-7-16,-4 1-9 0,2 0-4 0,-13 1-9 15,10 0-4-15,-8-1-7 0,9 0-4 16,3 1-3-16,-3-2-3 0,3 3-4 16,-18-3 0-16,-6 0-4 0,-1-1-2 0,1 0-1 15,1 1-1-15,-1-1 4 0,-4 2-2 16,2-1-1-16,1-1-1 0,3-1-5 15,-2 1 4-15,-3 1-6 0,0 0 1 0,-1 1-5 16,-2-1 0-16,0 1-2 0,-6 0 2 16,-3-2 12-16,-2-1 2 0,-2 1-2 0,-1-2 0 15,-1 2-5-15,-9-3 1 0,1 3-3 16,-4-4 0-16,-8 1-5 0,2-1 5 0,-1-1 3 16,-4 0 5-16,-2 1 0 0,-13-4 0 15,22 3-3-15,-22-3-5 0,0 0-11 16,0 0-11-16,0 0-8 0,0 0-13 0,0 0-8 15,0 0-7-15,0 0-9 0,0 0-6 16,-53-22-9-16,39 16 4 0,0 0-5 0,-5-2 8 16,19 8 6-16,-29-12 0 0,14 4 11 15,3-1 9-15,-3 2 19 0,2 2 25 0,13 5 22 16,-19-14 21-16,19 14 6 0,-16-10 2 16,16 10-6-16,-11-8-5 0,11 8-8 15,0 0-1-15,-12-9-7 0,12 9-3 0,0 0-2 16,0 0-4-16,0 0-3 0,0 0-2 15,0 0-3-15,54 8 3 0,-41-2-4 16,4 1 6-16,-3-1-2 0,1 4 0 0,-2-1 5 16,-2 1 7-16,-1 1 4 0,-4-1-1 15,2 1-3-15,-8-11-2 0,4 21 2 16,-4-21-15-16,0 0-55 0,-16 25-45 0,4-18-70 16,-1 1-74-16,-5-4-89 0,18-4-168 15,-32 6-116-15,14-5-295 0,-2 1-277 0</inkml:trace>
  <inkml:trace contextRef="#ctx0" brushRef="#br0" timeOffset="58709.25">5433 4267 2612 0,'0'0'-106'15,"0"0"11"-15,0 0 14 0,0 0 13 16,0 0 6-16,2-22 16 0,-2 22 23 0,0 0 7 16,0 0 8-16,0 0 4 0,0 0 0 15,0 0 6-15,0 0 1 0,0 0 18 0,0 0 2 16,0 0 16-16,0 0-11 0,0 0-12 16,0 0 10-16,0 0 18 0,0 0-24 0,-29-8 0 15,29 8 4-15,-25 2 2 0,25-2-9 16,-36 3-8-16,14 0 6 0,-1-2 11 15,-1-1-9-15,-5 2-8 0,-1 0 1 0,-2 0-5 16,1-1 13-16,-1-1-15 0,0 3 0 16,0-3 4-16,1 0-4 0,-1 3 2 15,2-3 4-15,1 0-8 0,1-3 8 0,3 0 2 16,2 3 2-16,-1 0 2 0,3-1 0 16,2-1-2-16,19 2-4 0,-35 0-2 0,19-2 5 15,16 2-6-15,-27 0 2 0,27 0 0 16,-28-2-8-16,28 2 3 0,-26 0 9 15,26 0-13-15,-24 0 9 0,24 0-2 0,-28 2-6 16,28-2 0-16,-25 0 3 0,9 0 3 16,16 0-3-16,-22 0 0 0,22 0 0 15,-24 0 1-15,24 0 1 0,-21-2-7 0,21 2 2 16,0 0-4-16,-26-4 7 0,26 4-3 16,-12-5 3-16,12 5-9 0,0 0 1 0,-10-10-6 15,10 10 5-15,0 0-3 0,0 0 2 16,0 0-1-16,8-29 5 0,-8 29 0 15,10-15-1-15,-10 15-2 0,15-14 12 0,-6 6 9 16,-1-2 10-16,-8 10 16 0,19-17 11 16,-8 10 11-16,-11 7 10 0,17-12 8 0,-17 12-4 15,14-10-7-15,-14 10 0 0,11-9-6 16,-11 9-11-16,0 0-5 0,15-9 0 0,-15 9-3 16,0 0-3-16,0 0-2 15,0 0-5-15,0 0-4 0,0 0-4 0,0 0 1 16,0 0-3-16,0 0-5 0,-46 20-2 0,30-13-3 15,16-7 2-15,-27 10-3 0,12-3-3 16,0-2 2-16,-1 1-3 0,0-1-2 16,4 1 1-16,12-6-2 0,-25 10-2 15,14-7-4-15,11-3 1 0,-17 8-3 0,17-8-3 16,0 0-1-16,-20 5 3 0,20-5-4 16,0 0 2-16,-10 8 1 0,10-8 4 0,0 0 1 15,0 0 3-15,0 0 7 0,2 23 10 16,-2-23 12-16,0 0 9 0,12 29 6 15,-6-16-3-15,-2-2 0 0,2 3-8 0,-2 1-1 16,2-1-6-16,-1 1-2 0,1-2-1 16,1 3-7-16,-7-16-1 0,10 22-9 0,-5-11-16 15,-5-11-31-15,10 18-38 0,-10-18-52 16,10 15-74-16,-4-11-79 0,-6-4-166 0,10 7-504 16,-10-7-379-16</inkml:trace>
  <inkml:trace contextRef="#ctx0" brushRef="#br0" timeOffset="59508.3">4131 3667 2778 0,'0'0'-92'0,"0"0"27"15,0 0 19-15,0 0 21 0,0 0 5 16,0 0 16-16,0 0 5 0,0 0 10 0,0 0 13 16,0 0-11-16,0 0-1 0,0 0 0 15,0 0 4-15,0 0 12 0,0 0 5 16,0 0-2-16,-48 17 1 0,48-17-3 0,-29 7 0 15,13-6-9-15,16-1 6 0,-36 4-8 16,19-1 2-16,1-3-5 0,16 0 3 16,-32 4-11-16,19 0 8 0,13-4-7 0,-25 2 2 15,25-2-8-15,-21 4 0 0,21-4 3 16,-18 5 5-16,18-5 7 0,-12 5 6 16,12-5 2-16,-10 9 5 0,10-9 7 0,-10 11 2 15,10-11-1-15,-6 17 8 0,6-17-3 16,-2 24 4-16,2-24-1 0,-2 28-4 0,2-11 7 15,0 0 0-15,-2 3 4 0,2-2-3 16,-2 1 0-16,2 2-4 0,-2-2-4 16,2 3-2-16,-2-2-5 0,2 0-2 0,-2-1-3 15,0-2-3-15,2-17-3 0,-2 32-3 16,-1-18 0-16,3-14-5 0,-2 22-1 0,2-22-14 16,-2 18-16-16,2-18-37 0,-6 11-35 15,6-11-38-15,0 0-32 0,0 0-16 16,0 0-7-16,0 0-2 0,0 0 7 0,-22-29 12 15,22 29 17-15,-2-22 21 0,2 22 27 16,-4-21 22-16,4 21 22 0,-2-21 18 0,2 21 17 16,2-20 10-16,-2 20 13 0,6-19 32 15,-6 19 22-15,9-17 33 0,2 7 21 0,-11 10 17 16,19-14 10-16,-7 6-4 0,1 1-7 16,0-1-14-16,-1 0-16 0,3 2-9 15,-15 6-11-15,26-11-33 0,-14 5-47 16,-12 6-82-16,22-8-75 0,-22 8-94 0,16-8-216 15,-10 5-286-15,-6 3-37 0</inkml:trace>
  <inkml:trace contextRef="#ctx0" brushRef="#br0" timeOffset="59909.96">4028 4095 2254 0,'0'0'-1'0,"0"0"13"15,0 0 18-15,0 0-7 0,0 0-10 0,0 0 15 16,0 0 7-16,0 0 17 0,0 0 2 16,0 0 6-16,-26 23 10 0,26-23 20 15,-17 10-1-15,17-10 10 0,-16 11-3 0,7-3-8 16,9-8-11-16,-15 12-7 0,15-12-12 15,-10 13-8-15,10-13-14 0,-6 15-9 16,6-15-14-16,0 0-13 0,8 23-11 16,-8-23-6-16,14 17 0 0,-5-10-2 0,2 1 3 15,-3 2 1-15,0-1-3 0,-8-9 9 16,15 16 5-16,-8-8 20 0,-7-8 14 0,8 15 11 16,-8-15 11-16,0 17 12 0,0-17-5 15,0 0-5-15,-13 25-3 0,3-17-2 16,-1-1-8-16,-3-1-7 0,-2 0 2 0,0-3-6 15,16-3-22-15,-30 4-37 0,30-4-59 16,-29-2-77-16,15-2-83 0,14 4-169 0,-24-9-470 16,12 3-263-16</inkml:trace>
  <inkml:trace contextRef="#ctx0" brushRef="#br0" timeOffset="63630.05">15426 6118 2551 0,'0'0'-52'0,"0"0"29"0,0 0-4 0,0 0 7 15,0 0 8-15,0 0-2 0,0 0-1 16,0 0 9-16,0 0 6 0,0 0 9 16,0 0 3-16,0 0 22 0,0 0 14 0,-30-26 29 15,30 26 21-15,0 0 9 0,0 0 1 16,-19-7-5-16,19 7-12 0,0 0-7 0,0 0-10 16,-19-3-9-16,19 3-5 0,0 0-9 15,-25-5-2-15,11 3-8 0,14 2-4 16,-24-1-1-16,10-2-5 0,2 2-1 0,-3-1-2 15,15 2-2-15,-23-4-1 0,10 3-7 16,13 1 1-16,-21-3-4 0,21 3-5 0,-17-3 2 16,17 3 4-16,-15-1-7 0,15 1 5 15,0 0 0-15,-17-2 1 0,17 2 7 0,0 0 13 16,0 0 4-16,0 0 3 0,-17 13-1 16,17-13 8-16,0 0 4 0,-4 16 11 15,4-16 9-15,-4 19 0 0,4-19-3 0,-4 25-6 16,4-10-6-16,-4 2-1 0,2 2-1 15,2-2-2-15,-3 2 3 0,1 1-4 0,-1 0 2 16,-1 0-4-16,4 1-4 0,-2-2-6 16,-1-1 1-16,1 1-2 0,2-1-7 15,0-18-4-15,-1 32 0 0,1-19 0 0,0-13-8 16,0 25 2-16,0-25-5 0,-2 20-4 16,2-20-17-16,2 19-14 0,-2-11-25 0,0-8-44 15,0 0-62-15,6 10-76 0,-6-10-64 16,0 0-103-16,0 0-150 0,0 0-65 15,0 0-287-15,0 0-270 0</inkml:trace>
  <inkml:trace contextRef="#ctx0" brushRef="#br0" timeOffset="63769.5">15094 6411 2784 0,'0'0'117'0,"0"0"47"0,-1-20 2 0,1 20-6 16,0 0-4-16,0 0-1 0,0 0-16 16,3-22-14-16,-3 22-15 0,0 0-16 15,21-8-9-15,-21 8-10 0,21-5-8 0,-21 5-16 16,23-5-38-16,-8 4-65 0,-15 1-92 15,30-6-90-15,-18 2-131 0,1 2-237 0,0-1-325 16,-13 3-332-16</inkml:trace>
  <inkml:trace contextRef="#ctx0" brushRef="#br0" timeOffset="66509.67">11554 5879 2629 0,'0'0'-148'0,"0"0"20"15,0 0 15-15,0 0 5 0,0 0 6 16,0 0 14-16,7-19 8 0,-7 19 9 16,0 0 7-16,0 0 16 0,0 0-7 0,0 0 16 15,0 0 16-15,0 0-2 0,0 0 4 16,0 0 11-16,0 0-3 0,15-6 1 0,-15 6 3 15,0 0 11-15,0 0 1 0,0 0 2 16,0 0 6-16,0 0-5 0,16-9 5 16,-16 9 9-16,0 0-5 0,0 0 9 0,12-10-3 15,-12 10-4-15,0 0 11 0,8-10-3 16,-8 10-3-16,0 0-7 0,10-11 5 16,-10 11 3-16,0 0-2 0,14-12-1 0,-14 12 4 15,0 0 7-15,10-9-6 0,-10 9-3 16,0 0 16-16,14-11-11 0,-14 11 0 0,0 0 8 15,0 0 4-15,9-9-1 0,-9 9 0 16,0 0-2-16,0 0 1 0,11-8-12 0,-11 8 0 16,0 0-5-16,0 0-1 0,0 0-1 15,0 0-7-15,11-10-3 0,-11 10 9 16,0 0-14-16,0 0 9 0,0 0-1 16,0 0-7-16,0 0 4 0,12-9-7 0,-12 9 3 15,0 0-6-15,0 0-15 0,0 0-21 16,0 0-32-16,0 0-36 0,10-4-60 15,-10 4-155-15,0 0-213 0,0 0 282 0</inkml:trace>
  <inkml:trace contextRef="#ctx0" brushRef="#br0" timeOffset="75671.06">11539 5940 1443 0,'0'0'-51'15,"0"0"22"-15,0 0 12 0,0 0 3 0,0 0 2 16,-20 29 3-16,20-29 1 0,0 0-1 16,0 0-3-16,0 0 2 0,0 0-4 15,0 0 1-15,0 0 12 0,0 0-3 0,0 0 4 16,0 0 9-16,0 0 7 0,0 0 20 16,0 0 11-16,0 0 4 0,0 0 4 15,0 0-6-15,0 0-7 0,0 0-5 0,0 0 3 16,0 0-8-16,0 0-6 0,0 0-1 15,0 0 0-15,0 0 6 0,0 0-8 0,0 0-7 16,0 0 9-16,0 0-9 0,0 0-1 16,0 0 0-16,0 0-6 0,0 0 9 15,0 0-8-15,0 0-1 0,0 0 9 0,0 0-15 16,0 0 7-16,0 0-10 0,0 0 3 16,0 0 5-16,0 0-5 0,0 0 4 15,0 0 3-15,0 0-4 0,8 17-1 0,-8-17-7 16,0 0-11-16,0 0-11 0,0 0-5 15,12 7-6-15,-12-7-3 0,0 0-7 0,0 0 4 16,0 0 5-16,10 8 3 0,-10-8 6 16,0 0 7-16,0 0 12 0,0 0 8 15,0 0 8-15,0 0 14 0,0 0 9 16,0 0-4-16,8 10-8 0,-8-10 13 0,0 0-18 16,0 0 3-16,0 0-9 0,0 0 5 15,0 0-2-15,0 0-11 0,0 0 2 0,0 0 4 16,9 9-7-16,-9-9-2 0,0 0-6 15,0 0 9-15,0 0 5 0,0 0-1 0,0 0 0 16,0 0-2-16,0 0 3 0,0 0-2 16,4 14 0-16,-4-14-4 0,0 0 1 15,0 0-12-15,0 0 3 0,0 0-1 16,0 0 3-16,0 0-9 0,6 11 0 0,-6-11 7 16,0 0 3-16,0 0 1 0,0 0 8 15,0 0 12-15,0 0-2 0,0 0 2 0,0 0-2 16,0 0 0-16,5 12 6 0,-5-12-10 15,0 0 2-15,0 0 5 0,0 0-6 16,0 0-1-16,0 0-1 0,0 0-4 0,4 17 5 16,-4-17-7-16,0 0 3 0,0 0-2 15,0 0 0-15,0 0-3 0,0 0 11 16,0 0 4-16,7 11-9 0,-7-11-4 0,0 0-5 16,0 0 11-16,0 0-10 0,0 0 4 15,0 0 7-15,0 0-5 0,10 10-8 0,-10-10 11 16,0 0-3-16,0 0-4 0,0 0 4 15,0 0-1-15,8 13 5 0,-8-13-8 0,0 0-2 16,0 0 4-16,0 0-7 0,9 11-3 16,-9-11-1-16,0 0 1 0,0 0-7 15,9 12 1-15,-9-12-4 0,0 0 5 16,0 0-5-16,8 11-1 0,-8-11 4 0,0 0-4 16,0 0 4-16,6 12-4 0,-6-12 6 15,0 0 5-15,0 0-5 0,8 9 6 0,-8-9-4 16,0 0 1-16,0 0 6 0,0 0-4 15,11 11 0-15,-11-11 11 0,0 0-4 16,0 0-3-16,8 10 1 0,-8-10-4 0,0 0 7 16,0 0 4-16,9 9-11 0,-9-9-6 0,0 0-2 15,0 0 2-15,8 10-4 0,-8-10 1 16,0 0-1-16,0 0 7 0,0 0 3 16,10 11-3-16,-10-11 5 0,0 0 4 0,0 0 12 15,5 11 6-15,-5-11 6 0,0 0 9 16,10 10-6-16,-10-10 2 0,0 0-6 15,10 12 7-15,-10-12-4 0,0 0-7 0,12 9 1 16,-12-9 1-16,6 11-4 0,-6-11-3 16,0 0-2-16,8 10-1 0,-8-10 9 15,0 0-11-15,7 12 3 0,-7-12 10 16,0 0-21-16,0 0 5 0,7 13 0 0,-7-13 3 16,0 0 0-16,0 0-8 0,6 13 1 15,-6-13 4-15,0 0-10 0,0 0-14 0,9 14-15 16,-9-14 4-16,0 0-2 0,6 11-10 15,-6-11-1-15,0 0 7 0,0 0 5 0,8 16 3 16,-8-16-10-16,0 0 10 0,4 11 6 16,-4-11 0-16,0 0 4 0,0 0 3 15,5 19 3-15,-5-19 0 0,0 0 1 0,2 13 4 16,-2-13 7-16,0 0-3 0,0 0 1 16,4 15 2-16,-4-15 2 0,0 0-1 15,0 0-4-15,8 18-2 0,-8-18 3 0,0 0-5 16,5 11 1-16,-5-11-8 0,0 0-1 15,6 11-14-15,-6-11-7 0,0 0-12 0,8 14-3 16,-8-14-14-16,4 6-1 0,-4-6-4 16,0 0 13-16,9 12 9 0,-9-12 3 0,3 7 11 15,-3-7 11-15,0 0 10 0,0 0 8 16,8 15 5-16,-8-15 7 0,0 0 7 16,0 0 3-16,4 15 1 0,-4-15 7 15,0 0 9-15,0 0-9 0,8 14-6 0,-8-14 3 16,0 0-5-16,7 11 3 0,-7-11-1 15,0 0-3-15,8 9-4 0,-8-9-3 16,0 0 0-16,0 0-2 0,10 16-2 0,-10-16 2 16,0 0 2-16,5 11-6 0,-5-11 3 15,0 0 1-15,0 0-4 0,7 13 8 0,-7-13-1 16,0 0-1-16,0 0 18 0,6 16 1 16,-6-16 0-16,0 0-4 0,5 11 0 15,-5-11-2-15,0 0-1 0,0 0-3 0,7 17-6 16,-7-17 4-16,0 0-6 0,8 13 2 15,-8-13-9-15,8 10 4 0,-8-10-4 0,0 0 2 16,6 15-1-16,-6-15 9 0,0 0 2 16,6 16 11-16,-6-16-5 0,0 0 1 15,7 15-4-15,-7-15-3 0,0 0-1 0,5 15 2 16,-5-15-11-16,7 12-3 0,-7-12 0 16,6 13-4-16,-6-13 2 0,9 13-7 0,-9-13 7 15,9 14 2-15,-9-14-2 0,8 16-2 16,-8-16 2-16,10 18 4 0,-6-9-3 15,-4-9-2-15,12 22 7 0,-5-11-7 16,-4 0 2-16,-3-11 3 0,10 23 1 0,-4-9-9 16,0-3 9-16,-6-11-6 0,5 23 2 15,1-14 3-15,-6-9-3 0,4 24 1 0,-4-24 11 16,3 20-8-16,-3-20 2 0,2 18-12 16,-2-18 5-16,2 22 5 0,0-10-5 15,-2-12-4-15,7 20 3 0,-7-20 2 0,7 19-1 16,-3-6-5-16,-4-13 5 0,5 18 4 15,-5-18-4-15,11 19 0 0,-6-7 0 0,-5-12 1 16,10 19-1-16,-10-19 0 0,10 19 7 16,-3-10-7-16,-7-9 0 0,9 21 2 0,-3-12-1 15,0 1 2-15,-6-10-3 0,10 19-6 16,-7-9 3-16,-3-10 6 0,8 21-6 16,-4-12-1-16,-4-9 3 0,9 23-1 0,-5-13 10 15,-4-10-13-15,8 22 4 0,-5-10 7 16,-3-12-11-16,8 24 10 0,-2-12-3 15,-1 0 1-15,2 1 9 0,-7-13-1 0,11 23 1 16,-6-10 6-16,1-1-4 0,1 1 3 16,0-2 6-16,-1 1 1 0,1-1 7 15,-7-11 16-15,10 23 2 0,-4-11 4 0,-6-12 1 16,13 18 7-16,-8-8 3 0,-5-10 12 16,12 17 2-16,-8-7 0 0,-4-10 8 0,11 18 2 15,-5-11 0-15,-6-7-5 0,8 15-12 16,-8-15-4-16,9 13-5 0,-9-13-7 15,8 14-5-15,-8-14-2 0,10 10-10 0,-10-10-9 16,0 0-37-16,9 13-57 0,-5-10-59 16,-4-3-89-16,0 0-213 0,0 0-318 0,0 0-18 15</inkml:trace>
  <inkml:trace contextRef="#ctx0" brushRef="#br0" timeOffset="76933.93">11311 6854 2132 0,'0'0'-75'0,"0"0"13"0,-4 21 12 15,4-21 13-15,0 16 16 0,0-16 11 0,-4 15 7 16,4-15 12-16,-4 19 9 0,4-19-2 15,-2 19 2-15,2-19 16 0,-4 19 6 0,4-19 12 16,-2 21 10-16,2-21 6 0,-2 22 0 16,2-22 4-16,-5 22-3 0,5-22-8 0,-2 22-4 15,0-12-4-15,2-10-18 0,-4 22-4 16,4-22-13-16,-7 18-16 0,7-18-7 16,-4 18-12-16,4-18-1 0,-6 16-8 0,6-16-8 15,-7 12 4-15,7-12-6 0,0 0 8 16,-6 21-4-16,6-21 1 0,-4 16 1 0,4-16 4 15,-2 16 3-15,2-16 10 0,-4 18 0 16,4-18 8-16,-4 17 6 0,4-17 26 16,-3 20 14-16,3-20 25 0,-5 16 12 0,5-16 13 15,-4 19 13-15,4-19-2 0,-3 19-6 16,3-19-9-16,-5 21-9 0,5-21-7 0,-4 19-5 16,4-19-14-16,-2 22-1 0,2-22-13 15,-2 20-1-15,2-20-2 0,0 21-12 16,0-21-5-16,0 21-2 0,0-21 0 0,2 22-1 15,-2-22-22-15,0 25-2 0,0-13-4 16,0-12-6-16,0 29-5 0,0-29-11 0,-2 25-4 16,0-10-12-16,2-15-5 0,-4 25-3 15,4-11 9-15,0-14 7 0,-5 23 3 16,4-9-1-16,1-14 7 0,-3 24-6 0,1-7 15 16,2-17-1-16,-3 28 0 0,1-17 2 15,2-11 13-15,0 26 7 0,-2-12-7 16,2-14-1-16,0 27 13 0,0-11 2 0,0-16-7 15,0 26-5-15,0-11 6 0,0-15 12 16,2 31 14-16,-2-16 13 0,0-1 3 0,2 3-8 16,-2-17-3-16,5 32 0 0,-2-17-6 15,-2 2 1-15,2-2-9 0,-1 3 9 16,0-3-11-16,0 0 9 0,-2-15-3 0,2 27-15 16,-2-15 14-16,0-12 1 0,2 27 8 15,-2-13-4-15,0-14-3 0,-2 24 3 16,2-24-6-16,0 26 2 0,0-13-2 0,0-13-5 15,0 23 2-15,0-23-1 0,-2 19-6 16,2-19-1-16,0 22-7 0,0-22-24 0,0 0-37 16,0 23-37-16,2-15-53 0,-2-8-75 15,0 0-183-15,-2 15-325 0,2-15-6 0</inkml:trace>
  <inkml:trace contextRef="#ctx0" brushRef="#br0" timeOffset="78374.62">11073 7831 2121 0,'-26'-4'-60'0,"26"4"24"0,-29-4 6 0,11 2 6 16,-2-1 12-16,0 3 4 0,1-3 19 16,-2 1 9-16,2 0 7 0,2-1 2 15,17 3 15-15,-29-5-12 0,29 5 12 0,-24 0 18 16,24 0-1-16,-19-4-1 0,19 4-11 16,0 0 1-16,-19-3-9 0,19 3 10 0,0 0-17 15,0 0-7-15,0 0-11 0,0 0-13 16,0 0-31-16,0 0-20 0,0 0-18 15,0 0-7-15,66 4 1 0,-66-4 6 0,27 3 10 16,-14-3 4-16,-13 0 4 0,26 5 5 16,-14-2 13-16,-12-3 3 0,22 4 17 0,-22-4 7 15,18 3 14-15,-18-3 0 0,0 0 19 16,20 5 4-16,-20-5 5 0,0 0 2 16,0 0 0-16,0 0 2 0,0 0 15 0,0 0 11 15,0 0 13-15,0 0 7 0,0 0 2 16,0 0 7-16,-62 2 8 0,62-2 7 0,-26-2-1 15,26 2-2-15,-25-2-5 0,25 2-8 16,-19-3-13-16,19 3-16 0,0 0-18 16,-19-3-7-16,19 3-18 0,0 0-13 0,0 0-14 15,0 0-21-15,0 0-26 0,0 0-26 16,0 0-17-16,0 0-9 0,57 10 3 0,-57-10 5 16,24 6 11-16,-12-2 10 0,-12-4 9 15,17 5 9-15,-17-5 26 0,17 6 25 16,-17-6 32-16,0 0 16 0,13 8 8 0,-13-8 12 15,0 0 6-15,0 0 7 0,0 0 6 16,0 0 4-16,-30 11-2 0,30-11-3 0,0 0-10 16,-27 0-1-16,18 0-9 0,9 0-3 15,-15 0-7-15,15 0-13 0,0 0-13 0,0 0-11 16,0 0-17-16,0 0-23 0,0 0-23 16,0 0-30-16,0 0-29 0,0 0-27 15,0 0-7-15,0 0 2 0,0 0 2 0,55 2 11 16,-55-2 10-16,20 4 10 0,-20-4 12 15,14 3 7-15,-14-3 15 0,0 0 23 0,20 6 22 16,-20-6 26-16,0 0 26 0,0 0 28 16,6 10 24-16,-6-10 21 0,0 0 15 15,0 0 9-15,0 0 1 0,-30 9-2 0,30-9-4 16,0 0-5-16,-28 1-7 0,28-1-8 16,-17 3-11-16,17-3-6 0,-12 0-20 15,12 0-13-15,0 0-18 0,0 0-16 0,0 0-18 16,0 0-20-16,0 0-11 0,0 0-23 15,0 0-23-15,0 0-30 0,0 0-24 0,0 0-11 16,0 0 1-16,55-8-7 0,-45 8 6 16,-10 0 8-16,22 0 11 0,-22 0 4 0,20 2 10 15,-20-2 8-15,0 0 14 0,22 2 22 16,-22-2 21-16,0 0 17 0,0 0 8 0,0 0 12 16,0 0 24-16,0 0 8 0,0 0 28 15,0 0 28-15,0 0 13 0,0 0 16 16,-62 6 4-16,62-6 2 0,-27-2-10 0,10 2-7 15,17 0-13-15,-36-4-6 0,19 2-9 16,3 0-11-16,-2 0 5 0,16 2 3 16,-23-1 4-16,11-1-1 0,12 2-11 0,-18-3-6 15,18 3-2-15,0 0-4 0,-16-1-7 16,16 1-3-16,0 0-9 0,0 0-12 16,0 0-21-16,0 0-25 0,0 0-29 0,0 0-18 15,0 0-29-15,44 4-26 0,-31-2-25 16,-13-2-56-16,25 0-123 0,-12 0-434 15,-1 0-69-15</inkml:trace>
  <inkml:trace contextRef="#ctx0" brushRef="#br0" timeOffset="79550.16">10915 7850 2273 0,'0'0'-75'0,"0"0"9"16,0 0 2-16,0 0-3 0,0 0 8 16,35-14 0-16,-35 14 9 0,0 0 6 0,0 0 5 15,25 0-12-15,-25 0 1 0,0 0 6 16,25 2 4-16,-25-2 10 0,0 0 21 16,24 2 4-16,-24-2 14 0,0 0 3 0,19 3 1 15,-19-3 6-15,0 0 4 0,19 4-1 16,-19-4-14-16,0 0 2 0,0 0-8 0,15 4 3 15,-15-4 1-15,0 0 16 0,0 0 8 16,0 0 11-16,0 0 5 0,0 0 26 0,0 0 15 16,0 0 17-16,0 0 11 0,0 0 5 15,-55 4 1-15,55-4-14 0,-28-1-2 16,28 1-8-16,-27-3-10 0,27 3-6 16,-28-1-10-16,28 1-6 0,-26-3-6 0,26 3-9 15,-18-4-7-15,18 4-5 0,-17-1-10 16,17 1-3-16,0 0-7 0,0 0-1 15,0 0-2-15,0 0 0 0,0 0-3 0,0 0 0 16,0 0-1-16,0 0-3 0,0 0 2 16,0 0 0-16,0 0-3 0,67 5 0 0,-52-2-2 15,-15-3 2-15,26 4-5 0,-14-3 1 16,-12-1 2-16,26 3-2 0,-26-3-3 16,21 3 3-16,-21-3 1 0,21 2 6 0,-21-2-4 15,17 2-1-15,-17-2 11 0,15 2 9 16,-15-2 9-16,0 0 12 0,0 0 2 0,21 0-1 15,-21 0-6-15,0 0-7 0,0 0-20 16,17 4-23-16,-17-4-30 0,0 0-45 0,0 0-49 16,13-2-56-16,-13 2-124 0,0 0-596 15,0 0-301-15</inkml:trace>
  <inkml:trace contextRef="#ctx0" brushRef="#br0" timeOffset="86841.99">2665 6421 2417 0,'0'0'431'0,"20"-4"-200"0,-20 4-120 0,0 0-59 16,16-4-21-16,-16 4-2 0,0 0 8 16,0 0-5-16,0 0 1 0,18-2 3 0,-18 2 7 15,0 0 15-15,0 0 23 0,0 0 17 16,0 0 11-16,0 0 5 0,0 0-8 15,0 0-6-15,0 0-14 0,0 0-10 16,0 0-6-16,0 0-8 0,0 0-6 0,-61 14-11 16,42-10-6-16,2-1-8 0,-4 0-4 15,2 0-4-15,0-2-2 0,2 1 0 16,17-2-3-16,-35 2-4 0,19-2-2 0,16 0-5 16,-27 0 1-16,27 0-2 0,-24 0 0 0,24 0 0 15,-18 2 2-15,18-2 1 0,0 0 4 16,-24 2 0-16,24-2 2 0,0 0 0 15,-19 2-4-15,19-2-1 0,0 0 2 16,0 0 2-16,-15 10 10 0,15-10 1 0,-6 15 3 16,6-15 1-16,-7 19 1 0,7-19 5 15,-6 25-4-15,4-11-3 0,-2 2 5 0,0 1 3 16,0 2-5-16,-1 2-1 0,1 2 0 16,-1 0 5-16,1 2-2 0,0-2-3 0,2 0 4 15,-2-1 1-15,0 1-3 0,2-4-6 16,0 0 3-16,0-2-9 0,0-1 1 15,2-16-4-15,-5 29-8 0,5-29-3 0,-3 22-16 16,3-22-17-16,-2 20-16 0,2-13-21 16,0-7-32-16,0 0-38 0,-6 9-38 0,6-9-46 15,0 0-22-15,0 0-23 0,0 0-16 16,-17-24-5-16,17 24 16 0,-6-18 28 16,4 9 45-16,2 9 43 0,-6-20 43 0,6 20 45 15,0 0 44-15,-5-23 34 0,5 23 26 16,0 0 16-16,0-22 18 0,0 22 13 0,6-16 14 15,-6 16 15-15,9-13 9 0,-9 13 7 16,17-10 4-16,-7 5 9 0,-10 5-1 16,28-9-10-16,-11 4-16 0,0 4-17 0,0-3-7 15,2 2-16-15,2 0-26 0,-1 1-60 16,-4-2-74-16,3 2-92 0,-2-3-94 0,-17 4-157 16,27-2-183-16,-15 0-282 0,-2 1-266 15</inkml:trace>
  <inkml:trace contextRef="#ctx0" brushRef="#br0" timeOffset="87587.6">2779 6906 2587 0,'0'0'-103'15,"0"0"25"-15,0 0 16 0,0 0 6 16,0 0 25-16,4-13 24 0,-4 13 47 0,0 0-3 15,0 0 9-15,0 0 4 0,0 0-7 16,0 0-4-16,0 0-6 0,-28-7-6 16,28 7 13-16,0 0 1 0,-30 1 5 0,30-1 1 15,-22 2 5-15,22-2 6 0,-24 4 7 16,24-4-3-16,-23 3 0 0,23-3-11 0,-24 5-4 16,24-5-5-16,-18 3-7 0,18-3-3 15,-15 5-12-15,15-5-6 0,0 0 4 16,-15 5-5-16,15-5-3 0,0 0 0 0,0 0 1 15,0 0 1-15,0 0 0 0,0 0 3 16,0 0-3-16,32 21-4 0,-32-21 4 16,16 8-1-16,-16-8 4 0,20 7 2 0,-10-3 3 15,-10-4-2-15,17 7 1 0,-17-7-2 0,18 8 1 16,-18-8 7-16,12 8 9 0,-12-8 12 16,10 11 5-16,-10-11 4 0,9 11 2 15,-9-11 1-15,0 0 2 0,5 19-5 0,-5-19-1 16,0 0 3-16,-2 20-1 0,2-20-1 15,0 0 1-15,-14 19 4 0,14-19 6 16,-14 13-8-16,5-8-1 0,9-5-5 0,-23 12-5 16,10-6-8-16,13-6-6 0,-23 7-14 15,23-7-30-15,-23 3-48 0,23-3-59 16,-22-3-76-16,22 3-68 0,-19-8-130 0,11 2-171 16,0-5-373-16,1 4-348 0</inkml:trace>
  <inkml:trace contextRef="#ctx0" brushRef="#br0" timeOffset="89093.62">3077 6893 2739 0,'0'0'-130'0,"0"0"17"0,0 0 19 0,0 0 11 15,0 0 14-15,0 0 24 0,0 0 12 16,0 0 9-16,0 0 10 0,0 0 3 15,0 0 6-15,0 0 18 0,-17 8 9 0,17-8 17 16,0 0 9-16,0 0 13 0,0 0 11 16,0 0 10-16,0 0 5 0,0 0 16 15,0 0 1-15,0 0 2 0,0 0 1 0,0 0-5 16,0 0-2-16,0 0-3 0,0 0-2 16,0 0-5-16,0 0-3 0,0 0-9 15,0 0-3-15,0 0-9 0,0 0-4 0,0 0-6 16,0 0-5-16,57 1-6 0,-57-1-3 15,22 2-4-15,-22-2-3 0,23 0-5 16,-23 0 4-16,25-2-6 0,-25 2-2 0,25 0 1 16,-25 0-2-16,26 0-1 0,-26 0-4 15,22 0-4-15,-22 0-3 0,18 0-15 0,-18 0-38 16,0 0-54-16,28 0-69 0,-19 0-81 16,-9 0-142-16,12-3-197 0,-12 3-278 0,0 0-212 15</inkml:trace>
  <inkml:trace contextRef="#ctx0" brushRef="#br0" timeOffset="89356.23">3092 6797 2670 0,'0'0'19'0,"0"0"-1"16,0 0 7-16,0 0 5 0,0 0-5 16,0 0 10-16,0 0 12 0,0 0-2 15,0 0-3-15,0 0-6 0,39-1-4 0,-39 1-2 16,0 0-4-16,29 4-1 0,-29-4-2 16,21 1-25-16,-21-1-55 0,25 2-56 0,-14-2-76 15,-11 0-140-15,21 0-429 0,-11 0-44 16</inkml:trace>
  <inkml:trace contextRef="#ctx0" brushRef="#br0" timeOffset="91796.96">3719 6811 2181 0,'0'0'-74'0,"0"0"5"0,0 0 0 15,0 0-4-15,0 0 17 0,0 0-2 16,0 0 12-16,0 0 0 0,0 0 3 0,0 0 6 16,0 0 6-16,0 0 15 0,0 0 15 15,0 0 13-15,0 0 14 0,0 0 6 16,0 0 0-16,0 0 4 0,0 0-1 15,0 0 8-15,0 0 6 0,0 0 6 0,0 0-2 16,0 0 16-16,0 0 7 0,0 0 8 16,0 0 3-16,0 0 15 0,0 0-6 0,0 0 0 15,0 0-8-15,0 0-11 0,0 0-6 16,0 0-14-16,0 0-1 0,0 0-9 16,0 0-6-16,0 0-4 0,0 0-4 0,0 0 4 15,0 0 6-15,0 0-2 0,0 0 5 16,0 0 6-16,0 0-1 0,0 0 6 0,0 0 2 15,0 0 2-15,0 0 2 0,0 0 3 16,0 0 0-16,0 0 2 0,0 0-5 16,0 0-1-16,0 0-6 0,-22 13-3 0,22-13-7 15,0 0-2-15,0 0-7 0,0 0-2 16,0 0-2-16,0 0-6 0,0 0-1 16,0 0-5-16,0 0 9 0,0 0-2 0,0 0 2 15,0 0 1-15,0 0 1 0,0 0-3 16,0 0 0-16,0 0-1 0,0 0 0 15,0 0 3-15,0 0-2 0,0 0 7 0,0 0 3 16,0 0 4-16,0 0 3 0,0 0 3 16,0 0-1-16,0 0-8 0,0 0-7 15,0 0 3-15,0 0-5 0,0 0-8 0,0 0-1 16,0 0 4-16,0 0-24 0,0 0-1 0,0 0-1 16,50 4 2-16,-50-4 2 0,16 3-1 15,-16-3 7-15,23 4 9 0,-23-4 4 16,26 0 8-16,-10 3 0 0,0-2-9 0,0 2 5 15,4-1 13-15,-1-1-30 0,-3-1-69 16,4 2-122-16,-4-4-183 0,2 2-253 0,-18 0 15 16,25-7 34-16,-25 7-314 0,8-14-254 15</inkml:trace>
  <inkml:trace contextRef="#ctx0" brushRef="#br0" timeOffset="99378.57">4316 7131 2618 0,'0'0'-64'0,"0"0"24"0,0 0 25 0,0 0 22 15,0 0 16-15,0 0 31 0,0 0 6 16,0 0 12-16,0 0 4 0,0 0 8 0,0 0-1 15,15-23 6-15,-15 23 7 0,0 0 13 16,0 0 9-16,0 0-8 0,0 0-7 0,0 0-9 16,0 0-8-16,0 0-8 0,0 0-6 15,-2-21-13-15,2 21-7 0,0 0-2 16,0 0-4-16,0 0-5 0,-3-20-7 0,3 20 1 16,0 0 0-16,0 0-7 0,-2-29-2 15,2 29-1-15,0-20-4 0,0 20-2 0,2-26 3 16,1 12-3-16,-3 14 1 0,2-32 4 15,0 17 9-15,0 0 6 0,-2 15-2 16,4-25 0-16,-4 25-7 0,2-23-5 16,0 12 0-16,-2 11-3 0,2-22-4 0,-2 22 2 15,2-16-5-15,-2 16-1 0,2-16-1 16,-2 16 2-16,0 0-2 0,6-17 0 16,-6 17 0-16,0 0-1 0,2-16-4 0,-2 16 1 15,0 0-1-15,0 0 0 0,0 0-1 16,6-16 4-16,-6 16-8 0,0 0 2 15,0 0-2-15,0 0 2 0,0 0 2 0,0 0-3 16,0 0 3-16,0 0-1 0,0 0-1 16,0 0-1-16,0 0 2 0,33 19-4 0,-33-19 3 15,15 15-2-15,-9-7 2 0,-6-8-3 16,17 17 0-16,-7-6 3 0,0 0-4 0,0-2 1 16,0 1 0-16,1 0 0 0,-2 1 2 15,1 0-2-15,1-1 2 0,-1 0-3 0,1 2 1 16,0-3 1-16,-3 1-1 0,2-1 0 15,-1 1-1-15,2-1-1 0,-3 1 1 16,-8-10-1-16,15 15 0 0,-7-9 2 0,-8-6-2 16,13 14 0-16,-13-14 2 0,11 10-1 15,-11-10 2-15,10 11 0 0,-10-11 0 16,0 0 2-16,10 10 5 0,-10-10 0 0,0 0 9 16,10 9 2-16,-10-9 4 0,0 0-1 15,0 0 0-15,0 0-1 0,0 0-6 0,0 0 4 16,0 0 0-16,0 0-5 0,0 0 5 15,0 0-1-15,0 0 1 0,24-25 0 16,-24 25 32-16,5-26-5 0,-3 11 4 0,2-1 0 16,-2-6-5-16,2-2-3 0,1-2 0 15,-3-2-3-15,2-1-3 0,-2 3-5 0,5-2-4 16,-3 2-4-16,-2 0-3 0,2 1-14 16,0 3-23-16,0 3-29 0,0-1-54 15,-1 1-61-15,2 0-86 0,-1 2-89 0,-2 2-218 16,2-1-86-16,0 1 43 0,-4 15-369 15,4-25-405-15</inkml:trace>
  <inkml:trace contextRef="#ctx0" brushRef="#br0" timeOffset="102163.05">4430 7495 2886 0,'0'0'-102'16,"0"0"32"-16,0 0 13 0,4-19 9 16,-4 19 17-16,0 0 21 0,6-13 5 0,-6 13 20 15,0 0 19-15,0 0 6 0,6-14 25 16,-6 14 21-16,0 0 5 0,0 0 8 15,0 0 0-15,0 0 3 0,0 0-9 0,0 0-6 16,8-12-2-16,-8 12-4 0,0 0-6 16,0 0 1-16,0 0-5 0,0 0-7 0,0 0-5 15,0 0-6-15,0 0-5 0,0 0-4 16,-47 27-8-16,34-19-3 0,2 1-1 16,-3 5-6-16,0 0-3 0,0 1-4 0,2-1-7 15,-1 3-10-15,2-2-8 0,0 5-5 16,1-5-10-16,4 2-9 0,2-1-10 0,-1-1 1 15,5-15-3-15,0 31 1 0,5-16-3 16,1 0 4-16,2 0 6 0,1-2 3 0,3 3 3 16,3-1 3-16,-2 0 2 0,1 0 4 15,2 0 1-15,-2-1 3 0,-3-3 0 16,-1 0 0-16,1 2 1 0,0-2 1 0,-5 1 0 16,-2 1-1-16,-4-13 3 0,2 24 0 15,-2-24 4-15,-8 27 1 0,0-14 3 0,-5 1 6 16,0 1-2-16,-4-2 7 0,3 1-2 15,-6 1-2-15,3-2-1 0,0 1-1 16,0-1-4-16,1-1-2 0,-4-1-4 0,6-2-9 16,-2 1-12-16,2-1-18 0,1 0-14 15,3-2-10-15,10-7-7 0,-22 13-7 16,14-7 0-16,8-6-4 0,-12 8-2 0,12-8 3 16,0 0 4-16,0 0 7 0,-20 2-12 15,20-2 0-15,0 0 7 0,0 0 9 16,0 0 16-16,0-36 22 0,0 36 18 0,4-24 25 15,-4 24 22-15,6-17 12 0,-6 17 27 16,6-15 14-16,-6 15 10 0,6-14 3 0,-6 14 5 16,0 0 13-16,0 0 14 0,0 0 10 15,0 0 5-15,0 0-1 0,0 0-6 16,0 0-12-16,0 0-10 0,0 0-14 0,0 0-11 16,-22 46-7-16,18-32-11 0,-2 1-8 15,6-15-7-15,-9 29-7 0,7-16-5 16,2-13-7-16,-2 22-14 0,2-22-30 0,4 22-27 15,3-13-44-15,-7-9-58 0,20 19-50 16,-4-9-57-16,-4-5-103 0,12 1-156 0,-5 0-380 16,-3-2-254-16</inkml:trace>
  <inkml:trace contextRef="#ctx0" brushRef="#br0" timeOffset="103057.74">4178 8631 2577 0,'0'0'-53'16,"0"0"35"-16,0 0 11 0,0 0 17 0,0 0 13 15,0 0-1-15,0 0 8 0,0 0 1 16,0 0-3-16,0 0 12 0,0 0 6 0,0 0 9 15,0 0 12-15,0 0 11 0,0 0 13 16,0 0 4-16,0 0-2 0,0 0-2 16,0 0-2-16,0 0-6 0,0 0-4 0,4 38-10 15,-4-38-4-15,0 0-6 0,0 22-6 16,0-22-3-16,-2 18-4 0,2-18 0 16,0 0-1-16,-2 23-5 0,2-23 2 0,0 0-1 15,0 17 2-15,0-17 2 0,0 0 1 16,-2 18 0-16,2-18 0 0,0 0-5 15,0 0-1-15,0 0-4 0,0 0-6 0,0 0-5 16,0 0-2-16,0 0-5 0,0 0-6 16,0 0-3-16,0 0-3 0,0 0-3 15,0 0 0-15,0 0-1 0,9-57 1 0,-3 42-3 16,0 0 0-16,0 0 0 0,3 1 2 16,-3 2-3-16,2 0 0 0,-8 12-1 0,16-19 2 15,-8 11 0-15,-8 8 4 0,12-14-3 16,-12 14 4-16,16-5 1 0,-16 5 5 0,0 0 4 15,21-2 1-15,-21 2 4 0,0 0 1 16,19 12-1-16,-19-12 2 0,13 17-6 0,-7-8 1 16,-6-9-2-16,8 24 0 0,-4-14-1 15,-4-10 0-15,4 27-1 0,-2-12-1 16,-2-15 1-16,2 24 5 0,-2-24-2 0,4 19-1 16,-4-19 3-16,0 17 0 0,0-17-2 15,0 0 6-15,0 19-5 0,0-19-1 16,0 0 0-16,0 0-7 0,0 0-3 0,0 0-3 15,0 0-6-15,0 0 0 0,0 0 2 16,0 0 0-16,0 0-2 0,18-44 5 0,-18 44 1 16,8-18 6-16,-8 18 3 0,9-17 2 15,-9 17 3-15,9-13 3 0,-9 13 6 16,8-11 23-16,-8 11-1 0,0 0 6 0,17-8-16 16,-17 8 9-16,0 0 10 0,0 0-2 15,0 0-1-15,26 12-5 0,-26-12-4 0,12 13-6 16,-12-13-1-16,10 15-9 0,-3-6 11 15,-7-9-15-15,11 19-23 0,-5-9-44 16,-2 0-34-16,3-2-43 0,-7-8-57 0,8 15-75 16,-6-8-64-16,-2-7-133 0,6 10-163 15,-6-10 18-15,7 8-361 0,-7-8-385 0</inkml:trace>
  <inkml:trace contextRef="#ctx0" brushRef="#br0" timeOffset="103611.43">4703 8717 2812 0,'0'0'-13'0,"0"0"49"0,4-16 4 15,-4 16-3-15,0 0-3 0,0 0 16 0,0 0 18 16,-19-14 18-16,19 14 2 0,0 0 4 0,0 0 5 16,-34 10 5-16,34-10 17 0,-25 10 5 15,14-2-1-15,11-8-8 0,-23 13-5 16,13-3-14-16,-1-3-10 0,11-7-11 0,-13 15-3 15,9-4-9-15,4-11-5 0,-6 14-9 16,6-14-5-16,0 0-6 0,0 0-10 16,8 29-13-16,-8-29-12 0,12 8-10 0,-12-8-13 15,18 4-10-15,-18-4-11 0,17 3-8 16,-17-3 0-16,0 0 2 0,30-7 7 0,-22 0 4 16,0 2 6-16,-2-2 5 0,0-3 5 15,2 2 17-15,-8 8 22 0,10-14 17 16,-10 14 15-16,8-17 12 0,-8 17 11 0,0 0 1 15,6-15 6-15,-6 15-2 0,0 0 0 16,0 0 1-16,0 0-7 0,0 0-24 0,0 0-8 16,0 0-2-16,0 0-4 0,0 0 0 15,0 0-1-15,0 0 0 0,0 54-9 16,0-37 3-16,3-1-7 0,-1 6-1 0,0 1-3 16,2 2 3-16,-2 1-6 0,3 3 3 15,-3-1-9-15,2 3 1 0,-2 0 7 0,0 1-3 16,0-2-4-16,-2 3 0 0,0-5 14 15,0 2-1-15,-2 2 12 0,0-4 5 0,-2-4 6 16,-3 1 3-16,-3-2 0 0,-1-4-4 16,-1-1-4-16,-2-3-4 0,0-6-6 15,0-3-14-15,-4-2-23 0,18-4-23 0,-29-4-35 16,14-6-27-16,0-1-35 0,1-4-43 16,2-3-48-16,4 3-43 0,2 0-37 0,0-1-68 15,3 1-148-15,-1 0-75 0,2 2-384 16,0 0-417-16</inkml:trace>
  <inkml:trace contextRef="#ctx0" brushRef="#br0" timeOffset="108732.59">4822 7405 2872 0,'0'0'-107'0,"0"0"27"0,0 0 4 15,0 0 11-15,0 0 14 0,0 0 10 0,0 0 18 16,0 0 20-16,0 0 32 0,0 0 12 15,0 0 28-15,0 0 15 0,0 0 9 16,0 0 14-16,0 0 0 0,0 0 2 0,0 0-1 16,0 0-2-16,0 0-9 0,0 0-10 15,0 0-9-15,0 0-10 0,0 0-7 0,30-24-10 16,-30 24-3-16,10-7-2 0,-10 7-12 16,12-13 2-16,-12 13-9 0,20-11-1 15,-12 2-3-15,5 1-4 0,-3-3-2 0,3-1 1 16,2-1-2-16,-1-3-2 0,2 2-3 15,-2-6-2-15,1 1 2 0,4-3-2 16,-2-3-1-16,-3 0-2 0,4-2-2 0,-2 3-1 16,0-3-1-16,-2 2 1 0,3 0 1 15,-2-1-2-15,-2 2 1 0,-3 3-3 0,3 1 5 16,0-3-5-16,-3 4 2 0,3-1-2 16,-2 2 0-16,-3 3 0 0,-1 1 0 0,1 1-2 15,-2-1 3-15,0 2-1 0,-6 12 0 16,12-19 3-16,-12 19 3 0,6-14 6 15,-6 14 4-15,4-12 0 0,-4 12 1 16,0 0-3-16,0 0 1 0,0 0-2 0,0 0 1 16,0 0 0-16,0 0-2 0,0 0 1 15,0 0-1-15,-46 30-2 0,37-18 1 16,2-1-2-16,1 3 4 0,6-14 0 0,-8 24-4 16,3-9 2-16,5-15-3 0,-6 22 2 15,6-22 6-15,-2 21-5 0,2-21-3 0,2 17 0 16,-2-17 1-16,6 17-1 0,-6-17-1 15,11 11-3-15,-11-11 2 0,15 8-1 0,-15-8-3 16,19 4-2-16,-19-4-6 0,18-2-3 16,-18 2-5-16,24-5-3 0,-24 5 1 15,23-14 1-15,-12 7 0 0,0-3 5 0,-3-1 1 16,0 1 4-16,2-2 5 0,-10 12 8 16,12-19 8-16,-6 12 8 0,-6 7 3 15,8-14 5-15,-8 14-7 0,9-11 0 0,-9 11-3 16,0 0 2-16,0 0 4 0,0 0 8 15,0 0 1-15,0 0 5 0,0 0 3 0,0 0 9 16,-29 44-3-16,19-23-3 0,4 0 1 16,-2 0-11-16,2 1-7 0,2 4 0 15,-1-3 0-15,3-4-10 0,2 6-8 0,2-5-24 16,1 2-22-16,-1-4-39 0,2-1-48 0,2 1-59 16,2-3-71-16,2-1-103 0,-4-4-190 15,2-2-51-15,-8-8-308 0,12 11-286 16</inkml:trace>
  <inkml:trace contextRef="#ctx0" brushRef="#br0" timeOffset="109347.9">5641 7003 2590 0,'0'0'-121'0,"0"0"32"16,0 0 24-16,0 0 26 0,0 0 25 15,-36-1 14-15,36 1 25 0,0 0 19 16,-30 8 21-16,30-8 8 0,-23 8 0 0,12-6 0 16,11-2 3-16,-19 8-19 0,19-8-1 15,-14 8-4-15,14-8-2 0,0 0-4 0,-14 11-1 16,14-11-9-16,0 0-1 0,-2 16-9 16,2-16 1-16,0 0-4 0,16 16-3 15,-16-16-1-15,14 16 0 0,-5-6-5 16,-1-1 9-16,0 2 6 0,3 1 16 0,-2 0 6 15,-1-1 16-15,0 0 15 0,-2 2 9 0,2-1 11 16,-8-12 3-16,6 22-2 0,-6-9-2 16,0-13-10-16,-6 20-11 0,6-20-7 15,-16 17 0-15,6-9-15 0,0-1-5 0,10-7-15 16,-22 10-29-16,12-6-55 0,10-4-74 16,-19 2-102-16,19-2-142 0,-16-4-217 0,16 4-370 15,0 0-377-15</inkml:trace>
  <inkml:trace contextRef="#ctx0" brushRef="#br0" timeOffset="120007.37">12556 3292 993 0,'11'-8'38'16,"-11"8"-33"-16,0 0 2 0,0 0-5 0,0 0 5 16,0 0 4-16,0 0 8 0,0 0-5 15,0 0 13-15,0 0 13 0,0 0 20 0,0 0 21 16,0 0 21-16,0 0 10 0,0 0-3 16,0 0 7-16,-27-25-14 0,27 25-13 0,-15-6-3 15,15 6-11-15,-19-5-12 0,19 5-7 16,-24-4-8-16,8 4-3 0,16 0-5 15,-36-2-5-15,16 1-3 0,-1 2-8 16,-2-1 2-16,2 0-3 0,0 2 10 16,-1-2-18-16,4 2-2 0,-2 0 8 0,20-2-10 15,-30 1-2-15,30-1-5 0,-25 3 6 16,25-3-4-16,-19 0 3 0,19 0-4 0,-16 4 8 16,16-4-3-16,0 0 15 0,-17 6-1 15,17-6 13-15,0 0-4 0,0 0 2 0,-5 19 10 16,5-19 19-16,0 0-2 0,7 21 11 15,-7-21 1-15,4 21-5 0,-4-21-2 16,4 20 3-16,-2-8-7 0,-2-12 4 0,5 23-6 16,-5-23-1-16,4 20-3 0,-1-8-5 15,-3-12-7-15,1 19-6 0,-1-19-1 0,2 19-3 16,-2-19-6-16,4 17-2 0,-4-17-3 16,0 0-4-16,2 17-10 0,-2-17-14 15,0 0-36-15,0 0-47 0,2 14-60 0,-2-14-44 16,0 0-33-16,0 0-34 0,0 0-49 15,0 0-520-15,0 0-161 0</inkml:trace>
  <inkml:trace contextRef="#ctx0" brushRef="#br0" timeOffset="120127.28">12167 3460 2391 0,'0'0'-76'0,"0"0"35"0,-4-18 35 0,4 18 28 15,0 0 21-15,0 0 15 0,2-22 9 16,-2 22 2-16,0 0-5 0,17-15-3 0,-7 8-6 16,-10 7-6-16,32-7-5 0,-10 5-5 15,-2 0-9-15,7 0-21 0,2 2-67 0,-2 0-54 16,-2 0-88-16,0 0-172 0,-5 0-302 15,2 0 90-15</inkml:trace>
  <inkml:trace contextRef="#ctx0" brushRef="#br0" timeOffset="122473.69">11519 5896 1927 0,'0'0'-63'15,"0"0"14"-15,0 0-2 0,0 0 5 16,0 0 10-16,0 0 4 0,0 0 6 16,0 0 2-16,0 0 11 0,0 0 0 0,0 0 16 15,0 0 29-15,0 0 9 0,0 0 27 16,0 0 23-16,0 0-10 0,0 0 3 16,0 0-1-16,28 15 2 0,-28-15-1 0,0 0-2 15,0 0 4-15,0 0-10 0,0 0 1 16,0 0-9-16,9 12 3 0,-9-12-8 15,0 0-5-15,0 0-2 0,5 14 9 0,-5-14-7 16,0 0 0-16,7 14 1 0,-7-14-4 16,0 0-1-16,6 18 1 0,-6-18 0 0,4 13 1 15,-4-13-6-15,3 17-4 0,-3-17 0 16,6 19-7-16,-6-19-4 0,5 19-2 0,0-7-6 16,-5-12-1-16,5 21-6 0,-1-6 2 15,0-4 0-15,2 3 0 0,-6-14-1 16,8 21-1-16,-2-8-2 0,0-3 6 0,-6-10 0 15,8 20-5-15,-4-8 1 0,-4-12-2 16,10 23 3-16,-7-12-1 0,-3-11 1 16,8 21 1-16,-3-9 2 0,-5-12 4 0,6 21-2 15,-2-10-3-15,-4-11-3 0,5 25 0 16,-1-12-2-16,-4-13-3 0,7 25 1 0,-6-12-2 16,-1-13 1-16,4 26 0 0,0-12 5 15,-2-1 2-15,-2-13 1 0,8 27 3 0,-4-15-4 16,0 3 1-16,2-4-1 0,-1 3-4 15,0-3 0-15,-5-11-3 0,11 23 2 16,-6-9-3-16,1-5-3 0,-6-9 4 16,11 23-5-16,-8-14-2 0,-3-9 2 15,11 23-1-15,-7-14 3 0,-4-9 1 0,11 21-5 16,-9-9 1-16,6 0-2 0,-8-12 1 0,9 18-1 16,-3-6 0-16,0-1-3 0,2 0 3 15,-2 1-1-15,-6-12-2 0,10 19 1 16,-4-7 4-16,-6-12 2 0,12 19-1 15,-8-10 4-15,-4-9 0 0,7 18-5 0,-7-18 2 16,11 19 5-16,-6-11-6 0,-5-8-3 0,8 18-1 16,-1-9 6-16,-7-9-7 0,9 20 1 15,1-11 0-15,-4 1-2 0,-6-10 2 16,13 19-3-16,-8-12 0 0,-5-7 0 0,13 19-1 16,-6-9 2-16,-7-10-2 0,14 17 6 15,-11-7 1-15,-3-10 0 0,12 17-1 0,-5-7-2 16,-7-10 2-16,11 16 0 0,-6-6-3 15,-5-10-1-15,9 17 0 0,-3-7 0 16,-6-10-2-16,12 17 4 0,-9-7-2 0,-3-10-1 16,12 17 0-16,-9-8 1 0,-3-9 4 15,9 17-5-15,-9-17 0 0,9 17-3 16,-9-17 2-16,5 18-1 0,-5-18 1 0,10 17-1 16,-10-17 1-16,8 16 0 0,-2-7-1 15,-6-9-1-15,11 15 3 0,-7-7-1 16,-4-8-4-16,12 16 7 0,-5-7 0 0,-7-9-3 15,13 15-1-15,-13-15 0 0,14 15-1 16,-6-8 2-16,-8-7 1 0,16 13-2 0,-9-5 1 16,-7-8-2-16,13 14 0 0,-6-7 18 15,-7-7 0-15,11 13-6 0,-11-13 4 16,12 13 0-16,-12-13-6 0,8 15 1 0,-8-15 0 16,12 15-1-16,-6-8-1 0,-6-7-3 15,10 17-1-15,-10-17 5 0,9 15-7 0,-5-4 2 16,-4-11-1-16,11 14 2 0,-8-4-2 15,-3-10 0-15,11 17 1 0,-11-17-2 16,9 15-3-16,-9-15 5 0,11 18 5 0,-7-11-8 16,-4-7-3-16,10 15 8 0,-3-5-6 15,-7-10 2-15,10 14-5 0,-10-14 1 0,12 18 5 16,-7-10-3-16,-5-8 3 0,10 18-2 16,-5-10 2-16,-5-8-3 0,13 15 2 15,-8-5 1-15,-5-10-2 0,13 15 1 0,-3-5-2 16,-2-3 0-16,-8-7 0 0,14 18 0 15,-7-10 4-15,-7-8-1 0,13 13-3 0,-7-5-3 16,-6-8 2-16,12 14-2 0,-12-14 4 16,9 13-3-16,-9-13 3 0,9 15 2 15,-3-7-6-15,-6-8 5 0,10 14-5 0,-10-14 4 16,7 15-3-16,-7-15 3 0,8 13 4 16,-8-13-3-16,11 15-2 0,-11-15 1 0,8 13 0 15,-8-13 5-15,9 9-5 0,-9-9-2 16,8 11-4-16,-8-11 6 0,10 10 0 15,-10-10 0-15,0 0-4 0,9 13 0 0,-9-13 2 16,6 10 0-16,-6-10 1 0,0 0 0 16,8 13 1-16,-8-13-1 0,0 0-5 0,10 11 8 15,-10-11-1-15,0 0 1 0,0 0 5 16,4 14 6-16,-4-14 4 0,0 0-4 0,0 0 7 16,7 13-27-16,-7-13-1 0,0 0 2 15,0 0-1-15,5 14 3 0,-5-14 0 16,0 0 0-16,0 0 0 0,0 0 0 0,8 12 4 15,-8-12-7-15,0 0 2 0,0 0 8 16,0 0 1-16,8 13 3 0,-8-13 2 16,0 0 0-16,0 0 12 0,0 0-8 0,0 0-1 15,0 0-1-15,0 0-3 0,6 12 1 16,-6-12-4-16,0 0-1 0,0 0 1 0,0 0 2 16,0 0-2-16,0 0-1 0,0 0 1 15,0 0-3-15,0 0 2 0,0 0-5 0,0 0 5 16,0 0-4-16,7 10-2 0,-7-10-2 15,0 0 7-15,0 0 0 0,0 0-1 16,0 0-2-16,0 0 0 0,0 0 2 0,0 0-1 16,0 0-3-16,0 0 8 0,0 0-8 15,0 0 0-15,6 13-3 0,-6-13-15 16,0 0-37-16,0 0-55 0,0 0-99 0,0 0-119 16,0 0-266-16,0 0-27 0,0 0 32 15,0 0-321-15,0 0-302 0</inkml:trace>
  <inkml:trace contextRef="#ctx0" brushRef="#br0" timeOffset="123265.78">11180 7903 2527 0,'0'0'-234'0,"0"0"-484"16,0 0 21-16</inkml:trace>
  <inkml:trace contextRef="#ctx0" brushRef="#br0" timeOffset="123444.61">11284 7918 2186 0,'0'0'67'0,"0"0"39"0,15 7 25 15,-15-7 21-15,0 0 15 0,0 0-5 16,12 7-19-16,-12-7-18 0,0 0-23 16,0 0-32-16,0 0-46 0,0 0-57 0,0 0-53 15,14 0-57-15,-14 0-62 0,0 0-92 16,0 0-525-16,0 0-149 0</inkml:trace>
  <inkml:trace contextRef="#ctx0" brushRef="#br0" timeOffset="123591.69">11473 7967 2440 0,'10'3'30'0,"-10"-3"30"16,22 4-4-16,-22-4-9 0,20 7-7 0,-6-2-2 16,-14-5-4-16,22 0-5 0,-22 0-6 15,26 3-36-15,-13-2-34 0,-13-1-19 16,24-1-22-16,-24 1-11 0,28-3-23 16,-11 3-35-16,-2-4-47 0,2 3-431 0,-17 1 147 15</inkml:trace>
  <inkml:trace contextRef="#ctx0" brushRef="#br0" timeOffset="123723.89">11918 7967 1838 0,'0'0'5'0,"23"0"35"16,-23 0 11-16,19 4 18 0,-19-4 18 16,19 3 17-16,-19-3 13 0,18 0-8 0,-18 0-11 15,15 3-16-15,-15-3-9 0,21 2-13 16,-21-2-18-16,17 2-42 0,-17-2-42 0,27 5-51 16,-15-5-51-16,1 0-82 0,-13 0-486 15,29 3 32-15</inkml:trace>
  <inkml:trace contextRef="#ctx0" brushRef="#br0" timeOffset="123891.5">12545 8057 2139 0,'14'4'75'0,"-14"-4"42"15,24 6-8-15,-24-6-17 0,20 4-6 16,-20-4-8-16,23 3-5 0,-11-1-6 0,-12-2-12 16,24 4-5-16,-9-2-6 0,-15-2-5 15,25 4-5-15,-25-4 5 0,22 4-10 16,-22-4-22-16,21 1-43 0,-21-1-51 0,19 2-45 15,-19-2-69-15,14-2-134 0,-14 2-397 16,0 0 0-16</inkml:trace>
  <inkml:trace contextRef="#ctx0" brushRef="#br0" timeOffset="125477.8">9904 7842 2055 0,'-15'0'-117'0,"15"0"2"0,0 0 2 0,0 0 3 16,0 0 13-16,0 0 8 0,0 0-7 15,-14-4-32-15,14 4-262 0,0 0 123 0</inkml:trace>
  <inkml:trace contextRef="#ctx0" brushRef="#br0" timeOffset="126481.69">9984 7861 1163 0,'0'0'95'0,"-14"13"0"16,14-13-1-16,0 0 2 0,0 0 0 0,0 0 29 16,0 0 30-16,0 0 11 0,0 0-1 15,-9 10-4-15,9-10 0 0,0 0-1 0,0 0 4 16,0 0-2-16,0 0 2 0,0 0-10 15,0 0-5-15,0 0-12 0,0 0-11 16,0 0-15-16,-4-41-12 0,4 41-12 0,4-25-7 16,-4 25-10-16,3-39-9 0,-1 13-6 15,0-3-4-15,0 2-9 0,0 0-3 16,0 2-4-16,0 2-3 0,0 4 1 0,0 1-1 16,0 1-5-16,-2 17-3 0,4-30-3 15,-4 30-5-15,2-20-1 0,-2 20-1 0,7-12-4 16,-7 12 3-16,0 0-2 0,0 0 1 15,0 0-4-15,29 22 0 0,-18-9-1 16,0 1 3-16,2 4-6 0,-1-1 0 0,0 0-3 16,2 1 1-16,-2 1-2 0,1-4 0 15,-2-2 3-15,-1 1-3 0,-1-3 1 16,1-2 1-16,-10-9-1 0,15 19 1 0,-6-11-1 16,-9-8 1-16,12 9 1 0,-12-9 0 0,13 4-3 15,-13-4 0-15,0 0 4 0,0 0 1 16,25-21 1-16,-18 12 5 0,1-6 6 0,-2-2 9 15,3-3 20-15,0 0 3 0,-1-2 12 16,0 0-2-16,0 1 2 0,2-1-27 16,-2 3-4-16,-2 3-1 0,0 0-4 0,1 1-3 15,-3 2-2-15,2-1-14 0,-6 14-21 16,9-18-30-16,-5 9-39 0,-4 9-57 16,0 0-51-16,7-18-57 0,-7 18-83 0,0 0-184 15,0 0-79-15,0 0-362 0,0 0-390 16</inkml:trace>
  <inkml:trace contextRef="#ctx0" brushRef="#br0" timeOffset="127461.43">10109 8185 2823 0,'-16'10'-68'16,"16"-10"58"-16,0 0 18 0,0 0 23 15,0 0 15-15,-12 8 12 0,12-8 3 0,0 0 0 16,0 0-7-16,0 0-6 0,0 0 0 16,0 0-6-16,0 0-1 0,0 0-1 0,0 0-1 15,0 0-8-15,26-49-2 0,-20 36-3 16,5 0-4-16,0-6-1 0,-1 0-1 0,3-8-7 15,2-4-4-15,0-2-5 0,1-8 2 16,2 1-2-16,-2 0 1 0,1 2 3 16,-4 4 4-16,2 1 3 0,-1 2 12 15,-2 3 8-15,-2 6 2 0,0 0 3 0,-1 3 6 16,-1 4 10-16,-1 1 0 0,-3-1 0 16,-4 15 6-16,7-17 7 0,-7 17-1 15,0 0 2-15,0 0-7 0,0 0-6 0,0 0-6 16,0 0-2-16,0 0-6 0,0 0-3 15,0 0-5-15,-11 55-2 0,11-55-5 16,0 27 0-16,2-13-5 0,-2-14-6 0,4 23-8 16,1-13-8-16,-5-10-15 0,10 19-19 15,-2-15-25-15,-8-4-23 0,18 7-11 0,-18-7-11 16,0 0 8-16,27-4 1 0,-27 4 15 16,17-14 6-16,-17 14 27 0,15-17 20 0,-9 8 26 15,-6 9 26-15,8-13 21 0,-8 13 17 16,9-13 13-16,-9 13 4 0,0 0 9 0,9-10 7 15,-9 10 8-15,0 0 5 0,0 0-3 16,0 0-7-16,0 0-14 0,0 0-10 16,0 0-16-16,-2 45-4 0,2-45-18 0,2 24-36 15,0-12-37-15,0-1-52 0,-2-11-71 16,6 27-97-16,-4-15-152 0,0-2-192 16,2-2 10-16,-4-8-306 0,0 0-276 0</inkml:trace>
  <inkml:trace contextRef="#ctx0" brushRef="#br0" timeOffset="127719.47">10550 7912 2833 0,'0'0'69'0,"0"0"5"16,-17 7-6-16,17-7-12 0,-15 6 2 16,15-6 18-16,-17 8 4 0,17-8 1 0,-14 8-13 15,14-8-5-15,-16 10-5 0,16-10-10 0,-10 7-1 16,10-7-5-16,-7 12-1 0,7-12-4 15,0 0-10-15,5 23 2 0,-5-23-1 16,14 22-12-16,-3-8 8 0,2-2-7 0,-3 1-1 16,1 0 3-16,0-2-7 0,-1 1 15 15,-4 1 6-15,-6-13-1 0,5 21-5 16,-5-21-5-16,-13 21-41 0,0-13-69 0,0 0-100 16,-5-1-158-16,-4-3-215 0,3-2-329 15,-2-2-268-15</inkml:trace>
  <inkml:trace contextRef="#ctx0" brushRef="#br0" timeOffset="139451.6">12558 7411 645 0,'0'0'120'0,"0"0"-47"0,0 0-31 15,0 0-28-15,0 0-24 0,-14-14-32 0,14 14-44 16,0 0-64-16,0 0-53 0,-15-5 67 16</inkml:trace>
  <inkml:trace contextRef="#ctx0" brushRef="#br0" timeOffset="140260.23">11119 7087 736 0,'0'0'102'15,"-12"12"-13"-15,12-12-5 0,0 0-7 0,0 0-16 16,0 0 1-16,0 0 4 0,0 0-1 16,0 0-5-16,0 0-8 0,0 0-3 15,0 0-7-15,0 0-5 0,0 0 0 0,0 0-19 16,0 0-23-16,0 0-35 0,2 13-64 15,-2-13-132-15,0 0-172 0,0 0 127 0</inkml:trace>
  <inkml:trace contextRef="#ctx0" brushRef="#br0" timeOffset="140673.7">11265 7157 1284 0,'0'0'45'0,"0"0"-26"16,0 0-37-16,0 0-25 0,-2 14-28 16,2-14-31-16,0 0-65 0,0 0-146 15,0 0 101-15</inkml:trace>
  <inkml:trace contextRef="#ctx0" brushRef="#br0" timeOffset="140825.14">11198 7186 997 0,'0'0'32'0,"0"0"-9"0,0 0-12 15,-16 6-15-15,16-6-5 0,0 0-7 0,0 0-25 16,0 0-59-16,0 0-196 0,0 0 96 16</inkml:trace>
  <inkml:trace contextRef="#ctx0" brushRef="#br0" timeOffset="141935.41">12923 7377 844 0,'0'0'67'0,"0"0"21"0,0 0 4 15,0 0-6-15,0 0-7 0,0 0-5 0,0 0-7 16,0 0-4-16,0 0-12 0,0 0-5 16,0 0-23-16,0 0-19 0,0 0-33 0,0 0-47 15,0 0-69-15,0 0-289 0,0 0 412 16</inkml:trace>
  <inkml:trace contextRef="#ctx0" brushRef="#br0" timeOffset="142073.76">12923 7355 1532 0,'0'0'209'0,"0"0"-20"0,0 0-35 0,0 0-32 16,0 0-33-16,0 0-25 0,0 0-38 15,0 0-50-15,0 0-61 0,0 0-73 16,0 0-119-16,0 0-310 0,25 5 211 0</inkml:trace>
  <inkml:trace contextRef="#ctx0" brushRef="#br0" timeOffset="142212.69">13136 7382 1764 0,'0'0'43'0,"0"0"8"0,17 4-9 15,-17-4-15-15,0 0-6 0,16 3-21 16,-16-3-24-16,0 0-46 0,0 0-71 0,24-3-158 16,-24 3-159-16,14-4 380 0</inkml:trace>
  <inkml:trace contextRef="#ctx0" brushRef="#br0" timeOffset="142347.51">13360 7385 1425 0,'0'0'96'0,"0"0"-3"16,18 1-12-16,-18-1-3 0,0 0-18 15,18 3-3-15,-18-3-22 0,0 0-12 16,18 0-29-16,-18 0-35 0,0 0-24 16,22 0-30-16,-16 1-29 0,-6-1-36 0,0 0-311 15,23-1 363-15</inkml:trace>
  <inkml:trace contextRef="#ctx0" brushRef="#br0" timeOffset="142662.5">13048 7365 1308 0,'-22'5'-14'0,"22"-5"0"16,0 0-27-16,0 0-35 0,0 0-38 16,0 0-232-16,0 0 111 0</inkml:trace>
  <inkml:trace contextRef="#ctx0" brushRef="#br0" timeOffset="143643.76">12904 7363 1022 0,'0'0'30'0,"0"0"7"0,0 0-3 16,0 0-2-16,0 0-6 0,0 0-3 16,0 0-2-16,0 0-7 0,0 0 5 15,0 0 0-15,0 0 2 0,0 0 8 0,0 0 10 16,0 0-6-16,0 0-12 0,-4-18-20 15,4 18-30-15,0 0-53 0,0 0-109 0,0 0-176 16,0 0 117-16</inkml:trace>
  <inkml:trace contextRef="#ctx0" brushRef="#br0" timeOffset="145309.76">12923 7354 1112 0,'0'0'25'0,"0"0"1"15,0 0-5-15,0 0-8 0,0 0 8 0,0 0-13 16,0 0-8-16,0 0-8 0,0 0-10 15,0 0 2-15,0 0 2 0,0 0 2 0,0 0 16 16,0 0 3-16,0 0 15 0,0 0 6 16,0 0 7-16,0 0 7 0,0 0 3 15,0 0 1-15,0 0 4 0,0 0-8 0,0 0-6 16,0 0 2-16,0 0-6 0,0 0 2 16,0 0-11-16,0 0 14 0,0 0 2 0,0 0 14 15,0 0 11-15,0 0 7 0,0 0 5 16,0 0 24-16,0 0 4 0,0 0 11 15,0 0 3-15,0 0 1 0,0 0-5 0,0 0-13 16,0 0-6-16,0 0-15 0,0 0-8 16,0 0-3-16,0 0-10 0,0 0-8 0,0 0-3 15,0 0-10-15,0 0 0 0,0 0-2 16,0 0-5-16,15 13-1 0,-15-13-6 0,0 0 0 16,20 3-4-16,-20-3 1 0,0 0 7 15,15 0 0-15,-15 0 5 0,0 0 6 16,21 4-2-16,-21-4-2 0,0 0-3 0,15 0 0 15,-15 0-2-15,0 0-3 0,17 3-2 16,-17-3-6-16,0 0-1 0,20 4 0 16,-20-4-4-16,0 0 0 0,19 1-2 0,-19-1 1 15,17 3-5-15,-17-3 3 0,17 4 2 16,-17-4-6-16,16 3 2 0,-16-3 2 16,21 1 5-16,-21-1 2 0,15 3 3 0,-15-3 3 15,18 4 8-15,-18-4-2 0,0 0 7 16,20 2-10-16,-20-2 4 0,0 0-10 15,19 3 2-15,-19-3-6 0,0 0 0 0,20 4-2 16,-20-4-3-16,15 2 2 0,-15-2-3 16,0 0-3-16,23 2 0 0,-23-2-2 0,15 4 1 15,-15-4 0-15,0 0-2 0,23 5-1 16,-23-5 2-16,15 1-1 0,-15-1-1 0,0 0 0 16,23 4 0-16,-23-4 0 0,16 2 1 15,-16-2-2-15,0 0-2 0,20 3 0 16,-20-3 1-16,16 3-2 0,-16-3 1 0,0 0-2 15,23 2 4-15,-23-2-3 0,19 1 2 16,-19-1-4-16,16 4 4 0,-16-4-2 0,0 0 2 16,27 0-3-16,-27 0 0 0,13 4 1 15,-13-4 4-15,0 0-2 0,23 1 0 16,-23-1-1-16,0 0-1 0,23 2 0 0,-23-2 0 16,0 0 0-16,19 5 1 0,-19-5 0 15,0 0 0-15,21 1-3 0,-21-1 3 16,11 4-3-16,-11-4 2 0,0 0-2 0,0 0 3 15,25 4-2-15,-25-4 3 0,0 0-2 16,13 4 0-16,-13-4 0 0,0 0-1 0,18 3 0 16,-18-3 3-16,0 0 0 0,16 4-2 15,-16-4-1-15,0 0 3 0,0 0 0 0,0 0-1 16,18 4-1-16,-18-4 0 0,0 0 1 16,0 0 0-16,0 0-1 0,20 3 2 15,-20-3-2-15,0 0-2 0,0 0 2 0,18 2 1 16,-18-2-4-16,0 0 5 0,0 0-4 15,20 0 6-15,-20 0-5 0,0 0 2 0,17 4-3 16,-17-4 2-16,0 0 0 0,0 0-1 16,19 2 2-16,-19-2-1 0,0 0-2 15,19 2 2-15,-19-2 0 0,0 0 0 0,0 0-1 16,22 4 1-16,-22-4-2 0,0 0 2 16,22 2 0-16,-22-2 3 0,0 0-6 0,21 2 2 15,-21-2 2-15,14 2 1 0,-14-2-2 16,0 0 0-16,21 2-2 0,-21-2 5 15,16 2-4-15,-16-2 1 0,16 1-2 0,-16-1-1 16,20 3 4-16,-20-3 1 0,16 1-3 16,-16-1 1-16,18 3-1 0,-18-3 3 15,15 1-4-15,-15-1 4 0,21 2-3 0,-21-2 2 16,18 2-1-16,-18-2 0 0,18 2 0 16,-18-2 2-16,18 4-2 0,-18-4 0 0,17 1-2 15,-17-1 2-15,20 4 3 0,-20-4-3 16,17 2 0-16,-17-2 2 0,17 2-4 15,-17-2 2-15,17 2 0 0,-17-2 0 0,15 1-1 16,-15-1-1-16,20 5 2 0,-20-5 0 16,18 4 0-16,-18-4 0 0,20 5-1 15,-20-5 2-15,20 3-3 0,-20-3 4 0,16 2-5 16,-16-2 3-16,18 6 0 0,-18-6 3 16,16 4-4-16,-16-4 2 0,18 5-2 0,-18-5 2 15,15 5-1-15,-15-5 2 0,18 4-4 16,-18-4 5-16,19 4-4 0,-19-4 2 15,17 4 0-15,-17-4-1 0,18 3-1 0,-18-3 2 16,16 5 0-16,-16-5-1 0,14 1 1 16,-14-1 1-16,0 0 2 0,22 4 5 0,-22-4 6 15,0 0 5-15,18 3 4 0,-18-3-4 16,0 0 0-16,23 4-2 0,-23-4-2 0,0 0 4 16,20 0 0-16,-20 0 2 0,22 4 0 15,-22-4 0-15,23 4 4 0,-12-1 2 16,7 1 2-16,-18-4 10 0,33 3 2 0,-19 1-1 15,2-1 0-15,-16-3-8 0,27 4-9 16,-27-4 3-16,22 4-23 0,-22-4-41 0,18 4-92 16,-10-4-134-16,-8 0-288 0,0 0-70 15,0 0 29-15,0 0-284 0,0 0-242 16</inkml:trace>
  <inkml:trace contextRef="#ctx0" brushRef="#br0" timeOffset="147555.75">12567 3595 2482 0,'0'0'-121'0,"0"0"22"16,0 0 24-16,30-4 16 0,-30 4 19 15,0 0 4-15,0 0 10 0,0 0 1 0,0 0 14 16,0 0 20-16,0 0-1 0,0 0 21 16,0 0 23-16,0 0 8 0,0 0 21 0,0 0 0 15,0 0 6-15,0 0 4 0,0 0-2 16,15-7-8-16,-15 7-4 0,0 0-12 0,0 0-2 15,0 0-5-15,0 0-3 0,0 0-11 16,0 0-2-16,0 0-7 0,0 0-2 16,0 0 1-16,0 0-7 0,0 0 1 0,0 0 2 15,-54-10 0-15,54 10-2 0,-20-2-5 16,20 2 0-16,0 0-2 0,-23-2 1 16,23 2-3-16,0 0-3 0,-24 0-1 15,24 0-2-15,0 0 2 0,0 0 0 0,-21 0 3 16,21 0-3-16,0 0 5 0,0 0-3 15,0 0 7-15,-18 5-2 0,18-5-3 16,0 0 1-16,0 0-3 0,0 0-2 0,0 0 0 16,0 0 0-16,0 0-5 0,0 0 3 15,0 0-2-15,0 0 2 0,0 0-4 0,0 0 1 16,28 31-2-16,-28-31 0 0,0 0 1 16,11 9-1-16,-11-9 1 0,9 10 2 0,-9-10-5 15,0 0-2-15,0 0 2 0,11 14-1 16,-11-14 2-16,0 0-1 0,6 13 0 15,-6-13-1-15,0 0 2 0,0 0 6 0,6 14-3 16,-6-14-1-16,0 0 6 0,0 0-1 16,8 12 0-16,-8-12 0 0,0 0 0 0,0 0-2 15,7 13 1-15,-7-13 2 0,0 0 1 16,0 0-1-16,0 0 4 0,6 12 4 16,-6-12-1-16,0 0 3 0,0 0 3 0,0 0 4 15,0 0 8-15,0 0 6 0,-13 21-1 16,13-21-3-16,-11 8-4 0,11-8-1 15,-20 6-5-15,20-6 1 0,-23 4-8 0,23-4-3 16,-23 1-7-16,23-1-24 0,-17 0-45 16,17 0-74-16,-18-4-105 0,18 4-187 15,-13-9-214-15,13 9-301 0,-17-13-349 0</inkml:trace>
  <inkml:trace contextRef="#ctx0" brushRef="#br0" timeOffset="159863.69">12733 7329 593 0,'0'0'323'0,"0"0"-106"0,0 0-87 0,0 0-20 15,0 0-41-15,0 0-7 0,0 0-11 16,0 0 1-16,0 0 1 0,0 0-1 0,0 0-6 16,0 0 11-16,0 0 16 0,0 0 19 15,0 0 7-15,0 0 8 0,0 0 9 0,0 0-10 16,0 0-12-16,0 0-10 0,0 0-13 16,0 0-15-16,0 0-45 0,-26-24-52 15,26 24-53-15,-8-5-66 0,8 5-121 0,-15-3-395 16,15 3 82-16</inkml:trace>
  <inkml:trace contextRef="#ctx0" brushRef="#br0" timeOffset="159999.68">12360 7234 2063 0,'-17'-3'41'0,"17"3"0"16,-25-8-11-16,25 8-14 0,-21-6-35 0,21 6-22 15,-17-6-27-15,17 6-44 0,-21-8-61 16,10 4-114-16,-1-2-195 0,-2-1 351 0</inkml:trace>
  <inkml:trace contextRef="#ctx0" brushRef="#br0" timeOffset="160100.7">12056 7129 1304 0,'-21'-6'-39'0,"21"6"13"15,-25-1-1-15,25 1-4 0,-23-4 6 0,23 4-10 16,-21-3 10-16,21 3-8 0,-23-3-1 16,11 1-25-16,12 2-27 0,-22-4-40 15,11 3-127-15,11 1 82 0</inkml:trace>
  <inkml:trace contextRef="#ctx0" brushRef="#br0" timeOffset="160267.76">11589 7022 952 0,'0'0'134'15,"-28"-2"-16"-15,28 2-14 0,0 0-25 16,-18-2-17-16,18 2-8 0,0 0-34 0,0 0-50 15,-20-3-78-15,20 3-179 0,-10-5-73 16,10 5 114-16</inkml:trace>
  <inkml:trace contextRef="#ctx0" brushRef="#br0" timeOffset="160406.67">11363 6992 1119 0,'0'0'71'16,"-16"1"-12"-16,16-1-14 0,0 0-36 0,-20 0-14 15,20 0-18-15,0 0-12 0,0 0-12 16,-26-1-46-16,26 1-95 0,-17-4-114 16,17 4 97-16</inkml:trace>
  <inkml:trace contextRef="#ctx0" brushRef="#br0" timeOffset="160528.69">11161 6978 965 0,'-16'3'98'0,"16"-3"16"15,0 0 3-15,-18 3-3 0,18-3 1 16,0 0-21-16,-13 4-6 0,13-4-17 0,0 0-27 15,0 0-41-15,-9 4-62 0,9-4-58 16,0 0-121-16,0 0-219 0,0 0 383 0</inkml:trace>
  <inkml:trace contextRef="#ctx0" brushRef="#br0" timeOffset="161996.74">9762 6944 1284 0,'0'0'-18'0,"0"0"18"16,0 0 4-16,-21 4 20 0,21-4 21 16,0 0 5-16,0 0 21 0,0 0 17 0,0 0 13 15,0 0 8-15,0 0 13 0,0 0 12 16,0 0 22-16,0 0 15 0,0 0 8 0,0 0 9 16,0 0 2-16,0 0-8 0,0 0-14 15,0 0-20-15,0 0-16 0,0 0-16 0,0 0-13 16,-13-15-14-16,13 15-9 0,0 0-9 15,0 0-15-15,9-27-13 0,-9 27-10 16,6-20-13-16,1 6-10 0,-1-1-4 0,0 0 0 16,0-3 1-16,0 3-5 0,4-2 1 15,-4 2 1-15,2 1 1 0,0-1 1 0,1 2-1 16,-2 0-3-16,1 1 4 0,-8 12-5 16,13-19 2-16,-13 19-3 0,8-14 0 15,-8 14-3-15,10-8 5 0,-10 8-5 0,0 0 4 16,0 0-1-16,0 0 0 0,0 0 4 15,0 0-3-15,26 20 2 0,-26-20-1 0,6 21 2 16,-2-9-1-16,1 1-2 0,1 0 3 16,1 2-3-16,-3-1 3 0,2-2-1 15,0 0-3-15,3 2 3 0,-3-2-1 0,-6-12-3 16,11 18 5-16,-7-10 0 0,-4-8 0 16,11 15-1-16,-11-15 1 0,10 10-1 15,-10-10 2-15,0 0-3 0,18 3 3 0,-18-3-5 16,0 0 3-16,0 0 5 0,27-18-3 15,-19 8 6-15,-1-4 3 0,-1 2 5 0,3-6 10 16,-1-2 1-16,0 5 6 0,0-2 3 16,0 2-3-16,-2 1-5 0,0-3-3 15,0 5-3-15,2-4-3 0,-8 16-7 16,11-24-1-16,-4 11-4 0,-3 1-11 0,-4 12-15 16,8-17-16-16,-8 17-21 0,9-15-29 15,-9 15-40-15,6-15-59 0,-2 12-53 0,-4 3-85 16,0 0-189-16,0 0-427 0,0 0-349 15</inkml:trace>
  <inkml:trace contextRef="#ctx0" brushRef="#br0" timeOffset="162697.69">10071 7137 2661 0,'0'0'-126'0,"-10"12"37"0,10-12 31 15,0 0 26-15,0 0 20 0,0 0 36 16,0 0 17-16,0 0 14 0,0 0 11 0,0 0 6 16,0 0-4-16,0 0-2 0,0 0-8 15,0 0-7-15,0 0-5 0,0 0-3 16,0 0-4-16,48-26-6 0,-37 17-9 0,0-2 1 16,-1-3-2-16,3-3-4 0,1 0-2 15,0-4-1-15,2-3 0 0,1-2-4 16,-2-1-4-16,0 3 1 0,-1-3-1 0,-3 4-1 15,2 0-3-15,-3 5 8 0,1-2 6 16,-2 1 3-16,-3 4 6 0,2 1 8 0,-1 3 11 16,-7 11 4-16,8-22-1 0,-8 22-4 15,6-13 3-15,-6 13 4 0,0 0 8 16,0 0 3-16,0 0-5 0,0 0-3 16,0 0-3-16,0 0-4 0,0 0-6 0,0 0-4 15,0 0-5-15,-23 49 0 0,23-49-8 16,0 23 3-16,0-23-3 0,0 20-2 0,0-20-3 15,4 19-3-15,-4-19-4 0,7 18-3 16,-7-18-2-16,12 11-6 0,-12-11-4 0,16 4-9 16,-16-4-8-16,0 0-10 0,29-5-1 15,-29 5-3-15,21-16-1 0,-11 7-2 16,1 2 3-16,0-6 6 0,-11 13 6 0,15-17 6 16,-7 9 15-16,-8 8 8 0,10-11 6 15,-10 11 14-15,0 0 18 0,12-9 20 0,-12 9 7 16,0 0 0-16,0 0-7 0,0 0-2 15,0 0-11-15,0 0-4 0,-20 50-6 16,16-38-1-16,4-12-9 0,-6 29-15 0,4-14-20 16,2-15-37-16,-2 27-44 0,2-13-61 15,2-1-60-15,2-2-85 0,-2-3-144 0,2 1-158 16,-4-9-280-16,0 0-231 0</inkml:trace>
  <inkml:trace contextRef="#ctx0" brushRef="#br0" timeOffset="163692.62">10670 6918 2521 0,'0'0'-49'15,"15"-9"49"-15,-15 9 7 0,10-13 2 0,-10 13-4 16,12-9 14-16,-12 9 1 0,0 0 14 16,10-9 2-16,-10 9-5 0,0 0 0 15,0 0-2-15,0 0 1 0,0 0 3 16,0 0 4-16,0 0-4 0,0 0-8 0,0 0-1 15,-34-11 3-15,34 11-3 0,0 0-4 16,-25 1-3-16,25-1 2 0,0 0-11 16,0 0 2-16,0 0 2 0,-28 4-1 0,28-4-3 15,0 0 5-15,0 0-3 0,0 0 5 16,0 0-9-16,0 0-3 0,0 0 8 0,0 0 0 16,0 0 1-16,0 0-3 0,-16-4-1 15,16 4 7-15,0 0-2 0,0 0-5 16,0 0 0-16,0 0-2 0,0 0-5 0,0 0 2 15,0 0 0-15,0 0 4 0,0 0-2 16,0 0 2-16,0 0 7 0,0 0 13 0,0 0 2 16,0 0 6-16,-12 13-4 0,12-13 0 15,0 0-1-15,-6 21-1 0,6-21-6 16,-6 17-1-16,6-17-3 0,-6 19-1 0,6-19-2 16,-7 21-3-16,3-11 3 0,4-10-4 15,-7 19-1-15,7-19 1 0,-6 15-5 16,6-15 6-16,-4 15-4 0,4-15-1 0,0 0 3 15,-4 16 0-15,4-16-1 0,0 0-2 16,0 0-5-16,0 0 0 0,0 0 0 0,0 0-3 16,0 0 1-16,0 0 0 0,0 0-1 15,0 0 0-15,0 0-4 0,0 0-5 16,30-35-5-16,-30 35-8 0,12-22 0 0,-4 8-1 16,-2 1-2-16,4 1 6 0,-4-1 2 15,2 2 2-15,-8 11 3 0,13-21 2 0,-7 11-3 16,-6 10 8-16,13-16 2 0,-13 16-3 15,9-14 0-15,-9 14 1 0,10-9-2 16,-10 9 3-16,0 0-2 0,14-9-1 0,-14 9 2 16,0 0 6-16,0 0 4 0,0 0 2 15,0 0 8-15,20 19 6 0,-20-19-1 0,2 18-4 16,-2-18 1-16,0 23 0 0,0-23-1 16,0 24-3-16,0-10 1 0,0-14-4 15,0 23 1-15,0-23-2 0,0 21 0 0,0-21-1 16,0 16 0-16,0-16 1 0,0 0 1 15,-2 22 0-15,2-22-2 0,0 0-3 0,0 0 5 16,0 0-3-16,0 0-2 0,0 0-2 16,0 0-5-16,0 0 0 0,0 0 0 15,0 0 1-15,0 0 0 0,42-31-3 0,-42 31 1 16,13-11-2-16,-5 3 3 0,-8 8-1 16,16-9 6-16,-16 9-6 0,14-10 1 0,-14 10-4 15,14-5 12-15,-14 5 15 0,0 0 27 16,22 0 14-16,-22 0 10 0,0 0 0 15,0 0 3-15,17 15-7 0,-17-15-2 16,6 14-9-16,-6-14-7 0,0 20-5 0,0-20-6 16,2 23-14-16,-2-23-50 0,0 19-79 15,0-19-98-15,-2 23-135 0,2-15-249 0,0-8-356 16,0 0-363-16</inkml:trace>
  <inkml:trace contextRef="#ctx0" brushRef="#br0" timeOffset="174459.56">7675 4519 2637 0,'0'0'-199'16,"0"0"22"-16,0 0 26 0,0 0 21 16,0 0 14-16,0 0 13 0,0 0 9 0,0 0 14 15,0 0 6-15,0 0 8 0,0 0 9 16,15-5 6-16,-15 5 1 0,0 0 8 15,0 0 4-15,0 0 3 0,0 0 5 16,0 0 5-16,0 0-3 0,0 0 12 0,0 0-3 16,0 0 1-16,0 0 5 0,0 0 6 15,0 0 11-15,0 0 5 0,0 0 1 0,0 0 8 16,0 0 2-16,0 0 10 0,0 0-6 16,0 0 8-16,0 0 1 0,0 0-1 0,0 0-1 15,0 0-12-15,0 0 2 0,0 0-4 16,0 0-1-16,0 0 3 0,0 0-6 15,0 0 1-15,0 0-4 0,0 0 4 0,0 0-4 16,0 0 1-16,0 0 4 0,0 0-1 16,0 0-2-16,0 0-1 0,0 0 5 15,0 0-6-15,0 0 0 0,0 0 0 16,0 0 0-16,0 0-1 0,0 0-3 0,0 0-2 16,0 0 2-16,0 0 3 0,0 0 1 15,0 0-5-15,0 0 2 0,-36 28 1 16,36-28 7-16,0 0-2 0,0 0 6 0,-11 8-6 15,11-8-3-15,0 0 2 0,0 0 1 0,-12 7-10 16,12-7 4-16,0 0 1 0,0 0-5 16,0 0 6-16,0 0-1 0,-14 7-5 15,14-7 4-15,0 0 1 0,0 0-1 0,0 0-6 16,0 0 4-16,-10 10-5 0,10-10-3 16,0 0 1-16,0 0 2 0,0 0 10 15,0 0-7-15,0 0 2 0,0 0 8 16,-10 9-11-16,10-9 1 0,0 0-3 0,0 0 0 15,0 0 4-15,0 0-1 0,0 0-3 16,0 0 5-16,0 0-4 0,0 0 6 16,0 0-15-16,0 0 11 0,-11 12 4 0,11-12 11 15,0 0 14-15,0 0 2 0,0 0 8 16,0 0 1-16,0 0-6 0,0 0 0 0,0 0 5 16,0 0-16-16,0 0 3 0,0 0-3 15,0 0-6-15,0 0-3 0,0 0 6 16,0 0-4-16,0 0 1 0,0 0 0 0,0 0-9 15,0 0 1-15,0 0-4 0,0 0 6 16,39-25 4-16,-39 25-1 0,0 0-3 16,0 0-4-16,14-9 3 0,-14 9 0 0,0 0-10 15,0 0 6-15,0 0 2 0,15-8-35 16,-15 8-51-16,0 0-49 0,0 0-87 0,0 0-427 16,15-6 136-16</inkml:trace>
  <inkml:trace contextRef="#ctx0" brushRef="#br0" timeOffset="182088.02">6682 3202 1375 0,'0'0'224'15,"0"0"-70"-15,0 0-41 0,8-11-44 16,-8 11-6-16,0 0-14 0,0 0 10 0,14-12 2 16,-14 12 11-16,0 0 4 0,0 0 9 15,8-11 20-15,-8 11 16 0,0 0 9 0,0 0 13 16,0 0-5-16,0 0-4 0,8-9-11 15,-8 9-6-15,0 0-8 0,0 0-9 16,0 0-9-16,0 0-10 0,0 0 2 0,0 0-1 16,0 0 7-16,0 0-3 0,0 0-5 15,0 0-1-15,0 0-8 0,2 38-5 16,-2-38-6-16,0 23-14 0,0-23-1 0,0 26 0 16,0-10-5-16,0 0-9 0,0 2 3 15,0 1-6-15,0 0-3 0,2 0 1 16,-2 0-7-16,0-2 1 0,0 0-3 0,0 0-20 15,2 1 1-15,-2-18-2 0,0 26 2 16,0-26 0-16,0 24-1 0,2-13 2 16,-2-11-4-16,0 0-10 0,0 25-24 0,0-25-35 15,0 0-43-15,0 0-51 0,0 0-37 16,7 9-33-16,-7-9-28 0,0 0-29 0,0 0-43 16,0 0-604-16,0 0-362 0</inkml:trace>
  <inkml:trace contextRef="#ctx0" brushRef="#br0" timeOffset="182767.04">6758 3439 2732 0,'0'0'-117'0,"0"0"32"0,-2-27 24 16,2 27 27-16,0 0 19 0,0 0 20 0,2-17 11 16,-2 17 16-16,0 0 16 0,0 0-1 15,0 0-3-15,0 0 2 0,3-17 4 0,-3 17 0 16,0 0 1-16,0 0-4 0,0 0-1 16,0 0 4-16,0 0-2 0,0 0 2 15,0 0-2-15,0 0-4 0,0 0-4 0,0 0-9 16,0 0-1-16,0 0-2 0,0 0 0 15,4-18 5-15,-4 18-1 0,0 0 0 16,0 0 0-16,0 0 2 0,0 0 11 0,0 0 2 16,0 0-1-16,0 0-2 0,0 0-3 15,0 0-2-15,40 15-9 0,-26-11-4 16,4 1 0-16,1-2-3 0,4 3 1 0,4-1-3 16,5 2-5-16,7 0 2 0,5 1-2 15,7-1-5-15,5 5 4 0,4-3 1 0,-1 0-4 16,22 3 1-16,-5 1-7 0,-8-3 5 15,-8 0-1-15,-6-1-3 0,3 0 2 16,-2-1-5-16,-4 0 1 0,2-1-2 0,-10-1 2 16,-3 0 1-16,-9-1-1 0,-1 0-1 15,-2-2-1-15,-3 1 1 0,-4-2 3 0,-4-1 3 16,-3 3-3-16,-14-4 0 0,22 3-1 16,-22-3-1-16,0 0-3 0,19-3 1 15,-19 3-3-15,0 0-3 0,0 0-4 0,0 0-11 16,0 0-10-16,0 0-16 0,0 0-20 15,0 0-12-15,-6-26-13 0,6 26-11 16,0 0-4-16,0 0 1 0,0 0 11 0,-15-25 5 16,15 25 9-16,-8-11 17 0,8 11 21 15,0 0 25-15,-16-18 21 0,16 18 23 0,-10-11 26 16,10 11 20-16,-10-11 16 0,10 11 6 16,-11-12 2-16,11 12-3 0,0 0-3 15,-13-12-1-15,13 12-1 0,0 0-5 0,-10-9-5 16,10 9-3-16,0 0-9 0,0 0-9 15,0 0-5-15,0 0-1 0,0 0-13 16,0 0-2-16,0 0-6 0,0 0-3 0,0 0-4 16,0 0-1-16,48 29-2 0,-38-20-3 15,2 1-3-15,-2 0-2 0,0-1-1 0,1 3-1 16,-5-1-2-16,-6-11 5 0,9 21 3 16,-7-11 2-16,-2-10-3 0,-4 22-2 0,4-22 1 15,-13 23-16-15,5-13-28 0,-5-3-48 16,1 0-52-16,12-7-70 0,-22 14-67 15,22-14-107-15,-21 5-170 0,8-2-428 16,5 1-415-16</inkml:trace>
  <inkml:trace contextRef="#ctx0" brushRef="#br0" timeOffset="183371.2">7349 3197 2820 0,'0'0'-124'0,"-7"-14"12"0,7 14 9 15,0 0-1-15,0 0 12 0,-2-18 4 16,2 18 12-16,0 0 5 0,0 0 16 0,0 0 19 16,13-24 7-16,-13 24 16 0,9-7 31 15,-9 7-2-15,0 0 18 0,19-7 11 16,-19 7-2-16,16-4-1 0,-16 4 1 0,0 0 0 16,28 4 18-16,-28-4 8 0,20 7 20 15,-20-7 8-15,14 13-2 0,-8-1-2 0,1-3-2 16,-3 5 7-16,-4-14 3 0,6 24-7 15,-6-10-5-15,0-14-2 0,-4 26 4 16,4-26-3-16,-4 25 0 0,-3-12-3 0,7-13-3 16,-8 19-8-16,4-7-3 0,4-12-10 15,-4 15-6-15,4-15-3 0,-6 13-1 0,6-13-12 16,0 0-14-16,0 0-14 0,0 0-6 16,0 0-3-16,0 0-2 0,0 0-1 15,0 0 1-15,37-28 0 0,-24 15 3 16,2-1-3-16,-5 1 8 0,2 0 13 0,-2 0 26 15,-2 2 25-15,0 2 19 0,-8 9 6 16,15-15 6-16,-15 15-24 0,11-13-1 0,-11 13-4 16,11-6 3-16,-11 6 16 0,0 0 2 15,0 0-6-15,0 0-6 0,0 0-9 16,6 32-4-16,0-17-7 0,0-1-6 0,6 3-7 16,0 2-17-16,9 2-24 0,2-2-54 15,5 0-96-15,3 0-122 0,1-4-174 16,2 1-204-16,1-5 34 0,-4-2-423 0,-1-3-538 15</inkml:trace>
  <inkml:trace contextRef="#ctx0" brushRef="#br0" timeOffset="185128.69">20811 5932 1275 0,'0'0'180'0,"-19"2"-26"16,19-2-43-16,0 0-1 0,0 0 22 0,0 0-10 16,0 0-5-16,0 0-17 0,0 0-11 15,0 0-3-15,0 0-3 0,-20 3 9 0,20-3 16 16,0 0 5-16,0 0 3 0,0 0 1 15,0 0-7-15,0 0-9 0,0 0-7 16,0 0-8-16,0 0-8 0,0 0-11 0,0 0-6 16,0 0-6-16,0 0-6 0,0 0-7 15,0 0-5-15,0 0-3 0,37-33 1 16,-29 24-9-16,2-3-3 0,0 3-2 0,0-2-4 16,0-2 0-16,3 0-1 0,0 1-3 15,-3 1-1-15,-1-1 14 0,1 3 2 16,-10 9 4-16,18-19-4 0,-10 12-3 0,-8 7-1 15,12-12-4-15,-12 12-4 0,16-5 6 16,-16 5 13-16,0 0 2 0,0 0 10 0,27 15 3 16,-21-6-4-16,-6-9-5 0,9 19-3 15,-5-6-2-15,0 2-5 0,1-1 0 16,-1 1-5-16,0 1 0 0,-2 0-4 0,4-3-2 16,-2 2-14-16,2-2-19 0,-6-13-32 15,10 21-47-15,-6-11-55 0,-4-10-67 0,8 15-66 16,-8-15-118-16,6 9-194 0,-6-9-325 15,0 0-319-15</inkml:trace>
  <inkml:trace contextRef="#ctx0" brushRef="#br0" timeOffset="186073.46">21003 5883 2617 0,'0'0'-130'0,"-8"-9"28"0,8 9 22 15,0 0 28-15,0 0 22 0,-9-14 33 16,9 14 8-16,0 0-3 0,0 0 9 0,0 0 6 16,0 0-3-16,0 0 10 0,-8-13 15 15,8 13 4-15,0 0 9 0,0 0 11 16,0 0-14-16,0 0-2 0,0 0-9 16,0 0-1-16,0 0-1 0,0 0-3 0,-12-8-8 15,12 8-3-15,0 0-3 0,0 0-3 16,0 0-4-16,0 0 2 0,0 0-3 0,0 0-1 15,-28 6-4-15,28-6 1 0,0 0-3 16,0 0 15-16,0 0 6 0,0 0 4 16,0 0 5-16,-20 9 2 0,20-9-2 0,0 0 1 15,0 0 4-15,-2 21-5 0,2-21 0 16,0 0 0-16,5 27-3 0,-5-27 0 16,9 25-2-16,-5-12-2 0,0 2 6 0,0 0 1 15,0 3-6-15,0 0 12 0,2 5 0 16,1-2-2-16,-2 3-1 0,1 1-2 0,-2-3 10 15,2 4-3-15,3 0-3 0,-1 0-7 16,-1-1-3-16,-1 4-3 0,1-3-1 16,3 5-6-16,2 1 2 0,-2 0-2 0,-2 0-3 15,0 1-3-15,0 0 0 0,-1 1-4 16,-1 1 2-16,-2-6-2 0,-1 3-3 0,1 4 0 16,0 0-1-16,0-6 0 0,-1 3-2 15,-1 0 1-15,-2-3-1 0,2 1 2 16,0-2 4-16,-2 2-2 0,0 0 2 15,2-3-3-15,0 0 0 0,0 0 0 0,-2 0 0 16,0 1-1-16,4-3 2 0,-2 0-6 16,-2 1 2-16,2 0-1 0,0-3 0 0,0 1 1 15,0 3 2-15,1-4 7 0,-3-1 4 16,3-1 1-16,-3 5-2 0,2-4 1 0,-2 5 0 16,0 1-3-16,0-4 0 0,0 4-1 15,2-2 0-15,-2 1-1 0,0-2 1 16,2 4-3-16,-4-3-5 0,4 1 1 0,-2-1 3 15,0 1-3-15,0 0 0 16,0 1 3-16,-2 0 0 0,2-1-3 0,-2 3 6 0,2-2 2 16,0 0-7-16,-2 4 0 0,-4-2 2 15,6-2-3-15,0 5-1 0,0-4 1 16,0 0-2-16,0 1 1 0,0-1-1 0,0 1-1 16,3 0-2-16,0 0 5 0,-3-1 8 15,2-2 5-15,0 2 0 0,0 1-4 0,0-3 3 16,0 1 0-16,-2 1-26 0,2 0 4 15,-2-1-6-15,2 1 3 0,-2-2 4 16,0 1-3-16,0 1 2 0,-2-2 5 0,4 1-4 16,-4 1 2-16,0 2 0 0,2-3-5 15,0 0 13-15,0 0-8 0,0 0-2 0,2-3 4 16,0 3-2-16,0-3 8 0,0-1-8 16,0 2 8-16,0-3-8 0,0 2 0 15,0-6 1-15,3 3 10 0,-5-2-10 0,2 0 1 16,0 0-2-16,0-3-1 0,-2 2 1 15,2-1-2-15,-2-1-1 0,0-1 0 0,3-2-2 16,-3-15-6-16,4 28-12 0,-4-17-22 16,2 2-29-16,-2-13-38 0,0 18-50 0,0-18-60 15,2 14-66-15,-2-14-132 0,0 0-170 16,0 0-29-16,0 0-265 0,0 0-251 16</inkml:trace>
  <inkml:trace contextRef="#ctx0" brushRef="#br0" timeOffset="187196.26">18516 8022 2668 0,'-24'1'-35'0,"24"-1"7"15,0 0 9-15,0 0-8 0,0 0 9 16,0 0-2-16,0 0 1 0,0 0 4 16,0 0-5-16,0 0 9 0,0 0-1 0,0 0 8 15,0 0 5-15,50-14 22 0,-50 14 18 16,21-3 7-16,-21 3 4 0,26-2-3 0,-12 0 1 15,-14 2-6-15,36 0-8 0,-15-2-1 16,3 2-6-16,0 0-2 0,9 0-3 16,1 0-1-16,4 0-4 0,6 0 2 0,3 0 0 15,1 0 2-15,1 2 22 0,4 0 7 16,-3-2 20-16,12 2 10 0,-1-2 2 0,3 2 2 16,-1-1 2-16,0-1 4 0,0 2 0 15,0-2-5-15,1 0-3 0,-3 3 0 16,-2-3-1-16,5 0-3 0,-3 1-2 0,1 1-2 15,-1-2-1-15,-3 0-2 0,2 0 0 16,-1 2-8-16,-8 1 1 0,2-3-10 0,-2 0 3 16,8 0-11-16,0 0-5 0,3 1-7 15,3-1-5-15,1 1 17 0,0 4 0 16,-2-5-12-16,-1 2-2 0,-2-1-1 0,1 2-3 16,1-2-3-16,-1 1-6 0,-3 1 0 15,4-3-1-15,-1 1-7 0,1-1 1 0,1 0 4 16,-1 2-6-16,1-2-1 0,-1 2-9 15,-4-2 7-15,3 2 0 0,-5 0-1 16,-4-2 1-16,-3 0-5 0,0 0-5 0,-2 0 6 16,1 1 0-16,2-2-1 0,-3 1-2 15,-1 0 10-15,1 0-9 0,1 0 7 0,-5 1-9 16,5-1-1-16,-3 0 0 0,4 0 5 16,-4 3-9-16,-1-3 8 0,1 0 2 15,1 1-4-15,-3-1-2 0,3 0-3 0,-3 2 3 16,1-2 1-16,1 0-2 0,1 1 1 15,-3-1-3-15,5 3 11 0,-3-3-9 16,1 4-5-16,-1-4 5 0,3 3-3 16,-3 0 4-16,3-1 0 0,-3 1-2 0,2-1 4 15,-1 2-3-15,1 0 4 0,-1 1-3 16,-1-1 0-16,-1 0 0 0,-1 0 1 0,1-1-3 16,-3 0 13-16,0 1 6 0,-1 0 6 15,1-3 6-15,-2 3-1 0,1-2 0 0,-6-1-7 16,3 3 5-16,2-1-10 0,1 0 3 15,-1 1-7-15,-2 0 2 0,-4-2 4 16,2 1-8-16,-5 0-3 0,-1-1-7 0,-3-1-23 16,-3-1-44-16,-5 0-54 0,-4-1-77 15,-2-1-96-15,-13 2-171 0,8-10-181 0,-8 10 30 16,0 0-350-16,-25-24-407 0</inkml:trace>
  <inkml:trace contextRef="#ctx0" brushRef="#br0" timeOffset="188739.76">24687 8195 2809 0,'0'0'-113'0,"-14"-10"46"0,14 10 27 15,0 0 20-15,0 0 34 0,0 0 17 16,0 0 16-16,-5-15 16 0,5 15 10 0,0 0 6 16,0 0 13-16,0 0-5 0,0 0 0 15,10-29-1-15,-10 29-7 0,9-12-7 0,-9 12-5 16,13-12-10-16,-13 12-3 0,14-12-9 15,-3 6-3-15,-11 6-6 0,18-8-4 16,-18 8-4-16,26-1-1 0,-26 1-6 0,25 0-2 16,-25 0-3-16,26 7 0 0,-14-1 2 15,0 1-5-15,-4 3-3 0,-8-10 2 0,12 23-2 16,-10-11 0-16,-2-12-1 0,-2 32 3 16,-2-15-5-16,-1 1 4 0,-4 1 0 15,-3-1 4-15,2 0-3 0,-2-2 2 0,-1 1 1 16,2-4 1-16,3 2-2 0,-1-4 3 15,9-11 0-15,-12 19 0 0,6-12 4 16,6-7-3-16,0 0-3 0,-8 16 0 0,8-16-8 16,0 0 5-16,0 0-6 0,0 0-1 15,0 0-3-15,39-26-9 0,-29 15-1 16,6-5 3-16,-2-2 0 0,-2-1 1 16,2 2 3-16,-2 0 1 0,1-1 18 0,-4 5 19 15,0 2 14-15,-1 0 5 0,-2 0-2 0,-6 11-3 16,13-16 0-16,-13 16 3 0,0 0 11 15,0 0 11-15,0 0 5 0,0 0-3 16,0 0 22-16,0 0-4 0,0 0-11 0,17 39-4 16,-13-24-12-16,2-2-7 0,2 2-5 15,5 2-4-15,2 0-4 0,1-2-13 0,-1 0-13 16,3-2-35-16,0 1-45 0,2-4-53 16,-1-1-64-16,0-1-74 0,-4-4-66 15,-3-4-131-15,2 0-189 0,0-5 21 0,-4-6-283 16,-10 11-276-16</inkml:trace>
  <inkml:trace contextRef="#ctx0" brushRef="#br0" timeOffset="188917.53">24895 7607 2866 0,'0'0'244'0,"0"0"6"16,0 0-35-16,0 0-28 0,0 0-26 0,0 0-27 15,0 0-21-15,0 0-43 0,0 0-65 16,-18 7-86-16,18-7-96 0,0 0-85 16,0 0-185-16,0 0-535 0,0 0-436 0</inkml:trace>
  <inkml:trace contextRef="#ctx0" brushRef="#br0" timeOffset="192509.59">21120 6751 2842 0,'0'0'-150'0,"0"0"30"0,0 0 17 15,0 0 16-15,-17-9 36 0,17 9 24 0,0 0 31 16,0 0-1-16,0 0 21 0,0 0 3 16,0 0 17-16,0 0-1 0,0 0 5 0,0 0-6 15,0 0-3-15,0 0 0 0,-13-9-8 16,13 9-2-16,0 0 2 0,0 0-2 0,0 0 2 15,0 0-5-15,0 0 10 0,0 0 9 16,0 0 15-16,0 0 19 0,0 0 17 16,0 0 10-16,0 0 6 0,0 0 2 15,0 0-11-15,0 0-7 0,0 0-8 0,0 0-13 16,0 0-7-16,0 0-5 0,0 0-4 16,0 0-8-16,0 0-3 0,0 0-4 15,0 0-8-15,0 0 1 0,0 0-4 0,-4 37 0 16,4-37 1-16,0 0 2 0,4 26-3 15,-4-26 1-15,2 19-4 0,-2-19-1 0,0 20 1 16,0-20-1-16,0 24-1 0,0-24-2 16,-2 20-5-16,2-20-5 0,-2 23 3 15,2-23-3-15,-2 23-4 0,2-23 2 0,-2 23-2 16,2-23 1-16,0 21-3 0,0-21-2 16,0 17 1-16,0-17 0 0,0 0-5 15,0 24 3-15,0-24-1 0,2 12 1 0,-2-12-1 16,0 0 1-16,0 0 7 0,0 18 9 0,0-18 1 15,0 0-1-15,0 0-1 0,0 0-3 16,0 0-1-16,0 0-3 0,0 0 0 16,0 0-6-16,0 0 1 0,0 0-1 0,28-30-2 15,-28 30 0-15,8-24-4 0,-4 11-1 16,0-1 1-16,-4 14 2 0,6-24-2 16,-4 13 1-16,-2 11-1 0,8-23-1 0,-8 23 3 15,4-20-3-15,-4 20 0 0,2-17 1 16,-2 17-2-16,4-17 1 0,-4 17-2 0,0 0 5 15,4-20-5-15,-4 20 3 0,4-12-5 16,-4 12 1-16,0 0 0 0,0 0-1 16,4-18 2-16,-4 18 1 0,0 0 4 0,0 0-11 15,0 0 3-15,0 0 2 0,0 0-1 16,0 0 1-16,0 0 0 0,0 0 1 16,0 0 0-16,0 0 0 0,0 0-2 15,0 0 0-15,0 0 1 0,0 0-1 0,0 0-1 16,0 0 4-16,0 0 1 0,0 0-1 0,0 0 0 15,0 0-1-15,0 0 0 0,0 0 1 16,0 0 1-16,0 0 2 0,0 0-1 16,-8 54-4-16,8-54 1 0,-2 16-1 0,2-16 1 15,0 0 2-15,-4 20 2 0,4-20-3 16,-4 17-3-16,4-17 4 0,-2 15-1 16,2-15-1-16,-7 18 0 0,7-18 3 0,-3 17-2 15,3-17 0-15,-4 16 1 0,4-16-2 16,-2 18 1-16,2-18 3 0,-4 18-5 0,4-18 0 15,-2 19 0-15,2-19 3 0,-2 16-3 16,2-16 0-16,-2 18 1 0,2-18 2 0,-2 16-2 16,2-16 0-16,-4 18 5 0,4-18-5 15,0 17 5-15,0-17-5 0,-2 17 0 16,2-17 0-16,0 0 3 0,0 24-3 0,0-24-2 16,0 20 4-16,0-20 0 0,0 17-2 15,0-17 20-15,0 0-6 0,2 23 2 0,-2-23-1 16,0 14-5-16,0-14 4 0,0 0-9 15,2 25 7-15,-2-25 0 0,0 0-5 16,2 20 3-16,-2-20-4 0,2 13-1 0,-2-13 2 16,0 0-4-16,2 17 2 0,-2-17-9 15,0 0 10-15,0 0-1 0,2 22-1 0,-2-22-4 16,0 0 8-16,0 0-5 0,2 19 2 16,-2-19-1-16,0 0-2 0,0 0-3 15,2 20 3-15,-2-20 2 0,0 0-1 0,0 0-1 16,-4 24-1-16,4-24 0 0,-2 12 2 15,2-12-2-15,0 0 2 0,-4 20-3 16,4-20 1-16,0 0 0 0,-4 18 1 0,4-18 3 16,0 0-4-16,-2 19 0 0,2-19 2 15,0 0 0-15,-2 16-1 0,2-16-4 0,0 0 4 16,-3 16-19-16,3-16 1 0,0 0 4 16,0 0 2-16,-2 20-2 0,2-20 1 15,0 0 6-15,0 18-1 0,0-18 1 0,0 0-1 16,0 0 0-16,0 21 2 0,0-21 3 15,0 0-4-15,-4 15 2 0,4-15 3 0,0 0-1 16,-2 15 0-16,2-15-1 0,0 0 2 16,-4 15 0-16,4-15 0 0,0 0 0 15,0 0 1-15,-5 20 3 0,5-20-5 0,0 0 6 16,0 0-2-16,-2 19 0 0,2-19-4 16,0 0 4-16,-2 15 1 0,2-15-4 0,0 0 2 15,0 0-4-15,-2 20 4 0,2-20-4 16,0 0 3-16,-2 20 1 0,2-20-3 0,0 0 2 15,-5 19 1-15,5-19-1 0,0 0 4 16,-2 19-5-16,2-19 0 0,0 0-2 16,-2 20 2-16,2-20 0 0,0 0 0 0,0 19 2 15,0-19 0-15,0 0 0 0,0 20-2 16,0-20 2-16,0 0 2 0,-2 18-1 0,2-18 6 16,0 0 2-16,2 16-3 0,-2-16 1 15,0 0-3-15,0 0 6 0,0 21-8 16,0-21 3-16,0 0 3 0,2 15-6 0,-2-15 5 15,0 0-5-15,2 16 2 0,-2-16-1 16,0 0-1-16,0 0 5 0,3 17-3 0,-3-17 3 16,0 0-2-16,0 0-2 0,2 19 1 15,-2-19 1-15,0 0-4 0,4 14 3 0,-4-14-1 16,0 0 0-16,6 15-2 0,-6-15 1 16,0 0-2-16,7 13 3 0,-7-13 4 15,0 0-1-15,0 0 4 0,6 15-4 0,-6-15-1 16,0 0-1-16,0 0-1 0,7 14 1 15,-7-14-1-15,0 0 2 0,0 0-5 0,4 16 1 16,-4-16-2-16,0 0 5 0,4 16-7 16,-4-16 2-16,0 0 2 0,2 16 1 15,-2-16 3-15,0 0-4 0,4 14-3 0,-4-14 3 16,0 0-4-16,0 0 2 0,4 19 4 16,-4-19-2-16,0 0-1 0,0 0 1 0,2 18 2 15,-2-18-2-15,0 0-1 0,0 0-2 16,2 14-2-16,-2-14 6 0,0 0-5 0,0 0-2 15,0 0-6-15,5 14-3 0,-5-14-21 16,0 0-6-16,0 0-5 0,0 0-5 16,0 0-1-16,0 0 8 0,0 0 1 0,0 0 3 15,0 0 5-15,0 0 5 0,0 0 1 16,0 0 1-16,0 0 6 0,0 0 4 0,0 0 8 16,11-30 6-16,-11 30 1 0,2-16-4 15,-2 16 4-15,2-19 0 0,0 7 0 0,0 3 6 16,0-2-8-16,0-3 2 0,-2 14-1 15,2-26 4-15,0 13 0 0,-2 13 8 16,4-27-3-16,-4 11 6 0,0 16-3 0,5-28 3 16,-3 15-4-16,0-3 2 0,-2 16-3 15,5-28 6-15,-3 13-6 0,-2-3 1 16,0 18-1-16,4-32 1 0,-2 15-2 0,0 1 4 16,-2 16-3-16,2-30 1 0,-2 17-1 15,0 13-1-15,2-27-2 0,-2 27 0 0,2-26-5 16,-2 26 10-16,0-24-5 0,0 24-2 15,0-22 1-15,0 22-1 0,-2-22-1 16,2 22 1-16,2-23 1 0,-2 23 0 0,-2-22-1 16,2 22 5-16,-2-21 0 0,2 21 2 15,-2-19-7-15,2 19 2 0,-2-17 2 0,2 17-3 16,0 0-1-16,-4-24 1 0,4 24-1 16,-2-13 1-16,2 13 5 0,0 0-5 0,-5-20-4 15,5 20 2-15,0 0 0 0,-4-21 0 16,4 21 3-16,0-18-4 0,0 18 1 15,0 0-1-15,0-24-1 0,0 24 2 0,-2-17 2 16,2 17 5-16,0-22-10 0,0 22 0 16,-2-19-3-16,2 19 3 0,-3-20 3 0,3 20 0 15,0-22-3-15,0 22 0 0,0-22-1 16,0 22 3-16,3-24-4 0,-3 24 5 16,4-19-6-16,-4 19 3 0,4-23 0 0,-4 23 2 15,3-17 2-15,-3 17 2 0,4-19 3 16,-4 19 4-16,4-16 0 0,-4 16 0 0,2-16-5 15,-2 16 2-15,2-16-3 0,-2 16-1 16,0 0 0-16,2-24-2 0,-2 24 2 16,0-18-3-16,0 18 2 0,2-15-2 0,-2 15-4 15,3-20 8-15,-3 20-7 0,0 0 2 16,0-22 0-16,0 22 4 0,2-18-8 16,-2 18 5-16,0 0-3 0,-2-21 1 0,2 21-3 15,0 0 5-15,0-23-5 0,0 23 8 16,0 0-3-16,0-17 1 0,0 17-5 0,0 0 0 15,0 0 7-15,0-22-4 0,0 22 0 16,0 0 0-16,0 0-5 0,-3-17 10 0,3 17-8 16,0 0 0-16,0 0 1 0,0 0 2 15,-2-19-3-15,2 19 6 0,0 0-8 16,0 0 5-16,0 0-1 0,0 0 7 0,-2-18-8 16,2 18 3-16,0 0 1 0,0 0-1 15,0 0 2-15,0 0-3 0,0 0-3 16,0 0 3-16,0 0-6 0,0 0 5 0,0 0 1 15,0 0-2-15,0 0-1 0,0 0-2 16,0 0 1-16,0 0-2 0,0 0 3 0,-6-12-10 16,6 12-17-16,0 0-19 0,0 0-23 15,0 0-25-15,0 0-35 0,0 0-27 0,0 0-30 16,0 0-8-16,0 0 4 0,0 0 2 16,0 0 12-16,0 0 16 0,0 0 1 15,0 0 7-15,0 0-3 0,0 0 10 0,0 0-1 16,0 0-11-16,0 0-23 0,0 0-40 15,0 0-78-15,0 0-382 0,0 0 78 0</inkml:trace>
  <inkml:trace contextRef="#ctx0" brushRef="#br0" timeOffset="194868.81">21179 6800 2042 0,'0'0'49'16,"0"0"38"-16,0 0-9 0,0 0-4 0,0 0 4 15,0 0-11-15,0 0-3 0,0 0-3 16,0 0-9-16,0 0-2 0,0 0-7 15,0 0-7-15,0 0 0 0,0 0 15 0,0 0-5 16,0 0 2-16,0 0-3 0,0 0-9 16,-7 39 1-16,7-39 1 0,-4 15-1 15,4-15-5-15,-2 18 3 0,2-18-1 0,0 21-7 16,0-21 3-16,-4 19 4 0,4-19 3 16,-2 21 7-16,2-21 4 0,-2 21-3 0,2-21 1 15,-2 21 5-15,2-21-3 0,0 24 2 16,0-24 1-16,0 19-6 0,0-19-3 15,2 22 1-15,-2-22-9 0,0 20-1 0,0-20-3 16,0 22-1-16,2-11-4 0,-2-11-2 16,2 21 3-16,-2-21 2 0,2 21 5 0,-2-21 3 15,2 21 0-15,-2-21 2 0,0 21-2 16,0-21-2-16,0 22-3 0,0-22-1 16,2 19-3-16,-2-19-2 0,0 23-4 15,0-23-2-15,0 20-1 0,0-20-2 0,0 20-2 16,0-20 0-16,0 18 1 0,0-18-3 15,-2 19 1-15,2-19 0 0,0 0 0 0,0 27-3 16,0-27-1-16,-4 16 19 0,4-16-5 16,-2 17-6-16,2-17 5 0,-2 18 3 15,2-18 1-15,-2 15 2 0,2-15-3 0,0 0 0 16,-2 24 1-16,2-24-2 0,-2 12-1 16,2-12-2-16,-4 16 1 0,4-16-3 15,0 0 0-15,-2 23 2 0,2-23-2 0,-5 15 1 16,5-15-1-16,0 0-8 0,-5 21 8 15,5-21-5-15,-2 13 0 0,2-13-1 0,0 0 2 16,-2 19-15-16,2-19 3 0,0 0 0 16,-2 16 1-16,2-16-3 0,0 0 0 15,0 18 2-15,0-18-1 0,0 0 1 0,0 19 6 16,0-19-11-16,0 0 4 0,0 0-1 16,0 24 2-16,0-24-2 0,0 0 3 0,0 18-1 15,0-18-1-15,0 0 1 0,-2 20 1 16,2-20 1-16,0 0-1 0,0 18-2 0,0-18 1 15,0 0 1-15,0 19-2 0,0-19 4 16,0 0-7-16,0 0 0 0,0 21-1 16,0-21 5-16,0 0 2 0,2 15-6 0,-2-15-1 15,0 0 4-15,0 0-1 0,0 22 1 16,0-22-1-16,0 0 4 0,-2 17-4 0,2-17 1 16,0 0-1-16,-2 18 2 0,2-18 3 15,0 0-3-15,0 0 0 0,0 22-1 0,0-22 2 16,0 0-6-16,2 17 4 0,-2-17 1 15,0 0 2-15,0 19-3 0,0-19-1 0,0 0 4 16,0 20 0-16,0-20 1 0,0 0 5 16,0 18-1-16,0-18-1 0,0 0-1 15,-2 22 1-15,2-22 2 0,0 0 2 0,-2 18-3 16,2-18 0-16,0 0 2 0,-2 19-5 16,2-19-3-16,-4 13 6 0,4-13-7 15,-6 14 2-15,6-14-1 0,0 0 0 0,-5 19 1 16,5-19-5-16,0 0 4 0,-2 17 1 15,2-17-3-15,0 0 0 0,-4 19 0 0,4-19 3 16,0 0-5-16,-2 18 1 0,2-18 0 16,0 0 0-16,-5 17 3 0,5-17 0 0,0 0 3 15,-2 16-6-15,2-16 0 0,0 0-1 16,-2 18 1-16,2-18 5 0,0 0-6 16,0 19 0-16,0-19 0 0,0 0 4 0,0 19-5 15,0-19 4-15,0 0 0 0,0 18 0 16,0-18-1-16,0 0 1 0,-2 22-4 0,2-22 4 15,0 0-4-15,0 17 6 0,0-17-4 16,0 0-1-16,0 19-1 0,0-19 1 0,0 0 4 16,0 0-3-16,0 22-2 0,0-22 3 15,0 0-2-15,0 0 8 0,-2 20-2 16,2-20 3-16,0 0 2 0,0 0 2 0,0 21-3 16,0-21 3-16,0 0-2 0,0 19-1 15,0-19 1-15,0 0-2 0,-2 15-1 16,2-15-3-16,0 0-1 0,0 0 0 0,0 25 1 15,0-25 0-15,0 0-3 0,0 17 6 16,0-17-8-16,0 0 4 0,0 17-2 0,0-17 0 16,0 0 4-16,0 0-1 0,-2 20-6 15,2-20 10-15,0 0-6 0,0 0 1 16,-3 19 2-16,3-19 2 0,0 0-7 0,0 0 11 16,0 22-9-16,0-22 2 0,0 0-2 0,0 18 2 15,0-18-4-15,0 0-3 0,0 19 6 16,0-19-2-16,0 0 0 0,3 17 1 15,-3-17-1-15,0 0-6 0,0 19 6 0,0-19 0 16,0 0-1-16,2 18 1 0,-2-18-3 16,2 16 5-16,-2-16-1 0,0 0-2 0,2 17 2 15,-2-17-1-15,0 0-1 0,2 18 2 16,-2-18-3-16,0 0 2 0,2 17-4 16,-2-17 20-16,0 0 3 0,0 0-8 0,0 22-2 15,0-22-3-15,0 0 3 0,-2 22-1 16,2-22 1-16,0 0-4 0,0 19 4 15,0-19-2-15,-2 15-3 0,2-15 2 0,0 0 0 16,-4 20 0-16,4-20-1 0,-2 14 2 16,2-14-6-16,0 0 1 0,-3 18 3 0,3-18-4 15,-4 17 0-15,4-17 2 0,0 0-4 16,0 22 4-16,0-22-4 0,-2 15 4 0,2-15-1 16,0 0-3-16,0 25 3 0,0-25 0 15,-2 18 2-15,2-18-4 0,-2 17-1 0,2-17 3 16,0 19-2-16,0-19-1 0,-2 16 3 15,2-16-2-15,0 0-2 0,0 25 3 0,0-25 0 16,-2 19-1-16,2-19 0 0,0 18 3 16,0-18-2-16,0 0-2 0,0 24 0 0,0-24 1 15,-2 16 4-15,2-16-7 0,0 0 0 16,2 23 5-16,-2-23-5 0,0 15 2 16,0-15 0-16,2 15 3 0,-2-15-4 0,0 0 2 15,0 19 2-15,0-19-1 0,0 0 0 16,0 19 0-16,0-19 1 0,0 0-2 15,2 17-1-15,-2-17 2 0,0 0-2 0,2 17 3 16,-2-17 1-16,0 0 0 0,2 20 5 16,-2-20 2-16,0 0-1 0,-2 18 3 0,2-18-1 15,0 0-1-15,-2 21-1 0,2-21-2 16,-2 16 1-16,2-16 1 0,0 0-3 0,-2 21 0 16,2-21-3-16,0 17 1 0,0-17-2 15,-2 17 0-15,2-17 0 0,0 0-4 16,-2 23 3-16,2-23 1 0,0 0 0 0,0 19-1 15,0-19 1-15,0 0-1 0,0 17-1 16,0-17-5-16,0 0 5 0,0 0 2 0,-2 20-1 16,2-20-2-16,0 0 2 0,0 0-1 15,4 18 1-15,-4-18-2 0,0 0 1 0,0 0 0 16,0 0-6-16,0 0 5 0,2 17-2 16,-2-17 3-16,0 0 0 0,0 0 0 0,0 0 2 15,0 0 0-15,0 0 0 0,0 0 0 16,0 0 0-16,0 0-1 0,0 0-1 15,0 0-1-15,0 0 1 0,0 0-1 0,0 0 1 16,23-44-1-16,-19 33 0 0,-4 11-1 16,7-23 0-16,-3 11 0 0,-4 12 0 0,4-22-3 15,1 11 2-15,-5 11 0 0,4-23-1 16,-2 9 1-16,-2 14-1 0,4-28-3 0,0 13 5 16,-2-3-2-16,0 3-1 0,-2 15 0 15,2-31 0-15,0 16-1 0,0 0 1 16,-2 15 1-16,5-25 1 0,-5 25-1 0,0-20-4 15,0 20 7-15,3-22-4 0,-3 22 0 16,2-17-1-16,-2 17 1 0,2-15-3 0,-2 15 4 16,0 0 0-16,0-21-1 0,0 21 0 15,0 0 3-15,0 0-1 0,0-19 1 16,0 19-3-16,0 0-2 0,0 0 1 0,0 0 2 16,0 0-2-16,2-16 0 0,-2 16 1 15,0 0 0-15,0 0-1 0,0 0 4 0,0 0-2 16,0 0 0-16,0 0-2 0,0 0 4 15,0 0 0-15,-16 46 0 0,16-46 3 0,-8 25-5 16,4-11 4-16,2 1 1 0,-2 0-3 16,0 3 1-16,-1-2 0 0,1 2 1 0,2 0 1 15,0 1-3-15,0 1 2 0,2-1-2 16,-3 0 0-16,3-19-2 0,0 36 4 0,0-19 0 16,5 1-1-16,-3-2-1 0,-2-16 2 15,4 31 0-15,-2-16-1 0,-2-2 1 16,0-13-2-16,7 27 0 0,-7-13 2 0,0-14-1 15,4 23 2-15,-4-9-1 0,0-14 3 16,4 25-2-16,-4-13 3 0,0-12-4 0,2 23 3 16,-2-23 1-16,2 20-2 0,-2-20 0 15,2 19 1-15,-2-19-1 0,2 18-1 16,-2-18-2-16,0 0 1 0,2 21-1 0,-2-21-15 16,0 0-35-16,2 12-44 0,-2-12-75 15,4 7-111-15,-4-7-144 0,0 0-183 0,0 0 2 16,0 0-569-16,0 0-861 0</inkml:trace>
  <inkml:trace contextRef="#ctx0" brushRef="#br0" timeOffset="195816.57">21114 6805 3509 0,'0'0'-221'0,"0"0"26"15,0 0 21-15,0 0 17 0,0 0 19 0,-17 4 17 16,17-4 21-16,0 0 15 0,0 0 14 16,0 0 15-16,0 0 15 0,0 0 14 0,0 0 19 15,-22 0 11-15,22 0 24 0,0 0 3 16,0 0 4-16,0 0-6 0,0 0 5 16,0 0-8-16,0 0 4 0,0 0-17 0,0 0 5 15,0 0-3-15,0 0-2 0,0 0-15 16,0 0-2-16,0 0-1 0,0 0 5 15,0 0-7-15,63 6 8 0,-63-6-6 0,20 2 6 16,-20-2 0-16,19 0 3 0,-19 0-3 16,0 0 15-16,23 0 2 0,-23 0 9 0,0 0-5 15,0 0 2-15,15 2-2 0,-15-2 5 16,0 0 2-16,0 0-2 0,0 0 2 0,0 0 18 16,0 0 3-16,0 0 9 0,-59-6 17 15,59 6 12-15,-26-4 6 0,26 4 5 16,-27-2-4-16,27 2-6 0,-26-4-4 15,26 4-9-15,-16-3-5 0,16 3-7 0,0 0-10 16,-20-4-11-16,20 4-12 0,0 0-15 16,0 0-24-16,0 0-38 0,0 0-54 15,0 0-58-15,47-4-64 0,-47 4-126 0,26 0-513 16,-14 0-214-16</inkml:trace>
  <inkml:trace contextRef="#ctx0" brushRef="#br0" timeOffset="197220.03">21105 9393 2422 0,'0'0'-157'0,"0"0"7"16,0 0 2-16,0 0 1 0,0 0 9 16,0 0 4-16,0 0 14 0,0 0 19 0,0 0 11 15,0 0 25-15,0 0 33 0,0 0 34 16,0 0 33-16,0 0 25 0,0 0 20 0,0 0 9 15,0 0 20-15,33-21 5 0,-33 21 15 16,0 0 6-16,0 0 8 0,0 0 15 16,0 0 2-16,0 0 15 0,0 0 7 0,0 0 6 15,0 0 6-15,0 0-1 0,0 0-4 16,0 0-12-16,0 0-17 0,0 0-12 0,0 0-14 16,0 0-20-16,0 0 9 0,0 0-26 15,0 0-10-15,0 0-9 0,0 0-12 16,0 0-6-16,10 38-4 0,-10-38 0 0,4 16-3 15,-4-16-7-15,2 15-10 0,-2-15-4 16,2 14 11-16,-2-14-3 0,2 18-4 0,-2-18-3 16,4 15-4-16,-4-15 4 0,0 0-8 15,2 21-5-15,-2-21-3 0,0 0 1 16,4 17 1-16,-4-17-2 0,0 0-3 0,2 14-3 16,-2-14 2-16,0 0 4 0,0 0-7 15,5 15-1-15,-5-15-1 0,0 0-2 16,0 0 5-16,0 0-12 0,0 0 10 0,4 13-7 15,-4-13 3-15,0 0 4 0,0 0-4 16,0 0-2-16,0 0-1 0,0 0-2 0,0 0 1 16,0 0-4-16,9 11-6 0,-9-11-7 15,0 0-12-15,0 0-12 0,0 0-12 0,6 4-12 16,-6-4-8-16,0 0-5 0,0 0 3 16,0 0 4-16,0 0 7 0,0 0 4 0,0 0 4 15,0 0 5-15,0 0 11 0,0 0 12 16,0 0 16-16,0 0 6 0,-36-1 10 15,36 1 7-15,-24-4 3 0,12 2 3 0,12 2 2 16,0 0-3-16,-34-4 5 0,34 4-2 16,-17-4-2-16,9 1-2 0,8 3-7 15,0 0-9-15,-10-7-2 0,10 7-7 0,0 0-4 16,0 0-5-16,0 0-6 0,0 0-5 16,33-5 2-16,-33 5 3 0,23 2 0 0,-12 0 3 15,-11-2 5-15,21 1-3 0,-10-1 3 16,-11 0-2-16,14 3 2 0,-14-3 3 15,13 1 1-15,-13-1 2 0,0 0 2 0,0 0-1 16,0 0 4-16,0 0 1 0,0 0 4 16,0 0-1-16,-33 12 0 0,33-12-1 0,-24 0-1 15,11 2-7-15,13-2-13 0,-19-2-31 16,19 2-33-16,0 0-62 0,-17 0-64 16,17 0-81-16,0 0-166 0,0 0-498 0,0 0-392 15</inkml:trace>
  <inkml:trace contextRef="#ctx0" brushRef="#br0" timeOffset="200285.17">21501 5468 503 0,'0'0'253'0,"0"0"-59"15,8-16-53-15,-8 16-39 0,7-9-18 16,-7 9-10-16,0 0 0 0,0 0-6 0,8-15 9 16,-8 15 3-16,0 0 10 0,8-10 10 15,-8 10 14-15,0 0 16 0,0 0 5 0,0 0 5 16,12-11-6-16,-12 11-6 0,0 0-1 16,0 0-9-16,0 0-5 0,0 0-6 15,0 0-4-15,0 0 9 0,0 0-2 16,0 0-2-16,0 0-7 0,0 0-3 0,0 0-10 15,0 0-9-15,-37-6-9 0,37 6-7 16,-23 0-10-16,23 0-2 0,-25-2-5 16,25 2-3-16,-26-2-6 0,26 2-3 0,-23-2-3 15,23 2-4-15,-22-4 1 0,22 4-4 16,-16-2 0-16,16 2 0 0,0 0 1 0,-20-3 0 16,20 3-3-16,0 0-4 0,0 0 1 15,-18-3-5-15,18 3-2 0,0 0-2 16,0 0 1-16,0 0 3 0,-17 12 14 0,17-12 2 15,-5 19 0-15,1-5-3 0,0 3 1 16,2 1-4-16,-2 1-3 0,-1-1 2 0,1 1 3 16,0 4-10-16,0 0-1 15,0-2 0-15,0 0 3 0,-1-3-5 0,3 0 2 16,-3-1-3-16,3-2-1 0,2-15-2 0,-4 27 1 16,2-14-4-16,2-13 5 0,-2 19-5 15,2-19 7-15,0 17-13 0,0-17-7 16,0 0-14-16,-2 18-22 0,2-18-22 0,0 0-22 15,0 0-27-15,0 0-18 0,0 0-24 16,0 0-11-16,0 0 4 0,0 0 4 0,0 0-3 16,0 0 13-16,0 0 12 0,2-59 23 15,-2 59 33-15,0 0 32 0,-2-27 28 16,2 27 29-16,0-17 21 0,0 17 26 0,0 0 10 16,2-25 3-16,-2 25 9 0,4-17-3 15,-4 17-3-15,8-14-2 0,-8 14-8 16,14-11 0-16,-14 11-9 0,18-7-7 0,-5 3-4 15,-13 4-6-15,28-5-28 0,-12 4-70 16,-16 1-91-16,36-2-100 0,-16 0-208 16,-3 0-468-16,-5 0-337 0</inkml:trace>
  <inkml:trace contextRef="#ctx0" brushRef="#br0" timeOffset="201427.31">21683 5699 2702 0,'0'0'-127'0,"0"0"16"16,0 0 9-16,0 0 10 0,0 0 20 0,0 0 18 15,0 0 5-15,0 0 12 0,0 0 7 0,0 0 0 16,0 0 7-16,0 0-1 0,0 0 5 15,0 0 4-15,0 0 1 0,12-13 11 16,-12 13 11-16,0 0 0 0,0 0 14 0,0 0 15 16,0 0 0-16,0 0-2 0,0 0 5 15,0 0-7-15,0 0 3 0,0 0 8 16,0 0 13-16,0 0 4 0,0 0 3 0,0 0 0 16,0 0 2-16,0 0-3 0,0 0-3 15,0 0-4-15,0 0-2 0,0 0-6 16,0 0-5-16,0 0-7 0,0 0 6 0,0 0-11 15,0 0-3-15,0 0-1 0,0 0-4 16,0 0-6-16,0 0 1 0,0 0 0 0,0 0-7 16,0 0 2-16,0 0 1 0,0 0-4 15,0 0-1-15,0 0-2 0,0 0 0 16,0 0 0-16,0 0 0 0,0 0-2 0,0 0-2 16,0 0 1-16,0 0-1 0,0 0 0 15,0 0 4-15,0 0-3 0,0 0-1 0,0 0-1 16,0 0-3-16,0 0 2 0,0 0 2 15,0 0 3-15,0 0-2 0,0 0 1 16,0 0-2-16,0 0 0 0,0 0 5 0,0 0 15 16,0 0 3-16,0 0 7 0,0 0 11 15,0 0-9-15,0 0 5 0,0 0-8 0,0 0 1 16,0 0-6-16,0 0-7 0,0 0-3 16,0 0-2-16,0 0-3 0,0 0-2 15,0 0-2-15,0 0-1 0,0 0-1 0,0 0-1 16,0 0 2-16,0 0-2 0,0 0 0 15,0 0 2-15,0 0-1 0,0 0 1 16,0 0 2-16,0 0-2 0,0 0 1 0,0 0 2 16,0 0 2-16,0 0 1 0,0 0 3 15,0 0 2-15,0 0-1 0,0 0-3 16,0 0 1-16,0 0 1 0,0 0-3 0,0 0 1 16,0 0-4-16,0 0 4 0,0 0 0 15,0 0 1-15,0 0 3 0,0 0 2 0,0 0 5 16,0 0-4-16,-54 13 0 15,54-13 1-15,0 0-3 0,0 0-1 0,0 0 2 16,-18 3 0-16,18-3-1 0,0 0-1 0,0 0 4 16,-14 5 0-16,14-5 5 0,0 0-1 15,0 0 1-15,-15 8 1 0,15-8 4 0,0 0 1 16,0 0 4-16,-15 8 2 0,15-8-4 16,0 0-3-16,0 0-4 0,-11 8-2 15,11-8-2-15,0 0-1 0,0 0-5 0,0 0 1 16,0 0-3-16,0 0-3 0,0 0 2 15,0 0-4-15,-10 9 2 0,10-9-2 16,0 0-1-16,0 0-1 0,0 0 0 0,0 0-1 16,0 0-2-16,0 0-2 0,0 0 2 15,0 0-1-15,24 19-2 0,-24-19 1 16,10 8-1-16,-10-8-1 0,0 0 1 0,15 13 3 16,-15-13-3-16,8 8 1 0,-8-8-2 15,0 0 7-15,8 13-5 0,-8-13 9 0,0 0 7 16,3 13 7-16,-3-13-1 0,0 0-1 15,0 0-4-15,-17 15-7 0,17-15-24 16,0 0-31-16,-19 8-46 0,19-8-69 0,0 0-85 16,-24 0-117-16,24 0-196 0,-12-2-46 15,12 2-286-15,0 0-259 0</inkml:trace>
  <inkml:trace contextRef="#ctx0" brushRef="#br0" timeOffset="-207604.22">11460 5845 664 0,'0'0'99'0,"0"0"-33"16,0 0-17-16,0 0-9 0,0 0-1 0,0 0 8 16,0 0 15-16,0 0-5 0,0 0-3 15,0 0 1-15,0 0-3 0,0 0-4 16,0 0-2-16,0 0-3 0,0 0-7 0,0 0-5 16,-7-17-3-16,7 17-6 0,0 0 3 15,0 0 9-15,0 0-22 0,0 0-9 0,-14-10-13 16,14 10-15-16,0 0-26 0,0 0-28 15,-9-12-41-15,9 12-67 0,0 0-186 0,-8-13 117 16</inkml:trace>
  <inkml:trace contextRef="#ctx0" brushRef="#br0" timeOffset="-207448.58">11339 5664 1093 0,'0'0'16'0,"0"0"1"0,-10-14-13 15,10 14-18-15,0 0-11 0,-8-15-1 16,8 15-5-16,0 0 1 0,-6-15-8 0,6 15-10 16,0 0-26-16,-4-19-38 0,4 19-132 15,0 0 79-15</inkml:trace>
  <inkml:trace contextRef="#ctx0" brushRef="#br0" timeOffset="-207091.5">11232 5437 719 0,'0'0'54'0,"-8"-12"11"0,8 12-5 0,0 0-11 16,-5-18 1-16,5 18-4 0,0 0-9 15,-7-18-1-15,7 18-12 0,-4-13-8 16,4 13-3-16,0 0-12 0,-4-19-4 0,4 19-11 16,0 0-2-16,-4-17 0 0,4 17 4 15,0 0-11-15,0 0 0 0,-2-17-6 16,2 17 6-16,0 0 0 0,0 0 0 0,-6-16 5 15,6 16 3-15,0 0 1 0,0 0 3 16,0 0 9-16,-12-12 17 0,12 12 12 0,0 0 9 16,0 0-1-16,0 0-4 0,0 0-21 15,-10-12-20-15,10 12-21 0,0 0-13 16,0 0-9-16,0 0 3 0,0 0 6 0,0 0 21 16,0 0 12-16,0 0 18 0,0 0 11 15,0 0 9-15,0 0-3 0,0 0-2 0,0 0-4 16,0 0-7-16,0 0-10 0,0 0-6 15,0 0-17-15,0 0-5 0,0 0-18 16,0 0-19-16,0 0-26 0,0 0-133 0,0 0 72 16</inkml:trace>
  <inkml:trace contextRef="#ctx0" brushRef="#br0" timeOffset="-205475.25">11198 5340 612 0,'0'0'24'0,"4"11"21"16,-4-11 10-16,0 0 14 0,4 19 10 16,-4-19 3-16,4 13 11 0,-4-13 15 15,0 0-12-15,0 19 7 0,0-19 5 16,0 0-3-16,4 19-10 0,-4-19-26 0,3 14 5 15,-3-14 7-15,0 0 9 0,3 17 7 16,-3-17 26-16,4 14 7 0,-4-14 2 0,0 0-3 16,8 19-8-16,-8-19-5 0,6 15-7 15,-6-15-7-15,6 15-12 0,-6-15-4 16,8 16-3-16,-8-16 1 0,6 16 0 0,-6-16-1 16,7 18-1-16,-7-18-3 0,6 18-5 15,-1-9-4-15,-5-9-9 0,4 15-7 0,-4-15-4 16,6 14-4-16,-6-14-5 0,7 14-5 15,-7-14-6-15,6 14-3 0,-6-14-2 0,0 0-2 16,6 19-2-16,-6-19-2 0,6 11-5 16,-6-11 2-16,0 0-2 0,4 17 0 15,-4-17-5-15,6 11-1 0,-6-11 2 0,0 0-1 16,6 16-1-16,-6-16-1 0,0 0 0 16,7 17 1-16,-7-17-3 0,5 11 2 15,-5-11-4-15,0 0 3 0,6 16-1 0,-6-16 2 16,0 0 2-16,9 11 6 0,-9-11-1 15,0 0 0-15,0 0-4 0,7 14 0 0,-7-14-1 16,0 0 3-16,0 0-3 0,0 0-2 16,8 13 1-16,-8-13 1 0,0 0-4 0,0 0 1 15,6 11-2-15,-6-11 0 0,0 0-2 16,0 0 2-16,9 9-2 0,-9-9 1 16,0 0 3-16,0 0-3 0,0 0-2 0,8 12 2 15,-8-12-1-15,0 0 0 0,0 0-3 16,0 0 1-16,0 0-1 0,9 12 2 15,-9-12-1-15,0 0 1 0,0 0-2 0,0 0 1 16,0 0-6-16,12 14 0 0,-12-14-10 16,0 0-9-16,0 0-8 0,0 0-3 0,7 7 3 15,-7-7 1-15,0 0 0 0,0 0 7 16,0 0 3-16,0 0 2 0,0 0 1 0,0 0 2 16,0 0 1-16,0 0 6 0,0 0 2 15,0 0 2-15,0 0-3 0,0 0 5 16,0 0-2-16,0 0 3 0,0 0-2 0,0 0 0 15,0 0-7-15,0 0-1 0,0 0 0 16,0 0-2-16,0 0 2 0,0 0 4 16,0 0 1-16,0 0 1 0,0 0-1 0,-13-54 4 15,13 54 1-15,-6-15 1 0,6 15 0 16,-7-15 1-16,7 15-4 0,-8-21 3 16,8 21 0-16,-7-21 1 0,3 11-1 0,4 10-2 15,-6-24 2-15,2 10 0 0,-3 1 1 16,7 13 1-16,-11-27-3 0,5 14 3 0,2-2-2 15,4 15 4-15,-10-29-6 0,4 16 2 16,0 0 0-16,0-1 4 0,6 14-5 16,-12-27 3-16,6 14-2 0,-1 0-1 15,7 13 1-15,-13-24 2 0,7 12-3 0,2-2 2 16,4 14 0-16,-11-22 2 0,7 9-1 0,4 13 0 16,-10-24-2-16,6 13 2 0,4 11 0 15,-8-23 0-15,4 10 1 0,4 13-2 16,-6-22 1-16,2 9 0 0,4 13 1 0,-8-24 0 15,2 10-1-15,6 14 0 0,-9-25 0 16,2 14 0-16,1-2 0 0,6 13-2 0,-11-23 3 16,5 11 0-16,6 12 2 0,-10-23-2 15,6 12-2-15,4 11 1 0,-12-21 2 16,6 10 2-16,6 11-4 0,-8-23 0 0,8 23 0 16,-6-23 5-16,6 23-3 0,-6-21 3 15,6 21 2-15,-5-22 4 0,5 22-1 0,-5-18 4 16,5 18 2-16,-4-19-1 0,4 19 0 15,-6-19-1-15,6 19-1 0,-6-19-2 16,6 19-4-16,-9-17 1 0,9 17-3 0,-6-19 1 16,6 19-2-16,-8-20 1 0,8 20-1 15,-9-19 2-15,9 19-3 0,-10-17 2 16,5 7-2-16,5 10 4 0,-12-18 4 0,12 18 7 16,-12-18 3-16,12 18 9 0,-10-19-2 15,10 19-1-15,-8-15-5 0,8 15 0 0,-8-17-4 16,8 17 4-16,-7-17-9 0,7 17 1 15,-6-17-3-15,6 17-2 0,-9-15 0 0,9 15 0 16,-8-18-3-16,8 18-1 0,-9-16 2 16,9 16 2-16,-10-18-6 0,4 9 2 15,2-3-1-15,-4 1 1 0,2 0-2 0,-2-3-2 16,4 3 0-16,-2-3-1 0,-3 1 0 16,2-1 0-16,-1 1 0 0,2-2-1 0,-3 2-1 15,3-1 4-15,-2 1-2 0,-1-1 0 16,0 1-1-16,3 0 1 0,0 2-2 0,-2-3 2 15,1 4 2-15,0-1-1 0,3 2-1 16,4 9 3-16,-10-19-1 0,8 9 0 16,2 10 0-16,-9-15-2 0,5 5-2 0,0 1 5 15,4 9-3-15,-6-19 0 0,1 11-1 16,5 8 1-16,-6-19-1 0,1 12 0 16,5 7 1-16,-10-19 0 0,6 9-2 0,-2 2 2 15,6 8 0-15,-12-17 0 0,6 10 0 16,6 7 2-16,-8-16-2 0,4 6 1 0,4 10 0 15,-8-13-1-15,8 13 1 0,-7-15 3 16,7 15-2-16,-6-15 0 0,6 15 0 16,-7-13 4-16,7 13-1 0,0 0 3 0,-4-19-1 15,4 19-1-15,0 0 1 0,-6-18-5 16,6 18 2-16,0 0-1 0,-7-13-2 16,7 13 4-16,0 0-1 0,0 0-3 0,-8-17-2 15,8 17 2-15,0 0-3 0,-6-12 4 16,6 12-1-16,0 0 0 0,0 0 0 0,-8-17 0 15,8 17 0-15,0 0 2 0,0 0-1 16,-10-13 1-16,10 13-5 0,0 0 4 16,0 0 0-16,0 0 0 0,-6-13-1 0,6 13 2 15,0 0-3-15,0 0 2 0,0 0 0 16,0 0 0-16,0 0-3 0,-6-15 1 0,6 15-2 16,0 0 5-16,0 0-5 0,0 0 4 15,0 0-3-15,0 0 2 0,0 0-4 16,-4-12-17-16,4 12-39 0,0 0-56 0,0 0-94 15,0 0-107-15,0 0-230 0,0 0-77 16,0 0-243-16,0 0-223 0</inkml:trace>
  <inkml:trace contextRef="#ctx0" brushRef="#br0" timeOffset="-205170.08">10604 4029 2511 0,'0'0'-85'0,"0"0"1"15,0 0-4-15,0 0-18 0,28 13-25 0,-28-13-48 16,0 0-80-16,0 0-250 0,15-1 317 16</inkml:trace>
  <inkml:trace contextRef="#ctx0" brushRef="#br0" timeOffset="-205011.25">10838 4092 1558 0,'14'6'36'0,"-14"-6"-23"0,0 0-8 16,21 5-2-16,-21-5-16 0,0 0-15 15,24 2-42-15,-24-2-85 0,18-2-283 0,-18 2 405 16</inkml:trace>
  <inkml:trace contextRef="#ctx0" brushRef="#br0" timeOffset="-204794.28">11161 4143 1320 0,'0'0'26'15,"13"4"-6"-15,-13-4-14 0,0 0-8 16,22 4-2-16,-22-4-9 0,0 0-6 0,23 0-7 15,-23 0-23-15,17 0-20 0,-17 0-26 0,0 0-7 16,22 0 9-16,-22 0 33 0,0 0 24 16,22 0 16-16,-22 0 5 0,17 2 2 15,-17-2-9-15,16 4-13 0,-6-2-39 0,-10-2-135 16,0 0 68-16</inkml:trace>
  <inkml:trace contextRef="#ctx0" brushRef="#br0" timeOffset="-204665.27">11464 4191 618 0,'19'4'70'0,"-19"-4"26"16,17 6 4-16,-17-6 13 0,19 4 16 0,-19-4 15 16,17 5 7-16,-17-5-2 0,13 4-22 15,-13-4-17-15,0 0-25 0,19 3-56 16,-19-3-81-16,0 0-104 0,13 3-246 0,-13-3-25 16,0 0 421-16</inkml:trace>
  <inkml:trace contextRef="#ctx0" brushRef="#br0" timeOffset="-201752.72">10382 4681 1249 0,'0'0'33'0,"0"0"3"0,0 0-5 15,0 0-2-15,0 0 9 0,0 0-16 16,0 0 4-16,0 0-9 0,0 0 0 0,0 0-4 16,0 0-1-16,0 0-2 0,0 0-10 15,0 0-13-15,38 5-36 0,-38-5-45 16,0 0-106-16,0 0-184 0,0 0 121 0</inkml:trace>
  <inkml:trace contextRef="#ctx0" brushRef="#br0" timeOffset="-201621.8">10424 4695 1211 0,'0'0'99'0,"0"0"9"16,0 0-20-16,0 0-19 0,0 0-22 15,0 0-30-15,0 0-26 0,0 0-47 16,-24 7-52-16,24-7-109 0,0 0-190 0,0 0 128 15</inkml:trace>
  <inkml:trace contextRef="#ctx0" brushRef="#br0" timeOffset="-201473.73">10297 4688 1148 0,'0'0'-22'16,"0"0"12"-16,0 0-6 0,-22-2 4 15,22 2-10-15,-11-1-22 0,11 1-33 0,0 0-70 16,0 0-118-16,-15-8 86 0</inkml:trace>
  <inkml:trace contextRef="#ctx0" brushRef="#br0" timeOffset="-201117.28">10156 4656 719 0,'-25'0'0'16,"25"0"8"-16,0 0 3 0,-22-3-11 0,22 3 0 15,0 0-6-15,-18-1 3 0,18 1 1 16,0 0 4-16,0 0-1 0,-24-2 10 16,24 2 6-16,0 0 1 0,0 0 4 0,-23-4 4 15,23 4-5-15,0 0 18 0,-17-1-7 16,17 1 8-16,0 0 8 0,0 0-7 16,-25 0-7-16,25 0-2 0,0 0-8 0,-22 0 6 15,22 0-5-15,0 0-8 0,-27 0 6 16,27 0-4-16,-22 0-2 0,22 0-3 0,-20-2-5 15,20 2 0-15,-24 0-4 0,24 0-17 16,-21-2-13-16,21 2-11 0,-21 0-17 0,21 0-1 16,0 0 1-16,-28 0 8 0,28 0 8 15,0 0 15-15,-23-2 19 0,23 2 19 16,0 0 13-16,-20-2 20 0,20 2 13 16,0 0 3-16,-18-2-5 0,18 2-13 0,0 0-2 15,-21-2-3-15,21 2-23 0,0 0-22 16,-24-3-49-16,16 0-53 0,8 3-116 15,-18-6-113-15,18 6 106 0</inkml:trace>
  <inkml:trace contextRef="#ctx0" brushRef="#br0" timeOffset="-200899.23">9332 4576 1163 0,'-17'2'197'0,"17"-2"-9"0,0 0-26 0,-25-2-42 16,25 2-49-16,0 0-53 0,-21-4-39 16,21 4-57-16,-12-3-88 0,12 3-163 0,-10-5-102 15,10 5 415-15</inkml:trace>
  <inkml:trace contextRef="#ctx0" brushRef="#br0" timeOffset="-199293.18">10444 4703 1258 0,'0'0'22'0,"0"0"6"0,0 0-6 0,0 0 2 16,0 0-5-16,0 0 4 0,0 0 4 16,0 0 4-16,0 0-1 0,0 0 2 0,0 0 9 15,0 0 2-15,-26-30 34 0,26 30 30 16,0 0 5-16,0 0 20 0,0 0 1 16,0 0 4-16,-18-4 0 0,18 4-9 0,0 0-14 15,0 0-7-15,-18-3-12 0,18 3-5 16,0 0-5-16,-16-6-4 0,16 6 6 15,0 0-2-15,0 0 4 0,-22-4-3 0,22 4-1 16,0 0-2-16,-15-6-3 0,15 6-9 0,0 0-3 16,0 0-9-16,-22-5-9 0,22 5-4 15,0 0-7-15,-20-6 0 0,20 6-6 16,0 0-4-16,-23-4-4 0,23 4 0 0,-17-4-6 16,17 4 1-16,-19-1-3 0,19 1-1 15,-22-3 0-15,22 3-2 0,-24-2 1 0,24 2-1 16,-26-4 3-16,26 4 1 0,-28-1-1 15,28 1 2-15,-25-2-3 0,25 2-3 16,-26-2 1-16,26 2 0 0,-25-2 3 16,12 0 5-16,13 2 0 0,-23-2 5 0,23 2-3 15,-26-1-3-15,26 1 5 0,-26-3-1 16,12 2-4-16,14 1-4 0,-29-3-1 0,29 3-1 16,-28 0-1-16,28 0-2 15,-27-1-3-15,27 1 3 0,-28-3-4 0,28 3-1 16,-25-1 0-16,25 1 1 0,-23-2-3 0,23 2 0 15,-24-2 0-15,24 2-2 0,-21 0 3 16,21 0-5-16,-21-2 3 0,21 2 2 0,-19-2 2 16,19 2 2-16,-22-1 3 0,22 1 1 15,-20-3-3-15,20 3 0 0,0 0 0 16,-30-3-1-16,30 3-4 0,-19-3 5 0,19 3-6 16,-17-1-3-16,17 1 4 0,-19-2-1 15,19 2-2-15,-21-2-1 0,21 2 2 0,-19-2-1 16,19 2-2-16,-21-2 2 0,21 2 0 15,0 0-1-15,-28-1 2 0,28 1-4 0,-16-3 1 16,16 3 5-16,0 0-7 0,-26-2 2 16,26 2-1-16,-17-1 0 0,17 1 2 15,-17-4-1-15,17 4 1 0,0 0-4 0,-25-4 2 16,25 4-2-16,0 0 1 0,-24-2 1 16,24 2-2-16,0 0 3 0,-21-2-1 0,21 2-1 15,0 0 3-15,-17-1 0 0,17 1-1 16,0 0-2-16,0 0-1 0,0 0 2 15,-17-4 1-15,17 4 1 0,0 0-2 16,0 0 1-16,0 0-1 0,0 0 7 0,0 0-6 16,0 0-4-16,0 0 1 0,0 0 1 15,0 0 2-15,0 0-3 0,0 0 2 16,0 0-4-16,0 0 5 0,0 0-3 0,0 0 0 16,0 0-2-16,0 0-2 0,0 0-1 15,0 0-3-15,65 0 3 0,-65 0 0 16,30 0-1-16,-15 0 2 0,-15 0 0 0,32 4 0 15,-16-4 2-15,0 1-2 0,-16-1 1 0,27 2 3 16,-27-2-2-16,30 2 0 0,-16 0 1 16,-14-2 3-16,32 4 0 0,-16-4-2 15,0 2-1-15,-16-2 1 0,34 3 2 0,-17 0-2 16,2-2 1-16,0 1 1 0,0 0 1 16,0 0-3-16,0 0 1 0,1-1 2 15,-4 2 0-15,3-2-2 0,-19-1 1 0,32 5 4 16,-15-5 1-16,-17 0-5 0,27 3-3 15,-11-1 2-15,-16-2 0 0,27 2 3 0,-15 0 0 16,-12-2-4-16,28 1 4 0,-14-1-2 16,-14 0 1-16,28 3-2 0,-28-3 1 0,28 1 1 15,-13-1-1-15,-15 0 1 0,26 0-1 16,-26 0 2-16,22 3-3 0,-22-3 0 16,24 0 0-16,-24 0 1 0,19 0-3 0,-19 0 2 15,0 0 0-15,23 0 1 0,-23 0 0 16,0 0 0-16,21 0 0 0,-21 0-2 15,0 0 0-15,20 1 1 0,-20-1 2 0,0 0-3 16,18 0 0-16,-18 0-12 0,0 0-22 16,0 0-23-16,19 3-33 0,-19-3-34 15,0 0-34-15,0 0-35 0,18 3-24 0,-18-3-26 16,8 0-71-16,-8 0-159 0,0 0-420 16,0 0-276-16</inkml:trace>
  <inkml:trace contextRef="#ctx0" brushRef="#br0" timeOffset="-198174.28">12846 7333 2577 0,'0'0'-50'0,"0"0"74"16,0 0 37-16,0 0 25 0,0 0 16 0,0 0 17 15,0 0 7-15,0 0 0 0,0 0-13 16,0 0-13-16,0 0-10 0,0 0-14 0,0 0-15 16,0 0-18-16,0 0-24 0,0 0-35 15,0 0-49-15,0 0-56 0,-14 6-79 16,14-6-139-16,0 0-552 0,0 0-272 0</inkml:trace>
  <inkml:trace contextRef="#ctx0" brushRef="#br0" timeOffset="-198013.03">12789 7505 2938 0,'-2'8'121'0,"2"-8"-16"15,-2 12-42-15,2-12-56 0,0 0-18 0,-2 22-11 16,2-22-3-16,0 0-25 0,-2 21-41 16,2-21-22-16,0 13-25 0,0-13-28 15,-2 14-40-15,2-14-85 0,-1 15-376 16,1-15 91-16</inkml:trace>
  <inkml:trace contextRef="#ctx0" brushRef="#br0" timeOffset="-197873.23">12819 7795 2142 0,'-1'5'169'16,"1"-5"-5"-16,0 0-33 0,0 0-71 0,-8 21-86 15,8-21-51-15,-4 11-49 0,4-11-78 16,0 0-180-16,-7 10-206 0,7-10 209 0</inkml:trace>
  <inkml:trace contextRef="#ctx0" brushRef="#br0" timeOffset="-187233.33">32936 3923 858 0,'0'0'191'16,"0"0"-47"-16,0 0-26 0,0 0 2 15,0 0 7-15,0 0 14 0,0 0-7 0,0 0 5 16,0 0 9-16,0 0-3 0,0 0 2 15,0 0-3-15,0 0-2 0,0 0 3 16,0 0-3-16,22 32-9 0,-22-32-12 0,0 0-12 16,15 5-13-16,-15-5-10 0,15 5-9 15,-15-5-9-15,19 1-8 0,-19-1-4 16,22 4-7-16,-22-4-4 0,24 4-6 0,-9-2-3 16,-15-2-7-16,26 2 2 0,-14-1-8 15,-12-1 0-15,22 3-2 0,-22-3-14 16,20 1-30-16,-20-1-56 0,18 2-88 0,-18-2-105 15,12-2-237-15,-12 2-412 0,0 0-324 16</inkml:trace>
  <inkml:trace contextRef="#ctx0" brushRef="#br0" timeOffset="-69177.26">32179 10604 2896 0,'-4'-21'-71'0,"4"21"36"0,0 0 38 0,0-16 37 16,0 16 35-16,0 0 16 0,0 0 17 15,-2-20 7-15,2 20-1 0,0 0-3 16,0 0 3-16,0 0-2 0,0 0 3 0,0 0-5 16,-2-19-1-16,2 19-6 0,0 0-7 15,0 0-12-15,0 0 8 0,0 0-3 16,0 0-10-16,0 0-6 0,0 0-4 15,0 0-16-15,0 0 6 0,0 0-8 0,0 0-8 16,0 0-4-16,0 0 4 0,0 0-11 16,0 0-16-16,0 0-57 0,0 0-79 0,-9 47-105 15,9-47-159-15,0 0-254 0,-8 3-9 16,8-3-255-16,0 0-291 0</inkml:trace>
  <inkml:trace contextRef="#ctx0" brushRef="#br0" timeOffset="-68693.36">32871 10877 2606 0,'0'0'-59'0,"0"0"72"0,0 0 29 16,0 0 38-16,0 0 31 0,0 0 22 16,0 0 14-16,0 0 2 0,0 0-11 0,0 0-9 15,0 0-7-15,0 0-18 0,0 0-5 16,0 0-9-16,19 9-16 0,-4-5-1 15,4 0-9-15,0-1-12 0,2 0-19 0,0-2-23 16,-1 3-45-16,-4-2-46 0,4 1-73 16,-4-2-73-16,-16-1-110 0,22-1-230 15,-22 1-292-15,0 0-213 0</inkml:trace>
  <inkml:trace contextRef="#ctx0" brushRef="#br0" timeOffset="-68228.92">32247 10559 2478 0,'0'0'-84'0,"-4"-17"41"0,4 17 43 0,0 0 37 16,0 0 48-16,0 0 41 0,0 0 26 15,0-19 8-15,0 19-5 0,0 0-13 0,0 0-11 16,0 0 13-16,0 0 14 0,0 0 15 16,0 0-5-16,0 0-25 0,0 0-10 15,0 0-8-15,0 0-8 0,10 57-9 16,-12-42-11-16,2-15-16 0,-10 32-4 0,5-14-6 16,-4 1-10-16,3 0-8 0,-2-1-2 15,0 2-18-15,-4-1-46 0,4-1-49 0,2-4-71 16,0 1-80-16,-1 1-74 0,1-3-133 15,0-2-198-15,-3 1-29 0,9-12-194 16,-17 19-179-16</inkml:trace>
  <inkml:trace contextRef="#ctx0" brushRef="#br0" timeOffset="-65741.41">31027 10923 1197 0,'0'0'195'0,"0"0"-72"0,0 0-49 15,0 0 4-15,-4 21 3 0,4-21 9 0,0 0 6 16,0 0-4-16,0 0 0 0,0 0 4 15,0 0 5-15,0 0 12 0,0 0 1 16,25 0-5-16,-25 0-9 0,0 0-13 16,26-14-4-16,-14 7-9 0,2-1-12 0,0-2-9 15,3-1-3-15,0-2-8 0,2-3-5 16,3 3-3-16,-2-6-5 0,6 2-1 0,-3-2-5 16,3 2-2-16,-3-2-1 0,-2 4-4 15,2-3 0-15,-1 5-3 0,0-2-2 0,2 4 1 16,-3-1-3-16,1 0 3 0,-4 5-8 15,0-1 1-15,-4 3 2 0,-14 5 11 16,21-4 18-16,-21 4 4 0,0 0 0 0,0 0 0 16,15 15-4-16,-15-15-1 0,0 0-4 15,-17 33-2-15,6-21-4 0,3 0 0 16,-4 1-1-16,-2 3 0 0,0-3-3 16,-1 0 1-16,0 1-2 0,3-2 0 0,-3-3 0 15,3 1 2-15,-4-1 2 0,4-2-4 16,-3-1 2-16,-2-2-2 0,17-4-7 0,-30 3 2 15,15-3 2-15,15 0-2 0,-36-5-2 16,22 1 1-16,-3 0 2 0,17 4-2 0,-30-7 2 16,16 3-3-16,14 4 1 0,-24-5-6 15,9 2 2-15,15 3-2 0,-28-2 2 16,28 2-2-16,-27 2-1 0,27-2-4 0,-27 3 4 16,14-2-4-16,13-1 3 0,-26 4-5 15,26-4-14-15,-20 4-59 0,20-4-58 16,-18 4-83-16,18-4-125 0,-18 0-260 15,18 0-306-15,0 0-294 0</inkml:trace>
  <inkml:trace contextRef="#ctx0" brushRef="#br0" timeOffset="-64771.84">30793 10500 2714 0,'-4'-17'-57'15,"4"17"33"-15,0 0 37 0,0 0 29 16,0 0 28-16,0-19 20 0,0 19 8 15,0 0 0-15,0 0-7 0,0 0-7 0,0 0-12 16,0 0 1-16,0 0-2 0,0 0-6 16,0 0-3-16,0 0-7 0,0 0-5 0,0 0-2 15,-18 55-5-15,14-41-6 0,0 6-3 16,0-1-3-16,0 3-2 0,-3 0-4 16,5 3-1-16,-5-2-6 0,3 2-1 15,0-3 1-15,-2 3-2 0,2-2-2 0,-3-2-1 16,3-4-1-16,0 0 1 0,-2-2-4 15,1 1-1-15,1-3-1 0,4-13-2 16,-7 20 3-16,7-20 0 0,-6 18-2 0,6-18-2 16,-6 9-5-16,6-9 2 0,0 0-5 15,0 0-2-15,0 0 1 0,0 0-1 0,0 0-2 16,0 0-1-16,0 0 2 0,0 0 0 16,23-55 1-16,-14 42-1 0,3-4 1 15,3 2 0-15,-2 0 1 0,0 3 2 0,-1-1 0 16,0 1-3-16,2 3 4 0,-4-2 2 15,3 4-3-15,0 0 4 0,-13 7 3 0,21-9-1 16,-21 9 3-16,24-3 1 0,-24 3 5 16,18 6-1-16,-18-6 1 0,17 12 2 15,-8-5-5-15,-9-7 2 0,8 19 1 16,-8-19-2-16,0 20 2 0,0-20 2 0,-6 23 4 16,-3-12 2-16,-2 2 1 0,-3-2 2 15,-4 1 8-15,0-1 2 0,-1-1 2 0,-5-1-2 16,2 3-3-16,-2-5-3 0,-2 0-1 15,-1 0-2-15,1 0 2 0,-1-1 0 0,2-2 7 16,-1 1-4-16,3-2-2 0,1-2-1 16,0 1-2-16,0-1-2 0,3 2-1 15,1-3-4-15,18 0-1 0,-32 0-1 0,16 0-2 16,16 0-2-16,0 0 0 0,-31-4-5 16,31 4 1-16,-13-9-4 0,13 9 2 15,0 0-4-15,-6-13-3 0,6 13 4 0,0 0 0 16,0 0-3-16,0 0 1 0,21-27 0 15,-21 27 1-15,13-10-5 0,-13 10 1 16,12-5-4-16,-12 5 7 0,0 0-3 0,20-6 3 16,-20 6-3-16,0 0 7 0,0 0-2 15,0 0 5-15,0 0-2 0,0 0 3 0,0 0-2 16,-2 34-2-16,2-34-1 0,-18 17-3 16,8-5 4-16,10-12 0 0,-23 17 3 15,10-8 21-15,0-1 4 0,1 0 7 0,-2 0 9 16,2-3 4-16,12-5-18 0,-21 7 2 15,21-7 2-15,-19 7-3 0,19-7-8 0,0 0 3 16,-27-7-5-16,27 7-3 0,-14-12-1 16,14 12-2-16,-8-22-5 0,6 11 0 15,2 11-3-15,-2-29-9 0,2 29-21 16,4-32-26-16,0 13-46 0,-2-1-68 0,4 0-107 16,2-1-90-16,-2-2-227 0,0 3-72 15,-2-5-307-15,4 5-400 0</inkml:trace>
  <inkml:trace contextRef="#ctx0" brushRef="#br0" timeOffset="-64573.49">30725 10140 2946 0,'0'0'-68'0,"12"-11"4"0,-12 11 12 15,0 0 42-15,0 0 32 0,0 0 16 0,0 0 1 16,0 0-6-16,-25 51-1 0,13-30 1 15,-2 0-6-15,-2 6 1 0,-2 1 3 16,0-1-22-16,-1 2-33 0,-5 9-25 0,2 0-47 16,-2-1-78-16,-4 0-143 0,3-1-427 15,-3-2-18-15</inkml:trace>
  <inkml:trace contextRef="#ctx0" brushRef="#br0" timeOffset="-64157.78">29995 10810 2236 0,'-9'-16'48'15,"9"16"30"-15,-9-14-3 0,9 14 17 0,-6-13 9 16,6 13-2-16,0 0-14 0,-6-14-10 0,6 14-3 16,0 0-9-16,0 0-7 0,0 0-7 15,0 0-2-15,0 0 0 0,0 0 6 16,-10 37-1-16,10-37-2 0,-8 26-5 0,4-11 3 15,0 3-7-15,-4 1-3 0,2-4-1 16,-3 3 0-16,-1 2 7 0,-3-1 6 16,2-1 7-16,-3-4-2 0,-2 3 5 0,0-1 1 15,-3-3 1-15,2 0 2 0,-4-1-6 16,-1-1 3-16,-1-1-8 0,0-3-23 16,-2 3 4-16,-1-4-1 0,-2-1 3 0,-1 0 6 15,-3 2 7-15,0-3 5 0,-2-2-5 16,1 1-2-16,-1-1-4 0,0 0-1 15,0 0-2-15,1 0-3 0,-2-2-3 0,1 2-4 16,0-2-2-16,3 0-5 0,-1 0-1 16,2 2-5-16,0-2 0 0,5 0-9 0,4-2-17 15,0 2-37-15,21 0-52 16,-34-6-65-16,24 2-69 0,-1-1-80 0,7-3-162 16,4 8-135-16,-4-19-306 0,4 19-313 0</inkml:trace>
  <inkml:trace contextRef="#ctx0" brushRef="#br0" timeOffset="-63837.17">30513 9768 2753 0,'13'-10'-29'16,"-13"10"19"-16,0 0-6 0,13-5 10 16,-13 5 29-16,0 0 40 0,0 0 27 15,0 0 10-15,0 0-3 0,0 0-2 0,0 0 8 16,-32 51 2-16,17-33 3 0,-2 0-3 16,-4 6 0-16,-5 0-5 0,-3 7-9 15,-3 3-11-15,0-2-6 0,-10 16-5 0,-1-3-8 16,-1-1-8-16,9-5-4 0,-8 7-8 15,9-11-29-15,4-4-53 0,0 0-63 0,3-3-80 16,4-3-105-16,-2 0-230 0,1-3-437 16,1 0-389-16</inkml:trace>
  <inkml:trace contextRef="#ctx0" brushRef="#br0" timeOffset="-62495.73">28689 10409 2810 0,'8'-14'-115'16,"-8"14"19"-16,0 0 12 0,8-15 12 16,-8 15 5-16,0 0 2 0,8-9 18 0,-8 9 3 15,0 0 24-15,0 0 21 0,0 0 31 16,0 0 23-16,0 0 30 0,0 0 21 0,0 0 17 15,0 0 1-15,0 0-4 0,0 0-10 16,0 0-16-16,-8 51-8 0,8-51-9 0,0 0-8 16,-6 19-7-16,6-19-8 0,-7 17-1 15,7-17-9-15,-3 23-5 0,0-12-2 16,3-11-6-16,-6 31-1 0,6-15 0 16,-2-2-7-16,2 4-1 0,0-18 1 0,-2 28-5 15,0-11 0-15,-1-2 1 0,3-15 2 16,-6 28 1-16,2-12 3 0,-1-2-5 15,-1 1 4-15,-2-4-5 0,0 2-2 0,-4-1 1 16,2-3-2-16,-2 3-1 0,0-5 0 16,-1 3-3-16,13-10-3 0,-22 12 7 0,10-8-8 15,12-4 1-15,-22 5-1 0,22-5-1 16,-21 0 1-16,21 0-3 0,0 0-2 16,-21-8 1-16,21 8-3 0,0 0 0 0,-13-11-2 15,13 11-3-15,0 0 0 0,0 0 2 16,0 0 1-16,0 0-1 0,0 0-3 0,27-27 0 15,-27 27 0-15,21 0 0 0,-21 0-1 16,24 5 3-16,-24-5-2 0,19 9 2 16,-19-9 1-16,15 13 4 0,-15-13 9 0,5 17 6 15,-5-17 8-15,0 0 2 0,-16 29 1 16,4-20 1-16,-4 2-2 0,-5-1-5 16,0-1 3-16,-2-1-5 0,-3 2-6 15,4-3-19-15,-1-1-49 0,5-1-52 0,3 1-76 16,0-2-83-16,15-4-183 0,-22 4-520 15,11-6-408-15</inkml:trace>
  <inkml:trace contextRef="#ctx0" brushRef="#br0" timeOffset="-62262.27">29254 9856 2926 0,'0'0'-90'0,"0"0"2"0,0 0 20 16,0 0 23-16,0 0 50 0,-36 47 3 0,14-25 11 15,-1 2 0-15,-7 5 10 0,-2 3 2 16,-14 12 1-16,-2 2-4 0,1 1-1 16,-4 0-15-16,2-2-27 0,3 1-66 0,-1-3-69 15,-3 0-105-15,12-10-477 0,2-2-2 16</inkml:trace>
  <inkml:trace contextRef="#ctx0" brushRef="#br0" timeOffset="-61469.93">28191 10511 2128 0,'2'-17'36'0,"-2"17"19"0,0 0 2 0,3-19-6 16,-3 19-4-16,0 0 20 0,0 0 39 16,0 0 10-16,0 0-4 0,0 0-8 15,0 0-12-15,0 0-12 0,0 0-5 0,0 0-11 16,-5 64-4-16,5-48-5 0,0 1-4 16,-3 1-9-16,3-18-2 0,0 33-4 15,-2-17-5-15,2-16-3 0,-2 29-4 0,0-16-6 16,2-13-4-16,-2 20-3 0,2-20-4 15,-2 20-1-15,2-20-1 0,-5 15-6 0,5-15-10 16,0 0-6-16,0 0-4 0,-10 11 4 16,10-11 3-16,0 0 3 0,0 0 5 15,0 0-2-15,0 0 5 0,0 0 11 0,0 0-1 16,0 0 1-16,-21-1 0 0,21 1-2 0,0 0-1 16,0 0 2-16,0 0-2 0,-7 15 0 15,7-15 3-15,0 0-3 0,2 21 2 16,-2-21-4-16,0 0 3 0,11 19-3 0,-11-19-2 15,7 12 0-15,-7-12-2 0,0 0 7 16,8 13-3-16,-8-13-4 0,0 0 3 16,0 0 0-16,0 0-2 0,0 0 1 15,0 0-2-15,0 0 2 0,0 0-1 0,0 0 0 16,0 0 1-16,0 0 1 0,0 0-1 16,0 0 1-16,0 0 8 0,0 0-5 0,0 0 8 15,0 0 1-15,-42-25 5 0,42 25 0 16,0 0 7-16,-30 2-3 0,30-2 3 15,-20 2-2-15,20-2 2 0,-20 8-3 0,20-8-1 16,-22 5 0-16,13-1-5 0,9-4-1 16,-25 9 2-16,25-9-5 0,-15 8-2 0,15-8 3 15,-18 6-3-15,18-6 1 0,-12 4 3 16,12-4 0-16,0 0-6 0,0 0 2 16,0 0-1-16,-28-7 2 0,28 7-2 0,0 0 1 15,-13-11-2-15,13 11 5 0,0 0 9 16,-8-9 11-16,8 9-1 0,0 0 0 0,0 0-4 15,-19-6 1-15,19 6-2 0,0 0-1 16,-31 4 0-16,31-4 7 0,-33 6 9 16,11-3 10-16,-6 3 13 0,-5-2 9 0,-6-1 4 15,-3 1-2-15,-1 0 1 0,-6-2 2 16,-1 2 17-16,1-4-8 0,-3 2-10 16,2-2-13-16,2-2 1 0,-2 0-7 0,3-2-10 15,2 0-4-15,7-1-6 0,-2 1-16 16,8-2-34-16,1-2-57 0,6 1-60 15,2-1-98-15,6 1-115 0,7-3-261 0,3 5-23 16,7 5 37-16,0 0-324 0,0 0-306 16</inkml:trace>
  <inkml:trace contextRef="#ctx0" brushRef="#br0" timeOffset="-61235.19">27656 11340 3231 0,'-2'11'192'16,"2"-11"-36"-16,0 0-17 0,0 0-24 0,0 16-23 15,0-16-30-15,0 0-64 0,0 0-89 16,0 0-76-16,0 0-51 0,0 0-71 15,0 0-153-15,0 0-409 0,0 0-198 0</inkml:trace>
  <inkml:trace contextRef="#ctx0" brushRef="#br0" timeOffset="-57609.77">31840 5176 629 0,'0'0'109'0,"0"0"-25"15,0 0-21-15,0 0 15 0,-17-3 8 16,17 3 18-16,0 0 2 0,0 0 7 16,0 0 8-16,0 0-12 0,0 0-6 0,0 0-16 15,-14-7-2-15,14 7-9 0,0 0-9 16,0 0-13-16,0 0 1 0,0 0-9 16,0 0-4-16,0 0-3 0,0 0 0 0,0 0-13 15,0 0 3-15,0 0-9 0,0 0 0 16,0 0-7-16,0 0 6 0,0 0-6 0,25 41 4 15,-25-41 0-15,11 14-1 0,-5-4-7 16,2 2 8-16,1 1-2 0,1-2-8 16,-1 5-1-16,4 1 8 0,-1-2-8 15,3 4 3-15,0 0-6 0,0 1 3 16,1-2-5-16,0 1 5 0,0 2 0 0,2-2-6 16,-4 1 3-16,3-1 3 0,-2 2-3 0,0-3 0 15,-3 1 1-15,4 1 2 0,-2-1-4 16,-1 2 2-16,4 0-1 0,-2-4-3 15,-1 4-1-15,2-2 7 0,-2 2 0 0,1-4-2 16,0 2 0-16,2 0 5 0,-5 0-10 16,1 2 2-16,0-2 4 0,-1 0-4 15,1-1-1-15,-2 2 3 0,-1-1-1 0,1-2-4 16,-1 1 2-16,-1-3 3 0,0-2 3 16,-3 1-2-16,2-1 2 0,0-2 5 15,-2 1 5-15,4-1-5 0,-4 1 4 0,-6-12 0 16,12 18-5-16,-7-11 6 0,-5-7 3 15,8 17-3-15,-8-17 5 0,11 13 20 16,-11-13-7-16,8 12 5 0,-8-12-4 0,9 11-2 16,-9-11 3-16,0 0-1 0,8 13-8 15,-8-13-1-15,0 0 3 0,6 12-7 0,-6-12-4 16,0 0 7-16,9 11-7 0,-9-11-3 16,0 0-2-16,0 0 5 0,0 0-5 15,9 10 1-15,-9-10-14 0,0 0-24 16,0 0-31-16,0 0-32 0,0 0-42 0,0 0-64 15,0 0-137-15,8 7-446 0,-8-7-73 0</inkml:trace>
  <inkml:trace contextRef="#ctx0" brushRef="#br0" timeOffset="-56509.91">31732 8412 2109 0,'-10'10'-158'0,"10"-10"14"15,-8 9 16-15,8-9 19 0,0 0 21 16,-16 13 27-16,16-13 22 0,-10 10 13 16,10-10 12-16,0 0 6 0,-12 11 6 0,12-11 0 15,0 0-5-15,-12 9 6 0,12-9-4 16,0 0 5-16,-8 10 6 0,8-10 7 0,0 0 17 16,0 0 29-16,0 0 12 0,-10 9 17 15,10-9 13-15,0 0 3 0,0 0-1 16,0 0 0-16,0 0 3 0,0 0-2 15,0 0-2-15,0 0-9 0,0 0-3 0,0 0-9 16,0 0 8-16,0 0 2 0,0 0 3 16,0 0 0-16,0 0-3 0,0 0 3 0,0 0-10 15,0 0-5-15,32-43-6 0,-24 31-10 16,2-1-4-16,1-2-5 0,4-2-6 16,-3-3-6-16,5-2-6 0,3-6-4 0,-4 2-2 15,6-2-4-15,-4 0-1 0,4-7-5 16,-1 6-3-16,-2-1-1 0,0 1-1 0,2 1-1 15,-2-1-3-15,0 0 1 0,1 1-4 16,-2-2 2-16,2 1-3 0,-2 1 2 16,-1-3-7-16,1 0-11 0,-2 3-4 0,2-3-1 15,-2 2 4-15,1-3-1 0,0 3 1 16,-2 1 5-16,-1 1-5 0,2 1 2 16,-2 4 2-16,-1 0 0 0,0 1 2 15,2-1-2-15,-3 4-1 0,1 1 5 16,2-3-1-16,-3 4-1 0,2 0 2 0,-2 2-1 15,-2 0 2-15,1 2 0 0,0 1 1 16,-3 0 1-16,1 0-3 0,-9 11 0 0,10-15 7 16,-10 15-7-16,10-11-2 0,-10 11 4 15,12-11 0-15,-12 11-2 0,8-9 2 0,-8 9-3 16,0 0-1-16,0 0-1 0,12-14 0 16,-12 14-10-16,0 0-20 0,0 0-38 15,11-10-58-15,-11 10-72 0,0 0-139 0,0 0-557 16,6-2-283-16</inkml:trace>
  <inkml:trace contextRef="#ctx0" brushRef="#br0" timeOffset="-55652.32">33356 6535 2560 0,'0'0'-143'16,"0"0"27"-16,0 0 27 0,0 0 5 0,0 0 25 16,0 0 20-16,-2-24 13 0,2 24 31 15,0 0 16-15,0 0 18 0,0 0 17 0,0 0 27 16,0 0 10-16,0 0 11 0,0 0 18 15,0 0 15-15,0 0 5 0,0 0-4 16,0 0-11-16,-4 56-14 0,4-56-10 0,-4 22-12 16,4-22-10-16,-2 29-11 0,0-13-7 15,-1 1-14-15,3-17-28 0,-3 28-44 0,3-12-44 16,-2-1-37-16,2-15-53 0,-2 27-36 16,0-16-51-16,2-11-109 0,-4 22-428 15,0-14-81-15</inkml:trace>
  <inkml:trace contextRef="#ctx0" brushRef="#br0" timeOffset="-55078.76">32846 6912 2247 0,'0'0'-66'0,"-11"-8"17"0,11 8 12 15,0 0 8-15,0 0 7 0,0 0 9 16,0 0 0-16,0-25 5 0,0 25 2 16,0 0 3-16,8-22 9 0,-8 22-4 0,9-22 3 15,-2 9 9-15,-1 0 8 0,0-3 10 16,1 1 11-16,1 2 1 0,-2-2 1 15,0 2 6-15,4 1-1 0,-4-2-18 0,-6 14 6 16,14-18-7-16,-8 8-4 0,-6 10 0 16,16-11-3-16,-16 11 12 0,12-8 12 15,-12 8-8-15,0 0 5 0,0 0 3 0,0 0 2 16,28 13 1-16,-28-13 2 0,2 22 4 16,-2-22 0-16,-4 23 1 0,4-23 1 0,-11 28 3 15,5-15 0-15,-3 2 0 0,-1-4 0 16,-1 3 0-16,-2-4-6 0,-1-1-3 0,-2 0-4 15,0-2-4-15,-1-3-5 0,0-1-5 16,-2 2-2-16,2-4-5 0,17-1-4 16,-32 2 1-16,32-2-3 0,-25-2-8 0,25 2 5 15,-23 0-5-15,23 0 1 0,-20 0-6 16,20 0-4-16,0 0-3 0,-23 0-1 0,23 0 1 16,0 0 1-16,-17 8 1 0,17-8-1 15,-10 5 6-15,10-5 3 0,0 0-2 16,-17 11 7-16,17-11-1 0,-11 6 0 15,11-6-2-15,-13 8-5 0,13-8-11 16,0 0-35-16,-23 6-55 0,23-6-75 0,-13 1-97 16,13-1-213-16,-14-1-426 0,14 1-287 0</inkml:trace>
  <inkml:trace contextRef="#ctx0" brushRef="#br0" timeOffset="-54030.26">32287 6901 2590 0,'0'0'-138'0,"-9"-14"11"16,9 14 10-16,0 0 10 0,0 0 13 0,0 0 19 15,0 0 12-15,0 0 17 0,16-36 15 16,-16 36 15-16,6-13 19 0,-6 13 28 16,0 0 12-16,8-19 4 0,-8 19 19 15,4-12-1-15,-4 12 3 0,0 0 14 16,8-18-1-16,-8 18-2 0,0 0 11 0,5-16-3 15,-5 16 19-15,0 0 6 0,5-16-6 16,-5 16-10-16,0 0-7 0,0 0-13 0,6-13-11 16,-6 13-6-16,0 0-7 0,0 0-9 15,0 0-6-15,0 0-1 0,0 0-16 16,0 0-7-16,0 0-7 0,0 0-8 0,0 0 1 16,0 0 4-16,0 0-3 0,0 0 2 15,0 0-2-15,0 0 4 0,0 0 2 0,0 0-4 16,0 0 0-16,0 0-1 0,0 0-1 15,0 0-3-15,0 0-10 0,0 0-8 16,0 0-18-16,0 0-6 0,0 0-1 0,0 0-4 16,0 0 0-16,21-2 19 0,-21 2-17 15,0 0 2-15,10-13 7 0,-10 13 8 16,13-7 0-16,-13 7 2 0,15-11 1 0,-15 11 8 16,12-7-3-16,-12 7 4 0,16-4 2 15,-16 4 1-15,0 0 9 0,20-4-2 0,-20 4 16 16,0 0 15-16,0 0 4 0,28 8 7 15,-28-8 0-15,7 11 4 0,-7-11-3 16,2 16-2-16,-2-16 5 0,0 0-1 0,-11 28 5 16,11-28 7-16,-13 21 4 0,3-9 6 15,-1-3 0-15,1 3-2 0,-4-3 3 16,0 1 4-16,-1-3-1 0,-2 4-5 0,2-4-3 16,-1 0-4-16,-2 1-4 0,2-2-6 15,-2-1-3-15,2 1-3 0,-1 0-6 16,17-6 1-16,-30 6-6 0,18-5 0 0,12-1-5 15,-24 0-3-15,24 0-6 0,-21-1-14 16,21 1-3-16,-17-8-2 0,17 8 2 0,-15-12 2 16,15 12-3-16,-10-13 2 0,10 13 0 15,-8-14 0-15,8 14-2 0,-8-10 3 0,8 10-2 16,0 0 0-16,-4-17-5 0,4 17-3 16,0 0 3-16,0 0 0 0,0-22 1 15,0 22 0-15,0 0 0 0,0 0 0 16,0 0 2-16,0 0 4 0,2-20-4 15,-2 20 5-15,0 0-8 0,0 0 5 0,0 0 2 16,0 0 3-16,0 0-1 0,0 0-2 16,0 0-3-16,0 0 5 0,0 0-3 0,0 0 0 15,0 0 3-15,0 0-5 0,0 0-20 16,0 0-25-16,0 0-31 0,0 0-44 0,0 0-61 16,0 0-96-16,0 0-615 0,0 0-282 15</inkml:trace>
  <inkml:trace contextRef="#ctx0" brushRef="#br0" timeOffset="-53503.82">32350 6584 2624 0,'0'0'-68'0,"0"0"36"0,0 0-11 16,0 0 6-16,0 0 9 0,0 0-1 16,0 0 9-16,0 0-12 0,0 0-8 0,-34 34-32 15,30-20-25-15,2 0-47 0,2-14-95 16,-6 26-320-16,4-11 253 0</inkml:trace>
  <inkml:trace contextRef="#ctx0" brushRef="#br0" timeOffset="-52694.82">32056 6800 1567 0,'0'0'-49'0,"0"0"20"0,0 0 11 0,0 0 18 15,0 0 13-15,0 0 26 0,0 0 35 16,0 0-2-16,11-27-5 0,-11 27 12 16,0 0-17-16,0 0-9 0,0 0 2 15,0 0-6-15,0 0-4 0,0 0 5 0,0 0 10 16,0 0-2-16,0 0 2 0,0 0 0 15,0 0-4-15,0 0-3 0,27 36-5 16,-27-36-4-16,0 19-1 0,0-19-6 0,-4 22 4 16,4-22 9-16,-6 18 10 0,6-18 4 0,-8 19 2 15,-1-11 0-15,9-8 1 0,-15 14 0 16,15-14 6-16,-21 7 7 0,21-7 5 16,-20 6 4-16,20-6 6 0,-20 2 6 15,20-2 2-15,0 0 10 0,-26-6-6 0,26 6-6 16,-12-12-12-16,12 12-11 0,-7-15-9 15,7 15-12-15,0-21-2 0,0 21-6 16,7-25-18-16,-1 11-41 0,0-2-49 0,0 1-67 16,5-5-95-16,-2-1-132 0,1 3-242 15,-2-3-351-15,1 0-370 0</inkml:trace>
  <inkml:trace contextRef="#ctx0" brushRef="#br0" timeOffset="-52493.78">32253 6279 2997 0,'11'-8'33'0,"-11"8"-1"16,0 0-2-16,0 0-7 0,0 0-6 0,0 0-1 15,0 0 9-15,0 0 2 0,0 0-1 16,0 0-3-16,-23 39-4 0,9-22 0 0,2 2-1 16,0 2-6-16,-6 4-1 0,4 1-21 15,-5 1-36-15,1 2-46 0,0 1-44 0,-2 1-39 16,2-3-61-16,-2 1-155 0,1-3-313 15,3 2 44-15</inkml:trace>
  <inkml:trace contextRef="#ctx0" brushRef="#br0" timeOffset="-52072.97">31783 6828 2247 0,'0'0'80'0,"0"0"9"16,-4-21-11-16,4 21 11 0,0 0-4 16,0 0-5-16,-4-19-11 0,4 19-5 0,0 0-10 15,0 0-10-15,0 0 3 0,0 0-11 16,0 0 0-16,0 0-5 0,0 0 0 16,0 0-1-16,0 0-9 0,0 0 0 0,0 0 1 15,12 50 0-15,-12-50 4 0,-4 25-7 16,2-10 4-16,-2 0 8 0,-2 1 10 0,-3-3 14 15,0 2 11-15,-5-1 1 0,-1 3 2 16,-5-2-2-16,0 1-3 0,-6-2-6 16,-1-2 0-16,-3 3-3 0,-2-4-7 0,-4 1-2 15,3-1 0-15,-5-2-4 0,-1 0 3 16,-1-2-4-16,2 0 4 0,-3 1-3 0,5-4 0 16,-3 0-5-16,1-1-4 15,4 1 1-15,2-2-1 0,3 1-3 0,-1-2-4 16,2-1-4-16,3 0 6 0,3 0-10 15,4 0-17-15,18 0-29 0,-39-4-39 16,25 2-38-16,14 2-47 0,-22-6-65 0,22 6-62 16,-14-11-127-16,12 4-202 0,2 7-242 15,0 0-194-15</inkml:trace>
  <inkml:trace contextRef="#ctx0" brushRef="#br0" timeOffset="-51798.8">32013 6082 2589 0,'0'0'1'0,"12"-7"-4"0,-12 7 2 0,0 0-2 16,0 0 9-16,0 0 2 0,0 0 1 15,0 0-3-15,-20 44 3 0,10-25 2 0,-5 4 0 16,-4 4-2-16,0 1 9 0,-5 6-2 16,0 3 0-16,-6-3-7 0,0 2 0 15,-9 13-37-15,6-8-56 0,3-7-80 0,0 3-155 16,1-3-351-16,-1 0 93 0</inkml:trace>
  <inkml:trace contextRef="#ctx0" brushRef="#br0" timeOffset="-50832.1">30998 6870 2134 0,'-11'-16'61'15,"11"16"-3"-15,-4-16-9 0,4 16-9 16,0-21 12-16,0 21-20 0,6-21-3 16,-2 7-3-16,-4 14-5 0,11-26-8 0,-4 14-1 15,-1-1 2-15,-6 13 7 0,10-20 1 16,-5 11 2-16,-5 9-5 0,10-16 3 0,-10 16-7 16,11-12 16-16,-11 12-22 0,13-7 4 15,-13 7-4-15,0 0 2 0,22-3-6 16,-22 3-15-16,0 0 1 0,28 8 1 0,-28-8 1 15,17 4-6-15,-17-4 7 0,15 5 0 16,-15-5-4-16,13 5 4 0,-13-5 7 16,0 0-5-16,12 5 14 0,-12-5 7 0,0 0 10 15,0 0 10-15,0 0 7 0,0 0-3 16,0 0 3-16,0 0-4 0,0 0-6 0,-29 19-2 16,29-19-8-16,-15 5 5 0,15-5-4 15,-17 10-6-15,17-10 5 0,-16 10-5 16,4-4 5-16,12-6 6 0,-18 9 10 0,18-9-1 15,-22 9-1-15,12-5-5 0,10-4 0 16,-21 7-6-16,10 0 2 0,11-7-5 16,-21 5-3-16,21-5-2 0,-22 6-2 0,10-5 8 15,12-1-14-15,-19 7-5 0,19-7-2 16,-19 1-7-16,19-1 1 0,0 0-3 16,-25 4 2-16,25-4-5 0,-18 4 0 0,18-4 2 15,-20 4-1-15,20-4 3 0,-20 6-3 16,20-6 6-16,-21 5 0 0,21-5-2 15,-21 8 3-15,21-8-3 0,-19 7 1 0,19-7-1 16,-17 9 3-16,17-9-5 0,-17 6 5 16,17-6-3-16,-13 4 2 0,13-4-3 0,0 0-1 15,-14 9 2-15,14-9-1 0,0 0 1 16,0 0 3-16,-18 5-2 0,18-5-4 0,0 0 1 16,0 0-2-16,-12 6 1 0,12-6-9 15,0 0-6-15,0 0-3 0,0 0-2 16,0 0 7-16,-14 7-1 0,14-7 1 0,0 0 11 15,0 0 3-15,0 0 1 0,0 0 0 16,0 0 3-16,0 0 2 0,0 0 3 16,0 0 9-16,0 0-7 0,-8-31 7 15,8 31-1-15,0 0 0 0,0 0-3 0,3-23 1 16,-3 23-1-16,0 0-1 0,0 0 10 16,2-22-2-16,-2 22 4 0,0 0 4 15,0 0 8-15,3-17 1 0,-3 17 3 0,0 0-6 16,0 0 0-16,0 0-10 0,0 0 2 15,0 0-1-15,0 0-5 0,0 0-4 0,0 0 3 16,0 0-1-16,0 0-2 0,0 0 1 16,0 0 5-16,-33 31-5 0,25-22 2 0,-3 1 1 15,1 2 6-15,-3-3 8 0,-1 0 5 16,-6 2 4-16,1 1-5 0,-2-2 4 16,0-1-2-16,-5-1-2 0,1-1-5 15,-5 1-1-15,-2-4-3 0,-2 2-5 0,3-3 2 16,-3 1-3-16,0-3-2 0,0 2-7 15,3-6-15-15,-1 2-22 0,0-3-34 16,5 1-50-16,-1-3-68 0,2-4-76 0,1 2-158 16,4-2-547-16,2-4-396 0</inkml:trace>
  <inkml:trace contextRef="#ctx0" brushRef="#br0" timeOffset="-50537.49">30846 5963 2866 0,'0'0'-79'0,"14"-6"21"15,-14 6-4-15,0 0 13 0,0 0 8 16,0 0 5-16,0 0 10 0,-21 45 1 15,10-27 2-15,-3 1 3 0,1 2 5 16,-7 6 17-16,4-1-10 0,-3 3 19 0,-2 3 1 16,-2 3-9-16,1-6 15 0,4 0-4 15,-4 0-11-15,3 0-20 0,2 0-30 0,0 0-34 16,3-6-35-16,0 0-55 0,2-1-121 16,-1-3-273-16,7-3 245 0</inkml:trace>
  <inkml:trace contextRef="#ctx0" brushRef="#br0" timeOffset="-50314.25">30759 6532 1708 0,'18'-1'96'0,"-18"1"29"0,0 0-4 0,20-4 5 16,-20 4 0-16,0 0-5 0,21-4-14 15,-21 4-10-15,15-4-11 0,-15 4-6 0,19-4-20 16,-19 4-2-16,18-4-34 0,-18 4-45 16,20-3-55-16,-20 3-54 0,19-6-46 15,-19 6-100-15,15-7-432 0,-11 2 38 0</inkml:trace>
  <inkml:trace contextRef="#ctx0" brushRef="#br0" timeOffset="-50179.32">30779 6428 2273 0,'0'0'126'16,"-20"-3"-7"-16,20 3-17 0,0 0-14 0,0 0-18 16,0 0-3-16,0 0-23 0,0 0-57 15,0 0-78-15,0 0-79 0,0 0-144 0,0 0-407 16,0 0 19-16</inkml:trace>
  <inkml:trace contextRef="#ctx0" brushRef="#br0" timeOffset="-50059.4">30949 6380 2422 0,'0'0'174'0,"24"-2"-38"0,-24 2-81 16,0 0-80-16,14 0-58 0,-14 0-46 15,0 0-45-15,0 0-125 0,2 9-357 0,-2-9 113 16</inkml:trace>
  <inkml:trace contextRef="#ctx0" brushRef="#br0" timeOffset="-49511.63">27930 6670 2080 0,'0'0'109'0,"0"0"-10"0,0 0-8 15,-10-9-18-15,10 9-1 0,0 0-9 16,0 0 11-16,0 0 2 0,0 0 3 16,0 0 0-16,-25 28 2 0,25-28 0 0,-10 22-3 15,7-5-5-15,-3-1-5 0,4 3-8 16,1-2-9-16,-3 3-6 0,2-1-5 0,2 0-40 16,-2 0-41-16,2-1-57 0,0 2-56 15,0-3-60-15,0-17-109 0,-2 26-491 16,-2-14-136-16</inkml:trace>
  <inkml:trace contextRef="#ctx0" brushRef="#br0" timeOffset="-49131.82">27551 6792 2422 0,'-12'-14'-35'0,"4"3"24"16,-1 1 0-16,9 10 13 0,-13-16 7 0,13 16 17 15,-6-12 15-15,6 12-5 0,0 0-9 16,0-25 0-16,0 25-1 0,9-18-10 0,1 8 5 15,3-2-5-15,1 2-1 0,5 2 4 16,2-3-10-16,3 1 3 0,1 3-2 16,4 2-7-16,-2-3 5 0,4 5-10 0,-1-2-1 15,1 4 3-15,3 1-1 0,-3 1-1 16,2 1-14-16,-5 4-8 0,3 0 14 16,3 3-8-16,-9 3-3 0,4 2 11 0,-2 1-6 15,-4 1-8-15,1 3-5 0,-6 3-5 16,1 1-6-16,-6-1-2 0,0 1 5 0,-6 2 9 15,-2-1 7-15,-1 0-7 0,-4-2 13 16,-2 3 16-16,-2 0 22 0,-4 0 16 16,-3 0 19-16,-6 0 12 0,0-3 2 0,-3 1 3 15,-4-2-1-15,1 0-4 0,-6-4-5 16,2 0-7-16,-2-3-6 0,1-1-4 16,3-3-13-16,0-3-30 0,1-1-61 0,2-2-45 15,2-2-52-15,0-4-82 0,4-2-147 16,1-2-277-16,0-1 111 0</inkml:trace>
  <inkml:trace contextRef="#ctx0" brushRef="#br0" timeOffset="-48444.89">28292 6931 1958 0,'0'0'-8'15,"15"-9"0"-15,-15 9-7 0,0 0 1 16,0 0 6-16,0 0 4 0,0 0-2 15,20 24 3-15,-20-24 1 0,8 23-5 0,-2-11 4 16,0 0 8-16,-6-12-3 0,10 25 3 16,-2-11 11-16,-5-3-3 0,-3-11 0 15,7 21 22-15,-7-21 24 0,4 19 0 0,-4-19 8 16,3 16 12-16,-3-16 1 0,0 0 6 16,-9 16 21-16,9-16 26 0,0 0 6 0,-16 7 11 15,16-7 1-15,0 0-14 0,0 0-12 16,0 0-15-16,-20-35-12 0,20 22-12 15,0 13-8-15,2-34-11 0,2 16-9 0,3-1-11 16,0-1-32-16,4-2-53 0,0 4-65 16,3 0-72-16,1 2-99 0,1-2-173 0,0 5-426 15,-2 2-239-15</inkml:trace>
  <inkml:trace contextRef="#ctx0" brushRef="#br0" timeOffset="-47975.8">28582 6948 2664 0,'-2'20'-78'16,"2"-20"-15"-16,-3 20-12 0,3-20 4 15,-2 22 6-15,2-22 9 0,7 21 3 0,-7-21-2 16,8 16-15-16,0-6-15 0,-2-4 2 16,4-1 7-16,0 1 16 0,4-2 6 0,-4-3 10 15,-10-1 1-15,28-1-7 0,-18-2-1 16,3 0-2-16,-1-2 4 0,0-3 21 15,-3-1 38-15,-9 9 38 0,18-22 47 16,-14 12 49-16,-4 10 39 0,11-19 38 0,-11 19 14 16,5-15-1-16,-5 15-11 0,5-14-20 15,-5 14-20-15,0 0-25 0,0 0-13 0,0 0-15 16,0 0-11-16,0 0-10 0,0 0-6 16,0 0-13-16,0 0-9 0,15 45-5 15,-9-28-14-15,0 1-18 0,2 2-24 0,4 3-16 16,-2-1-11-16,3 8-19 0,2-1-17 15,-2 0-1-15,-1 2-2 0,-1 0 5 0,0 3 9 16,-1-1-1-16,-4-2 5 0,-2-1 8 16,-2 0 7-16,-4-4 19 0,-2-1 13 15,-2 0 20-15,-4-2 28 0,-10 2 21 16,-1-4 10-16,-5-4 22 0,-4-2 18 0,-3-5 21 16,3-5-13-16,-1-2 13 0,1-3-4 15,-3-7-10-15,7-1-13 0,-1-7-13 0,1-3-17 16,5-4-34-16,5-2-56 0,8-3-66 15,6 0-66-15,6-5-77 0,6-2-162 0,8-7-447 16,5 0-171-16</inkml:trace>
  <inkml:trace contextRef="#ctx0" brushRef="#br0" timeOffset="-35591.93">21499 6827 552 0,'0'0'114'15,"0"0"-40"-15,15-12-32 0,-15 12-13 16,10-10 4-16,-10 10 3 0,0 0 9 0,10-13 5 16,-10 13 20-16,0 0 8 0,10-14 6 15,-10 14 3-15,0 0 8 0,8-11-5 0,-8 11-17 16,0 0 7-16,6-11 1 0,-6 11-8 15,0 0-5-15,0 0-3 0,8-18-2 0,-8 18-3 16,0 0-3-16,11-16-6 16,-11 16-1-16,11-16 15 0,-7 6-5 0,-4 10 9 15,10-19 12-15,-3 9 7 0,-1-3 4 16,0 0 4-16,-6 13-8 0,11-21-11 0,-4 10-3 16,-7 11-3-16,10-22-8 0,-6 15 0 15,-4 7 10-15,8-17 3 0,-8 17 0 0,7-13-4 16,-7 13-2-16,7-12-11 0,-7 12-10 15,0 0-5-15,0 0-5 0,0 0-1 0,0 0-6 16,0 0-3-16,0 0-1 0,0 0-1 16,0 0-5-16,0 0-2 0,0 0 3 15,-34 29-5-15,34-29-2 0,-7 15 0 0,7-15-5 16,-8 15 5-16,8-15-5 0,-5 12-1 16,5-12-3-16,0 0-5 0,0 0-9 15,0 0-17-15,0 0-13 0,22 16-2 16,-22-16-2-16,0 0 0 0,25-7 0 0,-25 7 9 15,0 0 0-15,25-15 5 0,-14 8 4 16,-11 7 7-16,19-14 3 0,-10 9 8 0,-9 5 10 16,14-14 8-16,-14 14 5 0,14-9 3 15,-14 9 1-15,10-9 5 0,-10 9-10 16,0 0 2-16,0 0 5 0,0 0 5 0,0 0 6 16,0 0-3-16,0 0-2 0,0 0-2 15,0 0-3-15,4 34 1 0,-4-34-4 0,0 0-4 16,-4 30-2-16,4-30-13 0,0 22-24 15,0-22-33-15,4 20-55 0,0-8-63 0,-4-12-83 16,10 14-191-16,-3-10-481 0,-7-4-334 16</inkml:trace>
  <inkml:trace contextRef="#ctx0" brushRef="#br0" timeOffset="-35150.2">22015 6635 2707 0,'0'0'-77'0,"0"0"44"0,9-15 8 16,-9 15 3-16,0 0 13 0,0 0 10 16,0 0 7-16,0 0 17 0,0 0 12 15,0 0-4-15,0 0-2 0,0 0 7 0,-58 19 7 16,48-15 0-16,10-4 4 0,-17 8 6 16,17-8-8-16,-15 10 1 0,15-10-4 15,-13 11-5-15,13-11-4 0,-4 14-1 0,4-14-7 16,0 0-3-16,0 0 0 0,15 34-9 15,-7-23-3-15,3-1 4 0,-2 0-2 0,1 2-2 16,-2-2-4-16,2-1 3 0,-2 1-5 16,-8-10 4-16,10 19 12 0,-10-19 8 0,4 16-2 15,-4-16 4-15,0 0-6 0,-10 20-7 16,10-20-21-16,-22 10-51 0,10-8-49 0,12-2-53 16,-26 1-58-16,26-1-142 0,-29-7-451 15,16 4-121-15</inkml:trace>
  <inkml:trace contextRef="#ctx0" brushRef="#br0" timeOffset="-34552.53">22200 6916 2327 0,'0'0'-54'15,"0"0"10"-15,0 0 13 0,0 0 24 16,0 0 0-16,0 0 24 0,0 0 15 0,0 0 17 15,0 0 22-15,0 0 2 0,0 0-11 16,0 0 3-16,-5-57-6 0,5 42 3 0,0 15 0 16,3-35-5-16,-1 14-5 0,0 3 11 15,2-4 5-15,-2 3 4 0,2-2 1 16,-2 2-5-16,2 2-4 0,1-1-4 0,-3 3-10 16,2 0-1-16,-4 15-5 0,6-25-4 15,-2 15-7-15,-4 10-5 0,5-16 3 16,-5 16-9-16,0 0-2 0,0 0 2 0,11-10-2 15,-11 10 1-15,0 0-5 0,0 0-3 16,0 0 3-16,18 30-4 0,-18-30 0 16,14 20-2-16,-8-9-1 0,0 0 1 0,2 0-4 15,-8-11 1-15,15 18 1 0,-9-12 0 16,-6-6-3-16,11 13 1 0,-11-13 2 16,11 10 1-16,-11-10-3 0,0 0 0 0,18 2 2 15,-18-2-1-15,0 0 8 0,0 0 4 16,26-16 12-16,-26 16 11 0,13-20 12 0,-9 7 20 15,3-2-4-15,-1-2-5 0,0 2-5 16,1 0-6-16,-1 1-10 0,2 0-16 16,0 3-24-16,-8 11-45 0,10-26-64 0,-4 17-82 15,-2 1-92-15,-4 8-191 0,4-13-151 16,-4 13-218-16,0 0-176 0</inkml:trace>
  <inkml:trace contextRef="#ctx0" brushRef="#br0" timeOffset="-31781.23">21209 7352 2308 0,'0'0'-177'0,"0"0"18"0,0 0 23 0,0 0 23 16,0 0 22-16,0 0 19 0,0 0 15 15,0 0 6-15,0 0 5 0,0 0 10 16,0 0 7-16,0 0 3 0,0 0 7 0,0 0 21 15,0 0 3-15,0 0 15 0,0 0 15 16,0 0 11-16,0 0 12 0,0 0 12 0,0 0-3 16,0 0 8-16,0 0 2 0,0 0-1 15,0 0-5-15,0 0-10 0,0 0-10 16,0 0-11-16,0 0 5 0,0 0-9 0,0 0 8 16,0 0-18-16,0 0-1 0,0 0-4 15,0 0-6-15,0 0-3 0,0 0-13 16,0 0 7-16,0 0-11 0,0 0-2 0,0 0-4 15,42-10-12-15,-42 10 5 0,0 0 3 16,0 0 9-16,22 0-7 0,-22 0 1 16,0 0 1-16,0 0 4 0,0 0 3 0,0 0-4 15,25 3 5-15,-25-3-2 0,0 0 3 16,0 0-1-16,0 0 5 0,14 3 10 0,-14-3-12 16,0 0 8-16,0 0 8 0,0 0-5 15,0 0 1-15,0 0-8 0,20 4 5 16,-20-4 0-16,0 0-9 0,0 0 8 0,20-2-3 15,-20 2-1-15,0 0 1 0,0 0-5 16,24 0 6-16,-24 0-1 0,0 0-4 16,19-2-7-16,-19 2 6 0,0 0 0 0,23 0 6 15,-23 0-12-15,0 0 5 0,21 0-2 16,-21 0 4-16,0 0-2 0,20 2 1 0,-20-2 0 16,0 0 0-16,18 0 0 0,-18 0-4 15,0 0 4-15,0 0 0 0,24 0-6 16,-24 0 9-16,0 0-3 0,19-2-6 0,-19 2 6 15,0 0 3-15,24 0 2 0,-24 0 0 16,0 0-5-16,24 0-4 0,-24 0-2 0,16 2 12 16,-16-2-7-16,0 0-1 0,27 0 1 15,-27 0-1-15,17 0-1 0,-17 0 2 16,19 2-3-16,-19-2 4 0,16 3-10 0,-16-3-8 16,20 2-11-16,-20-2-20 0,17 3-8 15,-17-3 0-15,19 1 0 0,-19-1 6 16,19 2 7-16,-19-2 3 0,16 2 5 0,-16-2 10 15,18 5-1-15,-18-5 1 0,16 0 8 16,-16 0 3-16,16 4 1 0,-16-4-1 0,0 0 2 16,25 7 6-16,-25-7-4 0,19 1-1 15,-19-1-3-15,17 4-4 0,-17-4-13 16,19 4-8-16,-10-4-18 0,-9 0-16 0,18 2-28 16,-18-2-37-16,22 0-223 0,-22 0 115 15</inkml:trace>
  <inkml:trace contextRef="#ctx0" brushRef="#br0" timeOffset="-31636.99">22144 7392 1057 0,'0'0'2'0,"0"0"-4"0,0 0-10 15,0 0-43-15,0 0-42 0,20 1-199 16,-20-1 96-16</inkml:trace>
  <inkml:trace contextRef="#ctx0" brushRef="#br0" timeOffset="-31533.6">22269 7402 818 0,'24'3'6'16,"-24"-3"-5"-16,0 0-24 0,16 0-39 0,-16 0-33 16,0 0-120-16,0 0 70 0</inkml:trace>
  <inkml:trace contextRef="#ctx0" brushRef="#br0" timeOffset="-31445.8">22370 7407 642 0,'0'0'29'0,"0"0"-1"0,0 0-6 16,0 0-14-16,0 0-18 0,0 0-17 16,0 0-16-16,20 0-15 0,-20 0-33 0,0 0-78 15,0 0 57-15</inkml:trace>
  <inkml:trace contextRef="#ctx0" brushRef="#br0" timeOffset="-30251.97">21291 7390 454 0,'0'0'15'16,"0"0"12"-16,0 0 16 0,0 0-2 15,0 0 6-15,0 0 7 0,0 0 6 0,0 0 17 16,0 0 10-16,0 0 5 0,0 0 6 15,0 0 14-15,0 0-9 0,0 0-4 0,0 0-2 16,0 0-8-16,0 0-2 0,0 0-19 16,0 0-6-16,37-16 0 0,-37 16-11 0,0 0-7 15,22 0-10-15,-22 0 1 0,20 0 0 16,-20 0-9-16,21 0 6 0,-21 0 9 16,25-4 1-16,-25 4 17 0,27 0-2 15,-27 0-3-15,30 0 2 0,-13 4-9 0,2-8-2 16,2 4-5-16,-21 0-15 0,40 0 8 15,-18 0-5-15,-1 0 2 0,0 0-7 16,0 0 1-16,3 0-8 0,-3-3 4 0,0 3-7 16,2 0 4-16,-1-2-2 0,-2 2-4 15,0 0 2-15,1 0 0 0,0 0-4 16,-2 2-6-16,0-2 3 0,2 0 4 0,-2 0-3 16,1 0 3-16,-2 3-4 0,2-3-2 15,-2 0 4-15,2 0-3 0,-1 4-10 0,-1-4 4 16,2 0 2-16,-4 0 2 0,-16 0 4 15,37 3-9-15,-21-3 6 0,2 1 0 0,-18-1-4 16,29 0 13-16,-12 3 0 0,-17-3 2 16,25 1-3-16,-25-1-7 0,28 3 8 15,-16-2-4-15,-12-1-2 0,24 0 1 0,-24 0 3 16,21 3 2-16,-21-3-2 0,22 0-2 16,-22 0-1-16,20 1 3 0,-20-1-4 0,20 0 6 15,-20 0-6-15,18 0 2 0,-18 0 2 16,20 0 7-16,-20 0 10 0,0 0 6 15,27-1 5-15,-27 1 0 0,17 0 0 0,-17 0-6 16,0 0-2-16,25 0-5 0,-25 0-2 16,18-3-1-16,-18 3-2 0,0 0-4 0,25 0 0 15,-25 0-5-15,0 0 0 0,28 0 0 16,-28 0-2-16,16 0 2 0,-16 0-4 16,0 0 0-16,26 0-4 0,-26 0 2 15,19 0 1-15,-19 0-2 0,0 0-3 0,30 0 0 16,-30 0 2-16,18 0-2 0,-18 0 2 15,20 3-3-15,-20-3 1 0,18 0-2 0,-18 0 0 16,18 1 2-16,-18-1 2 0,19 2-5 16,-19-2 2-16,0 0 4 0,20 1-6 15,-20-1 2-15,0 0-2 0,20 0 1 0,-20 0 0 16,0 0 3-16,0 0-3 0,16 3 0 16,-16-3-2-16,0 0-2 0,0 0 4 15,0 0-11-15,18 4-36 0,-18-4-59 0,0 0-69 16,0 0-104-16,8 2-639 0,-8-2-314 15</inkml:trace>
  <inkml:trace contextRef="#ctx0" brushRef="#br0" timeOffset="-28579.03">23107 7232 2624 0,'0'0'-104'16,"0"0"36"-16,0 0 19 0,0 0 0 15,0 0 6-15,0 0 19 0,0 0 7 0,0 0 1 16,0 0 10-16,0 0 8 0,0 0 12 16,0 0 21-16,0 0 17 0,0 0 26 0,0 0 8 15,0 0 5-15,0 0-8 0,0 0-7 16,0 0-8-16,0 0-7 0,0 0-9 0,0 0-3 15,0 0-6-15,0 0-5 0,0 0-4 16,0 0-7-16,34 2 0 0,-34-2-7 16,19-11 0-16,-6 1-5 0,0 0-4 0,1-3-4 15,4 0-2-15,-2 0-5 0,-1-5-10 16,2-1-13-16,0 0 1 0,1-2 3 16,-2-2 4-16,-1 4-3 0,0-1 1 15,0 1 9-15,-5-3 10 0,2 6 10 0,-4-1 11 16,0 3 6-16,-2 1-3 0,-6 13-9 15,6-23-5-15,-6 23 3 0,2-15 0 16,-2 15-3-16,0 0 1 0,0 0 3 0,0 0-4 16,-25-11-1-16,25 11-3 0,0 0 6 15,-25 20-4-15,14-11 7 0,5 5-7 0,-3-3 1 16,3 3 1-16,6-14-1 0,-9 26-5 16,7-14 4-16,2-12-4 0,0 22 2 15,0-22 0-15,4 22 0 0,-4-22-4 0,9 15-9 16,-9-15-14-16,13 10-10 0,-13-10-4 15,17 5-5-15,-17-5 7 0,0 0 2 0,28-8-5 16,-28 8 6-16,18-15-1 0,-8 3 4 16,2 2 4-16,-4-1 9 0,0-4 9 0,1 4 21 15,-1 1 18-15,-8 10 10 0,13-19 17 16,-13 19 5-16,9-15-11 0,-9 15-3 16,10-10-8-16,-10 10 2 0,0 0 1 0,0 0-4 15,0 0 1-15,0 0-4 0,0 0-4 16,0 0-2-16,0 0-6 0,4 42 0 15,-4-42-5-15,2 23-18 0,0-11-30 0,-2-12-42 16,11 26-63-16,-6-12-64 0,1-3-79 16,-6-11-166-16,12 20-420 0,-8-13-208 0</inkml:trace>
  <inkml:trace contextRef="#ctx0" brushRef="#br0" timeOffset="-27996.36">23618 7038 2527 0,'0'0'-89'0,"0"0"19"15,0 0 13-15,4 29 3 0,-4-29 12 16,0 0 11-16,2 20 27 0,-2-20-4 15,0 0 6-15,0 21-3 0,0-21 5 0,0 0 21 16,0 17-6-16,0-17 7 0,0 0-5 16,2 16 11-16,-2-16-1 0,0 0-4 0,0 0 6 15,0 0-15-15,0 0-8 0,0 0 3 16,0 0-26-16,0 0-6 0,0 0 8 16,0 0-2-16,38-23 1 0,-38 23 9 15,11-13 7-15,-11 13 15 0,10-12 2 0,-10 12 6 16,11-11 5-16,-11 11-2 0,11-10 1 15,-11 10-1-15,0 0-11 0,0 0 15 0,12-5 6 16,-12 5 5-16,0 0-4 0,0 0 0 16,0 0 0-16,0 0-2 0,0 0-1 0,15 26-10 15,-15-26 4-15,5 12 0 0,-5-12-5 16,4 13 1-16,-4-13 0 0,0 0-6 16,4 13 0-16,-4-13 4 0,0 0-8 0,0 0 1 15,0 0-8-15,0 0-1 0,15 6-6 16,-15-6 1-16,0 0-6 0,0 0 3 15,0 0 1-15,21-25 1 0,-21 25-1 0,11-12 5 16,-11 12 6-16,8-8 18 0,-8 8 7 16,0 0 8-16,10-13 0 0,-10 13-1 15,0 0 2-15,11-7-2 0,-11 7 1 0,0 0-1 16,0 0-3-16,0 0-2 0,0 0-6 16,0 0-5-16,0 0-1 0,0 0-18 0,27 11-36 15,-27-11-45-15,0 0-51 0,9 17-47 16,-5-11-46-16,-4-6-106 0,9 9-476 15,-5-2-109-15</inkml:trace>
  <inkml:trace contextRef="#ctx0" brushRef="#br0" timeOffset="-26942.21">23956 7199 2217 0,'0'0'-108'0,"0"0"35"16,0 0 25-16,9 12 21 0,-9-12 20 16,0 0 30-16,0 0 31 0,0 0 27 0,0 0 24 15,0 0 8-15,0 0 3 0,0 0 12 16,0 0-3-16,0 0-7 0,0 0-6 15,0 0-6-15,0 0-2 0,0 0 0 0,27-30-4 16,-27 30-9-16,6-17-8 0,-1 4-8 16,-5 13-9-16,9-28-6 0,-5 13-6 15,0 0-6-15,2 0-6 0,0-3-4 0,-2 3-4 16,3 1-3-16,-2-2-2 0,-1 3-3 16,-4 13-5-16,8-21 0 0,-8 21-8 15,6-18-1-15,-6 18 0 0,7-15-3 0,-7 15-4 16,0 0 1-16,6-13-2 0,-6 13 1 15,0 0 0-15,0 0 0 0,0 0-3 0,0 0 2 16,0 0-2-16,0 0 2 0,0 0 1 16,0 0-2-16,28 21-2 0,-28-21 1 0,0 0 0 15,6 14 2-15,-6-14-3 0,6 13 2 16,-6-13-1-16,0 0-2 0,8 16 1 0,-8-16 1 16,0 0 1-16,7 14 0 0,-7-14-2 15,7 9 2-15,-7-9-1 0,0 0-2 16,6 14 0-16,-6-14 4 0,0 0-3 0,8 11 1 15,-8-11 1-15,0 0 1 0,13 10-1 16,-13-10 2-16,0 0-2 0,15 6 0 0,-15-6-1 16,0 0 0-16,21 1-2 0,-21-1 5 15,0 0-3-15,0 0 1 0,26-5 5 16,-26 5-8-16,14-9 1 0,-14 9 0 0,13-12 1 16,-13 12-1-16,11-18-4 0,-5 9 5 15,-6 9-2-15,11-23 1 0,-7 10-1 16,-2-3-3-16,-2 16 5 0,7-28-1 0,-6 15-1 15,-1 13 2-15,2-27-3 0,-2 14-5 16,0 13-16-16,4-25-18 0,-4 25-21 16,0-21-42-16,0 21-59 0,4-17-74 0,-4 7-163 15,0 10-566-15,-2-16-407 0</inkml:trace>
  <inkml:trace contextRef="#ctx0" brushRef="#br0" timeOffset="-25152.24">21118 8882 2866 0,'0'0'-101'0,"0"0"24"15,0 0 12-15,0 0-1 0,0 0 2 0,0 0 6 16,0 0 19-16,0 0 11 0,20-5 1 0,-20 5 10 15,0 0-5-15,0 0 18 0,0 0 30 16,0 0 15-16,0 0 17 0,0 0 10 16,0 0-2-16,0 0 1 0,0 0-2 0,0 0-6 15,0 0 6-15,0 0-7 0,0 0-8 16,-41-17-3-16,41 17-6 0,0 0-12 16,-24-5 11-16,24 5-10 0,-18-1 4 0,18 1-5 15,-26 0-2-15,26 0-6 0,-28-2 2 16,28 2-4-16,-27 0-7 0,27 0 9 0,-30 0-5 15,18 2-5-15,12-2 1 0,-28-2-5 16,28 2 5-16,-23 0 0 0,23 0-6 0,-24 0-1 16,24 0 2-16,-22 0-5 0,22 0 4 15,-22 0-4-15,22 0 1 0,-21-2-3 16,21 2 3-16,-24 0-2 0,24 0 0 0,-20 2 1 16,20-2-2-16,-22 2-2 0,22-2 5 15,-21 4-3-15,21-4-3 0,-23 3-2 0,12-1 2 16,11-2-5-16,-24 2 3 0,24-2-9 15,-20 2 0-15,20-2-4 0,-22 2 3 16,22-2 3-16,-21 2 1 0,21-2-1 0,-16 2 8 16,16-2-4-16,0 0 2 0,-26 1 4 15,26-1 3-15,0 0 2 0,-22 0 1 16,22 0 7-16,0 0-1 0,-18 0 0 0,18 0-1 16,0 0-2-16,-21-3 0 0,21 3-3 15,0 0 6-15,0 0-4 0,-26-2 1 0,26 2-3 16,0 0 1-16,-22-2-5 0,22 2 2 15,0 0 0-15,-20 0 3 0,20 0-3 0,0 0 4 16,-21 2-5-16,12-2 8 0,9 0-2 16,0 0-3-16,-27 2 0 0,27-2 1 0,-20 2 2 15,10-1-4-15,10-1-2 0,-24 4 7 16,24-4-4-16,-23 3-1 0,23-3-5 16,-25 3 5-16,25-3-4 0,-25 2-2 0,12 0 3 15,13-2 1-15,-27 2 1 0,27-2 0 16,-33 0-2-16,19 0 0 0,14 0 3 15,-30 0 0-15,16 1-1 0,14-1 0 0,-30-1-1 16,30 1-4-16,-32 0 5 0,19-2-1 16,13 2 3-16,-32 0-4 0,32 0-3 0,-27-2-1 15,27 2 4-15,-28 0 3 0,14-2-7 16,14 2 1-16,-30-2 2 0,30 2-2 16,-27 2 3-16,27-2 0 0,-28 0 0 0,28 0 2 15,-28 0-2-15,14 0 2 0,14 0 1 16,-28 0 0-16,13 2-3 0,15-2 5 0,-32 2 0 15,32-2 3-15,-27 0-1 0,10 2 1 16,17-2 0-16,-31 1-7 0,15-1 3 0,16 0 3 16,-34 0-6-16,18 2 4 0,16-2 2 15,-34 0-7-15,19 0 0 0,-3 0 3 16,18 0-6-16,-32 0 11 0,12 3 6 0,3-6 10 16,-1 6-1-16,0-3 14 0,0 0 0 15,0 0 6-15,-1 0 0 0,3 0-1 0,-6 0-2 16,4 0-6-16,-2-3-1 0,-1 3-3 15,0 3-1-15,0-3-5 0,-3-3-3 16,1 3-1-16,0 0-3 0,-2 0-2 0,3 0 1 16,-1-2-5-16,0 2-1 0,2 0 0 15,1 2-1-15,4-2-9 0,-2 0-20 0,18 0-26 16,-27 0-39-16,27 0-46 0,-21 0-40 16,12 3-50-16,9-3-103 0,0 0-613 0,0 0-352 15</inkml:trace>
  <inkml:trace contextRef="#ctx0" brushRef="#br0" timeOffset="-23738.69">19199 9503 2714 0,'0'0'-108'16,"0"0"32"-16,0 0 15 0,0 0 3 15,0 0 24-15,0 0 19 0,0 0 15 0,0 0 29 16,0 0 23-16,0 0 8 0,0 0 18 16,0 0 14-16,0 0 16 0,0 0 12 0,0 0 5 15,0 0-1-15,39-25-3 0,-39 25-16 16,11-15-10-16,-3 6-9 0,-2-3-13 16,3-1-8-16,-1-2-8 0,3-4-13 15,0-2-12-15,-3-4-16 0,2 0-3 0,1 1-1 16,-2-3 9-16,-1 2 1 0,1 0-1 15,-5 5 0-15,2 0 1 0,0 5 7 0,-2 0 6 16,1 1-1-16,-5 14 1 0,2-21 1 16,-2 21-5-16,0 0 0 0,0 0-3 0,0 0-4 15,0 0-1-15,0 0-2 0,0 0-1 16,0 0-3-16,0 0 1 0,0 0-3 16,0 0 1-16,0 0-4 0,-11 53 0 0,11-53-3 15,9 16 0-15,-9-16-9 0,15 13-18 16,-15-13-20-16,16 10-17 0,-2-10-25 15,-14 0-20-15,23 0-4 0,-23 0-9 0,30-7 5 16,-16 1 2-16,-2 0 21 0,4-2 15 16,-16 8 32-16,18-9 44 0,-7 3 30 15,-11 6 25-15,13-8 15 0,-13 8 14 0,0 0 8 16,15-5 4-16,-15 5-13 0,0 0-7 16,0 0-9-16,0 0-5 0,0 0-10 0,12 21-9 15,-12-21-20-15,0 0-30 0,6 17-56 16,-6-17-70-16,8 13-80 0,-4-9-116 15,-4-4-190-15,10 9-450 0,-10-9-401 0</inkml:trace>
  <inkml:trace contextRef="#ctx0" brushRef="#br0" timeOffset="-23218.79">19763 9263 3065 0,'0'0'31'0,"0"0"-9"0,8 10-28 16,-8-10-6-16,0 0-3 0,0 0 2 0,9 13 14 15,-9-13 2-15,0 0 1 0,4 15 2 16,-4-15-5-16,0 0 9 0,2 20 17 0,-2-20 10 16,0 0 4-16,3 17-6 0,-3-17 1 15,0 0-10-15,0 0 4 0,2 19-10 16,-2-19-2-16,0 0-7 0,0 0-7 0,4 11 1 16,-4-11-5-16,0 0 8 0,0 0-8 15,0 0-1-15,0 0-1 0,0 0 4 16,0 0-5-16,0 0 2 0,0 0 2 0,30-26 0 15,-30 26 5-15,6-13-2 0,-6 13 6 16,0 0 6-16,10-12 4 0,-10 12 0 0,0 0-1 16,9-11 3-16,-9 11-3 0,0 0 2 15,0 0 6-15,0 0 6 0,0 0 0 16,0 0 0-16,0 0-4 0,0 0-4 0,0 0 0 16,23 18-4-16,-21-13-1 0,-2-5-3 15,4 14 1-15,-4-14-7 0,5 14 2 16,-5-14-3-16,0 0 4 0,6 15-3 0,-6-15-2 15,0 0-2-15,0 0-7 0,0 0-12 16,0 0-17-16,0 0-20 0,0 0-16 0,0 0-17 16,0 0 1-16,0 0 6 0,24-29 14 15,-24 29 10-15,8-15 10 0,-8 15 18 16,6-11 19-16,-6 11 21 0,0 0 17 0,6-16 9 16,-6 16 20-16,0 0 15 0,0 0 12 15,0 0 2-15,0 0-2 0,0 0-11 0,0 0-8 16,0 0-9-16,28 20-5 0,-24-12-16 15,0-1-38-15,-4-7-64 0,7 17-89 16,-3-12-96-16,-4-5-201 0,4 10-527 0,-4-10-422 16</inkml:trace>
  <inkml:trace contextRef="#ctx0" brushRef="#br0" timeOffset="-21925.87">19973 9667 2852 0,'0'0'-81'0,"0"0"63"0,0 0 26 16,0 0 24-16,0 0 11 0,0 0 9 0,0 0 9 16,0 0 9-16,0 0 5 0,0 0 4 15,0 0 4-15,0 0 2 0,10-30 8 0,-10 30 5 16,4-21 2-16,2 8-2 0,-3-5-5 15,1-2-7-15,1 2-8 0,-1-7-7 16,0-1-7-16,-2 1-1 0,2-1 3 0,0 0 0 16,0 2 1-16,0 1-6 0,1 2-6 15,-3 5-1-15,1-2-1 0,1 1-5 0,-4 17-2 16,4-27-4-16,-2 15-3 0,-2 12-12 16,4-16-5-16,-4 16 0 0,0 0 0 15,6-16-4-15,-6 16-3 0,0 0 4 0,0 0-5 16,0 0-1-16,0 0-1 0,28 26-4 15,-19-16 1-15,-1 2 1 0,-8-12-3 0,16 20-1 16,-6-8 0-16,-2-3 2 0,0 1-2 16,-8-10-3-16,15 14-1 0,-6-7 1 0,-9-7 3 15,12 8-2-15,-12-8 2 0,0 0-1 16,23-2 0-16,-23 2-2 0,16-12 0 16,-16 12-2-16,14-19 3 0,-8 4-4 0,3-1 2 15,-3 1-2-15,1-2 4 0,-1 2 1 16,-2 0 5-16,3 2 1 0,-7 13-5 15,8-25 4-15,-4 15-5 0,-4 10 3 16,6-18-3-16,-6 18-4 0,5-12-1 0,-5 12-16 16,0 0-33-16,0 0-50 0,0 0-68 15,7-8-84-15,-7 8-135 0,0 0-218 0,0 0 14 16,0 0-313-16,0 0-292 0</inkml:trace>
  <inkml:trace contextRef="#ctx0" brushRef="#br0" timeOffset="4424.12">32732 15002 1366 0,'0'0'284'15,"0"0"-101"-15,0 0-41 0,0 0-38 0,0 0-11 16,0 0 14-16,0 0-4 0,0 0-7 15,0 0 4-15,0 0 2 0,0 0 5 16,0 0 5-16,0 0 5 0,0 0 6 0,0 0 3 16,0 0 7-16,0 0-1 0,0 0 5 15,0 0 1-15,0 0 1 0,0 0-3 16,0 0-12-16,0 0-9 0,0 0-7 0,0 0-19 16,0 0-1-16,0 0-1 0,33-12-14 15,-33 12-12-15,24 2-8 0,-24-2-2 16,30 2-4-16,-30-2-3 0,27 4-12 0,-12-1-14 15,-15-3-26-15,23 1-43 0,-23-1-53 16,19 2-61-16,-19-2-75 0,17 1-88 0,-17-1-192 16,10 3-91-16,-10-3-311 0,0 0-321 15</inkml:trace>
  <inkml:trace contextRef="#ctx0" brushRef="#br0" timeOffset="47288.01">32098 14605 1414 0,'20'-5'196'15,"-20"5"-73"-15,0 0-42 0,0 0-21 0,0 0-2 16,0 0-18-16,0 0-3 0,0 0-5 16,0 0 6-16,0 0-3 0,21 0 16 15,-21 0 12-15,0 0 4 0,0 0 17 16,0 0 13-16,0 0 20 0,0 0 5 0,0 0-7 15,0 0-3-15,0 0-9 0,-5 30-9 16,5-30-9-16,0 0-2 0,-8 31-10 16,6-17-5-16,2-14-4 0,-6 30-6 0,4-15-1 15,2 2 0-15,0-17 2 0,-2 32-5 16,0-15 1-16,2 1 0 0,-2 1 3 0,2-2-9 16,0-17-4-16,-2 33-4 0,4-20-3 15,-2-13-6-15,-2 26-1 0,2-26-7 16,0 23 0-16,0-23-4 0,0 19-17 15,0-19-33-15,0 15-42 0,0-15-57 0,0 0-66 16,-4 17-71-16,4-17-141 0,-6 11-547 16,6-11-387-16</inkml:trace>
  <inkml:trace contextRef="#ctx0" brushRef="#br0" timeOffset="48076.08">31587 15103 2762 0,'-18'4'-117'0,"18"-4"32"0,-14 4 21 16,14-4-3-16,0 0 20 0,-19 2 19 0,19-2 10 15,0 0 3-15,0 0 21 0,0 0-9 16,-24 2 12-16,24-2 19 0,0 0 5 16,0 0 13-16,0 0 5 0,0 0 5 0,0 0 8 15,-16-12 4-15,16 12-11 0,0 0-5 16,-2-17-2-16,2 17-7 0,0 0-8 0,4-27 1 15,-4 27-9-15,8-27 0 0,-2 12-6 16,0 0 0-16,5-4-7 0,-2 0 0 16,1 0 2-16,3 0-4 0,-3 1 5 0,4 0-9 15,-4 1 2-15,2-1 1 0,-3 6-1 16,2-2 3-16,1 1-2 0,-1 1 3 16,-1 0-1-16,-1 1 3 0,2 3-1 0,-11 8-1 15,16-16 1-15,-8 9 0 0,-8 7-2 16,16-9-5-16,-16 9 3 0,14-4 1 15,-14 4-1-15,0 0 1 0,0 0-1 0,0 0 0 16,30 12 0-16,-30-12 1 0,9 12 2 16,-9-12 13-16,4 16 9 0,-4-16 2 15,-2 19 4-15,2-19 0 0,-9 20-2 16,1-11-2-16,-1 2-2 0,-4-2-3 0,1 1-2 16,-3 1-1-16,-2-4-4 0,-4 5 6 0,0-5-1 15,0 2 1-15,-3-3 12 0,-1 2 4 16,0-3 0-16,-1 1 3 0,3-2 0 15,-1-2-6-15,4 1-3 0,0-1 4 0,-1 1-10 16,5-2-1-16,16-1-5 0,-30 0-4 16,30 0-1-16,-26 2-4 0,26-2-3 15,-23 0-1-15,23 0 4 0,-19 2-11 0,19-2 3 16,0 0-5-16,-23 0 0 0,23 0-5 16,0 0 3-16,-18 4 0 0,18-4-1 15,0 0 0-15,-16 5-2 0,16-5 4 16,0 0-2-16,-17 8-4 0,17-8 2 0,-13 7 1 15,13-7-3-15,-13 10 4 0,13-10-1 16,-14 10 1-16,14-10-3 0,-18 8-1 0,18-8-11 16,-16 5-35-16,16-5-54 0,-19 3-72 15,10-3-82-15,9 0-185 0,-19-3-169 16,19 3-306-16,0 0-308 0</inkml:trace>
  <inkml:trace contextRef="#ctx0" brushRef="#br0" timeOffset="49213.47">30962 14544 2756 0,'-7'-18'-29'0,"7"18"35"0,0 0 9 0,0 0 12 16,0 0 2-16,-4-15 0 0,4 15 0 16,0 0-5-16,0 0 4 0,0 0-4 15,0 0 6-15,0 0 16 0,0 0-1 0,0 0 6 16,0 0 0-16,0 0 5 0,0 0 5 15,0 0-2-15,0 0 3 0,0 0-13 0,-21 37-2 16,21-37-5-16,-6 18-7 0,6-18 4 16,-4 27-6-16,1-15-4 0,1 4-2 15,0 0-2-15,2-16-2 0,-2 33-2 0,0-13-2 16,0-3-1-16,2 0-1 0,-3 0-1 16,1 0-3-16,2-17-3 0,0 33 1 15,0-16 0-15,0-17-2 0,-2 25 0 0,2-25-4 16,2 22 0-16,-2-22-1 0,-2 18 3 15,2-18-5-15,2 19 4 0,-2-19-1 16,0 0-1-16,-2 20 7 0,2-20-3 0,0 0-6 16,-2 15 5-16,2-15 0 0,0 0-4 15,0 0 1-15,0 0 3 0,0 0-4 0,0 0 1 16,0 0-3-16,0 0-1 0,0 0 0 16,0 0-1-16,0 0-3 0,0 0 1 15,0 0 2-15,0 0 0 0,17-45-5 16,-8 33 0-16,-9 12-1 0,19-17 0 0,-11 8-2 15,3 1 0-15,0 1 4 0,-11 7 1 16,18-13-2-16,-9 8-1 0,-9 5 1 0,17-9 4 16,-17 9-4-16,13-7 1 0,-13 7 3 15,0 0-3-15,14-4 4 0,-14 4 4 16,0 0-1-16,0 0 1 0,0 0-1 0,0 0 3 16,0 0 0-16,7 27 1 0,-7-27 0 15,0 0 3-15,-15 25 3 0,15-25 2 16,-13 15 3-16,3-7 2 0,-3 3-1 0,-2-2 1 15,1-2 1-15,-4 3 2 0,2-2-1 16,-4-1-5-16,1-2-2 0,1 2-1 16,-4-2-1-16,1 1 1 0,0-2-5 15,-2-2 2-15,-1 1-1 0,1 0-1 0,0-2-1 16,0-1 0-16,1 0-1 0,-1 0 1 0,23 0-4 16,-40-1 2-16,23-2 0 0,-2 0 0 15,19 3-2-15,-30-6-3 0,18 0-3 16,12 6 1-16,-22-13-1 0,14 6 1 0,8 7-1 15,-11-14-2-15,11 14 0 0,-8-13 0 16,8 13-2-16,0 0 2 0,0-22-1 16,0 22 5-16,0 0-1 0,10-22-2 15,-10 22 0-15,13-11 1 0,-13 11 0 0,15-12 1 16,-15 12-2-16,17-10 2 0,-17 10-1 16,18-3 0-16,-18 3 0 0,18-4 3 0,-18 4-3 15,0 0 0-15,27 4 5 0,-27-4-1 16,13 6-1-16,-13-6 3 0,8 9-3 15,-8-9 0-15,7 11 2 0,-7-11 2 0,0 0-1 16,0 19 3-16,0-19-1 0,0 0 0 16,-13 20 1-16,13-20-5 0,-15 13 4 15,15-13 0-15,-17 12-2 0,5-7 2 16,-2 0 7-16,14-5 9 0,-26 8 7 0,11-4 10 16,15-4 3-16,-26 3 4 0,14 0 9 15,12-3 3-15,-24 1-2 0,24-1 4 0,-19 0-3 16,19 0-9-16,0 0 3 0,-25-4-7 15,25 4 1-15,-15-7-9 0,15 7-4 0,-8-13-5 16,8 13-4-16,-5-18 0 0,5 18-4 16,0-26-6-16,3 10-15 0,3-4-26 15,0-1-30-15,0-4-42 0,1 1-52 16,3-2-67-16,1-2-51 0,-2-3-111 0,3 0-181 16,-2 5-412-16,2-6-425 0</inkml:trace>
  <inkml:trace contextRef="#ctx0" brushRef="#br0" timeOffset="49442.78">30781 14046 3076 0,'0'0'21'0,"0"0"7"0,0 0-3 15,0 0 0-15,0 0 4 0,0 0 1 16,0 0-4-16,0 0 1 0,0 0-1 0,-39 40 2 15,28-21-8-15,1 3 2 0,-1 1-3 16,-4 4-3-16,0 1-2 0,-1 3 2 16,-2-1-4-16,4 3-16 0,-5-2-34 0,1-1-66 15,2 0-73-15,-4-1-97 0,6-1-599 16,-7-2-239-16</inkml:trace>
  <inkml:trace contextRef="#ctx0" brushRef="#br0" timeOffset="49919.53">30200 14668 2726 0,'0'0'25'15,"0"0"1"-15,0 0 0 0,-15-7-3 0,15 7-1 16,0 0 2-16,0 0 9 0,0 0-3 15,0 0 0-15,0 0 2 0,0 0-1 16,0 0 10-16,0 0 18 0,-10 25 14 0,10-25-9 16,0 19-4-16,0-19-2 0,4 22-7 15,-4-22-7-15,4 27-3 0,-2-13-6 0,0 1-2 16,-2-15-5-16,0 28 5 0,0-16-9 16,0-12 4-16,-6 28 6 0,2-13 1 15,-5-1 3-15,2-1 0 0,-3 1-4 0,-2-3 1 16,-4 1-4-16,2-2-4 0,-5-1 2 15,-3 0-5-15,2-1 2 0,-4 1-3 16,1-1 0-16,-3-2 0 0,4 2-2 16,-6-3 2-16,0-2-4 0,3 1 17 0,-5 0-3 15,0-1-3-15,1-2-6 0,-1 1-4 16,-2 0 5-16,1 0-3 0,1 0-1 0,0 0 1 16,1 0-4-16,-1 0-2 0,2-2 1 15,3 1-5-15,2-1 2 0,0 0-5 0,-1 3 2 16,4-3-8-16,-2 0 0 0,1-3-20 15,21 3-26-15,-34-5-36 0,18 3-56 16,16 2-62-16,-22-9-70 0,14 2-135 16,1 0-197-16,1-1-252 0,6 8-200 15</inkml:trace>
  <inkml:trace contextRef="#ctx0" brushRef="#br0" timeOffset="50235.96">30718 13611 2597 0,'0'0'-7'16,"0"0"4"-16,0 0 0 0,0 0 18 15,0 0 10-15,0 0 12 0,-44 15 16 0,27 0 4 16,-2 1 2-16,-2 4-4 0,-3 4 4 16,-6 6 0-16,1 2 3 0,-3 3 2 0,-10 10-6 15,0-1 1-15,-1 2-8 0,3 2 1 16,-2-3-9-16,-1-2-3 0,1 4-8 16,7-9-17-16,3-6-54 0,0 0-68 0,0 3-90 15,-1-6-139-15,3 4-521 0,-2-5-208 16</inkml:trace>
  <inkml:trace contextRef="#ctx0" brushRef="#br0" timeOffset="50693.74">29157 14922 2544 0,'-16'5'-42'16,"16"-5"45"-16,0 0-9 0,0 0 16 15,-16 5 22-15,16-5 21 0,0 0 17 0,0 0-2 16,0 0-10-16,0 0-3 0,-26-5-12 15,26 5 10-15,0 0 12 0,-15-12 23 16,15 12 18-16,-10-10 7 0,10 10-2 16,-9-12-1-16,9 12-9 0,0 0-4 0,-10-13-8 15,10 13-8-15,0 0-13 0,0 0-6 16,0 0-9-16,0 0-6 0,17-22-6 16,-17 22-6-16,17-3-3 0,-17 3-3 0,0 0-6 15,0 0 0-15,34 18-1 0,-34-18-1 16,8 17-4-16,-6-6 2 0,-2-11-4 0,-2 25-2 15,2-25 0-15,-15 31 0 0,4-19-4 16,1 5 0-16,-7-1-3 0,0-1-12 0,0 0-33 16,1 0-41-16,-4-4-55 0,5 2-72 15,-2-8-92-15,7 3-198 0,-4-4-467 16,14-4-403-16</inkml:trace>
  <inkml:trace contextRef="#ctx0" brushRef="#br0" timeOffset="51571.99">29281 14471 2928 0,'0'0'-72'0,"0"0"13"0,0 0 11 16,0 0 22-16,-23-17 14 0,23 17 27 0,0 0 20 15,0 0 1-15,-40 17 3 0,27-12 0 16,-4 3-9-16,0 2 7 0,-2-2 20 16,-2 5 8-16,-1-5-3 0,-3 5 2 15,0-5-4-15,0 4-5 0,-3-2-7 0,-2-1-1 16,1 1-7-16,1-2-1 0,-4 1-6 15,3 0-8-15,-1-5 4 0,-1 2-3 16,3-1-4-16,0-1-5 0,-2 0 5 0,3-1-4 16,2-3-3-16,2 3 2 0,-1-3 4 15,2 0-2-15,2-3 0 0,20 3 0 0,-39 0-5 16,20-3 0-16,3 2 1 0,16 1 1 16,-28-7 4-16,28 7 0 0,-23-5 3 15,23 5-6-15,-17-8 4 0,17 8-1 16,-14-9 4-16,14 9-1 0,-14-9 7 0,14 9 2 15,-8-10 1-15,8 10 2 0,0 0 1 16,0 0-5-16,-10-14-1 0,10 14 0 0,0 0 0 16,0 0-1-16,-9-11 1 0,9 11 2 15,0 0 3-15,0 0 5 0,0 0 5 16,0 0-1-16,-11-12-3 0,11 12-3 0,0 0-2 16,0 0-2-16,0 0-4 0,0 0-1 15,0 0 1-15,0 0-7 0,0 0-1 16,-15 33-6-16,15-33 1 0,-2 23-1 0,2-23-5 15,-4 26-1-15,0-11 3 0,0 3 1 16,-2-1-4-16,2 1-1 0,-3 1-2 16,2 3 2-16,-3 0 0 0,2-2-5 0,-1 1 2 15,-1 0 1-15,-1-1-2 0,1-2 1 16,2 0-1-16,-3-4 0 0,1 1-1 0,0 0 1 16,-2-3-20-16,1 0 5 0,9-12-5 15,-17 19 5-15,5-13-1 0,12-6-5 16,-18 10 3-16,18-10-3 0,-22 0-1 0,22 0-1 15,0 0-1-15,-21-10 4 0,21 10-4 16,-10-10 3-16,10 10 1 0,0 0 0 16,-7-17 3-16,7 17 2 0,0 0-2 15,0 0 2-15,0 0 2 0,17-22 1 0,-17 22-1 16,0 0 2-16,20-3 1 0,-20 3-1 16,0 0 6-16,0 0 2 0,0 0 0 0,28 15 5 15,-28-15 3-15,7 15 2 0,-7-15 1 16,2 19 4-16,-2-19-3 0,-9 23 0 15,2-11-2-15,-2 3-2 0,-6-3 0 0,0 1-1 16,-2 1-1-16,-2-3 1 0,-3 0-6 16,0-1-18-16,-1-1-47 0,-6 0-55 0,7-1-75 15,-4 2-64-15,-1-4-125 0,4-1-206 16,2 1-384-16,4-2-419 0</inkml:trace>
  <inkml:trace contextRef="#ctx0" brushRef="#br0" timeOffset="51847.21">27802 15762 2914 0,'0'0'-63'0,"0"0"35"0,11 10-10 16,-11-10 14-16,0 0 8 0,27-2 13 0,-27 2 14 15,29-8 5-15,-13 3 8 0,4-3-5 16,3 0-1-16,-1-3 17 0,3-2 6 16,2-3 5-16,2-5-10 0,6-1 2 15,1-2-10-15,-1-6-17 0,1-1-35 16,11-10-25-16,0-3-29 0,-3 0-33 0,-1-2-22 16,-4 1-46-16,-2-4-111 0,-7 2-401 0,-7 5 59 15</inkml:trace>
  <inkml:trace contextRef="#ctx0" brushRef="#br0" timeOffset="52174.65">29014 13566 2091 0,'2'-22'5'0,"-2"22"0"0,1-13 17 0,-1 13 35 15,0 0 13-15,0 0 21 0,0 0 17 16,0 0 12-16,0 0 3 0,-22-8-1 0,22 8 5 16,-27 25-4-16,8-7 4 0,-3 6-2 15,0 3-1-15,-6 5-10 0,-2 2-11 16,-7 17-13-16,0 0-8 0,5-10-7 0,-4 10-8 15,-2 2-12-15,0-4-22 0,2 0-41 16,-4-1-58-16,8-6-64 0,2-6-63 0,1-1-94 16,0-1-194-16,2-3-401 0,0 3-252 15</inkml:trace>
  <inkml:trace contextRef="#ctx0" brushRef="#br0" timeOffset="52538.33">27926 14892 2643 0,'0'0'36'15,"-23"6"36"-15,23-6-11 0,0 0-4 16,-15 10-8-16,15-10 5 0,-17 10 19 16,17-10 12-16,-17 16-6 0,7-7-9 0,-1 2-6 15,-2-1-7-15,2 1-1 0,2-1-11 16,-5 2-3-16,1-1-6 0,3 0-5 15,0-1-30-15,-1-1-48 0,-1 0-54 16,12-9-57-16,-11 14-79 0,2-6-148 0,9-8-440 16,-14 7-155-16</inkml:trace>
  <inkml:trace contextRef="#ctx0" brushRef="#br0" timeOffset="52791.64">27945 14308 2503 0,'0'0'152'0,"0"0"29"16,0 0-20-16,0 0-23 0,0 0-15 0,0 0-16 15,0 0-16-15,0 0-26 0,0 0-79 16,0 0-106-16,17-7-87 0,-17 7-161 16,0 0-493-16,0 0-212 0</inkml:trace>
  <inkml:trace contextRef="#ctx0" brushRef="#br0" timeOffset="-206209.78">8051 13518 1722 0,'0'0'158'0,"0"0"-61"16,0 0-48-16,0 0 4 0,0 0-18 0,0 0-7 16,0 0 35-16,0 0 5 0,0 0 13 0,0 0 11 15,0 0-2-15,-16 7 7 0,16-7 6 16,-2 22-3-16,2-22 2 0,-4 30-2 15,2-13-3-15,0 3-6 0,-1 2-6 16,3 6-4-16,3 3-9 0,-3 9-2 0,4 0-10 16,0 2 0-16,0 6-3 0,2 1-1 15,0-1 5-15,3 1-1 0,-2-1-2 16,1-2-3-16,0 1 2 0,-1-7-2 0,-1 0-5 16,0-4-6-16,-1 0-5 0,1-1 1 15,-4-8-4-15,1-1-7 0,3-1-3 0,-4-6 2 16,2-1-12-16,-2-1-6 0,0-4-32 15,-2-13-32-15,2 23-45 0,-2-23-76 0,2 15-88 16,-2-15-177-16,0 0-171 0,0 0-237 16,0 0-193-16</inkml:trace>
  <inkml:trace contextRef="#ctx0" brushRef="#br0" timeOffset="-205139.78">7897 13636 2527 0,'0'0'-57'0,"0"0"9"0,0 0 0 0,-10-10-2 16,10 10 16-16,0 0-13 0,0 0 12 16,0 0 3-16,0 0 4 0,0 0 1 15,0 0 5-15,42 0 5 0,-42 0-4 16,45 6 2-16,-16-4 7 0,5 0 0 0,6 2 6 16,5-3 14-16,3 1-2 0,9-2 10 15,7 0 10-15,3 0-6 0,2 0 9 0,30-2 8 16,0 1 17-16,3-3 11 0,0 0 3 15,-1 0 11-15,3 1 13 0,-9-1-8 16,-4 0-4-16,2 1-4 0,-4 0-16 0,-12 1-6 16,-12 2-1-16,3 0-11 0,-1 0-6 15,-1 0-6-15,-3 2-3 0,-1 0-5 0,-1-1 7 16,-2 2-10-16,-1 1-11 0,-3 0 2 16,-6-1-2-16,-1-1 0 0,1 2 0 15,-3-1-1-15,-1 1-1 0,1 1-6 16,-3-1 3-16,-3 1-1 0,-2 1 1 0,-6-3 4 15,0 1-8-15,-5 3 3 0,1-5 1 16,-3 3 1-16,-3-2 5 0,-4 3 17 0,0 0 17 16,-4-2 2-16,-1 0 4 0,0 5 0 15,-13-9-1-15,17 13-3 0,-9-3-2 16,-8-10-5-16,8 21-3 0,-4-6 5 0,-2 0-5 16,1 2 1-16,-3 0-2 0,2 7-2 15,-2-2 0-15,3 5-5 0,-1 1-2 16,0 3 1-16,2 5-1 0,0 2-4 0,0-1 1 15,0 3-1-15,4 7-4 0,-1 0 1 16,2 1-1-16,-1-2 0 0,1 0-1 0,-1-6-3 16,2-2 1-16,1-1-2 0,0 3-3 15,-1-6 1-15,0-2 0 0,2-2-1 16,-4 1 1-16,2-5-5 0,-1-3 2 0,-1 2-1 16,1-2 1-16,-2-2-1 0,-1 1-1 15,0-6-3-15,-1 2 3 0,-2-2-3 16,1-2-1-16,-2-2 0 0,-2-12 3 0,2 29-2 15,-2-29 1-15,-2 24-3 0,2-24 4 16,-12 21-1-16,0-10-3 0,-3-3 3 0,-7 2 1 16,0-1-4-16,-6-4 1 0,-4 1 0 15,-7 0 0-15,-3 0 1 0,-4-3-2 16,-1-1 0-16,-4 3 0 0,1-5-2 0,-14 1 5 16,1-2-2-16,0 1-1 0,-1 0 0 15,-4 0 2-15,2 0-2 0,3-3 2 16,-1 1-4-16,3 2 2 0,-1-2 0 0,5 2 0 15,-2-2 0-15,9 1 0 0,-4 1-2 16,3 0 2-16,-8 0-2 0,7-3-3 16,1 6 4-16,-9-6 0 0,9 3-4 15,3 3-2-15,-1-3-6 0,-1 1-3 0,3-2 0 16,1 2 1-16,1-1 2 0,1-1-1 0,-1 1 0 16,3 1 5-16,0-2-2 0,3 1 0 15,3 0 4-15,2 0 3 0,-2-3-3 16,-1 3 0-16,3 0 4 0,-1-2-2 15,1 1 0-15,3-1-2 0,-1 0 4 0,0 0 1 16,2 0-4-16,1 1 3 0,-1-2-2 0,4-1 3 16,0 3-2-16,0-1-3 0,3 0-8 15,1 0-11-15,4-1-4 0,-2 0-3 16,20 3-12-16,-33-5-23 0,20 3-31 16,13 2-45-16,-21-7-51 0,13 6-80 0,8 1-198 15,-12-10-336-15,12 10-128 0</inkml:trace>
  <inkml:trace contextRef="#ctx0" brushRef="#br0" timeOffset="-204071.49">9557 14293 2405 0,'0'0'-5'0,"0"0"31"0,0 0-2 15,19 0 22-15,-19 0-1 0,0 0 11 16,0 0 7-16,0 0 6 0,0 0-8 16,0 0-3-16,26 2-5 0,-26-2-9 0,0 0 0 15,29 0-6-15,-12 2 3 0,4-2-5 16,9-2-3-16,1 4 1 0,11-4-5 15,3 0-2-15,4 2-1 0,2 0-3 0,12-2 0 16,1 2 2-16,3 0-8 0,24 0 6 16,2-2-9-16,-4 1-1 0,-12-1-1 15,-9-2-1-15,-3 2-5 0,22-5 5 0,-17 2-4 16,-7-1 1-16,-4 1-3 0,1-1 0 16,-7 0-1-16,1-2 4 0,-1 1-4 0,-8 0 0 15,-1 1 4-15,-4 0-1 0,1-1-3 16,-5 1 2-16,-4 0-4 0,-2 3-4 0,-1-4 8 15,-1 4-4-15,-7-1 1 0,-2 2 0 16,1-2 1-16,-20 4-1 0,29-3 4 16,-29 3 5-16,22-2 2 0,-22 2-2 0,16-2 5 15,-16 2-5-15,0 0-3 0,0 0 5 16,0 0-6-16,0 0 1 0,0 0 1 16,0 0-3-16,0 0 2 0,0 0-3 15,0 0 1-15,0 0 0 0,0 0 2 0,0 0 0 16,0 0 8-16,0 0 2 0,-62 7 9 15,62-7 17-15,0 0 1 0,0 0-2 0,0 0-4 16,0 0-3-16,0 0-8 0,0 0-2 16,0 0-1-16,0 0-3 0,0 0-4 15,0 0-2-15,0 0-1 0,64 11 3 0,-43-2-1 16,5-2 6-16,-4 2 2 0,4 1-2 16,-3 4 0-16,1-3 0 0,-6 2-3 15,2 0 2-15,-6 3-4 0,1-3 0 0,-6 3-4 16,-5-4-3-16,-4-12-1 0,2 25-4 15,-2-25-27-15,-10 23-26 0,3-12-41 0,-4-1-50 16,11-10-49-16,-14 17-64 0,14-17-119 16,-13 8-216-16,13-8-256 0,-7 2-179 15</inkml:trace>
  <inkml:trace contextRef="#ctx0" brushRef="#br0" timeOffset="-203518.91">12508 14051 2449 0,'15'-5'-64'15,"-15"5"32"-15,0 0 6 0,0 0 20 0,0 0 15 16,0 0 11-16,0 0 15 0,0 0 2 15,0 0-1-15,0 0 5 0,0 0 1 16,0 0-3-16,0 0 5 0,0 0 9 0,-53 16 22 16,33-13-4-16,2 0 12 0,-2-2 1 15,2 5 1-15,-2-5-3 0,2 3-5 0,-1-2-4 16,2 2-2-16,-3 0 5 0,5 1 2 16,-2 2 1-16,4 6-1 0,-6-1-3 0,5 5-5 15,1 3-5-15,5 1-7 0,-3 1-2 16,5 5-5-16,0-2-4 0,2 4-1 15,-1-2-1-15,3 1-4 0,2-2-6 16,-2 2-3-16,2-6-2 0,-2-1-5 0,2 1 2 16,-2-2-8-16,2-3 1 0,0 0-6 15,0-17 0-15,0 28-12 0,0-28-13 16,-2 19-15-16,2-19-33 0,-5 12-40 0,5-12-32 16,0 0-18-16,0 0-1 0,0 0 17 15,0 0 0-15,0 0 25 0,-9-49 21 16,9 49 38-16,0-31 29 0,0 31 30 0,5-24 33 15,-3 12 21-15,-2 12 2 0,7-23-5 16,-1 12-6-16,3 1-2 0,3 0 1 0,5 2-3 16,4-3-4-16,3 7-5 0,3-3-2 15,0 1-8-15,8 3-1 0,-4 0-14 16,3 2-24-16,1 1-45 0,-4-2-59 0,1 2-72 16,-3-4-114-16,0 4-258 0,-7-2-293 15,-3-2-193-15</inkml:trace>
  <inkml:trace contextRef="#ctx0" brushRef="#br0" timeOffset="-197988.72">10972 15043 610 0,'0'0'141'0,"0"0"-50"15,0 0-28-15,0 0-12 0,0 0-14 16,0 0-1-16,0 0 1 0,0 0-3 16,0 0 12-16,0 0 1 0,0 0-1 0,0 0-1 15,-25 1 7-15,25-1 1 0,0 0 5 16,0 0 18-16,0 0-7 0,0 0 6 0,0 0-6 15,0 0 0-15,0 0 8 0,0 0-5 16,0 0-4-16,0 0-5 0,0 0 0 0,0 0-11 16,-24 10 5-16,24-10-6 0,0 0-12 15,-24 4 13-15,24-4-2 0,-21 1 6 16,21-1 2-16,-26 2-1 0,26-2 0 0,-28 0-1 16,28 0-2-16,-26-2-3 0,26 2-4 15,-32 0 0-15,17 0-10 0,15 0 0 16,-36 0-8-16,16 0 0 0,20 0-1 0,-37 2-8 15,20-2 1-15,-2 0 1 0,-1 0-2 16,2 2-5-16,18-2 0 0,-41 3-1 16,22-3-3-16,0 0-2 0,-2 0 5 0,2 0-4 15,0 3-6-15,-3-3 2 0,22 0-4 16,-38 2 5-16,20 0-3 0,-4-2 1 0,3 0 1 16,-1 0-1-16,20 0-1 0,-41 0 3 15,20 0-3-15,2 0 5 0,-1 0-7 16,0 0 2-16,20 0 0 0,-39 0 1 0,20 0-3 15,0 0 0-15,-1-2 0 0,20 2 2 16,-39 0-3-16,18 0 3 0,0-2-1 0,-3 2 2 16,4 0 1-16,-4-3 3 15,3 3-5-15,-1 0 3 0,2 0 3 0,-2 0-7 16,1 3 4-16,0-3-3 0,0 2-2 0,-1-2 2 16,4 0-1-16,-4 0-2 0,22 0-2 15,-37 0 4-15,17 0-2 0,1 2 4 16,0-2-5-16,19 0 3 0,-38 0-3 0,17 0 5 15,2 0-5-15,-2 0-1 0,0 0-7 16,-1 0 9-16,4 0-1 0,-4 0 2 16,-1 3 0-16,4-3-2 0,-4 0 4 0,1 0-1 15,1 0-6-15,-2 0 3 0,0 0-1 16,-1-3 1-16,1 3-3 0,0 0 3 0,0 0-2 16,1 0 2-16,-1 0-3 0,2-2 4 15,-2 0-1-15,-1 2-1 0,0-3-2 16,2 3 6-16,-2 0-3 0,1 0 0 0,-1-3-1 15,0 3 2-15,0-2-2 0,1 0-1 16,-3 1 2-16,4 1 0 0,-2-2-2 0,1 0-1 16,-1-1 0-16,4 2-1 0,-4 1 3 15,0-3 1-15,3 3 0 0,-2-3-1 16,0 2-3-16,1 1 1 0,2-3 0 0,-4 1 5 16,3 2-2-16,-1-2-2 0,0 2 4 15,0 0-2-15,1-1 0 0,-3 1 1 16,4 0-5-16,-1 0 4 0,-3 0 4 15,1 0-3-15,0-3-3 0,-1 3 2 0,1 0-2 16,-2-1 4-16,2-1-4 0,-3 2 2 16,1-4-4-16,-3 4 2 0,0-4 3 0,1 2-1 15,-3 0 1-15,3 1-1 0,0-2-2 16,-1 2 0-16,1-2-2 0,1 3-1 0,2-4-15 16,4 3-13-16,-4-1-19 0,5 1-14 15,1-2-29-15,18 3-26 0,-30-1-23 16,17-2-32-16,2 1-55 0,11 2-119 0,-17-2-312 15,17 2 103-15</inkml:trace>
  <inkml:trace contextRef="#ctx0" brushRef="#br0" timeOffset="-197454.15">11222 15295 1802 0,'-2'-12'-125'16,"2"12"11"-16,-1-16-2 0,1 16-4 16,-2-15-10-16,2 15-262 0</inkml:trace>
  <inkml:trace contextRef="#ctx0" brushRef="#br0" timeOffset="-197205.81">11219 15237 1009 0,'0'0'-43'0,"0"0"34"0,-2-26 15 16,2 26 12-16,0 0 19 0,0 0 11 16,0 0 5-16,0-22 11 0,0 22 5 15,0 0-8-15,0 0-6 0,0 0-9 0,-5-19-3 16,5 19-2-16,0 0-7 0,0 0-9 15,-4-14 3-15,4 14-3 0,0 0-1 16,0 0 9-16,0 0 5 0,-8-15 8 0,8 15 15 16,0 0-4-16,0 0 9 0,0 0 11 15,0 0-7-15,0 0-12 0,-26 2-3 16,26-2 1-16,-20 11 0 0,20-11-16 0,-27 13 1 16,11-3-1-16,-4-2 13 0,2 2-5 15,-6-1-5-15,1 2-6 0,-1 1 2 0,-1-2-7 16,-5 5-2-16,3 0-8 0,-2-2-6 15,-1 1-29-15,5 1-29 0,1-3-30 16,3-2-32-16,0 0-34 0,4-2-60 0,0-3-132 16,4 2-260-16,1-4 207 0</inkml:trace>
  <inkml:trace contextRef="#ctx0" brushRef="#br0" timeOffset="-197009.65">10670 15237 1766 0,'0'0'23'0,"-2"-19"20"0,2 19-1 16,0 0 5-16,-17-6 11 0,17 6 4 0,0 0 0 16,-33 3-4-16,33-3 7 0,-34 12-17 15,16-6-4-15,-1 1-4 0,-1 1-7 0,0-2-1 16,0 1-2-16,2-1-8 0,-1 2-9 16,2-3-34-16,-2-1-23 0,3-1-49 15,0 1-43-15,16-4-87 0,-29 0-402 0,14-1 157 16</inkml:trace>
  <inkml:trace contextRef="#ctx0" brushRef="#br0" timeOffset="-196851.78">10232 15160 1874 0,'-12'-7'32'15,"12"7"47"-15,-18-5-6 0,18 5 8 16,-32 5 5-16,14-2-23 0,-6 4-7 0,-3 1-3 16,-1 1-1-16,-1-4-8 0,-5 5-1 15,0 0-2-15,4 0-22 0,3-3-26 16,-3 0-31-16,4-2-17 0,-1 2-33 0,4-1-35 15,0-3-48-15,1-3-120 0,6 0-290 16,-3-2 217-16</inkml:trace>
  <inkml:trace contextRef="#ctx0" brushRef="#br0" timeOffset="-196706.44">9552 15185 1764 0,'0'0'69'0,"-27"10"41"0,10-5 0 15,-6 6 10-15,-1-3-11 0,-5 6-15 16,-1 0-3-16,-4-2-11 0,3 4-24 15,-3-4-27-15,2 0-49 0,0 2-38 0,1-5-27 16,3-2-37-16,0-1-44 0,3-4-109 0,2-2-332 16,2 0 186-16</inkml:trace>
  <inkml:trace contextRef="#ctx0" brushRef="#br0" timeOffset="-196538.79">8845 15180 1972 0,'0'0'112'0,"-25"2"1"0,25-2-3 15,-42 7-6-15,14-1-10 0,-6 3-9 16,-3 2-32-16,-6-4-7 0,3 1-8 16,-2 2-6-16,1-2-4 0,-1 0-12 0,4-1-26 15,4-1-37-15,3 0-33 0,1-1-50 16,4-1-62-16,3-1-193 0,1 0-237 0,6-3 163 16</inkml:trace>
  <inkml:trace contextRef="#ctx0" brushRef="#br0" timeOffset="-193224.59">8233 14118 1723 0,'-27'2'-63'15,"2"-2"25"-15,2-2 21 0,1 2 16 16,2 0 21-16,0-3 20 0,20 3 9 16,-40-3 14-16,19-1 15 0,-1 3 0 0,2-1-1 15,-4-2-4-15,3 1-1 0,-3 0 3 16,4-1 0-16,-4 3-2 0,-1-3 2 16,-3 0-9-16,1-1-3 0,-3 3-5 0,0-1-9 15,1 0-8-15,-1 0 1 0,-4 2-10 16,2 1-2-16,-3-3-4 0,1 3 1 15,2 0-8-15,-2-1 1 0,3 1-3 0,1 0 0 16,-2 0-5-16,3 0 5 0,-1-2-8 16,2 0 0-16,3 2 4 0,-1-2-6 0,6 4 2 15,-2-4-1-15,22 2 6 0,-38-2-6 16,21 0-4-16,17 2 3 0,-26-3 3 0,12-2 1 16,14 5-7-16,-19-6-4 0,19 6 2 15,-15-9-2-15,15 9 1 0,-8-17-2 16,8 17 1-16,0-19-3 0,0 19 3 0,4-21-3 15,-4 21 0-15,6-21 6 0,-6 21-7 16,8-20 0-16,-3 8 1 0,2 1 6 16,-7 11-6-16,10-22 0 0,-4 14-2 0,-6 8 3 15,10-16 2-15,-10 16 10 0,12-14 2 16,-12 14 2-16,8-11-5 0,-8 11-4 16,0 0 4-16,8-11-2 0,-8 11 6 15,0 0-2-15,0 0-1 0,0 0 4 0,0 0 4 16,0 0-7-16,0 0-2 0,0 0 2 15,0 0-2-15,-30 52-1 0,18-35 1 0,0 0 1 16,-4-3-3-16,2 2 2 0,-1-1 1 16,-2 0-4-16,4 0 1 0,1-2 1 0,-2 1-5 15,2-2 0-15,4-3 1 0,-1 0 0 16,9-9 1-16,-13 16 1 0,13-16-1 16,-10 16 2-16,10-16-2 0,-7 12 6 0,7-12-6 15,0 0-1-15,4 20-6 0,-4-20-17 16,16 9-31-16,-16-9-24 0,19 9-43 0,-7-4-46 15,-1-4-57-15,-11-1-131 0,21 4-393 16,-9-2-22-16</inkml:trace>
  <inkml:trace contextRef="#ctx0" brushRef="#br0" timeOffset="-186594.18">7264 12900 1413 0,'7'-21'132'0,"-7"21"-60"0,6-19-9 0,-6 19-2 16,6-17 8-16,-6 17-30 0,7-17 0 16,-7 17 0-16,6-17 0 0,-6 17 4 15,6-14 11-15,-6 14 15 0,0 0 14 0,6-14 23 16,-6 14 16-16,0 0 3 0,0 0-13 15,0 0-9-15,0 0-17 0,0 0-9 0,0 0-4 16,-22-12-10-16,22 12-12 0,-28 6 3 16,28-6-7-16,-33 7-8 0,15-5-1 15,1 2-2-15,0-2-9 0,0 2 2 0,17-4-4 16,-25 4-6-16,25-4 1 0,-25 3-4 16,25-3-6-16,-20 2 4 0,20-2-6 15,-16 4-3-15,16-4 0 0,-15 7-1 0,15-7 4 16,-11 14-3-16,11-14-4 0,-9 15 2 15,9-15 4-15,-6 21-1 0,2-7-1 0,2 1 9 16,-2 3 14-16,0 0 10 0,0 1 2 16,0 6 6-16,-6 2 1 0,6-1 4 15,-4 5 5-15,0-3 3 0,1 1-8 0,1 0 3 16,2-1-6-16,-3-1-4 0,1-1-7 16,1-3-1-16,1-1-3 0,0-2-4 0,0-4-7 15,0 0 3-15,2 0-3 0,2-16-8 16,-6 22-17-16,6-22-30 0,-2 18-53 15,2-18-67-15,-4 8-62 0,4-8-78 16,0 0-150-16,0 0-502 0,0 0-364 0</inkml:trace>
  <inkml:trace contextRef="#ctx0" brushRef="#br0" timeOffset="-186421.97">6932 13230 2820 0,'0'0'-64'0,"8"-17"50"16,-8 17 2-16,7-10 22 0,-7 10-5 15,0 0 5-15,17-11-4 0,-17 11-5 16,19-10 12-16,-7 4-1 0,-12 6-2 0,30-9-11 16,-15 5 5-16,2-1-35 0,0-1-30 15,2 0-44-15,-2 0-42 0,-1-1-67 16,0-1-161-16,0-1-219 0,-1-2 199 0</inkml:trace>
  <inkml:trace contextRef="#ctx0" brushRef="#br0" timeOffset="-186169.25">7641 12457 1723 0,'0'0'45'0,"0"0"10"0,6-12-11 16,-6 12-3-16,0 0-4 0,0 0-7 0,0 0 13 15,0 0-6-15,0 0 3 0,0 0-1 16,-34 33-8-16,24-20 9 0,0 4-8 16,-3 0-7-16,-2 2-5 0,0 0 6 0,1 0-26 15,-4 2-26-15,6 0-51 0,-3 0-57 16,0-2-109-16,2 0-340 0,3-1 216 16</inkml:trace>
  <inkml:trace contextRef="#ctx0" brushRef="#br0" timeOffset="-184665.68">16385 13493 1392 0,'0'0'260'0,"0"0"-63"0,0 0-72 16,0 0-14-16,-30-11-34 0,30 11 1 0,-24 1-20 15,24-1-3-15,-25 2-5 0,25-2-7 16,-27 2-2-16,27-2 2 0,-30 2-10 16,17 0-3-16,13-2-6 0,-27 0-1 0,27 0 1 15,-26 2 0-15,26-2-8 0,-25 4 3 16,25-4 3-16,-25 4-2 0,12-3 5 15,13-1 2-15,-27 9 7 0,10-4 1 0,1 1 1 16,0-1 7-16,-2 5 2 0,2-3-1 16,-1 5-1-16,0-1 7 0,0 3 5 0,0-3 8 15,2 4 11-15,1-1 7 0,1 2 14 16,0 0 4-16,0-1 3 0,5 4 0 16,-2-1-6-16,1 7-7 0,2-1-5 0,1 1-1 15,0 0-4-15,2 1-1 0,0 1-1 16,2-1-8-16,0 2-2 0,2-4-1 0,-3-1-15 15,1-2-2-15,2-1-6 0,-3-1-2 16,1 0-8-16,2-19 0 0,0 29-6 0,0-15-7 16,0-14-20-16,-2 22-36 0,2-22-54 15,-2 16-77-15,2-16-75 0,0 0-90 16,0 0-176-16,-8 2-75 0,8-2-312 0,0 0-277 16</inkml:trace>
  <inkml:trace contextRef="#ctx0" brushRef="#br0" timeOffset="-184498.01">15771 13971 2936 0,'0'0'85'16,"15"-15"-6"-16,-7 8-13 0,2-3-5 0,6 2-9 15,-2 0-6-15,5 1-4 0,0 2-5 16,4-2-5-16,1 1-2 0,-1 2-13 0,0-3-21 16,1 2-17-16,-5 0-30 0,1 0-20 15,2 1-34-15,-3 2-43 0,-2-2-67 16,2 1-166-16,-4-1-391 0,0 2-65 0</inkml:trace>
  <inkml:trace contextRef="#ctx0" brushRef="#br0" timeOffset="-184089.53">16511 14030 2354 0,'0'0'5'0,"-14"10"1"0,14-10-9 16,0 0-3-16,0 0 3 0,0 0-6 16,0 0 0-16,0 0 12 0,0 0-6 0,0 0 4 15,0 0-7-15,38 13 6 0,-38-13-5 16,30 2 7-16,-14 0 4 0,3-2-12 0,1 2-6 15,-20-2-32-15,32 0-36 0,-16 0-54 16,-16 0-114-16,30-6-329 0,-19 2 223 16</inkml:trace>
  <inkml:trace contextRef="#ctx0" brushRef="#br0" timeOffset="-183937.13">16558 13949 1791 0,'0'0'149'0,"-15"-10"20"16,15 10-19-16,0 0-25 0,-10-9-25 0,10 9-24 15,0 0-15-15,0 0-8 0,0 0-19 16,0 0-38-16,42-5-34 0,-42 5-32 16,41 2-30-16,-19 1-31 0,4-3-39 0,-3 0-96 15,7 0-346-15,0-3 173 16</inkml:trace>
  <inkml:trace contextRef="#ctx0" brushRef="#br0" timeOffset="-183535.65">17355 13711 1736 0,'0'0'-11'0,"2"-16"19"0,-2 16-1 15,0 0-7-15,0 0 15 0,0 0 1 16,0 0 4-16,2-19 4 0,-2 19 27 16,0 0 21-16,0 0 20 0,0 0 20 0,0 0 28 15,0 0 21-15,0 0 13 0,0 0-3 16,-18 50-4-16,14-33-14 0,-2 6-15 0,2 3-14 15,-1 0-12-15,1 3-10 0,2 1-10 16,0 4-11-16,0 2-9 0,0-4-8 16,-1 0-8-16,3 0-4 0,0 0-7 15,0-2-17-15,0-4-28 0,0 1-45 0,0-5-49 16,3-1-69-16,-3-1-64 0,0-5-132 0,0-2-599 16,-3-1-392-16</inkml:trace>
  <inkml:trace contextRef="#ctx0" brushRef="#br0" timeOffset="-182687.75">17216 13821 2803 0,'0'0'-118'0,"-6"-17"32"0,6 17 8 16,0 0 18-16,0 0 16 0,0 0 12 15,0 0 9-15,0-25 19 0,0 25 8 0,0 0 25 16,0 0 5-16,2-21 5 0,-2 21-1 16,4-15 14-16,-4 15 3 0,9-17 3 0,-9 17 2 15,13-15 7-15,-7 6-10 0,-6 9-9 16,19-17-3-16,-6 12-6 0,-1-3-5 0,1 2 0 15,6 2-5-15,-2 1-4 0,5-1 2 16,0 2-6-16,2-1 8 0,-1 6 5 16,3-3 11-16,-1 2 4 0,2 2 2 15,-1-1-2-15,-1 3-5 0,1 2-7 0,-5-1 1 16,-2 3-5-16,-4-1-4 0,-3 3-3 16,-1 0 2-16,-2 1-6 0,-7 0 0 0,0 2-5 15,-2-15 2-15,-4 32-6 0,-5-17-1 16,-2 3 2-16,-1 0-1 0,-3-2 1 15,-4 0-3-15,0-1-1 0,-3-1-1 0,2 0-1 16,-4-2-2-16,3 0 2 0,-1-3-2 16,4 0 2-16,3 1-1 0,-2-5-4 15,4 2-5-15,13-7-4 0,-21 5-4 0,21-5-3 16,0 0-7-16,-17 2 0 0,17-2-1 16,0 0 0-16,0 0 8 0,0 0-2 0,0 0 0 15,0 0 1-15,0 0-1 0,0 0 5 16,0 0 1-16,0 0 0 0,63 0 7 15,-49 3 3-15,2-1 4 0,-1 2 3 0,2 0 2 16,2 2 7-16,-2 1-2 0,2 1-3 16,1-1 3-16,-2 5-5 0,-1 0 6 0,0-1 3 15,0 4 2-15,-3 0 7 0,2 1 10 16,-6-1 8-16,-2 1 9 0,-1 1 6 0,-3-3-3 16,1 2 5-16,-5-1-3 0,0-15-2 15,-5 30-2-15,1-17-5 0,-5 1-6 16,-3-2-4-16,0-3-3 0,-8 1-5 0,-3-2-5 15,-1-4-2-15,0 0-21 0,-4-3-25 16,-2-1-29-16,-1-1-38 0,1-6-44 16,0 2-51-16,3-1-58 0,-5-5-114 15,8 1-212-15,-1 0-335 0,4-3-282 0</inkml:trace>
  <inkml:trace contextRef="#ctx0" brushRef="#br0" timeOffset="-181241.62">18034 14034 2680 0,'0'0'-72'0,"6"-29"18"0,-6 29 2 16,4-13 17-16,-4 13 8 0,6-19 10 16,-6 19 20-16,9-17 38 0,-2 5 1 0,-7 12 8 15,12-19 5-15,-4 8 4 0,1 1 14 16,0 0 13-16,-1-1 14 0,2 1 12 0,-10 10-1 15,19-14 3-15,-8 5-9 0,0 2-9 16,-11 7-9-16,22-11-9 0,-10 9-5 16,-12 2-4-16,21 0 3 0,-21 0-1 15,17 13 1-15,-11-6 2 0,1 8-5 0,-3-3-4 16,-2 6-8-16,-2 3-3 0,-2-2-4 0,-2 4-4 16,-3 1-3-16,-2-2-3 0,1 0 1 15,-3-2-1-15,3-1-3 0,2-2 2 16,-2-1-6-16,-2-2 0 0,4-3-4 0,6-11-2 15,-10 21 0-15,6-11 2 0,4-10-1 16,0 0-3-16,-7 15-7 0,7-15-6 0,0 0 0 16,0 0 6-16,0 0-2 0,0 0-4 15,29-38 0-15,-19 23-5 0,4-2 4 16,-1-2 2-16,4 0-8 0,-2-1 1 0,-1 1-4 16,2 1 8-16,-4-1-10 0,2 1 4 15,0 3 1-15,-4 2 7 0,-1-1 5 0,1 3 3 16,-10 11-5-16,12-17-5 0,-12 17 29 15,7-8 8-15,-7 8-12 0,0 0 3 16,0 0 5-16,0 0-1 0,0 0 2 0,0 0-4 16,-9 46-3-16,9-46-3 0,0 28 0 15,5-10-3-15,-1-1-5 0,5 3 1 16,1-2-4-16,3 1-5 0,2-5-6 0,4 3-11 16,2-2-28-16,0-4-36 0,3-1-41 15,-4-2-55-15,2-5-71 0,1 1-55 0,-7-8-122 16,4 2-181-16,-5-6-31 0,-2 1-343 15,-5-4-402-15</inkml:trace>
  <inkml:trace contextRef="#ctx0" brushRef="#br0" timeOffset="-181028.45">18334 13405 3058 0,'0'0'133'16,"0"0"32"-16,0 0-22 0,13-10-18 0,-13 10-11 16,0 0-11-16,0 0-6 0,0 0-9 15,12-9-12-15,-12 9-25 0,0 0-54 16,0 0-62-16,0 0-91 0,2-7-79 0,-2 7-154 16,0 0-181-16,0 0-270 0,0 0-177 15</inkml:trace>
  <inkml:trace contextRef="#ctx0" brushRef="#br0" timeOffset="-180103.56">9303 12418 2587 0,'0'0'7'0,"2"-17"11"0,-2 17 2 16,0 0 5-16,2-20-2 0,-2 20 17 0,0 0 12 15,2-16 6-15,-2 16 1 0,0 0 1 16,0 0 14-16,0 0 20 0,0 0 5 15,0 0 11-15,0 0-1 0,0 0-7 0,0 0-11 16,0 0-8-16,0 0-8 0,-8 59-9 16,8-38-6-16,0 2-6 0,2 6-5 15,-2 1-2-15,-2 0-7 0,0 3 1 0,2-2-10 16,-2 1 0-16,0 0-4 0,0 1-3 16,-1-3-1-16,3 1-1 0,-2-3-4 15,0-2 2-15,2-2-8 0,-3-3-13 0,3-2-32 16,0-2-40-16,0-17-58 0,0 25-73 15,0-16-78-15,0-9-154 0,0 0-522 16,0 0-397-16</inkml:trace>
  <inkml:trace contextRef="#ctx0" brushRef="#br0" timeOffset="-179449.98">9328 12725 2875 0,'11'-18'-90'0,"-11"18"3"0,4-14 4 15,-4 14 7-15,0 0 15 0,9-15 2 0,-9 15 16 16,0 0 5-16,0 0 15 0,4-18 15 16,-4 18-9-16,0 0 20 0,0 0 9 15,0 0-9-15,2-17 13 0,-2 17 10 16,0 0-3-16,0 0 12 0,0 0 1 0,0 0-5 16,0 0-1-16,0 0-2 0,0 0 4 15,0 0-4-15,0 0 3 0,0 0 13 0,0 0 8 16,0 0 11-16,0 0 6 0,0 0 4 15,0-19-5-15,0 19-7 0,0 0-5 16,0 0-5-16,0 0-3 0,0 0-8 0,21 0-1 16,-21 0-2-16,25 0-6 0,-25 0-3 15,37-2-2-15,-15 2-2 0,10 0-4 16,2 0 10-16,11-1 2 0,3 1-3 0,11-3-3 16,5 3-3-16,2 3 0 0,4-2-3 15,21 3 1-15,-6 3 2 0,3-1-7 0,-1 1-2 16,-15 0-4-16,-8-2 1 0,-1 1 2 15,-1-2-4-15,-3 0 4 0,-3 3 11 0,-6-3 11 16,-5 0 4-16,-6 2 0 0,-5-5-4 16,-4 3-3-16,-3-2-4 0,-3-1-3 15,-3-1-1-15,-5 0-3 0,-16 0-5 0,21 0-4 16,-21 0-3-16,14-7-2 0,-14 7-4 16,0 0 2-16,0 0-4 0,-6-26 3 0,6 26-3 15,-16-18 3-15,8 7-3 0,-2 0 2 16,1-3 0-16,0 3 9 0,-1 2 6 15,10 9 8-15,-17-21 13 0,11 11 14 0,6 10 2 16,-11-15 6-16,11 15-7 0,-9-13-3 16,9 13-4-16,0 0-2 0,-8-12-6 15,8 12 0-15,0 0 1 0,0 0 9 0,0 0-5 16,0 0 13-16,0 0-11 0,0 0 7 16,0 0-3-16,34 44-4 0,-30-32-1 0,-2 3-8 15,0 0-3-15,-2-15-4 0,-2 30-1 16,-2-14-8-16,-2-2-6 0,-3 2-27 15,-2-1-38-15,-1-3-50 0,-5-1-63 0,0 0-70 16,-2-2-66-16,0-4-134 0,0 1-178 16,-3-5 11-16,2-1-250 0,-4-3-194 15</inkml:trace>
  <inkml:trace contextRef="#ctx0" brushRef="#br0" timeOffset="-178994.65">9911 12101 2589 0,'0'0'50'15,"2"-23"25"-15,-2 23-11 0,4-18-6 0,-4 18-8 16,8-14-2-16,-8 14-6 0,13-11-8 16,-13 11-3-16,21-8-1 0,-21 8-4 0,23-1-2 15,-23 1-2-15,26 7 3 0,-14-1 5 16,1 1 6-16,-2 5 1 0,-1-2 1 15,1 3 0-15,-5 0-1 0,0 1 2 0,-2 4-3 16,-4-18-2-16,2 25-3 0,-2-11-8 16,0-14 8-16,-2 25-5 0,2-25 2 15,-4 19-3-15,4-19-1 0,-2 17 4 0,2-17-2 16,0 0-12-16,0 0 1 0,0 0-6 16,0 0-4-16,0 0-1 0,0 0-3 0,0 0 7 15,0 0-7-15,40-36-1 0,-29 21-1 16,0-3 1-16,2 1 5 0,-5 3 9 0,0 0 22 15,1 0 30-15,-2 5 23 0,-7 9 6 16,10-20-4-16,-10 20-8 0,8-15-5 16,-8 15-12-16,6-8 0 0,-6 8-6 0,0 0-3 15,0 0-1-15,0 0-8 0,0 0 0 16,0 0-9-16,12 33-3 0,-12-33-1 16,10 19-5-16,-2-7-10 0,3-1-26 0,-1-2-46 15,3 1-74-15,2 0-98 0,-3-3-125 16,2-1-250-16,-2 0-9 0,-12-6-287 0,19 7-277 15</inkml:trace>
  <inkml:trace contextRef="#ctx0" brushRef="#br0" timeOffset="-177180.85">16531 13213 2646 0,'-20'18'-116'0,"-3"-2"-106"0,2 1-499 0,-2-2 12 16</inkml:trace>
  <inkml:trace contextRef="#ctx0" brushRef="#br0" timeOffset="-175936.9">16458 13231 2052 0,'0'0'-70'0,"0"0"36"16,0 0 24-16,0 0 4 0,0 0 8 0,0 0-1 16,0 0 9-16,0 0-1 0,0 0-1 15,0 0-8-15,0 0 10 0,0 0-7 16,0 0 1-16,0 0 15 0,0 0-5 0,0 0 18 15,0 0 22-15,0 0 15 0,0 0 21 16,0 0 11-16,0 0 5 0,0 0-2 16,0 0-12-16,0 0-15 0,0 0-4 0,0 0-14 15,0 0-9-15,0 0 2 0,0 0-11 16,0 0-3-16,0 0 5 0,30-28 1 16,-30 28 9-16,11-8 6 0,-11 8 2 0,0 0 4 15,10-9-4-15,-10 9-8 0,0 0-2 16,0 0-7-16,0 0-6 0,13-7-6 0,-13 7-5 15,0 0 0-15,0 0-1 0,0 0 1 16,0 0-6-16,0 0 1 0,0 0-1 16,0 0 4-16,0 0 0 0,-23 43 8 0,23-43-3 15,-13 18 0-15,9-9-2 0,4-9-4 16,-13 19-1-16,13-19-2 0,-9 15-3 0,9-15 0 16,-8 12-1-16,8-12-1 0,-4 10 1 15,4-10 0-15,0 0-2 0,0 0-1 0,0 0-5 16,0 0 2-16,0 0-1 0,0 0-3 15,0 0 0-15,0 0 1 0,0 0-4 16,0 0 1-16,0 0-3 0,0 0 3 16,15-43-1-16,-15 43 3 0,8-17-1 15,-8 17 3-15,11-15 0 0,-11 15 1 0,8-13-2 16,-8 13-2-16,9-10 0 0,-9 10-3 16,0 0 10-16,0 0 4 0,0 0 2 0,0 0-2 15,0 0 2-15,0 0-3 0,0 0-1 16,0 0-3-16,0 0-1 0,0 0 1 0,0 0-2 15,0 0-1-15,-28 34 1 0,28-34-4 16,0 0 0-16,-11 16-20 0,11-16-36 16,0 0-59-16,0 0-93 0,-6 11-114 0,6-11-254 15,0 0-408-15,0 0-429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2:39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2180 3784 2664 0,'0'0'-140'0,"0"0"15"0,0 0 14 0,0 0 10 16,0 0 13-16,0 0 25 0,0 0 30 0,0 0 29 15,0 0 17-15,0 0 22 0,0 0 13 16,0 0 8-16,20 24 12 0,-20-24 11 15,0 0 2-15,0 21 15 0,0-21-3 0,-3 17 3 16,3-17-1-16,-3 25-2 0,3-25-6 16,-2 29-2-16,0-14 3 0,0 4-2 15,0 0 3-15,2 0 0 0,-2 4-5 0,0-3-4 16,2 4-5-16,-2 3 4 0,2-5 0 16,0 5 1-16,0 0 0 0,0 0 0 0,0-1-8 15,0-4-2-15,0 2-7 0,0-2-4 16,2 0-5-16,-2-4-8 0,2 3-4 15,-2-3-4-15,0 1-5 0,2-4-1 0,-2-15-5 16,2 26-4-16,-2-26-6 0,0 22-16 16,0-22-21-16,2 17-29 0,-2-17-36 15,0 0-49-15,0 0-62 0,2 12-55 16,-2-12-62-16,0 0-121 0,0 0-504 0,0 0-354 16</inkml:trace>
  <inkml:trace contextRef="#ctx0" brushRef="#br0" timeOffset="415.86">2192 3765 2746 0,'4'-14'-125'16,"-4"14"10"-16,0 0 8 0,0 0 16 15,0 0 12-15,0 0 11 0,0 0 5 0,0 0 7 16,0 0 20-16,0 0 9 0,0 0 10 15,0 0 17-15,0 0 23 0,0 0 9 16,0 0 17-16,0 0 6 0,0 0 5 0,-54 23 2 16,39-18-10-16,3 5-6 0,-4-2-2 15,2 0-3-15,-1 1-6 0,-2-2 0 16,2 1-4-16,0 0-14 0,2 0 8 0,-1-1-7 16,3 1-6-16,11-8-15 0,-21 9-31 15,21-9-29-15,-17 10-33 0,13-8-56 0,4-2-109 16,0 0-369-16,0 0 148 0</inkml:trace>
  <inkml:trace contextRef="#ctx0" brushRef="#br0" timeOffset="752.54">2222 4050 1818 0,'0'0'2'0,"-8"31"10"16,8-31-1-16,-10 15-1 0,2-6-2 15,8-9 2-15,-12 23 12 0,4-9-10 0,-1-3 4 16,-2 2 3-16,1 3 7 0,-4-1-5 15,3 0 7-15,-3 3 9 0,1-3 6 16,0 0 4-16,-1 0 2 0,1-1-6 0,1-1-12 16,2 0 3-16,1-1-6 0,-2-1-20 15,3-2-27-15,8-9-40 0,-13 16-45 0,7-10-83 16,6-6-139-16,-8 5-202 0,8-5 294 16</inkml:trace>
  <inkml:trace contextRef="#ctx0" brushRef="#br0" timeOffset="940.28">2129 4391 1664 0,'8'15'190'0,"-8"-15"-2"15,0 15-25-15,0-15-29 0,-10 24-20 16,4-13-19-16,-3 4-13 0,0-1-4 0,-1-1-8 16,0 4-9-16,-3 1-4 0,-1-1-5 15,0-3-8-15,1 4-5 0,-1-3-2 16,5-3-8-16,-1 0-21 0,-1 0-42 0,1 0-55 15,10-12-70-15,-11 15-96 0,11-8-539 16,0-7-102-16</inkml:trace>
  <inkml:trace contextRef="#ctx0" brushRef="#br0" timeOffset="1655.16">2190 4214 2327 0,'0'0'-42'0,"0"0"22"0,0 0 5 0,0 0 7 15,0 0-9-15,0 0 6 0,0 0 6 16,0 0 5-16,0 0 0 0,0 0 3 0,0 0-1 16,0 0 23-16,0 0 3 0,0 0 26 15,0 0 19-15,0 0 11 0,0 0-3 16,0 0-3-16,51 7-4 0,-51-7-2 0,26 6 1 15,-10-3 0-15,4 0-5 0,3-2-1 16,3 4-10-16,7-2-7 0,3 1-5 0,2 0-5 16,6-1-5-16,1 0-4 0,1 2-2 15,4 0-5-15,-4-2-3 0,9 3 1 16,-10 0 0-16,1-2-8 0,-1 0 6 16,-1 3 7-16,-2-1 8 0,-1-1 1 0,-1 2 6 15,-4-2-1-15,-5 0 2 0,-3-1 4 0,0 2 2 16,-3-2 1-16,-4 0 4 0,-2 0 3 15,-2 0 4-15,0-3 5 0,-2 3-3 16,-15-4-1-16,23 6-10 0,-23-6-5 16,19 4-5-16,-19-4-7 0,15 1-17 0,-15-1-20 15,0 0-20-15,0 0-24 0,17 4-24 16,-17-4-23-16,0 0-27 0,0 0-15 0,0 0-25 16,0 0-18-16,0 0-30 0,19-4-40 15,-19 4-59-15,0 0-554 0,0 0-212 16</inkml:trace>
  <inkml:trace contextRef="#ctx0" brushRef="#br0" timeOffset="2629.9">3382 4374 2450 0,'0'0'-65'0,"0"0"54"0,0 0 31 15,0 0 23-15,0 0 20 0,0 0 15 16,0 0 5-16,0 0 5 0,0 0-5 0,0 0-7 16,0 0-11-16,0 0-4 0,-38-24-9 15,38 24-3-15,2-19-8 0,-2 19 2 16,7-31-4-16,-3 13 0 0,2 2-3 0,0-5-2 15,3 0-3-15,-1-1-6 0,3-1 0 16,0 3-9-16,1-1-1 0,4 0-3 0,-4 2 0 16,4 2-4-16,2 2-2 0,-1 1-1 15,-1 1 2-15,2 5-7 0,-2 1 4 16,1 3-8-16,-17 4-1 0,32-3-2 16,-17 10 1-16,2 0-1 0,-3 4-5 15,2 6-4-15,-2-1-5 0,-1 5 1 0,0 1 0 16,-5 3 4-16,1 1 0 0,-1 0 3 0,-2 3-1 15,-2-5 5-15,-4 3-4 0,2-2 7 16,-2-2-4-16,-2-3 6 0,0 0 3 16,0 0 4-16,0-2 11 0,-2-3-1 0,-2-1 5 15,6-14 3-15,-9 22 1 0,9-22-3 16,-10 12 6-16,10-12 3 0,0 0 3 16,0 0 2-16,0 0-1 0,-22-30 1 0,20 14-3 15,4-7-6-15,-2-6 1 0,5-3-1 16,1-4-2-16,2-1-4 0,3 1 0 0,0 2-6 15,1 2 2-15,4 1-2 0,-2 5-1 16,3-1-1-16,-2 5-1 0,2 6-2 16,-3 0 2-16,4 3-5 0,-2 3-14 15,-1 3 0-15,4 3 4 0,-4 2-4 0,-15 2-1 16,34 12 4-16,-17-3-2 0,0 5 1 16,-2 3 2-16,-3-1 2 0,-1 4 0 15,-2 2 1-15,-1-2 0 0,-4-1 1 0,0 2-1 16,0 0 0-16,-2 0 5 0,-2-2-2 15,0-2 2-15,0 2 6 0,0-19-4 0,-4 33 2 16,4-22-2-16,0-11-2 0,-4 23 1 16,4-23-6-16,-4 13-5 0,4-13-3 0,0 0-8 15,0 0 3-15,0 0-2 0,0 0-2 16,0 0 2-16,-6-47 2 0,6 47 0 16,10-43 7-16,-4 21-4 0,6-1 4 0,-4 0-1 15,4 2-1-15,1 0 2 0,2 0-1 16,0 5 3-16,1 0 1 0,4 0-4 0,-2 5 9 15,-2 5-2-15,3 1 2 0,-1 1-1 16,-18 4-1-16,36 5 3 0,-18 3 0 0,1 4 0 16,-3 3 3-16,0 3-1 0,-2 1 1 15,-4 3 5-15,2-1 1 0,-4 1-3 16,0 1 4-16,-4 2-3 0,1-2 2 16,-3-2 1-16,-2 0-7 0,0-2 4 0,-2-2 1 15,-1 2 1-15,3-19-5 0,-4 29-2 16,2-16 5-16,2-13-10 0,-6 17-19 15,6-17-13-15,0 0-11 0,0 0 5 0,0 0 0 16,0 0 5-16,0 0 3 0,0 0 6 16,17-51 11-16,-9 34 4 0,3-2 8 0,2 2 5 15,1 0 6-15,0 1 10 0,0 3 17 16,-2 2 11-16,4 0 6 0,-2 2 9 0,1 1 4 16,-2 3 8-16,-13 5-11 0,29-7 0 15,-16 7-5-15,-13 0 0 0,23 3-4 16,-10 3-3-16,-13-6-4 0,22 17-6 0,-14-3-3 15,0-3-7-15,0 2 1 0,2 0-5 16,-4 1-4-16,2-1-1 0,-2 2-3 0,-2-1-2 16,-4-14-3-16,11 25-7 0,-9-16-16 15,-2-9-33-15,9 17-44 0,-9-17-52 16,6 16-62-16,-4-12-76 0,-2-4-175 0,0 0-481 16,5 9-346-16</inkml:trace>
  <inkml:trace contextRef="#ctx0" brushRef="#br0" timeOffset="3108.17">4737 4456 2814 0,'0'0'-69'0,"0"0"7"0,0 0-3 0,0 0 0 15,0 0-4-15,4 19 14 0,-4-19 13 16,0 0-4-16,0 0 10 0,0 0 7 16,0 0 3-16,12 6 2 0,-12-6 3 0,0 0 25 15,0 0 10-15,22 5-4 0,-22-5 7 16,21 2-2-16,-21-2 18 0,32 1-20 15,-13-1-8-15,4 0 10 0,1 3-10 0,1 0-3 16,5-3 13-16,0 0-12 0,-1 1-5 16,3-1 7-16,0 0 4 0,1 0 0 0,-1 0 1 15,2 2 20-15,-2-2-6 0,-1 0 5 16,3 2 4-16,-4 0 15 0,-1-2 4 0,-3 0 8 16,-2 1-6-16,-2-1 16 0,0 3-4 15,-3-3 7-15,-1 0-6 0,0 1-1 16,-18-1 1-16,27 2-3 0,-27-2-1 0,21 0-3 15,-21 0-9-15,17 2-3 0,-17-2-6 16,0 0-8-16,0 0-10 0,20 0-23 0,-20 0-32 16,0 0-47-16,0 0-53 0,0 0-56 15,0 0-119-15,10-2-545 0,-10 2-200 16</inkml:trace>
  <inkml:trace contextRef="#ctx0" brushRef="#br0" timeOffset="3495.32">5603 4323 2533 0,'0'0'5'0,"0"0"16"0,0 0 1 0,6-14-25 15,-6 14-16-15,0 0 5 0,0 0-10 16,0 0 20-16,8-11-7 0,-8 11 16 16,0 0 5-16,0 0 10 0,0 0 17 0,0 0 39 15,0 0 21-15,0 0 5 0,0 0 0 16,15 30-7-16,-15-30-8 0,0 27-4 16,0-12-8-16,0 4-6 0,0-2-5 0,0 4-9 15,0-2 2-15,-2 1-5 0,2 0 0 16,-2 1-1-16,2-1 3 0,-4 0-1 15,4 2-1-15,0-3-7 0,-2-1-1 0,2 1-5 16,0 1-8-16,0-4-3 0,0-16-6 16,-3 30-6-16,3-30-16 0,0 23-34 0,0-23-45 15,0 17-59-15,0-17-60 0,0 0-61 16,0 0-136-16,3 11-508 0,-3-11-292 0</inkml:trace>
  <inkml:trace contextRef="#ctx0" brushRef="#br0" timeOffset="4480.76">5603 4227 2643 0,'0'0'-71'15,"0"0"25"-15,-6-15 13 0,6 15 4 0,0 0 0 16,0 0 14-16,0 0 7 0,-2-15 16 16,2 15 7-16,0 0 3 0,0 0 5 0,0 0-3 15,16-12 5-15,-16 12-2 0,0 0 1 16,25-3 4-16,-25 3-1 0,28 0-4 0,-11-3 1 16,2 3-5-16,4 0 0 0,7 3-7 15,0-2 11-15,6-1-10 0,6 4 0 16,3-4-5-16,1 2 2 0,5 0-1 0,0-2-5 15,-1 2 3-15,5 0-5 0,-3 0 1 16,-4-1-3-16,1-1 1 0,-3 3 2 0,-1-2 1 16,-3 2 1-16,-2-2-3 0,-6 1 4 15,-2 0-1-15,-2 0 8 0,-4-2-3 16,-2 2 10-16,0 0 4 0,-3-1 5 0,-5 2 2 16,-16-3 0-16,32 1 4 0,-19 2 3 15,-13-3 10-15,23 6 4 0,-23-6-2 16,15 9-2-16,-7-3-8 0,-8-6 0 0,11 16-3 15,-6-2-6-15,-1-1-3 0,0 2-3 16,0 3-1-16,-2 1 0 0,2 0-6 0,-2 1-1 16,2 3 3-16,-2 2-3 0,4 0-1 15,-2 2-1-15,2 0 1 0,0 1-3 16,0-1-4-16,1 7 2 0,1-4 3 16,-1-2-3-16,1 0-4 0,-1 0 14 0,-1-1-1 15,0 0 1-15,0-1-2 0,0-1-4 16,2 2-1-16,-4-4 1 0,2 1 3 0,-2-1-9 15,0-3 1-15,-2-4 0 0,0 1-2 16,0-1 6-16,0-1 2 0,-2-15 2 0,0 25 4 16,0-25 0-16,-6 21 3 0,0-12-9 15,6-9 1-15,-16 14-4 0,4-7 6 16,12-7-2-16,-27 10-4 0,10-6-1 0,-2-3-1 16,-1 4-4-16,0-4 0 0,-4 2 2 15,-5-3-4-15,-1 0 2 0,-2 0-2 0,-1 0-1 16,-1 0 0-16,0 0-4 0,-4 0 4 15,1 1-3-15,-1-1 2 0,3 0-1 16,-1 0 0-16,2 3-1 0,0-3 3 0,-3 0-3 16,4 0 0-16,-3 0-1 0,4 0 0 15,-2 0 0-15,3 0-3 0,-1-3-6 0,2 3-10 16,1 0-3-16,5-1-7 0,0 1 0 16,0-3 3-16,3 3-1 0,-1-1 6 0,2-2 2 15,20 3 6-15,-36-3-3 0,16 1 1 16,1 0 5-16,2 0-1 0,17 2 3 15,-29-4 1-15,13 0-2 0,16 4 4 0,-25-5-1 16,13 2 2-16,12 3 0 0,-20-11 2 16,20 11 1-16,-16-7 2 0,16 7 0 0,-18-10 0 15,18 10-1-15,-14-7 4 16,14 7-3-16,-13-12 3 0,13 12 0 0,-13-7-4 16,13 7 0-16,-8-14-3 0,8 14 1 0,0 0-3 15,-6-19-1-15,6 19-2 0,0-17 2 16,0 17 5-16,0 0-2 0,8-31 3 15,-4 21 0-15,1-4 1 0,-5 14 1 0,6-23-2 16,-4 12-3-16,-2 11-2 0,9-27-19 16,-3 14-42-16,-2-1-69 0,0-1-84 0,-2-1-182 15,-2 1-508-15,2 0-303 0</inkml:trace>
  <inkml:trace contextRef="#ctx0" brushRef="#br0" timeOffset="17815.91">6001 4646 871 0,'0'0'126'0,"0"0"-37"0,0 0-15 15,0 0-23-15,0 0 4 0,0 0 4 16,0 0-6-16,0 0 7 0,2-25 8 0,-2 25 13 15,0 0 11-15,0 0 7 0,0 0 13 16,0 0 7-16,0 0 0 0,0 0 1 0,0 0-15 16,0 0-6-16,0 0-10 0,0 0-9 15,0 0-6-15,0 0-4 0,0 0-15 16,0 0 0-16,0 0-11 0,0 0-7 0,0 0-1 16,0 0-4-16,0 0-6 0,0 0-8 15,0 0 1-15,0 0-2 0,0 0-3 0,0 0 0 16,0 0 1-16,0 0-1 0,0 0-4 15,0 0 1-15,0 0-3 0,0 0-3 0,0 0 5 16,0 0-7-16,0 0 0 16,0 0 6-16,0 52-7 0,0-52 3 0,0 0-1 15,-2 22-4-15,2-22 4 0,0 0 0 16,-2 20 5-16,2-20-4 0,0 0-5 0,-2 18 3 16,2-18-3-16,0 0 2 0,0 0-2 15,-2 20 9-15,2-20-8 0,0 0 7 16,0 0 3-16,0 0 0 0,-2 16 2 0,2-16 20 15,0 0 10-15,0 0 9 0,0 0-3 16,0 0-1-16,0 0-6 0,0 0-2 16,0 0-5-16,0 0 0 0,0 0-2 0,0 0-2 15,0 0-1-15,0 0-6 0,0 0 1 16,0 0-3-16,0 0-6 0,8-54 3 0,-8 54-5 16,4-17-2-16,-4 17 2 0,6-16-7 15,-6 16 2-15,6-13-2 0,-6 13-1 0,7-13-1 16,-7 13 1-16,6-13-1 0,-6 13 0 15,0 0 0-15,7-16 1 0,-7 16-3 16,0 0-4-16,0 0-1 0,6-15-2 0,-6 15-4 16,0 0 2-16,0 0 0 0,0 0 0 15,0 0 1-15,0 0 0 0,0 0 3 16,0 0-2-16,0 0 0 0,0 0 3 0,0 0-4 16,0 0 2-16,27 23 3 0,-27-23-6 15,6 15 5-15,-6-15 1 0,5 14 0 16,-5-14-2-16,0 0 6 0,7 18-8 15,-7-18 1-15,2 13 3 0,-2-13-2 0,0 0 0 16,4 14 2-16,-4-14-4 0,0 0 10 16,0 0-7-16,6 12 0 0,-6-12-1 0,0 0-2 15,0 0-2-15,0 0-1 0,0 0 0 16,0 0 2-16,0 0-3 0,0 0 8 0,0 0-7 16,0 0 4-16,0 0 1 0,28-29 1 15,-28 29-4-15,8-13 5 0,-8 13-3 0,6-13-5 16,-6 13 10-16,11-14-4 0,-11 14 0 15,8-11 1-15,-8 11 2 0,9-10 1 16,-9 10 6-16,0 0-3 0,13-11 4 16,-13 11-2-16,0 0 5 0,0 0-1 0,16-2-1 15,-16 2 2-15,0 0-2 0,0 0 3 16,22 17-2-16,-22-17-4 0,8 15 0 0,-8-15 2 16,6 16-1-16,1-7-4 0,-7-9 3 15,6 17 0-15,-6-17-7 0,7 17-6 16,-7-17-21-16,6 14-45 0,-6-14-57 0,7 13-53 15,-7-13-64-15,8 11-127 0,-8-11-529 16,8 10-286-16</inkml:trace>
  <inkml:trace contextRef="#ctx0" brushRef="#br0" timeOffset="18910.75">6712 4641 2545 0,'0'0'-160'16,"0"0"22"-16,0 0 16 0,0 0 25 0,0 0 23 15,0 0 26-15,0 0 16 0,0 0 19 16,0 0 23-16,0 0 6 0,0 0 14 0,0 0 7 16,0 0 2-16,0 0-2 0,0 0-1 15,0 0-7-15,0 0 2 0,0 0-6 0,0 0-4 16,0 0 7-16,0 0 1 0,0 0 1 16,0 0-7-16,0 0 17 0,0 0-18 15,0 0 1-15,0 0-2 0,0 0-13 0,0 0 4 16,49 4 6-16,-31-4 2 0,4-2 1 15,-2 0 5-15,4 0-4 0,4 2 7 16,1-2-8-16,3 0-5 0,2 0 9 16,0 0-8-16,-1 4-3 0,4-4-3 0,-1 1 2 15,2-2 6-15,-2 3-10 0,7 0 0 16,-6-2-2-16,5 2-5 0,-4 0 8 0,-1-1-4 16,-3 1 0-16,2 0-3 0,-3-3 7 15,-1 3-4-15,0-1-3 0,-2 1 2 0,-1 0 1 16,-5-2 1-16,1 2-2 0,-2-2-2 15,0 2 0-15,1-2-2 0,-4 2-1 16,2-2 0-16,-1 0 3 0,-2 2-3 0,-19 0-7 16,37-1 1-16,-23 1 2 0,-14 0 6 15,30-3-2-15,-30 3-1 0,25 0 7 0,-25 0-12 16,24 0 0-16,-24 0-7 0,20-1 4 16,-20 1 4-16,0 0-9 0,24 0 1 0,-24 0-3 15,0 0-8-15,19 0 1 0,-19 0-19 16,0 0 1-16,0 0-1 0,0 0-5 15,0 0 3-15,0 0-5 0,0 0 2 0,0 0 10 16,0 0 3-16,0 0-5 0,0 0 14 16,0 0-4-16,0 0 4 0,0 0 7 15,0 0 1-15,0 0-2 0,0 0 0 16,0 0 3-16,-53-17 10 0,53 17 3 0,0 0 4 16,-22-9 18-16,22 9-5 0,-12-7 10 15,12 7 3-15,-12-9 6 0,12 9 4 0,-11-10 1 16,11 10 2-16,0 0 5 0,-15-11 5 15,15 11 13-15,0 0 8 0,-11-11 1 16,11 11-3-16,0 0-10 0,0 0-5 16,-10-10-4-16,10 10-11 0,0 0-4 0,0 0-5 15,0 0-5-15,0 0-5 0,0 0-2 0,0 0 5 16,0 0-6-16,0 0-6 0,0 0 0 16,0 0-1-16,0 0-2 0,0 0 1 0,0 0 3 15,0 0-5-15,0 0 0 0,0 0-4 16,0 0 7-16,49 25-2 0,-49-25-5 15,20 11 1-15,-6-7-1 0,-2 4 1 0,0-3-3 16,4 3-1-16,-6-1 5 0,-10-7-5 16,21 13 5-16,-12-5 3 0,-9-8 2 0,13 15 15 15,-13-15 16-15,6 16 3 0,-6-16-2 16,0 19 0-16,0-19-12 0,0 0-10 16,-15 25-28-16,6-15-33 0,9-10-60 0,-16 14-53 15,7-8-69-15,9-6-167 0,-19 10-382 16,12-7-63-16</inkml:trace>
  <inkml:trace contextRef="#ctx0" brushRef="#br0" timeOffset="19930.09">8613 4246 2262 0,'12'-9'-45'16,"-12"9"8"-16,0 0-3 0,13-7 7 0,-13 7 8 15,0 0 9-15,0 0 5 0,13-9 14 16,-13 9 10-16,0 0-8 0,0 0 4 0,0 0 5 16,0 0 15-16,0 0 21 0,0 0 11 15,0 0 11-15,0 0-7 0,0 0-3 16,0 0-6-16,0 0-5 0,0 0-9 0,0 0-6 16,0 0-2-16,0 0-5 0,-61 10-4 15,61-10 0-15,-26 3-3 0,26-3 0 0,-26 3-6 16,26-3-3-16,-25 2 5 0,25-2-6 15,-23 2-6-15,23-2 2 0,-19 1 2 16,19-1-4-16,-14 3-1 0,14-3-1 0,0 0-4 16,-20 1 6-16,20-1-1 0,0 0 0 15,-15 7-8-15,15-7 6 0,0 0-2 0,-8 14 0 16,8-14-1-16,0 0 9 0,-5 22 0 16,5-22-9-16,-4 22 1 0,4-22 3 15,-2 25-4-15,2-11 5 0,0-14-3 16,0 32 3-16,0-16-1 0,0 2 2 0,0-1-1 15,0-17 4-15,2 34-8 0,-2-16 8 16,0-1 1-16,0 0 10 0,0-17 12 0,2 32 6 16,-2-17 0-16,0 1 6 0,0-16-2 15,2 27-7-15,-2-27-2 0,0 22-6 16,0-22 2-16,3 21-6 0,-3-21 2 0,0 17 0 16,0-17-5-16,0 0-4 0,0 19 5 15,0-19-1-15,0 0 1 0,0 15 7 0,0-15-8 16,0 0-5-16,0 0-9 0,0 0-17 15,0 0-9-15,0 0-13 0,0 0-13 16,0 0-7-16,0 0-1 0,0 0-3 0,0 0 9 16,0 0 6-16,25-39 0 0,-25 39 19 15,4-18 0-15,-4 18 14 0,4-16 9 16,-4 16 1-16,6-18 3 0,-6 18 0 0,6-15 0 16,-6 15 1-16,4-18 2 0,-4 18 2 15,4-15-3-15,-4 15 9 0,4-13-1 0,-4 13 7 16,6-13 1-16,-6 13 6 0,0 0 5 15,6-17 1-15,-6 17 0 0,0 0 7 0,9-15 5 16,-9 15 8-16,8-10 0 0,-8 10 2 16,0 0 6-16,13-11 0 0,-13 11 6 15,17-6-3-15,-17 6 1 0,24-6-5 16,-24 6 1-16,27-4-5 0,-10 2-7 0,2 1-7 16,0-1-3-16,0-1-8 0,0 3-3 15,-19 0-15-15,36-1-34 0,-21 0-56 0,-15 1-92 16,27 0-87-16,-27 0-187 0,22-6-150 15,-14 5-250-15,-8 1-180 0</inkml:trace>
  <inkml:trace contextRef="#ctx0" brushRef="#br0" timeOffset="22500.24">5365 5887 2469 0,'0'0'-84'15,"0"0"4"-15,0 0 8 0,0 0 0 0,-2-19 17 16,2 19 7-16,0 0 23 0,0 0 12 16,0 0 13-16,0 0 19 0,-2-15 8 15,2 15 16-15,0 0 12 0,0 0 7 16,0 0 2-16,0 0-7 0,0 0-1 0,0 0-13 16,0 0-4-16,0 0-9 0,0 0 0 0,0 0 18 15,0 0-1-15,0 0 1 0,0 0 0 16,0 0-6-16,0 0 3 0,0 0 1 15,0 0-6-15,0 0 2 0,0 0-1 16,-4 53 0-16,4-53-3 0,-4 23-6 0,4-23-3 16,-2 21-1-16,0-8-5 0,2-13 2 15,-2 29 4-15,2-15 5 0,0-14-2 16,-5 31-3-16,3-14 3 0,0 0 3 0,0 3 6 16,0 0-25-16,0 0 2 0,0 0 1 15,2-1 3-15,-3 3-1 0,1-3-4 0,2-2 0 16,-2 2 0-16,2-19-2 0,0 32 0 15,-2-15-2-15,2-17-2 0,0 25 0 16,0-25-1-16,0 21-2 0,0-21 1 0,-2 15-2 16,2-15-5-16,0 0-20 0,0 20-37 15,0-20-43-15,0 0-41 0,0 0-34 16,0 0-37-16,0 0-59 0,0 0-569 0,0 0-172 16</inkml:trace>
  <inkml:trace contextRef="#ctx0" brushRef="#br0" timeOffset="23637.92">5347 6173 2399 0,'0'0'-104'0,"0"0"4"0,6-14 0 0,-6 14 0 16,0 0 0-16,0 0 7 0,0 0 6 16,0 0 2-16,0 0 18 0,0 0 3 15,0 0 3-15,0 0 12 0,0 0 9 0,0 0 14 16,0 0 16-16,0 0 12 0,0 0 6 15,0 0 6-15,0 0 0 0,0 0 5 0,0 0 5 16,0 0-5-16,0 0 3 0,0 0 0 16,0 0-2-16,0 0 6 0,0 0 13 15,0 0 16-15,0 0 12 0,0 0 5 16,6-15 14-16,-6 15 3 0,0 0-7 0,0 0-9 16,0 0-8-16,0 0-5 0,0 0-9 15,0 0-5-15,24 2-4 0,-24-2 4 16,0 0-16-16,0 0 5 0,23-2-9 0,-23 2-2 15,0 0-6-15,27 2-3 0,-27-2-4 16,25 0-10-16,-25 0-1 0,36 0 8 0,-14 0-11 16,-1 0 0-16,5 0-8 0,-2 0 8 15,8 0 6-15,1 0 9 0,1 0-21 16,3 0-1-16,1 0 2 0,7 0 5 0,-1 0-7 16,5 0 7-16,0 0-15 0,0 0-5 15,1-2-6-15,-1 2 3 0,0 0 0 0,-1 0-7 16,1 2 3-16,-5-2-13 0,3 0-3 15,-5 0 2-15,2 0 2 0,-7 0 1 0,-1 1 12 16,0-1-3-16,-2 3 4 0,-3-2 15 16,-1-1 5-16,0 3-15 0,-5-6 6 15,-3 6 1-15,-2-1-2 0,2-2 7 0,-3 0 6 16,-3 1-11-16,-16-1-1 0,30 0 16 16,-18 2-6-16,-12-2 1 0,22 0 1 15,-22 0-5-15,19 2 7 0,-19-2-7 0,0 0 5 16,21 2 5-16,-21-2 0 0,0 0-1 15,0 0 5-15,21 0-4 0,-21 0 5 16,0 0-11-16,0 0 4 0,20 2-1 0,-20-2-13 16,0 0-17-16,0 0-13 0,0 0-7 15,0 0-4-15,0 0-5 0,14-8 6 16,-14 8-2-16,0 0 9 0,0 0 1 0,0 0 17 16,0 0 6-16,0 0 15 0,0 0 12 15,0 0 8-15,0 0 4 0,0 0-2 0,0 0 2 16,-32-30 0-16,32 30 6 0,0 0 8 15,-8-9-1-15,8 9 13 0,0 0 5 0,0 0 1 16,0 0 13-16,-10-14 22 0,10 14 7 16,0 0 13-16,0 0-16 0,0 0 3 15,-11-12-12-15,11 12-3 0,0 0-2 16,0 0-6-16,0 0 5 0,0 0 0 0,0 0 1 16,0 0 3-16,-11-9 3 0,11 9 3 0,0 0 3 15,0 0-10-15,0 0-6 0,0 0-7 16,0 0-2-16,0 0-8 0,0 0-4 15,0 0-4-15,0 0-3 0,0 0 2 16,0 0-4-16,0 0-2 0,-17-6 3 0,17 6-2 16,0 0 5-16,0 0-5 0,0 0-4 15,0 0 0-15,-20-2-2 0,20 2 0 16,0 0-5-16,-16-5-1 0,16 5-3 0,0 0 0 16,0 0-1-16,0 0 0 0,-18-7-2 15,18 7 2-15,0 0 0 0,0 0 1 0,0 0 6 16,-11-10 0-16,11 10 0 0,0 0-1 15,0 0 0-15,0 0 3 0,0 0-2 0,0 0-1 16,0 0 0-16,0 0-2 0,0 0-4 16,0 0 1-16,0 0-7 0,0 0 1 15,0 0 1-15,0 0-2 0,0 0-2 0,0 0-1 16,0 0 0-16,0 0-2 0,0 0-1 16,0 0 0-16,0 0-2 0,0 0 1 0,49 18-3 15,-49-18-3-15,18 8 3 0,-18-8 1 16,19 10-2-16,-10-7-1 0,-9-3 3 15,17 10-4-15,-9-4-3 0,-8-6 1 0,10 11 0 16,-10-11 4-16,10 12-1 0,-10-12 1 16,4 16-1-16,-4-16 0 0,0 0 2 0,-14 31-5 15,8-17-13-15,-2-3-28 0,-2 2-40 16,-1-1-62-16,2 1-59 0,-3-4-81 16,1 4-181-16,1-2-478 0,-1-2-360 0</inkml:trace>
  <inkml:trace contextRef="#ctx0" brushRef="#br0" timeOffset="34393.53">5775 6754 468 0,'0'0'266'0,"0"0"-53"0,0 0-78 0,0 0-33 15,0 0-16-15,0 0-3 0,0 0-5 16,0 0 4-16,0 0 22 0,0 0 4 16,0 0 0-16,0 0-4 0,0 0 1 15,0 0 11-15,0 0-12 0,0 0-7 0,0 0-4 16,0 0-7-16,0 0-9 0,-10 16-7 15,10-16-9-15,0 0 2 0,0 0-11 0,0 0-11 16,0 0 2-16,0 0-2 0,0 0-4 16,0 0-6-16,0 0 1 0,0 0-6 15,0 0-1-15,0 0-4 0,-29-22 0 0,29 22-3 16,0 0 4-16,-8-15-3 0,8 15-4 16,0 0 0-16,-5-18 3 0,5 18-3 0,0 0-2 15,-2-16-1-15,2 16-2 0,0 0 3 16,0 0-2-16,9-20 0 0,-9 20-3 15,0 0 0-15,10-12 1 0,-10 12-5 0,0 0 2 16,15-8 0-16,-15 8-6 0,0 0 2 16,17-3-1-16,-17 3-1 0,0 0 0 0,0 0-3 15,27 5 5-15,-27-5-5 0,0 0 3 16,20 9-3-16,-20-9-2 0,12 7 1 16,-12-7 1-16,11 10 2 0,-11-10 0 0,6 13-6 15,-6-13-1-15,0 0 5 0,4 22 1 16,-4-22 0-16,-2 15 2 0,2-15 0 0,0 0 2 15,-8 28-2-15,4-19 4 0,4-9-3 16,-11 23 4-16,5-11-3 0,-3-1-1 16,9-11-2-16,-15 22 2 0,9-13-1 0,6-9 1 15,-10 17-3-15,10-17 3 0,-9 15 0 16,9-15 2-16,-11 12 1 0,11-12 7 16,-6 9-5-16,6-9 2 0,0 0-2 0,0 0-1 15,0 0-5-15,0 0-1 0,0 0-1 16,0 0 0-16,0 0-5 0,0 0 3 15,0 0-4-15,0 0 1 0,0 0 2 0,0 0-7 16,28-41 0-16,-28 41 4 0,10-19 5 16,-4 10 2-16,1-6-2 0,-7 15 6 15,11-24-2-15,-7 13 3 0,2-4 4 0,0 4 4 16,-6 11 2-16,9-24 0 0,-3 14 0 16,-6 10-1-16,11-19 3 0,-7 9-5 0,-4 10-1 15,9-17 1-15,-9 17 1 0,8-15-4 16,-8 15-2-16,6-10 2 0,-6 10-5 0,0 0 1 15,6-16-6-15,-6 16 2 0,0 0-5 16,7-13 3-16,-7 13-2 0,0 0 1 16,0 0-1-16,0 0 3 0,0 0 1 0,0 0 5 15,0 0 9-15,0 0 0 0,0 0 3 16,0 0 7-16,0 0 5 0,0 0 3 0,0 0-1 16,0 0 3-16,0 0-1 0,-19 44 2 15,19-44 2-15,-4 18 5 0,4-18 3 16,-6 21 3-16,4-7-2 0,2-14-1 0,-5 22 5 15,5-22-1-15,-2 29 3 0,2-16 3 16,0-13-2-16,4 27 5 0,-1-12 1 0,3-1 3 16,0-2-5-16,0 1-4 0,4-1-7 15,2-2 0-15,0 2-16 0,3-3-19 16,2-1-43-16,-2-2-59 0,1-1-101 0,2-3-99 16,-18-2-192-16,27 0-103 0,-27 0-335 15,19-7-324-15</inkml:trace>
  <inkml:trace contextRef="#ctx0" brushRef="#br0" timeOffset="54016.48">10998 4134 2663 0,'0'0'-110'0,"0"0"15"0,0 0 19 0,0 0 7 15,0 0 13-15,0 0 16 0,0 0 17 16,0 0 32-16,0 0 5 0,0 0 9 0,0 0 13 16,0 0 9-16,0 0 19 0,0 0 17 15,0 0 12-15,0 0 6 0,0 0 10 0,0 0-1 16,0 0-1-16,0 0-7 0,0 0-3 15,0 0-8-15,0 0-13 0,0 0-4 16,0 0-9-16,0 0-10 0,0 0-7 0,0 0-5 16,0 0-1-16,0 0-2 0,0 0-5 15,0 0-4-15,0 0-5 0,0 0 3 16,0 0-4-16,0 0-2 0,-6 40-2 16,6-40-4-16,-2 21-1 0,2-21-2 0,0 25-3 15,-2-11 3-15,2-14-3 0,0 33-1 16,-2-15 1-16,2-3 1 0,2 2-4 0,-2-17 0 15,-2 33 0-15,2-18-1 0,0-15 2 16,-2 26-3-16,2-12 1 0,0-14 0 16,0 22 0-16,0-22 1 0,0 21-5 0,0-21 3 15,0 0-1-15,0 23 1 0,0-23-1 16,0 0-1-16,0 18 4 0,0-18 3 0,0 0-4 16,0 0 3-16,0 0-3 0,2 17-2 15,-2-17-3-15,0 0 3 0,0 0 2 0,0 0-6 16,0 0 0-16,0 0 2 0,0 0-2 15,0 0 3-15,18-42-2 0,-18 42-1 16,8-18 0-16,-8 18 1 0,8-21 0 0,-6 10 0 16,-2 11-2-16,8-21 2 0,-4 7-1 15,0 1-4-15,-4 13 7 0,9-26-2 0,-5 13 1 16,-4 13-2-16,9-24 1 0,-7 13 1 16,-2 11-1-16,8-19-1 0,-8 19 1 15,9-17-3-15,-9 17 1 0,6-15-1 0,-6 15 0 16,6-16-1-16,-6 16 2 0,7-13-2 15,-7 13 2-15,9-11 0 0,-9 11-1 16,0 0-2-16,10-14-1 0,-10 14 6 16,0 0-3-16,8-9 0 0,-8 9-2 0,0 0 1 15,0 0-1-15,13-9 3 0,-13 9-1 16,0 0-2-16,0 0 2 0,0 0 0 0,0 0 0 16,16-4-1-16,-16 4-1 0,0 0 2 15,0 0 0-15,0 0-3 0,0 0 2 0,0 0 1 16,0 0 1-16,0 0-1 0,0 0 5 15,0 0-6-15,0 0 4 0,16 18-1 16,-16-18-2-16,0 0 5 0,0 0-1 0,4 12 2 16,-4-12-1-16,0 0-5 0,0 0 4 15,0 0-1-15,6 17 0 0,-6-17-1 0,0 0 2 16,0 0-3-16,0 0 2 0,4 18-1 16,-4-18 2-16,0 0-2 0,3 15 4 0,-3-15-3 15,0 0-2-15,0 0 3 0,2 18 0 16,-2-18-4-16,0 0 4 0,3 18-1 15,-3-18 1-15,0 0-1 0,1 19-5 0,-1-19 7 16,0 0 0-16,0 17-4 0,0-17 4 16,0 0-4-16,-1 21 2 0,1-21 0 15,-3 15-3-15,3-15 4 0,0 0-1 0,-2 23 0 16,2-23 0-16,0 0-1 0,-3 21 4 16,3-21-6-16,0 0 3 0,-2 15 3 15,2-15 1-15,0 0-1 0,0 0-2 0,0 0-5 16,-3 18 11-16,3-18-2 0,0 0 2 15,0 0 7-15,0 0-8 0,0 0 2 0,0 0-3 16,0 0-4-16,0 0 1 0,0 0-2 16,0 0 2-16,0 0-2 0,0 0 0 15,0 0-2-15,0 0-5 0,25-47 4 0,-21 38-2 16,-4 9-5-16,9-24 1 0,-6 12-5 16,-3 12-4-16,12-27 0 0,-6 14-8 15,-2 0 3-15,2-1 2 0,-6 14 1 0,13-23 4 16,-7 12 1-16,-6 11 1 0,11-20 0 15,-5 13 2-15,-6 7 1 0,12-15 3 16,-12 15 2-16,11-13-4 0,-11 13 3 0,12-10 3 16,-12 10-3-16,12-7 0 0,-12 7 1 0,12-6 2 15,-12 6 3-15,0 0 5 0,0 0 3 16,0 0 10-16,26 2 10 0,-26-2 2 16,0 0 8-16,13 15 5 0,-13-15 3 0,10 15 4 15,-6-5-1-15,1 3 5 0,1 0 2 16,0 1-6-16,-6-14 0 0,7 28-5 15,-3-12-4-15,0-1-4 0,-2 0-1 0,2 2-3 16,-4-17-2-16,6 29-1 0,-3-16-6 16,1-2-3-16,-4-11-1 0,6 24-3 0,-6-24-4 15,3 18-12-15,-3-18-23 0,6 18-37 16,-6-18-59-16,4 15-72 0,-2-9-81 16,-2-6-159-16,0 0-156 0,5 11-289 0,-5-11-241 15</inkml:trace>
  <inkml:trace contextRef="#ctx0" brushRef="#br0" timeOffset="56522.58">11624 4315 2581 0,'0'0'-75'0,"0"0"24"0,-3-19 1 16,3 19 18-16,0 0 0 0,0 0 18 0,3-23 14 16,-3 23 3-16,0 0 11 0,12-23 9 15,-12 23-3-15,10-11-1 0,-10 11 1 16,12-14 4-16,-5 6-2 0,-7 8 6 0,15-9-1 16,-15 9-16-16,16-7-8 0,-16 7 3 15,17-4 6-15,-17 4-2 0,20-2-4 0,-20 2 3 16,0 0-3-16,32 10-6 0,-23-5 7 15,1 2-8-15,-2 3 7 0,-1 4-5 0,-3-2 10 16,0 6-1-16,-2-3-4 0,-2 5 10 16,0-20-8-16,-2 36 2 0,-2-19 2 15,-3 2 13-15,3-2 13 0,-2 0 13 0,-2 1 7 16,1-3-1-16,1-1 3 0,-3-2 1 16,3 2-12-16,6-14-3 0,-9 18 1 15,9-18 4-15,-8 16 5 0,8-16-9 0,0 0-5 16,0 0-14-16,0 0-13 0,0 0-4 15,0 0-17-15,0 0-3 0,0 0-24 0,34-31 0 16,-19 14-14-16,-1-4-4 0,5-4 9 16,-4 1 3-16,3 1 3 0,-4 2 6 15,2 2 7-15,-5 0 11 0,5 2 12 16,-3 1 14-16,-6 3 15 0,5 1 13 0,-4 1 0 16,-8 11 4-16,11-16-8 0,-11 16 4 15,7-9 12-15,-7 9 13 0,0 0 5 0,0 0 0 16,0 0-7-16,0 0 2 0,0 0 7 15,0 0 2-15,0 44-3 0,0-44 0 16,3 27-7-16,1-12 0 0,2 1-13 0,1-1-3 16,4 2-4-16,1 0-3 0,3-2-2 15,1-1-5-15,-1-1-5 0,4-1-11 0,1-1-31 16,-4-4-41-16,0 1-63 0,3-3-72 16,-2 0-69-16,-2-4-66 0,1-1-169 0,-16 0-424 15,22-8-313-15</inkml:trace>
  <inkml:trace contextRef="#ctx0" brushRef="#br0" timeOffset="56812.32">11621 3831 3027 0,'0'0'133'0,"0"0"-11"15,0 0-14-15,0 0-14 0,0 0-4 16,0 0 9-16,0 0 19 0,0 0-7 16,0 0-10-16,0 0-12 0,0 0-13 15,0 0-5-15,0 0-11 0,0 0-18 0,0 0-43 16,0 0-74-16,0 0-86 0,0 0-80 15,0 0-100-15,0 0-141 0,27-8-438 0,-27 8-322 16</inkml:trace>
  <inkml:trace contextRef="#ctx0" brushRef="#br0" timeOffset="56971.59">11803 3802 3058 0,'0'0'151'0,"15"4"11"0,-15-4 7 0,0 0 7 15,18 4 7-15,-18-4 31 0,0 0-18 16,17 4-45-16,-17-4-18 0,0 0-26 0,0 0-27 15,17 3-32-15,-17-3-34 0,0 0-51 16,13-2-76-16,-13 2-103 0,0 0-90 16,0 0-205-16,0 0-90 0,0 0-325 0,0 0-328 15</inkml:trace>
  <inkml:trace contextRef="#ctx0" brushRef="#br0" timeOffset="58302.28">12731 4425 2820 0,'0'0'-39'16,"0"0"29"-16,-20 8 8 0,20-8 17 16,0 0 27-16,0 0 24 0,0 0 30 0,0 0 12 15,0 0 13-15,0 0 6 0,0 0 7 16,0 0 2-16,-14 4 12 0,14-4-2 0,0 0 0 15,0 0 21-15,0 0-7 0,0 0-11 16,0 0-20-16,0 0-13 0,0 0-14 16,0 0-16-16,0 0-10 0,0 0-13 0,0 0 4 15,65 0-13-15,-48 0-15 0,3 0-10 16,0 2 6-16,2-2-16 0,1 0-11 0,-3 2-24 16,4-2-22-16,-3 0-26 0,-2 0-44 15,-2 0-45-15,-2 0-62 0,1 0-53 16,-16 0-73-16,21-2-136 0,-21 2-139 0,6-6-309 15,-6 6-329-15</inkml:trace>
  <inkml:trace contextRef="#ctx0" brushRef="#br0" timeOffset="58464.34">12666 4292 2925 0,'-14'-6'81'0,"14"6"5"0,0 0-7 16,-14-7-8-16,14 7-8 0,0 0-9 0,0 0-6 15,0 0-4-15,0 0-8 0,34-18-36 16,-16 17-59-16,1 0-67 0,10-5-79 0,-5 3-155 16,5-1-481-16,-1-1-177 0</inkml:trace>
  <inkml:trace contextRef="#ctx0" brushRef="#br0" timeOffset="62205.66">13685 4041 1036 0,'0'0'203'0,"14"-10"-62"0,-14 10-69 16,0 0-16-16,9-7-16 0,-9 7-8 0,0 0 5 15,0 0 13-15,16-10-12 0,-16 10 18 16,0 0-3-16,13-6 13 0,-13 6 26 15,0 0 7-15,0 0 13 0,17-7 0 16,-17 7-4-16,0 0 13 0,0 0-5 0,0 0-8 16,0 0-3-16,0 0 10 0,0 0-5 15,0 0-1-15,10-10-2 0,-10 10-3 16,0 0 2-16,0 0-3 0,0 0-8 0,0 0-7 16,0 0-10-16,0 0-7 0,0 0-7 15,-62 10-8-15,62-10-5 0,-30 5-8 16,14-5-1-16,-1 2-2 0,17-2-6 0,-34 4-5 15,16-2-2-15,18-2-4 0,-27 1-1 0,14 1-4 16,13-2 0-16,-25 3-3 0,25-3 4 16,-21 4-7-16,21-4-5 0,-19 3 0 15,19-3-1-15,-17 2-2 0,17-2 2 0,0 0-3 16,-23 8 5-16,23-8 1 0,-15 8 4 16,15-8-2-16,-13 14-2 0,4-6 6 15,9-8 1-15,-11 21 2 0,4-7-4 0,0 1 1 16,2 2-1-16,-1 4 2 0,2 0 1 15,1 1 6-15,-1 1-7 0,0 2-2 0,-2 0 4 16,2 0-3-16,0 0 5 0,-1-3 8 16,1 4-2-16,0-4 0 0,1 1 3 0,-2-4 3 15,1 0-2-15,-1-2-2 0,3 0-1 16,0 0 0-16,0-1-2 0,2-16-4 16,-4 23-3-16,4-23 4 0,-5 21-4 0,5-21-2 15,-2 16-1-15,2-16 0 0,0 0 1 16,0 22-8-16,0-22-19 0,0 0-26 15,0 9-45-15,0-9-70 0,0 0-92 0,0 0-64 16,0 0-149-16,0 0-158 0,0 0-368 16,0 0-443-16</inkml:trace>
  <inkml:trace contextRef="#ctx0" brushRef="#br0" timeOffset="62373.59">13199 4477 3111 0,'0'0'171'16,"0"0"9"-16,0 0-25 0,0 0-19 15,0 0-19-15,33-13-12 0,-18 10-12 0,4 1-11 16,1-1-6-16,11-1-10 0,-2 2-12 16,3-2-18-16,1-1-23 0,0 1-33 15,-2 0-49-15,2-2-66 0,-1 4-75 0,-8-3-107 16,3 1-163-16,-6-2-473 0,-8 5-380 16</inkml:trace>
  <inkml:trace contextRef="#ctx0" brushRef="#br0" timeOffset="80745.57">5468 3785 2735 0,'0'0'-176'0,"0"0"11"0,0 0 13 16,0 0 13-16,0 0 11 0,0 0 14 0,0 0 9 16,0 0 11-16,0 0 16 0,0 0 10 15,0 0 26-15,0 0 27 0,0 0 23 16,0 0 18-16,0 0 6 0,0 0 13 0,0 0-6 15,0 0-4-15,0 0-10 0,0 0 0 16,0 0 4-16,0 0-16 0,0 0 2 16,0 0 5-16,0 0-5 0,0 0-5 0,0 0-6 15,0 0 11-15,0 0-8 0,0 0-1 16,0 0 2-16,0 0 4 0,0 0-6 0,-47 12-2 16,47-12-3-16,-28 5 7 0,12-2 5 15,-2 0-19-15,-1-1 12 0,2 2 2 16,-2-3-9-16,19-1 2 0,-36 5-4 0,20-4 10 15,-6-1-7-15,3 2 0 0,19-2-10 16,-38 0-1-16,21 0 1 0,17 0 7 16,-34-2-2-16,19 1-3 0,15 1 3 0,-25-5-3 15,13 2 6-15,12 3 12 0,-22-6-12 16,22 6 4-16,-17-5-6 0,17 5 4 0,-15-6 0 16,15 6-6-16,0 0 1 0,-17-8 3 15,17 8-4-15,0 0 9 0,0 0 0 16,-16-8-6-16,16 8 3 0,0 0 2 0,0 0-1 15,0 0 6-15,0 0 3 0,-16-7-7 16,16 7-6-16,0 0 17 0,0 0-14 16,0 0-5-16,0 0 5 0,0 0 0 0,0 0-3 15,0 0 8-15,0 0-8 0,0 0 9 16,0 0-9-16,34-19-2 0,-34 19 7 0,13-6 1 16,-13 6-9-16,15-5 4 0,-15 5-1 15,0 0 6-15,21-8-3 0,-21 8-3 16,12-7 3-16,-12 7-2 0,16-9-1 0,-16 9 1 15,12-7 7-15,-12 7 0 0,13-8 3 16,-13 8-8-16,13-7 13 0,-13 7 2 16,0 0 4-16,15-12 12 0,-15 12 12 0,0 0-1 15,12-11 12-15,-12 11-1 0,0 0-2 16,11-7-3-16,-11 7 0 0,0 0-9 0,0 0-13 16,0 0-9-16,0 0-5 0,0 0 5 15,0 0-2-15,0 0 5 0,0 0-8 16,0 0 6-16,0 0-6 0,0 0 2 0,0 0-6 15,-28 37 4-15,18-25 7 0,-1-3-11 16,11-9-5-16,-21 18 6 0,11-7-6 0,1-1 3 16,-2-1-3-16,1-2 4 0,-1 3 4 15,11-10-4-15,-19 19-2 0,11-12-5 0,8-7 1 16,-15 16 5-16,15-16-12 0,-12 11 12 16,12-11-3-16,-12 11 0 0,12-11 0 15,-8 10 25-15,8-10 3 0,0 0 11 0,0 0 7 16,0 0 4-16,4 25-7 0,-4-25 3 15,14 10 4-15,-14-10-9 0,14 9-5 0,-14-9-3 16,17 10-6-16,-7-4-3 16,-10-6-4-16,18 9-5 0,-18-9-23 0,18 10-37 15,-10-5-45-15,4-1-48 0,-4 0-68 16,-8-4-132-16,14 5-398 0,-14-5-4 0</inkml:trace>
  <inkml:trace contextRef="#ctx0" brushRef="#br0" timeOffset="82885.5">5211 3233 1991 0,'0'0'-108'0,"0"0"17"16,0 0 7-16,0 0 10 0,0 0 15 0,0 0 16 15,0 0 15-15,0 0 13 0,0 0 5 16,0 0 2-16,0 0 4 0,0 0 8 0,0 0 2 15,0 0 13-15,0 0-2 0,0 0 3 16,0 0-1-16,0 0 1 0,0 0-5 16,0 0 3-16,0 0 6 0,0 0-8 0,0 0-1 15,0 0 2-15,0 0-2 0,0 0 3 16,0 0 15-16,0 0-2 0,0 0-5 16,0 0 14-16,0 0 3 0,0 0 4 0,0 0-5 15,0 0 3-15,0 0-10 0,-10 48-3 16,10-48-4-16,-2 15-6 0,2-15-2 0,0 0 15 15,2 23-19-15,-2-23 1 0,0 17-2 16,0-17-2-16,0 0-4 0,0 24 5 16,0-24 9-16,4 19 3 0,-4-19-12 0,2 18 11 15,-2-18-10-15,2 18-6 0,-2-18-1 16,2 18-2-16,-2-18 9 0,2 15-12 16,-2-15 11-16,0 0-10 0,4 17 1 15,-4-17-5-15,0 0 3 0,5 16 0 0,-5-16 4 16,0 0-5-16,0 0 1 0,4 15 9 15,-4-15-12-15,0 0 0 0,0 0 0 0,0 0 0 16,0 0 5-16,0 0-5 0,4 15 3 16,-4-15 1-16,0 0-8 0,0 0-13 0,0 0-12 15,0 0-27-15,0 0-22 0,0 0-19 16,0 0-16-16,0 0-13 0,2 6-13 16,-2-6-34-16,0 0-358 0,0 0 290 0</inkml:trace>
  <inkml:trace contextRef="#ctx0" brushRef="#br0" timeOffset="83747.28">5349 3291 1402 0,'0'0'-85'0,"0"0"5"16,0 0 13-16,0 0 0 0,0 0 16 16,0 0 17-16,0 0 15 0,0 0 15 15,0 0 17-15,0 0 10 0,0 0 12 0,0 0 8 16,0 0 6-16,0 0 0 0,0 0 5 16,0 0 2-16,-32 22-10 0,32-22-5 0,-5 15-3 15,5-15-6-15,-6 15 2 0,6-15 3 16,-8 17-5-16,8-17-4 0,-8 15-4 0,8-15-1 15,-14 16 4-15,14-16-1 0,-14 15-4 16,4-9-1-16,10-6-5 0,-18 13-2 16,18-13 0-16,-15 8-1 0,15-8-3 0,-14 9 8 15,14-9-6-15,-13 6 1 0,13-6-4 16,0 0-5-16,-17 1 2 0,17-1-1 16,0 0 8-16,0 0 5 0,0 0 7 15,0 0 3-15,-24-1-1 0,24 1 10 0,0 0-2 16,0 0 1-16,0 0-9 0,0 0 3 15,0 0 1-15,0 0-3 0,0 0 5 0,0 0-2 16,0 0-2-16,0 0 2 0,0 0-13 16,0 0 10-16,0 0-12 0,0 0 7 0,0 0-2 15,0 0 1-15,0 0-9 0,0 0 4 16,0 0 5-16,0 0 2 0,0 0 0 16,54-9 7-16,-54 9 2 0,0 0-2 0,23 5 0 15,-23-5-6-15,17 5 0 0,-17-5-2 16,17 8-4-16,-17-8-2 0,16 8 4 15,-16-8-4-15,18 8 0 0,-18-8-4 0,16 8-4 16,-16-8 1-16,18 10-7 0,-18-10-11 16,12 5-22-16,-12-5-27 0,15 6-28 15,-15-6-14-15,14 5-22 0,-14-5-23 16,14 6-28-16,-14-6-35 0,14 5-418 0,-14-5 157 16</inkml:trace>
  <inkml:trace contextRef="#ctx0" brushRef="#br0" timeOffset="84479.39">5480 3408 1682 0,'0'0'-119'0,"0"0"18"0,0 0 2 15,0 0 11-15,0 0 11 0,0 0 9 16,6-26 8-16,-6 26 12 0,0 0 9 16,0 0 8-16,0 0 13 0,20-4 5 0,-20 4 24 15,0 0-2-15,0 0 9 0,0 0 18 16,0 0 10-16,25 15-7 0,-25-15-3 0,0 0 4 15,8 17-10-15,-8-17 2 0,6 13-6 16,-6-13 10-16,2 16-5 0,-2-16 9 16,0 18 1-16,0-18 2 0,0 20-4 0,0-20 12 15,0 0-7-15,-6 26 6 0,6-26-7 16,-2 15-2-16,2-15-9 0,0 0 4 16,-6 20-8-16,6-20 5 0,0 0-1 15,-2 15 0-15,2-15 1 0,0 0-9 0,0 0 5 16,0 0-5-16,0 0-8 0,0 0-2 15,0 0-6-15,0 0-10 0,0 0-2 0,0 0-3 16,0 0 4-16,0 0 1 0,0 0-6 16,0 0 2-16,0 0 12 0,0 0-17 0,10-48 13 15,-10 48 9-15,4-14-6 0,-4 14 4 16,9-13 10-16,-9 13 2 0,0 0 1 16,11-15 5-16,-11 15-5 0,0 0 8 0,0 0 28 15,10-10-6-15,-10 10 5 0,0 0 4 16,0 0-12-16,0 0 2 0,0 0-1 0,0 0-3 15,0 0-2-15,24 20-10 0,-24-20 14 16,10 9-14-16,-10-9-12 0,15 9-23 16,-15-9-54-16,19 8-49 0,-19-8-54 15,19 6-74-15,-19-6-473 0,16 6 44 0</inkml:trace>
  <inkml:trace contextRef="#ctx0" brushRef="#br0" timeOffset="91033.73">14115 4389 1974 0,'0'0'-91'0,"0"0"23"0,0 0 11 0,0 0 17 16,0 0 9-16,0 0 18 0,0 0 21 15,0 0-3-15,0 0 5 0,0 0 10 0,0 0-2 16,0 0 3-16,0 0 5 0,0 0 4 16,0 0 3-16,0 0-1 0,0 0 7 15,0 0 12-15,0 0 10 0,0 0 10 0,0 0 14 16,0 0 10-16,0 0 2 0,0 0-4 15,0 0 0-15,0 0-3 0,0 0-6 0,0 0 0 16,0 0-9-16,0 0 2 0,0 0-4 16,0 0-1-16,0 0-5 0,0 0 1 0,0 0-7 15,0 0 2-15,0 0-5 0,0 0-3 16,0 0 7-16,0 0-6 0,0 0 8 16,0 0 4-16,0 0-2 0,0 0 3 0,0 0-7 15,0 0-1-15,0 0-5 0,0 0-3 16,47 12-1-16,-47-12-5 0,22 1 0 0,-22-1 0 15,22 3 0-15,-22-3-3 0,28 0 2 16,-15 1-3-16,-13-1-6 0,25 0 1 16,-25 0-6-16,22 3 3 0,-22-3-8 0,25 1-1 15,-25-1-4-15,16 0-6 0,-16 0-5 16,0 0-6-16,20 2-18 0,-20-2-22 16,0 0-38-16,0 0-51 0,23 0-67 0,-17 2-55 15,-6-2-97-15,0 0-170 0,20-4-446 16,-20 4-394-16</inkml:trace>
  <inkml:trace contextRef="#ctx0" brushRef="#br0" timeOffset="91579.64">14692 3989 2882 0,'0'0'-91'0,"0"-19"17"0,0 19 11 16,2-17 24-16,-2 17 23 0,3-17 35 16,-3 17 14-16,0 0 24 0,4-19 6 0,-4 19 1 15,0 0-5-15,0 0-4 0,2-17 2 16,-2 17 29-16,0 0 13 0,0 0 12 0,0 0-5 15,0 0-1-15,0 0-7 0,0 0-6 16,0 0-9-16,-9 66-5 0,9-45-6 16,-4 2-5-16,4 4-5 0,-3-1-6 0,1 6-1 15,0-3-5-15,0 2-4 0,2-1-3 16,0 2-5-16,-2-1-4 0,2 0-4 0,-2-1-4 16,2-1 0-16,0-1-3 0,0-1-2 15,0-4-3-15,0-2-1 0,0 1-6 16,-3-4-9-16,3 0-15 0,0-18-25 15,0 28-32-15,-2-17-48 0,2-11-57 0,2 23-54 16,-2-23-76-16,0 9-180 0,0-9-459 16,0 0-362-16</inkml:trace>
  <inkml:trace contextRef="#ctx0" brushRef="#br0" timeOffset="91913.26">14905 4279 2797 0,'14'-12'-25'15,"-14"12"18"-15,0 0-19 0,7-8-21 16,-7 8 10-16,0 0-9 0,0 0 9 16,0 0 21-16,0 0-14 0,-41-3 3 0,41 3 3 15,-36 4 21-15,15-1 27 0,4 0 24 16,-2-2 11-16,0 3 15 0,3-2-12 16,16-2-8-16,-32 8-1 0,22-7 0 0,10-1-3 15,-25 6-2-15,25-6-4 0,-16 10 9 16,16-10 3-16,-13 9 9 0,13-9 10 15,-7 16 11-15,7-16 10 0,0 17 3 0,0-17-6 16,0 0-3-16,13 32-3 0,-6-21-5 16,2 1-4-16,-2-1-4 0,4 3-4 15,1-3 1-15,0 1-12 0,1-2-7 0,1 1-3 16,2 0-6-16,2-1-12 0,0-3-21 16,-2 1-30-16,0-1-52 0,4 0-56 0,-2-4-64 15,3 1-61-15,-7-2-118 0,1-2-151 16,-15 0-362-16,23-4-256 0</inkml:trace>
  <inkml:trace contextRef="#ctx0" brushRef="#br0" timeOffset="92513.46">15042 4306 2667 0,'0'0'-67'0,"5"-18"-12"0,-5 18-8 16,7-19 0-16,-7 19 13 0,7-19 15 15,-1 10 15-15,-6 9 11 0,10-20-3 0,-10 20 14 16,8-15 17-16,-8 15 11 0,8-13 12 16,-8 13 20-16,12-11 10 0,-12 11-10 15,16-8-7-15,-16 8 1 0,13-4 10 0,-13 4 5 16,0 0 2-16,25 9 6 0,-25-9 9 16,11 18 3-16,-8-5 7 0,2 2-12 0,-3 2-7 15,-2 1-3-15,2-1 2 0,-2 2-6 16,-2 0 1-16,0-2 0 0,0 2-1 15,-2-1-1-15,-1-2 3 0,1 0-1 0,0-1-1 16,-2-1 5-16,6-14-1 0,-9 23 1 16,5-12 3-16,4-11-6 0,-8 17 3 0,8-17 4 15,0 0 1-15,-3 17-7 0,3-17-5 16,0 0-7-16,0 0-8 0,0 0-8 16,0 0-4-16,0 0-8 0,0 0-8 0,17-48-6 15,-10 31-4-15,3-2 1 0,-1 0 1 16,1 0 0-16,-2 2 3 0,4-2 4 0,-4 0 1 15,0 4 9-15,0-2 4 0,1 3 8 16,0 0 5-16,-2 1 5 0,3 2 5 16,-10 11 6-16,10-20-1 0,-10 20 1 0,8-15-8 15,-8 15-2-15,7-11 2 0,-7 11 9 16,0 0 2-16,0 0 1 0,0 0 1 16,0 0 0-16,0 0 7 0,0 0 0 0,0 0 7 15,0 0 23-15,-10 59-6 0,10-59 3 16,0 29-8-16,0-13 1 0,0 0-3 0,0-16-8 15,8 31-2-15,-4-18-26 0,3 2 1 16,-3-2-1-16,4 2-4 0,-1-1-7 16,3-2-1-16,1-2 0 0,1 4-4 0,-1-3-15 15,2-1-23-15,0 0-41 0,-4-3-48 16,2-1-82-16,-3 0-91 0,-8-6-155 16,18 5-183-16,-18-5-8 0,0 0-362 0,0 0-444 15</inkml:trace>
  <inkml:trace contextRef="#ctx0" brushRef="#br0" timeOffset="109149.07">11282 5982 2861 0,'0'0'-132'0,"0"0"27"0,0 0 17 16,0 0 16-16,0 0 24 0,0 0 0 0,0 0 19 15,0 0 12-15,0 0 22 0,0 0 12 16,0 0 12-16,0 0 1 0,0 0 31 0,0 0 10 16,0 0 11-16,0 0 6 0,0 0 0 15,0 0 8-15,0 0-12 0,0 0-6 0,0 0-8 16,0 0-7-16,-9 43-4 0,9-43-5 15,-6 22-7-15,2-9 1 0,4-13-1 16,-5 27-3-16,-1-12-1 0,4-2 1 0,2-13 0 16,-8 25-1-16,6-14-5 0,2-11-1 15,-6 22-5-15,6-22 1 0,-7 20-5 16,7-20-4-16,-3 16 0 0,3-16 0 0,-4 13-3 16,4-13 1-16,0 0 0 0,-6 16 9 15,6-16 5-15,0 0-2 0,0 0-6 0,0 0-2 16,0 0-3-16,0 0-2 0,0 0-5 15,0 0 1-15,0 0-6 0,0 0 1 16,0-58-4-16,0 58-1 0,8-30-1 0,-3 15-1 16,0-1 0-16,1 1-1 0,-2 2 0 15,0-3 2-15,2 4-5 0,-6 12 4 0,13-24-3 16,-7 13 3-16,-6 11-5 0,11-19 0 16,-7 9-3-16,-4 10 3 0,11-13 5 0,-11 13-7 15,12-12-2-15,-12 12 3 0,14-5-1 16,-14 5-2-16,0 0-1 0,0 0 1 15,0 0-2-15,0 0 2 0,31 13-1 0,-31-13 3 16,4 15-3-16,-4-15 3 0,7 21 0 16,-5-10 6-16,-2-11-7 0,5 25 2 15,-5-11-1-15,0-14 2 0,2 24-3 0,-2-10 2 16,0-14-2-16,0 25 2 0,0-25-2 16,-5 20 3-16,5-20-3 0,-2 19 0 0,2-19-5 15,-4 18 5-15,4-18-2 0,0 0 4 16,-2 18-1-16,2-18-7 0,0 0-14 0,0 0-10 15,0 0-11-15,0 0-4 0,0 0 3 16,0 0-1-16,0 0 0 0,27-36-2 16,-19 23 5-16,0 0 6 0,2 0 6 0,0 0 8 15,0-1 7-15,1 1 8 0,-2 1 2 16,1 0 3-16,1-1 2 0,-1 2 18 0,1 2-11 16,-11 9 1-16,20-18 2 0,-15 11 0 15,-5 7-3-15,15-14 0 0,-15 14 1 16,11-7 3-16,-11 7 20 0,0 0 12 15,0 0 0-15,0 0 6 0,0 0-4 0,29 18 0 16,-24-8-6-16,-5-10 4 0,4 21-2 16,0-9-5-16,-4-12-6 0,5 28 2 0,-2-13-6 15,0 1-3-15,-1-1-4 0,0 0-8 16,-2-15-15-16,4 25-35 0,-2-14-46 16,-2-11-82-16,6 21-76 0,-6-21-164 0,5 16-191 15,-5-16-244-15,0 5-184 0</inkml:trace>
  <inkml:trace contextRef="#ctx0" brushRef="#br0" timeOffset="109768.26">11741 6129 2438 0,'6'-23'-85'0,"-6"23"20"16,0 0 10-16,3-15 0 0,-3 15 8 15,0 0 4-15,9-21 5 0,-9 21-2 16,10-16 4-16,-10 16 5 0,13-13 17 0,-13 13 10 16,17-12 1-16,-9 7 16 0,-8 5 3 15,21-8 12-15,-21 8-4 0,22-3-4 0,-22 3 9 16,20-2-12-16,-20 2 5 0,25 5 21 15,-25-5 3-15,18 12 11 0,-10-3-3 16,-8-9-4-16,8 19 0 0,-4-7-6 0,-4-12 5 16,-2 24-13-16,0-6-3 0,2-18 3 15,-9 30-10-15,2-13 17 0,-1-1-2 16,-2 3-3-16,-2-5-6 0,4 2 5 0,-1-3-4 16,1 1 2-16,0-3 0 0,-1 0 2 15,9-11-4-15,-13 18 2 0,13-18 2 16,-8 13-3-16,8-13-9 0,0 0-11 0,0 0-6 15,0 0-7-15,0 0 3 0,0 0-9 16,0 0-8-16,0 0-8 0,0 0 3 0,36-53 0 16,-24 36 8-16,0-2-9 0,1 1 6 15,-1 0 5-15,1 0 10 0,-4 1 11 16,3 2 11-16,-4 1 14 0,1 3 10 0,-9 11 10 16,12-19 7-16,-6 11 3 0,-6 8 4 15,9-11 19-15,-9 11 18 0,0 0 6 0,0 0-2 16,0 0-5-16,0 0-1 0,0 0-3 15,0 0-2-15,11 35-7 0,-11-35-4 0,6 26-8 16,-4-9-7-16,4-2-6 0,2-2-4 16,4 6-6-16,2-2-10 0,-2 1-6 15,7-4-10-15,-3 1-20 0,2-4-37 0,0-1-52 16,-1-5-79-16,0 1-86 0,-2-6-118 16,1-3-204-16,-3-2-56 0,1-2-266 15,-9 0-256-15</inkml:trace>
  <inkml:trace contextRef="#ctx0" brushRef="#br0" timeOffset="109967.99">11960 5755 2894 0,'-11'-11'105'0,"11"11"-10"0,0 0-9 16,0 0-14-16,0 0-7 0,0 0-7 0,0 0-7 15,0 0-11-15,0 0-31 0,0 0-54 16,0 0-59-16,0 0-46 0,-6-12-47 16,6 12-99-16,0 0-529 0,0 0-155 15</inkml:trace>
  <inkml:trace contextRef="#ctx0" brushRef="#br0" timeOffset="110104.4">11985 5753 2759 0,'15'8'130'0,"-15"-8"-13"15,10 8-11-15,-10-8-20 0,13 5-8 0,-13-5-7 16,0 0-7-16,15 8-21 0,-15-8-66 16,0 0-74-16,18 4-69 0,-18-4-76 0,0 0-142 15,19-4-403-15,-19 4-90 0</inkml:trace>
  <inkml:trace contextRef="#ctx0" brushRef="#br0" timeOffset="110551.47">12464 6277 2365 0,'2'25'20'0,"-2"-25"17"0,0 0-4 16,0 0-7-16,0 0-8 0,0 0-2 16,13 9 2-16,-13-9-4 0,0 0-4 15,19 0 2-15,-19 0 3 0,0 0-9 0,27-3 6 16,-27 3 0-16,22 0-2 0,-22 0 8 16,26 0-14-16,-26 0-4 0,28-2-10 0,-28 2-33 15,25 0-26-15,-25 0-23 0,24-2-29 16,-13 0-54-16,-11 2-125 0,19-3-285 15,-13-1 212-15</inkml:trace>
  <inkml:trace contextRef="#ctx0" brushRef="#br0" timeOffset="110737.59">12480 6216 1934 0,'0'0'176'15,"0"0"-1"-15,-28 0-26 0,28 0-14 16,0 0-16-16,0 0-6 0,0 0-5 0,0 0-11 15,0 0-9-15,0 0-21 0,0 0-22 16,0 0-14-16,0 0-18 0,0 0-18 16,0 0-38-16,77-5-44 0,-59 0-57 0,2 2-46 15,-3-3-91-15,2 2-494 0,1-1-72 16</inkml:trace>
  <inkml:trace contextRef="#ctx0" brushRef="#br0" timeOffset="111443.76">11759 5732 2278 0,'15'-5'-58'0,"-15"5"13"0,0 0-5 16,18-6 7-16,-18 6 2 0,17-6 10 15,-17 6 9-15,15-4 0 0,-15 4 10 16,0 0 12-16,26-1 0 0,-26 1 18 0,0 0 20 16,25 3 12-16,-25-3 29 0,12 8-4 15,-12-8 9-15,15 11-3 0,-15-11 1 16,11 15-11-16,-6-7-7 0,-5-8-6 0,5 19-7 15,-5-19-5-15,4 19-6 0,-4-19-1 16,6 17-3-16,-6-17 0 0,4 14-6 0,-4-14-1 16,0 0 3-16,0 0 8 0,-4 21 9 15,4-21 6-15,0 0-2 0,0 0-2 16,-13 9 0-16,13-9-2 0,0 0-3 0,0 0-7 16,0 0-1-16,-33-9-3 0,33 9 0 15,0 0-3-15,-14-16-6 0,14 16-11 0,-11-11-11 16,11 11-21-16,-6-13-34 0,6 13-53 15,0 0-53-15,0-19-57 0,0 19-149 16,0 0-468-16,6-21-165 0</inkml:trace>
  <inkml:trace contextRef="#ctx0" brushRef="#br0" timeOffset="112089.23">12150 5706 2432 0,'0'0'-87'0,"0"0"6"0,0 0 6 16,0 0 4-16,0 0 14 0,11 7 5 15,-11-7 2-15,0 0 5 0,0 0 6 0,0 0 4 16,0 0 4-16,0 0 24 0,0 0 17 15,0 0 23-15,0 0 14 0,0 0-4 16,0 0-6-16,0 0-3 0,0 0 6 16,0 0-12-16,0 0-1 0,0 0 0 0,0 0-4 15,0 0 20-15,0 0-11 0,0 0 13 16,0 0 8-16,0 0 2 0,0 0 6 0,0 0-5 16,0 0-2-16,0 0-8 0,0 0-7 15,0 0-1-15,0 0-10 0,0 0-3 0,0 0-14 16,0 0 8-16,0 0-6 0,0 0-2 15,0 0 3-15,0 0-2 0,0 0-6 16,0 0 7-16,0 0 4 0,0 0-19 0,0 0 7 16,0 0-4-16,0 0 6 0,0 0 1 15,13 8-16-15,-13-8 10 0,0 0 2 16,-3 19-4-16,3-19 7 0,0 0 1 0,0 0 4 16,-10 27 14-16,10-27 6 0,-9 15 10 15,9-15 10-15,-12 13 10 0,12-13 6 0,-13 11 12 16,13-11 0-16,-14 10-1 0,14-10-6 15,-15 9-3-15,15-9 4 0,-16 6-1 0,16-6-4 16,0 0-2-16,-18 0-3 0,18 0-7 16,0 0-4-16,0 0-11 0,0 0-4 15,-16-21-3-15,16 21 0 0,0 0-10 16,2-22-1-16,-2 22-4 0,0 0-1 0,12-23 4 16,-12 23-1-16,9-12 1 0,-9 12-2 15,9-11-2-15,-9 11-4 0,11-10 1 16,-11 10-3-16,14-5-4 0,-14 5-6 0,0 0-18 15,24-4-38-15,-24 4-39 0,0 0-55 16,23 6-53-16,-23-6-48 0,17 5-97 0,-10-1-147 16,-7-4-369-16,14 6-217 0</inkml:trace>
  <inkml:trace contextRef="#ctx0" brushRef="#br0" timeOffset="113236.4">13097 6135 2583 0,'0'0'-21'0,"0"0"27"15,0 0 0-15,0 0-2 0,0 0 8 16,0 0 18-16,0 0 20 0,0 0 16 0,0 0 10 16,0 0 11-16,0 0 17 0,0 0 12 15,0 0 15-15,0 0 9 0,0 0-8 0,0 0-12 16,0 0-14-16,46 7-11 0,-46-7-14 15,29 0-8-15,-16 2-13 0,9-2-13 0,-4 2-20 16,4-2-23-16,-3 0-29 0,0 0-31 16,2-2-36-16,-21 2-47 0,38 0-40 15,-18-2-70-15,-6 0-151 0,4 0-508 0,-9 1-301 16</inkml:trace>
  <inkml:trace contextRef="#ctx0" brushRef="#br0" timeOffset="113567.92">13679 5829 2723 0,'0'0'-90'0,"0"0"10"0,0 0 11 0,0 0 17 15,0 0 31-15,0 0 42 0,6 28 6 16,-6-28 4-16,0 25 14 0,0-25 13 16,-2 28 10-16,0-13 19 0,2 4 17 15,-2 2 9-15,0-2 1 0,0 2-4 0,-1-1-17 16,1 2-4-16,0-1-9 0,0-2 6 16,-1 2-9-16,1-2-6 0,-1 0-11 15,1 0-9-15,0-4-22 0,-2 2-21 0,4-17-29 16,-1 25-37-16,-1-13-47 0,2-12-35 15,0 19-53-15,0-19-66 0,0 0-130 0,2 11-433 16,-2-11-146-16</inkml:trace>
  <inkml:trace contextRef="#ctx0" brushRef="#br0" timeOffset="113829.77">13809 6045 2429 0,'0'0'26'0,"12"-10"19"0,-12 10-4 16,0 0-5-16,0 0-7 0,0 0 1 0,0 0 0 15,0 0 6-15,0 0-2 0,0 0 1 16,0 0 3-16,0 0 22 0,-57 19 23 0,43-13 17 16,1 1 8-16,13-7 3 0,-20 10 5 15,9-2-3-15,11-8-6 0,-16 15-3 16,11-7-5-16,5-8-5 0,-6 19-6 16,6-19 0-16,2 20-7 0,-2-20-10 0,12 26-4 15,-1-15-8-15,0 2-4 0,2 1-7 0,-1-3-7 16,2 1-13-16,1-1-32 0,1-2-50 15,1 1-70-15,2 0-77 0,-4-7-79 16,-1 2-133-16,-1-4-188 0,-1 1-270 16,-12-2-233-16</inkml:trace>
  <inkml:trace contextRef="#ctx0" brushRef="#br0" timeOffset="114293.78">13949 6146 2767 0,'6'-14'-6'0,"-6"14"-29"0,9-13-25 16,-9 13 3-16,10-13 13 0,-10 13 12 16,10-14 13-16,-10 14 1 0,11-10 9 0,-11 10-6 15,12-11 7-15,-12 11 7 0,17-7 17 16,-17 7 20-16,0 0 21 0,21-1-8 0,-21 1 0 16,0 0 2-16,20 7 8 0,-20-7-9 15,5 15 2-15,-5-15 4 0,7 19-5 16,-7-19-5-16,0 25-3 0,0-12-6 0,0-13-1 15,-3 31 0-15,-1-18 4 0,2 4-2 16,-1-2-2-16,3-15-4 0,-7 27-1 16,5-16-3-16,2-11 0 0,-4 21 3 0,4-21-4 15,-5 16 3-15,5-16-4 0,0 0-6 16,0 0-13-16,0 0-11 0,0 0-8 0,0 0 7 16,0 0-1-16,0 0 1 0,34-26 8 15,-26 13 12-15,4 2 25 0,-5 0 25 0,4-1 21 16,-11 12 16-16,12-15 17 0,-12 15 4 15,13-12 8-15,-13 12 4 0,12-9-9 16,-12 9 27-16,10-7 45 0,-10 7 6 0,0 0 4 16,0 0-7-16,0 0-14 0,28 9-19 15,-28-9-13-15,15 15-18 0,-3-5-18 0,1 1-14 16,0 1-15-16,3 1-17 0,2-1-35 16,2 0-43-16,0 0-55 0,1-2-65 0,0-1-82 15,2 0-105-15,-5-2-148 0,-2-4-158 16,0-1 20-16,-16-2-583 0,22 4-885 15</inkml:trace>
  <inkml:trace contextRef="#ctx0" brushRef="#br0" timeOffset="132893.49">32774 4641 1399 0,'0'0'255'0,"0"0"-110"0,-17 4-75 16,17-4-10-16,0 0-2 0,0 0 23 16,0 0-4-16,0 0 7 0,-17 3 5 0,17-3-7 15,0 0 11-15,0 0 14 0,0 0 22 16,0 0 17-16,0 0 7 0,0 0 3 0,0 0-7 15,0 0-15-15,0 0-16 0,0 0-14 16,0 0-10-16,0 0-9 0,0 0-4 16,0 0-6-16,0 0-5 0,-14-15-3 0,14 15-3 15,0 0 2-15,0 0 1 0,2-24-3 16,-2 24-5-16,0 0-6 0,4-26-2 0,-4 26-4 16,6-17 4-16,-6 17 0 0,6-16 2 15,-6 16-2-15,8-14 0 0,-8 14-2 16,9-12-4-16,-9 12 0 0,0 0-17 0,13-9 7 15,-13 9-7-15,0 0-3 0,19 0-2 16,-19 0 1-16,0 0-6 0,24 12 0 16,-24-12-4-16,12 13-3 0,-12-13 3 15,6 15-4-15,-6-15 1 0,2 19 2 0,-2-19-19 16,-2 19 2-16,2-19 7 0,-10 19 3 16,10-19 5-16,-11 18-2 0,2-11 0 0,9-7 5 15,-12 15 1-15,12-15 2 0,-13 14 3 16,13-14-3-16,-12 9 2 0,12-9-4 0,-16 6 4 15,16-6 1-15,-16 1 6 0,16-1 2 16,0 0 11-16,-30-3 0 0,30 3 15 16,-21-4 0-16,21 4-2 0,-19-4-5 0,19 4-3 15,-19-4-5-15,19 4-5 0,-20-3-5 16,20 3-1-16,-22-3-5 0,22 3-1 0,-26 0-5 16,26 0-1-16,-29 6 0 0,11-2-1 15,2 0-1-15,-2 2-2 0,2-1-1 16,-1 4 3-16,0-1 1 0,2 0-2 0,-1 6 1 15,0-3-1-15,0 3-4 0,0 0 3 16,2 2 0-16,-1-1-2 0,0 0 1 0,0 0-3 16,1 1 0-16,-2-1 0 0,0-1-3 15,1 1-10-15,-2-4-28 0,2 0-43 0,1 0-52 16,-2-4-70-16,2 1-82 0,-3-3-114 16,4-1-216-16,0-3-23 0,1 2-506 15,12-3-782-15</inkml:trace>
  <inkml:trace contextRef="#ctx0" brushRef="#br0" timeOffset="133172.93">32389 4182 3607 0,'0'0'-10'16,"14"-6"33"-16,-14 6 11 0,0 0 19 0,0 0 31 16,0 0 33-16,0 0 18 0,18-6 13 15,-18 6-17-15,0 0-16 0,0 0-9 16,0 0-10-16,0 0-3 0,14-5-20 0,-14 5-11 16,0 0-22-16,0 0-42 0,8 0-62 15,-8 0-76-15,0 0-97 0,0 0-125 16,15-6-237-16,-15 6-51 0,9-6-221 15,-9 6-233-15</inkml:trace>
  <inkml:trace contextRef="#ctx0" brushRef="#br0" timeOffset="133315.69">32611 4118 2912 0,'14'5'136'0,"-14"-5"-13"16,0 0-7-16,0 0 11 0,20 4 12 15,-20-4-2-15,0 0-16 0,0 0-14 16,0 0-36-16,17 4-46 0,-17-4-64 0,0 0-87 15,0 0-93-15,0 0-163 0,2 7-592 16,-2-7-422-16</inkml:trace>
  <inkml:trace contextRef="#ctx0" brushRef="#br0" timeOffset="135631.87">31777 4696 1927 0,'0'0'482'0,"0"0"-187"15,0 0-93-15,0 0-25 0,0 0-2 0,0 0 3 16,0 0-3-16,0 0-22 0,0 0-3 15,0 0-10-15,0 0-1 0,0 0-10 16,0 0-7-16,0 0-5 0,8-19-11 0,-8 19-3 16,0 0-20-16,0 0-18 0,0 0-32 15,0 0-48-15,0 0-71 0,0 0-111 16,4-4-110-16,-4 4-218 0,0 0-99 0,0 0-337 16,0 0-397-16</inkml:trace>
  <inkml:trace contextRef="#ctx0" brushRef="#br0" timeOffset="135779.87">31745 4605 3105 0,'0'0'107'0,"0"0"-3"0,0 0-6 0,0 0-11 15,0 0 0-15,0 0 5 0,0 0 3 16,0 0-13-16,0 0-6 0,0 0-34 0,0 0-47 16,0 0-65-16,0 0-103 0,0 0-136 15,15-26-292-15,-15 26-260 0,0 0-217 16</inkml:trace>
  <inkml:trace contextRef="#ctx0" brushRef="#br0" timeOffset="137531.93">31457 4437 2686 0,'0'0'32'16,"9"-13"11"-16,-9 13 3 0,0 0 8 0,8-12 9 15,-8 12 9-15,0 0-11 0,0 0-4 16,0 0-9-16,0 0-1 0,0 0-8 16,0 0 0-16,0 0 4 0,0 0-3 0,0 0 8 15,0 0 5-15,-47 21 5 0,47-21-12 16,-14 13-6-16,8-6-3 0,6-7 0 0,-12 18-6 16,12-18-1-16,-4 15-3 0,4-15-8 15,0 0-4-15,0 0-11 0,14 29-13 16,-6-25-11-16,-8-4-7 0,21 8-2 15,-4-4 5-15,-17-4-1 0,27 2 6 0,-9-2-1 16,-18 0 10-16,27 0 9 0,-27 0 18 16,23-2 20-16,-23 2 18 0,17-3 9 0,-17 3 1 15,0 0-1-15,0 0-5 0,0 0 0 16,0 0-7-16,0 0 0 0,0 0-3 16,0 0-5-16,0 0-6 0,-43 22 0 0,27-15-7 15,-2 0 0-15,0 3-6 0,-1-1 0 16,-3 1-4-16,4-1 3 0,-4 1-5 15,4-2-3-15,-2 2 1 0,3-3-2 16,1 1-4-16,-2-1 0 0,4 1-1 0,-2-2-2 16,2-1-10-16,1 1-6 0,13-6-12 15,-23 9-9-15,12-4-8 0,11-5-10 0,-14 7-12 16,14-7-7-16,0 0 1 0,-20 8 1 16,20-8 5-16,-10 8 3 0,10-8 5 0,-13 7 6 15,13-7 5-15,-13 7 3 0,13-7 2 16,-14 10 8-16,14-10 4 0,-17 9 1 15,17-9 4-15,-20 10 7 0,8-4 8 16,0 0 8-16,12-6 3 0,-26 9 1 0,11-4-1 16,3 0 2-16,12-5-2 0,-26 7 1 15,26-7 0-15,-21 6 5 0,21-6 4 0,-19 1 12 16,19-1-3-16,0 0 0 0,-21-1-1 16,21 1 3-16,0 0-5 0,-13-12-1 15,13 12-2-15,0 0 0 0,0-23-7 0,0 23 3 16,11-20-3-16,-11 20 2 0,14-25 3 15,-5 13 5-15,-1 1 3 0,0 1 0 0,2-1-2 16,0 1 1-16,0 0-1 0,-10 10 2 16,18-14-5-16,-10 8 1 0,-8 6-2 15,15-7-3-15,-15 7-1 0,0 0 4 16,0 0 6-16,25 3 5 0,-25-3 3 0,0 0-2 16,11 19-1-16,-11-19-5 0,0 17 2 15,0-17-3-15,-4 22 5 0,4-22-6 16,-11 20 0-16,4-8-3 0,-1-1-17 0,-1 1-2 15,-1-3 3-15,-3-1 3 0,0-1 0 16,1 1 6-16,-3-3-2 0,-2 0 4 0,0 0 8 16,17-5 2-16,-36 6 10 0,20-4 5 15,-4-1 6-15,3 3-4 0,17-4 0 16,-34 6-3-16,18-4 17 0,0 4-3 0,2-1-7 16,-3 1 2-16,2 2-9 0,0-1-5 15,1 3-2-15,0 0-7 0,0 1 3 0,2 4-6 16,-2 0-2-16,2 1 2 0,1 1-5 15,1-2 3-15,-1 3-7 0,2-3 1 16,-1-1-1-16,2 2-1 0,-4 1 0 0,2 0 0 16,-2 1 1-16,1-3-2 0,-2 0-2 15,-2 0 2-15,3-3-5 0,0-3-1 0,-4 1-20 16,4 1-33-16,-1-3-53 0,0-3-60 16,3 1-81-16,-1-2-75 0,11-4-145 0,-17 0-175 15,17 0 13-15,0 0-354 0,0 0-428 16</inkml:trace>
  <inkml:trace contextRef="#ctx0" brushRef="#br0" timeOffset="137757.6">31129 4281 3112 0,'13'-8'114'0,"-13"8"7"16,8-10-9-16,-8 10-12 0,0 0-4 16,13-10-8-16,-13 10-12 0,10-7-8 15,-10 7-19-15,0 0-45 0,0 0-56 0,16-9-64 16,-16 9-63-16,0 0-93 0,0 0-223 16,0 0-369-16,0 0-220 0</inkml:trace>
  <inkml:trace contextRef="#ctx0" brushRef="#br0" timeOffset="138367.97">30511 4766 2578 0,'0'0'-58'0,"-17"8"38"0,17-8 50 15,0 0 58-15,-14 11 47 0,14-11 17 0,-14 12-3 16,8-3-9-16,6-9-4 0,-21 21-16 16,10-7-11-16,-1 1-6 0,-1 2-8 15,-2 2-9-15,-4 4-9 0,0 2-5 0,-2 1-8 16,0 3-10-16,-5 4-1 0,-2 2-4 16,2 2-9-16,-13 13 1 0,-1-1-4 15,2 1-6-15,-1 0-3 0,1-3 2 0,3 2-5 16,3-7 0-16,2-6 4 0,3 2 8 15,-3 1 15-15,2-3 5 0,1-1-15 16,-3 1 0-16,5 2-2 0,-4-6-2 0,-1 2-4 16,0-2-1-16,3-1-2 0,-1-2 5 15,7-5 9-15,-2 1 37 0,0-2 2 0,1-2 2 16,1-4-2-16,0-2 3 0,0 0-7 16,-3-3-6-16,2-1-4 0,-4-3-11 15,1 0-2-15,-5-5-10 0,0-3-3 0,-2 0-3 16,1-3-4-16,-5-1-4 0,-5-4-6 15,3 1-2-15,-2-5-4 0,0 3-1 0,-7-5-4 16,7 3 0-16,1-2-4 0,0 1-2 16,3 1-2-16,-2-1-2 0,4 3-2 15,0-1-3-15,7 2 3 0,1 1-7 0,1 1 1 16,4 1-2-16,6 1-2 0,-1 0-5 16,16 4 0-16,-20-3-1 0,20 3 1 0,0 0 2 15,0 0 0-15,0 0-1 0,0 0 7 16,0 0-3-16,59 16 9 0,-28-10-3 15,6 0-1-15,1 2 2 0,3-3-2 0,3 1-1 16,2-1-13-16,1-1-16 0,3-2-23 16,-1 0-37-16,0-4-52 0,7-1-73 0,2-4-85 15,-5-2-154-15,-2-2-177 0,-3-5 22 16,-3-3-421-16,-3-3-535 0</inkml:trace>
  <inkml:trace contextRef="#ctx0" brushRef="#br0" timeOffset="138645.65">30244 4127 3282 0,'0'0'-43'0,"0"0"10"0,0 0 43 0,0 0 43 16,20 20 8-16,-20-20 0 0,2 31-6 15,-2-11-5-15,0 2-12 0,-2 4-13 16,0 1-33-16,0-2-50 0,-2 4-57 16,2-3-58-16,-2-1-71 0,0-1-149 0,-2-1-401 15,2-2-102-15</inkml:trace>
  <inkml:trace contextRef="#ctx0" brushRef="#br0" timeOffset="139071.84">30079 4650 2293 0,'0'0'-73'15,"-13"10"25"-15,13-10 18 0,-10 13 32 16,10-13 26-16,-8 12 20 0,8-12 5 16,-11 13 10-16,11-13 7 0,-11 13 9 0,11-13 16 15,-8 14 5-15,8-14 5 0,-9 13-2 16,9-13-9-16,-10 13-5 0,10-13-16 15,-11 12-6-15,11-12-6 0,-13 9-5 0,13-9-9 16,-14 10-7-16,4-4 1 0,10-6-5 16,-20 7-2-16,20-7-11 0,-19 10 0 0,19-10-1 15,-17 5-1-15,17-5-3 0,-19 8 1 16,19-8-3-16,-17 7 1 0,17-7-2 16,-15 8 6-16,15-8 2 0,-16 8 6 0,16-8 16 15,-20 8 11-15,20-8 13 0,-19 8 9 16,9-4-9-16,10-4 9 0,-22 10 10 15,12-6 4-15,10-4 3 0,-22 10 21 0,10-4-1 16,-3-2-5-16,15-4-5 0,-26 9-22 16,10-4 0-16,-2 0 5 0,2-1 1 15,-3 1 3-15,-2 0 0 0,0 0 3 0,-3 0 0 16,-1-1 2-16,-1 1-9 0,1-5-4 16,-2 4-11-16,-3-2-6 0,0 0-9 0,5-2-7 15,-5 0-4-15,5-2-15 0,-5 2-34 16,2-2-51-16,4-2-53 0,-4-1-83 0,3-3-106 15,1-1-168-15,-2-2-177 0,3-4 25 16,4-1-502-16,0-6-728 0</inkml:trace>
  <inkml:trace contextRef="#ctx0" brushRef="#br0" timeOffset="139196.94">29118 4538 3857 0,'21'-11'8'0,"1"1"-9"16,-1 2-1-16,-2 1-1 0,0-3 1 15,-3 4-51-15,4 1-93 0,-4-3-98 0,2 1-181 16,-1 0-482-16,-3 0-297 0</inkml:trace>
  <inkml:trace contextRef="#ctx0" brushRef="#br0" timeOffset="139616.91">28891 4731 2717 0,'0'0'-56'16,"-4"16"16"-16,4-16 16 0,-2 19 36 15,2-19 19-15,-2 22 34 0,2-22 17 0,-4 18 6 16,4-18 2-16,-5 18 4 0,5-18 0 16,-4 15 2-16,4-15 0 0,-6 14-2 0,6-14-7 15,-10 11-2-15,10-11-5 0,0 0 4 16,-22 7-1-16,22-7-3 0,0 0-3 15,0 0 2-15,-32-14-2 0,32 14 4 16,-12-7 5-16,12 7 4 0,-11-9 1 0,11 9-29 16,0 0 1-16,-14-10-10 0,14 10-9 15,0 0-7-15,0 0-2 0,0 0-2 0,-20-1-1 16,20 1-5-16,0 0-2 0,0 0-3 16,-16 16 3-16,16-16-1 0,-11 14 3 0,11-14-3 15,-17 15 4-15,7-5-9 0,-3 0 7 16,-2 1 14-16,0 1-1 0,-4-2-6 15,0 4-3-15,-2-3-1 0,0 0-6 0,-2 1-8 16,-3 0-7-16,0-1-27 0,-1-3-37 16,-2-3-46-16,2-1-61 0,1 1-71 0,-2-1-69 15,1-1-127-15,1-3-197 0,3 1 0 16,-2-1-225-16,6 0-199 0</inkml:trace>
  <inkml:trace contextRef="#ctx0" brushRef="#br0" timeOffset="139841.91">27780 5464 2623 0,'0'15'10'0,"0"-15"17"0,0 0-2 16,0 0 32-16,26 6 33 0,-26-6 22 0,34-6 3 15,-9 0-3-15,5 1-8 0,3-3-11 16,3-2-7-16,2 1-8 0,0-3-10 0,9-3-14 15,-3-2-33-15,0-2-34 0,1-2-55 16,17-8-60-16,-9-7-52 0,-2-4-92 16,1-2-183-16,-9-2-336 0,-1-4-99 0</inkml:trace>
  <inkml:trace contextRef="#ctx0" brushRef="#br0" timeOffset="140040.07">29194 3817 2569 0,'0'0'71'16,"0"0"-10"-16,0 0 3 0,0 0 34 15,0 0 34-15,0 0 8 0,-31 49-10 0,11-23-11 16,-2 6-12-16,-8 4-11 0,-13 18-11 16,1 1-8-16,-3 0-12 0,-3 0-25 0,1 0-66 15,-1 0-77-15,-1 2-89 0,-4-8-125 16,2-1-648-16,0-3-408 0</inkml:trace>
  <inkml:trace contextRef="#ctx0" brushRef="#br0" timeOffset="140249.88">27806 4888 3104 0,'-10'8'40'15,"10"-8"9"-15,0 0 16 0,-23 11 40 0,23-11 41 16,-14 11 16-16,3-6-8 0,11-5-15 15,-25 13-16-15,10-6-10 0,-1 1-15 0,1 2-7 16,-2-1 7-16,0 1-14 16,-2-1-5-16,1 3-26 0,-1-3-48 0,3-1-58 15,0-1-80-15,2 1-97 0,-3-4-119 16,2 0-224-16,3-2-30 0,-4-2-245 0,16 0-193 16</inkml:trace>
  <inkml:trace contextRef="#ctx0" brushRef="#br0" timeOffset="140427.29">27444 4579 2931 0,'0'0'155'0,"7"-13"-11"0,-7 13-13 15,0 0 19-15,10-11 5 0,-10 11-6 0,0 0-15 16,0 0-15-16,0 0-5 0,0 0-20 16,13 36-15-16,-11-18-7 0,1-2-31 15,-1 2-56-15,-2 3-73 0,-2 7-85 0,-1-3-99 16,-4 1-137-16,-3 5-177 0,-2-6-305 15,-1 1-265-15</inkml:trace>
  <inkml:trace contextRef="#ctx0" brushRef="#br0" timeOffset="140650.91">27222 4985 2640 0,'0'0'-19'0,"0"0"33"16,-31-3 18-16,31 3 19 0,0 0 28 15,0 0 53-15,0 0 19 0,0 0 14 0,-21 3 5 16,21-3-14-16,-14 8-1 0,14-8-4 15,-23 12 19-15,10-5-12 0,-2-1-10 16,-2 1-20-16,-1-1-13 0,0 1-3 0,0 1-12 16,0-2-17-16,2-1-12 0,-2 2-8 15,-2-4-8-15,6 1-25 0,14-4-20 16,-29 4-34-16,16-4-41 0,13 0-48 0,-23-2-73 16,23 2-71-16,-22-2-145 0,13-2-192 15,9 4-29-15,-14-4-248 0,14 4-236 0</inkml:trace>
  <inkml:trace contextRef="#ctx0" brushRef="#br0" timeOffset="140818.22">26818 5338 2993 0,'3'21'131'0,"-3"-21"-18"16,0 0-14-16,0 19 5 0,0-19 26 0,0 0 6 15,2 15-21-15,-2-15-17 0,0 0-32 16,0 0-28-16,0 0-42 0,6 14-63 15,-6-14-93-15,0 0-99 0,0 0-215 0,0 0-451 16,0 0-331-16</inkml:trace>
  <inkml:trace contextRef="#ctx0" brushRef="#br0" timeOffset="141395.18">26674 4846 2838 0,'0'0'-16'15,"0"-16"20"-15,0 16 16 0,0 0 36 0,0-21 28 16,0 21 19-16,0 0 2 0,3-18-5 16,-3 18-7-16,0 0-8 0,8-11-2 15,-8 11-1-15,0 0-3 0,0 0-5 0,0 0-2 16,0 0 1-16,0 0 4 0,29 30-4 16,-23-16-6-16,-2-1-3 0,0 2 11 0,-3 0-8 15,-1-15-12-15,6 35-2 0,-4-16-5 16,-2 0-3-16,0 0-5 0,0 2-4 15,0-2-3-15,0 2-4 0,-2-3-3 0,2 1-2 16,-4 1-1-16,2-2-5 0,1-2-2 16,1-16 0-16,-2 27-1 0,2-27-2 0,0 23 0 15,0-23-1-15,0 15 4 0,0-15-5 16,0 0-3-16,0 0 2 0,0 0-4 0,0 0 2 16,0 0-6-16,0 0 0 0,0 0-1 15,34-42 1-15,-26 29-4 0,-3-2 3 16,5 1-1-16,-4 3 0 0,3-3 2 0,-1 3-2 15,0 0 2-15,-8 11 0 0,17-20 0 16,-10 13 2-16,-7 7-4 0,14-11 6 16,-14 11 0-16,17-8-2 0,-17 8 6 0,0 0-4 15,21 2 1-15,-21-2 7 0,0 0 6 16,16 17 5-16,-16-17 9 0,2 17 1 0,-2-17 3 16,-4 18 1-16,4-18-1 0,-14 24-1 15,3-15-1-15,-3 1-20 0,-3 1-3 0,-2 0-1 16,-4-2 2-16,2-2-8 0,-4-1 1 15,2 0 1-15,-4-1 6 0,2 3-3 16,1-2 0-16,-1-1-2 0,3 3 2 0,-3 0-2 16,7 1-1-16,-4 3-8 0,6 1-8 15,4 0-20-15,-1 4-25 0,2-3-43 16,2 5-56-16,3-2-71 0,5 2-63 0,-5 0-112 16,4-2-190-16,0 1-37 0,-2-2-284 15,0 0-301-15</inkml:trace>
  <inkml:trace contextRef="#ctx0" brushRef="#br0" timeOffset="142095.94">26329 4980 2717 0,'0'0'-71'0,"17"-4"46"0,-17 4 19 15,0 0 33-15,0 0 33 0,0 0 18 16,0 0 8-16,0 0 0 0,5 29-7 0,-5-29-5 16,0 0 0-16,0 0-5 0,-18 23-3 15,18-23-5-15,-11 9-4 0,11-9-7 0,0 0-3 16,-22 4-4-16,22-4-5 0,0 0-11 15,0 0-2-15,0 0 1 0,-28-12-3 0,28 12 1 16,0 0-5-16,0 0-5 0,0 0 4 16,0 0-4-16,-22-1 4 0,22 1-1 15,-14 9 3-15,14-9 4 0,-16 9 6 16,16-9 8-16,-21 14 9 0,9-10 6 0,3 3 0 16,9-7 2-16,-25 10 6 0,14-8 6 15,11-2 3-15,-20 3 8 0,20-3-11 0,0 0 5 16,-27-5 1-16,27 5 17 0,0 0 9 15,-18-10 0-15,18 10-26 0,0 0-4 16,-12-7-6-16,12 7-3 0,0 0-12 0,0 0-8 16,0 0 0-16,0 0-13 0,0 0 3 15,0 0-4-15,0 0-3 0,0 0-1 16,0 0-2-16,0 0-2 0,10 43-1 0,-6-25-4 16,-1-1 6-16,3 6-7 0,-4 0 2 15,3 1-7-15,-3 2 1 0,0 2 1 0,-2 1-1 16,-2-3-2-16,0 0 3 0,-3 3-2 15,1 0-6-15,-3-3 2 0,-7 3 5 16,1 0-7-16,-3-3 4 0,-4-1-1 0,0 0 2 16,-5-7-1-16,0 1 1 0,-1-1 2 15,-5-3 2-15,2-3 3 0,-1-3 8 0,3-2 4 16,-4-6 6-16,2-1 11 0,-1 0 6 16,3-4 4-16,0-4 4 0,2 1-2 0,1-4-4 15,6-2-6-15,-1-1-2 0,5-5-7 16,4 0-5-16,3-4-8 0,2 0-15 15,5 0-26-15,5-2-29 0,5 0-39 0,3-1-48 16,3-1-67-16,4 4-95 0,2 0-143 16,1 3-177-16,2-1-14 0,1 6-471 0,-3 3-690 15</inkml:trace>
  <inkml:trace contextRef="#ctx0" brushRef="#br0" timeOffset="142403.07">26245 6304 3907 0,'0'23'138'0,"0"-23"-13"0,0 0 6 0,2 15 11 16,-2-15 5-16,0 0-45 0,0 0-8 15,7 14-16-15,-7-14-15 0,0 0-19 0,7 11-22 16,-7-11-37-16,0 0-49 0,0 0-72 16,5 7-94-16,-5-7-98 0,0 0-190 15,0 0-79-15,0 0-339 0,0 0-355 0</inkml:trace>
  <inkml:trace contextRef="#ctx0" brushRef="#br0" timeOffset="142573.34">25462 6676 2905 0,'-14'3'173'0,"14"-3"40"0,-11 7-26 15,11-7-26-15,0 0-20 0,0 0-22 0,0 0-21 16,0 0-13-16,0 0-54 0,0 0-78 15,65-22-78-15,-40 14-68 0,2-1-73 0,-2-3-131 16,6-1-535-16,-1-4-343 0</inkml:trace>
  <inkml:trace contextRef="#ctx0" brushRef="#br0" timeOffset="142833.29">25741 4751 3093 0,'0'0'138'0,"0"0"-10"15,0 0-17-15,0 0-11 0,0 0-8 16,0 0-1-16,0 0-8 0,0 0-15 0,0 0-28 15,0 0-43-15,0 0-40 0,0 0-51 16,0 0-61-16,0 0-66 0,0 0-157 0,0 0-546 16,0 0-324-16</inkml:trace>
  <inkml:trace contextRef="#ctx0" brushRef="#br0" timeOffset="143389.29">25133 4896 2639 0,'0'0'-133'0,"0"0"41"0,9-11 34 15,-9 11 49-15,0 0 15 0,0 0 40 0,0 0 34 16,10-10 22-16,-10 10 9 0,0 0-3 16,0 0-9-16,0 0-3 0,0 0-11 0,0 0-10 15,0 0-8-15,0 0-3 0,0 0-3 16,0 0 6-16,0 0 5 0,0 0 3 16,0 0-1-16,0 0-6 0,-21 44-3 15,21-44-7-15,-10 9-4 0,10-9-4 0,-13 10-9 16,13-10-2-16,-15 8-2 0,15-8-3 15,-15 7-4-15,15-7-2 0,-18 4 1 0,18-4-3 16,0 0 10-16,-28-4 3 0,28 4 3 16,-18-7 5-16,18 7 9 0,-17-8 5 15,17 8 4-15,-18-5 5 0,18 5 29 0,-15-6-22 16,15 6-2-16,0 0-16 0,-21-2 1 16,21 2-10-16,0 0-3 0,-28 8 1 15,18-1-4-15,10-7-1 0,-21 19-4 0,10-5-8 16,0 1 3-16,-1 6-4 0,2-2-4 15,-6 6 6-15,2 3-9 0,-4 0-1 0,-1 3-5 16,3-1 1-16,-10 5 6 0,0-2-10 16,1 2-1-16,-5-4-4 0,4-1 1 0,2-3-2 15,3-2-26-15,-1-4-44 0,2 0-57 16,2-6-83-16,4-6-100 0,1 2-209 16,1-6-115-16,12-5 25 0,0 0-340 0,0 0-361 15</inkml:trace>
  <inkml:trace contextRef="#ctx0" brushRef="#br0" timeOffset="143570.47">24858 4609 3311 0,'8'-7'178'0,"-8"7"-23"0,11-9-13 15,-11 9-14-15,11-8-19 0,-11 8-17 0,15-6-28 16,-15 6-51-16,15-3-59 0,-15 3-71 15,21 3-79-15,-21-3-107 0,14 9-254 16,-9-4-345-16,-1 4-291 0</inkml:trace>
  <inkml:trace contextRef="#ctx0" brushRef="#br0" timeOffset="143776.07">24566 5911 3193 0,'11'14'198'0,"-11"-14"-27"0,21 2-15 15,-21-2-9-15,34-2-10 0,-11 0-20 16,2-2-26-16,6-2-53 0,-3-1-62 0,0 0-68 16,6-3-80-16,-5-2-64 0,-1-2-149 15,-6-2-217-15,-6-2-239 0,-1-1-177 0</inkml:trace>
  <inkml:trace contextRef="#ctx0" brushRef="#br0" timeOffset="144112.1">24614 5049 2521 0,'0'0'70'15,"0"0"34"-15,0 0-8 0,0 0-11 16,-16 3 1-16,16-3 16 0,0 0 18 0,-19 8 3 15,19-8-4-15,-15 7-11 0,7-3-10 16,8-4-9-16,0 0 13 0,-23 4-2 16,23-4-4-16,0 0-15 0,0 0-6 0,0 0-12 15,-20-12-6-15,20 12-9 0,0 0-9 16,0 0-2-16,0 0-4 0,0 0-4 0,30-38-1 16,-30 38-2-16,19-7 8 0,-19 7 11 15,17-2 3-15,-17 2 2 0,0 0 3 0,23 12 4 16,-23-12 1-16,8 18-8 0,-8-4-4 15,0-14-3-15,-8 35-4 0,-3-15-3 16,-1 1-9-16,-5 4-18 0,-2 0-40 16,-5-2-49-16,-1-1-74 0,0-1-85 0,-4-2-119 15,1-1-215-15,0-3-29 0,-4-1-332 16,7-4-347-16</inkml:trace>
  <inkml:trace contextRef="#ctx0" brushRef="#br0" timeOffset="144371.29">24238 5020 2881 0,'2'-15'-12'0,"-2"15"9"16,0 0 6-16,0 0-11 0,0 0-2 15,0 0 2-15,0 0 1 0,-7-17 9 0,7 17-10 16,0 0 5-16,0 0 5 0,0 0 25 15,-37 33 33-15,26-19 24 0,-2 1 9 16,-2 2 1-16,1 2-10 0,-2 1-8 0,2 5-7 16,-1-5-11-16,-2 5-17 0,2-2-47 15,1-2-60-15,1 2-70 0,-2-2-66 16,3-4-106-16,0-2-547 0,0-1-209 0</inkml:trace>
  <inkml:trace contextRef="#ctx0" brushRef="#br0" timeOffset="145294.81">24119 5155 2572 0,'-46'18'-48'16,"46"-18"39"-16,-13 5 23 0,13-5 29 0,-15 10 20 15,15-10 13-15,-15 13 6 0,7-4-4 16,-2 5-4-16,1-1 0 0,-4 2 1 16,1 4 14-16,-1 2 10 0,-4 5 6 0,0 0 9 15,-1 3-4-15,-2-1-1 0,-4 5-4 16,-1-1 3-16,-1 4-10 0,0-1-4 0,-4 1-7 15,0 0-4-15,-11 11-5 0,2 1-3 16,-1-1-4-16,-1 1-3 0,1-2-9 16,6-6-4-16,4-4-11 0,-10 12-1 0,7-8-3 15,3-4-2-15,0-2-4 0,-1-2 4 16,1 1 6-16,-2-3 9 0,0-1-10 16,1 0 16-16,-1-2-27 0,4-7 2 0,1 1 9 15,-1 0 0-15,1-4 5 0,1 1-1 16,-2-1 0-16,1-3-10 0,2-2 3 0,0 0-9 15,-1-5-4-15,-2 3 17 0,1-4-6 16,-1-2-4-16,0-1-2 0,3-3-3 0,-4-2-4 16,0-3-5-16,-1-4-8 0,-2-2-6 15,0-4-2-15,3-1-7 0,-3-6-3 0,4 1-4 16,1 2-1-16,3-3-8 0,1 0 14 16,2 4-10-16,4 0 2 0,3 2-3 15,2 2 4-15,2 0 2 0,2 1-1 0,1 2 0 16,7 11 2-16,-8-19-5 0,8 19 4 15,-3-16-1-15,3 16 3 0,0 0 0 0,9-19 3 16,-9 19 7-16,17-6 1 0,-1 3 9 16,4 1 4-16,3 0 11 0,9 2 5 0,6-2-1 15,6 2-2-15,9 0-2 0,9 0-6 16,1-2-2-16,5 2-7 0,0 0-21 0,0 2-29 16,-3-2-53-16,-6-2-69 0,3 2-94 15,-14-2-101-15,-1-2-163 0,-7 0-86 16,-4-1-7-16,-1-5-349 0,-11 0-396 0</inkml:trace>
  <inkml:trace contextRef="#ctx0" brushRef="#br0" timeOffset="145613.34">23643 4769 2952 0,'13'-10'19'0,"-13"10"10"15,0 0 1-15,17-6-6 0,-17 6 25 0,0 0 17 16,0 0 7-16,20 16-5 0,-20-16-3 15,10 22-4-15,-6-8-6 0,-2 2-5 0,-2 2 11 16,-2 3-4-16,0-2-8 0,-2 4-3 16,-4 0-13-16,0-1-40 0,-2 1-60 0,-3 0-59 15,-4 0-67-15,0-4-91 0,1-2-654 16,-6-3-356-16</inkml:trace>
  <inkml:trace contextRef="#ctx0" brushRef="#br0" timeOffset="145877.87">23382 5115 2886 0,'0'0'0'16,"0"0"30"-16,0 0-5 0,0 0 12 16,0 0 29-16,0 0 36 0,0 0 19 0,0 0-2 15,0 0-13-15,0 0-11 0,0 0-11 16,0 0-11-16,0 0-7 0,0 0-14 16,0 0-10-16,26-32-8 0,-26 32-6 15,10-13 0-15,-10 13 1 0,11-14-6 0,-11 14 2 16,13-10 8-16,-13 10 15 0,11-8 7 0,-11 8 0 15,0 0-4-15,0 0 8 0,0 0 19 16,0 0-3-16,0 0-10 0,6 33-6 16,-6-33-11-16,-13 25-25 0,3-12-37 0,-3 3-49 15,-2-3-59-15,1 2-67 0,-4-2-61 16,-3-1-77-16,6-7-175 0,-4 3-473 16,1-4-425-16</inkml:trace>
  <inkml:trace contextRef="#ctx0" brushRef="#br0" timeOffset="146302.44">23370 4593 3090 0,'12'-14'32'0,"-12"14"-7"16,0 0-1-16,0 0-2 0,0 0 7 15,0 0 20-15,0 0 5 0,0 0 1 0,0 0 1 16,-42 39 3-16,29-26 14 0,-1 2 18 0,-4-1 19 15,0 3 9-15,-3 2 0 0,-5 0-10 16,-2-1-7-16,2-1-5 0,-4-1-6 16,-2 1 5-16,0 1-3 0,0-3-19 0,0-1-2 15,-2-1-8-15,1-3-10 0,-1 1-5 16,0-4-1-16,4 1-8 0,1-2 3 16,1-5-19-16,-2 1 7 0,7 1 0 0,0-2 6 15,2 2 5-15,5-3 4 0,16 0 3 16,-30 0 13-16,30 0-6 0,-22 1-11 0,22-1-4 15,-19 3-2-15,19-3-1 0,-14 7 4 16,14-7 5-16,-16 21 11 0,10-8 0 16,-2 4-1-16,2-1-4 0,-3 2-2 0,0 3 0 15,3 0-5-15,-5-1-4 0,3 2-3 16,-2 2-5-16,-1-4-5 0,0 1-12 0,-1-2-25 16,1-2-37-16,0 0-41 0,1-1-51 15,1-5-65-15,1 0-80 0,0-4-95 16,-1-2-176-16,9-5-81 0,-17 2 14 0,17-2-356 15,0 0-430-15</inkml:trace>
  <inkml:trace contextRef="#ctx0" brushRef="#br0" timeOffset="146795.81">22257 4909 2948 0,'-4'-13'-92'0,"4"13"36"0,-7-26 4 16,5 13 40-16,2 13 38 0,-2-22 24 15,2 22 14-15,0-23-2 0,0 23-8 0,2-21-2 16,-2 21-3-16,2-19-3 0,-2 19-2 16,7-15 3-16,-7 15 3 0,6-15 0 15,-6 15 3-15,8-9 10 0,-8 9-8 0,0 0-3 16,17-5-3-16,-17 5-7 0,0 0-4 16,25 3-4-16,-25-3-1 0,22 5-9 15,-22-5-9-15,21 7-2 0,-21-7-12 0,18 7-4 16,-18-7-5-16,18 1 5 0,-18-1 2 15,0 0-3-15,23 0-4 0,-23 0 4 16,0 0 2-16,0 0 11 0,0 0 14 0,0 0 4 16,11-11 4-16,-11 11 0 0,0 0 2 15,0 0-5-15,0 0-2 0,0 0-1 0,0 0 2 16,0 0-5-16,0 0 9 0,0 0 9 16,-49 13 13-16,49-13 5 0,-19 19 6 15,9-9 3-15,-1 1 0 0,-2-2 1 0,0 7 26 16,-3-3-7-16,0 2-3 0,2-4-8 15,-1 5-4-15,-2-4-8 0,0 3-8 0,-2-4-4 16,2 3-11-16,-2-3 0 0,4-4-6 16,-2 0-5-16,0-2-5 0,-2-1-6 15,5 0-2-15,14-4-7 0,-32 1 1 0,32-1 0 16,-26-1-7-16,26 1-2 0,-19-2-10 16,19 2-31-16,-16-4-36 0,16 4-64 15,-10-4-89-15,10 4-98 0,0 0-218 0,-6-13-86 16,6 13 45-16,0 0-260 0,-8-17-188 15</inkml:trace>
  <inkml:trace contextRef="#ctx0" brushRef="#br0" timeOffset="147515.12">21895 4563 2487 0,'12'-10'-24'0,"-12"10"25"15,0 0 2-15,13-7-6 0,-13 7 8 16,0 0 10-16,0 0 9 0,0 0 18 16,0 0 4-16,0 0-2 0,24 20 5 0,-24-20 18 15,6 22-7-15,-2-9 13 0,0 0 4 16,-2 3 1-16,0 0-7 0,0 4-6 15,0-1-7-15,-2-1 1 0,0 2-9 0,2-1-9 16,-2 2-1-16,0-2-4 0,0-2 0 16,0 0-6-16,0 0-3 0,0-17-1 0,2 24-5 15,-2-24-3-15,0 22-7 0,0-22-11 16,0 16-10-16,0-16-8 0,0 0-3 16,0 0 1-16,-8 12-2 0,8-12 0 15,0 0 6-15,0 0 0 0,0 0 7 0,0 0 0 16,0 0 3-16,0 0 4 0,-14-41 7 15,14 41-2-15,0 0 1 0,0 0 1 0,12-33 0 16,-12 33 3-16,12-13-1 0,-12 13 3 16,16-14 0-16,-4 9 5 0,-12 5 13 0,19-10 7 15,-8 4 9-15,-11 6 3 0,21-5 0 16,-21 5-1-16,20-4 3 0,-20 4 1 16,0 0 10-16,22 4 8 0,-22-4 3 0,9 11 0 15,-9-11 2-15,6 15 1 0,-6-15-2 16,0 0-1-16,-6 27-5 0,6-27-6 0,-17 23-4 15,5-9 16-15,-4-1-5 0,-2 0-6 16,-2 0 4-16,-3 3-12 0,-3-1-5 16,-3-2-4-16,-1 0-13 0,1 3 1 0,0-5-13 15,3-2-30-15,-2 1-38 0,3-4-52 16,1 0-59-16,4-2-71 0,0-3-72 0,3-2-159 16,3-3-160-16,-2-2-333 0,16 6-387 15</inkml:trace>
  <inkml:trace contextRef="#ctx0" brushRef="#br0" timeOffset="147763.68">22153 4136 3125 0,'0'0'120'0,"23"-2"2"16,-23 2-10-16,15-2 1 0,-15 2 11 16,0 0 5-16,0 0-10 0,0 0-17 15,23 0-7-15,-23 0-27 0,0 0-27 16,13 0-53-16,-13 0-73 0,0 0-99 0,0 0-93 16,12 4-187-16,-12-4-510 0,0 0-422 15</inkml:trace>
  <inkml:trace contextRef="#ctx0" brushRef="#br0" timeOffset="155791.74">21346 5146 503 0,'0'0'165'0,"0"0"-28"0,0 0-30 16,0 0-4-16,0 0-9 0,0 0 1 0,0 0-3 15,0 0-8-15,0 0 5 0,0 0 5 16,0 0 7-16,0 0-12 0,0 0-1 0,0 0 0 16,0 0-5-16,0 0 0 0,0 0-6 15,0 0-1-15,0 0-5 0,0 0-14 16,0 0 4-16,0 0-7 0,0 0 5 0,0 0-6 15,0 0 2-15,0 0 17 0,0 0-22 16,0 0-4-16,0 0-3 0,0 0-1 0,0 0-1 16,0 0-1-16,0 0-4 0,0 0 2 15,0 0-1-15,0 0-5 0,0 0 1 0,0 0-3 16,0 0-2-16,0 0 0 0,0 0 1 16,0 0-1-16,0 0 5 0,0 0-1 15,0 0 2-15,0 0-1 0,0 0 6 0,0 0-1 16,0 0-1-16,0 0-2 0,0 0-7 15,0 0 0-15,0 0-5 0,0 0 0 16,0 0-6-16,0 0 2 0,0 0 10 16,0 0 11-16,0 0 10 0,0 0 6 0,0 0-4 15,-10 23 0-15,4-9-4 0,-3 8-3 16,-2-3-6-16,-1 2 0 0,-3 1-9 0,-5 2-11 16,0-1-35-16,-6-1-52 0,3-3-54 15,-1 2-67-15,0-6-62 0,2-1-130 16,3-1-581-16,0-3-400 0</inkml:trace>
  <inkml:trace contextRef="#ctx0" brushRef="#br0" timeOffset="156244.88">21136 5053 2859 0,'0'0'-116'0,"0"0"15"0,-8-22 24 16,8 22 14-16,0 0 10 0,0 0 18 15,0 0 3-15,0 0 6 0,0 0 8 0,0 0-7 16,0 0 16-16,0 0-7 0,0 0 2 16,0 0 13-16,-25 32 1 0,25-32 18 15,0 0 4-15,0 0 10 0,0 0 17 0,-13 8 21 16,13-8 14-16,0 0 8 0,0 0 10 15,0 0 7-15,-31-14-1 0,31 14-3 0,-20-11-5 16,10 6-6-16,-1 1 5 0,3-2-5 16,8 6 2-16,-19-11-3 0,19 11-3 0,-23-4 0 15,23 4-7-15,-26 0-4 0,26 0-7 16,-30 5-5-16,16 2-3 0,-1 0-4 16,0 1-6-16,0 1-2 0,1 5-4 0,-2-1-2 15,2 3-3-15,-1-4-2 0,0 4-5 16,2 1-2-16,1-2 1 0,-2 0 5 0,2 1-2 15,0-1 7-15,-1 0-1 0,0 0-1 16,-2 0-1-16,1-1-6 0,-2 1-5 16,-2-1-7-16,0-1-28 0,-2-4-55 0,1 3-78 15,-3-3-101-15,-1 1-128 0,0-2-220 16,2 1-26-16,-3 1-292 0,0-1-289 0</inkml:trace>
  <inkml:trace contextRef="#ctx0" brushRef="#br0" timeOffset="156443.5">20172 5837 3130 0,'0'0'133'15,"0"16"-45"-15,0-16-13 0,8 11-6 0,1-7 0 16,-9-4-3-16,20 6-14 0,-6-5-4 16,2-1-14-16,1-1-4 0,4-2-9 15,-2 0 0-15,5-1-4 0,-1-3-2 0,4-1-3 16,-1-2-28-16,-1 0-36 0,-1-3-52 15,3-2-66-15,-1-4-92 0,4-2-208 0,-8-3-390 16,4-9-208-16</inkml:trace>
  <inkml:trace contextRef="#ctx0" brushRef="#br0" timeOffset="156725.6">20887 4531 2556 0,'0'0'37'0,"0"0"53"0,0 0 20 0,-13-8 13 15,13 8 23-15,0 0 19 0,0 0 11 16,0 0 1-16,0 0-13 0,0 0-21 15,-13-8-14-15,13 8-16 0,0 0-12 0,0 0-9 16,0 0-32-16,0 0-55 0,0 0-88 16,0 0-104-16,0 0-115 0,0-12-227 15,0 12-455-15,0 0-440 0</inkml:trace>
  <inkml:trace contextRef="#ctx0" brushRef="#br0" timeOffset="157001.65">20468 4698 2955 0,'0'0'-53'0,"0"0"32"15,0 0 19-15,0 0 12 0,0 0 13 16,25-32 10-16,-25 32 14 0,0 0 5 0,0 0 2 15,0 0-2-15,0 0-7 0,0 0-1 16,0 0 0-16,17 34-2 0,-17-34-6 16,4 23-2-16,-2-10-3 0,-2-13-6 0,2 28-2 15,-2-12-39-15,0-16-58 0,-2 32-57 16,2-17-60-16,-4 1-74 0,2-2-590 0,0 2-209 16</inkml:trace>
  <inkml:trace contextRef="#ctx0" brushRef="#br0" timeOffset="157573.12">20392 4951 2562 0,'0'0'-5'0,"-5"-15"26"0,5 15 0 15,0 0 13-15,-4-18 13 0,4 18 13 16,0 0 6-16,-4-14 0 0,4 14-12 0,0 0 5 15,0 0-13-15,0 0 1 0,0 0-4 16,0 0-9-16,0 0 5 0,0 0-6 0,0 0 0 16,0 0-3-16,0 0-4 0,0 0-1 15,0 0-2-15,0 0 11 0,-4 55-1 16,4-41-6-16,0-14-3 0,2 29-1 0,-2-11-2 16,2-3-2-16,0 3 0 0,0 2-3 15,-2-1-2-15,4 0-1 0,-2 3-1 0,1-4-1 16,-1 1-4-16,0 0 1 0,-2 1-1 15,0-4-1-15,0-16 3 0,-4 35 0 16,-1-20 5-16,1 1 4 0,-2-3 4 16,-1 1 5-16,-1-4 10 0,-2 0 2 0,-2 2 1 15,0-5 0-15,-2 2 3 0,-2-1 2 16,2-2 5-16,-1 0 3 0,-2-3 10 16,17-3-3-16,-36 4 4 0,19-2-7 0,-2-2 1 15,19 0-4-15,-38 0 2 0,16-2-1 16,4-2 9-16,-4 3 0 0,3-4 3 0,1 2 1 15,0-1 2-15,2-2 0 0,-2 1-4 16,4-1-19-16,14 6-5 0,-30-12-7 16,17 5 3-16,1-2-5 0,2 1-5 0,-2-4 5 15,2 3-15-15,10 9 1 0,-15-23-5 16,11 10 1-16,4 13-5 0,-6-23 1 0,6 23 0 16,0-22-11-16,0 22-1 0,8-24-3 15,-2 15-1-15,3-3-18 0,1 2-22 16,4-1-34-16,-2-1-48 0,2 2-68 0,6-2-65 15,-1-2-86-15,0 2-190 0,0-2-69 16,2 3-349-16,-2-3-382 0</inkml:trace>
  <inkml:trace contextRef="#ctx0" brushRef="#br0" timeOffset="157716.1">20227 4919 3336 0,'-28'-12'165'0,"28"12"-25"0,0 0-41 15,0 0-29-15,0 0-10 0,0 0-7 0,0 0-38 16,0 0-68-16,0 0-96 0,0 0-92 16,0 0-178-16,0 0-510 0,0 0-340 15</inkml:trace>
  <inkml:trace contextRef="#ctx0" brushRef="#br0" timeOffset="158411.07">19841 4914 2814 0,'0'0'-45'0,"0"0"15"15,4-14-7-15,-4 14 5 0,0 0 8 0,0 0-1 16,0 0 6-16,0 0 29 0,0 0-1 16,0 0 10-16,0 0 8 0,0 0 1 0,0 0 6 15,0 0 12-15,0 0 5 0,0 0-12 16,0 0 10-16,0 0 2 0,0 0 11 0,0 0 3 16,0 0 0-16,0 0-3 0,-14-19-3 15,14 19-1-15,0 0-2 0,0 0-2 16,0 0-3-16,0 0-6 0,0 0-3 0,0 0-7 15,4-24 0-15,-4 24-7 0,0 0-2 16,0 0-2-16,0 0-1 0,0 0-3 16,0 0-4-16,0 0-6 0,0 0 4 0,0 0-1 15,0 0-1-15,0 0 1 0,0 0-3 16,0 0 2-16,0 0 16 0,8 54 4 16,-8-54 13-16,-12 16 4 0,12-16 8 0,-18 19-2 15,6-10 4-15,0-1-2 0,-4 2-1 16,-3 0-2-16,1 0 0 0,-6-1-2 0,3-1 1 15,-4 2-5-15,2-2 1 0,-3 1 3 16,2-3 6-16,-1 1 2 0,0 0 4 16,4-1-3-16,-1-3-5 0,4 1-2 0,-2-1-5 15,3-1-6-15,17-2-2 0,-28 4-7 16,28-4-4-16,-24 0 0 0,24 0-5 0,-22 2-5 16,22-2-2-16,-17 2 3 0,17-2-7 15,0 0-1-15,-21 2-9 0,21-2 6 16,0 0-3-16,-17 10 0 0,17-10 4 0,-12 9-5 15,12-9-1-15,-13 10 0 0,13-10 3 16,-13 14-2-16,5-4 0 0,-1-1 3 0,-1 1 0 16,10-10 8-16,-20 21-7 0,8-11-2 15,0 1-2-15,-4 2-4 0,2-1 4 16,-3-1-4-16,2-1-11 0,0 1-45 0,1-3-43 16,-2-1-67-16,6 1-80 0,-3-6-86 15,13-2-177-15,-17 0-103 0,17 0 19 0,-15-6-295 16,15 6-254-16</inkml:trace>
  <inkml:trace contextRef="#ctx0" brushRef="#br0" timeOffset="158596.03">19361 4616 2908 0,'0'0'129'0,"0"0"-16"16,12-11-20-16,-12 11-14 0,13-7-6 15,-13 7-10-15,15-5-8 0,-15 5-9 0,16-5-43 16,-16 5-60-16,18-5-50 0,-18 5-48 16,17-5-41-16,-9 1-103 0,-8 4-544 0,15-8-184 15</inkml:trace>
  <inkml:trace contextRef="#ctx0" brushRef="#br0" timeOffset="158730.18">19405 4467 2748 0,'0'0'184'0,"0"0"-20"0,0 0-29 16,-16-6-29-16,16 6-9 0,0 0-16 16,0 0-42-16,0 0-92 0,0 0-120 0,0 0-183 15,0 0-547-15,0 0-288 0</inkml:trace>
  <inkml:trace contextRef="#ctx0" brushRef="#br0" timeOffset="158895.9">19674 4446 3154 0,'8'7'159'15,"-8"-7"-26"-15,7 7-18 0,-7-7-15 16,0 0-11-16,11 7-37 0,-11-7-76 0,0 0-113 16,0 0-97-16,8 4-178 0,-8-4-496 15,0 0-301-15</inkml:trace>
  <inkml:trace contextRef="#ctx0" brushRef="#br0" timeOffset="159318.09">19207 4609 2762 0,'0'0'-6'16,"0"0"31"-16,-22-4 10 0,22 4 21 0,0 0 18 15,0 0 18-15,-19-3 2 0,19 3-9 16,0 0-1-16,0 0-6 0,0 0-3 16,0 0 0-16,-9 19-10 0,9-19-5 0,0 0-6 15,0 0-5-15,16 36-7 0,-10-24-5 16,-6-12-5-16,8 26-3 0,-6-18-7 16,-2-8 0-16,8 22-3 0,-8-22 1 0,6 18-6 15,-6-18-3-15,0 18 0 0,0-18-1 16,0 15 1-16,0-15-3 0,0 0-4 0,-16 17 3 15,16-17-1-15,-14 9 1 0,14-9 0 16,-18 10-1-16,18-10-2 0,-19 9 3 16,9-5-1-16,10-4-1 0,-18 8 0 0,18-8 0 15,-14 8-4-15,14-8-13 0,-12 5-23 16,12-5-24-16,0 0-22 0,-22 7-17 0,22-7-19 16,-17 4 6-16,17-4-5 0,-16 4 25 15,16-4 13-15,-20 3 0 0,20-3 3 0,-18 3 12 16,18-3-1-16,0 0-29 0,-20 3-41 15,20-3-64-15,0 0-155 0,-19-9-354 16,19 9 33-16</inkml:trace>
  <inkml:trace contextRef="#ctx0" brushRef="#br0" timeOffset="159773.31">19027 4418 2298 0,'-5'-21'119'16,"5"21"8"-16,-4-14-20 0,4 14-5 15,0 0 0-15,0 0-8 0,0 0-12 16,-3-17-8-16,3 17-11 0,0 0 0 0,0 0-12 15,0 0-5-15,0 0 1 0,0 0-10 16,0 0-3-16,0 0-1 0,0 0-5 0,18 40 1 16,-18-40-3-16,0 0-3 0,0 0 1 15,-24 27 0-15,12-19 6 0,-3-3 9 16,-4 2 7-16,-2 1 6 0,-3 2 3 0,2-2 2 16,0 1-2-16,-1-1-7 0,1 2 3 15,2 1-9-15,0-1-7 0,4 1-3 16,2-2 0-16,2 1-6 0,3-3-1 0,9-7-1 15,-10 15-2-15,10-15-1 0,-2 14-3 16,2-14-2-16,0 0-2 0,25 9-3 16,-25-9 4-16,40-1-5 0,-12-2-2 0,1-2 1 15,9-3-1-15,3-1-3 0,7-6-1 16,4 0-3-16,11-12-28 0,0-6-49 0,-1-7-67 16,-1-1-64-16,-4-11-85 0,1-5-198 15,-10-2-474-15,-1-6-403 0</inkml:trace>
  <inkml:trace contextRef="#ctx0" brushRef="#br0" timeOffset="160038.22">19823 3555 2929 0,'0'0'-27'0,"0"0"7"0,0 0 3 0,0 0 7 16,0 0 0-16,0 0 8 0,-28 34 1 16,11-15 17-16,-4 2-2 0,-2 3 3 15,-1 1-1-15,-4-1-3 0,3-3 5 16,-3-1 25-16,2 2 16 0,-2-5 7 0,0-2 6 15,3-6-7-15,1 0-1 0,3-1 2 16,2-4-5-16,2-2-4 0,17-2-1 0,-30-4-9 16,30 4-4-16,-18-11 2 0,18 11 4 15,-16-13 3-15,16 13-2 0,-6-14-8 16,6 14-3-16,0 0-5 0,0 0-3 0,0 0-5 16,0 0-15-16,0 0-33 0,0 0-54 15,0 0-71-15,0 0-71 0,0 0-114 16,0 0-634-16,0 0-409 0</inkml:trace>
  <inkml:trace contextRef="#ctx0" brushRef="#br0" timeOffset="160513.56">18270 5077 2915 0,'-12'14'-30'16,"12"-14"36"-16,0 0-13 0,0 0 17 0,-13 9-2 16,13-9-1-16,0 0 10 0,-15 6 13 15,15-6-4-15,0 0 5 0,-15 3-9 0,15-3 19 16,-12 0 30-16,12 0 20 0,0 0 15 15,0 0 14-15,-30-10 4 0,30 10 3 16,-14-13-12-16,14 13-1 0,-13-15-10 0,6 7-9 16,7 8-15-16,-8-26-13 0,6 13-26 15,0-1-28-15,4-3-31 0,-2 2-40 0,0 15-47 16,6-28-53-16,-2 16-51 0,-2 2-54 16,3 1-124-16,-5 9-561 0,0 0-372 15</inkml:trace>
  <inkml:trace contextRef="#ctx0" brushRef="#br0" timeOffset="160721.91">18061 5573 2863 0,'5'24'-30'16,"-5"-24"33"-16,0 0-4 0,12 8 2 15,-12-8-1-15,19 0 4 0,-19 0 2 16,30-4-20-16,-14 0-15 0,4 0-37 0,0-1-63 16,2-3-62-16,-1-3-120 0,3 1-353 15,-4-2 100-15</inkml:trace>
  <inkml:trace contextRef="#ctx0" brushRef="#br0" timeOffset="161566.1">18411 4372 1896 0,'0'0'17'0,"0"0"23"0,0-22-3 15,0 22-9-15,0 0-5 0,0 0 10 16,0 0 14-16,0 0 16 0,0 0 9 0,0 0-4 15,0 0 5-15,0 0 5 0,0 0 4 16,0 0 12-16,-7 62 7 0,7-49 10 16,0-13-3-16,-2 27-6 0,2-27-7 0,0 30-13 15,0-12-7-15,-3-3-8 0,1 3-4 16,2-18-7-16,-4 30-6 0,2-15-2 16,-4 0-3-16,2-2 5 0,-4 1 0 0,-4-3-3 15,2 1 4-15,-3-3-4 0,1 0-2 16,-1 1-7-16,-2-2-5 0,1 1-1 15,-2-2 3-15,0 0-11 0,1-2-2 0,0 2 0 16,0-2-3-16,1 3-1 0,-4-4-3 16,4 1 3-16,14-5-3 0,-30 6-1 0,15-2 3 15,15-4 3-15,-24 5 3 0,24-5 0 16,-20 4-1-16,20-4-1 0,-22 4 8 16,22-4 6-16,-14 2 3 0,14-2 4 0,0 0 0 15,-21 3 0-15,21-3-1 0,0 0-7 16,0 0 2-16,-22 0-1 0,22 0-4 0,0 0 1 15,0 0-1-15,0 0-7 0,-20 0-5 16,20 0-2-16,0 0-1 0,0 0-3 16,0 0-3-16,-18 5 1 0,18-5-2 0,0 0-2 15,-12 7 0-15,12-7 5 0,0 0-2 16,-15 15 0-16,8-7-2 0,7-8 1 0,-15 19-4 16,7-10 1-16,-2 1 20 0,-2 3-4 15,2-2 4-15,2 1-17 0,-5 0-35 0,2-1-45 16,-1-1-64-16,3 2-85 0,-3-5-82 15,-1-1-168-15,2-1-142 0,1-1-370 16,0-1-441-16</inkml:trace>
  <inkml:trace contextRef="#ctx0" brushRef="#br0" timeOffset="161778.34">17868 4430 3223 0,'0'0'138'0,"6"-14"-11"16,-6 14-30-16,0 0-32 0,20-14-12 15,-10 10-2-15,5-1-9 0,0-3-37 16,2 1-45-16,5-1-50 0,0-1-38 0,0-2-19 16,3 1 3-16,-1-3-46 0,2-3-55 15,0-3-158-15,-1 2-349 0,3-5-32 16</inkml:trace>
  <inkml:trace contextRef="#ctx0" brushRef="#br0" timeOffset="162036.64">18628 3808 2399 0,'22'0'188'0,"-22"0"-27"0,0 0-20 0,0 0-14 16,0 0-15-16,-3 31-12 0,3-31-8 15,-14 24-12-15,3-12-10 0,-2 2-18 0,-1 0-7 16,-2 1-6-16,4-3-3 0,-1-3-3 15,1 2-1-15,-1-2-3 0,2-2-1 0,11-7-4 16,-18 10 2-16,18-10-7 0,-18 3 1 16,18-3-5-16,0 0-5 0,0 0-3 15,0 0 1-15,0 0-2 0,-23-14-1 0,23 14-1 16,0 0 0-16,0 0-2 0,-2-15-11 16,2 15-21-16,0 0-34 0,0 0-48 15,0 0-47-15,0 0-63 0,0 0-107 0,-9 24-578 16,5-15-297-16</inkml:trace>
  <inkml:trace contextRef="#ctx0" brushRef="#br0" timeOffset="163368.34">17604 4871 2539 0,'0'0'-162'16,"-32"-19"36"-16,32 19 23 0,0 0 32 15,0 0 28-15,0 0 24 0,-23 0 29 0,23 0 22 16,0 0 18-16,0 0 21 0,0 0 27 16,0 0 20-16,0 0 24 0,0 0 8 15,-24 0 6-15,24 0-2 0,0 0 3 0,0 0-1 16,0 0 1-16,0 0-6 0,0 0-20 16,0 0-11-16,0 0-17 0,-6-15-11 0,6 15-12 15,0 0-7-15,4-23-8 0,-4 23-10 16,0 0-4-16,7-25-6 0,-7 25-6 15,6-17-8-15,-6 17-2 0,9-13-11 0,-9 13-4 16,10-13 1-16,-10 13-6 0,10-10-5 16,-10 10-2-16,14-8-8 0,-14 8-3 15,0 0-2-15,23-3-4 0,-23 3-2 0,0 0-2 16,23 2 0-16,-23-2 2 0,0 0-3 16,23 6 5-16,-23-6-1 0,0 0 1 15,18 3 0-15,-18-3 0 0,0 0-8 0,0 0-4 16,0 0-8-16,0 0-7 0,18-2 1 15,-18 2 0-15,0 0 10 0,0 0 0 0,0 0-3 16,0 0 6-16,0 0 2 0,0 0 2 16,0 0 0-16,0 0-1 0,0 0 7 15,0 0-1-15,0 0 2 0,0 0 2 0,0 0 2 16,0 0 5-16,0 0-1 0,0 0 2 16,-38 25 2-16,32-14 0 0,-2 1 2 0,-1 1-1 15,0 1 1-15,-3-2 6 0,-1 4-2 16,3-3 2-16,-6 3 14 0,4-5 13 0,-1 0 4 15,-2 1 7-15,3-3-4 0,-1 1-5 16,1-2-2-16,-2 1-3 0,2-3 0 16,12-6-3-16,-19 9-6 0,19-9 2 15,-17 8 4-15,17-8 0 0,-15 7 0 0,15-7-4 16,-12 7 2-16,12-7-3 0,0 0-2 16,0 0-4-16,-18 3-2 0,18-3-2 15,0 0 0-15,0 0-3 0,0 0-1 0,0 0-3 16,0 0 3-16,0 0-3 0,0 0 0 15,-14-17 2-15,14 17 0 0,0 0 0 0,0 0 1 16,0 0-2-16,0 0 2 0,0 0-3 16,0 0-4-16,0 0-27 0,0 0-48 15,0 0-69-15,-4-16-70 0,4 16-120 0,0 0-200 16,0 0-391-16,-2-9-337 0</inkml:trace>
  <inkml:trace contextRef="#ctx0" brushRef="#br0" timeOffset="164244.28">18012 3957 2748 0,'0'0'-81'16,"11"-14"28"-16,-11 14 7 0,0 0-4 0,0 0 13 15,8-11-4-15,-8 11 21 0,0 0 34 16,0 0 15-16,0 0 2 0,0 0 2 16,0 0 0-16,0 0 12 0,-16 44 1 15,7-33 7-15,0 0-4 0,-1 3 7 0,2-2-2 16,-6-2 8-16,2 1 1 0,0 0 3 0,-1-1-2 16,-4 1-2-16,2-1-5 0,-2-5-6 15,2 5-2-15,-1-5-2 0,0 2-7 16,-1-3 2-16,3 1-1 0,14-5-3 0,-28 5 1 15,28-5-1-15,-21 4-1 0,21-4-3 16,-19 0 2-16,19 0 2 0,0 0 1 0,-21 0-1 16,21 0 1-16,0 0-4 0,0 0-4 15,-20 2-2-15,20-2-5 0,0 0 0 16,0 0 1-16,-8 12-3 0,8-12 2 0,0 0-4 16,-2 23 2-16,2-23-4 0,0 22-2 15,0-22 0-15,0 26 0 0,0-9 2 16,0 1-6-16,2-1-3 0,-2 0-1 0,0 0 2 15,0 1 6-15,0-1 5 0,0-17 9 16,-4 32 3-16,2-15 2 0,-2-2 1 0,0 1 2 16,-2-3-1-16,-2 1-3 0,0-3-2 15,-2 0-1-15,-3-1 0 0,0-1 0 16,0 0-1-16,-1-2-3 0,-2-2 3 0,0-1 0 16,-1 0 0-16,17-4 4 0,-30 0 3 15,14 0 8-15,16 0 1 0,-30-8 6 0,18 1-11 16,-2-1 2-16,14 8-8 0,-19-17 4 15,15 6-12-15,4 11-3 0,-4-23-7 16,4 23-9-16,6-29-16 0,1 12-21 16,3-2-33-16,3 0-39 0,2-2-57 0,3-1-62 15,4-3-58-15,-1 2-112 0,3-2-172 16,-2 0-41-16,0 0-268 0,-1-1-231 0</inkml:trace>
  <inkml:trace contextRef="#ctx0" brushRef="#br0" timeOffset="164411.54">17708 3739 2664 0,'-16'-11'153'0,"16"11"-11"0,0 0-33 0,0 0-35 16,0 0-8-16,0 0-9 0,0 0-32 15,0 0-76-15,30-21-101 0,-30 21-170 0,17-9-526 16,-9 3-191-16</inkml:trace>
  <inkml:trace contextRef="#ctx0" brushRef="#br0" timeOffset="164542.25">17773 3605 2842 0,'0'0'153'0,"-14"-4"-18"0,14 4-38 16,0 0-41-16,0 0-22 0,0 0-35 15,0 0-69-15,0 0-75 0,0 0-118 16,0 0-219-16,-20 11-254 0,20-11-6 0</inkml:trace>
  <inkml:trace contextRef="#ctx0" brushRef="#br0" timeOffset="165207.03">17331 4982 2183 0,'0'0'20'16,"0"0"24"-16,0 0-4 0,0-44 3 15,0 44 6-15,0 0 18 0,2-17 17 0,-2 17 10 16,0 0-3-16,2-17-3 0,-2 17-5 16,6-12-10-16,-6 12-2 0,0 0 2 0,0 0 6 15,18-9 4-15,-18 9 9 0,0 0 3 16,0 0 0-16,0 0 13 0,0 0 9 16,20 21 5-16,-20-21-1 0,2 17 1 0,-2-17-14 15,-4 22-5-15,4-22-12 0,-12 27-8 16,6-14-16-16,-4 1-1 0,0-1-16 15,0 1-59-15,-5-3-59 0,2 3-83 0,-2-7-88 16,1 1-139-16,0-2-200 0,0-3-405 16,2-1-438-16</inkml:trace>
  <inkml:trace contextRef="#ctx0" brushRef="#br0" timeOffset="165440.91">17155 4816 3193 0,'0'0'57'16,"2"-14"0"-16,-2 14-11 0,0 0 3 16,6-13 11-16,-6 13 10 0,0 0 5 15,0 0-2-15,18-1-3 0,-18 1 0 0,0 0 9 16,0 0 7-16,25 21-5 0,-25-21 2 0,8 18-1 16,-6-8-10-16,-2-10-7 0,0 23 10 15,0-23-4-15,-10 25-24 0,3-10-40 16,-3-1-59-16,-5 0-80 0,0 0-89 0,-3-6-107 15,-4 3-210-15,1-2-73 0,-3-1-216 16,6-3-154-16</inkml:trace>
  <inkml:trace contextRef="#ctx0" brushRef="#br0" timeOffset="165890.91">17325 4569 2541 0,'0'0'117'0,"0"0"12"16,0 0-18-16,0 0-10 0,0 0-11 15,0 0-13-15,0 0-5 0,0 0-31 16,0 0-60-16,0 0-70 0,0 0-52 0,0 0-54 16,0 0-134-16,-3 40-447 0,3-40-76 15</inkml:trace>
  <inkml:trace contextRef="#ctx0" brushRef="#br0" timeOffset="166226.07">16947 4852 2257 0,'0'0'-37'0,"0"0"28"0,0 0 13 16,0 0 15-16,0 0 23 0,0 0 29 15,0 0 28-15,0 0 17 0,-20 4 11 16,20-4 4-16,0 0 5 0,-16 15 0 0,16-15 0 16,-12 14 0-16,6-4-11 0,6-10-13 0,-15 20-5 15,9-7-9-15,-1 1-7 0,0 1-8 16,1 1-1-16,2-1-6 0,-4-1-1 15,2 4-4-15,-1-3-4 0,-2 2-14 16,-3 1-4-16,-1-2-25 0,-4-2-70 0,0 1-103 16,-1-3-114-16,-4 1-261 0,1-2-90 15,-1-1-264-15,2-2-247 0</inkml:trace>
  <inkml:trace contextRef="#ctx0" brushRef="#br0" timeOffset="166357.94">16687 5373 3114 0,'0'0'165'0,"0"0"-87"0,11 3-94 16,-11-3-57-16,0 0-24 0,0 0-41 0,0 0-105 15,15-19-242-15,-15 19-236 0,-2-17 15 16</inkml:trace>
  <inkml:trace contextRef="#ctx0" brushRef="#br0" timeOffset="166732.94">16719 4820 2408 0,'-2'-11'185'0,"2"11"-1"16,0 0-26-16,0 0-10 0,-13-8 0 0,13 8-1 16,0 0 0-16,0 0-15 0,-28-6-9 15,28 6-16-15,-16-2-3 0,16 2 15 16,0 0 2-16,-22-5 3 0,22 5-7 0,0 0-11 15,-16-6-20-15,16 6-16 0,0 0-24 16,0 0-13-16,0 0-12 0,-9-13-16 0,9 13-5 16,0 0-6-16,0 0 0 0,0 0 1 15,0 0 0-15,0 0-3 0,0 0 0 16,0 0 3-16,55 3 1 0,-55-3-3 0,11 11 3 16,-11-11 3-16,6 18 12 0,-6-18 9 15,-2 23 10-15,2-23 8 0,-11 25 4 16,3-13 3-16,-2 2 1 0,-4 3-5 0,0-2-7 15,-1 1-7-15,-2-1-3 0,-2 0-10 16,2 2-24-16,0-4-52 0,-2 1-54 0,2-1-74 16,0-2-72-16,-2-1-131 0,2-3-167 15,3 1-55-15,-4-1-280 0,4-3-276 16</inkml:trace>
  <inkml:trace contextRef="#ctx0" brushRef="#br0" timeOffset="166960.9">16594 4414 2924 0,'0'0'121'0,"4"-23"-6"0,0 11-8 0,-4 12-4 16,11-20 5-16,-4 8 7 0,3 1 0 15,0-1-14-15,2 2-17 0,0-1-10 0,3 3-7 16,0-1-7-16,2 0-9 0,-3 1-16 15,6 0-32-15,-6 3-39 0,1-1-43 0,-15 6-64 16,21-9-53-16,-10 5-59 0,-11 4-146 16,8-4-527-16,-8 4-339 0</inkml:trace>
  <inkml:trace contextRef="#ctx0" brushRef="#br0" timeOffset="167153.18">16408 4601 2823 0,'-6'20'-74'0,"1"-2"7"16,3 0 9-16,-2 0 23 0,4-2 40 0,-2 0 24 16,2-16 12-16,-4 36-3 0,1-16-1 15,1-1-1-15,-2 0-2 0,2 0-4 16,-5 2 15-16,1 2-5 0,2-2-9 0,-4 0-34 16,0-2-58-16,-2 2-65 0,2-8-80 15,-4 2-197-15,1-1-276 0,0-1 80 0</inkml:trace>
  <inkml:trace contextRef="#ctx0" brushRef="#br0" timeOffset="167337.53">16206 5070 2186 0,'0'0'67'0,"48"-3"-10"16,-48 3-2-16,0 0-3 0,0 0 21 0,0 0 23 15,0 0 4-15,-36 19-9 0,36-19-10 16,-22 9-10-16,7-5-5 0,3 1-4 15,12-5-12-15,-28 7-10 0,16-3-29 0,12-4-54 16,-26 8-59-16,13-6-58 0,1 0-90 16,12-2-554-16,-22 4-117 0</inkml:trace>
  <inkml:trace contextRef="#ctx0" brushRef="#br0" timeOffset="167913.39">16084 4788 2469 0,'0'0'58'16,"0"0"-1"-16,0 0-24 0,0 0-11 16,0 0-1-16,0 0-1 0,0 0 1 15,0 0-12-15,0 0-15 0,19-22-12 16,-19 22 6-16,0 0-8 0,0 0 9 0,0 0 10 16,24 4-4-16,-24-4 3 0,0 0 16 15,0 0 4-15,0 0 7 0,0 0 3 0,0 0 7 16,-28 40-2-16,17-30-1 0,1 0-4 15,-3 1 5-15,2 0-12 0,1-2 3 0,0 3-1 16,-2 1 8-16,2 0 3 0,2 2-7 16,-1-2-3-16,0 2-3 0,3 0-3 15,0 1-1-15,-1-1-6 0,1-2-1 0,2 0 1 16,-2 2 5-16,6-15-6 0,-9 24 6 16,2-11 11-16,1-4 16 0,6-9 8 0,-10 17 8 15,10-17 10-15,-8 17 4 0,8-17 10 16,-11 12 11-16,11-12 3 0,0 0-5 15,-11 10-4-15,11-10-3 0,0 0-7 0,0 0 1 16,0 0 0-16,0 0-4 0,0 0 2 16,-4-40 10-16,4 40-16 0,4-25 0 0,-4 25-10 15,4-29-9-15,-2 13-3 0,-2 16-13 16,5-26-8-16,-3 14-25 0,-2-1-25 16,2 2-34-16,-2 11-38 0,0-23-53 0,0 14-61 15,0 9-50-15,-2-21-115 0,2 10-191 16,0 11-393-16,0 0-388 0</inkml:trace>
  <inkml:trace contextRef="#ctx0" brushRef="#br0" timeOffset="168426.84">15982 4633 2905 0,'7'-21'-57'0,"-7"21"13"0,0 0 7 16,6-11 22-16,-6 11-4 0,0 0 23 15,0 0-1-15,0 0 12 0,0 0 2 0,0 0-4 16,0 0-1-16,0 0 1 0,9 40 7 16,-9-40 8-16,-2 23 3 0,2-23 5 0,-2 21 4 15,2-21 4-15,-7 21 1 0,7-21 4 16,-9 17-6-16,9-17-2 0,-12 15 6 16,12-15 11-16,-13 12 6 0,13-12 2 0,-14 3 3 15,14-3 1-15,0 0-11 0,-22 0-7 16,22 0-2-16,0 0 0 0,0 0 3 0,-26-6 5 15,26 6-3-15,0 0-1 0,0 0 2 16,-23 0 11-16,23 0 3 0,-12 10-2 16,12-10-4-16,-18 15-8 0,10-5-4 0,0-3-8 15,8-7-4-15,-17 17-5 0,6-7-3 16,11-10 16-16,-17 19-5 0,11-11-11 0,6-8-13 16,-15 10-36-16,15-10-42 0,-13 11-54 15,13-11-51-15,0 0-26 0,-19 3-23 16,19-3 12-16,0 0 12 0,0 0 16 0,-21-14 12 15,21 14 19-15,0 0 34 0,-12-16 34 16,12 16 38-16,0 0 34 0,-9-13 20 16,9 13 20-16,0 0 15 0,0 0 20 15,-11-8 17-15,11 8 5 0,0 0 3 0,0 0-8 16,0 0-5-16,0 0-10 0,-27 19-4 16,27-19-6-16,-12 14-7 0,12-14-9 0,-16 11-8 15,7-5-31-15,9-6-54 0,-16 11-63 16,16-11-72-16,-13 9-111 0,7-4-235 0,6-5-315 15,-11 5-182-15</inkml:trace>
  <inkml:trace contextRef="#ctx0" brushRef="#br0" timeOffset="168630.73">15949 4286 2935 0,'0'0'169'0,"8"-11"-8"16,-8 11-3-16,0 0 13 0,0 0-3 0,8-14-22 16,-8 14-20-16,0 0-29 0,9-5-51 15,-9 5-48-15,0 0-56 0,0 0-73 16,6-6-75-16,-6 6-147 0,0 0-235 0,0 0-279 16,9-17-227-16</inkml:trace>
  <inkml:trace contextRef="#ctx0" brushRef="#br0" timeOffset="168834.94">16382 3802 2787 0,'9'-5'76'15,"-3"1"6"-15,-6 4 0 0,11-8 3 16,-11 8 14-16,0 0 12 0,0 0 7 0,0 0-4 16,0 27-13-16,0-27-6 0,-13 36-14 15,5-13-7-15,-3 2-4 0,-2 6-5 0,-5 8-11 16,-2 1-3-16,1 6-8 15,-13 11-12-15,2 0-37 0,-1-2-67 0,-1-1-62 16,5-10-75-16,0-6-102 0,5-2-183 0,-3 1-413 16,-1-1-294-16</inkml:trace>
  <inkml:trace contextRef="#ctx0" brushRef="#br1" timeOffset="187708.87">3357 8151 947 0,'0'0'260'15,"0"0"-27"-15,0 0-33 0,17 10 0 0,-17-10 1 16,0 0 5-16,0 0-3 0,0 0-5 15,0 0 6-15,0 0-1 0,0 0-6 16,0 0-3-16,0 0-13 0,0 0-8 0,0 0-7 16,0 0-10-16,0 0-6 0,0 0-18 15,0 0-12-15,0 0-31 0,0 0-12 0,0 0-12 16,0 0 0-16,0 0-8 0,0 0-8 16,0 0-1-16,-64-1-14 0,64 1 6 15,-36-2-9-15,17-1-3 0,0 2-3 0,0 0 1 16,19 1-4-16,-40 0-4 0,21-2-1 15,0 2-3-15,19 0-1 0,-32-3-3 16,32 3 0-16,-23 0-1 0,23 0 0 0,-22-1 0 16,22 1 1-16,0 0 0 0,-25-2-3 0,25 2 7 15,0 0 0-15,-19 0 0 0,19 0-3 16,0 0 7-16,0 0 9 0,-19 3 29 16,19-3 3-16,0 0-9 0,-11 10-1 0,11-10-1 15,-6 14-5-15,6-14 2 0,-8 17-4 16,3-3-1-16,5-14 0 0,-10 30-1 15,4-14-1-15,1 2-2 0,-1 5-1 0,-1 0 3 16,1 2-3-16,-2-2-4 0,2 3 0 16,-4 1-1-16,4-3-13 0,-4 1 5 0,2 0 1 15,-1-3 3-15,1 6 1 0,1-6-1 16,1-1-3-16,-1-3 1 0,1-2-4 16,-2 2 0-16,4-5-5 0,0 1-1 0,4-14-5 15,-10 20-7-15,6-10-9 0,4-10-25 16,0 0-31-16,-4 17-39 0,4-17-41 0,0 0-48 15,0 0-59-15,0 0-53 0,0 0-52 16,0 0-108-16,0 0-114 0,22-34-71 16,-22 34-346-16,8-18-466 0</inkml:trace>
  <inkml:trace contextRef="#ctx0" brushRef="#br1" timeOffset="187891.06">2853 8571 2926 0,'0'0'-73'0,"-2"-20"76"15,2 20 35-15,0 0 26 0,0 0 28 16,-7-15 26-16,7 15 21 0,0 0 10 0,0 0-7 15,0 0-6-15,0 0-12 0,0 0-10 16,0 0-10-16,11-17-11 0,-11 17-7 16,0 0-15-16,30-1-6 0,-30 1-7 0,32 4-11 15,-16-4-19-15,-16 0-34 0,38 2-41 16,-19-2-57-16,1 0-70 0,-2 1-59 0,2-1-88 16,1 0-163-16,-4 0-465 0,0 0-379 15</inkml:trace>
  <inkml:trace contextRef="#ctx0" brushRef="#br1" timeOffset="188603.19">3359 8665 2753 0,'0'0'-86'0,"0"0"43"0,0 0 31 16,0 0 18-16,0 0 36 0,0 0 37 0,-13 8 24 15,13-8 11-15,0 0-1 0,0 0-6 16,0 0 1-16,0 0-1 0,0 0 5 0,0 0-4 16,0 0-1-16,0 0-2 0,49 5-4 15,-49-5-10-15,25 2-3 0,-25-2-5 0,32 0-7 16,-15-2-9-16,2 2-7 15,-19 0-7-15,33-1-12 0,-15-2-12 0,-18 3-23 16,30-5-34-16,-16 3-45 0,-14 2-47 16,23-7-60-16,-12 5-49 0,0-2-45 0,-11 4-92 15,8-11-608-15,-8 11-422 0</inkml:trace>
  <inkml:trace contextRef="#ctx0" brushRef="#br1" timeOffset="188817.07">3482 8591 2958 0,'0'0'-44'0,"0"0"25"0,-22-2 22 16,22 2 41-16,0 0 28 0,0 0 35 16,0 0 30-16,-18-3 15 0,18 3 2 0,0 0 0 15,0 0-5-15,0 0-11 0,0 0-11 16,0 0-10-16,0 0-15 0,0 0-16 0,0 0-6 16,67-3-11-16,-49 1-16 0,0 0-16 15,1 2-25-15,2-4-38 0,-2 4-43 16,3-1-52-16,-2-2-49 0,4 3-51 15,-3 0-41-15,1-4-71 0,-2 1-126 0,0-1-458 16,1 2-315-16</inkml:trace>
  <inkml:trace contextRef="#ctx0" brushRef="#br1" timeOffset="189470.11">4197 8278 2677 0,'0'0'-91'0,"0"0"25"0,0 0 30 16,0 0 19-16,0 0 32 0,0 0 33 15,0 0 31-15,0 0 20 0,0 0 18 16,0 0 13-16,0 0 15 0,0 0 18 0,0 0 8 16,0 0 9-16,0 0-27 0,0 0 0 15,0 0-5-15,0 0-6 0,0 0 0 0,0 0 25 16,0 0-12-16,0 0-5 0,11 53-8 15,-11-53-4-15,-2 22-3 0,2-22-3 16,2 22-7-16,-2-22-5 0,-2 28-19 0,2-12-1 16,0 1-6-16,0 2-1 0,0-19-11 15,0 37-3-15,-3-19-7 0,3 4-6 0,0-3-2 16,0 1-8-16,-2-2-6 0,2 1-5 16,0-2-4-16,0-17-5 0,-2 33-2 15,0-17-5-15,2-16-4 0,0 25-4 0,0-25-6 16,0 23-15-16,0-23-19 0,0 20-27 15,0-20-34-15,0 15-41 0,0-15-57 0,0 0-70 16,4 7-58-16,-4-7-66 0,0 0-121 16,0 0-136-16,0 0-18 0,19-26-409 15,-10 16-590-15</inkml:trace>
  <inkml:trace contextRef="#ctx0" brushRef="#br1" timeOffset="189787.01">4466 8490 3155 0,'8'-8'-84'15,"-8"8"44"-15,15-9 19 0,-15 9 21 0,0 0 31 16,13-12 22-16,-13 12 8 0,0 0 14 16,0 0 5-16,0 0-6 0,0 0-2 0,0 0 4 15,0 0 14-15,-36-10 17 0,36 10 3 16,-26 4 2-16,26-4 1 0,-25 5-22 0,10-2 11 16,15-3 2-16,-27 8-1 0,15-5-4 15,-4 4 21-15,16-7-10 0,-23 12-4 16,10-4-9-16,13-8 2 0,-17 16-3 0,9-9 2 15,8-7 1-15,-13 17-17 0,9-7 3 16,4-10-9-16,-3 20-10 0,3-20-5 16,7 22-5-16,2-11-5 0,3 2-5 0,3 1-7 15,2-3-9-15,2 2-10 0,1 1-30 16,0-3-36-16,-1 0-33 0,-1-1-39 0,-4-2-50 16,1 0-56-16,-4 0-53 0,-1-4-63 15,-4 3-140-15,-6-7-154 0,4 7 0 0,-4-7-272 16,0 0-300-16</inkml:trace>
  <inkml:trace contextRef="#ctx0" brushRef="#br1" timeOffset="190912.83">2976 9031 2536 0,'0'0'-163'0,"0"0"27"16,0 0 5-16,0 0 12 0,0 0 6 0,0 0 15 15,0 0 17-15,0 0 18 0,0 0 18 16,0 0 23-16,0 0 12 0,0 0 18 15,0 0 11-15,0 0 24 0,0 0 4 0,0 0 9 16,0 0 28-16,0 0 15 0,0 0 15 16,0 0 15-16,0 0 12 0,0 0 4 15,0 0 8-15,0 0 5 0,0 0-7 0,0 0-3 16,0 0-8-16,0 0-8 0,0 0-6 16,0 0-4-16,0 0-8 0,0 0-8 0,0 0-8 15,0 0-3-15,0 0 2 0,0 0 3 16,0 0 3-16,0 0-5 0,0 0-3 15,0 0-6-15,0 0-6 0,0 0-7 16,0 0 21-16,0 0-1 0,-34 4-8 0,34-4-4 16,-13 10-16-16,13-10 0 0,-14 9-6 15,14-9 0-15,-14 6-7 0,14-6-7 0,0 0 1 16,-25 3-7-16,25-3-4 0,0 0-3 16,-23-2 7-16,23 2 2 0,0 0 9 0,0 0 1 15,-23-1 2-15,23 1 2 0,0 0-2 16,0 0-7-16,-20-2-7 0,20 2-7 15,0 0-2-15,0 0 1 0,-14 9 1 0,14-9 0 16,-15 14 1-16,6-4 0 0,9-10 0 16,-17 24-4-16,7-10-1 0,0 0-5 0,-2 6-6 15,0-4 2-15,2 4-9 0,-3-1-13 16,0-2-26-16,0 2-29 0,3-2-34 0,2-2-50 16,-4-1-66-16,6 1-82 0,-4-4-96 15,4-2-201-15,2-2-42 0,4-7 15 16,0 0-422-16,0 0-545 0</inkml:trace>
  <inkml:trace contextRef="#ctx0" brushRef="#br1" timeOffset="191123.12">3006 8781 3341 0,'14'-9'83'0,"-14"9"10"15,0 0-4-15,12-9 2 0,-12 9 3 16,0 0 2-16,14-5-5 0,-14 5-10 0,0 0-11 16,0 0-17-16,0 0-28 0,14-7-43 15,-14 7-57-15,0 0-74 0,0 0-73 0,0 0-117 16,0 0-199-16,7 16-337 0,-7-16-238 16</inkml:trace>
  <inkml:trace contextRef="#ctx0" brushRef="#br1" timeOffset="191340.56">2692 9633 2541 0,'-2'15'13'0,"2"-15"63"0,0 21 37 16,0-21 39-16,0 0 50 0,4 21 29 16,-4-21 13-16,13 10 12 0,-13-10-31 15,18 6-30-15,-18-6-24 0,30-3-21 0,-13 0-20 16,-17 3-24-16,36-10-46 0,-14 2-36 15,-4-3-49-15,2-2-54 0,-3-3-51 16,-3 1-58-16,2-2-52 0,-6-6-90 0,0 4-160 16,-6-6-142-16,-6 3-218 0,0-6-197 15</inkml:trace>
  <inkml:trace contextRef="#ctx0" brushRef="#br1" timeOffset="191637.1">2620 9164 2600 0,'0'0'17'15,"-21"0"15"-15,21 0 10 0,0 0 29 0,0 0 45 16,0 0 36-16,-23 1 31 0,23-1 10 16,0 0 1-16,0 0-7 0,0 0-6 15,-24-1-12-15,24 1-7 0,0 0-21 0,0 0-24 16,-15-11-15-16,15 11-9 0,0 0-13 16,-4-17-25-16,4 17-9 0,0 0-13 0,1-23-6 15,-1 23 0-15,0 0-14 0,14-20-6 16,-14 20 6-16,0 0-4 0,15-9-3 15,-15 9 6-15,0 0 14 0,0 0-6 0,0 0 4 16,0 0 2-16,15 31 0 0,-15-31-2 16,0 0-5-16,-15 38-5 0,7-23-12 15,-3 0-31-15,-2 2-42 0,-1-2-58 0,-2 3-69 16,0-3-65-16,-4 0-77 0,1-4-144 16,1 3-131-16,-4-5-330 0,1 1-364 15</inkml:trace>
  <inkml:trace contextRef="#ctx0" brushRef="#br1" timeOffset="192208.1">2265 9239 2881 0,'2'-13'0'0,"-2"13"30"16,0 0 5-16,0 0 22 0,0 0 26 16,0 0 21-16,0 0 8 0,0 0-2 15,0 0-7-15,0 0-7 0,0 0-1 16,0 0 10-16,-45 19 3 0,34-6-2 0,-3 2-4 15,3 4-8-15,-1-1-16 0,-6 8 4 16,4-1-3-16,-3 1 1 0,-1 3-8 0,2 0-8 16,-1 0-11-16,-1 0-2 0,0 3-11 15,1-3 3-15,-6 6-2 0,5-7-23 0,0 3 0 16,-1-1-2-16,-1 1 2 0,2-1-4 16,0-1 2-16,-2 0 2 0,0-1 6 15,1 1-6-15,0-1 20 0,-2 1-6 0,1-1 1 16,2 1 6-16,-4-3-12 0,4-1 0 15,-2 2-6-15,-1-2 9 0,3 0-21 16,-1-3 11-16,-3 1 4 0,4 1-8 0,-2-8-1 16,-2 5-3-16,4-4 2 0,-2-1 1 15,1-3-3-15,-2 0 0 0,3-1-1 0,-5-1-3 16,4-4 1-16,-3 1-2 0,0-4-1 16,0-2 4-16,-1-4-5 0,-1 0 1 0,-4-2-2 15,-1-2-2-15,-5-1-1 0,-3-4-2 16,3-1 6-16,-3-1-1 0,-1 0-4 15,-4-3 5-15,2 1 3 0,2 2-5 0,1-3 7 16,1 6 2-16,1-4-14 0,6 2 2 16,2 3 7-16,2 1 1 0,3-2-2 0,4 5 2 15,0-3 2-15,6 3 2 0,12 5-4 16,-25-10 1-16,25 10 3 0,-9-6-1 0,9 6-1 16,0 0-3-16,0 0 4 0,0 0-5 15,59-2 3-15,-29 6-3 0,5-2-3 16,9 0 0-16,2-2-13 0,1 2-33 0,-2-4-38 15,5-2-54-15,3-1-81 0,-1-2-74 16,0-2-136-16,-3-2-173 0,1-5-23 16,-4 1-365-16,-1-2-445 0</inkml:trace>
  <inkml:trace contextRef="#ctx0" brushRef="#br1" timeOffset="192698.18">1962 9026 2968 0,'0'0'-33'0,"0"0"27"16,0 0-4-16,0 0 9 0,0 0 9 15,0 0 2-15,0 0 5 0,0 0 2 0,0 0-3 16,-19-27 1-16,19 27 5 0,0 0 11 15,-7-16 19-15,7 16 17 0,0 0 10 0,0 0 1 16,-4-16-7-16,4 16-3 0,0 0-2 16,0 0 7-16,0 0 18 0,0 0 10 15,0 0 8-15,0 0-4 0,0 0 0 0,0 0 0 16,0 0-1-16,0 0-1 0,0 60-8 16,-2-48-3-16,-2 3 0 0,4-15-11 0,-7 24-4 15,0-12-3-15,7-12-6 0,-9 20-1 16,3-12-6-16,6-8-6 0,-14 11 18 15,14-11-8-15,-16 9-5 0,16-9-4 0,0 0-3 16,-24-3-10-16,24 3-3 0,0 0-3 16,-27-9-2-16,27 9 6 0,-16-4-6 15,16 4 1-15,0 0 7 0,-24 4 13 0,11 2 5 16,-2 0-3-16,-3 3-1 0,4 2-5 16,-5 3-7-16,1-1-4 0,0 5-5 0,-7-2-5 15,2 4-13-15,6-4-18 0,-4 2-32 16,4-1-42-16,-4 0-59 0,5-2-84 15,2-1-101-15,2-5-205 0,-2-1-115 0,5-3 29 16,9-5-478-16,0 0-659 0</inkml:trace>
  <inkml:trace contextRef="#ctx0" brushRef="#br1" timeOffset="192911.73">1652 8636 3587 0,'0'0'92'0,"0"0"6"0,-12-5-10 15,12 5 7-15,0 0 15 0,0 0 7 0,0 0 0 16,0 0-17-16,0 0-13 0,0 0-22 16,0 0-38-16,0 0-59 0,0 0-83 15,-2-8-120-15,2 8-198 0,0 0-178 0,0 0-340 16,0 0-377-16</inkml:trace>
  <inkml:trace contextRef="#ctx0" brushRef="#br1" timeOffset="193062.14">1877 8606 3027 0,'0'0'182'0,"14"8"7"0,-14-8-23 16,12 5-17-16,-12-5 13 0,0 0-6 15,14 10-14-15,-14-10-26 0,0 0-59 0,11 6-88 16,-11-6-123-16,0 0-120 0,0 0-246 15,13 0-85-15,-13 0-241 0,0 0-192 16</inkml:trace>
  <inkml:trace contextRef="#ctx0" brushRef="#br1" timeOffset="194635.16">4777 8529 2484 0,'0'0'-64'0,"0"0"32"0,0 0 29 15,-4-20 55-15,4 20 20 0,0 0 27 16,0 0 13-16,0 0 16 0,0 0 0 0,0 0 8 15,0 0 1-15,0 0 1 0,12-25-8 16,-12 25-7-16,0 0-15 0,0 0-16 0,11-11-6 16,-11 11-7-16,0 0-8 0,13-8-9 15,-13 8-5-15,0 0 5 0,13-7 7 16,-13 7 4-16,0 0 7 0,14-7 6 16,-14 7-5-16,0 0-20 0,0 0-2 0,16-5-2 15,-16 5 5-15,0 0-13 0,0 0-5 16,14-6-5-16,-14 6-6 0,0 0 2 0,0 0-6 15,24-2-2-15,-24 2 1 0,0 0-6 16,0 0-3-16,23 4 3 0,-23-4 3 16,0 0 0-16,18 9 3 0,-18-9-4 0,9 10 2 15,-9-10-4-15,7 13 4 0,-7-13 23 16,0 19-6-16,0-19 1 0,-7 24 3 0,1-12-4 16,-3 2 6-16,1 1-5 0,-3-2-2 15,-1 5 1-15,-4-3-1 0,4 0 1 16,-2 1-15-16,0-3-3 0,2 0 0 0,-1-3-1 15,3-1 0-15,-1 1-4 0,0-1-2 16,1-1 1-16,10-8 0 0,-15 11-4 0,15-11 1 16,-11 11 2-16,11-11 0 0,-10 9-1 15,10-9-1-15,0 0-2 0,0 0-4 16,0 0-3-16,0 0 4 0,0 0-7 0,0 0-1 16,0 0-3-16,30-41-7 0,-20 28-1 15,5-2 0-15,0-3-2 0,-1 2 0 16,1-2-1-16,0 0 1 0,2-2-3 0,-3 1 2 15,2 0 2-15,1 2 1 0,-5-1 0 16,1 2 3-16,0 0-1 0,-3 3 2 0,-2 2 0 16,2-3 9-16,-2 5-1 0,-8 9 6 15,10-15 4-15,-10 15-3 0,9-13-1 0,-9 13 8 16,0 0 9-16,0 0 7 0,0 0 6 16,0 0 6-16,0 0 7 0,0 0-1 0,0 0 3 15,-41 30-5-15,33-19 1 0,-2 4-5 16,1 1-3-16,2-1-2 0,-1 3-4 15,4 0-1-15,2 1-5 0,0 1-1 0,4 0-3 16,2 2-5-16,2 0-1 0,3-1-2 16,2 0-1-16,1-1-9 0,0 0-18 0,4-3-34 15,-4-2-45-15,1 0-52 0,-2-2-72 16,2-2-98-16,-5-6-114 0,-4 1-195 0,-4-6-22 16,0 0-619-16,0 0-1092 0</inkml:trace>
  <inkml:trace contextRef="#ctx0" brushRef="#br1" timeOffset="203200.2">4763 9258 288 0,'0'0'100'0,"0"0"-30"0,0 0-36 16,0 0-9-16,0 0-10 0,0 0 1 0,0 0 9 16,0 0 18-16,-14-16 22 0,14 16 12 15,0 0 16-15,0 0 12 0,0 0 14 16,0 0 6-16,0 0 2 0,0 0 1 16,0 0 7-16,0 0 10 0,-16-3 7 0,16 3 5 15,0 0 7-15,0 0 2 0,0 0 4 0,0 0-7 16,0 0-9-16,0 0-6 0,0 0 0 15,0 0-3-15,0 0-1 0,0 0-7 16,0 0-14-16,0 0-13 0,0 0-6 0,61-8-11 16,-42 6-15-16,4-1-7 0,3-1-10 15,4 1-6-15,-1-2-7 0,1 1-1 0,2-2-7 16,-3 2-3-16,1-2-6 0,0 2 0 16,-3-3-5-16,-2 2 2 0,0 1-10 15,-5-2 1-15,-2 2-6 0,-2 0-2 0,-16 4-15 16,23-5-24-16,-23 5-43 0,12-8-54 15,-12 8-81-15,0 0-80 0,0 0-157 16,3-5-179-16,-3 5-246 0,0 0-228 16</inkml:trace>
  <inkml:trace contextRef="#ctx0" brushRef="#br1" timeOffset="203889.62">5014 9227 2905 0,'0'0'98'0,"0"0"-11"15,0 0-12-15,0 0-10 0,0 0-7 16,0 0-12-16,0 0-4 0,0 0-3 16,0 0-3-16,0 0-8 0,0 0-2 0,0 0 2 15,17 25-4-15,-17-25-3 0,5 19-1 16,-3-6 1-16,0 3 0 0,0 2-4 16,2 6 2-16,0-2-4 0,-2 5 2 0,0 0-4 15,0 0 1-15,2-1-2 0,-2 3 0 16,1-5 0-16,2 3-2 0,-3-2 1 0,0-2 1 15,0-3 2-15,0-2 1 0,0 0 1 16,0 0 2-16,0-3 0 0,-2-15-1 0,0 25 1 16,0-25 2-16,2 23 5 0,-2-23 6 15,2 17 14-15,-2-17 13 0,0 15 8 16,0-15 9-16,0 0-5 0,4 15-3 0,-4-15-9 16,0 0 3-16,0 0-9 0,0 0-3 15,0 0-4-15,15 7-8 0,-15-7-3 16,0 0-4-16,24-5-4 0,-24 5-2 15,25-6-2-15,-6 5 0 0,0-3-5 0,2 1-2 16,2 0-2-16,3-1 1 0,0 2-5 16,1-2-16-16,-4 4-2 0,4-1 2 0,-1-1 0 15,-3 0 3-15,3 2 0 0,-3-2 0 16,0 2 0-16,1-2 1 0,-1 0-2 16,-2 0-4-16,0 0 1 0,-1-1-6 0,-2-1-1 15,-1 0 1-15,0 0-4 0,-17 4-2 16,25-7 0-16,-13 3 2 0,-12 4 0 0,18-10 1 15,-18 10 1-15,13-10 2 0,-13 10 0 16,9-9 0-16,-9 9 1 0,0 0 2 16,0 0 1-16,0-19 2 0,0 19 2 0,0 0-2 15,0 0-1-15,-20-15 5 0,20 15 1 16,0 0-2-16,-16-6 3 0,16 6 2 0,0 0 6 16,0 0-1-16,0 0 4 0,-20-2 4 15,20 2 4-15,0 0 2 0,0 0 1 0,0 0 0 16,0 0 1-16,0 0-4 0,47 31-4 15,-32-22-1-15,-2-1 1 0,1-1 0 16,-3 1-5-16,2 2 3 0,-3-3-3 0,-10-7-2 16,13 17 3-16,-13-17-1 0,4 18-4 15,-4-18-13-15,0 0-30 0,-11 21-49 16,11-21-64-16,-10 11-69 0,4-7-80 16,6-4-181-16,0 0-127 0,0 0-273 0,0 0-252 15</inkml:trace>
  <inkml:trace contextRef="#ctx0" brushRef="#br1" timeOffset="204666.65">9216 9626 2692 0,'15'5'-4'15,"-15"-5"7"-15,12 6-3 0,-12-6 1 0,0 0 12 16,0 0 14-16,0 0 8 0,14 8-3 16,-14-8 7-16,0 0 1 0,0 0 8 15,0 0 18-15,0 0 22 0,0 0 12 0,0 0 14 16,0 0-1-16,0 0-1 0,0 0-5 0,-35-29-6 15,35 29-7-15,0 0-3 0,-4-21-9 16,4 21-7-16,0 0-9 0,2-21-8 16,-2 21-2-16,0 0-6 0,13-12 1 0,-13 12-4 15,0 0-1-15,0 0-1 0,0 0-3 16,0 0-1-16,0 0-6 0,24 29-3 16,-24-29-2-16,0 0 1 0,-12 28-4 0,12-28-1 15,-14 22-1-15,1-11-2 0,1 1 8 16,-8-2 11-16,0 2 4 0,-2-1 8 0,1-1 26 15,-5 2-18-15,2-3 15 0,-4 0-5 16,0 1-6-16,1-2-2 0,-1 1-24 0,0 1-4 16,-1-2-5-16,1 0-3 0,3-3-4 15,-2 1 1-15,-1 2-7 0,3-5 3 16,1 3-3-16,3-2-2 0,2 0-3 0,0-1-1 16,2 1-1-16,17-4 1 0,-27 4-4 15,14-1-6-15,13-3-4 0,-19 6 4 16,19-6 1-16,-17 6-3 0,17-6 2 0,-13 6 5 15,13-6-3-15,-13 7-4 0,13-7 5 16,-12 8-1-16,12-8-2 0,-13 9 5 0,13-9-5 16,-19 10 0-16,9-5-2 0,10-5 2 15,-26 12 0-15,13-6 1 0,1 0-4 0,12-6 4 16,-24 12-7-16,14-5-1 0,10-7-23 16,-17 9-43-16,10-5-49 0,-1 0-67 0,8-4-86 15,0 0-108-15,0 0-181 0,0 0-79 16,0 0-391-16,0 0-542 0</inkml:trace>
  <inkml:trace contextRef="#ctx0" brushRef="#br1" timeOffset="204875.06">8653 9408 3318 0,'-6'-17'46'15,"6"17"-2"-15,0 0-6 0,-4-15-16 0,4 15 2 16,0 0-4-16,0 0-4 0,18-19-1 16,-18 19-13-16,22-10-40 0,-8 6-42 15,1-1-37-15,-15 5-20 0,32-10-30 0,-18 3-49 16,2 1-136-16,-4-2-406 0,-3-2-44 16</inkml:trace>
  <inkml:trace contextRef="#ctx0" brushRef="#br1" timeOffset="205003.72">8585 9178 2637 0,'0'0'163'0,"0"0"-81"0,0 0-88 0,0 0-77 16,0 0-67-16,0 0-117 0,0 0-474 16,0 0-16-16</inkml:trace>
  <inkml:trace contextRef="#ctx0" brushRef="#br1" timeOffset="205138.72">8915 9129 2311 0,'0'0'7'0,"9"3"-77"0,-9-3-112 16,0 0-209-16,0 0-147 0,0 0 279 0</inkml:trace>
  <inkml:trace contextRef="#ctx0" brushRef="#br1" timeOffset="205462.87">8332 9715 1584 0,'0'0'86'0,"26"21"35"0,-26-21-7 0,0 0-7 16,16 13-16-16,-16-13 14 0,8 13-2 15,-8-13 2-15,11 17-16 0,-7-6-7 0,-4-11-9 16,2 20-9-16,-2-20-7 0,-2 23-2 15,2-23-7-15,-15 25-7 0,7-14-32 0,-6-2-65 16,2 3-58-16,0-5-57 0,-6-1-124 16,2-2-424-16,-1-2 18 0</inkml:trace>
  <inkml:trace contextRef="#ctx0" brushRef="#br1" timeOffset="205894.04">8158 9641 2195 0,'6'-10'103'0,"-6"10"13"0,8-15-15 0,-8 15-11 16,4-12-10-16,-4 12-13 0,0 0-3 16,0 0-1-16,9-11-4 0,-9 11-9 15,0 0-3-15,0 0-2 0,0 0-3 0,0 0-2 16,0 0 0-16,0 0-5 0,15 36-4 16,-11-26-2-16,-4-10 0 0,5 16-4 15,-5-16 0-15,0 19-1 0,0-19-1 0,-7 22 2 16,7-22-2-16,-15 21 1 0,4-10 7 15,-1 1 18-15,-2 1 16 0,-4-2 1 0,4 3 0 16,-4-1-7-16,4 0-7 0,1-1-2 16,1-1-10-16,0 2 2 0,2 1-9 15,4-1-5-15,0 1 0 0,6-14-3 0,-7 22-7 16,7-8 4-16,0-14-5 0,-2 25-2 16,2-25 2-16,0 22-2 0,0-22 2 15,-5 23 1-15,3-9-1 0,2-14 7 16,-10 21 3-16,4-10 3 0,-3-2 1 0,9-9 0 15,-23 16 4-15,12-10-5 0,11-6-1 16,-23 5-2-16,23-5-2 0,-21-4-5 0,21 4-4 16,-23-13 1-16,10 3-3 0,2-3-2 15,1-2-3-15,0-4-15 0,0-2-25 16,2-4-42-16,4 1-67 0,2-5-78 0,4-6-84 16,2-3-198-16,2 0-108 0,2-7-244 15,4-1-202-15</inkml:trace>
  <inkml:trace contextRef="#ctx0" brushRef="#br1" timeOffset="206147.61">8229 9042 2680 0,'0'0'-9'0,"0"0"2"0,0 0-9 16,0 0-5-16,0 0 8 0,-18 40 1 0,7-31-3 15,0 1 9-15,1 2-7 0,-3-3 7 16,3 1 3-16,-4-3 12 0,2 1 40 15,12-8 32-15,-25 8 27 0,12-6 15 16,13-2 10-16,0 0-5 0,-29-4-5 0,29 4-13 16,0 0-13-16,-14-11-12 0,14 11-10 15,0 0-8-15,0 0-10 0,0 0-13 0,24-29-27 16,-24 29-41-16,19-6-46 0,-19 6-47 16,0 0-50-16,24 3-67 0,-24-3-124 15,4 12-525-15,-4-12-251 0</inkml:trace>
  <inkml:trace contextRef="#ctx0" brushRef="#br1" timeOffset="206466.22">7597 9776 2578 0,'0'0'-79'0,"-11"15"26"0,11-15 18 15,0 0 0-15,0 0 15 0,-6 19 14 16,6-19 21-16,-7 13 28 0,7-13 1 0,-4 14 10 16,4-14 0-16,-11 15 7 0,11-15 9 15,-10 15 13-15,10-15 11 0,-12 14 14 0,12-14 14 16,-14 9 4-16,14-9 6 0,-12 7-2 16,12-7-7-16,0 0-7 0,0 0-11 15,0 0-10-15,-26-16-12 0,26 16-9 0,-6-23-9 16,4 7-7-16,2 16-10 0,2-33-19 15,-2 15-29-15,2 1-40 0,-2 17-45 0,4-31-35 16,1 23-54-16,-3-3-45 0,-2 11-73 16,4-15-184-16,-4 15-401 0,0 0-244 15</inkml:trace>
  <inkml:trace contextRef="#ctx0" brushRef="#br1" timeOffset="206676.87">7404 10544 2823 0,'0'0'123'0,"0"0"2"16,9 14-14-16,-9-14-15 0,0 0-10 16,27 1-10-16,-27-1-8 0,38-8-13 0,-12 1-24 15,2-1-45-15,5-3-51 0,1-3-56 16,-2 0-45-16,2 0-50 0,-7-4-139 0,-1 2-464 15,-6-4-141-15</inkml:trace>
  <inkml:trace contextRef="#ctx0" brushRef="#br1" timeOffset="208817.49">7193 9692 2305 0,'0'0'-96'0,"0"0"16"0,0 0 25 0,0 0 11 15,0 0 2-15,0 0 28 0,0 0 17 16,0 0 23-16,0 0 24 0,0 0 12 0,0 0 14 16,0 0 6-16,-5-23 6 0,5 23 3 15,0 0-2-15,0 0 3 0,0 0 12 16,0 0-6-16,0 0-7 0,0 0-5 0,0 0-9 15,0 0-11-15,0 0-4 0,0 55-6 16,0-55-3-16,2 19 9 0,-2-19-2 0,0 24 9 16,0-24 3-16,0 23-3 0,0-23-5 15,3 24-1-15,-3-12-5 0,0-12-6 16,-5 22-3-16,5-22 4 0,-6 19 7 0,-1-8 0 16,-1 1 2-16,-1-2-3 0,-1-1 0 15,-2-1 23-15,-4 1-2 0,-2 1 1 16,-2 0 0-16,-1 1-5 0,-2 0-8 0,0-1-2 15,-3 3-6-15,1-3-7 0,-3 5-1 16,-2-2-2-16,1 0-10 0,1 1-6 16,0-5-2-16,4 0 4 0,-2 3-8 0,3-2-5 15,-1 0 5-15,2-5 1 0,4 1 8 16,-1-2-7-16,5 0-4 0,14-4 2 0,-28 3-1 16,28-3 3-16,-24-2-3 0,24 2-3 15,-18-5 9-15,18 5-10 0,-15-6 11 16,15 6 5-16,-15-6 9 0,15 6 7 0,0 0 2 15,-17-5 3-15,17 5-3 0,0 0-4 16,0 0-5-16,-19-7-5 0,19 7-5 0,0 0-8 16,0 0-2-16,0 0-2 0,-23 16 0 15,23-16-3-15,-11 19 0 0,5-8-3 0,-3 5-5 16,3 0 1-16,0 0-1 0,-1 2-4 16,-1 0 1-16,2 4-5 0,-1-4-4 15,3 0-17-15,-3 1-21 0,3-2-39 0,0 1-42 16,0-6-63-16,0 2-84 0,2-4-83 15,-2-2-214-15,4-8-66 0,-12 14 25 0,12-14-448 16,0 0-578-16</inkml:trace>
  <inkml:trace contextRef="#ctx0" brushRef="#br1" timeOffset="209020.95">6335 9915 3297 0,'0'0'-47'0,"9"-15"10"0,-9 15 0 16,10-15 5-16,1 7 20 0,1 0 26 0,4 0 16 15,0 1 5-15,6-1-3 0,-2-1-4 16,6 1-12-16,-3-2-9 0,5 1-47 16,-1-2-74-16,3-3-95 0,-2 0-208 0,-6-4-362 15,4 1-78-15</inkml:trace>
  <inkml:trace contextRef="#ctx0" brushRef="#br1" timeOffset="209321.17">7227 9135 2259 0,'0'0'-40'15,"0"0"41"-15,0 0 15 0,0 0-7 16,0 0 11-16,0 0 5 0,0 0 6 0,-30 55-11 15,19-37-3-15,0 0-2 0,-3 1-3 16,-1 1 20-16,0-1 12 0,-2 0 9 16,3-1 16-16,-4-1 14 0,3-4 6 15,1 0 5-15,-1-1 8 0,4-5 9 0,11-7 0 16,-16 8-4-16,16-8-9 0,0 0-6 16,-20-1-8-16,20 1-11 0,0 0-9 15,0 0-5-15,0 0-10 0,0 0-15 0,0 0-15 16,-4-25-32-16,4 25-31 0,0 0-35 15,0 0-52-15,0 0-54 0,0 0-65 0,0 0-149 16,-6 35-446-16,-3-23-183 0</inkml:trace>
  <inkml:trace contextRef="#ctx0" brushRef="#br1" timeOffset="210245.07">6244 9732 2356 0,'0'0'-133'16,"0"0"35"-16,0 0 25 0,0 0 31 0,4-17 20 16,-4 17 22-16,0 0 24 0,0 0 19 15,0 0 0-15,11-8 15 0,-11 8 19 16,0 0 26-16,0 0 14 0,0 0 11 15,0 0-7-15,0 0 3 0,0 0-6 0,0 0-3 16,0 0-9-16,-15 50-10 0,9-39-12 16,-3 0-7-16,1 3-10 0,-2 0-2 15,-2-2-6-15,0 6-4 0,-3-3-3 0,0 0-5 16,0-1-28-16,-1 1-3 0,-2-2 5 16,2 0-5-16,-2 1 2 0,4-4-5 0,-1-3 0 15,2 1 1-15,0-1 8 0,13-7 0 16,-16 10 4-16,16-10-6 0,-12 5 1 0,12-5 2 15,0 0-7-15,0 0 3 0,-18 4 7 16,18-4 2-16,0 0 3 0,0 0 6 0,0 0 2 16,0 0 4-16,0 0 3 0,0 0 2 15,0 0-1-15,0 0-1 0,0 0-5 16,8 29-4-16,-8-29-2 0,4 23-7 0,-4-8 1 16,2 0 1-16,-2-15-7 0,4 37-2 15,-4-17 0-15,-4 0 0 0,2-2-4 16,0 3-3-16,0 3 4 0,-4-2-2 15,2-1-1-15,-2 0 2 0,-3 0 0 0,3-2 0 16,-5-2-1-16,1-1 0 0,-1-3 0 16,-1 0-3-16,-2-3-4 0,0-1 6 15,1-3 6-15,-2-2 5 0,15-4 15 0,-27-2 5 16,27 2-2-16,-30-16-5 0,18 4-3 16,-4-6-4-16,8-2-2 0,-2-2-24 0,3 1 5 15,-1 0-2-15,4-2-1 0,2 4 1 16,-1 2-4-16,1 1-5 0,0-2 8 0,2 18-4 15,-4-29 3-15,4 15-7 0,0 14 0 16,0-24-7-16,0 24-9 0,6-21-20 0,1 7-28 16,-3 4-44-16,4-4-57 0,3 3-65 15,-1-1-69-15,4-1-137 0,-2 0-174 16,2-3-24-16,2 2-206 0,-2-4-178 0</inkml:trace>
  <inkml:trace contextRef="#ctx0" brushRef="#br1" timeOffset="210411.04">6001 9576 2643 0,'2'-21'103'0,"-2"21"-1"0,4-15-18 16,-4 15-17-16,10-16-8 0,-1 5-6 16,2 1-9-16,1 0-28 0,1-1-77 15,-1 2-80-15,2-1-99 0,0 1-193 0,-6 0-286 16,1-3 20-16</inkml:trace>
  <inkml:trace contextRef="#ctx0" brushRef="#br1" timeOffset="210530.09">5993 9368 2551 0,'0'0'195'0,"-20"6"-40"0,20-6-73 0,0 0-44 16,0 0-43-16,-12 8-70 0,12-8-113 15,0 0-250-15,-5 8-287 0,5-8 13 16</inkml:trace>
  <inkml:trace contextRef="#ctx0" brushRef="#br1" timeOffset="-211445.64">4373 11632 1864 0,'0'0'337'0,"-26"1"-159"0,26-1-64 15,0 0-48-15,0 0-16 0,0 0-7 16,0 0 0-16,-23 2-2 0,23-2 0 15,0 0-5-15,0 0-6 0,0 0-4 16,0 0 14-16,-15 4 13 0,15-4 13 0,0 0 2 16,0 0 7-16,0 0-5 0,0 0-1 0,0 0-11 15,0 0-4-15,0 0-2 0,0 0-9 16,0 0-6-16,0 0-2 0,0 0-9 0,0 0 1 16,0 0-3-16,0 0-6 0,0 0 0 15,0 0-2-15,24-40-4 0,-24 40 1 16,16-9-6-16,-16 9 2 0,18-6 0 0,-18 6-1 15,0 0 1-15,18 2-2 0,-18-2 0 16,0 0 1-16,13 19-1 0,-13-19-2 0,4 22-3 16,-4-8 5-16,0 3 0 0,0-17-4 15,-4 35 4-15,2-17-3 0,-2 3 1 16,-1 0 0-16,-1 1-2 0,0-2 3 0,0-2-2 16,0-1-3-16,-2-2 4 0,2-2-1 15,6-13-1-15,-8 21-5 0,4-11-6 0,4-10-5 16,0 0-6-16,0 0 4 0,0 0-3 15,0 0 2-15,0 0-1 0,0 0 3 16,0 0-1-16,0 0-1 0,8-56-3 0,-2 40 1 16,4-4 4-16,0-1 0 0,0 0 2 15,1 1 5-15,-3-4 5 0,3 3 2 0,0 3 0 16,-3-1 7-16,0 1 2 0,0 3 8 16,0 2 2-16,-2 0 9 0,-6 13 5 15,8-19-1-15,-8 19 2 0,6-13 5 16,-6 13 1-16,0 0 6 0,0 0 9 0,0 0 2 15,0 0 4-15,0 0 7 0,0 0-2 16,0 0 1-16,0 0 1 0,-8 51 4 16,8-51-5-16,-4 30-5 0,4-13-8 0,2 0-4 15,0 0-2-15,0 0-6 0,2 2-5 16,2-1-4-16,1-1-7 0,4-2-7 0,-1 2-12 16,5-3-16-16,-3 1-26 0,4-6-42 15,-2 1-54-15,4-2-63 0,0-1-62 16,-1-3-87-16,-2-3-170 0,0 2-85 0,-3-3-246 15,-12 0-187-15</inkml:trace>
  <inkml:trace contextRef="#ctx0" brushRef="#br1" timeOffset="-211174.72">4787 11822 2527 0,'0'0'-37'0,"0"0"25"15,0 0 12-15,0 0 24 0,0 0 15 16,24-2 13-16,-24 2-2 0,0 0 0 0,21-2-7 16,-21 2-4-16,24-1-5 0,-24 1-4 15,24 0-3-15,-24 0-2 0,28-3 2 0,-15 2-10 16,-13 1-13-16,28-2-27 0,-28 2-55 15,20-4-43-15,-10 2-58 0,-10 2-116 16,12-8-408-16,-12 8 41 0</inkml:trace>
  <inkml:trace contextRef="#ctx0" brushRef="#br1" timeOffset="-211029.93">4801 11767 2139 0,'-22'2'72'0,"22"-2"8"16,0 0-9-16,0 0-10 0,0 0 0 15,0 0-12-15,0 0 2 0,0 0-17 16,0 0-20-16,43-26-55 0,-27 18-54 0,4 2-53 16,-2-4-82-16,4 1-438 0,-1-1 96 15</inkml:trace>
  <inkml:trace contextRef="#ctx0" brushRef="#br1" timeOffset="-210671.66">5219 11679 1950 0,'17'6'-18'0,"-17"-6"7"0,0 0-12 15,18 5 2-15,-18-5 6 0,0 0 4 16,18 3 3-16,-18-3 8 0,0 0-2 0,0 0 7 16,18 3 5-16,-18-3 13 0,0 0 36 15,10 8 36-15,-10-8 20 0,0 0 7 16,4 17 2-16,-4-17 0 0,0 0-3 0,0 0 1 15,-14 29-5-15,4-20 5 0,10-9 6 16,-20 17 0-16,5-11 3 0,2 2 2 0,-2-4-1 16,15-4-7-16,-27 7-8 0,27-7-8 15,-23-2-13-15,23 2-7 0,-22-9-12 16,22 9-8-16,-12-14-9 0,12 14-9 0,-2-17-5 16,2 17-4-16,0 0-5 0,12-29-7 15,-1 18-3-15,2 2-5 0,-1-1-15 0,3 0-22 16,0 2-38-16,-2 1-33 0,1 0-51 15,-14 7-49-15,24-8-52 0,-24 8-50 16,16-4-138-16,-16 4-542 0,0 0-413 0</inkml:trace>
  <inkml:trace contextRef="#ctx0" brushRef="#br1" timeOffset="-122823.98">4066 9105 625 0,'0'0'133'0,"0"0"-24"15,0 0-20-15,0 0-11 0,0 0 4 0,0 0 2 16,0 0 12-16,0 0 10 0,0 0 13 16,0 0 22-16,0 0 19 0,0 0 1 0,0 0 4 15,0 0-2-15,0 0-4 0,0 0-5 16,0 0-17-16,0 0-9 0,0 0-11 0,0 0-8 16,0 0-7-16,0 0-5 0,-22 4-5 15,22-4-9-15,0 0-4 0,0 0-10 16,0 0-6-16,2 23-4 0,-2-23-4 15,0 0-6-15,0 0-5 0,14 21-6 0,-14-21-3 16,10 11-2-16,-10-11-1 0,13 10-6 16,-13-10 2-16,13 11-2 0,-5-5-5 0,-8-6 0 15,21 9-3-15,-6-3-1 0,-2-2-1 16,-13-4-4-16,27 8 1 0,-10-4-3 16,-17-4 2-16,29 4-4 0,-13-4 1 0,0 1 1 15,-16-1 0-15,30 0-7 0,-13 0 4 16,-17 0-1-16,34-1-4 0,-18-2 2 0,2 2 1 15,-18 1-2-15,29-7 2 0,-11 4-4 16,-18 3 4-16,24-6-2 0,-8 0 2 16,-16 6-3-16,27-7 0 0,-16 4 1 0,-11 3-1 15,23-11-1-15,-13 6 0 0,4-1-1 16,-14 6 3-16,18-10-3 0,-18 10 3 0,18-9-4 16,-18 9 0-16,14-7-13 0,-14 7-39 15,13-6-48-15,-13 6-72 0,0 0-67 16,0 0-109-16,0 0-226 0,0 0-298 15,0 0-237-15</inkml:trace>
  <inkml:trace contextRef="#ctx0" brushRef="#br1" timeOffset="-122145.74">4197 9365 2494 0,'-2'-23'-136'0,"2"23"23"15,0 0 18-15,0 0 27 0,0-21 22 0,0 21 25 16,0 0 21-16,0 0 18 0,2-18 14 16,-2 18-9-16,0 0 3 0,0 0 11 0,0 0 9 15,0 0 19-15,0 0 0 0,0 0 5 16,0 0 0-16,0 0-4 0,0 0 1 15,0 0 0-15,0 0-1 0,-21 48 1 16,12-34-1-16,1 6-7 0,-2-1-4 0,-6 4-5 16,4-2-5-16,-3 5-5 0,-2 1-2 15,2 1-2-15,-1 0-6 0,0 0 0 0,0 1 1 16,1 2-6-16,0-3 2 0,-2 0-4 16,3 0 6-16,-4 0-7 0,4-2-1 15,-2 1 3-15,4-6 1 0,1 0-4 0,1 0-3 16,-1 0 1-16,2-4-3 0,1-2 0 15,0-1-4-15,2-1 2 0,0-2-2 0,6-11-5 16,-12 21 5-16,12-21 0 0,-8 16 1 16,8-16-3-16,-8 13 4 0,8-13-4 15,0 0 2-15,-9 9-4 0,9-9-1 0,0 0 0 16,0 0 1-16,0 0-2 0,0 0 0 16,0 0 2-16,0 0 6 0,0 0 1 15,0 0 6-15,0-43 6 0,0 43 4 0,0 0 0 16,7-25 2-16,-7 25 2 0,4-15 1 15,-4 15-7-15,0 0 8 0,4-18-7 0,-4 18-2 16,0 0-4-16,0 0-1 0,4-15 1 16,-4 15 10-16,0 0 2 0,0 0 9 15,0 0-3-15,0 0-1 0,0 0 0 16,-29 40 1-16,22-28-7 0,1 1-2 0,-1 0-1 16,7-13 0-16,-8 27-6 0,4-16 1 15,4-11-3-15,-4 23 1 0,4-23-2 16,2 21-5-16,-2-21 2 0,10 16-3 0,1-9 2 15,2-1-25-15,-13-6-4 0,29 5-27 0,-14-2-38 16,-15-3-47-16,29-3-47 0,-11 2-51 16,-18 1-43-16,23-6-96 0,-13 2-144 15,-10 4-415-15,0 0-316 0</inkml:trace>
  <inkml:trace contextRef="#ctx0" brushRef="#br1" timeOffset="-121615.54">3268 10539 2756 0,'0'0'-71'15,"0"0"13"-15,-8 12 20 0,8-12 26 0,0 0 25 16,0 0 27-16,-9 11 9 0,9-11 11 15,0 0-6-15,0 0-2 0,0 0-8 16,0 0 1-16,0 0-11 0,0 0 7 0,0 0 1 16,0 0 0-16,0 0-6 0,11-55-5 15,-7 40-4-15,2 0-3 0,0-4-1 0,3 0-4 16,-3-2 1-16,2 2-3 0,1 0-5 16,-2 4 2-16,1-3 2 0,-2 3 3 15,2 4 5-15,-1-1-3 0,-7 12 1 16,11-17-5-16,-11 17-1 0,12-6 3 0,-12 6-2 15,0 0 4-15,0 0 8 0,17 21 0 16,-17-21 2-16,2 23 4 0,-2-23 4 16,-4 31 1-16,0-16 3 0,-2 3-6 0,-1-2 5 15,-1 1 4-15,-5 1 9 0,2 1 2 16,-1-5 4-16,-3 4-2 0,0-3-3 0,-2 0 0 16,1-1-1-16,-6 1-3 0,6-2-3 15,-4 1-7-15,3-1-3 0,0-1-6 0,0 1 6 16,3-2-8-16,0 3 9 0,2-3-12 15,2 2 1-15,-3-1-4 0,2 1-2 16,3-2 0-16,-3 1 0 0,5-1-6 0,6-11-8 16,-12 19-4-16,4-11-26 0,8-8-35 15,-10 13-39-15,10-13-57 0,-8 10-74 16,8-10-105-16,-10 2-193 0,10-2-107 0,0 0-212 16,0 0-185-16</inkml:trace>
  <inkml:trace contextRef="#ctx0" brushRef="#br1" timeOffset="-121449.04">3020 10191 2620 0,'6'-9'-3'0,"-6"9"7"16,9-15 10-16,-9 15-16 0,7-12-19 15,-7 12-10-15,0 0-24 0,6-16-39 0,-2 9-43 16,-4 7-116-16,2-13-392 0,-2 13 126 15</inkml:trace>
  <inkml:trace contextRef="#ctx0" brushRef="#br1" timeOffset="-121061.89">2951 10376 1917 0,'0'15'-9'0,"0"-15"18"0,-5 31 1 15,5-18 5-15,0-13 4 0,-2 24-1 16,0-10 18-16,2-14 15 0,-3 24 12 15,-1-11 8-15,4-13 0 0,-2 20-4 0,2-20 3 16,-4 17 0-16,4-17-6 0,-6 15-4 16,6-15-8-16,-6 13-4 0,6-13-5 0,0 0-4 15,-18 7-6-15,18-7-8 0,0 0 5 16,-16 1-6-16,16-1-4 0,0 0-1 0,-22 0 2 16,22 0 2-16,0 0 1 0,0 0-1 15,-23 3 2-15,23-3-3 0,-14 4 1 0,14-4 2 16,-16 9 9-16,16-9 9 0,-16 11 12 15,7-3 10-15,-2 1 11 0,11-9 6 16,-23 18 9-16,11-7 0 0,-2-2-4 16,2 1-2-16,-2 0 1 0,-2-3 0 0,2 2-5 15,-1 0 0-15,0-2-10 0,-2-1-7 16,3-1-4-16,-6-1-8 0,3 0-5 0,0-1-9 16,17-3-5-16,-35-3-12 0,17-1-21 15,0-2-34-15,18 6-33 0,-32-11-42 16,17 3-54-16,2 2-48 0,0 1-55 0,3-1-98 15,2 1-160-15,8 5-337 0,0 0-212 16</inkml:trace>
  <inkml:trace contextRef="#ctx0" brushRef="#br1" timeOffset="-120829.93">2656 11287 2774 0,'6'7'61'0,"-6"-7"-4"15,9 11-8-15,-9-11-2 0,12 8-8 16,-12-8-1-16,20 0-3 0,-20 0-3 0,0 0-3 16,38-8-19-16,-21 3-37 0,2-3-21 15,2-2-36-15,3-1-29 0,-2 0-53 16,4-6-112-16,-1 0-485 0,-1-1-51 0</inkml:trace>
  <inkml:trace contextRef="#ctx0" brushRef="#br1" timeOffset="-120602.02">2478 11210 2412 0,'-13'16'102'0,"13"-16"10"16,-10 9-9-16,10-9-15 0,-13 10-10 15,13-10-5-15,-11 8-7 0,11-8-6 0,0 0-12 16,0 0-64-16,-14 7-65 0,14-7-50 16,0 0-46-16,0 0-64 0,0 0-533 0,0 0-70 15</inkml:trace>
  <inkml:trace contextRef="#ctx0" brushRef="#br1" timeOffset="-119513.99">2245 10507 2262 0,'4'-24'-54'0,"-4"24"10"16,3-18 11-16,-3 18 8 0,0 0 7 0,0 0 42 15,0 0 25-15,0 0 2 0,0 0 7 16,0 0-1-16,0 0 3 0,0 0-4 16,-36 31 1-16,26-20 2 0,-2 3 3 0,2-2 0 15,-4 2-6-15,3 1-4 0,-2-2-4 16,-1-1-5-16,3 0 10 0,-3-3-19 15,4 1-3-15,-2-2 0 0,1 1-5 0,11-9-5 16,-20 14 1-16,12-9-5 0,8-5-2 16,-14 10-3-16,14-10-3 0,-18 11-1 0,18-11 4 15,-14 11-3-15,5-3-1 0,9-8-4 16,-17 13 2-16,9-5 5 0,8-8 2 0,-16 13 4 16,9-2 0-16,7-11 1 0,-15 12 5 15,8-4 3-15,7-8 4 0,-14 12 10 16,14-12 1-16,-12 11 5 0,12-11-6 0,-18 8 2 15,18-8-4-15,-17 5-5 0,17-5-4 16,-17 4-2-16,17-4-2 0,0 0-3 16,-29 0-3-16,29 0-1 0,-22 0-1 0,22 0-9 15,-22 0 2-15,22 0 0 0,-22 2-2 16,22-2 8-16,-27 6-1 0,11 0 0 0,1-1 3 16,4 3-3-16,-5-1 2 0,2 2-3 15,1 1-2-15,0 2 2 0,1-3-3 16,1 4-1-16,3-2-1 0,-2 2 0 15,3-2-2-15,7-11 1 0,-5 19-3 0,5-19-7 16,0 0-10-16,7 23-12 0,-7-23-7 16,17 9-8-16,-17-9 7 0,19 8-11 15,-7-4-1-15,-12-4 7 0,21 3 5 0,-21-3-1 16,23 2 3-16,-23-2 3 0,21 2 4 16,-21-2 1-16,17 0 5 0,-17 0 3 0,0 0 7 15,23 3 2-15,-23-3 9 0,0 0 9 16,14 7 13-16,-14-7 5 0,0 0 3 15,6 15-5-15,-6-15 0 0,0 15-1 0,0-15 1 16,0 0 0-16,-6 27 9 0,-1-16 1 16,7-11 3-16,-12 21 8 0,3-10 1 0,0-1 1 15,9-10-3-15,-18 19-1 0,5-10-25 16,2-1 0-16,0 0-2 0,11-8 1 16,-22 12-4-16,11-11-3 0,11-1 2 0,-21 7-3 15,21-7-4-15,-23 0-2 0,23 0 2 16,-19 2-3-16,19-2-1 0,-23 0-2 15,23 0 0-15,0 0 1 0,-28 1-2 0,28-1 4 16,-22 4-2-16,22-4 4 0,-23 5-3 16,12-1 0-16,11-4 2 0,-23 12 2 15,13-7-6-15,10-5 1 0,-23 15-2 0,16-6 2 16,7-9-2-16,-12 18 1 0,8-8 0 16,4-10 0-16,-8 27 0 0,6-14 0 0,2-13 0 15,-2 26 0-15,4-9-2 0,-2-17 0 16,2 33 0-16,-2-15-2 0,2-2 3 15,-2 0-1-15,2-1-2 0,-2-15 4 0,0 28-2 16,0-15 0-16,0-13 8 0,-4 23 6 16,0-9 7-16,4-14 5 0,-14 21 4 0,5-11 7 15,-2-1 3-15,11-9 4 0,-23 13 7 16,8-9 0-16,1 0 5 0,14-4 3 0,-26 0 21 16,26 0-18-16,-31-5 0 0,16-3 0 15,0-1-4-15,-2-3-9 0,3-2-9 16,-2-1 1-16,4-2-10 0,1-1 0 0,4 0-14 15,3-1-11-15,3 0-25 0,1-2-31 16,3-2-36-16,4-1-41 0,4-5-52 0,3 0-58 16,4-2-59-16,-3 1-108 0,8-6-191 15,-6 5-26-15,-1 2-271 0,-1 1-270 16</inkml:trace>
  <inkml:trace contextRef="#ctx0" brushRef="#br1" timeOffset="-119309.9">1140 10869 2839 0,'0'0'42'0,"0"0"5"16,-17-5-2-16,17 5 2 0,0 0-8 15,0 0-4-15,0 0-3 0,0 0-5 16,0 0-14-16,0 0-46 0,45-29-70 0,-31 21-64 15,2-1-128-15,3-2-499 0,-2-1-102 16</inkml:trace>
  <inkml:trace contextRef="#ctx0" brushRef="#br1" timeOffset="-119148.73">1532 10671 2809 0,'13'6'214'0,"-13"-6"-26"15,0 0-27-15,13 6-14 0,-13-6-18 0,0 0-14 16,0 0-39-16,0 0-106 0,14 3-147 16,-14-3-160-16,0 0-245 0,0 0-252 0,0 0-167 15</inkml:trace>
  <inkml:trace contextRef="#ctx0" brushRef="#br1" timeOffset="-114658.16">1871 13613 813 0,'-15'-19'259'0,"15"19"-113"0,-9-9-54 0,9 9-3 16,0 0-14-16,-11-14 1 0,11 14 9 15,0 0 0-15,-8-12 10 0,8 12 17 16,0 0-6-16,0 0 6 0,0 0 11 0,0 0 2 15,-8-12-1-15,8 12-1 0,0 0 4 16,0 0-6-16,0 0-3 0,0 0-5 0,0 0-8 16,0 0-11-16,0 0-8 0,0 0-10 15,0 0-7-15,0 0-5 0,0 0-6 16,0 0-2-16,0 0-5 0,0 0-4 0,0 0 1 16,0 0-3-16,0 0 1 0,0 0-3 15,-17 30 1-15,17-30-4 0,-3 15-3 0,3-15 0 16,-2 19-2-16,2-19-5 0,-5 21-5 15,5-21-2-15,-1 23 1 0,1-23-6 16,-2 25-1-16,0-14 0 0,2-11-3 16,-2 28 0-16,2-13 0 0,0-15-3 0,-2 24 3 15,0-9-4-15,2-15 1 0,-2 32-1 16,0-16-1-16,2 3 2 0,-2-2 0 0,2-17-3 16,-2 37 1-16,-2-19-2 0,4 1-1 15,-2-1-3-15,1 2 3 0,-1 0 1 16,0 0-2-16,2-1-3 0,-3 2 2 0,3-1-2 15,-3 1 4-15,3 0-1 0,-2-2 3 16,2 1-3-16,0-1 0 0,0 1 0 0,0-2-1 16,2 1 0-16,-2 0-3 0,0 2 2 15,0-4 2-15,0 3-2 0,0 0 1 16,3 0-2-16,-3-1 2 0,0 1 0 0,3-3 0 16,-3 3 0-16,0 0 2 0,2-2-5 15,0 1 1-15,-2-1 4 0,1 1-3 16,1 2-2-16,-2-1 4 0,4-1-3 0,-2 3 3 15,-2-4 1-15,2 3-1 0,-2-2 2 16,2 0-1-16,-2 0-3 0,2 1 2 16,-2-1 1-16,0 0-1 0,0 1 0 0,0 0-1 15,-2-1 1-15,2 2-3 0,-2-2-1 16,2 1 2-16,-2 2 2 0,0-1-3 0,2 0 1 16,-4 0-1-16,2-2 0 0,1-1 3 15,1 1-3-15,-2 3-2 0,4-3 2 16,-2-3 1-16,0 4 0 0,-2-1-2 0,4-2 0 15,-2 2 5-15,0-1-1 0,0 0-3 16,0 0 1-16,1 2-1 0,-1-2-6 16,0-18 6-16,-1 36-1 0,1-18-1 0,0 2 2 15,0 1 2-15,0-2-8 0,0 0 6 16,0 0 0-16,-2 0 3 0,2-1 1 16,0 0 1-16,0-18-5 0,0 30 7 0,2-14 0 15,-2 0 0-15,0-16 1 0,1 25-2 16,1-12 2-16,-2-13-7 0,4 22 1 0,-4-22-18 15,4 17-26-15,-4-17-42 0,2 15-53 16,-2-15-77-16,4 14-79 0,-4-14-194 16,4 5-128-16,-4-5-290 0,0 0-292 0</inkml:trace>
  <inkml:trace contextRef="#ctx0" brushRef="#br1" timeOffset="-113703.8">1667 13952 2612 0,'0'0'-91'0,"0"0"31"15,0 0 13-15,0 0 6 0,0 0 3 16,0 0 8-16,0 0 13 0,0 0 11 0,0 0 3 16,0 0 8-16,0 0 22 0,0 0 10 15,0 0 26-15,0 0 16 0,0 0 22 16,0 0 10-16,0 0 4 0,0 0 0 0,0 0 5 16,0 0-6-16,0 0-8 0,0 0-6 15,0 0-8-15,0 0-14 0,0 0-3 0,43-5-8 16,-43 5-10-16,29 2-2 0,-11-2-10 15,7 1-2-15,2 3-4 0,0-2-3 16,4 0-7-16,1-1-5 0,-1 3-2 0,-1 0-2 16,1 0-3-16,-3-2 2 0,2 2-5 15,-5-2-2-15,0 4-1 0,-3-5 1 0,-1 2-1 16,-2-2 0-16,-2 1 1 0,-1 0-4 16,-16-2-2-16,28 2 11 0,-18 1 11 0,-10-3 5 15,20 2 5-15,-20-2 0 0,0 0 1 16,23 3-3-16,-23-3-4 0,0 0-5 15,15 1 0-15,-15-1-3 0,0 0-2 0,0 0-2 16,0 0-7-16,17 2 2 0,-17-2-3 16,0 0-4-16,0 0-8 0,0 0-17 15,0 0-16-15,16 2-23 0,-16-2-21 16,0 0-30-16,0 0-27 0,0 0-37 0,0 0-15 16,0 0-9-16,0 0-7 0,12-2 3 15,-12 2-5-15,0 0-4 0,0 0-7 0,0 0-23 16,0 0-502-16,0 0-16 0</inkml:trace>
  <inkml:trace contextRef="#ctx0" brushRef="#br1" timeOffset="-112166.86">2313 14087 2214 0,'0'0'39'16,"0"0"23"-16,0 0-10 0,0 0 4 0,0 0 11 15,-6 14 2-15,6-14 2 0,0 0 0 16,0 0-7-16,0 0-3 0,0 0-8 0,0 0-8 16,0 0-4-16,0 0-3 0,0 0 6 15,2-55-5-15,-2 55 1 0,4-28-4 16,0 14-3-16,-2-1 3 0,5-5-17 16,-1 3 2-16,-1-2-1 0,3-3-5 0,-1 0-1 15,3 1-4-15,-2 0 1 0,3 2 3 0,-2-2-8 16,1 4 0-16,0 0-1 0,-3 3-1 15,6 4-4-15,-3-2-4 0,3 2-3 0,-1-1 5 16,1 3-1-16,0 1 2 0,-13 7-1 16,22-10 5-16,-22 10-2 0,18-2-3 15,-18 2 6-15,0 0-3 0,28 8 13 16,-20-1-16-16,-8-7 5 0,11 19 1 0,-7-8-1 16,2 2-2-16,-4 2 2 0,0 0 1 15,-2-15 4-15,2 32 2 0,-2-16 6 16,0-16-1-16,-4 30 2 0,2-16 2 0,-2 0 2 15,4-14-2-15,-8 24-4 0,1-15 0 16,7-9-2-16,-10 17 0 0,10-17 0 16,-13 11-1-16,13-11-2 0,0 0-3 0,-15 3-2 15,15-3 0-15,0 0-2 0,0 0-2 16,-10-29-2-16,10 29-2 0,2-31-2 0,-2 31 2 16,10-37-2-16,-1 17 2 0,-1-1 5 15,5 0-10-15,-2 0 5 0,1 3 2 0,1 0 2 16,2 1 2-16,-1 0 6 0,4 3-4 15,-2-1 7-15,1 4-6 0,3 0 3 16,-2 1 3-16,2 0-4 0,-4 5 2 16,1 1-2-16,-2 1 3 0,-15 3 2 0,29 4 1 15,-13 4 0-15,-6 0-2 0,3-1-10 16,-5 5 11-16,3 1-4 0,-2 1 0 0,-5 1-2 16,2 1-20-16,-6-1 0 0,0-15 5 15,2 33 7-15,-4-17 9 0,0 1 6 0,-2-2 1 16,-3 0 1-16,1 0 3 0,0-2-3 15,-5-1 1-15,2-1-1 0,1 1 2 16,8-12-5-16,-16 13-3 0,16-13 1 0,-16 6-1 16,16-6-8-16,0 0-1 0,0 0-7 15,0 0 1-15,-21-19-7 0,21 19-2 16,3-28-8-16,-3 28-1 0,8-35-1 0,0 12 2 16,2 1 2-16,4 1 4 0,-2 2-2 15,1-2 2-15,0 0 7 0,2 2-1 0,-1 2 1 16,2-1 2-16,0 3 1 0,1 2-3 15,2 1 3-15,0-1 2 0,-2 4 2 16,0 3 2-16,-1 0 5 0,0 5 6 16,-16 1 10-16,25 0-2 0,-25 0 3 0,26 13-2 15,-16-4-1-15,-2 2 1 0,-2 3-2 16,0 1-3-16,-2 3-1 0,-2-2-2 0,-2 2 2 16,0 0-1-16,0 3 0 0,-2-1 2 15,0-1 0-15,-4 0-4 0,4-1 3 16,0 1-7-16,0-3 3 0,0 0-1 0,2-16-3 15,-4 26-3-15,4-26-11 0,-4 19-14 16,4-19-23-16,0 0-27 0,-2 16-19 16,2-16-9-16,0 0-12 0,0 0-9 0,0 0 0 15,0 0 9-15,0 0 7 0,0 0 16 16,0 0 23-16,0 0 11 0,0 0 8 0,16-45 14 16,-16 45 10-16,0 0 18 0,0 0 5 15,10-15 6-15,-10 15 4 0,0 0 6 16,0 0 4-16,0 0 6 0,6-13 7 0,-6 13 0 15,0 0-1-15,0 0 0 0,0 0-4 16,0 0-2-16,0 0-4 0,0 0-1 16,0 0-4-16,0 0 2 0,0 0-2 0,0 0-5 15,0 0 1-15,0 0 4 0,0 0-11 16,0 0 3-16,0 0-1 0,0 0-4 16,6 39 4-16,-6-39 2 0,0 0 8 0,0 0 6 15,0 0-1-15,0 0 3 0,0 0-4 16,0 0 1-16,0 0 5 0,0 0 7 0,0 0 5 15,0 0 5-15,4 16 1 0,-4-16-3 16,0 0-2-16,0 0-7 0,0 0 1 16,0 0-6-16,26 0-6 0,-26 0 2 0,23 2-3 15,-6 1-3-15,4-2-2 0,3 1 0 16,3-1-1-16,5 3-2 0,4-2-3 0,2 3-2 16,1-2 4-16,2 1-6 0,1-1 0 15,1 3 1-15,-1-1 4 0,-2-2-8 0,-2 1-1 16,-3 0 3-16,-7-2-3 0,0 2-3 15,-2-4 6-15,-5 2 5 0,-1-1 4 16,-4 1 11-16,-16-2 7 0,28 2 9 16,-16 0 6-16,-12-2 0 0,0 0-4 0,28 0-7 15,-28 0-1-15,0 0-5 0,21 0-4 16,-21 0-3-16,0 0-4 0,0 0-3 0,0 0 3 16,21-4-7-16,-21 4-1 0,0 0-4 15,0 0 0-15,0 0-4 0,0 0 1 16,19 2-1-16,-19-2 0 0,0 0 0 0,0 0-3 15,0 0 4-15,15 4-2 0,-15-4 0 16,0 0 5-16,0 0-7 0,0 0 2 16,0 0 0-16,0 0 2 0,0 0 2 0,0 0 3 15,0 0 1-15,0 0-4 0,0 0-3 16,0 0 2-16,0 0-2 0,0 0-1 0,13 5-1 16,-13-5-7-16,0 0-7 0,0 0-14 15,0 0-10-15,0 0-9 0,0 0-7 0,0 0-1 16,0 0-3-16,0 0-13 0,0 0-18 15,0 0-31-15,0 0-45 0,0 0-51 16,0 0-70-16,0 0-154 0,8 6-458 16,-8-6-276-16</inkml:trace>
  <inkml:trace contextRef="#ctx0" brushRef="#br1" timeOffset="-110011.85">1716 15173 2649 0,'0'0'-55'15,"0"0"17"-15,0 0 0 0,0 0 7 16,0 0 0-16,0 0 10 0,0 0 0 0,0 0 3 16,0 0 7-16,0 0 8 0,0 0-6 15,0 0 6-15,0 0 21 0,0 0 22 0,0 0 26 16,0 0 12-16,0 0 4 0,0 0 0 15,0 0-4-15,0 0-13 0,0 0-6 16,41-17-5-16,-41 17-12 0,31 3-3 0,-12-2-11 16,2 1 0-16,5-1-4 0,-1 3-1 15,5 2-6-15,-3-2 6 0,5-1-1 16,-4 0 3-16,1 1-1 0,0-1 2 0,2 2 1 16,-4-3-2-16,0 1 0 0,1 1-3 15,-5-3 0-15,-2 2 2 0,-2 1-3 16,-1-1 0-16,-1-3 9 0,-17 0 3 0,25 3 4 15,-25-3-1-15,21 1-1 0,-21-1-6 16,17 3-4-16,-17-3-1 0,15 3-4 16,-15-3-3-16,0 0-1 0,17 2 3 0,-17-2-5 15,0 0-4-15,0 0-1 0,16 6 1 16,-16-6-1-16,0 0-4 0,0 0 1 0,0 0 2 16,0 0-5-16,0 0 2 0,9 7-3 15,-9-7 0-15,0 0-2 0,0 0 3 0,0 0-5 16,0 0-4-16,0 0 1 0,0 0-2 15,0 0 0-15,0 0 2 0,0 0-2 16,0 0 3-16,-57-11 2 0,57 11 3 0,-14-17 1 16,11 2-2-16,-1 0-1 0,2-4-1 15,4-1-1-15,0-1 3 0,2-2-2 0,4-3-1 16,1 3 1-16,2 0-4 0,0 0 3 16,3 2 1-16,1 2 2 0,0 2-2 15,-1 2 2-15,6 1 0 0,-6 3 5 16,3 3 1-16,-2 1 2 0,2 5 6 0,-17 2-1 15,26 2 7-15,-12 4 4 0,-3 3 1 16,0 2 4-16,-5 5-2 0,0 0 0 16,-2 6 6-16,-1 3 3 0,-3-3-1 0,-3 6 5 15,1-4-3-15,-4 3-2 0,0-3 7 16,-3 1-7-16,0-2 3 0,-1-3 3 0,2 1 2 16,-2-3 1-16,0-6-6 0,4 3-4 15,-2-6-3-15,8-9-7 0,0 0-11 0,-11 10-5 16,11-10-6-16,0 0-3 0,0 0-8 15,0 0 0-15,19-60-5 0,-9 40 1 0,4-2 1 16,0 2 2-16,1-3 1 0,4-2 1 16,0 4-1-16,-1 3 0 0,0 2 0 15,4 2 0-15,1 1 5 0,0 2-1 0,-2 3 4 16,-1 2 0-16,-4 5 3 0,-16 1 0 16,28 1 4-16,-15 5 3 0,-5 3-2 15,2 1 1-15,-4 3 0 0,-2 2-1 0,2 0-1 16,-6 5 3-16,0-20 1 0,-2 32 1 15,-2-15-3-15,2 1 3 0,-4-4-2 16,6-14 5-16,-8 28-7 0,4-19 3 16,4-9-2-16,-8 15-6 0,8-15-8 0,0 0-1 15,0 0-14-15,0 0-9 0,0 0-13 16,0 0-5-16,0 0-6 0,0-66-4 0,6 43 8 16,6-6 5-16,4 1 4 0,-2 2 8 15,-2 6 5-15,1 1 13 0,2 1 7 0,0 3 12 16,-3 4 9-16,4 1 13 0,-4 5 9 15,-12 5 8-15,24-2 1 0,-24 2 2 16,23 11-3-16,-15-3-1 0,3 3-4 0,-2 2-3 16,-3 1-5-16,0 3-2 0,2-2-1 15,-4 5-3-15,1-3-3 0,0 0 0 0,-3 0-8 16,-2 2 2-16,2-4-2 0,-2-15-1 16,0 26-2-16,0-26-1 0,0 23-3 15,0-23-6-15,-4 18-9 0,4-18-12 0,0 0-9 16,-5 17-2-16,5-17 1 0,0 0 3 15,0 0-1-15,0 0 5 0,0 0-1 0,0 0 4 16,0 0 1-16,0 0 7 0,0 0-6 16,0 0 8-16,0 0 1 0,0 0 3 15,0 0 1-15,0 0-1 0,0 0 2 16,0 0 6-16,0 0-8 0,0 0 8 0,0 0 2 16,0 0 7-16,0 0 2 0,0 0 0 15,0 0 4-15,25-38 3 0,-25 38-5 0,0 0-1 16,0 0-2-16,0 0 0 0,0 0 4 15,0 0-7-15,0 0-1 0,0 0 1 16,0 0 0-16,0 0-2 0,21 2-1 0,-21-2 0 16,0 0 7-16,0 0-9 0,24 8 0 15,-24-8 2-15,18 3-2 0,-4 1 1 0,-14-4 2 16,31 7-4-16,-14-6-1 0,4 2-1 16,1-3-4-16,5 3-1 0,3 1 0 0,2-4-2 15,2 3 1-15,3 1 0 0,-1 0 0 16,2-3 1-16,3 2 1 0,-7 1 3 15,0-1-2-15,-3 0 1 0,-1-2 2 0,-2 1 0 16,-3 0 0-16,-4-2 6 0,0 0 6 16,-1 2-3-16,-20-2 3 0,29 0 4 0,-14 0 2 15,-15 0 4-15,25 2-1 0,-25-2 3 16,20 0-2-16,-20 0-1 0,0 0-5 16,24 0 2-16,-24 0-2 0,0 0 4 15,20 0-4-15,-20 0-1 0,0 0 0 0,0 0-4 16,19 1 3-16,-19-1-8 0,0 0 4 15,0 0-2-15,0 0 0 0,0 0 0 0,18 0-3 16,-18 0 1-16,0 0-5 0,0 0 3 16,0 0-2-16,0 0 0 0,0 0 0 15,0 0 0-15,0 0 1 0,20 0-1 0,-20 0 2 16,0 0-2-16,0 0-2 0,0 0 0 16,0 0 5-16,0 0 3 0,0 0-6 15,0 0 1-15,0 0 0 0,0 0 4 0,0 0-4 16,0 0-2-16,0 0 3 0,0 0-3 15,0 0 1-15,0 0-2 0,0 0 3 0,0 0-5 16,0 0-15-16,0 0-37 0,0 0-52 16,0 0-65-16,6 6-79 0,-6-6-93 15,0 0-174-15,0 0-69 0,0 0-321 0,0 0-297 16</inkml:trace>
  <inkml:trace contextRef="#ctx0" brushRef="#br1" timeOffset="-109268.13">4038 13959 2707 0,'0'0'-81'0,"0"0"20"16,0 0 5-16,0 0 17 0,0 0 22 0,0 0 13 16,0 0 25-16,0 0 9 0,0 0 9 15,0 0 12-15,0 0 7 0,0 0 14 0,0 0 5 16,0 0-2-16,-6 50-1 0,6-34-3 16,0 0-9-16,0 4-12 0,2 1-3 0,-2-1-1 15,0 5-5-15,0 0-5 0,2 3-5 16,-2 1-2-16,2-1-2 0,-2 3-1 15,2 0 9-15,-2-3 2 0,-2 3-1 0,2 1 3 16,-4-1 2-16,2-1 3 0,0 3-12 16,-2 4 4-16,0-8-3 0,-1 7-2 15,-1-1-1-15,1-6-3 0,1 1 2 0,0-1-1 16,0-1-2-16,0 3 4 0,-1-4-8 16,-1-1-1-16,4 1 0 0,0-2-2 0,0 3-2 15,0-3-4-15,0-4 2 0,0-1-2 16,0 3 4-16,-3 3-6 0,3-6-1 0,-1 2-4 15,1-1 1-15,0-1 0 0,0-1 0 16,-2 0 2-16,2 0-2 0,-2-2-2 16,2 0-2-16,0 1 1 0,0-4-1 15,2-14 2-15,-4 28-2 0,1-17 1 0,3-11 1 16,-2 23 8-16,2-23 3 0,0 20 3 16,0-20 8-16,-2 14 7 0,2-14 4 15,-2 17 2-15,2-17 1 0,0 0-3 0,0 23-4 16,0-23-3-16,0 0-5 0,0 22 0 15,0-22-5-15,0 0-1 0,-3 15-6 0,3-15-6 16,0 0-23-16,0 0-38 0,0 0-51 16,0 0-68-16,5 14-60 0,-5-14-89 0,0 0-164 15,0 0-492-15,0 0-432 0</inkml:trace>
  <inkml:trace contextRef="#ctx0" brushRef="#br1" timeOffset="-103189.34">2790 13083 1061 0,'0'0'141'0,"0"0"-23"0,0 0-12 0,0-22-19 16,0 22 9-16,0 0-3 0,0 0-4 15,0 0 15-15,0 0 7 0,0 0 1 0,0 0 6 16,0 0 2-16,0 0 3 0,0 0 13 16,0 0 11-16,-2-18 7 0,2 18 8 15,0 0-2-15,0 0-3 0,0 0-7 0,0 0-4 16,0 0-9-16,0 0-13 0,0 0-5 16,0 0-13-16,0 0-6 0,0 0-9 15,0 0-7-15,0 0 4 0,0 0 0 0,0 0 3 16,0 0 16-16,0 0-6 0,0 0-6 15,0 0-13-15,-20 39-7 0,20-39-10 0,-6 23-7 16,2-9 1-16,-1 1-6 0,3 3 3 16,-2-3-6-16,0 3-3 0,2-2-3 15,-2 1-7-15,2 1-2 0,2-18-9 0,-4 30 3 16,1-14-6-16,0-3-6 0,3-13-5 16,-2 23-25-16,2-23-24 0,-2 21-27 0,2-12-35 15,0-9-40-15,0 0-46 0,-2 23-59 16,4-15-47-16,-2-8-89 0,0 0-157 15,0 0-77-15,2 11-344 0,-2-11-393 0</inkml:trace>
  <inkml:trace contextRef="#ctx0" brushRef="#br1" timeOffset="-102883.83">2851 13158 2895 0,'0'0'-20'0,"10"-14"29"0,-10 14 1 16,0 0 8-16,7-11-14 0,-7 11 9 0,0 0 17 15,0 0 20-15,0 0 19 0,0 0 0 16,0 0-5-16,0 0 1 0,0 0 3 16,0 0 7-16,-54 17 13 0,44-12 9 0,10-5-3 15,-21 12-5-15,13-6-6 0,8-6-10 16,-15 12-3-16,15-12-2 0,-15 14-14 16,9-6 2-16,6-8-9 0,-8 15 0 0,8-15 0 15,-10 19 1-15,10-19-3 0,0 21 7 16,0-21 0-16,4 21-10 0,-4-21 0 15,12 22-5-15,-2-11-7 0,3-2-3 0,-1-1-13 16,4-1-23-16,0 1-28 0,0-2-42 16,0-2-53-16,-16-4-57 0,32 5-48 0,-19-5-53 15,-13 0-136-15,22-1-148 0,-10-2-269 16,-12 3-184-16</inkml:trace>
  <inkml:trace contextRef="#ctx0" brushRef="#br1" timeOffset="-102676.68">3058 13228 2627 0,'13'-6'52'0,"-13"6"9"15,0 0-2-15,0 0-9 0,0 0 25 16,0 0 36-16,0 0 37 0,0 0 16 16,21 21 0-16,-21-21-12 0,0 21-19 0,0-21-13 15,0 25-12-15,0-10-15 0,2 2-8 16,-2 1-14-16,0-2-38 0,0 4-67 15,0-3-81-15,3 4-90 0,-6-2-119 0,6 2-208 16,-6 1-403-16,1-2-348 0</inkml:trace>
  <inkml:trace contextRef="#ctx0" brushRef="#br1" timeOffset="-101880.08">2637 15651 2869 0,'0'0'-3'0,"-11"-20"33"0,11 20 13 15,-6-13 11-15,6 13 15 0,0 0 12 16,-6-16 15-16,6 16 6 0,0 0-3 0,0 0-2 16,0 0 1-16,0 0-1 0,0 0 15 15,0 0 10-15,0 0 9 0,0 0 9 0,0 0-5 16,0 0-19-16,0 0-7 0,0 0-9 16,12 52-9-16,-12-35-10 0,-2 2-1 15,2 0-17-15,0 0-3 0,-2 0 2 16,0 4-15-16,0-4 3 0,0 1-10 0,2 0-4 15,-2-2-2-15,2 1-1 0,0-19-12 16,-2 30-14-16,2-17-22 0,0 0-30 16,-2-3-39-16,2-10-60 0,0 0-74 0,0 19-60 15,0-19-98-15,0 0-149 0,0 0-57 16,0 0-362-16,0 0-369 0</inkml:trace>
  <inkml:trace contextRef="#ctx0" brushRef="#br1" timeOffset="-101605.74">2688 15804 2932 0,'15'-11'81'0,"-15"11"30"0,6-7-8 16,-6 7-9-16,0 0-12 0,0 0-11 0,0 0-5 15,0 0-4-15,0 0-1 0,0 0-6 16,0 0-4-16,-47 0-10 0,47 0-1 16,0 0 4-16,-27 7 7 0,27-7 5 0,-17 6 7 15,17-6-2-15,-12 9 1 0,12-9-5 16,-7 14 8-16,7-14-4 0,-3 15 1 15,3-15-6-15,12 21 0 0,-6-8 2 0,4 0-4 16,3-1 2-16,0 3-2 0,2 0-6 16,-1-1-6-16,4-1-7 0,-4 0-10 0,-2-3-24 15,4 1-31-15,-4-1-36 0,1-1-41 16,-2 0-48-16,-1-2-56 0,-1 0-56 16,-9-7-121-16,12 8-175 0,-12-8-380 0,8 6-366 15</inkml:trace>
  <inkml:trace contextRef="#ctx0" brushRef="#br1" timeOffset="-101299.6">2948 15965 3071 0,'0'0'64'0,"0"0"-4"16,13-14-10-16,-13 14-12 0,0 0-3 0,15-8-5 15,-15 8-3-15,0 0-3 0,14-8-3 16,-14 8 1-16,0 0 0 0,22 0 17 15,-22 0 16-15,0 0 17 0,20 6 16 0,-20-6 18 16,12 10 0-16,-12-10-1 0,8 14-11 16,-8-14-5-16,2 16-3 0,-2-16-3 0,-2 19-3 15,2-19 5-15,-6 20 9 0,0-6-14 16,6-14 16-16,-14 18 30 0,10-7-5 0,4-11-9 16,-8 18-11-16,8-18-15 0,-4 15-7 15,4-15-18-15,-2 15-29 0,2-15-34 16,6 14-40-16,-6-14-71 0,14 7-79 0,-2-5-85 15,-2 2-150-15,-10-4-177 0,25 1 18 16,-25-1-401-16,28 0-445 0</inkml:trace>
  <inkml:trace contextRef="#ctx0" brushRef="#br1" timeOffset="-91266.22">4242 12813 625 0,'0'0'179'0,"0"0"-58"0,8-27-15 0,-8 27-25 16,6-13 0-16,-6 13 4 0,0 0 10 15,6-21-1-15,-6 21 18 0,7-13 9 16,-7 13 15-16,0 0 2 0,7-14 0 0,-7 14-7 16,0 0-3-16,0 0-12 0,6-13 8 15,-6 13-5-15,0 0-1 0,0 0-3 16,0 0-3-16,0 0-9 0,0 0-8 0,-2 50-5 16,2-50-7-16,-2 29-4 0,0-11-10 15,2-1 1-15,-2 0-3 0,-1 2-6 16,3-19-7-16,0 35-5 0,0-18-6 0,-2-2-1 15,2-15-9-15,0 30-1 0,0-30-3 16,0 23-9-16,2-11-12 0,-2-12-36 0,0 0-43 16,-2 27-52-16,2-27-54 0,2 12-59 15,-2-12-109-15,0 0-596 0,-2 10-362 16</inkml:trace>
  <inkml:trace contextRef="#ctx0" brushRef="#br1" timeOffset="-90464.4">4337 12900 2781 0,'0'0'-110'0,"0"0"20"0,0 0 18 16,0 0 12-16,0 0 17 0,0 0 16 15,0 0 16-15,0 0 23 0,0 0 8 16,0 0-9-16,0 0 4 0,-32-13 14 0,32 13 25 16,0 0 5-16,0 0 6 0,0 0 6 15,0 0-1-15,0 0-5 0,0 0 0 16,0 0 2-16,0 0 3 0,0 0 7 15,0 0-2-15,0 0 3 0,0 0-2 0,0 0-3 16,0 0-1-16,0 0 3 0,0 0-10 16,0 0 1-16,50 13-3 0,-50-13-10 0,41 3-2 15,-15-3-1-15,4 1-3 0,1 2-4 16,5-2-5-16,6 2 0 0,3-2-2 0,3 2-4 16,7 0 1-16,5 2-2 0,-3-3-4 15,0 2-2-15,2 0-6 0,-2 2 1 16,0-5-2-16,1 5-4 0,-1-4 1 0,-2 4-2 15,-7-5 0-15,1 3-2 0,-5 0-3 16,1 0 1-16,-3-2-1 0,-2 2-2 0,-8-2 1 16,0-1 0-16,-5 2-3 0,-3-3 2 15,-5 2-1-15,0-1 2 0,-19-1 4 16,29 0 0-16,-29 0 2 0,24 2 2 0,-24-2-3 16,17 0 0-16,-17 0-3 0,0 0 0 15,0 0 0-15,0 0-2 0,0 0-1 16,0 0 1-16,0 0-3 0,0 0 6 0,0 0-5 15,0 0-1-15,0 0 1 0,-41-25-1 16,41 25-2-16,-14-9 2 0,14 9-1 16,-13-10 1-16,13 10 0 0,-10-9 7 0,10 9 8 15,0 0 4-15,-11-12 6 0,11 12 4 16,0 0 1-16,-11-8-1 0,11 8 0 16,0 0-7-16,0 0-1 0,0 0-2 0,0 0-7 15,0 0 2-15,0 0 1 0,0 0-5 0,30-14-3 16,-30 14 0-16,0 0 3 0,37 10-6 15,-25-5-1-15,0 2 2 0,1-1 2 16,-2 3-5-16,-1 1 1 0,-3 1 2 0,-1 3 1 16,-6-14 3-16,6 25-2 0,-6-14-2 15,0-11 6-15,-6 26-11 0,0-12 0 0,-1-1-18 16,-1 1-36-16,-3-4-54 0,0 1-61 16,3-1-62-16,-2-2-61 0,2-5-100 15,8-3-151-15,-16 5-62 0,16-5-247 0,0 0-190 16</inkml:trace>
  <inkml:trace contextRef="#ctx0" brushRef="#br1" timeOffset="-89910.54">5922 12813 2568 0,'0'0'-36'0,"0"0"3"0,0 0 6 0,-2-22 8 15,2 22 25-15,0 0 13 0,4-16 17 0,-4 16 6 16,0 0 1-16,7-18 4 0,-7 18-1 16,0 0 7-16,12-11 8 0,-12 11 7 15,0 0 7-15,15-6 3 0,-15 6 9 16,0 0-3-16,0 0 2 0,0 0 12 0,21 29-5 15,-21-29-5-15,4 22-5 0,-4-8-7 16,0 3-3-16,0 0-5 0,0-17-8 16,-4 37-2-16,2-20-7 0,0 1-4 0,0-2-4 15,2-16-4-15,-4 31 2 0,2-20-7 16,2-11 3-16,-4 23 14 0,4-23 8 0,-2 15 0 16,2-15-9-16,0 0-7 0,0 0 5 15,0 0-16-15,0 0-6 0,0 0-10 16,0 0 1-16,36-38-8 0,-26 21-3 0,0-2 0 15,-1-2-2-15,2 0 2 0,-3 6-1 16,1-3 0-16,-3 5 9 0,0-1 9 0,2 4 4 16,-8 10 2-16,10-20-1 0,-10 20-8 15,8-15 1-15,-8 15 14 0,0 0 8 0,0 0 2 16,0 0 5-16,0 0-10 0,0 0-2 16,0 0 4-16,0 0-3 0,14 35-4 15,-14-35-6-15,6 22-3 0,-1-7 0 16,0-1-5-16,3-1-10 0,-2 0-34 0,3 0-46 15,-1-3-71-15,2 0-102 0,-1-2-98 16,4-1-217-16,-5-1-84 0,0-3 25 16,-8-3-221-16,0 0-177 0</inkml:trace>
  <inkml:trace contextRef="#ctx0" brushRef="#br1" timeOffset="-83949.13">4062 14637 1284 0,'0'0'231'0,"0"0"-64"0,0 0-32 16,0 0 2-16,0 0-66 0,0 0-1 15,0 0-4-15,0 0-4 0,0 0-1 16,0 0-4-16,0 0 4 0,0 0-8 0,0 0-5 15,0 0 8-15,0 0 11 0,0 0 6 16,0 0 0-16,0 0-3 0,23-16 2 16,-23 16 0-16,0 0-10 0,0 0-9 15,0 0-1-15,0 0-3 0,0 0-12 0,0 0 3 16,32 5-5-16,-32-5-4 0,20 4-4 16,-20-4 0-16,26 4-6 0,-11-1-5 0,2 0 3 15,0-2-3-15,2 3 2 0,0 1-4 16,2-1-8-16,-2 1 5 0,4-1 2 15,1 1-4-15,2-1 2 0,-4 0-3 0,2 0-5 16,-1-2 1-16,-1 0-8 0,0 1-2 16,0 0-3-16,-1-2-3 0,2 2 3 0,-2-3-3 15,-1 1 3-15,-2-1 1 0,-1 3-2 16,-17-3 5-16,28 1 0 0,-28-1 2 16,24 0 6-16,-24 0-3 0,18 0 0 0,-18 0 8 15,0 0-4-15,23 3 4 0,-23-3-2 16,0 0 4-16,20 0-1 0,-20 0 3 15,0 0 1-15,0 0 8 0,0 0-4 16,18 0 0-16,-18 0 1 0,0 0-3 0,0 0-3 16,0 0-3-16,0 0 4 0,0 0-3 15,0 0-2-15,0 0 0 0,18 0-3 16,-18 0-7-16,0 0-3 0,0 0-2 0,0 0-2 16,0 0 0-16,0 0-2 0,0 0 4 0,0 0-1 15,0 0 1-15,0 0 1 0,0 0 3 16,0 0 5-16,0 0 3 0,-41-23 2 15,41 23 8-15,0 0 1 0,0 0 5 0,-17-7-3 16,17 7 1-16,0 0-2 0,0 0-2 16,-13-7-2-16,13 7-1 0,0 0 0 15,0 0 6-15,0 0-2 0,-12-11 9 16,12 11 4-16,0 0 6 0,0 0 3 0,0 0 5 16,0 0-2-16,0 0-6 0,-10-9-2 15,10 9-3-15,0 0-3 0,0 0-2 0,0 0 0 16,0 0-2-16,0 0-7 0,0 0 2 15,0 0 0-15,0 0-3 0,0 0-3 16,0 0-1-16,0 0 2 0,0 0-1 0,0 0-4 16,0 0-1-16,0 0 2 0,0 0-2 15,0 0-1-15,0 0 1 0,0 0-3 16,0 0-1-16,0 0 0 0,0 0 2 0,0 0-1 16,0 0 1-16,0 0-2 0,0 0 2 15,0 0-3-15,0 0-1 0,0 0-1 0,0 0 3 16,0 0-2-16,-14-8 1 0,14 8-2 15,0 0 2-15,0 0 0 0,0 0 2 16,0 0 2-16,0 0 11 0,0 0 3 0,0 0 5 16,0 0-1-16,0 0 7 0,0 0-3 15,0 0-7-15,0 0 4 0,0 0-6 16,0 0-8-16,0 0 3 0,0 0-7 0,0 0 2 16,0 0-6-16,0 0 1 0,0 0-2 15,0 0-1-15,0 0 3 0,0 0-2 0,0 0 0 16,0 0 1-16,0 0-3 0,0 0 2 15,0 0-3-15,0 0 1 0,0 0-1 16,0 0 1-16,0 0-1 0,0 0 1 0,0 0-4 16,0 0 0-16,0 0-9 0,0 0-8 15,0 0-9-15,0 0-3 0,56 15-13 16,-56-15 0-16,15 9-2 0,-15-9 5 16,14 7 2-16,-14-7 2 0,16 8 5 0,-16-8 7 15,12 8-1-15,-12-8 5 0,0 0 0 16,12 7 4-16,-12-7 4 0,0 0 3 0,0 0 6 15,13 8 8-15,-13-8 3 0,0 0 11 16,0 0 4-16,0 0 2 0,0 0 2 0,0 0 4 16,0 0-2-16,0 0-1 0,-29 23 7 15,29-23 4-15,-13 9-2 0,13-9-5 16,-19 10 1-16,19-10-6 0,-17 9 0 0,8-2-2 16,9-7-9-16,-17 11-13 0,17-11-45 15,-14 8-50-15,14-8-78 0,-10 7-74 16,10-7-174-16,-8 3-191 0,8-3-296 0,0 0-298 15</inkml:trace>
  <inkml:trace contextRef="#ctx0" brushRef="#br1" timeOffset="-82431.94">7556 13705 2587 0,'17'-1'-100'0,"-17"1"47"0,0 0 33 16,0 0 46-16,0 0 36 0,0 0 33 0,20-2 23 16,-20 2 26-16,0 0 6 0,0 0-1 15,0 0-8-15,0 0-12 0,0 0-10 0,0 0-4 16,0 0-2-16,0 0-5 0,0 0-4 16,0 0-5-16,0 0-3 0,0 0-8 15,0 0-12-15,0 0-6 0,0 0-10 0,-69 0-4 16,49 0-9-16,-2 0-2 0,1 0-7 15,0 0-3-15,0 0-4 0,21 0-1 0,-38-1-5 16,23 1-1-16,15 0-2 0,-28-3-2 16,28 3-1-16,-22 0-2 0,22 0-2 0,-20 0-2 15,20 0-2-15,0 0 0 0,-23 0-5 16,23 0 3-16,0 0-1 0,0 0 3 16,-15 7 4-16,15-7-1 0,0 0 8 0,-2 18 8 15,2-18 3-15,-5 20 20 0,5-20 0 16,-4 28-3-16,0-9 1 0,2 0 1 0,-4 4 4 15,2 2-6-15,0 0 3 0,-4 4-2 16,4-3-2-16,0 0-1 0,-2 1-4 16,2 1-1-16,0-3-6 0,0 0-2 0,-1-2-4 15,3-2-2-15,-2-3-6 0,2-1 1 16,-1-2-5-16,3-15-3 0,-6 24 0 0,6-24-16 16,-2 23-41-16,2-14-20 0,0-9-34 15,-2 12-43-15,2-12-43 0,0 0-44 16,0 0-36-16,0 0-24 0,0 0-11 0,0 0-1 15,0 0 17-15,0 0 46 0,6-48 44 16,-4 39 38-16,0-2 40 0,-2 11 51 16,5-18 48-16,-1 11 45 0,-4 7 34 0,4-17 20 15,-4 17 25-15,7-15 16 0,-1 9 9 16,0-2 1-16,4 3-3 0,2-4-18 0,0 1-8 16,3 5-12-16,2-2-11 0,2 1-10 15,0 0-12-15,0 2-15 0,0-1-35 16,0 1-55-16,0 2-66 0,1-3-74 0,-4 3-81 15,-4-2-161-15,-12 2-181 0,20 2-266 16,-20-2-233-16</inkml:trace>
  <inkml:trace contextRef="#ctx0" brushRef="#br1" timeOffset="-78963.48">3615 13804 2572 0,'0'0'-67'0,"0"0"31"0,0 0 31 15,0 0 28-15,0 0 28 0,0 0 20 16,0 0 15-16,0 0 15 0,0 0-16 0,0 0 0 16,0 0-4-16,0 0 5 0,0 0 8 15,0 0 3-15,0 0 1 0,-9-12-7 0,9 12-2 16,0 0-2-16,0 0-4 0,0 0 0 15,0 0-5-15,0 0-1 0,0 0-8 16,0 0-1-16,0 0-4 0,0 0-3 0,0 0-4 16,0 0-2-16,0 0-7 0,0 0-4 15,0 0 2-15,0 0-9 0,0 0-3 16,0 0-6-16,24 40-3 0,-24-40 3 16,12 8-6-16,-12-8-5 0,14 7 1 0,-14-7-5 15,0 0-2-15,14 12 4 0,-14-12-11 16,8 7 6-16,-8-7 2 0,0 0 0 0,9 14 0 15,-9-14 2-15,0 0 0 0,0 21 3 16,0-21 2-16,0 0 2 0,-13 26 1 0,5-16 3 16,-2 0-1-16,-2-1-3 0,2 1-4 15,-2-1-1-15,0 1-2 0,0-3-2 16,12-7-8-16,-17 13-26 0,9-5-39 0,8-8-48 16,-15 9-61-16,15-9-59 0,-11 11-64 15,11-11-124-15,-8 4-160 0,8-4-380 16,0 0-390-16</inkml:trace>
  <inkml:trace contextRef="#ctx0" brushRef="#br1" timeOffset="-78144.73">3901 13457 2819 0,'0'0'-109'16,"0"0"39"-16,0 0 23 0,0 0 38 0,0 0 25 15,0 0 24-15,14-7 18 0,-14 7 8 16,0 0 0-16,0 0-5 0,0 0 3 16,0 0-3-16,0 0-8 0,0 0-3 15,0 0-5-15,0 0-4 0,0 0-1 0,0 0 2 16,0 0-16-16,0 0 0 0,0 0-4 16,-59 0 1-16,59 0-4 0,-26 0-3 15,26 0-1-15,-22-1 3 0,22 1-4 0,-22 0 7 16,22 0 7-16,0 0 0 0,-23-2 4 15,23 2-1-15,0 0 2 0,-18 2 3 0,18-2 10 16,0 0 10-16,0 0 12 0,-16 8 12 16,16-8 4-16,0 0 4 0,-2 19 0 15,2-19-8-15,-2 19-8 0,2-19-4 0,0 23-2 16,-2-10-4-16,2-13-5 0,0 28-3 16,0-12-8-16,0-16 6 0,0 26-13 15,0-26-2-15,0 27-2 0,0-27-10 0,0 22 2 16,0-22 2-16,2 19-8 0,-2-19-10 15,0 16-15-15,0-16-31 0,0 0-39 0,0 0-44 16,2 17-48-16,-2-17-45 0,0 0-34 16,0 0-32-16,0 0-44 0,0 0-59 15,0 0-564-15,0 0-369 0</inkml:trace>
  <inkml:trace contextRef="#ctx0" brushRef="#br1" timeOffset="-78012.43">3727 13702 2801 0,'0'0'-75'16,"0"0"38"-16,0 0 34 0,0 0 35 15,-12-47 37-15,12 47 30 0,0 0 24 0,0 0 5 16,0 0-2-16,0 0-15 0,0 0-11 15,10-21-11-15,-10 21-10 0,12-6-12 0,-12 6-4 16,20-6-7-16,-20 6-9 0,19-1-25 16,-19 1-52-16,21-7-76 0,-12 7-79 15,-9 0-100-15,20-1-189 0,-10-1-387 16,-10 2-217-16</inkml:trace>
  <inkml:trace contextRef="#ctx0" brushRef="#br1" timeOffset="-77812.2">3915 13621 2708 0,'0'0'69'0,"24"-7"20"16,-24 7 11-16,0 0 39 0,0 0 38 15,0 0 16-15,0 0 8 0,0 0-20 0,-2 29-34 16,2-29-24-16,-2 19-11 0,2-19-17 16,-6 23-9-16,6-23-12 0,-7 23-9 15,7-9-29-15,0-14-42 0,-7 25-50 16,7-13-70-16,-2 4-79 0,0-3-74 0,0 0-158 15,-2 3-158-15,0-1-287 0,-3 0-249 16</inkml:trace>
  <inkml:trace contextRef="#ctx0" brushRef="#br1" timeOffset="-76919.72">3349 15080 2581 0,'0'0'-42'0,"0"0"36"0,-10-14 29 16,10 14 24-16,0 0 26 0,0 0 26 0,-8-15 22 15,8 15 6-15,0 0-6 0,0 0-2 16,0 0-7-16,-6-11-3 0,6 11-1 16,0 0 2-16,0 0 0 0,0 0 3 15,0 0 2-15,0 0-2 0,0 0 7 0,0 0-5 16,0 0-4-16,0 0-34 0,0 0-9 16,0 0-6-16,0 0-8 0,0 0-2 15,0 0-8-15,0 0-5 0,4 48-1 0,-4-48-5 16,8 19-3-16,-8-19-6 0,12 21 0 15,-4-8 1-15,-2-4-8 0,2 3-5 0,-1-1 2 16,1 1 0-16,-1 0-1 0,-7-12-4 16,11 18 0-16,-11-18 2 0,6 15-1 15,-6-15 4-15,2 17 2 0,-2-17 8 0,0 0-3 16,-6 22-1-16,6-22 1 0,-11 15-4 16,2-8-3-16,9-7 2 0,-15 16-7 0,7-10-2 15,8-6-11-15,-19 16-19 0,10-8-22 16,1 0-28-16,0 0-39 0,-1-3-44 0,9-5-47 15,-15 14-39-15,11-6-50 0,-4-3-100 16,8-5-144-16,-9 11-445 0,9-11-439 16</inkml:trace>
  <inkml:trace contextRef="#ctx0" brushRef="#br1" timeOffset="-76450.18">3537 15604 3012 0,'0'0'-47'0,"0"0"23"15,0 0 11-15,0 0 4 0,0 0 16 0,0 0 11 16,0 0-1-16,0 0 0 0,0 0-7 16,0 0 2-16,0 0 0 0,0 0-1 15,0 0-1-15,0 0 11 0,0 0 8 0,0 0 3 16,-32-28 6-16,32 28 3 0,0 0 10 16,0 0-5-16,0 0 4 0,-36 17-5 0,36-17-7 15,-15 11 1-15,15-11-2 0,-12 17-1 16,6-7 4-16,-2 2 3 0,4 3 2 15,4-15 4-15,-8 28 0 0,6-11 7 16,-2 1 8-16,2-2 6 0,0 1 4 0,0 1 8 16,-1 1-4-16,1-2 6 0,0 2-11 15,0-2-5-15,0 2-10 0,0-1-1 0,-1-3-8 16,3-15-11-16,-2 29-13 0,2-29-21 16,-2 20-31-16,2-20-40 0,-4 17-48 15,4-17-56-15,0 0-43 0,-4 14-49 0,4-14-68 16,0 0-92-16,0 0-494 0,0 0-319 15</inkml:trace>
  <inkml:trace contextRef="#ctx0" brushRef="#br1" timeOffset="-76309.9">3357 15949 2654 0,'-6'-19'-48'0,"6"19"71"16,0 0 21-16,0 0 7 0,0 0 15 15,10-31 16-15,-10 31 17 0,8-15 10 16,-8 15-2-16,13-15-10 0,-4 7-10 0,-9 8-10 16,17-13-10-16,-7 6-6 0,2 0-4 15,-12 7-9-15,20-11-13 0,-10 6-26 16,-10 5-50-16,17-9-64 0,-17 9-62 0,17-5-95 15,-17 5-187-15,11-5-381 0,-11 5-163 16</inkml:trace>
  <inkml:trace contextRef="#ctx0" brushRef="#br1" timeOffset="-76027.49">3569 15812 2496 0,'21'3'54'0,"-21"-3"22"15,0 0 0-15,0 0-14 0,16 1-3 16,-16-1 13-16,0 0 9 0,0 0 5 0,18 6-4 15,-18-6-15-15,0 0-9 0,12 5 1 16,-12-5 8-16,0 0 1 0,15 10 9 16,-15-10 2-16,9 10 0 0,-9-10 6 0,6 11 9 15,-6-11 2-15,2 15 4 0,-2-15-2 16,0 0 0-16,-10 25-2 0,10-25-2 16,-12 17 4-16,6-7 12 0,6-10-8 0,-10 15-4 15,10-15-19-15,-8 13-1 0,8-13-10 16,-7 12-11-16,7-12-10 0,0 0-19 15,0 0-35-15,0 0-39 0,9 24-49 0,-9-24-52 16,16 6-67-16,-5-4-53 0,-11-2-88 16,21 0-153-16,-12 2-99 0,-9-2-297 15,19-2-292-15</inkml:trace>
  <inkml:trace contextRef="#ctx0" brushRef="#br1" timeOffset="-75573.86">3566 15557 2635 0,'0'0'-45'0,"0"0"57"16,21-6 15-16,-21 6 4 0,0 0 4 16,0 0 15-16,0 0 11 0,0 0 15 0,0 0 7 15,0 0-1-15,0 0 3 0,0 0 5 16,-48 2 6-16,48-2 1 0,-24 0-8 16,24 0-9-16,-25 1-10 0,25-1-12 0,-23 3-20 15,23-3-38-15,-19 0-60 0,19 0-76 16,-12 2-77-16,12-2-166 0,0 0-522 0,-12 3-282 15</inkml:trace>
  <inkml:trace contextRef="#ctx0" brushRef="#br1" timeOffset="-74789.83">7766 14075 2692 0,'0'0'-12'0,"0"0"53"0,0 0 31 15,-8 16 19-15,8-16 28 0,0 0 15 16,0 0 1-16,0 0-4 0,0 0-9 0,0 0-7 16,0 0-10-16,0 0-9 0,38 0-8 15,-38 0-12-15,21-1-7 0,-21 1-11 0,26 0-19 16,-26 0-22-16,22-3-25 0,-22 3-38 15,22 0-43-15,-22 0-44 0,0 0-38 0,23 0-44 16,-23 0-44-16,0 0-156 0,14-4-455 16,-14 4-234-16</inkml:trace>
  <inkml:trace contextRef="#ctx0" brushRef="#br1" timeOffset="-74621.59">7707 14009 2657 0,'0'0'63'0,"-21"-8"49"16,21 8 21-16,-11-5 21 0,11 5 9 15,0 0-11-15,0 0-18 0,0 0-12 0,0 0-16 16,0 0-10-16,0 0-15 0,38-15-7 16,-19 15-15-16,-19 0-25 0,38 0-39 15,-17-2-54-15,1 2-62 0,-2 0-61 0,4 0-46 16,-3-2-80-16,1 2-664 0,-2-2-415 16</inkml:trace>
  <inkml:trace contextRef="#ctx0" brushRef="#br1" timeOffset="-74202.46">8433 13702 2988 0,'10'-5'-29'0,"-10"5"26"15,16-10 22-15,-16 10 18 0,14-7 24 0,-14 7 17 16,10-8 6-16,-10 8 1 0,0 0-10 15,0 0 1-15,13-10 3 0,-13 10 10 0,0 0 2 16,0 0 2-16,0 0-11 0,0 0-5 16,-39-5-11-16,39 5 1 0,-28-2-2 15,28 2-3-15,-28 0-5 0,28 0-3 0,-27-2-6 16,27 2-5-16,-22 0-4 16,22 0-5-16,-20 2-2 0,20-2-2 0,-20 2-3 15,20-2 2-15,-17 9-1 0,17-9-1 0,-10 16 0 16,10-16-6-16,-7 20-1 0,3-4 0 15,4 1-1-15,-2 4-1 0,0 0 0 16,2 1-1-16,-3 4-1 0,1-1-1 0,0 1 5 16,0 2 5-16,0-2-1 0,-2 0-5 15,2-1 3-15,-2-1-5 0,2-1 1 16,0-2-3-16,0-2-1 0,0-1-2 0,0-2-6 16,-1 0-27-16,3-4-42 0,0-12-55 15,0 0-75-15,-3 27-69 0,3-27-107 0,-4 2-157 16,4-2-63-16,0 0-302 0,0 0-272 15</inkml:trace>
  <inkml:trace contextRef="#ctx0" brushRef="#br1" timeOffset="-74063.19">8200 14053 2845 0,'-2'-19'87'0,"2"19"14"0,0 0 1 0,2-25-2 16,-2 25 4-16,6-17 3 0,-6 17-6 16,15-13-6-16,-7 7-11 0,-8 6-8 0,24-10-9 15,-10 6-3-15,4 1-17 0,-18 3-34 16,31-7-66-16,-15 5-95 0,-2-1-66 15,-14 3-140-15,26-3-613 0,-14 3-412 0</inkml:trace>
  <inkml:trace contextRef="#ctx0" brushRef="#br1" timeOffset="-73857.42">8453 14001 3137 0,'6'20'39'0,"-6"-20"-7"0,0 0 10 16,0 19 25-16,0-19 30 0,0 0 26 15,-6 28 11-15,6-28 0 0,0 23-14 0,0-7-10 16,0-16-13-16,8 32-9 0,-6-17-9 16,2 3-9-16,2-4-10 0,-2 1-6 15,-2 1-15-15,2-1-42 0,1-3-57 0,-5-12-70 16,4 22-67-16,-2-15-68 0,-2-7-158 16,7 10-150-16,-7-10-303 0,0 0-241 15</inkml:trace>
  <inkml:trace contextRef="#ctx0" brushRef="#br1" timeOffset="-73558.21">8729 14049 2756 0,'0'0'58'0,"0"0"22"15,0 0 12-15,0 0 7 0,0 0-5 16,0 0-4-16,0 0-12 0,0 0-9 0,34 13-7 16,-34-13-15-16,21 4-10 0,-21-4-15 15,28 2-14-15,-11-1-25 0,-17-1-36 0,26 3-42 16,-14 0-26-16,-12-3-24 0,23 0-37 15,-12 0-55-15,-11 0-121 0,0 0-386 0,14-6-18 16</inkml:trace>
  <inkml:trace contextRef="#ctx0" brushRef="#br1" timeOffset="-73307.53">8801 13975 2181 0,'0'0'62'0,"-6"-16"46"16,6 16 2-16,0 0 15 0,0 0 31 0,0 0 28 16,0 0 27-16,0 0 3 0,0 0-18 15,0 0-17-15,0 0-17 0,-7 42-21 0,5-25-13 16,2-17-6-16,2 35-9 0,-2-16-8 16,0 0-19-16,2 2-6 0,-2-2-13 15,5 0-9-15,-5-2-19 0,2 1-38 0,-2-18-50 16,2 26-62-16,0-14-75 0,0-3-70 15,-2-9-129-15,7 15-198 0,-7-15-393 16,0 0-428-16</inkml:trace>
  <inkml:trace contextRef="#ctx0" brushRef="#br1" timeOffset="-72898.34">9267 13767 2851 0,'12'-5'-108'0,"-12"5"26"16,0 0 14-16,0 0 14 0,0 0 29 15,0 0 31-15,0 0 19 0,0 0 20 16,0 0 13-16,0 0 5 0,0 0 4 0,-52-10 11 16,35 10 20-16,17 0 14 0,-38 0 16 15,18 0 3-15,20 0-5 0,-29 0-10 16,29 0-8-16,-26 0-8 0,26 0-3 0,-18 4-5 15,18-4-7-15,-18 10-3 0,18-10-3 16,-12 14-10-16,8-4 0 0,4-10 2 0,-4 31-7 16,1-12 4-16,3 0 7 0,0 2 7 15,0 1 5-15,0 1 27 0,0 4-2 0,-2-2-2 16,0-1-2-16,0 1-10 0,0-2-7 16,-1-3-9-16,1 4-9 0,-2-2-9 15,2-4-3-15,-2 1-8 0,2-2-6 0,0-1-6 16,2-16-3-16,-5 24-8 0,5-24-25 15,-2 21-30-15,0-14-56 0,2-7-64 0,0 0-73 16,-4 12-66-16,4-12-82 0,0 0-142 16,0 0-108-16,0 0 13 0,0 0-326 15,0 0-340-15</inkml:trace>
  <inkml:trace contextRef="#ctx0" brushRef="#br1" timeOffset="-72776.46">8976 14154 2934 0,'0'0'49'0,"3"-23"36"0,-3 23 13 15,0 0 15-15,4-20-2 0,-4 20 3 16,9-16-5-16,-9 16-11 0,12-15-9 15,-3 10-11-15,3-4-10 0,-12 9-12 0,28-11-23 16,-14 5-45-16,4 3-73 0,-1-2-78 16,0 0-97-16,0 2-214 0,-3-4-447 15,-14 7-321-15</inkml:trace>
  <inkml:trace contextRef="#ctx0" brushRef="#br1" timeOffset="-72488.38">9241 14068 2894 0,'0'0'24'0,"0"0"7"0,0 0-9 0,0 0 0 16,0 0 6-16,18 7 10 0,-18-7 8 15,0 0 2-15,22 1-6 0,-22-1 5 0,20 6 5 16,-20-6 14-16,19 8 16 0,-19-8 2 16,14 9-1-16,-14-9-2 0,11 13 4 15,-11-13 5-15,5 15 1 0,-5-15 0 0,0 17 2 16,0-17 6-16,0 0-2 0,-9 31 7 15,5-20-1-15,4-11 0 0,-7 21-4 16,7-21-10-16,0 23-10 0,0-23-9 0,2 19-5 16,5-7-13-16,2-4-25 0,-9-8-44 15,22 19-51-15,-8-16-78 0,2 3-83 16,-3-4-65-16,0 0-133 0,-13-2-162 0,25-4 6 16,-11-2-267-16,-14 6-196 0</inkml:trace>
  <inkml:trace contextRef="#ctx0" brushRef="#br1" timeOffset="-72123.11">9679 14112 2749 0,'0'0'104'0,"0"0"5"0,0 0-10 15,0 0-10-15,0 0-4 0,0 0-9 16,0 0-8-16,22 8-4 0,-22-8-4 0,23 0-9 16,-8 2-7-16,-15-2-10 0,33 1-22 15,-13 1-39-15,-4-2-56 0,4 0-57 16,-5 0-53-16,-1-2-103 0,-14 2-589 0,24-3-257 16</inkml:trace>
  <inkml:trace contextRef="#ctx0" brushRef="#br1" timeOffset="-71977.44">9752 14055 2661 0,'-15'-6'53'0,"15"6"52"16,0 0 10-16,-13-8-12 0,13 8-8 15,0 0-10-15,0 0-11 0,0 0-6 16,0 0-40-16,0 0-62 0,42-7-76 0,-42 7-53 16,28-1-68-16,-28 1-149 0,25-5-387 15,-14 3-57-15</inkml:trace>
  <inkml:trace contextRef="#ctx0" brushRef="#br1" timeOffset="-68575.74">10177 13704 1951 0,'0'0'357'0,"0"0"-132"0,0 0-84 16,0 0-25-16,7-21-4 0,-7 21 6 16,0 0 4-16,0 0-8 0,0 0 0 15,4-15-8-15,-4 15-6 0,0 0-3 0,0 0-1 16,0 0 29-16,0 0 6 0,0 0 1 15,0 0-3-15,0 0-4 0,0 0-17 0,0 0 16 16,-18 63-12-16,14-40-15 0,-2 2-10 16,2 1-10-16,-2 3-2 0,1 2-11 15,1-2-8-15,0 0-6 0,0 2-6 0,2 0-1 16,-1-5-15-16,1 0-17 0,2-2-30 16,-2-3-33-16,2-2-45 0,-2-4-42 15,0 0-68-15,2-3-57 0,0-12-97 0,2 11-166 16,-2-11-75-16,0 0-339 0,0 0-359 15</inkml:trace>
  <inkml:trace contextRef="#ctx0" brushRef="#br1" timeOffset="-68326.18">10241 13850 3078 0,'8'-13'65'0,"-8"13"-7"0,0 0-7 16,0 0-4-16,4-15-2 0,-4 15 19 15,0 0 11-15,0 0 0 0,0 0-7 0,0 0-5 16,-38 3-4-16,38-3-5 0,0 0 8 15,-33 11 3-15,21-7 3 0,12-4-8 0,-20 10-2 16,11-3 0-16,9-7-4 0,-10 15-4 16,10-15-2-16,0 22-6 0,0-22-3 15,12 24-3-15,-1-9-4 0,5 1-2 0,2-2-5 16,2 2-5-16,6 1 0 0,-3-4-9 16,1-1-28-16,-1 0-41 0,0-4-55 15,-2 0-61-15,1 2-51 0,-6-3-61 0,0-4-124 16,-2 3-147-16,-6-4-283 0,-8-2-182 15</inkml:trace>
  <inkml:trace contextRef="#ctx0" brushRef="#br1" timeOffset="-68132.11">10448 14051 2663 0,'0'0'79'16,"0"0"2"-16,2-21-8 0,-2 21-10 16,0 0-1-16,0 0 3 0,0 0 14 15,0 0 4-15,0 0-5 0,0 0-2 0,21 35-3 16,-21-35-6-16,2 26 5 0,-4-12 3 15,2 3-2-15,0-17-5 0,-2 36-5 16,2-19-9-16,0 2-4 0,-2-2-7 0,2 2-14 16,0-19-29-16,-2 31-54 0,2-19-73 15,0-12-61-15,2 24-72 0,-2-24-171 0,2 15-482 16,2-7-305-16</inkml:trace>
  <inkml:trace contextRef="#ctx0" brushRef="#br1" timeOffset="-67565.89">10791 13982 2693 0,'5'-15'-75'16,"-5"15"22"-16,0 0 8 0,2-20 9 16,-2 20 1-16,0 0 9 0,0-17 25 0,0 17 11 15,0 0 4-15,0 0 9 0,4-21 4 16,-4 21 4-16,0 0-5 0,10-11 4 0,-10 11-14 16,0 0 9-16,19-3 21 0,-19 3 13 15,0 0 22-15,0 0 17 0,28 17 13 16,-28-17 0-16,8 19-10 0,-4-6-8 0,-2 1-7 15,-2-14-14-15,0 32-5 0,0-15-9 16,-2 1-3-16,-2-3 4 0,0 2-11 16,-2-2-2-16,1 0 1 0,-1-1-1 0,6-14-2 15,-8 24-2-15,3-14 0 0,5-10 1 16,-6 15-6-16,6-15-3 0,0 0-9 0,0 0-8 16,0 0-7-16,0 0-5 0,0 0-14 15,0 0-13-15,34-27-11 0,-22 11-8 16,1-4-1-16,2-2 3 0,-3 3 9 0,2-1 0 15,-4 3 4-15,0 4 9 0,-1-2 6 16,2 3 6-16,-5 1 18 0,-6 11 31 0,13-14 31 16,-13 14 19-16,0 0 11 0,0 0 3 15,0 0 20-15,0 0-2 0,0 0-22 16,18 35-7-16,-14-20-2 0,0 0-12 16,0 1-10-16,2 0-19 0,4 5-3 15,-2-1-33-15,3-1-43 0,2-2-60 0,-1 0-77 16,1-2-81-16,-2-6-108 0,3 4-215 0,-5-6-35 15,2-1-344-15,-11-6-369 0</inkml:trace>
  <inkml:trace contextRef="#ctx0" brushRef="#br1" timeOffset="-67389.22">11307 14158 3155 0,'24'-4'76'0,"-24"4"-12"0,19-5-6 16,-6 0-5-16,-13 5-8 0,29-3-4 0,-12 1-7 15,0 0-2-15,2 0-22 0,-19 2-28 16,34-2-25-16,-17 0-16 0,-17 2-6 16,27-1-13-16,-14-2-37 0,0 3-51 0,-13 0-61 15,14-5-138-15,-14 5-392 0,0 0-40 16</inkml:trace>
  <inkml:trace contextRef="#ctx0" brushRef="#br1" timeOffset="-67235.45">11498 14083 2318 0,'-19'-1'79'0,"19"1"42"0,0 0 0 15,0 0 15-15,0 0 21 0,-4 26 4 16,4-26 4-16,6 25-12 0,-6-25-14 0,4 31-18 16,0-15-15-16,-2 2-8 0,3-1-12 15,-5 0-12-15,2 2-17 0,0-4-38 0,-2-15-64 16,-2 33-97-16,-3-17-83 0,1-1-187 16,-4-2-571-16,-5 2-443 0</inkml:trace>
  <inkml:trace contextRef="#ctx0" brushRef="#br1" timeOffset="-65632.74">12468 13818 2892 0,'-4'-19'-147'0,"4"19"17"0,0 0 17 0,-12-14 27 16,12 14 26-16,0 0 31 0,-10-10 35 0,10 10 40 15,0 0 22-15,0 0 8 0,-10-13 0 16,10 13 1-16,0 0-11 0,0 0-8 16,-7-13-10-16,7 13-1 0,0 0-10 0,-11-14-27 15,11 14-33-15,0 0-43 0,-12-12-32 16,12 12-12-16,-13-7-17 0,13 7 9 0,-15-5 16 15,15 5 5-15,0 0 14 0,-18-9 15 16,18 9 8-16,0 0 12 0,-15-5 4 16,15 5 13-16,0 0-6 0,0 0-11 15,0 0-7-15,-14-8-53 0,14 8-146 0,0 0-190 16,-9-4 401-16</inkml:trace>
  <inkml:trace contextRef="#ctx0" brushRef="#br1" timeOffset="-65214.51">11880 13775 1244 0,'0'0'62'15,"5"-23"41"-15,-5 23 8 0,4-15 26 16,-4 15 2-16,6-11 11 0,-6 11-3 0,0 0 11 16,0 0 5-16,10-10 9 0,-10 10 1 15,0 0 9-15,0 0 6 0,0 0 4 16,13 33-2-16,-11-16-2 0,1-1 10 0,-1 3-19 15,0 6 21-15,-2 2-23 0,2 2-21 16,0 1-18-16,0 1-12 0,-2-1-11 16,4 1-16-16,-4-1-14 0,4-3-7 0,-4 2-12 15,2-4-15-15,0-3-31 0,0-2-32 0,-2-4-34 16,2 1-38-16,-2-6-56 0,0-11-68 16,0 20-51-16,0-20-62 0,0 0-108 15,0 0-119-15,0 0-39 0,0 0-257 0,0 0-187 16</inkml:trace>
  <inkml:trace contextRef="#ctx0" brushRef="#br1" timeOffset="-64966.39">12033 13927 2602 0,'4'-13'56'16,"1"1"28"-16,-5 12-6 0,6-15-2 0,-6 15-1 15,0 0 4-15,8-11 15 0,-8 11 8 16,0 0 3-16,0 0-2 0,0 0-12 0,0 0 0 16,0 0 2-16,0 0-3 0,0 0 3 15,-21 46-8-15,9-35-9 0,3 0-5 16,-1-1-7-16,3 2-6 0,-3-1-7 0,10-11-6 15,-17 19-5-15,10-10-2 0,7-9-3 16,-10 17-3-16,10-17-4 0,-2 19 3 16,2-19-1-16,5 21-3 0,-5-21-2 0,14 25-3 15,-3-13 0-15,7 1-4 0,-3 0-7 0,6-1-20 16,-2 0-34-16,4-2-47 0,-2-2-62 16,2 2-61-16,-4-5-60 0,0 2-163 15,-2-4-145-15,-1-1-309 0,-16-2-266 0</inkml:trace>
  <inkml:trace contextRef="#ctx0" brushRef="#br1" timeOffset="-64684.2">12264 14204 2797 0,'0'0'51'0,"0"0"12"0,0 0-12 0,0 0-4 16,18-14-2-16,-18 14 13 0,0 0-1 15,13-8-4-15,-13 8-7 0,0 0-7 16,16-3-2-16,-16 3-2 0,0 0-8 0,26 1 2 15,-26-1-5-15,16 10 5 0,-16-10 13 16,15 14 7-16,-11-4 21 0,-4-10 17 0,9 22 13 16,-9-9-1-16,0-13 1 0,-2 33 3 15,-3-18-14-15,-1 3-3 0,0-2 2 16,2 0-9-16,-1-1-3 0,1-2-9 0,4-13-7 16,-6 24 7-16,6-24-20 0,2 22-8 15,-2-22-26-15,8 18-33 0,-8-18-54 16,17 11-73-16,-2-7-75 0,-15-4-94 0,27 0-188 15,-14 0-86-15,3-7-313 0,-16 7-292 16</inkml:trace>
  <inkml:trace contextRef="#ctx0" brushRef="#br1" timeOffset="-64041.04">12391 13885 2702 0,'0'-19'-78'0,"0"19"26"0,0 0 10 16,0-26 23-16,0 26 20 0,6-15 37 16,-6 15 27-16,0 0 11 0,4-21-5 0,-4 21-4 15,7-10-10-15,-7 10-2 0,11-9-3 16,-11 9 3-16,16-6 0 0,-16 6 14 15,0 0 5-15,25 0 9 0,-25 0 4 0,0 0 1 16,24 19-3-16,-15-6-1 0,0 1-3 16,0 1-6-16,0 4-7 0,-2-1-9 0,1 3-3 15,-3-3 0-15,-1 1 3 0,-1 0 5 16,-1 0 1-16,-2 0 6 0,-2 0 1 0,-1-2-7 16,-1 1-4-16,-1-2 1 0,-1 2-4 15,2-5-6-15,-1 2-4 0,-2-3-2 16,7-12-11-16,-11 21 1 0,11-21-8 0,-9 17 1 15,9-17-6-15,-9 11 1 0,9-11-6 16,0 0 3-16,0 0-9 0,-5 11 0 0,5-11-5 16,0 0 2-16,0 0-4 0,0 0 1 15,0 0-2-15,0 0-2 0,0 0-5 16,0 0 0-16,41-31-2 0,-34 21-1 0,1-4-1 16,2 1 2-16,3-1 0 0,-2-4 14 15,0-1 3-15,-1-1-3 0,1 1 2 0,-3 1-4 16,2 0 3-16,-5 3-4 0,1 0 3 15,0 0-3-15,-1 1 4 0,-5 14-2 16,9-23 7-16,-9 23 0 0,5-17 0 0,-5 17 1 16,6-14 9-16,-6 14 13 0,0 0 16 15,0 0-23-15,0 0 0 0,0 0 12 16,0 0-4-16,0 0 5 0,0 0-7 0,16 41 2 16,-9-25-5-16,-1-2-5 0,5 4-1 15,1 1-1-15,1-1-9 0,2 1-14 0,-1-1-24 16,5 1-30-16,-4-5-36 0,2 3-49 15,2-5-65-15,-1 1-73 0,-5-6-81 0,8 0-214 16,-7-1-37-16,1 0 21 0,-15-6-282 16,23 6-222-16</inkml:trace>
  <inkml:trace contextRef="#ctx0" brushRef="#br1" timeOffset="-63630.26">13248 14144 2639 0,'0'0'12'0,"0"0"26"16,0 0 18-16,0 0 18 0,0 0 18 15,0 0-3-15,0 0-2 0,0 0-10 0,0 0-4 16,0 0-7-16,0 0-10 0,0 0 8 15,0 0 5-15,0 0 1 0,35 6-5 16,-18-4-8-16,0-2-6 0,-17 0-4 0,35 5-15 16,-22-5-42-16,5 1-50 0,-18-1-62 15,28 0-57-15,-14-1-48 0,-14 1-111 0,17-7-541 16,-17 7-242-16</inkml:trace>
  <inkml:trace contextRef="#ctx0" brushRef="#br1" timeOffset="-63495.87">13286 14066 2711 0,'-14'-5'51'0,"14"5"40"0,-22-8 35 15,22 8 27-15,-11-4 7 0,11 4-1 16,0 0-16-16,0 0-13 0,0 0-15 0,0 0-18 16,0 0-15-16,0 0-34 0,44-8-45 15,-44 8-57-15,36 0-72 0,-18 2-60 0,-1-2-69 16,-17 0-155-16,24 0-510 0,-15 0-320 16</inkml:trace>
  <inkml:trace contextRef="#ctx0" brushRef="#br1" timeOffset="-53463.47">14154 13640 2677 0,'0'0'-108'0,"-15"-12"29"0,15 12 21 16,0 0 23-16,0 0 20 0,0 0 9 0,0 0 21 15,0 0 19-15,0 0 5 0,0 0 23 16,0 0 11-16,0 0 17 0,0 0 25 0,0 0 3 16,-34 19 8-16,34-19 4 0,-18 12 2 15,10-3-2-15,-1 3-6 0,0 1-8 0,-5 5-9 16,3 1-11-16,-1 3-4 0,0 6-10 15,-1 3-7-15,2 1-6 0,1 2-4 16,1 1-7-16,0 2-9 0,4-4-4 0,1 0-3 16,4-2-3-16,0 0-5 15,2 0-4-15,0 2-4 0,5-5 1 0,2 4-2 16,-2-4-14-16,3-6-31 0,1 3-32 0,-1-6-53 16,1 1-59-16,1-4-56 0,-1-4-53 15,-2-2-106-15,2-5-138 0,-4-1-372 0,-7-4-266 16</inkml:trace>
  <inkml:trace contextRef="#ctx0" brushRef="#br1" timeOffset="-53141.23">14272 13857 2606 0,'5'-21'-37'0,"-5"21"46"0,4-15 28 16,-4 15 30-16,0 0 23 0,4-20 16 0,-4 20 15 16,0 0-8-16,3-15-5 0,-3 15 19 15,0 0 2-15,0 0 14 0,0 0 4 16,0 0-3-16,0 0 0 0,0 0 22 0,0 0-6 16,-3 60-19-16,1-41-14 0,2 1-6 15,0 2-18-15,0 2-6 0,0 1-15 0,4 4-12 16,-3-3-4-16,1 0-3 0,2-1-22 15,-1 3-12-15,1-6-25 0,-2-3-36 0,-2 0-35 16,3-3-46-16,-1-3-43 0,-2 0-59 16,2-4-52-16,-2-9-66 0,-2 16-146 15,2-16-126-15,0 0-320 0,0 0-329 16</inkml:trace>
  <inkml:trace contextRef="#ctx0" brushRef="#br1" timeOffset="-52882.34">14393 13930 2739 0,'11'-12'-56'0,"-6"1"64"15,-5 11 18-15,7-16 16 0,-7 16 13 16,0 0 43-16,0 0 34 0,0 0 17 0,0 0-6 16,0 0-11-16,-34-8-9 0,34 8-5 15,-36 8 1-15,16-2-4 0,2-1-4 16,-3 4 23-16,1-2-9 0,2-2-10 0,1 2-10 16,1 0-9-16,2 0-8 0,3 1-5 15,0 2-13-15,11-10-4 0,-10 17-10 0,10-17-4 16,1 22-3-16,-1-22-8 0,20 32 1 15,-5-17-10-15,2-1-1 0,7 6 1 0,-1-1-12 16,1-4-24-16,5 0-29 0,-2-2-49 16,-3 0-55-16,-3-4-74 0,4-2-64 15,-6-1-127-15,3-3-169 0,-9 0-23 0,4-2-311 16,-7-1-294-16</inkml:trace>
  <inkml:trace contextRef="#ctx0" brushRef="#br1" timeOffset="-52678.49">14594 14101 2666 0,'10'-10'-26'16,"-10"10"50"-16,0 0 13 0,12-9 15 16,-12 9 46-16,0 0 43 0,0 0 25 0,0 0 15 15,0 0-3-15,22 17 2 0,-22-17-15 16,4 19-9-16,-4-19-12 0,5 23-15 0,-5-10-11 16,0-13-15-16,2 32-12 0,-2-17-9 15,2 1-15-15,-2-16-14 0,0 27-36 0,0-27-46 16,0 22-56-16,0-22-73 0,0 20-72 15,0-13-77-15,0-7-172 0,0 0-107 0,-2 14-310 16,2-14-278-16</inkml:trace>
  <inkml:trace contextRef="#ctx0" brushRef="#br1" timeOffset="-52502.23">14757 14108 2872 0,'8'-9'87'0,"-8"9"13"16,0 0 7-16,11-12-10 0,-11 12 1 0,14-7 9 15,-14 7 0-15,26-4-11 0,-9 3-12 16,4-2-8-16,-1 6-8 0,3-3-8 0,-1 0-18 16,2 0-30-16,-1 0-45 15,-1 0-54-15,-2 0-63 0,1-3-57 0,-3 0-69 0,-18 3-178 16,22-7-406-16,-14 4-208 0</inkml:trace>
  <inkml:trace contextRef="#ctx0" brushRef="#br1" timeOffset="-52292.46">14949 13891 2655 0,'0'0'36'0,"-12"-11"21"0,12 11 34 0,0 0 29 16,0 0 28-16,0 0 12 0,0 0 5 15,-11 34-3-15,11-34-6 0,-2 29-8 16,2-13-10-16,0-16-10 0,2 37-11 16,0-15-10-16,3-3-13 0,-3 5-7 0,0-3-14 15,2 4-8-15,-2-7-12 0,2 4-22 0,-1-3-26 16,0-3-31-16,0 0-32 0,-1 0-40 15,-2-16-57-15,6 22-52 0,-4-13-53 16,0-1-104-16,-2-8-152 0,7 13-423 0,-7-13-356 16</inkml:trace>
  <inkml:trace contextRef="#ctx0" brushRef="#br1" timeOffset="-52033.84">15267 13792 2944 0,'0'0'45'15,"9"-17"31"-15,-9 17 3 0,5-9 1 16,-5 9 35-16,0 0 35 0,0 0 18 16,0 0-2-16,0 0 15 0,22 24-5 0,-18-9-4 15,2 6-41-15,0 3 3 0,1-1-2 16,-2 5-13-16,1-2-9 0,2 6-15 0,1 1-7 16,-3 0-12-16,2-3-5 0,-1-3-10 15,-1-1-8-15,3-1-14 0,-6-4-19 0,4-2-29 16,-5-2-22-16,2 0-21 0,-2-3-29 15,0-5-41-15,-2-9-51 0,6 14-53 16,-6-14-39-16,0 0-49 0,0 0-106 0,0 0-100 16,0 0-458-16,0 0-434 0</inkml:trace>
  <inkml:trace contextRef="#ctx0" brushRef="#br1" timeOffset="-51822.28">15546 13962 2902 0,'7'-12'-26'0,"-3"3"59"0,-4 9 29 15,8-16 12-15,-8 16 13 0,0 0 37 0,0 0 31 16,0 0 9-16,0 0 23 0,0 0-19 15,0 0-6-15,-36-3-1 0,36 3-19 0,0 0-2 16,-30 15-16-16,30-15-3 0,-16 15-36 16,7-5-6-16,1-1-6 0,2 5-8 15,6-14-5-15,-7 24-5 0,5-11 0 16,2-13-17-16,4 29 2 0,3-14-7 0,1 1-14 16,1-3-21-16,3 3-27 0,4-4-40 0,-4-2-54 15,0 0-70-15,3-3-64 0,-2 0-79 16,3-5-178-16,-3 3-103 0,-1-3-355 15,-12-2-420-15</inkml:trace>
  <inkml:trace contextRef="#ctx0" brushRef="#br1" timeOffset="-51545.27">15667 14158 3059 0,'0'0'31'0,"8"-21"29"16,-8 21-2-16,0 0 10 0,0 0 7 15,11-12 2-15,-11 12 2 0,0 0-7 0,19-9-7 16,-19 9-9-16,14-1-4 0,-14 1-3 15,22 0-7-15,-22 0-5 0,23 3 11 16,-23-3 6-16,22 9-5 0,-14-3 12 0,-8-6 8 16,14 14 10-16,-14-14 12 0,10 19-3 15,-8-8 2-15,-2-11 5 0,-2 21 3 0,2-21-2 16,-2 25-5-16,2-25 27 0,-3 24-6 16,3-24-14-16,-2 26-10 0,2-13-10 15,0-13-9-15,7 29-6 0,-1-14-12 0,2-2-40 16,2 0-33-16,4 0-61 0,-2-3-69 0,3 0-79 15,2-5-64-15,-4-1-126 0,-1-3-170 16,3-1-2-16,-15 0-367 0,23-9-391 16</inkml:trace>
  <inkml:trace contextRef="#ctx0" brushRef="#br1" timeOffset="-51312.36">16095 13830 3013 0,'4'-21'49'16,"-4"21"24"-16,2-14 1 0,-2 14 8 15,0 0 29-15,0 0 20 0,16-3 18 0,-16 3 0 16,0 0-29-16,28 17-2 0,-19-4-4 16,4 5 0-16,-5 1-5 0,3 4 0 15,-3-1-7-15,-2 7-6 0,-2-3-11 0,-2 4-9 16,-2-1-2-16,-2 1-14 0,-4 4-6 16,-4-4-6-16,-1-1-15 0,-4-1-36 0,0-1-38 15,-3-2-48-15,0-5-65 0,4 0-66 16,-1-1-56-16,-2-6-101 0,6-2-168 15,1 0-45-15,2-4-279 0,8-7-232 0</inkml:trace>
  <inkml:trace contextRef="#ctx0" brushRef="#br1" timeOffset="-50754.23">16456 13914 2599 0,'9'-12'-52'0,"-9"12"20"0,11-11 13 16,-11 11 32-16,12-9 28 0,-12 9 36 15,13-9 23-15,-13 9 12 0,0 0 5 0,15-5 3 16,-15 5 6-16,0 0 5 0,0 0 0 16,0 0-1-16,27 8-6 0,-27-8-11 15,11 13-5-15,-11-13-9 0,9 20-2 0,-5-10-7 16,0 4-2-16,-4-14 2 0,6 30-5 15,-4-12-4-15,-2-1-5 0,0 0-10 16,0 2 7-16,0-19-15 0,-4 35-9 0,2-17-1 16,-2 2 1-16,2-4-9 0,-2 0-10 15,4-16 5-15,-7 27-4 0,5-16 0 16,2-11-6-16,-7 19 5 0,7-19 3 0,-4 15-3 16,4-15 1-16,0 0-6 0,0 0-3 15,-2 15-1-15,2-15-3 0,0 0-4 0,0 0 19 16,0 0-7-16,0 0-9 0,0 0-10 15,32-54 1-15,-22 34-12 0,1-1 3 0,2-2-3 16,0 1-2-16,3-3 4 0,-2 1 0 16,-2 5-5-16,0 0 10 0,-1 1-2 15,-2 3 2-15,-1 1 0 0,3 3 9 0,-3-3 7 16,-2 5-21-16,-6 9 1 0,12-14 16 16,-12 14 22-16,0 0 3 0,0 0 1 15,0 0-1-15,0 0-2 0,0 0 3 0,0 0 3 16,10 31-1-16,-10-31-4 0,6 31-3 15,-2-15-5-15,2 0-3 0,5 4-4 0,0 2 3 16,4-1-8-16,1 1-15 0,2 2-32 16,2-4-45-16,-2-3-55 0,1-2-76 15,-1 3-76-15,-4-6-107 0,0-3-230 0,-4-2 9 16,0 2-484-16,-10-9-667 0</inkml:trace>
  <inkml:trace contextRef="#ctx0" brushRef="#br1" timeOffset="-46946.42">1746 17462 3260 0,'0'0'-157'16,"9"-11"13"-16,-9 11 14 0,0 0-1 15,0 0 19-15,19-10 17 0,-19 10 9 0,16-6 19 16,-16 6 17-16,17-4 21 0,-17 4 18 15,21-4 11-15,-21 4 28 0,26-5 26 0,-13 3 7 16,-13 2 15-16,24-4-7 0,-10 0 1 16,-14 4 0-16,27-1-14 0,-27 1-1 15,28-2 1-15,-28 2-5 0,28 0 1 0,-12 2 2 16,3 2 0-16,-2 0-11 0,2-1 7 16,3 1-7-16,-4 1-3 0,4-1-2 15,-4 2-4-15,2-2-3 0,-3 0-1 0,1-1-6 16,-2-1-1-16,-16-2-3 0,26 6-2 15,-14-4 1-15,-12-2-2 0,19 4 0 16,-19-4-2-16,0 0-1 0,18 4 2 0,-18-4 0 16,0 0-2-16,0 0-1 0,0 0-2 15,0 0 0-15,0 0 2 0,0 0 4 0,16 4-1 16,-16-4 3-16,0 0-4 0,0 0 2 16,0 0-10-16,0 0-5 0,0 0-2 15,0 0-1-15,0 0 1 0,0 0-3 16,8-25 6-16,-8 25-1 0,0 0 5 0,4-22-5 15,-4 22 3-15,1-16-2 0,-1 16 0 16,7-20-2-16,-7 20 1 0,9-19-3 16,-4 10 5-16,-5 9-3 0,8-18 1 0,-8 18-1 15,8-16 1-15,-8 16 2 0,9-14-4 16,-9 14 5-16,12-9 2 0,-12 9 3 0,0 0 5 16,16-4 4-16,-16 4-6 0,0 0-1 15,0 0 1-15,20 19-4 0,-20-19 4 16,9 20-1-16,0-6-2 0,-5-2 2 15,0 1-2-15,0 2 1 0,0 1 0 0,-2-1 2 16,-2-15-3-16,7 28 2 0,-5-16-1 16,-2-12-1-16,4 24-1 0,-4-24-5 0,6 19 1 15,-4-9-7-15,-2-10-12 0,0 0-3 16,7 19-13-16,-7-19-14 0,0 0-1 16,0 0-1-16,0 0 2 0,0 0 1 15,0 0 7-15,23-29 4 0,-23 29 7 0,10-24 7 16,-4 10 2-16,-2 0 2 0,0-2 6 15,2 1 4-15,-2-2 4 0,4 1 3 16,-1 3 9-16,1-2 1 0,1 4 7 0,-1-2 8 16,-8 13 1-16,11-16 11 0,-11 16 6 15,10-10 3-15,-10 10 3 0,0 0 3 0,0 0-3 16,0 0-3-16,28 19-5 0,-28-19-4 16,8 20-4-16,-4-7-2 0,-2 0-6 15,-2-13 1-15,7 26-7 0,-2-12 0 0,-1-3-2 16,-4-11-3-16,6 21-2 0,-6-21-5 15,4 18-6-15,-4-18-14 0,7 11-6 16,-7-11-27-16,0 0-11 0,0 0-11 0,0 0-6 16,0 0-3-16,0 0 4 0,34-30 5 15,-28 17 6-15,0-3 14 0,0 3 15 0,0-1 9 16,2 2 9-16,0-1 6 0,-8 13 6 16,14-16 13-16,-5 10 14 0,-9 6 6 15,15-7 4-15,-15 7-1 0,0 0 2 0,0 0 1 16,33 16-8-16,-23-6-2 0,-2 0-3 15,0 3 1-15,0 0-6 0,1 0-2 16,-1-2 1-16,-1 1-5 0,-1 0-4 16,3-3-11-16,-9-9-20 0,10 15-20 0,-10-15-30 15,12 8-30-15,-12-8-28 0,16 2-25 16,-16-2-7-16,0 0-11 0,23-21-6 0,-14 9 12 16,1-1 33-16,-2 0 46 0,5-1 39 15,-2 1 23-15,2 2 35 0,-1 0 14 16,-2 3 16-16,4-3 24 0,-14 11 18 0,23-10 8 15,-13 3 6-15,-10 7 2 0,22-5-2 16,-22 5-4-16,18-2-8 0,-18 2 1 16,0 0-4-16,28 6-9 0,-28-6-6 0,17 5-10 15,-17-5-3-15,15 10-6 0,-15-10-6 16,17 10-2-16,-9-6-6 0,-8-4-6 0,13 7-1 16,-13-7-2-16,13 8-3 15,-13-8-2-15,0 0-2 0,14 7 0 0,-14-7-2 16,0 0-2-16,15 6 2 0,-15-6-4 0,0 0 1 15,21 0-2-15,-21 0 1 0,0 0-4 16,30-6 2-16,-30 6-3 0,29-3-1 16,-11 1 1-16,3-1-3 0,0 0 1 0,2 0-3 15,1 0 4-15,3 1-3 0,1 0 1 16,0-1 1-16,0 1 3 0,4 0-6 16,1-3 1-16,0 4 0 0,1 1-2 0,0-2 1 15,0 1 0-15,0 1-2 0,-3-3 0 16,1 3 2-16,0 0-3 0,-3 0 5 15,1 0 0-15,-4 0-4 0,3 0 2 0,-3 0 7 16,1-2-8-16,-2 1 8 0,1 1 6 16,-3-3-2-16,-1 2 3 0,-4-2 1 0,2 2-3 15,-20 1-2-15,31-4 0 0,-16 1-6 16,-15 3-7-16,21-4-18 0,-21 4-26 16,19-7-24-16,-19 7-35 0,15-7-30 15,-15 7-38-15,11-6-24 0,-11 6-24 16,0 0-20-16,10-9-28 0,-10 9-47 0,0 0-517 15,0 0-169-15</inkml:trace>
  <inkml:trace contextRef="#ctx0" brushRef="#br1" timeOffset="-46460.95">4274 17230 2509 0,'0'0'-7'16,"0"-19"37"-16,0 19 25 0,0 0 22 0,0 0 7 16,-7-20 8-16,7 20 12 0,0 0-4 15,-7-14-2-15,7 14 2 0,0 0 3 16,-8-10 6-16,8 10 3 0,0 0 6 0,-10-10 5 15,10 10 0-15,0 0-2 0,0 0-11 16,0 0-10-16,0 0-9 0,-11-12-6 0,11 12-3 16,0 0-8-16,0 0-5 0,0 0 0 15,0 0 15-15,0 0 8 0,0 0-6 16,0 0-1-16,0 0-8 0,0 0-21 0,-17-4-2 16,17 4-1-16,0 0 8 0,0 0-3 15,0 0-3-15,0 0 0 0,0 0-5 0,0 0-4 16,0 0 0-16,0 0-6 0,0 0-3 15,0 0-5-15,0 0-6 0,0 0 0 16,0 0-3-16,-23 0-5 0,23 0-2 16,0 0 0-16,0 0-2 0,0 0-1 0,-24 0-2 15,24 0-1-15,0 0 3 0,0 0-7 16,0 0-1-16,0 0-2 0,-20 7 3 16,20-7 0-16,0 0-3 0,0 0 0 0,0 0 1 15,0 0-3-15,0 0 2 0,0 0-1 0,0 0 0 16,50 22 0-16,-33-16-5 0,2-2-8 15,4 2-1-15,1 1 5 0,-1 2-6 16,-2-2 3-16,0 4-5 0,1-1 7 0,-6 3-4 16,1-2 4-16,-2 5 1 0,-6-3 4 15,-1 2-6-15,-2 0-3 0,-4-2-10 16,-2 5-19-16,0-18-21 0,-12 26-24 0,-1-10-37 16,-6 0-62-16,0-2-66 0,-3 1-58 15,-4 1-113-15,2-5-157 0,-1-2-39 16,1 1-344-16,1-2-400 0</inkml:trace>
  <inkml:trace contextRef="#ctx0" brushRef="#br1" timeOffset="-45691.59">2314 16851 2853 0,'0'0'-33'0,"0"0"43"15,0 0 26-15,3-24 6 0,-3 24 12 16,0 0 21-16,0 0 14 0,0 0 8 15,0 0 0-15,2-19-7 0,-2 19-4 0,0 0 11 16,0 0 8-16,0 0 9 0,0 0-3 16,0 0-7-16,0 0-9 0,0 0-4 0,24 50-15 15,-20-33-5-15,-2 2-5 0,1 2-7 16,0 0-9-16,-3 0-4 0,3 2-6 16,-1-2-17-16,-2 0-15 0,2-2-31 15,-2-2-40-15,0-17-46 0,0 29-52 0,0-16-49 16,0-13-71-16,0 0-126 0,-2 22-143 15,2-22-319-15,0 0-232 0</inkml:trace>
  <inkml:trace contextRef="#ctx0" brushRef="#br1" timeOffset="-45430.19">2476 16852 2708 0,'0'0'72'0,"0"0"3"15,0 0-8-15,0 0-7 0,0 0-4 16,0 0-8-16,0 0 2 0,0 0 1 0,0 0-3 15,0 0 3-15,0 0-8 0,-45 23 2 16,45-23 4-16,-10 14 7 0,10-14 7 0,-13 13-4 16,13-13-3-16,-6 13-2 0,6-13 2 15,0 0 1-15,0 21 8 0,0-21 2 16,0 0-2-16,8 25-9 0,-8-25-5 16,11 19-2-16,-6-12-8 0,-5-7-4 0,12 19-2 15,-4-9-10-15,-8-10-14 0,13 15-35 16,-13-15-43-16,10 12-46 0,-10-12-57 0,14 9-64 15,-14-9-66-15,0 0-121 0,0 0-488 16,0 0-301-16</inkml:trace>
  <inkml:trace contextRef="#ctx0" brushRef="#br1" timeOffset="-45265.34">2548 17005 2941 0,'0'0'97'16,"17"-6"0"-16,-17 6-10 0,0 0-3 15,0 0 17-15,0 0 29 0,0 0 5 0,23 16-7 16,-23-16-18-16,6 15-10 0,-1-6-7 15,-5-9-21-15,7 21-2 0,-3-11-6 0,-4-10-13 16,8 17-29-16,-2-8-52 0,-6-9-63 16,8 13-78-16,-8-13-79 0,7 12-168 15,-7-12-176-15,0 0-270 0,0 0-220 0</inkml:trace>
  <inkml:trace contextRef="#ctx0" brushRef="#br1" timeOffset="-45076.15">2737 16999 2784 0,'0'0'121'0,"8"-12"-13"16,-8 12-35-16,10-10-30 0,-10 10-3 15,11-12-7-15,-11 12-1 0,13-12-2 16,-2 4-15-16,1 1-41 0,2 1-34 0,-14 6-18 16,26-10-6-16,-11 5 4 0,-15 5-15 15,24-6-8-15,-14 3-45 0,-10 3-64 16,0 0-129-16,22-6-309 0,-22 6 126 0</inkml:trace>
  <inkml:trace contextRef="#ctx0" brushRef="#br1" timeOffset="-44896.36">2840 16858 2184 0,'0'0'169'0,"0"0"-11"0,0 0-17 16,-14-6-5-16,14 6 17 0,0 0 16 16,0 0-3-16,0 0-14 0,0 0-16 0,0 0-15 15,0 0-18-15,0 0-8 0,18 50-12 16,-14-39-8-16,3 3-7 0,-1-3-9 0,1 2-8 15,-1 1-8-15,-6-14-26 0,9 21-41 16,-5-12-51-16,-4-9-57 0,6 20-54 16,-6-20-50-16,8 15-83 0,-4-10-149 15,-4-5-399-15,0 0-227 0</inkml:trace>
  <inkml:trace contextRef="#ctx0" brushRef="#br1" timeOffset="-44654.72">3020 16740 2714 0,'0'0'26'0,"0"0"2"0,0 0-5 16,0 0-1-16,0 0 18 0,0 0 25 0,0 0 14 16,0 0 2-16,0 0-5 0,0 0-6 15,20 44-2-15,-18-31-4 0,4 5-4 0,-2-4-6 16,0 4-7-16,0-3-7 0,1 2-6 15,-1-2-23-15,0 0-38 0,0 1-36 16,0-3-46-16,1 0-46 0,-5-13-34 0,6 19-60 16,-6-19-126-16,2 13-383 0,-2-13-41 15</inkml:trace>
  <inkml:trace contextRef="#ctx0" brushRef="#br1" timeOffset="-44423.07">3200 16806 2273 0,'0'0'-2'0,"0"0"16"16,0 0 2-16,0 0 2 0,0 0 27 16,0 0 16-16,0 0 16 0,0 0 14 0,0 0 4 15,0 0 10-15,0 0 4 0,-49 21 15 16,49-21 4-16,-12 14 9 0,12-14-5 16,-10 15-2-16,4-5-10 0,6-10-10 0,-4 19-11 15,4-19-13-15,0 0-9 0,12 30-16 16,-4-20-27-16,0-3-42 0,-8-7-55 15,17 16-70-15,-6-11-67 0,-11-5-76 0,17 8-172 16,-9-6-465-16,-8-2-308 0</inkml:trace>
  <inkml:trace contextRef="#ctx0" brushRef="#br1" timeOffset="-44186.84">3308 16929 2732 0,'0'0'30'0,"21"-10"2"16,-21 10-7-16,20-8-11 0,-20 8-4 15,16-8 12-15,-16 8 18 0,17-5 6 16,-17 5 6-16,15-2 3 0,-15 2 16 0,0 0 27 16,0 0 28-16,0 0 22 0,21 13 9 15,-21-13 3-15,4 16-16 0,-4-16-3 16,0 19-12-16,0-19-7 0,2 22-10 0,-2-22-10 16,6 24-10-16,-4-13-12 0,-2-11-21 15,14 19-24-15,-6-12-45 0,-8-7-58 0,21 7-78 16,-6-3-83-16,-2-7-109 0,3 2-193 15,2-3-60-15,-2-4-299 0,4 2-263 16</inkml:trace>
  <inkml:trace contextRef="#ctx0" brushRef="#br1" timeOffset="-41728.4">19403 13203 1486 0,'10'-17'316'0,"-10"17"-45"0,7-15-76 15,-7 15-46-15,7-12-36 0,-7 12-16 16,6-11-7-16,-6 11-8 0,0 0-5 16,6-14 3-16,-6 14-8 0,0 0-6 0,0 0 12 15,0 0 21-15,0 0 8 0,11-11 19 16,-11 11-3-16,0 0 2 0,0 0-5 15,0 0-3-15,0 0-4 0,0 0-10 0,0 0-6 16,10 40-10-16,-10-24 0 0,0 0-12 16,-2 3-1-16,2 3-12 0,-2 0-9 15,0 5-3-15,0 0-2 0,0 1-9 0,-1 1 18 16,1 1-3-16,0 1-6 0,2 1-3 16,-2-1-4-16,0 1 3 0,0-1-12 15,2 1-3-15,-2-2 3 0,0 1-2 0,2 0-1 16,-2-3-5-16,0 1-1 0,2-4-2 15,-2-2 2-15,2-4-5 0,-2-1-5 0,2-18 0 16,-2 33-1-16,2-22-3 0,0-11 4 16,0 23-19-16,0-14-11 0,0-9-25 0,0 0-29 15,2 14-30-15,-2-14-39 0,0 0-28 16,0 0-41-16,0 0-28 0,0 0-32 0,12-32-59 16,-10 18-115-16,2 1-99 0,-2-3-346 15,3 0-260-15</inkml:trace>
  <inkml:trace contextRef="#ctx0" brushRef="#br1" timeOffset="-41334.46">19475 13625 2599 0,'0'0'-78'0,"0"0"32"16,0 0 17-16,0 0 29 0,0 0 21 15,-21-7 26-15,21 7 19 0,0 0 21 0,0 0-1 16,0 0-4-16,0 0-15 0,0 0-1 15,0 0 10-15,0 0 4 0,0 0 4 16,38-4 10-16,-38 4 7 0,26 0-3 0,-26 0-6 16,38 3-9-16,-13-3-7 0,5 1-9 15,4 2-8-15,5-2-8 0,9 2-5 0,-2 0-8 16,5-1 0-16,8 2-8 0,0-1-1 16,1 1-6-16,-1 1 1 0,-5-1-4 15,-5 1 1-15,-2-1-1 0,-7-1 7 16,0 1 5-16,-8-2 11 0,-2-1 10 0,-5 2 10 15,-3 0 5-15,-4-2-1 0,2 0-3 16,-6 2 0-16,-14-3-3 0,24 3-13 0,-24-3-7 16,23 2 4-16,-23-2-12 0,16 4-2 15,-16-4-11-15,18 2-12 0,-18-2-20 16,0 0-26-16,16 4-33 0,-16-4-36 0,0 0-45 16,0 0-42-16,22 0-23 0,-22 0-22 15,8-4-27-15,-8 4-56 0,0 0-94 16,9-9-481-16,-9 9-280 0</inkml:trace>
  <inkml:trace contextRef="#ctx0" brushRef="#br1" timeOffset="-40257.89">20677 13655 2784 0,'0'0'-4'16,"0"0"17"-16,0 0-7 0,0 0 5 16,0 0-2-16,0 0 2 0,17 2 12 15,-17-2-2-15,0 0-6 0,0 0 2 0,0 0-4 16,0 0-1-16,11-17-5 0,-11 17 0 15,7-15 2-15,-7 15-2 0,6-20 0 0,2 7-3 16,-2-2 0-16,8-4 0 0,-4 0 2 16,4-4-13-16,4 0 6 0,-1-4 1 15,3 4 8-15,4 1 6 0,-3 0-2 16,2 2-3-16,5 0 1 0,-1 4 3 0,1 3 0 16,-3 1-9-16,3 2 0 0,0 5-1 15,-1 0 0-15,-4 5-1 0,4 5 12 16,-3 0 9-16,-1 6 9 0,-4 3-3 0,0 3-2 15,-4 2-1-15,-4 0-2 0,-1 4-4 16,-2-1 3-16,-3 3-7 0,-5-1 2 0,0-4-2 16,-2 1 3-16,-3 0 17 0,-1 2-1 15,-2-4 8-15,0-4-8 0,-3 1 5 0,0-3-5 16,-1-3 3-16,1-1-2 0,11-9-3 16,-22 10 0-16,22-10-9 0,0 0-3 15,0 0 0-15,0 0-5 0,0 0 1 0,-6-37-6 16,6 37 1-16,22-43-6 0,-8 14-5 15,5 2-2-15,3-1-2 0,-2 2 2 16,4 2 5-16,-1 1-11 0,3 4 3 0,-3 1 1 16,0 4-2-16,-4 2 2 0,3 5 3 15,-4 2 1-15,0 5 6 0,-18 0-1 0,25 7 5 16,-14 1-1-16,-1 3-2 0,-1 2-1 16,-3 2 1-16,-2 2-1 0,0 1 1 0,0 1-2 15,-4-2 4-15,2 2-3 0,-2-2 2 16,0-17 0-16,-2 32 3 0,2-18-2 15,0-14 4-15,0 23 3 0,0-23-9 0,0 17-4 16,0-17-16-16,0 0-19 0,0 0-15 16,0 0-11-16,0 0 0 0,0 0 6 15,0 0-11-15,40-50 9 0,-24 29 0 16,3-4 15-16,0 2 4 0,0-2 12 0,1 7 12 16,2 0 9-16,-1 5 8 0,1 0 4 15,0 6 15-15,0 1 15 0,-3 6 11 0,0 2-1 16,-2 3 3-16,2 5 8 0,0 3-2 15,-4 3-2-15,-2 0 2 0,-1 4 1 16,-3 0 0-16,-1 1-6 0,1 0-2 0,-5-1-3 16,3-3-4-16,-5 2-6 0,0-2-4 15,0-2-4-15,-2-15-3 0,4 27-7 0,-2-18-16 16,-2-9-28-16,6 18-34 0,-6-18-39 16,0 0-24-16,8 14-9 0,-8-14 0 15,0 0 9-15,14 2 11 0,-14-2 15 0,0 0 23 16,0 0 25-16,0 0 16 0,0 0 12 15,0 0 9-15,0 0 13 0,0 0 16 0,25-15 11 16,-25 15 7-16,0 0 10 0,0 0 2 16,8-12 5-16,-8 12 0 0,0 0-2 0,0 0-4 15,9-13-1-15,-9 13-9 0,0 0-3 16,0 0 5-16,0 0-3 0,6-12 2 16,-6 12-3-16,0 0 4 0,0 0-5 0,0 0-3 15,11-11-3-15,-11 11-2 0,0 0-7 16,24-3 0-16,-24 3-3 0,28-4-7 15,-6 4-9-15,-1-2-10 0,9 0-18 0,4 0-16 16,8 2-4-16,3 0 0 0,1-2 3 16,5 2 2-16,10 2 8 0,-8-2 5 15,9 2 8-15,-4-2 12 0,-1 2 12 0,-7 0 16 16,-4 0 11-16,-5-2 17 0,-8 2 6 16,-3-2 3-16,-4 2-5 0,-6-2-4 15,1 0-4-15,-3 0-1 0,-18 0-9 0,26 0-1 16,-26 0-5-16,22 0-7 0,-22 0 0 15,0 0-1-15,19 0-7 0,-19 0-3 0,0 0-11 16,17 1-11-16,-17-1-26 0,0 0-29 16,0 0-37-16,0 0-40 0,23 3-44 0,-17-2-33 15,-6-1-46-15,0 0-118 0,18 3-582 16,-18-3-410-16</inkml:trace>
  <inkml:trace contextRef="#ctx0" brushRef="#br1" timeOffset="-39295.03">23111 13677 2775 0,'0'0'-169'0,"0"0"22"16,0 0 21-16,0 0 10 0,0 0 19 15,-10 14 23-15,10-14 19 0,0 0 26 16,0 0 31-16,0 0 16 0,0 0 22 0,-12 7 18 16,12-7 12-16,0 0 9 0,0 0-3 15,0 0-5-15,0 0-7 0,0 0-5 0,0 0-20 16,0 0-3-16,0 0-16 0,0 0 0 16,-4-43-26-16,4 43-5 0,12-30 7 0,-4 12-14 15,1-4 5-15,4 0 4 0,1-4 0 16,3 0-5-16,3-2 14 0,-2 2-13 0,6 1-5 15,-1 0-3-15,5 4 1 0,0 2-10 16,-2 4-4-16,4 0 7 0,-3 5 5 16,1 2 5-16,0 5 10 0,-5 1 10 15,5 6 8-15,-4 1-1 0,0 5 7 0,-3 5-2 16,1 0-5-16,-6 4 0 0,-2 2 9 16,-4 0 0-16,-2 4-14 0,-2 1 10 15,-4-3-3-15,-2 1 6 0,-2-3 3 0,-2 2 11 16,-4-3 14-16,0-1 16 0,2-3 15 15,-6-1 1-15,4-4 6 0,-2-1-4 16,10-10-10-16,-15 11-8 0,15-11-9 0,0 0-13 16,0 0-11-16,0 0-17 0,0 0-4 15,0 0-5-15,-5-40-7 0,18 19-6 0,2-1-1 16,3-5 5-16,2 2-10 0,5-3 10 16,-3 6-1-16,0 1 4 0,2 2-1 0,-2 6 8 15,-4 1 1-15,1 3 13 0,-1 3 10 16,-2 4 10-16,-16 2 3 0,30 6 2 15,-15 1 3-15,-5 3-1 0,-1 2-9 0,-1 1 2 16,-1 0 3-16,-3 2 1 0,0 1 4 16,-2-1-6-16,-2-15-1 0,0 29-2 0,0-29-3 15,-2 22 0-15,2-22-5 0,-2 20 0 16,2-20-2-16,-2 15-4 0,2-15-7 16,0 0-6-16,0 0-8 0,0 0-4 15,0 0-3-15,0 0-7 0,26-40-10 0,-16 19-5 16,0-1 4-16,5-6 1 0,2 3 2 15,0-1 12-15,0 3 3 0,0 6 1 16,2 0 4-16,-2 4 12 0,0 1 19 0,0 6 12 16,-2 2 6-16,-15 4 9 0,32 3 10 15,-18 4 14-15,1 2-1 0,-4 3 2 0,4 3-4 16,-5 2-7-16,0 2-6 0,0 0-7 16,-4 2-5-16,0-1 3 0,-2-1-12 0,-2-1-7 15,2 0-5-15,-2-1-7 0,0-2-15 16,0 1-26-16,-2-16-29 0,3 22-41 15,-3-22-56-15,2 15-67 0,2-9-64 0,-4-6-118 16,0 0-157-16,0 0-405 0,0 0-379 16</inkml:trace>
  <inkml:trace contextRef="#ctx0" brushRef="#br1" timeOffset="-38362.32">24312 13592 2942 0,'0'0'14'0,"0"0"33"0,0 0 18 16,0 0 18-16,0 0 14 0,0 0 11 0,0 0-1 15,0 0-9-15,0 0-13 0,0 0-14 16,0 0-13-16,0 0-8 0,0 0-3 15,27-6-10-15,-27 6-3 0,32-1 0 0,-9-2-8 16,1 3 0-16,8 0-4 0,1 0-2 16,3 3-1-16,9-6-5 0,-1 6 2 15,3-3-1-15,1 0-3 0,-1 0 2 16,0 1-2-16,0-1 0 0,-5 0 1 0,4 2-1 16,-12-2-2-16,2 2 3 0,-1-2-7 15,-2 0 3-15,-3 0-1 0,-5 0 2 0,-1 0 0 16,-4 0 4-16,-1 0 5 0,-2 0 4 15,-17 0 3-15,27 2 5 0,-27-2 4 16,27 0 0-16,-27 0-1 0,20 0-5 0,-20 0-3 16,18 0-3-16,-18 0-4 0,0 0-1 15,23 0-1-15,-23 0-3 0,0 0 0 0,18 2-4 16,-18-2 2-16,0 0-2 0,13 5 0 16,-13-5-6-16,0 0 6 0,0 0-6 0,21 2 3 15,-21-2 1-15,0 0-3 0,0 0-2 16,0 0 2-16,0 0-1 0,0 0 1 15,13 4-3-15,-13-4 0 0,0 0 1 0,0 0-4 16,0 0 1-16,0 0-13 0,0 0-10 16,0 0-9-16,0 0-8 0,0 0 0 0,0 0-3 15,0 0 3-15,0 0 3 0,0 0-3 16,0 0 3-16,0 0-2 0,0 0 1 16,0 0 2-16,0 0 0 0,0 0 4 15,0 0 8-15,0 0-1 0,-27-38 3 0,27 38 4 16,-13-9 2-16,13 9 1 0,-15-14-1 15,15 14 4-15,-15-13 3 0,7 5 7 16,8 8 16-16,-19-15 16 0,10 8 12 0,9 7 14 16,-17-14 12-16,17 14 4 0,-14-10 1 15,14 10-1-15,-11-9-9 0,11 9 1 0,0 0-6 16,-16-10-6-16,16 10-4 0,0 0 2 16,-14-8-12-16,14 8 2 0,0 0-7 0,0 0 5 15,0 0 2-15,-17-3 12 0,17 3 6 16,0 0 4-16,0 0-8 0,0 0 1 15,0 0-5-15,0 0 1 0,0 0-14 0,0 0-4 16,0 0 0-16,0 0 2 0,34 35-29 16,-26-30-1-16,-8-5-1 0,20 8 0 0,-20-8-6 15,19 10 0-15,-11-4 5 0,-8-6-1 16,18 11 2-16,-18-11 0 0,18 13-3 16,-7-8 1-16,1 3-2 0,-3 0 6 0,4 2-9 15,-1-3 1-15,-5 2-1 0,3 3 1 16,2-3 1-16,-5 2 2 0,2 1 1 15,-9-12-1-15,9 23 0 0,-7-13-1 0,-2-10-3 16,0 21 9-16,0-21-7 0,-14 24 2 16,4-14-5-16,-3-1 3 0,3 2-17 0,-2-2-27 15,-2 0-38-15,0-3-63 0,-1 2-79 16,2-3-76-16,-2-1-214 0,5 0-86 0,-1-1 2 16,11-3-321-16,-18 6-320 0</inkml:trace>
  <inkml:trace contextRef="#ctx0" brushRef="#br1" timeOffset="-36554.33">23823 12233 2783 0,'0'0'-21'16,"0"0"46"-16,0 0 14 0,7-13 31 15,-7 13 37-15,0 0 27 0,0 0 11 16,0 0 1-16,0 0-2 0,0 0-5 0,0 0 7 15,0 0 6-15,0 0 24 0,0 0 3 16,0 0-26-16,0 0-8 0,0 0-14 16,18 30-13-16,-18-30-13 0,2 29-11 0,1-10-11 15,-1 2-2-15,0 4-14 0,-2-4 10 16,2 2-10-16,-2 3-6 0,2 1-9 0,0 0-9 16,-2-1-17-16,2-5-30 0,-2 0-33 15,2-3-32-15,-2 1-36 0,2-4-36 0,-2-4-40 16,3 1-45-16,-3-12-33 0,2 15-27 15,-2-15-41-15,0 0-81 0,0 0-84 16,0 0-453-16,0 0-364 0</inkml:trace>
  <inkml:trace contextRef="#ctx0" brushRef="#br1" timeOffset="-36293.49">24028 12398 2820 0,'11'-12'-48'0,"-2"2"66"0,-9 10 31 16,12-13 23-16,-12 13 17 0,9-9 8 15,-9 9 1-15,0 0-2 0,0 0-4 0,6-14 4 16,-6 14 8-16,0 0 4 0,0 0 10 15,0 0 1-15,0 0 0 0,-51 6 20 16,51-6-2-16,-24 8 1 0,12 0-19 0,-1-3-12 16,13-5-36-16,-21 17-6 0,8-10-3 15,3 5-8-15,4-2-5 0,-2 1-5 0,8-11-6 16,-14 25-1-16,10-14 1 0,4-11-6 16,-2 21-5-16,2-21 0 0,0 23-6 15,0-23-7-15,12 19-6 0,0-7-20 0,-2-4-25 16,5-1-38-16,-2-3-51 0,-3-1-49 15,3 2-59-15,-1-4-49 0,-12-1-92 0,20-1-126 16,-20 1-76-16,16-5-301 0,-16 5-245 16</inkml:trace>
  <inkml:trace contextRef="#ctx0" brushRef="#br1" timeOffset="-36109.56">24111 12500 2809 0,'0'0'72'0,"18"-6"15"0,-18 6 10 0,0 0 38 16,0 0 33-16,0 0 17 0,20 14 24 15,-20-14-15-15,6 15-15 0,-6-15-21 0,4 23-45 16,-1-10-10-16,-3-13-12 0,2 31-10 16,0-16-10-16,0 2-11 0,2 2-23 15,-2-2-37-15,3 1-41 0,-3-1-56 0,0-2-63 16,0 2-58-16,-2-2-58 0,0-3-129 16,-2 2-169-16,-2-4-356 0,-1 4-340 15</inkml:trace>
  <inkml:trace contextRef="#ctx0" brushRef="#br1" timeOffset="-35357.9">21177 12391 2849 0,'0'0'99'0,"2"-16"29"16,-2 16-3-16,0 0-21 0,4-20-6 0,-4 20 10 15,0 0 23-15,0 0 13 0,0 0 0 16,0 0-15-16,0 0-12 0,0 0-11 0,0 0-1 15,0 0-4-15,0 0-6 0,-8 54-11 16,8-54-33-16,-3 32-3 0,3-16-6 16,-2 0-6-16,2-16-15 0,0 34-25 15,0-22-36-15,0 0-39 0,0-12-47 0,-4 23-53 16,4-15-31-16,0-8-30 0,0 13-36 0,0-13-106 16,0 0-111-16,0 0-374 0,0 0-224 15</inkml:trace>
  <inkml:trace contextRef="#ctx0" brushRef="#br1" timeOffset="-35131.88">21263 12413 2635 0,'0'0'1'0,"18"-12"29"0,-18 12 6 16,8-7 13-16,-8 7 10 0,0 0 42 15,0 0 46-15,0 0 11 0,0 0 8 0,0 0-6 16,0 0-5-16,0 0 15 0,0 0 1 16,0 0-7-16,-59 20-21 0,42-12-11 15,0-2-12-15,2-1-15 0,2 3-12 0,13-8-8 16,-20 17-9-16,16-7-4 0,4-10 4 15,-3 19-4-15,3-19-23 0,11 25-29 16,-5-12-29-16,4 1-36 0,1-1-42 0,0 0-31 16,-1 1-54-16,5-2-43 0,-2 0-38 15,0-2-53-15,-3-2-129 0,-2-3-156 0,1-1-322 16,-9-4-310-16</inkml:trace>
  <inkml:trace contextRef="#ctx0" brushRef="#br1" timeOffset="-34866.83">21370 12581 2992 0,'8'-10'111'0,"-8"10"2"16,8-6-13-16,-8 6-10 0,11-10-10 16,-11 10-3-16,15-7 0 0,-6 3-9 0,-9 4-8 15,18-8-5-15,-6 7-5 0,0-1-8 16,-12 2 2-16,25-4-2 0,-12 2 5 16,0 2 5-16,-13 0 3 0,20 2-3 0,-20-2 16 15,16 7 8-15,-16-7 4 0,8 12 3 16,-8-12-2-16,0 19 1 0,0-19-5 15,-6 24 18-15,2-10-33 0,4-14-2 0,-11 26-9 16,8-11-6-16,3-15-4 0,-4 23-5 16,4-23 3-16,7 28-14 0,2-14-27 0,5-2-35 15,5-1-50-15,4 1-79 0,12 1-94 16,-1-3-118-16,5-3-200 0,1-1-32 16,-2-2-324-16,-1-4-344 0</inkml:trace>
  <inkml:trace contextRef="#ctx0" brushRef="#br1" timeOffset="-33399.35">26354 13283 2826 0,'10'-14'-57'0,"-10"14"6"0,0 0 19 0,0 0 25 15,0 0 32-15,0 0 26 0,-31-8 20 16,31 8 15-16,-25-3-1 0,25 3 7 16,-29 0 16-16,12 0 20 0,17 0 15 0,-32 0 7 15,16 3-1-15,16-3-19 0,-29 0-12 16,29 0-17-16,-22 1-10 0,22-1-6 0,-21 4-9 15,21-4-4-15,-22 10 0 0,11-3 1 16,1 3-3-16,1 0-5 0,-1 1 1 16,1 2-3-16,-1 0-3 0,3 5-4 0,-3-1 0 15,2 2-8-15,-1 1 2 0,3 3 29 16,-3 1 11-16,2-2 0 0,2 6-6 0,1-4 1 16,-3 3-22-16,5-3-2 0,-4 1-4 15,4 0-8-15,-2-4-3 0,2-2-6 16,0-2-4-16,0 1-4 0,0-2 0 0,0 0-5 15,2-16-4-15,-3 19-13 0,3-19-13 16,0 0-19-16,-4 17-5 0,4-17-16 0,0 0-1 16,0 0-4-16,0 0 5 0,0 0 2 15,0 0 6-15,0 0 0 0,0-56 7 16,0 56 5-16,7-32 12 0,-1 17 11 0,2 0 12 16,-2 0 12-16,1 1 9 0,1 3 2 15,-1-1-2-15,5 2-4 0,1 1 0 0,-1 1-6 16,5 1 1-16,1 1-6 0,2 3-4 15,1-1-24-15,4 1-30 0,-3 2-48 16,0-3-62-16,3 4-97 0,-5-4-74 0,-2 4-205 16,-4 0-102-16,-3-3 38 0,-11 3-396 15,0 0-444-15</inkml:trace>
  <inkml:trace contextRef="#ctx0" brushRef="#br1" timeOffset="23043.26">22521 13595 2814 0,'0'0'-68'0,"0"0"27"15,0 0 19-15,0 0 22 0,2-26 24 16,-2 26 20-16,0 0 17 0,0 0 11 16,0 0 3-16,0 0-1 0,0 0-7 0,0 0 4 15,0 0 0-15,0 0 7 0,0 0-4 16,0 0-4-16,0 0-6 0,0 0-5 15,0 0-5-15,0 0-4 0,0 0-6 0,0 0-7 16,0 0 1-16,0 0-4 0,0 0-3 16,17 42 2-16,-17-42-6 0,0 0 4 15,0 0-1-15,0 0 1 0,0 0-1 0,0 0-6 16,-6 23-2-16,6-23 0 0,0 0-4 16,0 0-2-16,0 0-2 0,0 0 0 15,0 0-5-15,0 0 0 0,0 0-1 0,0 0-4 16,0 0 0-16,0 0 1 0,2-49-4 0,-2 49 3 15,8-12-3-15,-8 12 2 0,9-7-5 16,-9 7 4-16,9-4-1 0,-9 4 1 16,0 0 0-16,0 0 0 0,0 0-4 0,0 0 2 15,24 9 0-15,-24-9 2 0,8 10-1 16,-8-10-4-16,0 0 6 0,0 0-1 0,4 22 2 16,-4-22 4-16,0 0-2 15,-2 18 7-15,2-18 1 0,0 0 7 0,0 0 1 16,-12 15 6-16,12-15 2 0,0 0 3 0,0 0-4 15,-20 0 0-15,20 0 1 0,0 0-4 16,0 0-3-16,0 0 1 0,-24-23-5 16,24 23-5-16,0 0 1 0,2-19-1 0,-2 19-3 15,0 0 0-15,0 0-4 0,15-23 0 16,-15 23-4-16,13-5 3 0,-13 5 0 0,0 0-2 16,0 0-3-16,21-3 2 0,-21 3-1 15,0 0 3-15,0 0-1 0,0 0 8 16,17 16 0-16,-17-16 7 0,0 0 2 0,0 0 3 15,0 0-6-15,0 0 1 0,0 0 0 16,0 0 3-16,-24 30-2 0,24-30 1 0,0 0 1 16,-16 4 1-16,16-4-8 0,0 0 3 15,0 0-2-15,0 0-4 0,0 0-7 0,0 0-14 16,0 0-17-16,-17-23-18 0,17 23-21 16,0 0-29-16,0 0-28 0,0 0-41 15,9-24-47-15,-9 24-60 0,6-10-139 16,-6 10-179-16,8-8-330 0,-8 8-321 0</inkml:trace>
  <inkml:trace contextRef="#ctx0" brushRef="#br1" timeOffset="40519.05">24928 13625 2365 0,'0'0'-156'0,"0"0"20"0,0 0 16 16,0 0 18-16,0 0 19 0,0 0 7 0,0 0 24 15,0 0 14-15,0 0 6 0,0 0 25 16,0 0 11-16,0 0-4 0,0 0 7 0,0 0 8 16,0 0 15-16,0 0-17 0,0 0-3 15,0 0-2-15,0 0-1 0,0 0 3 16,0 0-2-16,0 0 2 0,0 0-3 0,0 0 18 16,0 0-2-16,0 0 5 0,0 0 6 15,0 0-1-15,0 0-1 0,0 0 6 16,0 0 3-16,0 0-2 0,0 0 6 0,0 0-12 15,0 0-6-15,0 0-3 0,0 0-10 16,0 0 9-16,0 0-4 0,0 0 12 0,-5-16-9 16,5 16 17-16,0 0-5 0,0 0 20 15,0 0-7-15,0 0 11 0,0 0-4 16,20-17-10-16,-20 17-4 0,0 0 9 16,0 0-20-16,0 0-1 0,0 0-1 0,0 0-2 15,0 0-1-15,0 0 1 0,0 0-11 16,0 0 2-16,0 0 0 0,0 0 4 0,0 0-2 15,0 0 4-15,0 0 10 0,0 0 1 16,21 26 8-16,-21-26-2 0,0 0 6 0,0 0 2 16,0 0 1-16,0 0 4 0,0 0-1 15,0 0 2-15,0 0-5 0,0 0 1 16,-29 18 6-16,29-18 0 0,0 0-4 0,0 0-4 16,0 0-6-16,0 0-2 0,0 0-5 15,0 0-9-15,0 0 4 0,0 0-8 16,0 0 1-16,0 0-2 0,0 0-4 0,0 0-1 15,0 0-4-15,0 0 0 0,0 0-1 16,14-48-1-16,-14 48-2 0,0 0 1 16,0 0-2-16,0 0 0 0,0 0-2 0,0 0-5 15,0 0 7-15,0 0 2 0,0 0-4 16,0 0 2-16,0 0 3 0,0 0-6 16,19 34 2-16,-19-34 5 0,0 0 2 0,0 0 0 15,0 0 7-15,0 0 4 0,0 0 10 16,0 0 5-16,0 0 5 0,-23 19 4 0,23-19 10 15,0 0 6-15,0 0 1 0,0 0-5 16,0 0-8-16,0 0-6 0,0 0-4 0,0 0-8 16,0 0-1-16,0 0-7 0,0 0 2 15,0 0-12-15,0 0-6 0,0 0-2 16,17-46-4-16,-17 46-2 0,0 0 2 0,27 3 4 16,-27-3-7-16,0 0 1 0,0 0 0 15,30 9-3-15,-30-9 1 0,9 7 0 16,-9-7 3-16,0 0-1 0,9 16-1 0,-9-16 3 15,0 0 0-15,0 0 3 0,0 0 1 16,0 0 5-16,0 0 2 0,-20 25-2 0,20-25-2 16,0 0 2-16,-18 2-2 0,18-2-5 15,0 0-9-15,0 0-22 0,0 0-38 16,0 0-59-16,-25-20-81 0,25 20-87 16,0 0-191-16,1-15-103 0,-1 15-356 0,0 0-361 15</inkml:trace>
  <inkml:trace contextRef="#ctx0" brushRef="#br1" timeOffset="-133970.56">22331 11147 1745 0,'0'0'251'0,"0"0"-56"15,0 0-33-15,0 0 9 0,0 0-21 0,0 0-1 16,0 0-28-16,0 0-17 0,0 0 3 16,0 0 9-16,0 0 3 0,0 0 3 0,0 0 8 15,0 0-3-15,13 30 2 0,-13-30-8 16,0 0-1-16,2 20-7 0,-2-20-6 16,2 23-29-16,-2-10-9 0,0-13-4 0,0 29-4 15,0-10-4-15,-2-3-8 0,0 2-4 16,-1 2-4-16,1-2 0 0,0 1-4 0,-2 0-4 15,2 0-4-15,-1-2-1 0,1 1-3 16,2-18 0-16,-2 28-4 0,0-16 0 16,2-12-4-16,-2 23 0 0,2-23-3 15,0 17 1-15,0-17-14 0,0 0-24 0,0 19-42 16,0-19-41-16,0 0-41 0,0 0-50 0,0 0-36 16,8 4-36-16,-8-4-76 0,0 0-147 15,0 0-488-15,0 0-433 0</inkml:trace>
  <inkml:trace contextRef="#ctx0" brushRef="#br1" timeOffset="-132920.85">22443 11326 2899 0,'6'-9'-124'16,"-6"9"26"-16,8-16 24 0,-8 16 24 15,0 0 20-15,12-11 21 0,-12 11 21 0,0 0 3 16,0 0 7-16,8-11-5 0,-8 11 23 15,0 0 17-15,0 0 22 0,0 0 4 0,0 0 3 16,0 0-2-16,0 0-4 0,0 0-3 16,0 0 2-16,0 0-6 0,0 0 3 15,0 0-8-15,0 0-8 0,0 0-6 16,0 0-4-16,-30 32-5 0,30-32-7 0,0 0 3 16,-17 8-9-16,17-8-7 0,0 0 4 0,-12 7-3 15,12-7-3-15,0 0-1 0,0 0-4 16,-14 6 3-16,14-6-1 0,0 0-1 15,0 0 1-15,0 0-2 0,0 0-3 0,0 0-2 16,0 0-2-16,0 0 1 0,0 0-1 16,0 0-2-16,0 0 0 0,0 0 2 15,0 0 0-15,0 0 1 0,0 0-2 0,0 0 6 16,0 0-2-16,0 0 5 0,0 0 3 16,0 0-1-16,0 0 1 0,0 0 2 0,0 0-7 15,0 0-2-15,0 0-2 0,0 0-3 16,0 0-3-16,0 0-3 0,0 0 0 0,0 0 1 15,0 0-5-15,24-36 2 0,-24 36-2 16,0 0 2-16,0 0-4 0,0 0 1 16,0 0 1-16,0 0-1 0,0 0-1 0,0 0 4 15,0 0-4-15,0 0-1 0,0 0-2 16,0 0-7-16,0 0-14 0,0 0-8 0,0 0-21 16,0 0-27-16,0 0-23 0,0 0-27 15,0 0-13-15,0 0 4 0,0 0 6 16,0 0 7-16,0 0 18 0,13-7 9 0,-13 7 14 15,0 0 33-15,0 0 22 0,0 0 29 16,0 0 30-16,0 0 25 0,0 0 25 0,0 0 12 16,0 0 15-16,0 0 22 0,0 0-1 15,0 0 5-15,0 0-2 0,0 0 0 16,0 0-2-16,0 0-13 0,0 0-11 0,0 0-15 16,0 0-8-16,25 3-9 0,-25-3-7 15,25 0-9-15,-5-2-6 0,1 2-10 0,0 0-6 16,4-1-8-16,5-1-9 0,-3 0-6 15,3-1 1-15,0 2-5 0,-1-1 0 0,-1 0-1 16,-4 0 2-16,-2 0 2 0,0 2-6 16,-1-2-3-16,-2 2 4 0,0-2-3 0,-19 2 0 15,32-1-1-15,-18 1 0 16,-14 0 2-16,26-3 0 0,-26 3 0 0,23 3-1 16,-23-3-1-16,20 0 0 0,-20 0 1 0,0 0 1 15,22-3-5-15,-22 3 2 0,0 0-1 16,0 0-3-16,20 0 1 0,-20 0 0 0,0 0 1 15,0 0 1-15,0 0-1 0,0 0-1 16,0 0 1-16,0 0-1 0,0 0 3 16,0 0-3-16,-7-15 1 0,7 15 0 0,0 0-3 15,0 0 3-15,0 0 1 0,0 0 0 16,0 0 1-16,-27-18 3 0,27 18 0 16,0 0 7-16,-10-9 5 0,10 9 5 0,0 0 7 15,0 0 4-15,0 0 4 0,-16-7 6 16,16 7 4-16,0 0 0 0,0 0 2 0,0 0-1 15,0 0 2-15,0 0-11 0,0 0-4 16,0 0-1-16,0 0-6 0,0 0 0 16,0 0-5-16,0 0 0 0,0 0-4 0,57 11-1 15,-46-5-5-15,-11-6 2 0,17 16 0 16,-11-5-2-16,0 2 0 0,-4 1-3 0,-2-14 0 16,3 24 3-16,-3-24-3 0,-7 29-1 15,3-16-9-15,0 3-6 0,4-16-19 0,-13 22-25 16,9-12-34-16,-4-3-56 0,3 1-77 15,5-8-68-15,-13 10-180 0,13-10-121 16,-12 1-16-16,12-1-290 0,0 0-278 0</inkml:trace>
  <inkml:trace contextRef="#ctx0" brushRef="#br1" timeOffset="-132166.68">22511 10558 2686 0,'0'0'-46'0,"0"0"27"0,0 0 19 0,0 0 18 16,0 0 31-16,0 0 28 0,0 0 20 15,0 0 9-15,0 0-1 0,0 0 0 0,0 0-14 16,0 0-5-16,0 0-13 0,0 0-2 16,0 0-13-16,0 0-4 0,0 0-4 15,14 49-7-15,-7-42-2 0,-7-7-4 0,16 12-4 16,-7-7-8-16,-9-5-8 0,21 10-5 16,-21-10-6-16,22 4 4 0,-22-4-5 0,18 0 0 15,-18 0-2-15,0 0-2 0,30-12 2 16,-21 6 0-16,-9 6 1 0,14-13 8 0,-14 13 8 15,14-15 16-15,-14 15 7 16,10-13 11-16,-10 13 5 0,8-14 7 0,-8 14-1 16,0 0 0-16,8-14-7 0,-8 14-8 0,0 0-6 15,9-11-3-15,-9 11-6 0,0 0-3 16,0 0 0-16,0 0 1 0,0 0-7 16,0 0 2-16,0 0-5 0,0 0 0 0,23 29-5 15,-23-29-2-15,7 23 0 0,-1-8-6 16,0 0-1-16,0 1-3 0,2 1-4 15,-2-1 1-15,0 2-1 0,-2-1-1 0,2 2 0 16,-4-2 0-16,0 1 2 0,0-2-1 16,-2 2 3-16,0-18 0 0,-6 34 6 0,2-20 9 15,0 1 8-15,-4-2 7 0,-1-1 6 16,0-1 8-16,-1-1 0 0,-1-1-2 0,11-9-1 16,-19 11-19-16,19-11-11 0,-17 3 2 15,17-3-4-15,0 0-21 0,-16-8-22 16,16 8-32-16,-4-15-39 0,4 15-53 0,4-20-55 15,2 8-45-15,2 2-57 0,3-2-138 16,0 1-138-16,-1-1-350 0,1 2-350 0</inkml:trace>
  <inkml:trace contextRef="#ctx0" brushRef="#br1" timeOffset="-126651.8">25203 11010 2705 0,'0'0'-131'0,"0"0"21"0,0 0 19 15,0 0 22-15,0 0 24 0,0 0 15 16,0 0 24-16,0 0 16 0,0 0 16 0,0 0 17 16,0 0 20-16,0 0 7 0,0 0 25 15,0 0 11-15,0 0 9 0,0 0 3 16,0 0 3-16,0 0 4 0,0 0-1 16,0 0 5-16,0 0 2 0,0 0-3 0,0 0-1 15,0 0-6-15,0 0-7 0,0 0-6 16,0 0-10-16,0 0-3 0,0 0-9 0,0 0-7 15,0 0-11-15,0 0 4 0,0 0 7 16,0 0-4-16,0 0-11 0,0 0 4 0,0 0-8 16,0 0-3-16,0 0-6 0,0 0 6 15,0 0-2-15,0 0-25 0,0 0 1 16,0 0-1-16,0 0-2 0,-6 52 4 16,6-52-3-16,0 0-1 0,0 19 3 0,0-19-11 15,0 0 0-15,-3 19 0 0,3-19-5 16,0 0 2-16,-6 19-4 0,6-19 0 0,-2 14-18 15,2-14-32-15,-2 18-36 0,0-8-59 16,2-10-79-16,-1 25-81 0,-1-6-201 0,2-1-114 16,0 2 18-16,0 1-342 0,0 2-339 15</inkml:trace>
  <inkml:trace contextRef="#ctx0" brushRef="#br1" timeOffset="-124060.32">25224 11126 2674 0,'0'0'-124'15,"0"0"21"-15,0 0 15 0,0 0 19 16,0 0 19-16,0 0 24 0,0 0 18 0,0 0 17 16,0 0 7-16,0 0 18 0,0 0 6 15,0 0 2-15,0 0 14 0,0 0 11 0,0 0 10 16,0 0 3-16,0 0 7 0,0 0 8 16,0 0 5-16,0 0 3 0,0 0 3 15,0 0 0-15,0 0-4 0,0 0-4 0,0 0-9 16,0 0-1-16,0 0-13 0,0 0-6 15,26-3-10-15,-26 3-6 0,0 0-6 0,0 0-2 16,27 3-8-16,-27-3-4 0,24 3-4 16,-24-3-3-16,29 3-4 0,-12-2-8 15,5 5-5-15,0-5-1 0,2 2-3 0,5 0 1 16,2-2-1-16,-2 3-2 0,2-4 1 16,-1 2 1-16,1 0-1 0,-4-2 0 0,2 0 0 15,-3-2 2-15,-2 2-2 0,-2-2 5 16,1 1 0-16,-1-2 6 0,0 0-2 15,1-1 0-15,-5 3-3 0,0-5 2 0,2 3-1 16,-1 2-2-16,0-3-2 0,-2 2 1 16,-17 2-2-16,31-4 1 0,-20 2-1 0,-11 2-1 15,22-4 0-15,-22 4 3 0,18-3-1 16,-18 3 2-16,0 0-1 0,22-5-1 16,-22 5-2-16,0 0-2 0,19-1 1 15,-19 1-2-15,0 0-1 0,0 0 3 0,17-3-3 16,-17 3 2-16,0 0-1 0,0 0 1 15,0 0-4-15,0 0 3 0,0 0-1 0,0 0 0 16,0 0 1-16,0 0 0 0,0 0-1 16,0 0 3-16,0 0-4 0,0 0-2 15,0 0 0-15,0 0 2 0,0 0-2 0,0 0 2 16,0 0-3-16,0 0 2 0,-53-7 2 16,53 7-2-16,0 0-1 0,-27-4 3 15,21 3-2-15,6 1 3 0,0 0-2 0,0 0 5 16,-28-4-2-16,28 4 3 0,0 0 1 15,-18-7 6-15,18 7-3 0,0 0 7 0,-15-4-2 16,15 4 8-16,0 0 2 0,0 0 5 16,0 0 0-16,-20-6-1 0,20 6-6 0,0 0 4 15,0 0-1-15,0 0 0 0,0 0 1 16,0 0-3-16,0 0-2 0,-17-4 5 16,17 4-6-16,0 0-1 0,0 0-3 0,0 0-1 15,0 0 2-15,0 0-1 0,0 0 4 16,0 0 3-16,0 0-3 0,0 0 2 0,0 0-3 15,0 0 7-15,0 0-6 0,0 0 0 16,0 0-1-16,0 0 2 0,0 0-5 0,0 0 2 16,0 0-4-16,0 0-1 0,0 0 0 15,0 0 0-15,0 0-10 0,0 0 3 16,0 0 3-16,-26 1 0 0,26-1-2 0,-21-7 1 16,21 7-1-16,-15-5 3 0,15 5-5 15,0 0-2-15,-18-7 2 0,18 7 3 16,0 0-11-16,-18-5 7 0,18 5-6 15,0 0 6-15,0 0 9 0,0 0-9 0,-14-6 2 16,14 6 5-16,0 0 4 0,0 0-3 16,0 0-4-16,0 0 9 0,0 0 6 0,0 0-1 15,0 0-5-15,0 0 2 0,-16-8 7 16,16 8-7-16,0 0-2 0,0 0 1 16,0 0-4-16,0 0-4 0,0 0 2 0,0 0-4 15,0 0 0-15,0 0 0 0,0 0 0 16,0 0-5-16,0 0-1 0,0 0 2 0,0 0-4 15,0 0 6-15,0 0-8 0,0 0 1 16,0 0-2-16,0 0 4 0,0 0 1 16,53 10-12-16,-53-10-2 0,31 9 0 0,-13-2-12 15,-3 0 18-15,6 2-15 0,0-1-1 16,-2 2 0-16,-1-3-1 0,-4 0-2 0,4 2 3 16,-5 0-2-16,-2-2 6 0,3-1 0 15,-4 2 3-15,-10-8 0 0,17 10 4 16,-17-10 1-16,15 8-4 0,-15-8 2 0,14 7 3 15,-14-7 6-15,9 6 2 0,-9-6-2 16,0 0 0-16,0 0-2 0,13 9 8 0,-13-9 2 16,0 0 2-16,0 0 1 0,0 0 5 15,-26 21 5-15,14-15 0 0,-1 1-8 0,-1 1 4 16,-4 2-1-16,0 1-4 0,-3-1 1 16,2 1-10-16,-2 0-3 0,4-1-22 15,-1-1-29-15,2-2-33 0,2 2-52 0,2-4-70 16,0 3-55-16,3-6-88 0,9-2-177 15,-16 4-94-15,16-4-344 0,0 0-409 0</inkml:trace>
  <inkml:trace contextRef="#ctx0" brushRef="#br1" timeOffset="-122901.5">25399 10500 2858 0,'0'0'-122'0,"0"0"19"0,-14-14 18 16,14 14 30-16,0 0 20 0,0 0 38 0,0 0 35 16,0 0 20-16,-2-17 22 0,2 17-6 15,0 0 0-15,0 0 9 0,0 0-7 16,0 0 1-16,0 0 3 0,0 0-2 0,14-20-9 16,-14 20-7-16,0 0-5 0,0 0-4 15,13-8-6-15,-13 8-3 0,0 0-8 0,18-4-3 16,-18 4-4-16,0 0-3 0,0 0-6 15,24 9 4-15,-24-9-6 0,16 8 5 16,-16-8 7-16,11 13 1 0,-11-13 4 0,8 18 1 16,-4-9-4-16,-4-9 0 0,2 20-4 15,-2-20 3-15,-2 25-5 0,2-25-4 0,-9 22 3 16,6-11 1-16,3-11-3 0,-11 27 5 16,5-16-4-16,-1 1 4 0,0-1 0 0,7-11-1 15,-9 19-2-15,9-19 0 0,-9 16-5 16,9-16 0-16,-9 15-5 0,9-15 1 15,-7 11-1-15,7-11 1 0,0 0 3 0,-8 13 0 16,8-13-4-16,0 0 3 0,0 0-4 16,0 0-7-16,0 0 2 0,0 0-1 15,0 0-1-15,0 0-2 0,0 0-5 0,0 0-5 16,33-34-2-16,-26 23-3 0,2-2 2 16,0-1-1-16,-1 1 0 0,0-5 1 15,3 1-1-15,-5 2 2 0,3-2 2 0,1 2 3 16,-5 0 0-16,1 0-4 0,0 1 7 15,-2 1 5-15,-4 13 1 0,12-21 1 0,-12 21-4 16,7-17 2-16,-7 17-4 0,3-12 7 16,-3 12 18-16,0 0 14 0,0 0 0 15,0 0 4-15,0 0-2 0,0 0 2 0,0 0-3 16,0 0 0-16,-19 40 2 0,19-40-6 16,-9 27-3-16,7-14-1 0,0 2-3 15,2-15-4-15,-4 31 2 0,4-18-4 0,2 5-2 16,0-4-5-16,2 2-6 0,2-3-15 15,1 0-32-15,3 0-38 0,-3-3-48 0,1 2-61 16,4-3-62-16,-1-3-85 0,-2-1-182 16,2-1-115-16,-11-4-279 0,0 0-291 0</inkml:trace>
  <inkml:trace contextRef="#ctx0" brushRef="#br1" timeOffset="-109373.3">19693 15118 1378 0,'0'0'332'0,"0"0"-55"0,0 0-44 16,0 0-41-16,0 0-36 0,-34-11-23 15,34 11-24-15,0 0-17 0,-16 0-1 0,16 0-2 16,-18 0 0-16,18 0 4 0,-20-2 7 16,20 2 8-16,-24-2 4 0,24 2-1 0,-28-4 3 15,28 4-3-15,-25-4-5 0,11 3 0 16,14 1-8-16,-26-4-1 0,26 4-8 0,-24-4-9 15,24 4-5-15,-23-2-1 0,23 2-11 16,-21-2-7-16,21 2-7 0,-19-2 2 16,19 2-4-16,0 0 0 0,-26-1-4 15,26 1 1-15,0 0 1 0,0 0-7 0,-21 0-3 16,21 0 2-16,0 0 1 0,0 0 8 0,-12 7 0 16,12-7 0-16,0 0 0 0,-2 17 11 15,2-17-2-15,0 0-1 0,0 22 1 16,0-22 1-16,0 0-3 0,4 25 2 0,-4-25-1 15,2 21 0-15,0-9-2 0,-2 0-4 16,2-2-1-16,0 4-4 0,-2 0 1 16,2 0 1-16,1 0 1 0,-3 0-1 0,2 1-1 15,-2-1-2-15,2-2-4 0,-2 1-1 16,0-1-2-16,0-12-2 0,2 21 1 0,-2-11-5 16,0-10 0-16,0 17-3 0,2-8-3 15,-2-9-2-15,0 17-2 0,0-17-2 16,2 14-1-16,-2-14-3 0,0 14-1 0,0-14-1 15,0 10-3-15,0-10-2 0,0 0-3 16,0 14-15-16,0-14-21 0,0 0-27 0,2 12-41 16,-2-12-36-16,0 0-47 0,0 0-72 15,0 0-60-15,0 0-90 0,0 0-130 16,0 0-59-16,0 0-591 0,0 0-895 0</inkml:trace>
  <inkml:trace contextRef="#ctx0" brushRef="#br1" timeOffset="-109052.3">19302 15445 3786 0,'0'0'-95'0,"0"0"23"0,0 0 10 15,0 0 22-15,0 0 22 0,0 0 26 0,0 0 14 16,0 0 8-16,0 0 8 0,0 0 1 16,0 0 13-16,0 0 14 0,0 0 21 0,22-27 15 15,-22 27 14-15,0 0 2 0,0 0 17 16,20-3 3-16,-20 3-14 0,0 0-9 15,19 0-13-15,-19 0-15 0,0 0-3 0,26-4-25 16,-26 4 2-16,24 0 6 0,-24 0 7 16,28 4 2-16,-13-4 3 0,-15 0-1 0,32 0-8 15,-14 0 9-15,-2 3-9 0,-16-3-9 16,27 0-6-16,-27 0-10 0,24 4-10 0,-24-4-8 16,20 0-21-16,-20 0-21 0,20 3-25 15,-12-1-29-15,-8-2-28 0,13 2-40 16,-13-2-50-16,0 0-54 0,19 4-49 0,-19-4-83 15,8 2-168-15,-8-2-30 0,0 0-427 16,15 5-469-16</inkml:trace>
  <inkml:trace contextRef="#ctx0" brushRef="#br1" timeOffset="-108494.53">19873 15415 3057 0,'0'0'-26'0,"0"0"54"16,0 0 31-16,0 0 28 0,0 0 18 16,0 0 24-16,-26-4 19 0,26 4 1 0,0 0-5 15,0 0-4-15,0 0-17 0,0 0-7 16,0 0-13-16,0 0-9 0,0 0-10 0,0 0 4 16,0 0-10-16,0 0-11 0,0 0-3 15,0 0-10-15,55 7-5 0,-55-7-2 16,26 4-6-16,-11-4-4 0,-15 0-5 0,27 5-4 15,-27-5-4-15,28 2-9 0,-17-1-6 16,-11-1-19-16,20 3-17 0,-20-3-23 0,18 2-24 16,-18-2-29-16,0 0-37 0,0 0-55 15,0 0-33-15,10-8-47 0,-10 8-64 16,0 0-94-16,0 0-91 0,-32-20-326 0,20 14-197 16</inkml:trace>
  <inkml:trace contextRef="#ctx0" brushRef="#br1" timeOffset="-108311.36">19837 15302 2593 0,'0'0'13'15,"-14"-12"42"-15,14 12 33 0,0 0 31 16,0 0 17-16,0 0 21 0,0 0 18 0,0 0 2 16,0 0 10-16,0 0-3 0,0 0 1 15,0 0-15-15,0 0-39 0,0 0-4 0,0 0-14 16,0 0-9-16,46 0-15 0,-46 0-12 16,23 5-1-16,-23-5-39 0,28 7-27 15,-14-7-39-15,-1 2-54 0,2-1-61 0,4 3-65 16,0-2-47-16,-2-2-75 0,4 2-145 15,0-2-93-15,-2 2-315 0,3-1-260 0</inkml:trace>
  <inkml:trace contextRef="#ctx0" brushRef="#br1" timeOffset="-107520.51">20750 14982 2646 0,'4'-18'-7'0,"-4"18"39"0,4-15 11 16,-4 15-4-16,0 0 11 0,4-15 21 16,-4 15 18-16,0 0 3 0,4-16-3 15,-4 16-11-15,0 0-2 0,0 0 5 0,0 0 11 16,0 0 17-16,0 0 9 0,0 0 4 15,0 0 1-15,0 0-4 0,0 0-5 16,0 0 15-16,-6 61-6 0,2-42-10 0,0 4 3 16,-2 0-32-16,0-1-5 0,2 6-5 15,0-1-8-15,0 0-1 0,2 2-5 16,0-1-1-16,-2 1 3 0,4 0-14 0,-2-1 1 16,2-1-2-16,-2 2-3 0,2-4 1 15,0-2-8-15,0 0-9 0,2-4 0 0,-2 2-9 16,0-4-13-16,2 0-16 0,0-2-15 15,-2-4-27-15,2 1-26 0,-2-12-32 0,4 13-45 16,-4-13-50-16,8 10-37 0,-8-10-26 16,0 0-50-16,0 0-97 0,22-8-82 15,-22 8-460-15,10-19-390 0</inkml:trace>
  <inkml:trace contextRef="#ctx0" brushRef="#br1" timeOffset="-107234.59">20934 15187 2972 0,'0'0'37'0,"10"-14"61"0,-10 14-3 0,0 0-9 15,6-13-6-15,-6 13-2 0,0 0 16 16,0 0 11-16,0 0 3 0,0 0-9 16,0 0-5-16,0 0 0 0,-42 2 3 0,42-2-2 15,-29 9 9-15,13-5-5 0,0 4-5 16,4-1 4-16,-4 0-10 0,2 0 0 0,1 4-4 16,0-4 3-16,2 4-39 0,1-3-1 15,0 5-6-15,2 0 2 0,2 0-5 16,6-13-2-16,-10 25 2 0,10-12-8 0,0-13-1 15,2 25-4-15,4-11 0 0,5-1-3 16,2-2-5-16,1 3-2 0,6-1-13 16,1-3-6-16,5 5-12 0,-4-5-18 0,4-1-30 15,1 1-53-15,-1-2-71 0,-1-1-67 16,1-4-81-16,-7 2-157 0,2-2-78 0,-5 3-17 16,0-2-260-16,-16-4-190 0</inkml:trace>
  <inkml:trace contextRef="#ctx0" brushRef="#br1" timeOffset="-106923.38">21118 15520 2872 0,'0'0'148'15,"0"0"-21"-15,0 0-46 0,0 0-23 16,0 0-11-16,20-21-2 0,-20 21-1 0,0 0-7 16,12-14-13-16,-12 14-18 0,8-8-6 15,-8 8 6-15,0 0 2 0,19-7 18 16,-19 7 15-16,0 0 6 0,21 3 8 0,-21-3 9 15,0 0 6-15,19 12 7 0,-19-12-3 16,4 14 0-16,-4-14-3 0,-2 23 8 16,2-23 5-16,-6 27 15 0,0-12 1 0,-1 0 12 15,1 3 6-15,-2-3-34 0,3 2-8 16,-1-2-3-16,3 0-4 0,-1 3-17 0,4-18 1 16,0 28-10-16,0-28-20 0,4 23-21 15,3-10-30-15,2-3-31 0,1-1-39 0,1-3-48 16,1 0-44-16,6 1-42 0,-4-5-37 15,1-2-57-15,-15 0-119 0,32-1-106 16,-15 0-313-16,-2-5-219 0</inkml:trace>
  <inkml:trace contextRef="#ctx0" brushRef="#br1" timeOffset="-106321.06">21451 15208 2605 0,'-8'-15'25'16,"8"15"44"-16,0 0 12 0,-6-11 13 16,6 11 20-16,0 0 8 0,0 0 6 0,0 0-6 15,0 0-11-15,0 0-15 0,0 0-6 16,0 0-12-16,-12 36-6 0,12-36-9 15,6 16-5-15,0-6-5 0,0-2-9 0,4 1-4 16,-2-1-5-16,0-1-6 0,2 1-2 16,1-2-9-16,-2-2-1 0,-9-4-6 15,21 4 4-15,-13-4-7 0,-8 0 4 0,0 0-1 16,28-12 6-16,-20 5 1 0,-8 7 10 16,15-18 12-16,-6 7 22 0,-9 11 18 15,10-20 14-15,-3 12 9 0,-7 8 3 0,6-10-19 16,-6 10 4-16,0 0-9 0,0 0 6 15,8-12-1-15,-8 12-4 0,0 0-3 0,0 0-10 16,0 0-7-16,0 0-7 0,0 0-6 16,0 0-5-16,0 0-4 0,-6 59-5 15,6-42-5-15,2 1-3 0,0 3-3 0,2 3 2 16,3 1-6-16,-1 2-3 0,3 4-1 16,1 0-4-16,0 1 2 0,2 1-4 0,-2 2 1 15,0-2-3-15,-1 1 3 0,-3-3-1 16,1-2-2-16,-5 0 5 0,0-3 10 0,-4 1 6 15,-2-2 4-15,-5-4 8 0,-2 0 2 16,-3-3 4-16,-4-2 3 0,0-4-2 0,-4-3-2 16,4-4-3-16,-3-5-2 0,21 0-4 15,-38-16-4-15,18 2-4 0,8-7-7 16,1-1-16-16,5-3-24 0,2-1-31 0,4 1-46 16,2 0-38-16,2-2-49 0,-2 5-59 15,4 3-53-15,1 1-51 0,-3 1-107 0,0 6-124 16,-2-1-39-16,2 2-453 0,-4 10-614 15</inkml:trace>
  <inkml:trace contextRef="#ctx0" brushRef="#br1" timeOffset="-105165.85">19350 15512 3202 0,'0'0'-130'0,"0"0"34"15,0 0 25-15,0 0 14 0,0 0 31 16,0 0 27-16,0 0 27 0,0 0 26 0,0 0 16 16,0 0 10-16,0 0 7 0,0 0 13 15,0 0 14-15,0 0 14 0,0 0 7 16,0 0-7-16,0 0-7 0,0 0-4 0,0 0-15 16,0 0-10-16,0 0-8 0,0 0-4 15,0 0-5-15,0 0-3 0,0 0-6 0,0 0-3 16,0 0-2-16,0 0 6 0,9 49-3 15,-9-49 18-15,-2 18 0 0,2-18-1 16,-3 18 1-16,3-18-1 0,-4 21-5 0,4-21 2 16,-4 20-11-16,4-20-3 0,-4 18-6 15,4-18-4-15,-2 17-23 0,2-17-2 0,-2 15 2 16,2-15-1-16,0 0-10 0,-2 19 3 16,2-19-4-16,0 0-2 0,0 0-1 0,-5 18-3 15,5-18-18-15,0 0-17 0,0 0-26 16,2 15-32-16,-2-15-44 0,0 0-62 15,0 0-80-15,0 0-82 0,0 0-188 0,0 0-71 16,0 0 21-16,0 0-334 0,0 0-319 16</inkml:trace>
  <inkml:trace contextRef="#ctx0" brushRef="#br1" timeOffset="-98140.55">19405 16932 2267 0,'0'0'409'0,"0"0"-166"16,10-15-83-16,-10 15-52 0,0 0-17 0,0 0 7 15,0 0 10-15,0 0-1 0,0 0 5 16,0 0-3-16,0 0-5 0,0 0-4 0,-33-19-11 15,33 19 0-15,-25-5-6 0,8 1-7 16,-5 0-5-16,4-2-4 0,-4 2-7 16,-3 0-5-16,-1 0-6 0,4 0-10 15,0 3 0-15,1-3-1 0,-1 2-8 0,6-2 0 16,16 4-2-16,-32-4-2 0,20 3 2 16,12 1-8-16,-22-2 1 0,22 2-2 15,0 0-4-15,-23 2 4 0,23-2 9 0,0 0-1 16,-13 11 4-16,13-11 1 0,-2 15 2 15,2-15 4-15,-2 20-4 0,2-20 10 0,0 26-7 16,-3-11-4-16,3 4 4 0,-4 0 19 16,2 2 1-16,0-2-2 0,-2 3 0 15,2-2 3-15,-2 5-2 0,2-4-1 0,-2 1-2 16,2 0-4-16,-3-3-1 0,0 1-4 16,1-1 0-16,2-2-1 0,-2-1-3 0,4 1-2 15,0-17-3-15,-2 25 0 0,2-25-6 16,-2 21-3-16,2-21-2 0,-2 19-4 0,2-19-10 15,0 0-24-15,0 19-27 0,0-19-31 16,6 4-48-16,-6-4-57 0,0 0-77 16,0 0-72-16,0 0-179 0,26-19-98 0,-26 19 22 15,6-12-484-15,-6 12-611 0</inkml:trace>
  <inkml:trace contextRef="#ctx0" brushRef="#br1" timeOffset="-97943.44">18973 17243 3470 0,'0'0'117'0,"0"0"26"0,0 0-15 16,0 0-24-16,0 0-15 0,0 0-17 16,0 0-9-16,9-24-9 0,-9 24-5 0,0 0-4 15,19-3-6-15,-19 3-3 0,0 0-5 16,30 0-5-16,-30 0 0 0,29 3-4 16,-12 0-3-16,0-1-16 0,2 0-32 0,-19-2-36 15,34 4-58-15,-17-3-62 0,0 3-76 16,-17-4-156-16,30 4-137 0,-18-2-330 0,-1 0-256 15</inkml:trace>
  <inkml:trace contextRef="#ctx0" brushRef="#br1" timeOffset="-97445.76">19532 17313 2781 0,'0'0'38'16,"0"0"22"-16,0 0 3 0,0 0 12 0,0 0 4 15,-16-10 11-15,16 10 18 0,0 0 8 16,0 0-1-16,0 0-7 0,0 0-2 0,0 0-5 16,0 0 0-16,0 0-5 0,0 0-1 15,46-7-9-15,-46 7-9 0,23 0-12 16,-23 0-4-16,28 0-11 0,-28 0-14 0,30 2-21 16,-16-2-32-16,-14 0-31 0,25-2-36 15,-25 2-49-15,28 0-50 0,-16 0-49 0,0-2-85 16,-12 2-143-16,18-4-462 0,-18 4-326 15</inkml:trace>
  <inkml:trace contextRef="#ctx0" brushRef="#br1" timeOffset="-97260.09">19651 17226 2759 0,'0'0'92'0,"-15"-6"59"0,15 6-11 15,0 0-18-15,0 0-15 0,0 0-10 16,0 0-11-16,0 0-8 0,0 0-8 0,0 0-8 15,0 0-8-15,0 0-18 0,40-9-15 16,-40 9-16-16,28 1-10 0,-28-1-31 0,28 3-28 16,-12-2-61-16,1 2-54 0,-2-3-68 15,-2 0-164-15,3 0-449 0,-2 0-215 16</inkml:trace>
  <inkml:trace contextRef="#ctx0" brushRef="#br1" timeOffset="-96386.43">20343 16811 2596 0,'0'0'4'0,"0"0"56"0,5-20 12 16,-5 20 8-16,0 0-6 0,2-18 6 15,-2 18-2-15,0 0 3 0,4-12-11 0,-4 12-7 16,0 0-5-16,0 0-9 0,0 0 4 16,0 0 21-16,0 0 18 0,0 0 12 15,0 0 9-15,0 0 2 0,0 0-1 16,0 0-7-16,0 0-9 0,0 0-11 0,0 0-10 15,0 0-7-15,0 50-13 0,0-50-3 16,-2 24-2-16,2-24-7 0,-2 27 0 16,2-10 1-16,0 0-3 0,2 0-5 0,0 2 11 15,0 0 2-15,0 0-1 0,0 1 5 16,0-1 2-16,2 2 4 0,-2-4 19 0,3 2-5 16,-3-2-4-16,0 2-12 0,2-4-8 15,-2 2-3-15,2-2 0 0,-2 1-11 16,3-4-2-16,-5-12-4 0,4 28-9 0,-2-17-5 15,-2-11-25-15,7 19-25 0,-5-11-25 16,-2-8-33-16,4 14-43 0,-4-14-61 0,6 10-61 16,-6-10-71-16,8 3-158 0,-8-3-104 15,0 0 19-15,0 0-340 0,0 0-302 0</inkml:trace>
  <inkml:trace contextRef="#ctx0" brushRef="#br1" timeOffset="-96072.6">20603 17001 2814 0,'0'0'16'16,"0"0"17"-16,0 0-5 0,0 0-3 0,0 0 3 15,0 0-7-15,0 0 10 0,0 0 18 16,0 0 3-16,-38-8 1 0,38 8-1 0,-27 4 3 16,27-4 12-16,-30 6 9 0,13-4 15 15,17-2 7-15,-28 6-3 0,16-2-10 0,12-4-2 16,-22 7-10-16,22-7-5 0,-16 9-7 15,16-9-7-15,-11 14-5 0,11-14 0 16,-4 15 7-16,4-15-5 0,0 0 6 0,4 25 6 16,-4-25 13-16,13 18 2 0,-5-6-3 15,2 0-6-15,4-3-4 0,-2 3-10 0,1-2-5 16,2 1-7-16,0-3-1 0,1 3-18 16,0-2-28-16,-2-1-38 0,-1-1-51 15,2 1-67-15,-2-1-61 0,1-1-62 16,-1-1-136-16,0 0-142 0,-3-1-407 0,-2 0-413 15</inkml:trace>
  <inkml:trace contextRef="#ctx0" brushRef="#br1" timeOffset="-95840.39">20714 17230 3045 0,'0'0'67'0,"10"-8"37"0,-10 8-14 15,0 0-9-15,0 0 2 0,0 0 13 0,0 0 11 16,0 0 7-16,0 0-2 0,8 26-6 15,-8-26-8-15,2 19-8 0,-2-19-1 16,0 23 2-16,2-10 4 0,-2-13-6 0,4 30-7 16,-1-15-7-16,0-2-8 0,-1 2-7 15,2-1-11-15,2 1-15 0,-2-1-32 16,2-3-34-16,-2-2-51 0,-4-9-58 0,13 19-63 16,-4-13-54-16,-3-3-80 0,-6-3-137 15,15 7-68-15,-7-6-327 0,-8-1-234 16</inkml:trace>
  <inkml:trace contextRef="#ctx0" brushRef="#br1" timeOffset="-95382.61">21356 16749 2643 0,'-20'-8'-34'16,"20"8"24"-16,0 0 19 0,0 0 7 16,-26 16 24-16,26-16 23 0,-17 20 27 0,9-4 28 15,0 2 6-15,1 2-5 0,3 5 4 16,-1 0 0-16,3 3 0 0,0 1 3 0,4-1-3 16,2 5-4-16,3-1-3 0,0 3-4 15,3-1-9-15,1-1-5 0,1-1-11 0,3-2-11 16,-2 1 0-16,1-3-11 0,2-1-8 15,-4-5-8-15,3 0-3 0,-4-3-7 16,1-2-14-16,-1-2-24 0,-1-1-40 0,-2-2-57 16,2-3-75-16,-2-1-68 0,-2-5-124 15,-6-3-194-15,15 5-5 0,-15-5-305 16,0 0-226-16</inkml:trace>
  <inkml:trace contextRef="#ctx0" brushRef="#br1" timeOffset="-87269.99">21823 17115 2461 0,'0'0'-131'0,"0"0"23"0,-24 2 22 15,24-2 19-15,0 0 8 0,0 0 15 16,0 0 12-16,0 0 7 0,0 0 17 0,0 0 16 15,-21 0 13-15,21 0 21 0,0 0 6 16,0 0 8-16,0 0 13 0,0 0 5 16,0 0 15-16,0 0 11 0,-16-14 1 0,16 14 5 15,0 0 3-15,-8-14 5 0,8 14-4 16,0 0-7-16,-6-22-10 0,6 22-7 0,0-15-6 16,0 15-7-16,0 0-2 0,2-26-3 15,-2 26-1-15,7-15 5 0,-7 15-7 0,7-16-4 16,-7 16 1-16,8-12-4 0,-8 12-5 15,12-11-3-15,-12 11-6 0,15-7-1 16,-15 7-9-16,17-4 0 0,-17 4-1 16,0 0-6-16,27 2-2 0,-27-2-3 0,18 6-1 15,-18-6-3-15,16 11 0 0,-7-4-2 16,-9-7-1-16,11 18-2 0,-7-8-2 16,-4-10 1-16,2 20-2 0,-2-20 1 0,-2 23-1 15,2-23-2-15,-6 21 0 0,-1-10 1 16,-2-1 2-16,9-10 5 0,-12 21-5 0,4-13-1 15,8-8 0-15,-13 15-3 0,13-15 3 16,-13 13-4-16,13-13 1 0,-8 10-4 16,8-10-3-16,-9 9-5 0,9-9-16 0,0 0-7 15,0 0-13-15,0 0-12 0,0 0-8 16,0 0-5-16,0 0-2 0,0 0 1 0,0 0 3 16,43-27-2-16,-31 16 1 0,3-2 2 15,0-3 4-15,2 1 4 0,-2 0 5 16,0 0 7-16,-1-1 19 0,-1 3 15 15,-2 2 7-15,-1-1 21 0,-2 3 10 0,-8 9 2 16,15-17 0-16,-15 17 2 0,11-14-4 16,-11 14 2-16,0 0 10 0,4-9 6 0,-4 9 15 15,0 0 8-15,0 0 0 0,0 0 4 16,0 0-4-16,0 0-7 0,0 0-4 0,-30 46 6 16,26-35-4-16,0 4-5 0,4-15-4 15,-6 29-2-15,4-14 2 0,2 2-10 16,0-17-9-16,2 31-1 0,0-17-5 0,0 2-16 15,2-1-16-15,0-1-25 0,-4-14-36 16,13 20-53-16,-2-10-66 0,-3-2-62 16,-8-8-80-16,19 9-187 0,-11-7-52 0,-8-2-295 15,0 0-214-15</inkml:trace>
  <inkml:trace contextRef="#ctx0" brushRef="#br1" timeOffset="-86981.68">22273 17134 2545 0,'0'0'-30'0,"0"0"39"16,30 2 14-16,-30-2 2 0,21 0 11 0,-21 0-2 15,28 0 16-15,-12-2-6 0,-16 2-3 16,36 0-5-16,-18 0 2 0,1 0-10 0,-19 0-2 16,32-1-2-16,-18 1-1 0,-14 0-10 15,26 0-23-15,-26 0-31 0,23 0-25 16,-23 0-34-16,19 1-28 0,-19-1-46 0,13 0-103 16,-13 0-406-16,0 0 75 0</inkml:trace>
  <inkml:trace contextRef="#ctx0" brushRef="#br1" timeOffset="-86252.25">22687 16909 2145 0,'0'0'108'0,"0"0"16"15,0 0-5-15,-14-7-7 0,14 7-3 16,0 0 1-16,0 0 4 0,0 0-12 0,0 0-2 15,0 0-13-15,0 0-1 0,0 0-4 16,0 0 12-16,2 38 5 0,-2-38 0 16,0 0-6-16,14 26-6 0,-14-26-12 0,10 17-7 15,-6-10-7-15,-4-7-8 0,11 15-10 16,-11-15-15-16,15 10-10 0,-15-10-21 16,12 7-11-16,-12-7-6 0,17 0 2 0,-17 0-2 15,0 0 4-15,22-11 4 0,-16 5 7 16,-6 6 0-16,14-19 7 0,-10 7 13 15,3-1 15-15,-7 13 19 0,9-20 11 0,-9 20 10 16,6-14 3-16,-6 14-1 0,6-16-5 16,-6 16-6-16,7-11-8 0,-7 11-7 0,0 0-3 15,0 0-1-15,6-11-7 0,-6 11 2 16,0 0-4-16,0 0 1 0,0 0 0 16,0 0 1-16,0 0-5 0,0 0 4 0,0 0-6 15,0 49-4-15,0-49-5 0,2 25-2 16,0-11 0-16,0 4 1 0,0-1 0 0,0 2-3 15,3 1-2-15,-1-1-1 0,1 4-1 16,-1-1-1-16,2 3-1 0,-2-2 6 16,2 2-2-16,0-2-7 0,2-1 4 0,-4-1-4 15,0-1 1-15,0-1 2 0,-2-3 2 16,0 0 13-16,-2-16 28 0,0 26 7 16,0-26 3-16,-6 23-1 0,0-14-3 0,6-9-2 15,-16 12-3-15,16-12-5 0,-20 8-7 16,20-8 3-16,-22-1-9 0,22 1-1 0,-21-11-7 15,21 11-9-15,-17-21-23 0,10 9-13 16,3-1-20-16,4 2-31 0,0 11-28 16,0-22-39-16,2 10-51 0,5 2-57 0,2 1-60 15,-3-1-120-15,4 1-168 0,3 1 6 16,0 1-405-16,4-2-458 0</inkml:trace>
  <inkml:trace contextRef="#ctx0" brushRef="#br1" timeOffset="-85627.07">23095 16738 3092 0,'0'0'-13'16,"10"-9"28"-16,-10 9 8 0,0 0 18 15,0 0 23-15,0 0 9 0,0 0 7 0,0 0 1 16,30 20 1-16,-24-6-2 0,-1-1 5 16,-1 4 3-16,4 6 6 0,-2 4 10 15,1 0 15-15,2 6-4 0,-1 2-5 0,0-1 0 16,0 0-5-16,2 1-12 0,-6-1-10 15,0-3-9-15,0-1-9 0,-4-1-4 16,0-1-12-16,-2-1-16 0,-2 0-20 0,0-4-34 16,-3 0-45-16,-2-3-71 0,3-3-84 15,-4-3-135-15,2 0-209 0,-4-2 1 16,0 1-369-16,1-5-345 0</inkml:trace>
  <inkml:trace contextRef="#ctx0" brushRef="#br1" timeOffset="-44633.19">23438 15095 2603 0,'0'0'621'15,"0"0"-273"-15,-6-15-153 0,6 15-79 0,0 0-37 16,0 0-16-16,-9-14-12 0,9 14-7 15,0 0-2-15,0 0-8 0,0 0 0 16,0 0-5-16,0 0 11 0,-11-8 26 0,11 8 11 16,0 0 5-16,0 0-4 0,0 0 19 15,0 0-16-15,0 0-6 0,0 0-4 16,0 0-15-16,15 53-5 0,-8-42-4 0,1 2-13 16,3-1-4-16,-3 1-17 0,2 0-5 15,1-1-6-15,-2-2 0 0,-1-1-5 0,-8-9-2 16,14 15-2-16,-14-15-9 0,16 8-2 15,-16-8 3-15,14 2 1 0,-14-2 4 16,0 0 7-16,0 0 4 0,22-27 4 0,-20 15-2 16,-2 12 9-16,0-27 15 0,0 27 6 15,0-26 12-15,0 26 3 0,-2-26 16 0,2 26 8 16,-5-21 1-16,5 21-4 0,-2-19-7 16,2 19-13-16,0 0-22 0,-2-20-7 15,2 20-1-15,0 0 0 0,0 0 0 0,0 0 3 16,0 0-11-16,0 0 1 0,0 0-7 15,0 0 5-15,36 43-7 0,-24-26 3 0,2 2 1 16,-2-1-5-16,1 5 1 0,0-1-2 16,0 0-1-16,-3 3-2 0,0-2 3 15,4 5-1-15,-8-4-1 0,0 0 0 0,0-1-1 16,-6-2 7-16,0 0-3 0,-4-3 3 16,-4 5 3-16,-3-5 4 0,-2-1 10 0,-3-1 3 15,-4-1 6-15,3-4 8 0,-3-3 0 16,2-3-2-16,0-3-4 0,18-2-3 15,-30-3-4-15,15-4-6 0,3-3-13 0,0-2-33 16,6-3-36-16,4 0-34 0,2-1-47 16,6 0-61-16,8 0-71 0,0-2-81 0,5 2-164 15,2 3-77-15,0-3-15 0,3 5-367 16,-1-3-436-16</inkml:trace>
  <inkml:trace contextRef="#ctx0" brushRef="#br1" timeOffset="-44400.58">24048 15437 3065 0,'0'0'61'0,"0"0"22"16,12 6-10-16,-12-6-19 0,0 0-15 15,0 0-4-15,0 0-5 0,34-13-2 0,-34 13-4 16,22-8-12-16,-9 4-15 0,3 1-14 15,1-3-9-15,2 4-5 0,0-3-14 16,-3-1-35-16,4 5-24 0,-6-3-51 16,4 0-50-16,-8-2-100 0,-1 2-480 0,-9 4-85 15</inkml:trace>
  <inkml:trace contextRef="#ctx0" brushRef="#br1" timeOffset="-44239.55">24096 15272 2530 0,'-15'-3'172'0,"15"3"15"16,-21-4-5-16,21 4 0 0,0 0 5 0,-19-4 4 15,19 4 9-15,0 0-1 0,0 0-37 16,0 0-28-16,0 0-17 0,0 0-29 0,0 0-26 16,0 0-28-16,51 2-35 0,-32-2-42 15,2 0-60-15,0 0-78 0,2-2-65 16,-1-2-104-16,4-1-164 0,-8 0-446 0,3-1-391 16</inkml:trace>
  <inkml:trace contextRef="#ctx0" brushRef="#br1" timeOffset="-43468.86">24805 14953 2868 0,'0'0'-113'15,"0"0"10"-15,0 0 10 0,10-16 9 0,-10 16 5 16,0 0 13-16,0 0 15 0,0 0 6 16,0 0 6-16,0 0 8 0,0 0-2 0,0 0 17 15,0 0 16-15,0 0-3 0,0 0 9 16,0 0-7-16,0 0 12 0,0 0-7 0,0 0 15 16,0 0 21-16,0 0 22 0,0 0 0 15,0 0 17-15,0 0 14 0,0 0 7 16,0 0 4-16,0 0-4 0,0 0-7 0,0 0-6 15,0 0-1-15,0 0-8 0,0 0 0 16,0 0 4-16,0 0-2 0,0 0-4 16,0 0-5-16,0 0-4 0,0 0-7 15,0 0-2-15,0 0-6 0,0 0-1 0,0 0-7 16,0 0-3-16,0 0-6 0,0 0-4 16,0 0-4-16,0 0-1 0,0 0-5 0,0 0 3 15,0 0 7-15,0 0 1 0,0 0 3 16,0 0 4-16,0 0 5 0,0 0 5 0,0 0 3 15,0 0 3-15,0 0-7 0,0 0 2 16,0 0-8-16,0 0 2 0,0 0-3 16,0 0-5-16,0 0 2 0,0 0-2 0,0 0-6 15,0 0-1-15,11 25-2 0,-11-25-3 16,6 13 4-16,-6-13-3 0,4 17 0 16,-4-17 0-16,6 24 1 0,-6-11-3 0,0-13 17 15,4 29-3-15,-2-16 2 0,0 4-6 16,3 0-4-16,-3 0 4 0,1 1-4 0,-1-2-2 15,2 1-11-15,1 3 8 0,-3-2-2 16,2-2-12-16,1-2 5 0,-3 4 7 16,2-2-10-16,-4-16-4 0,7 27-2 0,-6-16-12 15,-1-11-14-15,5 22-16 0,-3-12-22 16,0-2-28-16,-2-8-38 0,0 0-45 16,6 20-67-16,-4-13-67 0,-2-7-160 0,0 0-141 15,0 0-381-15,7 9-442 0</inkml:trace>
  <inkml:trace contextRef="#ctx0" brushRef="#br1" timeOffset="-42890.28">25159 14798 2999 0,'0'0'-19'0,"0"0"32"0,12-9 14 16,-12 9 7-16,0 0 13 0,10-10 16 16,-10 10 4-16,0 0-3 0,0 0 2 0,0 0-7 15,0 0 1-15,0 0-2 0,0 0-2 16,0 0 11-16,0 0 6 0,0 0 4 16,-62 13 4-16,43-10-3 0,-3 0-2 0,-1-2 3 15,3 4-9-15,-3-4 3 0,2 2-12 16,-2 0-4-16,4-3-8 0,2 3-8 0,-2-1 0 15,19-2-7-15,-27 2-5 0,27-2 3 16,-22 3-9-16,22-3-3 0,-16 5 1 0,16-5-3 16,-12 10-2-16,12-10 0 0,0 0 0 15,-2 17-2-15,2-17 0 0,0 0-1 16,8 27 2-16,-8-27 5 0,8 19 2 0,-3-6 4 16,-2 2-7-16,1-1 3 0,0 2-2 15,1-1-1-15,-5-15-3 0,4 30 0 16,1-15 1-16,-3 0 0 0,0 0-5 0,4 1-2 15,-3 0-3-15,0-4-2 0,-3-12-21 16,7 22-32-16,-7-22-50 0,6 19-78 0,0-11-84 16,-6-8-153-16,6 10-162 0,-6-10-6 15,0 0-297-15,0 0-245 0</inkml:trace>
  <inkml:trace contextRef="#ctx0" brushRef="#br1" timeOffset="-42392.39">25028 15182 2633 0,'0'0'90'0,"0"0"68"16,0 0 5-16,0 0-1 0,0 0 7 15,0 0 13-15,-41-19 14 0,41 19 2 16,0 0-10-16,0 0-23 0,0 0-27 0,0 0-19 16,0 0-23-16,0 0 7 0,0 0-15 15,0 0-16-15,37-15-9 0,-37 15-2 0,26-3-14 16,-8 1-11-16,-1 0-21 0,2 1-16 15,2-2-20-15,-3 1-18 0,0 1-30 16,-3-1-27-16,-1 0-35 0,-14 2-44 0,27-2-52 16,-18 0-65-16,-9 2-142 0,18-1-164 15,-18 1-327-15,0 0-331 0</inkml:trace>
  <inkml:trace contextRef="#ctx0" brushRef="#br1" timeOffset="-41676.39">25556 15090 2714 0,'0'0'-74'0,"0"0"28"16,0 0 2-16,2-17 3 0,-2 17 10 15,0 0 0-15,0 0 10 0,0 0 18 0,0 0 26 16,0 0 6-16,0 0 17 0,0 0 22 16,0 0 23-16,0 0 26 0,0 0 11 15,-48 35 11-15,38-22-1 0,-1 0-10 16,-3 1-15-16,-1 4-10 0,-3-1-9 0,2 2-13 15,-4 1-6-15,-3 5-7 0,4-5-11 16,-4 4 2-16,2 0-8 0,-1 0 0 0,1 1-8 16,3 0-4-16,-4 1-3 0,4-1-6 15,-2 1-3-15,3-4-2 0,2-1 4 16,4 2-10-16,-5-2-1 0,5-2 6 0,-1 0-9 16,1-2-1-16,2-2-5 0,3 0-1 15,-3-2-10-15,4-2-22 0,5-11-15 0,-11 18-31 16,11-18-45-16,-4 15-52 0,2-9-56 15,2-6-68-15,0 0-144 0,0 0-488 16,0 0-328-16</inkml:trace>
  <inkml:trace contextRef="#ctx0" brushRef="#br1" timeOffset="-40823.64">25523 15466 2692 0,'0'0'-68'0,"0"0"43"0,0 0 25 16,0 0-5-16,0 0 7 0,0 0 4 0,0 0 18 15,0 0 17-15,0 0 21 0,0 0 9 16,0 0 1-16,0 0 5 0,0 0 5 0,0 0 11 15,0 0 5-15,0 0 8 0,0 0 2 16,6 45-8-16,-6-45 0 0,2 29-9 16,-2-12-8-16,0 2 2 0,0-1-14 0,2 0-5 15,-2 4-7-15,2-5-5 0,0 3 0 16,-2-1-13-16,5 0-3 0,-5-2-12 16,2-2-21-16,-2-15-26 0,5 25-34 15,-5-25-49-15,3 21-50 0,1-13-59 0,-1-2-50 16,-3-6-124-16,0 0-552 0,10 3-356 15</inkml:trace>
  <inkml:trace contextRef="#ctx0" brushRef="#br1" timeOffset="-40558.43">25688 15586 2963 0,'0'0'41'0,"0"0"14"0,0 0-11 15,0 0-4-15,0 0-4 0,0 0-4 16,0 0-1-16,0 0-2 0,-46 0-1 15,46 0-5-15,0 0-6 0,-35 12 5 16,24-6 11-16,11-6 19 0,-23 9 9 0,13-4 7 16,10-5-1-16,-16 13 2 0,16-13-11 15,-10 16-2-15,10-16-6 0,-2 16-6 0,2-16 1 16,0 0-6-16,19 29-4 16,-8-18-3-16,3 1-5 0,1-1-2 0,3 3 0 15,-2-3-7-15,4 0-4 0,-2 0-25 0,-2-3-42 16,1 2-57-16,-3-2-66 0,1-3-69 15,-3 0-134-15,-3-2-584 0,-9-3-401 0</inkml:trace>
  <inkml:trace contextRef="#ctx0" brushRef="#br1" timeOffset="-40290.47">25834 15713 3085 0,'0'0'88'0,"11"-14"10"0,-11 14-33 0,12-13-42 16,-12 13-18-16,13-9-5 0,-13 9 0 15,19-11 1-15,-8 7-3 0,-11 4-2 16,20-6 1-16,-20 6 0 0,0 0 1 0,20-2 12 16,-20 2 29-16,0 0 19 0,0 0 10 15,9 19 12-15,-9-19 9 0,0 0 11 0,-16 30 7 16,8-18 6-16,1 3 12 16,-3-1-3-16,2 1 13 0,1-1 1 0,1 2 0 15,2-1-20-15,4-15 0 0,-2 30-7 0,8-17-25 16,5-1-40-16,3 2-68 0,7-1-66 15,6 0-96-15,2-3-101 0,5-1-202 0,-7-1-117 16,2 0 35-16,-4-1-308 0,-7-3-249 16</inkml:trace>
  <inkml:trace contextRef="#ctx0" brushRef="#br1" timeOffset="-38118.61">26329 15058 2554 0,'0'0'-91'0,"11"-22"13"0,-7 13-5 16,-4 9 0-16,14-19 8 0,-8 9 10 16,-6 10 3-16,13-16 17 0,-3 9 27 15,-10 7 9-15,13-11 35 0,-13 11 39 16,14-7 27-16,-14 7 23 0,0 0 10 0,20-3 1 15,-20 3-5-15,0 0-15 0,16 13-10 16,-16-13-7-16,11 22-7 0,-7-9-15 0,4 4-1 16,-2 7-7-16,-3-1-8 0,3 6-3 15,-2 1-3-15,1 4 1 0,-3 4-2 16,1-2 1-16,-3 2-5 0,-3 0 1 0,1 2-3 16,-3 2-2-16,-1-3-2 0,-1 4-5 15,1 2 1-15,-4-4-5 0,1-2 1 0,1-1-6 16,3-1 1-16,-2-3-5 0,2-4-2 15,3-2-4-15,-2-2 1 0,4-5-2 16,0-2-6-16,0-2-2 0,2-2-4 0,-2-15 1 16,7 21-2-16,-7-21 2 0,9 15 4 15,-9-15 6-15,3 14 10 0,-3-14 9 16,6 12 5-16,-6-12 6 0,0 0 11 16,4 16 22-16,-4-16 9 0,0 16 1 0,0-16-1 15,0 0-4-15,-6 32-9 0,2-19-8 16,3 5-4-16,-1 1-8 0,-3 0-3 0,5 2-2 15,-2 5-9-15,2 1 3 0,-2 2-8 16,2 0-1-16,2 4-1 0,0 6-4 0,-2-2-4 16,5 4-3-16,-3-4 2 0,-1 5-5 15,1-1-3-15,0 1-4 0,-2 1 1 16,0 3-1-16,-2 1-3 0,0-4 1 0,-1 8-2 16,-4 1 2-16,-2-5 1 0,-2 3 2 15,2-6 0-15,-2 0 1 0,0-7 3 0,-3-2 2 16,3-1 7-16,-3-3 3 0,-3-3-3 15,2-1 4-15,-2-4 2 0,-1-1-8 0,0-4-1 16,2-4-7-16,-1-1-11 0,5-6-17 16,-1 1-24-16,1-7-38 0,12-1-47 15,0 0-66-15,0 0-56 0,-18-15-103 16,18 15-164-16,3-17-59 0,-3 17-342 16,9-26-314-16</inkml:trace>
  <inkml:trace contextRef="#ctx0" brushRef="#br1" timeOffset="-37601.21">26873 15928 2793 0,'0'0'-42'0,"0"0"14"16,0 0 19-16,0 0 24 0,0 0 25 16,0 0 17-16,0 0 5 0,0 0-4 0,0 0-9 15,13 29-3-15,-13-29-9 0,22 0 3 16,-22 0-8-16,30 1-3 0,-13-1 7 15,1 3 6-15,0-2 8 0,5-1 10 16,-3 0-3-16,5 0-5 0,-5 3-6 0,4-6-4 16,-1 6-4-16,-3-6-5 0,2 3-10 15,-3-1-4-15,0-2-23 0,-19 3-28 0,37-4-43 16,-24 3-40-16,4-1-37 16,-5 2-30-16,-3-4-40 0,-9 4-96 0,19-9-478 15,-13 5-107-15</inkml:trace>
  <inkml:trace contextRef="#ctx0" brushRef="#br1" timeOffset="-37344.78">27034 15838 2358 0,'0'0'10'16,"-20"-4"22"-16,20 4-7 0,-21-5 9 0,21 5 0 16,-15-4 29-16,15 4 38 0,0 0 11 15,-19-6 4-15,19 6-9 0,0 0-5 0,0 0 6 16,-15-10 6-16,15 10 1 0,0 0-1 15,0 0-11-15,0 0-8 0,0 0-14 16,0 0-8-16,0 0-9 0,0 0-4 0,27-26-12 16,-27 26-3-16,22-2-9 0,-22 2-5 15,35-2-10-15,-16 2-18 0,2-4-21 16,6 4-32-16,-4 0-42 0,2-2-44 0,-2 2-41 16,2 0-46-16,-4-1-63 0,3-1-131 15,-6-1-443-15,3 1-208 0</inkml:trace>
  <inkml:trace contextRef="#ctx0" brushRef="#br1" timeOffset="-37022.86">27306 15677 2759 0,'0'0'86'0,"-12"-11"0"0,12 11-5 16,0 0 5-16,0 0 27 0,0 0 23 16,0 0 6-16,-7-12-7 0,7 12-11 0,0 0-10 15,0 0-3-15,0 0-10 0,0 0-4 16,0 0-9-16,0 0-7 0,0 0-11 0,0 0-8 15,0 0-3-15,0 0-10 0,0 0-3 16,0 0-5-16,0 0-7 0,0 0-4 16,0 0-2-16,43 23-3 0,-31-14-3 0,1 4-1 15,1 1-4-15,1 1-5 0,3 2-6 16,-4 0-4-16,1 1-1 0,-1 1 0 16,0 0 0-16,-4 0 0 0,-3 0-1 0,-2-2 1 15,-1 1 1-15,-4-3-2 0,0 4 1 16,0-19 2-16,-11 29-4 0,6-13-1 15,-5-3-14-15,0-1-21 0,1-1-35 0,-2-2-42 16,11-9-56-16,-18 14-68 0,18-14-104 16,-9 6-171-16,9-6-88 0,-11 4-247 0,11-4-195 15</inkml:trace>
  <inkml:trace contextRef="#ctx0" brushRef="#br1" timeOffset="-36102.57">28224 15189 2428 0,'0'0'-106'0,"8"-16"23"16,-8 16 27-16,0 0 27 0,0 0 20 16,0 0 28-16,0 0 22 0,0 0-20 0,0 0 15 15,0 0 3-15,0 0-1 0,0 0 16 16,2-14-4-16,-2 14 13 0,0 0 17 16,0 0 5-16,0 0 11 0,0 0 9 15,0 0 8-15,-48 0 6 0,48 0 7 0,-33 3 8 16,12-2-3-16,1 3-4 0,-1-1-5 15,-1 0-14-15,2 1-10 0,0-1-7 0,3 0-13 16,-2 3-10-16,19-6-7 0,-29 6-6 16,15-1-3-16,14-5-6 0,-20 11-5 0,12-7-2 15,8-4-6-15,-11 15 0 0,11-15-5 16,-4 18-3-16,4-18 4 0,0 23 6 16,0-23 16-16,5 28 5 0,-1-11 9 0,2 1 8 15,-2 1 26-15,0 4 5 0,-1 2 9 16,1-1-5-16,0 2-7 0,-4 0-10 15,2-1-4-15,0 0-12 0,-2-3-10 0,2 1-5 16,-2-4-8-16,0-1-5 0,0-2-8 16,0-16-10-16,0 26-24 0,3-14-27 0,-3-12-35 15,0 16-61-15,0-16-63 0,0 0-66 16,0 0-47-16,0 0-63 0,0 0-113 0,0 0-109 16,0 0-15-16,-5-45-332 0,3 31-335 15</inkml:trace>
  <inkml:trace contextRef="#ctx0" brushRef="#br1" timeOffset="-35957.51">27914 15511 2783 0,'-5'-9'-12'0,"5"9"57"0,0 0 31 16,0 0 18-16,-8-16 39 0,8 16 36 16,0 0 19-16,0 0 0 0,0 0-16 0,0 0-16 15,0 0-19-15,0 0-18 0,19-16-16 16,-19 16-14-16,23 0-31 0,-8-4-49 16,-15 4-59-16,32-7-80 0,-14 3-86 0,0 0-88 15,1-3-170-15,-2 0-106 0,-2 3-264 16,-3-2-187-16</inkml:trace>
  <inkml:trace contextRef="#ctx0" brushRef="#br1" timeOffset="-35703.32">28251 15463 2599 0,'0'0'56'0,"0"0"15"16,8 17-4-16,-8-17 6 0,0 0 10 16,0 0 16-16,10 8 10 0,-10-8-10 0,0 0-14 15,20 2-11-15,-20-2-15 0,18 2-9 16,-18-2-7-16,23 0-10 0,-23 0-16 16,27 0-32-16,-27 0-33 0,27-2-46 15,-27 2-37-15,28-4-38 0,-18 3-36 0,0-5-59 16,-10 6-565-16,13-9-155 0</inkml:trace>
  <inkml:trace contextRef="#ctx0" brushRef="#br1" timeOffset="-35557.04">28352 15368 2377 0,'0'0'-24'15,"-19"-7"44"-15,19 7 16 0,-17-4 10 0,17 4 19 16,0 0 11-16,0 0 14 0,-11-8-1 16,11 8-8-16,0 0-9 0,0 0-11 0,0 0-22 15,0 0-32-15,0 0-45 16,57 4-40-16,-37-4-61 0,-2-4-75 0,2 2-160 15,0-2-315-15,0 0 64 0</inkml:trace>
  <inkml:trace contextRef="#ctx0" brushRef="#br1" timeOffset="-35218.56">28788 15021 2197 0,'8'-17'94'0,"-8"17"15"0,9-12-6 0,-9 12 18 16,5-10 27-16,-5 10 12 0,0 0 1 0,12-15-20 16,-12 15-14-16,0 0-4 0,0 0 10 15,0 0 4-15,0 0-1 0,0 0-12 16,18 23 2-16,-18-23-3 0,5 27-26 0,-5-9-10 15,0 1-7-15,0 0 1 0,2 9-4 16,-2-1-8-16,0 1-8 0,2 3-8 16,-2 0-6-16,3-1-4 0,-1 1-5 0,2-3-12 15,-2 0-16-15,2-1-20 0,-2-2-32 16,0-3-32-16,-2-4-35 0,2-1-47 16,2-2-67-16,-1-4-78 0,-3-11-175 0,4 9-110 15,-4-9-338-15,0 0-329 0</inkml:trace>
  <inkml:trace contextRef="#ctx0" brushRef="#br1" timeOffset="-34947.85">29067 15208 2894 0,'0'0'65'0,"9"-11"3"16,-9 11-9-16,0 0-8 0,0 0 7 16,0 0 10-16,0 0 6 0,0 0-8 0,-17-24-5 15,17 24-6-15,-21-2-7 0,21 2-2 16,-26 2 9-16,26-2 13 0,-23 7 15 15,23-7 7-15,-23 9 5 0,12-1 1 0,1-1-1 16,10-7-14-16,-16 18-6 0,16-18-8 16,-8 18-6-16,8-4-9 0,0-14-3 0,2 25-13 15,4-10 5-15,4-2-3 0,0 1-13 16,4 0 0-16,1 1-14 0,2-1-19 16,0-1-18-16,3-1-27 0,-6-3-33 0,1 1-52 15,0-3-64-15,0-4-74 0,-15-3-129 16,20 9-167-16,-20-9-334 0,20 0-300 15</inkml:trace>
  <inkml:trace contextRef="#ctx0" brushRef="#br1" timeOffset="-34752.63">29216 15364 2928 0,'0'0'109'0,"0"0"23"16,0 0-4-16,24 12 21 0,-24-12 27 15,6 15 16-15,-6-15-29 0,2 18-7 0,-2-18-18 16,0 24-17-16,2-12-11 0,-2-12-13 15,0 32-11-15,2-15-11 0,0 0-8 16,0-1-9-16,2 2-35 0,-2-1-31 0,2-2-45 16,0-1-51-16,-4-14-67 0,9 21-75 15,-7-13-110-15,-2-8-172 0,9 7-63 16,-9-7-280-16,0 0-231 0</inkml:trace>
  <inkml:trace contextRef="#ctx0" brushRef="#br1" timeOffset="-34418.85">29664 14899 2671 0,'0'0'-32'0,"0"0"11"0,0 0 24 0,0 0 43 16,0 0 39-16,0 0 32 0,0 0 20 15,0 0 1-15,0 0-6 0,-44 28-8 16,35-12-3-16,3 5-9 0,0 0-1 0,1 2-12 16,1 1-12-16,2 3-5 0,2-2-9 15,2 4-11-15,0-2-4 0,0 0-8 0,5 1-13 16,1-1-28-16,1-2-38 0,-1-1-45 15,2-1-62-15,6-2-58 0,-4-5-70 0,3 2-153 16,-2-6-541-16,-3-3-393 0</inkml:trace>
  <inkml:trace contextRef="#ctx0" brushRef="#br1" timeOffset="-33941.67">29895 15099 2986 0,'0'-23'41'0,"0"23"4"16,0-22-7-16,0 22-6 0,2-22 6 0,-2 22 13 16,4-19 6-16,-4 19-9 0,9-16-8 15,-9 16-1-15,11-15-6 0,-11 15-5 16,12-13-3-16,-12 13 0 0,20-5-4 16,-20 5 2-16,0 0 4 0,24 5 6 0,-24-5 0 15,18 16 2-15,-10-7 1 0,-2 6-1 16,1 3 0-16,-5-1-5 0,0 2-2 0,-2 2 2 15,-2 2 3-15,0 0 10 0,-3 3 4 16,-1 0 3-16,2-4 1 0,-5 1 8 16,3 0 3-16,-1-2 0 0,1-5-1 0,0 1-2 15,2-3-7-15,0-1-4 0,4-13 0 16,-6 19-5-16,6-19-7 0,0 0-16 16,0 0-3-16,0 0-10 0,0 0-1 0,0 0-3 15,0 0-1-15,39-37-1 0,-24 15 5 16,-2 3 1-16,1 3 13 0,0-3 14 15,0 1 19-15,-1 3 19 0,-2 4-16 0,-1 0 14 16,-1-1 7-16,1 4 21 0,-10 8 2 16,15-9 7-16,-15 9 4 0,0 0 0 15,23 0-7-15,-23 0-9 0,15 10-13 0,-15-10-7 16,13 19-10-16,-5-11-7 0,1 6-11 16,1-3-21-16,-1-1-30 0,2 2-40 0,1 1-45 15,-4-4-66-15,6 1-84 0,-2-4-94 16,0-2-207-16,-1 0-75 0,-11-4 15 15,0 0-451-15,32-3-577 0</inkml:trace>
  <inkml:trace contextRef="#ctx0" brushRef="#br1" timeOffset="-33768.66">30450 15177 3294 0,'0'0'129'15,"0"0"7"-15,0 0-20 0,0 0-16 0,18-10-10 16,-18 10-1-16,0 0-2 0,28 0-9 15,-28 0-14-15,30 0-22 0,-11 3-28 0,3-3-20 16,0 0-28-16,2-3-43 0,3 2-64 16,1-2-59-16,1 0-69 0,-5-3-122 0,1 0-550 15,-2-1-361-15</inkml:trace>
  <inkml:trace contextRef="#ctx0" brushRef="#br1" timeOffset="-33092.7">31381 14663 2710 0,'0'0'-148'0,"6"-18"20"15,-6 18 16-15,0 0 27 0,0 0 26 0,0 0 32 16,6-12 15-16,-6 12 4 0,0 0 0 15,0 0 3-15,0 0-3 0,7-12 7 16,-7 12 9-16,0 0 11 0,0 0 20 16,0 0 5-16,0 0 16 0,0 0 17 0,0 0-1 15,0 0 16-15,0 0 17 0,0 0 11 16,0 0 2-16,0 0-1 0,0 0-5 0,0 0-6 16,0 0-4-16,0 0 5 0,0 0 0 15,0 0-2-15,0 0-7 0,0 0-15 16,0 0-10-16,-49 9-5 0,49-9-9 0,-31 7-10 15,13-3-3-15,-2 0-7 0,-2 1-4 16,-3-2-5-16,-3 1 20 0,4 0-7 16,0-2-8-16,2 0-1 0,1 1-4 0,1-1-2 15,0 0-5-15,4 1 1 0,16-3-9 16,-26 1 3-16,26-1 0 0,-19 0-6 16,19 0 1-16,0 0-7 0,-17 4 4 0,17-4 0 15,0 0 7-15,0 0 5 0,0 0 19 16,-3 22 2-16,3-22 14 0,3 18-18 15,-3-18-1-15,9 24 0 0,-7-6 3 0,4-1-4 16,-2 2-3-16,2 1-1 0,1 2-3 16,-1-1 1-16,-2 3-14 0,2-6 1 0,1 1-3 15,-2-4-3-15,-1 2-11 0,0-4-26 16,0 2-34-16,0-7-43 0,-4-8-69 16,6 18-84-16,-6-18-106 0,0 0-174 0,0 8-78 15,0-8-369-15,0 0-429 0</inkml:trace>
  <inkml:trace contextRef="#ctx0" brushRef="#br1" timeOffset="-32916.18">31060 14945 3260 0,'0'0'77'15,"0"0"-10"-15,8-22-5 0,-8 22-2 0,10-12 12 16,-10 12 9-16,15-12 1 0,-2 6-10 16,-1 1-8-16,3-1-7 0,2 1-4 0,2-2-11 15,7 3 3-15,-3-1-10 0,5-1-8 16,-3 2-15-16,0 1-31 0,3-2-43 0,-5 2-52 15,1 0-53-15,-2 2-46 0,0-1-63 16,-1 1-130-16,-2-2-480 0,0 2-261 16</inkml:trace>
  <inkml:trace contextRef="#ctx0" brushRef="#br1" timeOffset="-32545.72">31771 14818 2772 0,'0'0'18'0,"0"0"9"0,0 0-4 0,0 0 9 15,0 0 25-15,0 0 34 0,0 0 8 16,0 0-2-16,-35 43-4 0,21-31-4 16,-1 7 0-16,-2-3 3 0,-4 8 8 0,0 1 1 15,0 0-1-15,-1 1-10 0,4 1-9 16,-4 1-7-16,1 7-8 0,0-1-4 16,2-6-11-16,-1 2-4 0,4 2-8 0,-1-2-10 15,2-2-15-15,0 3-26 0,1-5-27 16,0 3-30-16,2-4-31 0,2-1-38 0,1-2-38 15,2-1-37-15,1-2-50 0,2-6-92 16,2 0-573-16,2-13-334 0</inkml:trace>
  <inkml:trace contextRef="#ctx0" brushRef="#br1" timeOffset="-32278.65">31550 15229 2879 0,'0'0'25'16,"13"-7"32"-16,-13 7 23 0,0 0 29 0,0 0 27 16,0 0 22-16,0 0 4 0,6 32-1 15,-6-32-10-15,-2 30-7 0,2-12-5 0,-2 1-2 16,0 1-18-16,2 1 2 0,0 2-5 16,-2 3-19-16,2 0-7 0,2 3-13 15,0-3-10-15,-2 0-7 0,4-1-11 0,-4 0-19 16,2-4-28-16,0-1-26 0,-2 0-31 15,2-5-36-15,-2-15-37 0,2 27-55 0,1-18-59 16,2-1-69-16,-5-8-137 0,4 7-135 16,-4-7-353-16,0 0-351 0</inkml:trace>
  <inkml:trace contextRef="#ctx0" brushRef="#br1" timeOffset="-32010.33">31764 15401 2825 0,'9'-8'4'0,"-9"8"58"0,8-12 1 16,-8 12 2-16,0 0 5 0,10-8 25 15,-10 8 15-15,0 0 6 0,0 0-9 16,0 0-10-16,0 0-9 0,0 0-10 0,0 0-5 16,0 0-3-16,-42 22-10 0,42-22-1 15,-21 13-7-15,11-6-3 0,-1 0-5 16,11-7 6-16,-17 18-1 0,9-6 1 0,2-2-6 16,6-10-2-16,-9 21-3 0,9-21-4 15,-3 22-7-15,3-22 4 0,5 27-10 16,-3-14-1-16,3 3-1 0,1-5-3 0,0 3-3 15,0-2 0-15,2-1-2 0,2 1-1 16,0 1-13-16,0-4-28 0,1-1-38 0,-11-8-53 16,23 15-64-16,-8-11-82 0,-15-4-138 15,24 1-183-15,-12-1-327 0,-12 0-313 16</inkml:trace>
  <inkml:trace contextRef="#ctx0" brushRef="#br1" timeOffset="-31725.91">31997 15520 3071 0,'0'0'142'0,"0"0"-12"0,10-9-14 16,-10 9 10-16,0 0 5 0,11-8-8 0,-11 8-15 15,0 0-14-15,17-5-13 0,-17 5-10 16,0 0-7-16,28 0-8 0,-28 0-7 16,21 1-7-16,-21-1-1 0,16 8-7 0,-16-8-3 15,14 10-3-15,-14-10-3 0,4 10-2 16,-4-10 1-16,0 0 2 0,0 0 10 15,-18 37 10-15,10-25 17 0,0-2 9 0,0 2-3 16,-1 2 7-16,0-3-33 0,9-11-3 16,-8 28-4-16,6-16-7 0,2-12-18 0,2 23-34 15,-2-23-45-15,8 21-48 0,3-11-60 16,0-2-60-16,5-1-49 0,-2-4-100 16,2-1-143-16,1-2-56 0,0 0-261 0,-17 0-188 15</inkml:trace>
  <inkml:trace contextRef="#ctx0" brushRef="#br1" timeOffset="-31406.86">32300 14773 2704 0,'0'0'44'0,"0"0"-7"15,0 0 1-15,0 0 11 0,0 0 13 16,0 0 16-16,6 56 4 0,-4-40-4 0,2 2-8 16,-2 1-2-16,4 6 0 0,2 0 10 15,-2 9 16-15,2-2-5 0,0 2-11 0,-1 3-1 16,-1 1-12-16,-2 0-6 0,-2 2-6 15,1 0-15-15,-6-2-20 0,1 3-43 16,-4-2-54-16,-3 9-75 0,-1-10-61 0,-2 6-115 16,-4-2-637-16,-2-3-412 0</inkml:trace>
  <inkml:trace contextRef="#ctx0" brushRef="#br1" timeOffset="-26720.97">27696 16847 2878 0,'0'0'-88'0,"0"0"37"16,0 0 45-16,0 0 40 0,0 0 32 0,0 0 30 15,0 0 16-15,0 0 7 0,0 0 3 16,0 0 2-16,0 0-1 0,3 43-3 16,-3-43-5-16,-3 21-9 0,3-21-12 15,0 21-7-15,0-21-4 0,3 23-12 0,-3-8-6 16,0-15-4-16,0 27-9 0,-3-9-4 15,3-2 0-15,-2 1-4 0,0 1 1 0,1-1-5 16,-1 0 0-16,-2 0-10 0,2-1 0 16,2-16-3-16,-4 30-5 0,2-19 1 15,2-11-5-15,-2 23-12 0,2-23-24 0,-6 19-34 16,6-19-44-16,0 15-54 0,0-15-76 16,0 0-96-16,12 16-184 0,-8-15-92 15,-4-1-269-15,0 0-224 0</inkml:trace>
  <inkml:trace contextRef="#ctx0" brushRef="#br1" timeOffset="-26460.49">27899 17136 2572 0,'0'0'-46'16,"0"0"38"-16,0 0 14 0,0 0 20 15,-4-15 17-15,4 15 16 0,0 0 13 16,0 0 7-16,0 0 3 0,0 0 5 16,0 0-11-16,0 0 4 0,42 12-8 0,-42-12-11 15,23 5-2-15,-23-5-9 0,24 6-8 0,-13-5-14 16,-11-1-17-16,27 3-32 0,-27-3-27 16,21 1-40-16,-21-1-44 0,21 2-38 15,-21-2-50-15,17-2-97 0,-17 2-446 0,10-4-51 16</inkml:trace>
  <inkml:trace contextRef="#ctx0" brushRef="#br1" timeOffset="-26180.81">28043 17058 2298 0,'0'0'67'0,"0"0"41"0,0 0 16 16,-12-7 27-16,12 7 19 0,0 0 24 15,0 0 7-15,0 0-15 0,0 0-14 16,0 0-17-16,0 0-10 0,0 0-14 0,-17 28 0 15,17-28-6-15,0 19-4 0,0-19-17 16,0 23-9-16,0-23-3 0,0 24-29 16,0-6-10-16,0-18-3 0,0 27-10 0,0-12 1 15,2 0-8-15,-2-15-2 0,0 31-4 16,0-18-9-16,0-13 0 0,0 25-6 16,0-25-13-16,0 23-14 0,0-23-23 0,0 18-19 15,0-10-28-15,0-8-40 0,0 0-40 16,6 23-22-16,0-15-44 0,-1-5-56 15,-5-3-153-15,14 4-129 0,-14-4-329 0,0 0-282 16</inkml:trace>
  <inkml:trace contextRef="#ctx0" brushRef="#br1" timeOffset="-25776.63">28345 16829 2804 0,'7'-17'15'0,"-7"17"15"16,0 0 2-16,3-13 28 0,-3 13 20 0,0 0 14 15,0 0 2-15,0 0-8 0,5-13-11 16,-5 13-2-16,0 0 6 0,0 0 13 15,0 0 16-15,0 0 6 0,0 0 3 16,0 0-2-16,10 38-10 0,-10-38-7 0,5 27-9 16,-3-8-5-16,-2-3-14 0,2 6-8 15,1-1-3-15,-3-1-8 0,2 1 6 0,2 4 6 16,-4-4-7-16,2 1-10 0,0-2-5 16,-1 1 0-16,1-2-10 0,1 0-2 15,-1-2 1-15,0 0-9 0,0-1-2 0,-2-16-2 16,4 28-9-16,-4-17-20 0,0-11-18 15,4 20-37-15,-4-20-43 0,4 13-57 16,-4-13-58-16,4 9-56 0,-4-9-94 16,0 0-153-16,0 0-71 0,0 0-269 0,0 0-223 15</inkml:trace>
  <inkml:trace contextRef="#ctx0" brushRef="#br1" timeOffset="-25495.63">28570 16898 2717 0,'0'0'45'0,"4"-13"9"15,-4 13-2-15,0 0 39 0,0 0 26 16,0 0 22-16,0 0 3 0,0 0-7 16,0 0-8-16,-37 1-6 0,37-1-4 0,-22 10 6 15,22-10-4-15,-24 13-6 0,12-3-15 16,-1-2-6-16,3 1-3 0,-1 3-15 16,1-3-10-16,3 3-3 0,7-12-10 0,-12 24-2 15,8-11-11-15,-2 1 4 0,6-14-9 16,-4 25-4-16,4-25-3 0,4 25 0 0,-2-12-5 15,4 2 1-15,0-2-7 0,0-2-9 16,1 3-4-16,0-1-14 0,4 1-1 16,0-3-21-16,-2-1-37 0,1-1-42 15,0 0-62-15,4 0-60 0,-4-5-72 0,-10-4-139 16,21 7-127-16,-10-5-356 0,-11-2-335 16</inkml:trace>
  <inkml:trace contextRef="#ctx0" brushRef="#br1" timeOffset="-25294.68">28684 17089 2914 0,'0'0'130'0,"0"0"13"16,0 0-12-16,0 0 3 0,0 0 18 15,0 0 3-15,0 0-4 0,0 0-12 0,0 0-15 16,8 36-15-16,-8-36-7 0,0 24-17 16,0-24-4-16,0 27-8 0,2-12-10 15,1 3-2-15,-1-1-11 0,2 0-7 0,0 0-18 16,0 0-37-16,-2 0-48 0,4 1-69 15,0-1-86-15,-2-5-81 0,-1 4-149 0,0-3-130 16,-3-13-369-16,2 18-367 0</inkml:trace>
  <inkml:trace contextRef="#ctx0" brushRef="#br1" timeOffset="-24922.62">28987 17138 3033 0,'0'0'40'0,"0"0"5"15,0 0-9-15,0 0-1 0,0 0 11 16,0 0 20-16,0 0 4 0,0 0-1 0,0 0-6 15,-9 38-7-15,9-38 8 0,-15 29 13 16,7-15 9-16,0 5 2 0,-6 0-3 16,6-1-1-16,-3 3-7 0,2 2-10 15,-2 2 1-15,-2 1-10 0,0 3-4 0,1-1-2 16,-4 2-6-16,4-4-9 0,-6 3-1 16,4-3 19-16,0 3-9 0,1-1-2 0,-2-3-16 15,0 2-1-15,3-4-18 0,-2-3-30 16,0 2-33-16,1-3-34 0,1-2-40 0,3-2-50 15,3-2-65-15,-1-2-124 0,1-3-194 16,6-8-377-16,0 0-353 0</inkml:trace>
  <inkml:trace contextRef="#ctx0" brushRef="#br1" timeOffset="-24650.54">28826 17622 2845 0,'0'0'-23'16,"0"0"17"-16,0 0 13 0,0 0 19 0,8-10 43 16,-8 10 27-16,0 0 16 0,0 0 1 15,0 0 1-15,0 0 0 0,0 0 0 16,-2 50 8-16,2-50 3 0,0 27 1 0,2-12-7 16,-2-15-1-16,1 32-11 0,2-16-11 15,-1 1-13-15,1 1-16 0,-3-18 2 16,2 29-10-16,-2-15-19 0,0-14-12 0,4 27-30 15,-4-27-21-15,3 20-37 0,-3-20-41 16,0 17-46-16,0-17-53 0,4 12-51 0,-4-12-78 16,0 0-120-16,10 7-507 0,-10-7-388 15</inkml:trace>
  <inkml:trace contextRef="#ctx0" brushRef="#br1" timeOffset="-24353.61">28976 17794 2965 0,'17'-14'6'0,"-17"14"29"16,13-7 18-16,-13 7 23 0,0 0 16 0,16-6 14 15,-16 6 1-15,0 0 6 0,0 0 10 16,16-2 3-16,-16 2 0 0,0 0-1 0,0 0-11 16,0 0-11-16,0 0-6 0,0 0-5 15,0 0-3-15,0 0-5 0,0 0-10 16,0 0-3-16,-24 37 0 0,24-37-3 0,-12 9-6 16,12-9-2-16,-15 13-3 0,6-6-16 15,9-7-1-15,-12 14-5 0,12-14-5 16,-11 15-3-16,5-8 3 0,6-7-9 15,-6 18 5-15,6-18 2 0,-4 21 1 0,4-21 2 16,2 19-3-16,-2-19-3 0,11 23 1 16,-2-14-7-16,4 1 1 0,0-1-22 0,2 2-28 15,-1-4-30-15,4-2-45 0,-2 1-56 16,3-2-68-16,1-3-63 0,-4-1-107 0,2 0-142 16,-6 0-38-16,0-3-371 0,-12 3-375 15</inkml:trace>
  <inkml:trace contextRef="#ctx0" brushRef="#br1" timeOffset="-24060.97">29228 17893 2979 0,'0'0'89'15,"0"0"41"-15,8-16 0 0,-8 16-7 0,0 0-4 16,12-11 10-16,-12 11-8 0,12-6-8 16,-12 6-14-16,19-3-12 0,-19 3-12 0,21-2-5 15,-21 2-17-15,23 0 3 0,-23 0-10 16,24 3-1-16,-24-3-3 0,19 8-1 0,-19-8 5 15,11 10 0-15,-11-10 10 0,4 14 1 16,-4-14 4-16,0 0-3 0,-13 27 15 16,13-27-12-16,-17 21 15 0,7-11 7 0,0 1 3 15,4 0 3-15,6-11-7 0,-14 21-9 16,10-11-7-16,4-10-6 0,0 0-10 0,0 25-23 16,0-25-38-16,18 16-38 0,-4-11-39 15,0 0-44-15,-14-5-56 0,36 5-65 16,-17-5-51-16,1-5-104 0,-2 2-150 15,2-7-43-15,0 1-335 0,-3-5-355 0</inkml:trace>
  <inkml:trace contextRef="#ctx0" brushRef="#br1" timeOffset="-23747.84">29609 16808 3047 0,'0'0'100'0,"11"-15"-4"0,-11 15-14 15,0 0-11-15,14-3 3 0,-14 3-3 0,0 0 5 16,20 21-12-16,-14-8-2 0,4 4-9 16,-1 5-3-16,0 5 7 0,3 4 15 15,-3 3 10-15,3 2 2 0,1 7-5 0,-2 0-7 16,-1 5-10-16,-2-3-5 0,-1-3-7 15,-2 0-3-15,-3 2-12 0,-2-1-4 0,-5 2-14 16,3-1-11-16,-7 1-10 0,1 1-15 16,-4-2-22-16,1-7-29 0,-4 2-45 15,0-5-56-15,-2-2-62 0,-4-3-124 0,0-4-193 16,-2-2-370-16,-7-2-319 0</inkml:trace>
  <inkml:trace contextRef="#ctx0" brushRef="#br1" timeOffset="-22962.41">27308 17030 2785 0,'0'0'-18'0,"0"0"18"16,9-11 11-16,-9 11 2 0,0 0 15 15,8-13 22-15,-8 13 13 0,0 0 4 0,0 0 2 16,0 0 9-16,0 0 15 0,0 0 27 16,0 0 16-16,0 0 21 0,0 0 9 0,10 39 14 15,-13-22 23-15,1 4-9 0,-1 2 8 16,-1 1 0-16,-2 3-5 0,2 4-21 15,-1 0-15-15,3-2-20 0,-5 8-13 0,4-5-16 16,3 0-12-16,0 2-11 0,5 3-11 16,-2 0-9-16,6-5-14 0,-3 0-21 15,3-2-31-15,7-1-32 0,-1-2-36 16,4-3-38-16,5-3-44 0,3-2-62 0,3 0-65 16,6-3-65-16,8-1-147 0,4 0-97 15,1-3-6-15,-6-5-402 0,13 3-458 0</inkml:trace>
  <inkml:trace contextRef="#ctx0" brushRef="#br1" timeOffset="-22192.65">30314 16834 2948 0,'0'0'-16'16,"0"0"46"-16,7-12 0 0,-7 12 2 0,0 0 27 15,0 0 18-15,0 0 8 0,0 0 0 16,0 0 5-16,0 0 7 0,0 0 9 15,0 0 3-15,0 0 2 0,0 0-5 16,0 0-4-16,0 0-12 0,-51 5-6 0,51-5-6 16,-32 4-4-16,15-4-3 0,17 0-7 15,-34 0-5-15,20 0-7 0,14 0-2 0,-28-2-11 16,28 2-2-16,-24 0 0 0,24 0-4 16,0 0-10-16,-25 2 2 0,25-2-3 0,0 0-4 15,-14 8-4-15,14-8 2 0,-5 12-1 16,5-12-2-16,-2 19 10 0,2-19 9 15,0 26 9-15,2-9-3 0,-2-17-1 16,0 36 0-16,0-16 19 0,0-2-4 0,-2 4-9 16,2-1-6-16,-3 0 5 0,1-1-4 15,0-1-5-15,0 2-5 0,0-2 0 16,2 0-7-16,-2-1-4 0,2-18-1 0,-2 28-13 16,2-14-26-16,0-14-31 0,-2 18-54 15,2-18-68-15,2 12-79 0,-2-12-75 0,0 0-146 16,0 0-132-16,0 0 17 0,0 0-310 15,0 0-286-15</inkml:trace>
  <inkml:trace contextRef="#ctx0" brushRef="#br1" timeOffset="-22038.97">30062 17096 2774 0,'4'-17'79'0,"-4"17"40"0,0 0 2 16,4-17 10-16,-4 17 20 0,12-10 11 0,-12 10 3 16,14-7-10-16,-14 7-18 0,19-4-18 15,-19 4-19-15,26-3-7 0,-26 3-5 16,30-3-17-16,-12 3-18 0,1 0-28 0,-19 0-42 15,36-1-58-15,-16 1-73 0,0 0-73 16,0-3-94-16,1-1-169 0,-3 3-498 16,0-1-441-16</inkml:trace>
  <inkml:trace contextRef="#ctx0" brushRef="#br1" timeOffset="-21780.64">30543 17035 3026 0,'0'0'38'0,"0"0"31"0,0 0 4 16,0 0 4-16,0 0-7 0,0 0 11 15,-2 23 0-15,2-23-9 0,16 4-7 0,-16-4-9 16,26 5-3-16,-11-2-8 0,2-2-6 15,-17-1-26-15,35 2-46 0,-17-2-47 16,-2 0-58-16,-16 0-38 0,28-2-42 16,-15-2-60-16,-13 4-615 0,17-7-271 0</inkml:trace>
  <inkml:trace contextRef="#ctx0" brushRef="#br1" timeOffset="-21615.67">30583 16936 2781 0,'0'0'19'0,"-14"-6"40"16,14 6 34-16,0 0 41 0,-16-5 32 0,16 5 10 15,0 0-11-15,0 0-24 0,0 0-15 16,0 0-20-16,0 0-10 0,0 0-20 16,0 0-26-16,45-6-26 0,-45 6-36 0,34-2-32 15,-16 0-41-15,2 2-65 0,3-2-58 16,-4 0-59-16,2 0-131 0,-1-1-524 0,0 0-326 16</inkml:trace>
  <inkml:trace contextRef="#ctx0" brushRef="#br1" timeOffset="-21106.24">31248 16566 2822 0,'0'0'-8'15,"0"0"19"-15,0-21 17 0,0 21 17 16,0 0 30-16,0 0 34 0,0 0 31 16,0 0 12-16,0 0-6 0,0 0-4 0,0 0 1 15,0 0-2-15,10 60-2 0,-10-41-7 16,0 4-3-16,2 1-9 0,0 3-3 0,0 2 0 15,0-1-11-15,0 1-18 0,1-1-8 16,-1 1-5-16,1-3-10 0,-1 1-6 16,0 0-10-16,0-7-13 0,-2 0-26 15,2-4-37-15,0 0-43 0,-2-16-63 0,2 22-81 16,2-15-76-16,-4-7-129 0,6 8-151 16,-6-8-24-16,0 0-304 0,0 0-277 15</inkml:trace>
  <inkml:trace contextRef="#ctx0" brushRef="#br1" timeOffset="-20847.79">31510 16643 2838 0,'0'0'18'0,"0"0"27"0,0 0 10 15,0 0 30-15,0 0 28 0,0 0 8 0,0 0 2 16,-42-4-12-16,42 4-6 0,-28 8-8 16,11-4 4-16,17-4 13 0,-28 11-2 15,16-3-1-15,2-1-9 0,-3 0-14 0,13-7-6 16,-21 18-6-16,14-7-4 0,-1 1-14 15,2-1 1-15,6-11-5 0,-5 22-10 16,5-22 4-16,3 26-7 0,1-13-10 16,0 1-1-16,4-3-2 0,3 2-5 0,-1 0-1 15,6 1-5-15,0-3-29 0,4 1-34 16,0-3-45-16,2-1-55 0,1-1-70 0,-5-3-70 16,4 0-129-16,-3-2-170 0,0-2-383 15,-19 0-413-15</inkml:trace>
  <inkml:trace contextRef="#ctx0" brushRef="#br1" timeOffset="-20638.67">31739 16838 3260 0,'10'-11'83'16,"-10"11"-10"-16,0 0 18 0,0 0 35 16,0 0 28-16,0 0 11 0,0 0-7 0,4 33-18 15,-4-33-15-15,3 21-17 0,-1-6-6 16,2 0-10-16,0 1-11 0,1 1-8 15,1 2-10-15,0-2-6 0,2 2-30 16,-2-2-33-16,2-2-48 0,-2-1-63 0,0-3-77 16,0-1-80-16,-6-10-121 0,13 13-143 15,-6-9-53-15,-7-4-268 0,0 0-213 0</inkml:trace>
  <inkml:trace contextRef="#ctx0" brushRef="#br1" timeOffset="-20142.66">31925 16749 2500 0,'0'0'-65'0,"0"0"12"15,2-22 1-15,-2 22 9 0,2-14 21 16,-2 14 19-16,0 0 0 0,9-15 11 0,-9 15-5 16,0 0 0-16,15-5-3 0,-15 5 11 15,0 0 0-15,20 0 24 0,-20 0 2 16,0 0 7-16,22 10 9 0,-22-10 10 0,12 16 0 15,-12-16-1-15,6 19 9 0,-3-8 9 16,-3-11 9-16,-3 28 5 0,1-10-2 16,2-18-4-16,-8 32 3 0,4-14 3 0,-2-1 2 15,2 0-3-15,0-2-6 0,-1-1-10 16,-2-1-6-16,7-13-8 0,-6 23-3 16,6-23-7-16,-6 17-1 0,6-17-9 0,0 0-10 15,0 0-19-15,0 0-15 0,10 13-8 16,-10-13-15-16,0 0-11 0,0 0-2 15,28-36 1-15,-18 20 5 0,2-3 3 0,2 1-2 16,-1-1 12-16,-3 0 22 0,1 3 27 16,-2 4 28-16,1-2 13 0,-2 4 5 15,-8 10 3-15,14-18 15 0,-14 18 41 0,10-7 10 16,-10 7-3-16,0 0 9 0,0 0 5 16,0 0 0-16,0 0-9 0,19 25-10 0,-19-25-14 15,4 25-13-15,0-10-12 0,3 1-11 16,-3 3-13-16,4 0-14 0,1 0-27 0,1 0-34 15,6-1-40-15,-4 0-45 0,0-5-44 16,1 1-68-16,2-3-75 0,0-3-91 16,-1 2-160-16,2-5-79 0,-6 1-13 15,-10-6-348-15,22 8-401 0</inkml:trace>
  <inkml:trace contextRef="#ctx0" brushRef="#br1" timeOffset="-17330.72">32539 16766 2922 0,'0'0'-90'0,"0"0"14"0,0-25 3 16,0 25 14-16,0 0 15 0,0 0 35 0,0 0 7 16,0 0 26-16,4-14 12 0,-4 14 18 15,0 0 32-15,0 0 20 0,0 0 19 16,0 0 10-16,0 0 6 0,0 0-7 0,0 0-6 15,5-16-9-15,-5 16-17 0,0 0-9 16,0 0-12-16,0 0-11 0,18-3-8 16,-18 3-7-16,0 0-6 0,21-2-8 15,-21 2-3-15,20 0-5 0,-20 0-2 0,22 0-3 16,-22 0-3-16,26-3 2 0,-26 3-6 16,28-3-2-16,-15-1-3 0,-13 4 0 0,30-7-3 15,-18 2 0-15,2 2-1 0,-14 3-2 16,28-8-3-16,-13 5-2 0,-1-4 1 0,-14 7 0 15,30-9 0-15,-17 6-1 0,0-3 0 16,-13 6 1-16,25-7 8 0,-25 7 7 16,20-9 12-16,-20 9 13 0,14-5 0 0,-14 5-8 15,15-5-1-15,-15 5-7 0,13-8-2 16,-13 8-6-16,0 0 4 0,12-8-8 16,-12 8-1-16,0 0-1 0,13-8-4 0,-13 8-1 15,0 0 2-15,0 0-3 0,11-11-1 16,-11 11-3-16,0 0 4 0,0 0-5 15,10-14 4-15,-10 14 0 0,0 0-3 0,3-15-4 16,-3 15-1-16,0 0-1 0,2-25-4 16,-2 25 6-16,-2-22 3 0,2 22-4 15,-3-27-8-15,3 12 1 0,0 15-4 0,-2-37 0 16,2 19 4-16,-2-4-4 0,2-1 4 16,-2 1 1-16,0-3-1 0,0-4-2 0,-1 2 3 15,1-1 1-15,-2-2 4 0,2-2-5 16,2 3-1-16,-2-4 3 0,2 1-1 15,0-3 2-15,0 3 0 0,2-7-2 16,-2 1 0-16,2 2 0 0,-2 3 2 0,2 1 0 16,0-7 0-16,-2 4 2 0,0 3 0 15,-2-3-2-15,2-2-1 0,-4 1 4 0,0-2-5 16,-1-1 1-16,-3-1-2 0,2 3 2 16,-2-2 0-16,-2 1 5 0,2 2-4 0,0 1-3 15,2 1 3-15,-3 0-1 0,0 2 1 16,3-1 0-16,0 4 2 0,0 1-3 15,-1-1 2-15,3 1-2 0,0 0 5 16,0-2-2-16,-1 2-2 0,1 0 1 0,0-2 0 16,-1 2 0-16,1-1 2 0,-2-1-2 15,2 1-2-15,0-1 1 0,-2-4 2 16,-2-1-5-16,2 2-2 0,0-2 7 0,-2 2-2 16,1-3 2-16,-1 2-2 0,-1 0 0 15,-1-2-1-15,-1-1-1 0,1 1 3 0,-1-2-3 16,-2-2-1-16,-1-1 0 0,1-1 4 15,-4 3-3-15,2-1-16 0,3 4 1 0,-2 1 6 16,4-1-3-16,-2 3 4 0,1 0-1 16,2-2 2-16,-1 3 9 0,1-1-8 15,1 1 2-15,2 0 2 0,-3 3-1 0,2 3 1 16,3-3-2-16,0 3 5 0,0 0 0 16,0 0 1-16,2 1 0 0,0 0 1 15,2 2 0-15,0 0-1 0,0 0-2 16,0 1 2-16,0 1 0 0,0 0 3 0,2 2 1 15,-2-1 4-15,0 1 4 0,0 19-2 16,0-32 2-16,0 19-2 0,0 13 0 16,2-26-2-16,-2 26 0 0,0-24 2 0,0 24-3 15,2-20-2-15,-2 20 5 0,0-20-4 16,0 20-2-16,0-17 2 0,0 17-1 0,0 0 2 16,0-19 1-16,0 19-4 0,0 0 1 15,0 0 2-15,0-19-2 0,0 19-1 0,0 0 0 16,0 0-1-16,0 0 0 0,0 0-1 15,0 0 0-15,0 0 0 0,-2-21 4 0,2 21-4 16,0 0 4-16,0 0 0 0,0 0 2 16,0 0 5-16,0 0 5 0,0 0 4 15,0 0 7-15,-4-19-2 0,4 19 1 0,0 0-4 16,-18-12-2-16,18 12-5 0,-18-13-1 16,3 5 0-16,-2-1-1 0,-2-3-3 15,-3-1-1-15,-5-3 1 0,-3 2-1 16,-8-8-4-16,-2 3 1 0,-3-3-3 0,-1-1 1 15,-17-6-2-15,4-1 3 0,5 5-1 16,8 1-2-16,2-1-2 0,2 2 2 0,2 0-1 16,2 0-1-16,6 4 1 15,5 2 2-15,3 2-3 0,2 2 0 0,0-1 3 16,6 1-2-16,1 2 0 0,0 1-2 0,3 0 1 16,10 10-4-16,-17-16 2 0,8 9 1 15,9 7 2-15,-11-13-3 0,11 13 2 0,-10-12 0 16,10 12 0-16,-10-9-1 0,10 9 2 15,0 0 0-15,-12-13 0 0,12 13 0 0,0 0-2 16,-8-12-1-16,8 12 4 0,0 0-2 16,0 0 0-16,-8-15 0 0,8 15-1 15,0 0 0-15,0 0-2 0,-6-13 3 0,6 13-2 16,0 0 0-16,0 0-1 0,0 0 3 16,0 0-3-16,0 0-1 0,0 0 0 15,0 0 4-15,0 0-3 0,0 0 0 0,0 0 1 16,0 0 2-16,0 0-1 0,0 0-1 15,0 0-2-15,0 0 4 0,0 0-1 16,0 0 4-16,0 0-6 0,0 0 6 16,0 0-6-16,0 0 3 0,0 0 1 0,0 0-1 15,0 0 0-15,0 0 0 0,0 0 2 16,0 0 4-16,0 0-4 0,0 0 3 0,0 0-3 16,0 0 0-16,0 0 0 0,0 0-1 15,0 0 0-15,0 0 3 0,0 0-2 0,0 0 6 16,0 0-2-16,0 0-1 0,0 0 2 15,25-12-2-15,-25 12-1 0,0 0 1 0,11-13-1 16,-11 13 0-16,0 0 0 0,8-10-4 16,-8 10 3-16,0 0-2 0,0 0 1 15,8-11 2-15,-8 11-2 0,0 0 3 0,0 0 2 16,0 0 10-16,0 0 5 0,0 0 1 16,0 0-2-16,0 0-1 0,0 0-3 0,0 0 4 15,0 0-4-15,0 0-2 0,-42 0 0 16,42 0-2-16,-23-2-4 0,23 2 3 15,-30-5-5-15,14 2 2 0,16 3-8 16,-32-7 6-16,17 3 0 0,0-2-3 16,15 6 0-16,-27-9 7 0,13 5-5 0,14 4-3 15,-18-10-1-15,18 10 2 0,-20-7-1 16,20 7 1-16,-12-8 1 0,12 8-2 0,0 0-3 16,-13-11 0-16,13 11 0 0,0 0-3 15,0 0 0-15,0 0 1 0,0 0 3 0,0 0 4 16,0 0 0-16,0 0 12 0,0 0 20 15,0 0 1-15,0 0-4 0,7 49 1 0,-3-32-10 16,0 1 2-16,2 4-7 0,0-1 0 16,-1 4-1-16,2-2-2 0,-3-2-4 15,2 2 1-15,-2-4-9 0,-2 2-16 0,4-2-19 16,-2 0-32-16,1-2-33 0,0-1-46 16,-1-4-52-16,2 4-70 0,-4-5-99 15,2 1-184-15,-2-3-77 0,-2-9-10 0,0 0-236 16,9 21-230-16</inkml:trace>
  <inkml:trace contextRef="#ctx0" brushRef="#br1" timeOffset="-15497.72">28166 10175 2542 0,'14'-7'-64'0,"-14"7"27"0,18-6 7 16,-18 6 13-16,0 0 25 0,24-5 19 16,-24 5 35-16,20-6 21 0,-20 6 23 0,19-2 13 15,-19 2 6-15,17-3 8 0,-17 3 11 16,0 0 6-16,25 0-2 0,-25 0-5 0,0 0-10 15,18-3-6-15,-18 3-13 0,0 0 1 16,0 0-6-16,14 6-1 0,-14-6-21 16,0 0 4-16,0 0-14 0,0 0-12 0,0 0-1 15,0 0-5-15,-46 12-11 0,46-12-4 16,-36-2-25-16,19 0-1 0,-4-2-1 16,2 2-1-16,-4-2 0 0,5 0-5 0,-2 1 2 15,2-1-3-15,1 0 3 0,17 4-3 16,-31-6-1-16,31 6 1 0,-22-4-5 0,22 4-1 15,-18-1 1-15,18 1 1 0,0 0 2 16,0 0 5-16,0 0 1 0,-17 11 3 16,17-11 0-16,0 0-2 0,2 21 2 0,-2-21 5 15,0 22 4-15,0-22-9 0,2 24 2 16,-4-7-8-16,2-17 4 0,0 36-2 16,-2-17 2-16,-2 0 1 0,2 2 1 0,0-2 1 15,0 0-7-15,0 0 1 0,0 0 1 16,-1-2-4-16,-1 1 1 0,4-1-2 0,0-17-2 15,-1 26 0-15,1-26-8 0,0 24-18 16,-2-16-20-16,2-8-25 0,0 17-30 0,0-17-34 16,0 16-32-16,0-16-43 0,3 12-31 15,-3-12-34-15,0 0-34 0,0 0-80 16,11 4-90-16,-11-4-450 0,0 0-327 0</inkml:trace>
  <inkml:trace contextRef="#ctx0" brushRef="#br1" timeOffset="-15331.46">28004 10505 2751 0,'0'0'-3'0,"0"0"56"0,0 0 18 16,-4-28 18-16,4 28 30 0,0 0 38 15,-7-18 29-15,7 18 15 0,0 0-1 16,0 0-10-16,0-17-10 0,0 17-37 0,0 0-14 16,0 0-19-16,15-11-12 0,-15 11-15 15,23-4-6-15,-23 4-17 0,29 0-9 0,-8-1-16 16,-2 1-22-16,2 1-27 0,3-1-32 16,-1 2-45-16,0 0-56 0,-1-2-73 15,5 2-56-15,-6 0-102 0,4 0-164 0,-2 0-439 16,-2-2-439-16</inkml:trace>
  <inkml:trace contextRef="#ctx0" brushRef="#br1" timeOffset="-14940.62">28602 10507 3128 0,'0'0'59'16,"0"0"14"-16,0 0-3 0,-25 3 16 0,25-3 19 16,0 0 15-16,0 0 3 0,0 0-12 15,0 0-9-15,0 0-11 0,0 0-13 0,0 0-11 16,0 0-4-16,0 0-7 0,0 0-7 16,0 0-6-16,65-6-16 0,-46 6-22 0,-19 0-35 15,36-7-42-15,-17 6-51 0,2-1-51 16,-2-2-44-16,-2-3-36 0,-2 1-49 0,-15 6-680 15,19-18-438-15</inkml:trace>
  <inkml:trace contextRef="#ctx0" brushRef="#br1" timeOffset="-14766.91">28640 10309 3002 0,'-16'-5'-13'0,"6"-2"50"16,10 7 22-16,-18-7 25 0,18 7 31 16,0 0 24-16,-19-5 4 0,19 5-6 15,0 0-7-15,0 0-3 0,0 0-11 0,0 0-7 16,0 0-13-16,0 0-10 0,0 0-9 15,0 0-12-15,59 15-27 0,-43-14-37 0,3 2-35 16,1-3-55-16,0 0-66 0,1 2-61 16,3-4-71-16,-5-1-137 0,2-1-148 0,1 4-277 15,-6-3-195-15</inkml:trace>
  <inkml:trace contextRef="#ctx0" brushRef="#br1" timeOffset="-12462.12">29298 10517 2705 0,'0'0'-84'0,"0"0"35"16,-19 2 10-16,19-2 21 0,0 0 33 15,0 0 52-15,0 0 56 0,0 0 42 0,0 0 23 16,0 0 4-16,0 0-6 0,0 0-17 16,0 0-12-16,0 0-18 0,0 0-15 0,0 0-18 15,0 0-9-15,0 0-14 0,70-9 15 16,-40 9-17-16,3 1-8 0,11 1-18 15,3-1-9-15,11 4-8 0,5 1-2 0,20 1-3 16,3 1-4-16,1-1-5 0,-16 1-5 16,-6-2-3-16,-4 0-20 0,-1-2-19 15,-6 0-25-15,-7-3-10 0,-3 3-11 0,-8-4-15 16,-1 2-12-16,-6-1-10 0,-6-1-16 16,-2 0-29-16,-3 0-28 0,-6 0-42 15,-12 0-49-15,12-3-112 0,-12 3-543 0,0 0-333 16</inkml:trace>
  <inkml:trace contextRef="#ctx0" brushRef="#br1" timeOffset="-11148.75">29486 10936 2753 0,'0'0'-67'16,"0"0"29"-16,0 0 23 0,0 0 30 15,0 0 20-15,0 0 14 0,0 0 19 0,0 0 1 16,0 0-4-16,0 0 1 0,0 0 5 16,0 0 4-16,0 0 10 0,0 0 1 0,0 0 3 15,0 0 0-15,0 0-9 0,0 0-1 16,0 0-3-16,0 0-7 0,11 50-3 16,-11-50-5-16,0 24-7 0,2-11-5 15,-2-13-7-15,-2 30-3 0,2-18-4 0,0-12-7 16,0 31 0-16,0-17 15 0,0-14-6 15,2 26-6-15,-2-26-2 0,2 23-18 0,-2-23-33 16,2 19-51-16,-2-19-58 0,7 16-69 16,-3-11-89-16,-4-5-169 0,9 8-498 0,-1-5-389 15</inkml:trace>
  <inkml:trace contextRef="#ctx0" brushRef="#br1" timeOffset="-10906.67">29717 11083 2853 0,'0'0'-53'0,"0"0"40"16,0 0 20-16,0 0 16 0,-2-25-1 0,2 25 21 16,0 0 20-16,0 0 11 0,0 0 4 0,0 0-6 15,28 4-10-15,-28-4-5 0,0 0-2 16,34 9-8-16,-20-6-6 0,3 0-5 0,-2 1-8 15,-15-4-22-15,31 4-45 0,-17-2-58 16,-14-2-46-16,25 2-46 0,-15-4-77 16,-10 2-582-16,13-4-193 0</inkml:trace>
  <inkml:trace contextRef="#ctx0" brushRef="#br1" timeOffset="-10677.21">29808 10980 2614 0,'0'0'46'0,"-15"-5"5"15,15 5-6-15,0 0 11 0,0 0 34 0,0 0 32 16,0 0 18-16,0 0-3 0,0 0-3 16,0 0 1-16,0 0 7 0,-6 32 4 0,6-32-6 15,0 16-3-15,0-16-10 0,2 22 5 16,-2-22-7-16,2 24-15 0,-2-10-15 16,2 0-5-16,-2-14-11 0,5 32-16 15,-3-17-13-15,2 0-30 0,-2 1-39 0,0-4-34 16,-2-12-48-16,6 26-57 0,1-13-74 0,-3-7-76 15,1 1-165-15,1 0-147 0,-6-7-306 16,12 10-332-16</inkml:trace>
  <inkml:trace contextRef="#ctx0" brushRef="#br1" timeOffset="-7947.42">30252 11450 2717 0,'0'0'-102'16,"0"0"38"-16,0 0 22 0,0 0 29 0,0 0 8 15,0 0 23-15,0 0 15 0,0 0 12 16,0 0 3-16,0 0-9 0,0 0 0 0,0 0-4 16,0 0 0-16,0 0 2 0,0 0 9 15,0 0 13-15,0 0 5 0,0 0 6 16,0 0 7-16,0 0 10 0,0 0 6 0,0 0-6 15,0 0-7-15,0 0-6 0,0 0-11 16,0 0-7-16,36-5-5 0,-36 5-6 16,24 1-5-16,-24-1-3 0,36 4-4 0,-13-1-3 15,3 0-2-15,1 1-4 0,3 0-5 16,0 1 1-16,-3-1 1 0,-1 0-9 16,-4-2-5-16,0 1-18 0,-3 0-28 0,-2-1-34 15,2-2-35-15,-19 0-47 0,28 0-43 16,-18 0-57-16,-10 0-120 0,17 0-490 0,-17 0-221 15</inkml:trace>
  <inkml:trace contextRef="#ctx0" brushRef="#br1" timeOffset="-7166.74">30430 11637 2511 0,'0'0'-70'0,"0"0"23"16,0 0 20-16,0 0 28 0,0 0 7 16,5-19 25-16,-5 19 10 0,0 0 5 15,0 0 0-15,0 0 3 0,0 0 5 0,0 0 6 16,0 0 21-16,0 0 8 0,0 0 7 16,0 0 2-16,0 0-5 0,0 0 0 15,0 0-2-15,0 0 9 0,0 0-10 16,0 0-4-16,0 0-7 0,0 0-5 0,0 0-5 15,0 0-4-15,0 0-9 0,0 0-7 16,0 0-5-16,0 0-3 0,0 0-8 0,0 0 1 16,0 0-5-16,0 54-8 0,0-54 3 15,0 0-2-15,2 17-2 0,-2-17-5 0,0 0-1 16,-2 19-1-16,2-19-1 0,0 0-2 16,-3 21-2-16,3-21 2 0,0 0-4 15,0 22-1-15,0-22 2 0,0 16-4 0,0-16 0 16,0 0-2-16,0 20 1 0,0-20 0 15,0 0 0-15,0 0-1 0,0 22 1 0,0-22-1 16,0 0 0-16,0 0 2 0,0 17 2 16,0-17-3-16,0 0 7 0,0 0-7 15,0 0 3-15,0 23-3 0,0-23 0 0,0 0-3 16,3 15 3-16,-3-15 0 0,0 0-4 16,2 15 2-16,-2-15 0 0,0 0-1 15,0 0 0-15,0 0-3 0,2 19-7 16,-2-19-3-16,0 0-12 0,0 0-21 0,0 0-31 15,0 0-37-15,0 0-54 0,5 13-56 0,-5-13-54 16,0 0-119-16,0 0-570 0,0 0-409 16</inkml:trace>
  <inkml:trace contextRef="#ctx0" brushRef="#br1" timeOffset="-6706.73">30513 11735 2788 0,'0'0'-115'16,"0"0"38"-16,6-14 14 0,-6 14 18 15,0 0 21-15,0 0 3 0,11-7 1 16,-11 7 5-16,0 0-3 0,0 0 2 0,0 0 7 16,0 0 12-16,0 0 5 0,0 0 12 15,0 0 16-15,0 0 25 0,0 0 14 0,0 0 12 16,0 0 6-16,0 0-2 0,0 0-2 15,0 0-5-15,0 0-7 0,0 0-1 16,0 0-7-16,0 0-2 0,-42 21-3 0,42-21-5 16,-16 5 4-16,16-5-9 0,0 0-6 15,-16 6-2-15,16-6-5 0,0 0-4 16,-15 7-1-16,15-7-2 0,0 0-2 16,0 0-1-16,-11 10 1 0,11-10-10 0,0 0 1 15,0 0-3-15,0 0-2 0,0 0-3 16,0 0 1-16,0 0 0 0,30 19-3 0,-30-19 14 15,15 8 5-15,-15-8 5 0,15 11 11 16,-7-3-3-16,3 0 0 0,-1-1 6 0,1 4-7 16,2 0-5-16,-1 1-3 0,2-1-5 15,-2 1-4-15,0-3-1 0,-1 2-5 16,0 2-9-16,1-4-15 0,-3-2-22 0,1 3-29 16,-10-10-41-16,20 14-52 0,-14-6-50 15,2-3-56-15,-8-5-108 0,11 4-161 0,-11-4-357 16,0 0-249-16</inkml:trace>
  <inkml:trace contextRef="#ctx0" brushRef="#br1" timeOffset="-6344.84">30784 11865 2618 0,'0'0'-10'0,"-3"-28"39"15,3 28 10-15,0 0 12 0,0 0 5 16,0 0-6-16,10-13 3 0,-10 13-11 0,0 0-4 16,12-10-7-16,-12 10 2 0,0 0-4 15,17-5 2-15,-17 5-3 0,0 0 2 16,19 0 4-16,-19 0 7 0,0 0 12 16,0 0 10-16,23 5 10 0,-23-5 2 0,0 0 9 15,8 13 2-15,-8-13 2 0,0 0 5 16,-4 22 4-16,4-22 2 0,0 0-6 15,-10 26-2-15,4-16 7 0,6-10-5 0,-11 22 0 16,5-14 2-16,6-8 21 0,-9 18-16 16,9-18-4-16,-4 18-13 0,4-18-15 0,0 0 0 15,6 21-33-15,1-15-37 0,-1 0-25 16,5 0-34-16,-11-6-46 0,22 4-68 16,-6-3-71-16,-16-1-83 0,27-5-151 0,-10-1-135 15,-4-2-326-15,1 1-361 0</inkml:trace>
  <inkml:trace contextRef="#ctx0" brushRef="#br1" timeOffset="-5199.76">31205 10422 2778 0,'0'0'-67'0,"-10"-12"33"15,10 12 3-15,0 0 20 0,0 0 39 0,-2-23 29 16,2 23 11-16,0 0-3 0,0 0-9 15,12-30-6-15,-12 30-7 0,11-17-1 0,-3 10 3 16,-8 7-13-16,15-8 0 0,-15 8-3 16,19-6 2-16,-19 6 4 0,18 0-4 0,-18 0-1 15,0 0 4-15,24 11-5 0,-24-11-1 16,13 19-1-16,-8-6 1 0,-1 0-4 16,-4-13 1-16,4 28-7 0,-2-13 6 0,-2-15 1 15,-4 28 4-15,2-12 4 0,0-1 2 16,2-15 0-16,-7 28 1 0,3-14 1 15,-1-1-6-15,5-13-3 0,-8 21-4 0,8-21 0 16,-4 18 0-16,4-18-3 0,-4 12 1 16,4-12-7-16,0 0-7 0,0 0-10 0,0 0-8 15,0 0-5-15,0 0-7 0,0 0 0 16,0 0 0-16,0 0 4 0,0 0-3 16,42-43 3-16,-31 24 1 0,-1-1 5 0,1 0 1 15,-2 1 10-15,-1 3 15 0,0 1 20 16,-2 2 24-16,1-1 15 0,-7 14 4 15,9-18 1-15,-9 18 7 0,6-11 12 0,-6 11 7 16,0 0-4-16,0 0 2 0,0 0-11 16,0 0-2-16,0 0 23 0,0 0-19 0,0 0-2 15,-2 48-17-15,2-48-8 0,2 27-7 16,0-12-13-16,2 1-10 0,0-1-36 16,3 0-17-16,-1 0-28 0,5-1-44 15,-3-1-66-15,5 1-92 0,-3-5-126 0,2-2-237 16,0 0-6-16,-12-7-348 0,19 7-403 15</inkml:trace>
  <inkml:trace contextRef="#ctx0" brushRef="#br1" timeOffset="29.66">29725 9961 732 0,'0'0'334'16,"0"0"-120"-16,0 0-68 0,0 0-37 0,0 0-35 15,-10-18-8-15,10 18 0 0,0 0-7 16,0 0-3-16,0 0 2 0,0 0 0 16,0 0 12-16,0 0 0 0,0 0 15 0,0 0 29 15,0 0 10-15,0 0 9 0,0 0 7 16,0 0-9-16,0 0-12 0,0 0-12 15,0 0-12-15,0 0-13 0,0 0-8 0,0 0-7 16,0 0-2-16,0 0-10 0,0 0-9 16,0 0 3-16,0 0-10 0,0 0-3 15,0 0 2-15,0 0 8 0,0 0 3 0,0 0 9 16,6 58 2-16,-2-47-2 0,-4-11-4 16,2 19-2-16,-2-19-5 0,5 21-5 15,-5-21 1-15,2 21-2 0,-2-21-6 0,3 23 3 16,-1-13-7-16,-2-10-4 0,0 22 1 15,0-22-1-15,4 21-5 0,-4-21-1 0,4 19-1 16,-4-19-1-16,4 22-3 0,-4-22 0 16,2 19-5-16,0-9 0 0,-2-10-3 0,4 18-5 15,-4-18-17-15,4 17-21 0,-4-17-25 16,5 13-30-16,-5-13-40 0,0 0-52 16,7 19-56-16,-7-19-108 0,0 8-232 0,0-8-312 15,0 0-263-15</inkml:trace>
  <inkml:trace contextRef="#ctx0" brushRef="#br1" timeOffset="1870.12">29248 11422 2547 0,'0'0'-147'0,"0"0"17"0,0 0 5 16,0 0 8-16,0 0 16 0,0 0 19 15,0 0 19-15,-24-28 29 0,24 28 14 16,0 0 30-16,0 0 25 0,0 0 19 15,0 0 28-15,0 0 34 0,0 0 12 0,0 0 17 16,0 0 1-16,0 0 6 0,-17-4 5 16,17 4-5-16,0 0-5 0,0 0-5 0,0 0 1 15,0 0-1-15,0 0 2 0,0 0 0 16,0 0-2-16,0 0 14 0,0 0-7 16,0 0-12-16,0 0-20 0,0 0-23 0,0 0-1 15,0 0-17-15,63 11 0 0,-43-9-10 16,1 0-4-16,-1-2-15 0,0 0-3 0,-1 2-15 15,0-2-8-15,0 0-21 0,-19 0-18 16,30 1-16-16,-16-1-19 0,0 0-27 16,-14 0-30-16,0 0-37 0,29 0-65 0,-21 0-47 15,-8 0-104-15,0 0-166 0,0 0-451 16,0 0-433-16</inkml:trace>
  <inkml:trace contextRef="#ctx0" brushRef="#br1" timeOffset="2328.31">29329 11658 3058 0,'0'0'-15'0,"0"0"13"0,0 0 4 0,0 0 17 16,0 0 8-16,2-23 5 0,-2 23 5 15,0 0-11-15,0 0 3 0,0 0-5 16,0 0 11-16,0 0 21 0,0 0 14 0,0 0 7 15,0 0 10-15,0 0 5 0,0 0 4 16,0 0 7-16,0 0-9 0,-4 61 0 16,4-46-7-16,0-15-8 0,-2 33-5 15,2-15-9-15,-2 0-5 0,2 1 3 0,-2-1-11 16,4 0-5-16,-2 0-8 0,2-2 0 16,-2 2-7-16,0-18-2 0,0 27-4 0,0-27-3 15,0 22-8-15,0-22-13 0,0 19-19 16,0-12-28-16,0-7-45 0,0 0-63 0,-6 13-66 15,6-13-70-15,0 0-161 0,0 0-139 16,0 0-300-16,0 0-266 0</inkml:trace>
  <inkml:trace contextRef="#ctx0" brushRef="#br1" timeOffset="2661.27">29361 11818 2685 0,'0'0'-34'0,"13"-9"9"15,-13 9 1-15,0 0 13 0,0 0 6 0,0 0 34 16,0 0 8-16,0 0 13 0,0 0 4 16,0 0 2-16,0 0-2 0,0 0 6 0,0 0 20 15,0 0 4-15,0 0 5 0,0 0-1 16,-49 18-8-16,49-18-4 0,-16 6-8 16,16-6-9-16,-13 6-5 0,13-6-4 0,0 0-1 15,-17 7 1-15,17-7-1 0,0 0 8 16,-15 7 9-16,15-7 6 0,0 0 7 15,0 0 2-15,0 20-8 0,0-20-1 0,0 0 0 16,15 23-1-16,-9-11 1 0,5-3-5 16,0 3 1-16,1-1-10 0,-2 3-8 0,6-3-4 15,-2 0 13-15,6 3-9 0,-4-5-11 16,-1 1-42-16,0-1-40 0,-2-3-55 0,-1 2-70 16,1-3-82-16,-4-1-128 0,1-2-218 15,-10-2 1-15,19 2-269 0,-19-2-217 16</inkml:trace>
  <inkml:trace contextRef="#ctx0" brushRef="#br1" timeOffset="4195.26">29648 12140 2506 0,'0'0'-100'0,"-12"-14"21"16,12 14 17-16,0 0 26 0,0 0 32 16,0 0 13-16,0 0 22 0,0 0 19 15,0 0 14-15,0 0 12 0,0 0 26 0,0 0 24 16,0 0 21-16,0 0 19 0,0 0 2 0,0 0 1 15,0 0-3-15,0 0 6 0,0 0 2 16,0 0 28-16,0 0-4 0,0 0-14 16,0 0-3-16,0 0-23 0,0 0-2 0,0 0-4 15,5 39-16-15,-5-39-13 0,3 21-14 16,-3-21-14-16,2 23-10 0,-2-23-9 0,2 21-7 16,-2-21-13-16,2 20-17 0,-2-20-33 15,4 18-50-15,-2-11-45 0,-2-7-69 16,2 14-93-16,-2-14-106 0,4 7-234 0,-4-7-37 15,0 0 23-15,0 0-342 0,0 0-375 16</inkml:trace>
  <inkml:trace contextRef="#ctx0" brushRef="#br1" timeOffset="6736.42">30346 11046 354 0,'0'0'95'16,"0"0"-12"-16,0 0-5 0,0 0-7 16,0 0 2-16,0 0-3 0,0 0 2 15,0 0 6-15,0 0 14 0,0 0 2 16,0 0 11-16,0 0 22 0,0 0 9 0,0 0 15 15,0 0 13-15,0 0 15 0,0 0 4 0,0 0 9 16,0 0-2-16,0 0-8 16,0 0-2-16,-13-11-11 0,13 11-9 0,0 0-8 15,0 0-15-15,0 0 9 0,0 0 0 0,0 0 0 16,0 0-10-16,0 0-1 0,0 0 0 16,-6 29 15-16,6-29-12 0,0 0-14 0,2 25-10 15,-2-25-12-15,2 19-14 0,-2-19-9 16,2 22-7-16,2-6-9 0,-4-16-8 15,2 25-5-15,0-10-13 0,0 0-28 0,1 0-32 16,-3-4-41-16,2 1-48 0,-2-12-64 16,0 23-80-16,0-23-105 0,-5 17-237 0,1-9-13 15,4-8-373-15,-18 10-445 0</inkml:trace>
  <inkml:trace contextRef="#ctx0" brushRef="#br1" timeOffset="8003.21">29285 11367 2961 0,'0'0'-110'16,"0"0"11"-16,0 0 14 0,0 0 14 0,0 0 22 15,0 0 23-15,0 0 29 0,0 0 8 16,0 0 16-16,0 0 13 0,0 0 7 15,0 0 12-15,0 0 11 0,0 0 15 0,0 0 8 16,0 0 2-16,0 0-2 0,0 0-7 16,0 0-9-16,0 0-9 0,0 0-9 15,0 0-7-15,0 0-2 0,0 0-6 0,0 0-4 16,0 0-6-16,0 0 0 0,0 0 5 0,0 0 6 16,26 28 3-16,-26-28 1 0,0 0-2 15,20 6 4-15,-20-6-3 0,16 6-3 16,-16-6-3-16,0 0-4 0,19 3-4 0,-19-3-3 15,17 3-4-15,-17-3-2 0,0 0-3 16,23 5 1-16,-23-5-6 0,19 2 0 0,-19-2-2 16,21 2 1-16,-21-2-6 0,20 2 2 15,-20-2-5-15,20 3 1 0,-20-3-1 0,19 0 0 16,-19 0-3-16,16 5 2 0,-16-5 1 16,0 0 3-16,20 1 4 0,-20-1 0 15,0 0-2-15,20-1 0 0,-20 1-3 0,0 0 2 16,21-5-3-16,-21 5 2 0,0 0-4 15,0 0-2-15,21-1 4 0,-21 1-1 16,0 0 1-16,0 0-1 0,19-2-2 0,-19 2 0 16,0 0-2-16,0 0 2 0,19 2-2 15,-19-2 7-15,0 0 5 0,0 0 6 0,0 0 1 16,0 0 2-16,19 0 5 0,-19 0-5 16,0 0-4-16,0 0 2 0,0 0-7 15,0 0 1-15,0 0-2 0,0 0-2 0,0 0 1 16,19 4-1-16,-19-4-2 0,0 0 0 15,0 0-4-15,0 0 1 0,0 0-2 16,0 0 3-16,15 2-5 0,-15-2 2 0,0 0 9 16,0 0-1-16,0 0 5 0,0 0 11 15,0 0 4-15,0 0 2 0,0 0 7 16,0 0-7-16,0 0-6 0,0 0-3 0,0 0 4 16,-46 11-24-16,46-11-3 0,-22 2 0 15,22-2 0-15,-23 0 0 0,23 0 4 0,-28 0-7 16,28 0 4-16,-28-2-4 0,14-2 3 15,14 4-2-15,-30 0 1 0,30 0 2 16,-27-2-1-16,27 2-2 0,-26-2 0 0,26 2-1 16,-22 0 4-16,22 0-2 0,-24 0 0 15,24 0-1-15,-19 2-3 0,19-2 6 0,-22 0-2 16,22 0-1-16,-18 0 0 0,18 0-1 16,-22 0 9-16,22 0-4 0,-21 2 3 0,21-2 0 15,0 0-1-15,-32 0 1 0,32 0-2 16,-20 0-4-16,20 0 2 0,-20 2-1 15,20-2 5-15,-18 0-5 0,18 0 0 0,0 0-4 16,-22 2 0-16,22-2-12 0,0 0-14 16,-17 2-20-16,17-2-28 0,0 0-49 0,0 0-60 15,-12 0-68-15,12 0-105 0,0 0-207 16,0 0-61-16,0 0-307 0,0 0-344 16</inkml:trace>
  <inkml:trace contextRef="#ctx0" brushRef="#br1" timeOffset="12595.14">20176 8501 2945 0,'-4'-19'51'16,"4"19"1"-16,0 0-3 0,0 0-6 0,0 0-3 15,0 0 2-15,0 0-3 0,0-19 3 16,0 19-1-16,0 0-10 0,0 0-2 16,0 0 7-16,0 0 13 0,0 0 20 0,0 0 18 15,0 0 18-15,0 0-3 0,0 0-3 16,0 0-5-16,0 0-4 0,0 0-7 0,0 0-9 15,0 0-6-15,0 0-7 0,0 0-9 16,0 0-3-16,0 0 0 0,8 55-8 16,-6-37 14-16,-2 0-3 0,2 3-10 0,0 0 2 15,1 2-6-15,-3 4-6 0,2 0-1 16,-2 1 1-16,0-1-6 0,0-1-3 0,0 3-5 16,0-2 3-16,0-4-3 0,0-1-2 15,0 1-2-15,0-4 1 0,0 2-9 16,0-3 2-16,0-1-10 0,0-17-25 0,0 25-30 15,2-13-33-15,-2-12-47 0,0 0-68 16,2 22-62-16,-2-22-115 0,0 0-183 16,0 0-44-16,0 0-237 0,0 0-192 0</inkml:trace>
  <inkml:trace contextRef="#ctx0" brushRef="#br1" timeOffset="14306.98">20211 8743 2385 0,'-2'-25'-94'0,"2"25"40"15,0 0 20-15,0 0 28 0,0 0 7 16,-2-15 6-16,2 15 3 0,0 0 12 0,0 0 17 16,0 0 13-16,0 0 11 0,0 0 7 15,0 0 16-15,0 0 3 0,0 0 7 0,0 0 8 16,0 0-5-16,0 0-4 0,0 0-7 15,0 0-6-15,0 0 2 0,0 0-1 16,0 0-4-16,0 0-1 0,0 0-4 0,0 0-4 16,0 0-9-16,0 0-4 0,43 12-7 15,-43-12-3-15,42 3-2 0,-12-1-5 0,4 0-4 16,-1 0 0-16,9-2 0 0,3 1 4 16,1-1-1-16,4 3-1 0,-4-3-1 15,3 1-4-15,-7-1-3 0,1 3-1 0,-7-2-7 16,-3-1 1-16,-1 3-2 0,-4-1-5 15,-5-1-1-15,-4 2 3 0,0-3 2 16,-19 0 6-16,26 1 7 0,-26-1 7 0,16 6-5 16,-16-6-1-16,0 0-2 0,0 0 0 15,9 9-8-15,-9-9 1 0,0 0-3 16,0 0-3-16,0 0-4 0,0 0-3 0,0 0-6 16,0 0-17-16,0 0-17 0,0 0-16 15,0 0-10-15,0 0 0 0,-23 23 2 0,23-23 7 16,0 0 2-16,0 0 5 0,0 0 4 15,0 0 5-15,0 0 1 0,0 0 7 16,0 0 0-16,-7 13 3 0,7-13 4 0,0 0 6 16,0 0-1-16,0 0 5 0,0 0 4 15,0 0 0-15,0 0 2 0,0 0 4 16,0 0 1-16,0 0-1 0,0 0 0 0,36-23 2 16,-36 23-3-16,17-24 1 0,-4 9-4 15,-1-4 3-15,4-4 0 0,-2 0 5 0,3-2 6 16,-4 2 3-16,2-1-4 0,-3 0-3 15,1 4 0-15,-2-2-4 0,1 3 1 0,1 5-1 16,-2-1-6-16,-1 1-2 0,1 2 1 16,-1 3-2-16,1 3 0 0,0 2 1 15,-11 4 1-15,22 2 1 0,-10 6 1 0,0 1 1 16,1 3-3-16,-1 5 4 0,1 2-3 16,-2 0 4-16,-1 0-4 0,-2 1 0 0,0 2 0 15,-4-2 2-15,0-4 1 0,0 1-1 16,-2-2 3-16,-2-15 0 0,0 27 0 0,0-27 2 15,0 19-1-15,0-19 0 0,0 0-3 16,-6 16-1-16,6-16-3 0,0 0 2 16,0 0 0-16,0 0-2 0,0 0 1 0,-4-53-2 15,6 34 7-15,2 0 7 0,0 0 1 16,2-3-1-16,3 1-2 0,-1 4 0 16,5-1-2-16,0 3 0 0,1 2-2 0,0 4 1 15,2 2-5-15,3 0 3 0,0 6-3 16,0-1 0-16,1 4 1 0,0 2 1 0,0 1 0 15,-1 3 3-15,-1-1-3 0,-2 2-3 16,-2 0 1-16,-2 0 3 0,2-4-3 16,-4 5 1-16,1-2-2 0,-3-2 0 0,-1-1 2 15,-7-5 2-15,15 9 0 0,-15-9-5 16,10 1-9-16,-10-1-6 0,0 0-4 0,17-15-2 16,-8 5-2-16,-3-4 3 0,4 2 2 15,3-6 9-15,0 3 4 0,2 0 5 0,-1 0-1 16,2 1 1-16,-2 5 0 0,3 0 1 15,0 2 4-15,2 2 0 0,-2 3 1 16,2 2 2-16,-3 2 0 0,2 3 4 0,-1 2-3 16,-5 2 0-16,3 0-3 0,-2 1 3 15,-1 1-2-15,0 1-1 0,-4-3-2 16,-2 2 1-16,2-1 0 0,-3-1 2 0,-1-2-6 16,2 1 0-16,-6-8 1 0,7 14-3 15,-7-14-3-15,8 10-15 0,-8-10-20 0,7 3-15 16,-7-3-5-16,0 0 0 0,0 0 4 15,18-13 5-15,-18 13 11 0,16-14 13 0,-10 9 9 16,-6 5 13-16,10-12 7 0,-10 12 6 16,11-9 2-16,-11 9 0 0,9-8 0 15,-9 8 0-15,8-3 1 0,-8 3 6 0,0 0-1 16,0 0-1-16,0 0 0 0,0 0-2 16,0 0-2-16,17 9 1 0,-17-9 4 0,0 0-3 15,4 13-6-15,-4-13 2 0,4 7-4 16,-4-7 1-16,0 0 2 0,0 0-7 0,4 10 1 15,-4-10-1-15,0 0 0 0,9 9 2 16,-9-9-3-16,0 0 3 0,0 0 0 16,0 0 4-16,17 9 1 0,-17-9 5 0,0 0 1 15,0 0 5-15,16 6 0 0,-16-6-1 16,20 1-3-16,-20-1-6 0,27 4 0 16,-7-4-2-16,2 0 1 0,10 0-2 0,0 0-5 15,7 0-8-15,5 2-2 0,3-2-1 16,1 0-5-16,3 0-1 0,8 1-5 0,1 2-7 15,-1 0-3-15,-1-2 0 0,0 2-2 16,-1 0 4-16,-8 1-1 0,-1-3-1 16,-3 3-4-16,-1-1-4 0,-3-3-6 0,-5 3 7 15,-4 1-9-15,-3-4 9 0,-1 2 1 16,-5-1 5-16,-2 2 2 0,0-2 5 0,-4 2 2 16,0-2 7-16,-4-1 4 0,0 0 7 15,-1 2-2-15,-12-2 8 0,22 2-2 0,-22-2 2 16,18 0-3-16,-18 0 1 0,19 0 3 15,-19 0-2-15,16-2-3 0,-16 2 0 16,16-2-2-16,-16 2-6 0,12-1-2 0,-12 1-4 16,0 0-1-16,16-7 2 0,-16 7-1 15,0 0-2-15,8-5 4 0,-8 5 1 0,0 0 2 16,0 0 5-16,0 0 1 0,0 0 5 16,-24-20 10-16,24 20 15 0,-18-7 11 15,18 7 10-15,-19-4 10 0,19 4 9 0,-17-4 4 16,17 4 6-16,0 0 4 0,-19-5-6 15,19 5-6-15,0 0-4 0,0 0-9 0,0 0-4 16,0 0-6-16,0 0-5 0,0 0-5 16,0 0-1-16,45 35 3 0,-27-25-32 15,2 2 0-15,-2 3-3 0,-1-2 2 0,-4-1 0 16,0 0-2-16,-5-1 1 0,0 0-3 16,-8-11-3-16,5 21-19 0,-5-21-34 0,0 0-49 15,-19 21-78-15,8-13-82 0,-8-4-133 16,2-2-194-16,-5-2-25 0,0-2-282 15,-6-1-282-15</inkml:trace>
  <inkml:trace contextRef="#ctx0" brushRef="#br1" timeOffset="15018.4">21609 7674 2901 0,'6'-11'88'0,"-6"11"3"15,0 0-11-15,6-16-6 0,-6 16-2 16,0 0 9-16,0 0 8 0,7-16 1 16,-7 16-14-16,0 0-2 0,0 0 9 0,0 0 20 15,0 0 4-15,0 0 9 0,0 0-3 16,0 0-5-16,0 0-7 0,0 0-10 16,-15 56-4-16,13-40-7 0,0 0-8 0,-2 3-9 15,1 1-8-15,1 1-6 0,0 3-4 0,2-2-2 16,-2 3-7-16,0-1-3 0,2-1 0 15,0-2-5-15,0 2-2 0,0-3-4 16,0 1-5-16,0-1 0 0,2-3-12 16,-2 0-13-16,0-5-26 0,2-2-23 0,-2-10-35 15,0 20-45-15,0-20-55 0,2 9-46 16,-2-9-33-16,0 0-37 0,0 0-59 16,0 0-49-16,0 0-527 0,11-41-365 0</inkml:trace>
  <inkml:trace contextRef="#ctx0" brushRef="#br1" timeOffset="15264.56">21655 7908 2806 0,'8'-15'-80'0,"2"4"28"15,-2 0-4-15,-8 11 21 0,17-16 18 0,-11 11 26 16,-6 5 25-16,15-12 18 0,-15 12 8 16,13-6 4-16,-13 6 26 0,0 0 38 0,0 0 11 15,0 0-5-15,0 0-4 0,0 0-15 16,0 0-9-16,0 0-6 0,0 0-2 0,-32 39 5 16,19-30 4-16,3-2-1 0,-4 1 1 15,2 2-10-15,12-10 5 0,-19 13-11 16,10-6-4-16,9-7 0 0,-10 12-14 0,10-12-4 15,0 0-7-15,0 19 1 0,0-19-4 16,24 14-8-16,-2-7-11 0,4 2-10 0,8-2 0 16,1 4-10-16,4-4-26 0,-1 1-38 15,-4 0-39-15,0 0-55 0,-3-1-66 0,-3 1-51 16,-2-3-86-16,1 3-171 0,-10-3-108 16,-2 1-291-16,-3-2-306 0</inkml:trace>
  <inkml:trace contextRef="#ctx0" brushRef="#br1" timeOffset="23276.69">26362 7840 1135 0,'0'0'206'0,"2"-22"-53"0,-2 22-8 0,0 0 8 16,0 0 3-16,3-19 22 0,-3 19 12 16,0 0-4-16,0 0 13 0,4-18-4 15,-4 18-5-15,0 0-13 0,0 0-17 0,0 0-8 16,0 0-11-16,0 0-8 0,0 0 14 16,0 0-8-16,0 0-4 0,0 0-6 15,0 0-12-15,0 0-2 0,0 0-15 0,0 0-10 16,0 0-6-16,0 0-8 0,2 61-13 15,-2-45-7-15,2 0 7 0,0 3-12 0,-2-1-8 16,4 0-7-16,-2 2-4 0,0-2 0 16,0 4-2-16,2-3 0 0,-1 0-13 0,1-2-5 15,0 2-10-15,-1-4-34 0,2 0-38 16,-3 1-50-16,2-3-72 0,-1 0-76 16,-1-5-124-16,-2-8-229 0,2 15 10 0,-2-15-336 15,0 0-370-15</inkml:trace>
  <inkml:trace contextRef="#ctx0" brushRef="#br1" timeOffset="23572.52">26130 8329 2874 0,'0'0'-62'0,"0"0"19"15,0 0 19-15,0 0 19 0,0 0 13 16,0 0 31-16,0 0 25 0,0 0 16 0,0 0 10 16,50-6-3-16,-50 6-9 0,40 0 3 15,-17 0 4-15,0 0 9 0,8 0 7 16,-1 0 2-16,1 2 4 0,-2-2-7 0,0 4-11 16,3-4-8-16,1 2-10 0,-5 0-10 15,1 3-14-15,0-5-36 0,-7 0-40 16,3 3-44-16,-7-3-48 0,2 2-49 0,-4 0-37 15,-5-2-38-15,-11 0-115 0,0 0-553 16,16 1-308-16</inkml:trace>
  <inkml:trace contextRef="#ctx0" brushRef="#br1" timeOffset="23857.14">26432 8425 2833 0,'0'0'96'0,"0"0"9"15,0 0-18-15,0 0-35 0,4 22-3 16,-4-22 4-16,0 0 2 0,5 16 18 0,-5-16 16 16,0 0 3-16,3 19 3 0,-3-19 12 15,4 19 12-15,-4-19 13 0,2 21 1 16,2-5-4-16,-2-3-24 0,1 4 1 0,1-2-4 16,0 2-41-16,-4 2-5 0,6 1-6 15,-4-1-5-15,0 0-5 0,2-1-7 0,-3 2-1 16,3-2-6-16,0-2-5 0,-2 2-14 15,3-6-14-15,0 2-18 0,-3-4-27 16,2 1-32-16,-4-11-48 0,7 15-61 0,-3-9-49 16,-4-6-66-16,0 0-158 0,7 4-114 15,-7-4-302-15,0 0-252 0</inkml:trace>
  <inkml:trace contextRef="#ctx0" brushRef="#br1" timeOffset="24155.17">26626 8610 2944 0,'0'0'191'0,"0"0"-9"16,28 9-23-16,-28-9-25 0,0 0-20 0,0 0-15 16,-5 22-10-16,5-22-8 0,0 0-10 15,-17 20-8-15,7-10-7 0,10-10 1 0,-19 15-13 16,7-8-2-16,12-7-1 0,-17 10-4 16,8-4 0-16,9-6-3 0,-16 9-2 15,16-9-1-15,-9 10 0 0,9-10 4 0,-12 10 0 16,12-10 4-16,0 0 3 0,-7 16 4 15,7-16 1-15,0 0 9 0,3 24 4 0,-3-24 13 16,14 19 19-16,-5-10-8 0,4 3-10 16,9 1-12-16,-1-2 1 0,8 1-8 0,2 1-6 15,-1-2-8-15,-5-1-18 0,6 3-37 16,-7-4-46-16,1-1-51 0,-2 0-75 0,-1-1-81 16,-6-2-109-16,2-1-206 0,-7-1-23 15,0-1-392-15,-11-2-472 0</inkml:trace>
  <inkml:trace contextRef="#ctx0" brushRef="#br1" timeOffset="26066.65">27137 8345 3012 0,'0'0'-53'16,"0"0"48"-16,0 0 27 0,0 0 26 0,0 0 28 15,0 0 29-15,-9 12 23 0,9-12 10 16,0 0 4-16,0 0-1 0,0 0 0 16,0 0 2-16,0 0-1 0,0 0 9 15,18 18 1-15,-18-18-18 0,20 6-13 0,-20-6-10 16,25 7-18-16,-8-2-8 0,0-2-9 16,5 4-18-16,-4-7-31 0,5 5-39 0,-1-1-35 15,-2-2-34-15,1-1-34 0,-3-1-39 16,-3 0-41-16,-1 0-43 0,-14 0-65 0,15-5-160 15,-15 5-146-15,0 0-294 0,0 0-287 16</inkml:trace>
  <inkml:trace contextRef="#ctx0" brushRef="#br1" timeOffset="26215.28">27105 8233 2945 0,'-15'-4'102'16,"15"4"-12"-16,0 0-8 0,0 0-6 15,0 0-8-15,0 0-8 0,0 0-1 0,0 0-8 16,0 0-5-16,68 6-6 0,-44 0-10 15,2-5-26-15,4 3-43 0,1-2-63 16,1 1-57-16,2-3-86 0,0 0-155 0,-1-2-433 16,-3 2-164-16</inkml:trace>
  <inkml:trace contextRef="#ctx0" brushRef="#br1" timeOffset="26671.64">28650 7731 2629 0,'0'0'84'0,"0"0"7"0,0 0-9 15,0 0-7-15,0 0-3 0,6-13-11 16,-6 13-2-16,0 0 3 0,0 0 13 0,0 0 15 15,0 0 12-15,0 0 17 0,20 31 16 16,-16-19 6-16,2 4 5 0,0 0-12 16,3 4 1-16,-1 2-9 0,2 0-15 0,0 3-15 15,-2 1-6-15,5 3-11 0,-2 1-7 16,1-4-14-16,1 4-11 0,-3-7-42 0,-1-1-43 16,0-3-52-16,-1-3-69 0,0 1-70 15,-3-5-94-15,0-1-188 0,0-3-98 16,-3 1-305-16,-2-9-311 0</inkml:trace>
  <inkml:trace contextRef="#ctx0" brushRef="#br1" timeOffset="27072.94">28454 8313 2751 0,'0'0'-22'0,"0"0"46"0,0 0 23 0,0 0 11 16,0 0 13-16,0 0 6 0,0 0-11 15,0 0-9-15,0 0-2 0,0 0-8 0,0 0-2 16,0 0 9-16,37 10 19 0,-18-8 27 16,7 1 11-16,1-2 2 0,8 3 4 0,5 1-1 15,0 0-12-15,3-2-10 0,1 4-9 16,-1-3-11-16,3 0-9 0,-4 0-7 0,1 3-8 16,-1-1-5-16,-3-3-6 0,0 3-10 15,-5-2-19-15,-4 0-35 0,-1 0-37 16,-6-3-48-16,-2 2-58 0,-1 0-48 15,-4-1-49-15,-16-2-107 0,20 0-160 0,-20 0-341 16,0 0-239-16</inkml:trace>
  <inkml:trace contextRef="#ctx0" brushRef="#br1" timeOffset="27332.82">28887 8497 2645 0,'-13'12'62'15,"13"-12"35"-15,0 0-9 0,0 0-4 0,-8 10 6 16,8-10 22-16,0 0 15 0,0 0 4 16,0 0-6-16,13 30-16 0,-13-30-11 0,10 22-1 15,-5-10 10-15,1 1 1 0,1 3-1 16,-1 1 5-16,0 2 3 0,0 2-10 16,0 1-19-16,4 2-7 0,-4-1-11 0,-1-1-8 15,0 1-11-15,1-2-14 0,-3 0-26 16,1-2-31-16,-2-2-37 0,2-1-47 15,-4-16-55-15,5 24-55 0,-3-15-82 0,-2-9-183 16,0 12-132-16,0-12-284 0,0 0-277 16</inkml:trace>
  <inkml:trace contextRef="#ctx0" brushRef="#br1" timeOffset="27609.17">29050 8671 2973 0,'9'-11'120'16,"-9"11"-16"-16,0 0-28 0,0 0-8 0,0 0-7 15,0 0-7-15,0 0 1 0,0 0-8 0,0 0-3 16,0 0-5-16,0 0-4 0,0 0-3 16,-53 13 10-16,38-9 7 0,-2-1 11 0,2 3 4 15,15-6 1-15,-28 9 1 0,18-5 6 16,10-4 0-16,-16 11-1 0,16-11-3 16,-9 15 4-16,9-15 0 0,2 20 8 0,-2-20 3 15,15 23 7-15,-5-10 7 0,4 0-8 16,1 1-36-16,3 0-5 0,1-1-7 0,0 0-5 15,-2 0-5-15,2-1-13 0,0-1-34 16,-2-2-51-16,-4-3-65 0,1 2-87 16,2-5-70-16,-8 0-144 0,-8-3-162 0,18 0-26 15,-18 0-229-15,16-8-197 0</inkml:trace>
  <inkml:trace contextRef="#ctx0" brushRef="#br1" timeOffset="27790.25">29234 8815 2862 0,'14'-5'182'0,"-14"5"-10"0,0 0-21 15,0 0-17-15,24 2 24 0,-24-2 16 0,20 11 11 16,-10-3-39-16,1 2-15 0,-3 1-15 16,2 0-13-16,0 3-10 0,-2-1-10 0,0 2-9 15,-2 1-12-15,1 1-5 0,0 0-8 16,-1 0-1-16,0-2-24 0,0 1-31 16,1-4-54-16,-3 2-68 0,0-1-81 0,2-5-72 15,-6-8-160-15,7 11-159 0,-7-11-378 16,11 4-436-16</inkml:trace>
  <inkml:trace contextRef="#ctx0" brushRef="#br1" timeOffset="28050.81">29711 8524 3092 0,'0'0'51'0,"16"-7"22"16,-16 7-2-16,14-7-11 0,-14 7-4 15,20-4-1-15,-20 4-8 0,26-2-7 16,-11 1-6-16,-15 1-8 0,38 1-14 0,-16-1-24 16,-4 2-26-16,-1-2-18 0,2 3-49 15,-19-3-43-15,29 0-35 0,-17-3-66 0,-12 3-142 16,18-3-367-16,-18 3-41 0</inkml:trace>
  <inkml:trace contextRef="#ctx0" brushRef="#br1" timeOffset="28298.76">29914 8381 2377 0,'0'0'19'15,"-4"-17"-3"-15,4 17-11 0,0 0 18 0,0 0 43 16,0 0 36-16,0 0 22 15,0 0 12-15,0 0 8 0,0 0 17 0,0 0 15 16,-17 44-6-16,17-30-9 0,0-14-11 0,0 29-13 16,0-9-13-16,2-1-15 0,2 0-13 15,0 4-12-15,1-1-8 0,-1 2-9 16,2-2-7-16,1 3 11 0,-1-2-22 0,0-2-33 16,-2-4-45-16,2-2-51 0,0 1-58 15,0-4-72-15,-2-2-86 0,-2 0-188 16,-2-10-136-16,4 11-254 0,-4-11-236 15</inkml:trace>
  <inkml:trace contextRef="#ctx0" brushRef="#br1" timeOffset="28623.12">30250 7912 2655 0,'0'0'18'0,"0"0"19"0,12-9-4 0,-12 9 33 16,0 0 30-16,0 0 22 0,0 0 12 15,0 0-1-15,20 22-11 0,-16-8-11 0,3 3-9 16,2 1-5-16,-1 7 3 0,0-2-8 15,1 1-6-15,-3 3-6 0,2-3-10 16,1 3-9-16,-2-3-4 0,1 2-12 0,-2-1-26 16,0-2-42-16,1-1-48 0,0 1-63 15,-1-2-48-15,-2-4-62 0,0-2-105 16,-2 0-621-16,0-4-419 0</inkml:trace>
  <inkml:trace contextRef="#ctx0" brushRef="#br1" timeOffset="28828.26">30288 8482 3004 0,'-10'10'37'0,"10"-10"29"15,0 0-9-15,-8 11-8 0,8-11-4 0,0 0-4 16,0 0 1-16,0 0 3 0,25 14-8 16,-25-14-5-16,30 2-3 0,-12 1-2 15,4-1-5-15,4-1-6 0,-3-1 2 16,7 4-13-16,-4-4-32 0,4 3-44 0,0-2-62 15,-3 2-50-15,-3-3-64 0,-5 2-143 16,-2-2-391-16,-4 1-81 0</inkml:trace>
  <inkml:trace contextRef="#ctx0" brushRef="#br1" timeOffset="29059.58">30310 8728 2587 0,'0'0'118'0,"0"23"-6"16,0-23-13-16,4 21-15 0,0-6-2 0,1 1-14 16,-1-1 1-16,0 2-8 0,0 2-9 15,0-2-2-15,0 5-2 0,1 2 15 16,0-2 19-16,1 2 0 0,-2 0-1 16,0-1-4-16,0 2-8 0,0-2-9 0,3 0-11 15,-3-3-18-15,1 0-42 0,-1-3-62 16,0 0-72-16,2-1-70 0,-2-6-98 0,3 0-666 15,-3-2-431-15</inkml:trace>
  <inkml:trace contextRef="#ctx0" brushRef="#br1" timeOffset="29341.12">30530 8943 3243 0,'0'0'70'0,"0"-17"-5"0,0 17-9 16,0 0-7-16,0 0-4 0,0 0-3 0,0 0-7 15,0 0 1-15,0 0-6 0,-38 12 1 16,38-12-7-16,-20 13 7 0,10-4 18 16,10-9 18-16,-18 16 9 0,9-7 1 0,9-9 0 15,-15 18-4-15,11-9-6 0,4-9-2 16,-5 19-6-16,5-19-7 0,5 27-5 16,1-12 0-16,2 0-1 0,6 2 5 0,0 0-1 15,8 0 5-15,-2 2 0 0,-1-3-3 16,3 0-7-16,4 0-7 0,-2 0-10 0,0-3-28 15,-1-2-48-15,-1-2-66 0,-2 1-94 16,0-8-87-16,-4 2-167 0,-3-4-144 16,-13 0-355-16,19-4-400 0</inkml:trace>
  <inkml:trace contextRef="#ctx0" brushRef="#br1" timeOffset="29605.65">30797 9139 3311 0,'0'0'104'0,"0"0"-20"0,0 0-9 15,0 0-7-15,14-7-7 0,-14 7-6 0,0 0-8 16,0 0-11-16,20-3-7 0,-20 3-7 16,0 0 0-16,0 0 5 0,0 0 19 0,0 0 18 15,17 18 11-15,-17-18 18 0,0 0 15 16,-7 24 34-16,7-24 21 0,-4 20-9 16,4-20 9-16,-9 31 10 0,7-16 3 15,0 2 5-15,-2 0-2 0,2 0-13 0,2 1-19 16,0-18-18-16,4 32-16 0,0-15-13 0,7 2-17 15,2-3-33-15,1-2-52 0,4 0-67 16,-2-5-60-16,1-1-86 0,2-4-100 16,0-2-154-16,-3-2-150 0,-2 0-23 0,-14 0-509 15,24-10-806-15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3:00:52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12531 3839 2524 0,'0'0'-61'0,"-25"-2"23"15,25 2 18-15,-15-4 9 0,15 4 11 0,0 0 15 16,0 0 13-16,0 0 14 0,-23 1 5 16,23-1 5-16,0 0-3 0,0 0 1 15,0 0 15-15,0 0 5 0,0 0 9 0,0 0 10 16,0 0-5-16,0 0-8 0,67 5-8 15,-46-7-8-15,-21 2 0 0,38 0 3 16,-13 0 2-16,-6 0-1 0,7 0-4 0,-2 0-8 16,-1 0-5-16,-1-3-5 0,0 3-4 15,-1 0-3-15,0 0-4 0,-4-1-4 0,4-1-4 16,-4 0-1-16,-17 2 0 0,32-2 6 16,-19 0 6-16,-13 2-2 0,25 0-3 0,-25 0 3 15,18 0-4-15,-18 0-4 0,0 0-5 16,23-2-12-16,-23 2-20 0,0 0-16 15,17-2-17-15,-17 2-16 0,0 0-15 0,0 0-10 16,0 0-13-16,21 2-1 0,-21-2 6 16,0 0 13-16,0 0 5 0,0 0 4 0,0 0 8 15,0 0 7-15,16 4 11 0,-16-4 4 16,0 0 22-16,0 0 10 0,0 0 18 16,0 0 10-16,0 0 11 0,0 0 6 0,0 0 6 15,0 0 4-15,0 0 3 0,0 0 4 16,0 0 4-16,0 0 5 0,0 0 3 0,0 0-3 15,0 0 2-15,0 0-4 0,0 0-6 16,0 0-4-16,0 0-6 0,0 0 0 16,0 0-2-16,9-17-4 0,-9 17-4 0,0 0-3 15,0-19-3-15,0 19 2 0,4-15-4 16,-4 15-6-16,8-21-5 0,-8 21-2 0,10-21-3 16,-3 10-3-16,1-1-5 0,1-1-2 15,3 2-4-15,1-1-2 0,-1-1 1 0,1 1-2 16,5 1 0-16,0-1 2 0,0 2-3 15,-1 1 3-15,0-1 1 0,1 5-3 16,-1 3 3-16,2 0 3 0,-19 2-4 0,31 4 6 16,-13 1-4-16,-4 3 5 0,-1 3 0 15,1 1-2-15,-4 5 2 0,-1 0 0 0,3 2 0 16,-5-2 2-16,-1 1-2 0,-1-1 3 16,-3 0-2-16,2 0-2 0,-2 0 3 15,1-1-2-15,-3-16 0 0,3 24 0 0,-3-24 0 16,-3 21 3-16,3-21-3 0,-5 16 5 15,5-16-7-15,0 0-1 0,0 0-2 0,0 0-1 16,0 0 2-16,0 0 0 0,0 0-1 16,0 0 1-16,-7-56 0 0,7 56 0 15,7-34 3-15,-2 17 7 0,4-2 0 0,2 0 11 16,-1 1-1-16,3 3 2 0,-3 2-1 16,4 2-1-16,2-3-5 0,-2 5 0 15,1 1-3-15,1 2 3 0,-1 0-3 0,-15 6-2 16,32-2 2-16,-32 2-1 0,29 6 1 15,-15 0-1-15,1 1-2 0,-1 1 2 16,-3 2-1-16,-2 0 1 0,3 1-2 0,-3-2-3 16,-1 4 1-16,-1-3 0 0,-7-10 0 15,12 18 1-15,-12-18-1 0,6 15 2 16,-6-15-1-16,7 13 6 0,-7-13-1 0,0 0-2 16,12 6-1-16,-12-6 0 0,0 0-5 15,0 0-1-15,15-27-2 0,-15 27-1 0,16-23 0 16,-7 14 4-16,-1-5-3 0,1 5 3 15,3-3 2-15,-1 2 1 0,1-1 2 16,1 6 0-16,3-3 1 0,-1 4 3 0,1 0 2 16,-16 4 1-16,32 4 1 0,-17 2-4 15,3 0 4-15,-3 3-1 0,-2 2-2 0,0 1 2 16,1 3-4-16,-1 0 3 0,-5 1-1 16,1-1 1-16,-2-2-6 0,-2 1 6 15,1 1-5-15,-1-3 3 0,-5-12-6 0,8 22 3 16,-8-22 2-16,8 17-3 0,-8-17 1 15,4 14-3-15,-4-14-4 0,0 0-8 0,7 8-9 16,-7-8-5-16,0 0-3 0,0 0-1 16,0 0 5-16,0 0 2 0,25-22 3 0,-25 22 0 15,13-11 6-15,-13 11 1 0,16-11 4 16,-16 11 5-16,17-10 4 0,-17 10 6 16,25-4 10-16,-25 4 9 0,30 0 4 0,-12 0 7 15,4 2-4-15,-2-2-4 0,3 4-1 16,2-2-7-16,0 0 1 0,1 2-8 0,3-3-12 15,0 2-20-15,-1-2-38 0,-2 1-54 16,-1-2-68-16,5 0-60 0,-4-6-109 0,-2 2-184 16,-1-1-431-16,-3-1-394 0</inkml:trace>
  <inkml:trace contextRef="#ctx0" brushRef="#br0" timeOffset="563.13">14956 3389 2826 0,'0'0'-124'15,"0"-21"13"-15,0 21 28 0,0-17 22 0,0 17 28 16,0 0 25-16,2-24 48 0,-2 24 13 0,2-14 16 16,-2 14-8-16,0 0-4 0,0 0 10 15,0 0 25-15,0 0 8 0,0 0 0 16,0 0-1-16,0 0-4 0,0 0-4 0,0 0-6 16,0 0-11-16,6 53-4 0,-8-34-10 15,0 2-3-15,-2 6-6 0,2 0-9 16,-1 1 1-16,0 2-3 0,0 7-2 0,1-1-5 15,-4 2-2-15,4 4-5 0,0-4-1 16,0 3-4-16,0-2-1 0,2 1-2 16,-3 0 0-16,3-2 0 0,0-3-5 0,-2-3 0 15,4 0-1-15,-2-1 0 0,0-2-9 16,3-6-12-16,-3 2-25 0,0-5-34 0,0-1-38 16,2-2-35-16,-2-17-49 0,0 23-43 15,0-23-85-15,0 9-607 0,0-9-326 16</inkml:trace>
  <inkml:trace contextRef="#ctx0" brushRef="#br0" timeOffset="1210.62">15151 3370 2768 0,'0'0'-85'0,"10"-10"11"0,-10 10 15 0,0 0 18 16,0 0 31-16,0 0 20 0,0 0 25 16,0 0 7-16,0 0 4 0,-40 27 10 0,29-17 5 15,0 1 0-15,-1-2 3 0,-1 3-6 16,3 0-8-16,-3-1-6 0,2 0-1 16,2 1-2-16,0-3-9 0,9-9-30 0,-12 18-41 15,12-18-36-15,-8 13-53 0,8-13-34 16,0 0-46-16,0 0-115 0,0 0-371 15,13 13 57-15</inkml:trace>
  <inkml:trace contextRef="#ctx0" brushRef="#br0" timeOffset="1341.7">15083 3524 2015 0,'13'10'10'15,"-13"-10"44"-15,9 13 14 0,-9-13 7 0,0 21 5 16,0-21 5-16,-6 23 21 0,0-8 0 16,-2-4-9-16,0 5-10 0,-2-1-8 15,1 0-12-15,0 0-27 0,0 2-43 0,0-5-59 16,4-1-55-16,-1 1-64 0,6-12-143 15,-10 16-391-15,10-16 26 0</inkml:trace>
  <inkml:trace contextRef="#ctx0" brushRef="#br0" timeOffset="1501.16">15110 3841 2374 0,'0'0'99'16,"-2"25"-4"-16,2-25-14 0,-9 26-7 15,1-13 3-15,0 3 19 0,-1-3 12 16,1 0-2-16,-2 3-18 0,1-3-7 0,-2 0-9 15,1 0-8-15,-1 0-13 0,2 1-22 16,1-1-49-16,1 1-91 0,2-3-93 16,-2 1-197-16,3-3-445 0,-1 1-189 0</inkml:trace>
  <inkml:trace contextRef="#ctx0" brushRef="#br0" timeOffset="10248.45">7184 4376 494 0,'11'-19'127'15,"-11"19"-32"-15,6-17-27 0,-6 17-10 16,10-16 3-16,-10 16 11 0,10-15 5 15,-4 6-6-15,-6 9 6 0,12-15-12 0,-6 5 4 16,-6 10-6-16,17-19-8 0,-6 9-11 16,-3 1 0-16,3-1-5 0,1-1-6 0,0 0-8 15,0 1 2-15,-2-2-2 0,3 1-1 16,2-2 6-16,2 0 18 0,-3-1-27 16,6-1 3-16,-4 1-2 0,4-1-6 0,-1 0 0 15,2-2-5-15,-2 2 2 0,7-2 2 16,-6 3-10-16,6-3 6 0,-3 0 10 15,5 1-13-15,-3-1-10 0,3 2 9 0,0-2-4 16,-2 2 3-16,2 0-7 0,0 0 10 16,1 1-1-16,-1 1-5 0,-3 1 5 15,3-1-8-15,2 0 15 0,-5 3-12 0,0 1-3 16,0-1 0-16,1 4 6 0,-2-1-6 16,1 1 0-16,-2 0 3 0,-2 2-7 0,1-1 2 15,-4 3 13-15,4-2-12 0,1 0 4 16,-1 3 1-16,0-2-2 0,2 3-5 0,-3 0 6 15,2 0 3-15,2 3-6 16,-1-2 4-16,1 3 0 0,3 0-4 0,0-1 2 16,-4 1 9-16,4 3-8 0,-1 0-4 0,-1 1-1 15,2-3 5-15,-3 3-1 0,3 1-4 16,-3 1 8-16,2-1-9 0,-3 0 5 16,1 3-4-16,-1-2-1 0,-2 3 6 0,0 0 2 15,-1 1-3-15,1 1 1 0,-2 0 0 16,2 1-1-16,-1 0 2 0,2 4-5 0,-4-3-1 15,2 2 4-15,2 0-2 0,-2 1 0 16,1-1-3-16,-2 3 6 0,2 1 5 16,-1-3-7-16,-1 4 9 0,0 0 4 15,2-1-11-15,-4 0 3 0,2 2 0 0,-1-1 4 16,0 1 2-16,-2 0-5 0,2 0 1 16,-4-2 1-16,2 1-8 0,-3 2 3 0,4-2-4 15,-6-1 6-15,0 0 11 0,2-2-14 16,-2 2 2-16,1 0 2 0,-3 1 3 15,3-1-10-15,-2 2 0 0,-1 0 9 0,6 3 17 16,-8-3-10-16,4-2 1 0,-1 4 0 16,-2-3 4-16,1 5-1 0,-2-4 4 0,3 1-4 15,-3 1 3-15,-1-2 1 0,2 1 8 16,-3-1-1-16,0 2-2 0,0-2-1 0,0 1 5 16,1 0-5-16,-2 2-8 0,-1-2-2 15,0 1 1-15,-2-2-1 0,2 1 1 16,-4 1-6-16,2 0 0 0,-2 0-1 0,0-1 4 15,0 3-3-15,-2-3-3 0,2 1-6 16,0 0 9-16,0-1-6 0,0 3 0 0,-2-3-1 16,2 2 4-16,0-2-3 0,0 1 1 15,-2-2-7-15,2 1 9 0,0-3-10 16,-2 4 9-16,2-4-4 0,0 1 0 0,0 1 2 16,-2-2-3-16,0 2 2 0,0 0 9 15,0-1-19-15,-3-1 8 0,0 2-2 16,3-2 1-16,-4 0-5 0,0 1 5 0,2-1 4 15,-2 1-1-15,2-1-9 0,-3 2 9 16,0-1 12-16,3-2-1 0,-2 3-3 16,0 0 2-16,1-1-5 0,-1 3 2 0,2-2 1 15,-2 0-2-15,-1-1-2 0,3 1 0 16,-3 2-3-16,3-4 0 0,-2 4 0 16,0-1-1-16,0-4 0 0,-2 6 2 0,2-3-5 15,2 1 0-15,-4-1 5 0,4 2-1 16,-5 0-3-16,3-1 3 0,1 0-4 0,-1-1 1 15,0 2-3-15,-3 0 5 0,3 0-7 16,-2-1 2-16,-4-3-1 0,4 4 5 0,-2-2-2 16,-3 0 1-16,2-2-1 0,-3 0-3 15,-1 1 6-15,0-3-5 0,0 0 2 16,1-3-1-16,-4 0 0 0,2 2 5 0,-1-4-6 16,-1 0 4-16,2-1 5 0,-4 0 1 15,4-2-3-15,-3 0 6 0,2-1 1 16,0-1 0-16,-3 1 0 0,2 1-2 0,1-1 1 15,-2-1-5-15,0-2 2 0,-1 3 0 16,2-2-5-16,-2 1 2 0,2-2 2 0,-1 1-4 16,1 0-3-16,-2-1 4 0,0 1-2 15,1-1-1-15,0 1 3 0,-2-3-7 0,5 1 2 16,-2 0 2-16,2-3 2 0,-2 3-5 16,-1-2 4-16,3-2-1 0,-4-1-2 15,-1 1-1-15,2-2 4 0,0-2-5 0,-2 1 0 16,21-1 2-16,-37-3 0 0,19-1 6 15,-1 1 3-15,0-3 11 0,0 0 6 0,-3-2 2 16,2 1 5-16,-2-3 0 0,-1 1 4 16,1-3-4-16,0 3 3 0,-2-2-1 15,1-2-4-15,-1 0-6 0,2 0 0 0,-4-2-3 16,1 1-3-16,-1-4 1 0,0 1-5 16,2-2 7-16,-2-3 7 0,3 4-2 0,-3-4 6 15,3 2 3-15,0 0 5 0,0-1 0 16,-1 1-4-16,0-1-5 0,4-1-2 15,-2 1-3-15,1 1-1 0,3-2-3 0,0 4-3 16,4-1-5-16,-4-1 0 0,4 0-1 16,-1 1 0-16,0-3-1 0,2 3-3 0,1 1 0 15,1-3-1-15,0 0 0 0,3 1 2 16,0 0-3-16,-1-1 1 0,1 0-3 16,-1 0 1-16,3-1 1 0,-3 2 1 0,1-5 2 15,2 2 4-15,-2-2 3 0,-2 3 2 16,4-2-2-16,-2 2 0 0,-1-4-5 0,3 4 2 15,-2-1-5-15,1 0 3 0,1 0-2 16,1 1-1-16,1 1-3 0,0-1 1 16,-2-3-2-16,2 5 2 0,0-3-5 0,0 2 1 15,-2 2-3-15,2-2 1 0,0 2-1 16,0 0 2-16,2-2 1 0,-2-1-1 0,0 2 2 16,0 1 2-16,1-2-2 0,-1 2 4 15,2-2-4-15,-2 2 1 0,1-1-3 16,1 1 3-16,-2-1 2 0,2 2 0 0,0-1 11 15,-2 2-8-15,1-2 3 0,1 2 1 16,0 1 0-16,0-3-3 0,-2 1-5 16,2 1 4-16,0 0-3 0,-2 0-1 0,2-1-5 15,0 1 1-15,-3 0-4 0,2 0 8 16,-1 0-6-16,0 0 1 0,2-2-2 16,-2 2 3-16,0-1-5 0,0-1 4 0,2 2 0 15,-2-1-6-15,1 0 4 0,-1 0 0 16,2 2 2-16,-1-4-2 0,1 4-2 15,0-3 0-15,0 2 1 0,2-2 0 0,0 19-1 16,-2-38-1-16,0 22 3 0,2-1 5 16,0-2 0-16,0 19 4 0,-2-35 6 0,2 18-4 15,0 0-1-15,0 17 0 0,0-34-3 16,0 17-3-16,0 17 0 0,0-33 3 0,0 16 5 16,-2 0-12-16,2 17 0 0,2-30 3 15,-2 12-1-15,0 3-1 0,0 15 0 16,0-28 4-16,0 10-1 0,0 18 3 0,2-30-9 15,-2 15 12-15,2-3 0 0,0 2 0 16,-2 16 8-16,2-35-7 0,0 16 0 0,0 2-4 16,1-2 3-16,-1 2-2 0,0-3-3 15,0 2 0-15,1-3-1 0,1 2-2 0,-2-2 3 16,0-2-6-16,2-2 0 0,0 0 1 16,0 2-1-16,-2-2-1 0,2 3 1 15,1 0 0-15,0 2-3 0,-1 1 2 16,-2 0 0-16,2 3-9 0,0 0-16 0,0 0-30 15,0 1-45-15,-1 1-56 0,1 4-80 0,0-2-90 16,0 2-201-16,-4 10-109 0,7-15 17 16,-7 15-231-16,0 0-197 0</inkml:trace>
  <inkml:trace contextRef="#ctx0" brushRef="#br0" timeOffset="12441.39">7251 8192 2432 0,'0'0'-110'16,"20"4"24"-16,-20-4 9 0,0 0 19 16,23 4 23-16,-13 0 27 0,-10-4 32 15,24 3 19-15,-12 0 16 0,4 2 0 0,-16-5 0 16,29 4-3-16,-14-1-3 0,2 1-6 15,-1-1 1-15,2 1 5 0,-2-1 9 0,4-1 3 16,-3 2 11-16,-1-2 4 0,2 2-1 16,-2-3 4-16,-16-1-4 0,30 5-8 15,-17-2-6-15,-13-3-8 0,28 4-5 0,-16-2-2 16,-12-2-6-16,25 1-7 0,-12 2 0 16,-13-3 5-16,23 4-5 0,-23-4 1 15,20 1-2-15,-20-1 4 0,18 2-3 0,-18-2-1 16,13 4-8-16,-13-4 0 0,0 0 2 15,0 0-3-15,21 1 2 0,-21-1-3 0,0 0 1 16,0 0-2-16,0 0-5 0,0 0-3 16,17 5 0-16,-17-5-2 0,0 0-2 15,0 0-1-15,0 0-1 0,0 0-1 0,0 0-1 16,0 0-2-16,0 0 2 0,0 0-2 16,15 4 2-16,-15-4-3 0,0 0 1 0,0 0-1 15,0 0 1-15,0 0-2 0,0 0 0 16,0 0 0-16,0 0-2 0,4-25 0 0,-4 25-2 15,0 0 4-15,0-27-1 0,0 27 2 16,0-19 0-16,0 19 3 0,3-18-2 16,-3 18-1-16,4-20 1 0,-4 20 1 15,4-19-1-15,-4 19 3 0,6-15-6 0,-6 15-1 16,8-12 4-16,-8 12-3 0,10-11 2 16,-10 11 1-16,0 0 0 0,0 0 0 15,0 0 0-15,0 0-1 0,0 0 0 0,0 0 0 16,24 23-3-16,-24-23 3 0,2 19-2 15,-2-19 3-15,5 19-4 0,-5-19-2 0,2 21 3 16,-2-21-1-16,2 18 0 0,-2-18-2 16,2 20 0-16,-2-20 1 0,0 17 1 15,0-17-2-15,0 0-1 0,2 19 1 0,-2-19 1 16,0 0 5-16,0 0-8 0,9 14 1 16,-9-14 0-16,0 0-3 0,0 0-3 0,0 0 1 15,25-28-1-15,-19 15 3 0,6 0-3 16,-4 1 4-16,2-3-1 0,0 3 0 0,2-2 4 15,-2 1-3-15,3 2-1 0,-3 1 5 16,1 2-4-16,-11 8 5 0,19-14-2 16,-19 14 2-16,16-4 3 0,-16 4 1 0,0 0 6 15,0 0-5-15,32 10-2 0,-32-10 1 16,13 13-1-16,-7-6 2 0,-6-7-1 0,11 17-4 16,-11-17-1-16,13 15 2 0,-13-15-1 15,10 16 2-15,-6-9-3 0,-4-7 3 16,10 12-3-16,-10-12-1 0,10 11 3 15,-10-11-3-15,0 0-6 0,14 3-2 0,-14-3-4 16,0 0 0-16,22-17 0 0,-12 5-3 16,-1 0 2-16,1-2 1 0,-2 3-1 0,2-4 4 15,0 5 0-15,0 0 6 0,-10 10-1 16,20-18 6-16,-8 11 5 0,-12 7 1 16,17-7 12-16,-17 7 7 0,17 0 1 0,-17 0-1 15,0 0 11-15,23 14-2 0,-17-7-3 16,4 2-3-16,-2 3-4 0,0-3-1 0,1 1-5 15,-3 1 0-15,-6-11-2 0,15 17-4 16,-9-6 1-16,-6-11-1 0,11 14-3 16,-11-14 1-16,10 16-4 0,-10-16 3 0,8 11-1 15,-8-11-3-15,12 10-1 0,-12-10 2 16,12 5-3-16,-12-5-2 0,0 0-1 0,0 0 2 16,21-2-3-16,-21 2 3 0,0 0-3 15,0 0-1-15,26-13 0 0,-26 13 2 0,14-9-2 16,-14 9 0-16,14-13 1 0,-14 13-1 15,14-8-1-15,-14 8 7 0,12-10-7 16,-12 10 1-16,11-8-1 0,-11 8 2 0,0 0-4 16,15-9 3-16,-15 9-1 0,0 0 3 15,0 0-2-15,17-4 2 0,-17 4-2 16,0 0-2-16,0 0 4 0,26 4 5 0,-26-4 3 16,0 0 9-16,27 3 2 0,-27-3-2 15,17 5 2-15,-17-5-8 0,17 4 2 0,-17-4-2 16,17 4-3-16,-17-4 1 0,0 0-3 15,23 3 0-15,-23-3 1 0,0 0-2 16,19 1 1-16,-19-1 0 0,15 3-3 0,-15-3 3 16,0 0-4-16,21 0 11 0,-21 0 7 15,0 0 8-15,19 0 0 0,-19 0 5 0,0 0-1 16,0 0-4-16,19 0 2 0,-19 0-4 16,0 0-7-16,0 0 0 0,22 1 0 15,-22-1-8-15,0 0 5 0,18 0-12 0,-18 0 5 16,0 0 4-16,26-1-2 0,-26 1-6 15,19 0-1-15,-19 0-1 0,26 0 2 0,-26 0 0 16,24 0-5-16,-24 0 6 0,28-3 1 16,-28 3-5-16,25 3-3 0,-25-3 1 0,24 0-6 15,-24 0-13-15,18 0-21 0,-8 0-32 16,-10 0-40-16,0 0-51 0,0 0-64 16,20-4-48-16,-20 4-72 0,0 0-135 0,5-7-124 15,-5 7 17-15,0 0-250 0,0 0-171 16</inkml:trace>
  <inkml:trace contextRef="#ctx0" brushRef="#br0" timeOffset="17448.25">8154 8833 2514 0,'0'0'-30'0,"0"0"16"16,-24 3-9-16,24-3 11 0,0 0-4 15,0 0 28-15,0 0 32 0,0 0 8 0,0 0 17 16,0 0 6-16,0 0 10 0,-19 3 22 16,19-3 22-16,0 0 16 0,0 0 10 15,0 0-1-15,0 0-8 0,0 0-11 0,0 0-10 16,0 0-12-16,0 0-12 0,0 0-12 16,0 0-21-16,0 0-7 0,0 0-7 0,0 0-10 15,0 0 0-15,0 0-6 0,0 0-6 16,0 0-2-16,0 0 0 0,43-21-5 15,-43 21 0-15,0 0-3 0,25 4-2 0,-25-4-1 16,0 0 0-16,25 9-4 0,-16-1 3 16,-9-8-4-16,12 15 3 0,-12-15-1 0,4 20-1 15,-4-6 3-15,0-14 3 0,-4 30-1 16,0-12 3-16,-4-1 3 0,-1 2 0 0,-1 2 3 16,-1-2 3-16,-2 0 1 0,3-2 0 15,0 2 3-15,-2-2-3 0,2 0 1 16,0-1 0-16,3-4-7 0,1 1 4 0,6-13-6 15,-9 21 0-15,9-21 8 0,-2 16-1 16,2-16 0-16,0 0-18 0,8 20 2 0,-8-20-2 16,14 9 0-16,-14-9 1 0,14 6-2 15,-14-6-3-15,20 5-8 0,-20-5-2 16,22 3-14-16,-22-3-27 0,26 0-32 0,-13-3-49 16,-13 3-57-16,30-7-50 0,-14 3-50 15,-3-4-84-15,0 2-156 0,-3-1-73 0,1-1-337 16,-3 0-335-16</inkml:trace>
  <inkml:trace contextRef="#ctx0" brushRef="#br0" timeOffset="17690.32">8451 8983 2932 0,'10'-9'9'0,"-10"9"2"16,8-14-5-16,-8 14 12 0,6-13 15 0,-6 13 34 15,0 0 18-15,8-14 3 0,-8 14-4 16,0 0 6-16,0 0 16 0,0 0 14 0,0 0 4 15,0 0 2-15,0 0-9 0,0 0-4 16,-6 57-15-16,4-41-9 0,-2 4-13 16,2-1-5-16,-2 3-12 0,0 2-1 15,0 2-11-15,-2-1-1 0,6-4-22 0,-4-1-20 16,2 0-26-16,2-4-33 0,0-16-40 16,-2 29-54-16,2-29-55 0,2 17-39 0,0-13-49 15,-2-4-96-15,0 0-587 0,0 0-425 16</inkml:trace>
  <inkml:trace contextRef="#ctx0" brushRef="#br0" timeOffset="17883.45">8538 9132 2990 0,'0'0'-19'0,"10"-15"43"0,-10 15 24 16,4-14 14-16,-4 14 6 0,0 0 9 15,0 0 9-15,0 0 6 0,0 0 6 16,0 0 2-16,-24-13 1 0,24 13 5 0,0 0 10 16,0 0-1-16,-32 19 6 0,24-10-7 15,8-9-7-15,-9 25-7 0,7-13-15 0,2-12-7 16,6 28-4-16,3-12-14 0,4-1-15 15,4 2-29-15,1-6-32 0,6 2-37 16,2-3-39-16,3-4-50 0,3 0-75 16,-2-6-93-16,1-3-225 0,1 0-72 0,-2-3-275 15,4-5-250-15</inkml:trace>
  <inkml:trace contextRef="#ctx0" brushRef="#br0" timeOffset="18493.74">9273 7954 2572 0,'0'0'-99'16,"13"-21"35"-16,-6 13 17 0,-7 8 30 0,10-14 28 15,-10 14 27-15,10-14 21 0,-10 14 21 16,7-11 8-16,-7 11 12 0,0 0 2 0,8-15 7 16,-8 15 20-16,0 0 10 0,0 0 5 15,0 0-2-15,0 0-6 0,0 0-13 16,0 0-3-16,0 0-12 0,0 0-2 0,4 51-4 15,-6-32-4-15,0 1-9 0,0 5-7 16,-2 3-7-16,2 2-4 0,0 2-4 0,-3 5-9 16,3-3-9-16,-2 4-1 0,2-1 17 15,0 2-12-15,0-1-11 0,0 1 4 16,0-2-5-16,2 2-3 0,0-6-9 0,0 2 4 16,0-5-8-16,2 3-22 0,-2 0 1 15,0-3 1-15,0 1-5 0,0-5-5 0,2 0-10 16,-2-2-15-16,0-6-19 0,0 2-26 15,0-2-32-15,0-6-54 0,0-1-64 16,0-11-58-16,0 14-141 0,0-14-156 0,0 0-394 16,0 0-422-16</inkml:trace>
  <inkml:trace contextRef="#ctx0" brushRef="#br0" timeOffset="19075.24">9477 7908 3012 0,'0'0'-26'0,"0"0"26"0,0 0 7 16,0 0 16-16,0 0 19 0,0 0 7 0,0 0 2 15,0 0-1-15,-28 37-8 0,17-24-1 16,3 0-11-16,-3 2-6 0,5-1-8 16,-3-3-12-16,3 2-26 0,6-13-33 0,-10 22-43 15,8-13-42-15,2-9-44 0,0 12-74 16,0-12-548-16,0 0-118 0</inkml:trace>
  <inkml:trace contextRef="#ctx0" brushRef="#br0" timeOffset="19220.93">9471 8048 2361 0,'20'-2'10'0,"-20"2"74"0,0 0 33 15,13 12 24-15,-13-12 15 0,-2 22 13 16,2-22-1-16,-15 33-10 0,5-14-13 0,-2 0-21 16,0 2-12-16,0-3-12 0,-1 3-19 15,2-3-27-15,0 2-42 0,-1 0-50 0,4-7-67 16,1 2-60-16,2-2-60 0,5-13-55 15,-8 19-127-15,8-10-443 0,0-9-194 0</inkml:trace>
  <inkml:trace contextRef="#ctx0" brushRef="#br0" timeOffset="19358.47">9434 8469 2506 0,'7'15'-36'0,"-3"-2"47"16,-4-13 23-16,-2 25 35 0,2-25 55 16,-5 21 40-16,-1-8 26 0,0 2 21 0,-3 0-16 15,0-2-11-15,1 2-17 0,2-2-22 16,-2 1-16-16,1-1-27 0,0 0-51 15,7-13-77-15,-8 19-104 0,2-14-134 0,2 3-298 16,4-8-415-16,0 0-432 0</inkml:trace>
  <inkml:trace contextRef="#ctx0" brushRef="#br0" timeOffset="21307.16">6811 8215 2825 0,'0'0'-158'0,"0"0"21"0,-18-4 19 0,18 4 13 16,0 0 4-16,0 0 13 0,0 0 3 16,0 0-16-16,-16-1-35 0,16 1-55 0,0 0-325 15,0 0 305-15</inkml:trace>
  <inkml:trace contextRef="#ctx0" brushRef="#br0" timeOffset="22946.76">6960 8175 1464 0,'0'0'-15'0,"0"0"8"16,14-5-7-16,-14 5-12 0,0 0 1 15,0 0-3-15,0 0 2 0,0 0 13 0,0 0 6 16,0 0 2-16,0 0 15 0,0 0 11 16,0 0 13-16,0 0 31 0,0 0 8 15,0 0 13-15,0 0 17 0,0 0 3 0,0 0 15 16,0 0-4-16,0 0-9 0,0 0-7 16,-56 0-3-16,56 0-11 0,-24 4-4 0,24-4 2 15,-26 5 7-15,9-1 7 0,1-2 2 16,-2 2 7-16,0-3-3 0,-2 1-4 15,2 2-9-15,-1 0-8 0,19-4-11 0,-36 4-12 16,18-2-2-16,2 2-8 0,-1-3-3 16,17-1-9-16,-30 3 0 0,18-2-6 15,12-1-7-15,-30 4 1 0,15-1-2 0,15-3-1 16,-28 0-4-16,14 0-3 0,14 0-2 16,-28 3 4-16,28-3-2 0,-28 0-1 15,16 1-4-15,12-1-1 0,-27 0-1 0,27 0-1 16,-24 3-2-16,24-3 2 0,-26 0-1 15,26 0-2-15,-20 0 0 0,20 0 3 0,-22 0-1 16,22 0-3-16,-19 0 0 0,19 0-3 16,-20 4 4-16,20-4-2 0,0 0 0 15,-28 0-2-15,28 0 1 0,-20 0-1 0,20 0-1 16,0 0 0-16,-23-4 2 0,23 4-1 16,0 0 5-16,-18 4-7 0,18-4-2 0,0 0 6 15,0 0-2-15,0 0 2 0,-24-4 2 16,24 4 6-16,0 0 4 0,0 0 11 15,0 0-9-15,0 0 5 0,0 0 1 0,-24 4 3 16,24-4 2-16,0 0 0 0,0 0-3 16,0 0 1-16,0 0-3 0,0 0-4 15,0 0 3-15,0 0-4 0,-21-4-4 0,21 4-1 16,0 0 0-16,0 0-8 0,0 0 0 16,0 0-6-16,0 0-4 0,0 0-3 15,0 0-1-15,0 0-1 0,0 0 1 0,0 0 2 16,0 0-1-16,0 0-1 0,0 0 2 15,0 0-1-15,0 0 0 0,0 0 2 0,0 0 1 16,0 0-4-16,0 0-12 0,0 0-6 16,0 0-8-16,0 0 2 0,0 0-2 15,0 0 9-15,0 0-1 0,0 0 0 0,0 0 6 16,0 0 3-16,0 0 2 0,0 0-1 16,0 0 2-16,0 0 3 0,0 0 1 0,0 0 2 15,0 0 2-15,0 0-4 0,0 0 4 16,0 0 0-16,0 0-1 0,0 0 4 15,0 0 1-15,-4 19-1 0,4-19 1 0,0 0 1 16,0 0 1-16,-23-4-2 0,23 4 0 16,0 0 2-16,-19-11 2 0,19 11 0 0,-15-16 1 15,6 6-3-15,9 10 3 0,-12-22-1 16,6 9-2-16,-1 1 9 0,7 12-8 0,-8-25 3 16,4 14 0-16,4 11 5 15,-11-18 3-15,11 18-5 0,-9-13 2 0,9 13 0 16,-10-10 1-16,10 10 1 0,0 0-2 0,-26-1 2 15,26 1 3-15,0 0-7 0,-27 15 3 16,18-7-3-16,1 1 3 0,8-9-6 16,-13 21 1-16,7-9 1 0,6-12-2 0,-10 20-6 15,3-12 7-15,7-8-3 0,-9 15 1 16,9-15 3-16,-10 16 5 0,10-16 6 16,-8 9 2-16,8-9-2 0,0 0 2 0,-16 7-7 15,16-7 1-15,0 0-2 0,0 0-3 16,0 0 4-16,-31-18-3 0,31 18 0 15,-13-19 0-15,7 9 2 0,6 10 0 0,-11-20 4 16,11 20-1-16,-10-14-2 0,10 14 2 16,-8-12-10-16,8 12 3 0,0 0-2 0,0 0 1 15,0 0 2-15,-26 4 1 0,26-4-3 16,-15 18-2-16,5-8 1 0,1 4-1 0,2 0 2 16,-3 0 2-16,2-3-7 0,-3 1 4 15,2 0-3-15,1 1 0 0,8-13 2 16,-15 20 0-16,9-13 0 0,6-7 1 0,-13 12-3 15,13-12-5-15,-13 3-4 0,13-3 0 16,0 0 1-16,0 0-3 0,-30-22 4 0,24 8 1 16,-2 1-2-16,0-2 3 0,8 15 3 15,-13-23 0-15,6 12 1 0,7 11 1 16,-10-18-3-16,10 18 3 0,-11-10 6 0,11 10 0 16,0 0 1-16,0 0-1 0,0 0 2 15,-36 20-4-15,28-11 3 0,-2 2-2 16,1 4 1-16,0-2-3 0,1 0 1 0,-1 0 2 15,1-2-3-15,2 1-3 0,-3 0 4 16,9-12-1-16,-15 17 2 0,15-17 1 0,-12 10-3 16,12-10 1-16,0 0-3 0,-20 2-1 15,20-2 2-15,0 0-2 0,0 0 1 16,-20-20 4-16,20 20-9 0,-11-13 5 16,11 13-1-16,-9-15 9 0,9 15 8 0,-8-13 9 15,8 13 1-15,-9-10 5 0,9 10-4 16,-12-8 0-16,12 8-4 0,-18-8 1 0,18 8 10 15,-24-2-4-15,6 1 10 0,18 1 9 16,-42-2 27-16,19 2-7 0,-3 0 3 0,-5 2-3 16,-1-2-8-16,-2 1-5 0,-2-1-6 15,3 0-11-15,-4 0 2 0,3 0 2 16,0 0-6-16,0 0-2 0,3-1-4 0,1-5 0 16,0 6-1-16,1-4-6 0,3 1 1 15,2-2-4-15,2 2 3 0,-1-4-4 16,1 4 1-16,4-1-8 0,-2-1-14 0,4 0 1 15,-2 2 0-15,2-1 1 0,16 4-1 16,-26-8-1-16,26 8 2 0,-21-5-3 0,21 5-4 16,-16-3-13-16,16 3-8 0,-16-6-10 15,16 6-14-15,0 0-16 0,-16-3-4 16,16 3-18-16,0 0-22 0,-11-4-30 0,11 4-42 16,0 0-51-16,0 0-42 0,0 0-55 15,0 0-134-15,0 0-143 0,0 0-19 16,0 0-234-16,0 0-209 0</inkml:trace>
  <inkml:trace contextRef="#ctx0" brushRef="#br0" timeOffset="72735.98">5975 8960 2914 0,'0'0'-23'0,"0"0"16"0,0 0 19 15,0 0 14-15,0 0 4 0,0 0 14 0,-36 34 4 16,28-20-5-16,-1 0-2 0,1 0-5 16,0 2-2-16,-4 5 0 0,0-1-8 15,2 2 2-15,1 1-5 0,-4-1-4 0,5-1-2 16,-3 2-6-16,1 0-14 0,1 0-29 15,3 1-61-15,-1-2-55 0,1-5-77 0,0-2-164 16,2 0-377-16,0-5-56 0</inkml:trace>
  <inkml:trace contextRef="#ctx0" brushRef="#br0" timeOffset="73127.73">5863 9315 2447 0,'11'-15'55'0,"-11"15"-10"0,8-12-6 16,-8 12-5-16,8-11 1 0,-8 11-4 0,6-12-2 16,-6 12-2-16,0 0-10 0,14-17 4 15,-14 17-13-15,10-9 7 0,-10 9 5 16,15-10 20-16,-15 10 3 0,17-6 7 0,-17 6 3 16,15-4 9-16,-15 4-7 0,0 0 3 0,0 0 0 15,0 0-2-15,30 12-2 0,-30-12-10 16,6 11 3-16,-6-11 18 0,0 19 16 15,0-19 14-15,0 0 7 0,-10 31 1 0,4-20 5 16,-2 3-6-16,8-14-8 0,-12 22-10 16,8-12-13-16,4-10-6 0,-9 19-1 15,9-19-14-15,-4 17-5 0,4-17-13 0,0 0-18 16,17 25-14-16,-7-16 0 0,6 1-8 16,2 0 4-16,1-3 0 0,2 2 2 15,-4 1-1-15,-1-2 1 0,-4 1 2 0,0 1-1 16,-3-1 3-16,-9-9 1 0,5 18-5 15,-5-18-4-15,0 0-22 0,-18 26-37 16,6-16-53-16,-6-3-55 0,2 2-66 0,-3-4-71 16,2-2-158-16,-2-3-491 0,3 3-394 15</inkml:trace>
  <inkml:trace contextRef="#ctx0" brushRef="#br0" timeOffset="79121.78">5514 8860 679 0,'0'0'94'0,"0"0"-40"0,0 0-21 16,0 0-6-16,0 0 7 0,0 0 11 0,-22-5 7 15,22 5 3-15,0 0 11 0,0 0 4 16,0 0 8-16,0 0 1 0,0 0-12 16,0 0 1-16,0 0-11 0,0 0 7 0,0 0 9 15,0 0-4-15,0 0 13 0,0 0 10 16,2-20 19-16,-2 20 2 0,0 0 7 15,0 0 3-15,0 0-5 0,0 0-2 0,0 0-2 16,0 0-4-16,18-21-1 0,-18 21-9 16,0 0-7-16,0 0-5 0,0 0-9 0,0 0 4 15,10-8-2-15,-10 8 3 0,0 0-2 16,0 0-4-16,0 0 0 0,0 0-4 0,0 0-10 16,0 0 0-16,0 0-5 0,19 27-1 15,-19-27-3-15,4 17-2 0,-4-17 0 16,2 21-3-16,1-8-3 0,-3-13-1 0,0 25-6 15,0-25-2-15,-3 30-5 0,3-14 0 16,0-16-5-16,-2 32 0 0,2-15-5 16,-2 1 1-16,2-18-1 0,0 32-3 0,0-17-5 15,-2 0-4-15,2-15 4 0,0 26 0 16,-2-12-3-16,2-14-3 0,0 23 1 16,0-23-1-16,0 24 0 0,0-24-1 0,-2 20 0 15,2-20-4-15,-2 17-3 0,2-17-5 16,0 0-20-16,-2 21-22 0,2-21-28 15,0 0-36-15,0 0-44 0,0 17-51 0,0-17-32 16,0 0-35-16,0 0-56 0,0 0-103 16,0 0-472-16,0 0-288 0</inkml:trace>
  <inkml:trace contextRef="#ctx0" brushRef="#br0" timeOffset="79610.08">5643 8855 2596 0,'0'0'-133'16,"0"0"17"-16,11-11 19 0,-11 11 22 0,0 0 23 16,0 0 28-16,0 0 10 0,0 0 16 15,0 0 2-15,0 0 17 0,0 0 17 16,0 0 9-16,0 0 12 0,0 0 10 0,0 0 18 15,0 0 7-15,0 0-4 0,-11 53-1 16,11-53-7-16,-13 16-7 0,13-16-2 16,-11 16-2-16,5-7-17 0,6-9-5 0,-12 13-3 15,12-13-5-15,-12 13-6 0,12-13-4 16,-10 12-2-16,10-12-1 0,-8 9 3 0,8-9-8 16,0 0-2-16,-10 9 0 0,10-9 0 15,0 0-1-15,0 0 2 0,0 0-4 16,-11 10 1-16,11-10-3 0,0 0 3 0,0 0 0 15,0 0 0-15,0 0 2 0,0 0 4 16,0 0 5-16,0 0 14 0,0 0 4 0,0 0 7 16,0 0 3-16,0 0 7 0,0 0 1 15,0 0-1-15,35 4-2 0,-35-4-2 16,0 0-7-16,16 11-1 0,-16-11-7 0,10 12-8 16,-10-12-1-16,13 14-6 0,-3-5-4 15,-10-9-1-15,18 17-5 0,-10-7-6 0,0-1-18 16,2 1-35-16,0-1-34 0,-2 0-42 15,2 2-56-15,-1-1-51 0,2 0-56 16,-5-1-147-16,2 1-537 0,-3-2-398 0</inkml:trace>
  <inkml:trace contextRef="#ctx0" brushRef="#br0" timeOffset="96953.82">13164 5155 1272 0,'23'-22'134'16,"-23"22"-27"-16,0 0-20 0,0 0-8 0,0 0 16 16,0 0 14-16,0 0 9 0,0 0 1 15,0 0 18-15,0 0 9 0,0 0 16 0,0 0 13 16,0 0 9-16,0 0 0 0,0 0-5 15,0 0-15-15,0 0-15 0,0 0-14 16,20 37-15-16,-20-37-9 0,1 21-11 0,-1-21-9 16,2 23-12-16,-2-9-9 0,0-14-6 15,6 26-8-15,-4-9-6 0,-2-3-4 0,2 3-7 16,-1 0-1-16,1 0-3 0,0 0-31 16,1 0-47-16,-1 1-47 0,-2-18-64 15,2 32-54-15,-2-15-63 0,-2-4-119 0,-3 3-176 16,0-3-322-16,-1-1-262 0</inkml:trace>
  <inkml:trace contextRef="#ctx0" brushRef="#br0" timeOffset="97168.97">12859 5670 2898 0,'0'0'75'0,"0"0"-7"15,0 0-9-15,0 0-2 0,0 0-10 0,0 0-3 16,0 0-1-16,0 0-9 0,38 16-3 15,-18-13-5-15,-2-1-4 0,7-1 0 16,3-1-4-16,3 3-3 0,2-2 8 0,3 2-10 16,-2-3 1-16,2 1-6 0,-3 1 1 15,-1 0-3-15,-3-2-23 0,2 0-43 0,-4 2-50 16,-6-1-56-16,2 2-64 0,-8-2-141 16,-1-1-426-16,-1 2-106 0</inkml:trace>
  <inkml:trace contextRef="#ctx0" brushRef="#br0" timeOffset="97465.12">13153 5828 2512 0,'-13'9'62'0,"13"-9"4"16,0 0-11-16,-14 10-2 0,14-10-4 0,0 0 7 16,-6 16 7-16,6-16 7 0,0 0 1 15,0 20 9-15,0-20 14 0,0 0 8 0,4 27 15 16,-4-27 5-16,2 24 4 0,0-12 2 15,0 3-3-15,-2-15-11 0,0 32-5 16,0-14-7-16,3 0 9 0,-6 2-6 0,6-1-16 16,-3 2-8-16,0-2-5 0,0 0-7 15,0 0-10-15,3 0-5 0,-3-4-8 0,0 2-5 16,0-17-4-16,2 27-14 0,0-13-14 16,-2-14-28-16,2 18-24 0,-2-18-30 15,0 0-40-15,1 19-53 0,-1-19-53 0,0 0-49 16,0 0-74-16,0 0-147 0,0 0-123 15,0 0-227-15,0 0-176 0</inkml:trace>
  <inkml:trace contextRef="#ctx0" brushRef="#br0" timeOffset="97730.63">13254 6054 2459 0,'18'-13'-37'0,"-18"13"34"16,13-7 24-16,-13 7 26 0,10-9 16 16,-10 9 14-16,0 0 13 0,0 0 13 0,15-7 6 15,-15 7 6-15,0 0-4 0,0 0-6 16,0 0-5-16,0 0-6 0,0 0-7 15,0 0-8-15,0 0-1 0,-46 17-5 16,46-17-6-16,-19 10-5 0,19-10-5 0,-17 11-4 16,9-4-1-16,8-7-8 0,-13 11-5 15,13-11 1-15,-11 15-6 0,11-15-3 0,-3 15 0 16,3-15-6-16,3 19 1 0,-3-19-3 16,11 17-4-16,-11-17-1 0,14 17-1 0,-3-7 0 15,-2-3-3-15,0 1-4 0,-9-8-10 16,20 11-36-16,-20-11-32 0,16 6-71 15,-5-2-65-15,0-4-75 0,-11 0-178 0,19 0-522 16,-19 0-431-16</inkml:trace>
  <inkml:trace contextRef="#ctx0" brushRef="#br0" timeOffset="98014.77">12971 5853 3019 0,'0'0'-37'0,"0"0"10"0,-11-14 6 15,11 14 6-15,0 0 18 0,0 0 27 0,0 0 24 16,0 0 15-16,0 0 7 0,0 0-1 15,47 0-3-15,-47 0-6 0,27 0-6 0,-27 0-8 16,31 2-4-16,-12-2-13 0,2 0-36 16,-2 0-65-16,2 2-65 0,3-2-83 15,-6 0-145-15,3 0-494 0,1-2-204 0</inkml:trace>
  <inkml:trace contextRef="#ctx0" brushRef="#br0" timeOffset="98304.29">13886 5825 2670 0,'0'0'23'0,"0"0"4"15,0 0-5-15,-29-19-5 0,29 19 2 0,0 0-12 16,0 0 8-16,0 0-8 0,0 0-5 16,0 0-4-16,0 0-14 0,46 3-13 0,-46-3-1 15,23 1-16-15,-23-1-14 0,23-1-33 16,-23 1-26-16,25-4-19 0,-17 1-26 16,-1 0-16-16,-7 3-57 0,0 0-307 0,0 0 271 15</inkml:trace>
  <inkml:trace contextRef="#ctx0" brushRef="#br0" timeOffset="98422.88">13964 5747 1590 0,'0'0'39'0,"-16"-10"44"15,16 10 33-15,-13-10 25 0,13 10 4 16,0 0 8-16,-14-9 12 0,14 9-6 16,0 0-18-16,-11-8-20 0,11 8-23 0,0 0-37 15,0 0-45-15,0 0-25 0,0 0-42 16,0 0-42-16,47-6-40 0,-30 4-50 16,-17 2-83-16,31-2-452 0,-14 1 21 0</inkml:trace>
  <inkml:trace contextRef="#ctx0" brushRef="#br0" timeOffset="99213.13">14755 5238 2026 0,'-11'-13'-62'0,"11"13"11"15,0 0 9-15,0 0 6 0,0 0 13 16,0 0 5-16,0 0 8 0,0 0 4 16,0 0 14-16,0 0 23 0,0 0 11 0,0 0 21 15,0 0 16-15,0 0 15 0,0 0 12 16,0 0 1-16,0 0 5 0,0 0 9 15,0 0-7-15,0 0 2 0,0 0 1 0,0 0-15 16,0 0-3-16,0 0-9 0,0 0-11 16,0 0-4-16,0 0-2 0,0 0-5 0,-15 29-2 15,15-29-4-15,0 0-2 0,0 0-6 16,0 0-1-16,0 0-11 0,0 0-4 0,0 0-4 16,0 0-1-16,0 0-2 0,0 0-1 15,0 0-4-15,0 0-9 0,0 0 1 16,0 0 1-16,0 0-2 0,0 0 1 0,0 0-6 15,0 0 0-15,0 0-1 0,0 0-1 16,0 0-1-16,0 0-3 0,0 0 0 0,0 0 0 16,0 0-3-16,0 0 3 0,0 0-3 15,0 0 3-15,0 0 4 0,0 0-1 16,0 0 3-16,0 0 0 0,0 0-2 0,0 0 3 16,3 23-5-16,-3-23-1 0,0 0 0 15,0 0-4-15,0 0 3 0,0 0-2 0,0 0-3 16,0 0 5-16,0 0-4 0,8 18 3 15,-8-18 2-15,0 0-2 0,0 0 5 16,4 23-7-16,-4-23-1 0,4 16 3 16,-4-16-1-16,7 21 2 0,-3-10-1 0,0 3-4 15,1 1 2-15,-2 0 0 0,2 0-1 16,-1 1 3-16,0-1-2 0,0 2 6 0,-2 1-6 16,2-3-1-16,2 2 0 0,-2 0-4 15,-2-2-29-15,1-1-43 0,-3-14-56 16,7 28-75-16,-5-18-90 0,2-1-216 0,-4-9-432 15,0 0-365-15</inkml:trace>
  <inkml:trace contextRef="#ctx0" brushRef="#br0" timeOffset="99637.46">14439 5789 2851 0,'-21'6'-32'0,"21"-6"6"0,0 0 11 16,-14 6 9-16,14-6 6 0,0 0 9 0,0 0 7 15,0 0-7-15,0 0 1 0,0 0 4 16,0 0 4-16,0 0 16 0,50 1 16 16,-27 2 18-16,7-3 5 0,4 0 5 0,0 0-5 15,12 1 0-15,2 2-5 0,2 1-7 16,4-1-3-16,1 2-9 0,0-1-3 15,-7 2-6-15,-4 0-5 0,1 0-9 16,-9 0-16-16,2-2-41 0,-7 0-58 0,-3 3-61 16,-3-3-33-16,-8 2-40 0,-2-1-80 15,-5-1-529-15,-10-4-169 0</inkml:trace>
  <inkml:trace contextRef="#ctx0" brushRef="#br0" timeOffset="100000.06">14674 6173 2666 0,'0'0'101'16,"-15"4"-9"-16,15-4-13 0,0 0-20 0,0 0-8 15,0 0-6-15,0 0-1 0,0 0-2 16,0 0-10-16,-21-14-2 0,21 14-8 16,0 0 2-16,0 0 7 0,0 0 11 0,29-26 4 15,-29 26-4-15,20-8-2 0,-20 8-6 16,18-8-2-16,-18 8-6 0,22-2-4 15,-22 2-2-15,21 0-2 0,-21 0-1 0,20 8-1 16,-20-8-3-16,14 10 7 0,-8-3 4 16,-6-7 8-16,4 15 7 0,-4-15 1 0,0 0 2 15,-8 34 11-15,0-21 0 0,1 1 11 16,-1 0 10-16,-1-1 6 0,1 0-2 16,-2-2 7-16,10-11-10 0,-11 24-8 0,5-17-4 15,6-7-4-15,-9 17-6 0,9-17-10 16,0 0 1-16,5 23-4 0,-5-23-10 15,16 15-23-15,-3-9-38 0,2-2-45 16,-15-4-55-16,33 7-73 0,-16-7-67 0,0-1-117 16,3-3-154-16,-3 0-421 0,-2-2-404 15</inkml:trace>
  <inkml:trace contextRef="#ctx0" brushRef="#br0" timeOffset="100205.1">15079 6174 3054 0,'0'0'7'15,"0"0"14"-15,0 0 15 0,0 0 28 16,0 0 19-16,0 0 16 0,0 0 1 16,0 0-5-16,8 37-10 0,-8-37-8 0,-6 30-6 15,4-11-4-15,0-2-2 0,-1 5-1 16,3-3-4-16,0 1-5 0,0-1-11 0,3 1-4 16,-3-2-17-16,2 0-35 0,-2-2-51 15,0-16-62-15,4 25-69 0,-2-15-102 16,0-2-221-16,-2-8-393 0,4 9-305 0</inkml:trace>
  <inkml:trace contextRef="#ctx0" brushRef="#br0" timeOffset="100466.59">15224 6374 2737 0,'13'-11'41'0,"-13"11"36"16,0 0-10-16,9-9-3 0,-9 9-3 0,0 0 11 15,0 0 11-15,0 0 6 0,0 0 2 16,-33-17-2-16,33 17-2 0,-23-2-4 0,23 2 1 15,-23-3 3-15,23 3-6 0,-19 0-6 16,19 0-7-16,0 0-5 0,-27 6-9 0,27-6-2 16,-13 10-7-16,13-10 0 0,-7 13-6 15,7-13-1-15,-2 17-7 0,2-17-2 16,0 0-2-16,6 28-2 0,4-14-1 16,-2-2-3-16,1 1-2 0,7 1-1 0,3-3-4 15,0 2-18-15,5-3-48 0,-1 1-59 16,2-4-79-16,-2 1-77 0,3-4-135 0,-2-2-210 15,-4 0-283-15,2-2-274 0</inkml:trace>
  <inkml:trace contextRef="#ctx0" brushRef="#br0" timeOffset="100757.18">15847 5955 2657 0,'0'0'-24'0,"0"0"20"0,0 0-4 16,0 0 10-16,0 0 4 0,0 0 13 15,0 0 16-15,0 0 12 0,0 0-6 0,17-13-3 16,-17 13-5-16,23 0 0 0,-23 0-9 15,28 2 1-15,-28-2-5 0,36 2-1 0,-17-1-6 16,0-1-7-16,-2 0-66 0,-17 0-59 16,32 0-63-16,-32 0-134 0,20-3-405 0,-13 1 15 15</inkml:trace>
  <inkml:trace contextRef="#ctx0" brushRef="#br0" timeOffset="100963.17">15915 5906 2125 0,'0'0'-4'0,"0"0"25"0,0 0 15 16,0 0 3-16,-24 4 22 0,24-4 35 0,0 0 39 16,0 0 24-16,-10 11 9 0,10-11-2 15,-2 16-3-15,2-16-10 0,-2 17-8 0,2-17-7 16,2 20-18-16,-2-20-12 0,0 27-12 16,2-14-13-16,-2-13-22 0,2 27-37 15,0-14-53-15,-2-13-53 0,2 29-71 0,-2-17-52 16,0-12-71-16,2 20-164 0,-2-12-446 15,0-8-258-15</inkml:trace>
  <inkml:trace contextRef="#ctx0" brushRef="#br0" timeOffset="101323.24">16774 5328 2742 0,'0'0'-25'0,"0"0"10"0,0 0 11 16,17 18 29-16,-17-18 8 0,2 27 20 0,-4-11 7 16,2 5 5-16,0-2-2 0,0 4 6 15,0 2 0-15,2 0-4 0,0 4-5 16,2-3-4-16,1 0-7 0,1 1-6 0,2 0-3 16,-1-1-5-16,2-3-18 0,-3 1-69 15,0-2-66-15,0-3-70 0,-2-1-101 0,0-3-582 16,-4-4-233-16</inkml:trace>
  <inkml:trace contextRef="#ctx0" brushRef="#br0" timeOffset="101570.05">16497 5892 2707 0,'0'0'4'0,"0"0"-1"0,0 0 1 16,0 0 4-16,0 0-5 0,0 0 0 0,0 0 1 15,0 0 0-15,0 0 9 0,0 0-17 16,64 7 8-16,-39-7 14 0,2 0 14 16,4 1 17-16,6-1 0 0,-1 2-4 0,8 0-1 15,1 0-3-15,1 2-4 0,3-1-5 16,3 2-6-16,-2 0-5 0,-5-1-13 0,-1 1-37 16,-2 0-43-16,-2 0-56 0,-6-1-33 15,-4-3-45-15,-8 2-116 0,2-2-380 0,-5-1 45 16</inkml:trace>
  <inkml:trace contextRef="#ctx0" brushRef="#br0" timeOffset="101869.65">16713 6170 2065 0,'0'0'-7'0,"0"0"22"0,0 0 3 16,-4 14 36-16,4-14 20 0,0 0 40 15,0 0 22-15,4 27 3 0,-4-27 1 16,6 23-2-16,-6-7 6 0,2 2-13 16,0-1-1-16,0 2-11 0,0 2-8 0,0 4-13 15,0-1-8-15,3 1-11 0,-2 0-10 0,-1 0-6 16,0 0-7-16,0 0-19 0,0-6-37 15,-2 1-46-15,2-2-48 0,-2 0-54 16,2-3-49-16,-2-1-64 0,0-14-153 0,2 19-457 16,-2-19-233-16</inkml:trace>
  <inkml:trace contextRef="#ctx0" brushRef="#br0" timeOffset="102172.71">16901 6438 2736 0,'4'-17'23'15,"-4"17"5"-15,0 0-9 0,0 0-5 0,-15-22 22 16,15 22 19-16,-16-13 13 0,2 10 8 16,14 3 6-16,-24-6 0 0,24 6 0 15,-30 1 4-15,30-1 7 0,-32 8 5 0,17-3-10 16,3-1-9-16,-2 4-9 0,2 2-6 16,2-2-7-16,10-8-4 0,-17 20-5 0,10-8-6 15,-1-2-4-15,8-10 2 0,-9 20-5 16,9-20 6-16,-4 19 1 0,4-19-2 15,2 19-3-15,-2-19-2 0,17 21-2 16,-6-11-5-16,6 1-3 0,3-1 1 0,0-1-3 16,3 1-6-16,3 0 1 0,-3-1-4 15,2 0-27-15,-1-1-43 0,-1-2-39 0,0 1-49 16,0-1-57-16,-1-2-56 0,-4-1-108 16,2-1-150-16,-1 1-376 0,-5-1-265 15</inkml:trace>
  <inkml:trace contextRef="#ctx0" brushRef="#br0" timeOffset="102549.2">17290 6435 2668 0,'9'-7'-72'15,"-9"7"29"-15,0 0 58 0,0 0 59 0,0 0 26 16,0 0 14-16,0 0 8 0,0 0-14 15,0 0-7-15,0 0-9 0,-27 55-3 0,13-38-10 16,2 2-9-16,-2 3-3 0,0-2-7 16,0 1-9-16,-3 3-1 0,4-2-5 15,-4 4-7-15,7-4-14 0,-8 2-33 0,6-2-48 16,1-2-58-16,-1 1-44 0,3-2-48 16,-2-4-78-16,5-1-631 0,0-3-310 0</inkml:trace>
  <inkml:trace contextRef="#ctx0" brushRef="#br0" timeOffset="102975.17">17193 6757 2756 0,'0'0'-21'0,"11"-11"31"16,-11 11 14-16,10-9 19 0,-10 9 10 16,11-9 14-16,-11 9 5 0,9-10-5 15,-9 10-6-15,0 0-6 0,12-12-8 0,-12 12-5 16,10-7 0-16,-10 7-4 0,0 0-7 15,16-10-6-15,-16 10-6 0,0 0 1 0,20-3-7 16,-20 3 1-16,18 0-3 0,-18 0-4 16,0 0 4-16,29 5-5 0,-19-1-2 15,4 1 1-15,-2 1-1 0,-12-6 0 0,22 17 4 16,-14-7 7-16,0-1 15 0,-3 3 14 16,-5-12 8-16,2 20 14 0,-2-20 7 0,-7 22 3 15,7-22 3-15,-14 23-5 0,5-14-7 16,0 2-7-16,9-11-9 0,-16 15-1 15,16-15-7-15,-10 14-3 0,10-14-10 0,-10 11-14 16,10-11-17-16,0 0-5 0,-4 20-1 16,4-20 3-16,0 0-2 0,0 0-1 15,8 26 2-15,-8-26 4 0,8 16 2 0,-8-16 7 16,4 18 3-16,-4-18 4 0,0 18-1 16,0-18 3-16,-6 19 0 0,6-19-3 15,-14 19 1-15,6-9-4 0,-3-3-21 0,11-7-39 16,-19 15-53-16,8-7-72 0,11-8-68 15,-16 9-114-15,6-6-212 0,10-3-339 0,0 0-297 16</inkml:trace>
  <inkml:trace contextRef="#ctx0" brushRef="#br0" timeOffset="103807.11">17767 5879 2753 0,'0'0'-21'0,"-26"0"28"0,26 0 15 15,0 0 26-15,0 0 15 0,0 0 27 16,0 0 17-16,0 0 3 0,0 0-1 15,0 0-2-15,0 0-10 0,0 0-2 0,0 0-11 16,0 0-1-16,0 0-1 0,0 0-6 16,0 0-6-16,0 0-6 0,0 0-8 15,45 10-6-15,-45-10-8 0,23 3-12 0,-23-3-29 16,25 4-46-16,-11-1-45 0,-14-3-51 16,24 3-46-16,-8-3-43 0,-16 0-76 0,23-2-663 15,-11 1-410-15</inkml:trace>
  <inkml:trace contextRef="#ctx0" brushRef="#br0" timeOffset="103997.93">17836 5765 2872 0,'0'0'-6'0,"-14"-8"29"16,14 8 2-16,0 0 7 0,0 0 14 0,-13-7 7 16,13 7-6-16,0 0-4 0,0 0-5 15,0 0-2-15,0 0-3 0,0 0-4 16,55 9-3-16,-37-5-3 0,2 0 1 15,-1-2-20-15,1 2-32 0,-2-1-60 0,2 1-44 16,-2-2-37-16,0 0-54 0,-4 2-120 16,-1-4-395-16,-13 0-11 0</inkml:trace>
  <inkml:trace contextRef="#ctx0" brushRef="#br0" timeOffset="108469.46">18328 5424 1763 0,'-11'-11'171'0,"11"11"-82"16,0 0-30-16,0 0-10 0,0 0 18 0,0 0 5 15,0 0 5-15,0 0-13 0,0 0 3 16,0 0-6-16,0 0-6 0,0 0 2 0,24-24 3 16,-24 24 1-16,18 0 3 0,-18 0-11 15,22-1-1-15,-22 1-7 0,25-2-3 16,-25 2-2-16,28-3-8 0,-10 3 0 0,-18 0-7 16,34-1 0-16,-14-1-5 0,-20 2 0 15,29-2-3-15,-14 2 12 0,-15 0 21 16,25-4 14-16,-25 4 5 0,20-1 9 0,-20 1 3 15,0 0 4-15,23-3 16 0,-23 3-3 0,0 0 10 16,0 0-11-16,15-1 4 0,-15 1-10 16,0 0-2-16,0 0-5 0,0 0-8 15,0 0-10-15,-26 36-2 0,18-25-12 0,0 2 0 16,-2-1-6-16,2 3-5 0,-2-1-11 16,-1 5 1-16,3-2-9 0,-3 2-11 0,2 0-32 15,-1-2-40-15,2-2-52 0,-1 1-64 16,2 1-61-16,-1-5-82 0,2 2-173 15,0-2-124-15,2-2-270 0,4-10-263 0</inkml:trace>
  <inkml:trace contextRef="#ctx0" brushRef="#br0" timeOffset="108815.1">18732 5663 2605 0,'0'0'-91'16,"0"0"26"-16,4 20 21 0,-4-20 36 0,0 0 23 15,-19 30 28-15,10-16 13 0,-3 3 22 16,2 0 9-16,-4 0 2 0,2 2 2 0,-1 0 2 16,1 0-5-16,-3 0-1 0,4 1-9 15,-1-2-9-15,2 1-10 0,-4 1-5 16,4-4-4-16,-1 2-10 0,3-3-23 0,-1 0-64 16,3-1-61-16,-1-2-64 0,1-4-78 15,6-8-176-15,-8 18-345 0,6-11-68 0</inkml:trace>
  <inkml:trace contextRef="#ctx0" brushRef="#br0" timeOffset="109233.72">18658 6091 2311 0,'0'0'0'0,"0"0"4"0,0 0 8 15,0 0 17-15,0 0 26 0,0 0 27 16,0 0 15-16,0 0 9 0,0 0 4 0,0 0-8 16,17-17-11-16,-17 17-8 0,0 0-12 15,0 0-8-15,19-7-6 0,-19 7-12 16,19-4-2-16,-19 4-5 0,23-6-3 0,-23 6-7 16,26-1-2-16,-26 1-3 0,25-2-4 15,-25 2 1-15,26 0 0 0,-26 0-5 16,23 0 2-16,-23 0 12 0,17 2 4 0,-17-2 6 15,15 7 3-15,-15-7 5 0,10 8 20 16,-10-8 14-16,0 0 4 0,-2 25 3 0,2-25 1 16,-10 23-1-16,3-10-2 0,-4-1-1 15,5 1-4-15,-5-1-4 0,3 1-12 0,0-2-7 16,2 1-1-16,6-12-7 0,-12 19-5 16,12-19-9-16,-6 15-2 0,6-15-7 15,0 17-13-15,0-17-23 0,0 0-25 0,16 21-28 16,-6-15-30-16,4 0-41 0,3 0-67 15,3-1-43-15,-2-1-40 0,0-2-100 0,2-2-217 16,0 0-301-16,-1-2-286 0</inkml:trace>
  <inkml:trace contextRef="#ctx0" brushRef="#br0" timeOffset="110862">19124 6053 2643 0,'0'0'-102'0,"0"0"19"16,4-16 18-16,-4 16 17 0,0 0 16 0,0 0 27 16,6-13 22-16,-6 13 9 0,0 0 17 15,0 0 15-15,0 0 23 0,9-11 15 16,-9 11 17-16,0 0 11 0,0 0 3 0,0 0-8 15,0 0-7-15,0 0-8 0,0 0-9 16,0 0-6-16,0 0-1 0,0 0-3 16,0 0-2-16,0 0-5 0,0 0-6 0,0 0-3 15,-13 50 0-15,9-38-2 0,0 4-5 16,2 1-4-16,0 0 11 0,0 0-8 0,2 2-7 16,-3 0-7-16,3 0-2 0,-2-2-4 15,2 2-4-15,0-19-7 0,0 32-13 16,2-20-26-16,-2-12-31 0,0 25-43 0,3-14-49 15,-3-11-52-15,4 17-61 0,-4-17-86 16,4 10-163-16,-4-10-448 0,0 0-364 0</inkml:trace>
  <inkml:trace contextRef="#ctx0" brushRef="#br0" timeOffset="111109.87">19314 6113 3038 0,'0'0'73'0,"0"0"-1"0,0 0-5 16,0 0-4-16,0 0 4 0,0 0 11 15,0 0 1-15,0 0-2 0,0 0-9 0,0 0-10 16,-44-3-2-16,44 3-4 0,0 0 3 16,-30 9 3-16,30-9-4 0,-17 8-5 15,17-8-2-15,-14 10-5 0,14-10 0 16,-10 10-2-16,10-10 0 0,0 0-4 0,0 0-4 16,8 23-5-16,-8-23 1 0,14 14-5 15,-14-14-1-15,21 15-4 0,-6-9-2 16,-2 0-16-16,1-1-28 0,2 1-41 0,0 0-52 15,1 1-62-15,0-3-67 0,-2 0-125 16,2 0-224-16,-4-1-271 0,-13-3-234 0</inkml:trace>
  <inkml:trace contextRef="#ctx0" brushRef="#br0" timeOffset="114780.47">13297 4166 2499 0,'9'-15'-111'0,"-9"15"21"16,0 0 9-16,0 0 12 0,0 0 12 15,7-15 15-15,-7 15 8 0,0 0 10 16,0 0 15-16,9-12 7 0,-9 12 5 0,0 0 15 16,0 0 17-16,0 0 5 0,0 0 9 15,7-13 7-15,-7 13 8 0,0 0 9 16,0 0 0-16,0 0 0 0,0 0-4 0,0 0-2 16,0 0-9-16,0 0-5 0,0 0 8 15,0 0 12-15,0 0 6 0,0 0 3 0,0 0 13 16,0 0-1-16,0 0 5 0,0 0-3 15,0 0-8-15,17 36-9 0,-17-36-8 16,6 19-8-16,-6-19-6 0,2 21-4 0,-2-21-5 16,2 23-4-16,-2-23-3 0,2 24-4 15,-2-12-3-15,0-12-4 0,2 27-3 0,-2-14-4 16,0-13 0-16,0 28-3 0,0-28-1 16,0 24-1-16,0-12-3 0,0-12-2 15,0 22 0-15,0-22 0 0,0 19-3 0,0-19-2 16,0 21 1-16,0-21 0 0,0 18-1 15,0-18-5-15,0 0 3 0,0 22-1 16,0-22-3-16,0 0-4 0,0 17-16 0,0-17-23 16,0 0-28-16,0 0-34 0,0 0-50 15,0 0-40-15,-2 17-31 0,2-17-54 0,0 0-104 16,0 0-480-16,0 0-214 0</inkml:trace>
  <inkml:trace contextRef="#ctx0" brushRef="#br0" timeOffset="115095.16">13486 4212 2603 0,'11'-10'9'0,"-11"10"19"15,0 0-10-15,11-9-2 0,-11 9 2 0,0 0 4 16,0 0 4-16,0 0 8 0,0 0 1 16,0 0 1-16,0 0-9 0,0 0-1 0,-40 37 5 15,31-30 15-15,-2 2 5 0,-1 1 13 16,1 0 3-16,0-3-1 0,0 2-5 15,11-9-4-15,-20 16 0 0,12-11-9 0,8-5-10 16,-13 12 4-16,13-12 0 0,-10 9-1 16,10-9-8-16,0 0 5 0,-10 16 3 15,10-16 13-15,0 0-1 0,0 0 3 16,16 25-2-16,-7-18-6 0,2 0-5 0,7 3-9 16,-3-2 1-16,4 1-6 0,3 1-3 15,-4-1-4-15,2-3-17 0,-4 2-34 0,0-2-48 16,2-1-48-16,-5 1-57 0,3-2-53 15,-16-4-89-15,20 1-639 0,-20-1-404 16</inkml:trace>
  <inkml:trace contextRef="#ctx0" brushRef="#br0" timeOffset="115414.48">13189 4128 2858 0,'0'0'-143'0,"-7"-13"15"0,7 13 7 16,0 0 16-16,0 0 15 0,0 0 14 15,0 0 20-15,7-26 12 0,-7 26 28 16,0 0 22-16,16-8 18 0,-16 8 39 0,13-6 19 15,-13 6 20-15,19-4 5 0,-19 4 2 16,24-2-10-16,-24 2-8 0,30 2-13 0,-11-2-7 16,2 2-9-16,0 0-14 0,-2-2-24 15,6 2-36-15,-4-2-39 0,0 0-50 0,2 2-34 16,-2-4-45-16,0 0-73 0,-2 2-470 16,1-2 11-16</inkml:trace>
  <inkml:trace contextRef="#ctx0" brushRef="#br0" timeOffset="115880.43">13726 4424 2044 0,'0'0'-90'16,"0"0"28"-16,0 0 10 0,0 0 17 0,0 0 9 16,0 0 15-16,0 0 1 0,0 0 3 15,0 0 4-15,49-8 6 0,-49 8-6 16,25 2 1-16,-25-2 4 0,25 0 3 0,-25 0-7 15,27 0 4-15,-14 0 3 0,-13 0-15 16,25 0-3-16,-25 0-12 0,23 0-31 0,-23 0-35 16,0 0-56-16,19-6-312 0,-19 6 380 15</inkml:trace>
  <inkml:trace contextRef="#ctx0" brushRef="#br0" timeOffset="116048.92">13766 4331 1361 0,'0'0'138'16,"0"0"32"-16,-18-8-12 0,18 8-10 15,0 0-9-15,0 0-16 0,-8-12-13 16,8 12-10-16,0 0-6 0,0 0-15 16,0 0-10-16,0 0-5 0,40-13-3 0,-40 13-9 15,26-3-9-15,-13-3-8 0,-13 6-23 0,27-3-52 16,-14 2-40-16,-13 1-43 0,27-4-48 16,-27 4-84-16,29-4-462 0,-18 0 25 15</inkml:trace>
  <inkml:trace contextRef="#ctx0" brushRef="#br0" timeOffset="116633.86">14095 4246 2142 0,'0'0'-8'0,"0"0"5"0,-48-4 3 15,48 4 11-15,0 0 19 0,0 0 15 0,0 0 3 16,0 0-9-16,0 0-2 0,0 0-5 16,0 0-11-16,0 0 4 0,0 0-10 0,0 0 9 15,32-21 0-15,-32 21-7 0,0 0 5 16,0 0-2-16,26-1 2 0,-26 1-7 0,0 0-6 16,23 1 0-16,-23-1-5 0,16 6 2 15,-16-6 3-15,20 7-4 0,-20-7 2 16,13 11 5-16,-13-11 12 0,14 8-1 0,-14-8 11 15,11 16 18-15,-11-16 6 0,2 16 14 16,-2-16 5-16,-2 18 9 0,2-18-4 0,-11 21-5 16,5-9 1-16,6-12-4 0,-15 19-2 15,9-8 6-15,6-11-13 0,-14 16-4 16,14-16-6-16,-9 15-4 0,9-15-4 0,-11 13-3 16,11-13-3-16,-6 11-3 0,6-11-4 15,0 0 1-15,-2 18-2 0,2-18-1 16,0 0-4-16,0 0-5 0,19 20-1 0,-19-20 0 15,17 7-6-15,-5-6-2 0,-12-1-19 16,24 4-32-16,-24-4-44 0,25 0-60 0,-12 0-57 16,0-2-68-16,-4-1-120 0,-9 3-542 15,20-6-339-15</inkml:trace>
  <inkml:trace contextRef="#ctx0" brushRef="#br0" timeOffset="118063.22">13999 4630 2621 0,'0'0'-168'16,"0"0"36"-16,0 0 22 0,0 0 27 0,0 0 24 16,0 0 23-16,0 0 15 0,0 0 32 15,0 0 4-15,0 0 5 0,0 0-9 0,0 0 5 16,0 0 6-16,0 0-14 0,0 0 3 16,0 0 2-16,0 0-4 0,0 0-1 0,0 0 3 15,0 0 11-15,0 0 15 0,0 0 7 16,0 0 16-16,0 0 3 0,0 0 2 15,0 0-6-15,0 0-13 0,57-3 0 16,-41 3-1-16,4 0-10 0,-20 0-3 0,41-3-5 16,-18 3-1-16,-2-3-3 0,2 3 0 0,-2-1-4 15,0-1 1-15,-2 0-8 0,-19 2-5 16,31-2-10-16,-17 0-27 0,-14 2-46 16,24-2-26-16,-12 2-29 0,-12 0-49 15,11-1-96-15,-11 1-381 0,0 0 112 16</inkml:trace>
  <inkml:trace contextRef="#ctx0" brushRef="#br0" timeOffset="118382.9">14141 4671 1935 0,'0'0'-8'0,"0"0"10"16,0 0 11-16,-15 4 7 0,15-4 14 16,0 0 28-16,0 0-6 0,0 0-9 15,0 0-5-15,0 0-2 0,0 0-4 0,0 0-4 16,0 0-8-16,0 0 6 0,0 0-1 16,54 0-7-16,-54 0-6 0,22 0 7 15,-22 0-8-15,23 0 5 0,-23 0 5 0,27 0-17 16,-14 2-10-16,-13-2-7 0,25-2-15 15,-25 2 3-15,25 0-35 0,-25 0-14 16,17 2-17-16,-7-2-16 0,-10 0-15 0,0 0-15 16,17 0-12-16,-17 0-23 0,0 0-344 15,0 0 315-15</inkml:trace>
  <inkml:trace contextRef="#ctx0" brushRef="#br0" timeOffset="118581.36">14359 4677 1442 0,'0'0'-7'0,"0"0"32"0,-44 14 11 0,44-14 26 15,0 0 7-15,-14 9 34 0,14-9 13 16,0 0 2-16,-11 14-3 0,11-14-10 15,-5 11-2-15,5-11-17 0,-6 15 2 0,6-15 1 16,-7 15 4-16,7-15 12 0,-9 19 0 16,2-10 13-16,7-9-6 0,-9 19-11 0,2-7-7 15,7-12-13-15,-11 19-8 0,7-9-10 16,4-10-4-16,-11 14-12 0,11-14-7 16,-8 16-22-16,8-16-25 0,-6 12-44 0,6-12-46 15,0 0-37-15,-6 15-43 0,6-15-48 16,-5 7-79-16,5-7-517 0,0 0-144 15</inkml:trace>
  <inkml:trace contextRef="#ctx0" brushRef="#br0" timeOffset="119894.52">14537 4448 2330 0,'0'0'-104'0,"0"0"25"0,0 0 23 15,0 0 22-15,0 0 32 0,0 0 20 16,0 0 21-16,0 0 27 0,0 0 6 16,6-24 6-16,-6 24 3 0,0 0 7 0,0 0 9 15,0 0 13-15,0 0 3 0,0 0 5 16,0 0-5-16,0 0 0 0,0 0-6 0,0 0 0 16,0 0-11-16,0 0-13 0,0 0-5 15,0 0-8-15,0 0-10 0,0 0-6 0,0 0-3 16,0 0 0-16,0 0 3 0,0 0-3 15,0 0-6-15,0 0 0 0,0 0-3 16,0 0-4-16,0 0-5 0,0 0 0 0,0 0-1 16,0 0-3-16,-21 37-3 15,21-37 0-15,-3 18-2 0,3-18-4 0,-2 21-1 16,2-21-1-16,-3 19 0 0,3-19-4 0,-2 23 0 16,2-23-3-16,0 21 3 0,0-21-3 15,2 20 2-15,-2-20-4 0,0 19 0 16,0-19-1-16,3 18 1 0,-3-18-4 0,2 15 1 15,-2-15-7-15,0 0-20 0,5 17-22 16,-5-17-34-16,0 0-22 0,0 0-31 0,2 19-39 16,-2-19-44-16,0 0-26 0,0 0-42 15,0 0-106-15,11-2-506 0,-11 2-270 16</inkml:trace>
  <inkml:trace contextRef="#ctx0" brushRef="#br0" timeOffset="120186.56">14687 4519 2663 0,'12'-8'23'16,"-12"8"26"-16,9-8-7 0,-9 8-10 16,0 0-11-16,0 0 4 0,11-8-5 0,-11 8 0 15,0 0-4-15,0 0 2 0,0 0-3 16,0 0-1-16,0 0 4 0,0 0 22 0,0 0 13 16,0 0 4-16,-47-3 10 0,47 3-2 15,0 0 3-15,0 0-3 0,-27 6-2 0,27-6-4 16,0 0-6-16,-18 8-5 0,18-8-3 15,0 0 2-15,-11 11-3 0,11-11 5 16,-6 10 1-16,6-10 5 0,0 0 1 0,0 0 5 16,0 23 12-16,0-23-6 0,0 0-8 15,14 19-6-15,-4-10-3 0,3-2-3 16,1 1-16-16,4 0-42 0,2 0-57 16,4-1-91-16,1-2-88 0,-2 1-160 0,1 0-191 15,1 0-288-15,-7 0-261 0</inkml:trace>
  <inkml:trace contextRef="#ctx0" brushRef="#br0" timeOffset="189548.74">1517 11510 1303 0,'0'0'179'16,"0"0"-87"-16,0 0-17 0,0 0 12 0,0 0-3 15,0 0 21-15,0 0 9 0,31-14-19 16,-31 14 4-16,14-7-10 0,-14 7 8 0,15-14-4 16,-5 7 9-16,3-3 2 0,-3-2 0 15,5-1-12-15,-4 0-7 0,2-2-11 0,1-3-7 16,-1 2-9-16,0-4-4 0,-3-1-8 16,3 1-1-16,-4-1-4 0,0-3-1 15,0 4-2-15,-2-2-5 0,-3 4 9 0,1-1 5 16,-3 1-1-16,1 1 0 0,-3 17 0 15,5-26 3-15,-5 26-2 0,-2-24 0 16,2 24-5-16,-8-12 0 0,8 12 5 0,0 0-1 16,-25-2-5-16,25 2 3 0,-27 13-8 15,13 0-1-15,-4 4-4 0,1 6-1 16,1 4 0-16,1 3-2 0,0 5-4 0,1 7 0 16,0 1 0-16,2 2 1 0,4-6 3 15,1 1-4-15,-1 0 8 0,3 2 2 0,0 0 4 16,2 0-1-16,-1-2 6 0,-3-3 4 15,3 1-4-15,2-2-4 0,-3-6-4 16,2 1 2-16,-1-5-3 0,2-2-5 0,0 2-1 16,-4-4-1-16,2-2-5 0,0-5-2 15,0 0-10-15,-2-1-30 0,6-14-45 16,-15 17-70-16,15-17-81 0,-13 3-74 0,13-3-130 16,0 0-184-16,-21-16-376 0,15 4-433 15</inkml:trace>
  <inkml:trace contextRef="#ctx0" brushRef="#br0" timeOffset="189748.83">1420 11820 3006 0,'0'0'-37'0,"0"0"24"0,0 0 9 16,0 0 21-16,27 2 24 0,-27-2 29 16,0 0 15-16,28 2 14 0,-28-2-2 15,26 0-6-15,-8-2-11 0,0 0-8 0,3 0-9 16,1 1-5-16,0-2-11 0,5 0-17 15,1-3-25-15,0 2-39 0,-1 0-53 0,0 1-49 16,1-1-47-16,-2 0-52 0,-5-2-129 16,-1 2-485-16,0 0-192 0</inkml:trace>
  <inkml:trace contextRef="#ctx0" brushRef="#br0" timeOffset="190088.47">2152 11809 2615 0,'0'0'42'0,"-25"11"16"15,25-11 20-15,0 0 20 0,0 0 27 16,-15 6 16-16,15-6 11 0,0 0 2 0,0 0-15 16,0 0-17-16,0 0-2 0,0 0-8 15,0 0-5-15,0 0-13 0,0 0-8 16,32 9-12-16,-32-9-9 0,30 0-10 0,-12-2-13 16,-18 2-24-16,36-1-27 0,-16-4-40 15,-3 4-33-15,-1-3-48 0,-16 4-39 0,33-5-48 16,-17 1-49-16,-5-2-93 0,0 0-606 15,-11 6-408-15</inkml:trace>
  <inkml:trace contextRef="#ctx0" brushRef="#br0" timeOffset="190274.55">2132 11697 3072 0,'-15'-1'29'15,"15"1"2"-15,0 0-1 0,0 0 12 16,0 0 19-16,0 0 22 0,0 0 3 0,0 0-5 15,0 0-4-15,0 0-15 0,0 0-4 16,0 0-11-16,0 0-16 0,63 1-30 0,-46-2-38 16,6-1-53-16,-2 2-52 0,3-1-62 15,-4-2-66-15,2 2-142 0,-1-1-401 16,0 0-132-16</inkml:trace>
  <inkml:trace contextRef="#ctx0" brushRef="#br0" timeOffset="190644.3">2830 11260 2342 0,'0'0'-57'0,"6"-11"40"0,-6 11 6 15,0 0 30-15,10-14 18 0,-10 14 44 0,0 0 27 16,0 0 19-16,0 0 6 0,0 0 6 16,0 0 8-16,0 0-2 0,0 0 6 15,11 40 6-15,-13-23-6 0,2-17-7 0,-9 43-10 16,5-19-7-16,-2 3-8 0,2 1-11 16,0 1-11-16,-2-1-12 0,-2 1-8 0,2 1-4 15,2-1-12-15,-2-1-2 0,2 2-8 16,-2-2-7-16,-1-1-6 0,1-2-3 0,-1 3-3 15,1-5-7-15,-1 0-8 0,3-3-20 16,2-2-30-16,0-3-37 0,-2 0-44 16,4-15-56-16,-4 23-60 0,4-16-64 0,0-7-116 15,0 0-144-15,0 0-382 0,8 8-350 16</inkml:trace>
  <inkml:trace contextRef="#ctx0" brushRef="#br0" timeOffset="190972.63">3046 11536 2835 0,'0'0'-51'16,"0"0"20"-16,0 0 31 0,0 0 25 0,0 0 35 15,0 0 18-15,0 0 18 0,0 0 0 16,-51 4-6-16,51-4-6 0,-28 13-9 16,16-3-1-16,-4-2 6 0,4-1-6 0,0 1 3 15,-2 1-12-15,2-1-4 0,-1 2 4 16,3-1 2-16,10-9-4 0,-15 19-5 0,8-11 3 15,7-8-1-15,-10 19 2 0,10-19 4 16,-4 19 1-16,4-19 0 0,2 20-2 16,-2-20 2-16,8 20 3 0,-2-7-9 0,5-3 1 15,-2 2 0-15,1-2 1 0,3 2-1 16,1-1-5-16,0 1-9 0,0-1-1 16,3 1-5-16,-2-1-2 0,2 1 1 0,2-3-26 15,0 2-35-15,-2-3-61 0,0 0-78 0,2-1-77 16,0-2-74-16,-2 2-133 0,-1-1-163 15,4-1-26-15,-1-1-209 0,-2 0-179 16</inkml:trace>
  <inkml:trace contextRef="#ctx0" brushRef="#br0" timeOffset="191408.42">3608 11382 2562 0,'-4'-11'16'16,"4"11"15"-16,0 0 2 0,-10-12 16 0,10 12 16 15,0 0 28-15,-25 0 4 0,25 0 1 16,-22 13 5-16,10-3 0 0,-4 5 2 16,4 4 12-16,-3 0 9 0,3 2 6 0,-1 2-3 15,-2 3-10-15,5 4-3 0,-2-2-22 16,2 4-6-16,4-3-11 0,2 0-6 0,2 0-11 15,2 4-6-15,2-2-3 0,2 3-4 16,2 0-7-16,2-2-8 0,4 1-5 16,-2-4-18-16,4-2-24 0,4-3-38 0,-3-5-62 15,5 1-78-15,2-5-69 0,-6-4-96 16,8-3-153-16,-5-3-461 0,-2-1-415 16</inkml:trace>
  <inkml:trace contextRef="#ctx0" brushRef="#br0" timeOffset="191995.59">3836 11730 2924 0,'0'-19'-63'16,"0"19"24"-16,0 0 14 0,2-22 25 0,-2 22 26 15,2-17 27-15,-2 17 12 0,6-16 10 16,-6 16-2-16,8-15-5 0,-8 15-1 0,13-14 10 15,-13 14 0-15,15-10 7 0,-15 10-6 16,19-9-5-16,-19 9-10 0,19-3-1 16,-19 3-5-16,23 2-4 0,-23-2-4 15,22 7-3-15,-12-1-4 0,0 1 4 16,-1 3 5-16,-1 2 2 0,-8-12 1 0,9 23 0 16,-7-8-1-16,0-2 2 0,-2-13-2 0,0 29 0 15,-2-12 2-15,-2 0 5 0,-1-2 4 16,-1 2 0-16,0-1 7 0,-1-1-27 15,-1-2-2-15,0 1-8 0,1-3 0 0,7-11-3 16,-15 21-3-16,9-13-2 0,6-8 6 16,-10 15-8-16,10-15-1 0,-9 7-7 0,9-7-2 15,0 0-5-15,0 0-3 0,0 0-11 16,0 0-7-16,0 0-4 0,29-38-3 16,-15 21 0-16,0 0 2 0,3-4 1 0,-2 4 3 15,0-1 0-15,1 2 2 0,0-2 0 16,-4 1 5-16,-2 4 5 0,-1 0 4 0,2 0 6 15,-5 3 13-15,-6 10 25 0,15-18 0 16,-9 11 0-16,-6 7 0 0,10-9 1 16,-10 9 4-16,0 0 5 0,0 0-6 15,0 0 3-15,0 0-11 0,0 0-2 0,0 0-4 16,3 37-7-16,-3-37 4 0,5 25-4 16,-3-10-8-16,2 1 1 0,2 1-2 0,2-2-4 15,3 4-3-15,2-2-11 0,1-1-6 16,3-1-15-16,-1 0-25 0,0-3-26 0,6-2-38 15,-6-2-47-15,3-2-67 0,3-2-60 16,-2-4-92-16,2-2-172 0,-3 0-72 0,-2-5-381 16,-2-1-469-16</inkml:trace>
  <inkml:trace contextRef="#ctx0" brushRef="#br0" timeOffset="192208.43">4489 11403 2980 0,'0'0'-62'0,"0"0"33"0,0 0 14 0,21 38 17 15,-16-21 34-15,3 4 31 0,-2 1 27 16,1 4 15-16,-1-2-4 0,1 3-8 0,-3 0-10 16,0 1-11-16,-2 1-6 0,-4-1-16 15,-2 1-19-15,0 2-61 0,-5-1-82 16,-2 3-82-16,-3-5-151 0,-5 3-580 0,-1-2-321 15</inkml:trace>
  <inkml:trace contextRef="#ctx0" brushRef="#br0" timeOffset="-198868.51">7199 11100 1237 0,'0'0'239'16,"0"0"-95"-16,0 0-59 0,0 0-21 0,0 0-11 15,0 0 21-15,0 0 17 0,0 0 4 16,0 0 10-16,0 0 3 0,22 23-3 16,-22-23 3-16,6 17 8 0,-6-17 11 0,0 21 8 15,0-21 10-15,2 26 8 0,-2-8-8 16,0 0-8-16,2 2-5 0,-2 2-3 0,0 2-10 15,0 2-4-15,-2 3-7 0,0 2-1 16,2-3-4-16,-6 2-2 0,4-1-9 16,0 2-1-16,0-3 0 0,0 2-4 0,0 1-10 15,-2 0-1-15,0-3-14 0,0 8 7 16,2-5-6-16,-5 4-10 0,5-6-3 0,-4 6-9 16,1-5 7-16,3 1-32 0,-2-1 1 15,2-1 0-15,-2 1-1 0,0-3 3 0,-1 2 1 16,3-3-4-16,-2-1 7 0,0 0-9 15,0-6 1-15,2 2 4 0,-2-2-1 16,1 0 1-16,-2 0 4 0,3-2 0 0,-2 0 7 16,0 0 21-16,2-1-2 0,-2 0-1 15,4-16-4-15,-6 29-3 0,4-15 1 16,2-14-1-16,-4 23 4 0,4-23-4 0,-5 22 2 16,5-22-5-16,-4 19-4 0,4-19-2 15,-3 19-5-15,3-19-3 0,-2 18-2 0,2-18-4 16,-2 15-10-16,2-15-14 0,0 0-28 15,-2 21-33-15,2-21-41 0,0 9-52 16,0-9-78-16,0 0-76 0,0 0-154 0,0 0-147 16,0 0 12-16,0 0-461 0,0 0-614 15</inkml:trace>
  <inkml:trace contextRef="#ctx0" brushRef="#br0" timeOffset="-197832.06">7271 11195 3195 0,'0'0'-160'16,"0"0"30"-16,-60 13 16 0,46-3 24 15,-3 2 12-15,0 1 15 0,0 2 20 0,-1 0 13 16,2 1 7-16,1-1 6 0,0 2-2 16,3-2-1-16,-1 2 12 0,0-1-12 15,4-3-12-15,1-1-18 0,2-1-22 0,0-3-33 16,6-8-71-16,-4 11-122 0,4-11-231 16,0 0 289-16</inkml:trace>
  <inkml:trace contextRef="#ctx0" brushRef="#br0" timeOffset="-197683.63">7118 11424 1720 0,'10'17'162'0,"-10"-17"17"0,-6 21-17 16,6-21-17-16,-14 32-17 0,3-15-12 0,-2 2-15 15,1 1-13-15,-3 1-5 0,0-2-13 16,2-1-18-16,1 0-45 0,-1-1-31 0,2 0-44 16,3-2-41-16,2-1-52 0,-1-6-97 15,5 3-488-15,2-11-23 0</inkml:trace>
  <inkml:trace contextRef="#ctx0" brushRef="#br0" timeOffset="-197505.25">7084 11809 2586 0,'0'18'207'0,"0"-18"-24"16,-12 19-19-16,1-7-22 0,1-1-21 16,-3 2-12-16,0-1-16 0,1 1-10 15,-2-1-14-15,0 2-31 0,1-3-33 0,3 0-24 16,-1-1-14-16,0 0-16 0,3-1-19 15,8-9-34-15,-10 14-41 0,10-14-46 0,-4 9-22 16,4-9-40-16,0 0-29 0,0 0-483 16,18 19-51-16</inkml:trace>
  <inkml:trace contextRef="#ctx0" brushRef="#br0" timeOffset="-197352.96">6987 12050 2250 0,'20'12'0'16,"-20"-12"48"-16,14 11 36 0,-10-3 34 16,-4-8 19-16,2 20 27 0,-2-20 24 15,-6 28 10-15,-4-9 15 0,-2 0-2 0,0 2-3 16,-3 4-18-16,-2-1-17 0,0 1-39 0,1 0-24 15,-2 0-12-15,4-1-16 0,1-3-29 16,0 0-26-16,3 0-32 0,-1-2-44 16,3 2-71-16,4-6-87 0,0-1-78 0,4-3-182 15,0-11-121-15,4 15-312 0,-4-15-287 16</inkml:trace>
  <inkml:trace contextRef="#ctx0" brushRef="#br0" timeOffset="-195857.7">7351 11462 2708 0,'-27'0'-3'0,"27"0"28"16,0 0 7-16,0 0 5 0,-24 3 4 0,24-3 8 15,0 0 8-15,0 0 17 0,-17 4 3 16,17-4-1-16,0 0-1 0,0 0 1 0,0 0-5 16,0 0 13-16,0 0 4 0,0 0 9 15,0 0 2-15,0 0 3 0,0 0-10 0,0 0-4 16,0 0-13-16,0 0-7 0,0 0-7 16,0 0-11-16,68-1-3 0,-42 1-6 15,6 0-4-15,1 0-4 0,3 0-5 0,6 1 1 16,1 1-5-16,-1 0-3 0,-6-2-4 15,-2 2 0-15,-2 0-2 0,-1 0-2 16,-7 0-5-16,-1-1 1 0,-2-1-6 0,-2 3 3 16,-1-1-3-16,-18-2 0 0,22 3-2 15,-22-3 0-15,15 6-10 0,-15-6-10 0,0 0-14 16,0 0-23-16,0 0-18 0,9 8-20 16,-9-8-21-16,0 0-23 0,0 0 2 15,0 0-4-15,0 0 5 0,0 0 14 0,0 0 3 16,0 0 16-16,0 0 8 0,0 0 21 15,0 0 25-15,0 0 30 0,0 0 39 0,0 0 34 16,0 0 15-16,0 0-1 0,0 0-4 16,0 0-7-16,0 0-8 0,0 0-2 0,2-35-5 15,4 20 0-15,1 0 1 0,-1-2-1 16,2-2 2-16,3-2 3 0,2 0-4 16,-1 0-6-16,1 0 0 0,2-1-5 0,0 4 0 15,-1 1-4-15,2 0-4 0,0 2 0 16,-1 1-7-16,0 3 2 0,-2 3-5 0,1 0-2 15,2 5-1-15,-16 3 2 0,20 0-3 16,-20 0 3-16,20 15-7 0,-14-2 2 16,0 3 1-16,-4 0-2 0,-2 6 1 0,-2-1-3 15,-2 1 1-15,0 3-2 0,-2-2 0 16,0 0 1-16,-4 0 1 0,4-4 2 16,-2-2 2-16,2 0 3 0,-1-4 5 0,1-2 7 15,6-11 1-15,-9 18-4 0,9-18-5 16,0 0-2-16,0 0-6 0,0 0-2 15,0 0-8-15,0 0-4 0,0 0-4 0,6-63 0 16,5 40 2-16,2-1 1 0,1-3 0 16,4 3 0-16,-2 0 1 0,-1 5-1 0,0 0 4 15,0 4 2-15,-1 2-1 0,2-1-2 16,-2 6 6-16,1 3 2 0,-15 5-5 16,21-4 4-16,-21 4-2 0,0 0 2 15,28 14 2-15,-23-5 4 0,-5-9 0 0,6 24 4 16,-6-10 5-16,0-14 1 0,0 31-1 0,0-15-1 15,-2 2-4-15,2-18-2 0,-4 27 2 16,1-16-5-16,3-11 0 0,-2 21 1 16,2-21-4-16,0 0-7 0,-2 17-7 0,2-17-1 15,0 0-5-15,0 0 3 0,0 0 0 16,0 0 3-16,31-40-1 0,-19 27-1 0,4-3 5 16,1 1 3-16,2 2-1 0,-2 0 0 15,5 0 4-15,-4 5 2 0,1 0 7 16,-2 2 9-16,2 2 0 0,-19 4 9 0,28-2 3 15,-28 2 4-15,25 8 4 0,-14-3 0 16,-1 5-2-16,-1 2-3 0,-9-12 0 0,12 22 3 16,-10-9-6-16,1 1-2 0,-3-14-8 15,2 25 6-15,-2-12-5 0,0-13-9 0,0 25 0 16,0-25-9-16,-5 19-11 16,5-19-12-16,-2 18-25 0,2-18-27 0,0 0-24 15,0 0-16-15,-4 15-14 0,4-15-7 0,0 0-6 16,0 0-11-16,0 0 5 0,0 0-10 15,0 0 11-15,0 0 14 0,0 0 12 16,0 0 18-16,0 0 29 0,0 0 24 0,0 0 36 16,0 0 34-16,0 0 26 0,0 0 33 15,0 0 21-15,0 0 16 0,0 0 9 0,0 0 4 16,20-41 0-16,-20 41-5 0,0 0-6 16,0 0-34-16,0 0-5 0,0 0-11 15,10-9-1-15,-10 9-12 0,0 0-5 0,24-4-7 16,-24 4 2-16,25-1-18 0,-4 1-5 15,0 0-1-15,7 0-6 0,3 0 0 0,11 3-2 16,3-1-2-16,1 0-2 0,12 2 1 16,-3 2-3-16,4-3-2 0,-3 5 0 0,-2-4-1 15,1 1-1-15,-10 1 0 0,-1 0 2 16,-4-3 2-16,-6 1 5 0,-3 0 0 16,-3 0 6-16,-4-2 2 0,-3 1 7 15,0 0 26-15,-4 1 6 0,0-3-4 0,-17-1-2 16,27 4-7-16,-27-4-6 0,21 2-2 15,-21-2-7-15,20 1-18 0,-20-1-28 0,16 3-42 16,-7-3-44-16,-9 0-67 0,15 1-87 16,-15-1-76-16,0 0-176 0,0 0-114 0,0 0 29 15,10-7-353-15,-10 7-357 0</inkml:trace>
  <inkml:trace contextRef="#ctx0" brushRef="#br0" timeOffset="-194561.86">8198 10459 2701 0,'0'0'-165'0,"0"0"17"0,0 0 16 16,0 0 16-16,0 0 36 0,0 0 32 15,0 0 26-15,-4-14 20 0,4 14 32 0,0 0 10 16,0 0 23-16,0 0 10 0,0 0 7 15,0 0 14-15,0 0 10 0,0 0 5 16,0 0-1-16,0 0 0 0,0 0-9 0,0 0 1 16,0 0 4-16,0 0 8 0,0 0 4 15,0 0 0-15,0 0 1 0,0 0-6 0,0 0-5 16,0 0-9-16,0 0-5 0,-9 38-10 16,9-38-4-16,-2 21-4 0,2-21 2 15,-2 22-7-15,0-8 1 0,2-14 1 0,-3 28-9 16,1-10-7-16,0-3-2 0,2 2-7 15,0-17 3-15,-2 31-7 0,2-18-4 16,0-13-1-16,-2 27-6 0,2-27 3 0,0 26-8 16,0-26-5-16,0 21 3 0,0-21-3 15,0 19-18-15,0-19-19 0,0 0-27 0,0 21-46 16,0-21-56-16,0 0-65 0,2 11-65 16,-2-11-107-16,0 0-161 0,0 0-66 15,0 0-226-15,0 0-169 0</inkml:trace>
  <inkml:trace contextRef="#ctx0" brushRef="#br0" timeOffset="-194233.54">8297 10622 2467 0,'9'-12'-8'16,"-9"12"33"-16,0 0-12 0,8-11 10 16,-8 11-13-16,0 0 8 0,0 0 8 15,0 0 9-15,0 0-9 0,0 0-1 0,0 0 1 16,0 0 5-16,-40-4 14 0,40 4 23 15,0 0 14-15,-27 9 6 0,27-9-5 16,-18 6-8-16,18-6-9 0,-14 8-6 0,14-8-5 16,-15 8-7-16,15-8-5 0,-11 9-5 15,11-9-2-15,-10 7-2 0,10-7-2 0,0 0-4 16,-11 14 4-16,11-14 0 0,0 0 8 16,-8 13 3-16,8-13 6 0,0 0-4 0,0 0 4 15,0 20 1-15,0-20-5 0,0 0-5 16,0 0-3-16,12 21-4 0,-12-21-1 15,11 11-5-15,-11-11-3 0,17 9-9 16,-17-9-21-16,17 9-30 0,-9-4-42 0,-8-5-47 16,18 5-54-16,-8-1-51 0,-10-4-112 15,14 2-617-15,-14-2-399 0</inkml:trace>
  <inkml:trace contextRef="#ctx0" brushRef="#br0" timeOffset="-193956.08">8409 10758 2866 0,'0'0'-98'15,"0"0"12"-15,20 7 10 0,-20-7 9 0,0 0 40 16,0 0 24-16,12 10 36 0,-12-10 21 16,0 0 23-16,8 12 21 0,-8-12 16 15,2 14 20-15,-2-14 8 0,6 15 4 0,-6-15-5 16,4 19-5-16,0-8-12 0,-4-11-7 15,4 25-7-15,-2-11-13 0,2-2-9 0,-4-12-10 16,6 26-8-16,-1-16-6 0,-5-10-10 16,4 25-7-16,-2-16-16 0,-2-9-30 0,6 15-44 15,-6-15-49-15,0 0-63 0,7 17-59 16,-3-13-76-16,-4-4-154 0,0 0-524 16,0 0-413-16</inkml:trace>
  <inkml:trace contextRef="#ctx0" brushRef="#br0" timeOffset="-193588.05">8772 10492 2922 0,'0'0'-69'0,"-14"-15"19"0,14 15 3 0,0 0 17 16,0 0 24-16,-26 4 25 0,26-4 30 16,0 0 26-16,-24 16 11 0,15-8 3 0,9-8 2 15,-20 20 8-15,11-9 10 0,0 2 5 16,3 0 2-16,0 3-6 0,2 0-10 15,0-2-9-15,1 4-10 0,3-18-5 0,-2 32-11 16,4-15-9-16,3-2-7 0,-1 0-7 16,0 3-23-16,2-5-33 0,2 0-45 15,1 0-58-15,2 0-57 0,-1-5-46 0,1 0-68 16,-1-2-137-16,1 0-474 0,0-4-283 16</inkml:trace>
  <inkml:trace contextRef="#ctx0" brushRef="#br0" timeOffset="-193052.39">8825 10686 2816 0,'0'0'-2'0,"0"0"1"15,2-18 5-15,-2 18-7 0,0 0-2 16,2-19 6-16,-2 19 2 0,0 0 1 16,8-16 4-16,-8 16-10 0,8-7 6 15,-8 7-1-15,0 0 6 0,18-8 5 0,-18 8-1 16,14-4 3-16,-14 4 3 0,0 0 2 15,0 0 9-15,28 8-2 0,-28-8 1 0,13 7 6 16,-13-7 4-16,10 13 0 0,-10-13 7 16,4 16 5-16,-4-16 5 0,0 20 12 15,0-20-1-15,-2 22 5 0,2-22-5 0,-6 25-9 16,2-14-1-16,4-11-1 0,-9 23-1 16,5-11 6-16,4-12 2 0,-10 19-3 15,10-19 1-15,-7 15-1 0,7-15-6 0,-7 15 0 16,7-15-4-16,0 0-7 0,0 0-8 15,0 0-4-15,0 0-3 0,0 0-8 0,0 0 4 16,0 0-15-16,0 0-2 0,0 0-2 16,32-37-1-16,-23 26 1 0,-1-3-1 0,1 0 1 15,0 0 4-15,-3 3 7 0,-6 11 11 16,14-22 13-16,-10 14 5 0,-4 8 6 0,12-16 0 16,-12 16-5-16,6-11-2 0,-6 11 3 15,0 0 6-15,0 0 30 0,0 0-1 16,0 0-7-16,0 0 1 0,0 0-8 15,0 0-2-15,0 0-11 0,0 0 1 0,19 28-1 16,-19-28-10-16,8 20-4 0,-2-9-2 16,3 0-6-16,0 1-1 0,1-1-6 0,0-1 0 15,4 0-26-15,-2-2-27 0,1 0-25 16,-1 0-31-16,-1-2-34 0,0-3-41 0,-11-3-48 16,22 5-46-16,-10-5-42 0,-12 0-80 15,18-6-133-15,-18 6-97 0,13-13-325 0,-8 5-335 16</inkml:trace>
  <inkml:trace contextRef="#ctx0" brushRef="#br0" timeOffset="-192839.56">9231 10571 2941 0,'0'0'86'15,"2"-20"19"-15,-2 20-13 0,0 0 0 16,0 0 10-16,0 0 25 0,8-9 12 0,-8 9 7 16,0 0-12-16,0 0-17 0,0 0-10 15,26 33-10-15,-20-21 2 0,2 2 2 16,4 3 17-16,-4 2-9 0,2 0-15 15,-3 2-11-15,1 2-2 0,-4-2-15 0,0 0-5 16,-1-1-6-16,-3 4-12 0,-3-2-18 16,-1 1-48-16,-2 2-47 0,-3-3-57 0,-5 7-70 15,-1-3-64-15,-2 0-129 0,0 1-212 16,-4-3-13-16,2-1-278 0,-1 0-271 0</inkml:trace>
  <inkml:trace contextRef="#ctx0" brushRef="#br0" timeOffset="-190085.41">7221 12300 2584 0,'0'0'-117'0,"0"0"23"0,0 0 3 15,0 0 10-15,0 0 11 0,-18-6 0 0,18 6 8 16,0 0 8-16,0 0 2 0,0 0 7 15,0 0 2-15,0 0 20 0,0 0 9 16,0 0 12-16,0 0 15 0,0 0 15 16,0 0 19-16,0 0 16 0,0 0 2 0,0 0 11 15,0 0 5-15,0 0-12 0,0 0 5 16,0 0-3-16,0 0 5 0,0 0 10 0,0 0 10 16,0 0 0-16,0 0 6 0,0 0 3 15,0 0 7-15,0 0-2 0,-13-9-3 0,13 9 1 16,0 0-3-16,0 0-11 0,0 0-7 15,0 0-9-15,0 0-10 0,0 0-8 16,0 0-6-16,0 0-5 0,0 0-7 0,0 0-5 16,0 0-3-16,0 0-6 0,0 0 0 15,0 0-3-15,0 0-3 0,45-10-1 16,-45 10-2-16,23-2 2 0,-23 2-4 0,25 0 0 16,-25 0-4-16,30 0 1 0,-17-1-1 15,-13 1-2-15,30 1-2 0,-30-1-2 0,25 0 2 16,-25 0-4-16,25 0 3 0,-25 0-1 15,23 0-2-15,-23 0 6 0,20 2 6 16,-20-2 8-16,16 0 4 0,-16 0 3 0,0 0-5 16,30-2-1-16,-30 2-2 0,17 0-4 15,-17 0-2-15,0 0 0 0,28 0-1 0,-28 0-3 16,0 0 3-16,18-1-1 0,-18 1 2 16,0 0-4-16,18 1-3 0,-18-1-3 15,0 0-2-15,0 0 1 0,0 0 2 0,19 0-4 16,-19 0 1-16,0 0-2 0,0 0 0 15,0 0 2-15,0 0-3 0,16 2 7 16,-16-2-7-16,0 0 0 0,0 0-1 0,0 0 3 16,20 4-1-16,-20-4-2 0,0 0 3 15,0 0-1-15,16 2 0 0,-16-2-3 16,0 0 0-16,0 0 2 0,22 1-2 0,-22-1 1 16,0 0-3-16,19 0 0 0,-19 0 3 15,0 0 0-15,19 3 2 0,-19-3-4 0,0 0 1 16,21 2 0-16,-21-2-1 0,0 0 1 15,21 0-2-15,-21 0 4 0,0 0-1 0,23 0-4 16,-23 0 2-16,0 0-2 0,17 0 2 16,-17 0-1-16,0 0 4 0,0 0-1 15,0 0-3-15,15 4 1 0,-15-4 1 0,0 0-1 16,0 0 1-16,0 0-4 0,0 0 6 16,0 0-4-16,0 0 3 0,0 0-2 0,0 0 6 15,0 0-7-15,0 0 4 0,0 0-3 16,0 0 6-16,0 0-4 0,0 0 0 15,0 0 2-15,0 0-3 0,0 0 2 0,0 0-6 16,0 0 3-16,0 0 1 0,19-12 1 16,-19 12-5-16,6-11 3 0,-6 11 1 0,12-15-3 15,-12 15-4-15,14-16-1 0,-8 9 0 16,-6 7 1-16,17-16-3 0,-6 11 1 16,2-3 1-16,-13 8 0 0,18-10 4 0,-18 10-3 15,22-5-1-15,-22 5 1 0,18 0 0 16,-18 0 2-16,22 5 0 0,-22-5 0 15,17 16 0-15,-9-9 2 0,1 5 0 16,-3-1 0-16,-6-11 1 0,7 21 0 0,-5-10 1 16,-2-11-1-16,2 20 0 0,-2-20 0 15,-2 19 2-15,2-19 0 0,0 0 0 0,-4 22 3 16,4-22-1-16,0 0 0 0,0 0-1 16,-5 14 0-16,5-14 5 0,0 0-10 15,0 0 5-15,0 0-2 0,0 0-2 0,25-34 0 16,-25 34 0-16,18-19 0 0,-8 9 0 15,1 1 0-15,-11 9 1 0,21-15 0 0,-12 11 0 16,-9 4 2-16,16-8 0 0,-16 8 5 16,0 0 3-16,26 1 1 0,-26-1 1 0,0 0-3 15,18 14 1-15,-9-9 1 0,-9-5-3 16,11 14-4-16,-11-14 3 0,8 14 2 16,-8-14-3-16,9 8 2 0,-9-8-2 15,0 0 0-15,10 16-1 0,-10-16-5 0,0 0-7 16,16 4-7-16,-16-4-3 0,0 0-1 0,0 0-2 15,26-14 3-15,-15 5 0 0,-11 9 3 16,21-16 0-16,-10 9 3 0,1 0 3 16,0-1 2-16,-12 8 7 0,22-10 7 0,-8 9 6 15,-14 1 10-15,20-3 8 0,-20 3 18 16,19 7 5-16,-19-7 7 0,20 9-4 0,-12-2 5 16,-8-7-8-16,12 16-28 0,-6-8 1 15,-6-8 2-15,14 14-8 0,-14-14-4 16,8 12 0-16,-8-12 1 0,11 10-2 0,-11-10-1 15,0 0-2-15,12 10-3 0,-12-10-6 16,0 0 3-16,18 0 3 0,-18 0-7 0,0 0 1 16,24-4-2-16,-24 4 2 0,0 0-2 15,30-5 1-15,-30 5 8 0,24 0 7 0,-24 0 8 16,27-1-2-16,-12 2 7 0,-15-1 6 16,34 0-2-16,-13 0 13 0,0 3 4 15,5-1 3-15,2-1 2 0,1 3-4 16,3-1-5-16,0 0-4 0,-3 1-3 0,3 0-4 15,-2-1-6-15,-1-1-3 0,-4 2-5 16,-4 0-2-16,-1-2-13 0,-2 0-19 0,0 2-30 16,-4-3-30-16,-3-1-30 0,-11 0-65 15,0 0-88-15,17-1-71 0,-17 1-185 0,0 0-96 16,0 0-8-16,0 0-393 0,0 0-488 16</inkml:trace>
  <inkml:trace contextRef="#ctx0" brushRef="#br0" timeOffset="-189710.55">7967 12658 3093 0,'0'0'-10'0,"0"0"42"0,0 0 8 15,0 0 10-15,0 0 18 0,0 0 16 16,0 0 13-16,13 40 3 0,-13-40-2 0,-2 20-7 16,2-20-4-16,-2 25-4 0,2-25 7 15,-4 26 6-15,1-9-2 0,1-2 1 0,0 2-3 16,0 1-12-16,-1-1-5 0,1-1-12 15,-2 2-4-15,2-1-7 0,0 0-4 16,0-1-6-16,2-16-8 0,-2 25-8 0,2-25-15 16,-2 20-24-16,2-20-35 0,0 0-43 15,2 19-61-15,-2-19-61 0,6 2-67 16,-6-2-130-16,0 0-150 0,0 0-378 0,22-27-349 16</inkml:trace>
  <inkml:trace contextRef="#ctx0" brushRef="#br0" timeOffset="-189448.51">8152 12791 2959 0,'0'0'81'0,"0"0"23"0,0 0-11 16,0 0-12-16,0 0-7 0,0 0 1 0,0 0 15 15,0 0 8-15,0 0 2 0,0 0-5 16,-60 16-5-16,47-12 6 0,13-4 11 0,-21 10 3 16,10-7 10-16,11-3-8 0,-18 9-8 15,18-9-7-15,-16 10-11 0,16-10-4 16,-8 14-4-16,8-14-5 0,-4 15 0 0,4-15-21 15,0 0 4-15,4 26-6 0,-4-26-8 16,11 17-1-16,-5-5-5 0,5-5 0 0,-1 3-4 16,1 0-7-16,0-2-12 0,3-1-26 15,-1 0-25-15,0-1-39 0,0 0-56 16,-1-2-72-16,2-1-69 0,-2 0-124 0,-12-3-180 16,18 2-41-16,-18-2-323 0,15 0-364 15</inkml:trace>
  <inkml:trace contextRef="#ctx0" brushRef="#br0" timeOffset="-189171.81">8227 13011 3110 0,'0'0'143'0,"0"0"6"0,0 0-15 15,0 0-21-15,0 0-14 0,0 0-8 0,0 0-2 16,0 0-14-16,26-16-8 0,-26 16-15 16,0 0-11-16,23-1-4 0,-23 1-5 15,19 0-3-15,-19 0-5 0,0 0 0 0,27 6-1 16,-27-6 4-16,12 5 9 0,-12-5 4 15,8 9 12-15,-8-9-4 0,2 16 14 0,-2-16-7 16,0 0 5-16,-10 27 2 0,10-27 21 16,-7 19 10-16,7-19-26 0,-9 19 0 0,9-19-7 15,-6 19-8-15,6-19-9 0,-6 15-8 16,6-15-26-16,0 0-27 0,4 21-35 16,-4-21-40-16,0 0-57 0,17 12-66 0,-6-11-48 15,-1-1-78-15,-10 0-146 0,24-4-89 16,-24 4-354-16,27-4-342 0</inkml:trace>
  <inkml:trace contextRef="#ctx0" brushRef="#br0" timeOffset="-188570.61">8629 12933 2801 0,'0'0'8'0,"0"0"49"0,0 0 3 0,5-21-8 15,-5 21-6-15,0 0-1 0,2-18 1 16,-2 18-3-16,0 0-4 0,11-13-4 15,-11 13-4-15,10-8-4 0,-10 8 4 0,0 0 8 16,17-5 12-16,-17 5 5 0,13 0 9 16,-13 0-8-16,0 0 7 0,21 8 5 0,-15-3 4 15,-6-5-1-15,11 17-8 0,-7-7-1 16,-4-10-3-16,3 23 5 0,-3-23-2 0,0 27 7 16,-5-12 2-16,1 0 13 0,-3 0 2 15,3-1 1-15,-2 0 3 0,-1 0-6 0,7-14 1 16,-10 23-2-16,4-13-12 0,6-10-7 15,-9 17-11-15,9-17-4 0,0 0-17 16,-4 13-12-16,4-13-11 0,0 0-11 0,0 0-10 16,0 0-12-16,0 0-1 0,27-32-3 15,-16 20 1-15,-1-2 5 0,4 1 2 16,-4 0 7-16,0 2 10 0,-2-1 9 0,2 3 12 16,-10 9 11-16,12-17 14 0,-12 17 14 15,10-12-15-15,-10 12 28 0,0 0 17 0,11-5 11 16,-11 5 14-16,0 0-1 0,0 0 1 15,0 0-6-15,0 0-14 0,0 0-10 16,7 28-11-16,-7-28-7 0,4 15-17 0,-4-15-19 16,8 17-34-16,-8-17-33 0,13 15-37 15,-7-9-35-15,2-2-37 0,-8-4-51 0,18 6-57 16,-8-5-33-16,3 2-36 0,-13-3-75 16,23 0-105-16,-8 0-80 0,0-3-436 0,-15 3-518 15</inkml:trace>
  <inkml:trace contextRef="#ctx0" brushRef="#br0" timeOffset="-187931.27">9073 12457 3101 0,'0'0'-73'0,"0"0"40"15,0 0 3-15,0 0 7 0,0 0 6 16,0 0-4-16,0 0 3 0,0 0 0 16,0 0-12-16,0 0 6 0,0 0 1 0,8-16 3 15,-8 16 16-15,0 0 21 0,0 0 28 16,0 0 17-16,0 0 15 0,0 0 20 15,0 0 9-15,0 0 5 0,0 0-1 0,0 0-13 16,0 0-6-16,0 0-9 0,8-10-6 16,-8 10-13-16,0 0-2 0,0 0-11 15,25 5-3-15,-25-5-7 0,0 0-2 0,36 3-5 16,-20 1-4-16,0-2-1 0,3 2 7 16,2 0 8-16,4 1 11 0,1 1 11 15,0-1 3-15,1 4 6 0,-1-2-8 0,-2 1-10 16,0-3 0-16,-1 1-12 0,-1 0 0 15,-4-1 2-15,2-2-14 0,-4 0 7 0,2 1 3 16,-4-2-4-16,-14-2-5 0,28 0-12 16,-28 0 3-16,25 4 4 0,-12-4-3 15,-13 0 1-15,21 0-5 0,-21 0-3 0,21 0-10 16,-21 0-22-16,15-2-31 0,-15 2-50 16,0 0-70-16,21-2-78 0,-21 2-85 0,10-4-183 15,-10 4-78-15,12-2-357 0,-12 2-373 16</inkml:trace>
  <inkml:trace contextRef="#ctx0" brushRef="#br0" timeOffset="-187234.61">9819 11408 2775 0,'0'0'-135'16,"0"0"25"-16,5-18 20 0,-5 18 34 16,0 0 25-16,0 0 14 0,0 0 17 0,0 0 37 15,0 0 18-15,0 0 26 0,0 0 6 16,0 0 13-16,0 0 3 0,0 0 3 15,0 0 8-15,0 0-3 0,0 0-7 0,4 45-9 16,-4-45-9-16,-2 27-5 0,0-12-5 16,2 2-4-16,-2-1-5 0,-1 3-1 15,1-2 1-15,2 0-2 0,-2 2-3 0,0 2-2 16,-3 2-4-16,3 0-3 0,0 1-7 16,0 0-2-16,0 2-6 0,0 1-2 0,0-1-4 15,0 3-6-15,0-1 7 0,2-1-7 16,-2 3-4-16,0-1-1 0,0 0-2 15,0-1 3-15,2 1-2 0,-2-1-1 0,0 1 4 16,-1-2-1-16,0-1-1 0,-1 3 4 16,2-1-2-16,0-1-3 0,0 0 1 0,2 0 5 15,-2-2 5-15,0-3 7 0,2-1-7 16,-2 1 5-16,2-3-1 0,-2 1 3 0,2-3 2 16,-2 1 0-16,2-18-4 0,0 32 3 15,-2-19-10-15,2-13-3 0,0 23-3 16,0-23 1-16,0 23-2 0,0-23 11 0,0 17-15 15,0-17-17-15,0 15-26 0,0-15-29 16,2 8-39-16,-2-8-48 0,0 0-66 16,0 0-51-16,0 0-101 0,0 0-184 0,0 0-42 15,0 0-325-15,0 0-302 0</inkml:trace>
  <inkml:trace contextRef="#ctx0" brushRef="#br0" timeOffset="-186420.86">9770 12072 2762 0,'0'0'-27'0,"0"0"28"0,-12-14 22 0,12 14 3 16,0 0 16-16,0 0 20 0,0 0 18 15,0 0 8-15,0 0-5 0,0 0-4 16,0 0-11-16,0 0-2 0,0 0-9 0,0 0-9 15,36-1-2-15,-36 1-7 0,28 1-1 16,-28-1-5-16,39 4-1 0,-15-2-2 16,6-1 10-16,-1 2 1 0,5 1 8 15,4-1 7-15,0 1 7 0,5 2 0 0,-1-2 0 16,3 1-3-16,-1-1-4 0,-2 2 1 16,3-2-5-16,-3 0 3 0,-1-1-2 0,-1 1-2 15,-7 0-3-15,1-1 3 0,-2-2 0 16,2-1 8-16,-5 2-11 0,1-1 3 15,0-1-1-15,-7 3-7 0,-1-1-1 0,0-2 0 16,0 0-6-16,-1 1-1 0,-21-1-6 16,30 0-1-16,-16 0 0 0,-14 0-4 0,24 0-2 15,-24 0-6-15,19 0-6 0,-19 0-1 16,0 0-18-16,0 0-20 0,0 0-27 16,0 0-20-16,0 0-24 0,0 0-17 0,0 0-16 15,0 0-2-15,-30-32 0 0,30 32 7 16,-25-13 16-16,11 3 16 0,0 1 24 0,1 1 29 15,1-2 39-15,-3 5 33 0,15 5 28 16,-23-16 16-16,15 10 7 0,8 6 1 16,-18-9-2-16,18 9 2 0,-12-7-1 0,12 7 7 15,0 0-4-15,-15-8 1 0,15 8-5 16,0 0-6-16,0 0 3 0,0 0-12 0,0 0 0 16,0 0-15-16,0 0 13 0,0 0-5 15,0 0-10-15,0 0-3 0,0 0-1 16,45 17-3-16,-35-7-18 0,4-3 9 0,1 5-3 15,0-3-2-15,2 2-1 0,-3 1-26 16,0 0-1-16,-4-1 0 0,0 0 3 0,-1 3 6 16,-2 0 5-16,-7-14-2 0,4 20 3 15,-4-20-3-15,-4 21-4 0,4-21 0 0,-16 23-10 16,6-13-17-16,2-1-22 0,-5 1-33 16,0-3-48-16,1-1-70 0,3-1-70 15,1 1-83-15,8-6-188 0,-18 8-83 0,18-8 21 16,0 0-258-16,-14 10-205 0</inkml:trace>
  <inkml:trace contextRef="#ctx0" brushRef="#br0" timeOffset="-180713.55">11624 11765 2025 0,'14'-8'260'15,"-14"8"-143"-15,0 0-44 0,14-9-28 0,-14 9 3 16,0 0 11-16,11-9 19 0,-11 9 0 16,0 0-5-16,0 0-5 0,0 0 0 0,0 0 8 15,0 0 14-15,0 0 8 0,0 0 5 16,0 0-7-16,0 0-1 0,-30-20-15 16,30 20-10-16,-21 0-8 0,21 0-5 0,0 0-6 15,-34 4-7-15,34-4-7 0,-24 6-1 16,11-5-7-16,13-1-4 0,-28 6 0 0,28-6-1 15,-22 4-8-15,22-4 3 0,-16 6-9 16,16-6 2-16,-13 5-1 0,13-5-1 16,0 0-2-16,-15 12 1 0,15-12-1 0,-7 12-2 15,7-12 0-15,-6 19 7 0,6-19 4 16,-4 24 6-16,2-7 14 0,0 1 12 16,0 2 13-16,0 0 5 0,0 2 3 0,-2 2 0 15,2 0 22-15,1 1-2 0,-5 0-10 0,6-5-9 16,-5 1-6-16,5 0-5 0,-3-2-2 15,-2-1-11-15,3-3-7 0,2-15-7 16,-4 28-3-16,4-28-28 0,-4 20-34 0,2-13-50 16,2-7-53-16,0 0-56 0,0 0-52 15,0 0-40-15,0 0-57 0,0 0-92 16,0 0-80-16,0 0-405 0,0 0-319 0</inkml:trace>
  <inkml:trace contextRef="#ctx0" brushRef="#br0" timeOffset="-180586.66">11369 12100 2667 0,'0'0'-40'0,"0"0"74"16,0-19 23-16,0 19 25 0,0 0 13 0,0 0 17 15,0 0 17-15,3-21 13 0,-3 21 0 16,0 0-8-16,16-10-15 0,-16 10-11 16,25-5-14-16,-12 1-10 0,4 0-13 15,4 0-30-15,-2 1-50 0,3-3-72 0,2 2-90 16,3-3-93-16,-2 1-190 0,-4-2-480 0,-1 3-346 16</inkml:trace>
  <inkml:trace contextRef="#ctx0" brushRef="#br0" timeOffset="-179986.26">13440 11378 2797 0,'0'0'17'0,"10"-9"38"0,-10 9-6 0,0 0-6 16,0 0-4-16,0 0-6 0,0 0-1 0,0 0-1 15,0 0-1-15,-25-22-2 0,25 22-9 16,-22-4 3-16,22 4 2 0,-28-3 10 16,11 2 7-16,-1-2 6 0,18 3-1 0,-38-1-2 15,19-2-3-15,0 1-4 0,19 2-1 16,-32-1-7-16,18 1-1 0,14 0-6 0,-27 0 0 15,27 0-2-15,-22 0 3 0,22 0 6 16,-20 3 15-16,20-3 6 0,-11 11 12 16,11-11 0-16,-12 16 11 0,12-16 5 0,-4 21 11 15,4-4 5-15,0-17 3 0,2 36 4 16,0-16-6-16,-2 0 4 0,2 3 5 16,0 0-15-16,-2 2-6 0,3 0-7 0,0-3-7 15,-3 1-8-15,0-2-8 0,0-2-8 16,0 0-9-16,0 1-2 0,0-3-14 0,0-17-22 15,2 25-33-15,-2-14-45 0,0-11-53 16,0 0-68-16,0 19-53 0,0-19-48 16,0 0-77-16,0 0-112 0,0 0-78 0,0 0-311 15,0 0-248-15</inkml:trace>
  <inkml:trace contextRef="#ctx0" brushRef="#br0" timeOffset="-179858.7">13133 11708 2693 0,'0'0'12'0,"0"0"38"0,7-19 14 0,-7 19 25 15,11-12 22-15,-11 12 17 0,21-12 9 16,-8 7-6-16,5-1-12 0,2 1-16 0,4-1-10 15,1 0-11-15,0 1-9 0,2-1-12 16,-5 0-22-16,-1 3-39 0,-1-1-42 16,-4-1-60-16,-16 5-66 0,22-7-91 0,-22 7-173 15,4-6-473-15,-4 6-294 0</inkml:trace>
  <inkml:trace contextRef="#ctx0" brushRef="#br0" timeOffset="-178997.97">9743 10877 2742 0,'0'0'-10'0,"0"0"29"0,0 0-1 16,0 0 10-16,31-9 14 0,-31 9 17 0,0 0 19 16,0 0 14-16,0 0 1 0,16-6-2 15,-16 6-2-15,0 0-4 0,0 0 0 16,0 0 1-16,0 0-2 0,0 0-4 0,0 0-5 16,0 0-6-16,0 0-8 0,0 0-7 15,0 0-5-15,0 0-8 0,0 0 0 0,-53 13-10 16,53-13 0-16,-26 6-6 0,14-4 2 15,12-2-8-15,-26 6 1 0,26-6-5 0,-19 3-4 16,19-3-4-16,-19 5 4 0,19-5-4 16,-13 8 4-16,13-8-2 0,-8 12 0 15,8-12-1-15,-4 15-2 0,4-15-1 16,0 0 3-16,0 27-3 0,0-27 5 0,2 17-1 16,-2-17 1-16,2 19 1 0,-2-19 1 15,2 21 0-15,-2-21-2 0,2 19-1 16,-2-19 0-16,2 15-3 0,-2-15-1 0,0 0-17 15,0 21-23-15,0-21-40 0,0 0-44 16,0 0-68-16,5 14-50 0,-5-14-63 0,0 0-112 16,0 0-535-16,0 0-370 0</inkml:trace>
  <inkml:trace contextRef="#ctx0" brushRef="#br0" timeOffset="-178866.12">9625 11085 2822 0,'0'0'-47'0,"14"-39"59"0,-14 39 26 15,0 0 19-15,0 0 15 0,15-5 7 0,-15 5 9 16,0 0-7-16,21-6-11 0,-21 6-9 15,20-4-8-15,-20 4-36 0,23-4-30 16,-23 4-44-16,23-4-52 0,-23 4-43 0,23-3-48 16,-23 3-94-16,22-4-503 0,-14 1-106 15</inkml:trace>
  <inkml:trace contextRef="#ctx0" brushRef="#br0" timeOffset="-178711.54">9815 11007 2475 0,'0'0'66'16,"13"16"11"-16,-13-16 16 0,0 0 12 0,6 14 17 15,-6-14 13-15,0 0 0 0,7 19-9 16,-7-19-18-16,4 13-13 0,-4-13-12 0,4 18-6 16,-4-18-8-16,4 17-12 0,-4-17-18 15,0 21-39-15,0-21-56 0,0 19-71 16,0-19-70-16,-2 23-106 0,0-10-653 0,-2 1-389 16</inkml:trace>
  <inkml:trace contextRef="#ctx0" brushRef="#br0" timeOffset="-177941.51">9513 12864 2971 0,'12'-14'15'0,"-12"14"19"0,0 0 3 16,0 0-7-16,0 0-5 0,0 0 5 0,0 0 1 15,0 0-7-15,0 0-1 0,0 0-4 16,-28-14 2-16,28 14-3 0,-20 1 2 0,20-1 12 16,-26 4 9-16,11 0 2 0,2 0-3 15,1-3-5-15,-1 4-5 0,3-2-4 16,10-3 0-16,-20 8-4 0,12-5-1 16,8-3-3-16,-12 9 0 0,12-9-2 0,-7 11-1 15,7-11 2-15,-4 11 1 0,4-11 14 16,2 14 10-16,-2-14 6 0,2 17 8 0,-2-17 1 15,7 17 5-15,-5-7 2 0,0 1 6 16,-2-11-3-16,4 21 1 0,-4-21-9 0,0 23-1 16,0-23-7-16,2 23-5 0,-2-23-4 15,2 22-6-15,-2-12-7 0,0 0-23 16,0-10-38-16,2 15-57 0,-2-15-73 16,2 10-74-16,-2-10-123 0,0 0-183 0,0 0-418 15,0 0-391-15</inkml:trace>
  <inkml:trace contextRef="#ctx0" brushRef="#br0" timeOffset="-177787.34">9372 13069 3119 0,'0'0'134'0,"10"-16"11"0,-10 16-14 15,0 0-16-15,0 0-18 0,12-10-7 16,-12 10-9-16,12-7-11 0,-12 7-17 0,20-10-37 16,-10 6-35-16,-10 4-40 0,25-13-37 15,-11 7-41-15,-2 3-28 0,0-3-46 16,-1 0-64-16,-11 6-125 0,17-9-427 0,-10 5-157 15</inkml:trace>
  <inkml:trace contextRef="#ctx0" brushRef="#br0" timeOffset="-177540.47">9586 12990 2461 0,'0'0'20'0,"0"0"47"16,0 0-4-16,11 8-8 0,-11-8 2 15,0 0-13-15,0 0-1 0,15 7 3 16,-15-7 0-16,0 0-4 0,0 0-1 0,15 2-3 15,-15-2 12-15,0 0 12 0,0 0 20 16,0 0 17-16,8 14 12 0,-8-14 2 0,0 0-1 16,0 0 3-16,-6 26 1 0,6-26-10 15,0 0-3-15,-11 25-12 0,7-15-6 16,4-10-7-16,-4 16-10 0,4-16-6 0,-2 18-9 16,2-18-12-16,0 0-33 0,8 17-44 15,-8-17-62-15,17 6-71 0,-4-5-63 16,0-1-96-16,7-1-164 0,0-4-475 0,3 2-411 15</inkml:trace>
  <inkml:trace contextRef="#ctx0" brushRef="#br0" timeOffset="-176753.11">13701 11687 2934 0,'0'0'34'0,"0"0"55"15,0 0 7-15,0 0 1 0,0 0 18 0,0 0 19 16,21-10 11-16,-21 10-6 0,18 0-14 16,-18 0-15-16,26 0-11 0,-26 0-14 15,28 2-10-15,-28-2-8 0,25 2-9 0,-25-2-16 16,23 1-25-16,-23-1-38 0,19 0-29 15,-19 0-32-15,0 0-50 0,18 0-40 0,-18 0-55 16,0 0-43-16,0 0-93 0,0 0-584 16,0 0-372-16</inkml:trace>
  <inkml:trace contextRef="#ctx0" brushRef="#br0" timeOffset="-176628.02">13756 11643 2787 0,'-21'-10'-32'0,"21"10"65"0,-13-6 35 16,13 6 28-16,0 0 21 0,-12-9 12 0,12 9 1 15,0 0 0-15,0 0-13 0,0 0-13 16,0 0-14-16,23-21-10 0,-23 21-17 0,27-10-32 15,-14 5-58-15,6-1-61 0,-4 1-86 16,7-4-94-16,1 0-207 0,-4-1-411 16,2-1-261-16</inkml:trace>
  <inkml:trace contextRef="#ctx0" brushRef="#br0" timeOffset="-176216.14">14432 11305 2801 0,'0'0'42'0,"13"-11"7"0,-13 11 0 15,11-7-5-15,-11 7 22 0,0 0 16 16,11-10 1-16,-11 10-2 0,0 0-11 16,0 0-6-16,0 0-7 0,0 0-3 0,0 0-5 15,0 0-1-15,-35-12-3 0,35 12 2 16,-23-1-5-16,23 1-1 0,-25 1-3 0,25-1-1 15,-31 0-5-15,31 0-3 0,-23 0-4 16,23 0-7-16,-20 4 1 0,20-4-1 16,-20 4 1-16,20-4 7 0,-16 6 9 0,16-6 0 15,-13 11 1-15,13-11 1 0,-7 20-4 16,5-9 0-16,2-11 3 0,-3 30 11 16,4-12 8-16,-1 0 12 0,2 3 3 0,0 1 5 15,0 1-6-15,-2-3 1 0,3 7-8 16,-1-6-8-16,-2 4-2 0,0-4-2 0,0 2-9 15,0-3-3-15,0 2-7 0,0-3-2 16,-2-2-3-16,2-17-6 0,0 32-7 0,0-21-30 16,0-11-33-16,-3 21-50 0,3-21-80 15,3 14-76-15,-3-14-113 0,0 0-177 16,0 0-68-16,0 0-311 0,0 0-329 0</inkml:trace>
  <inkml:trace contextRef="#ctx0" brushRef="#br0" timeOffset="-176063">14247 11669 2959 0,'0'0'89'0,"0"0"27"0,0-23 11 16,0 23 16-16,0 0-5 0,0 0-2 0,7-13-8 16,-7 13-7-16,0 0-15 0,20-6-16 15,-20 6-12-15,23-1-7 0,-23 1-22 0,26 0-33 16,-26 0-56-16,30-2-64 0,-12 2-83 16,-3 0-80-16,-4-2-146 0,-11 2-176 15,23-4-259-15,-23 4-193 0</inkml:trace>
  <inkml:trace contextRef="#ctx0" brushRef="#br0" timeOffset="-175869.41">14503 11614 2568 0,'0'0'81'0,"11"12"63"0,-11-12 1 16,0 0 6-16,0 0 6 0,-2 23 7 16,2-23 0-16,0 0-13 0,-7 26-18 15,7-26-19-15,-4 25-10 0,4-11-10 0,0-14-12 16,0 29-8-16,0-15-11 0,0-14-7 15,4 27-32-15,-2-16-34 0,-2-11-45 0,1 22-47 16,-1-22-67-16,9 16-70 0,-9-16-118 16,7 8-200-16,-7-8-347 0,6 4-294 15</inkml:trace>
  <inkml:trace contextRef="#ctx0" brushRef="#br0" timeOffset="-175666.02">14792 11700 3052 0,'0'0'149'0,"26"4"-10"0,-26-4-11 0,0 0-9 15,0 0-16-15,0 0-5 0,29-3-11 16,-29 3-11-16,25-1-9 0,-4-2-23 16,-21 3-32-16,38-1-29 0,-20-2-35 0,1 0-41 15,1 2-57-15,-2-3-58 0,-2 0-82 16,-16 4-141-16,18-12-435 0,-13 6-223 0</inkml:trace>
  <inkml:trace contextRef="#ctx0" brushRef="#br0" timeOffset="-175464.44">14937 11599 2578 0,'-20'-2'-15'0,"20"2"57"16,0 0 27-16,0 0 32 0,-28 8 29 16,28-8 34-16,-10 9 20 0,10-9 1 15,-7 18-14-15,7-18-13 0,-1 19-16 0,1-19-11 16,0 26-10-16,0-26-10 0,3 31-4 15,2-16-7-15,-1 2-18 0,-2-2-6 0,2 2-15 16,4-2-10-16,-4-1-22 0,0-1-35 16,0 0-37-16,-4-13-38 0,5 19-48 0,-5-19-56 15,12 16-50-15,-5-13-65 0,-7-3-143 16,12 7-142-16,-12-7-264 0,0 0-195 16</inkml:trace>
  <inkml:trace contextRef="#ctx0" brushRef="#br0" timeOffset="-175075.11">15453 11277 2575 0,'0'0'71'0,"11"-8"41"0,-11 8-2 16,0 0-6-16,13-7 3 0,-13 7 7 0,0 0 6 15,0 0-1-15,0 0-6 0,0 0-6 16,0 0-10-16,0 0-6 0,0 0-3 15,0 0 7-15,0 0 1 0,-55 13-5 0,39-11-6 16,0 2-8-16,16-4-7 0,-30 6-3 16,17-4-8-16,13-2-4 0,-23 5-10 0,23-5-5 15,-19 3-6-15,19-3-1 0,-16 8-1 16,16-8 3-16,-13 12-10 0,13-12 6 16,-5 19 7-16,1-5 8 0,2 1 2 0,2-15-1 15,-2 36 5-15,2-17-23 0,-2 2 3 16,2 0 3-16,0-1-1 0,0 3-2 0,2 4-2 15,-2-4-5-15,0 0 7 0,0 4 1 16,2-5-11-16,-2 0-5 0,2-2-2 0,-2 1 1 16,0-3-15-16,2-3-26 0,-2-2-28 15,2-1-39-15,-2-12-58 0,0 0-70 16,4 19-64-16,-4-19-131 0,0 0-171 0,0 0-36 16,0 0-296-16,0 0-321 0</inkml:trace>
  <inkml:trace contextRef="#ctx0" brushRef="#br0" timeOffset="-174922.65">15267 11656 2904 0,'0'0'117'0,"0"0"44"0,-4-15 4 0,4 15 10 16,0 0 19-16,0 0 0 0,-2-17-2 15,2 17-50-15,0 0-21 0,12-11-12 0,-12 11-15 16,20-6-16-16,-6 2-32 0,-14 4-35 16,30-6-49-16,-16 3-68 0,3 0-89 15,1-1-63-15,-4 3-113 0,2-3-171 0,-4 2-418 16,-12 2-395-16</inkml:trace>
  <inkml:trace contextRef="#ctx0" brushRef="#br0" timeOffset="-174658.13">15493 11610 2926 0,'0'0'-12'0,"0"0"37"16,14 14 1-16,-14-14 4 0,0 0 10 15,16 6 22-15,-16-6 14 0,0 0 7 0,19 3 0 16,-19-3-4-16,15 8-5 0,-15-8 8 15,15 10 3-15,-9-3 1 0,-6-7-1 0,10 15-2 16,-10-15-2-16,5 17 1 0,-5-17-1 16,0 21 0-16,0-21-1 0,-7 21 5 0,7-21 2 15,-11 23-6-15,8-13-5 0,3-10-11 16,-7 17-2-16,7-17-6 0,-6 17-6 16,6-17-7-16,0 0-12 0,4 21-31 0,3-17-40 15,-7-4-54-15,0 0-61 0,25 8-67 16,-12-8-51-16,-13 0-113 0,23-6-150 0,-10 0-442 15,-1 0-429-15</inkml:trace>
  <inkml:trace contextRef="#ctx0" brushRef="#br0" timeOffset="-174403.84">15897 11639 3024 0,'0'0'28'16,"0"0"39"-16,0 0 12 0,-16-6 17 16,16 6 13-16,0 0 8 0,0 0-5 0,0 0-12 15,0 0-13-15,0 0-19 0,0 0-10 16,0 0-10-16,0 0-5 0,0 0-15 16,0 0-18-16,48-3-18 0,-48 3-16 0,28 0-24 15,-28 0-21-15,25-3-33 0,-12 2-40 16,-13 1-30-16,19-6-35 0,-11 3-61 0,-8 3-108 15,6-12-442-15,-6 12-144 0</inkml:trace>
  <inkml:trace contextRef="#ctx0" brushRef="#br0" timeOffset="-174255.53">15874 11490 2447 0,'-18'-3'19'0,"18"3"45"0,0 0 26 16,0 0 26-16,0 0 24 0,0 0 17 0,-24 2 8 15,24-2-11-15,0 0-18 0,0 0-19 16,0 0-19-16,0 0-24 0,0 0-31 0,53 7-30 15,-53-7-42-15,30-2-57 0,-14 4-77 16,0-4-87-16,2 1-212 0,-7-2-406 16,-11 3-229-16</inkml:trace>
  <inkml:trace contextRef="#ctx0" brushRef="#br0" timeOffset="-170940.07">16432 11171 675 0,'0'0'282'0,"0"0"-65"0,10-12-57 15,-10 12-37-15,0 0-33 0,6-12-8 0,-6 12 2 16,0 0-5-16,0 0 0 0,0 0 11 16,0 0 9-16,12-7 21 0,-12 7 24 15,0 0 13-15,0 0 17 0,0 0 14 0,0 0 0 16,0 0-3-16,0 0-11 0,7 38-17 16,-7-38-15-16,0 29-17 0,-2-13-6 15,0 6-9-15,-1-2-8 0,3 4-7 0,-2 0-6 16,2 3 1-16,-4 2 3 0,2-3-2 15,0 1 0-15,0 0-6 0,0-3 1 0,4-1-7 16,-2-2-11-16,0 1-8 0,0-3-5 16,0-1-9-16,0 0-13 0,0-18-4 15,0 28-18-15,0-17-25 0,2 1-33 0,-2-12-43 16,0 0-59-16,2 20-61 0,-2-20-47 16,0 0-78-16,6 4-161 0,-6-4-102 0,0 0-326 15,0 0-324-15</inkml:trace>
  <inkml:trace contextRef="#ctx0" brushRef="#br0" timeOffset="-170675.46">16624 11521 2871 0,'0'0'35'16,"14"-6"21"-16,-14 6-11 0,0 0-7 0,0 0 2 16,0 0-6-16,0 0 0 0,0 0 13 15,0 0 7-15,-50 0-1 0,50 0 4 0,-27 4 2 16,11 0 10-16,16-4 14 0,-25 7 15 15,12-2 4-15,13-5-9 0,-19 8-7 0,19-8-9 16,-17 7-9-16,17-7-3 0,-11 13-8 16,11-13-6-16,-6 15-5 0,6-15-4 0,0 0-5 15,9 27-2-15,-3-15-6 0,1-2-2 16,3 2-9-16,-1 0-15 0,1-3-31 16,1 3-42-16,0-5-59 0,-1 3-66 0,-4-6-83 15,7-1-222-15,-13-3-101 0,17 8-232 16,-9-5-164-16</inkml:trace>
  <inkml:trace contextRef="#ctx0" brushRef="#br0" timeOffset="-170450.49">16755 11708 2736 0,'12'2'220'0,"-12"-2"-3"0,20 5-30 16,-20-5-28-16,17 6-16 0,-7 0-15 0,-10-6-14 15,18 12-10-15,-10-3-10 0,0 2-3 16,-2 1-9-16,3 1-14 0,-2 0 5 0,-1 1 4 15,-2 2 13-15,2 0-7 0,1-1-6 16,-3 2-16-16,0 1-2 0,0-3-6 0,2 4-3 16,-1-3-17-16,1-2-28 0,1 1-38 15,-1-3-47-15,-6-12-57 0,8 21-76 16,-2-13-66-16,2-3-118 0,-8-5-171 0,10 6-37 16,-10-6-223-16,14-2-158 0</inkml:trace>
  <inkml:trace contextRef="#ctx0" brushRef="#br0" timeOffset="-170035.56">17351 11330 2551 0,'-12'-13'17'0,"12"13"8"0,0 0-3 15,-17-9-2-15,17 9-3 0,0 0 10 0,-21 0 2 16,21 0 11-16,0 0-1 0,-27 17-1 16,16-7 0-16,2 1 4 0,-1 4 15 15,2 0 22-15,-1 4 9 0,0 2-2 0,5-4-4 16,0 3-5-16,2-2-5 0,2 1-9 16,0 1-6-16,4-1-5 0,0 0-8 15,3-2-25-15,2 0-46 0,1-4-49 0,0 0-71 16,1-1-62-16,0-2-124 0,-1-5-547 15,-2 1-251-15</inkml:trace>
  <inkml:trace contextRef="#ctx0" brushRef="#br0" timeOffset="-169578.2">17381 11519 2643 0,'0'0'-32'0,"0"0"12"16,13-11 1-16,-13 11 4 0,0 0 9 15,17-7 5-15,-17 7 14 0,0 0 14 0,21-5 6 16,-21 5-4-16,0 0-4 0,24 1 6 16,-24-1 6-16,0 0 18 0,23 8 13 15,-16 1 13-15,-7-9 11 0,10 16-5 0,-4-6-4 16,-6-10-10-16,7 22-1 0,-5-12-10 16,-2-10-5-16,2 25-6 0,-2-25-3 15,-4 23-7-15,1-10-2 0,3-13 1 0,-4 21 4 16,4-21-5-16,-4 18 0 0,4-18-3 15,-4 15-3-15,4-15 1 0,0 0-3 0,0 0-5 16,0 0-8-16,0 0-2 0,8 14-1 16,-8-14-11-16,0 0-6 0,0 0-2 0,34-29 0 15,-21 15-1-15,-1-3-1 0,4 0 1 16,-4 1 5-16,1 3 2 0,-3 0 12 16,1 2 8-16,-2-1 13 0,-1 1 4 0,-8 11-4 15,12-16-5-15,-12 16 17 0,14-5 14 16,-14 5 11-16,0 0 5 0,0 0-2 15,0 0 2-15,14 23 0 0,-14-23-6 0,4 21-4 16,0-8-7-16,-2 2-10 0,5-1 2 16,-3 0-6-16,5 2-12 0,-1-1-36 15,3-1-34-15,1-1-43 0,-1-2-64 0,4 0-72 16,-3-4-81-16,4-4-173 0,-6 1-131 16,0-2-363-16,-10-2-402 0</inkml:trace>
  <inkml:trace contextRef="#ctx0" brushRef="#br0" timeOffset="-169375.54">17928 11449 3265 0,'0'0'92'0,"0"0"-13"0,10-6-11 16,-10 6-4-16,0 0-8 0,0 0-1 16,27 21 1-16,-17-10 8 0,-2 1-9 0,0 2-2 15,0 2-9-15,1 2-3 0,-5 0 2 16,1 0-4-16,-1 1-5 0,-2-1-4 0,-2 4-13 15,-2-3-27-15,-2 1-42 0,-1 1-65 16,-5 3-69-16,-3-3-105 0,-11 1-220 0,0-1-397 16,-4 0-294-16</inkml:trace>
  <inkml:trace contextRef="#ctx0" brushRef="#br0" timeOffset="-168050.09">18355 11590 2746 0,'0'0'-23'16,"0"0"40"-16,0 0 10 0,0 0 25 15,0 0 20-15,0 0 16 0,0 0 4 0,0 0-1 16,0 0-3-16,0 0-2 0,0 0 1 15,0 0 3-15,0 0 8 0,0 0 12 0,0 0 2 16,51 1-6-16,-51-1-4 0,28 4-10 16,-12-2-2-16,2 0-20 0,0 0-8 15,4 2-4-15,-3-4-10 0,2 2-9 0,0-1-20 16,-1 1-24-16,-2 1-26 0,-1-3-32 16,-4 1-46-16,-13-1-40 0,23 0-53 0,-23 0-52 15,0 0-105-15,4-7-146 0,-4 7-363 16,0 0-228-16</inkml:trace>
  <inkml:trace contextRef="#ctx0" brushRef="#br0" timeOffset="-167827.83">18459 11530 2581 0,'0'0'0'16,"0"0"45"-16,0 0 6 0,0 0 4 16,0 0 3-16,0 0 7 0,0 0 12 15,0 0 7-15,0 0 10 0,0 0 4 0,0 0 4 16,0 0 10-16,0 0 6 0,0 0 0 15,7 48 1-15,-9-32-4 0,-1 0-11 16,1 1-6-16,2 2-12 0,-2 0-11 0,0 3-8 16,2-2-8-16,0 0-16 0,0-1-28 15,2 0-33-15,0 0-36 0,3-2-43 16,-1-1-56-16,0-1-45 0,4-4-63 0,-2-1-133 16,3-3-583-16,0-3-432 0</inkml:trace>
  <inkml:trace contextRef="#ctx0" brushRef="#br0" timeOffset="-167537.16">18931 11269 3098 0,'0'0'-15'0,"0"0"3"16,13-7 3-16,-13 7 20 0,0 0 23 0,0 0 17 15,0 0 21-15,0 43 8 0,-2-23 2 16,-3-1 10-16,1 4 15 0,0 4 6 16,-1-1 16-16,3 0-6 0,0 3-3 0,0 0-9 15,2-3-12-15,0 3-8 0,0-2-12 16,4 0-9-16,-2-1-9 0,3-3-20 16,-1 0-25-16,0-4-31 0,-1-2-31 0,1-2-38 15,0-1-53-15,-4-14-57 0,9 17-60 16,-9-17-98-16,8 8-175 0,-8-8-391 15,0 0-321-15</inkml:trace>
  <inkml:trace contextRef="#ctx0" brushRef="#br0" timeOffset="-167273.65">19151 11594 2874 0,'13'-8'88'0,"-13"8"12"16,0 0-12-16,11-6-7 0,-11 6-6 0,0 0-9 15,0 0-8-15,0 0-2 0,0 0-10 16,0 0-4-16,0 0-2 0,-57 10-4 0,39-6 14 15,0-1 23-15,0 1 13 0,-1 0 9 16,19-4-4-16,-32 8-1 0,20-3-1 16,-3 1-4-16,0 0-12 0,15-6-3 0,-19 13-8 15,11-7-7-15,8-6-5 0,-11 14-4 16,11-14-3-16,2 19-7 0,-2-19-6 0,11 19 0 16,-3-9-1-16,5-2-5 0,2 2-16 15,0-3-24-15,1 0-36 0,2 0-49 16,-2-4-55-16,3 3-62 0,-1-3-96 0,0-3-205 15,-2-3-86-15,-16 3-275 0,27-2-246 16</inkml:trace>
  <inkml:trace contextRef="#ctx0" brushRef="#br0" timeOffset="-166984.65">19261 11701 2965 0,'0'0'121'0,"0"0"-16"0,15-4-24 16,-15 4-14-16,0 0-8 0,22-1-6 0,-22 1-3 15,18-2-8-15,-18 2-5 0,0 0-7 16,30 2 5-16,-30-2-16 0,25 1 3 16,-12 2-6-16,-13-3-2 0,21 8 0 0,-11-5-1 15,-10-3 3-15,16 10 11 0,-16-10 5 16,8 15 4-16,-8-15 4 0,0 19-3 16,0-19 12-16,-8 23 9 0,0-11 17 0,0 1 4 15,0 1 11-15,0-4 1 0,2 4-3 16,-3-1 3-16,9-13-9 0,-11 21-9 0,11-21-10 15,-4 19-8-15,4-19-17 0,0 0-38 16,13 23-38-16,-4-17-49 0,-9-6-65 0,24 10-65 16,-10-8-64-16,0-4-125 0,3-1-157 15,0 0-378-15,-2-3-359 0</inkml:trace>
  <inkml:trace contextRef="#ctx0" brushRef="#br0" timeOffset="-166512.33">19659 11535 2807 0,'0'0'-58'0,"-2"-24"19"0,2 24 5 15,0 0 21-15,4-22 16 0,-4 22 23 0,9-10 27 16,-9 10 11-16,0 0 2 0,17-8-5 16,-17 8-2-16,0 0-7 0,21 4-6 15,-21-4 3-15,0 0-5 0,21 19-6 0,-14-8-2 16,-1 1-4-16,-2 3 8 0,0 1 2 15,-2-1 3-15,-2-15 2 0,-2 34 0 16,0-18 1-16,-2 1-3 0,0-1 3 0,0 0-2 16,-3-3 4-16,0 1-1 0,1-2-4 15,6-12-4-15,-10 20 2 0,10-20-7 0,-8 18-6 16,8-18-17-16,0 0-15 0,0 0-10 16,0 0-10-16,0 0-8 0,0 0-7 15,0 0-13-15,0 0-3 0,40-28 6 0,-24 13 1 16,-1-2 6-16,0-2 4 0,0 2 19 15,-1 1 21-15,2 2 22 0,-6 0 29 16,1 1 23-16,-3 3 17 0,1 1 2 0,-9 9-2 16,12-16 3-16,-12 16 8 0,11-7 8 15,-11 7 10-15,0 0-15 0,0 0-30 0,0 0-6 16,0 0-10-16,14 27-6 0,-9-16-7 16,-5-11 0-16,7 21-9 0,-1-7-5 15,0 1-11-15,2-2-19 0,1 2-20 0,4-3-26 16,-3 1-31-16,3-2-46 0,-1 1-67 15,6-3-73-15,-6-1-136 0,3-1-187 0,0 0-30 16,-2-2-254-16,-13-5-224 0</inkml:trace>
  <inkml:trace contextRef="#ctx0" brushRef="#br0" timeOffset="-160906.15">20605 11677 1277 0,'0'0'290'0,"0"0"-86"0,0 0-29 0,0 0-30 16,0 0-22-16,0 0-7 0,0 0 0 15,0 0-9-15,0 0-8 0,0 0-8 0,0 0-14 16,0 0-8-16,-2-24-4 0,2 24-3 16,0 0 2-16,0 0 0 0,0 0 0 0,0 0 3 15,0 0-1-15,0 0 0 0,0 0-5 16,0 0-7-16,0 0-1 0,0 0-1 15,0 0-4-15,0 0-7 0,0 0-4 0,0 0-3 16,0 0-6-16,28 3 0 0,-28-3-6 16,0 0-3-16,28 4 1 0,-28-4-3 15,27 2-3-15,-12-2 1 0,-15 0-1 0,29 1-1 16,-29-1 1-16,28 0-2 0,-18 2-2 16,-10-2 1-16,28-2-4 0,-28 2-7 15,21-1-18-15,-21 1-18 0,20-2-44 0,-20 2-29 16,16-4-57-16,-10 1-69 0,-6 3-138 15,0 0-540-15,7-12-310 0</inkml:trace>
  <inkml:trace contextRef="#ctx0" brushRef="#br0" timeOffset="-160711.58">20633 11548 3071 0,'0'0'131'0,"-17"-4"-19"0,17 4-38 16,0 0-31-16,0 0-14 0,0 0 0 0,0 0-3 15,0 0-8-15,0 0-1 0,0 0-3 16,0 0-8-16,55-14-5 0,-36 14 2 16,3 0 1-16,0 2-4 0,4-2-33 0,-1 3-46 15,3-3-43-15,2 4-51 0,-1-4-56 16,-6 0-148-16,3 1-417 0,-3-1-99 0</inkml:trace>
  <inkml:trace contextRef="#ctx0" brushRef="#br0" timeOffset="-160320.21">21423 11117 2327 0,'10'-16'-22'0,"-10"16"25"0,8-11 13 0,-8 11 10 16,0 0 15-16,14-13 12 0,-14 13 18 16,0 0 7-16,8-9-10 0,-8 9-6 0,0 0 5 15,0 0 21-15,0 0 26 0,0 0 12 16,0 0 12-16,0 0 6 0,0 0-3 16,0 0-5-16,12 32-9 0,-12-32-3 0,-2 26-7 15,2-8 17-15,0 1-7 0,0 2-9 16,0 0-9-16,0 1-9 0,-2 5-11 0,4-4-11 15,-2 1-7-15,2 1-6 0,-2-4-10 16,2 3 2-16,-2-4-11 0,2 2-6 0,-2-5-5 16,3-1-15-16,-3-16-22 0,2 29-30 15,-2-17-28-15,0-12-50 0,2 14-60 16,-2-14-66-16,4 10-60 0,-4-10-119 0,0 0-146 16,0 0-51-16,0 0-217 0,24-17-159 15</inkml:trace>
  <inkml:trace contextRef="#ctx0" brushRef="#br0" timeOffset="-160065.02">21659 11294 2464 0,'12'-7'29'16,"-12"7"44"-16,12-10 4 0,-12 10-5 16,0 0-3-16,10-9 8 0,-10 9 34 15,0 0 17-15,0 0-1 0,0 0-3 0,0 0-19 16,0 0-4-16,0 0-18 0,-54 21 1 16,38-14 4-16,2 1 9 0,-1-1-3 0,3-1-3 15,12-6-6-15,-24 13-9 0,14-4-4 16,-1-2 2-16,11-7-15 0,-15 13-1 15,15-13-2-15,-13 16-4 0,13-16 2 0,-2 19 7 16,2-19-7-16,4 22-2 0,3-8-10 0,1-1 1 16,3 0-8-16,2 0-2 0,1 0-13 15,4 1-20-15,2-2-22 0,-3-1-38 16,1-3-53-16,-2 0-63 0,4-3-60 0,-4-1-77 16,1-2-160-16,-2-2-133 0,-2 0-309 15,-13 0-313-15</inkml:trace>
  <inkml:trace contextRef="#ctx0" brushRef="#br0" timeOffset="-159872.83">21846 11450 2814 0,'13'-7'94'0,"-13"7"28"15,0 0-17-15,12-8-10 0,-12 8 7 16,0 0 28-16,0 0 8 0,0 0-2 0,0 0-12 16,17 23-16-16,-17-23-10 0,7 19-12 15,-7-19-9-15,6 23-5 0,-4-12-8 16,2 3-10-16,0 0-4 0,3-2-10 0,-3 2-20 15,2-3-37-15,-6-11-38 0,11 19-58 16,-4-9-70-16,-1-2-76 0,-6-8-151 16,8 11-186-16,-8-11-286 0,8 6-254 0</inkml:trace>
  <inkml:trace contextRef="#ctx0" brushRef="#br0" timeOffset="-159128.58">22331 11058 2661 0,'-15'-15'-41'16,"15"15"21"-16,0 0 7 0,-19-4 16 15,19 4 22-15,0 0 21 0,0 0 26 0,-32 23 11 16,24-11 9-16,-3 1 16 0,2 5 4 16,-1 0 9-16,1 5 21 0,3-2 0 15,0 3-9-15,0 1-11 0,1 0-15 0,3-1-13 16,0 1-9-16,2-2-12 0,0-1-22 15,4 1-44-15,1-3-55 0,3 1-69 0,0-4-69 16,1-1-75-16,1-5-150 0,3-1-546 16,-2-5-390-16</inkml:trace>
  <inkml:trace contextRef="#ctx0" brushRef="#br0" timeOffset="-158694.21">22380 11335 2958 0,'2'-18'21'0,"-2"18"19"0,0 0-5 0,2-21-13 16,-2 21-6-16,0 0-4 0,2-19-2 16,-2 19-3-16,0 0-6 0,8-15-11 0,-8 15 1 15,13-6 0-15,-13 6-5 0,15-3 9 16,-15 3 1-16,0 0 1 0,25 1 7 16,-25-1 13-16,17 8 9 0,-17-8 12 15,13 19 4-15,-9-6-3 0,0-2 3 0,-2 5-2 16,-2 2 1-16,0-18 6 0,-4 28 7 15,0-11 10-15,0-4 8 0,0 3 0 16,-3-3 2-16,0 0-10 0,7-13 0 0,-10 21-8 16,10-21 0-16,-6 17-1 0,6-17-5 15,-7 10-3-15,7-10-9 0,0 0-3 0,0 0-5 16,0 0-6-16,0 0-1 0,0 0-1 16,25-37-3-16,-15 20-4 0,0 2 0 0,-2 2 9 15,0-1 5-15,1 1 8 0,-2 2 1 16,1-1 0-16,-8 12 1 0,13-12 8 0,-13 12 7 15,14-4-1-15,-14 4 1 0,0 0-8 16,0 0-6-16,30 14-1 0,-30-14-3 16,15 18-3-16,-6-7-5 0,1-2-3 15,-2 3-14-15,1-1-35 0,-1-1-44 0,1-1-53 16,-9-9-59-16,15 13-61 0,-7-9-81 16,-8-4-148-16,10 3-135 0,-10-3-303 0,0 0-299 15</inkml:trace>
  <inkml:trace contextRef="#ctx0" brushRef="#br0" timeOffset="-158524.87">22773 11226 2995 0,'13'-13'110'0,"-13"13"0"16,10-6-4-16,-10 6 20 0,0 0 18 15,0 0 9-15,0 0 3 0,26 23-19 16,-22-12-12-16,2 2-18 0,-1 4-14 0,1 1-7 16,-2-3-8-16,2 7-6 0,-1 2-8 15,-1-2-36-15,0 0-39 0,-4-2-43 16,0 3-63-16,-2-2-72 0,0 0-74 0,-5 1-134 15,-1 0-191-15,0-2-341 0,-3-1-335 16</inkml:trace>
  <inkml:trace contextRef="#ctx0" brushRef="#br0" timeOffset="-157504.33">23129 11365 2942 0,'-26'0'31'0,"26"0"-4"16,0 0-10-16,0 0-1 0,0 0-2 16,0 0-4-16,0 0 2 0,0 0-5 0,0 0-3 15,0 0-11-15,64 2 2 0,-45 0-2 16,-1-2 1-16,2 0 2 0,1 2-3 15,-2-1 1-15,-19-1-8 0,39 0-42 0,-23 0-57 16,1-1-59-16,-17 1-117 0,26-8-456 16,-20 4-26-16</inkml:trace>
  <inkml:trace contextRef="#ctx0" brushRef="#br0" timeOffset="-157296.53">23289 11256 2248 0,'-10'-10'76'16,"10"10"17"-16,0 0-20 0,-10-9-6 15,10 9 9-15,0 0 37 0,0 0 26 0,0 0 14 16,0 0-4-16,0 0-8 0,-11 36-15 16,11-19 0-16,0 3-3 0,0-1-5 0,-2 2-14 15,4 0-10-15,-2 2-11 0,2-3-8 16,0 7-14-16,-2-6-17 0,2-1-29 16,0 2-41-16,1-3-47 0,-3-2-59 0,2 1-40 15,2-4-56-15,-4-2-71 0,0-12-157 16,6 15-430-16,-6-15-261 0</inkml:trace>
  <inkml:trace contextRef="#ctx0" brushRef="#br0" timeOffset="-157070.48">23586 11172 2800 0,'0'0'71'0,"0"0"2"0,0 0-10 16,0 0 5-16,0 0 19 0,0 0 33 0,0 0 4 15,0 0-6-15,4 41-11 0,-6-21-12 16,0 3-11-16,2 0-2 0,2 3-9 0,-2 4-2 16,4-2-10-16,-2 0-6 0,0 1-5 15,2-3-7-15,0 1-13 0,2-3-30 16,-2-2-56-16,-2-2-69 0,2-4-71 0,-2-4-88 16,2-3-193-16,-2 1-468 0,-2-10-369 15</inkml:trace>
  <inkml:trace contextRef="#ctx0" brushRef="#br0" timeOffset="-156826.22">23721 11351 3027 0,'0'0'67'0,"0"0"22"0,0 0 22 16,0 0 29-16,0 0 18 0,0 0 14 0,0 0-6 16,0 0-11-16,0 0-15 0,-42 0-15 15,42 0-15-15,0 0-4 0,-32 12-15 16,24-6-3-16,8-6-12 0,-15 13-6 0,15-13-2 15,-12 15-13-15,8-5-3 0,4-10-4 16,-6 17-7-16,6-17-1 0,0 0-19 0,12 30-14 16,-8-20-26-16,4-1-28 0,0 0-40 15,-8-9-41-15,20 14-44 0,-8-9-55 16,-1-2-46-16,-11-3-83 0,24 1-152 16,-14-2-105-16,-10 1-242 0,19-7-205 0</inkml:trace>
  <inkml:trace contextRef="#ctx0" brushRef="#br0" timeOffset="-156571.24">23818 11426 2575 0,'0'0'15'0,"0"0"22"0,0 0 6 16,18-8 7-16,-18 8 33 0,0 0 33 15,0 0 19-15,0 0 9 0,21 2-13 16,-21-2-10-16,0 0-7 0,21 10-5 0,-21-10 1 16,15 5-6-16,-15-5-9 0,14 11-3 15,-14-11-7-15,14 12 4 0,-8-5-4 0,-6-7 6 16,6 16-6-16,-6-16 6 0,2 19-7 15,-2-19 0-15,0 19-3 0,0-19-32 0,-2 17-3 16,2-17-4-16,-2 19-8 0,2-19 0 16,0 0-7-16,4 25-21 0,-4-25-26 15,11 15-27-15,-3-9-41 0,3 1-49 0,2-1-67 16,1-2-47-16,-1-2-80 0,4 0-156 16,0 0-104-16,-2-4-301 0,2 0-269 15</inkml:trace>
  <inkml:trace contextRef="#ctx0" brushRef="#br0" timeOffset="-156222.89">24367 11094 2639 0,'0'0'-92'0,"0"0"21"0,0 0 27 0,0 0 43 16,0 0 43-16,0 0 33 0,0 0 26 16,0 0 9-16,0 0 9 0,0 0 17 15,27 14 16-15,-27-14 12 0,9 13 9 0,-9-13-5 16,12 23-9-16,-5-9-9 0,-1 0 7 16,0 8-15-16,6-2-17 0,-4 7-12 0,2 1-12 15,-1 7 3-15,3 1 1 0,4 6 23 16,1 0-12-16,0 2-13 0,-3 2-21 15,-1-1 1-15,-3 1-18 0,-1 0-10 0,-5-4-26 16,-2 0-38-16,-4-1-38 0,-6 7-44 16,-5-3-47-16,-6 1-59 0,-1-2-62 15,-17 8-120-15,-3-3-227 0,-5-8 6 0,3-6-351 16,-10 4-382-16</inkml:trace>
  <inkml:trace contextRef="#ctx0" brushRef="#br0" timeOffset="-155324.15">21340 11126 2871 0,'0'0'-64'0,"0"0"37"0,0 0 3 0,0 0 24 16,0 0 12-16,0 0 40 0,0 0 17 16,0 0 13-16,-34 24 8 0,28-7 10 0,-3 3 12 15,3 3 13-15,0 4 15 0,2 0 6 16,-1 1 0-16,-2 5-14 0,3-3-9 0,0 1-20 15,2-1-7-15,0 0-15 0,0 3 1 16,4-2-15-16,0 2-5 0,4 0-12 16,1 1 0-16,2 2-12 0,3-3-11 0,1-1-28 15,1 1-38-15,2-5-53 0,0 1-66 16,4 0-74-16,-2-5-105 0,6-1-211 0,-3-2-60 16,3-2-230-16,2-1-172 0</inkml:trace>
  <inkml:trace contextRef="#ctx0" brushRef="#br0" timeOffset="-154692.9">21570 11907 2511 0,'0'0'-36'0,"0"0"8"15,22-17-3-15,-22 17 18 0,0 0 4 16,19-3 15-16,-19 3 6 0,21-2 2 0,-21 2 0 16,27-3 4-16,-5 3-9 0,-1 3-3 15,2-3 11-15,4 2 16 0,5 0 12 16,-2-1 5-16,2 2 2 0,1 0-7 0,8 1 1 15,-1-3-4-15,4 5-2 0,1-5-5 16,4 2-8-16,1 0 13 0,8 0-3 16,1-1-5-16,-2 2-6 0,3-2 5 0,-1 2-10 15,-2-3-1-15,0 4 0 0,2-5-5 16,-2 4 2-16,3-3-3 0,-9-1 1 0,1 0 1 16,1 0-3-16,7 0-1 0,-5-4-1 15,-7 1-2-15,-1 0 1 0,-3 2 10 16,1-1 18-16,-5-2 18 0,-4 2 16 0,-3 0 4 15,-1 0 5-15,-2 0-2 0,-7 2-8 16,3-1-7-16,-5-2-5 0,0 3-10 0,-2-1-7 16,-19 1-5-16,32-2-7 0,-18 2 1 15,-14 0-10-15,26 2-12 0,-26-2-21 0,21 0-30 16,-21 0-44-16,18 4-48 0,-18-4-34 16,14 5-51-16,-14-5-77 0,0 0-651 15,4 6-370-15</inkml:trace>
  <inkml:trace contextRef="#ctx0" brushRef="#br0" timeOffset="-153965.52">22418 12329 2845 0,'-32'-3'-84'15,"32"3"15"-15,0 0 3 0,0 0 11 16,0 0 22-16,-10-11-5 0,10 11 16 0,0 0 14 15,0 0 11-15,0 0-1 0,0 0 13 16,18-30 33-16,-18 30 19 0,13-13 8 16,-13 13 1-16,15-10 3 0,-15 10-6 0,19-12-10 15,-11 8-6-15,-8 4-6 0,20-7-4 16,-20 7-7-16,22-3 0 0,-22 3 7 0,22-3 10 16,-22 3 1-16,21 3-2 0,-21-3-4 15,19 5 0-15,-19-5-8 0,15 9-2 0,-15-9-8 16,10 14-1-16,-10-14-1 0,6 15-1 15,-6-15 2-15,0 19 1 0,0-19 4 16,-6 23 7-16,6-23 1 0,-8 22 3 0,4-14-2 16,4-8 4-16,-9 22-9 0,3-14-1 15,6-8-1-15,-9 17 0 0,9-17 3 16,-6 11 2-16,6-11 4 0,0 0-3 0,-4 15-4 16,4-15-4-16,0 0-6 0,0 0-6 15,0 0-3-15,0 0-3 0,0 0-9 0,0 0-2 16,0 0-4-16,44-33 1 0,-36 23-3 15,2-6-1-15,2-1 2 0,-2-1-3 16,1 2 2-16,2-2-2 0,-3 3 3 0,-1 2 2 16,-1 2-1-16,0-1 7 0,-8 12 1 15,14-19 5-15,-10 11 3 0,-4 8 7 16,8-13-1-16,-8 13 21 0,0 0 5 0,0 0 16 16,0 0 2-16,0 0 4 0,0 0-25 15,0 0-1-15,0 0 2 0,0 0-12 16,17 34 5-16,-17-34-4 0,4 19 0 0,-4-19-8 15,7 24-2-15,-1-10-4 0,0-2-1 16,3-1-2-16,1 0-2 0,3 2-34 0,2-5-38 16,-1 3-47-16,2-2-68 0,0-2-83 15,1-1-66-15,1 0-124 0,-2-2-156 16,2 0-24-16,-2-3-300 0,-16-1-318 0</inkml:trace>
  <inkml:trace contextRef="#ctx0" brushRef="#br0" timeOffset="-153111.99">25057 11553 2720 0,'0'0'-65'0,"-17"-9"31"16,17 9 7-16,0 0 35 0,-10-12 27 16,10 12 33-16,0 0 26 0,-6-13 9 0,6 13-2 15,0 0-6-15,0 0-4 0,0 0-4 16,13-30 4-16,-13 30 2 0,11-12 17 16,-11 12-10-16,18-12-8 0,-7 9-10 0,-11 3-11 15,20-6-11-15,-20 6-1 0,24-3-11 16,-24 3-5-16,24 3-5 0,-24-3-1 0,26 12 3 15,-15-5 10-15,1 5 1 0,-7 1 9 16,1 2-13-16,-1 2 1 0,-3 2-4 16,-2 1-3-16,-2-1 3 0,-3 4-6 0,-1-3-3 15,1 1-3-15,-5 0-3 0,2 0 3 16,1-3-5-16,-1-3 1 0,3 0-1 16,-2 0-6-16,0-3 1 0,7-12 6 0,-9 19 9 15,9-19 5-15,-6 13-8 0,6-13-6 16,0 0-7-16,0 0 1 0,0 0-5 15,0 0 4-15,0 0-5 0,0 0-11 0,49-41-4 16,-35 22 0-16,-1-3-1 0,5 2 2 16,-7 1 2-16,5 0 4 0,-4 1 3 0,-1 5 19 15,-3-1 3-15,1 3-13 0,0 1-3 16,-9 10 8-16,12-11 19 0,-12 11 9 16,0 0 2-16,0 0-2 0,0 0-4 0,0 0 1 15,0 0-11-15,13 24-5 0,-13-24 2 16,0 23-8-16,4-10-3 0,0 3-6 0,4-1-26 15,-3 2-24-15,3 3-36 0,1-5-34 16,-3 0-45-16,2 0-64 0,-1-2-68 0,-3-3-94 16,2-1-178-16,0-1-85 0,-6-8-383 15,0 0-513-15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3:08:32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28172 16605 1034 0,'0'0'143'0,"0"0"10"0,0 0 3 16,0 0-5-16,0 0-1 0,0 0-3 15,0 0-15-15,0 0-17 0,0 0-11 0,0 0-13 16,0 0-14-16,0 0-13 0,0 0-31 16,0 0-27-16,0 0-44 0,0 0-34 15,0 0-30-15,0 0-31 0,0 0-40 0,0 0-84 16,-45 10-312-16,45-10 235 0</inkml:trace>
  <inkml:trace contextRef="#ctx0" brushRef="#br0" timeOffset="120.96">28031 16631 1717 0,'-23'4'51'15,"23"-4"11"-15,-20 3 9 0,20-3 13 16,-20 1 16-16,20-1 9 0,-21-1-15 0,21 1-9 16,0 0-21-16,-27-4-46 0,27 4-50 15,-15-5-53-15,15 5-80 0,-17-5-115 0,17 5-322 16,-14-4 189-16</inkml:trace>
  <inkml:trace contextRef="#ctx0" brushRef="#br0" timeOffset="441.6">27696 16629 1761 0,'0'0'54'0,"-27"2"29"16,27-2 28-16,-24 3 19 0,24-3 24 0,-23 1 11 16,23-1-5-16,-22 3-13 0,22-3-16 15,0 0-15-15,-23 1-16 0,23-1-22 16,0 0-31-16,-22-1-45 0,22 1-52 0,0 0-49 16,0 0-35-16,-20-4-25 0,20 4-20 15,0 0-10-15,-23-3-7 0,16 1 2 16,7 2 19-16,-24-2 41 0,24 2 48 0,-27-1 46 15,27 1 33-15,-32 0 44 0,14-2 6 16,18 2 41-16,-33 2 22 0,17-4 15 16,16 2 22-16,-34 0 4 0,19-2-5 0,15 2-15 15,-29-2-10-15,29 2-9 0,-27 0-14 16,27 0-4-16,-23-1-11 0,23 1-11 16,-21 0-10-16,21 0-6 0,-19-3-4 0,19 3-3 15,0 0-14-15,-25 3-17 0,25-3-41 16,0 0-47-16,-25 1-43 0,25-1-43 0,-17 0-60 15,17 0-104-15,-23 0-431 0,9 0-41 16</inkml:trace>
  <inkml:trace contextRef="#ctx0" brushRef="#br0" timeOffset="599.61">26886 16608 2150 0,'-30'0'-27'0,"30"0"49"0,-20 3 22 16,20-3 14-16,0 0 16 0,-26-3 8 0,26 3 14 15,-19-2 1-15,19 2-7 0,-20-1-2 16,20 1-23-16,-25-6-5 0,25 6-10 0,-24-6-7 15,8 4-14-15,16 2-15 0,-27-5-11 16,14 3-29-16,13 2-35 0,-25-3-51 16,25 3-56-16,-25-4-98 0,7 0-484 15,6 3-27-15</inkml:trace>
  <inkml:trace contextRef="#ctx0" brushRef="#br0" timeOffset="870.97">26306 16558 2229 0,'0'0'39'0,"-27"0"35"0,27 0 13 15,-25-3 16-15,25 3 14 0,-26-4 5 0,26 4-9 16,-23-4-11-16,23 4-10 0,-25-3-15 16,25 3-8-16,-25-6-11 0,14 4-6 15,11 2-19-15,-29-4-10 0,29 4 5 16,-31-2-15-16,15 1 2 0,16 1-3 0,-32 1 1 16,15-1-2-16,17 0 4 0,-32 2-3 15,14-2 0-15,18 0 3 0,-27 2 8 0,27-2-2 16,-27 0 9-16,27 0-1 0,-22 0-1 15,22 0 5-15,-18 0 7 0,18 0 0 16,-17 2-2-16,17-2-10 0,0 0-5 0,0 0-13 16,-24 0-22-16,24 0-29 0,0 0-45 15,0 0-52-15,-15 0-72 0,15 0-114 0,0 0-604 16,0 0-334-16</inkml:trace>
  <inkml:trace contextRef="#ctx0" brushRef="#br0" timeOffset="2727.88">26959 17293 2742 0,'17'9'-118'0,"-17"-9"11"16,0 0-5-16,0 0 8 0,0 0 3 15,0 0 16-15,0 0 1 0,13 6 15 16,-13-6 8-16,0 0 13 0,0 0 15 15,0 0 22-15,0 0 6 0,0 0 16 0,0 0 4 16,0 0-4-16,0 0 2 0,0 0-1 16,0 0-4-16,0 0 8 0,0 0-5 15,0 0-14-15,0 0 6 0,0 0 2 0,0 0-3 16,0 0-1-16,0 0-2 0,0 0 1 16,0 0 9-16,0 0-5 0,0 0 4 15,0 0 0-15,0 0 9 0,-45-23 4 16,45 23 13-16,-16-6 7 0,16 6-4 0,-11-8-3 15,11 8-1-15,0 0-9 0,-18-9 3 0,18 9-12 16,0 0-4-16,-13-10 0 0,13 10-8 16,0 0-5-16,-9-11 12 0,9 11-4 15,0 0 9-15,0 0 18 0,-8-15 14 0,8 15 10 16,0 0 11-16,-4-17 9 0,4 17-1 16,0 0 0-16,4-23-9 0,-4 23-3 15,6-19-9-15,-6 19-4 0,8-27-4 16,-3 12-8-16,1-1-2 0,6-3-7 0,-1 0-2 15,-2 0-1-15,3-3-1 0,-2 1-3 16,3-2 17-16,2-5 0 0,-2 2-1 0,3 2 8 16,1-3 0-16,2 2-3 0,-1 0 4 15,-3 0 0-15,4 3-1 0,-6 1 5 16,1 2 3-16,1-3 3 0,-6 6 5 0,5-7 0 16,-4 0-7-16,2 1 8 0,-3-4 20 15,-2 1-1-15,-1-1 2 0,-2-1 4 0,-2-4-6 16,0 1-3-16,-2-4 2 0,-2-6-7 15,0-4-11-15,-2-9-3 0,0-5-1 16,-3-21-14-16,0-3 8 0,3-4 4 16,-1-2-5-16,5 1 0 0,0-3-23 0,5 5 6 15,0 0-4-15,6 8-4 0,1 1 1 16,5 4 2-16,7 6-1 0,4 0-4 0,1 2 6 16,7 3 0-16,4 2-2 0,7 4-3 15,-4 5 5-15,7 0-6 0,-1 5-4 16,2 3-4-16,-4 2-1 0,5 3-2 0,-10 7-1 15,-1 3-8-15,-1 5 26 0,-2-3-5 16,0 0-3-16,-3 2-5 0,1-1 4 0,-3 0-4 16,-6 4-2-16,1 0 0 0,-5 2 0 15,-4 2 4-15,-3 3 2 0,2-3-1 0,-5 7-4 16,-1-2 0-16,-4-1-3 0,4 3-2 16,-12 9-4-16,4-21-1 0,-4 21 1 15,-2-19-1-15,2 19-1 0,0 0-2 0,-11-25 2 16,11 25-4-16,-9-14 1 0,9 14 0 15,-10-13 0-15,10 13-2 0,-11-17 1 16,3 9-1-16,8 8 1 0,-24-15 0 0,12 6-1 16,0 1-2-16,-2 0-1 0,0-1-1 15,-3 2 0-15,-3-3 6 0,0-1-2 0,-2 1-4 16,1 0 5-16,2 1-5 0,-2 1-3 16,-2-1 5-16,8 3 0 0,-4-4 0 0,4 6 0 15,-3-3 2-15,18 7-3 0,-25-9-1 16,25 9 0-16,-18-7 2 0,18 7 0 15,-16-7-2-15,16 7 2 0,0 0-2 0,0 0 3 16,0 0-2-16,0 0 0 0,0 0-3 16,30-22 2-16,-12 16-7 0,0 0 6 0,4-3-4 15,3 2 3-15,2-6-5 0,-2 6 2 16,4-2 3-16,-3-3-3 0,-1 2 5 16,2-1-3-16,-2 2 1 0,0-1 3 0,-4 0-3 15,1 1 3-15,-2-2-3 0,-5 5 4 16,3-1-1-16,-6 0-4 0,2 2 1 0,-14 5-9 15,18-9 9-15,-18 9 2 0,15-4-2 16,-15 4 2-16,0 0-2 0,0 0 6 16,0 0-6-16,0 0 1 0,0 0 2 0,0 0 0 15,0 0 0-15,-17 45 3 0,7-32-1 16,1 3 1-16,-2 0-3 0,1 2 4 0,-2 1 1 16,0 0-2-16,0-1 1 0,-1-2-3 15,2 1-2-15,3-1 5 0,-1 0-4 16,-1-3 6-16,1-1-8 0,4 0-13 0,5-12-31 15,-13 22-22-15,12-13-28 0,-3-2-40 16,4-7-56-16,-6 13-66 0,6-13-53 0,0 0-96 16,0 0-146-16,0 0-75 0,0 0-333 15,0 0-402-15</inkml:trace>
  <inkml:trace contextRef="#ctx0" brushRef="#br0" timeOffset="3261.74">28365 13028 2774 0,'-3'-23'-141'0,"3"23"25"0,0 0 28 15,-2-17 29-15,2 17 37 0,0 0 21 0,0 0 31 16,0-19 22-16,0 19 4 0,0 0 6 16,0 0 8-16,0 0 27 0,0 0 12 15,0 0 17-15,0 0 5 0,0 0-5 0,0 0 5 16,0 0-4-16,0 0-7 0,-17 44-5 16,17-44-4-16,-2 28-9 0,2-12-6 15,0 0 1-15,-2 4-3 0,2-20-11 0,0 36-7 16,2-17-7-16,-2 0-3 0,2 0-7 15,-2-2-7-15,2 2-6 0,0-1-1 16,1-3-7-16,-3-15-5 0,2 27-4 16,0-16-7-16,-2-11-21 0,1 21-38 0,-1-21-41 15,2 16-51-15,-2-16-57 0,0 0-56 16,10 14-54-16,-10-14-83 0,6 4-124 0,-6-4-399 16,0 0-286-16</inkml:trace>
  <inkml:trace contextRef="#ctx0" brushRef="#br0" timeOffset="3563.83">28416 13262 2591 0,'4'-12'-101'0,"-4"12"25"0,8-19 20 16,-4 9 31-16,-4 10 51 0,8-23 29 16,-3 13 37-16,-5 10 11 0,9-19 11 0,-9 19 5 15,6-17 14-15,-6 17-3 0,4-15-4 16,-4 15-10-16,0 0-4 0,2-18-9 0,-2 18-6 16,0 0-1-16,-15-14-6 0,15 14-4 15,0 0 1-15,-27-2-6 0,27 2-5 16,-20 0 26-16,20 0-10 0,0 0-11 15,-31 8-5-15,31-8-2 0,-18 7-6 0,18-7-10 16,-14 11 2-16,14-11-9 0,-8 11-5 16,8-11-5-16,-5 15-10 0,5-15 6 15,0 0-7-15,11 26-1 0,-3-17-4 0,-8-9 0 16,21 17-3-16,-5-7 1 0,0-1-12 16,2-2-5-16,-3 1-33 0,1-2-31 0,3 0-37 15,-4-2-44-15,2-3-36 0,0 3-43 16,-5-2-40-16,4-2-46 0,-16 0-97 0,23-2-119 15,-23 2-382-15,17-1-286 0</inkml:trace>
  <inkml:trace contextRef="#ctx0" brushRef="#br0" timeOffset="4496.28">28754 13289 2557 0,'0'0'-137'0,"0"0"30"0,0 0 28 0,0 0 42 15,0 0 18-15,0 0 39 0,0 0 25 16,0 0 23-16,0 0 15 0,0 0 4 16,0 0 7-16,0 0 8 0,0 0 4 0,0 0-7 15,0 0-2-15,0 0-5 0,0 0-6 16,0 0 7-16,0 0 2 0,0 0 3 15,0 0 1-15,-23 11 0 0,23-11-4 16,0 0-1-16,0 0-3 0,0 0-7 0,-2 19-1 16,2-19 4-16,0 0-3 0,0 18-5 15,0-18-5-15,0 0-5 0,-2 22-1 0,2-22-4 16,0 18-2-16,0-18 19 0,0 0-6 16,2 26-6-16,-2-26-4 0,0 18-10 0,0-18-2 15,3 16-5-15,-3-16-6 0,3 18-5 16,-3-18-8-16,4 14 2 0,-4-14-13 15,4 14 7-15,-4-14-4 0,0 0 1 16,7 15-25-16,-7-15-14 0,0 0-33 0,4 16-41 16,-4-16-55-16,0 0-65 0,11 8-63 15,-11-8-127-15,10 1-212 0,-10-1-28 16,0 0-243-16,0 0-253 0</inkml:trace>
  <inkml:trace contextRef="#ctx0" brushRef="#br0" timeOffset="5405.13">28905 13062 2538 0,'0'0'-130'0,"2"-17"15"0,-2 17 27 15,0 0 23-15,0 0 29 0,0 0 20 16,6-17 19-16,-6 17 12 0,0 0 24 16,0 0 0-16,10-11 5 0,-10 11-4 0,0 0 2 15,18-6-5-15,-18 6 1 0,0 0 2 16,25 0 2-16,-25 0 0 0,0 0 12 15,25 6 13-15,-25-6 4 0,17 9-1 0,-9-4-2 16,-8-5 4-16,14 18-7 0,-8-10-1 16,-6-8 4-16,8 21-4 0,-6-10 3 0,-2-11-3 15,2 23 0-15,-2-23 0 0,0 22 6 16,0-22 1-16,-4 21 1 0,4-21-7 16,-6 24 1-16,2-15-5 0,4-9 2 15,-9 17-5-15,9-17-5 0,-8 16 1 0,8-16-3 16,-5 12-1-16,5-12 5 0,0 0 1 15,-6 16-2-15,6-16-7 0,0 0-5 16,0 0-4-16,0 0-4 0,0 0-3 0,0 0-5 16,0 0-3-16,0 0 0 0,0 0-2 15,0 0-3-15,0 0-6 0,0 0 5 0,32-31-7 16,-32 31-1-16,10-19-2 0,-4 8 0 16,1-1-2-16,-7 12-2 0,13-21 1 15,-9 10 0-15,2 0 2 0,-6 11-3 16,13-21-1-16,-7 9 0 0,-6 12 0 0,11-18 1 15,-11 18-2-15,7-18-2 0,-7 18 2 16,8-15-3-16,-8 15 2 0,6-13 0 0,-6 13-2 16,0 0 2-16,6-15-2 0,-6 15 1 15,0 0 1-15,0 0 0 0,0 0 2 16,0 0 1-16,0 0 3 0,0 0 5 0,0 0 4 16,0 0 15-16,0 0 19 0,0 0-3 15,0 0 2-15,0 0 1 0,-27 40 0 0,27-40 0 16,-3 22-2-16,3-22-13 0,5 28 2 15,0-14 1-15,-1 1-6 0,2 0-5 16,0 1-1-16,2-1-4 0,1-2 3 16,0 2-7-16,-1-3-6 0,3 2 8 0,-5-4-7 15,4 2-8-15,-1-2-25 0,0 0-31 16,-9-10-39-16,10 13-51 0,-10-13-75 0,8 10-82 16,-4-3-226-16,-4-7-138 0,0 0 27 15,0 0-215-15,0 0-198 0</inkml:trace>
  <inkml:trace contextRef="#ctx0" brushRef="#br0" timeOffset="40078.11">29341 14922 207 0,'0'0'120'16,"0"0"-50"-16,0 0-37 0,0 0 14 15,0 0 13-15,0 0 13 0,6-14 1 16,-6 14 9-16,0 0 10 0,0 0 21 0,0 0 15 15,0 0 12-15,0 0 12 0,0 0 8 16,0 0-9-16,0 0-17 0,0 0-13 16,2-16-10-16,-2 16-11 0,0 0-7 0,0 0-4 15,0 0-4-15,0 0 11 0,0-19-15 16,0 19 6-16,0 0 7 0,0 0 1 0,4-22-2 16,-4 22 0-16,2-14-6 0,-2 14-3 15,2-16-6-15,-2 16-1 0,2-23-8 16,-2 23-3-16,2-29-6 0,3 13 0 0,-3-3-2 15,2-6 1-15,3 0-2 0,-1-5-6 16,2 6-5-16,1-10-4 0,1 0-4 16,3 0-6-16,2-7-1 0,-3 1-11 15,6-3 1-15,-4-1-4 0,1 0-4 0,2 1 1 16,-2-4-2-16,-1 1-3 0,2 1 0 16,-2 1-1-16,1 1-3 0,0 0-1 0,0 1-3 15,-1 2 0-15,2 0 2 0,-2 7-4 16,-1-3 2-16,6-3-2 0,-4 5-4 15,1-5 0-15,4 1-1 0,-4-1-6 0,4-1 1 16,-3 2 1-16,2-4-1 0,-2 3 2 16,1 3 1-16,-2 1 0 0,0 2 3 0,-1 1-5 15,0 0 3-15,0 2 0 0,-3-1-3 16,6 1 2-16,-4 2 0 0,3 1-2 16,-2 0 5-16,2 2-5 0,-4 4 1 15,2 0-1-15,-1 2 2 0,-1 2 0 0,2 0 1 16,-2 2-2-16,1 0 0 0,-1 2 4 0,0 1 1 15,-3 1-2-15,4-1-1 0,-4 0 1 16,-2 4 1-16,-8 8 2 0,17-20 2 16,-8 14-3-16,-9 6-3 0,10-12 0 0,-10 12 0 15,0 0 2-15,7-14 4 0,-7 14 0 16,0 0-1-16,0 0-2 0,0 0 3 16,-28-18-1-16,28 18 0 0,-19-1-1 15,19 1-1-15,-24-3 3 0,24 3 1 0,-24 3-3 16,24-3 2-16,-24 3 0 0,24-3-1 15,-21 4-1-15,21-4 2 0,-20 6-1 16,20-6-1-16,-16 6 0 0,16-6 0 0,0 0-2 16,-17 5 7-16,17-5-4 0,0 0-2 15,0 0 2-15,0 0 0 0,0 0 1 0,0 0-4 16,0 0 3-16,0 0-3 0,0 0 4 16,0 0-3-16,0 0 2 0,63-11 0 15,-48 5 1-15,0 2-2 0,-15 4-1 16,27-8 1-16,-13 5 0 0,0-1-1 0,-14 4 0 15,28-3 1-15,-28 3 0 0,25-4 0 16,-25 4 4-16,22-3-6 0,-22 3 0 0,18-1 3 16,-18 1-2-16,0 0 3 0,22 0 0 15,-22 0 6-15,0 0 8 0,0 0 3 0,12 9 3 16,-12-9-2-16,0 0-1 0,0 0 2 16,-4 23-6-16,4-23 2 0,0 0-3 15,-13 21-1-15,13-21 0 0,-9 15 0 16,9-15-16-16,-8 16-23 0,8-16-39 0,-6 18-44 15,6-18-58-15,0 18-63 0,0-18-91 16,2 19-635-16,0-9-390 0</inkml:trace>
  <inkml:trace contextRef="#ctx0" brushRef="#br0" timeOffset="56888.16">10566 15453 914 0,'0'0'211'16,"9"-16"-78"-16,-9 16-49 0,11-19-27 0,-7 10-18 16,-4 9-8-16,8-16 3 0,-8 16-2 15,8-20 7-15,-3 11 7 0,-5 9 6 16,9-17-2-16,-9 17 20 0,8-16 21 15,-8 16 9-15,6-13 8 0,-6 13 2 0,0 0 4 16,4-19-6-16,-4 19-7 0,0 0-4 16,0 0-13-16,7-15-11 0,-7 15 1 15,0 0 6-15,0 0 1 0,0 0 6 0,0 0 2 16,0 0 4-16,0 0-3 0,0 0 0 16,0 0-10-16,0 0-4 0,4 51-8 0,-2-37-6 15,-2-14-9-15,0 34-2 0,0-13-8 16,-2 0-3-16,2 5-5 0,2 0-4 0,-2 4-3 15,0 0 0-15,0 3-5 0,0-1 1 16,2 7-6-16,-2-1 1 0,0-4-2 16,2 6 7-16,-2-2 7 0,0 2-2 0,-2-2-2 15,2-1 0-15,-2 4-4 0,0-2-1 16,2 1-3-16,-2-3 1 0,2 3-3 16,0 2-1-16,0 2-1 0,0-2 0 15,2 2-1-15,-2 0 0 0,2 0-3 0,-2-1 4 16,0 2-4-16,2-2 8 0,-2 1 2 15,-2-1 5-15,2 0-2 0,0 0 5 0,0 1-1 16,0 0 4-16,0 0 1 0,2 0 2 16,-2-2-7-16,2 0 1 0,-2 0-4 0,0-5-1 15,0 4-3-15,0-3-2 0,0-1 0 16,0-2-7-16,0-1 5 0,0 1 1 16,0-3 7-16,0 0-4 0,-2 7-4 0,0-7 4 15,0 4-7-15,0 0 5 0,-2 1-25 16,2-5 2-16,-1 0 6 0,1 4-5 0,2-3 1 15,-2-3 3-15,0 3 0 0,2-5-2 16,-2-1-1-16,2 0-1 0,0-5 3 16,0-1-3-16,0-1-9 0,0-1-23 15,-2-2-31-15,2-17-51 0,0 24-57 0,0-12-70 16,0-12-120-16,-2 17-191 0,2-17-21 16,-6 12-314-16,6-12-263 0</inkml:trace>
  <inkml:trace contextRef="#ctx0" brushRef="#br0" timeOffset="57701.68">9841 17041 2643 0,'0'0'9'0,"0"0"50"0,20 0 8 16,-20 0-2-16,0 0 4 0,0 0 11 15,32 2 11-15,-32-2 10 0,22 2-5 0,-22-2-4 16,27 3-6-16,-12 0-7 0,2-2 6 16,-1 1 5-16,2 2 8 0,3 0 6 15,-2-2 1-15,2 4 1 0,5-3-15 0,-1 3-5 16,2 0-8-16,3-1-8 0,1-1-6 15,6 4-9-15,5-1-6 0,0-1-1 0,9 1-8 16,2 4-1-16,1-4 0 0,2-2 2 16,-1 4 3-16,0-2-7 0,1-1 3 15,-2 1 0-15,1-1-9 0,0 2-3 0,-1-3-4 16,1 1-2-16,-9 0 2 0,2-2-5 16,-5-1-2-16,4 4-3 0,1-6-1 0,-1 3 0 15,1-2-1-15,1-1-3 0,6-1 2 16,0 3-5-16,6-2 2 0,4-1-5 15,1 0 5-15,-1 0 3 0,2 0 9 0,1-1-4 16,1 1 3-16,2 0-2 0,-3 0 0 16,2 0 0-16,-1 0-5 0,-1 1-6 15,0-1 2-15,-1 0 1 0,2-1-8 0,-4 1-4 16,3-3 3-16,-3 2-3 0,-1-1-1 16,1 0 2-16,-1 0 1 0,-1 1 0 15,2-3 1-15,-2 0-2 0,0-1-1 0,-2 2-1 16,2-1 2-16,2 0-2 0,-3-1 3 15,1 1-2-15,0-2 3 0,3 0-3 0,-6 2 1 16,3-1 0-16,-3-2-3 0,-1 4 5 16,-1-3 1-16,-1 1-4 0,-1 1 3 15,-9 0-1-15,3 1 0 0,-3-1 0 0,-1 2 1 16,-2-3-1-16,-2 4 4 0,-6-1-1 16,-2-2 3-16,-1 4-8 0,-6-2 7 15,-2 0-10-15,-4 2-14 0,1-2-15 0,-6 1-20 16,1-1-36-16,-5-1-53 0,-12 3-59 15,15-5-61-15,-15 5-114 0,0 0-165 0,0 0-65 16,0 0-305-16,0 0-310 0</inkml:trace>
  <inkml:trace contextRef="#ctx0" brushRef="#br0" timeOffset="60616.34">10713 17151 2554 0,'0'0'-169'15,"0"0"23"-15,0 0 19 0,0 0 19 16,0 0 13-16,0 0 19 0,0 0 11 0,-28-29 17 15,28 29 20-15,0 0 16 0,0 0 4 16,0 0 10-16,0 0 8 0,0 0 5 0,0 0 3 16,0 0 6-16,0 0-1 0,0 0-1 15,0 0-4-15,0 0 6 0,0 0-12 0,0 0 9 16,-17-3-11-16,17 3 7 0,0 0-4 16,0 0 7-16,0 0 9 0,0 0 6 15,0 0 10-15,0 0 4 0,0 0 4 16,0 0 12-16,0 0 0 0,0 0 3 0,0 0-4 15,0 0-9-15,0 0-1 0,0 0-6 16,0 0-5-16,0 0 0 0,-27 3-9 16,27-3-6-16,0 0 2 0,0 0-3 0,0 0-2 15,0 0-3-15,0 0-2 0,0 0-4 16,0 0-3-16,0 0 1 0,0 0 8 0,0 0 12 16,0 0 6-16,0 0 10 0,0 0 11 15,0 0 3-15,0 0 3 0,0 0 2 16,0 0 1-16,0 0 1 0,0 0 4 15,0 0 3-15,0 0-10 0,0 0-5 0,0 0-11 16,0 0-1-16,0 0-8 0,0 0-4 16,0 0-8-16,0 0 1 0,0 0-3 15,0 0-6-15,58-5-1 0,-58 5-1 0,20-4-5 16,-20 4 0-16,21-4-1 0,-21 4-4 16,19-1 3-16,-19 1-4 0,19-5-2 0,-19 5 0 15,20-3 0-15,-20 3 0 0,16-2-2 16,-16 2 0-16,17-4-2 0,-17 4 4 15,19-1-2-15,-19 1-3 0,0 0 0 16,25-4 1-16,-25 4-1 0,20-2 4 0,-20 2-7 16,18-2 2-16,-18 2 3 0,20-4-5 15,-20 4 1-15,21-4 2 0,-21 4-6 0,21-4 3 16,-21 4 3-16,19-3 13 0,-19 3 2 16,22-4-2-16,-22 4-1 0,18-4 1 0,-18 4-4 15,22-6-4-15,-22 6 1 0,21-4 3 16,-21 4-2-16,26-7-3 0,-14 3 0 15,-12 4-1-15,26-10-2 0,-13 5 1 0,1-1 0 16,-14 6-3-16,25-9 1 0,-12 3 1 16,-13 6-1-16,26-10-1 0,-14 5 0 15,-12 5 2-15,21-10 0 0,-8 6 3 16,2-2 4-16,-3 1-3 0,-12 5 0 0,29-12 1 16,-18 8-3-16,5-4-1 0,-2 5 1 15,1-5 0-15,-1 3-4 0,2-1 5 0,-4 0-4 16,3 1 3-16,0-1-2 0,1-2 0 15,-3 3-4-15,3-1 3 0,-2-2 8 0,1 3 3 16,0-2 5-16,0 0 4 0,0-1 2 16,1 3-1-16,-1-3-5 0,1 0 4 15,0 1-3-15,3-2-1 0,0-1-3 0,2 0-1 16,1-1-3-16,-2 1 0 0,2-2-5 16,1 3 3-16,2-2-1 0,-6 2-5 15,3-3 4-15,2 3-11 0,-4-3 10 16,1 0-1-16,3 1 2 0,-3 0-4 0,0 0 1 15,-2 1 5-15,3-4-4 0,-2 3 0 16,0 0 3-16,-2 1 0 0,3-1-1 0,-1-3-3 16,0 1 2-16,0 0-20 0,1-1 1 15,-2 3 1-15,-2-3 3 0,3 3 0 16,0 0 1-16,0-1 5 0,-4-1-2 0,2 3 10 16,-3 1-1-16,-1-1 3 0,1 0 2 15,0-1-3-15,-1 2-3 0,-1-1 4 0,2-2-4 16,1 3 0-16,-3 0 0 0,1 0 1 15,1-3-3-15,-3 3 0 0,3-1 3 0,1 0-3 16,-3 0 4-16,1 1-5 0,0 0-1 16,1-2 0-16,-1 1 2 0,-1 1 0 15,3-1 9-15,-5-2-7 0,5 3 1 0,-3-3 1 16,-2 1 0-16,5 1-2 0,-5-1 1 16,3 0 0-16,-1-1 0 0,1 0-3 15,-3 1 1-15,0-1 1 0,3 1 0 16,-5 0 2-16,5-1-4 0,-5-1-1 0,4 1 0 15,-2 1 1-15,0-2-2 0,0 0 2 16,1 0 2-16,-1 1-3 0,-2-2 0 16,4-1-1-16,0-2 2 0,-1 1-1 0,-3 2 0 15,2-4 2-15,3 4 4 0,-5-4 3 16,2 1 9-16,0 0 4 0,0-1 1 0,0 1 1 16,1 1-3-16,-3-4-1 0,2 3 7 15,0 0-5-15,2 0 0 0,-3 0 1 0,-1 4-2 16,2-6-4-16,-3 4-2 0,0 0-2 15,1 0-2-15,-3-1 0 0,4 2-2 16,-3-1-1-16,1 1-1 0,1-1-1 0,0 0 1 16,0 1-1-16,-2-1-1 0,-1 0-1 15,4 2-1-15,-3-3-1 0,1 2 2 0,-1-1-3 16,0 3 4-16,2-4 20 0,-3 1-5 16,1 0-1-16,2 0-4 0,-4-1-9 0,1 1 10 15,3-4-6-15,-4-1-2 0,4 4-6 16,-2-5 9-16,1 1-2 0,-1 2-2 15,1-1-3-15,-2-3 1 0,3 4-1 0,-3-1-8 16,2 0 0-16,-2 2 12 0,-1-1-7 16,1-1-3-16,1 2 8 0,0 0 1 0,0-1-1 15,-3 1-2-15,2 0 0 0,-3-1 2 16,3 1-2-16,0-1-2 0,-2 1-5 16,0 0 2-16,0-3 2 0,1 3 0 0,-1 0 1 15,0 1-2-15,0-3 3 0,0 3-3 16,0-3 3-16,-1 2 2 0,1 0-3 15,0-2 0-15,-1-1-1 0,1 1 5 0,-1 0 1 16,3 0-14-16,-5 0 10 0,1 0 1 16,0 0-7-16,0 0 5 0,0 0-3 0,0 1 11 15,1-1-8-15,-3 1 1 0,2 0-8 16,0 2-6-16,-2 16 15 0,2-35 3 16,-2 17-4-16,2 3 15 0,1-4 0 0,-3 19 2 15,2-32 0-15,-1 17-3 0,1 0-2 16,-2 15-4-16,4-28-1 0,-2 14 0 0,3-1 2 15,-5 15-3-15,4-29-4 0,-2 13 4 16,-2 16-21-16,5-27 6 0,0 12-3 0,-3-1 5 16,0 0 1-16,2-1 0 0,-4 17-2 15,3-33 4-15,-3 17-3 0,2-2 3 0,0 2 2 16,2 0-2-16,-1-1-3 0,-3 17 4 16,2-33-2-16,0 18-1 0,1 1 0 15,-1-2 2-15,3 0-1 0,-5 16 2 0,4-22-2 16,-4 22-2-16,4-21 5 0,-4 21-1 15,3-18-3-15,-3 18-1 0,4-12-3 0,-4 12-7 16,0 0-25-16,6-18-25 0,-6 18-42 16,4-8-72-16,-4 8-100 0,0 0-183 15,0 0-140-15,0 0-16 0,0 0-418 0,0 0-547 16</inkml:trace>
  <inkml:trace contextRef="#ctx0" brushRef="#br0" timeOffset="63039.75">11636 16896 2995 0,'0'0'-185'0,"0"0"20"0,0 0 16 15,0 0 11-15,0 0 14 0,0 0 15 16,-3-29 12-16,3 29 20 0,0 0 18 0,0 0 10 16,0 0 6-16,0 0 1 0,0 0 7 15,0 0 4-15,0 0 3 0,0 0 8 16,0 0 8-16,0 0 0 0,0 0 12 0,0 0 27 16,-5-20 6-16,5 20 0 0,0 0 12 15,0 0 7-15,0 0 2 0,0 0-4 0,0 0-2 16,0 0-17-16,0 0 1 0,0 0-11 15,0 0-9-15,0 0-15 0,0 0-10 16,2-18-4-16,-2 18-2 0,0 0 8 16,0 0-2-16,0 0 6 0,0 0 23 0,0 0 2 15,0 0 6-15,0 0 17 0,0 0 3 16,0 0 14-16,0 0 2 0,-8-17 20 0,8 17 7 16,0 0 7-16,0 0 9 0,0 0 7 15,0 0-3-15,0 0 5 0,0 0-1 16,0 0-11-16,0 0-6 0,0 0-10 0,0 0-4 15,0 0-6-15,0 0-4 0,0 0-7 16,0 0-2-16,0 0-7 0,0 0-2 0,0 0-4 16,0 0 0-16,0 0-7 0,0 0 1 15,0 0-6-15,0 0-4 0,0 0-3 16,0 0-1-16,0 0-1 0,8 51-2 0,-8-51-1 16,5 16-1-16,-5-16-5 0,5 19-1 15,-5-19 3-15,4 21-2 0,-4-10-2 16,0-11 4-16,4 23-7 0,-4-10-1 15,0-13 1-15,0 27-1 0,0-11 0 0,0-16 0 16,0 29-2-16,0-16-1 0,0-13-2 16,-2 24 1-16,2-24-2 0,-2 25-2 0,2-25-14 15,-2 21-7-15,2-21-15 0,0 20-8 16,0-20-8-16,0 20-2 0,0-20-6 16,0 19-17-16,0-19-26 0,2 17-54 0,-2-17-60 15,2 15-99-15,-2-15-184 0,4 12-362 16,-4-12-209-16</inkml:trace>
  <inkml:trace contextRef="#ctx0" brushRef="#br0" timeOffset="64373.75">11594 16797 2391 0,'0'0'-154'0,"0"0"26"16,0 0 18-16,0 0 22 0,0 0 17 15,0 0 13-15,0 0 19 0,0 0 19 0,0 0 7 16,0 0 11-16,0 0 14 0,0 0-5 16,0 0 14-16,-26 0-5 0,26 0 1 15,0 0 1-15,0 0 5 0,0 0-9 0,-12 8 4 16,12-8 2-16,0 0 1 0,0 0-10 16,0 0-1-16,-15 6 1 0,15-6 26 15,0 0-24-15,0 0 13 0,0 0-3 16,-20 5 12-16,20-5 0 0,0 0 0 0,-16 3-1 15,16-3 9-15,0 0 25 0,0 0 0 16,-24 1-1-16,24-1-3 0,0 0-6 0,-21 0-13 16,21 0 1-16,0 0-6 0,-23-1-2 15,23 1-8-15,0 0-3 0,-21-3 1 16,21 3-8-16,0 0-1 0,0 0 0 0,-24 0-8 16,24 0 4-16,0 0-2 0,0 0-3 15,0 0-2-15,0 0 5 0,-23 0-2 0,23 0-2 16,0 0 1-16,0 0-1 0,-24 0-1 15,24 0 5-15,0 0-9 0,-22 0-8 16,22 0-9-16,-20-1-4 0,20 1 0 16,-23-4 3-16,23 4-4 0,-22-3 0 0,22 3 9 15,-26-3 6-15,26 3-10 0,-26-2 26 16,26 2 6-16,-24 0 12 0,24 0-2 0,-23-2-3 16,23 2-1-16,-21 0-2 0,21 0-8 15,-21-2 3-15,21 2-2 0,-22 0-1 0,22 0-4 16,-19-4 2-16,19 4-3 0,-25 0-1 15,25 0 1-15,-27-2-7 0,27 2 5 16,-27-2-1-16,10 2 3 0,17 0-1 0,-30 0 1 16,11 0 0-16,19 0-5 0,-34 0 5 15,19 0-3-15,15 0-2 0,-34 4 1 16,17-4-4-16,0 2 5 0,17-2-3 16,-34 2-4-16,15 0 4 0,2 0 1 0,17-2-4 15,-31 5-2-15,13-2 5 0,18-3 0 16,-27 4-3-16,14-3-1 0,13-1 4 0,-25 4-2 15,25-4-2-15,-22 4-6 0,22-4 7 16,-22 3 2-16,22-3-1 0,-20 2-8 16,20-2-10-16,-21 0-27 0,21 0-33 0,0 0-37 15,-25 0-27-15,25 0-68 0,0 0-140 16,-25-5-375-16,17 3 11 0</inkml:trace>
  <inkml:trace contextRef="#ctx0" brushRef="#br0" timeOffset="65678.38">10645 17066 2003 0,'0'0'-87'0,"0"0"29"0,0 0-1 16,0 0 8-16,0 0 3 0,0 0 8 15,0 0 5-15,0 0 14 0,0 0 2 16,0 0 4-16,0 0 8 0,0 0 1 0,0 0 7 16,0 0 4-16,0 0 7 0,0 0 0 15,32 24 11-15,-32-24 1 0,0 0-1 0,0 0 22 16,0 0 4-16,28-7-1 0,-28 7 20 15,0 0 10-15,22-4 5 0,-22 4 4 16,20-4 7-16,-20 4-4 0,23-2 2 0,-23 2-5 16,21-6-6-16,-8 3-10 0,-13 3 1 15,25-8 3-15,-10 4-6 0,0-1 11 16,-1-1-9-16,-14 6 1 0,28-14-4 0,-14 9-3 16,2-2 4-16,-4 1-3 0,5-2 3 15,-4 0 0-15,2 1-4 0,-1-2-4 16,2 4-3-16,-2-2-4 0,1 0-1 0,-15 7-4 15,29-10 0-15,-16 2-1 0,3 2-3 16,-2 1 3-16,-2-3-2 0,-12 8-1 16,28-10-1-16,-15 5-4 0,-13 5-4 0,24-10-4 15,-12 4-2-15,-12 6 1 0,21-7-4 16,-21 7-3-16,21-8 3 0,-21 8-4 0,19-5 2 16,-19 5 1-16,17-7-2 0,-17 7-1 15,17-3-2-15,-17 3-2 0,16-4-1 16,-16 4-5-16,0 0 3 0,20-4-5 0,-20 4 0 15,17-1 0-15,-17 1-1 0,0 0-2 16,23-6-1-16,-23 6-4 0,15-4 5 16,-15 4 2-16,0 0-1 0,24-3-4 0,-24 3 2 15,14-3-5-15,-14 3 4 0,0 0-2 16,24-1 1-16,-24 1-3 0,0 0 3 16,23-5-4-16,-23 5-1 0,0 0 2 0,17-2 1 15,-17 2 0-15,0 0 2 0,20-1-2 16,-20 1 4-16,0 0 2 0,15-4-2 0,-15 4-2 15,0 0 1-15,0 0-1 0,23-2 3 16,-23 2 0-16,0 0-5 0,18-1 6 16,-18 1-5-16,0 0 7 0,17-3 0 0,-17 3 0 15,0 0 0-15,0 0 1 0,0 0-3 16,19-1-3-16,-19 1 5 0,0 0-10 16,0 0-17-16,0 0-20 0,0 0-32 15,0 0-48-15,14-7-66 0,-14 7-67 0,0 0-122 16,0 0-167-16,0 0-56 0,0 0-241 15,0 0-172-15</inkml:trace>
  <inkml:trace contextRef="#ctx0" brushRef="#br0" timeOffset="67047.86">12466 16353 2281 0,'0'0'-177'15,"0"0"26"-15,0 0 31 0,0 0 27 16,-4-23 20-16,4 23 10 0,0 0 17 0,0 0 18 16,0 0 9-16,0 0 18 0,0 0 14 15,2-17 19-15,-2 17 22 0,0 0 22 16,0 0 25-16,0 0 27 0,0 0 31 16,0 0-3-16,0 0 8 0,0 0 2 0,0 0-7 15,0 0-8-15,0 0-6 0,0 0-8 16,0 0-9-16,0 0-9 0,0 0-4 0,0 0-4 15,0 0-4-15,0 0-4 0,0 0-6 16,0 0-25-16,0 0-1 0,0 0-2 16,0 0-4-16,0 0-3 0,0 0-5 0,9 48-3 15,-9-48 0-15,2 23-9 0,0-10-2 16,0 2-3-16,-1 0-1 0,1 3-2 0,-2-18-1 16,0 32 0-16,2-13 3 0,-2 0 1 15,2 0-2-15,-2 2 1 0,3-3 1 16,-3 4-2-16,2 2 1 0,-2-5 5 0,4 5-3 15,-4-2 0-15,5 2 6 0,-3 0 24 16,2 1-4-16,-2-5-5 0,1 2-15 0,-1-2-3 16,2-1 5-16,-1-3-6 0,-2 1-6 15,1-2-5-15,0 1-6 0,-2-16-5 16,2 23-4-16,-2-23-28 0,4 19-23 0,-2-10-35 16,-2-9-48-16,0 0-58 0,5 16-75 15,-5-16-57-15,0 0-131 0,0 0-157 0,0 0 8 16,0 0-347-16,0 0-344 0</inkml:trace>
  <inkml:trace contextRef="#ctx0" brushRef="#br0" timeOffset="68432.12">11701 16827 2713 0,'0'0'-114'0,"0"0"20"0,0 0 9 16,0 0 13-16,18-28 3 0,-18 28 16 16,0 0 5-16,0 0 7 0,0 0 10 15,0 0-6-15,8-15 14 0,-8 15-1 0,0 0 8 16,0 0 9-16,0 0 4 0,0 0 5 15,0 0 9-15,4-14 13 0,-4 14 14 0,0 0 12 16,0 0 1-16,0 0 13 0,0 0 11 16,0 0-21-16,0 0 1 0,0 0-9 15,8-12-1-15,-8 12-11 0,0 0-8 16,0 0-4-16,0 0-9 0,0 0-1 0,0 0 0 16,0 0-2-16,0 0 5 0,0 0-10 15,0 0 6-15,0 0 1 0,0 0 7 16,0 0-1-16,0 0 5 0,0 0 5 0,0 0-2 15,0 0-3-15,0 0 10 0,0 0-5 16,0 0 5-16,0 0 2 0,0 0 1 0,0 0-4 16,0 0-4-16,0 0-4 0,0 0 8 15,0 0-4-15,0 0-2 0,6-20-2 16,-6 20 2-16,18-8 6 0,-7 3 0 0,-11 5 10 16,27-12 6-16,-13 7 5 0,-1-1 10 15,4-2 4-15,-2 0 0 0,5 3 1 0,-4-1-4 16,4-2-6-16,1 3-8 0,0-3-5 15,0-1-4-15,0 2-5 0,-5-4-3 16,6 3-3-16,-8-3-5 0,5 2-1 16,-6 0 1-16,3-1-6 0,-1 0 0 0,-1 1 0 15,0-1-4-15,-3 0 0 0,4 1-18 16,-3-2 2-16,-1 3-2 0,2-2-3 16,-1 1 3-16,-12 9-3 0,17-15-2 0,-5 7 6 15,-1 0 1-15,-11 8 0 0,13-10 1 16,-13 10 2-16,15-10-1 0,-15 10 3 15,15-9-2-15,-15 9 3 0,13-11-3 0,-13 11 1 16,12-8-1-16,-12 8 1 0,14-9-1 0,-14 9-1 16,0 0 5-16,14-9-4 0,-14 9 0 15,10-8-4-15,-10 8 2 0,0 0 2 0,18-8-7 16,-18 8 5-16,13-5 0 0,-13 5 1 16,0 0-2-16,16-8 2 0,-16 8 0 15,13-5-1-15,-13 5-1 0,16-6 0 16,-16 6 2-16,0 0 0 0,15-7-1 0,-15 7 3 15,0 0 4-15,16-9-7 0,-16 9-1 16,12-5 2-16,-12 5 0 0,0 0 0 16,20-7 8-16,-20 7 1 0,0 0 4 0,15-8 4 15,-15 8 3-15,0 0-1 0,0 0-1 16,16-6-4-16,-16 6-1 0,0 0-3 16,0 0 1-16,0 0-6 0,12-6-9 0,-12 6-19 15,0 0-30-15,0 0-40 0,0 0-52 16,0 0-57-16,0 0-82 0,0 0-184 0,0 0-472 15,0 0-356-15</inkml:trace>
  <inkml:trace contextRef="#ctx0" brushRef="#br0" timeOffset="69663.75">13138 15679 2701 0,'0'0'-132'0,"0"0"35"0,0 0 30 16,0 0 27-16,0 0 28 0,0 0 35 16,0 0 20-16,0 0 19 0,0 0 13 15,0 0-1-15,0 0 4 0,0 0-2 16,0 0-8-16,-2 53 1 0,2-53-2 0,-8 25-5 16,6-12 0-16,0 3-2 0,2-16-8 15,-4 30-3-15,-1-12 0 0,5-1-7 0,-4-1 0 16,4 1 0-16,-2 1-8 0,0 1 0 15,0 0-1-15,2-1-2 0,-2 3-1 16,0-1-3-16,2-1-5 0,0 2 0 0,0-2-3 16,2 2-2-16,-2-2-2 0,0 1 1 15,2 0 0-15,0 1-3 0,-2-3 0 0,0 2 1 16,2 2 5-16,-2-4-1 0,0 1 5 16,0 0-4-16,2 0 0 0,-4 0 0 15,2 0-4-15,0-1 0 0,0 0-2 16,0-18-2-16,0 33-3 0,0-15 2 0,0-3 0 15,0-15-3-15,-2 28 1 0,2-15-3 16,0-13 3-16,-4 28 2 0,4-14 0 0,0-14 7 16,-4 30 0-16,4-14 6 0,-2-2-2 15,2-14 5-15,-2 34-4 0,2-18 1 16,0 0 2-16,0-16 0 0,-2 32 0 16,4-14-1-16,-4-3-1 0,2-15-1 0,0 28-1 15,0-15 1-15,0-13-3 0,0 27-4 16,0-27-1-16,0 25 1 0,0-25-4 0,0 25 3 15,0-25-2-15,0 22-3 0,0-22 2 16,0 23 5-16,0-9 1 0,0-14 2 16,0 23-2-16,0-23 1 0,-3 24-5 0,3-24 1 15,0 23-7-15,0-23 7 0,0 21-6 16,0-21 1-16,3 21-6 0,-3-21-21 0,0 15-41 16,0-15-49-16,0 0-72 0,4 19-91 15,-4-19-183-15,0 7-135 0,0-7-317 0,0 0-293 16</inkml:trace>
  <inkml:trace contextRef="#ctx0" brushRef="#br0" timeOffset="71078.82">12531 16387 2626 0,'0'0'-117'0,"0"0"24"16,0 0 27-16,0 0 6 0,0 0 13 16,0 0 13-16,0 0 22 0,0 0 12 0,0 0 8 15,0 0 7-15,0 0 5 0,0 0 14 16,0 0 13-16,0 0 14 0,0 0-2 15,0 0 3-15,40-22-9 0,-40 22-6 0,12-8 5 16,-12 8-2-16,7-10 1 0,-7 10-8 16,11-11 0-16,-11 11-1 0,14-11 0 0,-14 11 0 15,11-14-4-15,-11 14 4 0,10-15 2 16,-10 15 0-16,14-13 6 0,-14 13 1 16,11-13 3-16,-11 13 0 0,14-14 0 0,-7 9-2 15,-7 5-2-15,15-12-5 0,-7 4 1 16,-2-1-6-16,1 2-1 0,1-3 1 15,2 3-7-15,-5-2-5 0,1 1-4 0,2-3-2 16,-1 2-1-16,1-1 0 0,0-2-3 16,-3 5-2-16,1-4-1 0,2 3 4 15,-4-2-6-15,1 1 2 0,-5 9 0 0,12-15-4 16,-9 7 4-16,4 0 3 0,-7 8-3 16,9-12 3-16,-3 5 2 0,-6 7 2 0,9-14-4 15,-5 10-3-15,-4 4-3 0,14-14 0 16,-9 8 2-16,-5 6-4 0,9-9 0 15,-5 1 0-15,-4 8-1 0,12-13-3 0,-6 7 1 16,-6 6-1-16,11-12 0 0,-5 5-2 16,-6 7-1-16,10-11 4 0,-1 5 2 0,-9 6 0 15,12-9 3-15,-8 1-2 0,-4 8 1 16,9-14-2-16,-3 7 1 0,-6 7 0 16,12-15 0-16,-9 5 6 0,5 2-2 0,-4-1 0 15,-4 9-3-15,9-17 0 0,-1 7 5 16,-4 1-6-16,0-1 2 0,1 3 2 0,-5 7 0 15,11-18 4-15,-6 10 4 0,1-1-6 16,-6 9 2-16,11-13-2 0,-8 5-1 16,-3 8-2-16,13-13-2 0,-8 6 3 0,1 0-5 15,1 0 2-15,-7 7-2 0,10-13-1 16,-4 5-2-16,-6 8 1 0,11-11-4 0,-7 5 4 16,-4 6-2-16,10-11 0 0,-10 11-3 15,7-11 1-15,-1 4 1 0,-6 7-2 16,9-10-1-16,-9 10 3 0,9-11-2 0,-9 11 1 15,9-11-1-15,-9 11 7 0,0 0-4 16,11-14-1-16,-11 14 2 0,0 0 2 0,10-12-4 16,-10 12 1-16,0 0 1 0,8-13 3 15,-8 13-4-15,0 0 1 0,0 0-3 16,11-11 1-16,-11 11-3 0,0 0-1 0,0 0-1 16,0 0 2-16,0 0-1 0,7-3 0 15,-7 3 0-15,0 0 0 0,0 0-2 16,0 0-12-16,0 0-30 0,0 0-40 0,0 0-54 15,0 0-86-15,-24 27-107 0,16-20-213 16,2 1-44-16,-3-1-270 0,9-7-209 16</inkml:trace>
  <inkml:trace contextRef="#ctx0" brushRef="#br0" timeOffset="73134.07">11030 16426 2385 0,'-4'-14'-157'0,"4"14"27"0,0 0 27 16,0 0 17-16,0 0 26 0,0 0 26 0,0 0 16 16,0 0 26-16,0 0 25 0,-6-19 9 15,6 19 16-15,0 0 19 0,0 0 4 16,0 0 12-16,0 0 13 0,0 0 10 0,0 0 9 16,0 0 6-16,0 0-1 0,0 0 1 15,0 0-5-15,0 0-5 0,0 0-8 16,0 0-1-16,0 0-8 0,0 0 1 0,0 0 1 15,0 0 2-15,0 0-5 0,0 0-5 16,0 0-6-16,0 0-8 0,0 0-6 16,0 0-8-16,0 0-4 0,0 0-1 15,0 0-8-15,0 0 0 0,0 0-6 0,4 55-4 16,-4-55-4-16,0 19-5 0,0-19 0 16,2 19-6-16,-2-19-1 0,2 19-4 0,-2-19-3 15,2 21-2-15,-2-21-6 0,2 18 8 16,-2-18-8-16,2 17-4 0,-2-17 0 15,3 15 1-15,-3-15-4 0,0 0-5 0,1 19-3 16,-1-19-4-16,0 0-14 0,0 0-11 16,2 20-18-16,-2-20-24 0,0 0-33 0,0 0-38 15,0 0-51-15,5 12-44 0,-5-12-48 16,0 0-112-16,8 2-114 0,-8-2-407 0,0 0-315 16</inkml:trace>
  <inkml:trace contextRef="#ctx0" brushRef="#br0" timeOffset="73516.14">11154 16458 2692 0,'0'-21'-99'0,"0"21"36"15,0 0 9-15,0 0 9 0,0 0 8 16,0 0 19-16,0 0 24 0,-13-11 9 0,13 11 28 15,0 0-11-15,0 0 4 0,0 0-5 16,0 0-5-16,0 0 2 0,-32 19 12 16,32-19-2-16,-11 9 8 0,11-9-7 0,-11 12-1 15,11-12 1-15,-8 11-9 0,8-11-2 16,-13 15 6-16,13-15-3 0,-8 11 8 0,8-11 4 16,-9 12 8-16,9-12 8 0,-9 14 9 15,9-14 4-15,0 0 4 0,-6 15 0 0,6-15-8 16,0 0 2-16,0 0-8 0,0 0-5 15,6 22-4-15,-6-22-4 0,0 0-4 16,16 14-1-16,-16-14-1 0,10 7 2 16,-10-7-3-16,17 10-6 0,-7-4-7 0,-10-6-14 15,22 8-23-15,-10-4-39 0,-12-4-45 16,24 5-64-16,-12-3-47 0,-3 0-71 16,-9-2-135-16,17 3-477 0,-17-3-259 0</inkml:trace>
  <inkml:trace contextRef="#ctx0" brushRef="#br0" timeOffset="73779.75">11289 16551 2705 0,'0'0'-20'0,"0"0"12"16,0 0-2-16,0 0 14 0,0 0 36 0,0 0 32 15,0 0 26-15,0 0 0 0,0 0-1 16,0 0-1-16,0 0-3 0,0 0 3 16,0 0-1-16,0 0-4 0,0 0-7 0,2 48-6 15,-2-48-14-15,2 17-7 0,-2-17-13 16,0 19-19-16,0-19-34 0,3 17-38 16,-3-17-66-16,3 18-47 0,-1-11-54 0,-2-7-74 15,2 13-640-15,-2-13-334 0</inkml:trace>
  <inkml:trace contextRef="#ctx0" brushRef="#br0" timeOffset="75124.69">11636 16183 2753 0,'0'0'-92'0,"0"0"27"0,0 0 17 16,0 0 15-16,0 0 24 0,0 0 24 15,0 0 3-15,0 0 14 0,0 0 11 0,0 0 7 16,6 44 15-16,-6-44 13 0,0 0 10 0,2 21 9 16,-2-21 4-16,2 18 8 0,-2-18-6 15,4 23-6-15,-2-13-13 0,-2-10-8 16,2 22-10-16,-2-22-8 0,4 23-3 0,-2-12-5 15,-2-11-10-15,1 18-3 0,-1-18-10 16,4 18-10-16,-4-18-17 0,2 15-22 0,-2-15-24 16,6 14-31-16,-6-14-36 0,0 0-38 15,0 0-38-15,0 0-45 0,5 14-95 16,-5-14-516-16,0 0-183 0</inkml:trace>
  <inkml:trace contextRef="#ctx0" brushRef="#br0" timeOffset="75429.6">11761 16271 2594 0,'0'0'2'15,"0"0"7"-15,0 0 0 0,0 0 9 0,0 0 11 16,0 0 11-16,0 0 7 0,-20-9 2 0,20 9-4 16,0 0-5-16,0 0 2 0,0 0 13 15,-34 13 14-15,34-13 4 0,-11 8 1 16,11-8 2-16,-14 9-4 0,14-9-5 15,-9 10-3-15,9-10-4 0,0 0-2 0,-12 15-1 16,12-15-4-16,0 0-5 0,-7 13 6 16,7-13 1-16,0 0 6 0,0 0 2 15,-2 20-1-15,2-20-3 0,0 0-2 0,0 0-8 16,9 18-4-16,-9-18-8 0,12 12-4 16,-12-12-7-16,9 7-23 0,-9-7-31 0,14 10-37 15,-14-10-46-15,11 8-50 0,-11-8-57 16,18 3-70-16,-18-3-133 0,14 4-505 15,-14-4-332-15</inkml:trace>
  <inkml:trace contextRef="#ctx0" brushRef="#br0" timeOffset="75668.17">11848 16381 2699 0,'0'0'-50'0,"0"0"61"0,0 0 9 0,0 0 11 16,14-8 26-16,-14 8 23 0,0 0 13 15,0 0 10-15,0 0 6 0,0 0-6 0,0 0-3 16,0 0-1-16,0 0 0 0,6 33-4 16,-6-33-9-16,0 16-9 0,0-16-7 15,0 0-9-15,0 23-3 0,0-23-8 0,2 15-13 16,-2-15-12-16,0 0-29 0,0 21-28 16,0-21-36-16,0 0-42 0,3 15-45 15,-3-15-36-15,0 0-48 0,0 0-90 0,5 12-577 16,-5-12-295-16</inkml:trace>
  <inkml:trace contextRef="#ctx0" brushRef="#br0" timeOffset="75942.64">11889 16334 2736 0,'0'0'-34'0,"0"0"42"16,0 0 21-16,0 0 20 0,0 0 16 0,0 0 18 15,0 0 8-15,13-21 0 0,-13 21-7 16,0 0-11-16,23-4-7 0,-23 4-12 0,20-1-6 16,-20 1-11-16,18-5-16 0,-18 5-18 15,20-1-20-15,-20 1-22 0,0 0-25 0,23-6-28 16,-23 6-27-16,0 0-44 15,15-6-50-15,-15 6-100 0,0 0-458 0,0 0-64 16</inkml:trace>
  <inkml:trace contextRef="#ctx0" brushRef="#br0" timeOffset="76159.38">11968 16243 2356 0,'-15'-12'43'0,"15"12"21"0,0 0 17 16,0 0 23-16,0 0 17 0,0 0 18 0,0 0 0 15,0 0-8-15,0 0-12 0,0 0-13 16,-4 35-14-16,4-35-8 0,0 0-10 16,4 23-3-16,-4-23-12 0,5 16-3 0,-5-16-7 15,2 20-6-15,-2-20-6 0,3 16-2 16,-3-16-9-16,7 16-32 0,-7-16-29 16,2 13-40-16,-2-13-44 0,0 0-48 0,7 17-45 15,-7-17-75-15,0 0-657 0,4 6-362 16</inkml:trace>
  <inkml:trace contextRef="#ctx0" brushRef="#br0" timeOffset="76439.7">12056 16141 2739 0,'4'-16'-84'0,"-4"16"43"15,0 0 29-15,0 0 12 0,5-14 38 16,-5 14 26-16,0 0 19 0,0 0 5 0,0 0-7 16,0 0-4-16,0 0-12 0,0 0 1 15,0 0 2-15,0 0 6 0,0 0-1 0,0 48-2 16,0-48-8-16,-1 21-6 0,1-21-7 16,-2 22-3-16,2-22-5 0,0 24-6 0,0-24-6 15,-2 21-20-15,2-21-33 0,0 16-37 16,0-16-40-16,2 14-43 0,-2-14-52 15,0 0-81-15,0 0-632 0,3 15-294 0</inkml:trace>
  <inkml:trace contextRef="#ctx0" brushRef="#br0" timeOffset="76675.38">12113 16195 2640 0,'0'0'-34'0,"0"0"55"0,0 0 10 0,0 0-6 16,0 0 12-16,0 0 11 0,0 0 22 15,0 0 1-15,-22-12-4 0,22 12-8 16,0 0-2-16,0 0-7 0,0 0-2 0,0 0 7 16,0 0-12-16,-29 22 5 0,29-22 3 15,0 0-3-15,-2 17-1 0,2-17-1 16,0 0-7-16,0 0-5 0,15 25-3 16,-15-25-9-16,11 11-3 0,-11-11-17 0,17 9-31 15,-17-9-45-15,20 4-47 0,-7-2-62 0,-13-2-76 16,0 0-166-16,25-2-373 0,-15 1-110 15</inkml:trace>
  <inkml:trace contextRef="#ctx0" brushRef="#br0" timeOffset="76967">12209 16189 2409 0,'0'0'25'0,"0"0"19"0,-10-16 16 0,10 16-4 15,0 0 2-15,0 0-5 0,0 0-10 16,0 0-11-16,0 0-13 0,0 0-25 0,0 0-12 16,0 0 1-16,0 0-5 0,27-3 12 15,-27 3 1-15,0 0 9 0,0 0 16 16,0 0 13-16,0 0 19 0,20 23 10 0,-20-23 18 16,0 0 15-16,0 0 6 0,-12 29 12 15,12-29 1-15,-6 17-5 0,6-17-6 16,-4 19-10-16,4-19-12 0,-2 17-7 0,2-17-22 15,0 0-33-15,6 23-49 0,-6-23-56 16,11 10-87-16,-11-10-97 0,16 3-183 16,-16-3-406-16,0 0-218 0</inkml:trace>
  <inkml:trace contextRef="#ctx0" brushRef="#br0" timeOffset="78621.89">12517 15643 2509 0,'0'0'-66'0,"0"0"23"0,0 0 7 15,0 0 2-15,0 0 6 0,0 0 27 16,0 0-2-16,0 0 16 0,0 0 11 16,3 37-1-16,-3-37 10 0,0 23 22 0,0-23 17 15,0 25 22-15,0-9 14 0,0-16 5 16,1 31 3-16,-1-13-8 0,0-3-17 0,0 2-7 15,0-1-5-15,0-16-18 0,0 34-2 16,0-20-8-16,0-14-14 0,0 26-19 0,0-15-27 16,0-11-30-16,2 21-39 0,-2-21-43 15,0 18-43-15,0-18-63 0,0 0-125 16,6 8-437-16,-6-8-91 0</inkml:trace>
  <inkml:trace contextRef="#ctx0" brushRef="#br0" timeOffset="78906.84">12623 15808 2259 0,'0'0'-51'0,"0"0"34"15,0 0 13-15,0 0 0 0,0 0 18 16,0 0 3-16,0 0 14 0,0 0 6 16,-45 7 5-16,45-7 2 0,0 0 2 0,-22 8-8 15,22-8 15-15,-16 8 4 0,16-8 4 16,0 0-5-16,-15 10 5 0,15-10-7 0,0 0-6 15,-8 13-4-15,8-13 1 0,0 0-5 16,0 0-11-16,0 0-2 0,4 22 0 16,-4-22-5-16,0 0-2 0,12 18 1 0,-12-18-3 15,11 11-2-15,-11-11-3 0,10 13-5 16,-10-13-14-16,7 12-24 0,-7-12-33 16,8 10-34-16,-8-10-40 0,0 0-54 0,14 7-139 15,-14-7-394-15,7 4 8 0</inkml:trace>
  <inkml:trace contextRef="#ctx0" brushRef="#br0" timeOffset="79124.37">12661 15909 2161 0,'0'0'0'0,"5"-18"28"0,-5 18 9 0,0 0 10 15,0 0 4-15,0 0 9 0,0 0 8 16,0 0-8-16,0 0-4 0,0 0-4 15,0 0-8-15,0 0 5 0,0 0-11 16,20 27-5-16,-20-27-1 0,0 0-8 0,7 17-3 16,-7-17-11-16,4 12-20 0,-4-12-19 15,0 0-44-15,4 14-40 0,-4-14-69 0,0 0-134 16,0 0-360-16,0 0 82 0</inkml:trace>
  <inkml:trace contextRef="#ctx0" brushRef="#br0" timeOffset="79404.86">12731 15721 1996 0,'0'0'-8'0,"0"0"19"0,0 0 15 15,0 0 33-15,0 0 10 0,0 0 25 0,0 0 6 16,0 0-4-16,10-16-7 0,-10 16-9 16,0 0-9-16,0 0-6 0,0 0-9 15,26 2-7-15,-26-2-17 0,0 0-23 0,16-2-40 16,-16 2-29-16,0 0-29 0,20-2-26 16,-20 2-32-16,7-4-52 0,-7 4-112 15,0 0-306-15,8-7 170 0</inkml:trace>
  <inkml:trace contextRef="#ctx0" brushRef="#br0" timeOffset="79600.67">12781 15658 1883 0,'0'0'76'0,"0"0"12"16,0 0 12-16,-21 22 6 0,21-22-1 15,0 0-8-15,-9 18-5 0,9-18-12 0,-4 13-5 16,4-13-15-16,-2 17-16 0,2-17-21 15,0 0-19-15,0 25-24 0,0-25-38 16,2 19-26-16,-2-19-31 0,4 15-24 0,-4-15-45 16,0 0-109-16,4 15-324 0,-4-15 172 15</inkml:trace>
  <inkml:trace contextRef="#ctx0" brushRef="#br0" timeOffset="79900.92">12808 15393 1764 0,'0'0'9'0,"0"0"41"0,0 0 2 16,0 0 11-16,0 0 9 0,0 0 5 0,0 0 14 15,0 0 15-15,0 0-13 0,0 0-3 16,-23 44-10-16,23-44-7 0,-4 29-7 16,4-16-4-16,0-13-4 0,-2 28-8 0,2-13-10 15,0-15-1-15,0 25-6 0,0-25-12 16,0 21-42-16,0-21-31 0,0 18-47 0,2-10-38 16,-2-8-41-16,2 10-91 0,-2-10-432 15,0 0 47-15</inkml:trace>
  <inkml:trace contextRef="#ctx0" brushRef="#br0" timeOffset="80187.5">12844 15545 1964 0,'0'0'-40'0,"0"0"27"16,0 0 13-16,0 0 0 0,0 0 2 0,0 0 14 15,0 0 14-15,0 0-1 0,-19-18-5 16,19 18 5-16,0 0-10 0,0 0 0 0,0 0-3 15,0 0 1-15,0 0 2 0,0 0 14 16,0 0-14-16,0 0 1 0,-32 24-11 0,32-24 12 16,0 0 7-16,0 0-7 0,0 0-2 15,4 21 7-15,-4-21 0 0,0 0 8 16,0 0 13-16,13 17-23 0,-13-17 5 16,0 0-4-16,18 12 7 0,-18-12-7 15,15 4-19-15,-15-4-3 0,16 8-13 0,-16-8-37 16,16 5-19-16,-16-5-58 0,11 0-79 15,-11 0-165-15,0 0-195 0,0 0 244 0</inkml:trace>
  <inkml:trace contextRef="#ctx0" brushRef="#br0" timeOffset="80564.67">12925 15483 1692 0,'0'0'21'0,"0"0"19"0,0 0 6 15,0 0 8-15,0 0 25 0,0 0 1 16,0 0 12-16,0 0-2 0,0 0-5 15,0 0-10-15,0 0 3 0,0 0-8 16,0 0 9-16,0 0 8 0,0 0 12 0,0 0 3 16,0 0 9-16,0 0 12 0,0 0 8 15,0 0-1-15,17 43-7 0,-17-43-12 16,0 0-10-16,0 0-10 0,0 0-13 0,-4 23-8 16,4-23-11-16,0 0-18 0,0 0-26 15,0 0-34-15,6 13-40 0,-6-13-41 0,0 0-37 16,17 4-43-16,-17-4-25 0,15-2-62 15,-15 2-139-15,0 0-418 0,0 0-154 0</inkml:trace>
  <inkml:trace contextRef="#ctx0" brushRef="#br0" timeOffset="81049.66">12904 14982 2431 0,'-2'-18'-43'15,"2"18"28"-15,0 0 33 0,0 0 31 0,0 0 40 16,0 0 25-16,0 0 10 0,0 0-3 16,0 0-14-16,0 0-1 0,0 0-20 0,0 0-32 15,-11 48-4-15,11-48-4 0,-5 23-8 16,5-23-2-16,0 26-3 0,-2-14-13 16,2-12-8-16,-1 25-22 0,1-25-25 0,-2 18-43 15,2-18-37-15,0 19-50 0,0-19-57 16,0 0-139-16,-2 10-412 0,2-10-66 0</inkml:trace>
  <inkml:trace contextRef="#ctx0" brushRef="#br0" timeOffset="81301.32">12940 15058 2285 0,'0'0'-48'15,"4"-18"11"-15,-4 18 6 0,0 0 26 0,0 0 19 16,0 0 19-16,0 0-1 0,0 0-1 15,0 0 6-15,0 0 2 0,-27-5 2 0,27 5 12 16,0 0 12-16,0 0 16 0,0 0 0 16,-26 15 7-16,26-15-8 0,0 0-5 0,-10 13-1 15,10-13-8-15,0 0-5 0,-2 16-4 16,2-16-14-16,0 0-12 0,0 0-21 16,18 16-14-16,-18-16-26 0,18 8-26 0,-18-8-30 15,18 4-35-15,-18-4-29 0,21 1-32 16,-14-1-75-16,-7 0-483 0,17-1-12 15</inkml:trace>
  <inkml:trace contextRef="#ctx0" brushRef="#br0" timeOffset="81587.64">13021 15050 2296 0,'0'0'66'0,"0"0"13"0,0 0 0 15,0 0 0-15,0 0-8 0,0 0-8 16,0 0-5-16,0 0-13 0,5-21-3 15,-5 21-6-15,0 0-9 0,22 0-9 16,-22 0-5-16,0 0-5 0,24 2 4 0,-24-2-7 16,0 0 2-16,21 9-4 0,-21-9 10 15,8 10 2-15,-8-10 15 0,0 0 12 0,0 0 17 16,-2 23 21-16,2-23 18 0,0 0 18 16,-17 25 11-16,12-16-1 0,5-9-4 15,-12 19-11-15,12-19-15 0,-10 17-9 0,10-17-9 16,-7 16-8-16,7-16-22 0,-4 16-37 15,4-16-41-15,0 0-58 0,2 20-51 16,-2-20-61-16,4 13-53 0,-4-13-91 0,5 11-639 16,-5-11-438-16</inkml:trace>
  <inkml:trace contextRef="#ctx0" brushRef="#br0" timeOffset="84414.25">11583 17607 2881 0,'0'0'-126'16,"-15"-10"28"-16,15 10 19 0,0 0 13 0,0 0 10 15,0 0 11-15,0 0 22 0,0 0-6 16,0 0 20-16,0 0 15 0,0 0 12 16,0 0 16-16,-21-2 10 0,21 2 0 0,0 0 19 15,0 0 8-15,0 0 10 0,0 0 8 16,-22 16-3-16,22-16-3 0,0 0 0 16,-12 9-9-16,12-9-3 0,0 0-5 0,-11 15-7 15,11-15-3-15,-6 12-3 0,6-12-5 16,-7 13 2-16,7-13-1 0,0 0 1 0,-4 19-7 15,4-19-2-15,0 0 0 0,-4 19 0 16,4-19-14-16,0 0 6 0,0 0-4 16,0 0-2-16,6 21-4 0,-6-21-5 0,0 0 2 15,0 0-3-15,15 3-2 0,-15-3 1 16,0 0-3-16,0 0-2 0,0 0-1 0,0 0-4 16,27-24 0-16,-27 24 3 0,12-19-1 15,-8 10 9-15,2-4-1 0,-6 13 7 16,8-27 4-16,-1 12 3 0,-3-1 4 15,0 3-1-15,0-3 2 0,1 1-2 0,-5 15 5 16,9-26 0-16,-4 10 3 0,-5 16-7 16,5-24 3-16,-1 10 4 0,-4 14-2 15,6-21 1-15,-6 21 0 0,4-19 1 0,-4 19-2 16,5-16 1-16,-5 16-5 0,1-14 1 16,-1 14-5-16,0 0-7 0,6-17 1 0,-6 17 2 15,0 0-10-15,0 0 3 0,0 0 3 16,0 0 12-16,0 0-5 0,0 0 5 15,0 0-4-15,0 0 6 0,0 0-8 0,0 0-1 16,0 0-3-16,0 0 5 0,0 51-7 16,0-51-4-16,0 28-1 0,0-10 22 0,2-3-11 15,-2 4-4-15,3-2-13 0,-3 1-17 16,2-2-25-16,-1 0-25 0,-1-3-32 0,0-1-47 16,0-12-60-16,4 24-66 0,-4-14-85 15,4 2-170-15,-4-12-81 0,2 17-381 0,-2-17-429 16</inkml:trace>
  <inkml:trace contextRef="#ctx0" brushRef="#br0" timeOffset="84659.27">11736 17677 2944 0,'0'0'-23'0,"0"0"67"0,0 0 18 0,0 0 3 15,0 0 14-15,0 0 7 0,0 0 9 16,20 20-1-16,-20-20-3 0,0 0-9 0,3 18-10 16,-3-18-9-16,2 18-5 0,-2-18-6 15,0 0-4-15,2 24-5 0,-2-24-4 16,4 19-8-16,-4-19-11 0,2 18-29 16,-2-18-42-16,5 15-49 0,-5-15-60 0,4 13-54 15,-4-13-86-15,0 0-664 0,1 11-405 16</inkml:trace>
  <inkml:trace contextRef="#ctx0" brushRef="#br0" timeOffset="85633.66">12594 17667 2863 0,'0'0'-107'15,"0"0"31"-15,0 0 20 0,0 0 6 16,0 0 6-16,-8-22 7 0,8 22 2 16,0 0 3-16,0 0 6 0,-13-7 3 0,13 7 5 15,0 0 21-15,0 0 20 0,0 0 27 16,-28 0 17-16,28 0 8 0,0 0 15 16,0 0 2-16,-30 9-3 0,30-9-3 0,-15 5-6 15,15-5-4-15,-16 8-5 0,16-8-5 16,-9 14-2-16,9-14-4 0,-11 11-5 0,11-11-5 15,-8 15 3-15,8-15-5 0,-4 15 0 16,4-15-1-16,-2 16-5 0,2-16 4 0,0 0-6 16,6 21 0-16,-6-21-6 0,8 11 0 15,-8-11-4-15,0 0-5 0,13 10-4 16,-13-10-8-16,0 0-15 0,14 3-5 0,-14-3-10 16,0 0-4-16,0 0-7 0,0 0-5 15,29-17 5-15,-29 17 2 0,13-18-3 16,-8 8 6-16,1-4 0 0,-3-5 1 0,4 2 10 15,-2-4-4-15,-1 0 12 0,0-2 9 16,0 4 10-16,1-1 10 0,-1 4 16 0,-1-1 7 16,0 2 6-16,-3 15 6 0,4-27 3 15,-2 15-1-15,-2 12 4 0,5-20-5 16,-5 20-2-16,4-18-1 0,-4 18-6 0,0 0-3 16,4-17 0-16,-4 17 12 0,0 0 6 15,0 0 5-15,0 0 0 0,0 0 2 16,0 0 14-16,0 0-8 0,0 0-5 0,0 0-12 15,7 58 1-15,-7-42-9 0,0 1-7 16,0 2-31-16,3-1 1 0,-3 2-9 16,4-6-10-16,-2 4-20 0,1-2-20 0,-1 0-38 15,2-3-47-15,-2-2-58 0,4 1-65 16,0-5-69-16,0 0-156 0,1 0-93 0,-7-7-408 16,11 8-428-16</inkml:trace>
  <inkml:trace contextRef="#ctx0" brushRef="#br0" timeOffset="85932.88">12805 17662 2971 0,'0'0'-22'0,"7"-13"38"16,-7 13 1-16,0 0-2 0,0 0 8 0,11-14 5 16,-11 14 9-16,0 0-8 0,12-7-6 15,-12 7 1-15,0 0-3 0,19 0 2 0,-19 0 7 16,0 0 14-16,0 0 13 0,29 3 13 15,-29-3 8-15,0 0 14 0,14 10 16 0,-14-10 13 16,7 10 7-16,-7-10 3 0,0 0 10 16,0 0 22-16,-4 26 0 0,4-26-5 15,-16 20-23-15,11-10 1 0,-4 2 3 0,9-12-10 16,-18 21-13-16,14-12-14 0,4-9-11 16,-9 18-20-16,9-18-32 0,-7 13-42 0,7-5-47 15,0-8-59-15,0 0-90 0,12 7-93 16,-12-7-184-16,15 2-107 0,-15-2-16 15,0 0-396-15,0 0-468 0</inkml:trace>
  <inkml:trace contextRef="#ctx0" brushRef="#br0" timeOffset="88569.31">3129 15358 2878 0,'0'0'-161'0,"0"0"25"0,0 0 25 16,0 0 17-16,0 0 23 0,0 0 25 16,0 0 32-16,0 0 20 0,0 0 11 0,0 0 13 15,0 0 2-15,0 0 9 0,0 0-3 16,0 0 8-16,0 0 14 0,0 0 0 16,0 0-6-16,0 0 6 0,0 0-3 0,0 0 4 15,0 0-5-15,0 0-3 0,0 0-6 16,0 0-1-16,0 0-4 0,0 0-4 0,0 0-8 15,0 0-1-15,0 0-4 0,69 6-3 16,-45-4 3-16,2 2 1 0,4-2 7 16,5-1 10-16,3-1 6 0,6 3 14 15,1-2 3-15,1 3-7 0,1-2-7 0,1 2-1 16,1 0-7-16,-1-2-2 0,7 3-5 16,1-1-7-16,-7 1 0 0,3-1-2 0,3 3-4 15,-2-3-5-15,0 3 0 0,-8-1-3 16,2 2 1-16,3-3-2 0,-3 2-2 15,-3 1-2-15,-2-1-3 0,3 0 0 0,-1 2 0 16,5-1 2-16,2 0-4 0,1-1 1 16,-1 1 2-16,5 0-6 0,-1-6 2 15,-1 5 0-15,3-4-1 0,-1 1 1 16,-7 0 1-16,-1-4 3 0,-1 2 2 0,-3-2 3 16,1 0-4-16,-9 0-1 0,-2 0-2 15,-5-2 1-15,-5 2-3 0,-2 0-12 0,0 0-28 16,-6-2-28-16,-16 2-65 0,26 0-71 15,-26 0-119-15,11 0-214 0,-11 0-347 16,0 0-246-16</inkml:trace>
  <inkml:trace contextRef="#ctx0" brushRef="#br0" timeOffset="89263.06">3579 15435 2637 0,'-6'-13'-35'16,"6"13"33"-16,0 0 14 0,0 0 16 0,-4-15 17 15,4 15 19-15,0 0 10 0,0 0 5 16,0 0-1-16,0 0 4 0,0 0 24 0,0 0 17 15,0 0 5-15,0 0-2 0,0 0-7 16,0 0-1-16,0 0-12 0,-20 51-9 16,18-34-9-16,-2 2-6 0,2 5-16 15,-2 1-1-15,2 4-7 0,-2 1-7 0,2 2-5 16,0-3-2-16,-1 3-10 0,3 1 4 16,-3-1-8-16,1 1-2 0,0-1-1 0,2-1-2 15,0 2-4-15,0-4 0 0,0 2-4 16,0-1-2-16,0-3 0 0,2-3-1 15,-2 0-2-15,0-3-1 0,0-2 0 0,0-2-3 16,0-2-2-16,0-15-4 0,0 28-14 16,2-16-10-16,-2-12-17 0,-2 21-22 15,2-21-32-15,2 15-41 0,-2-15-43 16,0 0-32-16,6 18-30 0,-6-18-23 0,0 0-35 16,0 0-683-16,6 15-437 0</inkml:trace>
  <inkml:trace contextRef="#ctx0" brushRef="#br0" timeOffset="90285.98">3448 16281 2842 0,'-18'2'-106'0,"18"-2"36"0,0 0 13 15,-22 1 25-15,22-1 17 0,0 0 7 16,-28 0 13-16,28 0 11 0,0 0 5 0,-19 0 15 16,19 0 17-16,0 0 1 0,0 0 0 15,0 0-5-15,-17-7-5 0,17 7-1 16,0 0-7-16,0 0-1 0,0 0-9 0,0 0-4 15,0 0-13-15,57-7-4 0,-34 4-15 16,-1 2-5-16,3 1-12 0,5 0-1 16,2 0-5-16,-1 1 8 0,1 2-4 0,-2 0 5 15,0 1 11-15,-5 0-9 0,-2-1 3 16,-4 2 8-16,-3-2-2 0,-2 3 8 16,-14-6 7-16,16 11 7 0,-16-11-2 0,5 13-1 15,-5-13 5-15,0 0 8 0,-21 23-3 16,7-15 14-16,-2 0 8 0,-5 1 15 0,-5-2 6 15,3 2 8-15,-4-2 12 0,1-1 8 16,3 0-1-16,-3-3-3 0,6 1 6 16,2-1-4-16,-1-2 5 0,19-1-6 15,-25 3-10-15,25-3-18 0,0 0-18 0,-21-7-29 16,21 7-23-16,0 0-13 0,0 0-19 16,0 0 3-16,0 0-1 0,0 0 1 0,57-11 7 15,-41 11 3-15,-16 0 0 0,39 5 4 16,-22 1 3-16,2 2-1 0,-2-1 4 0,-2 1-6 15,-1 2 0-15,0 1-8 0,-4-1-1 16,-2 1 4-16,-4 2-3 0,-4-13 11 16,0 21-1-16,0-21 8 0,-16 23-4 15,2-12 5-15,0-1 7 0,-5 0 13 0,-2-3 5 16,0 1 10-16,1-1 2 0,4-3 9 16,-2 0-3-16,2 0 0 0,16-4-1 15,-28 2 3-15,28-2-3 0,-17 0-7 0,17 0-2 16,0 0-10-16,0 0-14 0,0 0-10 15,0 0-7-15,0 0-4 0,0 0 2 16,0 0-3-16,61 7 8 0,-43-3 4 0,-2 3-2 16,2 0 1-16,-2 1 6 0,-3-3 1 15,0 4 5-15,-2 1-1 0,-1-1 6 0,-4 3 0 16,-6-12 3-16,4 23 4 0,-4-23 2 16,-8 25 7-16,-2-14 0 0,-3 0 1 15,-4 1-4-15,-2-1 4 0,0 0-6 0,-2-3 2 16,1-2-5-16,2 0 2 0,1-4-7 15,2 1-20-15,15-3-23 0,-23 0-15 16,23 0-11-16,0 0-11 0,-18 3 10 0,18-3 3 16,0 0 4-16,0 0 8 0,0 0 30 15,0 0 7-15,0 0 8 0,0 0 23 16,36 18 18-16,-36-18 15 0,20 12 15 0,-10-6 4 16,-10-6 10-16,17 13 12 0,-11-6 2 15,-6-7 14-15,12 18 8 0,-12-18-6 16,2 23 3-16,-2-23-2 0,0 24 5 0,-2-8 5 15,2-16 1-15,-6 29 5 0,2-13-7 16,0 2-12-16,0-2-3 0,0 2-2 0,2-1-14 16,-2 2-7-16,-1 0-5 0,3 0-4 15,0-2-12-15,2 2-5 0,0-19-7 16,2 35-6-16,0-19-3 0,1 4 1 0,-1-3-8 16,2 0 1-16,-2 0-4 0,2 2-5 15,2-2 5-15,-4 0-10 0,2 1 1 16,2-1 9-16,-4 2-16 0,2-1 3 15,-2-1-5-15,2-3 2 0,-2 4 1 0,0-3-1 16,0 0-3-16,-2-15-2 0,0 28 2 16,2-16-1-16,-2-12 1 0,2 20-2 0,-2-20 1 15,0 22-10-15,0-22-2 0,-2 17-24 16,2-17-27-16,0 0-34 0,-2 23-64 0,2-23-67 16,-2 13-86-16,2-13-134 0,-4 10-154 15,4-10-2-15,0 0-283 0,-10 13-254 16</inkml:trace>
  <inkml:trace contextRef="#ctx0" brushRef="#br0" timeOffset="90915.16">2974 17694 2626 0,'0'0'-52'0,"0"0"17"0,0 0 16 16,-19-1 22-16,19 1 21 0,0 0 23 0,0 0 23 16,0 0 5-16,0 0 0 0,0 0-1 15,0 0-3-15,0 0 5 0,0 0 11 16,0 0 3-16,0 0 8 0,0 0 4 16,0 0 5-16,0 0-3 0,0 0-3 15,0 0-5-15,0 0-7 0,55-4-5 0,-35 2-8 16,2 2-2-16,5-2-4 0,5 0-2 0,0 0 2 15,4 0 3-15,0 2-10 0,6-2-7 16,2 0-6-16,1 2-1 0,0-1-8 16,2-3-2-16,-1 1-2 0,3 2-3 0,-3-3-3 15,1 2-2-15,1 0-5 0,-1 1-4 16,-1-2-5-16,3 1 3 0,2 2-2 16,-1 0-2-16,10 0 0 0,-1 0-4 0,3-1 2 15,-1 1-5-15,0 1 2 0,1-1 0 16,-3 0 5-16,2 0 8 0,3 0 18 15,-3 0-8-15,5 2 19 0,-3-2-4 0,1 3-4 16,-3-3-8-16,0 1-1 0,-9-1-5 16,-4 2-3-16,1-2-2 0,-2 2 0 0,-5-2-22 15,-6 2 5-15,-1-2-3 0,-1 2-2 16,-2-2-4-16,-2 1-17 0,-3 2-32 16,-3-3-46-16,-3 0-74 0,0 1-90 0,-6-1-127 15,-1 0-186-15,-14 0-47 0,20-1-359 16,-20 1-435-16</inkml:trace>
  <inkml:trace contextRef="#ctx0" brushRef="#br0" timeOffset="92711.07">4343 16130 2806 0,'-19'-4'-173'0,"19"4"27"15,0 0 21-15,0 0 22 0,0 0 28 16,0 0 27-16,0 0 24 0,0 0 10 16,0 0 19-16,-15-5 10 0,15 5-1 15,0 0 8-15,0 0 16 0,0 0 10 0,0 0 10 16,0 0 14-16,0 0 4 0,0 0 13 16,0 0-3-16,0 0 3 0,0 0 4 0,0 0-1 15,0 0-8-15,0 0-1 0,0 0-5 16,0 0-9-16,0 0-6 0,0 0-2 15,0 0-4-15,0 0-5 0,-19-6-7 0,19 6-3 16,0 0-1-16,0 0-9 0,0 0 1 16,0 0-9-16,0 0 2 0,0 0-2 15,0 0-3-15,0 0-10 0,0 0 0 16,0 0-11-16,0 0-16 0,0 0-7 0,0 0-6 16,0 0 2-16,0 0 11 0,0 0-6 15,0 0 3-15,0 0 4 0,0 0-2 0,0 0 3 16,0 0 7-16,57 7 0 0,-57-7 4 15,0 0 2-15,0 0 3 0,0 0 2 16,0 0 1-16,0 0 2 0,0 0-4 0,0 0-1 16,0 0 2-16,0 0-1 0,0 0-2 15,0 0 3-15,0 0-3 0,0 0-1 16,0 0-5-16,0 0-7 0,0 0-15 0,0 0-14 16,0 0-19-16,0 0-7 0,0 0-9 15,0 0 1-15,0 0 3 0,0 0 3 16,0 0-7-16,0 0-4 0,0 0-13 0,0 0-12 15,0 0-19-15,0 0-20 0,0 0-21 16,0 0-39-16,0 0-81 0,0 0-288 0,0 0 232 16</inkml:trace>
  <inkml:trace contextRef="#ctx0" brushRef="#br0" timeOffset="94418.29">4236 16145 1570 0,'0'0'-57'16,"0"0"16"-16,0 0 9 0,0 0 6 15,0 0 13-15,0 0 8 0,-18-4 6 16,18 4 6-16,0 0 5 0,0 0 3 0,0 0-1 16,0 0 1-16,0 0 4 0,0 0 5 15,0 0 5-15,0 0 2 0,0 0 11 0,0 0 5 16,0 0 3-16,0 0 17 0,0 0 4 16,0 0 14-16,0 0 2 0,0 0 13 15,0 0-1-15,0 0 6 0,0 0-13 0,0 0-3 16,0 0-11-16,0 0-7 0,46-9-15 15,-46 9-5-15,0 0-4 0,24 0-4 16,-24 0-2-16,21 0-6 0,-21 0 2 16,22 2-11-16,-22-2-2 0,22 2-7 0,-22-2 0 15,22 2 4-15,-22-2-9 0,19 1 7 16,-19-1-7-16,0 0 5 0,19 2-5 0,-19-2-2 16,0 0-9-16,0 0-33 0,0 0-42 15,0 0-48-15,13-2-61 0,-13 2-69 16,0 0-519-16,0 0-61 0</inkml:trace>
  <inkml:trace contextRef="#ctx0" brushRef="#br0" timeOffset="94847.85">4383 16130 2254 0,'0'0'-34'15,"0"0"14"-15,0 0 4 0,0 0 16 16,0 0 8-16,0 0 11 0,0 0 10 15,0 0-1-15,0 0 2 0,0 0-4 16,0 0 8-16,0 0 10 0,-18 14 7 0,18-14 14 16,0 0 11-16,0 0 7 0,0 0 2 15,0 0 9-15,6 24 2 0,-6-24-4 0,0 0-3 16,0 21-6-16,0-21-9 0,0 16-9 16,0-16-6-16,0 0-5 0,-2 29-6 0,2-29-5 15,-4 20-4-15,4-20-2 0,-2 21-4 16,2-7-1-16,0-14 3 0,-6 19 2 15,6-19 0-15,0 18 2 0,0-18 5 16,-4 18-6-16,4-18 0 0,-4 15 2 0,4-15-7 16,0 0 0-16,-2 18-5 0,2-18-3 15,0 0 0-15,-4 16-1 0,4-16-5 0,0 0-7 16,0 0-12-16,0 0-7 0,0 0-13 16,-2 18-9-16,2-18-16 0,0 0-13 15,0 0-22-15,0 0-19 0,0 0-16 0,0 0-19 16,0 0-4-16,0 0 3 0,0 0 4 15,0 0-7-15,0 0 5 0,0 0 2 16,0 0-12-16,0 0-10 0,0 0-14 16,0 0-15-16,0 0-33 0,0 0-405 0,0 0 164 15</inkml:trace>
  <inkml:trace contextRef="#ctx0" brushRef="#br0" timeOffset="95323.66">4341 16411 1708 0,'0'0'-78'0,"0"0"17"0,0 0 13 16,0 0 16-16,0 0 17 0,0 0 25 15,0 0 29-15,0 0 18 0,0 0 17 16,0 0 5-16,0 0 13 0,0 0 4 16,0 0 0-16,0 0-3 0,0 0-6 0,0 0-17 15,0 0-6-15,0 0 1 0,0 0-17 16,0 0-13-16,0 0-14 0,28-3-6 0,-28 3-13 16,0 0-2-16,16 4 1 0,-16-4 4 15,0 0-1-15,20 4 8 0,-20-4-1 16,0 0 1-16,19 4 9 0,-19-4 5 15,0 0-2-15,0 0 1 0,16 2 6 0,-16-2-10 16,0 0 5-16,0 0-6 0,0 0-1 16,16 5-4-16,-16-5-2 0,0 0 4 0,0 0-7 15,0 0-2-15,0 0-4 0,0 0 6 16,14 7-1-16,-14-7-7 0,0 0 7 16,0 0-3-16,0 0 12 0,0 0-3 0,0 0 5 15,0 0-2-15,0 0-2 0,0 0-3 16,0 0-1-16,0 0-2 0,0 0 0 15,0 0-6-15,0 0 8 0,0 0-4 0,0 0 1 16,0 0-8-16,0 0 3 0,0 0-5 16,0 0-13-16,0 0-24 0,0 0-16 0,0 0-25 15,0 0-12-15,0 0-13 0,0 0 3 16,0 0 4-16,0 0 4 0,0 0 5 16,0 0 15-16,0 0 6 0,0 0 3 0,0 0 13 15,0 0-2-15,-59-7 5 0,59 7 3 16,0 0 1-16,0 0-5 0,0 0-9 15,0 0-18-15,-17 0-36 0,17 0-52 0,0 0-286 16,0 0 394-16</inkml:trace>
  <inkml:trace contextRef="#ctx0" brushRef="#br0" timeOffset="96605.11">4311 16470 1256 0,'0'0'-19'15,"0"0"3"-15,0 0 9 0,0 0 0 0,0 0 21 16,0 0 23-16,0 0 25 0,0 0 17 15,0 0-1-15,0 0 8 0,0 0 20 16,0 0-1-16,0 0 22 0,0 0 8 16,0 0 1-16,0 0-17 0,0 0-10 0,0 0-12 15,0 0-5-15,0 0-14 0,0 0-9 16,0 0-8-16,0 0-9 0,0 0-6 0,0 0-6 16,0 0-6-16,0 0-3 0,0 0-1 15,32-31-3-15,-32 31-1 0,22 2-4 16,-22-2-1-16,27 4 3 0,-27-4-3 0,32 3 1 15,-18 2-2-15,2-2-1 0,-2 3-3 16,-14-6 3-16,23 8-7 0,-12-5-1 0,-11-3 1 16,15 13 2-16,-15-13-2 0,8 14 1 15,-8-14-5-15,0 17 10 0,0-17 3 16,0 0 6-16,-21 24-2 0,11-14 3 16,-6-3-1-16,2 4-1 0,-4-7 0 0,2 4 6 15,-3-2 13-15,0 0 15 0,0-2 9 16,-1 2 6-16,4-4-4 0,16-2-2 0,-30 6-6 15,20-5-6-15,10-1-13 0,0 0-9 16,-26-4-25-16,26 4-7 0,0 0-12 16,0 0-4-16,0 0 2 0,0 0-1 0,0 0-1 15,0 0 4-15,0 0-1 0,0 0 1 16,0 0 3-16,49-15-2 0,-49 15 1 0,0 0 2 16,33 10-5-16,-21-5 3 0,-12-5 2 15,18 12 1-15,-9-5-2 0,-9-7 4 16,13 16-5-16,-7-8 4 0,-6-8 4 0,6 19 0 15,-6-19 3-15,0 0 4 0,-6 24 2 16,6-24 4-16,-13 14 3 0,13-14 0 16,-15 13 3-16,15-13 5 0,-16 9 2 0,16-9 3 15,-18 6-3-15,18-6-2 0,-16 2-5 16,16-2 0-16,0 0-6 0,0 0-5 16,0 0-6-16,0 0-7 0,0 0 0 0,-22-11-5 15,22 11 0-15,0 0 3 0,0 0 0 16,0 0 0-16,0 0-1 0,0 0 1 0,58 9-1 15,-44-5 3-15,1 4 0 0,0-3 2 16,0 3-1-16,-3 1 7 0,2 1-4 16,-4 1 6-16,-2 1-7 0,0-3 3 0,-1 3 0 15,-7-12 1-15,4 21 0 0,-4-21-2 16,-8 18 1-16,8-18-4 0,-17 20 0 16,5-14-4-16,-4 1-3 0,2-1-1 15,-3-2 1-15,17-4-6 0,-32 5-6 0,20-5-13 16,12 0-17-16,-22 2-13 0,22-2-13 0,0 0-4 15,0 0-8-15,-25-4 6 0,25 4 8 16,0 0 10-16,0 0 6 0,0 0 17 16,0 0 13-16,0 0 15 0,0 0 14 0,0 0 12 15,0 0 3-15,0 0 8 0,0 0 4 16,57 6 6-16,-57-6 13 0,0 0 9 16,12 12 7-16,-12-12 17 0,7 9 0 0,-7-9 6 15,4 13-1-15,-4-13 9 0,0 0-4 16,0 25-5-16,0-25-6 0,-2 21 2 15,2-21-14-15,-2 24-4 0,0-9-7 16,2-15-7-16,-5 28-5 0,5-13-1 0,-2 1-9 16,0 0-1-16,2-16-3 0,-2 32-2 0,2-15-7 15,0 1 2-15,0-1-1 0,2 2-3 16,-2-1-4-16,0-1 0 0,2 2 1 16,-2 0-7-16,0-2 2 0,2 0-1 15,0 0-3-15,-2-17 2 0,0 33-1 0,-2-19-3 16,2-14 0-16,0 26 4 0,-2-13-5 15,2-13 3-15,0 23-6 0,0-23-1 0,0 21 3 16,0-21-5-16,0 21 2 0,0-21 0 16,-2 17-1-16,2-17-3 0,-4 15 5 15,4-15-2-15,-4 17 2 0,4-17 3 0,-6 15-2 16,6-15-1-16,-6 14 3 16,6-14-3-16,-8 12 0 0,8-12 1 0,-8 14-1 15,8-14-1-15,-6 12-4 0,6-12 5 0,0 0 1 16,-6 13 4-16,6-13-4 0,0 0 0 15,0 0 0-15,-4 17-1 0,4-17-7 16,0 0-22-16,0 0-44 0,0 0-63 0,0 0-97 16,0 0-114-16,-5 8-195 0,5-8-64 15,0 0-332-15,0 0-353 0</inkml:trace>
  <inkml:trace contextRef="#ctx0" brushRef="#br0" timeOffset="97377.52">2919 16347 2764 0,'0'0'-90'0,"-11"-11"28"0,11 11 28 16,-9-10 21-16,9 10 29 0,0 0 17 0,0 0 17 15,-10-15 16-15,10 15 17 0,0 0 13 16,0 0 19-16,0 0 19 0,0 0 11 16,0 0 0-16,0 0-1 0,0 0 0 0,-13 40-10 15,13-25-13-15,0-15-8 0,0 31-12 16,0-12-14-16,0 0-6 0,0 0-13 15,0 2-9-15,0-2-5 0,-2 0-10 0,2-2-15 16,0 2-14-16,0-19-21 0,-4 28-21 16,4-15-21-16,0-13-25 0,0 21-38 15,0-21-50-15,0 0-43 0,2 18-41 0,-2-18-62 16,0 0-109-16,0 0-505 0,0 0-324 16</inkml:trace>
  <inkml:trace contextRef="#ctx0" brushRef="#br0" timeOffset="97627.45">2931 16502 2654 0,'8'-13'-70'0,"-8"13"51"16,0 0 19-16,7-16 7 0,-7 16 5 16,0 0 6-16,0 0 17 0,0 0 24 15,0 0 10-15,0 0 8 0,0 0 6 0,0 0-2 16,0 0 5-16,0 0 4 0,0 0-1 16,0 0 0-16,0 0-1 0,-49 25-4 15,49-25-11-15,-10 11-2 0,10-11-7 16,-11 13-5-16,11-13-4 0,-6 18-5 0,6-18-3 15,2 17-4-15,-2-17-3 0,9 19-5 16,-9-19-4-16,12 21-3 0,-4-12-4 0,2 1-7 16,-2 0-22-16,-8-10-34 0,14 15-51 15,-5-9-62-15,0-1-69 0,-9-5-96 0,12 6-167 16,-12-6-389-16,0 0-237 0</inkml:trace>
  <inkml:trace contextRef="#ctx0" brushRef="#br0" timeOffset="97817.51">3069 16593 2820 0,'0'0'104'0,"0"0"-4"16,0 0-14-16,0 0-7 0,0 0 26 15,25 10 25-15,-25-10 13 0,7 12-4 16,-7-12-20-16,4 14-14 0,-4-14-15 16,2 22-7-16,-2-22-11 0,4 20-7 15,-2-7-4-15,-2-13-10 0,4 27-21 0,-2-13-39 16,2-3-56-16,2 4-67 0,-6-15-72 0,8 26-88 15,-4-13-177-15,0-4-495 0,-4-9-405 16</inkml:trace>
  <inkml:trace contextRef="#ctx0" brushRef="#br0" timeOffset="98561.11">4739 16896 2916 0,'0'0'-30'0,"0"0"16"0,0 0 5 16,0 0-3-16,0 0 6 0,0 0 32 15,0 0 27-15,0 0 13 0,0 0 13 16,-45 0 5-16,45 0 19 0,0 0 5 0,-8 17 10 16,8-17 2-16,-4 19 3 0,4-19-13 15,-6 21-7-15,4-9-11 0,2-12-13 16,-2 30-6-16,0-14-10 0,-1-1-4 16,3-15-10-16,-3 30-12 0,3-16-16 0,0-14-21 15,0 23-31-15,0-23-32 0,0 20-42 16,0-20-48-16,3 17-65 0,-3-17-102 15,0 0-166-15,5 14-432 0,-5-14-321 0</inkml:trace>
  <inkml:trace contextRef="#ctx0" brushRef="#br0" timeOffset="98860.8">4822 17062 2886 0,'0'0'-5'0,"14"-4"-1"16,-14 4 6-16,0 0 4 0,0 0 22 0,0 0 8 15,0 0 0-15,0 0 5 0,0 0-11 16,0 0-2-16,0 0-2 0,0 0-3 16,0 0-8-16,-61-2 23 0,61 2 21 15,-22 2 8-15,22-2 4 0,0 0-1 0,-22 4-3 16,22-4 1-16,-11 8-7 0,11-8-4 16,0 0 2-16,-6 13 7 0,6-13 10 15,0 0 10-15,0 0 4 0,10 28-3 0,-10-28-1 16,11 16-7-16,-11-16-10 0,12 17-16 15,-3-10 2-15,-9-7-3 0,13 14-3 16,-7-7-12-16,-6-7-35 0,17 14-42 16,-8-10-56-16,-9-4-78 0,21 7-102 0,-11-2-179 15,-10-5-156-15,24 3-275 0,-24-3-262 16</inkml:trace>
  <inkml:trace contextRef="#ctx0" brushRef="#br0" timeOffset="100556.33">4048 16151 2655 0,'0'0'5'0,"0"0"48"15,0 0 24-15,0 0 12 0,-20 0 0 16,20 0-3-16,0 0-11 0,0 0-11 16,0 0-7-16,-24-1-5 0,24 1-21 0,0 0-16 15,-14-5-27-15,14 5-45 0,0 0-64 16,-21-4-61-16,21 4-77 0,-20-3-576 15,10 1-169-15</inkml:trace>
  <inkml:trace contextRef="#ctx0" brushRef="#br0" timeOffset="100679.61">3547 16105 2527 0,'0'0'-18'0,"-30"-3"-3"0,18 0-4 0,12 3-6 15,-21-3-8-15,21 3-16 0,-24-4-27 16,24 4-48-16,-22-3-64 0,22 3-420 15,-24-6 174-15</inkml:trace>
  <inkml:trace contextRef="#ctx0" brushRef="#br0" timeOffset="100813.43">3073 16070 1612 0,'0'0'-138'0,"-21"-4"-4"15,21 4-292-15,-22-4 414 0</inkml:trace>
  <inkml:trace contextRef="#ctx0" brushRef="#br0" timeOffset="100965.59">2824 16052 1265 0,'0'0'77'0,"-24"0"48"0,24 0 15 15,-25 0 11-15,25 0 10 0,-28-1-14 16,28 1-7-16,-26-4-18 0,26 4-15 15,-24-3-21-15,12 0-38 0,12 3-63 0,-23-4-42 16,23 4-37-16,-21-3-39 0,21 3-25 16,-21-5-22-16,21 5-1 0</inkml:trace>
  <inkml:trace contextRef="#ctx0" brushRef="#br0" timeOffset="101085.15">2594 16027 1467 0,'-20'0'-87'0,"20"0"29"0,0 0 18 16,-28 0 23-16,28 0 22 0,0 0 31 16,-25 0 18-16,25 0 33 0,-20 2 18 15,20-2 5-15,0 0 4 0,-23 0-10 0,23 0-12 16,0 0-7-16,-21-2-8 0,21 2-28 15,0 0-37-15,0 0-43 0,-17-5-57 0,17 5-80 16,0 0-150-16,-6-4-193 0,6 4 310 16</inkml:trace>
  <inkml:trace contextRef="#ctx0" brushRef="#br0" timeOffset="103865.57">1856 15187 1375 0,'0'0'-26'0,"0"0"19"0,13-5 11 15,-13 5 15-15,0 0 25 0,0 0 14 0,0 0 7 16,0 0 13-16,0 0 14 0,0 0-2 16,0 0 5-16,0 0-8 0,0 0-4 15,0 0 5-15,0 0-2 0,0 0 2 0,16 23 5 16,-16-23-2-16,-2 20 5 0,2-20 0 16,-2 27 2-16,0-10-3 0,0 0-5 15,-1 1-3-15,1 0-5 0,1 1-7 0,-1 2-5 16,0 0-6-16,0 3-5 0,-1-4-7 15,3 4-4-15,-2-5-5 0,0 3-4 0,0-3-6 16,0 0 1-16,2 0-1 0,-2-2-3 16,2-17 5-16,-2 31 0 0,2-31-4 15,0 23 0-15,0-23-2 0,-3 18-8 16,3-18 1-16,0 18-2 0,0-18-1 0,0 17-3 16,0-17-6-16,0 0 2 0,-2 22-7 15,2-22-10-15,-4 16-21 0,4-16-26 16,-5 17-29-16,5-17-9 0,-6 21-20 0,4-10 15 15,2-11-20-15,-10 26 9 0,6-13 4 0,4-13 13 16,-7 20 11-16,0-8 0 0,7-12-7 16,-7 17-13-16,7-17-16 0,-5 13-27 15,5-13-40-15,-6 10-58 0,6-10-432 16,-4 8 92-16</inkml:trace>
  <inkml:trace contextRef="#ctx0" brushRef="#br0" timeOffset="104326.33">1750 15890 1988 0,'0'0'2'0,"0"0"9"0,0 0 0 15,0 0 2-15,0 0 19 0,0 0 15 16,0 0 10-16,0 0 8 0,0 0-3 16,-13 8-23-16,13-8 10 0,0 0-9 0,0 0 8 15,0 0 9-15,0 0 18 0,0 0 0 16,0 0 12-16,0 0-2 0,0 0 0 0,-9-27-11 16,9 27-3-16,0 0-9 0,0 0-8 15,-3-17 2-15,3 17-11 0,0 0 2 16,-4-20 0-16,4 20 1 0,0 0 4 0,-5-15 4 15,5 15-2-15,0 0-7 0,0 0-3 16,-4-15-4-16,4 15-7 0,0 0-1 16,0 0-1-16,0 0 7 0,0 0-3 15,-5-17 5-15,5 17 9 0,0 0 5 0,0 0 8 16,0 0 15-16,0 0 0 0,0 0-6 16,0 0-6-16,0 0-4 0,0 0-5 0,0 0-12 15,0 0-1-15,7 57 1 0,-7-57-7 16,5 25-6-16,-5-11-2 0,0-14-5 15,4 26 0-15,-2-14 2 0,-2-12-3 16,3 24 4-16,-1-12 0 0,-2-12 1 0,5 19-3 16,-5-19-4-16,7 17-4 0,-7-17 0 15,8 13-6-15,-8-13 3 0,10 6-4 16,-10-6-6-16,0 0-4 0,0 0-5 0,28-15-1 16,-28 15-3-16,17-24-3 0,-6 9-2 15,-3-3-7-15,2-1-6 0,1 0-17 0,-2 0-24 16,-1 3-29-16,1 1-47 0,-1 1-68 15,-2 1-87-15,4 0-173 0,-6 2-161 16,0-1-268-16,-4 12-289 0</inkml:trace>
  <inkml:trace contextRef="#ctx0" brushRef="#br0" timeOffset="104782.39">1735 15284 2623 0,'0'0'-121'0,"0"0"13"0,0 0 9 16,0 0 12-16,0 0 8 0,0 0 13 15,0 0 7-15,0 0 6 0,0 0 5 16,-16 37 12-16,16-37 5 0,0 0 23 15,-12 14 20-15,12-14 19 0,-6 10 27 16,6-10 12-16,0 0 18 0,0 0-8 0,0 0 0 16,-6 13-9-16,6-13-10 0,0 0-17 15,0 0 5-15,0 0-12 0,0 0-5 0,0 0 5 16,0 0-7-16,0 0 5 0,0 0-5 16,40-23 7-16,-40 23 6 0,13-14 3 0,-13 14 7 15,15-17 3-15,-8 7-1 0,3-1 1 16,-10 11 1-16,13-18 9 0,-3 9 3 0,-10 9 7 15,13-12 4-15,-13 12-1 0,12-11-1 16,-12 11 0-16,11-6 13 0,-11 6-2 16,0 0 2-16,0 0-5 0,0 0-11 15,28 14-7-15,-28-14 0 0,10 20-15 16,-4-6-4-16,0-2-22 0,4 3-50 0,-4-1-65 16,0 1-85-16,2 1-94 0,-1-2-163 15,-3-2-165-15,0 2-241 0,-4-14-173 0</inkml:trace>
  <inkml:trace contextRef="#ctx0" brushRef="#br0" timeOffset="105337.4">1445 15547 2368 0,'0'0'-72'16,"-21"0"37"-16,21 0 2 0,0 0 5 0,0 0 9 15,-21-4 18-15,21 4 21 0,0 0 16 16,-21-2 7-16,21 2 8 0,0 0 10 0,-22 2 17 16,22-2 15-16,0 0 5 0,-21 8-5 15,21-8-4-15,-14 8-5 0,14-8-10 16,-10 11-12-16,10-11 0 0,-5 13-8 15,5-13-5-15,0 0-5 0,2 22-8 0,-2-22-3 16,8 16-1-16,-8-16-4 0,10 14-8 16,-10-14 6-16,14 13-5 0,-14-13-4 15,11 8 3-15,-11-8-8 0,13 6-8 0,-13-6-4 16,0 0-8-16,0 0-3 0,0 0-4 16,30-15-5-16,-30 15 0 0,9-18 0 0,-7 5 0 15,3-2 2-15,-3-4 0 0,0-2 4 16,-2 0-1-16,0-2 2 0,0 0 1 0,0-1 24 15,2 5 5-15,-2-3 8 0,0 2 4 16,0 2 0-16,2 0-2 0,0 2 1 16,-2 16 4-16,0-29-1 0,2 17-5 15,-2 12 2-15,2-18-5 0,-2 18 16 0,0 0 20 16,0 0 14-16,0 0 6 0,0 0-1 16,0 0-5-16,0 0-10 0,0 0-4 15,0 0-9-15,0 0-3 0,15 56-5 0,-13-38-3 16,2 1-12-16,-2-1-21 0,1 2-29 15,-1 2-35-15,0-3-43 0,0 1-44 0,0 1-50 16,1-5-57-16,-1 2-100 0,1-2-617 16,-3-5-415-16</inkml:trace>
  <inkml:trace contextRef="#ctx0" brushRef="#br0" timeOffset="105515.82">1515 15586 2941 0,'0'0'0'15,"0"0"35"-15,0 0 9 0,0 0 12 16,0 0 21-16,0 0 15 0,0 0 4 0,0 0-9 16,2 41-6-16,-4-25-9 0,2-16-11 15,0 32-17-15,0-15-27 0,0 0-35 16,0 0-47-16,2 2-71 0,2-2-73 0,-4 1-115 16,5-3-574-16,-3-2-277 0</inkml:trace>
  <inkml:trace contextRef="#ctx0" brushRef="#br0" timeOffset="110307.39">5377 16671 2578 0,'0'0'-129'0,"-20"8"10"15,20-8 18-15,0 0 8 0,0 0 6 0,0 0 9 16,0 0 2-16,0 0 1 0,0 0 0 0,0 0 0 16,0 0 5-16,0 0 8 0,0 0 12 15,-23-9 9-15,23 9 15 0,0 0 11 0,0 0 13 16,0 0 11-16,0 0 13 15,0 0 20-15,0 0 19 0,0 0-7 0,0 0 11 16,0 0-5-16,0 0 1 0,0 0-9 16,0 0 0-16,0 0-5 0,0 0-10 0,0 0-2 15,0 0-3-15,0 0-4 0,0 0 9 16,0 0 4-16,-22 0 6 0,22 0 7 16,0 0 5-16,0 0 10 0,0 0 6 0,0 0-9 15,0 0-13-15,0 0-3 0,0 0-1 16,0 0-8-16,0 0-3 0,0 0-4 15,0 0-5-15,0 0 8 0,0 0 2 16,0 0 10-16,0 0 12 0,0 0 12 0,0 0 0 16,0 0-4-16,0 0-6 0,0 0-6 15,-18 3-10-15,18-3-3 0,0 0-3 16,0 0-8-16,0 0 3 0,0 0-10 0,0 0-2 16,0 0-2-16,0 0-5 0,0 0-3 15,0 0-1-15,0 0-12 0,0 0-2 0,0 0-8 16,0 0-12-16,0 0-16 0,0 0-16 15,0 0-20-15,0 0-4 0,0 0-3 16,0 0 9-16,0 0 13 0,0 0-1 0,0 0 6 16,0 0 12-16,0 0 10 0,0 0 22 15,0 0 16-15,0 0 24 0,0 0 10 16,46 13 11-16,-46-13 2 0,0 0 3 0,0 0-5 16,0 0-5-16,0 0-5 0,0 0-10 15,0 0-21-15,17 3-31 0,-17-3-50 0,0 0-62 16,0 0-100-16,0 0-219 0,0 0-322 15,0 0-66-15</inkml:trace>
  <inkml:trace contextRef="#ctx0" brushRef="#br0" timeOffset="111402.06">4963 17188 2222 0,'0'0'-64'0,"0"0"34"0,0 0 20 15,0 0 31-15,0 0 35 0,-12-11 25 16,12 11 25-16,0 0 8 0,0 0 4 0,0 0-3 16,-13-7-5-16,13 7-3 0,0 0 2 15,0 0 4-15,0 0 1 0,0 0-5 0,0 0-5 16,-13-9-7-16,13 9-5 0,0 0-7 15,0 0-8-15,0 0-7 0,0 0-11 16,0 0-10-16,0 0-7 0,0 0-4 0,0 0-8 16,0 0-3-16,0 0-3 0,0 0-3 15,42-3 2-15,-42 3-7 0,0 0-2 16,0 0-1-16,26 7 0 0,-26-7-2 16,0 0-3-16,15 7-4 0,-15-7 7 0,0 0 3 15,4 14-6-15,-4-14 5 0,0 0 1 16,0 0 7-16,0 0 4 0,-23 25 14 0,23-25 6 15,-16 11 6-15,16-11-3 0,-14 11-2 16,14-11-3-16,-12 12-4 0,12-12-5 16,-9 12 0-16,9-12-3 0,0 0-1 15,-2 14-9-15,2-14-18 0,0 0-26 0,19 14-32 16,-19-14-39-16,24 4-41 0,-8-3-55 16,-16-1-69-16,30 0-106 0,-30 0-180 0,35-7-419 15,-19 3-406-15</inkml:trace>
  <inkml:trace contextRef="#ctx0" brushRef="#br0" timeOffset="113220.61">5351 16734 2781 0,'0'0'-141'0,"0"0"31"0,0 0 21 15,0 0 15-15,0 0 22 0,0 0 28 16,0 0 12-16,0 0 15 0,0 0 3 16,0 0-3-16,0 0 1 0,0 0 6 0,0 0 13 15,0 0 11-15,0 0 6 0,0 0 10 16,0 0 7-16,0 0 11 0,0 0 7 0,0 0-4 15,0 0-6-15,0 0-5 0,0 0-3 16,0 0-6-16,0 0-12 0,0 0 4 16,0 0 8-16,0 0 2 0,0 0-2 15,0 0 6-15,0 0 0 0,0 0 3 0,0 0-4 16,0 0 3-16,0 0-4 0,0 0-5 16,-9 52-4-16,9-52-3 0,-6 17-6 0,6-17-3 15,-4 17-4-15,4-17-2 0,-7 15-9 16,7-15 3-16,-4 13-4 0,4-13-4 15,0 0 2-15,-4 18-8 0,4-18-3 0,0 0-7 16,-2 15-8-16,2-15-8 0,0 0-7 16,0 0-16-16,8 17-12 0,-8-17-12 15,0 0-4-15,9 15 6 0,-9-15-3 16,0 0 2-16,6 14 9 0,-6-14 8 0,0 0-6 16,0 0 11-16,7 14 5 0,-7-14 5 15,0 0 7-15,0 0-3 0,0 0-1 0,2 16 5 16,-2-16 6-16,0 0-2 0,0 0 3 15,0 0 13-15,0 0-4 0,0 0 2 0,0 0 10 16,-5 23 8-16,5-23 3 0,0 0 11 16,0 0 11-16,-8 15 7 0,8-15-2 15,0 0 4-15,-7 11-5 0,7-11 1 16,0 0-4-16,0 0-4 0,-8 16-3 0,8-16-2 16,0 0-2-16,0 0-5 0,0 0 5 15,0 0-4-15,-4 13-2 0,4-13 7 0,0 0-2 16,0 0 3-16,0 0 3 0,0 0 4 15,0 0 0-15,0 0-4 0,0 0-6 16,0 0 2-16,0 0-4 0,0 0-3 16,0 0-1-16,0 0-3 0,0 0-1 0,0 0 1 15,0 0-2-15,0 0-1 0,0 0-5 16,0 0-5-16,0 0-3 0,0 0-6 16,0 0-13-16,0 0-12 0,0 0-12 0,0 0-5 15,0 0-13-15,0 0 8 0,0 0 1 16,42-11 1-16,-42 11-1 0,28 10 8 0,-12-6 0 15,2 3 8-15,-4-1 4 0,1 1 2 16,0 1 8-16,-2-3-2 0,-3 3 10 16,-10-8 18-16,17 15 5 0,-17-15 6 15,7 12-3-15,-7-12 1 0,0 0 4 16,0 0 0-16,-20 19 0 0,20-19-5 0,-22 4-2 16,22-4 1-16,-28 4-5 0,13-3 1 15,15-1 2-15,-28 0 0 0,28 0-2 0,-26 2-4 16,26-2-4-16,0 0-12 0,-18-3-13 15,18 3-5-15,0 0 0 0,0 0-4 0,0 0 4 16,0 0-5-16,0 0 1 0,0 0 11 16,0 0-3-16,59 12 3 0,-46-8 1 15,0 2 8-15,-13-6 10 0,20 10 10 16,-10-5 5-16,-10-5 9 0,14 13 5 0,-14-13 4 16,6 12-5-16,-6-12-1 0,0 0-7 15,-2 20 3-15,2-20 1 0,0 0 3 0,-16 15-2 16,16-15 13-16,-16 8 7 0,16-8 7 15,-14 5 5-15,14-5 1 0,0 0-8 16,-17 4-5-16,17-4-7 0,0 0-5 0,0 0-5 16,0 0-6-16,0 0-2 0,0 0 0 15,0 0-2-15,0 0-3 0,35 13-1 16,-35-13 5-16,18 10 2 0,-8-6 9 0,-10-4 11 16,17 13 12-16,-10-4-12 0,-7-9 3 15,10 19 1-15,-6-8 2 0,-4-11-4 0,2 25 0 16,-2-25-2-16,-4 23-6 0,4-23-7 15,-10 21-17-15,4-13-40 0,6-8-50 16,-16 16-82-16,16-16-81 0,-14 11-115 16,6-8-181-16,8-3-358 0,-16 8-287 15</inkml:trace>
  <inkml:trace contextRef="#ctx0" brushRef="#br0" timeOffset="113467.2">5440 17485 2736 0,'0'0'26'0,"0"0"42"0,0 0 7 15,0 0 15-15,14 4 26 0,-14-4 18 0,0 0 4 16,0 0-5-16,-2 24-9 0,2-24-11 16,0 21-17-16,2-7-9 0,-2-14-10 0,2 28-8 15,-2-10-1-15,0-3-14 0,2 0-7 16,-2-15-2-16,3 27-12 0,-3-27-22 15,2 23-33-15,-2-23-41 0,0 20-58 0,0-20-59 16,2 19-71-16,-2-19-134 0,0 12-169 16,0-12-294-16,0 0-190 0</inkml:trace>
  <inkml:trace contextRef="#ctx0" brushRef="#br0" timeOffset="114137.56">5336 16689 2432 0,'0'0'-73'16,"0"0"41"-16,0 0 35 0,0 0 43 15,0 0 59-15,0 0 51 0,0 0 40 0,0 0 12 16,-24 17-18-16,24-17-23 0,0 0-19 16,0 0-15-16,0 0-34 0,-26-8-36 15,26 8-52-15,0 0-69 0,-20-5-78 16,20 5-70-16,-19-7-78 0,19 7-136 0,-23-3-423 16,6 1-184-16</inkml:trace>
  <inkml:trace contextRef="#ctx0" brushRef="#br0" timeOffset="114615.53">4731 16670 2494 0,'-22'-3'-27'16,"1"2"27"-16,21 1 6 0,-36-4-3 0,20 4 2 15,-4-2-7-15,20 2 11 0,-33-4-13 16,15 2 1-16,0 0-20 0,-2 1-9 16,1-2-6-16,19 3-3 0,-38-3 2 0,20 1 2 15,0-2 2-15,-3 3 2 0,21 1 0 16,-40-3-6-16,22 2-10 0,0 1-8 0,18 0-6 15,-36-3-7-15,17 3-2 0,19 0-8 16,-36-2 4-16,16 2 1 0,4-2 11 16,16 2 13-16,-39 0 12 0,23 0 6 15,16 0 18-15,-36-1 17 0,19 1 11 0,-2-2 15 16,19 2 11-16,-32 0 5 0,15 0 10 16,-2-2-11-16,19 2-16 0,-34-2 3 0,34 2-2 15,-32 0-6-15,18-1-16 0,14 1-6 16,-30 0-13-16,13-3-8 0,17 3-8 0,-30-1-9 15,14-2 8-15,16 3 3 0,-36 0 7 16,19-1 10-16,17 1 15 0,-34-3 24 16,18 3 9-16,16 0 9 0,-31-2-9 15,31 2-2-15,-30 0-4 0,18-1-3 16,12 1-13-16,-28-2-19 0,28 2-13 0,-28-4-35 16,28 4-24-16,-27-2-30 0,13 0-15 15,-2 0-11-15,16 2 17 0,-32-3 38 0,18 0 48 16,14 3 42-16,-32-1 26 0,15 1 31 15,17 0 14-15,-28 0 8 0,28 0-3 0,-26-2 3 16,10-1-20-16,16 3-3 0,-25-1-7 16,25 1-29-16,-24-3-44 0,24 3-39 15,-24-1-54-15,24 1-78 0,-24-3-295 16,11 2 361-16</inkml:trace>
  <inkml:trace contextRef="#ctx0" brushRef="#br0" timeOffset="114720.43">3058 16591 1372 0,'-16'2'46'0,"-4"0"13"15,20-2 1-15,-27 0-8 0,27 0-16 16,-24 0-21-16,24 0-36 0,-18-2-56 16,18 2-109-16,-20-7-254 0,20 7 402 0</inkml:trace>
  <inkml:trace contextRef="#ctx0" brushRef="#br0" timeOffset="115008.9">2675 16591 1401 0,'-27'2'56'15,"27"-2"-7"-15,-28 0-3 0,14 0-6 16,14 0-3-16,-28-2-11 0,28 2 4 16,-30-4-3-16,30 4-9 0,-27-1-5 15,27 1 4-15,-26-2-13 0,12 2 10 0,14 0 0 16,-26-3-7-16,26 3-1 0,-25 0 11 16,25 0-14-16,-22 3 2 0,22-3-5 0,-23 2-23 15,23-2-8-15,-21 1-9 0,21-1 3 16,-23 4 5-16,23-4 10 0,-24 2 6 15,24-2 6-15,-25 2 10 0,25-2 8 16,-25 2 5-16,25-2 14 0,-28 2 11 0,13-2-2 16,15 0 10-16,-28 2-10 0,28-2-3 15,-27 2-7-15,12-2 6 0,15 0-35 0,-25 0-44 16,25 0-49-16,-26-2-102 0,26 2-307 16,-22-2 318-16</inkml:trace>
  <inkml:trace contextRef="#ctx0" brushRef="#br0" timeOffset="115143.38">1964 16611 1435 0,'0'0'39'0,"-15"1"32"16,15-1-4-16,0 0-4 0,-21 4 0 0,21-4 4 16,0 0 3-16,-21 0 3 0,21 0-6 15,0 0-21-15,0 0-30 0,-28-1-27 16,28 1-27-16,0 0-55 0,-21-4-50 0,21 4-77 16,-15-5-287-16,15 5 320 0</inkml:trace>
  <inkml:trace contextRef="#ctx0" brushRef="#br0" timeOffset="115491.56">1737 16615 1442 0,'-21'4'29'0,"21"-4"16"16,-21 1-4-16,21-1-6 0,-19 0 10 16,19 0-22-16,-19 2 4 0,19-2 3 0,0 0-9 15,-34-2-3-15,34 2 0 0,-23 0-10 16,23 0-4-16,-32-1-22 0,14-2-20 16,18 3-17-16,-35 0-30 0,15 0-16 15,20 0 1-15,-33 0 10 0,18 0 26 0,15 0 24 16,-29 0 12-16,29 0 17 0,-27 0 11 15,27 0 14-15,-23 0 6 0,23 0-3 0,-22-1-1 16,22 1 1-16,-26-3-6 0,26 3 1 16,-25-1-2-16,25 1 4 0,-30-3 19 15,15 1 17-15,15 2 18 0,-27-1 20 0,27 1 8 16,-23 0-8-16,23 0-6 0,-25-2-10 16,25 2-2-16,-17-2-17 0,17 2-6 15,0 0-15-15,-25 0 5 0,25 0-9 16,0 0 2-16,-20 4-4 0,20-4 7 0,0 0 4 15,-24 3 25-15,24-3 19 0,-19 4 13 16,19-4-7-16,-19 0 0 0,19 0-15 0,0 0-3 16,-24 0-45-16,24 0-74 0,0 0-78 15,-16-6-101-15,16 6-169 0,-8-3-243 16,8 3 132-16</inkml:trace>
  <inkml:trace contextRef="#ctx0" brushRef="#br0" timeOffset="115627.47">942 16603 2009 0,'0'0'97'0,"0"0"2"0,-27 3-6 15,27-3 2-15,-20 0 21 0,20 0 17 16,-25 0 3-16,25 0-13 0,-26-1-21 16,9-1-43-16,17 2-60 0,-29-4-65 0,29 4-45 15,-27-4-27-15,27 4-33 0,-23-4-25 16,23 4-25-16,-19-1-458 0,19 1 78 16</inkml:trace>
  <inkml:trace contextRef="#ctx0" brushRef="#br0" timeOffset="116396.87">549 15380 1971 0,'-2'-18'-5'0,"2"18"42"0,0 0 21 15,0 0 17-15,0-21 26 0,0 21 16 0,0 0 13 16,0 0-2-16,0 0-7 0,0 0-14 15,0 0-6-15,0 0-14 0,0 0-8 0,-1 57-7 16,-1-40-5-16,2 5-7 0,0 4-3 16,-2 3-2-16,0 1-2 0,2 1 2 15,0 2-6-15,0 1-2 0,0 5-7 0,0 1-4 16,2 1 0-16,-2-1-3 0,0-1-4 16,0 1-2-16,2 3-5 0,-2-5 1 15,0 2-1-15,2-5-3 0,-2-3-3 0,0 2 3 16,-2-2-3-16,2 0-1 0,-2 0-1 15,2-4 2-15,-2 4-2 0,-3-6 2 0,3 1-4 16,0 0-2-16,-1-3 3 0,1-2-1 16,0-1-3-16,0-3 2 0,2 2-4 15,-2-3-3-15,0 0-9 0,2-17-17 0,0 27-29 16,0-27-49-16,0 22-58 0,0-22-49 16,0 21-76-16,0-21-171 0,2 15-412 15,-2-15-223-15</inkml:trace>
  <inkml:trace contextRef="#ctx0" brushRef="#br0" timeOffset="116949.34">256 15452 2509 0,'-2'-19'-75'0,"2"19"35"16,-2-18 11-16,2 18 25 0,0 0 39 15,2-26 42-15,-2 26 56 0,0 0 20 0,2-19 2 16,-2 19-7-16,0 0-6 0,3-17-7 16,-3 17-14-16,0 0-7 0,0 0-11 0,7-16-11 15,-7 16-9-15,0 0-10 0,0 0-9 16,9-11-7-16,-9 11-5 0,0 0-3 16,0 0-7-16,0 0 0 0,11-8-3 15,-11 8-5-15,0 0-6 0,16-9 0 0,-16 9-6 16,15-10-2-16,-15 10-4 0,16-12 0 15,-5 4-1-15,-11 8-3 0,18-12 1 0,-11 4-3 16,-7 8-4-16,18-12 2 0,-18 12-1 16,16-10-5-16,-16 10 4 0,14-7 10 15,-14 7 29-15,0 0 13 0,0 0 16 0,21 11 1 16,-21-11-3-16,7 18-10 0,-7-18-3 16,7 25-5-16,-2-10-6 0,-3 2-7 0,2 2-10 15,-2 0-24-15,1 0-38 0,-1 3-47 16,0 1-57-16,2 3-69 0,4 0-59 15,-4 2-116-15,7 6-191 0,-4 0-54 16,2 1-252-16,7 7-241 0</inkml:trace>
  <inkml:trace contextRef="#ctx0" brushRef="#br0" timeOffset="117527.52">520 16402 2485 0,'0'0'-135'0,"0"0"16"16,0 0 11-16,-15 6 8 0,15-6 22 0,0 0 31 15,0 0 16-15,0 0 15 0,0 0 21 16,0 0 14-16,0 0 25 0,0 0 17 16,0 0 16-16,0 0 27 0,0 0 11 0,0 0 21 15,0 0 11-15,0 0 2 0,0 0 6 16,0 0 2-16,0 0-2 0,-25-2-5 0,25 2-12 15,0 0-8-15,0 0-19 0,6 23-11 16,-6-23-12-16,0 0-7 0,9 29-11 0,-5-16-7 16,0 2-6-16,-1-1-4 0,2 1-7 15,-5-15-6-15,7 29 2 0,-3-16-12 16,0-1-2-16,-4-12-2 0,5 18-4 16,-5-18-1-16,4 18 0 0,-4-18-1 0,5 11 3 15,-5-11-6-15,0 0-3 0,0 0 0 16,0 0 1-16,0 0-5 0,0 0 1 15,0 0 0-15,28-23-1 0,-28 23 0 0,16-20-1 16,-7 10-6-16,5 0 3 0,1 1-3 16,-2-3-2-16,1 5 7 0,1-1-5 0,0-1-4 15,-2 3 0-15,1-2-12 0,-14 8-33 16,20-11-44-16,-11 5-62 0,-9 6-62 16,16-7-64-16,-16 7-132 0,7-10-170 15,-7 10-303-15,0 0-251 0</inkml:trace>
  <inkml:trace contextRef="#ctx0" brushRef="#br0" timeOffset="118181.36">203 15972 2627 0,'-5'-23'-22'0,"5"23"14"0,-7-14 11 0,7 14-9 15,-9-13 14-15,9 13 20 0,-10-13 15 16,10 13 10-16,-12-11-7 0,12 11-4 16,0 0-4-16,-17-12-2 0,17 12 15 0,0 0 22 15,-21 0 9-15,21 0 0 0,0 0-5 16,-18 16-2-16,18-16-11 0,-5 16-6 16,5-16-5-16,-6 23-3 0,6-23-9 0,0 24 0 15,0-24-6-15,2 22-5 0,2-10-3 16,-4-12 0-16,4 19-4 0,-4-19-1 15,8 16-6-15,-8-16-11 0,9 13-1 0,-9-13-8 16,13 4-1-16,-13-4 4 0,0 0-7 16,0 0 1-16,0 0 4 0,0 0 1 0,29-22-7 15,-27 11 5-15,-2 11 1 0,4-27-3 16,0 9 6-16,-4-1 1 0,2-1 3 16,2-1 14-16,-4-2 7 0,2 2 15 15,0 0 16-15,-2 0 8 0,1 0 2 0,1 2-1 16,-2 2 0-16,2 0-1 0,-2 17-1 15,2-31-5-15,-2 18-2 0,0 13-5 0,2-21-7 16,-2 21-8-16,0-18-4 0,0 18-4 16,0 0 5-16,0 0 3 0,0 0 0 0,0 0-4 15,0 0 3-15,0 0-9 0,0 0-1 16,0 0 0-16,5 64-4 0,-5-45-11 16,2 0-22-16,1 2-25 0,-1 1-33 15,0-3-42-15,0 3-50 0,1 1-62 16,1 0-57-16,-2-3-111 0,3 3-161 0,-3-2-368 15,0 0-324-15</inkml:trace>
  <inkml:trace contextRef="#ctx0" brushRef="#br0" timeOffset="118705.62">187 16205 2661 0,'0'0'-49'0,"-15"-10"45"16,15 10 1-16,0 0 4 0,-10-9 5 16,10 9 11-16,0 0-11 0,-6-14-8 15,6 14-14-15,0 0-21 0,0 0-8 0,0 0-6 16,18-21 14-16,-18 21-1 0,15-6 17 15,-15 6 23-15,0 0 27 0,23-1 4 16,-23 1 21-16,0 0 15 0,0 0 23 0,0 0 22 16,0 0 7-16,20 13 3 0,-20-13 5 0,0 0 8 15,0 0 2-15,0 0 0 0,0 0 4 16,-29 33-4-16,29-33 13 0,-14 15-15 16,14-15-12-16,-9 10-17 0,9-10-14 15,0 0-9-15,-10 14-13 0,10-14-21 0,0 0-42 16,0 0-44-16,0 0-52 0,17 15-60 15,-6-11-67-15,3-1-78 0,-14-3-162 16,36 5-162-16,-14-3-252 0,6 3-226 0</inkml:trace>
  <inkml:trace contextRef="#ctx0" brushRef="#br0" timeOffset="119741.42">4931 16690 2529 0,'-27'4'15'0,"27"-4"49"0,0 0 20 16,0 0 27-16,0 0 34 0,0 0 28 15,0 0 11-15,0 0-5 0,0 0-17 0,0 0-21 16,0 0-19-16,0 0-16 0,0 0-16 15,0 0-15-15,0 0-25 0,0 0-30 16,0 0-37-16,0 0-37 0,0 0-39 0,0 0-42 16,0 0-35-16,0 0-27 0,0 0-27 15,0 0-25-15,0 0-19 0,0 0-600 16,57 9-229-16</inkml:trace>
  <inkml:trace contextRef="#ctx0" brushRef="#br0" timeOffset="119763.4">4997 16709 2596 0</inkml:trace>
  <inkml:trace contextRef="#ctx0" brushRef="#br0" timeOffset="119873.61">5018 16713 2239 0,'0'0'-121'15,"0"0"28"-15,24 2 29 0,-24-2 25 0,0 0 22 16,20-2 23-16,-20 2 4 0,0 0 12 15,22-2-6-15,-22 2 2 0,0 0-7 16,21-5 4-16,-21 5-6 0,0 0 13 0,19-6-14 16,-19 6-12-16,15-2-12 0,-15 2-29 15,0 0-18-15,26 0-46 0,-26 0-59 16,18-2-358-16,-18 2 293 0</inkml:trace>
  <inkml:trace contextRef="#ctx0" brushRef="#br0" timeOffset="119971.53">5254 16703 1584 0,'10'5'55'0,"-10"-5"28"0,0 0 27 0,0 0 3 15,0 0 18-15,14 9-1 0,-14-9-17 16,0 0-42-16,0 0-102 0,0 0-134 16,14 0-248-16,-14 0-156 0,0 0 235 0</inkml:trace>
  <inkml:trace contextRef="#ctx0" brushRef="#br0" timeOffset="120981.54">5192 15625 1558 0,'0'0'-87'0,"-15"-7"5"16,15 7 6-16,0 0 14 0,0 0 27 0,0 0 24 16,-10-10 27-16,10 10 21 0,0 0 3 15,0 0 13-15,0 0 24 0,0 0 8 16,0 0 7-16,0 0 5 0,0 0-10 16,0 0-2-16,0 0-17 0,0 0-4 0,0 0-7 15,0 0-3-15,0 0-17 0,0 0 1 16,48-4-16-16,-48 4-3 0,26 1-16 15,-26-1 8-15,29 3-4 0,-11-3 3 0,2 1-3 16,-1 2 1-16,3-2 3 0,-2 2 12 16,2-3-9-16,-1 2 6 0,-2-2-9 0,2 0-1 15,-1 2-5-15,0-2 7 0,2 0-21 16,-1-2-20-16,-21 2-10 0,40 0-19 16,-18-2-3-16,-4 2 9 0,3 0 3 15,-1 0 22-15,-2-3 5 0,-18 3 14 0,32 0 19 16,-15 0 15-16,0 3 5 0,-17-3 18 15,30 0 9-15,-11 2-7 0,-2 0 0 0,-17-2 3 16,34 1-16-16,-15 1 6 0,-2 2-12 16,1-2 0-16,2 0 1 0,-1 1-9 15,0-1-3-15,0 3 5 0,1-3 4 0,-4 2 8 16,3-3 2-16,-2 2 1 0,2 0-2 16,-19-3 0-16,30 2 4 0,-16 0-4 0,-14-2 2 15,24 0 0-15,-24 0-3 0,21 1 3 16,-21-1-8-16,21 0-1 0,-21 0-3 15,17 0-5-15,-17 0-7 0,14 4 1 16,-14-4-10-16,16 3-6 0,-16-3-38 0,14 7-55 16,-14-7-59-16,11 6-79 0,-11-6-156 15,0 0-349-15,0 0-8 0</inkml:trace>
  <inkml:trace contextRef="#ctx0" brushRef="#br0" timeOffset="122103.53">4521 15381 2046 0,'0'0'-92'0,"0"0"28"16,-23 4 14-16,23-4 4 0,-18 4 16 15,18-4 17-15,0 0 12 0,-22 4 15 16,22-4 24-16,0 0 24 0,-18 2 41 0,18-2 18 15,0 0 13-15,0 0 6 0,0 0-2 16,-23-8-1-16,23 8 4 0,0 0-10 16,-10-17-16-16,10 17-14 0,-5-20-13 15,5 20-9-15,-6-28-15 0,4 11 8 0,0-4-13 16,0-4-12-16,-1-1-6 0,1-5-9 16,2-1-9-16,0-3-36 0,-2-5-23 15,4 1-5-15,-2-4-7 0,0 5 4 0,-2 4 11 16,2 1-4-16,0 4 7 0,-2 1 3 15,0 3 8-15,0 4 12 0,0 1 9 0,2 3 6 16,0 17 3-16,-2-29-3 0,2 29-3 16,0-24 2-16,0 24-2 0,2-17-3 0,-2 17 0 15,10-11 0-15,-10 11-1 0,22-3-5 16,-3 1-23-16,-19 2-15 0,48 4-17 16,-16-3-20-16,11 3-7 0,3 3 6 15,9-3 3-15,2 1 2 0,5 0 9 0,-1 1 1 16,1 0 14-16,-5-3-6 0,-3 4 7 15,-5-4-5-15,-5-1 14 0,-5 2 6 0,-5-3 6 16,-4 2 9-16,-7-3 14 0,0 2 15 16,-6-2 15-16,-3 1 13 0,-14-1 10 15,22 0 7-15,-22 0 2 0,0 0 8 0,17 8 5 16,-17-8-4-16,0 0-4 0,4 19-2 16,-2-7-9-16,-2-12-1 0,2 29-10 15,2-11 2-15,1 5-1 0,-1 4-6 0,0 3 0 16,1 7 1-16,1-1 2 0,-2 2 2 15,0 1-6-15,0-2-1 0,0 1 0 16,-2 1-1-16,0-7-10 0,2-3 6 0,-4 2-4 16,0-4 7-16,-6 0 13 0,4-4 12 15,-2-4 10-15,-2-2 3 0,0-1 0 16,-5-2-4-16,1 0-3 0,-1-3 0 0,-2 1-3 16,1-2 0-16,-4-2 0 0,-2 5-3 15,-1-6-9-15,-3 2 7 0,-3-1-5 0,0-3 1 16,-3 3-8-16,-3-3-2 0,-3-3-3 15,0 3-7-15,0-3-4 0,-5-2-6 16,4 0-41-16,-9 0-63 0,3-2-101 0,-3-5-132 16,2 0-263-16,1-2-42 0,1 2-234 15,4-3-208-15</inkml:trace>
  <inkml:trace contextRef="#ctx0" brushRef="#br0" timeOffset="125969.5">5817 17098 2597 0,'0'0'-53'0,"0"0"-1"0,0 0 16 15,0 0-8-15,0 0 13 0,0 0 19 0,0 0 49 16,0 0 20-16,0 0 22 0,0 0 24 16,0 0 23-16,0 0 20 0,0 0 20 0,-16 40 3 15,16-40-9-15,-2 19-2 0,2-19-12 16,-2 20-17-16,2-20-10 0,0 25-11 16,0-25-14-16,0 22-8 0,0-22-6 0,0 23-13 15,0-23-5-15,0 23-6 0,0-23-5 16,-2 20-5-16,2-20-7 0,2 19-9 15,-2-19-21-15,0 0-42 0,0 17-56 16,0-17-93-16,0 0-92 0,9 12-181 0,-9-12-137 16,0 0-314-16,0 0-301 0</inkml:trace>
  <inkml:trace contextRef="#ctx0" brushRef="#br0" timeOffset="126272.33">5906 17199 2762 0,'-2'-22'-48'0,"2"22"11"16,0 0 17-16,0 0 0 0,-8-19 35 0,8 19 25 15,0 0 20-15,-10-10 8 0,10 10-3 16,0 0 4-16,-14-4 4 0,14 4 7 16,0 0 13-16,0 0 9 0,0 0 6 0,0 0-1 15,-32 14 3-15,32-14-1 0,-7 12 4 16,7-12-8-16,-4 16-7 0,4-16-4 15,0 0-2-15,2 23-5 0,-2-23 1 0,7 17-2 16,-7-17-5-16,12 17 1 0,-3-8-11 16,-9-9-6-16,17 18-8 0,-7-11-8 0,-10-7-4 15,20 12-19-15,-10-7-39 0,-10-5-48 16,19 8-69-16,-8-4-82 0,-1-2-71 0,-10-2-140 16,15 4-170-16,-15-4-383 0,0 0-430 15</inkml:trace>
  <inkml:trace contextRef="#ctx0" brushRef="#br0" timeOffset="126750.29">6142 17220 2842 0,'0'0'-89'16,"0"0"60"-16,0 0 20 0,0 0 31 15,0 0 34-15,0 0 26 0,0 0 16 16,0 0 21-16,0 0 2 0,0 0-12 16,0 0-13-16,0 0-11 0,0 0-12 0,11-14-8 15,-11 14-6-15,0 0-9 0,0 0-3 16,24-1-8-16,-24 1-2 0,0 0-8 0,0 0 0 15,24 6-4-15,-24-6 0 0,0 0-2 16,16 9-1-16,-16-9-1 0,0 0 5 16,0 15-2-16,0-15 6 0,0 0-2 15,0 0 3-15,-26 25 3 0,18-19-2 0,8-6 2 16,-15 9-7-16,15-9 1 0,-13 10-2 16,13-10-9-16,-8 9-3 0,8-9-1 15,0 0-8-15,0 0 5 0,0 0-2 0,10 27 3 16,-10-27 1-16,13 15 4 0,-13-15 9 15,11 15 3-15,-9-5 12 0,-2-10 4 16,6 19 8-16,-6-19-4 0,0 17-16 0,0-17-4 16,-10 19-7-16,10-19-38 0,-22 11-65 15,10-3-93-15,-3-4-102 0,15-4-206 0,-34 6-114 16,19-4-355-16,15-2-378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4:53:5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4151 182 0,'0'0'39'0,"0"0"13"0,0 0-4 16,0 0 2-16,0 0-3 0,0 0 10 0,-25-9 1 15,25 9 12-15,0 0-3 0,0 0 12 16,0 0 5-16,0 0-3 0,0 0 5 0,0 0-2 15,0 0-3-15,0 0 12 0,-23 4 2 16,23-4-3-16,0 0 18 0,0 0-6 0,0 0 0 16,0 0 0-16,0 0-5 0,0 0-4 15,0 0-2-15,0 0-4 0,0 0-2 16,0 0 3-16,0 0 5 0,0 0 7 0,0 0 4 16,0 0-3-16,0 0-3 0,0 0 0 15,0 0-14-15,0 0-4 0,0 0-8 0,0 0-5 16,0 0-3-16,0 0-6 0,0 0-6 15,55 4-1-15,-55-4-5 0,23-3-2 16,-23 3-6-16,26-4-3 0,-26 4-1 0,25-1-7 16,-10-2-2-16,-15 3-2 0,27-1 0 15,-8 1-4-15,-2-2-2 0,-17 2 2 16,39-2-5-16,-23 2-1 0,4 0-5 0,0 0-2 16,0-2 3-16,1 2-2 0,-21 0-2 15,38 0 2-15,-17 0-2 0,0 0-1 16,0-1 0-16,1-2 0 0,-4 2-3 0,-18 1 2 15,39-3-1-15,-20 3 0 0,-2-1 11 16,-17 1-8-16,30-2 5 0,-30 2 1 0,27-3 2 16,-27 3 0-16,23-1 0 0,-23 1-2 15,19 0 3-15,-19 0-3 0,0 0 1 16,24-2-2-16,-24 2 1 0,0 0 1 0,18 0 2 16,-18 0 0-16,0 0-3 0,0 0-2 15,22 0 2-15,-22 0-6 0,0 0 10 0,0 0-9 16,0 0-1-16,0 0 1 0,19-1-1 15,-19 1-5-15,0 0-18 0,0 0-33 16,0 0-45-16,0 0-54 0,0 0-54 0,14-5-47 16,-14 5-81-16,0 0-150 0,0 0-381 15,7-6-214-15</inkml:trace>
  <inkml:trace contextRef="#ctx0" brushRef="#br0" timeOffset="596.16">2459 3960 2463 0,'-2'-22'-122'0,"2"22"18"16,0 0 23-16,0 0 12 0,-2-21 15 0,2 21 17 16,0 0 26-16,0 0 17 0,-4-15 18 15,4 15 14-15,0 0 12 0,0 0 19 16,0 0-12-16,0 0 16 0,-2-20 4 0,2 20 0 15,0 0 0-15,0 0-2 0,0 0-3 16,0 0-7-16,0 0-3 0,0 0 10 16,0 0 0-16,0 0 1 0,0 0-5 0,0 0-2 15,0 0-7-15,0 0 0 0,0 0-7 16,-21 41-5-16,14-30-3 0,7-11-3 16,-9 29-2-16,7-14-4 0,-2 0-2 0,0 2-2 15,0 0-5-15,2 2-2 0,-2 1 0 16,2 1-1-16,-3-1-2 0,1 4 3 0,2 0-7 15,-3 0-6-15,3-2 2 0,0 1 1 16,0-1-3-16,0-1 1 0,0 0 0 16,2 0 1-16,-2 1 1 0,2-3 2 0,-2 0-4 15,2-3 3-15,0 4 1 0,0-20-2 16,0 28-1-16,-2-15-2 0,2-13-1 0,-3 25-2 16,3-25 2-16,0 21-5 0,0-21 1 15,0 17 4-15,0-17-5 0,0 0-3 16,0 19-18-16,0-19-43 0,0 0-51 15,0 0-63-15,3 15-68 0,-3-15-113 0,0 0-571 16,0 0-329-16</inkml:trace>
  <inkml:trace contextRef="#ctx0" brushRef="#br0" timeOffset="2128.92">1994 3641 2612 0,'-22'-10'-151'0,"22"10"21"0,0 0 13 16,0 0 6-16,0 0 18 0,0 0 20 16,0 0 18-16,0 0 27 0,0 0 22 15,0 0 6-15,0 0 13 0,0 0 3 0,0 0-3 16,0 0 6-16,0 0-3 0,0 0 5 15,0 0-5-15,0 0 4 0,0 0-4 0,0 0-2 16,0 0-6-16,0 0 5 0,0 0-10 16,0 0 3-16,0 0-6 0,0 0 10 15,49-11-10-15,-49 11 5 0,28-3-4 0,-10 3 2 16,2 0 1-16,0 0-3 0,4 0 4 16,-1 0-2-16,1 0-4 0,2-2 2 15,2 2-2-15,2 0-1 0,3 0 7 0,-5 0-8 16,4-1 3-16,-2 1 1 0,1 0 4 15,2-2-5-15,-4 0 5 0,4 0-2 16,-5 0-3-16,2 1 0 0,-3-2-3 0,1 3 4 16,-4-1 4-16,-1-2-2 0,0 2 3 15,-2 1 9-15,1-2-12 0,-4 0 5 0,2 0 15 16,-1 0-7-16,-19 2 6 0,32-2 11 16,-32 2-7-16,27 0 2 0,-27 0-11 15,23-2 6-15,-23 2 5 0,21 0-4 0,-21 0 7 16,22 0-1-16,-22 0 2 0,16 2 3 15,-16-2-4-15,18 4-2 0,-18-4 4 16,14 7-1-16,-14-7 5 0,11 10-13 0,-11-10-2 16,10 13 0-16,-10-13-5 0,11 16 1 15,-11-16 1-15,7 19 4 0,-3-9-3 0,-4-10-1 16,6 22 0-16,-4-8-5 0,2-1-1 16,0 2 8-16,0 1-3 0,1 1-7 15,-3-1 3-15,3 3-5 0,1 3 1 0,0 0 0 16,-2 2-6-16,0-2 6 0,3 4-6 15,-1-2 3-15,-2 3 4 0,1-1 5 0,-1 0 5 16,0 3 4-16,1 2-3 0,-3-1 1 16,0-1-7-16,2 1 2 0,-2 1-4 15,2-1 0-15,0 2 3 0,0-5-2 0,-2 2-3 16,0-1 0-16,4-1-1 0,-4 0-4 16,0 0 4-16,0-5-7 0,2 3 0 0,-2-4-2 15,-2-2 4-15,2 1-2 0,0-1 2 16,-2-3-3-16,2 1 2 0,-2-17 3 15,0 29-8-15,0-16 4 0,0-13 0 0,0 25-1 16,0-25-3-16,0 21 7 0,0-21-2 16,0 20-1-16,0-20 3 0,0 0 2 15,-2 23 5-15,2-23 1 0,-2 13 3 16,2-13-2-16,0 0 7 0,-6 15 0 0,6-15-3 16,0 0-2-16,-12 13-2 0,12-13-3 15,-12 8-1-15,12-8 0 0,-14 6-1 16,14-6-3-16,-22 3 0 0,22-3 0 0,-25 4-4 15,25-4-20-15,-32 0 7 0,13 0-5 0,-2 0 1 16,0-2 2-16,-3 2 6 0,0 0 5 16,-6-2 5-16,2 2 6 0,-1-2 6 15,-1 1-10-15,-2 1 3 0,1-5 0 0,-1 4 2 16,-2-1-2-16,1 0 3 0,-3 0 3 16,3-2 1-16,-1 2-3 0,-2 1 2 0,-4-3 4 15,1 0-4-15,4 2-2 0,1 0-3 16,-2 0-1-16,4 0-1 0,0-1 0 15,1 0 1-15,1 2-5 0,5 1-5 0,1-2-23 16,1 0-41-16,0 0-46 0,4 2-41 16,2 0-42-16,-2-2-52 0,19 2-115 15,-28-2-453-15,16 2-136 0</inkml:trace>
  <inkml:trace contextRef="#ctx0" brushRef="#br0" timeOffset="3000.06">3153 4210 2262 0,'0'0'-142'0,"0"0"18"0,0 0 8 16,0 0 20-16,0 0 14 0,0 0 24 15,0 0 18-15,0 0 16 0,0 0 11 0,0 0 8 16,0 0 10-16,0 0 10 0,0 0 10 16,0 0 7-16,0 0 1 0,0 0-2 15,26-4-1-15,-26 4-2 0,0 0 5 0,33 2 6 16,-33-2-6-16,32 2-1 0,-10-2-3 15,3 2 3-15,3-4 0 0,4 2 10 16,-1 0-6-16,5-2 10 0,0 2 0 0,0 0-7 16,9 0 1-16,-9-2-10 0,6 1 1 15,1 1-11-15,-2 0 10 0,-5-3 1 0,0 3-5 16,1 0 9-16,-3 0 6 0,-5 0 5 16,1 0 7-16,-5 3 3 0,-4-3 6 15,3 0-5-15,-8 0-1 0,3 1-1 0,1-1-2 16,-20 0-7-16,27 2-2 0,-27-2-2 15,23 2-10-15,-23-2-3 0,19 0-7 16,-19 0-15-16,17 2-36 0,-17-2-60 0,19 4-58 16,-19-4-77-16,0 0-198 0,16 0-279 15,-16 0 47-15</inkml:trace>
  <inkml:trace contextRef="#ctx0" brushRef="#br0" timeOffset="7724.03">1667 4138 1945 0,'0'0'-91'0,"0"0"13"0,0 0 19 0,0 0 6 15,0 0 11-15,0 0 19 0,0 0 8 16,0 0 8-16,-10-20 9 0,10 20 1 16,0 0 15-16,0 0-1 0,0 0 10 0,0 0 11 15,-15-7 10-15,15 7 1 0,0 0 13 16,0 0 2-16,0 0-13 0,-21-4 2 0,21 4-5 15,0 0-10-15,-19-2 1 0,19 2-9 16,-22 0-3-16,22 0-1 0,-22 0-4 16,22 0 3-16,-28 0-1 0,28 0-7 0,-29 0 8 15,11 0 7-15,18 0 11 0,-36 0 7 16,18 2 1-16,1-2-6 0,17 0-6 16,-36 0 0-16,15 2-7 0,5-2-1 15,16 0 0-15,-36 2-6 0,18 1-6 0,-2-2 4 16,20-1 1-16,-36 0-9 0,18 2 4 15,18-2-5-15,-36 0 2 0,21 1 1 0,-5-1 0 16,20 0 6-16,-32-1 1 0,15 1-1 16,17 0 1-16,-26-2 0 0,26 2-2 15,-31 0-2-15,31 0-3 0,-25-1 9 0,25 1-8 16,-23-3-7-16,23 3 3 0,-22-2-3 16,22 2-4-16,-20-2 6 0,20 2-4 0,-18-4-3 15,18 4 6-15,0 0-5 0,-21-1-3 16,21 1-4-16,0 0-18 0,-17-4-30 15,17 4-54-15,0 0-56 0,0 0-91 0,-9-6-228 16,9 6-207-16,0 0 71 0</inkml:trace>
  <inkml:trace contextRef="#ctx0" brushRef="#br0" timeOffset="8362.01">913 3671 1869 0,'0'0'-93'0,"0"0"12"0,0 0 20 0,0 0 4 15,0 0 12-15,0 0 14 0,0-19 4 16,0 19 12-16,0 0 5 0,0 0 1 0,0 0 7 16,0 0 7-16,0 0 2 0,0 0 0 15,0 0 7-15,0 0 4 0,0 0-4 16,0 0-1-16,0 0 16 0,0 0 3 0,0 0 0 15,0 0 1-15,0 0-1 0,0 0-3 16,0 0 4-16,0 0 9 0,-25 39-5 0,25-39 9 16,-2 20-12-16,2-20 1 0,-2 25 15 15,2-8-20-15,0 0 2 0,0-17-1 16,-1 36-5-16,-3-17-2 0,4 1 11 16,0 2-13-16,-3-1-1 0,3 2-5 0,0 4 1 15,-2 0 2-15,2-1-7 0,0 3 2 16,0-3 2-16,0 3-4 0,0-1-1 15,0 1-2-15,0 0 3 0,0-1 0 0,0-1-4 16,2-1 9-16,-2 1-14 0,3 0 3 16,1 0 12-16,-4-3-10 0,1-2-8 0,3 2 8 15,1-1-4-15,-3-2-1 0,2-2 6 16,-2 0-1-16,2 1-2 0,-2-4-3 0,2 1 0 16,-2-2 5-16,0 1-7 0,3-3 10 15,-5-13 2-15,2 25-7 0,-2-25 0 16,4 19 2-16,-4-19-4 0,2 17 5 0,-2-17-4 15,2 13-17-15,-2-13-33 0,0 0-40 16,5 14-43-16,-5-14-60 0,0 0-124 0,0 0-249 16,0 0 244-16</inkml:trace>
  <inkml:trace contextRef="#ctx0" brushRef="#br0" timeOffset="8820.94">949 3634 1552 0,'-5'-19'-51'0,"5"19"10"0,0 0 12 15,0 0 12-15,0 0 12 0,-11-9 19 0,11 9 5 16,0 0 3-16,0 0 8 0,0 0 11 16,-36 19-16-16,23-13-3 0,-1 4 3 15,1-3-2-15,-6 5 1 0,0-3 1 0,0 4-2 16,-1 1 2-16,2-3-1 0,-2 0-6 16,1 1 2-16,0 0-7 0,3-4-19 15,3 1-22-15,1-2-41 0,-1 1-43 0,13-8-64 16,-18 8-281-16,18-8 381 0</inkml:trace>
  <inkml:trace contextRef="#ctx0" brushRef="#br0" timeOffset="9061.62">821 3831 1394 0,'0'0'37'0,"8"10"6"0,-8-10-7 15,3 15-9-15,-3-15 3 0,-3 21 0 16,3-21 2-16,-8 26-11 0,0-11 3 0,0 3-1 16,1-1-3-16,-7 2-1 0,1 0-2 15,2 2-7-15,-3-2 9 0,-1 0-2 16,1 0-1-16,1-1-4 0,-1 0 1 16,3 0-10-16,0-3-10 0,1-2-30 0,4 1-32 15,1-3-42-15,5-11-66 0,-6 17-290 0,6-17 370 16</inkml:trace>
  <inkml:trace contextRef="#ctx0" brushRef="#br0" timeOffset="9227.99">723 4256 1486 0,'0'0'84'0,"0"0"-4"16,-13 29 0-16,5-18-18 0,-4 2-5 16,1 5-5-16,-2-2-2 0,-1 2 3 15,1-1-18-15,-3 0 5 0,2 2-10 16,1-3-5-16,-1 0-3 0,3-2-6 0,2 1-44 15,0-4-28-15,2 3-41 0,7-14-45 16,-9 19-82-16,9-19-298 0,-4 15 297 16</inkml:trace>
  <inkml:trace contextRef="#ctx0" brushRef="#br0" timeOffset="9423.76">721 4593 1695 0,'0'0'79'15,"10"9"-7"-15,-10-9-4 0,2 16-11 0,-2-16-2 16,0 0-8-16,-10 34-2 0,4-22 6 16,-3 1-20-16,-2 1 2 0,1 2-4 0,0-2-9 15,-3 3 13-15,-1-2-12 0,3 1-3 16,1-2-10-16,1-2-26 0,0 2-27 16,1-3-49-16,8-11-69 0,-12 17-124 0,10-9-275 15,2-8 247-15</inkml:trace>
  <inkml:trace contextRef="#ctx0" brushRef="#br0" timeOffset="38357.48">4140 5537 606 0,'3'-19'187'0,"-3"19"-66"15,4-19-31-15,-4 19-3 0,2-22-8 16,-2 22-7-16,0-21 16 0,0 21 12 15,2-22 12-15,-2 22-2 0,0-25-1 0,0 25 4 16,-2-26 11-16,2 26 3 0,0-24 9 16,0 24 2-16,-2-25 1 0,2 25-13 15,-2-23-9-15,-3 12-10 0,5 11-9 0,-5-21-12 16,5 21-10-16,-6-16 0 0,6 16-16 16,-6-17-3-16,6 17-7 0,-10-13-6 0,10 13-1 15,-11-12-6-15,11 12-2 0,-15-5 13 16,15 5 11-16,0 0-3 0,0 0-2 15,-36 9-3-15,23-1 0 0,5 2 0 0,-2 1 0 16,-1 6 4-16,-2 3-5 0,2 0-1 16,1 7 2-16,2 1-2 0,-6 5-2 0,6 2-1 15,0 1-2-15,0 1-3 0,-1 2-4 16,2-2-2-16,1 1-3 0,0-2 0 16,2 3 0-16,-3-4-6 0,3-1-8 15,0-6 4-15,0-1-2 0,2 0-4 0,-3-3-4 16,1-3-9-16,1-2-22 0,-1-3-35 15,2-1-46-15,2-15-67 0,-10 25-71 16,4-18-72-16,0-1-150 0,-4-2-144 0,10-4-236 16,-18 5-178-16</inkml:trace>
  <inkml:trace contextRef="#ctx0" brushRef="#br0" timeOffset="38553.44">3702 5959 2596 0,'0'0'10'0,"0"0"8"15,0 0 1-15,0 0 6 0,0 0 33 0,0 0 42 16,0 0 29-16,0 0 12 0,0 0-3 16,31-17-12-16,-31 17-12 0,24-5-13 0,-7 0-14 15,2 0-6-15,2-1-14 0,3 0-13 16,0 1-30-16,2-3-45 0,-1 1-55 16,3-1-62-16,-2 0-59 0,1-1-65 15,-4 3-145-15,-2-2-446 0,1 2-203 0</inkml:trace>
  <inkml:trace contextRef="#ctx0" brushRef="#br0" timeOffset="38923.61">4345 5925 2509 0,'0'0'-48'0,"0"0"40"0,0 0 22 0,-16 22 18 16,16-22 23-16,0 0 24 0,0 0 24 15,0 0 10-15,0 0-3 0,0 0-4 0,0 0-6 16,16 12-2-16,-16-12-4 0,0 0-1 16,32 0-6-16,-17 0-10 0,-15 0-7 15,34 0-6-15,-14 0-11 0,0-2-5 0,-1 2-19 16,2-2-25-16,-2-2-48 0,-2 3-62 16,0-2-58-16,-2 0-68 0,-2-1-121 0,-5-2-553 15,-8 6-293-15</inkml:trace>
  <inkml:trace contextRef="#ctx0" brushRef="#br0" timeOffset="39090.25">4387 5857 2806 0,'0'0'8'0,"0"0"7"0,-24 3 4 16,24-3-1-16,0 0 10 0,0 0 19 16,0 0 12-16,0 0 0 0,0 0-3 0,0 0-10 15,0 0-2-15,0 0-12 0,0 0-24 16,59 4-34-16,-59-4-49 0,42-1-57 15,-21 1-47-15,0-3-86 0,2-1-529 0,-3 4-102 16</inkml:trace>
  <inkml:trace contextRef="#ctx0" brushRef="#br0" timeOffset="40115.94">4934 5702 2318 0,'0'0'-47'0,"0"0"33"16,0 0 22-16,-5-25 32 0,5 25 5 15,0 0 31-15,0 0 22 0,0 0 15 0,0 0 11 16,0-21-1-16,0 21-17 0,0 0-6 16,0 0-3-16,0 0-5 0,0 0 11 15,0 0 6-15,0 0 2 0,0 0-7 0,0 0-10 16,-14 36-9-16,14-36-5 0,-9 31-9 16,5-14-2-16,0 2-11 0,-2 0-9 15,1 2 1-15,1-2-6 0,-1 4-4 16,1-4-4-16,0 0-5 0,0 1-7 0,2-1-13 15,0-5-22-15,-2 4-42 0,4-18-47 16,-4 27-59-16,4-27-53 0,0 20-71 16,0-20-131-16,-5 14-551 0,3-9-408 0</inkml:trace>
  <inkml:trace contextRef="#ctx0" brushRef="#br0" timeOffset="40656.01">4705 5738 2869 0,'-4'-13'-110'0,"4"13"18"0,-7-25 12 16,7 25 5-16,-4-18 27 0,4 18 24 0,-2-19 16 15,2 19 19-15,2-22 7 0,-2 22 2 16,4-20-5-16,-4 20 10 0,11-16-5 0,0 6 1 16,-1 3-3-16,-10 7-4 0,25-12 7 15,-5 6-9-15,-4 3 1 0,6 1-1 16,-3 2-3-16,2 0 1 0,0 0-4 0,1 4-6 15,-1-3 9-15,0 5-12 0,-2 0 2 16,-5 1 2-16,2 3 4 0,-4 0-5 0,-4 1 8 16,-3 0-2-16,-5-11 6 0,4 23-2 15,-4-23 6-15,-6 28 18 0,-3-18 18 16,1 4 20-16,-2-2 2 0,-2-1 8 16,2-2 1-16,0 0 2 0,-3 1-5 0,13-10-4 15,-15 13 0-15,6-7-2 0,9-6-5 16,-10 12-9-16,10-12-4 0,0 0-10 0,-8 11-6 15,8-11-15-15,0 0-10 0,0 0-13 16,0 0-8-16,27 10-13 0,-27-10-1 16,28 5 0-16,-10-3-1 0,2 2-5 0,-2 0 10 15,8 1 2-15,-3 3 4 0,1 0 0 16,-1 1 3-16,0 1 2 0,-2 1-3 0,-1 1 3 16,-4 0 1-16,-1 0 9 0,-4 2 16 15,-3-1 9-15,-4 0 7 0,-4-13 12 16,5 23 14-16,-5-23 8 0,-11 28 4 0,1-16 1 15,-1-1-3-15,-4 3-5 0,-2-3-9 16,-2-1-4-16,0 0-5 0,2-3-6 16,-2-1-9-16,3 0-15 0,-2-3-25 0,1 0-43 15,17-3-48-15,-25 0-74 0,25 0-68 16,-17-6-81-16,13 0-157 0,4 6-467 16,-6-13-365-16</inkml:trace>
  <inkml:trace contextRef="#ctx0" brushRef="#br0" timeOffset="42168.04">4087 3244 2660 0,'0'0'-160'0,"9"-15"28"16,-9 15 28-16,8-15 20 0,-8 15 41 15,9-16 20-15,-3 7 26 0,-6 9 8 0,8-15 12 16,-8 15 21-16,8-14 8 0,-8 14 19 15,10-11 19-15,-10 11 16 0,0 0 9 0,8-15 5 16,-8 15 3-16,0 0-3 0,8-11-7 16,-8 11-13-16,0 0-10 0,0 0-10 15,0 0-4-15,0 0 10 0,0 0 4 16,0 0 1-16,0 0-5 0,0 0-1 0,0 0-1 16,0 0-9-16,8 43-7 0,-8-43-2 15,0 25-10-15,2-12-3 0,-2-13-8 0,3 30-1 16,-3-12-7-16,2-3-2 0,0 2-3 15,0-2-2-15,0 3-4 0,-2 1-1 16,3-4-2-16,-1 2-3 0,-2-17-2 0,4 30-5 16,-4-16-4-16,0-14-14 0,4 22-25 15,-4-22-29-15,2 22-36 0,-2-22-31 16,0 15-38-16,0-15-39 0,0 0-39 0,0 0-28 16,0 0-42-16,0 0-635 0,0 0-370 15</inkml:trace>
  <inkml:trace contextRef="#ctx0" brushRef="#br0" timeOffset="42857.81">4133 3317 2717 0,'4'-18'-154'0,"-4"18"32"0,3-15 16 16,-3 15 18-16,0 0 19 0,3-17 3 0,-3 17 6 16,0 0 7-16,0 0 5 0,4-14 14 15,-4 14 15-15,0 0-2 0,0 0-2 16,0 0 7-16,0 0 11 0,0 0 15 0,0 0 14 15,0 0 12-15,0 0 3 0,0 0 6 16,0 0 9-16,0 0 4 0,0 0-4 0,0 0-6 16,29 9-2-16,-29-9-11 0,30 3-4 15,-12-3 7-15,4 2-13 0,1 0-1 16,9 2-5-16,2-2 3 0,6 0-11 16,2-1 7-16,3 2 6 0,3 0-9 0,3-2-3 15,6 2-6-15,3 0 2 0,1 0-2 16,-2-1 3-16,1 1-3 0,-12-3 6 0,1 3-6 15,-3-2 6-15,-1 1-2 0,-9 0-4 16,-2-2-2-16,-5 3 5 0,-3-3-3 16,-3 0-6-16,0 1 0 0,-4-1 3 0,-1 2 3 15,-18-2-6-15,26 0-1 0,-26 0 9 16,24 2-12-16,-24-2 1 0,21 0 12 0,-21 0-11 16,17 0 2-16,-17 0-4 0,0 0 4 15,21 2 2-15,-21-2-5 0,0 0 1 16,0 0 11-16,20 0-12 0,-20 0 7 0,0 0 1 15,0 0-4-15,0 0 1 0,0 0-8 16,0 0 10-16,0 0-4 0,0 0 6 16,0 0-9-16,0 0 6 0,0 0-3 0,0 0 2 15,0 0-5-15,0 0 4 0,-34-33-1 16,34 33 0-16,-19-13 6 0,8 7-1 16,11 6 0-16,-21-13 16 0,11 7 19 0,10 6 2 15,-20-9 10-15,20 9 9 0,-16-10 1 16,16 10 5-16,-16-6-4 0,16 6 3 0,0 0-6 15,-17-9-2-15,17 9-7 0,0 0-3 16,0 0-4-16,0 0-1 0,0 0-6 16,0 0-5-16,0 0-2 0,0 0-1 0,0 0-3 15,0 0-2-15,47 34-2 0,-35-27-5 16,0 2-1-16,0-2-1 0,-2 2-2 0,-10-9-4 16,18 14 2-16,-12-7 0 0,-6-7 1 15,9 14 0-15,-9-14 3 0,2 15-2 16,-2-15-2-16,0 0 0 0,-15 21 0 0,15-21-11 15,-22 14-23-15,12-7-68 0,-2-2-78 16,-2 4-111-16,4-4-211 0,0 3-357 16,-6 0-195-16</inkml:trace>
  <inkml:trace contextRef="#ctx0" brushRef="#br0" timeOffset="43973.8">5433 5937 2563 0,'-8'-18'-33'0,"8"18"24"16,0 0 29-16,-6-17 14 0,6 17 37 15,0 0 25-15,-3-20 13 0,3 20 5 0,0-18-3 16,0 18-5-16,0 0-4 0,9-25 1 16,-5 15-7-16,-4 10-3 0,11-16-8 15,-11 16-10-15,14-16-2 0,-5 11-15 0,-9 5-7 16,17-12-5-16,-17 12-5 0,19-6-4 16,-19 6-5-16,23 2-2 0,-23-2-3 0,19 8-6 15,-8 0 3-15,-2 1-2 0,-9-9-4 16,10 27-4-16,-8-12 0 0,0-1 0 0,-2 4-1 15,0-1-2-15,0-17 0 0,-6 37 1 16,0-20-4-16,1 0 5 0,-1-2-6 16,-1 2 5-16,1-3-2 0,2-2 3 0,-2 2 3 15,6-14 1-15,-9 21 1 0,9-21 8 16,-6 14-6-16,6-14-1 0,0 0-1 16,0 0-1-16,0 0-3 0,0 0-4 0,0 0 0 15,0 0-2-15,0 0 0 0,33-46 0 0,-19 31-4 16,-2-2 2-16,-2-1 0 0,4 3-1 15,-2-2 4-15,-2 4 15 0,-1 2 5 16,2-3 7-16,-11 14 2 0,15-19-1 16,-9 11-3-16,-6 8-5 0,8-11-6 0,-8 11 3 15,0 0 3-15,0 0-1 0,0 0-8 16,0 0 1-16,0 0-4 0,0 0-1 16,13 30 0-16,-13-30 0 0,7 23-6 0,-5-10 1 15,6 1-1-15,0-1-9 0,1 1-18 16,4-3-26-16,-3 0-46 0,3-1-66 0,1 1-74 15,0-6-66-15,0 2-143 0,1-6-179 16,-4 2-342-16,-11-3-399 0</inkml:trace>
  <inkml:trace contextRef="#ctx0" brushRef="#br0" timeOffset="47653.88">5603 5319 2730 0,'0'0'-159'0,"0"0"28"16,0 0 19-16,0 0 31 0,0 0 26 16,-14 8 19-16,14-8 27 0,0 0 21 15,0 0-1-15,0 0 8 0,0 0 6 0,0 0 20 16,0 0 17-16,0 0-4 0,0 0 1 15,0 0-4-15,0 0-6 0,0 0 5 0,0 0-13 16,0 0 1-16,0 0-10 0,0 0-4 16,0 0-5-16,0 0 3 0,0 0-5 15,0 0 3-15,0 0-6 0,0 0 0 16,0 0-1-16,0 0-4 0,0 0 4 0,0 0-5 16,-12 7-5-16,12-7 4 0,0 0 2 15,0 0 6-15,0 0 7 0,-10 16 14 0,10-16 10 16,0 0 4-16,-9 9 3 0,9-9 3 15,0 0 0-15,0 0-2 0,-13 7-2 0,13-7-3 16,0 0 1-16,0 0 2 0,0 0 1 16,0 0-3-16,0 0 0 0,-16 4-1 0,16-4-10 15,0 0-3-15,0 0-3 0,0 0-4 16,0 0-3-16,0 0-2 0,0 0-7 16,0 0 1-16,14-43-4 0,-14 43-2 0,0 0-2 15,13-13-2-15,-13 13 1 0,9-10 1 16,-9 10-7-16,0 0 1 0,0 0-3 0,14-8 1 15,-14 8-2-15,0 0 0 0,0 0 2 16,0 0-1-16,0 0 0 0,0 0-2 16,22 23 1-16,-22-23 3 0,0 0 6 0,0 17 2 15,0-17 8-15,0 0 3 0,0 0 1 16,-9 25-1-16,9-25 5 0,0 0-1 0,-9 17 1 16,9-17 3-16,-6 10-3 0,6-10 1 15,0 0-1-15,0 0 0 0,0 0-3 16,-10 9-3-16,10-9-5 0,0 0 1 15,0 0-3-15,0 0-5 0,0 0 1 0,0 0-5 16,0 0-2-16,0 0-2 0,0 0-6 16,0 0-12-16,0 0-17 0,0 0-29 0,0 0-44 15,0 0-51-15,0 0-58 0,34-27-64 16,-34 27-123-16,0 0-188 0,10 12-304 16,-10-12-272-16</inkml:trace>
  <inkml:trace contextRef="#ctx0" brushRef="#br0" timeOffset="52641.8">1380 7941 2554 0,'0'0'-119'0,"0"0"26"0,0 0 22 16,0 0 11-16,0 0 10 0,0 0 12 15,-12-17 14-15,12 17 26 0,0 0 6 16,0 0 20-16,0 0 13 0,0 0 4 0,0 0 11 16,0 0 12-16,0 0-4 0,0 0 3 15,0 0 3-15,0 0 3 0,0 0-2 16,0 0-1-16,0 0-3 0,0 0-5 0,0 0-5 15,0 0 1-15,0 0 0 0,0 0-4 16,0 0 0-16,0 0-3 0,0 0-1 0,0 0 5 16,0 0-7-16,0 0-1 0,-15 36-2 15,15-36-4-15,-3 22-3 0,3-22-4 16,-4 26 0-16,2-11 0 0,0 3-7 0,2-2-1 16,-3 3-3-16,1 2 0 0,0 2-2 15,2 2-2-15,0 2-1 0,0-3 4 0,0 2 2 16,0 3-1-16,0-2 1 0,2 1 2 15,-2 1 3-15,0-3-2 0,2 4 5 16,-2-4-5-16,0 3 3 0,0-1-3 0,0-1-4 16,0 1-3-16,-2-3 1 0,0 2 11 15,2-4 1-15,0 0-2 0,-2 0 2 0,2-2 0 16,-3-2 2-16,1 0-3 0,0 0-4 16,2-2-3-16,0-17 1 0,-3 30-1 0,0-18-2 15,3-12 2-15,-3 25-5 0,3-25-2 16,-2 21 1-16,2-21-5 0,-2 17-2 15,2-17-1-15,-1 15 1 0,1-15-4 0,0 0 0 16,0 17-10-16,0-17-24 0,0 0-25 16,0 0-41-16,-2 17-55 0,2-17-54 0,3 6-76 15,-3-6-165-15,0 0-167 0,0 0-252 16,0 0-217-16</inkml:trace>
  <inkml:trace contextRef="#ctx0" brushRef="#br0" timeOffset="53179.59">1412 8499 2530 0,'0'0'-61'0,"0"0"15"0,0 0 10 15,0 0-4-15,0 0 12 0,0 0 10 16,0 0 5-16,0 0 12 0,0 0 7 0,0 0-3 15,0 0 2-15,27 16-4 0,-27-16 15 16,23 0 8-16,-23 0-1 0,33 0 3 0,-11 0 11 16,4 0 7-16,3 0 5 0,3 0 7 15,4 0 0-15,3 0 7 0,5 0 3 0,1-3-5 16,3 6 5-16,-2-3-10 0,1 0-1 16,-1 0-4-16,-1 0-8 0,-3 0 0 15,-3 0-12-15,-3 0-2 0,-3 2 0 0,3-2-6 16,-4 1 4-16,-1 0-2 0,-1-1-4 15,-6 3 2-15,-4-1 4 0,2-2 1 16,-3 1 3-16,-19-1-7 0,30 2 1 0,-18 0-4 16,-12-2-1-16,24 0-4 0,-24 0-6 15,19 3 2-15,-19-3-10 0,0 0-6 16,25 1-21-16,-25-1-25 0,0 0-28 0,19 0-35 16,-19 0-34-16,10 0-36 0,-10 0-57 15,0 0-108-15,14-6-393 0,-14 6-13 0</inkml:trace>
  <inkml:trace contextRef="#ctx0" brushRef="#br0" timeOffset="53503.83">2565 8346 2172 0,'0'0'-8'0,"0"0"13"0,2-15 10 15,-2 15-8-15,0 0-1 0,0 0 3 16,0 0 2-16,0 0 0 0,0 0 4 15,0 0-2-15,0 0 7 0,0 0 2 16,0 0 8-16,0 0-8 0,0 0 15 0,0 0-12 16,0 0 10-16,-12 56-1 0,9-40-10 15,3 3-2-15,0-1 11 0,0 5-12 16,0-2-3-16,0-1 1 0,3 8-5 0,-3-4 18 16,2 3 12-16,-2 0-1 0,0-1 3 15,2 1-3-15,-2 0 1 0,0 0-2 16,0-2-3-16,0-4-4 0,-2 1-5 0,2-1-1 15,-2-1-5-15,-1 0-2 0,1-1-2 16,2-19-9-16,-2 31-14 0,0-20-33 0,2-11-48 16,-2 21-48-16,2-21-58 0,0 0-116 15,-7 15-437-15,7-15-21 0</inkml:trace>
  <inkml:trace contextRef="#ctx0" brushRef="#br0" timeOffset="54316.34">2388 8200 2158 0,'0'0'-52'16,"0"0"22"-16,0 0 4 0,0 0-2 0,0 0-4 16,0 0 1-16,0 0 9 0,0 0-7 15,0 0-4-15,0 0 1 0,26-13-1 16,-26 13-6-16,17-2 9 0,-17 2 6 0,22-2 7 15,-22 2 9-15,25-2 15 0,-25 2-1 16,27-2 2-16,-7 2 2 0,-1-2 0 0,4 2 0 16,0 0 2-16,7 0-3 0,4 2-9 15,0-2 2-15,-1-2-7 0,6 4 2 0,3-2 9 16,-6-2-2-16,2 4 10 0,1-2-10 16,-3 0 22-16,-3 0-2 0,-1 2 9 15,-4-2 23-15,-5 2 17 0,0-2 11 0,-2 2 3 16,-3 0-3-16,-2 0 1 0,-16-2 3 15,26 3-3-15,-16 1-2 0,-10-4-4 16,15 7-1-16,-15-7-7 0,12 8-4 16,-12-8-1-16,7 11-4 0,-7-11-4 0,0 0-1 15,7 24-5-15,-7-24-2 0,0 21-1 16,0-21-7-16,0 25-6 0,2-11-2 0,-2 3-3 16,0 1-1-16,2 1-4 0,0 0-4 15,0 1-1-15,0-2 0 0,2 3-3 16,-2 1-4-16,2 2-20 0,0-2 1 0,1 1 1 15,-1 2-2-15,-2-4 0 0,1 4 1 16,1-6 4-16,-4 1-3 0,2-1 5 0,0 1-3 16,0-3 0-16,-2 1 1 0,2-2 1 15,-2 2 0-15,2-1 0 0,-2 0 0 16,0 1 0-16,2-2 1 0,-2-16-2 0,0 31 4 16,0-14-9-16,0-2 6 0,0-15 3 15,-2 29-3-15,2-29 1 0,0 22-3 0,0-22 3 16,0 24 2-16,0-24-1 0,-2 21 6 15,2-21 1-15,-2 19 4 0,2-19 3 16,-2 17 0-16,2-17 0 0,-6 16 1 0,6-16-8 16,-11 15 2-16,11-15 0 0,-15 13 0 15,7-7-2-15,8-6 0 0,-24 11 1 16,10-5-8-16,-1-2 2 0,-5 1-9 0,2-1-14 16,-6-1-37-16,-3 1-36 0,-1 0-47 15,0-2-50-15,2 0-52 0,-4 0-140 0,4 0-419 16,-1-1-113-16</inkml:trace>
  <inkml:trace contextRef="#ctx0" brushRef="#br0" timeOffset="55164.3">1265 8915 2319 0,'0'11'-86'0,"0"-11"4"0,0 0 8 16,0 0-15-16,0 0-25 0,0 13-35 0,0-13-73 16,0 0-265-16,0 0 349 0</inkml:trace>
  <inkml:trace contextRef="#ctx0" brushRef="#br0" timeOffset="55867.82">1265 8839 1358 0,'0'0'-16'0,"0"0"20"16,0 0 20-16,0 0 20 0,0 0 16 0,0 0 1 16,0 0 4-16,0 0 5 0,0 0 3 15,-13 54-11-15,9-37-11 0,2-1-4 16,-2 1-10-16,2 4-5 0,0 0 3 0,-2 2 2 16,-1 4-5-16,3-1 9 0,0 4 6 15,0 0-3-15,-2 6 1 0,2-3-10 16,-4 0 8-16,4 5-7 0,1-2-3 0,-1 3 4 15,0-3-15-15,0 2 3 0,-2-2-7 16,2 0 4-16,-2-5-1 0,1 1-9 0,-2 1 0 16,3-2 0-16,0 1-6 0,-3-2 9 15,1 2-5-15,3 5-1 0,-3-3 5 0,0-1-7 16,2 2 2-16,-2 0-2 0,-1 1-1 16,2-6 4-16,-1 1-4 0,2-1 2 15,0 1-1-15,-1-2-1 0,3-1 1 0,-2-1-4 16,2 1 3-16,0 0-6 0,0-2 4 15,2 2-2-15,-4-1-2 0,2 0 1 16,2-1 2-16,-4 1 2 0,2-1-4 0,0-1-2 16,-2 2 8-16,2-2 18 0,-2 1-2 15,-1 1-4-15,1-2 5 0,-1 2 2 0,-1-4 0 16,2 1-12-16,-2 1 4 0,1-4-3 16,1 0-2-16,0-2 0 0,1-2-5 0,1 0 2 15,-2 0-1-15,2-17 9 0,-3 27-12 16,3-27 2-16,-3 23 1 0,3-23-6 15,0 19-2-15,0-19 2 0,-2 16-9 0,2-16-22 16,0 0-33-16,0 18-41 0,0-18-51 16,2 10-102-16,-2-10-500 0,0 0-37 0</inkml:trace>
  <inkml:trace contextRef="#ctx0" brushRef="#br0" timeOffset="56386.85">1130 10627 2085 0,'0'0'-97'16,"23"-1"20"-16,-23 1 6 0,20-4-1 0,-20 4-4 15,29-2 6-15,-12 0 18 0,6 0-2 16,0 0 19-16,7 1 18 0,0-2 17 15,2 1 24-15,4 2 30 0,0-1 26 0,2-2 5 16,-2 3 10-16,-2-1-5 0,1 1-3 0,-3 0-14 16,0-2 0-16,-3 2-3 0,-2 0 0 15,-3 0-11-15,2 0-6 0,-3 0 2 16,-2 0-12-16,0 0-9 0,-2 0 4 0,2 2-7 16,-1-2-3-16,-2 0 3 0,4 0 3 15,-3 0 3-15,2 0 10 0,0 0 7 0,0 0 9 16,0 0 6-16,1 0-7 0,-3 0-6 15,-3 1-3-15,-16-1-5 0,30 0-6 16,-30 0-10-16,24 0-14 0,-24 0-22 0,21 0-39 16,-21 0-45-16,19 0-36 0,-11 0-50 15,-8 0-86-15,0 0-531 0,15 0-99 0</inkml:trace>
  <inkml:trace contextRef="#ctx0" brushRef="#br0" timeOffset="56766.28">2317 10404 2285 0,'0'0'-70'0,"0"0"36"0,0 0 20 16,0 0 14-16,0 0-3 0,0 0 11 15,0 0 12-15,-16 45 8 0,16-45 16 16,-6 28 2-16,3-13 12 0,1 3 3 16,-3-2-2-16,1 2 9 0,2 0 3 0,-2 2-3 15,0-1 8-15,0 0-1 0,-1 0 5 16,3 0 0-16,-4-2 1 0,1 0-10 15,4 1-6-15,-4-2-6 0,1 0-11 0,4-16-2 16,-7 25-16-16,3-14-14 0,4-11-27 16,-4 17-33-16,4-17-39 0,-2 15-37 0,2-15-38 15,-2 8-58-15,2-8-128 0,0 0-417 16,0 0-46-16</inkml:trace>
  <inkml:trace contextRef="#ctx0" brushRef="#br0" timeOffset="57507.67">2074 10185 2205 0,'0'0'-38'0,"0"0"40"0,0 0 15 15,-13-9 2-15,13 9 16 0,0 0 6 16,0 0 20-16,0 0 14 0,0 0 17 16,0 0 7-16,0 0 7 0,0 0 7 0,0 0 1 15,0 0-4-15,0 0-17 0,46 4-6 16,-46-4-5-16,32 2-17 0,-12-1-9 0,1 1-11 16,5 0-7-16,3 1-17 0,1-2-10 15,2 2-9-15,1-2 0 0,3 3-4 16,-2-2 1-16,4 1-2 0,-2 2 19 0,3-2 0 15,-6-1-4-15,-1 2-1 0,0 0 4 16,-1-3-4-16,-1 3-2 0,0 0 2 0,-3 0 0 16,-6-2 9-16,2 2 3 0,-1-3 4 15,-6 2 1-15,4 1-2 0,-6-1-2 0,3-1-1 16,-17-2-4-16,28 4-3 0,-16-3-1 16,-12-1 2-16,22 5 2 0,-22-5 11 15,16 9 1-15,-16-9 5 0,14 13 0 0,-8-5 3 16,-6-8-2-16,8 21-3 0,-6-10-1 15,-2-11-5-15,5 29-3 0,-5-16 0 16,0-13-5-16,2 31 1 0,-2-14-6 0,-2 0 0 16,2 2-1-16,-3 0 0 0,1 0-2 15,0 2-1-15,0 0 0 0,0 0-2 0,0 1-3 16,0 0 4-16,2-1-3 0,-2 0 1 16,0-1-3-16,2 2 2 0,-2-2-3 15,2 2 1-15,-2-1-4 0,2-3 5 0,0 3-5 16,0-1 2-16,0-1 2 0,0 0-4 15,0-2 1-15,2 0 6 0,-2-17-2 16,0 30 1-16,0-16-4 0,0-14 4 0,2 25-4 16,-2-25 3-16,-2 19 0 0,2-19-4 15,0 19 3-15,0-19 2 0,-2 17 0 0,2-17 5 16,-7 15-3-16,7-15 3 0,-9 13 0 16,9-13-3-16,-14 12-4 0,14-12 1 15,-24 11 1-15,10-7-2 0,-1 0-3 16,-5 2-5-16,2-5-9 0,-4 2-13 0,-3-2-11 15,2 1-15-15,-6 1-11 0,-1-2-5 0,-2-1-10 16,2 2-14-16,-1-2-12 0,3 0-24 16,3 1-22-16,1-1-35 0,4 0-55 15,0 0-133-15,1 3-545 0,4-6-319 0</inkml:trace>
  <inkml:trace contextRef="#ctx0" brushRef="#br0" timeOffset="58061.77">2969 10704 2676 0,'0'0'-87'0,"0"0"36"0,0 0 12 16,0 0 7-16,0 0 26 0,0 0-5 16,0 0 28-16,0 0 12 0,0 0 2 0,0 0 7 15,0 0-10-15,0 0-3 0,0 0-3 16,0 0-1-16,37-15 7 0,-37 15 0 15,31-3-5-15,-12 3 8 0,4-1 10 0,3 1 13 16,2 0 18-16,3 0 7 0,1 0 9 16,4 0 1-16,-2 0-4 0,-1 1 1 0,3-1 3 15,-2 3-7-15,1-2-4 0,-3 1-8 16,-4 0-9-16,2-2-5 0,-3 2-11 0,-1-2-11 16,-4 0-30-16,-1-2-40 0,-3 0-74 15,2 0-77-15,-4-3-116 0,0 1-671 0,-2-2-422 16</inkml:trace>
  <inkml:trace contextRef="#ctx0" brushRef="#br0" timeOffset="59199.77">3376 8615 2879 0,'-11'-9'-128'0,"11"9"10"16,0 0 18-16,0 0 17 0,0 0 18 0,0 0 24 15,-8-11 27-15,8 11 22 0,0 0 13 16,0 0 17-16,0 0 21 0,0 0 11 16,0 0 10-16,0 0-4 0,0 0 6 0,0 0-8 15,36-6-4-15,-36 6-13 0,27 0-6 16,-5 0-2-16,-4 0-9 0,4 2-2 16,-1-2-5-16,3 0-4 0,-4 2-3 0,2-2-5 15,-1 0-2-15,-5 0 0 0,4 0-2 16,-20 0-2-16,30 0-1 0,-18 2-6 0,-12-2 0 15,23 0-5-15,-23 0-1 0,0 0 0 16,26 1 4-16,-26-1-4 0,0 0-1 16,16 4 1-16,-16-4 0 0,0 0 4 0,14 6-1 15,-14-6 2-15,0 0 1 0,6 13 2 16,-6-13 0-16,0 0-2 0,4 20 0 16,-4-20 0-16,2 21-4 0,-2-21 1 0,0 24 0 15,0-7 7-15,0 0-5 0,0 3 0 16,0 0 2-16,-2 1 1 0,2 6 4 15,-2 0-4-15,2 0 1 0,-2 1-2 0,0 5 5 16,-2 3-6-16,2 0 1 0,-2 4-1 16,-2 0 1-16,4-3 0 0,-2 6-4 15,2-2 5-15,0 2-5 0,0-2 3 0,-2 2-5 16,2-1 5-16,0-1-3 0,2 1 1 16,-5-3-1-16,3 0 2 0,0 1-4 0,0 0 1 15,-2-2-2-15,-1-2 1 0,3 3 2 16,-2-5-5-16,-2 2 0 0,1-1 4 15,1 1-3-15,-2-2-1 0,2-1 5 0,0 1-5 16,-3 1 3-16,0-2-3 0,1-1 5 16,0-5-4-16,2 2-1 0,-2-1 2 0,2 1 0 15,-3-4 2-15,2 1 3 0,3 1-6 16,0-4 1-16,0-2 1 0,0-2 0 16,2 0 0-16,0 0 1 0,0-2-3 0,2 1 2 15,-2-1-3-15,0-17 0 0,0 30 0 0,0-17-3 16,0-13 6-16,-2 29-3 0,2-15 5 15,0-14-2-15,-4 24-3 0,4-24 2 16,0 23 0-16,0-23 0 0,-4 23 8 0,4-23 3 16,-2 23 11-16,2-23 1 0,0 21 0 15,0-21 3-15,0 19 0 0,0-19-5 16,2 19-2-16,-2-19-2 0,4 17-2 16,-4-17-1-16,2 15-4 0,-2-15-3 15,4 16-19-15,-4-16-28 0,0 0-43 0,2 15-62 16,-2-15-75-16,0 0-125 0,0 0-615 0,0 0-392 15</inkml:trace>
  <inkml:trace contextRef="#ctx0" brushRef="#br0" timeOffset="60065.27">3693 9810 2785 0,'0'0'-80'16,"-4"-20"5"-16,4 20 17 0,0 0 1 0,0 0 1 15,0 0 3-15,0 0 17 0,0 0 4 16,0 0 2-16,0 0-2 0,0 0 9 15,0 0 7-15,0 0 15 0,8-18 15 0,-8 18 7 16,0 0 13-16,0 0-1 0,0 0-3 16,24 4-2-16,-24-4-5 0,0 0-5 0,30 3 8 15,-14 0-19-15,1-2-1 0,5-1-3 16,-2 2 5-16,4-2 7 0,6 2 12 16,-1 1 12-16,3-3 1 0,2 0 10 15,2 0 5-15,-1 1-4 0,2-1-5 0,1 0-1 16,4 0-2-16,3 0-5 0,-5 2-3 15,-2-2 7-15,-2 0-8 0,-1 0 1 16,-2 0-3-16,-1 0 1 0,-2 0-4 0,-6 2-3 16,0-2-4-16,-3 0-1 0,0 0-1 15,0 0-2-15,-1 0-3 0,-4 2-2 0,-16-2-2 16,28-2 0-16,-28 2-3 0,25 2-1 16,-25-2-2-16,22 0-2 0,-22 0-7 0,16 0-5 15,-16 0-4-15,0 0-1 0,19 0 1 16,-19 0 1-16,0 0-1 0,0 0-1 15,0 0 0-15,0 0-2 0,0 0 2 0,0 0-4 16,0 0 2-16,0 0 1 0,0 0-3 16,0 0 2-16,0 0 8 0,0 0-6 15,-31-36 10-15,31 36 0 0,-16-8 12 0,16 8 5 16,-18-8 10-16,18 8 12 0,-15-8 3 16,15 8 6-16,0 0 1 0,-17-8 3 0,17 8-3 15,0 0-4-15,-13-5-1 0,13 5-5 16,0 0-4-16,0 0-3 0,0 0-3 0,0 0-1 15,0 0-1-15,0 0-3 0,0 0-4 16,0 0 1-16,0 0-6 0,0 0 1 16,49 18-1-16,-49-18-2 0,12 9 3 0,-12-9-5 15,12 7 2-15,-12-7-4 0,8 13 0 16,-8-13 0-16,0 0-6 0,2 14-9 0,-2-14-23 16,0 0-24-16,0 0-33 0,-12 22-45 15,4-19-44-15,8-3-67 0,0 0-140 16,-20 8-431-16,14-4-143 0</inkml:trace>
  <inkml:trace contextRef="#ctx0" brushRef="#br0" timeOffset="63655.3">4985 9510 887 0,'0'0'179'0,"21"-7"-89"16,-11 1-30-16,-10 6-22 0,22-9 9 0,-22 9 27 16,14-7 17-16,-14 7 17 0,16-7 18 15,-16 7 20-15,0 0 9 0,16-9 11 16,-16 9 14-16,0 0 5 0,0 0 3 0,10-7 0 16,-10 7-7-16,0 0-13 0,0 0-11 15,0 0-18-15,0 0-13 0,0 0-17 0,0 0-9 16,-46-8-13-16,46 8-13 0,-32 2-1 15,32-2-8-15,-31 3-12 0,13 0-3 0,2-2-7 16,16-1-3-16,-30 6-9 0,30-6-1 16,-23 6-3-16,12-3 0 0,11-3-10 15,-19 14 5-15,9-2-2 0,4-2 0 0,6-10-2 16,-10 28-4-16,6-13-5 0,4 3 5 16,-2-2-2-16,2 4 3 0,0-20-2 15,0 35 4-15,2-16 3 0,-2 1 5 16,2-1 3-16,0 0 4 0,-2-2-21 0,3 0 0 15,-3 1 1-15,2-4-4 0,-2-14 2 16,0 29-4-16,0-29-2 0,2 21-12 0,-2-21-25 16,0 19-32-16,0-19-43 0,3 13-61 15,-3-13-51-15,0 0-42 0,0 0-42 0,0 0-60 16,0 0-57-16,0 0-461 0,0 0-250 16</inkml:trace>
  <inkml:trace contextRef="#ctx0" brushRef="#br0" timeOffset="63768.21">4852 9867 2673 0,'0'0'-6'0,"-26"-36"30"16,26 36 30-16,0 0 15 0,0 0 11 15,0 0 5-15,2-21 0 0,-2 21-9 16,0 0-5-16,14-15-9 0,-14 15-2 0,24-12-14 16,-10 5-25-16,2 2-46 0,1-2-60 15,1 1-50-15,2 1-58 0,-4-3-80 0,2 0-554 16,-4 0-157-16</inkml:trace>
  <inkml:trace contextRef="#ctx0" brushRef="#br0" timeOffset="64515.43">4036 8113 2409 0,'0'0'-91'0,"0"0"10"16,0 0 17-16,0 0 22 0,0 0 26 15,0 0 26-15,0 0 19 0,0 0 4 0,-27-18 13 16,27 18 6-16,-19-2 10 0,19 2 3 15,-23-2 23-15,23 2 2 0,-22-1 6 16,22 1-1-16,-21-3 0 0,21 3-6 0,-19-1-4 16,19 1-11-16,0 0-5 0,-23 1-9 15,23-1-3-15,-13 8-4 0,13-8-2 16,-13 11-3-16,7 1 2 0,6-12 4 0,-10 25-2 16,3-8 0-16,0 0 5 0,3 1 2 15,-2 1 7-15,2 0-5 0,0-1 1 16,-3 5-3-16,3-4-5 0,0 1 1 0,0-4-11 15,-1 4-4-15,3-5-3 0,-2 0-8 16,4-15-3-16,-2 24-25 0,2-24-40 0,-7 19-54 16,7-19-66-16,-2 14-50 0,2-14-36 15,-4 6-43-15,4-6-50 0,0 0-559 16,0 0-277-16</inkml:trace>
  <inkml:trace contextRef="#ctx0" brushRef="#br0" timeOffset="64658.27">3763 8442 2618 0,'0'0'-71'15,"-26"-28"39"-15,26 28 41 0,0 0 23 0,0 0 29 16,0 0 30-16,-2-19 15 0,2 19 9 15,0 0 1-15,0 0-7 0,16-17-7 16,-16 17-7-16,16-13-11 0,-3 6-7 0,0 2-8 16,2-2-9-16,-1 2-10 0,2-1-15 15,0 0-34-15,-1-1-61 0,2 3-69 16,-2-1-68-16,-1-2-79 0,-14 7-171 0,24-9-361 16,-14 5-124-16</inkml:trace>
  <inkml:trace contextRef="#ctx0" brushRef="#br0" timeOffset="64843.28">4091 8305 2438 0,'15'8'28'15,"-15"-8"24"-15,11 5 19 0,-11-5 32 16,8 10 22-16,-8-10 10 0,6 13-1 0,-6-13-7 16,4 16-12-16,-4-16-12 0,2 16-12 15,-2-16-8-15,0 22-11 0,0-22-8 0,6 20-11 16,-6-20-22-16,2 23-57 0,0-14-83 15,-2-9-74-15,2 24-137 0,-2-13-638 16,-2 3-393-16</inkml:trace>
  <inkml:trace contextRef="#ctx0" brushRef="#br0" timeOffset="65701.39">3436 11100 2882 0,'0'0'-59'0,"0"0"39"0,28 0 21 16,-28 0 21-16,0 0 34 0,0 0 30 0,0 0 21 15,0 0 8-15,0 0 2 0,0 0-4 16,0 0-7-16,0 0-9 0,0 0-7 16,0 0-7-16,0 0-7 0,0 0-4 15,-58-8-8-15,58 8-6 0,-26-2-7 0,26 2-5 16,-25 0-5-16,25 0-2 0,-24 2-10 16,24-2 0-16,-18 2-1 0,18-2-9 0,-18 6 2 15,18-6-3-15,-12 5 1 0,12-5-4 16,-11 12-1-16,11-12 1 0,-6 12 1 15,6-12-6-15,-2 17 1 0,2-17 0 16,0 19 5-16,0-19-5 0,0 22 4 0,0-22 10 16,0 27 3-16,0-11 4 0,0-16 2 0,0 30 3 15,-2-13-7-15,0-2-4 0,2-15-4 16,-3 31-3-16,1-19 1 0,2-12-5 16,-4 24-5-16,1-12-13 0,3-12-35 0,-4 19-41 15,4-19-56-15,-2 17-72 0,0-11-70 16,2-6-122-16,0 0-146 0,-2 11-404 0,2-11-379 15</inkml:trace>
  <inkml:trace contextRef="#ctx0" brushRef="#br0" timeOffset="65856.81">3255 11369 3189 0,'0'0'132'0,"5"-14"-13"16,-5 14-14-16,0 0-14 0,12-16-11 0,-6 7-5 15,-6 9-11-15,17-13-3 0,-6 6-27 16,2 1-33-16,-13 6-33 0,30-14-30 15,-14 9-38-15,7-1-38 0,3 0-47 0,0 1-59 16,-2 1-136-16,4-2-480 0,-1 2-212 16</inkml:trace>
  <inkml:trace contextRef="#ctx0" brushRef="#br0" timeOffset="66531.75">7421 8867 2481 0,'0'0'-23'0,"2"-19"14"16,-2 19 16-16,0 0 18 0,-14-19 24 15,14 19 42-15,-24-11 17 0,9 7 5 0,1-2-1 16,-4 1-12-16,2-1-12 0,-2 2-7 15,0-2-3-15,1 2-4 0,17 4-1 16,-32-8-9-16,16 7-6 0,16 1-6 0,-24-6-6 16,24 6-6-16,-22-4-8 0,22 4-6 15,-14-4-6-15,14 4-1 0,0 0-3 16,0 0-2-16,-23 7 3 0,23-7-4 0,0 0 16 16,-10 20 0-16,6-8 2 0,4-12 1 15,-4 30 7-15,0-11 9 0,0 0 4 0,2 0 3 16,-2 5-2-16,2 2-4 0,-2-2-5 15,-1 3-4-15,3-2-1 0,0 2-9 16,-1-6 1-16,1 0-4 0,0-1-4 0,0 1-1 16,0-1-2-16,0-4-15 0,2-16-42 15,-2 29-55-15,0-17-63 0,2-1-67 16,0-11-77-16,-2 17-143 0,2-17-160 0,-5 10-232 16,5-10-168-16</inkml:trace>
  <inkml:trace contextRef="#ctx0" brushRef="#br0" timeOffset="66675.03">7047 9239 2645 0,'0'0'57'16,"0"0"3"-16,-9-29 4 0,9 29-1 0,0 0 13 16,0 0 18-16,0 0 5 0,23-23-9 15,-23 23-12-15,17-9-8 0,-2 3-7 0,-2-1-10 16,-13 7-12-16,30-8-30 0,-14 4-60 16,3 0-71-16,0 0-64 0,0-2-92 15,3 3-617-15,-6 2-271 0</inkml:trace>
  <inkml:trace contextRef="#ctx0" brushRef="#br0" timeOffset="66891.75">7588 9227 2649 0,'15'4'-47'0,"-15"-4"16"0,0 0 1 0,26 2 10 15,-26-2 14-15,20-2-4 0,-20 2-1 16,28-2 7-16,-28 2-7 0,27-2-4 16,-11 2-3-16,-16 0-20 0,32-5-22 0,-20 2-35 15,-2-1-48-15,-10 4-84 0,17-7-372 16,-17 7 193-16</inkml:trace>
  <inkml:trace contextRef="#ctx0" brushRef="#br0" timeOffset="67028.98">7607 9135 1769 0,'-14'-6'66'15,"14"6"45"-15,0 0-8 0,-24-1-7 16,24 1-1-16,0 0-14 0,0 0-6 16,0 0-10-16,0 0-6 0,0 0-16 0,0 0-31 15,0 0-45-15,62-13-28 0,-44 11-49 16,8-4-56-16,-1 0-128 0,1 1-314 0,2-1 183 16</inkml:trace>
  <inkml:trace contextRef="#ctx0" brushRef="#br0" timeOffset="67443.58">8327 8829 1814 0,'0'0'13'0,"11"-7"27"0,-11 7 38 15,0 0-1-15,12-10 24 0,-12 10 13 16,0 0 16-16,0 0 12 0,0 0-8 0,0 0-3 15,0 0-9-15,0 0-2 0,0 0-1 16,0 0-1-16,-36-12-8 0,36 12-9 16,-23-1-8-16,23 1-9 0,-26-2-9 0,26 2-9 15,-20 0-4-15,20 0-4 0,-22 0-11 16,22 0-3-16,0 0-8 0,-25 0 0 16,25 0-2-16,0 0 7 0,-19 6 7 0,19-6 4 15,-11 7 0-15,11-7 4 0,-8 15-1 0,8-15-1 16,-6 23-4-16,4-8 0 0,2-15-3 15,-2 34 3-15,4-14-2 0,-2 2 7 16,2-1 3-16,0 6-2 0,0 0-3 16,2 0 1-16,-2 1-3 0,0-4 4 0,2 4-12 15,-2-4-1-15,0 2-8 0,-2-6-4 0,2-1-4 16,-2 0 3-16,0-2-8 0,0 0-26 16,0-17-31-16,0 25-50 0,0-25-72 15,-2 18-94-15,-2-15-113 0,4-3-184 0,0 0-86 16,0 0-332-16,-16 0-411 0</inkml:trace>
  <inkml:trace contextRef="#ctx0" brushRef="#br0" timeOffset="67605.77">8136 9164 2976 0,'0'0'-35'0,"8"-15"22"0,-8 15 9 16,14-14 16-16,-6 7 25 0,-8 7 14 15,21-15 8-15,-8 7 0 0,2 0-6 0,-1 2 0 16,4-1-11-16,-2 1 9 0,2-1-8 15,-2 1-39-15,1 1-59 0,1 0-65 16,-2 0-66-16,-4-3-120 0,4 2-530 0,-4 1-171 16</inkml:trace>
  <inkml:trace contextRef="#ctx0" brushRef="#br0" timeOffset="67806.33">8461 9035 2572 0,'6'11'51'0,"-6"-11"34"0,4 14 7 15,-4-14 26-15,2 21 33 0,-2-21 22 0,0 19 5 16,0-19-6-16,0 22-14 16,0-22-14-16,0 25-17 0,0-12-14 0,0-13-5 15,0 27-21-15,2-14-7 0,-2-13-16 0,4 27-15 16,-2-15-44-16,-2-12-44 0,5 21-60 16,-5-21-78-16,8 18-71 0,-1-12-119 0,-1 0-173 15,-6-6-385-15,13 7-329 0</inkml:trace>
  <inkml:trace contextRef="#ctx0" brushRef="#br0" timeOffset="68001.09">8634 9147 2836 0,'0'0'-24'0,"7"-9"9"0,-7 9 6 15,0 0 2-15,16-12 23 0,-16 12 29 0,17-5 9 16,-17 5 1-16,23-4-6 0,-8 2-5 15,-15 2-3-15,32-2-5 0,-18-1-6 16,-14 3-20-16,28-1-59 0,-15-1-57 16,-13 2-61-16,23-6-63 0,-23 6-134 0,11-8-339 15,-11 8 39-15</inkml:trace>
  <inkml:trace contextRef="#ctx0" brushRef="#br0" timeOffset="68173.42">8716 9046 2115 0,'0'0'3'16,"0"0"30"-16,-19 9 35 0,19-9 31 15,-10 14 15-15,10-14 26 0,-8 21 1 0,3-8-5 16,5-13-5-16,-4 29-8 0,4-12-14 16,-3-2-14-16,1 4-3 0,2-2-7 0,0 2-15 15,0-19-5-15,0 36-7 0,2-18-8 16,1-1-18-16,-1-4-43 0,-2-13-56 16,2 25-67-16,3-15-62 0,-3-3-107 0,-2-7-619 15,8 13-326-15</inkml:trace>
  <inkml:trace contextRef="#ctx0" brushRef="#br0" timeOffset="68529.45">9220 8835 2756 0,'11'-12'-58'0,"-11"12"5"0,0 0 13 16,0 0 13-16,0 0 14 0,0 0 22 15,0 0 11-15,-30-17 10 0,30 17-3 0,-27-3 2 16,9 0-2-16,18 3 9 0,-29-3 5 16,12 0 11-16,17 3 7 0,-27-1 0 0,27 1 4 15,-24 0 0-15,24 0-1 0,-23 4 5 16,23-4 3-16,-21 11 4 0,12-1 7 16,1-2 2-16,0 7 2 0,-1-1-2 0,2 4-9 15,1 0-8-15,0 6-1 0,2-1-12 16,0-1 1-16,0 5 2 0,2-2 11 15,-1 2 8-15,1-1 1 0,2-1-4 0,-2 2-4 16,2-6 3-16,0-1-20 0,0 1 0 16,0-1-8-16,0-4-6 0,0-16-21 15,2 27-49-15,-2-27-71 0,2 21-99 16,1-15-91-16,-3-6-193 0,0 0-110 0,0 0-304 16,0 0-282-16</inkml:trace>
  <inkml:trace contextRef="#ctx0" brushRef="#br0" timeOffset="68675.73">8956 9132 2767 0,'0'0'-2'0,"6"-14"-1"0,-6 14 10 15,8-13-7-15,-8 13 9 0,18-14-13 0,-8 7 8 16,3 0 8-16,1-1-14 0,4 2-27 0,-2-2-50 16,2 3-57-16,0-3-106 0,-1 1-478 15,0-1 16-15</inkml:trace>
  <inkml:trace contextRef="#ctx0" brushRef="#br0" timeOffset="68961.85">9290 9069 2047 0,'0'0'-22'0,"0"0"7"0,11 9 1 15,-11-9 8-15,0 0 19 0,19 6 26 16,-19-6 26-16,19 6-3 0,-19-6-5 15,17 7-10-15,-17-7 1 0,16 8-7 0,-16-8 17 16,12 13 15-16,-12-13 9 0,6 17 9 16,-6-17 10-16,-2 16 4 0,2-16 12 0,-12 20 12 15,12-20 1-15,-14 23 0 0,6-11-1 16,-3 0-6-16,2-1-8 0,3 1-8 16,6-12-9-16,-13 20-12 0,13-20-7 0,-4 20-11 15,4-20-14-15,2 15-42 0,-2-15-51 16,13 11-65-16,0-5-77 0,0-2-68 15,-13-4-136-15,27 0-599 0,-10-2-445 0</inkml:trace>
  <inkml:trace contextRef="#ctx0" brushRef="#br0" timeOffset="69255.47">9782 9129 3100 0,'0'0'40'0,"0"0"25"0,-34-14 6 16,34 14 12-16,0 0 6 0,0 0 14 0,0 0-2 15,0 0-9-15,0 0-11 0,0 0-12 16,0 0-7-16,0 0-6 0,0 0-6 0,0 0-10 15,48 3-10-15,-48-3-10 0,23 3-26 16,-23-3-31-16,24 0-32 0,-24 0-41 16,23 0-47-16,-12-3-41 0,-11 3-41 0,18-1-78 15,-18 1-598-15,13-7-311 0</inkml:trace>
  <inkml:trace contextRef="#ctx0" brushRef="#br0" timeOffset="69417.39">9701 9033 2839 0,'-22'-4'12'0,"22"4"29"0,-14-6 22 16,14 6 20-16,0 0 5 0,0 0-1 16,0 0-12-16,0 0-10 0,0 0-6 0,0 0-7 15,0 0-4-15,0 0-6 0,0 0-21 16,40-19-46-16,-40 19-61 0,28-4-56 16,-13 1-59-16,-3-1-106 0,2 1-554 0,0 0-214 15</inkml:trace>
  <inkml:trace contextRef="#ctx0" brushRef="#br0" timeOffset="70879.85">4009 6990 2645 0,'0'0'4'0,"0"0"18"0,0 0 9 15,0 0 19-15,0 0 40 0,0 0 30 0,0 0 14 16,0 0 1-16,0 0-6 0,0 0-7 16,0 0-13-16,0 0-9 0,21 42-5 0,-21-27-4 15,2 5-8-15,0-1-2 0,0 0-8 16,2 1 0-16,-2 5-8 0,0-1-7 16,0-2-7-16,-2 0-22 0,2-1-2 15,1 3-4-15,-6-4-2 0,6 0-1 0,0-1-4 16,-3-2-1-16,2-2-9 0,-2-15-27 15,0 27-27-15,0-27-35 0,0 19-41 16,0-19-44-16,0 0-32 0,2 15-11 0,-2-15-13 16,0 0-17-16,0 0-26 0,0 0-52 15,0 0-488-15,0 0-120 0</inkml:trace>
  <inkml:trace contextRef="#ctx0" brushRef="#br0" timeOffset="71458.14">4068 7251 2259 0,'0'0'-81'0,"2"-26"43"0,-2 26 12 0,0-22 15 16,0 22 17-16,0-20 25 0,0 20 34 15,2-16 11-15,-2 16 7 0,0 0 5 0,0-18 1 16,0 18 3-16,0 0 8 0,0 0 9 16,0 0-6-16,0 0-4 0,0 0-8 15,0 0-4-15,0 0-15 0,0 0-10 0,0 0-4 16,-18-7-6-16,18 7-7 0,0 0-5 16,0 0 1-16,0 0-2 0,0 0 0 15,0 0-6-15,0 0 4 0,0 0-5 0,0 0 1 16,0 0 8-16,0 0 2 0,0 0-3 15,0 0-2-15,0 0-3 0,0 0-2 16,44 35-3-16,-23-35-3 0,5 0 0 0,7 2-5 16,5-4-1-16,8 2-1 0,5 0-4 15,9-3 0-15,1 3-1 0,5-3-4 16,23-1 1-16,-14 2-2 0,-10-2 3 0,0 3-6 16,1-2 1-16,-5 2-2 0,-3-4 0 15,-10 4-4-15,-3 0 4 0,-3-2-1 0,-11 3-3 16,1-1 0-16,-4-2-2 0,-7 2-1 15,0 1-2-15,-2-3-6 0,-19 3 2 16,26-1-1-16,-26 1-1 0,0 0-8 16,14-3-2-16,-14 3 0 0,0 0-1 0,0 0-2 15,0 0 4-15,0 0 1 0,0 0 2 0,0 0 3 16,0 0-3-16,0 0 4 0,0 0 2 16,-46-19 0-16,46 19 5 0,-13-5 10 0,13 5 10 15,0 0 2-15,-19-5 12 0,19 5 10 16,0 0 8-16,0 0 8 0,-15-6 1 15,15 6-1-15,0 0-3 0,0 0-4 0,0 0-3 16,0 0-7-16,0 0 0 0,0 0-8 16,0 0 0-16,0 0-3 0,47 19-1 15,-35-12-6-15,2 2-1 0,-2-1 0 16,0 0-3-16,-1 2 2 0,0-3-4 0,-3 3-3 16,-8-10 1-16,11 16-4 0,-11-16-2 15,2 20-18-15,-2-20-48 0,0 0-61 0,-15 25-86 16,2-17-80-16,-2-3-134 0,-1 2-197 15,-6 3-339-15,2 0-389 0</inkml:trace>
  <inkml:trace contextRef="#ctx0" brushRef="#br0" timeOffset="71893.86">4826 7592 2941 0,'0'0'-49'0,"0"0"18"0,0 0 8 0,0 0 25 16,-21-31 26-16,21 31 15 0,0 0 5 15,2-23 6-15,-2 23-3 0,0 0-7 16,12-22-4-16,-12 22-4 0,15-13-3 0,-7 7-7 16,-8 6-2-16,20-8-4 0,-20 8 2 15,18-2-1-15,-18 2 4 0,0 0 10 0,24 10 1 16,-24-10-18-16,9 17 1 0,-9-17 0 15,2 22 3-15,-2-8 11 0,0-14 8 16,-5 27 5-16,5-27 6 0,-6 26-3 0,4-11 3 16,2-15-6-16,-6 20-6 0,6-20 1 15,-4 17 6-15,4-17-13 0,0 0-1 16,0 15-9-16,0-15-4 0,0 0-3 0,0 0-2 16,0 0 4-16,0 0-6 0,0 0-1 15,46-30 7-15,-37 22 19 0,1-2 19 0,0 3 13 16,-10 7 0-16,20-12-7 0,-8 5-6 15,-12 7-6-15,24-8-6 0,-9 7-4 16,-15 1-6-16,27 0-10 0,-10 0-20 0,-17 0-42 16,32 3-55-16,-15-1-64 0,-1 1-69 15,-16-3-85-15,36-3-182 0,-20 3-126 0,0-2-234 16,-16 2-202-16</inkml:trace>
  <inkml:trace contextRef="#ctx0" brushRef="#br0" timeOffset="72691.67">4868 3776 2544 0</inkml:trace>
  <inkml:trace contextRef="#ctx0" brushRef="#br0" timeOffset="73112.3">4870 3753 2142 0,'0'0'-157'0,"0"0"30"0,4-19 33 0,-4 19 15 16,0 0 28-16,4-19 16 0,-4 19 18 16,5-12 5-16,-5 12 12 0,0 0 17 15,7-16 10-15,-7 16-1 0,0 0-6 0,10-14 0 16,-10 14-3-16,8-10-1 0,-8 10-4 16,0 0 1-16,15-11 4 0,-15 11-1 15,13-4 18-15,-13 4 32 0,0 0-5 0,0 0 16 16,0 0-1-16,33 14 4 0,-25-7 5 15,-8-7-8-15,10 18-2 0,-6-7-7 16,-4-11 6-16,2 23-9 0,-2-23-7 0,0 25 1 16,0-25-7-16,-4 24 0 0,4-24-7 15,-4 23-6-15,4-23 2 0,-4 19-7 16,4-19-2-16,-8 17 1 0,8-17-2 0,-2 13-2 16,2-13-1-16,0 0-4 0,0 0 0 15,0 0-6-15,0 0 0 0,0 0-3 0,0 0-3 16,0 0-13-16,0 0 12 0,0 0-5 15,22-40 4-15,-16 29-6 0,-6 11-3 0,13-25 2 16,-4 14-3-16,-3-2 0 0,0 1-1 16,-6 12 1-16,13-19 6 0,-13 19 12 15,10-16 0-15,-10 16 1 0,9-14-5 16,-9 14 1-16,0 0 9 0,0 0 20 0,9-8 12 16,-9 8 1-16,0 0-3 0,0 0-1 15,0 0 5-15,0 0-3 0,6 40-2 16,-6-40-3-16,6 19-2 0,2-8-6 0,3 1-2 15,2-2-13-15,4-3-50 0,4 3-77 16,4-1-96-16,1-5-161 0,-1 2-327 0,-1-5-140 16,-4-1-151-16</inkml:trace>
  <inkml:trace contextRef="#ctx0" brushRef="#br0" timeOffset="82668.98">2624 7554 939 0,'4'-13'157'0,"-4"13"-28"0,0 0-24 0,0 0 32 15,0 0-25-15,0 0-14 0,7-16 3 16,-7 16-12-16,0 0-10 0,0 0 9 16,0 0 9-16,0 0 14 0,0 0-6 0,0 0-2 15,0 0 3-15,0 0 1 0,0 0 7 16,0 0-3-16,0 0-2 0,0 0-1 0,11 40-1 16,-11-40-6-16,-2 23 0 15,2-23-6-15,0 30 0 0,0-12-8 0,0 1-5 0,-3 0-3 16,3 2-5-16,0 2-7 0,-2 0-6 15,2-3-4-15,0 3-6 0,0-1-6 16,0-1-4-16,0-1-3 0,0 0-2 0,0-3-5 16,2-1-4-16,-2-16-4 0,0 29-15 15,0-17-24-15,0-12-32 0,-2 19-47 16,2-19-63-16,0 0-48 0,2 17-42 16,-2-17-53-16,0 0-97 0,0 0-496 0,0 0-275 15</inkml:trace>
  <inkml:trace contextRef="#ctx0" brushRef="#br0" timeOffset="83159.7">2537 7738 2575 0,'-3'-22'-105'0,"3"22"17"16,-3-19 17-16,3 19 8 0,0 0 18 16,-2-20 29-16,2 20 24 0,0 0 6 0,0 0-1 15,4-26-2-15,-4 26-1 0,6-15 11 16,-6 15-12-16,16-14-9 0,-6 7 9 15,3 2-1-15,-1-2-5 0,6 3-6 0,0-3 6 16,0 3 2-16,0-1-5 0,3 3 0 16,1 0 12-16,-2 0-6 0,2 2-4 0,-22 0 4 15,34 6 3-15,-17-1 12 0,-5 6 22 16,0-3 19-16,-4 3 23 0,-8-11 3 16,6 22 7-16,-6-11 4 0,0-11-9 0,-10 27 1 15,0-13-4-15,0-3-5 0,0 2-8 16,-1-2-8-16,-2 0-10 0,1 0-4 0,1-4-2 15,1 4-7-15,10-11 2 0,-18 10-3 16,18-10-5-16,-14 7-2 0,14-7-2 16,0 0-6-16,-15 9-6 0,15-9-10 0,0 0 2 15,0 0-3-15,0 0-4 0,0 0-2 16,0 0 5-16,0 0-4 0,0 0-2 0,49 2 2 16,-49-2 0-16,25 4-2 0,-12-3 5 15,-13-1-6-15,21 6 3 0,-9-2 4 16,-12-4 5-16,18 13 7 0,-18-13 9 15,10 13 4-15,-10-13 4 0,2 18-1 0,-2-18-1 16,-6 20-3-16,6-20 1 0,-14 19-8 16,4-7-1-16,0-3-3 0,0-1-7 0,-3 2-22 15,0-3-33-15,13-7-45 0,-21 12-51 16,11-9-52-16,-2-1-64 0,12-2-89 0,-18 0-613 16,18 0-385-16</inkml:trace>
  <inkml:trace contextRef="#ctx0" brushRef="#br0" timeOffset="83391">2963 7863 2949 0,'0'0'-35'0,"0"0"29"15,0 0 40-15,17 10 45 0,-17-10 29 0,6 11 17 16,-6-11 9-16,4 15-11 0,-4-15-16 15,7 23-7-15,-5-10-7 0,3 4-16 0,-3 1-5 16,-2 1-8-16,4-2-11 0,-4 4-20 16,4-2-44-16,-4 2-57 0,-2 2-69 0,2 1-67 15,-6 0-110-15,1 2-220 0,-4 0-334 16,-3 6-228-16</inkml:trace>
  <inkml:trace contextRef="#ctx0" brushRef="#br0" timeOffset="84707.4">2269 11384 2589 0,'0'0'2'0,"-2"-19"47"15,2 19 3-15,0 0 11 0,0 0 15 16,0 0 8-16,0 0 7 0,0 0 6 0,0 0-5 16,0 0-8-16,0 0-7 0,-32 36-6 15,27-21 1-15,3 2 3 0,-2 0 0 0,0 1 4 16,0 1-7-16,-1 2 0 0,4 0-6 15,-3-2-4-15,2 5-5 0,-5-1-9 16,4 2-4-16,1 0-3 0,-2-2-8 0,2 2-3 16,0-7-4-16,-2 3-1 0,4 0-4 15,-2-2-3-15,0-1-2 0,0-1 0 16,-3-2-4-16,5-15 0 0,-4 23 1 0,4-23 0 16,-4 19-4-16,4-19-2 0,-9 9 0 15,9-9-1-15,0 0-1 0,0 0 0 0,0 0-6 16,0 0 1-16,0 0 0 0,-35-27 2 15,30 14-5-15,5 13 1 0,-9-28 4 16,5 13 5-16,-1 1 6 0,4-3 4 0,1 17-4 16,-2-32 0-16,4 16-4 0,-2 16-1 15,4-30-1-15,0 14-2 0,2 2 0 16,4 0 0-16,-2 1 2 0,2 2-5 0,1-1-2 16,-1 2-1-16,-10 10 2 0,22-16-1 15,-12 10-2-15,-1 0 3 0,-9 6-2 16,21-8 0-16,-21 8-2 0,17-4 1 0,-17 4-1 15,0 0 1-15,25 4-1 0,-25-4 1 16,13 8 0-16,-13-8 0 0,10 12-2 0,-10-12-3 16,12 12 4-16,-12-12-3 0,8 14-2 15,-8-14 4-15,4 17-2 0,-4-17 2 16,4 15-1-16,-4-15 2 0,2 16-2 0,-2-16 0 16,0 0 2-16,-8 26-3 0,8-26 0 15,-8 18-2-15,-2-10-8 0,10-8-5 0,-16 18-6 16,5-10-5-16,0-3 5 0,11-5 4 15,-21 8 3-15,11-2-2 0,10-6 4 0,-24 4 6 16,24-4-4-16,-18 1 4 0,18-1 2 16,0 0 6-16,-24-1-1 0,24 1-1 15,0 0-1-15,0 0 0 0,0 0-4 0,0 0-1 16,-8-15-6-16,8 15-7 0,0 0-7 16,0 0-6-16,40-16 0 0,-24 12 2 15,2 0 2-15,-1 1 4 0,2 2 3 0,2 1 4 16,1-3 7-16,-2 3 5 0,2 0 2 15,1 3 7-15,-4-3 2 0,0 1 3 0,-2 2-2 16,2 1 10-16,-6 2 5 0,-1 0 4 16,-12-6 7-16,15 13 8 0,-15-13 11 15,7 17 3-15,-7-17 3 0,0 0-3 0,-15 30-4 16,4-20 2-16,-2 0-13 0,-3 1-4 16,-2-2-9-16,0 1-21 0,-2-2-25 15,0-2-36-15,5-1-41 0,-5-1-51 16,6 0-61-16,-2-3-48 0,16-1-111 0,-27 0-145 15,16 3-368-15,11-3-253 0</inkml:trace>
  <inkml:trace contextRef="#ctx0" brushRef="#br0" timeOffset="85119.15">2618 11877 2718 0,'0'0'19'16,"0"0"28"-16,0 0 15 0,17 2 8 15,-17-2 14-15,0 0-2 0,0 0-11 0,0 0-5 16,0 0-10-16,27-4-5 0,-27 4-5 15,0 0-3-15,21 0-7 0,-21 0-4 16,18 2 0-16,-18-2 7 0,12 5 12 0,-12-5 6 16,12 12 11-16,-12-12 7 0,8 17 15 15,-8-17 11-15,-2 24 8 0,2-24 10 0,-12 30 9 16,4-15 3-16,-2 4 24 0,-1 0 0 16,0 0-12-16,1-2-9 0,1-2-13 15,1 1-17-15,0-3-12 0,1-1-13 16,7-12-12-16,-7 20-19 0,7-20-30 0,0 16-38 15,0-16-42-15,11 9-51 0,-11-9-56 16,21 2-70-16,-8-2-77 0,-13 0-153 0,28-7-150 16,-14 1 12-16,4 2-299 0,-4-3-295 0</inkml:trace>
  <inkml:trace contextRef="#ctx0" brushRef="#br0" timeOffset="88882.1">10285 8733 1174 0,'4'-13'361'0,"-4"13"-100"0,0 0-77 0,0 0-77 16,2-19-8-16,-2 19 6 0,0 0 7 15,0 0 15-15,0 0 14 0,0 0-3 16,0 0-1-16,0 0 2 0,0 0-2 0,0 0-6 16,0 0 0-16,0 0-6 0,0 0-8 15,-4 70-10-15,4-50-6 0,-2 3-14 16,2 2-6-16,-2 3-10 0,0-2-6 0,2 5-8 15,-2 0-4-15,2 1-6 0,-2-1-6 16,2-3-3-16,0 3-4 0,0-5-3 0,0 0-3 16,0-2-2-16,0-5-1 0,0 2-5 15,0-4-3-15,0-17 2 0,0 29-2 0,-2-18 0 16,2-11-3-16,0 21-8 0,0-21-5 16,0 0-12-16,-5 13-5 0,5-13-10 15,0 0-6-15,0 0-12 0,0 0-4 0,0 0-5 16,-19-36 1-16,13 23 0 0,2-4 7 15,-3-2 1-15,1 3 6 0,0-3 5 0,2 0 3 16,-3 2 2-16,0-4 6 0,1 0 4 16,2 2 6-16,0 0 2 0,0 2 10 15,0 0-1-15,2-3 6 0,2 20 8 0,-3-34 6 16,1 21 5-16,2 13 8 0,-2-25 0 16,2 25 4-16,0-21-5 0,0 21-1 0,2-19-5 15,-2 19 0-15,5-15-5 0,-5 15-2 16,6-13-5-16,-6 13 1 0,12-13-4 15,-12 13 2-15,17-8-2 0,-17 8 0 0,21-7-2 16,-21 7-1-16,26 0-1 0,-26 0-3 16,25 9 1-16,-13-5-1 0,2 3-2 15,-4 1 0-15,1 1 2 0,-5 2 0 0,-6-11 0 16,8 22 2-16,-5-11 2 0,-3-11-2 16,-3 25 2-16,3-25 3 0,-8 26-1 15,2-13 2-15,-3-3-3 0,1 2 3 0,8-12-4 16,-16 17 2-16,16-17-4 0,-10 16 2 15,10-16-6-15,-8 9-13 0,8-9-13 16,0 0-14-16,0 0-10 0,0 0-6 0,0 0-3 16,0 0 7-16,0 0 5 0,24 17 3 15,-24-17 5-15,22 9 3 0,-9-3 4 0,2 0 7 16,0 3 7-16,-3 0 20 0,4 3 12 16,-4 0 10-16,-2 1 9 0,-1 1 2 0,0 1 10 15,-5 0 8-15,-2 0 1 0,-2-15 7 16,-4 31-1-16,-5-14-3 0,-2 0-6 0,-3 0-7 15,-4-2-5-15,2 2-5 16,-3-3-23-16,0 0-30 0,-2-1-49 0,3-2-56 16,4-1-77-16,-3-5-98 0,6-1-198 0,-1 0-121 15,12-4-273-15,0 0-270 0</inkml:trace>
  <inkml:trace contextRef="#ctx0" brushRef="#br0" timeOffset="89167.9">10749 9399 2767 0,'25'4'55'0,"-25"-4"34"15,0 0 6-15,10 5 17 0,-10-5 20 16,0 0 18-16,9 15 7 0,-9-15-11 0,7 19-10 15,-7-19-13-15,4 23-12 0,-2-11-19 16,2 3-6-16,-4-15-8 0,6 27-12 16,-4-11-4-16,0-4-9 0,5 2-11 0,-7-14-19 15,4 21-35-15,-4-21-36 0,5 18-42 16,-5-18-53-16,4 16-42 0,-4-16-29 0,4 13-50 16,-4-13-95-16,2 8-617 0,-2-8-430 15</inkml:trace>
  <inkml:trace contextRef="#ctx0" brushRef="#br0" timeOffset="92884.18">4817 7636 2362 0,'0'0'-134'0,"0"0"21"0,0 0 13 16,0 0 20-16,0 0 25 0,7-26 10 0,-7 26 12 15,0 0 13-15,0 0 2 0,0 0 2 16,0 0 4-16,0 0 6 0,0 0 16 16,0 0 11-16,0 0 10 0,0 0 17 0,0 0-8 15,-30 4 5-15,30-4 1 0,0 0 13 16,0 0 1-16,0 0 15 0,0 0-7 0,0 0-3 16,0 0-9-16,0 0-1 0,-17-9-6 15,17 9-5-15,0 0 4 0,0 0-8 16,0 0 5-16,4-24-6 0,-4 24 7 0,0 0 1 15,0 0-7-15,9-26-4 0,-9 26-7 16,6-10 1-16,-6 10-3 0,9-16-2 16,-9 16-1-16,10-11 0 0,-10 11-6 0,15-9 2 15,-15 9 2-15,12-8-2 0,-12 8 2 16,14-10-7-16,-14 10-2 0,12-8 1 0,-12 8 2 16,0 0 12-16,17-5-2 0,-17 5 11 15,0 0 7-15,0 0-1 0,0 0 1 16,28 8 0-16,-28-8-5 0,0 0-2 0,14 15 2 15,-10-7 5-15,-4-8 0 0,9 16 0 16,-9-16-3-16,9 20 2 0,-5-10-1 16,-4-10-3-16,6 22 3 0,-4-11-3 0,-2-11 4 15,4 26 1-15,-4-26 4 0,-2 24 0 16,2-24 5-16,-4 29 1 0,-2-17 0 0,2 4-2 16,-3-2-1-16,-1-1-2 0,1 0-2 15,-1 1-4-15,-1-3-6 0,1 0-1 16,0 1-7-16,8-12 0 0,-18 20-5 0,10-12 0 15,0 2-4-15,8-10-2 0,-13 15-4 16,13-15 4-16,-13 11-3 0,13-11 0 16,-10 11-4-16,10-11-1 0,0 0 1 0,-9 11-1 15,9-11 2-15,0 0-1 0,0 0 1 16,0 0-2-16,0 0-4 0,0 0-3 0,0 0 3 16,0 0-6-16,32-37 3 0,-21 28 0 15,-1-4-3-15,0-1 1 0,6-1-2 0,-4-2-2 16,1-2-1-16,2-1 0 0,0 1 1 15,-1 0-2-15,2 2-1 0,-4-2 3 16,3 0-1-16,-3 2-2 0,1 1 3 0,-2 0-1 16,1-2-3-16,-6 3 3 0,4 0-1 15,-4 2 0-15,0 0 2 0,0 1 0 16,-6 12 0-16,8-21-1 0,-8 21 1 0,7-19 0 16,-7 19 4-16,7-13-5 0,-7 13 1 15,6-13-3-15,-6 13 4 0,0 0 0 0,6-16 0 16,-6 16-3-16,0 0 4 0,0 0-4 15,4-15 4-15,-4 15-1 0,0 0-1 16,0 0-1-16,0 0 2 0,0 0 4 0,0 0 7 16,0 0-2-16,0 0 4 0,0 0 0 15,0 0 5-15,0 0 2 0,0 0-2 0,0 0 1 16,0 0 1-16,0 0-2 0,0 0 0 16,0 0 1-16,-4 54 1 0,4-54 0 15,0 24-3-15,2-13 3 0,-2-11-1 16,2 29 0-16,3-16-2 0,1 3 1 0,0-2-3 15,0 0 3-15,3 1-7 0,0-2-6 16,1-1-24-16,0 2-34 0,0-5-52 16,0 0-63-16,0 3-68 0,-1-2-65 0,-3-2-114 15,-2-1-139-15,-4-7-418 0,2 19-424 16</inkml:trace>
  <inkml:trace contextRef="#ctx0" brushRef="#br0" timeOffset="95657.28">11049 9015 1291 0,'0'0'311'0,"24"-30"-109"0,-24 30-85 15,0 0-23-15,0 0-29 0,-3-22 14 0,3 22 5 16,0 0 17-16,0-18 13 0,0 18 8 16,0 0 6-16,3-21 3 0,-3 21-4 0,0 0-7 15,3-15-13-15,-3 15-12 0,0 0-8 16,0 0-11-16,11-12-6 0,-11 12-8 15,0 0-10-15,0 0-3 0,28 4-3 16,-28-4-8-16,16 14 3 0,-6-5-4 0,-2 0 2 16,0 5 4-16,-4 2 2 0,1-1-5 15,-3 1 1-15,-2 2-5 0,0-18 1 0,-2 33-2 16,-1-17 3-16,-1 1-1 0,0 1 1 16,-4-1 0-16,2-2 2 0,-1-1-4 0,-2-1 1 15,1-3-3-15,8-10 4 0,-12 20-3 16,5-12 1-16,7-8-2 0,0 0-4 0,-15 10-5 15,15-10-5-15,0 0-3 0,0 0-4 16,0 0-7-16,0 0 1 0,0 0-9 16,31-50 1-16,-20 33-2 0,5-2 0 0,-2-1 1 15,-1 1 0-15,1 1 2 0,0 3 0 16,0-1 1-16,-5 1 10 0,-1 4 5 16,1-1 9-16,-1 2 6 0,-8 10 1 0,10-13 13 15,-10 13-3-15,0 0 10 0,0 0 5 16,0 0-3-16,0 0 3 0,17 25-3 0,-17-25-10 15,7 26-4-15,-5-10-6 0,2-1 4 16,3 2-8-16,1-2 2 0,0 0-10 16,4-2-16-16,-2-1-32 0,2-2-32 0,-1-3-39 15,0-1-52-15,-2-4-62 0,-9-2-47 16,20-4-68-16,-20 4-156 0,15-11-115 0,-9 1-371 16,-5-2-413-16</inkml:trace>
  <inkml:trace contextRef="#ctx0" brushRef="#br0" timeOffset="95860.32">11240 8556 3155 0,'0'0'91'16,"0"0"3"-16,0-9 0 0,0 9 10 0,0 0 28 16,0 0 17-16,0 0 9 0,0 0-10 15,0 0-21-15,0 0-10 0,0 0-13 0,0 0-8 16,0 0-26-16,0 0-24 0,-2-14-46 15,2 14-56-15,0 0-72 0,0 0-87 16,0 0-82-16,0 0-184 0,0 0-133 0,0 0-268 16,0 0-252-16</inkml:trace>
  <inkml:trace contextRef="#ctx0" brushRef="#br0" timeOffset="96148.31">11759 9203 2667 0,'0'0'4'0,"0"0"45"15,10 9 12-15,-10-9 9 0,13 7 23 16,-13-7 17-16,21 4 15 0,-7 0 3 0,-14-4-4 15,36 4-13-15,-19-2-13 0,6 0-11 16,-3-2-9-16,0 0-10 0,3 0-18 16,-3 0-34-16,1-2-42 0,-21 2-47 0,33-6-49 15,-21 2-49-15,-2 0-40 0,-2-1-81 16,-8 5-629-16,4-10-324 0</inkml:trace>
  <inkml:trace contextRef="#ctx0" brushRef="#br0" timeOffset="96339.62">11885 9117 2797 0,'0'0'-36'0,"0"0"28"0,-15-4 14 16,15 4 36-16,0 0 46 0,0 0 43 0,0 0 25 16,0 0 7-16,0 0-7 0,-6 32-14 15,6-32-10-15,0 27-14 0,0-9-8 16,0 0-13-16,-2 3-9 0,2 0-11 0,0 2-7 16,0 1-7-16,-2 0-8 0,4-2-17 15,-2 0-26-15,0 0-48 0,0-1-46 0,0-2-64 16,2-1-49-16,0-2-44 0,0-3-90 15,5-1-159-15,-2-2-417 0,-5-10-294 16</inkml:trace>
  <inkml:trace contextRef="#ctx0" brushRef="#br0" timeOffset="96568.76">12234 9003 2946 0,'0'0'57'0,"0"0"2"15,0 0 0-15,0 0 10 0,0 0 16 16,0 0 12-16,0 0 7 0,-4 43-2 16,2-24-9-16,0 0-7 0,0 7-5 0,0 2-3 15,2-1 0-15,0 5-7 0,2-2-9 16,0 1-2-16,0-1-9 0,2-1-7 0,0-1-20 16,1-2-28-16,-2-2-53 0,1-5-48 15,-2 0-58-15,3-2-37 0,-3-4-37 16,0-5-72-16,-2-8-660 0,1 11-415 0</inkml:trace>
  <inkml:trace contextRef="#ctx0" brushRef="#br0" timeOffset="96993.63">12143 8967 2951 0,'-1'-18'-35'0,"1"18"57"0,0-21 8 15,0 21 5-15,0-19 16 0,0 19 7 16,0 0-6-16,5-23-1 0,-5 23-8 0,12-15-4 15,-2 9-7-15,-10 6-1 0,23-10 0 16,-6 5-7-16,0 5-4 0,3-4 1 16,-2 4-5-16,-18 0 1 0,36 4-5 0,-21 0 2 15,-1 2 0-15,0-1 0 0,-6 4 5 16,-8-9-1-16,11 17 9 0,-11-17 19 0,0 19 14 16,0-19 17-16,-11 22 6 0,3-11 3 15,-2-1 1-15,10-10-2 0,-20 19-6 0,12-13-10 16,8-6-8-16,-14 13-5 0,14-13-9 15,-11 9-9-15,11-9-19 0,0 0-21 16,0 0-17-16,0 0-5 0,15 26-10 0,-3-21-1 16,3 0-4-16,0 4 5 0,4 1 0 15,-1 2 10-15,2 2-1 0,-2 1 8 16,-2 2 12-16,0 2 20 0,-6 0 18 0,0 2 19 16,-8 0 13-16,0 0 7 0,-4 0 9 15,-4 2 5-15,-6 0-11 0,1-3-1 0,-5 1-11 16,-4 2-7-16,2-5-9 0,-2-2-19 15,0 2-29-15,1-3-44 0,0-4-52 16,2-1-69-16,4-2-81 0,-2-4-138 0,5-3-221 16,10-1 12-16,-16-1-267 0,16 1-214 15</inkml:trace>
  <inkml:trace contextRef="#ctx0" brushRef="#br0" timeOffset="97271.63">12565 9378 2680 0,'0'0'16'0,"18"-4"14"0,-18 4-8 16,14-6 4-16,-14 6 0 0,15-5 4 0,-15 5-1 15,16-5-4-15,-16 5-3 0,0 0 0 16,27-1-9-16,-27 1 4 0,20 1 14 16,-20-1 17-16,20 10 16 0,-13-4 15 0,-7-6 16 15,16 19-3-15,-12-8 1 0,-2 3 4 16,-2-14-2-16,0 28 2 0,-2-11 6 15,-5 1-1-15,5-3 4 0,-4 2-8 0,0-2-3 16,4 0-12-16,-4-1-13 0,6-14-7 16,0 22-24-16,0-22-51 0,8 18-60 0,-8-18-73 15,19 13-72-15,-6-11-113 0,-1 0-204 16,3-4-427-16,3 0-398 0</inkml:trace>
  <inkml:trace contextRef="#ctx0" brushRef="#br0" timeOffset="97735.64">13082 9164 2911 0,'0'0'-82'0,"0"-19"34"16,0 19 6-16,4-17 17 0,-4 17-4 16,4-15 5-16,-4 15 21 0,11-12-4 0,-11 12 11 15,14-5 18-15,-14 5 25 0,15-5 17 16,-15 5 20-16,0 0 10 0,19 14 8 0,-19-14-6 15,9 19-7-15,-9-19-5 0,0 25-6 16,-3-9-5-16,-1 2-7 0,0 2-3 0,-1 0 1 16,-4 2 2-16,0-2 7 0,2-1 4 15,-1 0-1-15,0-4-1 0,2 3-3 16,-1-5-9-16,1-1-2 0,6-12-4 0,-7 18-5 16,7-18-7-16,-5 12-8 0,5-12-11 15,0 0-3-15,0 0-5 0,0 0-1 16,0 0-4-16,0 0-2 0,31-36-3 0,-21 17 0 15,1 0 0-15,0-2 3 0,-1 2 6 16,-2 0 11-16,3 0 16 0,-4 6 8 0,2-3 9 16,-4 5 1-16,3-1-2 0,-8 12-8 15,12-15 19-15,-12 15-11 0,13-7 12 16,-13 7-4-16,0 0-8 0,0 0-4 0,32 18-3 16,-18-7-7-16,1 3-4 0,1 0-4 15,6 1-7-15,-2 0-1 0,3 0-8 0,-1 2-19 16,-2-4-34-16,-1 0-31 0,-2-5-49 15,-3-2-66-15,1-1-76 0,-1-5-73 0,-14 0-168 16,16-3-101-16,-16 3-14 0,8-11-287 16,-8 11-278-16</inkml:trace>
  <inkml:trace contextRef="#ctx0" brushRef="#br0" timeOffset="98229.29">13025 8718 2767 0,'0'0'107'0,"0"0"46"0,0 0 2 15,0 0 4-15,0 0 5 0,-20 6 7 16,20-6 12-16,0 0 0 0,0 0-42 0,0 0-14 16,0 0-12-16,0 0-16 0,0 0-8 15,0 0-10-15,0 0-10 0,0 0-12 0,0 0-20 16,0 0-41-16,-4 14-44 0,4-14-70 15,0 0-87-15,0 0-76 0,-3 7-157 16,3-7-160-16,0 0-362 0,0 0-393 0</inkml:trace>
  <inkml:trace contextRef="#ctx0" brushRef="#br0" timeOffset="98745.71">14115 9309 2905 0,'0'0'-50'0,"0"0"37"0,0 0 30 15,-28-2 40-15,28 2 37 0,0 0 29 0,0 0 16 16,0 0 3-16,0 0 1 0,0 0 0 16,0 0-4-16,0 0-10 0,0 0-6 0,0 0-12 15,0 0-14-15,56 6-5 0,-56-6-2 16,27 0-22-16,-12 0-15 0,-15 0-31 0,26 0-34 15,-26 0-47-15,25-3-46 0,-25 3-47 16,20-3-35-16,-13-1-24 0,-7 4-28 16,9-6-32-16,-9 6-60 0,0 0-594 0,0 0-329 15</inkml:trace>
  <inkml:trace contextRef="#ctx0" brushRef="#br0" timeOffset="98883.1">14133 9222 2686 0,'0'0'-46'0,"-18"-7"77"0,18 7 27 0,0 0 26 15,-18-3 18-15,18 3 20 0,0 0 7 0,0 0 7 16,0 0-7-16,0 0-6 0,0 0-15 15,0 0-11-15,0 0-11 0,0 0-8 16,0 0-18-16,0 0-24 0,73 2-54 0,-54-4-53 16,1 2-65-16,0-2-65 0,0 0-75 15,1-2-159-15,-3 0-444 0,2 1-246 16</inkml:trace>
  <inkml:trace contextRef="#ctx0" brushRef="#br0" timeOffset="99215">14807 8841 2578 0,'0'0'-6'0,"4"-16"43"16,-4 16 21-16,0 0 17 0,5-13 29 0,-5 13 29 15,0 0 14-15,0 0-2 0,0 0-12 16,0 0-8-16,-26 38-13 0,18-19-5 0,-1 5-3 16,-3 5-6-16,3 2-1 0,-1 6-7 15,0 0-6-15,5 3-6 0,1 3-9 16,2 2-4-16,0 0-9 0,4 1-7 0,4 4-2 16,-1-3-5-16,7-3-7 0,1 0-17 15,1-10-23-15,1-2-31 0,1-1-49 0,0-2-58 16,4-4-68-16,0-4-73 0,-4-5-164 15,7-2-152-15,-8-2-275 0,4-5-240 0</inkml:trace>
  <inkml:trace contextRef="#ctx0" brushRef="#br0" timeOffset="99467.22">15081 9109 2695 0,'0'0'23'0,"0"-16"30"0,0 16-4 16,0 0 13-16,0 0 29 0,0 0 16 15,0 0 6-15,0 0-5 0,0 0-7 16,0 0-14-16,0 0-6 0,0 0-14 0,2 60-2 16,0-39-8-16,0 5-4 0,0 1-7 15,2 0-2-15,-1 1-8 0,2-1-1 0,2 0-26 16,-2-2-39-16,-1-3-54 0,0-1-66 15,0-2-56-15,0-5-87 0,-1-1-673 16,3-4-409-16</inkml:trace>
  <inkml:trace contextRef="#ctx0" brushRef="#br0" timeOffset="99891.11">15031 9082 3080 0,'0'0'23'0,"-3"-22"11"0,3 22 0 15,-2-19-3-15,2 19 6 0,0 0 7 16,2-23-5-16,-2 23-6 0,8-12-6 0,-8 12-17 16,18-12-6-16,-5 9-8 0,-13 3-1 15,34-4-7-15,-12 4 0 0,-1 3 2 16,0-2 2-16,-2 1 0 0,1 2 1 0,-2-1-1 16,-3 1-3-16,-1 2 5 0,0 2-4 15,-14-8 12-15,11 9 17 0,-11-9 26 0,0 0 25 16,0 0 23-16,0 0 15 0,-15 27 10 15,15-27 4-15,-17 9-7 0,17-9-10 0,-16 6-17 16,16-6-5-16,-10 8-7 0,10-8-13 16,0 0-15-16,0 0-22 0,0 0-15 0,2 20-17 15,-2-20-11-15,20 18-14 0,-9-9 0 16,7 5 3-16,-1-1 4 0,-2 4-1 16,0-2 6-16,2 5 8 0,-3-4 13 0,-3 4 12 15,2 1 16-15,-7-3 18 0,-2 0 16 16,-1 1 6-16,-6-2 10 0,-1 0-5 15,-2-2 5-15,-3 3-4 0,-2-5-12 0,-3 0-8 16,-2 1-22-16,2-5-31 0,0 1-42 16,-3-5-52-16,6 3-64 0,-3-3-69 0,5-3-73 15,9-2-158-15,-20 2-150 0,20-2-337 16,0 0-363-16</inkml:trace>
  <inkml:trace contextRef="#ctx0" brushRef="#br0" timeOffset="100094.89">15440 9448 3050 0,'0'0'60'0,"15"11"20"0,-15-11 9 15,11 22 24-15,-7-11 12 0,3 3 13 16,-7-14-3-16,6 26-12 0,-2-11-16 16,0 0-10-16,0 1-10 0,0 1-12 0,-2-3-7 15,-2-14-9-15,9 26-20 0,-6-15-39 16,-3-11-51-16,6 21-70 0,-6-21-76 15,8 14-93-15,-2-9-193 0,-6-5-121 0,7 4-226 16,-7-4-161-16</inkml:trace>
  <inkml:trace contextRef="#ctx0" brushRef="#br0" timeOffset="100265.34">15593 9338 2602 0,'0'0'43'0,"0"0"4"0,11-17-6 15,-11 17-9-15,9-11 4 0,-9 11 1 16,18-7 0-16,-5 4-1 0,-13 3-5 0,27-4-8 16,-8 1-17-16,-2 2-45 0,3 1-50 15,-2-4-74-15,-1 2-144 0,2-2-434 16,-6 0-13-16</inkml:trace>
  <inkml:trace contextRef="#ctx0" brushRef="#br0" timeOffset="100455.11">15754 9241 2338 0,'0'0'79'0,"-9"19"22"16,5-6 2-16,0 4 3 0,-3 0 9 15,4 2 11-15,-3 4 4 0,0 0-2 0,2 2-10 16,0 0-14-16,2-2-9 0,-2-1-11 16,2-1-8-16,2 0-8 0,-2-2-10 0,2 0-18 15,0-19-36-15,0 31-53 0,2-19-63 16,-2-12-67-16,4 20-78 0,-4-20-150 0,4 9-467 15,-4-9-243-15</inkml:trace>
  <inkml:trace contextRef="#ctx0" brushRef="#br0" timeOffset="100674.62">15887 9054 2769 0,'4'-13'76'0,"0"1"14"0,-4 12-4 16,0 0-3-16,5-17 3 0,-5 17 23 15,0 0 30-15,0 0 3 0,0 0-1 0,0 0-10 16,0 0-15-16,0 0-14 0,6 59-9 16,-6-34-10-16,0 1-7 0,3 3-11 15,-1 3-5-15,0 0-8 0,0 5-17 0,2-7-43 16,-2 3-52-16,0-3-66 0,-2-1-67 16,2-3-54-16,-2-3-86 0,2-1-165 0,-4-4-429 15,0 0-337-15</inkml:trace>
  <inkml:trace contextRef="#ctx0" brushRef="#br0" timeOffset="101181.68">15816 9078 2861 0,'2'-13'-39'15,"-2"13"23"-15,2-24 16 0,-2 24 13 0,8-22 19 16,-4 11 12-16,2 0 3 0,3-1 6 16,2 3-10-16,1-3-6 0,1 5-4 15,4-1-2-15,0 1-4 0,1 3-2 0,4-2-3 16,-1 3-5-16,3 2-2 0,-4 1 3 16,4 0-3-16,-1 1-5 0,-2 3 4 0,-2 1 0 15,3 4 0-15,-6-1-1 0,-3 4 0 16,-2-1 3-16,-5 2-4 0,-4 0 0 0,-2-13-1 15,-4 29 5-15,-4-14 1 0,-3 2 17 16,-2 0 13-16,-3-2 15 0,0-2 12 16,0 1 14-16,-1 0 3 0,2-3-2 0,2-2-10 15,1 1-4-15,0-2-11 0,12-8-5 16,-18 14-11-16,18-14-20 0,-11 9-29 0,11-9-23 16,0 0-24-16,0 0-25 0,0 0-17 15,0 0-16-15,27 16-6 0,-13-9-5 0,0-3 15 16,1 1 4-16,0 3 14 0,0-1 14 15,-1 1 16-15,2 1 9 0,-4 2 26 16,3 5 23-16,-4 1 20 0,-3-2 7 0,-2 1 9 16,-2 1 12-16,-4-1 6 0,0-16 10 15,-6 32 4-15,0-17-3 0,-5 0-6 16,0-2-4-16,1 0-13 0,-4-3-18 0,0-1-47 16,0 1-63-16,1-2-69 0,0-3-68 15,2 0-155-15,11-5-537 0,-18 4-304 0</inkml:trace>
  <inkml:trace contextRef="#ctx0" brushRef="#br0" timeOffset="101481.8">16349 9400 2695 0,'0'0'-96'16,"23"-3"26"-16,-23 3 28 0,25 0 21 0,-25 0 28 15,23 2 22-15,-23-2 22 0,26 5 7 16,-16-1 11-16,-10-4 3 0,22 14 8 0,-16-7 4 16,-6-7 6-16,4 17-4 0,-4-17 2 15,-2 23 8-15,2-23 0 0,-15 27 10 0,7-14 1 16,-3 0-1-16,-1 5-1 0,1-5-2 16,-2-1-13-16,5 2-3 0,-3-2-7 15,3 1-9-15,1-1-5 0,7-12-8 0,-10 21-4 16,10-21-16-16,4 17-31 0,-4-17-46 15,19 13-59-15,-6-7-70 0,5-2-65 0,0-3-109 16,1-2-191-16,-19 1-387 0,38-8-319 16</inkml:trace>
  <inkml:trace contextRef="#ctx0" brushRef="#br0" timeOffset="101745.76">16725 9060 2896 0,'0'0'30'0,"0"-19"19"0,0 19-12 0,0 0-2 16,0 0 7-16,6-14 29 0,-6 14 27 15,0 0 8-15,0 0 1 0,0 0-11 0,26 31-4 16,-20-16-10-16,1 8 3 0,-1-1-1 16,1 7 0-16,-1 3-5 0,0 3-8 15,-2-1-5-15,1 2-4 0,-5-2-9 0,0 3 1 16,-7-1-7-16,-1-1-5 0,-3-2-10 15,-6-2-11-15,1-2-32 0,-4-1-35 0,-1-3-42 16,0 0-61-16,2-3-66 0,2-6-106 16,0-1-205-16,5-4-427 0,-1 1-381 15</inkml:trace>
  <inkml:trace contextRef="#ctx0" brushRef="#br0" timeOffset="102220.64">16988 9153 2889 0,'0'0'-59'16,"10"-15"22"-16,-10 15 15 0,9-10 7 15,-9 10 20-15,0 0 9 0,13-10 20 0,-13 10 13 16,0 0 13-16,0 0 13 0,0 0 6 15,0 0 4-15,28 18 4 0,-24-7 4 0,-4-11-4 16,6 31 1-16,-6-10-3 0,-2-1-3 16,2 2-9-16,-2 2-5 0,0 1-7 15,-2-5-5-15,-2 5-8 0,2-5-1 0,0-1-3 16,-2-3-3-16,2-2 3 0,4-14 10 16,-6 25 8-16,6-25 0 0,-5 17-7 0,5-17-8 15,0 0-8-15,0 0-5 0,0 0-7 16,0 0-2-16,0 0-3 0,0 0-2 15,0 0-7-15,0 0-1 0,35-49 1 0,-27 31 2 16,2 3 2-16,-2 0 12 0,-1 2 7 16,2 3 9-16,-9 10 4 0,12-19-3 0,-12 19 12 15,11-10 9-15,-11 10 4 0,0 0 0 16,0 0-27-16,0 0-5 0,30 13-6 16,-30-13-4-16,16 19 1 0,-5-6-8 0,4 0-2 15,4 0-10-15,-2 2-29 0,2-3-38 16,-3-4-62-16,2-3-91 0,0-3-85 0,-3-2-200 15,0-2-109-15,-15 2-4 0,25-8-293 16,-15-1-282-16</inkml:trace>
  <inkml:trace contextRef="#ctx0" brushRef="#br0" timeOffset="102442.29">17072 8622 3128 0,'0'0'148'0,"-10"1"-17"15,10-1-13-15,0 0-13 0,0 0-8 16,0 0 1-16,0 0-9 0,0 0-10 16,-12 8-10-16,12-8-49 0,0 0-72 0,0 0-86 15,0 0-72-15,0 0-167 0,0 0-201 16,-12 4-259-16,12-4-175 0</inkml:trace>
  <inkml:trace contextRef="#ctx0" brushRef="#br0" timeOffset="114365.6">1000 14149 1320 0,'0'0'174'16,"0"0"-26"-16,0 0-39 0,0 0-24 0,0 0-10 16,0 0-4-16,-7 45 8 0,7-45-1 15,0 0-2-15,-6 17 8 0,6-17 5 0,0 0 13 16,-5 19 1-16,5-19-1 0,-6 15-4 16,6-15 3-16,-4 16-6 0,4-16-5 15,-6 21-8-15,6-21-6 0,-2 26-10 0,0-8-1 16,0-1-9-16,-3 2-4 0,3 1-2 15,0 5 3-15,0 0 3 0,-1 2 4 16,-1 1 2-16,2 1-1 0,-3-1-4 0,3 3-1 16,-1-1-2-16,-1 2-7 0,2-2-5 15,0 2-1-15,0-1-6 0,-1 1-3 16,1-2-4-16,0-1-2 0,2 1-1 0,-3-1 0 16,3-2 2-16,-3 0-2 0,-1-4-5 15,2-3-2-15,0 0-2 0,-2-4 1 0,4 3-13 16,-2-4-4-16,2-15-16 0,-5 26-23 15,5-26-27-15,-2 22-33 0,2-22-45 16,-2 18-41-16,2-18-47 0,0 0-61 0,-1 17-152 16,1-17-437-16,-4 7-252 0</inkml:trace>
  <inkml:trace contextRef="#ctx0" brushRef="#br0" timeOffset="114998.28">1000 14702 2575 0,'0'0'-94'0,"0"0"19"15,0 0 22-15,0 0 5 0,0 0 5 16,0 0 6-16,0 0 10 0,0 0 16 0,0 0 13 15,24-7 14-15,-24 7 19 0,23 0 9 16,-23 0 20-16,30 3 8 0,-15-3 7 16,-15 0 3-16,41 0 8 0,-16 0-3 0,-3 0-5 15,7 0-4-15,6-3-7 0,2 3-8 16,5 0-11-16,1-1-3 0,5-2-7 0,-2 3 1 16,4-1-5-16,8-2 3 0,-1 0 1 15,3 1-9-15,-1-1-5 0,-3 0 0 0,-4 2-2 16,-3-2-5-16,-1 3-3 0,1-4 1 15,-5 4-5-15,-1-1-1 0,-7 1 3 16,-1 0-2-16,-1-2-9 0,-2 2 7 16,-2 0-3-16,-1 0 0 0,-5-2 2 0,1 2-4 15,-3-2 5-15,-2 2 2 0,0-2-1 16,-20 2-1-16,32 0-2 0,-18 0-1 16,-14 0 0-16,23-2-3 0,-23 2-2 0,22 0 3 15,-22 0-4-15,16-3-4 0,-16 3-7 16,0 0-11-16,22 0-8 0,-22 0-10 15,0 0-12-15,0 0-13 0,23 0-10 0,-23 0-18 16,0 0-21-16,0 0-35 0,17-1-38 0,-17 1-63 16,0 0-154-16,10-3-316 0,-10 3 25 15</inkml:trace>
  <inkml:trace contextRef="#ctx0" brushRef="#br0" timeOffset="115345.64">2569 14495 2121 0,'0'0'-4'0,"0"-15"23"0,0 15-2 0,0 0 0 15,0-19 2-15,0 19 20 0,0 0 12 16,0 0 17-16,0-21 25 0,0 21 0 0,0 0 9 16,0 0 6-16,0 0 2 0,0 0 5 15,0 0 0-15,0 0 10 0,0 0 6 16,0 0-4-16,0 0-9 0,0 0-9 15,0 0-17-15,0 0-3 0,0 0-9 0,-4 71-10 16,4-51-8-16,-2 3-8 0,0 4-1 16,2 0 2-16,-2 2-2 0,2 1 4 15,-2-3-5-15,2 1-3 0,-2 3-4 0,4-3-1 16,-2 2-7-16,0-4-4 0,0 3 2 16,0-3-10-16,2-3-2 0,-2-3-9 0,2-1-9 15,-2 0-20-15,0-2-23 0,0-17-26 16,2 26-32-16,-2-26-49 0,2 20-53 15,-2-20-51-15,0 0-86 0,4 15-158 0,-4-15-440 16,0 0-343-16</inkml:trace>
  <inkml:trace contextRef="#ctx0" brushRef="#br0" timeOffset="116181.6">2285 14257 2803 0,'10'-28'-77'16,"-10"28"3"-16,0 0-7 0,8-15-23 0,-8 15-19 16,0 0-13-16,8-16 1 0,-8 16 13 15,8-8 20-15,-8 8 26 0,16-8 20 0,-16 8 18 16,16-5 26-16,-16 5 20 0,23-2 14 16,-23 2 8-16,26-2 4 0,-26 2-4 15,34 2-9-15,-13 0 7 0,0-2 1 16,2 2-21-16,5 1-21 0,2 0-11 0,1-2-4 15,3 2 5-15,0-3 3 0,2 1 15 16,-3-1 23-16,2 2 18 0,-1 0 7 0,-2-2 17 16,-3 2 15-16,1 0 6 0,-7-2 6 15,0 0 8-15,-1 1-6 0,-4 1 6 16,-18-2-11-16,30 0 3 0,-17 3-6 0,-13-3-4 16,23 0-7-16,-23 0-1 0,19 1-9 15,-19-1-4-15,17 2-3 0,-17-2-5 0,15 7-3 16,-15-7 1-16,13 9-7 0,-13-9-3 15,10 11-2-15,-10-11-1 0,8 19-2 16,-6-6 3-16,-2-13 2 0,8 29 3 0,-6-9 9 16,0-1-3-16,0 3 6 0,-2 4-7 15,0 4-1-15,0-2-3 0,0 1-5 0,-2 4-3 16,2-1-3-16,-2 5-4 0,0-4-3 16,-2 4 2-16,4 1-1 0,-2-6 0 15,2 1 1-15,-2 0 3 0,4 6 3 16,-4-5 6-16,4-2-3 0,-2 1-3 0,-2-1-1 15,2-2-7-15,0-2 0 0,0 2-2 16,0-4-3-16,0-5-2 0,-2 0 1 16,2-2 0-16,-2-1-5 0,2-18-4 0,0 30 1 15,-2-18-1-15,2-12 0 0,0 22 1 16,0-22 1-16,0 18-5 0,0-18 2 0,0 0 2 16,-4 22-3-16,4-22 2 0,0 0-4 15,-2 17 1-15,2-17-1 0,-12 8-2 0,12-8-2 16,-18 7-2-16,18-7-1 0,-27 7-1 15,5-4 2-15,0-2 3 0,-4 3 0 16,-5 3-2-16,-7-3 2 0,-3-1-4 0,-3 1 1 16,-3 0 3-16,-1-2-1 0,-10-1-9 15,9 1-2-15,1-2-14 0,-1 3-9 16,5-3-8-16,5 0-24 0,5 0-21 0,3 0-36 16,2 0-40-16,7 0-48 0,1 0-64 15,-1-3-153-15,8 3-457 0,-1 0-258 16</inkml:trace>
  <inkml:trace contextRef="#ctx0" brushRef="#br0" timeOffset="116926.27">3196 14686 2575 0,'-25'1'-64'0,"25"-1"37"16,0 0 7-16,0 0 5 0,0 0 9 0,0 0 1 15,-16 7 5-15,16-7 25 0,0 0 9 16,0 0 28-16,0 0 3 0,0 0 4 16,0 0 2-16,0 0 4 0,0 0-6 0,0 0-4 15,0 0-4-15,0 0-6 0,45 13-7 16,-28-13-5-16,6 0-1 0,3-2-3 0,5 2-6 15,5-3-5-15,7 3 1 0,3-3-5 16,1 3 7-16,3-1 5 0,0-2 1 16,3 2 1-16,-3 1-2 0,-1-3-2 0,4 2-4 15,-3 1-3-15,-1 0-3 0,0-3-1 16,0 3-1-16,-3 0-3 0,1 0-3 16,-5-1-1-16,1 1-3 0,-1-2 0 0,-7 2-2 15,-1-2 4-15,-2 0-1 0,-4 2-1 16,-3 0 0-16,-3-1 0 0,-4 1-4 15,2 0-1-15,-20 0 1 0,33-3-2 0,-33 3 0 16,26-1-1-16,-26 1-1 0,25 0-1 16,-25 0-3-16,21-3 5 0,-21 3-9 0,17 0-7 15,-17 0-11-15,0 0-12 0,24-2-11 16,-24 2-27-16,0 0-33 0,16-2-32 0,-16 2-48 16,14-3-53-16,-14 3-111 0,10-4-484 15,-10 4-166-15</inkml:trace>
  <inkml:trace contextRef="#ctx0" brushRef="#br0" timeOffset="117400.55">4599 14371 2423 0,'0'0'-47'0,"0"0"44"0,0 0 20 0,0 0 15 16,0 0 12-16,0 0 14 0,0 0 11 15,0 0 14-15,0 0 8 0,0 0 8 16,0 0-7-16,0 0 1 0,0 0 2 0,0 0-7 16,0 0-6-16,-8 42-3 0,8-42 6 15,2 31-2-15,-4-13-2 0,4 2 0 0,-2 0-5 16,0 1-5-16,0 0-5 0,0 4-8 16,2-1-1-16,-2 1-2 0,4 2-5 15,-2-2-2-15,3 3 3 0,-1-4-7 0,-2 3-2 16,2-4-3-16,-2 1-2 0,-2-4-4 15,2 0-2-15,0-1-9 0,-2-1 0 16,0-1-4-16,0 0 3 0,0-17-9 0,3 25-7 16,-3-25-25-16,0 22-19 0,0-22-32 15,-3 18-35-15,3-18-54 0,3 14-47 0,-3-14-89 16,0 0-169-16,-3 11-501 0,3-11-409 16</inkml:trace>
  <inkml:trace contextRef="#ctx0" brushRef="#br0" timeOffset="118260.96">4087 14196 2833 0,'0'0'-135'0,"0"0"21"0,0 0 5 0,-2-21 13 15,2 21 12-15,0 0 15 0,0 0 27 16,0 0 23-16,15-16 34 0,-15 16 28 16,17-2 7-16,-17 2 18 0,28-3 2 15,-12 1-3-15,8 2-4 0,3-2-4 0,5 1-10 16,4-1-3-16,8-1-9 0,3 2-2 16,4 1-18-16,7-2-2 0,4 0-5 0,-1-2-2 15,6 2-5-15,-4 2 3 0,-2-2 0 16,-1 1 4-16,-10 1 0 0,-1-3 1 15,-3 6-5-15,-3-6 3 0,-7 3 4 0,-2 0-2 16,-3 3-2-16,-1-3 1 0,-4 0-2 16,-1 1-2-16,-2-1 1 0,-4 0 2 0,1 0-5 15,-2 0 12-15,-18 0 2 0,28 2 13 16,-28-2 3-16,25 0 13 0,-25 0 16 0,20 6 7 16,-10-2 3-16,-10-4-5 0,14 11-3 15,-14-11-8-15,11 18-4 0,-4-8-6 16,-3 4-3-16,0-1-5 0,-2 4-6 0,2 2-1 15,-2 2-4-15,1-1-2 0,-1 5-5 16,0 1-1-16,-2 0 2 0,0 3-5 0,2 0-1 16,-2 4 1-16,2-3-4 0,-4 2 0 15,4-1 0-15,0 1-5 0,0 0 3 16,-2 1-1-16,4-2-3 0,-2-4-2 0,0 5 1 16,1-5 3-16,-1-2-3 0,3 3-1 15,-3-5-2-15,0 1 2 0,0-3-1 16,-2 0-2-16,2-2 1 0,0-1-3 15,-4 0-1-15,0-1-2 0,2-17-2 0,-6 30-1 16,1-16-2-16,-2-1-3 0,-1 2 1 16,-2-4 1-16,-1-3 2 0,-4 5-6 0,0-6 8 15,-1 1-1-15,-4-3 2 0,-3 4 2 16,-3-2-3-16,-3-1 1 0,0-1 1 16,-3-1-2-16,-5-2 1 0,1 0 0 15,-6-1-2-15,-3 1-4 0,1-2-6 0,-5 0-4 16,1 0-4-16,-1 0-2 0,-1 0-4 0,3 0 0 15,-4 0-7-15,7 0-3 0,0 0-8 16,1-2 2-16,9 2-16 0,2-1-12 16,3 1-33-16,5-2-32 0,4 2-21 0,0 0-39 15,1 2-75-15,19-2-520 0,-23-2-106 16</inkml:trace>
  <inkml:trace contextRef="#ctx0" brushRef="#br0" timeOffset="119005.63">5456 14690 2399 0,'0'0'-34'16,"0"0"13"-16,0 0 1 0,18 8-6 15,-18-8 10-15,0 0 10 0,0 0-8 0,20 1 5 16,-20-1-7-16,0 0 8 0,28 3 4 16,-15-3-4-16,6 0 11 0,-19 0 17 15,38 5 13-15,-15-5 13 0,5 2 11 0,1 0 19 16,1-1-2-16,2 2-4 0,-1-3-6 16,3 2-6-16,-2-2-7 0,2 1-8 0,-3-1 0 15,6 0-9-15,-3 2-4 0,2-2 2 16,0 0-7-16,-1 0-2 0,1 2-6 15,1-2 1-15,-1 0-9 0,0 0 7 0,-5 2 1 16,3-2 0-16,-4 0-2 0,0 2 9 16,-1-2-1-16,-3 0 9 0,-3 1 0 15,0-1 7-15,0 0 4 0,-3 3 8 0,-2-3 1 16,-18 0 8-16,34 0 5 0,-19 0 2 16,-15 0 5-16,28 0 0 0,-28 0 0 15,26 0 0-15,-26 0-5 0,24 0-5 16,-24 0-7-16,22-3-6 0,-22 3-5 0,0 0-3 15,25 0-6-15,-25 0-16 0,15-3-30 0,-15 3-28 16,0 0-38-16,15-4-42 0,-15 4-57 16,0 0-31-16,2-8-38 0,-2 8-78 15,0 0-602-15,0 0-331 0</inkml:trace>
  <inkml:trace contextRef="#ctx0" brushRef="#br0" timeOffset="119332.68">6462 14630 2753 0,'0'0'-5'0,"-17"-12"57"0,17 12 20 16,0 0 7-16,-14-5 10 0,14 5 11 16,0 0 21-16,0 0 6 0,-14-9 0 15,14 9-1-15,0 0-9 0,0 0-13 0,0 0-10 16,0 0-9-16,0 0-10 0,0 0-6 16,0 0-3-16,0 0-11 0,0 0 4 15,0 0-8-15,0 0-6 0,0 0-1 0,0 0-9 16,0 0-5-16,41 30 0 0,-29-23-7 15,2 4 2-15,-2-4-1 0,7 4-7 0,0 1-6 16,0 1-9-16,0-1-7 0,2-1-2 16,1 2-3-16,-4-1 3 0,2 2-1 15,-6-2-2-15,1 2 3 0,-5-1 2 0,-2-1-4 16,-2 1 3-16,-6-13-1 0,-2 23-6 16,2-23-8-16,-14 22-15 0,2-11-23 15,-3-2-24-15,0-2-31 0,-6 3-41 0,3-5-33 16,0 2-39-16,-1-2-54 0,0-3-119 15,4 2-521-15,3-3-324 0</inkml:trace>
  <inkml:trace contextRef="#ctx0" brushRef="#br0" timeOffset="119994.4">7213 13959 2812 0,'0'0'-48'0,"16"-10"24"0,-16 10-2 0,8-10 20 16,-8 10 12-16,0 0 16 0,10-8 30 15,-10 8 23-15,0 0 18 0,0 0 5 16,0 0 3-16,0 0 4 0,0 0 7 0,0 0 0 16,0 0 1-16,-57 18-1 0,40-15-1 15,0 3-12-15,1-2-10 0,-4-3-12 0,4 5-6 16,-4-4-8-16,20-2-6 0,-31 6-8 16,13-4-6-16,18-2-6 0,-26 7-2 15,12-3-2-15,14-4-2 0,-18 9-5 0,7 1 1 16,2 2-4-16,3 1-1 0,-1 2-3 15,3 1-3-15,2 2 1 0,0 4-2 0,0-2-3 16,0 4-1-16,0 2-1 0,2-2 1 16,-4 2 0-16,2 0 0 0,0 2-4 15,-2-4-1-15,2 0 0 0,-4 2 2 0,2-6-2 16,2-1-1-16,0 1 1 0,-2-5-1 16,2 2-1-16,2-17 0 0,-4 25-12 0,2-15-8 15,0-2-21-15,2-8-18 0,-4 10-22 16,4-10-10-16,0 0-5 0,0 0 6 15,0 0 11-15,0 0 9 0,0 0 7 0,0 0 6 16,-16-40 20-16,16 40 14 0,5-27 8 16,-5 27 11-16,0-28 13 0,2 12 5 0,0 1 7 15,-2 15 5-15,7-26 3 0,-3 16 0 16,-4 10-3-16,10-24-3 0,-2 14-3 0,4 0 0 16,0 2-4-16,0-2-3 0,1 3 0 15,2 0-3-15,0 1-3 0,2 2 0 16,0 0-1-16,4 0 1 0,-4 3-5 0,2 1-6 15,-2 0-27-15,-17 0-40 0,31-3-56 16,-15 3-65-16,-4 3-72 0,-12-3-160 16,23-3-167-16,-23 3-248 0,18 0-172 0</inkml:trace>
  <inkml:trace contextRef="#ctx0" brushRef="#br0" timeOffset="124675.98">4085 13512 2541 0,'0'0'-11'0,"0"0"29"0,8-15 18 16,-8 15 9-16,0 0 27 0,7-12 20 15,-7 12 14-15,0 0 14 0,0 0-2 0,6-13 5 16,-6 13 3-16,0 0 5 0,0 0 4 16,0 0-6-16,0 0-7 0,0 0-6 0,0 0-4 15,0 0-11-15,0 0-2 0,0 0-19 16,0 0-3-16,0 0-13 0,0 0-6 15,0 0-9-15,0 0-1 0,-15 53-7 16,13-38-3-16,2-15-1 0,-4 27-6 0,2-12-1 16,2-15 0-16,-5 31-12 0,5-18-8 0,0-13-15 15,-2 24-26-15,0-10-28 0,2-14-42 16,0 19-52-16,0-19-44 0,0 21-52 0,0-21-44 16,0 0-102-16,-6 19-135 0,6-12-361 15,0-7-269-15</inkml:trace>
  <inkml:trace contextRef="#ctx0" brushRef="#br0" timeOffset="125124.17">3878 13482 2778 0,'0'0'-3'0,"0"-27"8"16,0 27-4-16,0-22-4 0,0 22-3 0,2-16-4 15,-2 16 10-15,6-16-3 0,-6 16 2 16,11-15 2-16,-1 8-2 0,3-1 2 15,0 0 1-15,3 0-1 0,2 3 4 0,0 2 6 16,1-1 1-16,3 1 8 0,-2 2 0 16,0-1 3-16,-1 5 5 0,-2 0 2 15,-17-3 0-15,25 7 18 0,-17-2 11 0,-8-5 15 16,12 16 20-16,-12-16 8 0,2 17 2 16,-2-17 0-16,0 0-7 0,-16 33-9 15,8-22-11-15,0-2-10 0,1 3-6 0,7-12-4 16,-12 15-7-16,12-15-14 0,-9 11-7 15,9-11-12-15,-6 12-8 0,6-12-10 16,0 0-3-16,0 0-2 0,0 0-3 0,25 14 3 16,-14-8 0-16,5-3-1 0,4 2-2 15,1 1 0-15,2 0-2 0,0 3 1 0,1-1 5 16,-1 2-2-16,-4 1 6 0,0 1 2 16,-6-3 9-16,0 4 4 0,-5 1 14 0,-2-3 9 15,-6-11 6-15,2 25-19 0,-2-25 3 16,-8 27-4-16,-2-14-1 0,-1-2-2 0,-2 3-8 15,0-2-17-15,1-3-28 0,-3-1-33 16,0-1-40-16,3-2-45 0,12-5-56 16,-20 4-46-16,20-4-98 0,-19 0-588 15,19 0-356-15</inkml:trace>
  <inkml:trace contextRef="#ctx0" brushRef="#br0" timeOffset="125371.34">4559 13622 2784 0,'0'0'1'0,"15"3"39"16,-15-3 10-16,0 0 9 0,17 9 11 16,-17-9 12-16,8 9 7 0,-8-9 1 0,7 12-3 15,-7-12-5-15,6 17-9 0,-6-17-10 16,4 17-6-16,-4-17-5 0,4 23-4 15,-4-23-6-15,5 22-23 0,-3-12-32 16,-2-10-42-16,2 23-54 0,0-11-46 0,-2 1-55 16,0-13-97-16,-4 22-586 0,-3-8-275 15</inkml:trace>
  <inkml:trace contextRef="#ctx0" brushRef="#br0" timeOffset="125933.53">2913 13595 2640 0,'0'0'-31'0,"0"0"30"0,-5-16 11 16,5 16-2-16,0 0 8 0,0 0-12 15,0 0 39-15,0 0 32 0,0 0 14 0,0 0-7 16,0 0-7-16,0 0-12 0,0 0-1 16,0 0-7-16,-5 53 0 0,3-36-6 0,2-17-10 15,2 34 0-15,-2-15-5 0,0-2-5 16,0 1-8-16,0-18-23 0,0 32-40 0,2-15-48 16,-2-4-45-16,0-13-40 0,0 23-63 15,0-23-156-15,-4 18-347 0,4-18-20 16</inkml:trace>
  <inkml:trace contextRef="#ctx0" brushRef="#br0" timeOffset="126475.74">2707 13636 2226 0,'-4'-14'-42'16,"4"14"9"-16,-2-23-6 0,2 23-7 0,-2-18 8 15,2 18 6-15,0-18 5 0,0 18 8 16,4-16 1-16,-4 16 0 0,6-16 5 16,-6 16 4-16,12-13-3 0,-12 13 12 0,20-14 7 15,-10 8 1-15,5 1 5 0,0-1-7 16,2 2 1-16,1 3 1 0,2-4-2 16,-20 5 7-16,36-1 5 0,-17 1 28 0,-2 3 11 15,0 0-5-15,-17-3 11 0,26 13 10 16,-16-6 3-16,-2 3 3 0,1 0-13 15,-9-10 10-15,6 22 9 0,-6-22 5 0,0 25-2 16,0-25-6-16,-10 25 1 0,3-12-8 16,-1 1-6-16,2-3-6 0,-3-2-9 15,9-9-5-15,-17 18-7 0,11-11 2 0,6-7-7 16,-8 14-14-16,8-14-17 0,0 0-14 16,0 0-8-16,0 0 2 0,0 0-2 0,0 0-3 15,0 0 4-15,0 0 3 0,0 0 0 16,0 0 2-16,0 0-1 0,40-4 3 0,-40 4-3 15,23-4 5-15,-23 4 2 0,25 0 5 16,-25 0 3-16,25 0 4 0,-25 0 6 16,26 3 7-16,-16-1 5 0,-10-2 2 0,19 12 4 15,-10-6 6-15,-9-6 7 0,11 17 3 16,-11-17 14-16,4 19-4 0,-4-19 0 0,-4 23-1 16,-3-10-9-16,7-13 0 0,-15 23-11 15,3-12-3-15,-1 2-8 0,3-2-16 16,-4-2-30-16,2 0-35 0,12-9-41 0,-21 10-52 15,12-4-40-15,9-6-53 0,-17 3-104 16,17-3-537-16,-10 0-250 0</inkml:trace>
  <inkml:trace contextRef="#ctx0" brushRef="#br0" timeOffset="126719.92">3131 13794 2732 0,'0'0'20'0,"18"-2"5"0,-18 2 1 16,0 0 6-16,0 0 29 0,22 3 31 0,-22-3 12 15,12 10 2-15,-12-10-7 0,11 16-9 16,-11-16-13-16,10 19 0 0,-6-9-11 16,0 5-5-16,-4-15-8 0,8 29-6 0,-4-14-5 15,0-1-8-15,-2 0-21 0,-2-14-39 16,6 25-38-16,-4-14-50 0,-2-11-47 0,6 25-37 15,-2-16-44-15,-4-9-100 0,9 18-491 16,-4-10-166-16</inkml:trace>
  <inkml:trace contextRef="#ctx0" brushRef="#br0" timeOffset="127613.53">4468 13771 2351 0,'0'0'-109'16,"0"0"18"-16,0 0 17 0,-14-5 15 0,14 5 18 15,0 0 17-15,0 0 14 0,0 0 20 16,0 0 8-16,-12-12 7 0,12 12 4 15,0 0 4-15,0 0 5 0,0 0 3 0,0 0 6 16,26-20-2-16,-26 20 11 0,15-11 3 16,-15 11 0-16,15-7 1 0,-15 7-2 0,10-8-4 15,-10 8-3-15,13-10-6 0,-13 10-6 16,15-5-1-16,-15 5 2 0,15-6 5 16,-15 6 0-16,16-5 6 0,-16 5 9 0,18-2 5 15,-18 2-5-15,0 0-1 0,0 0 6 16,29 5-5-16,-29-5-1 0,11 8 2 15,-11-8 3-15,8 9 4 0,-8-9 12 0,3 17-2 16,-3-17 4-16,0 0-4 0,-7 30-7 16,0-17 0-16,7-13-7 0,-12 23-4 15,8-16-3-15,4-7 4 0,-13 22-7 0,5-10-5 16,8-12 0-16,-9 17-5 0,9-17-4 16,-9 16-4-16,9-16-3 0,-6 13-2 0,6-13 0 15,0 0-7-15,-2 15-2 0,2-15-2 16,0 0-6-16,0 0-14 0,22 15-25 15,-22-15-30-15,22-1-39 0,-22 1-47 0,39-7-44 16,-11 2-54-16,-2-2-48 0,11-2-113 16,3 2-580-16,2 2-435 0</inkml:trace>
  <inkml:trace contextRef="#ctx0" brushRef="#br0" timeOffset="132372">10404 13614 2868 0,'0'0'-84'16,"0"0"62"-16,0 0 32 0,0 0 34 15,0 0 11-15,8-19 10 0,-8 19 5 16,0 0-3-16,0 0 0 0,0 0-7 0,0 0-6 15,0 0-6-15,6-13-6 0,-6 13 0 16,0 0-1-16,0 0-4 0,0 0-2 0,0 0-8 16,0 0 1-16,0 0-1 0,0 0-1 15,0 0 2-15,0 0 0 0,0 0-1 16,0 0-1-16,0 0-2 0,0 0-2 16,-6 55 2-16,4-39 2 0,-2-1 2 0,2 2 0 15,-2 2-2-15,2-1-2 0,0 1-2 16,-1 2-2-16,0-3-3 0,1 1 0 0,0 0-4 15,2 0-5-15,0-19-20 0,2 29-23 16,-2-15-41-16,0-14-67 0,2 24-47 0,1-16-53 16,-3-8-141-16,3 13-507 0,-3-13-272 15</inkml:trace>
  <inkml:trace contextRef="#ctx0" brushRef="#br0" timeOffset="132925.51">10241 13657 2627 0,'-5'-23'-65'0,"5"23"15"0,0-17 14 0,0 17 4 16,0 0 0-16,7-19 17 0,-7 19-2 15,8-12 11-15,-8 12 11 0,13-9 1 16,-13 9-6-16,15-8 5 0,-15 8-1 0,20-7 13 15,-20 7 4-15,28-6 8 0,-11 4 4 16,0 0 12-16,-17 2 9 0,39-2-7 0,-19 2 1 16,2 0-7-16,1 2-6 0,1 0-2 15,-4-2-4-15,2 4-2 0,-3-3 4 0,-3 3-14 16,2 0 0-16,-4 2 1 0,2 0-2 16,-4 1-3-16,-12-7 4 0,17 15-4 15,-13-7 1-15,-4-8 3 0,2 21 0 0,-2-21-3 16,-8 20 0-16,-1-8 2 0,1 1 8 15,-2-3 2-15,-4 0 10 0,0-1 0 0,-1 1 0 16,0-2-2-16,-2 0-6 0,5-1-3 16,-4-1-1-16,16-6-2 0,-22 11 0 15,22-11-2-15,-20 8-5 0,20-8-8 16,-12 1-25-16,12-1-6 0,0 0-9 0,0 0-5 16,0 0-4-16,0 0 4 0,0 0 2 15,0 0 1-15,0 0 1 0,0 0 8 16,0 0 2-16,56 12 3 0,-40-8 10 0,2 2 14 15,1 3 17-15,3 1 27 0,-4-1 5 16,0 3-1-16,-4-5-2 0,-3 7-1 0,-2-3-5 16,-3 0 5-16,-6-11 5 0,-2 23-5 15,2-23-8-15,-17 23-4 0,4-14-5 16,-5 3-8-16,-2-3-19 0,-3-1-32 0,-3-2-44 16,3-2-58-16,0 0-63 0,-1-4-107 15,3-3-593-15,0 2-271 0</inkml:trace>
  <inkml:trace contextRef="#ctx0" brushRef="#br0" timeOffset="133275.68">10577 13139 2737 0,'0'0'27'0,"0"0"39"16,5-14 15-16,-5 14 5 0,0 0 11 15,0 0 14-15,0 0 0 0,0 0 1 0,0 0-11 16,0 0-11-16,0 0-7 0,0 0-10 15,0 0-5-15,0 0-9 0,0 0-7 0,0 0-3 16,-5 61-5-16,8-48-10 0,-1 5-11 16,2-4-23-16,-2 2-28 0,0-1-33 15,0 1-42-15,0-1-40 0,0 0-41 0,-2-2-31 16,0-13-72-16,-4 23-645 0,-2-12-341 16</inkml:trace>
  <inkml:trace contextRef="#ctx0" brushRef="#br0" timeOffset="133505.47">10228 13426 2778 0,'0'0'-95'16,"0"0"12"-16,0 0 4 0,0 0 10 15,0 0 8-15,0 0 6 0,0 0 20 0,0 0 29 16,36-17-1-16,-36 17 3 0,37 2 8 15,-9 0-4-15,2 2-3 0,7-3 0 0,2 5-1 16,5-2-6-16,1 0-11 0,-1 0-39 16,2 0-42-16,-5-3-78 0,-5 1-150 15,-2 0-177-15,-2 2 317 0</inkml:trace>
  <inkml:trace contextRef="#ctx0" brushRef="#br0" timeOffset="133943.6">11062 13466 1589 0,'0'0'118'16,"0"0"8"-16,0 0-3 0,0 0-10 16,0 0-15-16,0 0 2 0,0 0 3 0,0 0-3 15,0 0-5-15,0 0-25 0,0 0-1 16,0 0-9-16,57 11-1 0,-40-9-7 16,2-2-8-16,0 3-25 0,0-3-45 15,-19 0-44-15,36-3-43 0,-19 3-48 0,-2-3-76 16,-15 3-490-16,21-4 1 0</inkml:trace>
  <inkml:trace contextRef="#ctx0" brushRef="#br0" timeOffset="134091.34">11145 13381 2175 0,'0'0'34'16,"-18"-6"33"-16,18 6-7 0,0 0 4 16,0 0 0-16,0 0-16 0,0 0-4 15,0 0-7-15,0 0-3 0,0 0-25 0,0 0-34 16,0 0-27-16,47-8-28 0,-47 8-31 0,34 0-48 15,-18-1-116-15,4-2-339 0,-1 2 172 16</inkml:trace>
  <inkml:trace contextRef="#ctx0" brushRef="#br0" timeOffset="136624.79">12093 13058 1779 0,'0'0'26'16,"14"-9"44"-16,-14 9 17 0,0 0 17 16,0 0 13-16,0 0 5 0,0 0-1 0,0 0-11 15,16-6-4-15,-16 6-13 0,0 0 14 16,0 0 16-16,0 0 6 0,0 0 8 0,10 23-4 16,-10-23-10-16,-2 25-9 0,2-8-9 15,-2 2-15-15,0 0-7 0,-2 2-11 16,2 2-5-16,2 0-10 0,-3 1-4 0,1 0-8 15,1-3-13-15,-1 0-12 0,-2-1-34 16,4-3-35-16,-2 2-42 0,4-1-55 0,-2-1-50 16,0-17-54-16,0 27-117 0,-2-18-572 15,2 2-356-15</inkml:trace>
  <inkml:trace contextRef="#ctx0" brushRef="#br0" timeOffset="136904.62">11817 13573 2810 0,'0'0'-78'0,"0"0"26"16,0 0 9-16,0 0 2 0,0 0 20 0,0 0 14 15,0 0 7-15,0 0 7 0,0 0 5 16,0 0-2-16,0 0 5 0,68 0 6 0,-46 0 29 15,4 0 9-15,4 0 19 0,6 0 14 16,0 0 5-16,2 0-2 0,2 2-5 16,-3-2-11-16,-1 0-12 0,0 2-17 0,-1-4-38 15,-4 2-53-15,-1 0-48 0,-5 0-54 16,-2 0-42-16,-2-2-83 0,-21 2-555 16,29 0-152-16</inkml:trace>
  <inkml:trace contextRef="#ctx0" brushRef="#br0" timeOffset="137226.87">12010 13795 2509 0,'0'0'-13'0,"-16"4"29"0,16-4 16 15,0 0 29-15,0 0 26 0,-13 10 24 0,13-10 11 16,0 0 3-16,-7 17-4 0,7-17-9 16,-4 21-12-16,2-7-7 0,0 2 1 0,-1 2-2 15,1 1 0-15,-1 0-2 0,1 2-4 16,-1-2-6-16,1 0-7 0,0 0-9 0,0 0-4 16,2 0-8-16,-2-2-2 0,2-17-9 15,-2 33-11-15,2-20-21 0,0-13-24 16,-2 25-28-16,2-25-35 0,0 21-36 0,0-21-44 15,0 15-37-15,0-15-29 0,2 7-47 16,-2-7-106-16,0 0-511 0,0 0-260 0</inkml:trace>
  <inkml:trace contextRef="#ctx0" brushRef="#br0" timeOffset="137724.6">11878 13904 2632 0,'0'0'-69'0,"-5"-19"30"0,5 19 14 16,-5-17 25-16,5 17 21 0,-4-15 12 0,4 15 22 16,0 0 4-16,-4-21 3 0,4 21-4 15,0 0-6-15,0 0-5 0,4-25-5 16,-4 25-2-16,14-12-8 0,-14 12-2 16,18-5-6-16,-5 1 1 0,-13 4-4 0,24-4-3 15,-24 4-6-15,30-2 2 0,-10 4-3 16,-3 1 0-16,-17-3-1 0,33 3 1 0,-22 1-5 15,5-1 1-15,-3 6 1 0,-13-9 21 16,16 13-1-16,-16-13 1 0,9 17-1 0,-9-17 1 16,2 21 6-16,-2-21 3 0,-9 22 10 15,0-10 2-15,2 0 8 0,-6-1-1 16,-1-1 5-16,3-1-3 0,-3-1-5 0,-1 2-1 16,4-5-3-16,-3 3-6 0,14-8 0 15,-17 9-6-15,17-9-15 0,-15 6-19 16,15-6-13-16,0 0-18 0,0 0-12 0,0 0-11 15,0 0-1-15,0 0 2 0,0 0 1 16,0 0 3-16,0 0 4 0,53 0 4 0,-53 0 5 16,24 0 3-16,-24 0 3 0,22 5 11 15,-22-5 8-15,21 8 11 0,-14 0 9 0,-7-8 12 16,15 13 2-16,-10-3-1 0,-5-10 2 16,2 19 2-16,-2-19-3 0,-5 21 3 15,5-21-2-15,-15 21-5 0,8-10-1 0,-6-2-6 16,-3 0-16-16,5 0-27 0,-8-2-35 15,4 1-49-15,-1-2-36 0,-1 2-58 0,0-7-92 16,7 1-617-16,-4 0-307 0</inkml:trace>
  <inkml:trace contextRef="#ctx0" brushRef="#br0" timeOffset="138018.49">12307 14205 2862 0,'0'0'36'0,"15"4"41"0,-15-4 20 0,11 8 25 16,-11-8 18-16,8 12 13 0,-8-12-3 15,6 12-6-15,-6-12-15 0,4 20-14 0,-4-20-15 16,2 25-7-16,-2-14-12 0,0-11-10 15,0 26-8-15,0-10-11 0,0-16-4 0,0 24-10 16,0-10-26-16,0-14-29 0,-2 21-35 16,2-21-44-16,-2 17-56 0,2-17-46 15,0 17-44-15,0-17-80 0,-4 11-170 0,4-11-421 16,0 0-308-16</inkml:trace>
  <inkml:trace contextRef="#ctx0" brushRef="#br0" timeOffset="138685.29">12791 13556 2715 0,'0'0'-63'0,"0"0"43"15,-36-23 34-15,36 23 14 0,0 0 28 16,0 0 14-16,0 0 6 0,0 0 10 0,0 0-1 16,0 0-3-16,0 0 0 0,0 0 2 15,0 0 3-15,0 0-3 0,0 0-3 0,44 0-5 16,-44 0-10-16,20-2-7 0,-20 2-17 16,22-1-45-16,-22 1-60 0,21 0-82 15,-10-3-70-15,-11 3-137 0,13-4-561 0,-13 4-308 16</inkml:trace>
  <inkml:trace contextRef="#ctx0" brushRef="#br0" timeOffset="138887.07">12808 13457 2871 0,'0'0'13'0,"0"0"22"0,0 0 15 15,0 0 15-15,-19 19 13 0,19-19 11 0,-8 17 0 16,8-17 1-16,-5 26-8 0,-1-10-8 15,3 1-10-15,0 0 11 0,1 2-10 16,0-2-8-16,2 3-19 0,-2-4-27 0,2-16-38 16,0 36-47-16,0-18-44 0,0-2-55 15,0-5-64-15,0-11-157 0,-3 19-470 16,3-19-217-16</inkml:trace>
  <inkml:trace contextRef="#ctx0" brushRef="#br0" timeOffset="139187.46">13176 13036 2615 0,'0'0'-21'0,"7"-14"29"15,-7 14-1-15,0 0 33 0,10-9 56 16,-10 9 40-16,0 0 24 0,0 0 12 15,0 0-6-15,0 0-9 0,15 34-13 0,-13-19-9 16,-2 2-12-16,0 4-12 0,0 0-13 16,4 6-13-16,-2-2-5 0,2 1-1 15,-3 1-18-15,3 0-5 0,1 2-10 0,4-3-17 16,-5-1-36-16,1 0-40 0,-1-2-49 16,3-3-49-16,-2 1-52 0,-1-3-51 15,-2-1-115-15,0-2-176 0,-2-2-355 0,0-1-275 16</inkml:trace>
  <inkml:trace contextRef="#ctx0" brushRef="#br0" timeOffset="139393.5">13140 13625 2812 0,'0'0'54'0,"0"0"15"0,0 0-7 15,0 0-5-15,0 0-7 0,0 0 7 0,0 0 4 16,0 0-5-16,0 0-6 0,0 0-6 15,67-8-2-15,-44 5-5 0,9 3-5 0,-1 0-6 16,5 0 2-16,0-1-8 0,2 1-7 16,-1 0-33-16,-2 0-43 0,1 1-65 15,-3-1-53-15,-3 0-78 0,-9 0-152 0,2 0-367 16,-7 3-74-16</inkml:trace>
  <inkml:trace contextRef="#ctx0" brushRef="#br0" timeOffset="139684.26">13340 13853 2376 0,'0'0'-18'0,"-11"13"24"0,11-13 10 0,0 0 26 16,-4 21 14-16,4-21 19 0,-3 24 1 15,0-10-4-15,-1 2-6 0,2 2-4 0,-1 4 3 16,1-4 9-16,-2 4 17 0,2 3 5 16,0-2-2-16,-1 3-6 0,1-6-11 0,-2 0-11 15,1-1-6-15,1 0-6 0,1-2-7 16,-1-2-24-16,2-15-25 0,-4 25-40 16,4-25-41-16,-2 21-43 0,0-13-51 0,2-8-57 15,-5 7-121-15,5-7-460 0,0 0-137 16</inkml:trace>
  <inkml:trace contextRef="#ctx0" brushRef="#br0" timeOffset="140145.81">13191 13883 2493 0,'0'0'3'16,"-8"-17"27"-16,8 17 19 0,-5-11 21 0,5 11 9 15,0 0 14-15,0 0-5 0,-4-18-4 16,4 18-12-16,0 0-14 0,0 0-16 15,22-12-21-15,-22 12-9 0,25-3-16 0,-5 6-15 16,1 0-5-16,0 1-11 0,2 0-1 16,2 3 15-16,2 0 3 0,-5 0 1 0,3 2-3 15,-3 1 6-15,-3-1-3 0,-6 1 7 16,-2-1 3-16,0 1 11 0,-11-10 5 0,3 21 8 16,-3-21 20-16,0 0 13 0,-21 28 11 15,8-18 3-15,-3-1 7 0,1-1-3 16,-4 0-1-16,2-2-3 0,-1-1-2 0,5 4-4 15,-4-6-7-15,17-3-6 0,-22 9-4 16,22-9-7-16,-18 7-20 0,18-7-24 0,0 0-25 16,-9 9-21-16,9-9-18 0,0 0-19 15,0 0-16-15,0 0-14 0,38 16-14 16,-25-12 5-16,6 2 7 0,-6-1 5 0,5 4 23 16,0 3 33-16,4-2 38 0,-1 5 30 15,-2 1 23-15,0 2 25 0,-4-2 14 16,-3 1 7-16,-1-2 6 0,-7 1 14 0,-2-1 4 15,-2-15 8-15,-6 26-5 0,-5-12-8 16,-1-2-12-16,-5-1-5 0,-4-3-14 16,-2 1-22-16,0-3-36 0,2-2-50 0,-2 0-66 15,6 0-55-15,-4-7-88 0,10 2-200 16,-5-2-340-16,3-1-104 0</inkml:trace>
  <inkml:trace contextRef="#ctx0" brushRef="#br0" timeOffset="140651.5">13719 14249 2455 0,'0'0'98'15,"0"0"57"-15,0 0 9 0,23 0 2 0,-23 0-2 16,0 0 6-16,0 0 1 0,0 0-10 16,0 0-12-16,0 0-15 0,0 0-21 15,0 0-3-15,16-12-24 0,-16 12-3 0,0 0-10 16,17-3-6-16,-17 3-8 0,21 0 5 15,-21 0-10-15,23 0-7 0,-23 0-8 16,21 2 1-16,-21-2-6 0,17 1 1 0,-17-1-9 16,0 0-5-16,22 7-1 0,-22-7 6 15,9 7-2-15,-9-7-4 0,0 0 8 16,2 17 3-16,-2-17 1 0,0 0 3 0,-13 27 9 16,1-15 2-16,4-1 3 0,-3 1-3 15,1 1-3-15,1-2 3 0,1 2-8 0,-2-1-3 16,3 1-8-16,7-13 4 0,-8 20-2 15,8-20-6-15,-5 16-4 0,5-16-15 16,0 0-7-16,7 23-18 0,-7-23-20 0,13 10-29 16,-1-6-30-16,-12-4-40 0,19 6-46 15,-7-6-54-15,1 0-60 0,-13 0-136 0,21-6-161 16,-10 2-8-16,-11 4-278 0,14-7-251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5:08:56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5074 6523 562 0,'0'0'155'0,"0"0"-36"0,0 0-59 16,0 0-9-16,0 0-14 0,0 0-1 15,0 0 5-15,0 0 9 0,0 0 9 0,0 0 15 16,0 0 2-16,0 0 5 0,0 0 16 16,0 0 2-16,0 0 21 0,0 0 6 15,0 0 11-15,0 0-2 0,0 0 1 16,0 0-10-16,0 0-9 0,0 0-9 0,0 0-12 15,0 0-10-15,0 0-8 0,0 0-11 16,0 0 1-16,0 0-11 0,0 0-11 0,0 0-3 16,48 9-6-16,-48-9-2 0,0 0-9 15,17-11-3-15,-17 11-9 0,12-13-5 0,-12 13 3 16,12-13-6-16,-6 4-1 0,-6 9-5 16,10-19 3-16,-10 19-9 0,6-22 6 15,-1 12-5-15,-5 10 5 0,7-22-5 0,-7 22 0 16,4-21 3-16,-4 21 3 0,2-23-1 15,-2 23 0-15,-2-19-1 0,2 19 2 0,0 0-1 16,-4-25-3-16,4 25 3 0,-7-15-1 16,7 15 1-16,-7-14 4 0,7 14-4 0,0 0 3 15,-10-13-2-15,10 13 1 0,0 0 0 16,0 0 9-16,-15-8 7 0,15 8 3 0,0 0 2 16,0 0 3-16,0 0-1 0,0 0-2 15,-21 21-7-15,21-21 4 0,-6 19 1 16,6-19-3-16,-5 22-1 0,5-22 7 15,-4 24 5-15,0-8 2 0,2-1 4 0,0 2 2 16,0-1 1-16,0 2-1 0,-1 2-1 16,1-2-1-16,0 1 2 0,0 2-5 15,-3-1-3-15,3 0 0 0,-2 5 1 0,2-6-1 16,-2 1 2-16,0 2 4 0,2-2-8 16,-2-1-3-16,2-1-2 0,0 0-2 0,-3 1-1 15,2-4-2-15,-1 2-3 0,4-17-6 16,-4 28-13-16,2-16-27 0,2-12-42 15,-4 22-53-15,4-22-57 0,-2 18-54 0,0-12-93 16,2-6-643-16,-6 9-426 0</inkml:trace>
  <inkml:trace contextRef="#ctx0" brushRef="#br0" timeOffset="218.52">4910 6863 2891 0,'0'0'-110'0,"0"0"21"16,0 0 8-16,0 0 0 0,0 0 26 16,0 0 32-16,32-28 26 0,-32 28 17 15,11-8 11-15,-11 8-7 0,14-8-3 0,-14 8-3 16,18-10 0-16,-8 4 1 0,-10 6-2 16,26-10-7-16,-11 5-4 0,-1 2-36 0,4-2-47 15,-18 5-47-15,28-7-72 0,-12 4-129 16,-4-2-277-16,-1 3 195 0</inkml:trace>
  <inkml:trace contextRef="#ctx0" brushRef="#br0" timeOffset="898.02">5300 6831 1682 0,'0'0'-28'0,"0"0"11"15,0 0 0-15,0 0 7 0,0 0 10 16,0 0 29-16,0 0 21 0,8 13 21 0,-8-13 15 16,0 0-3-16,0 0-11 0,0 0 3 15,-4 26 16-15,4-26-2 0,-2 17 5 0,2-17-1 16,0 22-15-16,0-22-6 0,-2 22-1 16,0-9-3-16,2-13-3 0,-2 26 7 15,0-10-5-15,2-16 6 0,-2 32 1 16,0-19-2-16,2-13-5 0,0 24-6 15,0-24-3-15,0 24-5 0,0-24-9 0,0 21 1 16,0-21-6-16,0 18-3 0,0-18-5 0,-2 16 0 16,2-16-2-16,0 0-5 0,0 0 1 15,0 17-1-15,0-17-5 0,0 0-2 16,0 0-3-16,0 0-4 0,0 0-5 0,0 0-2 16,0 0-2-16,0 0-4 0,0 0 1 15,0 0 3-15,0 0-3 0,12-56-2 16,-12 56 1-16,4-20 2 0,-4 20-1 0,6-16-2 15,-6 16 2-15,7-19-1 0,-7 19 1 16,10-15 0-16,-1 5-1 0,-9 10 1 0,13-13-1 16,-13 13 1-16,14-10-1 0,-14 10 2 15,16-6-4-15,-16 6 6 0,18-2 2 16,-18 2 8-16,0 0 0 0,22 9 12 16,-22-9 10-16,10 10 12 0,-10-10 8 0,9 15 13 15,-9-15-3-15,2 18 1 0,-2-18-5 16,-2 17-4-16,2-17-8 0,0 0-1 15,-13 25-8-15,4-17-5 0,9-8-18 0,-17 11-40 16,7-5-53-16,10-6-70 0,-24 3-103 16,24-3-208-16,-25-6-177 0,10 3-225 0,15 3-212 15</inkml:trace>
  <inkml:trace contextRef="#ctx0" brushRef="#br0" timeOffset="2438.61">1613 6474 2434 0,'0'0'-118'16,"0"0"11"-16,0 0 16 0,0 0 11 15,6-18 13-15,-6 18 13 0,0 0 8 16,6-17 15-16,-6 17 9 0,0 0 0 0,7-18 12 15,-7 18 10-15,4-15 3 0,-4 15 5 16,6-15 7-16,-6 15 6 0,7-21 18 0,-7 21-3 16,5-19 4-16,-5 19 10 0,5-20-10 15,-5 20 10-15,2-21 1 0,-2 21-10 16,0-19 7-16,0 19-14 0,0-23-6 0,0 23-3 16,-7-19 1-16,7 19-2 0,-5-18-4 15,5 18-8-15,-13-17 8 0,6 9-8 16,7 8 0-16,-16-11-1 0,16 11-4 0,-13-6 6 15,13 6-4-15,0 0 3 0,-25-3 0 16,25 3 4-16,0 0 2 0,-22 3 5 0,22-3 2 16,0 0 2-16,-18 16 4 0,18-16 4 15,-5 20 12-15,1-6-6 0,1 1 4 0,1 2 5 16,0 1-5-16,2 1 1 0,-2 2-5 16,2 0-3-16,2-1 2 0,0 5-2 15,-2 0 6-15,2 0 3 0,-2 2 5 0,3 1 5 16,-3-3 7-16,0 2 0 0,0 0-2 15,0-3-6-15,-3 1-6 0,3 1-3 16,-2-1-3-16,0-4-6 0,-2 1-3 0,1-3-2 16,1-1-4-16,-1 0-2 0,-1-2-8 15,0-2-13-15,4-14-29 0,-10 24-45 16,6-16-62-16,4-8-63 0,-13 11-56 0,13-11-140 16,-14 1-477-16,14-1-223 0</inkml:trace>
  <inkml:trace contextRef="#ctx0" brushRef="#br0" timeOffset="2680.55">1352 6751 2606 0,'32'-1'-47'0,"-32"1"-1"0,0 0 4 15,19-6 3-15,-19 6 23 0,17-6 6 0,-17 6 19 16,25-9 7-16,-12 5-2 0,4-1 3 16,-3 0-10-16,-14 5-5 0,32-9 0 0,-16 5-6 15,3 1-37-15,-5-1-27 0,3 0-43 16,0 0-58-16,-17 4-129 0,25-8-258 0,-16 6 248 16</inkml:trace>
  <inkml:trace contextRef="#ctx0" brushRef="#br0" timeOffset="3165.93">1765 6700 1622 0,'0'0'32'0,"0"0"31"16,0 0-19-16,0 0-11 0,0 0 3 15,0 0 8-15,0 0 11 0,0 0-7 0,0 0-3 16,13 14 6-16,-13-14-15 0,0 0 6 16,-2 28-10-16,2-28 18 0,-2 23 12 0,2-23 8 15,-4 24 2-15,2-8-3 0,1 1-7 16,1-17 3-16,-2 32-10 0,0-14-6 16,2-3-2-16,-3 2-4 0,3-17-8 0,-3 33 2 15,1-20-1-15,2-13-3 0,0 25-2 16,0-25 0-16,-1 21-7 0,1-21 1 15,-2 19-4-15,2-19 8 0,0 0-11 0,2 21-1 16,-2-21-3-16,0 0 1 0,0 15-4 16,0-15 0-16,0 0-2 0,0 0-2 0,0 0 11 15,0 0-13-15,0 0-1 0,0 0-4 16,0 0-2-16,0 0-2 0,0 0 0 16,0 0 1-16,0 0-8 0,0 0 4 0,0 0-1 15,0 0 0-15,0 0 6 0,0 0 4 16,0 0 3-16,0 0 1 0,0 0-1 0,0 0 3 15,0 0-2-15,0 0-2 0,0 0-1 16,0 0 1-16,0 0-4 0,0 0-13 16,20-38-24-16,-20 38-39 0,0 0-34 0,0 0-41 15,0 0-59-15,0 0-124 0,0 0-392 16,0 0 9-16</inkml:trace>
  <inkml:trace contextRef="#ctx0" brushRef="#br0" timeOffset="3546.57">1881 6842 2047 0,'0'0'-86'0,"10"-10"10"16,-10 10 6-16,0 0 13 0,0 0 2 15,0 0 6-15,0 0 7 0,0 0 2 0,0 0 10 16,0 0 4-16,0 0 13 0,-33 28 14 16,33-28 16-16,-13 10 10 0,13-10 2 15,-12 9 11-15,12-9 8 0,-13 8-11 0,13-8 2 16,0 0 17-16,-13 12-5 0,13-12 1 16,0 0 14-16,-7 11-9 0,7-11-4 0,0 0 2 15,0 0 9-15,0 19 28 0,0-19 1 16,0 0 6-16,0 0 0 0,7 21-3 15,-7-21-6-15,5 13-9 0,-5-13-5 16,6 14-7-16,-6-14-5 0,6 15-10 0,-6-15-5 16,10 14-8-16,-10-14-17 0,16 12-60 15,-10-5-77-15,-6-7-99 0,16 11-182 0,-7-7-373 16,-9-4-55-16</inkml:trace>
  <inkml:trace contextRef="#ctx0" brushRef="#br0" timeOffset="7848.6">9966 4907 2206 0,'0'0'-70'0,"0"0"21"16,0 0 17-16,0 0 18 0,38-19 14 15,-38 19 28-15,0 0 15 0,0 0 18 0,0 0 6 16,0 0 8-16,0 0 9 0,0 0 10 15,0 0 9-15,0 0 9 0,0 0 7 16,0 0 3-16,0 0 2 0,0 0-4 16,0 0-8-16,0 0-11 0,0 0-15 0,0 0-8 15,0 0-8-15,0 0-7 0,0 0-4 16,0 0-2-16,18 18-6 0,-18-18-5 0,0 0-2 16,0 21-8-16,0-21-1 0,5 19-4 15,-5-19-2-15,-3 24-3 0,3-24-4 16,0 29 0-16,0-16-3 0,0-13-3 0,-4 33 1 15,2-18 0-15,-2 2-4 0,2-2 3 16,2-15-5-16,-6 27-2 0,4-15 1 0,2-12-1 16,-4 22-2-16,4-22-1 0,-8 17 2 15,8-17-1-15,-2 16 0 0,2-16 0 0,0 0-1 16,-4 16 2-16,4-16 3 0,0 0 1 16,0 0 3-16,-4 18-3 0,4-18 2 15,0 0-1-15,0 0-4 0,0 0 0 0,0 0 0 16,0 0-1-16,0 0-2 0,0 0-3 15,0 0 4-15,0 0-2 0,6-63-2 16,-2 49-3-16,2-1 0 0,-2 1 1 0,-4 14 1 16,6-31-5-16,-2 15 4 0,0-1 0 15,2 4-1-15,-1 0-2 0,-5 13 0 0,8-27 2 16,-4 15 0-16,-4 12-3 0,9-19 1 16,-9 19 0-16,11-16 2 0,-11 16-4 0,10-14 1 15,-10 14 1-15,10-9-1 0,-10 9-1 16,0 0 3-16,18-6-2 0,-18 6 1 15,0 0 0-15,0 0 0 0,0 0-1 16,25 12 1-16,-25-12 1 0,4 13 1 0,-4-13-4 16,5 17 7-16,-5-17-3 0,4 20 2 15,-4-20-2-15,0 22 1 0,0-22-1 0,2 23 2 16,-2-23 0-16,0 21 2 0,0-21-3 16,-2 17 0-16,2-17 4 0,0 0-6 15,-2 25 2-15,2-25 2 0,0 0 0 0,0 18 1 16,0-18 0-16,0 0 5 0,0 0-6 15,2 16 2-15,-2-16-4 0,0 0 2 16,0 0 1-16,0 0-4 0,0 0 0 0,0 0 1 16,0 0-1-16,38-25-1 0,-38 25 1 15,17-17 0-15,-9 7 1 0,0 1-2 0,4-2 1 16,-2 3 0-16,-2-2 4 0,3 0-5 16,-11 10-2-16,17-16 0 0,-8 9 1 0,-9 7 2 15,12-11 2-15,-12 11 2 0,10-11-2 16,-10 11-2-16,0 0 14 0,0 0 21 15,18-2 5-15,-18 2 10 0,0 0-1 0,0 0 21 16,8 27-1-16,-8-27-8 0,2 23-4 16,-2-10-5-16,0-13-1 0,2 30-3 0,-2-13-8 15,0 1-4-15,2-1 1 0,-2 0-6 16,2 0 4-16,-2 0-9 0,2-2-13 16,1 1-27-16,-1-3-36 0,-2-2-56 0,0-11-66 15,4 20-85-15,-4-20-120 0,4 11-215 16,-4-11-29-16,0 0-323 0,0 0-367 0</inkml:trace>
  <inkml:trace contextRef="#ctx0" brushRef="#br0" timeOffset="8584.09">10507 5140 2742 0,'0'0'-97'16,"0"0"35"-16,0 0 9 0,0 0 22 16,0 0 34-16,-2-25 31 0,2 25 26 0,0 0 15 15,2-16 5-15,-2 16-4 0,4-16-4 16,-4 16 5-16,7-17 2 0,-7 17-8 0,9-20-4 15,-9 20-2-15,10-17-5 0,-4 9 5 16,-6 8-16-16,15-14-7 0,-7 8-4 16,-8 6-3-16,20-13-3 0,-10 8-4 0,-10 5-2 15,20-5-4-15,-20 5-7 0,20-2 0 16,-20 2 2-16,0 0 2 0,26 9 1 0,-18-3 8 16,-8-6 2-16,15 18 7 0,-11-6 5 15,-2 2 1-15,-2-14 7 0,2 31-9 0,-4-14-6 16,-2 2-2-16,-2 4-2 0,-2-2-2 15,1-1-1-15,-4 2 0 0,1-3-1 16,-1-1 2-16,1 2 7 0,2-5 0 0,-4 0-2 16,6-1-2-16,-2-3 2 0,8-11 1 15,-13 21 13-15,13-21 11 0,-9 13-7 16,9-13-3-16,0 0-6 0,0 0-6 0,0 0-3 16,0 0-7-16,0 0-1 0,0 0-5 15,0 0-6-15,40-38 0 0,-26 23-5 16,0-3-2-16,3-2-2 0,0-3-7 15,2 0 0-15,-1 0-1 0,0-1 2 0,1 2-2 16,-2 3 0-16,-2-2 2 0,2 4-2 16,-2-2 2-16,-3 2 1 0,4 2 2 0,-8 2 2 15,3 1 3-15,-5 0 3 0,2 3 0 16,-8 9 0-16,11-15-5 0,-11 15-1 0,6-13-3 16,-6 13 2-16,0 0 3 0,0 0-4 15,0 0 9-15,0 0 4 0,0 0 28 16,0 0 3-16,0 0 4 0,-31 30 0 0,31-30 2 15,-11 25-34-15,7-12 4 0,0 2-4 16,4-15 1-16,-3 28-5 0,3-10 5 0,3-1-6 16,1 0 2-16,2-1-1 0,3 1 0 15,1 0-4-15,3 0-5 0,0-2-19 16,-3-4-27-16,0 1-35 0,2-5-44 0,-2 3-49 16,2-4-69-16,-1-2-55 0,-11-4-103 15,16 2-159-15,-16-2-85 0,0 0-247 0,0 0-261 16</inkml:trace>
  <inkml:trace contextRef="#ctx0" brushRef="#br0" timeOffset="9088.49">11058 5210 2648 0,'0'0'-40'0,"0"0"25"15,0 0 9-15,0 0 27 0,0 0 19 0,0 0 17 16,0 0 2-16,0 0-6 0,0 0-7 16,0 0-8-16,0 0-4 0,21 4 2 15,-21-4-7-15,0 0 1 0,0 0-1 0,0 0-5 16,0 0 8-16,0 0-5 0,26-4 2 16,-26 4-5-16,0 0 0 0,0 0 0 15,0 0 1-15,22 2-1 0,-22-2 14 0,0 0 3 16,14 8 6-16,-14-8-2 0,0 0 1 15,10 11-4-15,-10-11 5 0,6 12-3 16,-6-12 13-16,6 11 7 0,-6-11 3 0,0 0 1 16,5 21-2-16,-5-21-6 0,2 14-5 15,-2-14-6-15,0 0-1 0,-2 22-6 0,2-22-3 16,0 0-5-16,-9 21 4 0,9-21-7 16,-5 14-1-16,5-14 4 0,-9 11 1 0,9-11 4 15,-14 9-1-15,14-9 5 0,-10 8 2 16,10-8-3-16,0 0 3 0,-21 4-7 15,21-4 17-15,0 0 2 0,0 0-5 0,0 0 2 16,-27-12 3-16,27 12-8 0,0 0 7 16,-7-19-10-16,7 19-5 0,0-16-5 15,0 16-6-15,0 0-7 0,11-29-5 0,-5 19-11 16,-6 10-23-16,20-19-35 0,-9 10-42 16,-2-1-59-16,2 2-78 0,2-1-67 0,-3 1-132 15,-1-1-199-15,-3 1-9 0,-6 8-218 16,7-15-209-16</inkml:trace>
  <inkml:trace contextRef="#ctx0" brushRef="#br0" timeOffset="9704.57">10620 4485 2453 0,'0'0'-100'0,"0"0"23"0,0 0 15 15,0 0 17-15,0 0 18 0,0 0 24 0,0 0 15 16,0 0 17-16,0 0 8 0,0 0 0 15,0 0 14-15,0 0 17 0,0 0 8 16,0 0 11-16,18 36 3 0,-18-36-2 0,0 0-5 16,0 0 1-16,-8 19-6 0,8-19-4 15,0 0-9-15,-12 11 6 0,12-11 5 16,0 0 7-16,-18 10 0 0,18-10 11 16,0 0-2-16,-16 3 4 0,16-3-3 0,0 0 1 15,0 0-10-15,0 0-6 0,0 0-9 16,0 0-3-16,0 0-13 0,0 0-4 0,0 0-8 15,0 0-2-15,0 0-7 0,16-45 1 16,-16 45-7-16,22-12 0 0,-12 8-6 16,5-1 0-16,-15 5-10 0,19-6 5 0,-19 6-2 15,17-4-2-15,-17 4-7 0,0 0-22 16,0 0-36-16,24 7-48 0,-24-7-43 0,0 0-57 16,0 0-50-16,4 12-86 0,-4-12-161 15,0 0-400-15,0 0-283 0</inkml:trace>
  <inkml:trace contextRef="#ctx0" brushRef="#br0" timeOffset="10015.12">10899 4486 2658 0,'0'0'-84'0,"14"-1"24"15,-14 1 36-15,0 0 33 0,0 0 28 16,0 0 16-16,0 0 4 0,16 13-5 0,-16-13 2 15,0 0-3-15,0 0-3 0,0 0 12 16,0 0 8-16,0 0 10 0,0 0 2 16,0 0 2-16,-22 30-6 0,22-30 13 15,0 0 9-15,0 0-8 0,0 0-8 0,0 0-4 16,0 0-3-16,0 0-4 0,0 0-9 16,0 0-4-16,0 0-7 0,0 0-4 0,0 0-5 15,0 0-3-15,0 0-6 0,0 0-4 16,0 0-6-16,0 0-1 0,0 0-5 15,0 0-29-15,0 0-37 0,26-39-51 16,-26 39-63-16,0 0-78 0,0 0-125 0,0 0-220 16,0 0-266-16,0 0-202 0</inkml:trace>
  <inkml:trace contextRef="#ctx0" brushRef="#br0" timeOffset="11862.54">11568 5050 2497 0,'0'0'-56'0,"0"0"31"0,0 0 23 0,0 0 28 16,0 0 21-16,0 0 13 0,0 0 11 15,0 0 25-15,0 0 9 0,0 0 10 0,0 0 2 16,0 0-3-16,0 0 0 0,26-13-3 16,-26 13-5-16,0 0-10 0,0 0-8 0,0 0-11 15,39 12-9-15,-39-12-5 0,19 3-7 16,-19-3-6-16,22 4-6 0,-7-3-5 16,-1 5-1-16,-14-6-4 0,28 3-10 0,-16-2-11 15,-12-1-25-15,31 3-27 0,-19-3-37 16,-12 0-53-16,27-3-42 0,-18 3-50 15,-9 0-80-15,17-7-671 0,-17 7-415 0</inkml:trace>
  <inkml:trace contextRef="#ctx0" brushRef="#br0" timeOffset="12088.34">11606 4943 2909 0,'0'0'-100'0,"0"0"12"0,-23 0 25 0,23 0 31 16,0 0 39-16,0 0 24 0,0 0-4 16,0 0-1-16,0 0-1 0,0 0 7 0,0 0 8 15,0 0 4-15,0 0 0 0,0 0-2 16,0 0-7-16,67 0-2 0,-50 3-18 16,2-3-23-16,-19 0-43 0,37-3-51 0,-21 3-40 15,-1-1-55-15,-15 1-101 0,28-4-401 16,-18 2 47-16</inkml:trace>
  <inkml:trace contextRef="#ctx0" brushRef="#br0" timeOffset="212479.99">12428 4850 705 0,'0'0'91'0,"0"0"-43"0,18 2 1 0,-18-2 1 16,0 0-7-16,0 0 18 0,0 0 8 16,0 0-4-16,0 0 10 0,0 0 23 0,0 0-15 15,0 0-4-15,18 1-3 0,-18-1-3 16,0 0-5-16,0 0-5 0,0 0-5 0,0 0 5 16,0 0 3-16,0 0-19 0,0 0-4 15,0 0 5-15,0 0 12 0,0 0-1 16,18 3 14-16,-18-3-1 0,0 0-1 0,0 0 0 15,0 0 1-15,24-7-7 0,-24 7 4 16,0 0 2-16,17-10 9 0,-17 10 4 16,12-12-8-16,-12 12-5 0,10-11-7 0,-10 11-9 15,14-15-1-15,-14 15-8 0,8-18-5 16,-4 9-6-16,-4 9-2 0,7-17-5 16,-7 17-3-16,0-19-5 0,0 19-2 15,0 0 3-15,-2-24-5 0,2 24-4 0,0 0-3 16,-9-19 1-16,9 19 3 0,0 0-2 15,-9-16-4-15,9 16 5 0,0 0-5 0,-13-10-1 16,13 10 2-16,0 0 1 0,0 0-3 16,-16-3 2-16,16 3 6 0,0 0-6 0,0 0 2 15,0 0-1-15,0 0 4 0,0 0-1 16,-25 15 2-16,25-15-3 0,0 0 3 0,-9 15 2 16,9-15 3-16,-9 15 6 0,9-15 3 15,-7 17-1-15,1-5-3 0,-1 1 2 16,7-13 0-16,-12 27-6 0,8-12 1 0,-2-1-1 15,3 1-2-15,-1 0-3 0,-1-1-3 16,-2 4 5-16,3-1-5 0,-1 1 0 0,-1-1-1 16,2 0-5-16,0 0 0 0,3-1 2 15,-3 0-1-15,-2 0 0 0,6-16 1 16,-6 28-1-16,2-15-1 0,4-13-3 0,-7 25 1 16,3-13-3-16,4-12-6 0,-7 17-20 15,7-17-34-15,-3 15-33 0,3-15-39 16,-4 13-47-16,4-13-55 0,-7 6-89 0,7-6-630 15,0 0-379-15</inkml:trace>
  <inkml:trace contextRef="#ctx0" brushRef="#br0" timeOffset="212724.92">12234 5088 2742 0,'0'0'-145'0,"0"0"18"0,0 0 13 16,0 0 11-16,0 0 14 0,0 0 24 15,0 0 32-15,0 0 22 0,0 0 14 16,0 0 18-16,0 0 10 0,0 0 13 0,0 0 14 16,36-18 9-16,-36 18 16 0,0 0 4 15,21-6-3-15,-21 6-5 0,16-4-11 16,-16 4-9-16,0 0-7 0,22-4-3 0,-22 4-5 16,16-3-12-16,-16 3-19 0,0 0-41 15,25-3-41-15,-25 3-31 0,17 0-51 0,-17 0-60 16,0 0-112-16,27-4-325 0,-20 3 127 15</inkml:trace>
  <inkml:trace contextRef="#ctx0" brushRef="#br0" timeOffset="213113.22">12565 5050 1864 0,'0'0'-34'16,"0"0"9"-16,0 0 16 0,19-12-11 0,-19 12 12 16,0 0 4-16,0 0 14 0,13-9 2 15,-13 9 4-15,0 0 10 0,0 0 7 0,12-11 4 16,-12 11 24-16,0 0 14 0,0 0 3 16,0 0 7-16,14-8-3 0,-14 8-3 15,0 0-8-15,0 0-3 0,0 0 0 0,0 0 10 16,0 0 15-16,0 0 1 0,0 0 1 15,0 0 7-15,0 0-7 0,3 33-4 16,-3-33-1-16,0 0-3 0,-5 27-9 0,5-27 0 16,-2 21-17-16,2-21-5 0,-4 20-6 15,4-20-2-15,-8 23-7 0,6-11-7 0,2-12 0 16,-4 20-1-16,4-20-6 0,-4 22 0 16,4-22-3-16,-3 17-4 0,3-17-5 15,0 0-13-15,-4 20-28 0,4-20-41 0,0 0-40 16,0 0-52-16,0 18-37 0,0-18-41 15,0 0-54-15,0 0-602 0,0 0-271 0</inkml:trace>
  <inkml:trace contextRef="#ctx0" brushRef="#br0" timeOffset="213407.09">12652 5079 2621 0,'0'0'-59'0,"5"-13"15"0,-5 13 7 16,0 0 0-16,5-13 10 0,-5 13 7 15,0 0 26-15,0 0 22 0,0 0 10 16,0 0 2-16,0 0-1 0,0 0 6 0,0 0-6 16,0 0 3-16,0 0 8 0,0 0 10 15,0 0-5-15,-32 33-3 0,32-33 1 0,-7 13 0 16,7-13-2-16,-6 15-2 0,6-15-2 16,-8 13 6-16,8-13 3 0,-4 15 5 0,4-15 12 15,0 0 7-15,0 27 4 0,0-27-3 16,2 17-4-16,-2-17-8 0,10 16-3 15,-10-16-11-15,15 16 0 0,-3-9-11 0,3 1-4 16,-2-3-19-16,5 0-44 0,-1-2-62 16,2 0-61-16,0-2-55 0,0-1-70 0,-4-1-140 15,3-2-478-15,-7 0-266 0</inkml:trace>
  <inkml:trace contextRef="#ctx0" brushRef="#br0" timeOffset="213671.18">13130 5033 2655 0,'0'0'-74'0,"0"0"8"0,12-8 9 16,-12 8 4-16,0 0 1 0,16-5 7 15,-16 5 2-15,20-4 3 0,-20 4 12 0,21-4-2 16,-21 4-1-16,24-2 12 0,-24 2-10 16,27-1-1-16,-13-1-13 0,-14 2-10 0,22-2-26 15,-22 2-30-15,20-3-43 0,-20 3-42 16,13-5-269-16,-13 5 376 0</inkml:trace>
  <inkml:trace contextRef="#ctx0" brushRef="#br0" timeOffset="213886.17">13247 4964 1378 0,'0'0'28'0,"0"0"11"0,0 0 15 16,0 0 31-16,0 0 20 0,0 0 13 0,0 0 9 15,0 0 5-15,0 0-1 0,-15 14-4 16,15-14-11-16,0 0-6 0,0 0 10 16,2 21-12-16,-2-21-14 0,0 0-8 0,3 22-11 15,-3-22-5-15,2 20-9 0,-2-20-8 16,4 16-14-16,-4-16-22 0,2 22-25 15,-2-22-57-15,2 17-48 0,-1-7-28 0,-1-10-38 16,2 15-47-16,-2-15-106 0,2 13-362 16,-2-13 57-16</inkml:trace>
  <inkml:trace contextRef="#ctx0" brushRef="#br0" timeOffset="214387.81">13618 4904 1945 0,'0'0'-68'16,"12"-13"27"-16,-12 13 14 0,13-12 12 0,-13 12 13 15,11-9 17-15,-11 9 8 0,10-13-2 16,-10 13 29-16,11-8-3 0,-11 8 17 15,8-12 3-15,-8 12 5 0,10-12 5 0,-10 12-4 16,9-11 2-16,-9 11-8 0,6-13-4 16,-6 13 2-16,4-16-7 0,-4 16-2 0,3-16-2 15,-3 16-8-15,0 0 2 0,2-23 3 16,-2 23-1-16,0 0-5 0,-2-19-1 16,2 19-9-16,0 0-1 0,0 0-5 0,-3-21-7 15,3 21 3-15,0 0-3 0,0 0-1 16,0 0 5-16,0 0 2 0,-13-8 5 0,13 8-3 15,0 0 5-15,0 0-4 0,0 0-3 16,-20 30 1-16,20-30 2 0,-7 22-8 16,3-9-2-16,2 2-2 0,2-15 3 0,-3 32 0 15,-2-12 3-15,3-4 7 0,2 5 10 16,-2 0 18-16,-2 2-1 0,4-1-2 0,-1-2-7 16,-1 1-3-16,0 0 1 0,0 0-9 15,0-2-4-15,-2-1-1 0,1 2-6 0,1-2-4 16,2-18-8-16,-2 27-24 0,-1-14-32 15,3-13-40-15,-3 19-42 0,3-19-56 16,-4 15-37-16,4-15-40 0,-4 5-74 16,4-5-571-16,0 0-280 0</inkml:trace>
  <inkml:trace contextRef="#ctx0" brushRef="#br0" timeOffset="214514.91">13591 5153 2594 0,'0'0'-88'0,"27"-26"20"16,-27 26 20-16,0 0 20 0,21-8-4 0,-21 8 4 15,17-5-1-15,-17 5 7 0,16-5 0 16,-16 5-31-16,19-3-58 0,-19 3-103 16,17-10-376-16,-8 5 207 0</inkml:trace>
  <inkml:trace contextRef="#ctx0" brushRef="#br0" timeOffset="-214466.93">13881 5096 1640 0,'5'8'-25'0,"-5"-8"5"0,0 0-1 16,0 0 12-16,11 11 19 0,-11-11 12 0,0 0 13 16,0 0 2-16,6 13 4 0,-6-13-6 15,0 0-1-15,5 14 1 0,-5-14-11 16,0 0 12-16,2 21-5 0,-2-21 6 0,1 15 3 15,-1-15 6-15,4 19 5 0,-4-19 12 16,4 19 14-16,-4-19-3 0,4 22 6 16,-4-22-10-16,1 26-5 0,-1-15-5 0,0-11 2 15,0 25-3-15,0-25-3 0,0 21 3 16,0-21 0-16,0 19-7 0,0-19 4 0,0 15-6 16,0-15 4-16,0 0 15 0,0 19 9 15,0-19-9-15,0 0-4 0,0 0-9 16,0 0 0-16,0 0-9 0,0 0-5 0,0 0-6 15,0 0-5-15,0 0 0 0,24-38-5 16,-19 25-4-16,2 0 1 0,2-1-4 16,0 1-2-16,-1 0-7 0,-1 0 1 0,3 2 0 15,-10 11-3-15,19-17 2 0,-11 8-2 0,-8 9 2 16,17-10 15-16,-17 10 20 0,16-8 0 16,-16 8 2-16,0 0-1 0,0 0 13 15,0 0 1-15,26 14 3 0,-26-14 0 0,3 15-1 16,-3-15-1-16,0 0-6 0,-7 29-3 15,7-29-6-15,-11 21-7 0,5-11-5 16,-1 1-28-16,7-11-51 0,-20 17-66 0,11-8-95 16,-3-5-95-16,-1 2-218 0,-3-4-117 15,1 0-226-15,15-2-218 0</inkml:trace>
  <inkml:trace contextRef="#ctx0" brushRef="#br0" timeOffset="-211046.56">8663 8058 947 0,'0'0'387'0,"-20"-1"-76"0,20 1-118 0,0 0-49 16,0 0-30-16,0 0-15 0,0 0 17 15,0 0 14-15,0 0 20 0,0 0 7 0,0 0-6 16,-18 8-2-16,18-8-4 0,0 0-8 16,0 0-5-16,0 0-7 0,0 0-4 0,0 0-13 15,0 0-4-15,0 0-12 0,0 0-8 16,0 0-7-16,0 0-11 0,0 0-6 15,0 0-6-15,0 0-8 0,34 18-5 0,-34-18-5 16,0 0-2-16,0 0-6 0,28-18-5 16,-18 8-1-16,1 1 0 0,-1-5-6 15,1-1-2-15,2-3-1 0,-3 0-2 0,-2-3-1 16,2 0 0-16,-2 0-3 0,0 0 2 0,-2-2-5 16,3 0 0-16,-2 3 2 0,-3 0 5 15,0 4 6-15,0 0 7 0,-2-2 5 16,-2 18 0-16,3-28-4 0,-3 28 1 15,0-21-6-15,0 21-1 0,-3-17-6 0,3 17 0 16,-8-11 2-16,8 11-3 0,0 0 0 16,-17-5 0-16,17 5 0 0,0 0 2 15,0 0 6-15,-39 16-4 0,31-6 1 0,-2 1 2 16,2 2-3-16,-3 3 9 0,2 0 2 16,-1 4 3-16,1 2 1 0,1 0 8 15,0 0 1-15,1 4-8 0,0 0-14 0,1 2 2 16,2-1-2-16,0 1 0 0,2 1 12 0,-2 1-6 15,2-3 2-15,2 2-2 0,-3-4 3 16,1 1-9-16,2 0-4 0,-4-4 0 16,1-1 2-16,1-2-7 0,2 0-10 0,-2-2-21 15,2-17-29-15,-6 29-37 0,4-17-50 16,2-12-62-16,-8 18-56 0,3-11-44 0,5-7-88 16,-12 8-124-16,12-8-81 0,-13 0-330 15,13 0-327-15</inkml:trace>
  <inkml:trace contextRef="#ctx0" brushRef="#br0" timeOffset="-210862.67">8538 8244 2768 0,'12'-15'-54'15,"-12"15"41"-15,10-10 3 0,-10 10 2 0,12-9 10 16,-12 9 23-16,16-7 33 0,-16 7 19 0,14-7 12 16,-14 7 1-16,15-6 1 0,-15 6-8 15,19-3 1-15,-19 3-3 0,19-2-8 16,-19 2-4-16,24-2-8 0,-24 2-16 0,25-4-33 15,-25 4-52-15,30-2-65 0,-16 2-60 16,4-2-72-16,-18 2-165 0,29-5-421 0,-12 3-150 16</inkml:trace>
  <inkml:trace contextRef="#ctx0" brushRef="#br0" timeOffset="-209100.17">9711 7895 2426 0,'0'0'33'16,"0"0"35"-16,4-18-4 0,-4 18-4 15,0 0-6-15,0 0 12 0,0 0 16 0,0 0 31 16,0 0 15-16,0 0 8 0,0 0-6 15,0 0-4-15,0 0 6 0,0 0 4 16,0 0 2-16,0 0-7 0,0 52-10 16,-2-36-6-16,2 0 8 0,-2 4-11 0,0-1-2 15,0 3-9-15,2 0-10 0,-4 1-2 16,4 1-5-16,-2-1-39 0,0-2-3 0,0-1 1 16,0 2 0-16,-2 0-6 0,4-6-1 15,-3 4-1-15,0-4-10 0,3-16-1 16,-2 28-3-16,2-14-6 0,0-14-29 0,-2 21-25 15,2-12-34-15,0-9-45 0,0 0-65 16,2 22-63-16,-2-22-51 0,0 0-128 0,8 4-164 16,-8-4-26-16,0 0-225 0,0 0-178 15</inkml:trace>
  <inkml:trace contextRef="#ctx0" brushRef="#br0" timeOffset="-208806.86">9895 8071 2756 0,'0'0'126'16,"11"-13"-12"-16,-11 13-27 0,0 0-23 16,0 0-6-16,0 0-10 0,0 0 1 15,0 0-7-15,0 0 2 0,-36-4-6 0,36 4-4 16,0 0-2-16,-36 11 21 0,24-8 24 16,12-3 16-16,-26 12 3 0,12-5-3 15,2 1-9-15,0 0-8 0,-1 2-5 0,3 1-1 16,1 0-5-16,1 1-6 0,8-12-1 15,-11 23-1-15,7-12-3 0,4-11-3 0,-2 23-4 16,2-23-9-16,6 25-2 0,2-12 2 16,3-1-9-16,8-2 1 0,2 4-9 0,3-2-12 15,1-3-37-15,3 1-45 0,-1-3-63 16,0 0-80-16,-1-1-85 0,1 0-196 16,-5-3-120-16,-4-3-274 0,0 3-269 0</inkml:trace>
  <inkml:trace contextRef="#ctx0" brushRef="#br0" timeOffset="-207553.55">10386 7986 2683 0,'0'0'-63'16,"-14"-12"-3"-16,14 12 11 0,0 0 8 0,0 0 9 15,0 0 20-15,0 0 19 0,0 0 22 16,0 0 12-16,-24 22-2 0,24-22 12 16,0 0 9-16,-12 19 11 0,12-19 25 0,-9 21 16 15,5-9 9-15,0 1 1 0,-2 2-4 16,6-15-6-16,-9 30-11 0,2-12 0 16,3-1-18-16,0 2-1 0,-2-2 1 0,4 2-3 15,-2 0-5-15,0 1 0 0,1 0-4 16,1-3 3-16,0 3-3 0,0-2 1 15,2 1-3-15,-2 1-3 0,4-4-4 0,0 2-3 16,0-1-1-16,3-2 0 0,1 1-7 16,0-1-1-16,0-1 14 0,4 0-5 0,0-2-5 15,-2-1-12-15,2-2-31 0,-1 2-48 16,-9-11-65-16,17 15-103 0,-13-9-107 16,3-3-219-16,-7-3-78 0,0 0-291 0,0 0-296 15</inkml:trace>
  <inkml:trace contextRef="#ctx0" brushRef="#br0" timeOffset="-175524.99">10691 8170 2624 0,'0'0'-136'0,"0"0"21"0,6-15 13 15,-6 15 18-15,0 0 12 0,12-12 22 16,-12 12 11-16,0 0 6 0,10-11 22 15,-10 11 14-15,0 0 10 0,8-10 11 0,-8 10 11 16,0 0 7-16,0 0 7 0,11-9 0 16,-11 9 5-16,0 0-14 0,0 0-3 15,0 0 9-15,15-8-15 0,-15 8-5 0,0 0 2 16,0 0-5-16,21 0-2 0,-21 0 2 16,0 0 1-16,26 1 7 0,-26-1 0 15,0 0 12-15,24 3 4 0,-24-3 6 0,18 4-1 16,-18-4-3-16,15 4 1 0,-15-4 3 15,12 5-2-15,-12-5 7 0,9 10-2 0,-9-10 0 16,0 0 2-16,4 16 3 0,-4-16-4 16,0 0-2-16,-7 24-8 0,7-24-5 15,-6 15-1-15,6-15-2 0,-12 17-2 0,5-7 0 16,7-10 3-16,-14 21 1 0,5-10 5 16,0-2-11-16,1 0-2 0,8-9-3 0,-17 20-2 15,8-12-2-15,9-8-5 0,-14 14 0 16,14-14-7-16,-13 12 0 0,13-12 1 15,-8 11 2-15,8-11-3 0,-9 9 6 0,9-9 8 16,0 0-3-16,0 0-2 0,-9 11-3 16,9-11-2-16,0 0 0 0,0 0-1 0,0 0-2 15,0 0-5-15,0 0-1 0,0 0 1 16,51-21-2-16,-37 13-1 0,0 2 1 16,-2-3-1-16,4 1 2 0,-2-3-4 0,3 2 6 15,-2-5-2-15,2 2-1 0,-3 2 1 16,0-2-1-16,0 2 2 0,-1 1 3 0,0-1 3 15,-2 0 10-15,-1 1 1 0,-10 9 5 16,14-13 0-16,-14 13-1 0,14-13 2 16,-14 13-4-16,10-10 3 0,-10 10-11 15,9-7-1-15,-9 7-2 0,0 0-1 0,0 0-1 16,0 0 0-16,0 0 2 0,0 0 1 16,0 0 1-16,0 0 5 0,0 0 1 0,0 0 1 15,0 0 0-15,0 0-7 0,-35 26 1 16,35-26 1-16,-16 21-5 0,10-10 2 15,-2 0-7-15,0 4 5 0,8-15-1 0,-12 24-3 16,7-11 1-16,1 0 2 0,4-13 20 16,-4 25-3-16,2-12-9 0,2-13 2 0,2 23 7 15,-2-23-13-15,8 21-8 0,-1-10 8 16,-1-1-5-16,-6-10 0 0,15 18-22 16,-6-12-28-16,1-2-41 0,-10-4-69 0,20 5-84 15,-10-5-88-15,-10 0-187 0,19-5-122 16,-9 2 13-16,-10 3-236 0,17-7-195 0</inkml:trace>
  <inkml:trace contextRef="#ctx0" brushRef="#br0" timeOffset="-175051.37">11227 8383 2547 0,'0'0'-41'0,"0"0"22"0,0 0-7 0,0 0 26 16,0 0 15-16,0 0 36 0,0 0 3 15,0 0 16-15,-5-40-3 0,5 40-2 0,0 0-2 16,0 0-4-16,0 0-3 0,10-12-3 15,-10 12-6-15,0 0-3 0,0 0-2 0,0 0 4 16,0 0 3-16,0 0-7 0,0 0 7 16,0 0 2-16,0 0 1 0,0 0 1 15,29 22 1-15,-29-22 3 0,0 0 6 0,4 17 1 16,-4-17 6-16,0 0-2 0,0 18 2 16,0-18 3-16,0 0 1 0,0 0-6 0,-11 22-5 15,11-22-3-15,-8 9-1 0,8-9-4 16,0 0-5-16,-14 10 4 0,14-10 3 15,0 0 4-15,0 0 2 0,0 0-4 16,-22-2-5-16,22 2-3 0,0 0-9 0,0 0-7 16,0 0-11-16,0-32-7 0,0 32-13 15,0 0-26-15,0 0-29 0,9-30-33 0,-9 30-41 16,5-11-55-16,-5 11-55 0,12-9-67 16,-6 5-145-16,-6 4-159 0,12-8-278 15,-12 8-260-15</inkml:trace>
  <inkml:trace contextRef="#ctx0" brushRef="#br0" timeOffset="-174775.12">11443 8282 2587 0,'0'0'-54'0,"0"0"27"0,0 0 11 16,0 0 4-16,2-25 6 0,-2 25 19 16,0 0 11-16,0 0 27 0,19-6 10 0,-19 6 7 15,0 0-6-15,25-3 6 0,-25 3-6 16,22-2-5-16,-22 2-6 0,22-4-5 16,-22 4-8-16,24-4-19 0,-24 4-47 0,26-2-53 15,-12 2-59-15,-3-1-86 0,-11 1-180 16,28-9-289-16,-18 8 57 0</inkml:trace>
  <inkml:trace contextRef="#ctx0" brushRef="#br0" timeOffset="-174184.99">11782 8175 2025 0,'-13'-30'-45'0,"13"30"7"0,0 0 9 0,0 0 19 16,2-20 12-16,-2 20 4 0,0 0 20 16,11-11 3-16,-11 11 3 0,0 0-5 0,14-11 16 15,-14 11-5-15,17-6 7 0,-17 6 9 16,0 0 3-16,23-4 8 0,-23 4 7 16,22 2 2-16,-22-2-3 0,22 2-4 0,-22-2-5 15,18 8-6-15,-5-4-1 0,-13-4 9 16,14 11 2-16,-14-11 2 0,14 18-5 15,-10-11-5-15,-4-7-6 0,2 22-5 0,-2-22-4 16,-4 20-4-16,4-20-1 0,-10 24-5 16,4-13 2-16,1 2 1 0,-4-2 6 15,9-11-6-15,-13 18 1 0,8-8-3 0,5-10 1 16,-10 14-8-16,10-14 4 0,-8 13 5 16,8-13 0-16,0 0 1 0,-9 13-4 0,9-13-7 15,0 0-2-15,0 0-1 0,0 0-4 16,0 0-3-16,0 0-1 0,0 0-2 15,0 0-2-15,0 0 3 0,52-18-4 0,-41 10-3 16,3-3 3-16,-1 1-4 0,-1-2 2 16,-1 1 0-16,1-4-5 0,1 5 3 0,-1-2-1 15,0 4 3-15,-2-4 1 0,2 2 10 16,-12 10 8-16,15-16 10 0,-15 16 6 16,13-13 1-16,-13 13-2 0,13-9-6 0,-13 9-4 15,0 0-3-15,0 0 6 0,0 0 4 16,0 0 2-16,0 0-4 0,0 0 1 0,0 0-1 15,0 0 0-15,9 33-6 0,-9-33 0 16,-2 20-5-16,2-20-2 0,0 23 1 16,0-23-5-16,2 26-8 0,0-16-21 0,-2-10-37 15,3 23-49-15,-1-11-68 0,6-1-67 16,-8-11-89-16,8 17-184 0,-4-9-95 16,0-2-266-16,-4-6-224 0</inkml:trace>
  <inkml:trace contextRef="#ctx0" brushRef="#br0" timeOffset="-173841.08">12282 8351 2482 0,'0'0'-63'0,"0"0"37"0,0 0 13 0,0 0 21 16,0 0 15-16,0 0 24 0,23 6 19 16,-23-6 15-16,0 0 9 0,0 0 5 15,0 0 9-15,0 0 8 0,0 0 6 0,-20 38 7 16,20-38 6-16,-8 15-4 0,8-15-10 16,-7 15-9-16,7-15-4 0,-6 15-10 0,6-15-6 15,-4 18-8-15,4-18-8 0,-3 15-11 16,3-15-2-16,0 0-8 0,0 23-1 15,0-23-8-15,0 0-14 0,5 16-17 0,-5-16-33 16,0 0-45-16,10 7-57 0,-10-7-60 16,0 0-57-16,0 0-94 0,23-2-169 0,-23 2-404 15,0 0-301-15</inkml:trace>
  <inkml:trace contextRef="#ctx0" brushRef="#br0" timeOffset="-173657.31">12358 8074 3220 0,'-2'-19'203'0,"2"19"-24"0,0 0-27 0,0 0-14 15,0 0-20-15,0 0-11 0,0 0-11 16,0 0-19-16,0 0-56 0,2-19-40 16,-2 19-47-16,0 0-41 0,0 0-58 0,0 0-76 15,8-4-136-15,-8 4-224 0,0 0-239 16,0 0-177-16</inkml:trace>
  <inkml:trace contextRef="#ctx0" brushRef="#br0" timeOffset="-173353.08">12517 8038 2518 0,'0'0'-19'0,"0"0"19"16,0 0 4-16,25 8 11 0,-25-8 24 0,7 9 22 15,-7-9 13-15,12 13 14 0,-6-3 7 16,0 3-5-16,1 2 14 0,-1 1 11 0,2 3 11 16,1 1-2-16,-3 4 1 0,2-3-8 15,-2 2-7-15,-3 2-8 0,1-2-9 16,-2-3-10-16,-4 1-9 0,0 4-6 0,-2-3-11 15,1 1-21-15,-1-3-47 0,-6 1-71 16,2 0-77-16,-3-4-94 0,-4 0-171 0,0-2-187 16,-8-2-235-16,1-1-189 0</inkml:trace>
  <inkml:trace contextRef="#ctx0" brushRef="#br0" timeOffset="-165448.1">8750 8578 2466 0,'0'0'-93'16,"0"0"11"-16,-4 22 17 0,4-22 23 16,0 0 20-16,0 0 24 0,0 0 18 15,0 0 10-15,-4 15 3 0,4-15-6 0,0 0 4 16,0 0 6-16,0 0 12 0,0 0 6 15,0 0 4-15,-4 18 7 0,4-18-7 0,0 0 0 16,0 0 1-16,0 0 3 0,0 0 9 16,0 0 3-16,-4 15 11 0,4-15 4 0,0 0 3 15,0 0 1-15,0 0-2 0,-7 17-5 16,7-17 6-16,0 0-6 0,0 0-6 16,-4 19-7-16,4-19-6 0,-2 13-5 0,2-13-1 15,0 0-6-15,-5 20-4 0,5-20-7 16,-4 15-2-16,4-15-5 0,0 0-3 0,-4 19-3 15,4-19-5-15,0 0-3 0,-2 20-1 16,2-20-3-16,0 0-5 0,-4 14-13 16,4-14-22-16,0 0-39 0,0 0-46 0,0 0-60 15,0 0-45-15,0 0-44 0,0 0-80 16,0 0-127-16,0 0-405 0,0 0-223 16</inkml:trace>
  <inkml:trace contextRef="#ctx0" brushRef="#br0" timeOffset="-165093.15">8829 8674 2541 0,'0'0'-48'0,"0"0"48"0,0 0 13 16,0 0 14-16,0 0 24 0,0 0 7 16,0 0 8-16,0 0 7 0,0 0-2 0,0 0-7 15,0 0-7-15,0 0-7 0,0 0 3 16,0 0-3-16,0 0 6 0,0 0 4 15,0 0 0-15,-39 25-2 0,39-25-4 0,-12 6-4 16,12-6 5-16,0 0 1 0,-18 8-1 16,18-8-4-16,0 0-5 0,-16 9 4 0,16-9-2 15,0 0 0-15,-10 7-3 0,10-7-4 16,0 0-2-16,-11 10 3 0,11-10-2 0,0 0-3 16,0 0-2-16,-11 14 0 0,11-14-2 15,0 0-2-15,0 0-4 0,0 0 1 0,0 0-3 16,0 0-3-16,22 25-5 0,-22-25 0 15,20 9-9-15,-8-5-30 0,-12-4-35 16,22 8-43-16,-9-4-52 0,-13-4-39 0,24 7-46 16,-24-7-67-16,18 4-142 0,-9-3-434 15,-9-1-248-15</inkml:trace>
  <inkml:trace contextRef="#ctx0" brushRef="#br0" timeOffset="-160960.62">8976 8338 513 0,'0'0'188'15,"0"0"-25"-15,0 0-43 0,0 0-8 16,0 0-4-16,0 0-18 0,0 0 0 0,0 0-7 15,0 0 17-15,0 0 2 0,0 0-3 16,0 0 21-16,0 0 1 0,0 0-2 0,0 0 9 16,0 0 6-16,0 0 0 0,0 0-4 15,0 0-3-15,0 0-6 0,0 0-9 16,0 0 0-16,0 0-19 0,28 0-10 16,-28 0-3-16,0 0-12 0,19 0-7 0,-19 0-8 15,18 5-2-15,-18-5-11 0,20 2-1 0,-20-2-3 16,24 1-2-16,-24-1-6 0,23 3-2 15,-23-3-4-15,24 0-5 0,-24 0-9 16,20-3-21-16,-20 3-25 0,20 0-42 0,-20 0-45 16,16-3-38-16,-16 3-26 0,13-5-35 15,-13 5-83-15,0 0-531 0,5-13-172 16</inkml:trace>
  <inkml:trace contextRef="#ctx0" brushRef="#br0" timeOffset="-160693.1">9063 8255 2388 0,'0'0'-77'0,"0"0"28"0,0 0 15 16,0 0 20-16,-16-7 3 0,16 7 14 15,0 0 20-15,0 0 24 0,0 0 7 0,0 0 1 16,0 0 7-16,0 0 3 0,0 0 1 16,0 0 11-16,0 0 11 0,-13-7 5 15,13 7 0-15,0 0-3 0,0 0-6 0,0 0-5 16,0 0-5-16,0 0-12 0,0 0-5 15,0 0-8-15,0 0-3 0,0 0-8 16,0 0-4-16,45-6-6 0,-45 6-10 0,20-2-17 16,-20 2-16-16,24 0-27 0,-24 0-16 15,27 2-36-15,-27-2-21 0,28 0-40 16,-14 0-39-16,-14 0-98 0,28-2-517 0,-17 2-128 16</inkml:trace>
  <inkml:trace contextRef="#ctx0" brushRef="#br0" timeOffset="-160349.05">9417 8246 2484 0,'0'0'107'0,"0"0"41"0,0 0-9 0,0 0-17 15,0 0-12-15,0 0-5 0,0 0-10 0,0 0-9 16,0 0-10-16,0 0-11 0,0 0-9 15,0 0-5-15,19 25-16 0,-19-25-28 16,21 0-32-16,-21 0-56 0,28 0-56 0,-14 0-58 16,-14 0-112-16,24-2-587 0,-13 0-275 15</inkml:trace>
  <inkml:trace contextRef="#ctx0" brushRef="#br0" timeOffset="-128257.04">8594 9997 225 0,'0'0'140'0,"0"0"-7"16,0 0 3-16,0 0-1 0,0 0-20 16,0 0-11-16,0 0 3 0,0 0-9 0,0 0 3 15,0 0 7-15,25 12 13 0,-25-12 0 16,0 0 13-16,0 0-1 0,0 0-2 16,0 0-4-16,0 0-17 0,0 0-2 0,0 0-5 15,0 0-6-15,0 0-4 0,28-19-17 16,-28 19-7-16,0 0-5 0,6-22-11 0,-6 22-7 15,2-19-6-15,-2 19-6 0,0-24-4 16,0 24-1-16,0-28-4 0,0 16-3 0,0 12 8 16,-4-29-4-16,4 29 6 0,-2-25 2 15,2 25 6-15,-4-21 5 0,4 21-4 16,-4-15-3-16,4 15-4 0,0 0 0 0,-9-16 3 16,9 16 1-16,0 0 0 0,0 0 3 15,0 0 8-15,0 0 2 0,0 0 8 0,-34 22-2 16,30-9 1-16,-2 0-3 0,-1 5 0 15,0 2 5-15,1 1 3 0,0 8 4 16,-2-1 2-16,2 5 1 0,-4 1-4 16,4 2 0-16,0 1-3 0,0-1-1 0,-3 2 0 15,5-1-8-15,-2-2 8 0,-1 0-5 16,1-2-12-16,1-2-7 0,1-2-4 0,0 0 0 16,-2-5 1-16,2 1-9 0,2-6-10 15,0 0-25-15,0-2-33 0,-4-3-43 16,6-14-64-16,-6 21-79 0,4-16-76 0,2-5-158 15,-10 3-146-15,10-3-360 0,0 0-408 16</inkml:trace>
  <inkml:trace contextRef="#ctx0" brushRef="#br0" timeOffset="-128094.48">8325 10433 3083 0,'0'0'36'15,"0"0"3"-15,0 0-10 0,11-21-11 0,-11 21 1 16,14-5-4-16,-14 5-1 0,28-6-4 15,-11 4-15-15,4 0-37 0,0-1-41 16,3 0-29-16,-4-1-8 0,4 3-13 0,-1-3-11 16,1 2-36-16,-6-2-83 0,4 0-422 15,-3 0 67-15</inkml:trace>
  <inkml:trace contextRef="#ctx0" brushRef="#br0" timeOffset="-127601.27">8742 10353 1996 0,'0'0'-17'0,"0"0"15"15,0 0-8-15,0 0 12 0,0 0 6 16,0 0 29-16,0 0 34 0,12 12 28 0,-12-12 18 16,0 0 5-16,0 0 0 0,0 0-4 15,2 18-4-15,-2-18-5 0,0 0-2 0,-2 21-11 16,2-21-12-16,0 0-9 0,-6 29-5 15,6-29-1-15,-2 21-10 0,2-21-9 16,-2 23-1-16,2-23-6 0,-2 20-1 16,2-20-6-16,-4 22-8 0,4-22 2 0,0 17-2 15,0-17-3-15,-4 13-1 0,4-13 3 0,0 0 8 16,-2 18-5-16,2-18 0 0,0 0-6 16,0 0-3-16,0 0-3 0,0 0-5 15,0 0 1-15,0 0-4 0,0 0 1 0,0 0-3 16,44-20-2-16,-44 20-2 0,19-17 1 15,-9 8 2-15,-1 1-1 0,4 0 0 16,-13 8-1-16,20-13-1 0,-6 7 3 0,-14 6 5 16,22-5 1-16,-22 5 2 0,24-3 3 15,-24 3 0-15,23 3-1 0,-23-3-2 0,22 4 5 16,-12 1 5-16,-10-5 1 0,12 10 0 16,-12-10 4-16,9 13 2 0,-9-13 0 15,0 0 1-15,0 0-4 0,-15 27-1 0,15-27-5 16,-20 13-2-16,4-8-4 0,4-1-9 15,-5-1-16-15,17-3-22 0,-30 3-34 16,16-3-44-16,14 0-51 0,-28-3-61 0,17-3-73 16,11 6-166-16,-17-13-505 0,11 6-403 0</inkml:trace>
  <inkml:trace contextRef="#ctx0" brushRef="#br0" timeOffset="-127361.63">9142 10437 3072 0,'0'0'35'0,"0"0"1"0,0 0-6 16,0 0-5-16,0 0 9 0,0 0-3 16,24 2 0-16,-24-2-7 0,0 0-2 0,0 0-1 15,29-4-3-15,-29 4-5 0,23-2 1 16,-23 2-8-16,27-4-18 0,-11 2-35 15,0 1-34-15,-16 1-38 0,32-6-34 0,-17 4-28 16,0-2-39-16,-6-1-60 0,-9 5-445 16,14-10 9-16</inkml:trace>
  <inkml:trace contextRef="#ctx0" brushRef="#br0" timeOffset="-127226.52">9313 10351 2117 0,'-10'-5'22'0,"10"5"58"16,-20-10 6-16,20 10 26 0,-16-8 18 15,16 8 3-15,-13-7 0 0,13 7-11 16,0 0-19-16,0 0-15 0,0 0-30 0,0 0-36 15,0 0-37-15,0 0-41 0,29-25-39 16,-13 23-33-16,-16 2-36 0,35-2-57 16,-17 0-122-16,-2 0-343 0,2 2 66 0</inkml:trace>
  <inkml:trace contextRef="#ctx0" brushRef="#br0" timeOffset="-126692.77">9836 10286 2033 0,'0'0'-2'0,"0"0"20"0,0 0 9 0,0 0 4 16,0 0 4-16,0 0 7 0,0 0-9 15,0 0 3-15,0 0-24 0,23 10 8 16,-23-10 6-16,24 4-6 0,-24-4-13 0,28 1 6 16,-16 2 1-16,5-1 0 0,-17-2-8 15,30 3-15-15,-18-1-46 0,-2 0-40 0,-10-2-52 16,20 0-161-16,-20 0-258 0,15 0 239 16</inkml:trace>
  <inkml:trace contextRef="#ctx0" brushRef="#br0" timeOffset="-126172.64">10196 10097 1800 0,'0'0'111'0,"6"-12"-7"0,-6 12-4 0,4-12-18 16,-4 12-11-16,0 0-4 0,0 0-8 15,7-14 8-15,-7 14 1 0,0 0 5 0,0 0-1 16,0 0 5-16,0 0 10 0,0 0 4 15,0 0-4-15,-15 56-6 0,13-39-9 0,-2 0-7 16,2 5-5-16,0-2-7 0,0 5-6 16,0 0-5-16,2-2-2 0,-2-1-3 15,2-1-5-15,0 2-3 0,0 0-5 0,-2-4 2 16,2 3-4-16,0-6 3 0,0 3-5 16,0-19 2-16,-3 27 0 0,6-14 0 0,-3-13 2 15,-3 21 10-15,3-21 1 0,0 0-1 16,0 20-6-16,0-20-2 0,0 0-4 15,0 0-1-15,0 0-1 0,0 0-2 0,0 0-1 16,0 0 3-16,0 0-5 0,25-39 6 16,-19 26 6-16,1-3 7 0,2 3 1 0,-3 0 1 15,2 0-3-15,-8 13-1 0,15-21-8 16,-6 14 1-16,2-1-3 0,-11 8 5 0,20-8 7 16,-20 8 10-16,22 2 6 0,-22-2 11 15,23 10 0-15,-13-1 1 0,-1 2-4 16,-2 1 0-16,-1 1-1 0,-2 0-5 0,-4-13-2 15,0 27-2-15,-2-12-10 0,-4 0 9 16,-1-1 6-16,-4-1-5 0,-1 2-1 0,-3-1-9 16,-5-5 0-16,2 2-12 0,-3-2-19 15,-3-2-26-15,6-3-30 0,0-3-39 16,18-1-55-16,-32-1-73 0,22-1-67 0,0-6-133 16,10 8-193-16,-7-14-10 0,7 14-270 15,4-22-266-15</inkml:trace>
  <inkml:trace contextRef="#ctx0" brushRef="#br0" timeOffset="-125854.65">10798 10069 2823 0,'12'-11'88'16,"-12"11"4"-16,0 0-13 0,8-8-4 16,-8 8-13-16,0 0 1 0,0 0 16 0,0 0 11 15,0 0 1-15,0 0 3 0,-34 40-1 16,22-21 1-16,1 0 13 0,-1 2 0 0,3 2-4 16,3 2-11-16,-3 0-2 0,5 2-16 15,0-1-6-15,4-1-11 0,2 3-2 0,2-1-17 16,2-2-18-16,3-1-25 0,2-1-26 15,1-1-37-15,3-4-41 0,0 1-54 16,2-4-42-16,-1-3-65 0,0-2-141 16,-1-5-180-16,-3 0-261 0,1-2-199 0</inkml:trace>
  <inkml:trace contextRef="#ctx0" brushRef="#br0" timeOffset="-124831.25">11168 10339 2536 0,'-14'-17'-66'0,"14"17"12"0,-11-13 11 0,11 13 5 16,-9-17 18-16,9 17 6 0,-9-17 14 16,9 17 0-16,-6-19 12 0,6 19 6 15,-2-19-8-15,2 19 14 0,-2-19 5 16,2 19 6-16,0 0-8 0,6-24 2 0,-6 24 4 16,6-16-4-16,-6 16-1 0,11-11 6 15,-11 11 3-15,11-12-3 0,-11 12 12 0,14-8 9 16,-14 8 9-16,17-7 2 0,-17 7-5 15,20-1 2-15,-20 1 0 0,19-3 1 0,-19 3-2 16,23 3-8-16,-23-3 4 0,21 4-4 16,-21-4 3-16,19 8 0 0,-10-2-4 15,-9-6 0-15,12 11 1 0,-12-11-3 0,8 22-3 16,-8-11-4-16,0-11 1 0,-4 26-4 16,4-26-4-16,-11 29-2 0,4-14-3 0,-2 0 5 15,-4 3-7-15,4-1 5 0,-3 1 3 16,0-4 5-16,0 0-5 0,2-1-1 15,2 1 0-15,-3-4 0 0,2 2-7 0,1-2 1 16,8-10-8-16,-15 19 3 0,9-12-2 16,6-7 1-16,-8 12 0 0,8-12-4 15,0 0-1-15,0 0-2 0,0 0-5 0,0 0-1 16,0 0-7-16,0 0-2 0,0 0-9 16,0 0 0-16,37-27-3 0,-23 13 0 0,-2-5-3 15,0 2 1-15,4-3 2 0,0-5 0 16,-1 0-1-16,0 4 2 0,-2 3 0 0,-3-1 2 15,4 1 2-15,-6 3-1 0,2 1 1 16,-2 1 3-16,1 1 3 0,-2 1 4 16,-7 11 0-16,11-17 1 0,-11 17 1 0,8-13 6 15,-8 13 12-15,0 0 10 0,0 0 7 16,0 0 5-16,0 0 9 0,0 0-7 0,0 0-10 16,0 0-4-16,0 0 1 0,-19 55-3 15,14-37-2-15,1 2-3 0,2-1-6 0,-3 1-1 16,3 2-4-16,2-1-2 0,0 1 3 15,0 0-6-15,2-1-2 0,1 0-15 16,-1-2-21-16,0 1-30 0,2-2-39 16,1-1-48-16,1-2-60 0,2 0-46 0,-1-3-56 15,-1-3-145-15,0 1-135 0,0-5-329 0,1 1-310 16</inkml:trace>
  <inkml:trace contextRef="#ctx0" brushRef="#br0" timeOffset="-124304.7">11597 10547 2745 0,'0'0'8'16,"0"0"13"-16,0 0-8 0,0 0 4 15,0 0 2-15,0 0 20 0,1-26-7 0,-1 26 3 16,0 0-2-16,0 0-6 0,10-11-6 15,-10 11 2-15,0 0-2 0,11-9-2 0,-11 9 0 16,0 0 1-16,0 0-2 0,21-4 10 16,-21 4 20-16,0 0 22 0,0 0 9 15,0 0 0-15,21 14 9 0,-21-14 4 0,0 0 1 16,2 19 2-16,-2-19 5 0,0 0-5 16,-9 25 1-16,9-25-3 0,-10 17 5 0,10-17 6 15,-9 15-2-15,9-15-3 0,-16 14-2 16,16-14 3-16,-15 9-7 0,15-9-1 15,-12 6-33-15,12-6-7 0,0 0-10 0,0 0-3 16,0 0-4-16,0 0-17 0,-26-19-12 16,26 19-13-16,0 0-19 0,2-25-20 15,-2 25-28-15,8-17-36 0,-1 9-43 0,-1 1-50 16,5-1-41-16,-1 1-52 0,-4 1-130 16,6 0-146-16,-4 0-354 0,-8 6-335 0</inkml:trace>
  <inkml:trace contextRef="#ctx0" brushRef="#br0" timeOffset="-123830.33">11898 10367 2791 0,'0'0'-40'0,"4"-20"29"0,-4 20 10 15,0 0 4-15,21-1 24 0,-21 1 16 0,24-3 16 16,-24 3 2-16,32-1-4 0,-14-1-6 15,-1 1-5-15,6-2-3 0,-4 0-8 16,3 2 2-16,0-1-11 0,-4 0 0 16,4 0-25-16,-5-2-47 0,2 3-51 0,-3-1-56 15,-3-4-79-15,-13 6-176 0,25-7-316 16,-16 2 8-16</inkml:trace>
  <inkml:trace contextRef="#ctx0" brushRef="#br0" timeOffset="-123324.77">12349 10195 2145 0,'0'0'41'16,"7"-17"34"-16,-7 17-9 0,4-16-2 15,-4 16 4-15,6-15 8 0,-6 15 6 16,8-14-4-16,-8 14-4 0,11-12-4 0,-11 12-7 16,14-10 1-16,-14 10 7 0,11-5 10 15,-11 5 6-15,0 0 10 0,27 1 4 0,-27-1 0 16,15 8 0-16,-15-8-8 0,12 14-4 15,-8-1-8-15,1 2-6 0,-1 0-10 16,-4 3-4-16,0 1-10 0,-4-1-3 0,1 4-3 16,-1-4 1-16,0 1 3 0,-2 1 3 15,2-1 4-15,-2-2 9 0,2-2-6 0,-1 0 0 16,0-1-6-16,5-14-4 0,-9 23-1 16,5-14-6-16,4-9 2 0,-5 15-6 15,5-15 0-15,0 0-6 0,0 0-8 0,0 0 0 16,0 0-11-16,0 0 4 0,0 0-6 15,0 0 1-15,36-29-5 0,-22 11-7 0,2-6 6 16,-1 1-22-16,3-1 3 0,-2 3 2 16,-1 0 1-16,-1 2 4 0,-3 0 5 15,3 3 0-15,-5 4 5 0,2-1 1 0,-2 2 6 16,0 0-2-16,-9 11 2 0,11-17 2 16,-11 17 6-16,6-9 13 0,-6 9 18 0,0 0 11 15,0 0-5-15,0 0-3 0,0 0-5 16,0 0-5-16,-12 51-6 0,9-36-1 15,1 2-3-15,0 0-7 0,0 4 3 0,2-2-10 16,0 1-8-16,2 0-29 0,2 1-29 16,1-3-40-16,-1-1-61 0,5-2-80 0,0 0-62 15,0-1-142-15,0-3-180 0,3-2 11 16,-4 1-346-16,3-4-370 0</inkml:trace>
  <inkml:trace contextRef="#ctx0" brushRef="#br0" timeOffset="-123109.9">12940 10485 2945 0,'0'0'58'0,"0"0"35"0,0 0-6 16,2 16-7-16,-2-16 8 0,0 0 11 0,0 0 12 16,-13 32 4-16,9-21-6 0,4-11-9 15,-8 24-9-15,6-12-13 0,2-12-4 0,-5 21-7 16,5-21-7-16,-2 21-6 0,2-21-19 15,2 19-41-15,-2-19-61 0,0 0-82 16,10 15-75-16,-7-13-140 0,-3-2-211 0,0 0-324 16,0 0-283-16</inkml:trace>
  <inkml:trace contextRef="#ctx0" brushRef="#br0" timeOffset="-122953.45">13048 10210 3256 0,'0'0'237'0,"0"0"-31"15,0 0-22-15,2-16-27 0,-2 16-17 0,0 0-16 16,0 0-26-16,5-9-39 0,-5 9-55 16,0 0-68-16,0 0-78 0,2-10-72 15,-2 10-111-15,0 0-217 0,-9-16-414 0,9 16-388 16</inkml:trace>
  <inkml:trace contextRef="#ctx0" brushRef="#br0" timeOffset="-122460.21">13174 9957 2835 0,'0'0'-82'0,"9"11"27"15,-9-11 28-15,10 14 8 0,-4-1 13 0,0 1 20 16,-3 4 21-16,3 4 9 0,0 2 5 16,-3 3 8-16,2 1 3 0,1 8 8 0,-1 1 10 15,-1-1 11-15,1 2 8 0,1 0 3 16,-1 0-1-16,-3 2 2 0,-2-2-7 15,-2-2-5-15,-5 0-10 0,2 2-6 0,-3-6-11 16,-3 0-7-16,-1-4-17 0,-3-1-36 16,-4-4-46-16,-3 0-68 0,2-4-75 15,-9-3-103-15,4-6-220 0,0 0-370 0,-4-2-248 16</inkml:trace>
  <inkml:trace contextRef="#ctx0" brushRef="#br0" timeOffset="-119473.28">11267 9799 2446 0,'0'0'-162'0,"0"0"18"0,0 0 14 16,0 0 15-16,0 0 6 0,0 0 12 0,0 0 2 16,0 0 14-16,0 0 6 0,0 0 0 15,0 0 13-15,-6-9 5 0,6 9 15 16,0 0 17-16,0 0 20 0,0 0 14 16,0 0 19-16,0 0 10 0,0 0 6 0,0 0 7 15,0 0 1-15,0 0 1 0,0 0-7 16,0 0-1-16,0 0 1 0,0 0-1 0,0 0-2 15,0 0-5-15,0 0 7 0,0 0 18 16,0 0 20-16,0 0-5 0,0 0 12 0,0 0-9 16,0 0-2-16,0 0 16 0,0 0-13 15,0 0-1-15,0 0-3 0,0 0-6 16,0 0-2-16,0 0-8 0,0 0-5 0,0 0-4 16,0 0 3-16,0 0-1 0,0 0 5 15,0 0-6-15,0 0 3 0,-29 1-7 16,29-1-1-16,0 0-3 0,0 0 0 0,-15-9-2 15,15 9-6-15,0 0-2 0,0 0-7 16,-11-11-2-16,11 11-2 0,0 0-5 16,0 0 3-16,0 0-2 0,0 0-8 0,0 0-1 15,0 0-3-15,0 0-1 0,0 0 3 16,0 0-4-16,0 0 2 0,18-28-2 0,-18 28 0 16,0 0 1-16,0 0-1 0,0 0 2 15,22 0-2-15,-22 0 0 0,0 0 5 16,0 0 3-16,0 0 8 0,0 0 10 0,25 18 1 15,-25-18 7-15,0 0-2 0,9 13 0 16,-9-13-3-16,6 9-6 0,-6-9 1 0,0 0 3 16,3 18 0-16,-3-18 2 0,0 0 1 15,0 0-2-15,-3 22 2 0,3-22 4 0,0 0-2 16,-8 14 0-16,8-14 0 0,0 0 2 16,0 0-3-16,-15 9 0 0,15-9-2 0,0 0-4 15,-17 4 0-15,17-4-3 0,0 0-4 16,0 0-1-16,0 0-3 0,0 0-2 15,-26-15-1-15,26 15-5 0,0 0 0 0,0 0 0 16,-1-19-4-16,1 19-1 0,0 0-3 16,0 0 4-16,0 0-5 0,19-21 1 15,-19 21-4-15,0 0 0 0,20-5-2 0,-20 5 3 16,0 0 1-16,0 0 0 0,24 0-3 16,-24 0 6-16,0 0 0 0,0 0-3 0,19 9 2 15,-19-9 1-15,0 0 3 0,0 0 5 16,4 13-4-16,-4-13 4 0,0 0-6 15,0 0 1-15,0 0-17 0,0 0-28 0,0 0-50 16,0 0-63-16,0 0-76 0,-29 7-97 16,29-7-214-16,0 0-91 0,0 0-278 15,0 0-294-15</inkml:trace>
  <inkml:trace contextRef="#ctx0" brushRef="#br0" timeOffset="-117710.81">12641 9822 2606 0,'0'0'-131'0,"0"0"18"0,0 0 16 15,0 0 16-15,0 0 11 0,0 0 22 0,0 0 23 16,0 0 23-16,0 0 15 0,0 0 17 16,0 0 6-16,0 0 10 0,0 0 12 0,0 0 1 15,0 0 13-15,-5-21-3 0,5 21 5 16,0 0-2-16,0 0-3 0,0 0-4 15,0 0-9-15,0 0-8 0,0 0-3 0,14-18-5 16,-14 18-2-16,0 0-5 0,12-5 0 16,-12 5-5-16,0 0-1 0,0 0-1 15,0 0 3-15,24-2 1 0,-24 2 8 0,0 0 2 16,0 0 7-16,0 0 3 0,19 15 7 16,-19-15 8-16,4 12 4 0,-4-12-6 0,0 0 1 15,0 0-1-15,-7 24-1 0,7-24 0 16,0 0-2-16,-9 19 5 0,9-19 3 0,-11 10-2 15,11-10-5-15,-12 8-3 0,12-8-7 16,0 0 0-16,-18 5-7 0,18-5 1 16,0 0-5-16,0 0-6 0,0 0 1 0,0 0-6 15,-29-11-3-15,29 11-6 0,0 0-2 16,-4-18-4-16,4 18-2 0,0-18-6 0,0 18-1 16,0 0-2-16,7-25 3 0,-7 25-3 15,6-15 0-15,-6 15-3 0,9-14 3 16,-9 14-1-16,11-10-1 0,-11 10-1 0,0 0-1 15,14-7 0-15,-14 7 3 0,0 0-3 16,0 0 4-16,0 0-5 0,0 0 4 16,31 16 1-16,-31-16 3 0,4 12-4 0,-4-12 4 15,1 16-4-15,-1-16 6 0,0 0-1 16,-1 23 8-16,1-23 0 0,0 0 8 16,-8 21 8-16,8-21 6 0,-11 9 2 0,11-9-1 15,-12 10-4-15,12-10-1 0,-11 6 4 16,11-6-9-16,0 0 0 0,0 0-8 0,-25 0 0 15,25 0-3-15,0 0-11 0,0 0-18 16,-13-12-24-16,13 12-26 0,0 0-45 0,0 0-51 16,0 0-66-16,5-19-85 0,-5 19-211 15,0 0-105-15,0 0-297 0,12-11-326 16</inkml:trace>
  <inkml:trace contextRef="#ctx0" brushRef="#br0" timeOffset="-115607.86">14649 5127 835 0,'0'0'228'0,"0"0"-54"16,0 0-57-16,0 0-24 0,0 0-15 15,-2-18-4-15,2 18 9 0,0 0-4 0,0 0 1 16,0 0-10-16,0 0 1 0,0 0 0 0,0 0 4 16,0 0 11-16,0 0 15 0,0 0 10 15,0 0 17-15,0 0 10 0,0 0 15 16,0 0 6-16,0 0 2 0,-9-13-1 0,9 13-7 15,0 0-7-15,0 0-6 0,0 0-5 16,0 0-9-16,0 0-11 0,0 0-7 0,0 0-8 16,0 0-5-16,0 0-7 0,0 0-9 15,0 0-4-15,0 0-11 0,0 0-8 16,0 0-10-16,47 11-2 0,-47-11-1 0,32 7-10 16,-15-6-2-16,4 2-5 0,-3-2-2 15,1 1-3-15,0 0-11 0,-2 0-14 0,1 0-17 16,-18-2-18-16,28 1-27 0,-15-1-34 15,-13 0-39-15,25 0-52 0,-11 0-47 16,-14 0-65-16,17-5-149 0,-10 1-147 0,-7 4-293 16,10-8-269-16</inkml:trace>
  <inkml:trace contextRef="#ctx0" brushRef="#br0" timeOffset="-115365.23">14689 4976 2732 0,'0'0'4'0,"0"0"32"0,-17-6 15 0,17 6 14 16,0 0 19-16,0 0 15 0,0 0 14 15,-20-4 4-15,20 4 0 0,0 0-6 16,0 0-3-16,0 0-5 0,0 0 5 0,0 0-7 16,0 0-4-16,0 0-8 0,0 0-8 15,0 0-8-15,0 0-7 0,0 0-10 16,67-2-10-16,-46 1-43 0,0 1-44 0,2-2-52 15,2 0-56-15,0 2-46 0,4-2-42 16,-7 0-58-16,0-2-120 0,-1 3-503 0,-2-2-321 16</inkml:trace>
  <inkml:trace contextRef="#ctx0" brushRef="#br0" timeOffset="-114449.28">15324 5041 2701 0,'0'0'-102'16,"0"0"36"-16,0 0 17 0,0 0 17 15,0 0 18-15,0 0 8 0,0 0 23 16,0 0 6-16,0 0 7 0,0 0 7 0,0 0-4 15,0 0 0-15,0 0 19 0,0 0 4 16,0 0 6-16,0 0 8 0,0 0 1 0,-17 8 2 16,17-8 3-16,0 0-1 0,0 0-2 15,0 0-6-15,0 0-3 0,0 0-8 0,0 0-1 16,0 0-6-16,0 0-4 0,32 21-1 16,-32-21-4-16,16 3 3 0,-16-3 2 15,22 2 3-15,-22-2 11 0,25 4-3 0,-9-4 6 16,-16 0-4-16,26 4-2 0,-10-2-1 15,-16-2-5-15,25 3-8 0,-25-3 0 0,22 3-6 16,-22-3-4-16,20 1-9 0,-20-1-3 16,15 0-26-16,-15 0-32 0,0 0-51 15,21 3-65-15,-21-3-56 0,0 0-104 0,12-3-188 16,-12 3-420-16,0 0-325 0</inkml:trace>
  <inkml:trace contextRef="#ctx0" brushRef="#br0" timeOffset="-113681.31">15995 4692 2878 0,'0'-19'8'0,"0"19"22"0,0 0 25 16,-2-20 26-16,2 20 24 0,0 0 11 15,0 0-2-15,0 0-14 0,0-22-11 0,0 22-16 16,0 0-7-16,0 0-9 0,0 0-4 0,0 0 2 16,0 0 4-16,0 0-6 0,0 0 1 15,0 0-7-15,-21 57-2 0,16-34-6 16,1 4 1-16,0-1-7 0,0 7 14 15,0 3-6-15,0 2-5 0,2 5 1 0,2-2-7 16,-3-1 1-16,3 2-7 0,0 0-4 16,0-3-1-16,3-7-4 0,-3 0-11 0,0-2-20 15,0-4-32-15,2-4-37 0,-4-1-36 16,4-3-47-16,0-3-51 0,-4-6-82 16,2-9-166-16,0 0-476 0,2 11-365 0</inkml:trace>
  <inkml:trace contextRef="#ctx0" brushRef="#br0" timeOffset="-113405.1">16125 4966 2881 0,'0'0'1'0,"0"0"51"15,0 0 11-15,6-9 6 0,-6 9 12 16,0 0 20-16,0 0 16 0,0 0 13 16,0 0 3-16,0 0 1 0,-53 21-2 0,40-17-1 15,0 2 9-15,13-6-8 0,-24 9-3 16,14-4-34-16,10-5-11 0,-16 10-2 0,16-10-4 15,-16 13-6-15,10-5-4 0,6-8-7 16,-8 20-10-16,8-20-6 0,-2 24 0 0,2-24-6 16,8 30-6-16,0-12-2 0,3-1-6 15,0 0-6-15,5-2-5 0,0 0-8 16,2-2-22-16,2 1-22 0,1-2-28 0,-3-2-36 16,0-3-45-16,-2-2-58 0,2 1-42 15,-1-5-51-15,-7 2-122 0,3-3-125 0,-13 0-414 16,21-4-394-16</inkml:trace>
  <inkml:trace contextRef="#ctx0" brushRef="#br0" timeOffset="-112653">16469 4955 2812 0,'0'0'-135'16,"7"-17"14"-16,-7 17 17 0,0 0 17 0,6-15 20 16,-6 15 16-16,0 0 18 0,11-16 10 15,-11 16-9-15,10-8 13 0,-10 8 0 16,15-7 13-16,-15 7 16 0,17-4 16 0,-17 4 18 15,0 0 14-15,26 4 22 0,-26-4 33 16,14 8-32-16,-14-8 4 0,13 18-8 0,-9-8 1 16,-2 5-2-16,-2-15-5 0,0 33-5 15,0-18-3-15,-4 4-2 0,0 0 7 16,-3 4-1-16,1-2 0 0,0 1 5 0,0-8-4 16,-6 5 1-16,6-4-1 0,0 3-2 15,-2-5 1-15,8-13 0 0,-11 23-7 0,6-13 6 16,5-10-3-16,-8 14 6 0,8-14-12 15,0 0-3-15,0 0-8 0,0 0-8 16,0 0-4-16,0 0-5 0,0 0-6 0,0 0-2 16,0 0-9-16,40-41-7 0,-27 22-5 15,2-2-6-15,0 0 2 0,-1 1 0 16,2 0-2-16,-2-2 2 0,1 3-1 0,-2 2 3 16,-3 1 3-16,-1 0 9 0,1 5 11 15,-1-3 10-15,-1 5 3 0,-8 9 0 0,11-17 2 16,-11 17 10-16,6-10 18 0,-6 10 15 15,0 0 3-15,0 0-23 0,0 0 2 0,0 0-9 16,0 0-6-16,0 0-2 0,-8 50 1 16,4-35-12-16,4-15-4 0,-5 32 0 15,3-12-4-15,2-2-3 0,5 2 1 0,-1 1-10 16,4 0-12-16,0 0-23 0,4-2-30 16,2-2-44-16,-2-2-59 0,6 0-68 0,-6-3-67 15,1-3-127-15,2-4-174 0,-2 0-28 16,-3-3-233-16,-10-2-202 0</inkml:trace>
  <inkml:trace contextRef="#ctx0" brushRef="#br0" timeOffset="-112338.7">16522 4783 2568 0,'0'0'6'0,"0"0"19"15,0 0 12-15,0 0 1 0,0 0 8 16,0 0 22-16,0 0 25 0,-25 44 18 0,16-28 9 16,1 2-1-16,-3 4-7 0,2 1-7 15,3 2-3-15,0 3-8 0,2 1-7 0,2-1-8 16,0 5-9-16,6 4-7 0,0 0-3 15,4 3-9-15,5 4-18 0,4-5-28 16,-2 1-35-16,4-1-40 0,0-5-45 16,-2-4-41-16,2-1-43 0,0-4-44 0,-2-2-101 15,0-4-549-15,-1-4-271 0</inkml:trace>
  <inkml:trace contextRef="#ctx0" brushRef="#br0" timeOffset="-111921.65">17193 5176 2609 0,'11'-17'-85'0,"-11"17"13"16,10-12 10-16,-10 12 5 0,0 0 19 15,15-4 22-15,-15 4 25 0,0 0 21 0,0 0 11 16,19 22 9-16,-19-22 2 0,6 24 10 16,-4-8-1-16,-4 0 7 0,2 1 12 15,0-17 14-15,-4 35 12 0,0-19 10 0,0-1 9 16,-2 0 5-16,-1-2 5 0,-1-1 2 15,-1-1 4-15,9-11-7 0,-19 14 10 0,9-10 7 16,10-4-6-16,0 0-2 0,-26-3-32 16,26 3-14-16,-12-15-14 0,12 15-11 15,-9-27-15-15,9 10-29 0,0 17-28 0,5-36-38 16,-1 17-40-16,0-4-61 0,6 2-65 16,3 2-56-16,0-1-120 0,1 0-212 0,1 3-367 15,0-1-394-15</inkml:trace>
  <inkml:trace contextRef="#ctx0" brushRef="#br0" timeOffset="-111722.79">17418 4985 2928 0,'0'0'81'16,"0"0"35"-16,0 0-6 0,2 20-6 15,-2-20-3-15,0 0-5 0,0 0-12 0,14 4-7 16,-14-4-7-16,20 0-7 0,-20 0-6 15,32 1-11-15,-14-1-23 0,1-1-32 0,3 1-46 16,0 0-66-16,0 0-65 0,1-2-74 16,-1-3-136-16,-2 4-495 0,0-3-269 15</inkml:trace>
  <inkml:trace contextRef="#ctx0" brushRef="#br0" timeOffset="-111221.33">17788 4955 2649 0,'0'0'-84'0,"0"0"15"16,11-9 29-16,-11 9 36 0,0 0 33 0,12-6 31 15,-12 6 7-15,0 0 2 0,0 0-7 16,17-7 0-16,-17 7-2 0,0 0 1 16,0 0 21-16,26 5 11 0,-26-5 5 0,14 8 4 15,-14-8-7-15,16 13-1 0,-8-3-2 16,-2 1-11-16,0 2-2 0,1 3-11 0,-3-4-1 15,0 5-11-15,0 1-2 0,-4-1-3 16,0 1-6-16,0-18-2 0,-4 36-2 0,0-20-5 16,0 2 0-16,-3-1-7 0,1 0 2 15,-2-3-2-15,2 1-2 0,-2-4-3 16,2 0 2-16,6-11-3 0,-10 18 3 0,10-18 0 16,-6 13-4-16,6-13-11 0,0 0-6 15,0 0-9-15,0 0-7 0,0 0-9 16,0 0-2-16,0 0-7 0,0 0-2 0,38-48-6 15,-26 28 2-15,1-1 2 0,2-1 6 16,0-2 5-16,-1 1 8 0,0 4 9 16,-2 0 11-16,0 1 14 0,-3 1 9 0,2 6 3 15,-3-3 2-15,-1 5-4 0,-7 9-2 16,12-15 5-16,-12 15 10 0,0 0 11 16,0 0 12-16,0 0 11 0,0 0-25 0,0 0-1 15,0 0-7-15,13 34-2 0,-13-34-1 16,-3 29 2-16,3-12-14 0,0 2-5 0,0 3-1 15,3-4-10-15,-1 3-31 0,3-2-30 16,-1 0-51-16,0-2-62 0,2 0-70 0,-2-5-83 16,2 1-191-16,1-3-103 0,0-3-317 15,-1-1-326-15</inkml:trace>
  <inkml:trace contextRef="#ctx0" brushRef="#br0" timeOffset="-111040.49">18258 5302 2791 0,'0'0'22'0,"0"0"24"16,0 0 6-16,8 16 5 0,-8-16-1 0,0 0 6 16,-2 22 2-16,2-22-3 0,0 21-4 15,0-21-1-15,-2 22-8 0,2-22-5 0,2 26-7 16,0-11-3-16,2-1-18 0,2 2-31 16,0-2-49-16,2-3-59 0,0 1-77 15,-4-4-123-15,5-3-524 0,-9-5-195 0</inkml:trace>
  <inkml:trace contextRef="#ctx0" brushRef="#br0" timeOffset="-110805.29">18373 4906 2544 0,'0'0'82'0,"0"0"37"0,0 0 5 16,2-20-3-16,-2 20 1 0,0 0-6 16,0 0-8-16,0 0-14 0,0 0-7 15,4-15-11-15,-4 15-16 0,0 0-27 0,0 0-44 16,0 0-59-16,0 0-67 0,6-4-78 16,-6 4-166-16,0 0-495 0,0 0-242 15</inkml:trace>
  <inkml:trace contextRef="#ctx0" brushRef="#br0" timeOffset="-110533.65">18512 4806 2726 0,'0'0'-3'0,"0"0"9"15,0 0 13-15,0 0 21 0,0 0 17 16,32 15 10-16,-32-15 10 0,8 22-4 16,-3-5-3-16,-1 0-1 0,2 6-2 0,-2 4 4 15,2-1 2-15,-2 3 2 0,4-1-12 16,-6 3-2-16,2-1-9 0,-2 1-7 16,-2 0-21-16,0-1-38 0,-2-2-56 0,0 1-77 15,-2-4-72-15,-2 0-167 0,0-4-496 16,2-5-254-16</inkml:trace>
  <inkml:trace contextRef="#ctx0" brushRef="#br0" timeOffset="-108707.64">18997 5095 818 0,'0'0'188'0,"0"0"-50"0,0 0-33 15,0 0 16-15,0 0-17 0,-28-12-16 0,28 12-13 16,0 0-2-16,0 0 14 0,0 0-10 16,0 0 18-16,0 0-3 0,0 0 5 0,0 0 13 15,0 0 7-15,0 0 7 0,0 0 7 16,0 0 9-16,0 0-4 0,0 0-1 15,0 0-7-15,0 0-5 0,0 0-6 0,0 0-4 16,0 0-1-16,0 0 1 0,0 0-3 16,0 0-5-16,0 0-8 0,0 0-5 15,0 0-3-15,0 0-1 0,0 0-2 0,0 0-8 16,0 0 4-16,0 0-2 0,0 0-9 16,0 0-8-16,0 0-8 0,0 0-8 15,66 2-1-15,-47-4-3 0,-2 0-5 0,-17 2-7 16,35 0-4-16,-17-2-2 0,-18 2-1 15,29 0-1-15,-16-2-4 0,-13 2-8 0,25 0-10 16,-25 0-27-16,22 0-32 0,-22 0-51 16,16-2-55-16,-7 4-72 0,-9-2-71 0,0 0-156 15,17-2-154-15,-17 2-346 0,0 0-404 16</inkml:trace>
  <inkml:trace contextRef="#ctx0" brushRef="#br0" timeOffset="-107559.39">19441 4766 2855 0,'0'0'-88'0,"6"-20"26"0,-6 20 12 0,0 0-2 16,0 0 12-16,0 0 1 0,0 0 8 15,5-15 7-15,-5 15 7 0,0 0 32 16,0 0 24-16,0 0 21 0,0 0 25 0,0 0 22 16,0 0 6-16,0 0-1 0,0 0-3 15,4-14-11-15,-4 14-9 0,0 0-12 16,0 0-10-16,0 0 3 0,0 0 4 0,0 0 0 15,0 0-4-15,0 0-6 0,0 0-5 16,0 0-9-16,0 49-3 0,0-49-1 16,0 29-9-16,2-12 15 0,-2 4-5 0,2-1-5 15,0 8-1-15,3-3-7 0,-3 2-2 16,2 1-4-16,0-1-5 0,1 1-2 0,-1-1 3 16,0-3-6-16,0 1 1 0,-2-3-4 15,2-3-1-15,-2-2-5 0,0-1 2 16,0 0-3-16,-2-16 1 0,0 20-1 0,0-20 2 15,2 16 0-15,-2-16-3 0,0 0 2 16,0 0-5-16,0 0-1 0,0 0-2 0,0 0-2 16,0 0-6-16,0 0-8 0,0 0-9 15,-4-63-5-15,12 44 3 0,-2 1 1 16,2 2-1-16,2-1 2 0,3 2 1 0,0 2 5 16,2 2 0-16,-1 2 3 0,2 1 1 15,-2 3-3-15,-14 5 13 0,32-6 7 16,-32 6 10-16,23 3 10 0,-10 5 21 0,-4 1 6 15,-3 3 3-15,-6-12-1 0,8 25-3 16,-10-12-7-16,2-13-3 0,-8 30-1 0,-1-15-3 16,-2-1-8-16,3 0 0 0,-5-1-24 15,5-1-38-15,-2-1-49 0,-2-1-63 0,6-5-77 16,6-5-92-16,-12 8-185 0,12-8-117 16,0 0-239-16,0 0-208 0</inkml:trace>
  <inkml:trace contextRef="#ctx0" brushRef="#br0" timeOffset="-107273.28">20011 4766 2688 0,'0'0'8'0,"0"0"9"16,0 0 6-16,0 0 18 0,0 0 24 0,0 0 21 16,0 0 9-16,0 0 0 0,-26 58 15 15,20-39-6-15,-3 2-12 0,3 1-3 16,0 1-9-16,4 4-9 0,-2-2-5 0,4 2-8 16,2 1-5-16,2-1-6 0,2 0-19 15,3-2-39-15,1-1-55 0,7 3-75 16,0-4-69-16,-3-6-128 0,4-2-611 0,1-2-374 15</inkml:trace>
  <inkml:trace contextRef="#ctx0" brushRef="#br0" timeOffset="-106539.31">20265 4995 2863 0,'0'0'-53'0,"-9"-13"30"0,9 13 3 0,0 0 11 15,0 0 12-15,-4-16 16 0,4 16 4 16,0 0-3-16,0 0-1 0,9-24 2 15,-9 24-9-15,10-15 5 0,-10 15 2 0,13-12-2 16,-13 12 3-16,16-11 4 0,-16 11 4 16,18-8 13-16,-8 4-17 0,-10 4 8 15,20-1 1-15,-20 1 6 0,0 0 3 0,25 9 1 16,-25-9 13-16,10 15 13 0,-8-3 3 16,0 3 2-16,0 2-1 0,-2 2-3 15,0-19 0-15,-6 40-3 0,2-17 0 0,-2 0-3 16,-1-1 1-16,1 1-4 0,0-1-1 15,0-2-2-15,-2-2 0 0,4-4-3 0,0 2-8 16,0-3-5-16,4-13 1 0,-6 21-5 16,6-21-3-16,-2 16-9 0,2-16-6 15,0 0-13-15,0 0-8 0,0 0-8 0,0 0-7 16,0 0-2-16,40-21 0 0,-30 2 1 16,3-1 0-16,0-3 5 0,-2 3 9 0,1-1 14 15,-2 0 26-15,0 2 18 0,-2 4 14 16,0-2 11-16,-2 7 13 0,1-2-6 15,-7 12-1-15,10-15-25 0,-10 15 8 0,0 0 10 16,0 0 8-16,0 0 1 0,0 0-2 16,0 0-7-16,0 0-9 0,0 0-6 0,5 50-9 15,-3-33-9-15,0 0 1 0,2 2-26 16,5 2-42-16,-1 0-49 0,0-2-54 16,1 0-80-16,4-4-84 0,-3-1-139 0,1-5-170 15,2 0-38-15,-3-3-387 0,-10-6-522 16</inkml:trace>
  <inkml:trace contextRef="#ctx0" brushRef="#br0" timeOffset="-106224.85">20762 5279 3132 0,'0'0'3'16,"0"0"16"-16,19 2-9 0,-19-2-3 0,0 0 2 16,17 2-5-16,-17-2 2 0,0 0 8 15,0 0-13-15,0 0-9 0,25-4 2 16,-25 4 2-16,0 0 1 0,22-2 1 0,-22 2 6 15,18-2 0-15,-18 2 3 0,0 0 7 16,28 6 14-16,-17-2 16 0,-11-4-1 0,19 11 1 16,-10-5-6-16,-9-6 1 0,10 16 15 15,-10-16 11-15,6 18 10 0,-6-18 0 16,2 19 5-16,-2-19 13 0,-8 19 4 0,8-19-4 16,-12 17 2-16,12-17-4 0,-18 11 2 15,18-11-2-15,-17 8 0 0,17-8-3 16,-21 3-11-16,21-3-12 0,0 0-15 0,-25-14-30 15,25 14-38-15,-8-23-60 0,6 8-72 16,4-2-82-16,-2-4-104 0,2 2-218 0,2-6-78 16,0 2-236-16,0-2-226 0</inkml:trace>
  <inkml:trace contextRef="#ctx0" brushRef="#br0" timeOffset="-105855.75">20572 4621 2441 0,'0'0'-139'0,"0"0"37"0,0 0 33 0,0 0 41 16,0 0 28-16,0 0 44 0,-26-1 37 15,26 1 41-15,0 0 25 0,0 0 7 0,-24 1 7 16,24-1 3-16,0 0 10 0,0 0-8 16,-20-1-6-16,20 1-14 0,0 0-15 15,0 0-11-15,0 0-16 0,0 0-17 16,0 0-6-16,0 0-12 0,-4-15-6 0,4 15-9 16,0 0-8-16,0 0-4 0,0 0-5 15,0 0-5-15,0 0-3 0,0 0-3 0,44 0-4 16,-44 0-3-16,0 0-8 0,14 13-23 15,-14-13-32-15,0 0-42 0,7 15-56 16,-7-15-61-16,0 0-89 0,0 0-168 0,-11 17-135 16,11-17-252-16,0 0-189 0</inkml:trace>
  <inkml:trace contextRef="#ctx0" brushRef="#br0" timeOffset="-105481.33">21251 4966 2636 0,'0'0'16'16,"0"0"12"-16,0 0 6 0,0 0 4 15,0 0 0-15,8 17-5 0,-8-17 0 16,0 0-5-16,24 2-8 0,-24-2 5 0,25 0-10 15,-8 0 3-15,-17 0-14 0,34 3-24 0,-17-3-51 16,2 0-45-16,0 0-56 0,-2-3-144 16,-3 3-395-16,0-2 29 0</inkml:trace>
  <inkml:trace contextRef="#ctx0" brushRef="#br0" timeOffset="-104967.64">21613 4873 2044 0,'0'0'25'0,"2"-16"27"0,-2 16-12 15,0 0 5-15,6-20 14 0,-6 20 20 0,5-12 0 16,-5 12-6-16,0 0-7 0,11-16-2 16,-11 16-17-16,10-7-3 0,-10 7-2 15,16-3-8-15,-16 3 12 0,0 0 0 0,0 0 13 16,35 11 3-16,-27-3 4 0,3 1-3 15,-5 5-8-15,3-2 0 0,-5 6-6 16,2-1 1-16,-4 2-7 0,0 2 2 0,-2 1 7 16,-2-2-4-16,-2 1-1 0,2 0-2 15,-4 0 3-15,2 2 0 0,-3-6 1 0,1 1 5 16,1-3-2-16,1-2-3 0,4-13-2 16,-8 24 3-16,3-16 0 0,5-8-11 0,0 0-6 15,0 0-7-15,0 0-4 0,0 0-9 16,0 0-7-16,0 0-9 0,0 0-6 15,45-37-7-15,-31 15-9 0,6-3 3 16,-1-1 1-16,-2 1-1 0,2 0 9 0,0 3-2 16,-4 3 20-16,-3 0 11 0,1 3 15 15,-2 3 15-15,-1 2 8 0,-1-1-5 16,-9 12-1-16,12-18 4 0,-12 18 17 0,9-5 13 16,-9 5 29-16,0 0 0 0,0 0-5 0,0 0-31 15,0 0-6-15,7 40-5 16,-7-22-9-16,0 1-5 0,2 3-4 0,0 1-9 15,0 4-6-15,2-1-32 0,2 0-36 16,-2 2-44-16,0-4-65 0,6 1-88 0,-6-6-78 16,4-3-171-16,-2-2-127 0,0-4-14 0,1-2-218 15,-1 0-181-15</inkml:trace>
  <inkml:trace contextRef="#ctx0" brushRef="#br0" timeOffset="-104805.71">22111 5229 2627 0,'19'12'196'0,"-19"-12"5"15,6 9-19-15,-6-9-24 0,2 16-3 0,-2-16-15 16,0 17-11-16,0-17-13 0,0 23-13 16,0-23-14-16,4 26-6 0,2-11-12 0,-1-1-16 15,2 1-24-15,-1-3-37 0,0 1-54 16,2-4-79-16,3-1-95 0,-2-2-172 16,-9-6-204-16,12 1-268 0,-12-1-247 0</inkml:trace>
  <inkml:trace contextRef="#ctx0" brushRef="#br0" timeOffset="-103973.27">21752 4546 2520 0,'0'0'-132'15,"0"0"15"-15,0 0 15 0,0 0 15 16,0 0 14-16,0 0 18 0,0 0 17 16,0 0 14-16,0 0 12 0,0 0 28 0,0 0-1 15,0 0 25-15,0 0-1 0,0 0 18 16,0 0 8-16,0 0 17 0,0 0 9 15,0 0 6-15,0 0 5 0,0 0 1 0,0 0-7 16,5 30 2-16,-5-30-1 0,0 0 1 16,0 0-2-16,0 0 1 0,-29-7-3 0,29 7-4 15,0 0-9-15,0 0-7 0,-13-18-7 16,13 18-10-16,0 0-5 0,0 0-9 16,0 0-1-16,0 0-7 0,0 0-3 0,0 0-4 15,31-20-4-15,-31 20 0 0,18-3-3 16,-18 3-5-16,0 0 1 0,22 3-6 0,-22-3 3 15,0 0-1-15,0 0-7 0,0 0-14 16,22 5-38-16,-22-5-70 0,0 0-72 0,0 0-119 16,0 0-203-16,0 0-356 0,0 0-225 15</inkml:trace>
  <inkml:trace contextRef="#ctx0" brushRef="#br0" timeOffset="-103637.34">22284 4696 2817 0,'0'0'58'0,"11"11"5"0,-11-11 13 15,6 14 31-15,-6-14 25 0,10 19 5 16,-3-6-5-16,-1 4-12 0,-2 2-10 0,5 2-18 16,-5 2-8-16,1 4-7 0,-3 1-8 15,-2 2-16-15,-2 2-30 0,-3 1-63 0,-3 2-76 16,-5-1-71-16,-2 0-78 0,-3 3-152 15,-4-1-525-15,-4-2-363 0</inkml:trace>
  <inkml:trace contextRef="#ctx0" brushRef="#br0" timeOffset="-103181.79">22140 4904 2833 0,'0'0'-27'16,"0"0"40"-16,0 0 19 0,0 0 18 0,22-2 12 15,-22 2-1-15,0 0-6 0,0 0-10 16,0 0-34-16,0 0-78 0,0 0-107 0,0 0-251 16,0 0-342-16,0 0-57 0</inkml:trace>
  <inkml:trace contextRef="#ctx0" brushRef="#br1" timeOffset="-96041.39">18129 7588 972 0,'0'0'331'0,"0"0"-106"15,0 0-74-15,2-23-18 0,-2 23 34 0,0 0 5 16,0 0 7-16,0 0-3 0,4-15 6 16,-4 15-4-16,0 0-9 0,0 0-11 0,0 0-11 15,0 0-13-15,0 0-12 0,0 0-11 16,0 0-11-16,0 0-10 0,0 0-7 0,0 0-5 15,0 0-2-15,0 0-5 0,0 0 3 16,0 0-7-16,13 38-4 0,-13-38-9 16,2 30-3-16,-2-10-7 0,2-3-4 0,3 2-4 15,-3 0-3-15,0 0-3 0,0 0-2 16,2 0-1-16,-2-1-5 0,0-2-3 16,0 3 0-16,2-4 0 0,-4-15-3 0,4 24-2 15,-2-12 0-15,-2-12 1 0,2 19-2 16,-2-19-2-16,3 13-2 0,-3-13 2 0,0 0 1 15,0 0 2-15,0 0-5 0,0 0-7 16,0 0 4-16,0 0-2 0,0 0 1 16,0 0-4-16,17-44 3 0,-13 25-6 0,0-5 4 15,1-4-2-15,1 2 1 0,-2-3 0 16,3 3-3-16,-3-1 2 0,2 0 0 0,1 2-2 16,-3 1 2-16,2 2-3 0,-2 4 3 15,2 0-3-15,-2 3 1 0,4 0-1 0,-8 15 0 16,10-23 1-16,-4 15-1 0,-6 8-1 15,11-11 1-15,-11 11 2 0,0 0-1 16,19-2-1-16,-19 2 0 0,0 0 0 0,0 0 4 16,15 26-4-16,-11-12 4 0,0 0-1 15,-2 1 0-15,-2-15 0 0,0 30-4 16,0-14 7-16,0-16-2 0,2 26 0 0,-2-12-2 16,0-14 1-16,-2 25 1 0,2-25 0 15,0 18 1-15,0-18 0 0,-2 19 2 16,2-19-2-16,0 0 5 0,2 18-5 0,-2-18 2 15,0 0-1-15,0 0-2 0,0 0 2 16,0 0-1-16,0 0-1 0,0 0-3 16,34-27 1-16,-24 13 1 0,2 1 2 0,-4-1-2 15,4 2-1-15,1-3 0 0,-2 1 1 16,4 1-1-16,-3-2-2 0,1 3 2 0,0 0-2 16,-1 3 0-16,1-1 4 0,-2 5-4 15,2-3-2-15,-13 8 5 0,20-8-2 0,-20 8 14 16,20 0 10-16,-20 0 18 0,16 10-2 15,-7 0 5-15,0 1-11 0,-3 2 12 16,0 1-12-16,1 2 8 0,-1 2-6 0,2 4-2 16,-4-3-8-16,3 1-1 0,-2-3-3 15,1 2 0-15,-2 0-1 0,4-2-8 0,-4-2-35 16,2 1-44-16,-1-5-52 0,-1 1-76 16,3-3-74-16,-7-9-119 0,8 11-204 15,-8-11-37-15,6 8-320 0,-6-8-380 0</inkml:trace>
  <inkml:trace contextRef="#ctx0" brushRef="#br1" timeOffset="-93272.36">18967 7570 2746 0,'0'0'-119'0,"0"0"27"0,0 0 21 15,0 0 36-15,0 0 17 0,0 0 26 0,-19-5 23 16,19 5 18-16,0 0 21 0,0 0-4 16,0 0 1-16,0 0-5 0,0 0-3 15,0 0 4-15,0 0-13 0,0 0-3 0,-11-12-2 16,11 12 0-16,0 0-11 0,0 0 2 15,0 0-7-15,24-24 0 0,-24 24-4 0,16-11-3 16,-4 3-2-16,0 1-4 0,-12 7 7 16,26-12-12-16,-14 7 1 0,3-2-3 15,-1 4-1-15,-14 3-2 0,28-8 5 0,-16 4-4 16,-12 4 2-16,24-3-2 0,-24 3 1 16,23 2-1-16,-23-2 1 0,20 4 2 15,-20-4-2-15,16 11 10 0,-10-3-10 0,-6-8 2 16,12 23 4-16,-8-10-3 0,-2 0 1 15,0 2 8-15,-2-15 4 0,-2 33 5 16,0-16-1-16,-2 1 0 0,-2-4 1 0,-2 1-2 16,2 2-4-16,0-2 4 0,-2-1-1 15,1-1-2-15,-1-1-1 0,1 1-4 0,7-13-1 16,-15 19-2-16,11-11-1 0,4-8 2 16,-8 11-1-16,8-11 0 0,0 0-2 15,0 0-5-15,0 0 1 0,0 0-3 0,0 0 4 16,0 0-6-16,0 0 0 0,0 0 5 15,0 0-8-15,0 0 0 0,29-36 0 16,-20 22-4-16,0 0 4 0,1-4-2 0,0 0-4 16,4 0 3-16,-4 2 1 0,0-1 5 15,1-2-5-15,-2 3-2 0,1-2 2 0,-1 6-4 16,-3-5 4-16,2 5-3 0,-2-2 6 16,1 3-6-16,-7 11 3 0,13-20 7 0,-13 20-4 15,6-15 1-15,-6 15 8 0,6-9 15 16,-6 9 12-16,0 0 13 0,0 0 6 15,0 0 8-15,0 0 4 0,0 0-4 0,0 0 1 16,0 0-5-16,-34 38-2 0,28-25-6 16,2 5-3-16,0-4-5 0,2 3-2 15,0 3-8-15,2 0 1 0,2-1-2 0,2-1-6 16,4 5-4-16,0-1 6 0,4-4-10 0,-2 1-4 16,4-2-26-16,0 1-47 0,0-6-66 15,3 2-82-15,-4-5-99 0,2-3-212 16,-1-1-134-16,-2-1-300 0,-12-4-379 15</inkml:trace>
  <inkml:trace contextRef="#ctx0" brushRef="#br1" timeOffset="-92563.97">19556 7827 2710 0,'0'0'-145'0,"0"0"29"0,0 0 6 15,0 0 14-15,0 0 11 0,0 0 12 0,0 0 24 16,0 0 16-16,0 0 12 0,0 0 13 15,0 0 13-15,0 0 11 0,0 0 12 0,0 0 20 16,0 0-7-16,0 0 8 0,0 0 4 16,0 0-10-16,0 0-2 0,0 0-1 15,0 0-2-15,0 0 0 0,0 0 26 16,0 0 17-16,0 0 26 0,0 0 17 0,31 8 7 16,-31-8 2-16,0 0-8 0,4 19-10 15,-4-19-7-15,0 0-9 0,-2 23 0 0,2-23-4 16,0 0-3-16,-8 18 5 0,8-18-1 15,-11 11-1-15,11-11-9 0,-17 6-5 16,17-6-12-16,-17 2-3 0,17-2-9 0,0 0-8 16,0 0-2-16,-32-11-10 0,32 11-19 15,-8-17-46-15,4 5-57 0,4 12-74 0,0-20-74 16,0 20-145-16,4-27-253 0,2 13-298 16,-2 0-335-16</inkml:trace>
  <inkml:trace contextRef="#ctx0" brushRef="#br1" timeOffset="-92107.27">19140 7045 2702 0,'7'10'-130'0,"-7"-10"28"0,0 0 23 16,0 0 21-16,0 0 26 0,0 0 24 0,0 0 34 16,-27 15 26-16,27-15 20 0,0 0 29 15,-24-2 15-15,24 2 8 0,0 0-4 16,0 0-10-16,-25-8-3 0,25 8-6 0,0 0-7 16,0 0 0-16,-5-17-4 0,5 17-10 15,0 0-7-15,0 0-8 0,0 0-8 16,0 0-8-16,28-18-4 0,-28 18-9 15,0 0-3-15,14-5-7 0,-14 5-34 0,0 0-60 16,0 0-80-16,0 0-75 0,0 0-128 16,0 0-601-16,0 0-384 0</inkml:trace>
  <inkml:trace contextRef="#ctx0" brushRef="#br1" timeOffset="-91840.26">19257 7059 2826 0,'0'0'-81'0,"17"5"15"16,-17-5 8-16,0 0 15 0,0 0 33 16,0 0 23-16,0 0 27 0,0 0 9 15,0 0-2-15,0 0-5 0,0 0 11 0,0 0 9 16,0 0 13-16,0 0 9 0,0 0-5 16,0 0-7-16,-53 0-7 0,53 0-13 0,0 0-2 15,0 0-7-15,0 0-10 0,0 0-4 16,0 0-3-16,0 0-7 0,0 0 2 0,0 0-6 15,0 0-2-15,45-17-1 0,-45 17-3 16,0 0-8-16,0 0-18 0,30 6-30 16,-30-6-45-16,0 0-66 0,8 14-79 0,-8-14-178 15,0 11-389-15,0-11-120 0</inkml:trace>
  <inkml:trace contextRef="#ctx0" brushRef="#br1" timeOffset="-91101.61">20029 7660 2305 0,'0'0'-76'0,"0"0"27"0,0 0 14 16,-20 4 30-16,20-4 16 0,0 0 32 15,0 0 17-15,0 0 22 0,0 0 8 0,0 0 11 16,0 0 5-16,0 0 0 0,0 0 4 15,0 0 2-15,0 0 2 0,0 0 1 0,0 0 4 16,-16 6-2-16,16-6-3 0,0 0-6 16,0 0-9-16,0 0-10 0,0 0-5 15,0 0-10-15,0 0-5 0,0 0-10 0,38 14-7 16,-38-14-6-16,22 3-4 0,-22-3-5 16,29 5-3-16,-11-2-5 0,-2-1 3 15,2 2-7-15,0-2-4 0,-1 0-1 0,0 2-1 16,-17-4-6-16,33 2 2 0,-21-2-5 15,-12 0 2-15,23 3-29 0,-23-3-50 0,19 0-62 16,-19 0-76-16,15-2-78 0,-15 2-158 16,0 0-184-16,8-7-221 0,-8 7-192 15</inkml:trace>
  <inkml:trace contextRef="#ctx0" brushRef="#br1" timeOffset="-88669.92">20504 7270 2368 0,'0'0'-156'16,"2"-16"17"-16,-2 16 20 0,0 0 27 0,4-15 27 15,-4 15 21-15,0 0 19 0,0 0 20 16,6-14 23-16,-6 14 14 0,0 0 7 16,0 0 11-16,9-10 9 0,-9 10 3 0,0 0 1 15,0 0 0-15,0 0 4 0,13-9 4 16,-13 9 15-16,0 0 12 0,0 0 0 0,0 0-4 15,0 0-3-15,0 0-11 0,10 33-5 16,-10-33-5-16,0 24-3 0,0-24-11 0,-2 28-4 16,2-9-5-16,0-2-3 0,2 3-7 15,-2 3-1-15,2-1-7 0,0 3 0 16,0 0-1-16,0 1-2 0,3-1-6 0,-1-2 2 16,3 2-3-16,-3-3-3 0,0-2 0 15,0 0-4-15,1-5 4 0,-1-1-7 0,0 1 0 16,-4-15 7-16,4 22-4 0,-4-22-5 15,4 15 3-15,-4-15-1 0,4 11 0 16,-4-11-1-16,0 0-3 0,0 0 1 16,0 0-2-16,0 0-2 0,0 0 3 0,0 0-3 15,14-38 18-15,-14 38-5 0,6-26 1 16,0 10-2-16,-2 1 5 0,2 0 5 16,1 0 3-16,2-1-3 0,-1 3-3 0,5 0-2 15,-3 1-6-15,5 1 0 0,0 3-2 16,-1 0-2-16,4 2 0 0,0 2-4 0,0 1 1 15,-18 3-1-15,27 0 4 0,-27 0 2 16,26 10 8-16,-18-3 4 0,-8-7 8 16,12 21-8-16,-7-10 2 0,-5-11-2 0,0 25 2 15,0-25 0-15,-9 27-2 0,1-14-3 16,-2 0 2-16,-4-1-7 0,0-2-30 0,-1 0-71 16,0-1-85-16,-4-2-101 0,3-1-208 15,-4 0-473-15,-1-5-380 0</inkml:trace>
  <inkml:trace contextRef="#ctx0" brushRef="#br1" timeOffset="-88309.79">20114 7622 2862 0,'0'0'-30'16,"2"-15"49"-16,-2 15 22 0,0 0 13 15,0 0 19-15,0 0 37 0,0 0 26 0,0 0 14 16,0 0 1-16,0 0-9 0,0 0-9 15,0 0-6-15,0 0-8 0,0 0-5 16,4 56 2-16,-6-40-20 0,0 6-7 0,2-1-7 16,0-1-10-16,2 5-8 0,0-2-16 15,0 5-51-15,0-4-52 0,4-1-59 0,-2-1-69 16,0 2-65-16,0-10-101 0,2 3-188 16,0-3-444-16,1-3-439 0</inkml:trace>
  <inkml:trace contextRef="#ctx0" brushRef="#br1" timeOffset="-87529.5">21194 7429 2915 0,'4'-24'-128'0,"-4"24"14"15,4-13 16-15,-4 13 25 0,0 0 21 0,7-14 5 16,-7 14 17-16,0 0 7 0,12-11 6 16,-12 11 2-16,0 0 12 0,0 0 24 0,24 3 7 15,-24-3-1-15,0 0 8 0,18 22 5 16,-8-10-13-16,-4 1 1 0,-2 2 1 0,2 2-7 16,-2 1-7-16,1 2 6 0,-1-1-2 15,-4 4 8-15,0-2 8 0,0-1 6 16,-2 0 0-16,-3-3 11 0,1 1 4 0,0 1 0 15,0-4 6-15,-2-2-1 0,6-13 2 16,-9 25 3-16,4-17 0 0,5-8-9 16,-6 14 0-16,6-14-9 0,0 0-4 0,0 0-7 15,0 0-1-15,0 0-4 0,0 0-5 16,0 0-7-16,0 0-1 0,0 0-4 0,0 0-8 16,11-62-17-16,-2 41-14 0,1-1-1 15,1-2 0-15,-3-1 3 0,3 5 2 0,-3-1 2 16,1 0-1-16,-1 4 13 0,-2 3 10 15,0 1 10-15,-1 0-6 0,-5 13 3 16,9-15 19-16,-9 15 20 0,0 0 7 0,0 0 2 16,0 0 1-16,0 0 0 0,0 0-2 15,0 0-6-15,0 0-4 0,0 0-4 0,-12 52-3 16,12-34-5-16,3 1-1 0,0-1-12 16,-1 1-26-16,0 1-56 0,2-1-51 15,0 0-80-15,0-3-96 0,4-3-216 16,-1 0-414-16,-3-3-313 0</inkml:trace>
  <inkml:trace contextRef="#ctx0" brushRef="#br1" timeOffset="-87246.63">21659 7674 2658 0,'18'10'-143'0,"-10"-4"16"16,-8-6 27-16,17 11 21 0,-11-3 23 0,-6-8 9 16,13 16 2-16,-13-16 22 0,7 16 10 15,-7-16 14-15,0 17 15 0,0-17 29 0,0 0 13 16,-13 23 16-16,13-23 15 0,-15 9 14 16,15-9-2-16,-15 9 11 0,15-9 3 15,-17 1-11-15,17-1-9 0,0 0-14 0,0 0-14 16,-25-13-32-16,25 13-53 0,-6-16-62 15,6 16-59-15,0-21-68 0,0 21-142 16,2-26-379-16,0 11 6 0</inkml:trace>
  <inkml:trace contextRef="#ctx0" brushRef="#br1" timeOffset="-86871.29">21421 7070 2142 0,'0'0'-57'15,"0"0"10"-15,0 0 0 0,22 33 9 16,-22-33 12-16,0 0 8 0,-4 20 17 0,4-20-6 15,0 0 4-15,-8 22 3 0,8-22 15 16,-8 11-3-16,8-11 14 0,-11 9 5 0,11-9 2 16,0 0 7-16,-17 4-7 0,17-4 15 15,0 0 7-15,0 0 24 0,0 0 4 16,0 0-1-16,-27-18-5 0,27 18-5 0,0 0-4 16,-4-16-5-16,4 16-7 0,0 0-5 15,0 0-4-15,0 0-8 0,20-23-5 16,-20 23-8-16,0 0-11 0,22 0-36 0,-22 0-52 15,15 3-49-15,-15-3-80 0,0 0-183 16,14 14-301-16,-14-14 70 0</inkml:trace>
  <inkml:trace contextRef="#ctx0" brushRef="#br1" timeOffset="-86381.79">22184 7470 2009 0,'0'0'-43'0,"0"0"9"0,-14 9 21 15,14-9 11-15,0 0 17 0,0 0 19 16,0 0-4-16,0 0 7 0,0 0-12 0,0 0 2 16,0 0 6-16,0 0-6 0,30 14 4 15,-30-14 18-15,23 2 21 0,-23-2 26 16,23 4 12-16,-8-2 2 0,-15-2-5 0,28 2-10 16,-28-2-10-16,27 2-10 0,-15-2-4 15,-12 0-11-15,28 0-13 0,-28 0-34 0,24 0-52 16,-24 0-55-16,20-2-44 0,-20 2-47 15,18-4-61-15,-18 4-518 0,12-6-52 16</inkml:trace>
  <inkml:trace contextRef="#ctx0" brushRef="#br1" timeOffset="-86077.64">22284 7386 2167 0,'0'0'-36'0,"-15"-8"37"0,15 8 12 0,0 0 11 16,0 0 12-16,0 0 16 0,0 0 39 15,0 0 39-15,0 0 19 0,0 0 15 16,0 0 0-16,0 0-4 0,0 0-10 0,-6 29-11 16,6-29 12-16,0 20 7 0,0-20-12 15,2 20-11-15,-2-20-16 0,4 31-9 16,-2-16-9-16,2 5-16 0,0-2-3 0,-2 1-16 15,6 4-5-15,-4 0-1 0,0-1-10 16,2 0-11-16,-2-5-19 0,0 4-37 0,1-6-38 16,-1 1-50-16,2-3-56 0,-1 0-57 15,-1-3-75-15,0-2-149 0,-4-8-189 0,7 11-243 16,-7-11-239-16</inkml:trace>
  <inkml:trace contextRef="#ctx0" brushRef="#br1" timeOffset="-85683.2">22642 7243 2668 0,'0'0'-41'0,"4"-12"14"15,-4 12 14-15,0 0 15 0,9-14 21 0,-9 14 36 16,0 0 60-16,0 0 12 0,0 0 13 16,0 0-3-16,0 0 2 0,0 0 1 15,0 0-6-15,10 37-1 0,-10-37-6 0,2 27-9 16,0-8 9-16,0 1-12 0,0 1-14 15,0 3-12-15,0 1-5 0,4 0-12 16,-2-1-10-16,0 1-4 0,0 0-12 0,2-4-5 16,-2-2-14-16,0-3-35 0,1-1-30 15,-3-2-43-15,-2-13-54 0,6 19-71 16,-1-12-62-16,-5-7-78 0,8 4-161 0,-8-4-135 16,0 0-190-16,0 0-158 0</inkml:trace>
  <inkml:trace contextRef="#ctx0" brushRef="#br1" timeOffset="-85453.99">22853 7402 2629 0,'0'0'54'0,"9"-12"3"0,-9 12-4 16,0 0 15-16,0 0 19 0,0 0 13 15,0 0 5-15,0 0-13 0,0 0-4 0,-36-4-6 16,36 4-8-16,0 0-1 0,0 0 0 16,-36 11-4-16,36-11-6 0,-14 8-5 15,14-8-6-15,-12 10-4 0,12-10-2 0,0 0-5 16,-4 22-5-16,4-22-2 0,0 0-2 15,22 30-6-15,-12-19 1 0,5 2-3 0,4 1-7 16,-2-1 1-16,4-2-4 0,2 2-15 16,-1-1-31-16,-1-1-44 0,2-1-50 15,0 0-54-15,-3 0-56 0,-4-6-112 16,-1 0-625-16,-2-4-417 0</inkml:trace>
  <inkml:trace contextRef="#ctx0" brushRef="#br1" timeOffset="-84827.05">23192 7499 2875 0,'0'0'-145'0,"-4"-29"11"15,4 29 17-15,0 0 11 0,0 0 12 16,6-19 21-16,-6 19 15 0,6-9 20 0,-6 9 19 16,12-11 15-16,-12 11 29 0,10-9 5 15,-10 9 19-15,12-9 7 0,-12 9 15 16,15-6 2-16,-15 6 3 0,0 0-7 0,24-3-11 16,-24 3-9-16,0 0 0 0,20 7-4 15,-20-7 11-15,14 12 7 0,-14-12 9 0,8 19 2 16,-4-4-3-16,0 0-7 0,-2 2-7 15,-2 3-5-15,2-4-4 0,-2 4-3 16,-2-2-4-16,0 2-9 0,0 0 4 0,-2-5-5 16,0 3-6-16,-2-1 3 0,2-1-1 15,-4-3-6-15,2 0 3 0,6-13-1 0,-12 21-4 16,6-12-1-16,6-9-2 0,-9 13-3 16,9-13-6-16,0 0-7 0,0 0-2 15,0 0-6-15,0 0 2 0,0 0-1 0,0 0 0 16,0 0-1-16,0 0 4 0,25-41-4 15,-13 23 3-15,0-1-4 0,0-1 5 16,1-2-2-16,2 0 0 0,-2 3 5 0,1-3 9 16,0 5 11-16,-2 1 8 0,-4 0 4 15,3 3 10-15,-2 1 0 0,-1 1-7 16,-8 11-1-16,10-15-3 0,-10 15 8 16,9-9 13-16,-9 9 11 0,0 0 1 0,0 0 2 15,0 0-2-15,0 0 1 0,0 0-2 0,0 0-7 16,8 32 14-16,-8-32-4 0,2 25-9 15,0-10-2-15,0 2-7 0,3 2-9 16,-1-3-3-16,5 6 2 0,-1-3-16 0,0 1-29 16,1-4-45-16,-2 0-52 0,1-2-76 15,0-1-70-15,-1-2-156 0,-1-3-234 0,-2-1-316 16,-4-7-390-16</inkml:trace>
  <inkml:trace contextRef="#ctx0" brushRef="#br1" timeOffset="-84517.43">23677 7659 2868 0,'0'0'-80'0,"8"-15"21"15,-8 15 4-15,8-15 8 0,-8 15 22 16,12-14 28-16,-4 6 9 0,-8 8 3 16,12-8 10-16,-12 8-15 0,16-7 12 0,-16 7 9 15,0 0 13-15,21 3 9 0,-21-3 15 0,12 10 13 16,-12-10 1-16,9 17 2 0,-9-17 3 15,4 20-12-15,-4-20 1 0,-4 18-2 16,4-18 4-16,-9 18 9 0,9-18 4 0,-15 12 5 16,15-12 2-16,-18 9-3 0,18-9-1 15,-22 2-2-15,22-2-10 0,0 0-6 16,-28-8-5-16,28 8-9 0,-14-14-10 0,14 14-4 16,-6-16-10-16,6 16-11 0,2-21-35 15,-2 21-41-15,8-24-56 0,0 13-61 0,1 0-58 16,0 2-100-16,5-1-192 0,-3 3-455 15,-2-3-419-15</inkml:trace>
  <inkml:trace contextRef="#ctx0" brushRef="#br1" timeOffset="-84171.85">24200 7522 2992 0,'0'0'-27'0,"0"0"11"0,0 0 5 16,0 0 4-16,0 0 5 0,0 0 8 15,0 0-3-15,0 0 8 0,19 11-2 0,-19-11 12 16,19 0-14-16,-19 0 0 0,27 2 2 16,-7-2 3-16,-2 1 4 0,6-1-3 15,-3 0-1-15,5 0-2 0,-4 2-3 0,2 1 1 16,0-3 1-16,-6 0-33 0,3 0-52 16,-3 0-47-16,-4-3-47 0,-14 3-65 15,20-3-529-15,-20 3-55 0</inkml:trace>
  <inkml:trace contextRef="#ctx0" brushRef="#br1" timeOffset="-83981.88">24293 7429 2353 0,'0'0'106'16,"-17"-2"26"-16,17 2 1 0,0 0-1 16,-17-5 4-16,17 5-7 0,0 0-11 0,0 0-13 15,0 0-7-15,0 0-12 0,0 0-9 16,0 0-9-16,0 0-6 0,0 0-7 0,0 0-9 15,62-7-3-15,-46 7-30 0,-16 0-64 16,32 0-61-16,-13 2-95 0,-19-2-129 16,28-4-622-16,-16 2-392 0</inkml:trace>
  <inkml:trace contextRef="#ctx0" brushRef="#br1" timeOffset="-78721.31">25266 6999 1464 0,'0'0'241'0,"-2"-24"-92"15,2 24-65-15,0 0-15 0,0 0-21 16,0 0 31-16,0 0 2 0,0 0 14 0,0 0 12 16,0 0 8-16,0 0 8 0,0 0 7 15,0 0 4-15,0 0-1 0,0 0-1 16,0 0-9-16,0 0-7 0,0 0-2 0,-4 66-11 16,4-48-13-16,0-2-8 0,0 4-9 15,2 0-7-15,0 2-9 0,-2 1-3 16,2 1-8-16,0 1-3 0,3-2-7 0,-3-1-2 15,-2-2-3-15,2 1-4 0,-2-3-1 16,0-2-2-16,0 2-3 0,0-18-3 0,0 23-3 16,2-8 4-16,-2-15-3 0,-2 20-1 15,2-20-4-15,0 18 2 0,0-18-2 16,0 0 0-16,0 23 0 0,0-23 5 0,0 0-5 16,0 0 3-16,0 0-5 0,0 0 0 15,-2 15-1-15,2-15 0 0,0 0-4 0,0 0 2 16,0 0-4-16,0 0 4 0,0 0-3 15,0 0-1-15,28-48-5 0,-20 37-1 16,1-1-3-16,-1 3 1 0,-8 9-3 0,17-20 4 16,-7 13-2-16,1 0 2 0,-11 7-2 15,19-10 1-15,-19 10 1 0,21-5 0 0,-21 5 2 16,20 0-1-16,-20 0 0 0,0 0 6 16,20 9 4-16,-20-9 7 0,9 11 7 15,-9-11 9-15,3 18 7 0,-3-18 0 0,0 0-6 16,-10 27 1-16,3-15-6 0,-2-2 0 15,-2 0-4-15,-2-1-3 0,2 0-15 0,-5-1-37 16,1-4-50-16,15-4-70 0,-23 5-91 16,10-6-172-16,13 1-202 0,-21-4-355 15,21 4-424-15</inkml:trace>
  <inkml:trace contextRef="#ctx0" brushRef="#br1" timeOffset="-78127.48">25535 7339 2899 0,'0'0'-99'0,"0"0"16"0,5-16 18 15,-5 16 21-15,0 0 38 0,4-17 33 16,-4 17 18-16,8-13 13 0,-8 13 6 0,0 0-1 16,7-17 0-16,-7 17-3 0,10-9-1 15,-10 9 0-15,12-9-6 0,-12 9-4 16,0 0-3-16,20-7-10 0,-20 7 2 16,18 0-1-16,-18 0-4 0,0 0 1 0,21 10 4 15,-21-10-1-15,12 12 8 0,-12-12 3 16,7 16 3-16,-7-16 4 0,0 24 11 15,0-12-1-15,0-12-8 0,-7 30 0 0,5-15-6 16,-2 0-4-16,0 0-4 0,4-15-1 16,-12 22 0-16,8-12 1 0,4-10-4 0,-7 17 0 15,7-17-1-15,-5 14-3 0,5-14-2 16,0 0-2-16,0 0-6 0,-7 13-4 16,7-13-8-16,0 0-7 0,0 0-7 0,0 0-6 15,0 0-6-15,0 0-9 0,45-37 0 16,-31 22 1-16,2 0 6 0,-1-2-3 0,-1 2-1 15,1-1 5-15,-1 2 2 0,-3 0 2 16,1 3 10-16,-1 2 12 0,-2-4 8 0,-9 13 4 16,16-14-1-16,-16 14 16 0,7-10 14 15,-7 10 15-15,0 0 8 0,0 0 0 16,0 0-1-16,0 0-5 0,0 0-8 0,0 0-8 16,0 0-6-16,-10 56 2 0,10-56-16 15,0 25 4-15,0-8-27 0,5 1-34 16,-3-3-50-16,1 1-74 0,7-1-84 0,-2-6-116 15,0 5-215-15,3-7-77 0,1-1-304 16,-3-2-366-16</inkml:trace>
  <inkml:trace contextRef="#ctx0" brushRef="#br1" timeOffset="-77956.06">25992 7459 3271 0,'0'0'160'0,"0"0"-21"16,0 0-14-16,8 20-13 0,-8-20-4 0,0 0-3 15,-6 26-5-15,6-26-10 0,-2 23-14 16,2-23-21-16,8 25-13 0,-3-13-19 16,4 0-28-16,0-1-48 0,4 0-68 0,-1-5-93 15,-1 3-131-15,-2-5-247 0,3-4-337 16,-12 0-340-16</inkml:trace>
  <inkml:trace contextRef="#ctx0" brushRef="#br1" timeOffset="-77124.9">25796 6797 2640 0,'0'0'-138'0,"0"0"39"0,0 0 23 16,0 0 17-16,0 0 24 0,0 0 31 15,0 23 32-15,0-23 40 0,0 0 15 16,0 0 15-16,-9 15 14 0,9-15 9 0,0 0-5 15,-11 9 5-15,11-9 1 0,0 0-1 16,0 0 5-16,-19 3-1 0,19-3-4 16,0 0-19-16,0 0-13 0,0 0-8 15,0 0-10-15,0 0-8 0,0 0-8 0,0 0-8 16,0 0-3-16,0 0-4 0,0 0-7 16,0 0-4-16,0 0-2 0,26-34-7 15,-26 34-1-15,0 0-3 0,0 0 0 0,0 0-8 16,0 0-22-16,0 0-46 0,0 0-54 15,0 0-78-15,20 4-85 0,-20-4-169 0,0 0-528 16,0 0-422-16</inkml:trace>
  <inkml:trace contextRef="#ctx0" brushRef="#br1" timeOffset="-76547.23">26471 7342 2905 0,'0'0'-60'0,"0"0"50"0,0 0 31 0,0 0 42 16,0 0 30-16,0 0 21 0,0 0 2 0,0 0-5 15,0 0-12-15,0 0-9 0,0 0-4 16,0 0-2-16,0 0 0 0,0 0 2 16,0 0-3-16,0 0-8 0,59-3-7 0,-42 1 7 15,-17 2-6-15,39 2-8 0,-20-2-30 16,-4-2-48-16,-15 2-51 0,32 0-69 16,-18-2-70-16,-1 0-84 0,-13 2-175 0,18-6-484 15,-18 6-380-15</inkml:trace>
  <inkml:trace contextRef="#ctx0" brushRef="#br1" timeOffset="-76350.03">26589 7234 2972 0,'-9'-9'49'0,"9"9"19"0,0 0-9 16,-13-4 6-16,13 4 51 0,0 0 42 16,0 0 14-16,0 0-1 0,0 0 14 0,0 0-19 15,-8 26-18-15,8-26-2 0,-4 21-37 16,4-21-6-16,0 25-15 0,0-25-9 15,0 29-10-15,0-14-16 0,0 2-33 0,0-4-62 16,0-13-85-16,-2 29-96 0,-2-18-118 16,-1 1-220-16,-3 0-44 0,-6-4-330 0,0-1-349 15</inkml:trace>
  <inkml:trace contextRef="#ctx0" brushRef="#br1" timeOffset="-73549.43">27146 7055 2846 0,'0'0'-29'0,"0"0"26"0,0 0 14 16,0-23 32-16,0 23 24 0,0 0 25 16,0 0 10-16,0-19 3 0,0 19-6 0,0 0-6 15,0 0 15-15,0 0 6 0,-2-20 10 16,2 20 1-16,0 0-7 0,0 0-6 0,0 0-8 16,0 0-9-16,0 0-5 0,0 0 1 15,0 0-9-15,0 0-7 0,0 0-4 0,0 0-3 16,0 0-13-16,-7 50-1 15,7-50 21-15,-2 35-3 0,0-16-7 0,0-1-4 16,2 2-9-16,0 1-6 0,0 2-3 0,-3-3-6 16,3-1-2-16,-2 2-25 0,2-2-7 15,0 1-3-15,-2-3-22 0,2 1-41 0,-2-8-51 16,2-10-66-16,0 24-73 0,-2-17-94 16,2-7-186-16,0 0-109 0,0 16-334 15,0-16-427-15</inkml:trace>
  <inkml:trace contextRef="#ctx0" brushRef="#br1" timeOffset="-73294.51">27287 7131 3073 0,'0'0'-29'0,"0"0"6"16,0 0-1-16,0 0 5 0,0 0 12 16,0 0 18-16,0 0 3 0,-46 4 0 15,46-4-1-15,-31 11 2 0,17-6 19 16,2 5 18-16,-4-4 17 0,1 1 11 0,3 3-9 15,2-2-1-15,1 3-2 0,9-11 5 16,-10 20-4-16,10-20-7 0,2 24-7 0,-2-24-4 16,19 26-7-16,-9-16-3 0,5 6-3 15,2-5-4-15,-1 2-6 0,1-3 0 0,2-1-10 16,-3 1-26-16,-1-2-41 0,2-1-52 16,-4 0-58-16,0 0-64 0,-13-7-99 15,20 5-630-15,-13-2-379 0</inkml:trace>
  <inkml:trace contextRef="#ctx0" brushRef="#br1" timeOffset="-72777.64">27427 7308 2813 0,'0'0'-3'0,"5"-13"31"0,-5 13 3 15,0 0 1-15,10-15 23 0,-10 15 8 16,7-12 7-16,-7 12-1 0,12-10-11 0,-12 10-1 15,9-8-8-15,-9 8-6 0,15-9 7 16,-15 9 9-16,18-3 9 0,-18 3 9 0,0 0 2 16,25-2-2-16,-25 2-4 0,0 0-8 15,21 10-7-15,-21-10-4 0,13 11-4 16,-13-11-5-16,6 19-4 0,-6-19-4 0,0 23-2 16,0-23-5-16,-4 26 2 0,4-26-4 15,-9 25-3-15,5-12 0 0,-2-2-2 0,-2 4 2 16,2-4 1-16,6-11-1 0,-15 19-4 15,15-19 4-15,-9 13 5 0,9-13-1 16,-8 10-1-16,8-10-4 0,0 0-6 0,0 0-6 16,0 0-4-16,0 0-8 0,0 0-8 15,0 0-4-15,0 0-4 0,40-40-6 16,-28 24 0-16,3-3 3 0,-1 2 1 16,-1-1 3-16,2 0-1 0,-1 1 6 0,-3 0 5 15,-1 5 10-15,-2 1 10 0,1 0-1 0,-9 11 7 16,12-15 4-16,-12 15 7 0,9-8 24 15,-9 8 15-15,0 0 9 0,0 0 19 16,0 0 1-16,0 0-1 0,0 0-6 0,0 0-7 16,2 44-29-16,-2-44-3 0,0 26-7 15,2-11-5-15,2 2-5 0,-1-1-7 0,4 0-16 16,2 1-28-16,0-1-25 0,-1-1-33 16,4 2-40-16,-1-7-54 0,2 5-72 15,-1-7-69-15,-1-2-153 0,1 0-151 0,-4-3-17 16,-8-3-265-16,16 2-270 0</inkml:trace>
  <inkml:trace contextRef="#ctx0" brushRef="#br1" timeOffset="-72586.63">27925 7439 2881 0,'0'0'140'16,"0"0"23"-16,0 0-7 0,0 0 7 15,1 22 18-15,-1-22 0 0,0 0 0 0,-6 25-48 16,6-25-8-16,-6 23-18 0,6-23-13 15,0 26-12-15,2-11-6 0,2 0-8 0,1 1-15 16,-2-2-31-16,4-2-43 0,-3-1-61 16,-4-11-86-16,12 14-83 0,-5-10-146 0,-7-4-200 15,0 0-388-15,10 2-442 0</inkml:trace>
  <inkml:trace contextRef="#ctx0" brushRef="#br1" timeOffset="-72419.43">27901 7274 3471 0,'0'0'170'0,"0"0"-26"0,0 0-15 15,0 0-16-15,-9-16-8 0,9 16-16 0,0 0-18 16,0 0-50-16,0 0-73 0,0 0-84 16,-2-8-80-16,2 8-117 0,0 0-209 15,0 0-377-15,0 0-318 0</inkml:trace>
  <inkml:trace contextRef="#ctx0" brushRef="#br1" timeOffset="-50673.11">26059 8871 1999 0,'0'-21'398'0,"0"21"-112"15,0 0-80-15,0 0-29 0,0 0-23 16,0 0-7-16,0-21-11 0,0 21-11 15,0 0 1-15,0 0-2 0,0 0 6 0,0 0 14 16,0 0 13-16,0 0-19 0,0 0 10 16,0 0 17-16,0 0-3 0,0 0-4 15,0 0-9-15,0 0-13 0,0 0-11 0,0 0-14 16,-19 31-10-16,19-31-12 0,-8 22-9 0,3-8-10 16,1-1-7-16,2 2-8 0,-3 0-6 15,1 1-3-15,2 1-7 0,-1-2-4 16,3 1-3-16,-2 0-5 0,2-2-5 0,0-1-1 15,2 2-4-15,3-3-1 0,-1 1-2 16,3-2-3-16,-1-3-2 0,1 2 0 0,-1-3-2 16,2-1-4-16,-8-6 0 0,15 8-3 15,-3-6-1-15,-12-2 1 0,18 0-2 16,-18 0 2-16,16-9-1 0,-5 2-1 0,0 0-1 16,-2-3 3-16,-9 10-2 0,15-23-3 15,-5 10 1-15,-1-2 1 0,-2 0 0 0,-1-1-2 16,1-1 3-16,4-2-2 0,-4 3 0 15,0-2 1-15,2 3 0 0,-3-1-1 16,3 1 2-16,0 1 0 0,-2 2-1 0,-2 0 3 16,-5 12 0-16,8-19 0 0,-8 19 0 15,9-15 3-15,-9 15 1 0,6-13 5 16,-6 13 7-16,0 0 9 0,0 0 6 0,0 0 6 16,0 0 2-16,0 0 1 0,0 0-1 15,0 0-3-15,0 0-2 0,0 0 0 0,6 39-3 16,-6-39-1-16,-6 30-3 0,4-14-2 15,1-1-2-15,-2 2-2 0,3-1-3 0,-2 1 0 16,2 1-3-16,0-2-1 0,0 0-6 16,2-2-10-16,1 0-16 0,0-3-23 15,-3-11-28-15,8 23-33 0,-3-14-33 0,-1-1-32 16,-4-8-45-16,12 14-54 0,-6-8-54 16,-6-6-87-16,9 5-132 0,-9-5-74 0,11 6-552 15,-11-6-839-15</inkml:trace>
  <inkml:trace contextRef="#ctx0" brushRef="#br1" timeOffset="-50255.26">26622 9135 3551 0,'0'0'-143'0,"0"0"57"0,0 0 32 0,0 0 36 16,0 0 44-16,0 0 34 0,0 0 30 0,0 0 17 15,0 0 1-15,0 0-4 0,0 0-9 16,0 0-5-16,0 0-10 0,0 0-5 16,0 0-13-16,0 0-2 0,0 0-9 0,0 0-3 15,39 0-8-15,-39 0-3 0,30-3-6 16,-15 3 0-16,-15 0-7 0,38 0-4 16,-18-3-9-16,1 3-18 0,-2-1-18 0,0-1-24 15,-19 2-18-15,33-4-28 0,-16 0-30 16,-2 1-29-16,-15 3-33 0,25-6-32 0,-17 0-73 15,-8 6-127-15,7-12-454 0,-7 12-237 16</inkml:trace>
  <inkml:trace contextRef="#ctx0" brushRef="#br1" timeOffset="-49947.59">26618 8991 2580 0,'0'0'-65'0,"0"0"43"16,-17-1 31-16,17 1 36 0,0 0 40 0,0 0 34 15,0 0 26-15,0 0 16 0,-19-7 1 16,19 7 6-16,0 0-4 0,0 0 6 16,0 0 8-16,0 0 3 0,0 0-23 0,0 0 1 15,0 0 15-15,0 0-12 0,0 0-17 16,0 0-19-16,0 0-11 0,0 0-13 0,0 0-16 15,70 10-10-15,-50-10-19 0,3 0-23 16,0 0-36-16,-2 0-31 0,2-2-33 0,0 1-42 16,-2-4-55-16,0 3-52 0,0 0-47 15,-2-1-59-15,-1-3-106 0,-4 2-143 16,0 0-52-16,-6-2-204 0,-8 6-155 0</inkml:trace>
  <inkml:trace contextRef="#ctx0" brushRef="#br1" timeOffset="-49236.2">26542 8833 2358 0,'0'0'-73'0,"0"0"39"0,0 0 16 16,0 0 21-16,-16 13 23 0,16-13 27 0,0 0 16 15,0 0 5-15,0 0-5 0,0 0-7 16,0 0-8-16,0 0 8 0,0 0 0 0,0 0-3 15,0 0 4-15,0 0 6 0,48-23 4 16,-48 23 0-16,12-11 6 0,-12 11-4 16,12-13 3-16,-5 3 1 0,-7 10-5 0,17-21-12 15,-9 7-4-15,1-1-5 0,-1 0-6 16,4-4-6-16,-5 0-3 0,1 2 2 16,1-1 7-16,1 6 6 0,-4-4-1 0,1 5-3 15,-7 11 1-15,12-19-4 0,-12 19-7 16,8-15-1-16,-8 15 4 0,9-10 16 0,-9 10 1 15,0 0 0-15,0 0-5 0,0 0-6 16,0 0-4-16,0 0-2 0,0 0-4 16,0 0-4-16,25 18 3 0,-25-18-14 0,6 18-4 15,-6-18 1-15,9 18-13 0,-3-9-6 16,-6-9-3-16,13 17-4 0,-7-5-3 16,-6-12-1-16,12 17 3 0,-6-10-1 0,-6-7-1 15,13 15 2-15,-13-15 0 0,14 14 3 16,-14-14-2-16,7 12 2 0,-7-12-2 0,9 11 3 15,-9-11 3-15,0 0 4 0,8 13 8 16,-8-13 8-16,0 0 4 0,4 14 12 16,-4-14 5-16,0 0 12 0,0 0 6 0,0 0 3 15,-25 15 25-15,25-15-6 0,-21 5 0 16,6-5 0-16,-1 4-5 0,-5-2 3 0,4 0-5 16,-4-2-6-16,-2 0-6 0,4 2-8 15,-6-2-5-15,7 1-7 0,-2-1-8 0,2 3-20 16,2-1-38-16,4-2-41 0,12 0-45 15,-21 0-68-15,21 0-93 0,0 0-102 0,0 0-201 16,0 0-46-16,0 0 26 0,0 0-338 16,0 0-341-16</inkml:trace>
  <inkml:trace contextRef="#ctx0" brushRef="#br1" timeOffset="-48388.52">27229 8826 2823 0,'7'-16'-59'16,"-7"16"16"-16,9-16 18 0,-9 16 18 0,9-15 22 15,0 8 20-15,-9 7 19 0,16-15 8 16,-16 15 9-16,13-14 15 0,-4 9-2 0,-9 5 4 16,20-13 1-16,-11 8 1 0,-9 5-5 15,21-7-3-15,-21 7-6 0,20-4 2 16,-20 4-17-16,20 1-5 0,-20-1-4 15,20 5-2-15,-20-5-4 0,16 13-2 0,-11-3 1 16,-5-10 9-16,10 20-1 0,-8-6 0 16,-2-14-1-16,-2 27-1 0,-6-12-4 0,3 0 1 15,-4 0-5-15,-2 1 2 0,2-2 5 16,-5 2 1-16,1-1-4 0,1-2 4 16,-1 1 1-16,3-4-1 0,-3-1-6 0,5 0-10 15,8-9 5-15,-18 16 2 0,18-16-9 16,-11 9-7-16,11-9-8 0,0 0 1 0,0 0-4 15,0 0-4-15,0 0-5 0,0 0-4 16,0 0-7-16,0 0 5 0,37-34-6 16,-22 21 0-16,2-3 1 0,-1 1 0 0,1-1-2 15,0 2 1-15,0 0 1 0,1-1 2 16,-3 2-1-16,-2 1 2 0,0 3-4 16,1-2 8-16,-4 1 2 0,-1 2 0 0,-9 8 1 15,17-13 1-15,-17 13 5 0,12-12 1 16,-12 12 6-16,0 0 14 0,0 0 9 0,0 0 4 15,0 0-16-15,0 0 6 0,0 0 7 16,0 0 10-16,0 0 2 0,-29 52-10 0,23-38 3 16,1 2-2-16,1 0-8 0,-2-1-3 15,4 2-2-15,-3-2-6 0,5-15-2 16,2 33-4-16,1-16-2 0,1-4-17 0,2 2-17 16,0-1-25-16,5-3-26 0,-3 0-38 15,5-3-50-15,-1 0-61 0,3-2-57 0,-1-2-73 16,-3-4-146-16,4 1-107 0,-1-1-22 15,-14 0-238-15,25-4-211 0</inkml:trace>
  <inkml:trace contextRef="#ctx0" brushRef="#br1" timeOffset="-48137.62">27899 8963 2658 0,'0'0'25'0,"0"0"35"0,0 0 32 16,0 0 32-16,0 0 32 0,0 0 13 0,0 0 3 15,0 0-4-15,-32 31-5 0,26-21-7 16,6-10 5-16,-14 19 4 0,11-7-1 0,3-12-43 16,-4 20-7-16,4-20-11 0,-2 26-13 15,2-26-9-15,4 26-12 0,0-12-4 16,1-3-12-16,7 2 0 0,-2-1-11 0,1-4-16 16,2 3-19-16,-1-4-27 0,1 0-30 15,0-6-41-15,-13-1-53 0,25 2-72 0,-12-4-48 16,-13 2-91-16,18-13-155 0,-14 3-88 15,3-3-315-15,-5-3-305 0</inkml:trace>
  <inkml:trace contextRef="#ctx0" brushRef="#br1" timeOffset="-47981.73">27914 8720 3050 0,'-3'-25'128'0,"3"25"12"0,0 0 18 15,-2-13 15-15,2 13 1 0,0 0-17 16,0 0-17-16,0 0-16 0,0 0-15 0,0 0-21 15,0 0-39-15,5-19-51 0,-5 19-73 0,0 0-98 16,0 0-108-16,0 0-224 0,0 0-124 16,0 0-235-16,0 0-219 0</inkml:trace>
  <inkml:trace contextRef="#ctx0" brushRef="#br1" timeOffset="-46277.63">26068 10045 2503 0,'0'0'-44'0,"3"-26"48"0,-3 26 23 15,0 0 39-15,0 0 42 0,0 0 40 16,0 0 32-16,0 0 12 0,0 0 3 15,0 0-11-15,0-16-7 0,0 16-13 0,0 0-11 16,0 0 2-16,0 0-9 0,0 0-13 0,0 0-34 16,0 0-9-16,0 0-10 0,0 0-9 15,0 0-8-15,-14 49-6 0,14-49-8 16,2 22-2-16,-2-22-14 0,6 32-8 0,0-19-13 16,3 1-7-16,-1 0-2 0,1-2-3 15,1 0-4-15,3-3-4 0,-3-2-6 0,4 1 2 16,-3-2-4-16,1-3-1 0,1-3 1 15,-13 0 3-15,0 0-2 0,32-3 6 16,-32 3 2-16,24-11 2 0,-15 1 9 0,0 1 5 16,-1-3 9-16,0 0 9 0,-8 12 6 15,11-21 19-15,-5 14 5 0,-6 7 5 0,10-15 5 16,-10 15 4-16,5-14 0 0,-5 14-3 16,8-12-7-16,-8 12-6 0,0 0-9 0,0 0 0 15,10-11-5-15,-10 11-1 16,0 0-3-16,0 0 12 0,0 0-8 0,0 0-4 15,0 0-2-15,9 33-3 0,-9-33-5 0,4 21-3 16,-2-9-7-16,2 4 4 0,-4-16-4 16,5 34-1-16,0-10-1 0,0 0-3 0,1 3-2 15,-1 1 1-15,1-1-1 0,4 0-1 16,-4 1-2-16,1 1-1 0,-3 1 0 16,1-1 0-16,-1-2 1 0,1 0-4 0,-3-1 3 15,0-1-3-15,-2-3 1 0,0-2 0 16,-2-1 1-16,-2-2-2 0,-1-2 7 0,0 0 2 15,-4-3 2-15,1-3-2 0,-6-2 2 16,14-7 0-16,-25 7 1 0,10-7 0 0,15 0-1 16,-29-12-1-16,12 5-3 0,2-7-1 15,4 1-7-15,-3-4-12 0,5-4-19 0,5 2-19 16,0-2-26-16,4 0-25 0,2 1-28 16,0-2-46-16,4 1-60 0,5 2-57 15,-1-2-81-15,1 4-134 0,4 1-105 0,2 2-15 16,3 0-351-16,-1 1-427 0</inkml:trace>
  <inkml:trace contextRef="#ctx0" brushRef="#br1" timeOffset="-45904.87">26729 10387 2929 0,'0'0'6'15,"0"0"45"-15,0 0 4 0,0 0 1 16,0 0 15-16,0 0 11 0,6 20 12 0,-6-20-4 15,0 0-7-15,0 0-9 0,0 0-6 16,14 3-9-16,-14-3 3 0,0 0-12 0,20 6 2 16,-20-6-10-16,25 2-2 0,-12 0-5 15,5 0-3-15,2-1-4 0,0 2-4 16,0-3-10-16,3 1-17 0,-3-1-17 0,2 0-29 16,-5 0-29-16,4-1-41 0,-4-2-33 15,0 2-41-15,-3-1-56 0,-5-4-134 0,-9 6-488 16,14-7-231-16</inkml:trace>
  <inkml:trace contextRef="#ctx0" brushRef="#br1" timeOffset="-45669.44">26693 10254 2707 0,'0'0'74'16,"0"0"44"-16,-19-5 18 0,19 5 15 15,0 0-9-15,0 0-14 0,0 0-12 0,0 0-12 16,0 0-16-16,0 0-3 0,0 0-14 0,0 0-4 16,0 0-11-16,0 0-2 0,68 0-11 15,-48 0-2-15,-1 1-17 0,2 1-18 16,-2-2-35-16,5 2-38 0,-4-2-52 0,1 2-54 16,4-2-52-16,-6-2-75 0,1 0-146 15,-1 2-424-15,-2-3-234 0</inkml:trace>
  <inkml:trace contextRef="#ctx0" brushRef="#br1" timeOffset="-45111.9">26768 10033 2587 0,'0'0'0'16,"0"0"28"-16,0 0 9 0,0 0 13 0,0 0 29 16,-12 16 11-16,12-16-2 0,0 0-6 15,0 0-5-15,0 0-8 0,0 0-4 0,0 0-4 16,0 0 1-16,0 0 2 0,0 0-14 16,0 0-1-16,0 0-3 0,0 0-6 15,0 0-5-15,0 0-5 0,0 0-1 0,0 0-4 16,48-18-1-16,-42 10-3 0,0-3-4 15,-1 2 1-15,3-4 7 0,-3 3 7 16,2-2 6-16,-2 1 4 0,1 0 6 0,1 2 8 16,-7 9 1-16,8-16-1 0,-2 10 3 15,-6 6-5-15,10-14 0 0,-10 14-10 0,5-9-1 16,-5 9-5-16,9-6-2 0,-9 6-3 16,0 0-1-16,16-1-5 0,-16 1 3 15,0 0-7-15,17 7 1 0,-9-2-8 0,-8-5 4 16,13 14-6-16,-3-6 4 0,0 1-6 15,1 0 0-15,-2 1-4 0,3 2 2 16,-1 0-2-16,-3-1-1 0,0 1-2 0,0-3 2 16,1 0 5-16,-9-9 8 0,10 15 12 15,-10-15 13-15,4 18 11 0,-4-18-14 0,0 0 0 16,0 0-1-16,-16 24 6 0,16-24-6 16,-18 8-7-16,0-4 21 0,2 0-7 15,-1-3-4-15,-4 1-6 0,1 0-9 0,20-2 0 16,-36 4-29-16,20-4-36 0,-2-2-42 15,-1 0-56-15,4-2-76 0,2 3-67 0,2-3-113 16,11 4-197-16,-18-7-20 0,18 7-340 16,0 0-375-16</inkml:trace>
  <inkml:trace contextRef="#ctx0" brushRef="#br1" timeOffset="-44227.63">27442 10222 2732 0,'-6'-12'-96'0,"6"12"22"16,0 0 27-16,-4-16 8 0,4 16 32 0,0 0 25 16,0 0 33-16,4-23 26 0,-4 23 15 15,8-14 1-15,-8 14-2 0,7-14 13 16,-7 14 16-16,12-11 18 0,-12 11 1 0,13-11 1 15,-13 11-13-15,19-10-9 0,-19 10-11 16,17-7-11-16,-17 7-11 0,25-4-10 16,-13 1-3-16,-12 3-7 0,26 0-9 0,-26 0-5 15,23 7 0-15,-10-4 2 0,-13-3 0 16,18 10-1-16,-9-2 8 0,-9-8-6 16,9 18-5-16,-9-18 0 0,2 24-7 0,-2-24-6 15,-11 27-2-15,4-12-3 0,-2-1-2 16,-2 4-8-16,-2-3 1 0,1 0-1 15,-1-1 0-15,2-2-1 0,0 0-5 0,3-2 0 16,8-10 0-16,-17 20-2 0,11-13-6 0,6-7 1 16,-13 13 6-16,13-13-1 0,-6 9-8 15,6-9 3-15,0 0-6 0,0 0 5 16,0 0-8-16,0 0-5 0,0 0 0 0,0 0-9 16,0 0 0-16,48-29-2 0,-33 12-4 15,-2 1 1-15,3-2 0 0,-1 1 4 0,1-2 0 16,-2 2-1-16,-1 1 5 0,0 0 2 15,-2 3 4-15,-3 1 12 0,0 2 4 16,0-1 4-16,-8 11 2 0,11-15 1 0,-11 15 13 16,0 0 10-16,0 0-16 0,0 0 13 15,0 0 7-15,0 0 1 0,0 0 7 0,0 0 6 16,0 0 2-16,0 0-6 0,-23 45-2 16,19-31-8-16,4-14-1 0,-2 30-6 15,4-15-2-15,-2-15-7 0,4 32-4 0,0-16-1 16,1-1-8-16,5 1-22 0,-1-2-33 15,1 0-30-15,0-2-43 0,3-2-53 16,0-2-72-16,1 0-61 0,2 0-124 0,1-4-176 16,-3-3-33-16,0 2-336 0,-1-6-413 15</inkml:trace>
  <inkml:trace contextRef="#ctx0" brushRef="#br1" timeOffset="-43935.82">28022 10322 2929 0,'14'-9'-45'0,"-14"9"4"0,13-7 4 0,-13 7 12 16,18-5 5-16,-18 5 26 0,18-1 12 16,-18 1 14-16,0 0 6 0,0 0 9 15,32 7 13-15,-24-1 25 0,-8-6 10 0,12 12 9 16,-12-12 17-16,9 14-1 0,-9-14-2 16,4 14-6-16,-4-14-3 0,0 0 3 0,0 0-5 15,-18 27-2-15,9-21 4 0,9-6-6 16,-18 8 8-16,18-8 9 0,-18 3 6 15,18-3-25-15,-20 0-12 0,20 0-5 16,0 0-10-16,-16-11-14 0,16 11-16 0,-4-15-13 16,4 15-27-16,4-18-29 0,-4 18-35 15,11-14-44-15,-6 5-47 0,5 1-58 0,-2 3-59 16,-8 5-100-16,15-11-177 0,-10 5-59 16,-5 6-272-16,0 0-242 0</inkml:trace>
  <inkml:trace contextRef="#ctx0" brushRef="#br1" timeOffset="-39601.97">29351 10065 2532 0,'0'0'-76'16,"0"0"51"-16,0 0 46 0,0 0 27 15,0 0 20-15,-8-11 18 0,8 11 5 16,0 0-7-16,0 0-5 0,0 0-8 0,0 0-6 15,0 0-6-15,0 0-4 0,0 0-1 0,0 0-1 16,0 0-1-16,0 0-5 0,0 0-5 16,0 0-5-16,63 10 11 0,-37-3-2 15,5 3-9-15,7 3-11 0,10 0-9 0,6 5-16 16,18 3-8-16,2 1 6 0,0 0-8 16,2-3 0-16,-4-1 4 0,-11-4-6 15,-9-1 5-15,-2-3 0 0,-3 1 1 0,-7-3 3 16,-1-3-1-16,-11 1 6 0,2 0 7 15,-7-2 8-15,-1-1 19 0,-3-1 5 16,-2 2 2-16,-2-2-2 0,-15-2-1 0,27 4-2 16,-27-4-7-16,21 3-6 0,-21-3 0 15,20 4-7-15,-20-4 0 0,16 6 0 0,-16-6 7 16,11 11-3-16,-11-11 5 0,10 18-1 16,-5-8 2-16,-5-10 2 0,6 28 4 15,-4-13-3-15,0 4 4 0,1 0-6 0,-3 2 4 16,2 3-4-16,-2 5 0 0,0-2 0 15,0 3-2-15,-2 1 0 0,4 4 3 16,-2-1 4-16,0 4 11 0,2 0-2 0,0 2-3 16,0-2-3-16,2 0 3 0,0 2-9 15,0-2 2-15,-2 0-4 0,6 0-2 16,-4 1 2-16,2-3-9 0,-2 0 2 0,2-1 0 16,2-3-6-16,-3-2 2 0,1-5-8 15,1 2 4-15,-3-5 0 0,-2-3-2 0,2-2-2 16,-2 1-1-16,0-3-2 0,3-1 1 15,-5-14-2-15,4 20 0 0,-4-20-1 0,4 19 2 16,-4-19 3-16,4 17-4 0,-4-17-1 16,2 14 5-16,-2-14-5 0,0 0-1 15,4 15-1-15,-4-15 2 0,0 0-5 0,0 0 0 16,0 0 0-16,0 0 2 0,0 0 1 16,0 0-4-16,0 0 2 0,0 0 2 0,0 0-6 15,0 0 4-15,0 0-2 0,0 0 0 16,0 0-2-16,28-29 3 0,-28 29-1 15,0 0 4-15,6-11-4 0,-6 11 1 0,0 0 1 16,0 0-3-16,7-13-1 0,-7 13 1 16,0 0-5-16,0 0 4 0,0 0-2 15,0 0 0-15,0 0-3 0,0 0 1 0,4-16 3 16,-4 16 3-16,0 0-8 0,0 0 7 16,0 0 0-16,0 0 0 0,0 0 1 0,0 0-6 15,0 0 3-15,9 39-1 0,-9-39-1 16,4 15 3-16,-4-15 0 0,4 15-1 15,-4-15 1-15,0 0 0 0,4 17 1 16,-4-17 2-16,0 0 0 0,5 14 4 0,-5-14-2 16,0 0 2-16,0 0-2 0,0 0 3 15,10 7 1-15,-10-7-8 0,0 0-1 0,0 0 5 16,0 0-2-16,0 0-1 0,0 0 0 16,0 0 0-16,0 0 2 0,26-24-3 0,-26 24-1 15,0 0 7-15,4-18 7 0,-4 18 9 16,0 0 7-16,4-13-11 0,-4 13-2 0,0 0 0 15,0 0-3-15,0 0-4 0,0 0 2 16,0 0 5-16,0 0-8 0,0 0 9 16,0 0 4-16,0 0-5 0,0 0-1 0,-26 39 3 15,20-25-5-15,2 0 2 0,-2 0-6 16,-1 2 4-16,1 1-1 0,0 1-2 0,2 5 0 16,-3-3-2-16,0 3 0 0,1 2-10 15,2 0 13-15,-2 0-5 0,0-1 2 16,-3 3-1-16,2-2 1 0,3 1-4 0,-4-3 2 15,2-1 4-15,1 0-10 0,-1-3 7 16,2-2-5-16,0-3 3 0,-1 1 1 16,1-2-6-16,4-13-8 0,-7 21-2 0,7-21 7 15,-4 17 0-15,4-17 1 0,-4 13 0 16,4-13-4-16,0 0 4 0,-4 17 5 16,4-17-4-16,0 0-1 0,0 0 0 0,0 0 14 15,0 0-12-15,0 0-1 0,0 0-2 16,0 0 4-16,0 0 0 0,0 0-4 0,0 0 3 15,0 0-2-15,0 0 1 0,-28-30-13 16,28 30 5-16,-12-22-3 0,3 8-5 16,1-1-4-16,-5 0 2 0,2-3-3 0,1-1 4 15,-2 2-5-15,-2-2-4 0,4 2-2 16,-2-1-3-16,-2 2 0 0,2-1 0 0,3 1 7 16,-3 3 0-16,3 0 4 0,-2-1-1 15,1 3 4-15,10 11 3 0,-14-19 1 16,7 11 3-16,7 8-2 0,-11-12 1 0,11 12 3 15,-8-13 0-15,8 13 2 0,0 0 7 16,-9-12 3-16,9 12 12 0,0 0-1 0,0 0 4 16,0 0 7-16,0 0 4 0,0 0-1 15,0 0 3-15,0 0 4 0,0 0 3 16,0 0 10-16,0 0-5 0,0 0-2 0,0 0-5 16,13 48 2-16,-13-48-4 0,10 25-1 15,-3-9-3-15,0-1-8 0,1 0 2 0,0 1 7 16,3 0-11-16,2 4 0 0,-1-1-4 15,-1-2 2-15,1 2-5 0,2-2 4 16,-2 1 3-16,0-2-4 0,0 0-5 0,-2-3 2 16,0-2-4-16,-1-1 3 0,-3 1 2 15,-6-11-5-15,13 15 1 0,-13-15 3 0,11 14 11 16,-11-14 9-16,8 11 5 0,-8-11 4 16,8 12-6-16,-8-12 2 0,0 0-5 15,8 10-2-15,-8-10-4 0,0 0-5 0,10 11 2 16,-10-11-1-16,0 0-2 0,0 0-3 15,0 0-4-15,8 11 0 0,-8-11-4 16,0 0 3-16,0 0-2 0,0 0-2 0,0 0-1 16,0 0 1-16,0 0-4 0,0 0 1 15,6 11 1-15,-6-11-5 0,0 0-2 16,0 0 5-16,0 0 0 0,0 0 0 0,0 0-2 16,0 0 1-16,0 0-2 0,0 0-1 15,0 0-3-15,0 0-8 0,0 0-14 0,0 0-5 16,0 0-5-16,0 0-10 0,0 0-6 15,0 0-25-15,8 4-34 0,-8-4-51 16,0 0-81-16,0 0-96 0,11-25-231 0,-9 16-59 16,-2 9 21-16,0 0-386 0,5-32-464 15</inkml:trace>
  <inkml:trace contextRef="#ctx0" brushRef="#br1" timeOffset="-39127.56">30339 11578 2896 0,'-21'6'-134'16,"21"-6"27"-16,0 0 32 0,-16 6 16 15,16-6 19-15,0 0 29 0,-14 7 28 0,14-7 25 16,0 0 23-16,0 0 12 0,0 0 8 16,0 0 11-16,0 0 4 0,0 0-1 15,0 0-2-15,0 0-3 0,49 4-10 0,-49-4 4 16,38-4-7-16,-16 2-4 0,1 1-5 16,1-2-9-16,4 2-6 0,0-2-6 15,0 2-7-15,-5-1-4 0,1 0-15 0,-1 2-31 16,-2-4-40-16,2 2-67 0,-3 2-53 15,-2-4-74-15,-18 4-135 0,26-3-529 16,-16-1-292-16</inkml:trace>
  <inkml:trace contextRef="#ctx0" brushRef="#br1" timeOffset="-36727.23">19050 13037 2643 0,'0'0'-31'0,"0"0"22"15,0 0-7-15,4-23-2 0,-4 23-6 16,0 0 15-16,0 0 33 0,0-16 28 0,0 16 13 16,0 0 14-16,0 0-6 0,0 0 7 15,0 0 13-15,0-19 29 0,0 19 18 16,0 0 10-16,0 0 0 0,0 0-3 0,0 0-8 15,0 0-9-15,0 0-11 0,0 0-16 16,0 0-12-16,0 0 5 0,0 0-18 16,-17 49-7-16,17-49-6 0,-4 29-10 0,4-14-3 15,-2 0-7-15,2-15-1 0,0 32-3 16,2-14-3-16,-2 0-7 0,2 0-1 0,-2-1-5 16,2 0 8-16,0 2-13 0,-2-19-5 15,2 31 4-15,0-19 0 0,-2-12-8 0,2 22-1 16,-2-22 1-16,2 20 5 0,-2-20-2 15,0 0-4-15,0 16 0 0,0-16-5 16,0 0 0-16,0 0 2 0,0 0-7 0,0 0 2 16,0 0 1-16,0 0 0 0,15-63-8 15,-11 40 0-15,3-1 1 0,-3 1 5 16,3-4-7-16,1 3 3 0,-2 0-3 0,2 3 5 16,-3 2 0-16,2 4 5 0,1-2-4 15,-2 3 1-15,0 2 1 0,1 0-2 16,-7 12 3-16,12-19-1 0,-3 13-1 0,-9 6 7 15,0 0-5-15,21-5 3 0,-21 5 2 16,0 0-3-16,22 13 0 0,-14-4 1 0,-2 3-4 16,-6-12 2-16,13 24 1 0,-7-11-5 15,-1 3 3-15,1 0-4 0,-2-3 3 16,0 3-1-16,-4-16 4 0,7 23-2 0,-3-13 3 16,-4-10-8-16,4 18-2 0,-4-18 0 15,4 13-8-15,-4-13-15 0,0 0-5 0,0 0-11 16,13 6-2-16,-13-6 5 0,0 0 2 15,0 0 4-15,19-23 0 0,-19 23 7 16,12-15 7-16,-12 15 12 0,16-16 10 0,-16 16 14 16,10-13 7-16,-10 13 16 0,9-10 4 15,-9 10 1-15,0 0-2 0,10-11 7 0,-10 11 23 16,0 0-23-16,0 0 10 0,0 0-1 16,0 0 1-16,26 15-5 0,-26-15-2 15,6 21-8-15,0-10-3 0,0 3-11 0,1-1-3 16,0 1-11-16,-1-1-15 0,0 2-26 15,2-2-24-15,-3 1-37 0,1-5-55 0,-6-9-78 16,15 17-73-16,-11-11-144 0,5-2-145 16,-9-4-26-16,12 6-367 0,-12-6-419 15</inkml:trace>
  <inkml:trace contextRef="#ctx0" brushRef="#br1" timeOffset="-36110.11">19696 12948 2938 0,'0'0'34'0,"0"0"56"15,0 0 3-15,4-15-3 0,-4 15-5 16,0 0 15-16,0 0 7 0,0 0-3 0,0 0-6 16,0 0-14-16,0 0-8 0,0 0-9 15,0 0-4-15,0 0-9 0,-18 48-3 16,18-48-5-16,9 24-6 0,-4-12-3 0,3 1-2 16,-2-2-4-16,2 1-6 0,1-3-6 15,2-2-11-15,-1 2-13 0,-1-4-5 16,1-1-2-16,-10-4-2 0,19 0 4 0,-19 0 1 15,19-5 5-15,-9-4 4 0,0 0 8 0,-2-2 12 16,-8 11 3-16,12-25 17 0,-5 11 15 16,-1 1 14-16,-6 13 17 0,9-20 3 15,-5 10 13-15,-4 10-8 0,6-17 12 0,-4 11-12 16,-2 6-2-16,7-11-5 0,-7 11 15 16,0 0-4-16,0 0-8 0,0 0-4 0,0 0-10 15,0 0-5-15,2 30-12 0,-2-30-6 16,2 28-3-16,2-10-7 0,-2 2-7 15,2 5-5-15,0 0-6 0,1 3-2 0,2 0-3 16,-3-1-3-16,2 1-4 0,0-1-1 16,0 1-1-16,1-1 0 0,-3 0-1 15,1-5-2-15,-3 0 0 0,-2-3 1 0,0 0-2 16,-4-5 1-16,-1 1 2 0,-4-1-3 16,-1-5 5-16,-2-1 0 0,-2-3 1 0,2-2-3 15,12-3 1-15,-25-3-3 0,10-2 1 16,15 5-24-16,-19-21-28 0,13 6-33 15,2 0-36-15,4-4-52 0,2 2-72 0,6-7-80 16,0 2-168-16,0 1-125 0,5-1 16 16,0 2-492-16,0 1-649 0</inkml:trace>
  <inkml:trace contextRef="#ctx0" brushRef="#br1" timeOffset="-35796.56">19829 12676 3415 0,'0'0'90'0,"0"0"49"0,0 0-15 16,0 0-12-16,0 0-3 0,0 0-2 0,0 0-10 15,0 0-8-15,0 0-17 0,0 0-36 16,0 0-56-16,0 0-65 0,23-11-83 0,-23 11-71 16,13-5-136-16,-13 5-197 0,12-11-320 15,-5 3-269-15</inkml:trace>
  <inkml:trace contextRef="#ctx0" brushRef="#br1" timeOffset="-35632.59">19949 12590 2926 0,'26'5'240'0,"-26"-5"17"15,0 0-32-15,0 0-27 0,14 6-18 16,-14-6-8-16,0 0-5 0,0 0 6 0,0 0-28 16,16 6-37-16,-16-6-52 0,0 0-37 15,6 2-27-15,-6-2-32 0,0 0-40 0,0 0-61 16,0 0-75-16,0 0-66 0,0 0-160 15,0 0-156-15,0 0-327 0,0 0-331 16</inkml:trace>
  <inkml:trace contextRef="#ctx0" brushRef="#br1" timeOffset="-35032.12">20356 13037 2865 0,'0'0'17'0,"0"0"22"0,0 0-1 0,0 0-2 16,0 0 7-16,0 0 16 0,0 0 15 16,0 0 1-16,0 0-5 0,42 6-2 0,-42-6-9 15,29 0 5-15,-13 2 0 0,-16-2-5 16,35 2-5-16,-20-2-8 0,-15 0-13 16,29 0-32-16,-29 0-50 0,26 0-66 0,-26 0-57 15,22-2-67-15,-22 2-165 0,8-4-449 16,-8 4-201-16</inkml:trace>
  <inkml:trace contextRef="#ctx0" brushRef="#br1" timeOffset="-34825.5">20455 12943 2551 0,'0'0'101'0,"0"0"48"0,0 0-16 16,-8-12-13-16,8 12 13 0,0 0 28 16,0 0 23-16,0 0-3 0,0 0-2 0,0 0 4 15,12 44-23-15,-12-44-19 0,4 32-12 16,-1-15-7-16,-1 2-14 0,2 2-11 15,-2 4-7-15,2-2-11 0,-1 2-11 0,1 0-23 16,-2-1-9-16,2-1-27 0,-2-2-36 16,3-2-42-16,-3-4-43 0,0 0-59 0,4 1-71 15,-2-7-82-15,0-2-160 0,-4-7-117 16,14 7-342-16,-14-7-365 0</inkml:trace>
  <inkml:trace contextRef="#ctx0" brushRef="#br1" timeOffset="-34373.6">20794 12649 3253 0,'0'0'154'0,"8"-13"-14"15,-8 13-23-15,0 0-12 0,7-12-12 16,-7 12 0-16,0 0 11 0,0 0-4 0,0 0-7 16,0 0-9-16,12 38-11 0,-10-19-6 15,-2 0-1-15,2 2 0 0,0 4 1 16,0 2-10-16,1 0-6 0,0 3-6 0,-1 0-6 15,2 1-1-15,0-1-5 0,-2 1-6 16,0-1-3-16,2 1-1 0,-4-5-3 16,2-1-2-16,-2-2-8 0,0-5 3 0,0 0 1 15,0-1 5-15,0-17-2 0,-4 23 0 16,4-23-5-16,-4 18 1 0,4-18 2 0,0 0-9 16,0 0 5-16,0 0 2 0,0 0-6 15,0 0 3-15,0 0 2 0,0 0-7 16,0 0-2-16,10-70 4 0,-1 56-3 0,4-1-1 15,1 1 0-15,3 1-2 0,-2 5 2 16,0 0 2-16,1 5-4 0,2-2 12 16,-18 5-1-16,31 2 12 0,-13 2-15 0,-4 2 6 15,-4 4 14-15,2-1 3 0,-4 5 6 16,-4-1 7-16,0 1 3 0,-4-14 1 0,-6 28 5 16,0-13-8-16,-4-2-4 0,-8 1-1 15,4-1-13-15,-8-1-35 0,3-3-33 0,-2-2-40 16,2-4-59-16,2-2-79 0,2-1-76 15,-2-5-149-15,3-1-157 0,3-3-13 16,-2-3-390-16,7-1-481 0</inkml:trace>
  <inkml:trace contextRef="#ctx0" brushRef="#br1" timeOffset="-33849.56">21237 13021 3059 0,'0'0'-62'0,"18"5"40"15,-18-5 22-15,0 0 28 0,8 13 35 16,-8-13 21-16,5 16 9 0,0-7-8 16,-3 0-13-16,2 1-6 0,0 2-15 0,2-2-14 15,3 3-12-15,-1-4-16 0,0 3-17 16,-8-12-25-16,20 15-11 0,-10-10-13 15,-10-5-14-15,20 8-3 0,-20-8 10 0,16 0-2 16,-16 0 16-16,0 0 26 0,23-12 19 16,-16 3 41-16,-3 0 19 0,0-1 19 0,1-1 28 15,-5 11 26-15,6-23 27 0,-6 23 15 16,4-17 5-16,-4 17-1 0,2-15-11 16,-2 15-12-16,0 0-38 0,6-14 7 0,-6 14-11 15,0 0-12-15,0 0-9 0,0 0-10 16,0 0-12-16,18 31-2 0,-14-18-11 0,0 4-5 15,2 4-7-15,0 2-2 0,3 0-10 16,-2 1-2-16,-1 1-2 0,0 1-2 16,-2 2-10-16,1-2 6 0,-3 1-4 0,0-3 1 15,-4-2-5-15,0 0-2 0,-3-3-2 16,1-1 8-16,-4-4-3 0,-3 0 0 0,-2-2 1 16,1-3-1-16,-6-3-4 0,2-2 2 15,16-4-1-15,-36-2-1 0,19-2-3 0,0-3-5 16,0-3-13-16,3-5-22 0,0-2-29 15,4-5-37-15,1-2-59 0,7-1-80 0,0-5-78 16,2 2-181-16,2-4-98 0,3 3-7 16,-1 1-322-16,0 0-328 0</inkml:trace>
  <inkml:trace contextRef="#ctx0" brushRef="#br1" timeOffset="-33661.56">21380 12763 3097 0,'0'0'244'16,"0"0"21"-16,0 0-56 0,0 0-27 15,0 0-16-15,0 0-19 0,0 0-18 0,13-11-23 16,-13 11-41-16,0 0-53 0,0 0-67 16,0 0-75-16,10-2-72 0,-10 2-72 0,0 0-145 15,0 0-155-15,0 0-328 0,0 0-286 16</inkml:trace>
  <inkml:trace contextRef="#ctx0" brushRef="#br1" timeOffset="-33180.62">22071 13167 2810 0,'0'0'76'15,"0"0"47"-15,0 0 10 0,0 0 12 0,16 9 11 16,-16-9-2-16,0 0-15 0,0 0-15 15,0 0-17-15,17 5-11 0,-17-5-10 0,0 0-12 16,30 1-9-16,-16-1-9 0,-14 0-16 16,34 3-11-16,-14-3-14 0,1 1-17 15,-2-1-21-15,-19 0-42 0,35-1-29 16,-17-2-68-16,-4 2-55 0,-1-4-94 0,2 4-181 16,-6-5-434-16,-9 6-332 0</inkml:trace>
  <inkml:trace contextRef="#ctx0" brushRef="#br1" timeOffset="-32971.57">22250 13053 3030 0,'-17'-3'127'16,"17"3"-2"-16,0 0-13 0,0 0-7 15,0 0 15-15,0 0 20 0,-12 18 8 0,12-18-3 16,0 0-3-16,0 29-19 0,-3-15-18 16,3 2-11-16,0-16 3 0,0 35-7 15,3-16 4-15,-3-1-5 0,0 1-16 0,2 3-8 16,0-4-12-16,0 2-5 0,0 0-15 15,0 0-22-15,0-1-42 0,0-2-46 0,0 0-48 16,0-2-62-16,1 0-55 0,-1-5-74 16,2 0-160-16,-4-10-124 0,9 11-340 0,-9-11-357 15</inkml:trace>
  <inkml:trace contextRef="#ctx0" brushRef="#br1" timeOffset="-32635.52">22722 12639 3026 0,'15'-13'84'0,"-15"13"14"0,9-9 4 16,-9 9 8-16,0 0 20 0,0 0 28 0,0 0 17 15,0 0-2-15,0 0-33 0,0 0-9 16,18 28-16-16,-18-28-3 0,0 33-7 0,-2-14 5 15,2 2-1-15,-2 0-9 0,2 6-11 16,0-2-6-16,-2 2-10 0,2 1-6 16,0 2-10-16,-2-2-4 0,2 1-7 0,0 1-3 15,0-1-6-15,0 0-1 0,0-1-2 16,2-4-9-16,0 1-9 0,0-2-10 0,0-4-19 16,2 0-21-16,-1-2-27 0,2-3-33 15,-3-3-49-15,2-1-60 0,2-3-55 0,-6-7-62 16,8 6-137-16,-8-6-125 0,0 0-28 15,0 0-265-15,22-11-240 0</inkml:trace>
  <inkml:trace contextRef="#ctx0" brushRef="#br1" timeOffset="-32345.52">22949 12934 2640 0,'0'0'86'0,"8"-15"51"0,-8 15-11 0,7-8-11 16,-7 8-13-16,0 0-13 0,0 0 7 15,0 0 5-15,0 0-1 0,0 0-7 16,0 0-6-16,0 0 4 0,0 0 10 0,0 0 4 15,-51 14 1-15,41-6-3 0,-4 2-6 16,2 1 21-16,1 1-8 0,0-2-13 0,1 4-5 16,-1-1-9-16,3 1-7 0,2-1-1 15,2 2-6-15,-3 1-5 0,7-16-2 16,-7 30-5-16,7-16 2 0,0-14 0 0,2 29-2 16,3-11-7-16,0-3-5 0,3 0-2 15,2 1-2-15,5-1-5 0,2 0-4 0,4 0-3 16,3-1-6-16,1-3-17 0,5 3-31 15,-2-5-36-15,-2-2-41 0,0 0-53 16,-1 0-54-16,1-1-47 0,-5-5-46 0,-4 1-101 16,0-2-149-16,-17 0-63 0,21-3-315 15,-10-1-340-15</inkml:trace>
  <inkml:trace contextRef="#ctx0" brushRef="#br1" timeOffset="-31777.86">23330 13121 2797 0,'10'-10'69'0,"-10"10"58"16,0 0 1-16,0 0 9 0,0 0 9 0,0 0 7 16,0 0-4-16,0 0-16 0,0 0-13 15,0 0-17-15,0 0-15 0,0 0-13 0,-2 39-9 16,2-39-11-16,5 21-9 0,-5-21-5 15,8 21-17-15,0-12-7 0,-8-9-15 16,13 16-9-16,-13-16-18 0,15 11-22 0,-15-11-13 16,19 5-4-16,-19-5-3 0,19 0 2 15,-19 0 9-15,0 0 14 0,25-12 11 0,-16 0 16 16,-1 1 20-16,1-2 20 0,-3 1 27 16,3 1 21-16,-9 11 18 0,10-19 2 15,-10 19 6-15,8-14 19 0,-8 14-16 0,7-10 17 16,-7 10-18-16,0 0-16 0,0 0-4 15,0 0-8-15,0 0-7 0,0 0-8 16,13 35-3-16,-11-20-6 0,0 4-2 0,0 0-6 16,0 4-6-16,2 2-4 0,1 2-5 15,1-1 0-15,0 6-7 0,1 3-6 0,-1-3-8 16,3 2-11-16,-1 1-6 0,0-3 0 16,0 0-1-16,2 3 2 0,-4-9-1 0,-2 1 4 15,-2-2 7-15,0-2-3 0,-2-2 1 16,0-4 9-16,-4 0 1 0,-2-4-1 15,-2 1 2-15,-6-5 0 0,0 1-2 0,-3-7 1 16,-2 2-1-16,-4-8 2 0,23 3 12 16,-45-7 2-16,22 1 4 0,2-4-2 0,1-2 2 15,4-1-7-15,2-5-6 0,6-1-10 16,4 2-18-16,4-2-20 0,4-2-30 0,7-2-36 16,6-2-51-16,2 2-74 0,8 1-62 15,-1 0-137-15,5-2-162 0,3-1-32 16,1 2-344-16,-1-2-401 0</inkml:trace>
  <inkml:trace contextRef="#ctx0" brushRef="#br1" timeOffset="-31520.69">24041 13194 3178 0,'11'11'127'16,"-11"-11"4"-16,0 0-18 0,0 0-14 0,17 4-13 15,-17-4-6-15,18 4-12 0,-18-4-6 16,29 4-20-16,-11-3-24 0,1 3-15 0,0-2-9 16,3 0-10-16,-2 0-19 0,0 0-28 15,1-2-47-15,-2 1-43 0,0-1-44 16,-7-1-62-16,2-3-128 0,-14 4-465 0,17-8-199 15</inkml:trace>
  <inkml:trace contextRef="#ctx0" brushRef="#br1" timeOffset="-31366.01">24092 13041 2723 0,'-13'-5'192'0,"13"5"28"0,0 0-25 0,-15-8-24 16,15 8-23-16,0 0-11 0,0 0-21 15,0 0-15-15,0 0-22 0,0 0-41 0,0 0-41 16,55 2-35-16,-55-2-40 0,43 6-28 15,-16-5-36-15,3 3-39 0,1-2-40 16,-1 0-95-16,5 0-602 0,-4-2-321 0</inkml:trace>
  <inkml:trace contextRef="#ctx0" brushRef="#br1" timeOffset="-30566.58">25205 12739 2793 0,'0'-25'39'0,"0"25"28"0,0-20-7 16,0 20-3-16,2-15 14 0,-2 15 13 16,0 0-1-16,0 0-9 0,0-21-11 0,0 21 0 15,0 0 2-15,0 0 4 0,0 0 0 16,0 0 1-16,0 0-6 0,0 0 0 0,0 0-5 15,-13 61-5-15,5-41-7 0,6-2-3 16,0 7-6-16,1 2-4 0,1 0-6 16,0 3-1-16,-2-2-3 0,2 3-2 0,0-2-4 15,0 1 1-15,2-3-4 0,-4 1 0 16,2-3-5-16,0-2 1 0,2-2 1 16,-2-4 0-16,0 2-3 0,0-4 4 0,0-3 0 15,0-12 3-15,-5 21-5 0,5-21 2 16,-3 11-5-16,3-11-2 0,0 0-2 0,0 0 4 15,0 0-4-15,0 0-1 0,0 0-4 16,0 0 2-16,0 0-1 0,-8-51 0 16,8 51 0-16,14-27 0 0,-7 16 1 0,-7 11 2 15,15-19-3-15,-6 11 1 0,3 0 1 16,-12 8 3-16,26-7 3 0,-26 7 5 0,23 0 14 16,-23 0 20-16,24 6 15 0,-12-1 12 15,-2 3-1-15,1 1 10 0,-1 3 12 0,-5 1-21 16,-5-13 2-16,4 25-24 0,-4-12-11 15,0-13-5-15,-8 23 0 0,-3-11-8 0,-2-3 0 16,-4 1-3-16,3-3-5 0,-4 0-27 16,2-2-28-16,-4-1-37 0,4-3-53 15,16-1-69-15,-28 0-73 0,13-4-118 16,3 0-185-16,2-1-47 0,3-2-317 0,7 7-344 16</inkml:trace>
  <inkml:trace contextRef="#ctx0" brushRef="#br1" timeOffset="-29998.68">25594 12883 2882 0,'0'0'47'0,"0"0"38"0,0 0-14 15,0 0 2-15,0 0 11 0,0 0-1 16,0 0-4-16,0 0-7 0,0 0-8 15,0 0-7-15,0 0-5 0,-15 46-7 0,15-46-5 16,0 26-2-16,2-8-4 0,0-3-5 16,-2-15-2-16,3 26-2 0,0-14-3 0,2 1-6 15,-5-13 3-15,9 19 2 0,-9-19-9 16,14 14-9-16,-14-14-6 0,17 6-9 16,-17-6-4-16,16-2 5 0,-16 2 1 0,0 0 0 15,28-18 6-15,-20 9 5 0,3-4 19 16,-3-1 18-16,0 1 27 0,1-2 25 0,-1 2 20 15,2 1 13-15,-10 12-2 0,9-17-5 16,-9 17-18-16,8-15-11 0,-8 15 1 16,0 0 6-16,15-8 8 0,-15 8 1 15,0 0-2-15,0 0-8 0,0 0-3 0,6 34-7 16,-6-34-8-16,5 27-7 0,-3-10-8 16,2 0-3-16,3 2-8 0,0 2-9 15,2-2-15-15,-2 1-39 0,4-4-30 0,-2-1-47 16,-2-3-68-16,4-4-80 0,-2-3-77 15,0-1-161-15,-9-4-147 0,0 0 25 16,0 0-399-16,0 0-474 0</inkml:trace>
  <inkml:trace contextRef="#ctx0" brushRef="#br1" timeOffset="-29788.8">25747 12521 3574 0,'0'0'213'0,"0"0"-22"0,0 0-22 15,0 0-20-15,0 0-27 0,0 0-14 16,0 0-37-16,4-13-52 0,-4 13-50 0,0 0-69 16,0 0-70-16,0 0-66 0,0 0-131 15,0 0-208-15,0 0-370 0,0 0-369 16</inkml:trace>
  <inkml:trace contextRef="#ctx0" brushRef="#br1" timeOffset="-29312.56">26344 13158 2924 0,'0'0'62'0,"0"0"28"15,0 0-8-15,0 0 8 0,0 0 7 0,0 0 4 16,0 0 3-16,0 0 5 0,12 18-2 15,-12-18-3-15,0 0 3 0,21 3-7 16,-7 0 0-16,-14-3-14 0,30 4-11 0,-10-2-4 16,-2 0-16-16,2 2-6 0,-2-3-31 15,2-1-51-15,-1 0-62 0,-2 3-87 0,4-6-72 16,-21 3-132-16,27-7-193 0,-17 4-332 16,-10 3-302-16</inkml:trace>
  <inkml:trace contextRef="#ctx0" brushRef="#br1" timeOffset="-29113.64">26461 12976 2918 0,'0'0'31'15,"0"0"3"-15,0 0 0 0,0 0 28 16,-13 27 17-16,13-27 21 0,-2 25 12 0,2-10 0 16,0-15-9-16,0 36-7 0,2-15-11 15,0 4-3-15,2 0-11 0,1 0-5 0,1-2-8 16,2 1-9-16,0-1-12 0,1 0-34 15,0-4-55-15,0-2-79 0,0-2-75 16,-4-1-126-16,3-3-198 0,2-3-348 0,-10-8-247 16</inkml:trace>
  <inkml:trace contextRef="#ctx0" brushRef="#br1" timeOffset="-28577.64">26913 12594 2853 0,'0'0'103'0,"6"-15"-8"0,-6 15-14 16,0 0-2-16,0 0 17 0,0 0 21 0,0 0 9 16,0 0-8-16,14 39-11 0,-12-21-7 15,-2 1-7-15,0 2-8 0,-2 1 3 16,-1 3 9-16,1 2 9 0,0-1-5 0,-1 3-3 15,-1 2-7-15,0-3-3 0,2 2-13 16,-3-1-7-16,1 0-8 0,-1 0-9 0,0-1-5 16,1-1-6-16,2-2-3 0,-3-1 0 15,3-5-9-15,0 0-1 0,0-2-10 0,-2-3 4 16,4-14-1-16,-6 27-3 0,6-27-1 16,-2 20-11-16,2-20 1 0,-2 16 4 15,2-16-5-15,0 0 6 0,-2 16-10 0,2-16 1 16,0 0-6-16,0 0-3 0,0 0-6 15,0 20 4-15,0-20 1 0,0 0 2 0,0 0-2 16,0 0 5-16,0 0-1 0,0 0-2 16,0 0-2-16,0 0 1 0,0 0 1 0,0 0 0 15,0 0-5-15,0 0-7 0,0 0 5 16,0 0-4-16,0 19-3 0,0-19 0 16,0 0 1-16,0 0 6 0,0 0 0 0,0 0 1 15,0 0 1-15,0 0 6 0,0 0 0 16,0 0-3-16,0 0 2 0,0 0 4 15,0 0-4-15,0 0 3 0,0 0-9 0,0 0-17 16,0 0-21-16,0 0-26 0,0 0-28 16,0 0-33-16,0 0-31 0,-5 13-38 15,5-13-34-15,0 0-57 0,0 0-149 16,0 0-530-16,0 0-430 0</inkml:trace>
  <inkml:trace contextRef="#ctx0" brushRef="#br1" timeOffset="-27888.02">27103 12944 3012 0,'0'0'-19'16,"9"-10"25"-16,-9 10 7 0,0 0 10 0,0 0 22 15,14-5 28-15,-14 5 17 0,0 0 10 16,0 0-7-16,0 0-1 0,0 0-10 16,0 0-1-16,0 0 5 0,-38 38 0 0,24-30-4 15,3-1-1-15,-5 1-2 0,1 0 1 16,3-1 0-16,-1 1 3 0,-1 0 5 0,3-3-10 16,11-5 1-16,-25 10 9 0,14-5 3 15,11-5 2-15,-20 6 3 0,20-6 1 16,-13 8-6-16,13-8-24 0,0 0-9 0,-19 9-6 15,19-9 2-15,0 0-7 0,-9 5-3 16,9-5-5-16,0 0-6 0,0 0-3 0,0 0 2 16,5 26-10-16,-5-26 0 0,18 19-4 15,-7-6 0-15,0-1 0 0,3 3-2 16,1 2-6-16,-1-2 1 0,-1 0-3 0,1 2-9 16,-3-2-28-16,2-1-27 0,-3-3-38 15,1 0-42-15,-2 2-58 0,4-2-69 0,-4-4-60 16,5-2-152-16,-3 4-124 0,-2-5-23 15,3-1-276-15,-1-1-282 0</inkml:trace>
  <inkml:trace contextRef="#ctx0" brushRef="#br1" timeOffset="-27084.85">27390 12958 2652 0,'0'0'-72'0,"0"0"43"15,0 0 29-15,0 0 27 0,0 0 25 16,0 0 29-16,0 0 18 0,0 0 12 0,0 0-2 16,0 0-6-16,0 0 5 0,0 0-2 15,0 0-7-15,0 0 5 0,0 0 19 16,0 0 6-16,0 0 2 0,0 0-12 0,0 0-6 15,0 0 0-15,0 0-18 0,0 42-3 16,0-42-9-16,-4 28-10 0,2-13-7 0,0 3-6 16,2 0-3-16,0-18-10 0,2 35-2 15,0-18-5-15,0 0-2 0,0-3-2 16,4 0-11-16,0 0 2 0,-6-14 2 16,7 21-7-16,-3-14 2 0,-4-7-6 0,14 13-4 15,-14-13-2-15,15 9-7 0,-15-9-6 16,0 0-3-16,21-3-5 0,-21 3 1 15,0 0-5-15,22-19 0 0,-12 10 0 0,-2-1 2 16,-1-1 1-16,-7 11 1 0,18-21 5 16,-9 9-5-16,-3 1 0 0,2 1 4 0,-8 10 1 15,13-18-1-15,-13 18 3 0,11-18 1 16,-4 13 3-16,-7 5 3 0,7-17-1 16,-7 17 0-16,11-14 8 0,-11 14-11 0,11-15 3 15,-11 15-1-15,9-14 1 0,-9 14 0 16,7-11 0-16,-7 11-2 0,6-13 0 0,-6 13-1 15,0 0 5-15,12-14-5 0,-12 14 3 16,0 0-3-16,0 0 2 0,7-11 1 16,-7 11 5-16,0 0-1 0,0 0 5 0,8-11 3 15,-8 11 2-15,0 0 0 0,0 0-2 16,0 0-2-16,0 0 5 0,0 0 1 0,0 0 38 16,0 0 5-16,0 0 3 0,0 0 5 15,0 0 1-15,0 0-1 0,0 0-3 16,-4 44-7-16,4-44-8 0,0 32-4 0,4-12-6 15,0 4-4-15,-1-1-6 0,7 4-15 16,-2-3-33-16,3 7-45 0,3-3-64 16,3 1-80-16,2-1-95 0,3 0-180 0,-4-2-150 15,0-4 26-15,-4-2-465 0,-1-4-616 16</inkml:trace>
  <inkml:trace contextRef="#ctx0" brushRef="#br1" timeOffset="-23689.84">18292 13426 3184 0,'0'0'-154'0,"0"0"18"15,0 0 16-15,0 0 12 0,0 0 13 0,0 0 23 16,0 0 23-16,0 0 22 0,0 0 20 0,0 0 35 15,0 0 12-15,0 0 20 0,0 0 14 16,0 0 37-16,0 0 8 0,0 0-4 16,0 0-2-16,-28 38-11 0,20-30-12 0,0 2-10 15,8-10-2-15,-18 22-8 0,10-8 2 16,-3 1-3-16,1 0 2 0,0 4-4 16,-4 0 1-16,2 0-2 0,-1 1 1 15,0 1-6-15,3-1-4 0,-3 1-5 0,1 8-7 16,0-4-3-16,2 0 0 0,2 1-6 15,-2 3-2-15,2 0-6 0,2-3 3 0,0 2-7 16,2 1 0-16,0 0-7 0,4-1 2 16,-2 0-3-16,2 0-2 0,4-2-2 15,-2 1 2-15,2-1-5 0,0-1 3 0,4 0-3 16,0-2-2-16,-2 2-2 0,0-3 4 16,2-1-5-16,3 2 5 0,-4-1-3 0,1-2 2 15,-2-1-2-15,0-2 4 0,1 1-2 16,-1-4 0-16,0 2-3 0,1-3 2 0,-3 2-1 15,3-4-2-15,-7-11 1 0,10 19 0 16,-4-6-1-16,0-4-2 0,-6-9 0 16,14 18 2-16,-10-9-2 0,-4-9 0 0,10 14 2 15,-10-14-1-15,11 12 0 0,-11-12-2 16,10 12 0-16,-10-12 3 0,11 7-2 16,-11-7 1-16,9 10-4 0,-9-10 7 0,0 0-2 15,10 9 6-15,-10-9 0 0,0 0 8 16,0 0 0-16,12 10 6 0,-12-10 0 0,0 0-7 15,0 0 1-15,0 0-3 0,0 0-3 16,0 0 1-16,0 0-4 0,0 0 3 0,0 0 2 16,28-10-5-16,-28 10-2 0,0 0-5 15,11-11 4-15,-11 11-2 0,0 0 0 16,8-15-1-16,-8 15 7 0,0 0 1 0,7-17 4 16,-7 17 1-16,0 0 10 0,6-15 8 15,-6 15-4-15,0 0 6 0,0 0 2 16,4-13 3-16,-4 13-5 0,0 0-5 0,0 0 4 15,0 0-8-15,0 0-3 0,0 0 12 16,0 0-1-16,0 0-23 0,0 0 2 0,0 0 2 16,0 0 6-16,0 0-4 0,0 0 2 15,0 0-2-15,0 0 3 0,0 0-4 16,-17 45 2-16,17-45-7 0,0 26-4 0,0-10 6 16,0-16-1-16,3 32-4 0,-1-16-2 15,-2 1 2-15,0 0 1 0,0-17-2 0,0 28 1 16,0-16 0-16,0-12 1 0,-2 20 3 15,2-20 1-15,-5 20 0 0,5-20-2 0,-4 17 2 16,4-17-4-16,-11 11-6 0,11-11-3 16,-16 6-33-16,4-6-21 0,12 0-38 15,-24-6-62-15,9 0-75 0,-2-1-72 0,0-4-166 16,-5 1-122-16,2-1-15 0,0-1-391 16,-1 3-459-16</inkml:trace>
  <inkml:trace contextRef="#ctx0" brushRef="#br1" timeOffset="-22500.84">17214 14157 2962 0,'4'25'-70'0,"-4"-25"52"16,0 0 7-16,0 0 13 0,0 0 14 15,0 0 7-15,0 0 7 0,11 14-3 0,-11-14 0 16,0 0-1-16,0 0 0 0,25-4 2 16,-25 4-14-16,0 0 4 0,32-12 6 15,-19 7 5-15,0-3 11 0,0 0 5 0,-1-2 4 16,0 0 5-16,4-4-1 0,-2-3-5 16,-3 0-6-16,2-5-6 0,-3 1 1 15,1-2-5-15,-1-8 6 0,-1 6 14 0,-2 0 12 16,-1 0 5-16,-2 3 7 0,-2 1 2 0,2 4-6 15,-4 1-2-15,0 16-7 0,0-30-4 16,0 30-10-16,-6-21 3 0,6 21-13 16,-10-13-3-16,10 13 1 0,-18-4 2 15,18 4-2-15,0 0-2 0,-27 19-4 0,16-2-3 16,0 2-3-16,3 4 1 0,-2 1-5 16,2 8-3-16,0 2 0 0,0 0-3 15,0 4-2-15,0 0-4 0,1 0 1 0,-1 2 1 16,1-2-2-16,-1 0 0 0,-1 0-2 15,3 0-1-15,0 1 2 0,-2-3-2 0,-2-2 2 16,6-5-2-16,-4 0-2 0,2-6 3 16,0 3-4-16,-3-3 3 0,0-2 0 15,1-4 0-15,-1-4-3 0,1 0 1 16,-2-3 0-16,1-1 3 0,9-9-4 0,-19 8 0 16,19-8-1-16,0 0-2 0,-24-2 3 15,24 2-4-15,0 0 1 0,-14-25 2 0,14 25-2 16,-2-20-1-16,2 20-2 0,2-19 2 0,-2 19 0 15,8-17-2-15,-8 17 0 0,17-14 4 16,-6 9-5-16,-11 5 5 0,32-6 7 16,-16 3-2-16,-16 3 9 0,43 3 21 0,-17 3 11 15,-2-1 2-15,4 1 0 0,1 3 21 16,-3-1-7-16,2 0-6 0,-3 1-2 0,-1-2-17 16,-2 1 1-16,0 0-12 0,-3-2-13 15,0-2-45-15,-2 0-38 0,-3-4-52 16,-14 0-55-16,30-4-75 0,-15-4-88 0,-4-4-202 15,-1 1-73-15,1-6 46 0,-3-6-275 16,-2-1-185-16</inkml:trace>
  <inkml:trace contextRef="#ctx0" brushRef="#br1" timeOffset="-21593.65">16529 14499 2394 0,'0'0'-81'0,"0"0"32"0,0 0 13 0,0 0 25 15,0 0 30-15,0 0 30 0,0 0 36 16,0 0 26-16,0 0 17 0,0 0 8 16,0 0-2-16,0 0 3 0,0 0 5 0,-16 9-2 15,16-9-4-15,0 0-8 0,-12 10-11 16,12-10-8-16,0 0-9 0,-17 8-10 16,17-8-5-16,0 0-3 0,-19 2-1 15,19-2-4-15,0 0-8 0,0 0-8 0,0 0-6 16,-23-13-9-16,23 13-3 0,0 0-12 0,0-24-12 15,0 24-11-15,0 0-29 0,10-29-22 16,-10 29-38-16,8-15-47 0,-8 15-57 16,9-13-46-16,-4 9-78 0,-5 4-168 0,0 0-475 15,0 0-378-15</inkml:trace>
  <inkml:trace contextRef="#ctx0" brushRef="#br1" timeOffset="-21444.66">16420 14727 2911 0,'2'16'30'0,"-2"-16"12"16,0 0-37-16,0 0-61 0,0 0-20 15,0 0-21-15,2 18-4 0,-2-18-25 0,0 0-45 16,0 0-138-16,0 0-341 0,0 0 126 16</inkml:trace>
  <inkml:trace contextRef="#ctx0" brushRef="#br1" timeOffset="-21049.8">16234 14307 2046 0,'0'0'79'0,"0"-21"-6"0,0 21-6 16,0 0-2-16,2-18 1 0,-2 18 11 15,0 0 4-15,0 0-2 0,0-19-7 0,0 19-12 16,0 0-3-16,0 0-5 0,0 0-10 16,0 0 0-16,0 0-5 0,0-19-9 0,0 19-1 15,0 0-2-15,0 0 0 0,0 0-1 16,0 0-11-16,0 0 3 0,0 0-4 16,0 0 3-16,0 0 10 0,0 0 9 15,0 0 9-15,0 0 12 0,0 0 10 0,0 0 4 16,0 0 5-16,0 0 3 0,0 0 3 0,8 49 4 15,-8-49 8-15,-8 28-2 0,2-13-2 16,-2 0-3-16,-1 4-8 0,-2-2-5 16,1 0-5-16,-3 0-8 0,3-1-6 0,-3 1-5 15,2-6-20-15,1 3-30 0,0-6-41 16,0 3-55-16,0-1-73 0,4-2-72 0,6-8-153 16,-15 6-172-16,7-3-349 0,8-3-312 15</inkml:trace>
  <inkml:trace contextRef="#ctx0" brushRef="#br1" timeOffset="-20899.23">16186 14131 3153 0,'12'-15'144'0,"-12"15"-41"16,6-14-75-16,-6 14-48 0,0 0-24 15,5-15-18-15,-5 15-12 0,0 0-49 0,4-11-76 16,-4 11-177-16,0 0-408 0,0 0-84 15</inkml:trace>
  <inkml:trace contextRef="#ctx0" brushRef="#br1" timeOffset="-20294.86">16004 14244 2341 0,'-11'9'3'0,"11"-9"38"16,-13 13 0-16,13-13-8 0,-8 10 2 0,8-10-3 15,0 0-2-15,0 0 0 0,0 0-4 16,0 0-6-16,0 0-6 0,0 0 14 0,0 0 8 15,0 0-4-15,-19-25-2 0,19 25 2 16,2-22-6-16,-2 22 7 0,4-30-4 16,0 13 11-16,3 1 14 0,-1-1 5 0,-2 1-7 15,5 5-2-15,-1-3-7 0,-1 1-2 16,1 4-7-16,-8 9-1 0,16-11 5 16,-4 4-2-16,-12 7 8 0,0 0 14 15,0 0 10-15,27 9 4 0,-27-9 5 0,6 18-2 16,-6-18 7-16,0 23-1 0,-2-8-7 15,2-15-2-15,-13 29-2 0,5-16-10 0,0 2-4 16,-6-4-8-16,4 2 0 0,-2-4-2 16,-3 0-5-16,0-1-2 0,0-3-4 0,15-5-3 15,-28 6 5-15,16-4 1 0,12-2 1 16,-21 4 12-16,21-4-2 0,-17 4-4 0,17-4 0 16,-15 5-10-16,15-5-6 0,0 0-4 15,-15 7-3-15,15-7 1 0,-6 10-2 16,6-10-4-16,-5 16-3 0,5-16 2 0,-4 24-3 15,2-8 0-15,2-16-2 0,-6 32-1 16,4-14-1-16,-2 0-3 0,0 2 2 0,2 0-1 16,-3-1-2-16,0 1 1 0,-1-1-2 15,-1-2 0-15,2 0 1 0,-4 0-1 16,-1-2 12-16,-4-1-5 0,2 1 20 16,-3-4 10-16,0-1-3 0,1-5 6 0,-1 2-24 15,-2-3 8-15,-2-1 3 0,19-3 2 0,-34-3-3 16,15 0 3-16,2-1-3 0,-2-1 4 15,4-5-2-15,0 0 1 0,3 1-4 0,2-2-4 16,0-3-6-16,2-1 2 0,4 0-8 16,4 15-1-16,-2-33-8 0,6 19-8 15,0-1-18-15,2-2-26 0,4 2-30 0,0-2-42 16,0 0-57-16,5 1-61 0,0-2-66 16,0-1-148-16,-1 0-136 0,0 0-25 0,-3 0-329 15,2-2-363-15</inkml:trace>
  <inkml:trace contextRef="#ctx0" brushRef="#br1" timeOffset="-20120.32">15781 13880 3057 0,'0'0'180'0,"0"0"14"15,7-12-33-15,-7 12-49 0,4-6-38 16,-4 6-26-16,0 0-24 0,3-9-38 15,-3 9-65-15,0 0-86 0,0 0-114 0,0 0-217 16,0 0-365-16,0 0-217 0</inkml:trace>
  <inkml:trace contextRef="#ctx0" brushRef="#br1" timeOffset="-19824.25">15453 14158 2403 0,'0'0'-158'0,"0"0"-48"16,0 0-439-16,0 0 129 0</inkml:trace>
  <inkml:trace contextRef="#ctx0" brushRef="#br1" timeOffset="-19252.64">15430 14147 1901 0,'0'0'28'0,"0"0"-9"0,0 0 5 16,0 0-11-16,0 0 1 0,0 0-1 0,0 0 6 16,0 0-1-16,0 0-6 0,0 0-4 15,0 0-4-15,0 0 2 0,0 0 13 16,0 0 11-16,0 0 6 0,0 0 19 16,0 0 14-16,0 0 20 0,0 0 9 0,0 0 5 15,0 0 4-15,0 0-8 0,0 0-5 16,0 0-11-16,0 0-9 0,0 0-6 15,0 0-10-15,-14-12-8 0,14 12-1 0,0 0-6 16,0 0-5-16,0 0-4 0,0 0-6 16,0 0-3-16,0 0 1 0,0 0-6 0,0 0 1 15,0 0-4-15,0 0 1 0,0 0-5 16,0 0 3-16,0 0 3 0,0 0 3 0,0 0 8 16,0 0 7-16,0 0 9 0,0 0 12 15,0 0 12-15,0 0 8 0,0 0 6 16,0 0 0-16,0 0-1 0,0 0-2 0,-8 24-13 15,8-24-1-15,0 0-10 0,-12 18-8 16,6-9-3-16,6-9-4 0,-17 19 5 0,4-7 2 16,0 0 0-16,-1-1 5 0,-5 2 3 15,2 0 5-15,-4-3 4 0,1 2-5 16,-1-1 1-16,-1-2-5 0,1 1-12 16,1-1-2-16,-1-1-8 0,-1-2-3 0,6-2 9 15,-3-1-17-15,6 2-3 0,-4-2 0 0,17-3-7 16,-24 6 6-16,24-6-6 0,-18 4 1 15,18-4 0-15,-18 3-2 0,18-3-1 16,-14 4-4-16,14-4 5 0,-13 9 3 0,13-9 5 16,-13 8-1-16,13-8 5 0,-14 15 2 15,7-3 2-15,-1-2-6 0,-1 2 0 0,-3 0-2 16,3 2 4-16,-1 0-7 0,-6-2 1 16,2 2 0-16,-2-1-4 0,0 0-2 15,-1-1-15-15,5-3-20 0,-2 1-48 0,2-3-44 16,-3-1-73-16,7 0-89 0,8-6-123 15,-21 1-200-15,21-1-6 0,0 0-448 0,-17-11-586 16</inkml:trace>
  <inkml:trace contextRef="#ctx0" brushRef="#br1" timeOffset="-19087.03">14928 14018 3287 0,'15'-14'54'15,"-5"4"17"-15,1-2-21 0,-3 3-44 16,4-1-27-16,0 1-7 0,0-1-4 0,6-1-15 16,-4 1-50-16,4 1-57 0,-2-1-72 15,-1-3-135-15,-1 4-414 0,0-4-74 16</inkml:trace>
  <inkml:trace contextRef="#ctx0" brushRef="#br1" timeOffset="-18925.5">15047 13714 2730 0,'-21'0'216'0,"21"0"-23"0,0 0-26 15,0 0-17-15,0 0-21 0,0 0-14 0,0 0-44 16,0 0-70-16,0 0-71 0,0 0-77 16,0 0-61-16,0 0-104 0,0 0-606 0,0 0-321 15</inkml:trace>
  <inkml:trace contextRef="#ctx0" brushRef="#br1" timeOffset="-18707.64">14734 13788 2817 0,'0'0'64'0,"0"0"47"0,-5 11-3 16,5-11-2-16,0 0 5 0,-6 22 10 15,6-22 7-15,-2 22-1 0,2-6-10 0,0-16-13 16,-2 32-10-16,2-14-12 0,0 0-5 15,-2 4-11-15,2-2-6 0,-2 3-6 0,2 0-6 16,-2-1-15-16,0 3-30 0,-1-4-50 16,-4 3-65-16,5-4-79 0,-5-3-86 0,2 3-167 15,-1-5-126-15,-3 2-285 16,-2-4-202-16</inkml:trace>
  <inkml:trace contextRef="#ctx0" brushRef="#br1" timeOffset="-18531.61">14512 14335 2742 0,'-13'8'126'16,"13"-8"16"-16,0 0-17 0,0 0-14 0,-16 5-13 16,16-5 16-16,0 0 19 0,-22 6 0 15,22-6-12-15,-27 4-12 0,15-2-17 0,-5 1-6 16,-2 0-13-16,19-3-8 0,-36 1-31 16,14-1-41-16,4 0-55 0,-2 0-76 15,20 0-67-15,-29-4-90 0,29 4-174 0,-32-3-475 16,19 3-362-16</inkml:trace>
  <inkml:trace contextRef="#ctx0" brushRef="#br1" timeOffset="-18347.67">14022 14644 3058 0,'8'17'47'0,"-8"-17"8"15,9 14-10-15,-9-14-4 0,19 9 26 16,-7-7 18-16,-12-2-9 0,29 1-3 15,-13 2-15-15,-16-3-32 0,39-6-42 0,-22 4-31 16,3-4-24-16,-2 2-39 0,2-3-42 16,-2-1-57-16,-6-2-126 0,1 0-494 15,-4-2-155-15</inkml:trace>
  <inkml:trace contextRef="#ctx0" brushRef="#br1" timeOffset="-17891.66">14126 13925 2627 0,'4'-16'56'0,"-4"16"4"0,0 0-7 15,0 0-6-15,0 0-2 0,0 0-4 0,0 0 2 16,0 0-3-16,0 0-4 0,3 47 3 16,-3-47-9-16,0 36 4 0,-2-15 13 15,2 0 8-15,-1 2 1 0,-1-3-2 0,2 4-10 16,-2-2 3-16,2-1-9 0,-2 1 0 0,2-3-5 15,-2 0-7-15,2-5-1 0,0-14-9 16,-3 27-7-16,3-27-18 0,-4 21-19 16,4-21-16-16,0 0-10 0,-7 7-14 0,7-7-15 15,0 0-16-15,0 0-5 0,0 0-2 16,0 0 14-16,14-44 8 0,-14 44 19 0,9-24 13 16,-5 11 16-16,4 1 19 0,-8 12 10 15,15-16 31-15,-7 10 35 0,-8 6 23 16,14-8 30-16,-14 8 9 0,0 0 17 0,0 0 15 15,0 0 1-15,28 19 3 0,-28-19-4 16,3 21-5-16,-3-21-9 0,0 25-2 0,0-10-10 16,0-15-8-16,-7 31-7 0,-1-19-14 15,-3 4-10-15,-3-1 1 0,-1-1-18 16,-6-2-9-16,1-1-5 0,-3-2-4 16,-1-1-10-16,3-4-39 0,0-3-32 0,-2 2-41 15,4-6-62-15,19 3-74 0,-36-7-65 0,18 1-133 16,3-1-194-16,3-1 4 0,1-1-290 15,2-1-251-15</inkml:trace>
  <inkml:trace contextRef="#ctx0" brushRef="#br1" timeOffset="-17665.65">13848 13956 2686 0,'0'0'16'0,"0"0"30"15,0 0-1-15,0 0-12 0,0 0 2 16,0 0-1-16,0 0 0 0,0 0 0 0,2 59-5 16,-2-40-4-16,0 4 1 0,0-3-7 15,0 8-2-15,-2-3-4 0,2 2 3 16,-2-4-13-16,1 4-17 0,-4-2-29 0,1 0-35 16,-3-3-33-16,-1 0-28 0,-2-5-58 15,-1-1-112-15,-2-2-388 0,-1-4 52 0</inkml:trace>
  <inkml:trace contextRef="#ctx0" brushRef="#br1" timeOffset="-17294.63">13637 14379 2313 0,'0'0'143'0,"0"0"-12"16,0 0-20-16,0 0-8 0,19-19-15 16,-19 19 15-16,0 0 20 0,0 0 1 15,0 0-4-15,0 0-13 0,0 0-5 0,0 0 3 16,0 0 5-16,0 0 0 0,0 0-7 15,0 0-5-15,0 0-7 0,0 0-14 0,-17 45-7 16,17-45-4-16,-14 8-7 0,14-8-7 16,0 0-5-16,-18 8-17 0,18-8-10 15,0 0-11-15,0 0-10 0,0 0-6 16,-31-17-1-16,31 17-2 0,-7-14 1 16,7 14 0-16,0 0 0 0,-2-23 1 0,2 23 1 15,0 0 4-15,0 0 2 0,11-22 3 16,-11 22 7-16,0 0 11 0,7-11 10 0,-7 11 13 15,0 0 12-15,0 0 9 0,0 0 4 16,0 0 5-16,0 0 17 0,0 0-5 0,4 48-10 16,-4-48-5-16,-15 25-13 0,1-7-8 15,0-3-13-15,-2-1-25 0,-1 3-36 0,-1-4-43 16,-5 0-53-16,3-2-71 0,-2-1-70 16,1-2-107-16,-1-3-187 0,0 0-36 15,5-4-367-15,-2-1-399 0</inkml:trace>
  <inkml:trace contextRef="#ctx0" brushRef="#br1" timeOffset="-16867.12">13337 13999 3069 0,'0'0'99'0,"0"0"28"0,0 0-18 15,0 0-10-15,0 0-10 0,0 0-8 16,0 0-9-16,0 0-10 0,0 0-4 15,0 0-7-15,-24 47-6 0,17-36-3 0,7-11-5 16,-11 23 3-16,2-13 2 0,4-1 0 16,5-9-6-16,-17 17-1 0,5-10-6 15,12-7-1-15,-18 12-5 0,7-8 0 0,11-4-3 16,-18 8-1-16,18-8-2 0,-16 3-2 16,16-3 0-16,0 0 2 0,-15 7-5 15,15-7 6-15,0 0 1 0,-14 10 7 0,14-10 6 16,-7 12 3-16,7-12 0 0,-6 13 6 15,6-13 5-15,-7 13 7 0,7-13 11 0,-12 13-2 16,12-13-4-16,-15 14-2 0,15-14-1 16,-18 8-3-16,5-4-3 0,13-4-3 15,-32 3 6-15,14-3 8 0,0 2-5 0,0-2 7 16,18 0 13-16,-33 0 0 0,18 0-6 16,15 0-6-16,-25 0-11 0,25 0-8 0,-19 4-11 15,19-4-11-15,-18 9-9 0,18-9-42 16,-7 14-38-16,5-7-48 0,2-7-73 15,0 20-82-15,-2-8-88 0,2 3-178 0,0 2-87 16,-2 2 42-16,-1 0-357 0,-1 3-354 16</inkml:trace>
  <inkml:trace contextRef="#ctx0" brushRef="#br1" timeOffset="-16741.81">12778 14796 3033 0,'1'15'165'16,"-1"-15"25"-16,4 22-21 0,-4-22-23 15,10 17-14-15,-10-17-13 0,17 8-15 16,-17-8-12-16,33 1-23 0,-14-5-63 0,0 0-75 15,2-2-77-15,2-2-60 0,-2-3-53 16,-4-1-102-16,0-3-597 0,-3 1-390 0</inkml:trace>
  <inkml:trace contextRef="#ctx0" brushRef="#br1" timeOffset="-16113.65">12590 14419 2836 0,'-17'-7'-24'0,"17"7"21"16,-12-13-10-16,5 4-19 0,7 9-9 16,-12-23 4-16,10 9 18 0,0-4 0 0,2 18 8 15,4-36 6-15,-1 17-10 0,1-4 4 16,5 0 25-16,-2-2 23 0,1 2 5 0,2 1 12 16,-3 1 0-16,2 1-3 0,-1 5-8 15,4-3-6-15,-3 5 1 0,-1 2-1 16,4 4 18-16,-12 7 17 0,14-8 19 0,-14 8 17 15,0 0 1-15,0 0 0 0,0 0-7 16,15 25-7-16,-15-25-10 0,-7 26-3 0,7-26-10 16,-11 31-5-16,2-17-2 0,-3 3-4 15,-2-2-3-15,-1 0-5 0,-2-2-2 16,1-2-3-16,-1 0-4 0,0-4-3 16,0-2-1-16,0-1-3 0,17-4-1 0,-31 2-6 15,31-2-4-15,-29 0-1 0,29 0-5 0,-23 0-2 16,23 0-1-16,-17 0-6 0,17 0-2 15,0 0 0-15,-25 4 0 0,25-4 3 16,-20 8-2-16,20-8 0 0,-16 10 1 16,8-3 6-16,8-7 6 0,-21 15-5 0,10-7 4 15,-1 0-1-15,-1-3-8 0,-3 1 2 16,16-6-1-16,-22 9-3 0,8-5 1 16,14-4-3-16,-21 3-2 0,21-3-6 0,0 0 6 15,-25-7-6-15,25 7 1 0,0 0-1 16,-13-12-1-16,13 12 1 0,0 0 0 0,0 0-6 15,5-22 7-15,-5 22-2 0,0 0 2 16,0 0-3-16,0 0 2 0,33-2 10 0,-33 2 10 16,0 0 7-16,0 0 13 0,19 27 12 15,-19-27 3-15,0 21-5 0,0-21 5 16,-9 28 4-16,-3-13-5 0,1 2-5 0,-4 1-3 16,-3 1-4-16,0-1-2 0,-2 1-16 15,-3 2-3-15,3-7 2 0,3 4-12 16,0-1-21-16,2-2-42 0,-2 0-42 0,5-6-68 15,2 4-89-15,-5-4-110 0,4-2-230 16,3-3-6-16,8-4 21 0,0 0-339 0,-31 3-311 16</inkml:trace>
  <inkml:trace contextRef="#ctx0" brushRef="#br1" timeOffset="-15944.22">12030 13918 3339 0,'0'0'258'0,"5"-11"-98"16,-5 11-59-16,0 0-38 0,0 0-28 15,2-16-27-15,-2 16-57 0,0 0-114 0,0 0-138 16,5-11-261-16,-5 11-318 0,0 0-251 16</inkml:trace>
  <inkml:trace contextRef="#ctx0" brushRef="#br1" timeOffset="-14109.69">19160 15098 2767 0,'-13'-14'30'0,"13"14"2"15,0 0-9-15,-9-11-6 0,9 11 0 16,0 0 2-16,0 0 0 0,0 0 22 16,0 0 18-16,0 0 11 0,0 0 12 0,0 0 9 15,-34 25-3-15,26-15 5 0,2 7 1 16,-2-5-5-16,-1 5-7 0,-2 0-8 0,3 2-11 15,-3 2-1-15,5-7-10 0,-2-2-8 16,1 5-9-16,3-4-13 0,4-13-6 16,-11 20 1-16,7-9-2 0,4-11-3 15,-10 13-2-15,10-13-5 0,0 0 7 0,0 0-5 16,0 0-1-16,0 0-3 0,0 0-4 16,0 0 4-16,0 0 4 0,0-59-4 0,6 40 5 15,0-2 2-15,0-1 2 0,3 3 7 16,-2 2 2-16,1 3 8 0,-2-1 3 15,0 1-2-15,1 2-2 0,-7 12-2 0,10-17 1 16,-10 17 10-16,11-9 6 0,-11 9-1 16,0 0-3-16,0 0-4 0,0 0-3 0,27 15-4 15,-27-15 0-15,14 13-5 0,-14-13-2 16,10 15-2-16,-10-15 2 0,10 14-7 0,-10-14 0 16,11 11-4-16,-11-11 3 0,8 9-3 15,-8-9-2-15,0 0-4 0,18 4-6 16,-18-4-7-16,0 0-1 0,0 0 2 0,34-17-1 15,-24 10 3-15,0-1-2 0,-10 8 5 16,22-17 0-16,-12 11 5 0,-10 6 9 0,17-11 8 16,-17 11 11-16,17-6 24 0,-17 6 37 15,0 0 6-15,0 0-15 0,23 9-6 16,-23-9-7-16,6 20-9 0,-4-6-4 0,1 1-5 16,-1 1-4-16,0 1-8 0,0 3-6 15,3-2-10-15,-3-2-3 0,2 1-19 0,0 0-14 16,2-2-24-16,1 0-31 0,1-1-46 15,0-3-68-15,4 1-77 0,-4-3-92 16,4-3-188-16,-1 0-84 0,0-2 47 0,-11-4-310 16,0 0-254-16</inkml:trace>
  <inkml:trace contextRef="#ctx0" brushRef="#br1" timeOffset="-10695.16">19821 15004 1256 0,'0'0'186'0,"8"-7"-44"15,-8 7-47-15,0 0-10 0,10-11-1 16,-10 11 5-16,0 0-8 0,0 0 4 0,0 0 3 15,0 0 9-15,0 0 3 0,0 0 9 16,0 0 6-16,0 0 9 0,0 0 6 0,0 0-4 16,0 0-3-16,-59 16-8 0,46-10-16 15,0-1-5-15,13-5-10 0,-20 14-11 16,8-6-7-16,4 1-6 0,8-9-4 16,-14 12-8-16,14-12-4 0,-9 10-4 0,9-10-1 15,0 0-5-15,0 0 0 0,0 0-6 16,0 0-3-16,17 24-2 0,-17-24-2 0,16 8 2 15,-16-8-1-15,20 5-1 0,-20-5 3 16,21 5-4-16,-10 2 3 0,-11-7 3 16,23 10 2-16,-13-5 4 0,4 2-2 0,-4 1 3 15,-10-8 1-15,19 14 2 0,-13-7-1 16,-6-7 4-16,13 21 4 0,-9-11 2 16,-4-10 2-16,7 22 16 0,-7-8 0 0,0-14-1 15,-3 26-2-15,-1-13 29 0,4-13-8 16,-10 26-6-16,1-15-2 0,0-2-7 0,-1 1-14 15,10-10 5-15,-14 13-11 0,2-7-2 16,12-6-9-16,-20 3-18 0,20-3-37 16,-24-1-32-16,24 1-47 0,-23-12-56 0,15 3-84 15,-1-4-79-15,0-3-186 0,3 1-119 0,0-2 17 16,0-3-284-16,-1-2-268 0</inkml:trace>
  <inkml:trace contextRef="#ctx0" brushRef="#br1" timeOffset="-10244.36">19985 14569 2612 0,'0'0'-43'16,"-4"-26"51"-16,4 26 17 0,0 0 6 0,0 0 10 16,0 0 8-16,0 0-4 0,0 0-4 15,4-15-2-15,-4 15-8 0,0 0-1 16,15-6-4-16,-15 6 1 0,17-4-7 0,-17 4 0 15,19-2 2-15,-19 2 6 0,0 0 23 16,25 6 8-16,-25-6 18 0,13 9 6 0,-13-9 6 16,6 16 4-16,-6-16 5 0,-2 16-5 15,2-16 8-15,0 0-2 0,-12 32 7 16,3-22-3-16,3 3 12 0,-2-1-9 16,8-12-12-16,-16 22-6 0,10-13-36 0,6-9-4 15,-8 18-5-15,8-18-8 0,-2 20-5 16,2-20-7-16,8 18-31 0,0-9-41 0,6-1-57 15,-2-1-73-15,11 2-62 0,-6-5-115 16,4 0-189-16,3 0-430 0,-3-2-426 0</inkml:trace>
  <inkml:trace contextRef="#ctx0" brushRef="#br1" timeOffset="-9913.66">20392 14717 3183 0,'0'0'90'0,"0"0"7"0,0 0-4 0,8-8 3 16,-8 8 4-16,0 0 3 0,0 0 7 15,0 0 10-15,0 0-10 0,0 0-8 16,29 21-4-16,-19-10-11 0,-4 1 3 15,2 3 0-15,5 2-12 0,-3 0-5 0,3 4-3 16,0 1-11-16,-1 1-4 0,4 4 0 16,-2 0 9-16,-2 0-3 0,0-4-7 15,0 2-20-15,1-5-6 0,-3-1-24 0,-1 1-33 16,0-5-27-16,-3-2-39 0,0-2-54 16,-6-11-60-16,10 16-70 0,-8-12-100 0,-2-4-162 15,0 0-70-15,0 0-260 0,0 0-236 16</inkml:trace>
  <inkml:trace contextRef="#ctx0" brushRef="#br1" timeOffset="-9660.24">20677 14781 2606 0,'0'0'-38'15,"9"-20"47"-15,-9 20 10 0,6-14 34 16,-6 14 15-16,0 0 29 0,0 0 38 0,6-12 21 16,-6 12 10-16,0 0-7 0,0 0-5 15,0 0-6-15,0 0-3 0,-4 57-6 16,0-35 2-16,2 1-5 0,-2 6-12 15,-1 0 2-15,-1 6-6 0,2 1-8 0,-2 2-12 16,2 1-12-16,-3-2-11 0,4 4-8 16,-1-3-3-16,0 0 3 0,0-1-23 0,0 0 1 15,2-4-8-15,0-3-26 0,2-2-21 16,-2 1-32-16,2-9-42 0,-2 2-48 16,2-2-53-16,0-3-38 0,0-1-69 0,0-4-111 15,2-1-162-15,-2-11-24 0,4 13-293 16,-4-13-246-16</inkml:trace>
  <inkml:trace contextRef="#ctx0" brushRef="#br1" timeOffset="-9407.11">20959 14992 2753 0,'0'0'34'0,"0"0"24"0,0 0 6 16,0 0 17-16,0 0 21 0,0 0 21 16,0 0-8-16,-41 37 1 0,33-19-9 15,-2 4-10-15,1-1-7 0,1 4-12 0,2-3-8 16,1 4-4-16,3 0-12 0,0-3-17 16,2-1-31-16,2 0-47 0,5 1-44 0,-3-3-68 15,4 2-55-15,-2-9-108 0,3-2-658 16,1-2-422-16</inkml:trace>
  <inkml:trace contextRef="#ctx0" brushRef="#br1" timeOffset="-9093.61">21090 15108 2985 0,'0'0'-29'0,"-6"-26"39"0,6 26 16 15,-13-9 37-15,13 9 33 0,-22 0 29 16,22 0 14-16,-22 0 0 0,22 0-9 15,-26 6-13-15,11-1-13 0,15-5-8 0,-18 17-14 16,9-7-8-16,0 0-6 0,9-10-5 16,0 24-11-16,0-24-16 0,13 28-15 0,0-12-9 15,0 3-5-15,3-2-1 0,2 2 1 16,-2 0 1-16,0 1 10 0,-2 1 18 16,-1-1 8-16,-1 1 10 0,-3 2 14 0,-3-4 4 15,-1 1 3-15,-1-5-2 0,-4 3 13 16,0-18-5-16,-9 30-8 0,3-15-10 0,-3-4-6 15,1-2-25-15,-3 1-43 16,1-3-55-16,0-4-74 0,10-3-91 0,-16 1-92 16,16-1-203-16,0 0-95 0,-21-11 42 0,15 1-271 15,6 10-194-15</inkml:trace>
  <inkml:trace contextRef="#ctx0" brushRef="#br1" timeOffset="-8875.69">21259 15082 2661 0,'26'0'15'16,"-26"0"7"-16,0 0 6 0,19 12 21 0,-13-5 27 15,1 5 24-15,-7-12 15 0,8 27 3 16,-3-13 0-16,-1 2-10 0,-2 3-1 16,0-3-4-16,-2 4-6 0,-2-1-4 0,2 0-10 15,-2 1-11-15,0-1-8 0,-2-3-28 16,1 1-35-16,-1-2-44 0,-3 1-52 0,3-2-61 15,2-5-50-15,-4-2-93 0,6-7-680 16,-9 12-431-16</inkml:trace>
  <inkml:trace contextRef="#ctx0" brushRef="#br1" timeOffset="-8661.95">21570 15294 3173 0,'0'0'83'0,"24"-3"5"0,-24 3-4 16,0 0-7-16,25-4-4 0,-25 4-10 15,22-3-6-15,-8 2-7 0,-14 1-3 0,28-4-11 16,-13 0-21-16,-15 4-32 0,34-4-37 16,-18 0-33-16,0 2-47 0,-16 2-46 0,24-6-68 15,-10 3-154-15,-8 1-434 0,-6 2-174 16</inkml:trace>
  <inkml:trace contextRef="#ctx0" brushRef="#br1" timeOffset="-8471.69">21717 15167 2635 0,'0'0'58'0,"0"0"32"16,-22 0 15-16,22 0 27 0,0 0 24 16,-12 16 5-16,12-16 1 0,-4 17-8 15,4-17-15-15,-4 22-17 0,4-22-11 0,0 22-11 16,-2-9-12-16,2-13-5 0,2 29-11 15,-2-11-14-15,2-4-24 0,-2-14-44 0,2 29-56 16,-2-15-67-16,2-2-76 0,0-2-71 16,-2-10-156-16,2 24-134 0,-2-24-275 0,6 15-188 15</inkml:trace>
  <inkml:trace contextRef="#ctx0" brushRef="#br1" timeOffset="-7998.69">22019 14837 2640 0,'0'0'46'0,"7"-12"21"0,-7 12-8 0,0 0-5 16,8-11 14-16,-8 11 42 0,0 0 30 16,0 0 10-16,0 0 3 0,0 0-4 15,0 0-10-15,15 34-5 0,-15-34-9 0,4 29-7 16,-2-8-11-16,0 1-12 0,0 5-5 15,0 1-8-15,4 1-13 0,-4 2-9 16,2 0-3-16,-2 1-5 0,2-2-6 0,-2 1-5 16,0-3-4-16,0 3-5 0,-2-5-7 15,0-1 4-15,2-4-5 0,-4 0 0 16,2-4-6-16,0-17 1 0,0 29-2 0,0-29-2 16,2 19-5-16,-2-19-10 0,0 0-6 15,0 0-9-15,0 0-8 0,0 0-2 0,0 0-13 16,0 0-8-16,0 0-1 0,28-45 8 15,-20 30-1-15,1 3 8 0,1-2 0 16,1 4 3-16,0 1 3 0,-11 9 13 0,20-12 18 16,-20 12 12-16,20-3 14 0,-20 3 6 15,0 0 5-15,19 11-3 0,-19-11 4 0,4 17-4 16,-4-17 1-16,-2 21-1 0,2-21 1 16,-15 24-4-16,7-10-2 0,-6-3 5 15,0 1-17-15,0-2-13 0,-2-1-29 0,-1-1-38 16,1-3-55-16,0-1-75 0,2 1-63 15,2-5-101-15,12 0-171 0,-24-5-77 0,18-2-335 16,6 7-349-16</inkml:trace>
  <inkml:trace contextRef="#ctx0" brushRef="#br1" timeOffset="-7634.69">22487 15002 2751 0,'13'-5'-65'16,"-13"5"40"-16,0 0 22 0,0 0 28 15,0 0 43-15,0 0 37 0,0 0 35 0,0 0 7 16,0 0-8-16,0 0-13 0,-51 0-9 16,51 0-9-16,0 0-6 0,-23 11-12 15,23-11-5-15,-13 9-10 0,13-9-6 0,0 0-12 16,-4 15-17-16,4-15-15 0,0 0-10 15,17 22-13-15,-9-10 3 0,3 1-1 16,-1-1 2-16,-1 4 9 0,2 2 14 0,-3 0 10 16,2 1 9-16,-5-4 9 0,-1 3-1 15,1-1 4-15,-5-2 5 0,0-15 0 0,-5 30 5 16,-2-16-8-16,-1-1-3 0,0-2-7 16,0-1-10-16,-4 0-6 0,2-1-28 15,2-2-38-15,-3-3-50 0,11-4-56 0,-15 6-64 16,15-6-57-16,-15 0-91 0,15 0-154 15,0 0-86-15,-10-13-276 0,10 13-224 16</inkml:trace>
  <inkml:trace contextRef="#ctx0" brushRef="#br1" timeOffset="-7275.67">22703 15001 2635 0,'0'0'-32'15,"0"0"19"-15,0 0 19 0,0 0 19 0,0 0 21 16,-2 34 1-16,2-34 8 0,0 0 2 16,0 28-8-16,0-28-9 0,6 21 4 15,-2-11-6-15,-4-10-1 0,13 21-9 16,-6-14-4-16,-7-7-17 0,17 13-14 0,-7-8-28 16,-10-5 4-16,20 1-16 0,-20-1 15 15,0 0 2-15,24-11 24 0,-24 11 23 16,16-19 17-16,-10 7 19 0,0-1 24 0,-6 13 34 15,11-23 25-15,-9 14-1 0,-2 9-1 16,8-18-4-16,-8 18-14 0,7-15-13 0,-7 15-18 16,6-9-6-16,-6 9-9 0,0 0-10 15,0 0-3-15,0 0-5 0,0 0-5 0,0 0-8 16,0 0-4-16,0 0-1 0,0 0-13 16,0 0-27-16,0 0-36 0,0 0-43 15,0 0-60-15,0 0-61 0,17 19-76 0,-17-19-196 16,0 0-506-16,0 0-440 0</inkml:trace>
  <inkml:trace contextRef="#ctx0" brushRef="#br1" timeOffset="-6677.61">22718 14791 2838 0,'0'0'-171'0,"0"0"16"0,0 0 8 0,0 0 4 15,0 0 16-15,0 0 6 0,0 0 14 16,0 0 14-16,-11 34 21 0,11-34 24 15,0 0 16-15,0 0 30 0,0 0 49 0,0 0 32 16,0 0 46-16,0 0 38 0,0 0 26 16,0 0 23-16,0 0 27 0,0 0 13 0,0 0-2 15,24 11-15-15,-24-11-7 0,0 0-8 16,0 0 14-16,4 22-14 0,-4-22-27 0,2 15-16 16,-2-15-16-16,6 25-17 0,-3-11-18 15,1 1-15-15,2 1-14 0,0 1-10 16,3 5-12-16,2-3-22 0,-3 1-9 0,2-1-5 15,-3-3-9-15,2-1-3 0,-1-2-20 16,-2 1-18-16,3-1-17 0,-3-2-12 0,-6-11-15 16,8 19-11-16,-3-10-7 0,-3 0-10 15,-2-9-14-15,4 14-29 0,-4-14-49 16,5 14-53-16,-5-14-39 0,0 0-76 0,0 0-135 16,0 0-103-16,0 0-338 0,0 0-317 15</inkml:trace>
  <inkml:trace contextRef="#ctx0" brushRef="#br1" timeOffset="-6349.67">23018 14825 2695 0,'5'-11'-78'0,"-5"11"33"0,10-22 32 16,-10 22 37-16,11-15 36 0,-11 15 34 16,9-13 14-16,-9 13 9 0,8-10-11 0,-8 10-8 15,0 0 18-15,8-10 24 0,-8 10 8 16,0 0 0-16,0 0-4 0,0 0-17 0,0 0-13 15,0 0-6-15,-19 42-7 0,13-26-7 16,-2 0-2-16,-1 3-27 0,-4 3-7 16,3 1-4-16,-2 6-4 0,0 1-1 0,0 2-2 15,-1 0-7-15,0 3-1 0,3-2 1 16,-1 5-10-16,3-1-4 0,0 0-2 0,-4 0-3 16,4 2 7-16,0-5-10 0,0 2 0 15,-1-1-6-15,2-3 3 0,-1 0-4 16,2-7-1-16,-3 3 0 0,5-8-16 15,0-1-12-15,-2-1-23 0,4-1-33 0,-3-4-44 16,5-13-62-16,-2 19-67 0,2-19-97 16,0 12-176-16,0-12-74 0,0 0-321 0,0 0-313 15</inkml:trace>
  <inkml:trace contextRef="#ctx0" brushRef="#br1" timeOffset="-6096.83">23204 15021 2714 0,'0'0'-48'0,"0"0"53"0,0 0 20 16,0 0 27-16,0 0 20 0,0 0 16 16,0 0 17-16,0 0 11 0,-26 48 3 0,17-33-6 15,2 6-10-15,1 2-12 0,0-3-9 16,-1 5-11-16,3-1-6 0,2 1-2 15,-2-6-19-15,2 3-29 0,0-1-38 0,2-1-40 16,-2-3-44-16,2-17-38 0,2 29-40 16,0-18-54-16,-2-11-119 0,6 15-492 15,-4-10-197-15</inkml:trace>
  <inkml:trace contextRef="#ctx0" brushRef="#br1" timeOffset="-5791.7">23398 15063 2636 0,'0'0'31'0,"0"0"25"0,0 0 9 0,-20-20 26 16,20 20 29-16,-19-3 18 0,19 3 11 15,0 0-12-15,0 0-5 0,-38 14-19 0,38-14-12 16,-14 15-10-16,10-8-11 0,4-7-10 16,-4 23-11-16,4-23-14 0,6 27-20 0,0-13-15 15,2 2-10-15,0-1-9 0,3 3-3 16,0-2 0-16,-1 1 5 0,-1-2 2 0,-1 2 6 15,-2-2 21-15,1 0 16 0,-2 0 10 16,-1 2 11-16,-2-2 7 0,-2-15-2 16,0 31-2-16,0-17-1 0,0-14-9 15,-8 28-2-15,3-14-5 0,0-2-8 0,5-12-6 16,-10 21-36-16,10-21-53 0,-13 12-80 16,9-8-85-16,4-4-108 0,-10 3-182 0,10-3-78 15,0 0-287-15,0 0-247 0</inkml:trace>
  <inkml:trace contextRef="#ctx0" brushRef="#br1" timeOffset="-5563.72">23632 15050 2840 0,'0'0'54'16,"0"0"-2"-16,0 0 21 0,0 0 38 0,0 0 20 15,28 13 4-15,-28-13-3 0,9 19-15 16,-5-3-12-16,0 1-11 0,2 3-8 15,-2 4 0-15,-2-1 2 0,0 0-6 16,0 1-10-16,-2-1-1 0,-2 4-11 0,0-2-5 16,-4-1-3-16,0-2-23 0,0 1-30 15,-5-3-47-15,0-2-60 0,3-2-65 0,-3-3-61 16,1-2-133-16,0-3-176 0,0-4-380 16,10-4-327-16</inkml:trace>
  <inkml:trace contextRef="#ctx0" brushRef="#br1" timeOffset="-5384.17">23935 15237 2949 0,'0'0'30'0,"0"0"0"16,24 0-6-16,-24 0 2 0,21-4 4 0,-21 4 2 15,28 0-5-15,-10 0-17 0,1 0-44 16,0-3-63-16,0 3-41 0,3-1-56 15,-8-3-107-15,6 1-444 0,-6-1-26 16</inkml:trace>
  <inkml:trace contextRef="#ctx0" brushRef="#br1" timeOffset="-5189.84">24132 15105 2490 0,'-34'10'140'0,"34"-10"-2"0,-11 13 8 16,11-13 26-16,-10 20-1 0,6-8-2 15,-3 3-19-15,3 0-17 0,0 6-13 16,0-5-10-16,2 4-17 0,0-2-8 0,0 1-10 16,-1 2-15-16,3-2-22 0,-2-2-38 0,2 0-47 15,0-17-52-15,2 33-65 0,-2-22-71 16,0 2-131-16,0-13-193 0,5 14-303 16,-5-14-218-16</inkml:trace>
  <inkml:trace contextRef="#ctx0" brushRef="#br1" timeOffset="-4948.07">24298 14940 2655 0,'0'0'52'16,"3"-10"31"-16,-3 10 16 0,0 0 43 0,0 0 21 16,0 0 4-16,0 0-4 0,0 0-16 0,0 0-18 15,-3 53-5-15,0-32-8 0,1 4 1 16,2 2-6-16,0 1 3 0,0 1-15 15,2 1-10-15,-2-2-14 0,3 3-8 0,-3-3-4 16,1-1-16-16,1 0-29 0,0-4-38 16,-2-4-44-16,0 0-53 0,0-3-70 15,0-5-57-15,0-11-92 0,0 13-161 0,0-13-88 16,0 0-270-16,0 0-202 0</inkml:trace>
  <inkml:trace contextRef="#ctx0" brushRef="#br1" timeOffset="-4683.7">24521 15047 2695 0,'12'-7'73'0,"-12"7"15"16,0 0 5-16,0 0 24 0,0 0 22 0,0 0 7 15,0 0-1-15,0 0-13 0,-48 18-13 16,48-18-12-16,-25 13-14 0,11-5-9 0,0 1-11 16,2 2-3-16,2 1-5 0,-1-1-5 15,0 1-4-15,3 1-4 0,-1 0 0 0,3 0-4 16,0 1-4-16,6-14-5 0,-9 28-3 15,7-14-7-15,0 1 2 0,2-15-2 16,0 28-8-16,2-13 1 0,4 2-6 0,3-5-9 16,2 1-18-16,3 1-18 0,8-3 2 15,8 3-7-15,1-2-28 0,1-3-54 0,0 3-75 16,-3-6-63-16,-2-2-132 0,-2 0-196 16,-3-1-351-16,-3-3-345 0</inkml:trace>
  <inkml:trace contextRef="#ctx0" brushRef="#br1" timeOffset="-4346.62">24937 14893 2793 0,'0'0'8'15,"0"0"70"-15,0 0 40 0,0 0 32 16,0 0 19-16,0 0 10 0,0 0 7 0,0 0-8 16,0 0-19-16,0 0-12 0,0 0-6 15,10 47-26-15,-4-34-12 0,1 3 15 0,1 4-15 16,5-1-8-16,-3 2-15 0,3-3-34 15,-3 1-27-15,2-5-42 0,-1 0-51 16,-4-3-58-16,1 0-65 0,4-2-60 0,-3-4-85 16,-2-1-147-16,-7-4-116 0,13 3-270 15,-13-3-238-15</inkml:trace>
  <inkml:trace contextRef="#ctx0" brushRef="#br1" timeOffset="-4120.72">25221 14934 2853 0,'9'-16'119'0,"-9"16"2"0,0 0-6 15,7-11 9-15,-7 11 26 0,0 0 9 16,0 0-1-16,0 0-6 0,0 0-17 0,0 0-16 16,0 0-5-16,-23 46 1 0,14-27 18 15,-2 3-1-15,-2 5-37 0,-1 3-9 16,1 5-5-16,-1 0-10 0,-3 3-6 0,2 3-7 16,0-1-7-16,4-4-5 0,-3 6-10 15,1-3-2-15,4-3-26 0,0 0-23 0,0-2-26 16,0-3-41-16,2-5-56 0,3-1-55 15,0-4-54-15,2-5-64 0,2-1-164 16,2-7-134-16,0 3-357 0,-2-11-409 0</inkml:trace>
  <inkml:trace contextRef="#ctx0" brushRef="#br1" timeOffset="-3883.97">25487 14998 3000 0,'0'0'48'0,"0"0"34"16,0 0-4-16,0 0 9 0,0 0 24 15,0 0 12-15,0 0 1 0,-37 40-13 16,29-20-3-16,0 4-12 0,0 1-10 0,-1 2-11 16,6-1-10-16,-3 3-6 0,4 0-14 15,0 0-34-15,2-1-41 0,0-1-38 0,0-1-47 16,4-1-41-16,-2-6-57 0,5-2-56 15,-3-4-159-15,1-4-490 0,1-2-316 0</inkml:trace>
  <inkml:trace contextRef="#ctx0" brushRef="#br1" timeOffset="-3604.67">25614 15145 2843 0,'3'-20'119'15,"-3"20"54"-15,0 0-6 0,-14-22 11 16,14 22 17-16,-9-8-1 0,9 8-9 0,0 0 9 15,-19-4-17-15,19 4-28 0,0 0-13 16,0 0-18-16,0 0-14 0,0 0-12 0,0 0-9 16,-10 34-21-16,10-34-23 0,14 23-16 15,-8-9-6-15,1 1-14 0,0 3 9 16,1 2-1-16,-1-5-3 0,0 5 4 0,-4-1-3 16,1-1 5-16,-2 2 10 0,2-1 0 15,-4 0 5-15,-4 0-7 0,0-2 2 0,1 0-1 16,-3 0 6-16,-1-3-14 0,0 0-11 15,2-4-35-15,-4 0-62 0,1-3-83 16,8-7-96-16,-14 9-114 0,14-9-191 0,0 0-32 16,0 0-394-16,0 0-483 0</inkml:trace>
  <inkml:trace contextRef="#ctx0" brushRef="#br1" timeOffset="-3400.99">25796 15047 3136 0,'0'0'-26'0,"0"0"37"0,0 0 44 16,0 0 56-16,28 9 26 0,-28-9 10 16,8 15-6-16,-3 0-12 0,-3 2-13 0,0 2-13 15,0 4-7-15,0 2-17 0,-4 3-5 16,2 1-8-16,-2 1-8 0,0-1-2 0,-3 0-12 16,1-1-32-16,-2-3-47 0,0 2-74 15,2-4-90-15,-4-4-82 0,1-1-189 0,-1-3-118 16,2-6-285-16,6-9-239 0</inkml:trace>
  <inkml:trace contextRef="#ctx0" brushRef="#br1" timeOffset="-3172.25">26040 15328 2836 0,'0'0'53'0,"23"6"0"0,-23-6-7 16,16 1 21-16,-16-1 31 0,25 2-3 0,-11-2-9 16,8 0-12-16,-2 0-8 0,3 0-11 15,1 2-4-15,1-4-1 0,2 2-10 16,-3-2-37-16,-1 1-54 0,-2-2-59 0,-2-2-46 16,-1 0-39-16,-5-1-85 0,-13 6-598 15,17-20-247-15</inkml:trace>
  <inkml:trace contextRef="#ctx0" brushRef="#br1" timeOffset="-3021.4">26163 15143 2729 0,'0'0'38'0,"-21"-2"43"16,21 2 40-16,0 0 38 0,-22-1 12 15,22 1 8-15,0 0-5 0,0 0-20 16,0 0-16-16,0 0-18 0,0 0-14 16,0 0-26-16,0 0-40 0,0 0-40 0,62-8-52 15,-45 4-58-15,2 1-68 0,-1-1-60 16,0-2-126-16,-2-1-190 0,1 2-302 0,-4 0-204 15</inkml:trace>
  <inkml:trace contextRef="#ctx0" brushRef="#br1" timeOffset="-1769.7">26785 14750 2453 0,'-4'-20'-42'0,"4"20"84"0,0 0 41 0,0 0 45 15,0 0 33-15,0 0 17 0,0 0 14 16,0 0 0-16,0 0-11 0,0 0 10 0,0 0-1 16,0 0-6-16,0 0 9 0,0 0-11 15,0 0-16-15,0 0-20 0,0 0-14 0,0 0-22 16,15 61-1-16,-13-44-18 0,0 1-12 16,2 4-10-16,-2-4-4 0,4 8-26 15,-2-2-3-15,1 0-6 0,1 2-1 0,1-3-1 16,-3 0-3-16,1-4-6 0,-2 0-2 15,1-3-1-15,-2 0-2 0,2-3-2 0,-4-13 1 16,5 26-4-16,-5-26 0 0,2 19-4 16,-2-19 3-16,0 0-2 0,4 8-3 0,-4-8 2 15,0 0-2-15,0 0-4 0,0 0 0 16,0 0-1-16,23-32-4 0,-11 21 5 16,-1 1-4-16,0-3 3 0,3 4-5 0,-2-1 6 15,3 1-3-15,2 2-1 0,-3-2 5 16,4 3-2-16,-2 1-1 0,1 3 0 0,-17 2-3 15,29 2 3-15,-29-2 9 0,25 8 10 16,-16 1 1-16,-1 3 6 0,-4 1 3 16,-4-13 3-16,0 30 0 0,-2-13 0 0,-6-1 3 15,1-1-8-15,-3-2 0 0,-6 4 2 16,2-5-4-16,-6 1-14 0,2-4-25 16,0-1-25-16,0 0-38 0,3-5-39 0,-2-3-53 15,2 0-72-15,15 0-50 0,-25-5-118 16,17-1-185-16,-1-1-38 0,9 7-388 0,-10-15-524 15</inkml:trace>
  <inkml:trace contextRef="#ctx0" brushRef="#br1" timeOffset="-1370.7">27432 14920 3187 0,'0'0'11'15,"2"-17"37"-15,-2 17 1 0,0 0 16 16,0 0 19-16,-16-17 17 0,16 17 9 16,0 0-3-16,-18-4-7 0,18 4-13 0,0 0-6 15,0 0-7-15,0 0-5 0,-27 17-12 16,27-17-4-16,0 0-9 0,5 27-7 0,-5-27-19 15,13 24-18-15,3-8-22 0,-1 1-5 16,3 2-3-16,3 2 6 0,1 0 3 16,0 1 1-16,-1 0 8 0,-2-2 16 0,-4 0 19 15,-2-1 20-15,-2-3 7 0,-6 1 13 16,-1-2 8-16,-4-15-1 0,-4 20-5 16,4-20-3-16,-21 22-6 0,6-18-1 0,-1 3-14 15,-5-3-1-15,4-4-10 0,-6 0-29 16,4-4-38-16,-4 0-51 0,5 0-65 0,2-2-72 15,-2-6-93-15,7 5-191 0,-1-3-109 16,4 5-279-16,1-2-280 0</inkml:trace>
  <inkml:trace contextRef="#ctx0" brushRef="#br1" timeOffset="-518.3">27851 14554 2879 0,'0'0'50'0,"8"-13"16"16,-8 13 1-16,0 0 39 0,0 0 31 15,0 0 25-15,2-19 8 0,-2 19 3 16,0 0-19-16,0 0 2 0,0 0-14 16,8-11 1-16,-8 11 0 0,0 0 12 0,0 0-20 15,0 0-6-15,0 0-5 0,0 0-7 16,11-9-7-16,-11 9 0 0,0 0-4 0,0 0-9 16,0 0-12-16,0 0-10 0,0 0-12 15,0 0 2-15,0 0 0 0,0 0-4 16,0 0-4-16,10 35-7 0,-12-18-3 0,2 2-6 15,0 4-5-15,-3-1-2 0,3 5-5 16,3 3-3-16,-3-3-3 0,4 5-2 0,-1-2-1 16,3 5-3-16,0-1-6 0,1 1-12 15,7-2 0-15,-5 0-3 0,4-3-3 16,-1 0 1-16,-1-5-5 0,0-1-3 0,-2-6 2 16,2 1-1-16,-1-4 4 0,-4-2 0 15,0 0 2-15,-1-4-6 0,-5-9-11 0,16 10 2 16,-16-10-3-16,0 0 2 0,0 0 0 15,28-14 6-15,-28 14-1 0,12-25 1 16,-6 8 3-16,3-4-1 0,-3-7 3 0,1-5 1 16,1-5-2-16,0 0 2 0,-2-9-5 15,5-2 2-15,-2 4-2 0,-3 4 5 16,3 4-6-16,-3 0-1 0,0 11-15 0,1 0-19 16,0 3-19-16,-3 3-29 0,0 1-41 15,-2 2-64-15,1 4-61 0,1-2-72 0,-1 6-192 16,-3 9-111-16,2-16 40 0,-2 16-317 15,0 0-321-15</inkml:trace>
  <inkml:trace contextRef="#ctx0" brushRef="#br1" timeOffset="-247.72">28368 14679 2892 0,'0'0'98'16,"0"0"37"-16,0 0-4 0,14 12 12 15,-14-12 3-15,0 0-6 0,-14 29 0 16,8-14-4-16,-1 3-20 0,-1 2-8 0,2 2-14 16,0 1-6-16,1 2-8 0,2-2-29 0,1 3-5 15,0 0-4-15,4 1-10 0,0 0-26 16,1-2-43-16,4-3-60 0,3-1-75 15,0-2-83-15,0-5-164 0,2 1-166 16,-1-4-340-16,1-3-331 0</inkml:trace>
  <inkml:trace contextRef="#ctx0" brushRef="#br1" timeOffset="22.34">28577 14895 3055 0,'0'0'77'0,"-5"-22"-5"16,5 22-7-16,0 0 19 0,-15-12 19 15,15 12 16-15,-14-6 0 0,14 6-12 16,0 0-9-16,0 0-12 0,0 0-11 16,0 0-7-16,-31 18-9 0,31-18-14 0,0 0-20 15,9 28-29-15,-9-28-17 0,20 31-9 16,-8-14 1-16,1 0 0 0,1 2 2 16,-1 0 10-16,0 0 11 0,-5 1 23 0,-2-2 24 15,-2-3 13-15,-1 0 19 0,-3 1-2 16,0-16-3-16,-9 25-7 0,1-14-10 0,0-1-11 15,8-10-39-15,-25 14-49 0,18-11-76 16,7-3-83-16,-20 3-110 0,20-3-191 16,-14-2-108-16,14 2-229 0,0 0-183 0</inkml:trace>
  <inkml:trace contextRef="#ctx0" brushRef="#br1" timeOffset="212.08">28756 14882 2784 0,'0'0'88'0,"0"0"-5"0,21-2-7 0,-21 2 26 16,20 8 48-16,-9-1 13 0,1 3 5 16,-2 1-16-16,-2 3-16 0,1 5-20 0,-2-2-9 15,-1 3-13-15,0 6-9 0,-2-3-15 16,-4-2-18-16,3 2-38 0,-6-3-44 16,1 6-56-16,-4-4-71 0,0-2-69 0,-3-2-115 15,0-1-186-15,-1-1-401 0,0-5-339 16</inkml:trace>
  <inkml:trace contextRef="#ctx0" brushRef="#br1" timeOffset="532.29">29300 14977 3033 0,'0'0'74'0,"0"0"-15"0,0 0-8 15,0 0-5-15,0 0-2 0,27 13 2 0,-11-13-8 16,-16 0-11-16,38 2-31 0,-17-2-61 16,5 0-60-16,-4-2-65 0,0-2-102 15,3 3-550-15,-8-5-180 0</inkml:trace>
  <inkml:trace contextRef="#ctx0" brushRef="#br1" timeOffset="718.28">29476 14821 2506 0,'-13'-3'68'0,"13"3"38"0,0 0 24 16,0 0 21-16,-21 18 18 0,21-18 8 16,-10 19-4-16,6-4-9 0,-1 1-25 15,0 1-12-15,1 0-6 0,4 4-38 16,-2 0-12-16,2 2-4 0,2 0-15 0,0 0-26 16,-2-3-51-16,2 2-53 0,1-4-58 15,-1 2-63-15,0-3-56 0,1-2-139 0,1-4-578 16,-2-2-421-16</inkml:trace>
  <inkml:trace contextRef="#ctx0" brushRef="#br1" timeOffset="975.26">29795 14443 3094 0,'13'-11'99'0,"-13"11"10"15,0 0-7-15,0 0 19 0,0 0 24 16,0 0 0-16,0 0 8 0,0 40-4 0,0-21-14 16,-4 6-6-16,4 2-5 0,-2 1-35 15,2 3-7-15,0 4-6 0,4 0-14 0,-2 2-5 16,4-2-11-16,-1 0-33 0,-1-6-38 16,1-1-57-16,1 2-60 0,0-6-67 15,-2-3-56-15,0-5-102 0,-2-2-164 16,2-2-70-16,-4-12-232 0,10 13-164 0</inkml:trace>
  <inkml:trace contextRef="#ctx0" brushRef="#br1" timeOffset="1187.74">29988 14757 2726 0,'7'-18'86'0,"-7"18"-6"0,0 0 7 0,0 0 35 16,0 0 35-16,-20-13 21 0,20 13 0 15,0 0-6-15,0 0-7 0,0 0-19 16,-44 23-11-16,34-15-15 0,1 3 13 0,0 0-40 15,3 1-3-15,2 2-13 0,4-14-7 16,-5 31-7-16,10-16-9 0,-1 2-15 16,2 0-26-16,7 1-27 0,0-1-42 15,1-2-46-15,4-1-57 0,3 1-61 0,0-4-37 16,2 0-61-16,-1-3-130 0,-2-1-140 16,0-4-275-16,-3 1-218 0</inkml:trace>
  <inkml:trace contextRef="#ctx0" brushRef="#br1" timeOffset="1668.9">30293 14536 2621 0,'0'0'11'15,"0"0"39"-15,0 0 32 0,0 0 26 0,0 0 29 16,0 0 5-16,0 0 6 0,0 0-5 16,-29 37-18-16,25-21-6 0,-2 0-11 0,4 5-10 15,0 0-12-15,2 7-5 0,2-1-5 16,2-2-9-16,4 5-4 0,0-1-9 15,2 3-6-15,3-2-4 0,2-1 2 0,0-5-5 16,1 1-1-16,4-2-4 0,-4-6-4 16,4-1-11-16,-1-4 7 0,0-2-4 15,-2-2-4-15,-1-7-6 0,0 2-2 16,-16-3-2-16,27-7 3 0,-16-1-3 0,-1-3 0 16,-3-6-4-16,1-3 1 0,-2-7 3 15,-2-6-6-15,0-5 0 0,4-6-2 0,-4-3-4 16,-2 3 12-16,2 0 12 0,-4 5 2 15,0-2-1-15,0 8-1 0,2 4-4 16,-2 2-2-16,2 4-8 0,-2 1-30 0,0 4-44 16,2 1-62-16,-2 17-82 0,2-23-86 15,-2 23-192-15,4-18-147 0,-2 14-300 16,-2 4-349-16</inkml:trace>
  <inkml:trace contextRef="#ctx0" brushRef="#br1" timeOffset="1913.57">30852 14487 3124 0,'0'0'69'15,"0"0"-8"-15,0 0-10 0,-17 35 11 16,10-21 3-16,1 0 6 0,0 5-4 0,1 2-7 15,1 4-9-15,2 0-2 0,2 3-11 16,2-1-5-16,2 0-14 0,1 0-33 16,1 0-35-16,0-4-47 0,3 1-61 0,2-3-60 15,-3-4-148-15,0-5-524 0,4 0-266 16</inkml:trace>
  <inkml:trace contextRef="#ctx0" brushRef="#br1" timeOffset="2192.23">31080 14621 2918 0,'0'0'77'0,"-8"-13"-7"0,8 13 4 0,-15-8 37 15,15 8 26-15,-17-4 1 0,17 4-10 16,0 0-18-16,-25 4-11 0,25-4-12 16,0 0-5-16,-13 15-16 0,13-15-23 0,0 0-26 15,5 22-29-15,-5-22-29 0,12 24-12 16,-1-13-13-16,-1 3 5 0,3 2 7 0,-2 0 9 15,1 0 8-15,-4-1 22 0,1 0 34 16,-2 2 24-16,-3-2 17 0,-4 0 7 16,0-15-4-16,0 26-6 0,-4-12-7 15,4-14-3-15,-12 22-32 0,6-15-47 16,6-7-74-16,-12 13-96 0,12-13-143 0,-15 8-248 16,8-6-295-16,7-2-262 0</inkml:trace>
  <inkml:trace contextRef="#ctx0" brushRef="#br1" timeOffset="2375.75">31345 14686 2993 0,'19'9'143'0,"-10"-2"20"0,-9-7 16 16,14 18 7-16,-10-4-14 0,2 1-16 15,-3 0-23-15,0 2-10 0,-3 0-34 0,0 3-43 16,-3-1-59-16,-2 5-71 0,-1 1-94 15,-2-4-100-15,-2-1-191 0,-6 2-147 16,0 1-226-16,-7-1-183 0</inkml:trace>
  <inkml:trace contextRef="#ctx0" brushRef="#br1" timeOffset="3946.31">19199 16819 2502 0,'-8'-16'-18'0,"8"16"67"0,-8-10 32 16,8 10 23-16,0 0 14 0,-10-16 19 0,10 16 16 16,0 0-4-16,-11-11 3 0,11 11-12 15,0 0-7-15,0 0-13 0,0 0 11 16,-11-11 16-16,11 11 4 0,0 0 4 0,0 0-5 16,0 0 11-16,0 0 3 0,-13 35-2 15,13-35-14-15,0 25-11 0,2-9-14 16,1 4-15-16,3 2-11 0,2 1-13 0,-1 2-9 15,2-1-8-15,1 5-10 0,0-4-8 16,6 2-9-16,-6-5-18 0,-2 0-27 0,1-3-25 16,2 0-26-16,-5-6-23 0,0 2-23 15,1-3-31-15,-1-3-38 0,-6-9-51 0,8 15-54 16,-4-13-57-16,-4-2-133 0,0 0-112 16,0 0-27-16,0 0-303 0,0 0-298 0</inkml:trace>
  <inkml:trace contextRef="#ctx0" brushRef="#br1" timeOffset="4210.19">19431 16856 2785 0,'0'0'58'0,"8"-15"40"0,-8 15 8 0,0 0-3 15,6-14 5-15,-6 14 12 0,0 0 19 16,0 0 12-16,0 0 5 0,0 0-5 0,0 0-11 16,0 0-12-16,0 0-9 0,-14 62 1 15,6-40 1-15,-2 5-27 0,0 1-1 16,0 5 2-16,-1-1-7 0,-2 3-3 0,1 1-9 15,-1-2-6-15,-2 7-15 0,0 2 3 16,3-3-4-16,-2-4-9 0,4-2 12 0,0 5-4 16,-1-6-12-16,3 0-8 0,-1 3-13 15,0-3-20-15,5-4-17 0,0-3-30 0,0-1-23 16,2-4-33-16,0-2-48 0,2-4-59 16,2 0-63-16,-2-3-118 0,2-3-190 15,2 1 1-15,-4-10-381 0,0 0-397 16</inkml:trace>
  <inkml:trace contextRef="#ctx0" brushRef="#br1" timeOffset="4488.26">19734 17138 2995 0,'0'0'11'0,"0"0"42"16,0 0 23-16,0 0 21 0,0 0 27 16,0 0 13-16,0 0 14 0,0 0-4 0,-45 19 0 15,36-6-15-15,-1 5-11 0,1-1-3 16,-1 2-3-16,2 2-17 0,1 1-25 16,5-2-9-16,-1 1-5 0,1 1-21 0,7 3-24 15,-1-6-30-15,3 2-54 0,3 0-66 16,5-2-83-16,-3-2-95 0,4-3-189 0,0-1-74 15,-1-5-316-15,0-1-271 0</inkml:trace>
  <inkml:trace contextRef="#ctx0" brushRef="#br1" timeOffset="4775.91">19979 17184 2756 0,'-6'-12'112'0,"6"12"53"0,-13-9-8 0,13 9-6 15,-20-5 0-15,20 5-2 0,0 0-7 16,-24 3-4-16,24-3-12 0,0 0-15 16,-24 9-12-16,24-9-10 0,-8 13-11 0,8-13-8 15,0 0-5-15,10 28-14 0,0-15 1 16,4 4-6-16,0 2-7 0,3 4-2 16,0 0-1-16,2 0-5 0,-4 3 1 0,0-1 5 15,-5 0 1-15,-2-3 4 0,2 5-24 16,-6-4 0-16,-2-4 4 0,-4-2-9 0,0 0-4 15,-2-2-29-15,4-15-48 0,-14 20-68 16,8-12-79-16,0-4-74 0,6-4-138 16,-13 3-134-16,13-3-6 0,0 0-288 15,0 0-209-15</inkml:trace>
  <inkml:trace contextRef="#ctx0" brushRef="#br1" timeOffset="4975.26">20400 17251 3027 0,'23'7'230'0,"-23"-7"-21"0,8 9-7 16,-8-9-18-16,2 18-16 0,-2-18-15 0,4 23-17 15,-4-9-19-15,0 4-14 0,0-18-17 16,-4 37-15-16,2-17-13 0,0 2-31 16,0-2-33-16,-2-1-35 0,0 0-44 15,0 2-56-15,-2 2-53 0,-1-4-57 0,-1 0-111 16,-1-4-174-16,-1 2-413 0,1-1-379 15</inkml:trace>
  <inkml:trace contextRef="#ctx0" brushRef="#br1" timeOffset="5826.29">18613 17929 2942 0,'0'0'16'0,"-18"-3"40"0,18 3-2 16,0 0-7-16,0 0-4 0,0 0 10 0,0 0 12 15,0 0 6-15,0 0 4 0,0 0 3 16,65-9 7-16,-31 7 10 0,8 0 12 0,5 1 27 16,14 1 11-16,5 0 13 0,27-3 9 15,4 6 22-15,2-3-7 0,8 1-26 16,0 3-18-16,2-4-15 0,0 4-12 0,2-3-19 15,-6 6-11-15,-3-3-9 0,-4 1-13 16,-9-2-14-16,-22 0-8 0,-9-2-14 0,-12 2-10 16,-3-2-20-16,-10 2-21 0,-1-1-21 15,-6-2-23-15,-6 0-29 0,-3-2-46 16,-4 2-53-16,-2-3-66 0,-11 3-94 0,0 0-212 16,0 0 1-16,0 0 15 0,0 0-297 15,0 0-199-15</inkml:trace>
  <inkml:trace contextRef="#ctx0" brushRef="#br1" timeOffset="6314.05">19257 18126 2609 0,'-26'3'90'0,"26"-3"62"0,0 0 0 16,-20 0-4-16,20 0 0 0,0 0 3 0,-18 2 1 16,18-2 3-16,0 0-12 0,-12 9-9 15,12-9-11-15,0 0-1 0,-8 19 3 16,8-19 3-16,-9 20 9 0,7-7 2 0,-5 2-5 16,3 2-16-16,0 1-15 0,0 1-8 15,1-1 1-15,-1 7-8 0,2 0-8 16,2 0-8-16,-2-3-10 0,4 3-5 0,-2 2-8 15,2-2-2-15,0-3-9 0,0 1 1 16,3 2-5-16,-1-6-6 0,-2 0-15 0,4 0-1 16,-3-4-3-16,1 1-1 0,0-3-7 15,-4-13-5-15,9 21-1 0,-9-21-8 16,10 13 4-16,-10-13-9 0,12 6-7 0,-12-6-1 16,0 0 1-16,0 0-3 0,35-19 6 15,-27 6-1-15,3-3 4 0,-3-5 2 0,1 0 4 16,-1-5-2-16,5-3 3 0,-2-3-2 15,-1 0 2-15,0 1-1 0,-1-1 2 0,2 1-2 16,-5 7 0-16,3 0-8 0,-3 4-8 16,0 1-7-16,-2 3-18 0,0 1-22 0,1 2-38 15,-1-1-52-15,1 5-66 0,-1-3-65 16,-2 4-184-16,-2 8-109 0,4-13 27 16,-4 13-342-16,0 0-294 0</inkml:trace>
  <inkml:trace contextRef="#ctx0" brushRef="#br1" timeOffset="6624.29">19619 18231 2740 0,'0'0'40'0,"0"0"64"0,0 0 12 0,0 0 14 16,0 0 13-16,0 0 20 0,0 0 12 16,0 0 8-16,0 0-5 0,-24 37-18 0,16-24-3 15,0 3-15-15,-1 0 14 0,1 4-22 16,-1 1-2-16,5-2-16 0,2 0-14 16,0 2-13-16,2 0-15 0,4-2-24 0,0 2-25 15,3-1-49-15,3-1-45 0,1-1-52 16,1-1-60-16,4-2-60 0,-4-4-68 15,1-1-145-15,2-2-119 0,-3-2 4 0,1-3-280 16,0-1-192-16</inkml:trace>
  <inkml:trace contextRef="#ctx0" brushRef="#br1" timeOffset="6916.25">19998 18271 2580 0,'2'-14'71'16,"-2"14"53"-16,0 0 7 0,0 0 15 15,-17-18 10-15,17 18 11 0,-15-4 9 0,15 4 0 16,0 0-20-16,-25 3-14 0,25-3-15 16,0 0-18-16,-21 11-8 0,21-11-15 15,-8 13-10-15,8-13-5 0,2 21-7 0,-2-21-13 16,10 26-7-16,0-10-11 0,1 1-6 16,2 2-4-16,2 0-7 0,-1 0 2 0,-1 1-5 15,0-1 5-15,-3 0 10 0,-2-1 13 16,0 0 9-16,-2-3 2 0,-6-15 22 15,0 25-8-15,0-25-3 0,-4 19-13 0,4-19-23 16,-10 15-46-16,4-11-44 0,6-4-66 16,0 0-89-16,-20 3-68 0,20-3-177 15,0 0-123-15,-20-9 27 0,20 9-359 0,-4-14-316 16</inkml:trace>
  <inkml:trace contextRef="#ctx0" brushRef="#br1" timeOffset="7109.33">20324 18279 3041 0,'0'0'149'0,"16"8"31"16,-6-1-5-16,-10-7 4 0,12 19-4 0,-8-6-9 15,0 3-13-15,1 0-19 0,-5 2-17 16,2 1-8-16,-2 1-18 0,-2-1-11 16,2 0-16-16,-2-1-26 0,-3 1-28 0,1-1-35 15,-2-3-53-15,-2-1-70 0,1 1-73 16,-2-6-102-16,1 3-193 0,0-4-42 15,8-8-350-15,-18 13-298 0</inkml:trace>
  <inkml:trace contextRef="#ctx0" brushRef="#br1" timeOffset="7540.25">21348 17944 2905 0,'-12'-8'189'16,"12"8"61"-16,0 0-14 0,0 0-12 15,0 0-20-15,0 0 4 0,0 0-25 0,0 0-25 16,0 0-18-16,0 0-24 0,34-10-17 15,-34 10-25-15,36 3-26 0,-17-3-17 0,3 0-39 16,2 0-28-16,-2 0-40 0,-1-3-43 16,-3 2-54-16,4-2-56 0,-6 0-51 15,-2-1-124-15,-6-2-147 0,-8 6-409 0,4-15-391 16</inkml:trace>
  <inkml:trace contextRef="#ctx0" brushRef="#br1" timeOffset="7667.32">21431 17754 3115 0,'-15'-9'107'0,"2"4"16"16,13 5 4-16,-15-6 3 0,15 6-2 15,0 0-9-15,0 0-9 0,0 0-13 0,0 0-12 16,0 0-10-16,0 0-22 0,0 0-49 16,0 0-58-16,67-1-73 0,-45 2-80 0,0-1-104 15,1 0-201-15,-1 0-414 0,-2-1-332 16</inkml:trace>
  <inkml:trace contextRef="#ctx0" brushRef="#br1" timeOffset="8891.01">22900 17115 2800 0,'0'-19'52'0,"0"19"58"0,0-17 1 15,0 17 6-15,0 0 11 0,-3-21 16 16,3 21 9-16,0 0 1 0,0 0-4 0,-2-20-10 16,2 20-6-16,0 0 5 0,0 0-8 15,0 0 3-15,0 0-5 0,0 0 6 16,0 0 2-16,0 0-12 0,0 0-12 0,-16 58-12 15,12-33-12-15,2-1-11 0,0 5-7 16,0 2-7-16,-1 2-6 0,6-4-7 16,-3 4-6-16,2 0-3 0,2-3-8 0,-2 2 1 15,2-3 6-15,-2-4-4 0,0-3-4 16,0-3-2-16,2 0-6 0,-2-2-1 0,0-2-3 16,-2-15-2-16,2 24-1 0,-2-24-4 15,6 11-4-15,-6-11-6 0,0 0-4 16,0 0-5-16,0 0-6 0,0 0-8 0,35-32 2 15,-24 18 4-15,4-3 2 0,1 2-2 16,2 2 2-16,0-1 1 0,2 3-1 0,-1 0-1 16,-1 3 6-16,0 2-4 0,-2 4 5 15,-16 2 2-15,28 0 6 0,-28 0 9 16,23 8 8-16,-23-8 7 0,13 16 0 0,-11-7 4 16,-2-9 3-16,-4 24 1 0,4-24-2 15,-19 25 0-15,6-14-3 0,-6 3-3 0,2-3-6 16,-2-1-17-16,0-2-35 0,4-3-38 15,0-2-53-15,0-3-73 0,15 0-90 16,-16-3-116-16,16 3-183 0,0 0-38 0,-2-17-544 16,2 17-842-16</inkml:trace>
  <inkml:trace contextRef="#ctx0" brushRef="#br1" timeOffset="9216.12">23660 17340 3720 0,'0'0'-87'0,"0"0"38"0,0 0 37 16,0 0 42-16,0 0 44 0,-46-19 31 15,26 17 23-15,4 0 6 0,-6 2-2 16,22 0-5-16,-31-2-13 0,15 2-14 16,16 0-10-16,0 0-6 0,-27 4-14 0,27-4 2 15,-4 11-13-15,4-11-12 0,0 0-7 16,25 27 1-16,-7-12-7 0,0 1-5 15,6 2-4-15,-3 2 3 0,-5-1-7 0,6 2 0 16,-8-4-22-16,4 2 0 0,-8-2 6 16,1 0-3-16,-5-2 5 0,-4-1 4 0,-2-14-7 15,-2 21-1-15,2-21-1 0,-17 16-9 16,17-16-19-16,-23 5-24 0,8-5-42 0,15 0-57 16,-36-4-70-16,22-2-68 0,-4-3-154 15,3-2-136-15,3 1-15 0,2-3-256 16,0 0-195-16</inkml:trace>
  <inkml:trace contextRef="#ctx0" brushRef="#br1" timeOffset="9374.2">23887 17443 2667 0,'14'0'41'0,"-14"0"6"0,24-4-9 15,-24 4 5-15,27-6-8 0,-12 3-7 16,2-1-3-16,-1-2-23 0,2 2-44 0,0-1-57 15,0-1-68-15,-1 0-118 0,-3 0-444 16,2-1 3-16</inkml:trace>
  <inkml:trace contextRef="#ctx0" brushRef="#br1" timeOffset="9552.24">24089 17293 2322 0,'0'0'165'15,"-20"13"46"-15,20-13-25 16,-11 16-18-16,5-4-9 0,4 3-2 0,2-15-12 15,-2 35-17-15,-1-16 12 0,3 2-22 0,3 0-12 16,-1 1-14-16,2 4-10 0,-2-4-26 16,2 3-32-16,2-2-40 0,-1-3-48 15,-1 0-61-15,2-3-67 0,-4-2-79 16,-2-15-174-16,4 23-503 0,-2-14-372 0</inkml:trace>
  <inkml:trace contextRef="#ctx0" brushRef="#br1" timeOffset="10328.52">24695 17064 2954 0,'0'0'38'16,"0"0"52"-16,0 0 12 0,0 0 11 0,-15 34 2 15,15-34 2-15,-4 29-2 0,4-12-4 16,0 0-4-16,0 5-8 0,2-2-11 0,0 4-2 15,3 6-4-15,-1-4-1 0,2 3-2 16,-1-3-3-16,3 1-4 0,-2 1 16 0,-1-2-11 16,1 0-11-16,0-1-8 0,-2-5-9 15,0-1-16-15,0-3-32 0,-2 0-33 16,-2-16-42-16,3 20-67 0,-3-20-68 16,5 13-65-16,-5-13-120 0,0 0-144 0,0 0-432 15,0 0-417-15</inkml:trace>
  <inkml:trace contextRef="#ctx0" brushRef="#br1" timeOffset="10540.2">24855 17309 3073 0,'0'0'42'16,"5"-16"26"-16,-5 16 5 0,4-12 4 0,-4 12 17 15,0 0 16-15,0 0 15 0,0 0 9 16,0 0 6-16,-24-14-2 0,24 14 6 16,-23 4 18-16,23-4-2 0,0 0-14 15,-31 12-4-15,31-12-7 0,-15 11-16 0,15-11-9 16,-6 18-16-16,6-18-9 0,6 21-12 15,-6-21-5-15,23 28-14 0,-2-15-37 0,-4 1-40 16,8 0-45-16,-5-1-57 0,4-2-67 16,-2 1-70-16,0-3-80 0,-1 1-171 0,-6-3-81 15,-2 3-1-15,-5-5-279 0,-8-5-243 16</inkml:trace>
  <inkml:trace contextRef="#ctx0" brushRef="#br1" timeOffset="11053.65">22591 17963 2530 0,'0'0'-51'16,"-15"-4"50"-16,15 4 25 0,0 0-2 0,0 0 13 15,-21-2 9-15,21 2 24 0,0 0 9 16,0 0 11-16,0 0 0 0,0 0 12 16,0 0 23-16,0 0 8 0,0 0 17 15,0 0 4-15,0 0-5 0,0 0-13 0,70 8-18 16,-34-8-10-16,12 2-17 0,16 0-4 16,34-2-14-16,7 1-9 0,10 2-7 15,1 0-7-15,4 1 1 0,1 0-9 16,4 2-2-16,5-2-6 0,-3-1-4 0,6 3-10 15,-4-4-36-15,-5 0-47 0,-3-4-48 0,-4 0-57 16,-5-2-34-16,-4 0-6 0,-11 0 7 16,-4 1 2-16,-6-2 7 0,-19-2 0 0,-12 4-6 15,-10-1-9-15,-4 0-19 0,-2 0-54 16,-6 2-412-16,-3-2 61 0</inkml:trace>
  <inkml:trace contextRef="#ctx0" brushRef="#br1" timeOffset="11987.68">22620 18483 2262 0,'0'0'167'0,"0"0"22"0,0 0-20 0,0 0-15 16,0 0-2-16,0 0 0 0,0 0 1 15,0 0-8-15,0 0-7 0,0 0-14 16,0 0-11-16,0 0-13 0,5 54-3 0,-5-39-5 16,0-15 7-16,0 35-1 0,0-19-12 15,2 1-7-15,-2 1-12 0,2-1-7 0,0-2-4 16,-2-15 16-16,4 27-12 0,-1-16-15 15,-3-11-7-15,4 21-5 0,-4-21-13 16,4 13-13-16,-4-13-5 0,0 0-3 0,11 9-4 16,-11-9-1-16,0 0 0 0,0 0-1 15,16-25 1-15,-10 15 3 0,2-5-4 0,0-3 1 16,-2 3 2-16,4-2 0 0,-1 1 2 16,2 4-1-16,-3-2-2 0,3 3 3 15,-1 1 1-15,-4 3 0 0,4 3 7 0,-10 4-1 16,16-4 8-16,-16 4 10 0,0 0 3 15,24 11 9-15,-24-11-6 0,14 17-3 0,-7-5 1 16,-3-1-4-16,-4-11-1 0,10 25-1 16,-3-16-2-16,-7-9-2 0,6 19-2 0,-6-19-2 15,7 17-5-15,-7-17-1 0,6 12-5 16,-6-12-13-16,0 0-2 0,12 6-22 16,-12-6-10-16,0 0-10 0,0 0 0 0,26-22-2 15,-18 11 7-15,3-2 1 0,-1 0 7 16,1-1 13-16,0 1 20 0,-3 2 11 15,2 2 18-15,2-2 15 0,-12 11 7 0,18-14 29 16,-18 14 10-16,19-2 6 0,-19 2 4 16,0 0 4-16,28 9 2 0,-20 1-3 15,3-1-10-15,-2 0-6 0,-3 5-11 0,2-1-7 16,0 2-7-16,-1-2-6 0,2 1-13 16,-3-1-29-16,0 2-34 0,1-3-51 0,-3-2-61 15,-4-10-63-15,8 18-69 0,-6-10-79 16,-2-8-163-16,7 12-79 0,-7-12 37 15,0 0-417-15,0 14-419 0</inkml:trace>
  <inkml:trace contextRef="#ctx0" brushRef="#br1" timeOffset="12744.22">23636 18475 2918 0,'7'-13'-37'0,"-7"13"34"16,0 0 6-16,0 0 12 0,0 0 23 0,-11-24 37 16,11 24 30-16,-18-7 31 0,18 7 13 0,-26-1 6 15,26 1 4-15,-34 0-10 0,15 1 9 16,0 3 1-16,0-1-12 0,2 1-14 16,2 1-14-16,15-5-12 0,-21 14-13 0,13-7-15 15,8-7-31-15,-2 19-13 0,2-19-10 16,14 25-16-16,-1-11-8 0,2 4-4 15,0-1-4-15,3 1 2 0,2 2 3 16,1 1-5-16,-4-2 1 0,-2 0 12 0,-3-2-1 16,2 1 8-16,-2-3 8 0,-4-1 12 15,-4-3 21-15,-4-11 2 0,2 19 5 0,-2-19-7 16,-10 17 2-16,10-17-11 0,-24 9-5 16,10-6-10-16,14-3-15 0,-30 3-19 15,13-6-29-15,1 0-37 0,-2-2-48 0,4-3-60 16,1 1-61-16,2-6-64 0,3 3-158 15,4-3-124-15,-1-3 27 0,5 16-322 0,3-31-248 16</inkml:trace>
  <inkml:trace contextRef="#ctx0" brushRef="#br1" timeOffset="13076.25">23749 18210 2749 0,'0'0'34'0,"8"-15"3"0,-8 15-5 16,11-11-3-16,-11 11-12 0,17-10 6 15,-17 10-5-15,21-5-1 0,-21 5-1 0,22 0 1 16,-22 0 0-16,20 5 21 0,-20-5 30 16,17 9 32-16,-8-2 24 0,-9-7 16 15,11 15 12-15,-11-15-5 0,0 21 1 0,0-21-5 16,-7 25-4-16,-2-12-7 0,1 0-16 15,0 3-1-15,1-5 4 0,-1 1 2 16,8-12-8-16,-13 21-9 0,13-21-12 0,-9 15-10 16,9-15-8-16,-2 15-16 0,2-15-24 0,11 14-30 15,0-5-31-15,3-2-39 0,-1-1-53 16,4 1-69-16,6 2-69 0,-7-6-102 16,0 1-164-16,1 0-54 0,0 0-398 15,-17-4-425-15</inkml:trace>
  <inkml:trace contextRef="#ctx0" brushRef="#br1" timeOffset="13266.21">24032 18551 3089 0,'0'0'61'16,"0"0"30"-16,9 8-10 0,-9-8-7 15,0 0-2-15,23 6 2 0,-23-6-2 0,25 0-9 16,-7 2-5-16,-18-2-16 0,36-2-31 15,-17 0-42-15,-2 0-53 0,2-1-44 16,-3-1-56-16,0 1-67 0,-16 3-145 16,20-9-438-16,-13 5-168 0</inkml:trace>
  <inkml:trace contextRef="#ctx0" brushRef="#br1" timeOffset="13464.21">24168 18490 2689 0,'0'0'123'0,"0"0"36"0,-17 10-1 16,17-10 4-16,-6 13 6 0,6-13 4 15,-2 21 1-15,2-21-10 0,-2 29-40 0,2-12-9 16,2 2-12-16,-2-2-6 0,2 2-10 16,0 1-12-16,0-4-7 0,0 3-4 15,0-1-10-15,0-3-4 0,0 2 1 16,-2-17-14-16,2 29-35 0,-2-17-44 0,0-12-46 16,0 25-56-16,0-25-60 0,3 20-47 15,-3-12-96-15,0-8-179 0,4 11-452 16,-4-11-436-16</inkml:trace>
  <inkml:trace contextRef="#ctx0" brushRef="#br1" timeOffset="13893.74">24480 18298 3276 0,'0'0'116'0,"0"0"1"16,0 0-9-16,0 0-7 0,0 0-1 15,0 0 10-15,0 0-7 0,0 0-8 16,0 0-9-16,-7 57-8 0,7-38-8 0,2 4-5 16,0 4-14-16,1-2 11 0,0 3-3 15,-1-1-1-15,4 0-2 0,-3 0-1 16,1-1-14-16,-4-1-10 0,3-4-1 0,-1 0 2 16,-4-2 8-16,2-19-1 0,-3 31 4 15,1-19 9-15,2-12 30 0,-2 20-12 16,2-20-11-16,0 0-13 0,-3 18-3 15,3-18-19-15,0 0-14 0,0 0-8 0,0 0-16 16,0 0 2-16,36-22-1 0,-22 15-6 0,-2-2 4 16,3 4 0-16,0 1 2 0,2 1 7 15,-1-1-5-15,0 4 9 0,-2 0-3 16,4 1 9-16,-18-1-1 0,27 6 16 0,-17-2 27 16,-10-4-1-16,16 11 7 0,-16-11-2 15,6 18-3-15,-6-18-4 0,0 0-4 0,-20 22-5 16,8-14-15-16,12-8-29 0,-29 13-33 15,9-9-42-15,2 0-60 0,-2-2-69 16,5 2-66-16,-4-4-124 0,5 0-170 0,14 0-1 16,-27-6-425-16,27 6-478 0</inkml:trace>
  <inkml:trace contextRef="#ctx0" brushRef="#br1" timeOffset="14214.24">24985 18502 3129 0,'0'0'54'0,"0"0"32"16,0 0-4-16,0 0-5 0,0 0 20 15,0 0 15-15,-36-17 9 0,36 17 1 16,0 0-1-16,-28 2-20 0,28-2-8 0,0 0-9 16,-20 11-15-16,20-11 1 0,-5 14-8 15,5-14-3-15,0 0-5 0,9 30-9 16,-1-18 2-16,0 3-10 0,3-3-9 0,-4 5 3 15,1-2 17-15,0 0-9 0,-3 0 13 0,1 3 19 16,-2-4 31-16,-4 1 5 0,0-15-8 16,-4 27-9-16,-4-13-11 0,-1-3-10 15,-5 0-2-15,-3-1-34 0,0-2-33 0,0-1-38 16,-3-4-43-16,2 0-61 0,0 0-63 16,5-3-59-16,-5-3-91 0,5-1-172 15,13 4-64-15,-19-9 31 0,19 9-316 0,-8-15-244 16</inkml:trace>
  <inkml:trace contextRef="#ctx0" brushRef="#br1" timeOffset="14368.21">25037 18638 2878 0,'23'0'134'0,"-23"0"-10"0,18-4-15 16,-18 4-11-16,26-4-11 0,-11 2-10 15,1-2-6-15,-16 4-16 0,36-4-24 0,-17 0-58 16,3 3-65-16,-2-3-61 0,0 0-59 15,-1 0-145-15,-2-1-507 0,0-1-217 16</inkml:trace>
  <inkml:trace contextRef="#ctx0" brushRef="#br1" timeOffset="14573.23">25301 18474 3033 0,'0'0'206'0,"0"0"-15"0,-35 11-19 16,35-11 7-16,-6 17-1 0,6-17-33 0,-3 27-4 15,1-12-10-15,2 2-20 0,0 2-5 16,0-19 2-16,2 35-10 0,0-18-9 0,-1 0-6 16,1 2-19-16,0-2-3 0,0-1-22 15,-2-16-23-15,7 28-42 0,-7-17-60 0,0-11-72 16,4 19-75-16,-2-11-75 0,-2-8-168 16,5 11-105-16,-5-11-401 0,0 0-441 15</inkml:trace>
  <inkml:trace contextRef="#ctx0" brushRef="#br1" timeOffset="14808.27">25510 18379 3254 0,'10'-12'101'0,"-10"12"8"0,0 0 16 0,0 0 30 16,0 0 21-16,0 0 15 0,0 0-16 15,0 0-6-15,7 42-19 0,-7-25-9 16,0 2-20-16,0 4 12 0,0-1-14 15,0 4-17-15,2-2-7 0,-2 3-13 0,2-6-12 16,0 0-12-16,-2 0-17 0,0-2-35 0,2 0-38 16,0-4-50-16,-2 0-60 0,0-15-62 15,3 25-46-15,-1-15-75 0,-2-10-139 0,0 11-115 16,0-11 13-16,0 0-325 0,7 8-269 16</inkml:trace>
  <inkml:trace contextRef="#ctx0" brushRef="#br1" timeOffset="15048.76">25751 18481 2817 0,'0'0'75'0,"12"-7"30"16,-12 7 12-16,0 0 7 0,0 0 22 0,0 0 4 15,0 0-2-15,0 0-2 0,0 0-2 16,0 0-12-16,0 0 7 0,-54 19-9 0,44-12-3 16,10-7-28-16,-21 16-3 0,11-9-7 15,3 3-8-15,7-10-11 0,-9 19 0 16,5-8-7-16,4-11-10 0,4 24-7 15,1-10-4-15,2 0 2 0,4 3-6 0,4-2-16 16,0 2-22-16,2-4-18 0,1 3-29 0,-1-1-34 16,2-4-38-16,-4 3-59 0,6-2-71 15,-9-4-121-15,3 0-193 0,-4-4-3 16,-11-4-375-16,16 8-362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9T16:04:16.2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9156 3976 1325 0,'5'-13'188'0,"-5"13"-71"16,0 0-25-16,0 0 6 0,0 0 4 15,5-16 28-15,-5 16 9 0,0 0 1 0,0 0 2 16,0 0 0-16,0 0-6 0,0 0 1 16,0 0-4-16,4-15 0 0,-4 15-14 15,0 0-8-15,0 0-16 0,0 0-11 0,0 0-3 16,0 0-5-16,0 0-5 0,0 0-13 16,0 0-3-16,12 47-4 0,-12-33-8 0,0-14-3 15,2 32-5-15,-2-12-4 0,0-2-3 16,2 1-1-16,-2 2-4 0,0 0-1 0,0 1-1 15,0 1-3-15,2-3-4 0,-4 3-1 16,2-4 1-16,2 2 4 0,-4-4-9 16,2 2 4-16,0-19-6 0,2 29 3 0,-2-15-3 15,0-14 0-15,0 22 3 0,0-22 0 16,-2 17-1-16,2-17-1 0,0 0-1 0,0 0-2 16,0 0-3-16,0 0 1 0,0 0-5 15,0 0-4-15,0 0-6 0,0 0-2 0,0 0-3 16,0 0 0-16,-2-61 1 0,2 44 0 15,2 0-1-15,-2-2-4 0,2 2 2 16,0-2 3-16,-2 19-1 0,2-37 3 16,1 23-3-16,-1-4 3 0,0 3 1 0,2 0-1 15,-4 15 1-15,7-26-1 0,-3 13 0 16,-4 13 2-16,8-19-3 0,-3 9 2 16,-5 10 1-16,10-12 3 0,-10 12-6 0,13-10 0 15,-13 10 8-15,13-6-4 0,-13 6 8 16,0 0-4-16,0 0-2 0,0 0 2 0,30 14 2 15,-30-14-1-15,10 17 5 0,-6-6-4 16,0 3 0-16,0 1 1 0,1-2-3 16,-3 2 5-16,2 0-1 0,-2 3 3 0,0-3 0 15,0 2-3-15,0-1 2 0,1 0 2 16,1 2-3-16,-2-4 2 0,0 2 0 0,1 0 0 16,-3-16 2-16,6 24-4 0,-4-12 3 15,-2-12-1-15,2 19 5 0,-2-19 0 16,4 17-4-16,-4-17 5 0,2 13-1 0,-2-13-1 15,0 0-3-15,0 0-1 0,6 12 0 16,-6-12-5-16,0 0-6 0,0 0-4 16,0 0-3-16,22-29 6 0,-14 16 0 0,-2-3 1 15,1 3 2-15,-1-3-1 0,3 2 2 16,-1-1 4-16,-1 1-1 0,-1 1 3 0,2-1 3 16,-8 14 0-16,14-19 7 0,-8 11 2 15,-6 8-4-15,12-13 7 0,-12 13-3 0,0 0-1 16,17-6 2-16,-17 6-4 0,0 0 3 15,0 0 0-15,25 19-10 0,-18-11-38 0,-7-8-53 16,12 21-80-16,-5-9-59 0,-7-12-151 16,9 20-534-16,-3-10-311 0</inkml:trace>
  <inkml:trace contextRef="#ctx0" brushRef="#br0" timeOffset="588.16">9693 4281 2737 0,'0'0'-42'0,"4"-18"21"0,-4 18-8 15,4-11 7-15,-4 11 4 0,0 0 2 16,8-18-5-16,-8 18 9 0,0 0-2 16,11-10 20-16,-11 10-13 0,13-7 7 0,-13 7 12 15,0 0 10-15,23-3 6 0,-23 3 9 16,21 2-1-16,-21-2 5 0,19 8-2 16,-19-8 8-16,17 10 3 0,-11-2 12 0,-6-8 12 15,13 19 20-15,-11-7 10 0,-2-12 11 16,4 25 6-16,-4-25 3 0,-4 29-3 0,2-14-4 15,0 0-7-15,-4 0 0 0,1 0-1 16,1 0 0-16,4-15 14 0,-9 28-9 0,5-15 9 16,4-13-16-16,-4 23-15 0,4-23-6 15,-2 19-12-15,2-19 6 0,8 18-44 16,3-10 0-16,2 0-15 0,4 0-13 16,-1-2-31-16,4-3-27 0,1-1-33 0,-2 0-42 15,2-4-53-15,-2 2-47 0,-2-4-46 0,0-2-82 16,0 2-137-16,-7-3-124 0,-3 1-218 15,-7 6-169-15</inkml:trace>
  <inkml:trace contextRef="#ctx0" brushRef="#br0" timeOffset="1017.95">9540 4266 2458 0,'10'-10'-68'0,"-10"10"13"0,0 0 11 16,16-11 10-16,-16 11 19 0,0 0 23 0,12-11 27 15,-12 11 18-15,0 0 17 0,12-9 13 0,-12 9 16 16,0 0 19-16,0 0 13 0,14-8 9 16,-14 8-1-16,0 0 6 0,0 0 7 15,0 0 3-15,0 0-12 0,0 0-10 0,12 29-14 16,-12-29-15-16,2 25-5 0,0-10-15 15,-2 1-11-15,2 1-7 0,-2 0-7 16,3 2-20-16,-1 0-35 0,2-2-54 0,-2 1-71 16,2-2-76-16,-2 0-100 0,2-4-206 15,-1 1-86-15,-3-13-251 0,6 19-178 16</inkml:trace>
  <inkml:trace contextRef="#ctx0" brushRef="#br0" timeOffset="1714.91">10190 4033 2481 0,'2'-25'18'0,"-2"25"27"15,0 0-3-15,0 0-7 0,0 0 21 16,0 0 10-16,0 0 8 0,0 0 4 0,0 0-7 15,0 0-2-15,0 0-7 0,0 0-4 16,12 44-5-16,-12-44-9 0,11 15 2 0,-11-15-1 16,13 14-6-16,-5-8 1 0,-8-6-7 15,17 11-2-15,-17-11-5 0,20 5-2 16,-20-5-1-16,20 0-1 0,-20 0 1 0,0 0 14 16,28-7 12-16,-28 7 19 0,17-14 10 15,-7 7 12-15,1-1 7 0,-11 8-3 0,15-19 2 16,-7 10-4-16,-8 9 2 0,14-15-2 15,-14 15 21-15,10-14-4 0,-10 14-13 0,10-9-3 16,-10 9-11-16,0 0-11 0,0 0-2 16,0 0-14-16,0 0-3 0,0 0-10 15,0 0-2-15,19 32 1 0,-16-17-1 0,1 4-6 16,-2 2-7-16,2 5-5 0,2 2-4 16,-1 0-3-16,1 7-3 0,0-1-5 15,2 2-2-15,0 0 5 0,-2-1-6 0,2 1-4 16,-4-2-8-16,2 2 12 0,-2-2-2 15,-1-3 0-15,-1-2-2 0,-2-1 3 0,-2-1 3 16,2-1 4-16,-5-1 7 0,1-6-24 16,0-2 19-16,-2 1 7 0,-2-1 17 0,-1-4 11 15,-4-2 8-15,3-1 1 0,-3-4-4 16,13-6-4-16,-26 1-6 0,26-1-15 16,-24-11-22-16,10 1-29 0,4-5-27 0,-3-4-38 15,2-5-49-15,-1-5-80 0,3-2-76 16,-1-3-120-16,2 0-191 0,-2-2-26 0,2 1-408 15,-2-1-556-15</inkml:trace>
  <inkml:trace contextRef="#ctx0" brushRef="#br0" timeOffset="2082.77">10224 3724 3047 0,'0'0'-148'0,"0"0"45"15,0 0 33-15,0 0 4 0,0 0 24 0,0 0 20 16,0 0 16-16,0 0 16 0,0 0 20 15,0 0 10-15,0 0 13 0,0 0 8 0,0 0 8 16,0 0 10-16,0 0 9 0,0 0-4 16,0 0-6-16,0 0-6 0,0 0 0 15,0 0 1-15,6-19-6 0,-6 19-14 0,0 0-6 16,0 0-4-16,0 0-6 0,13-9-6 16,-13 9-2-16,0 0-11 0,0 0-22 15,16-4-34-15,-16 4-48 0,0 0-64 16,16 3-59-16,-16-3-104 0,0 0-577 0,0 0-266 15</inkml:trace>
  <inkml:trace contextRef="#ctx0" brushRef="#br0" timeOffset="2360.12">10398 3666 2636 0,'20'0'-64'0,"-20"0"27"0,0 0 17 16,20 1-4-16,-20-1 27 0,0 0 20 15,0 0 22-15,19 4 14 0,-19-4-6 16,0 0 9-16,0 0-5 0,0 0 3 0,0 0 12 16,0 0 5-16,0 0 4 0,0 0 2 15,0 0-4-15,0 0 1 0,0 0-5 0,0 0-1 16,0 0-3-16,0 0-11 0,0 0-6 16,0 0-7-16,0 0-9 0,0 0-5 15,0 0-9-15,0 0-7 0,0 0-20 0,0 0-24 16,0 0-23-16,0 0-35 0,0 0-42 15,0 0-38-15,16-5-30 0,-16 5-55 16,0 0-133-16,4 9-402 0,-4-9-85 0</inkml:trace>
  <inkml:trace contextRef="#ctx0" brushRef="#br0" timeOffset="2756.15">10925 4242 2385 0,'0'0'41'0,"0"0"8"0,0 0-1 15,0 0 13-15,10-12 29 0,-10 12 26 16,0 0 6-16,0 0-4 0,0 0-6 16,0 0-11-16,0 0-3 0,0 0 4 0,27 1 0 15,-27-1-1-15,22 0-15 0,-22 0-6 16,24 2-12-16,-24-2-5 0,30-2-8 0,-15 2-10 15,-15 0-13-15,30 0-27 0,-30 0-27 16,34-1-47-16,-22-2-52 0,-12 3-56 0,25-2-58 16,-25 2-114-16,14-8-589 0,-10 5-353 15</inkml:trace>
  <inkml:trace contextRef="#ctx0" brushRef="#br0" timeOffset="2922.12">10975 4146 2881 0,'0'0'101'0,"-16"-3"27"15,16 3-14-15,0 0-16 0,0 0-8 16,0 0-6-16,0 0-2 0,0 0-8 16,0 0-8-16,0 0-8 0,0 0-6 0,0 0-6 15,59 0-10-15,-59 0-32 0,35-4-49 16,-15 3-65-16,0 1-77 0,1-4-91 16,-4-2-170-16,6 2-421 0,-7 1-230 0</inkml:trace>
  <inkml:trace contextRef="#ctx0" brushRef="#br0" timeOffset="3448.54">11566 3953 2621 0,'19'-3'-12'0,"-19"3"30"16,0 0-9-16,21-4-2 0,-21 4 10 15,16-4 8-15,-16 4 11 0,18-4 12 16,-18 4 3-16,20-6-2 0,-20 6-2 16,18-9 6-16,-7 3 11 0,-11 6-1 0,22-14-6 15,-10 7-8-15,-2-2 1 0,0-3-11 16,-1-1-10-16,0-1-17 0,-3-1-4 16,3-1-8-16,-6 0-1 0,2-1 7 0,-1-1-2 15,-2 2-1-15,-2-4 10 0,0 20 12 16,-2-32 13-16,2 15 16 0,-2 2 5 0,2 15 6 15,-4-25 4-15,4 25-1 0,-3-21-4 16,3 21-4-16,-3-18-11 0,3 18-8 0,-7-13 0 16,7 13-7-16,0 0-2 0,-10-10-2 15,10 10-1-15,0 0-1 0,0 0 1 16,0 0-3-16,0 0 7 0,-23 31 0 0,18-16 0 16,1 2 3-16,2 3-4 0,-2 5-2 15,2-1-2-15,-4 4-4 0,2 1 3 0,0 0-4 16,2 3 1-16,-1 2 1 0,1 3 6 15,-3-1 2-15,3 0 4 0,0 0 7 16,2-2-6-16,-3-1-1 0,3-1-4 0,-2 0-2 16,2-1-2-16,2 0-5 0,-2-1-1 15,0-2-3-15,3-2 2 0,-3-5-4 0,2 0-7 16,-2-2-1-16,2-2-9 0,-2-1-35 16,0-16-46-16,0 26-61 0,-2-17-93 15,2-9-108-15,-7 11-195 0,7-11-60 0,0 0-320 16,-23 5-319-16</inkml:trace>
  <inkml:trace contextRef="#ctx0" brushRef="#br0" timeOffset="3607.65">11570 4328 3100 0,'15'-7'84'0,"-15"7"-38"0,17-7-49 16,-17 7-15-16,20-8 9 0,-4 4 3 15,-2-2 7-15,-14 6-9 0,28-10-28 0,-12 5-42 16,-3 1-16-16,5-2-10 0,-4 1-7 15,4 0-16-15,-3-3-54 0,-3 3-117 16,1-1-381-16,-3 1 78 0</inkml:trace>
  <inkml:trace contextRef="#ctx0" brushRef="#br0" timeOffset="4086.15">11907 4191 1971 0,'0'0'-7'0,"0"0"18"0,0 0 10 16,13 7-11-16,-13-7 23 0,0 0 19 16,9 16 21-16,-9-16 19 0,8 16-7 0,-8-16-3 15,8 20-3-15,-4-4-4 0,0-1 0 16,1 0 3-16,0 0-2 0,0 1-1 0,1 0 0 16,-1 2-7-16,-1-1 5 0,-2-2-1 15,2 2-2-15,4-2-4 0,-6-1-7 0,-2-14-4 16,5 22-3-16,-3-10-11 0,-2-12 2 15,4 19-1-15,-4-19 2 0,4 15 13 16,-4-15-10-16,0 0-6 0,0 0-3 0,0 0-5 16,0 0 0-16,0 0-7 0,0 0 1 15,0 0-5-15,0 0-2 0,16-38-3 0,-9 22 4 16,-4 2 1-16,3-1-1 0,2 1 3 16,0 1-1-16,1-1-1 0,-2 3-2 15,1 0 5-15,4 1-3 0,-1 2 2 0,-11 8 7 16,27-11 5-16,-18 10 4 0,-9 1 3 15,26-3-3-15,-26 3 1 0,21 8-2 0,-21-8 0 16,17 11-2-16,-7-3-2 0,-10-8 2 16,5 17-3-16,-5-17 7 0,2 19 1 15,-2-19 6-15,0 0-6 0,-14 27-6 0,3-18-3 16,-2-2-3-16,-4 0-6 0,0-2-18 16,-4 1-28-16,1-5-32 0,-2 2-41 15,2-3-45-15,20 0-57 0,-41-4-55 0,21 0-54 16,1-3-140-16,0-3-128 0,3-1-308 15,1 0-252-15</inkml:trace>
  <inkml:trace contextRef="#ctx0" brushRef="#br0" timeOffset="4340.17">12377 4117 2888 0,'0'0'84'0,"0"0"-12"15,22 1-22-15,-22-1-7 0,0 0-1 0,24-1-5 16,-24 1-5-16,21 0-1 0,-21 0-13 16,29 0-8-16,-29 0-8 0,33 0-4 0,-16 0-6 15,2 0-23-15,-19 0-37 0,36 0-40 16,-17-2-38-16,-4 1-39 0,-3-2-95 15,2 1-491-15,-14 2-61 0</inkml:trace>
  <inkml:trace contextRef="#ctx0" brushRef="#br0" timeOffset="4543.96">12540 4008 2336 0,'0'0'60'15,"-15"-6"13"-15,15 6-4 0,0 0-8 0,0 0 23 16,0 0 26-16,0 0 13 0,0 0 12 15,-8 27-7-15,8-27-8 0,0 23-9 16,0-23-1-16,-2 30-8 0,2-12-8 0,0 0-11 16,0 3-9-16,0-1-12 0,2 0-10 15,1 3-25-15,-2-1-36 0,1-1-41 0,-2-3-60 16,4 1-50-16,-2 1-54 0,2-5-84 16,-2 0-656-16,1-1-387 0</inkml:trace>
  <inkml:trace contextRef="#ctx0" brushRef="#br0" timeOffset="5067.8">13009 4060 2788 0,'14'-10'-115'16,"-14"10"11"-16,11-8 10 0,-11 8 6 0,12-9 6 15,-12 9 17-15,15-12 28 0,-15 12 4 16,14-13 5-16,-5 6 17 0,0-3 6 0,-1-2 11 16,2 2 9-16,-1-2 2 0,-1-3 10 15,2 0 10-15,-3-1 17 0,-1 0-8 16,5-2-4-16,-4-3 0 0,2 2-2 0,-2-3-5 16,-1 4-1-16,2-1-8 0,-2 0 5 15,-4-1 0-15,1 2 6 0,1 0 3 16,-4-1 10-16,0 19-3 0,0-32-4 15,-6 17-6-15,3-1 4 0,3 16-7 0,-14-24 1 16,8 12-2-16,6 12 8 0,-13-17 2 16,3 12-1-16,10 5-3 0,-17-8-2 0,17 8 3 15,0 0 6-15,0 0-6 0,-28 10 1 16,28-10 0-16,-12 17-7 0,8-4-2 16,-2 2 1-16,4 8-2 0,-3 1 1 0,1 6 3 15,-1-2 6-15,3 0 8 0,0 3-2 16,-1 1 4-16,1 1 5 0,2 5-4 0,-2 0 6 15,2-6 2-15,-2 6-1 0,2 1-2 16,0-4-5-16,-1 2 2 0,1-5-1 16,-4 1-3-16,4-1 0 0,-4-4 0 0,2 3 4 15,-1-4-11-15,-1-3-7 0,2 1-3 16,-3-6-6-16,2 0-24 0,-1-2-36 0,-2-2-60 16,3-1-88-16,-3-5-79 0,6-9-168 15,-14 12-154-15,14-12-347 0,-18 4-335 16</inkml:trace>
  <inkml:trace contextRef="#ctx0" brushRef="#br0" timeOffset="5225.67">12927 4366 2969 0,'13'-26'79'0,"-13"26"-6"0,12-9-12 16,-12 9-9-16,15-10-6 0,-4 4 13 0,5-2 10 16,-3 3-3-16,3-1-8 0,0-1-12 15,4 0-2-15,0 2-5 0,4-3-9 16,-3 0-27-16,2 0-45 0,-1 1-55 0,-2 2-54 15,-1-3-58-15,-2 0-94 0,1 3-579 16,-2-3-250-16</inkml:trace>
  <inkml:trace contextRef="#ctx0" brushRef="#br0" timeOffset="5672.55">13367 4324 2705 0,'0'0'9'0,"0"0"13"0,0 0-2 16,0 0 5-16,0 0 20 0,0 0 20 0,0 0 20 16,-2 23 17-16,2-23-2 0,-1 19-5 15,1-19 2-15,-4 23 3 0,2-7 0 0,2-16 2 16,-2 29-5-16,0-11-7 0,2-1-3 15,-2 0-18-15,2-17-5 0,-4 37-5 16,4-20-10-16,0 0-3 0,0 0-7 16,0-17-6-16,0 31-4 0,0-18-12 0,0-13-18 15,0 25-27-15,0-25-35 0,0 21-39 0,0-21-37 16,4 15-55-16,-4-15-66 0,0 0-131 16,6 12-563-16,-6-12-387 0</inkml:trace>
  <inkml:trace contextRef="#ctx0" brushRef="#br0" timeOffset="5970.18">13506 4506 2851 0,'0'0'-39'16,"7"-14"2"-16,-7 14 7 0,0 0-2 0,0 0-5 16,4-13 19-16,-4 13 14 0,0 0 10 15,0 0 4-15,0 0 13 0,0 0 4 0,0 0 18 16,-29-8 19-16,29 8 21 0,0 0 11 15,0 0 8-15,0 0-3 0,-29 11-3 16,29-11-5-16,0 0-7 0,-13 16-10 0,13-16-2 16,-6 13-8-16,6-13-7 0,-4 17-3 15,4-17-5-15,0 18 0 0,0-18-1 0,4 18-1 16,-4-18-3-16,8 19-6 0,1-7-5 16,-3-2-1-16,3 1-5 0,3-2-2 15,-1 1-12-15,0 0-36 0,-2-3-40 16,4 1-61-16,1-1-54 0,-3-1-64 0,-11-6-134 15,19 8-601-15,-11-7-428 0</inkml:trace>
  <inkml:trace contextRef="#ctx0" brushRef="#br0" timeOffset="6366.14">13717 4653 3051 0,'5'-20'24'0,"-5"20"27"0,0 0 9 15,0 0 12-15,0 0 6 0,0 0 4 16,0 0 0-16,0 0-8 0,0 0-11 0,0 0-11 15,0 0-11-15,0 0-3 0,13-9-2 16,-13 9-7-16,0 0-2 0,0 0-4 16,0 0-3-16,0 0 12 0,0 0 14 0,0 0 10 15,21 24 9-15,-21-24 6 0,0 0 8 16,-2 23-1-16,2-23-2 0,0 0 18 0,-14 27-4 16,9-16-6-16,5-11-6 0,-6 22-5 15,6-22-12-15,-5 19-3 0,5-19-13 16,0 20-2-16,0-20-21 0,7 18-40 0,2-9-48 15,1-1-66-15,4-1-81 0,0-1-79 16,-14-6-149-16,29 6-163 0,-15-5-379 0,-1-1-444 16</inkml:trace>
  <inkml:trace contextRef="#ctx0" brushRef="#br0" timeOffset="7618.98">9148 6403 3003 0,'0'0'-65'16,"0"0"26"-16,0 0 18 0,0 0 17 0,20-8 18 15,-20 8 24-15,0 0 15 0,22-3 13 16,-22 3 4-16,22-5 8 0,-22 5 11 0,23-9 8 16,-8 4 7-16,0-3 7 0,-1 2 10 15,2-3-6-15,-2-1-5 0,3-1-7 0,-2-3-13 16,0 1-7-16,-1-2-9 0,2-2-12 15,-6 0-2-15,2-1 1 0,-3 1-2 16,-3 0 4-16,1 0 11 0,-3 2-11 0,0 0-7 16,-1-1-6-16,-3 16 8 0,6-27-10 15,-6 16 0-15,0 11-8 0,2-18-6 16,-2 18-1-16,0 0-8 0,0-19-3 0,0 19-7 16,0 0 2-16,0 0 0 0,-11-14-2 15,11 14-2-15,0 0-6 0,0 0 4 0,0 0 4 16,0 0-8-16,-30 33 3 0,24-20-5 15,2 2 2-15,-2 2 3 0,4 0-6 0,-2 4 3 16,0 2-3-16,1 2 2 0,0 0 7 16,1 4-9-16,-2-1 4 0,2 0-2 15,0 3 0-15,0 1 17 0,-2 3-3 0,0 3 4 16,2-2 1-16,0 0 0 0,-2 2-4 16,-1-2 0-16,1-2-3 0,2-1-3 15,-3-5-1-15,1 1-7 0,0-4-4 0,0-1 2 16,-1-1-30-16,1-5-36 0,-2-2-52 15,0-4-73-15,2 1-81 0,-5-6-98 0,9-7-151 16,-11 7-105-16,11-7 15 0,-16-2-255 16,16 2-214-16</inkml:trace>
  <inkml:trace contextRef="#ctx0" brushRef="#br0" timeOffset="7766.3">9210 6797 2830 0,'0'0'165'0,"12"-23"4"15,-12 23-19-15,13-11-17 0,-3 2-14 0,4 3-13 16,2-1 3-16,2 1-10 0,-2 0-11 15,1-1-13-15,2 0-8 0,4 0-12 0,-3 1-10 16,0 0-18-16,-2-1-46 0,-1-1-60 16,1 3-74-16,-2-2-66 0,-2-1-84 15,-3 1-161-15,2 0-446 0,-7-1-302 0</inkml:trace>
  <inkml:trace contextRef="#ctx0" brushRef="#br0" timeOffset="8024.57">9552 6573 2674 0,'0'0'-16'16,"0"0"29"-16,22-6 8 0,-22 6 0 16,0 0 25-16,0 0 28 0,0 0 24 0,0 0 22 15,0 0 2-15,6 29-1 0,-6-29 3 16,-2 18 4-16,2-18-1 0,-4 25 6 16,2-10-6-16,2-15-9 0,-2 33-7 15,0-14-11-15,2 0-11 0,0 2 0 0,0 0-15 16,0 0-5-16,0-2-5 0,2 2-12 0,-2 1-8 15,0-5-6-15,2 2-6 0,-2-3-7 16,2 0-16-16,-2-16-24 0,2 25-36 16,-2-25-43-16,2 16-55 0,-2-16-62 0,0 14-58 15,0-14-114-15,0 0-159 0,0 0-402 16,0 0-367-16</inkml:trace>
  <inkml:trace contextRef="#ctx0" brushRef="#br0" timeOffset="8301.04">9688 6751 3048 0,'0'0'57'0,"13"-7"-1"0,-13 7-9 16,0 0-5-16,14-7 7 0,-14 7 8 15,0 0 18-15,0 0 11 0,0 0-2 0,0 0-8 16,0 0-5-16,0 0 1 0,0 0 11 16,0 0 13-16,0 0 2 0,-40 30 0 15,30-23 2-15,10-7-6 0,-22 18-3 0,12-7-12 16,2-1-6-16,1 4-7 0,1-3-7 15,6-11-5-15,-8 26-14 0,8-12 7 0,0-14-11 16,4 26-8-16,0-12 6 0,4-3-8 0,1 3-8 16,1-6-13-16,3 4-12 0,2-5-19 15,-3 1-21-15,6 0-35 0,-4-4-47 16,-1-1-64-16,4 0-57 0,-6-3-97 0,-11 0-166 16,25-6-95-16,-12 2-260 0,-7-1-229 15</inkml:trace>
  <inkml:trace contextRef="#ctx0" brushRef="#br0" timeOffset="8613.94">9942 6851 2736 0,'0'0'26'16,"0"0"-11"-16,0 0-2 0,17-4-2 15,-17 4 10-15,0 0 2 0,0 0-5 0,0 0 3 16,0 0-7-16,0 0-1 0,0 0 20 15,21 7 20-15,-21-7 23 0,0 0 12 0,4 16 3 16,-4-16-2-16,0 0-3 0,0 23-5 16,0-23 2-16,-4 21 3 0,4-21 4 15,-6 21 5-15,2-8 2 0,4-13 7 16,-9 27 3-16,5-14 4 0,4-13-6 0,-4 23-3 16,1-12-16-16,3-11-7 0,3 21-1 15,-3-21-9-15,6 17-13 0,3-5-19 0,-9-12-23 16,18 15-21-16,-4-10-40 0,-2-2-38 15,-12-3-69-15,30 4-71 0,-18-4-81 16,1-2-154-16,-13 2-136 0,28-10-321 0,-18 5-315 16</inkml:trace>
  <inkml:trace contextRef="#ctx0" brushRef="#br0" timeOffset="8854.73">10351 6789 2718 0,'8'-9'-41'16,"-8"9"44"-16,0 0 6 0,17-7-3 16,-17 7 3-16,12-6-9 0,-12 6 7 0,22-4-4 15,-10 0-2-15,-12 4-14 0,26-3-22 16,-11 1-14-16,-15 2-16 0,28-4-24 15,-28 4-34-15,22-6-53 0,-22 6-83 0,16-6-348 16,-16 6 186-16</inkml:trace>
  <inkml:trace contextRef="#ctx0" brushRef="#br0" timeOffset="8982.69">10406 6689 2010 0,'-18'-3'196'0,"18"3"21"0,-20-7-3 16,20 7 4-16,0 0-2 0,-17-3-12 0,17 3-27 15,0 0-19-15,0 0-20 0,0 0-40 16,0 0-36-16,0 0-42 0,0 0-46 0,0 0-55 15,0 0-63-15,55-2-57 0,-55 2-91 16,27-5-666-16,-16 3-390 0</inkml:trace>
  <inkml:trace contextRef="#ctx0" brushRef="#br0" timeOffset="9918.85">11705 6306 2914 0,'0'0'-22'15,"0"0"31"-15,0 0-4 0,4-15 5 0,-4 15-8 16,0 0 15-16,0 0 9 0,0 0 13 16,0 0 18-16,0 0 23 0,0 0 17 15,0 0 10-15,0 0 8 0,0 0 1 0,0 0 6 16,7 46-6-16,-7-29-3 0,0-17 5 16,-5 37-14-16,3-19-6 0,2 5-10 0,-2-1-3 15,2 5-11-15,-2-2-7 0,2 1-9 16,0 1-4-16,-2 0-9 0,2 0 1 15,0-5-8-15,-2-1-1 0,2 2-9 0,0-3 0 16,-1 1-8-16,1-4-4 0,0-17 2 16,0 30-23-16,0-30-23 0,0 25-33 15,0-25-43-15,0 15-57 0,0-7-59 0,0-8-41 16,0 0-69-16,0 0-125 0,0 0-109 16,0 0-281-16,0 0-188 0</inkml:trace>
  <inkml:trace contextRef="#ctx0" brushRef="#br0" timeOffset="10253.44">11907 6411 2663 0,'14'-5'108'0,"-14"5"5"0,0 0-18 16,0 0-12-16,18 0-9 0,-18 0 14 0,0 0 10 16,0 0 0-16,0 0-9 0,0 0-15 15,0 0-4-15,0 0-5 0,-43 23 13 16,32-17 9-16,11-6 11 0,-23 14 0 0,14-9-2 15,-3 4-3-15,12-9-7 0,-19 12-9 16,12-4-8-16,7-8-8 0,-16 13-4 16,16-13-7-16,-13 15-5 0,13-15-1 0,-8 18 3 15,8-18 0-15,-7 17 3 0,7-17 4 16,-2 17-6-16,2-17-7 0,0 0 3 16,9 30-10-16,-3-18-2 0,0 0-5 0,5 2-1 15,3-4 0-15,-3 3-5 0,7 3 0 16,-4-3-10-16,6 0-3 0,-3 1-12 0,1-1-24 15,0 1-28-15,0-1-40 0,1 0-50 16,-2-2-64-16,2 1-69 0,-4-2-140 16,1-3-183-16,-5-1-13 0,-11-6-252 0,16 10-227 15</inkml:trace>
  <inkml:trace contextRef="#ctx0" brushRef="#br0" timeOffset="12056.12">12152 6919 2545 0,'0'0'-63'0,"0"0"30"0,0 0 3 0,0 0 14 16,0 0 10-16,0 0 3 0,0 0 8 15,0 0 19-15,0 0 3 0,0 0 2 0,0 0 6 16,0 0 14-16,0 0 28 0,0 0 25 16,0 0 11-16,0 0 5 0,17-28 3 15,-17 28-10-15,0 0-13 0,0 0-10 0,7-17-9 16,-7 17-12-16,0 0-7 0,12-15-5 15,-12 15-7-15,13-9-5 0,-13 9-4 0,19-8-6 16,-19 8 0-16,21-7-3 0,-21 7-4 16,23-4 1-16,-23 4 3 0,27 0 1 0,-27 0 2 15,20 1 6-15,-20-1 13 0,14 7 6 16,-14-7 3-16,12 14 1 0,-12-14 0 16,2 19-5-16,-2-19 1 0,-12 24 4 0,5-10 5 15,-4 3 9-15,-1 0 6 0,-3-2 4 16,3 3-2-16,1-3-26 0,-2 3 3 15,-1-6 9-15,6 0-14 0,-1 1-1 0,-1-3-8 16,1 1-2-16,9-11-2 0,-8 19-7 0,8-19-14 16,4 19-12-16,-4-19-22 0,17 17-16 15,-4-11-22-15,1 2-29 0,3-3-40 16,0-1-54-16,4 0-74 0,-3-3-68 0,0-1-135 16,2-1-135-16,-4 0 8 0,2-3-280 15,0 0-207-15</inkml:trace>
  <inkml:trace contextRef="#ctx0" brushRef="#br0" timeOffset="12409.63">12791 6384 2664 0,'0'0'31'0,"8"-15"13"16,-8 15-5-16,6-12 0 0,-6 12 13 15,0 0 28-15,0 0 25 0,0 0 21 0,0 0 7 16,0 0 5-16,0 0-5 0,0 0-2 16,0 0-1-16,0 0-3 0,-27 52-5 0,19-33-2 15,0 2-11-15,1 4-14 0,3 0-9 16,-2 3-14-16,2 1-2 0,1 1-10 15,1-2-2-15,2 5-7 0,0-3 1 0,5 7-14 16,-1-3-3-16,4 3-9 0,6-5-10 16,0-2-25-16,2 1-40 0,-1-3-43 0,5-3-56 15,2-2-60-15,1-2-55 0,-5-6-117 16,2-2-190-16,-4-1-408 0,1-5-429 16</inkml:trace>
  <inkml:trace contextRef="#ctx0" brushRef="#br0" timeOffset="17248.59">13084 6537 3014 0,'0'0'13'0,"0"0"39"16,0 0-1-16,6-14 3 0,-6 14 12 16,0 0 20-16,0 0 9 0,0 0 8 0,7-15-2 15,-7 15-5-15,0 0-3 0,0 0 3 16,0 0 8-16,0 0 16 0,0 0 13 15,0 0-5-15,0 0-9 0,0 0-12 0,0 0-13 16,0 0-13-16,0 0-6 0,0 51-2 16,0-51-15-16,4 25 1 0,0-12-11 0,2-1-6 15,0-1 0-15,3 1-13 0,3-3-1 16,-3 1-15-16,4-5-4 0,1 3-5 16,-1-3-13-16,-13-5-1 0,29 3-3 0,-29-3 3 15,29-2 4-15,-13-1-3 0,0-1 0 16,-2-5 3-16,1 2 0 0,1-2 4 0,-3-1 11 15,-2 2 14-15,1-3 4 0,-3 1 8 16,-1 0-10-16,4 1 21 0,-12 9 11 16,13-13 9-16,-13 13 3 0,9-13-10 0,-9 13-3 15,0 0-8-15,10-8-4 0,-10 8-5 16,0 0-4-16,0 0-3 0,0 0-4 0,0 0-4 16,0 41-2-16,0-25-2 0,0 1-3 15,2 2-1-15,2 5-1 0,0 0-6 16,3 3-8-16,-1 0 0 0,4 2-13 0,-1 4-6 15,0-1-1-15,3 1-4 0,-4-2 7 16,-1-3-5-16,2-1 5 0,-6-3 5 0,1 1 2 16,0-3-1-16,-1 0 5 0,-6-2 9 15,1-4 11-15,-4 0 3 0,0-1 4 16,-5-4 1-16,-2-1 3 0,-1 0 1 0,-3-5 1 16,-2 1 5-16,-1-5-3 0,3-1-1 15,17 0-3-15,-36-6-3 0,17 0-7 0,1-5-21 16,3-4-29-16,2-1-34 0,3-4-34 15,-1 0-46-15,3-3-58 0,7 1-67 0,-1-4-58 16,2 4-155-16,2 0-101 0,1-1-30 16,3 0-377-16,3 2-466 0</inkml:trace>
  <inkml:trace contextRef="#ctx0" brushRef="#br0" timeOffset="17534.5">13691 6654 3198 0,'0'0'103'0,"0"0"19"0,19-5-19 15,-19 5-5-15,0 0-15 0,0 0 5 16,0 0-5-16,0 0-1 0,0 0-11 0,0 0-8 15,0 0-7-15,23-2-6 0,-23 2-5 16,0 0-1-16,25 2-8 0,-25-2-4 0,25 5-7 16,-10-5-8-16,-15 0-34 0,31 2-54 15,-14 1-70-15,2-3-75 0,-19 0-124 16,36-3-209-16,-18 1-377 0,-7 2-335 0</inkml:trace>
  <inkml:trace contextRef="#ctx0" brushRef="#br0" timeOffset="18976.98">14133 6500 2788 0,'0'0'-73'15,"0"0"13"-15,0 0-4 0,0 0 5 0,17-10-6 16,-17 10 15-16,0 0 7 0,0 0-6 16,0 0 17-16,0 0 7 0,0 0 13 0,0 0 12 15,0 0 43-15,0 0 31 0,0 0 22 16,0 0-3-16,0 0-3 0,0 0-6 16,0 0-6-16,0 0-3 0,0 0 1 0,0 0 2 15,0 0 3-15,0 0 3 0,0 0-1 16,0 0 0-16,0 0 2 0,0 0-4 0,0 0-4 15,0 0-4-15,0 0-13 0,0 0-4 16,0 0-7-16,0 0-7 0,0 0-4 16,14-7-2-16,-14 7-6 0,0 0-2 0,0 0 3 15,0 0 14-15,0 0 0 0,0 0 5 16,0 0 6-16,0 0-3 0,16-5-2 0,-16 5-5 16,0 0-3-16,0 0-5 0,0 0-9 15,0 0-2-15,0 0-4 0,0 0 1 16,0 0-4-16,0 0-1 0,18 15-4 0,-18-15 1 15,0 0-2-15,8 15-3 0,-8-15 7 16,0 0-7-16,5 15-1 0,-5-15-2 0,5 12 6 16,-5-12-4-16,3 15 3 0,-3-15 0 15,0 0 2-15,-3 23-4 0,3-23 1 16,-5 20 0-16,5-20 2 0,-5 21-5 0,5-21-1 16,-8 25-2-16,4-13 0 0,-3 0 0 15,7-12 2-15,-12 18 1 0,12-18 6 0,-7 19 6 16,1-9 3-16,6-10 0 0,-8 15-3 15,8-15-2-15,-10 13 0 0,10-13 2 16,-5 12-9-16,5-12-1 0,0 0-5 0,-9 15-2 16,9-15-4-16,0 0-4 0,0 0 0 15,-6 13 4-15,6-13-5 0,0 0-1 0,0 0 3 16,0 0-1-16,0 0 1 0,0 0-1 16,0 0 0-16,0 0-5 0,0 0-4 0,0 0-9 15,0 0-6-15,0 0-4 0,0 0-4 16,42-36-1-16,-35 29 4 0,4-3 0 15,-11 10 4-15,18-17 3 0,-11 9 2 0,-7 8 3 16,16-14 3-16,-16 14 1 0,13-14 1 16,-13 14 4-16,11-11-2 0,-11 11 5 15,10-12-2-15,-10 12-1 0,11-11 2 0,-11 11-3 16,11-14 4-16,-11 14 2 0,9-13 0 16,-9 13 1-16,11-14 3 0,-11 14 2 0,11-13-2 15,-11 13 4-15,9-11 0 0,-9 11 3 16,0 0 0-16,9-14-2 0,-9 14 0 0,0 0-1 15,8-11 5-15,-8 11-7 0,0 0 0 16,0 0-2-16,10-11 1 0,-10 11 1 0,0 0-2 16,0 0 2-16,7-14-2 0,-7 14 2 15,0 0 0-15,0 0 2 0,8-12-1 16,-8 12 8-16,0 0-7 0,0 0 4 0,0 0-5 16,0 0 3-16,0 0-2 0,6-12-1 15,-6 12-2-15,0 0 1 0,0 0 3 0,0 0-4 16,0 0-2-16,0 0 0 0,0 0-2 15,0 0 0-15,0 0-1 0,0 0 3 0,0 0-1 16,0 0 4-16,0 0 0 0,0 0 1 16,11-12 1-16,-11 12 1 0,0 0 4 0,0 0-1 15,0 0 2-15,0 0 0 0,0 0-2 16,0 0 1-16,0 0-4 0,0 0 2 16,0 0 1-16,0 0 2 0,0 0 4 0,0 0 5 15,0 0 0-15,0 0 3 0,0 0 0 16,0 0-6-16,0 0 4 0,0 0-2 15,0 0-1-15,0 0 3 0,0 0-1 0,0 0 2 16,0 0 1-16,0 0 0 0,0 0 3 16,0 0-1-16,0 0 2 0,0 0 1 0,0 0 3 15,0 0-5-15,0 0 3 0,0 0-3 16,0 0 0-16,-36 27 0 0,36-27-2 0,0 0 6 16,-16 13-6-16,16-13-3 0,-9 11-4 15,9-11 1-15,-11 16-2 0,11-16 6 16,-9 13-8-16,9-13-3 0,-9 19 1 0,6-9 0 15,3-10-1-15,-8 22 3 0,6-8-5 16,2-14 1-16,-3 24-2 0,3-24-2 0,0 27 6 16,0-14-4-16,0-13 0 0,5 32-3 15,-1-19 3-15,0 0 1 0,3 0 1 0,2-2 3 16,0 3-5-16,2-3 0 0,1 1-1 16,3 0-1-16,0-4 0 0,0 2-13 15,0-2-13-15,4-1-24 0,-2 0-31 0,-1-4-50 16,2-1-65-16,0 0-60 0,0-4-95 15,0 0-185-15,0-4-81 0,-7 1-314 16,-11 5-335-16</inkml:trace>
  <inkml:trace contextRef="#ctx0" brushRef="#br0" timeOffset="19323.88">14634 6460 2862 0,'4'-22'-11'15,"-4"22"22"-15,0 0 5 0,0 0 5 16,7-14 29-16,-7 14 35 0,0 0 21 15,0 0 6-15,0 0-5 0,0 0-10 0,0 0 15 16,32 36 2-16,-26-22 10 0,1 7 8 16,2-1-2-16,0 6 2 0,0-2-10 0,-3 4-16 15,0 7-9-15,-3 0-7 0,-1 1-13 16,2-4-9-16,-8 2-6 0,2 4-12 0,-5-3-43 16,-1-1-53-16,-8-4-77 0,2 3-91 15,-10-5-103-15,1-1-216 0,-11-2-58 16,-2 0-333-16,-4-5-329 0</inkml:trace>
  <inkml:trace contextRef="#ctx0" brushRef="#br0" timeOffset="61581.8">9513 8338 1004 0,'0'0'203'0,"0"0"-54"15,0 0-51-15,0 0-4 0,0 0-17 16,0 0 1-16,0 0 11 0,0 0-10 0,0 0 11 16,0 0 4-16,0 0 1 0,0 0 6 15,0 0 1-15,0 0-8 0,0 0 0 16,0 0-6-16,0 0-9 0,0 0-4 0,0 0-7 15,0 0-1-15,0 0-14 0,0 0-1 16,0 0-7-16,0 0-6 0,0 0-4 0,0 0 1 16,0 0-6-16,27-24-4 0,-27 24-3 15,6-13-1-15,-6 13-10 0,6-15-4 16,-6 15 6-16,7-19-5 0,-7 19 1 0,7-18-8 16,-7 18 5-16,4-20-1 0,-4 20-2 15,4-18 6-15,-4 18 5 0,2-16 13 16,-2 16 8-16,0 0 8 0,0-21 6 0,0 21 7 15,0 0-2-15,-8-16 2 0,8 16-6 16,0 0-4-16,-14-10-7 0,14 10 2 0,0 0-4 16,0 0 0-16,0 0-5 0,-23 3 5 15,23-3 3-15,0 0 2 0,0 0-2 0,-23 19-3 16,23-19 5-16,-9 17 3 0,3-8-4 16,6-9 3-16,-10 26-7 0,8-13 0 15,-2 1 0-15,0 1 9 0,-2 3-1 0,4-1 7 16,-2 2 5-16,2 1 2 0,0 2-1 15,2-1 1-15,-2 1-3 0,2 4-3 16,0-5 5-16,-2 0-22 0,0 4-1 0,2-2 1 16,0 1-1-16,-2 0 1 0,0-2 18 15,0-1-7-15,2-2-7 0,-2 0-6 0,0-4 4 16,2-15-13-16,-5 28-9 0,3-16-32 16,2 0-30-16,0-12-42 0,-4 17-64 15,4-17-69-15,-2 11-53 0,2-11-75 0,0 0-177 16,0 0-85-16,0 0-353 0,0 0-402 15</inkml:trace>
  <inkml:trace contextRef="#ctx0" brushRef="#br0" timeOffset="62559.94">11087 6746 2749 0,'0'0'-138'0,"0"0"44"0,0 0 17 16,0 0 31-16,0 0 16 0,0 0 17 15,0 0 15-15,0 0 18 0,0 0 21 0,0 0 23 16,0 0 15-16,0 0 15 0,0 0 13 16,0 0 10-16,0 0 5 0,0 0 5 0,0 0-8 15,0 0-2-15,0 0-10 0,0 0-4 16,0 0-6-16,0 0-1 0,0 0-11 16,0 0-3-16,0 0-8 0,0 0-3 0,24-4-8 15,-24 4-6-15,0 0-4 0,27 4-6 16,-27-4-3-16,25 2 1 0,-25-2 2 0,26 2-1 15,-11-2 1-15,-15 0 3 0,23 1-2 16,-23-1 2-16,25 3-2 0,-25-3-10 0,19 0-1 16,-19 0-1-16,20 0-4 0,-20 0-7 15,18 0-6-15,-18 0-1 0,0 0-8 16,25-3-31-16,-25 3-46 0,0 0-55 0,16-1-91 16,-16 1-116-16,11-2-237 0,-11 2-56 15,0 0-286-15,0 0-301 0</inkml:trace>
  <inkml:trace contextRef="#ctx0" brushRef="#br0" timeOffset="64247.77">9398 8547 2658 0,'0'0'-32'0,"0"0"55"16,0 0 17-16,0 0 6 0,0 0 16 15,0 0 15-15,0 0 17 0,0 0 25 0,0 0 14 16,0 0 8-16,0 0-2 0,0 0 0 16,0 0-6-16,0 0 0 0,40-9-7 15,-40 9-6-15,0 0-12 0,29 0-15 0,-29 0-9 16,20 1-10-16,-20-1-18 0,21 0-26 15,-21 0-43-15,21 0-53 0,-21 0-62 0,0 0-66 16,25 4-50-16,-25-4-80 0,0 0-132 16,22-2-498-16,-16 0-385 0</inkml:trace>
  <inkml:trace contextRef="#ctx0" brushRef="#br0" timeOffset="64761.78">9770 8490 2843 0,'0'0'-52'0,"14"-9"45"0,-14 9 11 15,0 0-2-15,0 0 4 0,0 0-5 16,0 0 6-16,0 0 9 0,0 0 9 16,0 0-1-16,0 0-4 0,0 0 5 0,0 0-1 15,0 34 14-15,0-34 16 0,0 0 5 16,-4 28-1-16,4-28 6 0,-6 21-2 0,6-21-5 15,-4 22-4-15,2-5 2 0,2-17-2 16,-6 24 1-16,4-10-10 0,2-14-2 16,-6 22 0-16,4-11-3 0,2-11-1 0,-7 17 2 15,7-17-4-15,-6 16 1 0,6-16 7 16,0 0-5-16,-4 17-3 0,4-17 0 0,0 0-11 16,0 0-6-16,0 0-5 0,0 0-7 15,0 0-4-15,0 0-8 0,0 0-1 16,39-23 2-16,-25 13-1 0,-4 3 2 0,3 0 0 15,0-1-1-15,-13 8 5 0,27-11 1 16,-15 4 7-16,4 4 5 0,-16 3 8 0,27-6 6 16,-27 6 5-16,23 0 6 0,-23 0 9 15,24 4 5-15,-24-4 2 0,17 12-2 16,-11-7 6-16,-6-5-5 0,10 15 3 0,-10-15-17 16,6 15 4-16,-6-15 1 0,0 0 3 15,-6 24-1-15,6-24-4 0,-12 15 7 0,12-15-8 16,-21 11 0-16,6-5-3 0,2-2-14 15,-1-3-22-15,-2-1-24 0,16 0-34 0,-25 0-39 16,12-3-35-16,13 3-45 0,-21-6-51 16,11 3-45-16,10 3-88 0,-15-13-180 0,8 8-420 15,7 5-393-15</inkml:trace>
  <inkml:trace contextRef="#ctx0" brushRef="#br0" timeOffset="65078.02">10366 8682 3094 0,'0'0'114'0,"0"0"10"0,0 0-18 0,0 0-15 16,14-5-14-16,-14 5-8 0,0 0-8 15,22-4-12-15,-12 2-22 0,-10 2-33 16,26 0-47-16,-26 0-34 0,27 0-21 0,-8-2-6 16,-19 2-12-16,31-2-1 0,-17 0-2 15,0 2-19-15,-1 0-21 0,-13 0-50 16,21-2-101-16,-21 2-373 0,15-3 58 0</inkml:trace>
  <inkml:trace contextRef="#ctx0" brushRef="#br0" timeOffset="65230.43">10422 8586 2215 0,'0'0'204'0,"-18"-7"35"0,18 7-31 0,0 0-24 16,0 0-25-16,-14-5-17 0,14 5-17 15,0 0-14-15,0 0-19 0,0 0-33 0,0 0-50 16,52-3-47-16,-52 3-41 0,35 0-40 15,-13 0-28-15,-1 0-46 0,-2 0-79 16,-19 0-612-16,36 0-253 0</inkml:trace>
  <inkml:trace contextRef="#ctx0" brushRef="#br0" timeOffset="66087.58">11447 8574 2614 0,'0'0'-73'0,"0"0"19"0,-27-3 7 15,27 3 9-15,0 0 16 0,0 0 24 16,0 0 33-16,0 0 33 0,-21 0 25 16,21 0 12-16,0 0 8 0,0 0-3 0,0 0-4 15,0 0 1-15,0 0 1 0,-22 0 1 16,22 0 9-16,0 0 0 0,0 0 4 0,0 0 2 15,0 0-4-15,0 0-10 0,0 0-3 16,0 0-12-16,0 0-8 0,0 0-5 0,0 0-8 16,0 0-10-16,0 0-6 0,0 0-3 15,68 4-7-15,-53-5-10 0,4 2-1 16,-19-1-4-16,30 0-3 0,-16 0-4 0,-14 0-3 16,31 3-10-16,-31-3-22 0,22 0-38 15,-22 0-46-15,22 0-60 0,-22 0-64 16,14-3-62-16,-14 3-110 0,12-4-155 0,-12 4-414 15,11-4-393-15</inkml:trace>
  <inkml:trace contextRef="#ctx0" brushRef="#br0" timeOffset="66692.56">11916 8211 2969 0,'0'0'-25'0,"2"-15"10"0,-2 15 0 15,0 0 3-15,3-15 4 0,-3 15 3 0,0 0 22 16,0 0 23-16,0 0 14 0,0 0 17 16,0 0 8-16,0 0 13 0,0 0 5 15,0 0 3-15,0 0-10 0,0 0-2 0,0 0-12 16,0 48-7-16,0-48-8 0,-5 38-6 15,2-17-5-15,-1 4-8 0,2-3-3 16,0 3 0-16,-1 2-8 0,1-2 1 0,2 1-5 16,-2-3-2-16,2 0-5 0,0-3 1 15,0 3-2-15,0-1-4 0,0-3-2 16,0-1-1-16,0-18-2 0,0 33 1 0,0-19 0 16,0-14 2-16,-2 22-4 0,2-22 0 15,0 18 1-15,0-18-2 0,0 0-2 0,-1 14-2 16,1-14-1-16,0 0 2 0,0 0-3 15,0 0 1-15,0 0 0 0,0 0-1 0,0 0-1 16,0 0 1-16,0 0 0 0,18-46 4 16,-10 36-1-16,-8 10 3 0,18-19 0 15,-10 11 4-15,5 0 0 0,-3 1 0 0,-10 7 3 16,27-11 2-16,-14 7 2 0,2 1 5 16,-15 3-3-16,31-3 6 0,-31 3 5 0,28 3 6 15,-12 1 12-15,-16-4 0 0,21 11 5 16,-13-2 4-16,1 0 1 0,-9-9-18 15,9 21 7-15,-6-10 0 0,-3-11 4 0,-3 25 25 16,3-25-11-16,-9 26-6 0,0-12-2 16,-4-2-10-16,-3 0-4 0,-4-1 1 0,2-4-11 15,-2-1-20-15,1-2-24 0,0 1-29 16,0-3-40-16,4-2-50 0,-2-2-59 16,17 2-59-16,-22-4-58 0,12-1-121 0,10 5-173 15,-10-10 18-15,10 10-321 0,-4-15-282 16</inkml:trace>
  <inkml:trace contextRef="#ctx0" brushRef="#br0" timeOffset="69415.9">12592 8196 2618 0,'9'-13'-110'0,"-9"13"34"15,0 0 26-15,8-16 32 0,-8 16 25 16,0 0 39-16,8-14 24 0,-8 14 18 0,0 0 11 15,0 0 7-15,6-14 0 0,-6 14 4 16,0 0 4-16,0 0 7 0,0 0 12 0,0 0 10 16,0 0 16-16,0 0-2 0,0 0-13 15,-29 40-15-15,19-20-5 0,-1 0-6 16,-1 3-11-16,-4 2-11 0,4 4-15 0,-1 0-6 16,-3 3-8-16,3-2-5 0,2 0 0 15,1 3-34-15,2-1-2 0,0-5-4 0,4 3 3 16,2 2 0-16,2-3-1 0,2 2-6 15,2-2-3-15,2 4 7 0,4 2-9 16,0-3-1-16,3 1 2 0,0-4-9 0,4 1-4 16,0-4-16-16,1 1-23 0,-3-3-31 15,0-4-47-15,2-2-73 0,1-4-63 0,-5-1-115 16,6-1-210-16,-6-4-7 0,3-3-308 16,-3-1-269-16</inkml:trace>
  <inkml:trace contextRef="#ctx0" brushRef="#br0" timeOffset="70435.2">13136 8338 2769 0,'0'0'60'0,"0"0"32"0,0 0 11 15,0 0 8-15,0 0-9 0,0 0-6 0,0 0-7 16,-10-13-7-16,10 13-5 0,0 0-4 16,0 0-6-16,0 0-3 0,0 0 0 0,0 0 2 15,0 0 0-15,-15 33 0 0,15-33-5 16,-2 20-5-16,2-20-7 0,2 21-4 15,-2-21-7-15,4 20-4 0,3-7-11 0,-7-13-16 16,16 19-10-16,-7-9-18 0,2-2-14 16,-11-8-7-16,24 12-4 0,-15-9 4 0,-9-3 3 15,25 4 6-15,-25-4 3 0,21-4 7 16,-21 4 8-16,22-10 9 0,-22 10 8 0,16-14 12 16,-10 5 18-16,-6 9 14 0,14-19 5 15,-9 12 14-15,-5 7 4 0,8-17 7 16,-8 17 1-16,7-13-3 0,-7 13-6 15,7-12-5-15,-7 12-3 0,0 0-1 0,0 0-1 16,0 0-3-16,0 0-6 0,0 0 6 16,0 0-11-16,0 0-8 0,13 31-7 15,-8-16 0-15,-3 2 0 0,2 0-1 0,2 6-7 16,0 0-6-16,0 0-14 0,-1 1 0 16,1 3-1-16,-1 2 2 0,0-5-2 0,-1 3 2 15,-1-3-3-15,-1-1 0 0,-4-4 3 16,2 3 1-16,-5-5 7 0,1 0 2 0,-4-2 6 15,0-1 2-15,-1-3 6 0,-5-1 5 16,1-4 18-16,-3-3 2 0,16-3-2 0,-34 0-2 16,15-2-10-16,2-5-5 0,-3-3-11 15,3-5-25-15,5-1-29 0,-1-3-37 0,6 2-43 16,0-2-62-16,5 2-68 0,2 0-68 16,0 2-156-16,5-2-143 0,1 2 19 15,1 0-326-15,4 3-312 0</inkml:trace>
  <inkml:trace contextRef="#ctx0" brushRef="#br0" timeOffset="70650.85">13580 8549 2807 0,'0'0'54'0,"0"0"21"16,0 0-15-16,0 0-28 0,0 0-16 15,21 4-8-15,-21-4 5 0,19 0-7 16,-19 0 5-16,27 1-8 0,-10-1-24 0,0 2-34 16,4 0-28-16,1-2-10 0,2 2-10 15,-1-2-31-15,2 0-62 0,-2 0-178 0,-2-2-267 16,0 0 134-16</inkml:trace>
  <inkml:trace contextRef="#ctx0" brushRef="#br0" timeOffset="71178.93">14074 8419 1799 0,'0'0'-61'15,"11"-5"25"-15,-11 5 13 0,0 0 23 16,0 0 13-16,0 0 15 0,23-8 33 15,-23 8 22-15,0 0 25 0,0 0 21 0,23 4 13 16,-23-4-3-16,13 7-3 0,-13-7-6 16,16 8-7-16,-16-8-6 0,8 13 4 0,-8-13-6 15,5 20-5-15,-3-9-5 0,-2-11-9 16,5 27-7-16,-5-14-8 0,0-13-4 16,-5 32-7-16,3-17 1 0,0 0-1 0,2-15 8 15,-5 29 3-15,3-17-1 0,2-12-8 16,-4 19-3-16,4-19-6 0,-4 17 0 15,4-17-14-15,0 0-14 0,-6 15-12 0,6-15-13 16,0 0-9-16,0 0-2 0,0 0-7 0,0 0-2 16,0 0-3-16,34-32 0 0,-27 18-1 15,4-4 4-15,-2 0 1 0,1-2 10 16,-2 6 12-16,-1-1 5 0,-1 0 5 0,2 1 12 16,-8 14 2-16,11-21 1 0,-9 12 0 15,-2 9 3-15,7-15 11 0,-7 15 12 16,0 0 8-16,0 0 1 0,0 0 4 0,0 0 2 15,0 0 16-15,0 0-8 0,0 0-6 16,0 0-11-16,4 45-6 0,-1-31-10 0,3-2-7 16,-1 4-6-16,4-3-15 0,2 0-24 0,0 2-34 15,-2-1-40-15,3-2-53 0,0-2-67 16,2-1-74-16,-2-5-90 0,1 2-186 0,1-5-58 16,-3-1 16-16,-11 0-299 0,0 0-254 15</inkml:trace>
  <inkml:trace contextRef="#ctx0" brushRef="#br0" timeOffset="71405.31">14558 8349 2918 0,'0'0'98'0,"10"-8"-13"0,-10 8-17 16,0 0-6-16,0 0-9 0,0 0 10 0,32 12 8 15,-24-1-1-15,0 0 1 0,0 5-2 16,-3 1 9-16,2 6 8 0,-1-3 17 15,-3 3 12-15,1 2 1 0,-4-2-12 0,0 2-15 16,-4-1-10-16,-1 1-8 0,-1-2-25 16,-3 0-37-16,0-4-54 0,-5-2-69 0,-2 2-81 15,-4-7-78-15,-3-1-169 0,-1-3-150 16,-4-4-281-16,-5 0-239 0</inkml:trace>
  <inkml:trace contextRef="#ctx0" brushRef="#br0" timeOffset="73301.87">13109 8129 2559 0,'0'0'-110'0,"0"0"14"0,0 0 13 16,0 0 10-16,0 0 16 0,0 0 31 0,0 0 16 15,0 0 10-15,0 0 11 0,0 0 10 16,0 0-3-16,0 0 17 0,0 0 19 0,0 0 21 16,0 0 10-16,0 0 3 0,0 0 8 15,0 0 2-15,0 0 0 0,6-39 0 16,-6 39 3-16,0 0-8 0,0 0-4 0,9-16-4 16,-9 16-4-16,9-9-5 0,-9 9-8 15,0 0-5-15,12-10-2 0,-12 10-7 16,0 0-2-16,15-9 3 0,-15 9 4 0,0 0 3 15,18-4 5-15,-18 4-6 0,0 0 0 0,0 0-4 16,0 0 5-16,23 2-2 0,-23-2 1 16,0 0 0-16,0 0 6 0,0 0 1 15,0 0 1-15,0 0 3 0,0 0 11 16,0 0 3-16,0 0-3 0,0 0-15 0,0 0-1 16,0 0 5-16,0 0-37 0,0 0 1 15,0 0-4-15,0 0-2 0,0 0 0 16,0 0-1-16,0 0 0 0,0 0 8 0,-58-3-2 15,58 3 4-15,0 0-11 0,-5-14-2 16,5 14-3-16,0 0-2 0,0 0-9 0,0 0-6 16,0 0-12-16,0 0-15 0,0 0-17 15,0 0-30-15,15-19-42 0,-15 19-58 0,0 0-71 16,19 0-62-16,-19 0-145 0,0 0-146 16,11-4-23-16,-11 4-282 0,0 0-277 15</inkml:trace>
  <inkml:trace contextRef="#ctx0" brushRef="#br0" timeOffset="74032.78">13162 8093 2571 0,'0'0'-96'0,"0"0"35"16,0 0 23-16,0 0-2 0,0 0 12 16,0 0 4-16,0 0 7 0,0 0 11 0,0 0-2 15,0 0 2-15,0 0-1 0,0 0 14 16,0 0 5-16,0 0 14 0,0 0 0 0,0 0-2 16,0 0 3-16,0 0 11 0,0 0 12 15,0 0 5-15,0 0-10 0,0 0-1 16,0 0 2-16,0 0-3 0,0 0-6 0,0 0-6 15,0 0 3-15,0 0 7 0,0 0 4 16,-17 21-5-16,17-21-5 0,0 0 8 0,0 0-8 16,0 0 9-16,0 0 3 0,0 0-2 15,-15-24-3-15,15 24-5 0,0 0-1 0,0 0-4 16,0 0 1-16,0 0-3 0,19-33-8 16,-19 33-2-16,11-6 2 0,-11 6-5 0,0 0-4 15,22-1 1-15,-22 1 7 0,0 0 8 16,0 0 7-16,28 13 5 0,-28-13 3 15,11 11 2-15,-11-11 3 0,9 12 3 16,-9-12-2-16,0 0 3 0,4 17-5 0,-4-17-6 16,0 0-11-16,0 0-30 0,0 0-37 15,0 0-69-15,0 0-64 0,-6 15-80 0,6-15-172 16,0 0-500-16,0 0-321 0</inkml:trace>
  <inkml:trace contextRef="#ctx0" brushRef="#br0" timeOffset="74682.13">14254 8175 2711 0,'0'0'-87'16,"0"0"25"-16,7 15 9 0,-7-15 11 0,0 0 7 16,0 0 26-16,0 0 29 0,0 0 15 15,0 0 20-15,0 0 8 0,0 0 12 0,0 0 7 16,-16 27 10-16,16-27 7 0,0 0 8 15,0 0-1-15,-18 2 0 0,18-2-12 16,0 0-8-16,0 0-12 0,0 0-4 0,0 0-17 16,0 0-13-16,-31-19-12 0,31 19-11 15,0 0-6-15,0-17 1 0,0 17-5 0,0 0-3 16,0 0 1-16,0 0 3 0,10-29-3 16,-10 29 0-16,0 0-4 0,15-6 3 15,-15 6-4-15,0 0 7 0,0 0 4 0,0 0 12 16,0 0 4-16,29 26 3 0,-29-26 3 15,4 16-4-15,-4-16 2 0,0 17 4 0,0-17 4 16,0 0 7-16,-4 22 8 0,4-22 8 16,-10 15-6-16,10-15-4 0,-11 7-7 0,11-7-15 15,0 0-16-15,-21 3-23 0,21-3-31 16,0 0-43-16,0 0-44 0,-21-19-49 16,19 13-48-16,2 6-77 0,0 0-158 0,-1-19-449 15,1 19-298-15</inkml:trace>
  <inkml:trace contextRef="#ctx0" brushRef="#br0" timeOffset="76511.17">14763 4153 2736 0,'0'0'-69'0,"0"0"14"0,0 0 2 0,0 0 6 16,0 0 10-16,0 0 20 0,0 0 15 15,0 0 30-15,0 0 32 0,0 0 25 16,0 0 29-16,0 0 21 0,8 16 21 0,-8-16 11 15,0 0 2-15,0 0-5 0,0 0-7 16,0 0-8-16,0 0-8 0,0 0-14 0,0 0-15 16,0 0-8-16,23 0-3 0,-23 0-5 15,0 0-4-15,22 1-10 0,-22-1-5 0,18 0-1 16,-18 0 5-16,29 2-7 0,-16 0-1 16,-13-2-26-16,36 2-3 0,-15-2-3 15,-5 2-6-15,3-1-1 0,1-1-8 16,-2 3-1-16,0-2-7 0,-18-1-13 0,30 4-20 15,-17-4-20-15,1 2-24 0,-4 0-26 16,-10-2-36-16,0 0-40 0,26 0-50 0,-26 0-42 16,10 0-52-16,-10 0-81 0,0 0-110 15,0 0-471-15,0 0-412 0</inkml:trace>
  <inkml:trace contextRef="#ctx0" brushRef="#br0" timeOffset="76783.9">14949 4067 3030 0,'0'0'8'0,"0"0"29"16,-12-8 0-16,12 8 6 0,0 0 18 16,-13-9 14-16,13 9 20 0,0 0 11 0,0 0 4 15,0 0 6-15,-15-8 12 0,15 8 3 16,0 0 2-16,0 0-3 0,0 0-2 16,0 0-5-16,0 0-6 0,0 0-13 0,0 0-11 15,0 0-9-15,0 0-4 0,0 0-5 16,0 0-12-16,0 0-3 0,0 0-31 0,0 0-3 15,0 0-3-15,0 0-3 0,59 3-3 16,-59-3-8-16,34 1-18 0,-14 1-22 16,-2 0-31-16,0 0-47 0,1-2-62 0,-2 4-63 15,2-1-59-15,-5-3-146 0,-1 1-144 16,-13-1-29-16,21 2-231 0,-21-2-184 0</inkml:trace>
  <inkml:trace contextRef="#ctx0" brushRef="#br0" timeOffset="77484.28">15640 4139 2521 0,'-18'12'54'0,"18"-12"47"0,0 0 1 0,0 0-6 16,0 0-5-16,0 0 1 0,0 0 6 15,0 0 4-15,0 0 4 0,0 0-10 0,0 0-5 16,0 0-8-16,30 19 2 0,-30-19 8 16,19 2 1-16,-19-2-7 0,28 2-10 0,-12 0-11 15,-16-2-5-15,34 2-11 0,-14 2-17 16,-3-3-37-16,1 1-48 0,0 0-56 15,-2 0-61-15,2 2-45 0,-6-4-59 16,1 0-124-16,-13 0-529 0,23-2-332 0</inkml:trace>
  <inkml:trace contextRef="#ctx0" brushRef="#br0" timeOffset="77799.12">16209 3831 2753 0,'7'-19'25'0,"-7"19"48"15,2-15 0-15,-2 15-1 0,0 0 17 0,4-18 10 16,-4 18 12-16,0 0-3 0,6-14-12 16,-6 14-8-16,0 0 1 0,0 0 10 15,0 0 5-15,0 0-1 0,0 0 2 0,0 0-4 16,10 47-7-16,-10-26-11 0,0-1-6 15,0 8-11-15,-2 0-4 0,2 2-6 16,0 1-8-16,0 4-7 0,0-3 0 0,0 0-4 16,-2 1-7-16,4-1-6 0,-2-3-13 15,0-1-27-15,0-7-33 0,0 0-47 0,0-2-56 16,2 0-57-16,-2-5-56 0,0-14-90 16,0 18-167-16,0-18-438 0,0 8-396 0</inkml:trace>
  <inkml:trace contextRef="#ctx0" brushRef="#br0" timeOffset="78026.98">16389 4067 2949 0,'0'0'98'0,"8"-11"31"0,-8 11-14 0,0 0-10 15,0 0-12-15,0 0 5 0,0 0 13 16,0 0 16-16,0 0 3 0,0 0-8 0,0 0-4 16,-38 0 12-16,38 0 2 0,0 0-22 15,-26 15-8-15,18-7-4 0,8-8-10 16,-10 17-7-16,10-17-11 0,-4 21-2 0,4-21-9 15,2 25-9-15,-2-25-4 0,8 24-8 16,-2-8-23-16,2-3-24 0,4 0-33 0,-2 0-44 16,0-3-51-16,1 0-72 0,4-3-74 15,-4 1-158-15,-1-4-164 0,-2-3-9 16,-8-1-257-16,16 2-236 0</inkml:trace>
  <inkml:trace contextRef="#ctx0" brushRef="#br0" timeOffset="78323.82">16458 4221 2871 0,'18'-9'85'0,"-18"9"-11"0,0 0-22 0,14-6-8 15,-14 6-6-15,0 0 6 0,21-8 0 16,-21 8 2-16,20-3-11 0,-20 3-7 0,18-4 2 16,-18 4-3-16,20-2 6 0,-20 2 8 15,0 0 1-15,25 0-1 0,-25 0 6 16,15 4 8-16,-15-4 13 0,11 9 11 0,-11-9 11 15,2 18 5-15,-2-18 9 0,0 0 9 16,-6 36 2-16,1-23 11 0,-1 3-13 16,6-16 5-16,-9 29-7 0,7-16-31 0,-2 2-10 15,4-15-9-15,-2 24-5 0,2-24-9 16,4 25-15-16,4-14-22 0,1 1-31 0,2-2-46 16,1-3-67-16,3 1-80 0,4-4-78 15,-6-1-114-15,-1-3-174 0,-12 0-33 0,26-3-254 16,-16-1-226-16</inkml:trace>
  <inkml:trace contextRef="#ctx0" brushRef="#br0" timeOffset="78621.64">17102 3884 2674 0,'4'-18'0'16,"-4"18"14"-16,0 0 16 0,0 0 30 15,0 0 23-15,0 0 24 0,0 0 12 0,0 0-2 16,0 0-7-16,0 0-4 0,0 0-10 16,-30 41-6-16,26-24-2 0,-2 1-1 0,4 3-11 15,2-1-10-15,0 5-4 0,2 0-6 16,0 2-9-16,4-3-3 0,-1 3-6 0,3-2-10 15,3-4-41-15,0 0-57 0,-1-2-79 16,5 0-68-16,-4-8-152 0,1 1-194 16,1-5-298-16,-2 0-217 0</inkml:trace>
  <inkml:trace contextRef="#ctx0" brushRef="#br0" timeOffset="79128.61">17377 3938 2739 0,'0'0'51'0,"0"0"-2"0,0 0-10 15,0 0-18-15,0 0-11 0,0 0 0 16,0 0-4-16,0 0 4 0,0 0-4 0,0 0-3 16,-18 44 2-16,18-44-8 0,0 0 9 15,8 24-9-15,-8-24 8 0,8 15-1 16,-8-15-13-16,11 10-8 0,-11-10-10 0,13 8-3 15,-13-8-7-15,0 0 2 0,0 0 10 16,23-2 16-16,-23 2 37 0,0 0 8 16,16-17 27-16,-16 17 26 0,10-14 23 0,-10 14 21 15,8-13 5-15,-8 13 5 0,6-14 0 16,-6 14 0-16,0 0-7 0,10-13-6 16,-10 13-5-16,0 0 4 0,0 0 2 0,0 0-5 15,0 0-23-15,0 0-3 0,0 0-6 16,11 40-14-16,-11-22-13 0,0 3-12 0,0 1-2 15,0 6-3-15,0 1-6 0,0 2-1 16,3 3-14-16,-1 2 3 0,2 0-1 16,0 1-5-16,0-1-2 0,2-1-9 0,-1-7 2 15,-1 0 2-15,0-1-5 0,-2-2-3 16,2-2-1-16,-2-2 2 0,-2-4 4 0,0-2-2 16,0-15 3-16,-4 26-27 0,-2-16 5 15,6-10 5-15,-17 13 0 0,17-13 0 16,-24 4-1-16,24-4-3 0,0 0-16 0,-35-13-24 15,22 2-26-15,3-7-50 0,-1 0-52 16,7 0-60-16,-2-4-52 0,1-2-105 0,7 2-162 16,1-1-64-16,1-2-304 0,4 4-317 15</inkml:trace>
  <inkml:trace contextRef="#ctx0" brushRef="#br0" timeOffset="79343.72">17690 4150 2973 0,'0'0'130'15,"0"0"-1"-15,0 0-20 0,0 0-23 0,26-7-14 16,-26 7-9-16,0 0-8 0,25-1-4 16,-25 1-10-16,28-3-12 0,-11 3-14 0,-17 0-6 15,38-1-5-15,-19-1-13 0,2-2-33 16,-1 3-47-16,0-2-65 0,-1-1-66 15,-1-2-160-15,-4 3-496 0,4-1-242 0</inkml:trace>
  <inkml:trace contextRef="#ctx0" brushRef="#br0" timeOffset="79782.13">18070 3938 2901 0,'8'-11'78'0,"-8"11"-13"16,0 0-22-16,10-13-11 0,-10 13-1 0,0 0-1 15,18-7 2-15,-18 7 2 0,0 0-1 16,0 0-1-16,0 0 0 0,0 0 1 16,21 14 3-16,-21-14 3 0,6 21-4 0,-4-8-4 15,2 2 10-15,-2 0-15 0,-2-15-4 16,0 36-1-16,0-16-2 0,0-1-1 16,-2-2-2-16,0 2 1 0,0-1-1 0,-2-4 2 15,4-14 9-15,-4 29 3 0,4-29 0 16,-2 22-3-16,2-22-2 0,-5 19-1 15,5-19-8-15,0 0-10 0,0 16-6 0,0-16-4 16,0 0-9-16,0 0-3 0,0 0-5 16,0 0-5-16,0 0 2 0,30-36 4 0,-19 23 3 15,-1-5 14-15,-2 5 30 0,1-3 29 16,0 3 23-16,1 3 12 0,-4-3 6 0,-6 13-1 16,13-19-2-16,-13 19 0 0,9-13-7 15,-9 13-4-15,8-8 10 0,-8 8-27 16,0 0 11-16,0 0-18 0,0 0-6 0,0 0-5 15,21 27-6-15,-17-17-3 0,-4-10-5 16,12 24-7-16,-6-10-16 0,0 0-26 16,2 1-44-16,-4-4-52 0,5 1-63 0,0-2-61 15,-1 2-54-15,-2-6-95 0,1 2-144 16,-7-8-75-16,10 3-234 0,-10-3-175 0</inkml:trace>
  <inkml:trace contextRef="#ctx0" brushRef="#br0" timeOffset="80007.88">18470 3911 2846 0,'8'-11'123'0,"-8"11"-21"15,0 0-12-15,0 0-8 0,17-5 11 0,-17 5 15 16,0 0 9-16,0 0-5 0,21 29-3 16,-15-15-14-16,-1 3-10 0,-1 2-7 15,-2 2-3-15,2 4 3 0,-2 0 0 0,1 3-11 16,-1 2-4-16,-2-1-7 0,-2 2-6 15,-1-3-19-15,1 1-36 0,0-3-40 0,-2 1-41 16,-3-2-44-16,1-4-46 0,2 2-47 16,-2-8-58-16,0 0-113 0,-1-2-567 15,0-3-398-15</inkml:trace>
  <inkml:trace contextRef="#ctx0" brushRef="#br0" timeOffset="80989.66">18809 4115 2862 0,'0'0'-61'0,"0"0"38"0,0 0 29 15,0 0 19-15,0 0 34 0,-24-4 34 16,24 4 26-16,0 0 13 0,0 0 5 0,0 0-4 16,0 0-10-16,0 0-4 0,0 0-7 15,0 0-4-15,0 0 4 0,0 0 1 0,0 0 1 16,0 0 22-16,0 0-8 0,0 0-6 15,0 0-6-15,0 0-13 0,0 0 5 16,0 0-31-16,0 0-8 0,0 0-3 0,0 0 0 16,0 0-3-16,0 0-9 0,0 0-4 15,0 0-5-15,0 0-7 0,0 0-3 0,0 0-6 16,0 0-2-16,0 0-3 0,0 0-3 16,0 0-3-16,0 0 1 0,0 0-4 15,0 0 0-15,0 0-3 0,0 0 5 0,0 0-6 16,0 0-1-16,0 0-2 0,0 0-2 15,0 0 0-15,0 0 0 0,0 0-1 0,0 0 2 16,0 0-5-16,0 0 5 0,0 0-6 16,0 0 1-16,0 0 0 0,0 0-2 0,0 0 2 15,0 0-1-15,0 0-1 0,0 0 2 16,0 0-2-16,0 0 5 0,0 0-5 16,0 0 0-16,0 0-1 0,0 0 2 0,0 0-1 15,0 0-4-15,0 0 1 0,0 0 2 16,0 0-1-16,0 0 4 0,0 0-5 15,0 0 2-15,0 0-1 0,0 0 7 0,0 0-6 16,0 0 3-16,0 0-1 0,0 0 3 16,0 0-6-16,55 7 0 0,-55-7 1 15,19 0-1-15,-19 0-1 0,23 0 4 0,-23 0-4 16,28 0 3-16,-14 0-5 0,-14 0 3 16,26 0-1-16,-26 0 1 0,25 0-2 0,-25 0 3 15,20 3-8-15,-20-3-11 0,16 0-15 16,-16 0-15-16,16 0-27 0,-16 0-37 0,10 0-55 15,-10 0-74-15,0 0-61 0,0 0-132 16,0 0-156-16,13-6-22 0,-13 6-333 16,0 0-372-16</inkml:trace>
  <inkml:trace contextRef="#ctx0" brushRef="#br0" timeOffset="84719.69">19384 3750 2836 0,'-9'-16'-77'0,"9"16"17"0,0 0 16 15,0 0 25-15,0 0 29 0,-4-21 43 0,4 21 36 16,0 0 24-16,0 0 16 0,0 0 5 16,0 0 1-16,-2-17 6 0,2 17 8 0,0 0 5 15,0 0 2-15,0 0 1 0,0 0-8 16,0 0-1-16,0 0-35 0,0 0-9 15,0 0-12-15,0 0-11 0,0 0-12 0,0 0-6 16,0 0-7-16,0 0-3 0,0 0-9 16,0 0-1-16,0 0-9 0,0 0 0 0,-8 57-5 15,6-38 3-15,-3 2-6 0,3 3-1 16,0 1-5-16,0 0-2 0,0 3 2 0,0-5-8 16,0 2 0-16,0 1-1 0,0-6 1 15,2-1-4-15,-2 0 1 0,2-1-2 16,0-18 2-16,-5 26-3 0,5-13 0 0,0-13 2 15,-2 21 0-15,2-21-2 0,-2 18 6 16,2-18 12-16,0 0-2 0,-3 19 3 0,3-19-5 16,0 0-2-16,0 0 5 0,0 0-8 15,0 0-3-15,0 0-2 0,0 0-3 16,0 0 2-16,0 0-1 0,16-50-5 0,-10 37-2 16,0-3 2-16,3 1-4 0,-1 1 4 15,3 0 5-15,0 2-10 0,-3-1-6 0,2 1 0 16,-2 3 7-16,-8 9-6 0,16-14 6 15,-16 14-5-15,17-5 2 0,-17 5 4 16,0 0-7-16,0 0 5 0,25 14-1 0,-25-14 1 16,9 14 1-16,-9-14 11 0,2 22-6 15,-2-22 9-15,0 19 0 0,0-19 10 0,-9 18 0 16,3-7-1-16,6-11-4 0,-17 16 0 16,6-8-8-16,1-1-23 0,0 1-28 0,-2-4-27 15,4 0-42-15,8-4-59 0,-17 2-80 16,17-2-65-16,0 0-157 0,-21-10-121 0,21 10-32 15,-6-13-311-15,6 13-348 0</inkml:trace>
  <inkml:trace contextRef="#ctx0" brushRef="#br0" timeOffset="85155.93">19817 3770 2902 0,'0'0'13'15,"0"0"-2"-15,0 0 12 0,0 0 8 0,0 0 27 16,0 0 28-16,0 0 24 0,0 0 12 0,0 0 4 16,0 0-6-16,0 0-11 0,-31 31-5 15,27-18-6-15,-5 2-6 0,5 1-3 0,0 1-6 16,-2 2-7-16,4 2-6 0,-1-2-4 15,1 3-7-15,2 0-8 0,0-2-5 16,0 1-2-16,5 2-7 0,-3-2-6 0,2-2-15 16,0 1-30-16,0-2-39 0,1-1-59 15,3 1-72-15,1-5-64 0,-3-2-106 0,2 1-168 16,0-5-436-16,0 1-392 0</inkml:trace>
  <inkml:trace contextRef="#ctx0" brushRef="#br0" timeOffset="85888.35">20007 3831 2916 0,'-5'-21'-42'0,"5"21"43"15,0 0 42-15,0 0 39 0,0-17 28 0,0 17 28 16,0 0 14-16,0 0 2 0,0 0-8 15,0 0-13-15,0 0-9 0,3-19-7 16,-3 19-6-16,0 0-7 0,0 0-1 0,0 0-3 16,0 0 3-16,0 0-11 0,0 0-12 15,0 0-9-15,0 0 0 0,0 0-8 0,0 0-2 16,12 53-23-16,-8-41 1 0,-4-12-5 16,8 23 2-16,-1-10 0 0,2-4-11 0,-3 3-1 15,-6-12-6-15,12 18-4 0,-5-11-3 16,-7-7-7-16,12 13-9 0,-12-13-3 0,16 8-4 15,-16-8-1-15,14 4 2 0,-14-4-2 16,0 0 2-16,0 0 1 0,24-12 9 16,-24 12 0-16,10-16 5 0,-10 16 4 0,8-16 11 15,-8 16 14-15,9-18-23 0,-9 18 13 16,9-17 0-16,-9 17 4 0,8-14 0 16,-8 14 0-16,4-11 3 0,-4 11 0 0,0 0-17 15,9-13 3-15,-9 13 1 0,0 0-6 16,0 0-3-16,0 0 1 0,0 0-3 0,0 0 7 15,0 0-5-15,0 0 1 0,6 44-3 16,-6-28-2-16,0 6-2 0,2-1 6 16,-2 6 0-16,2 3-4 0,2 6 2 0,0 1-2 15,1-1-2-15,2 2 1 0,-3-2-1 16,-2-6 3-16,0 1-6 0,0-3 4 0,0 0-2 16,-4-3 0-16,2-1 1 0,-4-5 8 15,0 0 1-15,-5-2 9 0,0-1 1 16,-1-5-2-16,-5 0-4 0,0-5 2 0,-2 0-14 15,3-4-21-15,-2-2-35 0,16 0-34 16,-31-12-50-16,12 0-62 0,6-3-64 0,-1-4-80 16,2-3-170-16,4-3-91 0,-2-6-9 15,4-3-282-15,-1 0-276 0</inkml:trace>
  <inkml:trace contextRef="#ctx0" brushRef="#br0" timeOffset="86204.01">20076 3523 2652 0,'0'0'31'15,"0"0"55"-15,0 0 1 0,0 0 2 0,0 0 25 16,0 0 35-16,0 0 21 0,0 0 5 16,0 0-7-16,0 0-10 0,0 0-19 0,0 0-14 15,0 0-6-15,0 0 20 0,0 0-16 16,0 0-15-16,0 0-18 0,26 7-31 0,-26-7-43 16,0 0-55-16,0 0-61 0,0 0-71 15,26 0-65-15,-26 0-106 0,10 0-202 16,-10 0-70-16,12 2-231 0,-12-2-183 0</inkml:trace>
  <inkml:trace contextRef="#ctx0" brushRef="#br0" timeOffset="86549.34">20498 3867 2642 0,'0'0'57'0,"0"0"11"15,0 0-8-15,16 2 11 0,-16-2 10 0,0 0 13 16,24 0 13-16,-24 0 0 0,18 0-7 16,-18 0-9-16,22 0-16 0,-22 0-6 15,27 2-7-15,-27-2-8 0,26-2-17 0,-26 2-32 16,28-2-51-16,-14 4-82 0,-14-2-63 16,28-2-114-16,-17 1-633 0,-11 1-356 15</inkml:trace>
  <inkml:trace contextRef="#ctx0" brushRef="#br0" timeOffset="87097.72">20889 3784 2924 0,'0'0'-29'0,"9"-10"3"0,-9 10 13 16,0 0 18-16,14-11 12 0,-14 11 13 15,13-6-4-15,-13 6-4 0,0 0-2 0,23-4 1 16,-23 4 1-16,0 0 9 0,26 4 11 16,-26-4 3-16,19 6 5 0,-19-6 4 15,17 13-4-15,-9-5 7 0,-8-8-5 0,9 22-2 16,-5-8 1-16,-2 3-3 0,0-2-1 16,-2 4 1-16,0-19-1 0,-4 36 5 0,0-16 0 15,-2-1 1-15,-3 1 1 0,2-4 3 16,1 3-3-16,-4-5 7 0,3 2-1 15,-1-2 1-15,2-3-4 0,6-11-1 0,-12 21-6 16,12-21-4-16,-8 15-3 0,8-15-3 16,-6 13-8-16,6-13-7 0,0 0-15 0,0 0-4 15,0 0-5-15,0 0 1 0,0 0-3 16,0 0-2-16,0 0-8 0,28-36-4 0,-16 19-2 16,3-2 1-16,0 0-1 0,0-2 3 15,-1 2 8-15,2 2 4 0,-4-1 14 16,1 3 11-16,-3 0 8 0,1 4 18 0,-2 0 11 15,-1 1 3-15,-8 10 2 0,14-15-25 16,-14 15 10-16,12-9 9 0,-12 9 14 16,0 0 26-16,0 0-13 0,0 0-7 0,0 0-6 15,10 31-7-15,-10-31-9 0,4 23-8 16,-2-7-2-16,2-3-6 0,0 4-5 0,1-1-11 16,1-3-23-16,3 2-29 0,-3-2-28 15,3-2-33-15,1 1-39 0,-2-4-52 0,3-1-61 16,-2-2-55-16,-9-5-88 0,16 3-131 15,-16-3-87-15,0 0-344 0,0 0-369 16</inkml:trace>
  <inkml:trace contextRef="#ctx0" brushRef="#br0" timeOffset="87329.43">21057 3513 3115 0,'-16'-14'122'0,"16"14"15"0,0 0-4 16,0 0 10-16,0 0 17 0,0 0 10 0,0 0-7 15,0 0-22-15,0 0-14 0,0 0-23 16,0 0-16-16,0 0-11 0,0 0-31 0,0 0-48 16,0 0-67-16,0 0-84 0,0 0-90 15,0 0-131-15,0 0-212 0,28-4-36 16,-28 4-202-16,0 0-151 0</inkml:trace>
  <inkml:trace contextRef="#ctx0" brushRef="#br0" timeOffset="87661.53">21439 3606 2466 0,'0'0'-41'16,"0"0"33"-16,16 9 23 0,-16-9 43 15,10 8 35-15,-10-8 22 0,10 14 7 0,-10-14-4 16,11 16-5-16,-4-3-11 0,-1-1-3 16,0 5-2-16,0-1-12 0,-1 3-10 0,3 2 1 15,-2 2 1-15,1 1 4 0,0 1-3 16,-3 2 5-16,2 2 4 0,-2-3-4 0,-2 3-6 15,0 0-5-15,-4-3-9 0,0 2-2 16,-2 1-10-16,-2 0-4 0,-3 1-11 16,0 1-9-16,-1-2-28 0,-3-1-46 0,-1-1-58 15,-2 1-80-15,0-3-82 0,-2-2-174 16,-2 0-165-16,-2 0-265 0,1-2-236 16</inkml:trace>
  <inkml:trace contextRef="#ctx0" brushRef="#br0" timeOffset="92388.23">9659 11477 2506 0,'0'0'-62'0,"0"0"44"16,0 0 15-16,0 0 0 0,0 0 0 16,0 0 11-16,-5-21 1 0,5 21 16 0,0 0 16 15,0 0 1-15,0 0 10 0,0 0 3 16,-2-19 9-16,2 19 13 0,0 0 14 16,0 0 11-16,0 0 12 0,0 0 8 0,-4-15 7 15,4 15 3-15,0 0 7 0,0 0-5 16,0 0 1-16,0 0-3 0,-7-15-7 15,7 15 0-15,0 0-29 0,0 0-4 0,0 0-6 16,0 0-3-16,0 0-18 0,0 0-7 16,0 0-5-16,0 0-6 0,0 0-4 0,0 0-7 15,0 0-7-15,0 0 8 0,0 0-10 16,0 0 2-16,0 0 0 0,0 0 1 0,0 0-6 16,0 0-2-16,0 0-3 0,0 0 0 15,0 0-3-15,-2 51 1 0,2-51-1 0,-4 24 0 16,2-12-6-16,2-12-3 0,-4 31-2 15,4-17 11-15,0-14-8 0,-4 30-3 16,4-17 1-16,0-13-4 0,-3 26-2 0,3-26 4 16,0 25-4-16,0-25 1 0,0 23-4 15,0-23 2-15,-2 21-4 0,2-21-1 0,0 16-5 16,0-16-1-16,0 0 0 0,0 18-3 16,0-18 3-16,0 0-6 0,0 0-2 15,-2 14-3-15,2-14-2 0,0 0 0 0,0 0 1 16,0 0 1-16,0 0 0 0,0 0-1 15,0 0 1-15,-6-48-1 0,6 31-1 0,2-2-1 16,-2-2-1-16,2 0 4 0,0 0 1 16,-2 1 0-16,2-6 6 0,3 8 1 15,-3-2 3-15,0 1 5 0,0 4 5 0,0 0 2 16,-2 15-2-16,4-23-1 0,-4 23 2 16,6-19-3-16,-6 19 1 0,9-12 1 15,-9 12 0-15,11-5 1 0,-11 5-1 0,0 0 2 16,0 0-4-16,25 24 5 0,-16-12 2 0,-3 1-3 15,0 5 0-15,0-3 0 0,3 2-2 16,-3-1 2-16,-1 4 3 0,1-2-2 16,1 1 1-16,-3-5-2 0,0 4 2 0,-2-5-1 15,0 1 0-15,0-4 0 0,2 2 1 16,-2-2-3-16,-2-10-4 0,4 16-4 16,-4-16-8-16,5 12-13 0,-5-12-6 0,9 4-10 15,-9-4-10-15,0 0-6 0,0 0 0 16,22-19-3-16,-13 6-3 0,2-1 7 0,-3-1 4 15,5 0 12-15,-5-3 10 0,3 3 17 16,0 1 6-16,-1 0 8 0,0 2 9 16,-1 1 10-16,2 1 9 0,-3 3 6 0,-8 7 7 15,13-14 12-15,-13 14 5 0,13-8 6 16,-13 8 0-16,0 0 5 0,0 0-1 0,0 0 2 16,25 19-6-16,-25-19 8 0,8 22-13 15,-6-10-1-15,2 3-7 0,-1 0 3 0,-3-15-9 16,5 32-3-16,-3-16-6 0,0 1-6 15,0-1-2-15,0 1-15 0,0-1-27 16,-2-1-36-16,2-1-48 0,-2-3-77 0,2 2-69 16,-2-13-95-16,0 19-203 0,0-19-69 15,4 12-302-15,-4-12-315 0</inkml:trace>
  <inkml:trace contextRef="#ctx0" brushRef="#br0" timeOffset="92660.48">10196 11725 2894 0,'10'7'14'16,"-10"-7"17"-16,0 0 6 0,7 16 20 16,-7-16 24-16,2 14 25 0,-2-14 26 0,3 18 3 15,-3-18 0-15,0 23-3 0,0-23-12 16,0 24-6-16,0-8-3 0,0-16-11 0,0 30-2 15,0-14-8-15,2-1-11 0,-2-15-7 16,2 26-15-16,-2-26-4 0,2 24-6 16,-2-24-32-16,2 18-35 0,-2-18-47 0,2 16-71 15,-2-16-79-15,4 7-87 0,-4-7-194 16,0 0-103-16,0 0-273 0,0 0-239 16</inkml:trace>
  <inkml:trace contextRef="#ctx0" brushRef="#br0" timeOffset="96637.33">10454 11544 684 0,'0'0'255'0,"0"0"-57"15,0 0-39-15,-16 9-18 0,16-9-15 16,0 0-4-16,0 0-2 0,0 0 5 0,0 0 3 16,0 0 3-16,0 0 2 0,0 0 8 15,0 0-2-15,-7-30-12 0,7 30 0 0,0 0-3 16,0 0-7-16,11-30-9 0,-11 30-14 16,10-16-11-16,-10 16-11 0,9-13-6 15,-1 5-8-15,-8 8-6 0,15-13-7 0,-15 13-3 16,17-10-4-16,-17 10-5 0,23-6-3 15,-23 6-4-15,23-1-2 0,-23 1 5 0,24 4 5 16,-24-4 5-16,21 7 6 0,-11 1 2 16,-10-8-4-16,16 17 3 0,-12-6-4 0,-4-11-2 15,4 24 0-15,-6-7 6 0,2-17 0 16,-6 30 2-16,-1-15 2 0,0-2 3 16,1 2 0-16,0-1 1 0,-2-1 0 0,1 0-9 15,1-1 4-15,6-12-5 0,-13 19-1 16,7-9 0-16,6-10-2 0,-13 14-1 15,13-14 3-15,-10 14-9 0,10-14 0 0,-11 14-4 16,11-14-3-16,-9 9 0 0,9-9-9 16,0 0 5-16,-8 11 1 0,8-11-10 0,0 0-3 15,0 0-2-15,0 0 0 0,0 0-16 16,0 0 2-16,0 0-8 0,0 0-8 16,51-29 0-16,-39 18-2 0,6-4 5 0,-4 0-3 15,1-4 5-15,2 0 1 0,-4 0 1 16,1 0 1-16,-3 4 3 0,2-3 1 0,-5 3 1 15,0 2 2-15,2 0 8 0,-4 0 9 16,-6 13 2-16,12-20 2 0,-6 12 7 16,-6 8-8-16,9-13 8 0,-9 13 6 0,0 0-21 15,0 0 7-15,0 0 6 0,0 0 12 16,0 0-5-16,0 0 6 0,0 0-3 0,0 0-3 16,0 0-3-16,-13 54-3 0,11-41 1 15,2-13-2-15,-2 27-2 0,2-14 9 16,0-13-10-16,6 31-3 0,-2-18-4 0,3 2 1 15,2-2-24-15,-1 1-21 0,3-3-25 16,-3-2-39-16,2-1-48 0,2 0-66 0,2-3-58 16,-6-2-89-16,-8-3-161 0,20 0-74 15,-20 0-383-15,14-6-429 0</inkml:trace>
  <inkml:trace contextRef="#ctx0" brushRef="#br0" timeOffset="96987.28">10444 11171 3086 0,'0'0'58'0,"0"0"39"16,0 0 1-16,0 0 7 0,0 0 18 16,0 0 18-16,0 0 34 0,0 0 8 15,17-10-1-15,-17 10-28 0,0 0-9 0,0 0-5 16,0 0 0-16,23 0-11 0,-23 0-12 16,0 0-17-16,0 0-8 0,25 6-13 0,-25-6-7 15,0 0-29-15,20 4-43 0,-20-4-35 16,10 1-38-16,-10-1-57 0,0 0-72 0,17 0-51 15,-17 0-52-15,0 0-90 0,17-7-114 16,-17 7-77-16,11-4-317 0,-11 4-287 16</inkml:trace>
  <inkml:trace contextRef="#ctx0" brushRef="#br0" timeOffset="97140.06">10634 11136 2902 0,'0'0'87'16,"13"-4"16"-16,-13 4-1 0,0 0 9 0,0 0 7 15,0 0 9-15,0 0 4 0,0 0 8 16,0 0-15-16,19-2-5 0,-19 2-25 15,0 0-6-15,0 0-16 0,0 0-13 0,0 0-29 16,0 0-37-16,0 0-47 0,0 0-68 16,0 0-67-16,0 0-76 0,0 0-165 0,0 0-166 15,11 9-246-15,-11-9-181 0</inkml:trace>
  <inkml:trace contextRef="#ctx0" brushRef="#br0" timeOffset="98437.75">11141 11730 2397 0,'-16'0'-144'15,"16"0"-2"-15,0 0-8 0,0 0 11 0,0 0 12 16,0 0 31-16,0 0 19 0,0 0 14 16,0 0 14-16,0 0 11 0,0 0 10 15,0 0 17-15,0 0 29 0,0 0 24 0,0 0 25 16,0 0 10-16,0 0 32 0,0 0 18 15,0 0 21-15,0 0 16 0,0 0 4 0,0 0-2 16,0 0-1-16,0 0-2 0,0 0 0 16,0 0-11-16,0 0-16 0,0 0-13 15,0 0-14-15,0 0-11 0,0 0-7 0,0 0-11 16,0 0-9-16,0 0-3 0,0 0-4 16,0 0 0-16,0 0-1 0,0 0 7 15,0 0-3-15,0 0 8 0,47 6-7 0,-47-6-1 16,17 3 3-16,-17-3-6 0,0 0-6 15,28 4-3-15,-28-4-1 0,19 0-9 16,-19 0-4-16,16 1-3 0,-16-1-5 0,0 0-4 16,26 0-1-16,-26 0-5 0,15 2-9 15,-15-2-14-15,0 0-21 0,0 0-16 0,26 0-21 16,-26 0-20-16,0 0-27 0,0 0-36 16,17 0-37-16,-17 0-40 0,0 0-51 15,0 0-128-15,7-3-551 0,-7 3-384 0</inkml:trace>
  <inkml:trace contextRef="#ctx0" brushRef="#br0" timeOffset="98737.4">11151 11639 2838 0,'-20'-7'-76'0,"20"7"46"15,0 0 5-15,0 0 28 0,0 0 27 0,0 0 37 16,0 0 17-16,0 0 21 0,0 0 11 16,0 0 2-16,0 0 1 0,0 0 3 15,0 0 3-15,0 0-4 0,0 0-7 0,53-6-11 16,-53 6-14-16,35 0-20 0,-16 0-46 15,1 0-61-15,0 1-62 0,-1-1-73 0,-3 0-74 16,2-1-152-16,-4 1-551 0,2 0-380 16</inkml:trace>
  <inkml:trace contextRef="#ctx0" brushRef="#br0" timeOffset="101245.09">12073 11539 2881 0,'0'0'-56'0,"11"-9"47"0,-11 9-7 0,0 0 6 16,11-9 10-16,-11 9 19 0,0 0 24 16,14-7 17-16,-14 7 7 0,0 0 5 15,18-10-5-15,-18 10 1 0,11-7 2 0,-11 7 7 16,0 0 10-16,16-8 5 0,-16 8-4 16,9-8-12-16,-9 8-4 0,8-13-9 15,-8 13-4-15,10-14-8 0,-10 14-7 0,5-17-6 16,1 4-3-16,-2-1-4 0,-4 14-2 15,9-28-5-15,-7 13-2 0,3-2-3 0,-2-1-2 16,-1 1-4-16,0-1-2 0,-1 2-2 16,1 0 3-16,-2 16 2 0,0-30 9 15,-2 13 1-15,2 17-1 0,-1-24-1 0,1 24-1 16,-2-22-6-16,2 22 1 0,-10-17-4 16,10 17-1-16,-11-9 0 0,11 9 0 15,0 0 4-15,-20-3 1 0,20 3 1 0,0 0 5 16,-29 12-3-16,29-12 3 0,-18 20-2 15,10-6 1-15,-4 4 1 0,3 2 5 0,-2 2-2 16,2 2 2-16,2 0 4 0,-2 5 0 16,-1 4 7-16,4-6-1 0,0 3 2 0,1 3 2 15,3-3-1-15,-5 1 22 0,4-2-10 16,-1-1-5-16,2 0 7 0,-1-1-4 0,1-3-6 16,0 2-4-16,0-5-2 0,0-3-14 15,0 0 4-15,0-1 3 0,0-1-19 16,2-16-21-16,-3 22-23 0,1-12-34 0,-4-3-50 15,6-7-63-15,-8 12-72 0,8-12-73 16,0 0-155-16,-22-2-129 0,22 2 30 16,0 0-273-16,-22-14-198 0</inkml:trace>
  <inkml:trace contextRef="#ctx0" brushRef="#br0" timeOffset="101397.77">11900 11693 2627 0,'0'0'106'16,"11"-11"29"-16,-11 11-21 0,14-7-16 0,-14 7-7 15,22-7-17-15,-8 4-9 0,-14 3-5 16,33-5-7-16,-19 3-24 0,6 0-47 0,-2 0-38 16,0 1-49-16,-18 1-36 0,38-2-23 15,-22-3-68-15,-1 4-156 0,-3 1-345 16,-12 0-4-16</inkml:trace>
  <inkml:trace contextRef="#ctx0" brushRef="#br0" timeOffset="101661.87">12259 11645 2240 0,'0'0'11'15,"0"0"11"-15,7 9 6 0,-7-9 12 16,0 0 42-16,6 15 37 0,-6-15 31 0,3 13 11 16,-3-13 5-16,2 18-5 0,-2-18-2 15,0 23 2-15,0-23 6 0,3 28 5 16,-3-12-14-16,2-1-11 0,-2 2-16 0,0 1-18 15,0-2-5-15,2 2-19 0,-2-1-10 16,1-3-2-16,-1-14-15 0,3 29-14 0,-3-15-30 16,0-14-32-16,5 21-37 0,-5-21-45 15,2 17-52-15,0-11-68 0,-2-6-57 0,0 0-109 16,0 0-145-16,5 6-424 0,-5-6-382 16</inkml:trace>
  <inkml:trace contextRef="#ctx0" brushRef="#br0" timeOffset="101947.57">12401 11814 2962 0,'11'-5'0'16,"-11"5"24"-16,0 0 9 0,16-6 23 0,-16 6 24 15,0 0 19-15,0 0 11 0,0 0 5 16,0 0-10-16,0 0-7 0,0 0-9 0,0 0 3 16,0 0-3-16,-34 29 1 0,34-29 2 15,-17 9 4-15,17-9-6 0,-17 10-9 0,8-5-8 16,9-5 0-16,-12 12-5 0,12-12-6 15,-12 11-5-15,12-11-3 0,-7 14-7 16,7-14 1-16,-5 14-7 0,5-14-5 0,0 0 6 16,0 20-5-16,0-20-3 0,10 16-8 15,-10-16-6-15,22 16 3 0,-9-8-4 0,1 0-1 16,3-1-20-16,-2 1-32 0,4-3-42 16,-3 1-52-16,-1-2-70 0,6-2-58 15,-7 0-84-15,1-4-164 0,-1 2-97 0,-14 0-319 16,18-6-322-16</inkml:trace>
  <inkml:trace contextRef="#ctx0" brushRef="#br0" timeOffset="102147.07">12619 11943 3051 0,'0'0'122'0,"0"0"-1"0,0 0-5 16,0 0 3-16,0 0 11 0,15 20 5 0,-15-20 6 15,4 17-17-15,-4-17-8 0,3 19-15 16,-3-19-9-16,-3 23-10 0,3-23-6 15,-4 24-6-15,4-24-11 0,-2 23-7 0,2-23-14 16,-2 24-35-16,2-24-41 0,0 17-62 16,0-17-73-16,-2 16-62 0,2-16-99 0,-2 9-187 15,2-9-83-15,-7 5-238 0,7-5-181 16</inkml:trace>
  <inkml:trace contextRef="#ctx0" brushRef="#br0" timeOffset="103742.79">13405 11481 2541 0,'16'-16'-57'16,"-16"16"5"-16,15-12 7 0,-7 2 8 15,2 0 17-15,1 1 25 0,-4-2 22 0,5-1 33 16,-1 1 9-16,-3-1 15 0,2 1 8 15,-1-3 16-15,2 1 13 0,-4-1 10 0,0 1 7 16,1 0 2-16,-1 0-9 0,0-1-8 16,-7 14-12-16,11-28-12 0,-9 15-14 0,-2 13-6 15,3-27-14-15,-3 16-3 0,0 11-11 16,-3-23-4-16,3 23-4 0,-6-21-6 16,6 21-4-16,-9-17 0 0,9 17-3 0,-7-12-2 15,7 12-2-15,0 0 0 0,-14-11-1 16,14 11 3-16,0 0 10 0,-16-5 4 15,16 5 0-15,0 0 8 0,0 0 1 0,-22 20 2 16,15-9 3-16,7-11-2 0,-11 27 6 16,7-8 5-16,2 2-19 0,0 3-1 0,-1 5-1 15,-1 0-1-15,1 1 7 0,1 1-3 16,0-1 1-16,1 2-1 0,-3-3-1 16,2 2-2-16,-2-3-10 0,-3 1-4 0,3-3 0 15,-2 1-6-15,2-2 1 0,-3-4-6 16,3-2-13-16,2-2-31 0,-2 0-31 0,-1-4-44 15,0-3-67-15,5-10-96 0,-6 17-111 16,1-13-213-16,5-4-29 0,-13 6-400 16,13-6-508-16</inkml:trace>
  <inkml:trace contextRef="#ctx0" brushRef="#br0" timeOffset="104022.16">12677 11597 3057 0,'0'0'-78'16,"0"0"31"-16,0 0 17 0,0 0-1 15,0 0-7-15,0 0 22 0,0 0 22 0,0 0 23 16,0 0 8-16,0 0 3 0,43-19 2 15,-27 17 0-15,-16 2 7 0,34-1 8 0,-13-2 0 16,-2 3-6-16,3-1-10 0,-4-1-27 16,-18 2-65-16,36-4-45 0,-18 1-61 15,-2-1-76-15,-7-1-159 0,2 2-342 0,-11 3-7 16</inkml:trace>
  <inkml:trace contextRef="#ctx0" brushRef="#br0" timeOffset="104225.48">12854 11450 2208 0,'-8'-9'51'0,"8"9"38"0,0 0 4 16,0 0 23-16,0 0 32 0,0 0 35 16,0 0 23-16,0 0 10 0,0 0-9 0,-14 28-11 15,14-28-19-15,-7 31-16 0,7-16-17 16,-2 5-9-16,0-2-16 0,-1 1-11 16,-1 3-15-16,2-2-1 0,-2 1-27 0,2 0-9 15,2 0-29-15,-1-1-35 0,-1 0-50 16,0-2-65-16,2-2-76 0,0-2-82 0,0-14-174 15,2 21-145-15,-2-12-352 0,3 1-384 16</inkml:trace>
  <inkml:trace contextRef="#ctx0" brushRef="#br0" timeOffset="105337.76">13364 11586 2775 0,'0'0'-73'0,"0"0"50"16,0 0 54-16,0 0 31 0,0 0 41 0,-12-15 21 15,12 15 12-15,0 0-4 0,0 0-13 16,0 0-16-16,0 0-11 0,0 0-9 16,0 0-11-16,0 0-7 0,0 0-9 0,0 0-4 15,0 0-5-15,0 0-6 0,0 0-3 16,46-6-4-16,-46 6-5 0,0 0 0 0,27 7-6 16,-27-7 0-16,27 4-3 0,-11 0-7 15,2-2-33-15,-1 0-57 0,2 0-68 16,-1-1-64-16,-5-1-102 0,3 0-179 0,-3 0-409 15,-13 0-278-15</inkml:trace>
  <inkml:trace contextRef="#ctx0" brushRef="#br0" timeOffset="105828.58">13783 11700 2606 0,'0'0'-101'0,"0"0"21"0,0 0 22 16,0 0 24-16,0 0 32 0,-14-25 48 16,14 25 41-16,0 0 30 0,0 0 10 0,0 0 3 15,0 0-7-15,-3-15-1 0,3 15 17 16,0 0 11-16,0 0 7 0,0 0-2 0,0 0-4 15,0 0-8-15,0 0-2 0,0 0-20 16,0 0-6-16,-2 48-13 0,0-33-2 16,0 2-9-16,-2 0-10 0,2 2-10 0,-2-1-6 15,2 2-1-15,-2-1-15 0,2 1 3 16,0-1-15-16,-1-1-14 0,-1 0-26 0,2-3-34 16,0-3-37-16,2-12-46 0,-1 20-56 15,1-10-56-15,0-10-70 0,-4 10-136 16,4-10-141-16,0 0-364 0,0 0-365 0</inkml:trace>
  <inkml:trace contextRef="#ctx0" brushRef="#br0" timeOffset="106078.43">13895 11826 2911 0,'0'0'27'16,"0"0"41"-16,0 0 2 0,15-8 18 16,-15 8 2-16,0 0 17 0,0 0 11 15,0 0-4-15,0 0-9 0,0 0-4 0,0 0-5 16,0 0 5-16,0 0 6 0,-60 15 1 15,60-15-1-15,-16 12-6 0,7-4-11 0,9-8 0 16,-11 16-4-16,6-4-13 0,5-12-9 16,-3 23 1-16,3-23-6 0,5 26-5 15,3-10-18-15,0 0 0 0,3-3-5 0,1 2-3 16,3-2-19-16,1 1-26 0,-2-5-35 16,1-2-41-16,-2 1-51 0,2-3-67 0,-4-2-61 15,0-3-120-15,-11 0-183 0,0 0-32 16,26-10-245-16,-19 4-195 0</inkml:trace>
  <inkml:trace contextRef="#ctx0" brushRef="#br0" timeOffset="109043.58">14022 12115 475 0,'-6'-17'88'16,"6"17"-19"-16,0 0-13 0,0 0 7 0,0 0 15 15,0 0 11-15,0 0 8 0,0 0 0 16,0 0 5-16,0 0 11 0,0 0 5 0,0 0 17 16,0 0 8-16,0 0 11 0,23-19 5 15,-23 19-1-15,0 0-7 0,0 0-8 16,0 0-11-16,17-6-12 0,-17 6-9 0,0 0-14 16,0 0-7-16,23-4-10 0,-23 4 2 15,0 0-18-15,20 3-10 0,-20-3-2 16,0 0-4-16,0 0-4 0,25 6-5 0,-25-6-3 15,9 4-1-15,-9-4-6 0,0 0 5 16,15 11-3-16,-15-11 11 0,10 7 5 0,-10-7 13 16,0 0 5-16,10 15 6 0,-10-15 7 15,0 0 2-15,2 18 9 0,-2-18 3 0,0 0-6 16,0 0 3-16,-10 26-4 0,10-26-4 16,-6 13-6-16,6-13-7 0,-10 14-19 15,10-14-5-15,-9 12 3 0,9-12 6 0,-7 11-4 16,7-11-2-16,0 0-5 0,-11 13-5 15,11-13-3-15,0 0-4 0,-7 15-2 0,7-15-2 16,0 0-6-16,0 0-13 0,0 0-16 16,18 17-21-16,-11-14-27 0,-7-3-34 15,21 0-32-15,-9 0-33 0,4-3-42 0,0 2-33 16,0-3-41-16,0-2-105 0,2 0-134 16,-1-1-459-16,1 1-414 0</inkml:trace>
  <inkml:trace contextRef="#ctx0" brushRef="#br0" timeOffset="109747.69">14501 11663 2863 0,'0'0'-85'16,"0"0"39"-16,0 0-3 0,0 0 29 15,0 0 37-15,0 0 32 0,0 0 15 0,0 0 15 16,0 0 8-16,0 0 6 0,0 0 3 16,0 0 4-16,0 0 7 0,0 0 0 0,31-10-2 15,-31 10-13-15,26 1-6 0,-26-1-13 16,28 0-7-16,-28 0-15 0,26 2-30 15,-26-2-28-15,26 0-35 0,-26 0-44 16,21 0-49-16,-21 0-44 0,20 0-31 0,-20 0-84 16,0 0-616-16,11-5-305 0</inkml:trace>
  <inkml:trace contextRef="#ctx0" brushRef="#br0" timeOffset="109956.75">14581 11569 2702 0,'0'0'-36'0,"0"0"43"15,0 0 21-15,0 0 24 0,0 0 44 0,0 0 37 16,0 0 33-16,0 0 22 0,0 0 0 16,-23 17-6-16,23-17-15 0,-5 19-21 15,0-6-8-15,5-13-14 0,-5 28-15 0,1-12-11 16,2 1-17-16,0 0-5 0,-1 2-19 16,1-2-34-16,0 1-45 0,0-1-47 15,2-17-57-15,-2 28-62 0,4-16-64 0,-2-2-132 16,0-10-188-16,4 16-367 0,-4-16-356 15</inkml:trace>
  <inkml:trace contextRef="#ctx0" brushRef="#br0" timeOffset="110480.38">15119 11477 2868 0,'0'0'-29'0,"10"-6"28"0,-10 6 5 0,0 0-8 15,13-13 5-15,-13 13-4 0,13-12 5 16,-13 12-8-16,10-11 7 0,-10 11-4 0,13-15-4 15,-13 15 4-15,12-19 2 0,-2 5 8 16,-2 3 13-16,-3-2 20 0,4 0 3 0,-3-2 6 16,1-1-4-16,-2 1 1 0,-1 0-5 15,0-1-3-15,-4 16-6 0,1-30-3 16,-1 14 0-16,0 16-4 0,0-24-5 0,0 24-1 16,-1-19 9-16,1 19 12 0,-4-17 10 15,4 17 14-15,0 0 5 0,-11-12 8 16,11 12 4-16,0 0-1 0,0 0-9 0,0 0 0 15,-25 29-7-15,19-14 1 0,-1 2-7 16,-2 6-1-16,3 2-1 0,-2 1 8 0,1 3-7 16,-1 5 7-16,2-1 5 0,-3 3 4 15,1-2 5-15,3 0-1 0,-1 1 5 0,2-1-4 16,0-3-4-16,2-3-5 0,-1 0-11 16,1-1 4-16,-1 0-9 0,1-4-13 15,0-2-21-15,2-3-25 0,-2-2-42 0,-1 0-45 16,3-16-58-16,-2 23-75 0,1-14-69 15,1-9-144-15,-10 9-161 0,10-9 1 0,-16 0-256 16,16 0-205-16</inkml:trace>
  <inkml:trace contextRef="#ctx0" brushRef="#br0" timeOffset="110631.15">15031 11755 2723 0,'16'-11'52'15,"-16"11"2"-15,11-12-14 0,0 7 5 0,-11 5-10 16,24-12-2-16,-9 8-3 0,0 1-4 15,-15 3 0-15,32-8-10 0,-15 5-6 16,1 0-11-16,-2 2-13 0,2-3-52 0,-2 2-51 16,-2-3-79-16,-14 5-173 0,25-9-358 15,-15 5 5-15</inkml:trace>
  <inkml:trace contextRef="#ctx0" brushRef="#br0" timeOffset="111056.43">15358 11630 2104 0,'0'0'16'0,"0"0"45"16,0 0 28-16,0 0 29 0,0 0 17 15,0 0 16-15,0 0 10 0,0 0-7 0,-4 39-17 16,4-39-18-16,-3 24-12 0,3-9-11 16,0-15-10-16,-2 31 2 0,2-15 8 0,-2 1 1 15,2 2 1-15,0-19-6 0,-2 31-3 16,0-14-2-16,2-17 0 0,-2 25-7 15,2-25-1-15,0 18-9 0,0-18-6 0,-2 18-2 16,2-18-8-16,0 0-5 0,0 0-9 16,0 0-8-16,0 0-9 0,0 0 0 15,0 0-11-15,0 0 1 0,0 0-4 0,0 0 1 16,34-31-3-16,-23 22 0 0,-11 9-2 0,18-17 3 16,-8 9-1-16,-10 8 11 0,19-9 12 15,-19 9 10-15,20-4 8 0,-20 4-14 16,19 2 14-16,-19-2 3 0,0 0 12 0,21 15-1 15,-17-8 5-15,-4-7 22 0,6 19 1 16,-6-19-5-16,-2 20-11 0,2-20-3 0,-10 23-7 16,2-14-8-16,-2 3-12 0,-1-2-29 15,-2-3-30-15,-1 2-42 0,1-2-46 16,-5-4-60-16,4 3-81 0,-1-5-69 0,0-1-158 16,-2 0-119-16,2 0-19 0,15 0-404 15,-31-5-502-15</inkml:trace>
  <inkml:trace contextRef="#ctx0" brushRef="#br0" timeOffset="128667.31">9703 13614 875 0,'0'0'292'0,"0"0"-63"16,0 0-97-16,0 0-18 0,0 0-16 15,0 0-20-15,0 0 2 0,0 0 1 16,0 0 0-16,0 0-1 0,0 0-6 0,0 0-3 16,0 0 9-16,0 0 13 0,0 0 5 15,0 0 7-15,0 0-7 0,0 0-8 16,0 0-3-16,0 0-14 0,27-29-10 0,-27 29-3 16,0 0-9-16,11-14-3 0,-11 14-3 15,11-13-8-15,-11 13-9 0,10-19 1 0,-6 10-3 16,-4 9-4-16,14-26 0 0,-8 11-3 15,0 1-2-15,-4-3-4 0,4 0 2 16,-2 0 3-16,0-2 0 0,-1 2 1 0,1 0-4 16,-2-2-2-16,0 1-3 0,-2 2-1 15,0 16 4-15,3-31 3 0,-3 19 2 0,0 12 2 16,0-25-2-16,0 25-1 0,0-19 0 16,0 19-10-16,-7-14 2 0,7 14 3 0,0 0-2 15,-13-14-2-15,13 14-2 16,0 0 4-16,-18-2 2 0,18 2-1 0,0 0 4 15,0 0 4-15,-24 27 2 0,20-15 3 0,-2 1 1 16,4 2 1-16,-5 2-1 0,5 2-1 16,0 2 1-16,0 1-3 0,-3 2-1 15,5 3-1-15,3-3 2 0,-3 3 4 16,2 0-1-16,2 1 4 0,2 1-3 0,1-3 4 16,-3 3 0-16,2-3 16 0,4 7-5 15,-2-5-2-15,0-2-2 0,-2-1 7 16,-2 1 0-16,2-1 1 0,-2-3 1 0,1 1-3 15,-1-2-3-15,-2-3-4 0,1 1-1 16,-1-2-1-16,-2 0-7 0,0 0-2 0,0-17-5 16,-2 27-14-16,2-27-28 0,-3 23-31 15,3-23-47-15,-4 17-54 0,4-17-68 0,-7 13-75 16,7-13-171-16,-6 7-135 0,6-7-296 16,0 0-278-16</inkml:trace>
  <inkml:trace contextRef="#ctx0" brushRef="#br0" timeOffset="128869.46">9766 13883 2804 0,'0'0'16'0,"0"0"19"0,-6-17-5 16,6 17 4-16,0 0 18 0,0 0 25 16,0 0 5-16,0 0-4 0,0 0-10 0,0 0-7 15,12-20-8-15,-12 20-4 0,20-3-4 16,-20 3-5-16,25-3-10 0,-10 0-16 15,-15 3-35-15,34-3-51 0,-17 1-51 0,2 2-58 16,0-4-88-16,2 1-187 0,-2-1-305 16,-2 0-46-16</inkml:trace>
  <inkml:trace contextRef="#ctx0" brushRef="#br0" timeOffset="129219.19">10103 13749 2330 0,'0'0'15'15,"0"0"11"-15,0 0 9 0,0 0 15 0,0 0 29 16,0 0 13-16,0 0 13 0,0 0 8 15,0 0 1-15,0 0-5 0,0 0-2 0,0 0-3 16,0 0-1-16,0 0 1 0,-6 45-5 16,6-45-8-16,0 24-12 0,0-10-6 15,0-14-9-15,0 29-7 0,2-14-7 0,-2 0-4 16,0 3-9-16,2-4-14 0,-2-14-13 16,2 29-16-16,-2-15-15 0,0-14-13 15,2 23-19-15,-2-23-25 0,2 20-22 0,-2-20-23 16,2 17-40-16,0-9-31 0,-2-8-46 15,0 0-95-15,2 14-514 0,-2-14-192 0</inkml:trace>
  <inkml:trace contextRef="#ctx0" brushRef="#br0" timeOffset="129525.61">10177 13865 2491 0,'0'0'-59'15,"0"0"30"-15,0 0 11 0,0 0 15 16,0 0 23-16,0 0 13 0,0 0 16 0,-19-15 21 16,19 15 9-16,0 0 3 0,0 0 17 15,0 0 5-15,0 0 5 0,0 0 8 0,-40 18-3 16,40-18-5-16,-9 12-4 0,9-12-9 16,0 0-6-16,-2 18-12 0,2-18-8 15,0 0-3-15,11 25-5 0,-11-25-8 16,10 18 3-16,-3-9 1 0,1 0 1 0,1 1-1 15,-9-10-2-15,14 21-6 0,-5-12-3 0,0 3-8 16,1-2-2-16,-2 2-16 0,1-2-27 16,2-2-43-16,-11-8-54 0,19 18-66 15,-9-10-61-15,-4-3-84 0,5-1-171 0,-11-4-455 16,15 7-357-16</inkml:trace>
  <inkml:trace contextRef="#ctx0" brushRef="#br0" timeOffset="129850.68">10396 14018 2855 0,'0'0'-65'0,"0"0"37"0,0 0 25 0,0 0 37 16,0 0 29-16,0 0 26 0,0 0 21 16,0 0 11-16,0 0 0 0,6 33-8 0,-6-33-2 15,0 0-6-15,-2 26 1 0,2-26-5 16,0 22-4-16,0-22-9 0,2 23-2 16,0-12-17-16,-2-11-10 0,4 19-3 0,-4-19-14 15,2 21-20-15,-2-21-30 0,4 16-34 16,-4-16-48-16,6 10-48 0,-6-10-73 15,9 10-72-15,-9-10-153 0,9 2-511 16,-9-2-372-16</inkml:trace>
  <inkml:trace contextRef="#ctx0" brushRef="#br0" timeOffset="130101.31">10628 13958 2919 0,'0'0'9'16,"0"0"22"-16,0 0 7 0,0 0 16 0,0 0 13 15,0 0 28-15,0 0 18 0,0 0 15 16,23 0-12-16,-23 0-13 0,0 0-9 16,26 8-13-16,-26-8-5 0,30 5-12 0,-16-3-4 15,1 2-10-15,2-2-13 0,-17-2-39 16,27 2-40-16,-27-2-64 0,26 0-68 15,-16 0-52-15,-10 0-79 0,0 0-676 16,20-12-440-16</inkml:trace>
  <inkml:trace contextRef="#ctx0" brushRef="#br0" timeOffset="130258.7">10616 13785 2916 0,'0'0'16'0,"-16"-8"58"15,16 8 9-15,0 0 11 0,-12-8 20 0,12 8 9 16,0 0-3-16,0 0-11 0,0 0-13 15,0 0-11-15,0 0-15 0,0 0-11 0,46-7-29 16,-27 7-33-16,1 0-63 0,2 0-73 16,2 0-79-16,-3-3-108 0,0 3-646 0,0-1-415 15</inkml:trace>
  <inkml:trace contextRef="#ctx0" brushRef="#br0" timeOffset="134355.29">11815 13581 2861 0,'0'0'-105'16,"0"0"38"-16,0 0 18 0,0 0 20 16,0 0 23-16,0-19 34 0,0 19 24 0,0 0 16 15,0 0 6-15,0 0 7 0,0 0 1 16,0 0 4-16,0 0 6 0,0 0 8 0,0 0 3 16,0 0 4-16,0 0 9 0,0 0 11 15,0 0 4-15,0 0-1 0,0 0-4 16,0 0-9-16,0 0-15 0,0 0-9 15,0 0-6-15,0 0-10 0,15 47-9 0,-11-31-6 16,1 2-6-16,0 0-8 0,-1 4 19 16,3 3-8-16,-2 1-10 0,1-2-2 0,-2 3-3 15,4-1-5-15,-4 0-5 0,-1 2-6 16,-1-2-1-16,4-1 2 0,-4-2-9 0,-1-3-4 16,1 0-9-16,0-3-5 0,-2 0-11 15,0-17-18-15,2 24-23 0,1-13-30 0,-3-11-41 16,0 0-49-16,0 0-52 0,0 18-38 15,0-18-47-15,0 0-109 0,0 0-128 16,0 0-386-16,0 0-342 0</inkml:trace>
  <inkml:trace contextRef="#ctx0" brushRef="#br0" timeOffset="134628.97">12060 13689 2851 0,'0'0'-31'16,"0"0"18"-16,0 0 23 0,0 0 26 0,0 0 22 15,0 0 20-15,0 0 9 0,-37-6-3 16,37 6-1-16,0 0-4 0,-36 10-1 16,23-5 8-16,13-5 0 0,-25 14 1 0,13-7 2 15,-2 0-8-15,4 1-1 0,-1 1-1 16,11-9-9-16,-20 15 1 0,11-6-11 0,9-9-5 16,-17 18-9-16,11-8-4 0,6-10-1 15,-14 16-3-15,14-16-1 0,-6 17-4 0,6-17-1 16,4 18-4-16,-4-18-3 0,19 16-6 15,-6-6-10-15,4-2-25 0,2-1-37 16,0 1-50-16,3-1-57 0,-2 2-64 0,0-6-74 16,1-1-178-16,-2 1-501 0,-4-3-432 15</inkml:trace>
  <inkml:trace contextRef="#ctx0" brushRef="#br0" timeOffset="134879.62">12199 13927 3171 0,'0'0'48'0,"0"0"-4"16,13 6 0-16,-13-6 28 0,0 0 23 0,14 10 15 15,-14-10 6-15,10 11 0 0,-10-11-6 0,10 19-2 16,-3-7-5-16,-1 2 3 0,-1 0 2 16,1 3 5-16,1 1 8 0,-2-1-11 15,1 1-19-15,1 6 0 0,0-6-10 0,-2 1-15 16,1-1-17-16,-1-1-31 0,-1-2-31 15,-1 0-40-15,1-1-51 0,0-3-47 0,-4-11-45 16,6 17-53-16,-6-17-80 0,8 8-167 16,-8-8-115-16,0 0-269 0,0 0-251 15</inkml:trace>
  <inkml:trace contextRef="#ctx0" brushRef="#br0" timeOffset="135183.54">12793 13601 2606 0,'0'0'-61'16,"0"0"34"-16,0 0 8 0,0 0 20 15,0 0 23-15,0 0 11 0,0 0 29 0,0 0 8 16,0 0 8-16,-29 40 7 0,20-24 30 15,1 2 11-15,1-2 6 0,0 7 8 16,0 0-4-16,3 2-4 0,0-1-11 0,-1 3-8 16,3 3-19-16,4-5-4 0,-2 4-15 15,5-3-10-15,-1 3-10 0,5-2-24 0,0-2-42 16,0-3-44-16,0 1-49 0,3-3-56 16,3 1-57-16,-3-10-85 0,3 3-196 0,-2-6-409 15,-1 0-294-15</inkml:trace>
  <inkml:trace contextRef="#ctx0" brushRef="#br0" timeOffset="136284.66">13097 13675 2699 0,'0'0'-87'0,"0"0"14"0,0 0 6 0,8-20 17 15,-8 20 16-15,0 0 14 0,8-15 22 16,-8 15 4-16,11-10 2 0,-11 10 5 0,0 0 4 16,18-12 0-16,-18 12 7 0,13-1 2 15,-13 1 11-15,0 0 17 0,25 0 25 0,-25 0 7 16,0 0 10-16,25 9-3 0,-20-1 2 16,-5-8 2-16,11 15 1 0,-7-3-1 15,-4-12-3-15,3 22 0 0,-3-22-3 0,-5 28-4 16,3-13-2-16,2-15-6 0,-11 30-9 15,6-15-5-15,-1 0-3 0,-2 0-2 16,2 1-4-16,1-3-5 0,5-13-3 0,-13 25-4 16,8-18-5-16,5-7 0 0,-9 18-5 0,9-18-2 15,-4 14-3-15,4-14-8 0,0 0-7 16,0 0 2-16,0 0-10 0,0 0-6 16,0 0-7-16,0 0-6 0,0 0-6 15,0 0-5-15,34-37 3 0,-24 26 1 0,2-3-2 16,1 0 5-16,-1 1 4 0,1-2-5 15,-2 4 6-15,3-5 3 0,-3 3 11 16,-2 2 8-16,3 2 3 0,-2-3 3 0,-1 2 6 16,-9 10 3-16,12-13 1 0,-12 13-2 15,11-13-3-15,-11 13 0 0,0 0 10 0,10-10 14 16,-10 10 14-16,0 0 3 0,0 0-6 16,0 0 2-16,0 0 6 0,0 0 11 15,0 0-7-15,0 0-9 0,-10 46 1 0,10-46-3 16,2 23 0-16,2-12-38 0,-4-11 5 15,12 27 3-15,-5-12-9 0,1 0-1 0,2-2 1 16,1 2-7-16,-2-2-15 0,7 3-30 16,-7-5-38-16,5-1-54 0,-4 0-68 15,4 0-61-15,0-5-68 0,-4-1-143 0,1-1-126 16,-3 1-26-16,-8-4-215 0,17 2-171 16</inkml:trace>
  <inkml:trace contextRef="#ctx0" brushRef="#br0" timeOffset="136816.37">13832 13836 2466 0,'0'0'-26'0,"0"0"50"15,0 0 8-15,0 0 19 0,0 0 19 16,0 0 4-16,0 0-3 0,0 0-4 0,0 0-4 15,0 0 4-15,0 0 19 0,0 0 16 16,16 7 15-16,-16-7 3 0,0 0 0 16,31 3-7-16,-31-3-8 0,24 4-9 0,-4-4-12 15,-3 3-11-15,-2-1-5 0,6 0-9 16,-21-2-6-16,33 2-31 0,-16 0-38 16,-2-2-51-16,-15 0-63 0,29 0-61 0,-16-2-87 15,-13 2-179-15,23-6-463 0,-12 3-320 16</inkml:trace>
  <inkml:trace contextRef="#ctx0" brushRef="#br0" timeOffset="137383.49">14219 13664 2806 0,'0'0'-37'0,"0"0"13"16,0 0 8-16,0 0 24 0,0 0 45 15,0 0 35-15,0 0 33 0,0 0 15 16,0 0-3-16,0 0-1 0,0 0 0 0,0 0-7 16,0 0-1-16,0 0-8 0,0 0-8 15,-3 58 16-15,6-45-10 0,-3-13-14 16,6 27-12-16,-2-14-10 0,1 2-9 0,1-4-4 15,1 2-9-15,-2-1-6 0,-5-12-3 16,15 20-6-16,-8-13-4 0,-7-7-2 16,16 12-7-16,-16-12-3 0,18 4-7 0,-18-4-2 15,18 3-8-15,-18-3-6 0,0 0-2 16,29-11-8-16,-18 5-4 0,1-3-5 0,-2-3-6 16,-3-1-3-16,3-1 1 0,1-1 3 15,-5 0 5-15,0 0 1 0,0 0 14 16,1 2 6-16,-3-2 15 0,-4 15 7 0,7-22 5 15,-7 22-1-15,9-17-3 0,-9 17-1 16,2-14 0-16,-2 14 10 0,0 0 18 16,0 0-3-16,0 0 10 0,0 0 5 0,0 0-6 15,0 0 3-15,0 0-6 0,0 0 0 16,0 0-19-16,0 0 2 0,0 0-4 0,4 46-1 16,-4-46-3-16,5 27-4 0,2-12-2 15,-1 0-2-15,2 1-3 0,0 0-2 0,-2 0-1 16,4-1-6-16,-1-1-22 0,0-1-29 15,-1 0-30-15,-1-2-37 0,1-3-39 16,-2-1-65-16,2 2-65 0,-8-9-79 0,14 7-174 16,-14-7-81-16,10 4-3 0,-10-4-274 15,0 0-254-15</inkml:trace>
  <inkml:trace contextRef="#ctx0" brushRef="#br0" timeOffset="137591.88">14679 13588 2819 0,'0'0'47'0,"0"0"8"16,0 0 21-16,8-11 32 0,-8 11 24 15,0 0 7-15,0 0 6 0,0 0-12 0,0 0-14 16,21 41-5-16,-16-25-16 0,-3 0-9 16,-2 2-12-16,0 3-5 0,0 1-11 15,-4 2-16-15,-6 0-47 0,-2 5-75 0,-3 0-91 16,-8-3-104-16,-7-1-214 0,-10 2-102 15,-19 8-252-15,-9-7-178 0</inkml:trace>
  <inkml:trace contextRef="#ctx0" brushRef="#br0" timeOffset="149536.4">11384 13914 2453 0,'0'0'-77'0,"0"0"19"0,0 0 10 0,0 0 7 16,0 0 9-16,0 0-4 0,0 0 14 16,0 0 3-16,0 0-2 0,0 0 7 0,0 0-5 15,0 0 21-15,0 0 7 0,-17-12 21 16,17 12 5-16,0 0 12 0,0 0 15 16,0 0 8-16,0 0 8 0,0 0 14 0,0 0 4 15,0 0-4-15,0 0-2 0,0 0-6 16,0 0-5-16,0 0-4 0,-20-1-3 0,20 1-1 15,0 0-5-15,0 0 0 0,0 0-3 16,0 0-10-16,0 0-1 0,0 0-3 16,-24 1-6-16,24-1-1 0,0 0-4 0,0 0-6 15,0 0-5-15,0 0 0 0,0 0-3 16,0 0-2-16,-20 5-1 0,20-5-2 16,0 0 2-16,0 0-5 0,0 0 2 0,0 0-3 15,0 0-1-15,0 0 0 0,0 0-2 16,0 0-2-16,0 0 1 0,0 0-3 15,0 0 2-15,0 0 1 0,0 0 0 0,0 0-3 16,0 0 1-16,0 0 1 0,62-6 1 16,-62 6 4-16,0 0 1 0,23-3 8 15,-23 3 1-15,0 0 2 0,21 0 3 0,-21 0 0 16,0 0 2-16,17-1-1 0,-17 1-1 16,0 0-2-16,0 0 0 0,0 0-1 0,0 0 2 15,0 0-6-15,19-2 0 0,-19 2-1 16,0 0-4-16,0 0 0 0,0 0-3 0,0 0-2 15,0 0 2-15,0 0-5 0,0 0 2 16,0 0-2-16,0 0-1 0,-63 2 0 16,63-2-2-16,-21 1-1 0,21-1 2 0,-22 0-5 15,22 0 4-15,-18 0-4 0,18 0 0 16,0 0 2-16,-25 3-1 0,25-3-1 0,0 0-1 16,-18 1 0-16,18-1 0 0,0 0 0 15,0 0 3-15,-19 2 3 0,19-2 0 16,0 0-1-16,0 0 1 0,0 0-5 0,0 0 4 15,0 0-2-15,0 0 1 0,0 0-2 16,0 0 1-16,0 0-3 0,0 0 0 16,0 0-2-16,0 0 0 0,0 0 3 0,0 0-2 15,0 0-1-15,56 8 0 0,-56-8 2 16,21 0 1-16,-21 0-3 0,0 0 0 0,27 0-1 16,-27 0 2-16,0 0-1 0,23 0 1 15,-23 0-2-15,0 0 2 0,18 0-2 0,-18 0 3 16,0 0-3-16,0 0 2 0,0 0-1 15,18 2 0-15,-18-2 4 0,0 0 4 16,0 0 0-16,0 0 2 0,0 0-3 0,0 0 2 16,0 0 0-16,0 0-1 0,0 0-2 15,0 0 1-15,0 0 3 0,0 0-5 0,0 0 4 16,-61 0 0-16,61 0-1 0,0 0 5 16,-30 0 3-16,30 0 2 0,-24-2 6 15,24 2 4-15,-21 0 3 0,21 0 4 0,-19-1-5 16,19 1 2-16,0 0-5 0,-25 0-2 15,25 0 3-15,0 0-5 0,-20-4-3 0,20 4 1 16,0 0-3-16,0 0-1 0,0 0-13 16,-20 0-14-16,20 0-39 0,0 0-55 15,0 0-81-15,0 0-97 0,0 0-209 0,0 0-136 16,0 0 13-16,0 0-263 0,0 0-243 16</inkml:trace>
  <inkml:trace contextRef="#ctx0" brushRef="#br0" timeOffset="153586.31">9713 15393 2723 0,'0'0'32'16,"0"0"19"-16,0 0 8 0,0 0 10 0,0 0 4 16,0 0 10-16,0 0 14 0,0 0 3 15,0 0 4-15,0 0 2 0,0 0-1 16,0 0 2-16,41-27 7 0,-41 27 1 0,12-12-10 16,-4 5-5-16,-8 7-6 0,18-13-12 15,-12 5-7-15,-6 8-9 0,15-17-5 0,-6 7-8 16,-3-2-9-16,-6 12-5 0,13-22 0 15,-7 11-6-15,-6 11-3 0,10-25-5 16,-6 14 2-16,-2-5-6 0,3 3 0 0,-5 13 4 16,5-22-1-16,-5 22-7 0,2-20 0 15,-2 20 1-15,0-15-9 0,0 15 2 0,0 0-3 16,-9-17 3-16,9 17-4 0,0 0-1 16,0 0-2-16,-19-4 7 0,19 4-2 15,0 0-1-15,0 0 3 0,-28 23 5 0,22-10-8 16,-1 0 1-16,1 2 2 0,-2 7 1 15,2-1 4-15,2 2 1 0,-4 5 4 0,4-2-2 16,-2 3 3-16,4 0 9 0,-2 1-8 16,2 5-3-16,-2 0 3 0,2-2-4 15,-3 3 0-15,5-5-5 0,-2-1 5 0,0-1 6 16,0 0-14-16,0-4 0 0,2-3-2 16,0-1-10-16,-2-2-26 0,2-2-37 0,-2-5-60 15,2-12-90-15,-3 18-81 0,3-18-169 16,-4 11-134-16,4-11-19 0,0 0-299 15,0 0-310-15</inkml:trace>
  <inkml:trace contextRef="#ctx0" brushRef="#br0" timeOffset="153739.13">9663 15725 2823 0,'0'0'85'0,"0"0"10"16,16-26-9-16,-16 26-14 0,16-4-6 0,-16 4-5 15,27-5-10-15,-10 3-3 0,0 0-4 16,-17 2-4-16,38-3-12 0,-19-1-15 15,0 2-37-15,-2 0-42 0,4-2-66 0,-4-1-78 16,-17 5-150-16,32-4-475 0,-20 0-172 16</inkml:trace>
  <inkml:trace contextRef="#ctx0" brushRef="#br0" timeOffset="154467.93">10050 15616 2449 0,'0'0'-27'16,"11"-11"54"-16,-11 11 30 0,0 0 27 0,0 0 24 16,0 0 8-16,0 0 11 0,0 0-11 15,0 0-12-15,0 0-9 0,0 0-10 16,0 0-3-16,0 0 4 0,0 0 5 0,18-1-2 15,-18 1-5-15,0 0-8 0,0 0-7 16,0 0-5-16,18 17-8 0,-18-17-3 0,0 0-5 16,8 14 0-16,-8-14-3 0,4 12-2 15,-4-12 4-15,0 0-2 0,0 0 2 16,2 19 4-16,-2-19-4 0,0 0 2 0,0 17-4 16,0-17-6-16,0 0 6 0,0 0 0 15,0 0 2-15,-6 22-1 0,6-22-9 0,0 0 3 16,-8 13-11-16,8-13 3 0,0 0 0 15,-6 14 2-15,6-14-6 0,0 0 3 16,-8 15-5-16,8-15-3 0,0 0 0 16,0 0-6-16,-6 18-1 0,6-18 0 0,0 0-2 15,0 0 1-15,-4 15 3 0,4-15-6 16,0 0-1-16,0 0-4 0,-4 13 3 16,4-13 0-16,0 0-3 0,0 0 0 0,0 0 0 15,0 0 0-15,0 0 0 0,0 0-3 16,0 0-3-16,0 0 2 0,0 0-4 0,0 0-1 15,0 0-3-15,0 0-7 0,0 0-3 16,0 0 2-16,0 0-11 0,12-59 3 0,-6 43 3 16,-2 1 0-16,0 0 2 0,2-2 2 15,-2 2 1-15,-2 0 12 0,2-1 3 16,-4 16 14-16,7-27 10 0,-5 15-8 0,-2 12 8 16,4-18 9-16,-4 18 2 0,4-15-5 15,-4 15 12-15,0 0 2 0,5-19-8 16,-5 19 5-16,0 0 6 0,0 0-11 0,0 0 5 15,0 0-5-15,0 0 2 0,0 0-2 16,0 0-2-16,-15 52 1 0,12-37 0 16,1 2-4-16,-2 1-2 0,0 4-3 0,2-1-3 15,0-1-3-15,0-1-4 0,0 3-1 16,0-2-2-16,2 0-5 0,-2-1-17 16,0-2-30-16,2 1-37 0,-2-5-35 0,2-1-42 15,0-12-45-15,2 22-53 0,0-14-45 16,-2-8-57-16,6 9-89 0,-6-9-91 0,10 4-56 15,-10-4-342-15,0 0-335 0</inkml:trace>
  <inkml:trace contextRef="#ctx0" brushRef="#br0" timeOffset="154677.29">10234 15767 2835 0,'9'-8'-13'0,"-9"8"46"0,10-15 16 16,-10 15 20-16,6-14 17 0,-6 14 10 0,0 0 7 16,0 0 9-16,0 0 4 0,0 0 3 15,0 0 1-15,-23-17 7 0,23 17 8 0,0 0 3 16,-25 4-11-16,25-4-4 0,0 0-16 15,-25 13-19-15,25-13 6 0,-9 15-14 16,9-15-14-16,-2 21-3 0,2-21-2 16,11 25-15-16,-3-10-2 0,4-2-12 0,4 2-23 15,-2-1-30-15,3-3-41 0,-2-1-50 16,2 0-62-16,-1-5-77 0,0 1-114 16,-2-2-193-16,-1-2-59 0,0-2-268 0,-13 0-257 15</inkml:trace>
  <inkml:trace contextRef="#ctx0" brushRef="#br0" timeOffset="154925.51">10396 15844 2871 0,'-6'-28'121'16,"6"28"11"-16,0 0-18 0,0 0-16 15,0 0-6-15,0 0-11 0,12-12-9 16,-12 12-4-16,0 0-8 0,0 0-5 16,27 2-7-16,-27-2 3 0,0 0 5 0,0 0 13 15,28 9 9-15,-28-9 8 0,10 8 0 16,-10-8 2-16,10 11-2 0,-10-11 3 15,5 18-4-15,-5-18-2 0,0 19 2 16,0-19 7-16,-5 23-31 0,5-23-5 0,-2 19 5 16,2-19-17-16,0 22-7 0,0-22-6 15,4 19-27-15,-4-19-44 0,12 14-63 0,-2-9-90 16,4 2-84-16,2-4-148 0,3 1-164 0,-1-2-35 16,2 0-256-16,-2-2-251 0</inkml:trace>
  <inkml:trace contextRef="#ctx0" brushRef="#br0" timeOffset="155114.13">10873 15930 2863 0,'0'0'132'0,"18"-9"13"0,-18 9-20 16,0 0-8-16,0 0-11 0,0 0-9 16,18-8-15-16,-18 8-9 0,18-4-9 15,-18 4-11-15,18-3-31 0,-18 3-26 0,24-3-31 16,-24 3-32-16,25-4-36 0,-25 4-41 15,22-5-35-15,-14 2-31 0,-8 3-43 0,13-8-81 16,-13 8-455-16,3-12-94 0</inkml:trace>
  <inkml:trace contextRef="#ctx0" brushRef="#br0" timeOffset="155231.04">10990 15819 2499 0,'-21'-11'91'0,"11"5"27"0,10 6 10 0,-16-9 7 16,16 9 9-16,-12-7-1 0,12 7-9 15,0 0-19-15,0 0-15 0,0 0-9 0,0 0-27 16,0 0-44-16,23-26-50 0,-8 23-65 15,4 0-73-15,-3 0-98 0,6-1-185 0,-1 1-399 16,-2 0-194-16</inkml:trace>
  <inkml:trace contextRef="#ctx0" brushRef="#br0" timeOffset="158673.57">12016 15693 1332 0,'14'-13'184'0,"-14"13"-70"16,8-14-37-16,-8 14-10 0,10-10-18 15,-10 10-5-15,12-13 2 0,-12 13 18 0,13-12 25 16,-13 12 32-16,11-13 28 0,-11 13 27 16,14-13 23-16,-14 13 14 0,9-11 6 0,-9 11-9 15,9-8-18-15,-9 8-19 0,0 0-6 16,0 0 1-16,0 0-1 0,0 0-42 16,0 0-1-16,20 22-4 0,-20-22-14 0,4 30-5 15,-2-10-4-15,-2 1-14 0,1-1-1 16,-1 7-2-16,2-2-8 0,0 3-8 15,1-3-3-15,-1 2-1 0,3 0-16 16,-3-2-5-16,0-2-9 0,0 3 1 0,0-5-4 16,2-2-23-16,-2 0-34 0,-2-2-29 15,5-3-42-15,-5 1-54 0,0-15-52 0,6 22-55 16,-6-14-61-16,0-8-144 0,2 14-124 16,-2-14-28-16,0 0-226 0,0 0-188 0</inkml:trace>
  <inkml:trace contextRef="#ctx0" brushRef="#br0" timeOffset="158981.63">12385 15762 2575 0,'12'-9'49'16,"-12"9"44"-16,0 0 9 0,0 0 17 16,0 0 30-16,0 0 17 0,0 0-3 15,0 0-7-15,0 0-13 0,0 0-19 16,0 0-11-16,-35 42-12 0,22-33-1 0,0 3-5 15,-1-1 2-15,1-1-1 0,1 1-4 16,-3-1-7-16,3-1-4 0,1 0-10 0,2 1-9 16,-2 0-13-16,11-10-1 0,-15 19-3 15,11-9-9-15,4-10 0 0,-5 16-2 0,5-16-4 16,0 21-1-16,0-21-3 0,5 19-4 16,-5-19-1-16,16 19-2 0,-4-10-4 15,0 2-5-15,0-4-11 0,4 1-27 0,-2-2-39 16,-1 0-48-16,1-1-59 0,4 1-66 15,-5-5-83-15,-13-1-171 0,29 8-118 16,-16-5-349-16,-13-3-398 0</inkml:trace>
  <inkml:trace contextRef="#ctx0" brushRef="#br0" timeOffset="159294.5">12517 16073 2872 0,'16'-10'-24'0,"-16"10"42"15,0 0 0-15,0 0 0 0,16-7 2 16,-16 7 2-16,0 0 3 0,14-9 3 16,-14 9-6-16,10-8-4 0,-10 8 4 0,0 0-1 15,19-5 4-15,-19 5 12 0,0 0 12 16,25 0 14-16,-25 0 17 0,0 0 12 16,15 9 4-16,-15-9 6 0,0 0 1 0,6 16 1 15,-6-16 5-15,-2 18-1 0,2-18-9 16,-8 21 9-16,8-21-1 0,-7 20-19 0,3-9-13 15,4-11-1-15,-8 21-11 0,8-21-5 16,-4 18-6-16,4-18-4 0,2 19-3 0,-2-19-3 16,14 18-15-16,-3-11-31 0,3 1-42 15,2-5-63-15,2 1-79 0,1-2-67 0,-3-2-110 16,7-2-168-16,-3 1-61 0,1-5-274 16,-1 2-226-16</inkml:trace>
  <inkml:trace contextRef="#ctx0" brushRef="#br0" timeOffset="159553.97">13230 15589 2737 0,'4'-13'72'0,"-4"13"13"0,0 0 3 15,0 0 10-15,0 0 24 0,0 0 24 16,0 0 10-16,0 0 4 0,-47 17-9 0,36-5-11 15,-1 6-12-15,-1 0-11 0,5 3-12 16,1 2-14-16,-1 1-8 0,4 2-8 16,4 1-8-16,0 0-5 0,2 2-10 15,5-3-16-15,2 1-35 0,0-2-30 0,4 1-44 16,1-3-52-16,1 0-65 0,6-4-67 16,-7-4-119-16,1-2-195 0,1-1-377 0,-5-4-377 15</inkml:trace>
  <inkml:trace contextRef="#ctx0" brushRef="#br0" timeOffset="160717.67">13482 15648 2780 0,'0'0'-69'16,"0"0"66"-16,0 0 27 0,0 0 11 0,0 0 7 16,0 0 12-16,0 0 1 0,0 0 13 15,0 0 8-15,0 0 5 0,0 0-2 16,0 0-7-16,0 0-2 0,0 0-3 0,0 0 3 16,0 0 9-16,0 0 13 0,0 0 4 15,0 0 1-15,0 0-8 0,0 0-8 16,0 0-8-16,0 0-8 0,0 0-6 0,0 0-9 15,33 22-6-15,-33-22-3 0,0 0-4 16,0 0-1-16,0 0-4 0,11 9-2 16,-11-9-1-16,0 0-1 0,0 0-1 0,0 0-3 15,0 0-1-15,10 9-2 0,-10-9-2 16,0 0-1-16,0 0-3 0,0 0-6 16,8 11 5-16,-8-11-2 0,0 0-4 0,0 0 3 15,0 0 0-15,7 10 1 0,-7-10 3 16,0 0 2-16,0 0 1 0,0 0-2 0,0 0-4 15,0 0-1-15,0 0-2 0,11 9 3 16,-11-9-3-16,0 0 3 0,0 0-8 16,0 0-6-16,12 10 7 0,-12-10 1 0,0 0 3 15,0 0-7-15,11 9 3 0,-11-9 1 16,0 0-5-16,0 0 3 0,10 7 0 16,-10-7 1-16,0 0-5 0,0 0 1 0,0 0 0 15,23 0 1-15,-23 0 2 0,0 0 3 16,0 0-9-16,21-12 3 0,-21 12-2 15,10-10 1-15,-10 10 3 0,12-15-3 0,-12 15 0 16,5-19 2-16,-5 19-1 0,9-22 1 16,-5 12 1-16,-4 10 1 0,6-21 2 0,-1 9 5 15,-5 12 9-15,3-19 5 0,-3 19 9 16,6-18-16-16,-6 18 2 0,3-13-1 0,-3 13 1 16,0 0-6-16,4-14 3 0,-4 14 0 15,0 0 4-15,0 0 0 0,0 0 2 0,0 0-3 16,0 0 5-16,0 0-6 0,0 0-4 15,0 0 0-15,0 0-3 0,-16 42 3 16,16-42-2-16,-5 30-4 0,1-10-1 16,2-5 10-16,0 7-12 0,2-1-1 0,-2 4 4 15,-1 0 0-15,6 2 2 0,-3-1-8 16,0 0 3-16,2 2-2 0,0 0-2 16,2 0 3-16,0-1-2 0,0 3 5 0,0-1-4 15,3 0-1-15,-1-3 0 0,1 3-1 16,0-4 7-16,-1-3 15 0,-3 0 1 0,1-6-7 15,1 2 6-15,-3-4 14 0,2 0 10 16,-4-14 1-16,0 24 4 0,0-24 1 16,-9 15-1-16,9-15-4 0,-15 11-4 0,15-11-3 15,-27 2-5-15,27-2-2 0,-25-5-4 16,25 5-5-16,-25-10-8 0,12 1-8 0,3-1-18 16,10 10-19-16,-15-22-25 0,11 8-31 15,0-1-40-15,4 2-48 0,0 1-62 16,2-2-58-16,2-1-98 0,5 1-152 0,-1 1-69 15,0 2-471-15,1-3-649 0</inkml:trace>
  <inkml:trace contextRef="#ctx0" brushRef="#br0" timeOffset="160952.68">13935 15891 3388 0,'0'0'-56'16,"0"0"25"-16,0 0 3 0,14-2 16 0,-14 2 31 15,0 0 33-15,22-3 16 0,-22 3 4 16,20-2-4-16,-20 2-7 0,27 0-5 16,-27 0-7-16,29-1-7 0,-11 1-17 0,0 0-44 15,-18 0-69-15,36-2-82 0,-20 0-124 16,-1-2-668-16,3 2-400 0</inkml:trace>
  <inkml:trace contextRef="#ctx0" brushRef="#br0" timeOffset="161486.65">14376 15699 2959 0,'0'0'-30'16,"0"0"9"-16,8-13 7 0,-8 13-2 0,0 0 3 16,13-6 3-16,-13 6 6 0,0 0 19 15,21 0 5-15,-21 0 10 0,0 0 20 0,21 10 19 16,-21-10 20-16,15 15 11 0,-8-5 12 16,1 1 0-16,-5 3-13 0,2 0-4 15,-3 4-5-15,0-3-7 0,-2 2-11 16,0 2-5-16,0-19-6 0,-4 36 0 0,-3-16 0 15,4-3-11-15,-1 0 6 0,-1-2-1 0,1 0-7 16,4-15 0-16,-9 25-6 0,9-25-1 16,-6 19-1-16,6-19-5 0,-5 18-1 15,5-18-6-15,-3 13-4 0,3-13-4 0,0 0-4 16,0 0-2-16,0 0-3 0,0 0-1 16,0 0-1-16,0 0-3 0,0 0-1 15,38-35-8-15,-30 22 9 0,6-4-2 16,-4-1 3-16,-1 1-2 0,3 2 8 0,-4 2 10 15,-1-1 18-15,1 4 9 0,-8 10 1 16,13-18-1-16,-13 18-6 0,8-14 0 0,-8 14 6 16,0 0 14-16,9-5-15 0,-9 5 4 15,0 0 4-15,0 0 1 0,0 0-3 0,21 27-6 16,-15-14-5-16,2 1-2 0,3-1-7 16,-1 4-2-16,6 0-8 0,-2 0 2 15,2-2-24-15,-3 2-30 0,2-3-27 0,3-2-31 16,-3-2-46-16,-3-3-45 0,1-2-67 15,2 2-68-15,-7-6-124 0,1 1-154 0,-9-2-31 16,0 0-300-16,0 0-319 0</inkml:trace>
  <inkml:trace contextRef="#ctx0" brushRef="#br0" timeOffset="161690.2">14897 15749 3061 0,'6'-19'85'0,"-6"19"-4"0,0 0-5 0,0 0 27 15,0 0 17-15,0 0 18 0,0 0-6 16,0 0-5-16,0 0-3 0,8 51-18 0,-7-33-14 16,-1-1-6-16,2 1-13 0,-2 2-8 15,0 1-5-15,-2 2-11 0,1 0-19 16,-3-1-34-16,-2 1-37 0,-2 0-48 0,-4 3-63 16,0-4-66-16,-5 0-82 0,-2-2-171 15,-3 0-125-15,-1 2-245 0,0-4-177 16</inkml:trace>
  <inkml:trace contextRef="#ctx0" brushRef="#br0" timeOffset="179499.26">11475 15876 668 0,'0'0'156'0,"0"0"-44"0,0 0-23 16,0 0-11-16,0 0 14 0,0 0-3 15,0 0 16-15,0 0 17 0,0 0 9 0,0 0 14 16,0 0 10-16,0 0 9 0,-21-10 4 16,21 10 10-16,0 0-1 0,0 0 0 15,0 0-7-15,0 0-9 0,0 0-3 0,0 0-10 16,0 0-10-16,0 0-8 0,0 0-13 15,0 0-11-15,0 0-8 0,0 0-5 0,0 0-8 16,0 0-7-16,0 0-4 0,0 0-5 16,0 0-2-16,0 0-5 0,35-8-7 15,-35 8-3-15,24-2 0 0,-24 2-1 0,28 0-2 16,-28 0-5-16,29-2-8 0,-12 2-1 16,-17 0-3-16,29 2-3 0,-12-2-4 15,-17 0 0-15,28 2-6 0,-15-1-7 16,-13-1-21-16,24 2-24 0,-24-2-25 0,18 0-33 15,-18 0-36-15,0 0-38 0,22 2-41 16,-22-2-26-16,0 0-35 0,0 0-55 16,7-4-98-16,-7 4-528 0,0 0-372 0</inkml:trace>
  <inkml:trace contextRef="#ctx0" brushRef="#br0" timeOffset="179815.59">11594 15737 2785 0,'0'0'-90'0,"0"0"32"16,-5-15 39-16,5 15 43 0,0 0 20 0,0 0 29 16,0 0 21-16,0 0 7 0,0 0 7 15,0 0 9-15,0 0-5 0,0 0 9 16,0 0 8-16,0 0 0 0,0 0 7 0,0 0 4 15,0 0 7-15,0 0-2 0,0 0-1 16,0 0 6-16,0 0 9 0,-19 44-8 0,17-29-13 16,-3 1-19-16,3 3-16 0,0-1-11 15,0 2-6-15,1-1-14 0,-4 2-22 16,5 2-40-16,-2-2-46 0,2 2-65 0,0 2-83 16,2 4-81-16,-2-3-134 0,3 3-199 15,-1-3 8-15,-4 4-407 0,2 1-467 0</inkml:trace>
  <inkml:trace contextRef="#ctx0" brushRef="#br0" timeOffset="181161.37">9652 17219 3080 0,'0'0'-47'0,"27"-13"17"0,-27 13 3 16,0 0 14-16,0 0 18 0,0 0 22 0,0 0 11 16,12-13 5-16,-12 13 3 0,0 0 0 15,0 0 2-15,8-10 7 0,-8 10 25 0,0 0 11 16,0 0 7-16,12-13 3 0,-12 13-4 15,0 0-7-15,11-12-5 0,-11 12-7 16,0 0-11-16,11-14-5 0,-11 14-11 0,6-11-4 16,-6 11-8-16,6-16-7 0,-6 16-3 15,5-21-6-15,-5 21-2 0,0-25-4 0,0 25-2 16,-5-30 0-16,5 15 2 0,-4 0-6 16,2-3 1-16,2 18-2 0,-6-30 0 15,3 16 4-15,3 14 1 0,-6-22-1 16,6 22 3-16,-4-19-4 0,4 19 1 0,-5-18-3 15,5 18-2-15,0 0 2 0,-6-15 7 16,6 15 1-16,0 0 0 0,0 0 2 0,0 0 5 16,0 0-1-16,0 0 3 0,0 0 1 15,-26 42 3-15,22-25-3 0,0 2 1 16,0 5 1-16,2 2-3 0,0 1 1 0,0 1-1 16,2 1-1-16,0 1 2 0,0 2-1 15,0 2 0-15,2 2-1 0,0 2-1 0,0-1-3 16,0 2 20-16,-2-7-9 0,0 8-4 15,0-6 5-15,0-2-9 0,0 1-2 0,-2-3-12 16,2-1-5-16,-2-1-30 0,0-3-27 16,-2-2-37-16,0-5-40 0,-3-1-48 15,3-1-46-15,-1-2-46 0,-1-3-70 0,-2-1-152 16,1-4-92-16,7-6-334 0,-12 7-313 16</inkml:trace>
  <inkml:trace contextRef="#ctx0" brushRef="#br0" timeOffset="181310.11">9604 17651 2872 0,'0'0'62'0,"12"-13"34"16,-12 13-8-16,17-14-9 0,-9 5-11 15,5 3-5-15,-13 6-7 0,23-15-9 16,-9 9-14-16,0 1-29 0,1-2-52 0,0 1-61 16,2 1-49-16,-3-1-70 0,2 1-146 15,-4-1-416-15,2-1-93 0</inkml:trace>
  <inkml:trace contextRef="#ctx0" brushRef="#br0" timeOffset="181877.33">10018 17441 2385 0,'0'0'20'0,"0"0"34"16,13-15 19-16,-13 15 12 0,0 0 3 15,0 0 7-15,0 0 10 0,0 0 9 16,0 0 3-16,0 0 12 0,0 0 5 0,0 0 9 16,0 0 4-16,0 0-6 0,0 0-6 15,0 0-13-15,0 0-11 0,-4 51-14 0,4-51-9 16,-3 27-12-16,1-12-6 0,2 2-3 15,0-17-15-15,-2 33-3 0,2-16-3 16,0 2-8-16,0-19-1 0,-2 33-5 0,4-20-1 16,-2-13-7-16,-2 24 1 0,2-24-5 15,0 22 1-15,0-22-1 0,0 18-3 0,0-18-1 16,0 0-3-16,0 19 3 0,0-19-2 16,0 0-5-16,0 0-1 0,0 0-1 15,0 0 2-15,0 0 0 0,0 0-6 0,0 0-1 16,0 0 1-16,39-37-2 0,-29 27-2 15,-2 0 1-15,-8 10 0 0,22-15 2 0,-10 10 0 16,-12 5-1-16,22-10 3 0,-22 10-1 16,21-4 4-16,-21 4 3 0,18 0 4 0,-18 0 6 15,18 6 8-15,-18-6 28 0,10 15-4 16,-10-15 6-16,4 17 2 0,-4-17-8 16,0 0-1-16,-10 26-9 0,10-26-1 0,-19 19-5 15,6-11-31-15,-2-1-16 0,-2 0-7 16,2-1-21-16,-1-3-14 0,-2-1-25 0,4 0-33 15,14-2-45-15,-28-4-59 0,28 4-48 16,-17-3-66-16,17 3-151 0,-6-9-91 16,6 9-13-16,0 0-260 0,0 0-187 0</inkml:trace>
  <inkml:trace contextRef="#ctx0" brushRef="#br0" timeOffset="182369.47">10703 17745 2758 0,'0'0'181'15,"24"3"27"-15,-24-3-8 0,0 0-7 16,0 0-7-16,0 0-10 0,20 4-7 0,-20-4 25 16,0 0-18-16,25 0-15 0,-25 0-25 15,24-3-38-15,-24 3-10 0,33 0-8 0,-14-1-11 16,0-2-5-16,0 2-10 0,0-2-11 16,1 2-21-16,-20 1-25 0,34-4-23 15,-21 1-29-15,-1 1-32 0,-2-4-40 0,-2 2-43 16,2-2-40-16,-10 6-24 0,6-13-16 15,-6 13 2-15,0 0-4 0,-18-23 15 0,8 14 33 16,-5-1 40-16,-4-1 31 0,0 1 36 16,-1 1 27-16,4 1 61 0,-3 2 59 15,2-1 50-15,2 1 32 0,1 0 21 0,2 3 7 16,2-3-4-16,10 6-15 0,-10-11-13 16,10 11-9-16,0 0-8 0,0 0-14 0,0 0-9 15,25-18-9-15,-12 16-8 0,4-1-13 16,-1 3-20-16,3-3-27 0,-2 1-40 15,1 1-48-15,-18 1-55 0,35 0-48 0,-15-3-50 16,-4 2-71-16,-2 1-133 0,0-3-473 16,1 2-297-16</inkml:trace>
  <inkml:trace contextRef="#ctx0" brushRef="#br0" timeOffset="183253.58">12008 17148 2742 0,'0'0'-29'0,"0"0"45"16,0 0 17-16,0 0 34 0,4-18 25 16,-4 18 30-16,0 0 22 0,0 0 8 0,0 0 0 15,0 0-8-15,0 0-10 0,0 0-20 16,0 0 0-16,0 58-17 0,2-44-6 0,-2-14-11 16,2 33-6-16,1-11-7 15,-1-4-10-15,5 7-8 0,-5 0-1 0,5 1-11 16,-4 0 0-16,1 2-4 0,2-2-21 15,0 3-1-15,0-2 0 0,-3-2 1 0,3-3-1 16,0 1-1-16,-5-6-1 0,3 0-2 16,-2 1 0-16,3-5 2 0,-5-13 7 0,2 25 8 15,-2-25-6-15,2 15 1 0,-2-15-3 16,0 0-2-16,0 0-1 0,0 0-5 16,0 0-2-16,0 0 1 0,0 0-6 0,0 0 0 15,0 0-3-15,0 0 2 0,5-65 0 16,2 51 0-16,1 0 0 0,2 0 0 15,0 0-2-15,2 3 1 0,4 2 2 0,-1 0-2 16,-1 1 6-16,1 4 3 0,-15 4 4 16,29-6 5-16,-13 5 6 0,-16 1 8 0,27 1 1 15,-27-1 9-15,28 10 26 0,-20-5-6 16,1 5 4-16,-9-10-11 0,7 17 1 16,-7-17-1-16,4 21-2 0,-4-21-27 0,-11 19-3 15,2-7 2-15,9-12-8 0,-18 17-7 16,5-10-10-16,-1 0-20 0,5-4-26 0,-2 3-36 15,-1-4-48-15,12-2-60 0,-17 1-65 16,17-1-53-16,0 0-138 0,-18-3-129 0,18 3-20 16,0 0-292-16,0 0-265 0</inkml:trace>
  <inkml:trace contextRef="#ctx0" brushRef="#br0" timeOffset="183583.69">12910 17271 2784 0,'0'0'55'0,"0"0"47"0,0 0 11 0,0 0 6 15,0 0 7-15,0 0 9 0,-37 41 2 16,28-27 0-16,-1 4-12 0,4 1-12 16,1 4-12-16,-1-3-10 0,1 4-12 0,5-2-6 15,0 1-10-15,7 0-3 0,-2 1-7 16,1 2-6-16,6-1-8 0,-1-3-11 0,0 2-31 16,5-2-31-16,-3-1-35 0,-1 0-30 15,3-4-46-15,1 2-34 0,-3-4-42 0,1 0-34 16,-3-5-90-16,2 1-624 0,-1-1-414 15</inkml:trace>
  <inkml:trace contextRef="#ctx0" brushRef="#br0" timeOffset="184633.55">13218 17388 3021 0,'0'0'9'16,"0"0"34"-16,0 0 14 0,0 0 36 15,0 0 29-15,0 0 33 0,0 0-1 0,0 0-6 16,0 0-9-16,0 0-17 0,0 0-12 16,0 0-15-16,0 0-6 0,2 50-11 0,-2-50-1 15,12 22-13-15,-5-12-7 0,1 1-5 16,-1 1-9-16,3-3 2 0,1 1-12 0,-11-10-10 15,16 13-6-15,-5-8-11 0,-11-5-6 16,20 6 1-16,-20-6-4 0,0 0-3 16,24-3 1-16,-24 3 0 0,18-12-2 15,-18 12 2-15,9-19 5 0,-2 7 14 0,-7 12 5 16,9-19 9-16,-9 19 11 0,7-19 8 16,-7 19 8-16,6-14 5 0,-6 14-9 0,5-14 3 15,-5 14 19-15,0 0 5 0,0 0-2 16,0 0-1-16,0 0-2 0,0 0-7 0,0 0-5 15,23 23-7-15,-15-10-6 0,-4 2-5 16,0 4-4-16,0-1-17 0,0 6-4 0,1 1 2 16,-1 0-4-16,0 1 1 0,-3 0-3 15,1 0 4-15,-2 0 0 0,0 1 6 16,0-4 4-16,-2 2 3 0,1 0 5 0,-5-3 2 16,-1-3-1-16,1-1-4 0,-4-1-3 15,-1-4-1-15,-7 1-5 0,5-5-7 0,-3-2-12 16,-2-1-17-16,0-4-22 0,18-2-21 15,-31-4-29-15,15-2-27 0,2-1-42 0,-1-6-65 16,1 0-68-16,3-6-95 0,-2-1-191 16,4-3-42-16,2 1 27 0,0-1-385 15,1 0-421-15</inkml:trace>
  <inkml:trace contextRef="#ctx0" brushRef="#br0" timeOffset="184938.66">13315 17188 2952 0,'0'0'-63'0,"0"0"43"0,10-8 12 0,-10 8 32 16,0 0 23-16,0 0 25 0,0 0 35 15,0 0 13-15,0 0 9 0,0 0-2 0,0 0 3 16,0 0 0-16,0 0 8 0,0 0-2 15,0 0 0-15,0 0-1 0,0 0-7 16,0 0-33-16,0 0-2 0,0 0-6 0,0 0-8 16,0 0-7-16,0 0-13 0,0 0-8 15,0 0-19-15,0 0-15 0,0 0-29 16,0 0-35-16,0 0-52 0,0 0-65 0,12-6-76 16,-12 6-115-16,0 0-201 0,0 0-20 15,0 0-322-15,0 0-282 0</inkml:trace>
  <inkml:trace contextRef="#ctx0" brushRef="#br0" timeOffset="185261.4">13726 17458 2668 0,'0'0'77'0,"0"0"62"0,0 0 3 0,0 0-14 16,0 0-18-16,0 0-11 0,0 0-11 0,0 0-11 15,38-9-9-15,-38 9-9 0,19-2-3 16,-19 2-5-16,23-2-9 0,-23 2-1 15,28 0-4-15,-12 0-4 0,-16 0-3 0,31 0-8 16,-17 2-21-16,-14-2-45 0,29 0-45 16,-11 2-73-16,-3 0-68 0,-15-2-149 0,27-2-548 15,-16 2-332-15</inkml:trace>
  <inkml:trace contextRef="#ctx0" brushRef="#br0" timeOffset="185755.16">14170 17363 2820 0,'0'0'31'0,"0"0"53"0,15-6-3 0,-15 6-4 16,15-6 2-16,-15 6 3 0,0 0 7 16,23-3-5-16,-23 3-4 0,0 0-9 0,31 6-8 15,-31-6 2-15,18 9 10 0,-9-3 17 16,0 2-3-16,-9-8 1 0,16 22-5 15,-12-9-4-15,3 2-2 0,-3 1-4 0,-2-1-10 16,-2-15-4-16,2 32-3 0,-2-18-6 16,0-14 6-16,-2 29-3 0,-2-17-3 0,4-12 29 15,-2 24-10-15,2-24-4 0,0 21-1 16,0-21-1-16,-2 15-15 0,2-15-8 16,0 0-5-16,0 0-11 0,0 0-6 0,13 7-4 15,-13-7-10-15,0 0-2 0,24-21-8 16,-15 7-7-16,1 2-2 0,3-8 3 0,-4 1 1 15,5 1 3-15,-3 0 3 0,-3 3 6 16,0 2 9-16,1 0 17 0,-3 3 9 16,-6 10 17-16,14-19 4 0,-14 19 8 0,7-15 5 15,-3 9 12-15,-4 6 12 0,0 0 2 16,0 0 0-16,0 0 3 0,0 0-3 0,0 0-6 16,0 0-7-16,38 21-12 0,-26-11-6 15,-1-1-8-15,1 1-6 0,3 1-12 16,4 0-16-16,-2-1-28 0,-3-1-27 0,1-1-35 15,0 2-29-15,-1-5-39 0,-3-1-47 16,1-2-61-16,-12-2-66 0,13 0-125 0,-13 0-168 16,0 0 14-16,0 0-568 0,0 0-816 15</inkml:trace>
  <inkml:trace contextRef="#ctx0" brushRef="#br0" timeOffset="186384.2">14732 17174 2838 0,'0'0'43'0,"0"0"83"16,18 3 14-16,-18-3 10 0,0 0 19 15,18 9 11-15,-18-9 13 0,12 11 6 0,-4-3-10 16,-1 6-19-16,5-2 7 0,-1 5-16 16,-1 2-11-16,0 3-15 0,-1 1-10 15,0-1-17-15,-2 2-8 0,-1 2-14 0,-4 1-11 16,-4 1-13-16,0 0-30 0,-4 7-46 15,-8-3-43-15,0 1-41 0,-10-1-57 16,-3-1-63-16,-5 1-53 0,-1-5-74 0,-7-1-149 16,-1-3-92-16,-1-4 28 0,-5-2-303 15,8-3-212-15</inkml:trace>
  <inkml:trace contextRef="#ctx0" brushRef="#br0" timeOffset="187265.41">13333 17205 2521 0,'0'0'-65'0,"0"0"37"0,0 0 31 15,0 0 6-15,7-14 27 0,-7 14 32 16,0 0 8-16,0 0 5 0,0 0 12 16,0 0-12-16,0 0-4 0,0 0-8 0,0 0-1 15,0 0 3-15,0 0 0 0,0 0-5 16,0 0 1-16,0 0-3 0,0 0 4 16,0 0 2-16,0 0 5 0,0 0 4 0,-36-8 5 15,36 8 0-15,0 0 3 0,-19-9-5 16,19 9-5-16,-10-9 0 0,10 9-2 0,0 0-6 15,-13-16-6-15,13 16-9 0,0 0-3 16,-1-16-6-16,1 16-3 0,0 0-8 16,0 0-2-16,0 0-2 0,14-18-4 0,-14 18-4 15,0 0-1-15,0 0 0 0,18-2 7 16,-18 2-2-16,0 0-4 0,0 0 2 0,0 0-2 16,26 14 0-16,-26-14 2 0,0 0 10 15,6 13-4-15,-6-13 6 0,0 0 1 16,0 0-19-16,0 0 0 0,0 0-2 15,0 0-5-15,0 0-9 0,0 0-17 0,0 0-26 16,0 0-38-16,0 0-53 0,0 0-61 16,0 0-56-16,0 0-83 0,0 0-173 0,0 0-71 15,0 0-345-15,0 0-324 0</inkml:trace>
  <inkml:trace contextRef="#ctx0" brushRef="#br0" timeOffset="190442.95">16323 11641 1624 0,'0'0'301'0,"0"0"-95"0,0 0-86 0,0 0-47 16,0 0-12-16,0 0-21 0,0 0-9 0,0 0-3 16,0 0 6-16,0 0 10 0,0 0 15 15,0 0 18-15,0 0 25 0,0 0 16 16,34-23 8-16,-34 23 5 0,0 0 0 0,0 0-6 16,23-4-2-16,-23 4-1 0,0 0-10 15,19-4-3-15,-19 4-9 0,0 0-5 0,25-2-10 16,-25 2-5-16,20-1-8 0,-20 1-3 15,23-4-3-15,-23 4-4 0,21 0 7 0,-21 0-14 16,23-4-6-16,-23 4 2 0,24 0-10 16,-24 0-3-16,21-2-5 0,-21 2-8 15,19 0-9-15,-19 0-1 0,0 0-22 0,23-2-19 16,-23 2-31-16,0 0-31 0,18-1-49 16,-18 1-59-16,10-3-38 0,-10 3-40 15,0 0-116-15,0 0-161 0,6-7-349 0,-6 7-280 16</inkml:trace>
  <inkml:trace contextRef="#ctx0" brushRef="#br0" timeOffset="190856.72">16298 11487 2714 0,'0'0'-25'0,"0"0"44"0,0 0 26 16,0 0 32-16,0 0-3 0,0 0 24 15,0 0 18-15,0 0 11 0,0 0 6 0,0 0-4 16,0 0 5-16,0 0 1 0,0 0 7 16,0 0-3-16,0 0-1 0,0 0-8 0,0 0-16 15,0 0-3-15,0 0-13 0,0 0-17 16,0 0-9-16,0 0-7 0,0 0-16 16,0 0-10-16,53 9-13 0,-53-9-17 0,23 1-18 15,-23-1-19-15,25 0-15 0,-25 0-18 16,23 3-25-16,-23-3-29 0,26 1-44 15,-14 2-47-15,-1-3-53 0,-11 0-120 0,19 0-199 16,-19 0-349-16,15 0-334 0</inkml:trace>
  <inkml:trace contextRef="#ctx0" brushRef="#br0" timeOffset="192234.87">17479 11515 2784 0,'0'0'-39'0,"0"0"8"16,0 0 10-16,0 0-1 0,0 0 0 16,0 0 12-16,0 0 8 0,0 0 7 0,-13-14 11 15,13 14 3-15,0 0 17 0,0 0 13 16,0 0 22-16,0 0 22 0,0 0 11 0,0 0 8 15,0 0-4-15,0 0-1 0,0 0-2 16,0 0-5-16,0 0-5 0,0 0-4 16,0 0-9-16,47 16-2 0,-47-16-8 0,21 4 2 15,-21-4-3-15,25 4-4 0,-12-2 0 16,4 0-2-16,0-1-5 0,0 4-6 0,-17-5-9 16,27 4-4-16,-13-3-8 0,-14-1-7 15,22 4-18-15,-22-4-16 0,20 2-25 16,-20-2-27-16,14 2-33 0,-14-2-36 15,0 0-56-15,17 2-51 0,-17-2-92 0,0 0-166 16,0 0-423-16,10-7-315 0</inkml:trace>
  <inkml:trace contextRef="#ctx0" brushRef="#br0" timeOffset="192634.73">17928 11186 2826 0,'0'0'-26'0,"2"-21"9"16,-2 21 9-16,2-19 16 0,-2 19 28 0,2-17 31 15,-2 17 20-15,0 0 9 0,4-19 0 16,-4 19-3-16,0 0 16 0,0 0 8 0,0 0 9 16,0 0 2-16,0 0-6 0,0 0-6 15,0 0-13-15,0 0-9 0,0 0-8 16,0 0-12-16,-12 67-10 0,7-45-4 0,5 2-2 16,-4 3-5-16,0 0-8 0,2 1-8 15,-3 2-2-15,1-2-2 0,0 0-6 16,2-1-4-16,-2 0-4 0,0-3-10 0,0 1-17 15,2-4-20-15,-1-1-24 0,-2-2-27 16,5-2-34-16,0-16-38 0,-4 28-43 16,4-17-37-16,0-11-55 0,0 16-123 0,0-16-565 15,4 9-419-15</inkml:trace>
  <inkml:trace contextRef="#ctx0" brushRef="#br0" timeOffset="192902.43">18036 11386 2889 0,'8'-8'3'0,"-8"8"68"0,12-15 11 0,-12 15 1 16,8-12-9-16,-8 12-3 0,0 0 5 0,0 0 9 16,0 0 3-16,0 0 7 0,0 0-3 15,0 0 1-15,0 0 2 0,0 0 0 16,0 0-1-16,-58 14 0 0,47-7-11 0,3 3-5 16,8-10 0-16,-14 21-14 0,8-10-11 15,6-11-5-15,-6 23-6 0,6-7-4 0,0-16-4 16,10 29-2-16,0-14-7 0,0 3 0 15,3-1-5-15,4-1 0 0,0-1-7 0,-1 0-10 16,4 1-15-16,-4-3-21 0,2-2-30 16,-4-2-38-16,1 1-53 0,0-1-57 15,-2-2-64-15,-13-7-162 0,20 5-161 0,-10-3-299 16,-10-2-280-16</inkml:trace>
  <inkml:trace contextRef="#ctx0" brushRef="#br0" timeOffset="193150.24">18302 11594 2721 0,'0'0'-6'15,"0"0"9"-15,0 0 9 0,24 7 17 0,-24-7 39 16,0 0 34-16,6 13 23 0,-6-13 14 16,0 0-7-16,6 19-6 0,-6-19 1 0,0 18 1 15,0-18 6-15,-2 21 3 0,2-21-4 16,2 24-11-16,-2-10-10 0,0-14-21 0,0 29-9 15,0-15-3-15,3 2-17 0,-1 1-20 16,2-4-24-16,-2 1-27 0,0-3-37 16,-2-11-48-16,2 19-47 0,-2-19-55 0,4 17-49 15,-4-17-97-15,4 5-170 0,-4-5-432 16,0 0-367-16</inkml:trace>
  <inkml:trace contextRef="#ctx0" brushRef="#br0" timeOffset="193977.53">18732 11454 2767 0,'0'0'-87'0,"0"0"33"15,-4-22 21-15,4 22-7 0,0 0 11 0,2-19 16 16,-2 19 28-16,0 0 27 0,4-19 20 15,-4 19 13-15,4-14 13 0,-4 14 1 16,0 0 8-16,15-13 7 0,-15 13 4 0,13-8 0 16,-13 8-8-16,19-6-10 0,-19 6-9 15,22 2-7-15,-22-2-10 0,22 8 0 16,-11 0-5-16,0 1-3 0,-3 2-5 0,1 3-2 16,-3 1-2-16,-2 0-4 0,-2 3-1 0,-2-2 0 15,0 4-2-15,0-20 7 0,-6 34-6 16,0-17-3-16,-1 1 4 0,-1-4 5 15,-1 1 0-15,1-1 2 0,1-1-2 0,-1-1-2 16,8-12-5-16,-10 20-3 0,10-20-1 16,-10 16-7-16,10-16-1 0,-6 13-2 15,6-13-6-15,0 0-6 0,0 0-6 16,0 0 0-16,0 0-7 0,0 0 1 0,0 0-3 16,0 0-1-16,51-30 1 0,-38 15-1 15,-2-5-1-15,1 1 6 0,2-1-6 0,-2 0 8 16,-2 4-1-16,1-4 7 0,-3 6 7 15,1 3 5-15,-3 0 9 0,-6 11 0 0,11-19-12 16,-11 19 10-16,8-10 16 0,-8 10-14 16,0 0 9-16,0 0 1 0,0 0 5 15,0 0 4-15,6 35 10 0,-6-35 0 0,5 26-2 16,-1-8-4-16,-1-3-4 0,1 3-4 16,0-4-6-16,4 4-10 0,-2-4-7 15,3 2-27-15,2-3-24 0,-1 1-34 0,1-3-42 16,1-4-58-16,1 3-82 0,0-7-60 15,-3 2-142-15,3-3-142 0,-13-2-28 0,21 0-337 16,-21 0-378-16</inkml:trace>
  <inkml:trace contextRef="#ctx0" brushRef="#br0" timeOffset="194254.84">19324 11587 2925 0,'0'0'50'16,"0"0"54"-16,0 0-10 0,0 0-10 0,0 0-5 16,0 0-7-16,26 14-2 0,-26-14 1 15,0 0-2-15,21 4-10 0,-21-4-9 16,22 0-2-16,-22 0-5 0,24 2-4 0,-24-2-7 15,28 0-5-15,-28 0-13 0,28-2-29 16,-28 2-36-16,25 0-49 0,-25 0-45 16,26 0-59-16,-26 0-111 0,19-2-621 0,-9 0-350 15</inkml:trace>
  <inkml:trace contextRef="#ctx0" brushRef="#br0" timeOffset="194875.94">19769 11485 2856 0,'0'0'-23'0,"0"0"29"16,0 0 8-16,0 0 15 0,0 0 4 15,0 0 10-15,0 0-4 0,0 0-2 16,4 40 0-16,-4-40-5 0,5 19 0 0,-1-10-7 15,3 3 2-15,-1-1 5 0,2-1 2 16,0-1 8-16,2-1 2 0,0-1-5 0,-2 1-3 16,0-2-4-16,3-3-3 0,-11-3-3 15,19 8-5-15,-8-8-1 0,-11 0-4 0,16 0-3 16,-16 0-3-16,20-5 3 0,-12-1-2 16,0 0 1-16,-8 6 7 0,14-17 13 15,-14 17 27-15,12-15 21 0,-12 15 12 0,9-15 3 16,-9 15-6-16,8-12-7 0,-8 12-4 15,0 0-10-15,10-13-4 0,-10 13-7 0,0 0 0 16,7-11 12-16,-7 11 5 0,0 0 4 16,0 0 2-16,0 0 1 0,0 0 5 15,0 0-3-15,0 0-3 0,0 0 0 0,0 0-10 16,0 0-5-16,0 0-8 0,0 0-3 16,2 41-6-16,-2-41-7 0,3 21-3 15,-3-21 0-15,2 23-5 0,-2-23-6 0,2 23-3 16,2-8-3-16,-2-1-2 0,2 3-1 15,0-2-3-15,-4-15 0 0,6 31-2 0,-2-18-1 16,1 2-3-16,0-2 3 0,-5-13-6 16,6 25 0-16,-4-15 2 0,-2-10-3 0,6 21 3 15,-6-21-1-15,4 17-4 0,-4-17 0 16,2 13 1-16,-2-13 0 0,5 13 3 0,-5-13-1 16,0 0-5-16,0 0-1 0,4 18-7 15,-4-18-7-15,0 0-9 0,0 0-8 0,0 0-9 16,4 15-14-16,-4-15-18 0,4 3-27 15,-4-3-36-15,0 0-50 0,0 0-58 0,0 0-64 16,0 0-150-16,0 0-132 0,0 0-19 16,0 0-311-16,0 0-317 0</inkml:trace>
  <inkml:trace contextRef="#ctx0" brushRef="#br0" timeOffset="195982.09">18633 11180 2756 0,'0'0'-58'16,"-7"-15"24"-16,7 15 16 0,0 0 33 0,0 0 41 15,0 0 33-15,0 0 36 0,0 0 16 16,0 0 14-16,0 0 12 0,0 0 3 0,0 0 4 15,0 0-8-15,-17 43-13 0,13-25-22 16,2 1-4-16,0 1-2 0,0 7-8 16,0 2-7-16,-2 1-9 0,2 1-2 0,0 0-18 15,0 1-15-15,-2 0 2 0,2 1-11 16,2 3-5-16,-2-2-6 0,0-1-5 16,4 5 1-16,2-2-9 0,4 2-10 0,0-4-17 15,2 2-17-15,12 1-27 0,1-4-31 16,7-2-46-16,3-2-56 0,20 5-58 0,-4-7-45 15,-7-8-80-15,5-2-156 0,-3-2-70 16,1-2-337-16,-5-3-319 0</inkml:trace>
  <inkml:trace contextRef="#ctx0" brushRef="#br0" timeOffset="196537.13">20252 11285 2800 0,'0'0'-29'0,"0"0"20"0,0 0 21 0,0 0 17 15,0 0 37-15,0 0 36 0,0 0 24 16,0 0 16-16,0 0 6 0,36 25-7 0,-36-25-3 16,12 19-10-16,-3-5-2 0,-2 1-5 15,1 3-7-15,0 5-14 0,0 0-11 16,2 1-6-16,-4 3-8 0,0 0-15 0,0 0-1 15,1 1-11-15,-3 1-2 0,-2 0-2 16,0-1-7-16,-2-1-4 0,0 1-6 0,0-1-16 16,-2-2-29-16,-2-2-37 0,0-3-52 15,-1 0-63-15,-1-1-62 0,0-4-104 0,-5-2-201 16,2 1-66-16,1-4-256 0,-2 1-213 16</inkml:trace>
  <inkml:trace contextRef="#ctx0" brushRef="#br0" timeOffset="197803.96">20682 11505 2509 0,'0'0'-95'0,"-15"-1"6"0,15 1-10 0,0 0-2 16,0 0-7-16,0 0-3 0,0 0 10 15,0 0 11-15,0 0 7 0,0 0 4 0,0 0 14 16,-15-3 14-16,15 3 18 0,0 0 25 16,0 0 21-16,0 0 13 0,0 0 16 15,0 0 13-15,0 0 5 0,0 0 15 0,0 0 16 16,0 0-1-16,0 0 10 0,0 0 15 16,0 0 14-16,0 0 20 0,0 0 18 0,0 0 7 15,0 0 6-15,0 0 1 0,0 0-8 16,0 0-10-16,0 0-10 0,0 0-23 15,0 0-11-15,0 0-20 0,0 0-6 0,44-4-13 16,-44 4-11-16,28 0-12 0,-28 0-9 16,30 3-10-16,-30-3-6 0,27 0-12 15,-12 0-12-15,-15 0-20 0,27 1-26 0,-11-1-37 16,-16 0-52-16,27 0-49 0,-12 0-62 16,-15 0-116-16,23-1-192 0,-13-2-300 0,-10 3-189 15</inkml:trace>
  <inkml:trace contextRef="#ctx0" brushRef="#br0" timeOffset="198093.91">20783 11376 2417 0,'0'0'-73'0,"0"0"44"0,0 0 19 16,0 0 47-16,0 0 56 0,0 0 46 0,0 0 36 15,0 0 12-15,0 0 1 0,0 0-18 16,0 0-16-16,-2 38-18 0,2-38-13 0,4 27-12 16,-1-12-13-16,-1 2-2 0,0 0-15 15,0 3-5-15,2-3-7 0,-2 2-9 16,3 2-7-16,-3-2-2 0,0 0-3 0,2 0-11 16,-2 0-5-16,0-2-12 0,0 0-23 15,2-4-27-15,-4-13-48 0,6 25-53 16,-3-13-60-16,0-4-58 0,-3-8-130 0,4 11-184 15,-4-11-324-15,0 0-263 0</inkml:trace>
  <inkml:trace contextRef="#ctx0" brushRef="#br0" timeOffset="198387.41">21209 11101 2806 0,'10'-11'47'0,"-10"11"4"0,0 0 1 0,11-7 27 15,-11 7 28-15,0 0 14 0,0 0 3 16,0 0-7-16,11 28-10 0,-11-28-7 0,0 32-9 16,-2-14 5-16,0 3 0 0,2 5 1 15,0 1-9-15,0 0-2 0,-3 3-7 0,6-3-5 16,-3 1-9-16,2 0-8 0,0-4-7 15,0 1-4-15,0-4-25 0,0-2-32 0,0-4-40 16,0 0-39-16,-2-15-50 0,2 23-52 16,0-13-50-16,-2-10-76 0,0 0-151 15,4 12-478-15,-4-12-372 0</inkml:trace>
  <inkml:trace contextRef="#ctx0" brushRef="#br0" timeOffset="198603.6">21391 11269 2944 0,'0'0'45'0,"0"0"34"16,0 0-14-16,0 0-4 0,0 0 2 0,-27-5 28 16,27 5 29-16,0 0 21 0,-36 15 5 15,25-7-11-15,-2-1-20 0,4 4-17 16,-1 1-1-16,4 1 4 0,0 1-3 0,6-14-7 16,-3 28-9-16,6-13-6 0,3 3-11 15,4 1-10-15,3-2-23 0,2 0-33 0,2 0-44 16,1-2-63-16,2-1-72 0,3-1-61 15,-4-3-105-15,-2-2-170 0,3-4-69 16,-6 1-266-16,0-3-198 0</inkml:trace>
  <inkml:trace contextRef="#ctx0" brushRef="#br0" timeOffset="198885.62">21548 11505 2878 0,'14'-12'157'0,"-14"12"-20"16,0 0-33-16,13-6-24 0,-13 6-12 15,0 0-8-15,21-5-7 0,-21 5-10 0,0 0-26 16,23 0-20-16,-23 0-7 0,0 0 1 16,26 5 6-16,-26-5 15 0,14 6 21 0,-14-6 12 15,14 7 15-15,-14-7 6 0,6 11 5 16,-6-11 5-16,2 19 10 0,-2-19-5 16,0 0 5-16,-10 32 1 0,2-19-3 0,8-13 2 15,-10 24 0-15,4-13-2 0,0 1 0 16,2 1-8-16,4-13-2 0,-5 23-5 15,5-23-13-15,2 23-16 0,-2-23-28 0,13 23-41 16,-3-16-55-16,1 3-71 0,4-4-78 16,-3-1-91-16,6-2-191 0,-6-2-96 0,-1 2-319 15,-11-3-337-15</inkml:trace>
  <inkml:trace contextRef="#ctx0" brushRef="#br0" timeOffset="199181.73">22164 11139 3031 0,'0'0'83'15,"0"0"12"-15,0 0-3 0,0 0-1 16,0 0-1-16,-41 24-2 0,33-12-9 0,1 4-6 15,-1 3-9-15,-1 4-4 0,3 0-7 16,2 2-3-16,0-1 4 0,0 3 11 16,2-1-8-16,2 0-1 0,2 0-7 0,0 1-7 15,2 0-3-15,0-2-10 0,4 0-30 16,1-3-43-16,2 0-50 0,1-2-66 0,1-1-58 16,-1-6-88-16,4 3-181 0,-4-5-431 15,-2-3-316-15</inkml:trace>
  <inkml:trace contextRef="#ctx0" brushRef="#br0" timeOffset="199707.1">22392 11290 2803 0,'0'0'20'0,"0"0"23"15,0 0-10-15,0 0-8 0,0 0 10 0,0 0 33 16,0 0 15-16,0 0 9 0,0 0-3 15,0 0-8-15,0 0-5 0,0 0-7 16,-2 57 2-16,2-57-5 0,2 31-5 0,0-15-7 16,0 0-3-16,2 0-8 0,0-1-3 15,1-2-8-15,-5-13-6 0,11 25-19 0,-7-17-11 16,-4-8-17-16,10 13-9 0,-10-13-1 16,13 5-2-16,-13-5 9 0,0 0-2 15,0 0 4-15,0 0 9 0,30-24 17 0,-26 14 16 16,-4 10 22-16,12-25 18 0,-5 12 16 15,-3 2 12-15,-4 11 7 0,9-17 0 0,-9 17-3 16,8-15-10-16,-8 15-3 0,6-12 3 16,-6 12 6-16,0 0 22 0,0 0-9 15,0 0-6-15,0 0-10 0,0 0-5 0,13 36-12 16,-11-20 0-16,0 3-12 0,2 0-8 16,1 3-2-16,-1 3-7 0,1 3 2 0,-1-2-11 15,2 2-1-15,0 2-7 0,-2-1-1 16,0 0-3-16,4 0-2 0,-6-3-2 0,0 1-3 15,-2-4-2-15,0-2 5 0,-4-2 8 16,-2-3 10-16,0 2-7 0,-2-5 3 0,-4-1-6 16,-2-5 0-16,0-3-2 0,-3 0-3 15,0-4 2-15,2-3-3 0,-1-2-2 16,0-1-6-16,16 6-30 0,-21-21-27 0,13 6-35 16,4-2-34-16,-1-2-49 0,5-2-59 15,5 2-52-15,-1-6-75 0,6 2-177 16,1 1-92-16,1 1 34 0,4 2-294 15,-2 0-254-15</inkml:trace>
  <inkml:trace contextRef="#ctx0" brushRef="#br0" timeOffset="199918.45">22834 11515 2820 0,'17'6'156'0,"-17"-6"18"0,0 0-27 15,0 0-26-15,22 2-23 0,-22-2-9 16,18 2-13-16,-18-2-7 0,28 4-25 0,-13-4-44 16,-15 0-35-16,36 1-21 0,-18-1-17 15,2 0-12-15,-1 2-14 0,2 1-29 16,-2-3-40-16,-1 0-93 0,0-3-185 0,-3 1-313 16,-2 1-47-16</inkml:trace>
  <inkml:trace contextRef="#ctx0" brushRef="#br0" timeOffset="200389.18">23258 11332 2262 0,'4'-13'-3'0,"-4"13"0"0,0 0 3 16,9-11-9-16,-9 11 2 0,0 0-2 15,0 0 4-15,18-4 5 0,-18 4 16 16,0 0 1-16,0 0 14 0,22 19 20 0,-16-7 20 15,-2 0 14-15,-4-12 11 0,6 31 3 0,-3-14 2 16,-3 2-2-16,-3 0-2 0,1 2-10 16,0-2-2-16,-2 1-5 0,2-2-5 15,-2 1 1-15,0-1-1 0,0-1-1 0,0-2 4 16,4-15-2-16,-8 25 4 0,8-25-2 16,-4 19-6-16,4-19-9 0,0 13-17 0,0-13-14 15,0 0-6-15,0 0-8 0,0 0-6 16,24 4-5-16,-24-4-9 0,0 0 1 15,30-28-2-15,-16 12 2 0,1-3 1 0,2 0 5 16,-2-1 12-16,1 2 18 0,0-2 11 16,-2 6 14-16,-1-2 8 0,-3 3 10 0,-1 4-2 15,0-3-11-15,-9 12 0 0,12-13 9 16,-12 13 2-16,13-6-16 0,-13 6 10 16,0 0 1-16,0 0-6 0,0 0-5 0,21 21 3 15,-21-21 0-15,9 23-6 0,-3-10-5 16,0 1-6-16,1 1-3 0,1 0-11 15,3 1-17-15,1 0-27 0,2 0-30 0,-2-1-37 16,-2-3-48-16,3-1-61 0,0 1-62 16,0-3-46-16,-3-2-102 0,2-1-152 0,0 0-66 15,-4-2-274-15,-8-4-268 0</inkml:trace>
  <inkml:trace contextRef="#ctx0" brushRef="#br0" timeOffset="200808.94">23840 11271 2793 0,'0'0'63'16,"0"0"33"-16,-12-11 11 0,12 11 7 0,0 0-3 16,0 0-1-16,0 0 0 0,0 0-7 15,0 0-2-15,0 0 5 0,0 0-4 0,0 0 5 16,31 34-1-16,-25-18 1 15,3 3-3-15,-1 3 1 0,1 2 2 0,-3 2-1 16,-2 0-3-16,2 1-12 0,-2 0-5 0,-2 0-13 16,2 0-5-16,-4 1-11 0,-4-1-12 15,0-3-19-15,0 1-29 0,-2-1-35 16,2-2-28-16,-2-3-54 0,-1-2-62 0,1 1-58 16,-3-6-70-16,3 0-166 0,-2 0-114 15,1-5-367-15,-1 1-390 0</inkml:trace>
  <inkml:trace contextRef="#ctx0" brushRef="#br0" timeOffset="203644.58">24250 11576 2739 0,'0'0'-155'0,"0"0"29"15,0 0 24-15,0 0 24 0,0 0 26 0,0 0 20 16,0 0 29-16,0 0 9 0,0 0 23 15,0 0 1-15,0 0 12 0,0 0 10 16,0 0 9-16,0 0 15 0,0 0 12 0,0 0 14 16,0 0 5-16,0 0 5 0,0 0 6 15,0 0 10-15,0 0 1 0,0 0 0 0,0 0 3 16,0 0-5-16,0 0-5 0,0 0-9 16,0 0-10-16,0 0-8 0,0 0-10 15,0 0-7-15,0 0-6 0,0 0-4 0,0 0-6 16,0 0-7-16,0 0-5 0,0 0-4 15,0 0 0-15,0 0-1 0,0 0 3 0,0 0-3 16,0 0 0-16,0 0 3 0,0 0-4 16,0 0-10-16,0 0 2 0,0 0-7 15,55 4 5-15,-55-4 6 0,34 0-4 0,-12 2 1 16,-1-2 3-16,5 2 3 0,2-2-21 16,0 0 0-16,2 2 0 0,-6-1 6 15,-1-1 7-15,0 0-5 0,-4 3 5 0,0-3-6 16,-19 0 1-16,33 0-6 0,-20 0-1 0,-13 0-9 15,25 1-15-15,-25-1-20 0,20 3-28 16,-12-6-34-16,-8 3-47 0,0 0-70 16,18-1-48-16,-18 1-80 0,0 0-146 0,2-12-113 15,-2 12-16-15,0 0-266 0,0 0-232 16</inkml:trace>
  <inkml:trace contextRef="#ctx0" brushRef="#br0" timeOffset="204046.4">24503 11346 2629 0,'0'0'1'16,"0"0"24"-16,8-11-7 0,-8 11 0 0,0 0-7 15,0 0 5-15,0 0 6 0,10-10 16 16,-10 10 6-16,0 0 2 0,0 0 7 16,0 0 21-16,0 0 25 0,0 0 35 0,0 0 22 15,0 0 5-15,0 0-2 0,22 25-6 16,-22-25-19-16,4 19-11 0,-4-19-14 0,4 22-13 16,-2-5-6-16,1-1-14 0,-3 1-1 15,3 0-10-15,-3 2-3 0,3-2-6 16,1 3-7-16,-4-2-3 0,2 1 0 0,0 1-8 15,0-4-3-15,0 2-7 0,1-1 3 16,-3 0-6-16,0-17-6 0,4 29-7 16,-4-16-14-16,0-13-24 0,4 20-25 0,-4-10-29 15,0-10-32-15,0 0-34 0,4 21-54 16,-4-14-38-16,0-7-56 0,0 0-117 0,6 11-133 16,-6-11-358-16,0 0-286 0</inkml:trace>
  <inkml:trace contextRef="#ctx0" brushRef="#br0" timeOffset="204646.7">25080 10967 2775 0,'7'-12'12'0,"-7"12"20"0,0 0 8 15,6-11 6-15,-6 11 3 0,0 0 6 16,0 0 16-16,0 0 13 0,0 0 1 0,0 0-4 16,0 0-8-16,0 0-5 0,0 0-9 15,4 42-1-15,-4-42-9 0,-2 34 2 0,4-15-10 16,-4 2-6-16,4 2-2 0,-2 2-1 15,0 6-4-15,3-3-2 0,-3 2-5 16,0-1-2-16,0-2-2 0,-3 2-1 0,6 0-4 16,-3-1 2-16,0-6-2 0,-3-1-1 15,3 0-3-15,0-4-2 0,-2 0-1 0,2-17 0 16,0 28-2-16,-2-16-1 0,2-12-2 16,-2 19 2-16,2-19-1 0,0 0 0 0,-9 15-2 15,9-15 4-15,0 0-5 0,0 0 0 16,0 0-2-16,0 0 3 0,0 0 1 15,0 0 1-15,0 0-4 0,24-47 4 16,-13 37 3-16,-1-1 0 0,3 0 1 0,3 1 0 16,1 2 13-16,0 2 15 0,3 3 18 15,-2 3 18-15,-18 0 16 0,40 3 6 16,-20 3 12-16,-1 2-18 0,-2 2-1 0,-3-1 3 16,-3 3 0-16,-2 0-5 0,-3 2-3 15,-4 0 14-15,-2-14 1 0,0 24-7 0,0-24-6 16,-11 22-10-16,-1-11-6 0,-1-2-12 15,-4-1-8-15,2-3-16 0,-1 3-39 0,-2-4-27 16,2-1-37-16,0-3-39 0,16 0-52 16,-25-3-57-16,13 1-47 0,1-4-79 0,11 6-166 15,-15-14-98-15,11 2-363 0,0 1-428 16</inkml:trace>
  <inkml:trace contextRef="#ctx0" brushRef="#br0" timeOffset="204932.56">25699 11078 3112 0,'0'0'35'0,"0"0"12"15,0 0 1-15,0 0 2 0,0 0 15 16,0 0 18-16,0 0 14 0,-26 39 28 0,15-20-6 15,1 3-5-15,2-2-10 0,-2 5 1 16,-1-1-2-16,5 3 5 0,-1-2-4 16,2 1-14-16,1 4 0 0,2-4-15 0,2 0-16 15,2 1-18-15,2-2-36 0,3 0-31 16,-2-2-44-16,2-2-61 0,3-2-66 0,0 0-56 16,-2-7-88-16,2-1-167 0,1-2-467 15,-4-1-425-15</inkml:trace>
  <inkml:trace contextRef="#ctx0" brushRef="#br0" timeOffset="205435.37">25866 11335 3103 0,'13'-12'45'0,"-13"12"18"0,0 0-6 0,0 0-4 15,0 0-2-15,0 0 0 0,0 0-3 16,14 30-2-16,-14-30-2 0,11 22-7 0,-5-11 2 15,4 2-8-15,-3-2-5 0,6 3 4 16,1-1-1-16,-1 0-4 0,3-1-2 16,1-1-1-16,-1-2-6 0,0-1-6 0,-2-2-6 15,3-1-8-15,-1-2-5 0,-16-3 2 16,25 1 4-16,-25-1 9 0,22-8 8 0,-8 4 8 16,-5-7 5-16,2 0 10 0,-11 11 10 15,18-21 11-15,-11 10 20 0,-1-1 16 16,-6 12 10-16,12-14 13 0,-12 14 7 0,9-16-25 15,-9 16 2-15,8-11-7 0,-8 11-2 16,0 0-1-16,0 0 23 0,0 0-7 16,0 0-6-16,0 0 1 0,0 0-10 0,14 30-6 15,-12-14-6-15,1 1-11 0,-1-1-8 16,2 6-4-16,-2 2-7 0,3 1-7 0,-3 2-4 16,3 0-5-16,-3 1-3 0,1 0-2 15,-1 1-5-15,0-3-2 0,0 3-1 0,-2-6-2 16,-2 4-4-16,0-6 3 0,-2-2 1 15,-1 0 1-15,-5-2-3 0,-1-1 0 16,-4-6 0-16,1-2-3 0,-4-2 1 0,0-4-5 16,-4 0-5-16,3-4-9 0,-2-3-14 15,2-3-20-15,4-4-22 0,-1-1-27 0,1-6-32 16,5-4-48-16,3-1-62 0,5-7-64 16,0-2-121-16,8-3-202 0,-1 0 5 0,5-2-480 15,0 2-667-15</inkml:trace>
  <inkml:trace contextRef="#ctx0" brushRef="#br0" timeOffset="205673.4">26226 10958 3426 0,'0'0'42'0,"15"-11"47"15,-15 11 0-15,0 0 0 0,0 0 15 16,0 0 16-16,0 0-5 0,0 0-4 0,0 0-17 16,0 0-15-16,0 0-26 0,0 0-31 15,0 0-31-15,0 0-46 0,0 0-50 16,0 0-73-16,25 6-59 0,-25-6-97 0,0 0-174 16,0 0-403-16,0 0-307 0</inkml:trace>
  <inkml:trace contextRef="#ctx0" brushRef="#br0" timeOffset="205978.37">26589 11372 2781 0,'0'0'62'0,"0"0"47"0,9 14-7 0,-9-14-12 15,0 0 11-15,11 13 15 0,-11-13 7 16,16 8 0-16,-16-8-12 0,18 9-10 0,-9-5-13 16,-9-4-9-16,27 10-11 0,-13-7-5 15,-1 1-9-15,3 0-12 0,1 0-25 16,-3-3-45-16,-14-1-58 0,32 7-71 15,-17-7-66-15,-3 1-107 0,1-2-190 0,-13 1-360 16,23-3-248-16</inkml:trace>
  <inkml:trace contextRef="#ctx0" brushRef="#br0" timeOffset="206505.01">26982 11279 2767 0,'0'0'21'0,"7"-10"8"16,-7 10-4-16,0 0-1 0,0 0 6 15,18-11 9-15,-18 11 15 0,0 0 14 16,17 0-4-16,-17 0 4 0,0 0 7 0,0 0 17 16,21 13 16-16,-21-13 8 0,9 18 2 15,-4-6-7-15,-3 4-10 0,0-1-3 16,0 4-14-16,-2-19-9 0,-2 39-5 0,-2-16-6 15,-1 1-10-15,0-3-2 0,-1 2-6 16,-1 0-2-16,1-2-3 0,-2-2-2 16,2-1 5-16,1-4-6 0,-1 1-3 0,1-1-4 15,5-14 2-15,-11 25-8 0,11-25 3 16,-3 16-5-16,3-16-8 0,0 0-6 0,-2 14-6 16,2-14-10-16,0 0-5 0,0 0-3 15,0 0 0-15,0 0-1 0,36-25-1 0,-26 12 2 16,1-6 1-16,2-2 5 0,-2 1 9 15,-2-2 14-15,2 1 14 0,1 2 4 16,-4 0 12-16,-1 3 5 0,1 1 7 0,-4 4 0 16,3-2-3-16,-7 13 1 0,8-18-28 15,-8 18 12-15,7-11 16 0,-7 11 6 0,0 0 16 16,0 0 18-16,0 0 0 0,0 0-3 16,0 0-8-16,18 29-9 0,-18-29-5 15,7 23-10-15,4-8-7 0,-6 0-6 0,8 0-9 16,-3 2-17-16,3 1-28 0,2-3-28 15,1 0-33-15,-1-2-39 0,-1-1-45 0,-1-5-57 16,4 1-68-16,-5-4-77 0,-2 0-140 16,-10-4-107-16,20-2-16 0,-20 2-336 15,0 0-382-15</inkml:trace>
  <inkml:trace contextRef="#ctx0" brushRef="#br0" timeOffset="206709.99">27072 10852 3121 0,'0'0'165'16,"0"0"-5"-16,0 0-23 0,0 0-14 16,0 0-17-16,0 0-11 0,0 0-9 0,0 0-16 15,0 0-52-15,0 0-81 0,0 0-93 16,0 0-76-16,0 0-146 0,0 0-596 0,0 0-426 15</inkml:trace>
  <inkml:trace contextRef="#ctx0" brushRef="#br0" timeOffset="207064.44">27485 11092 3054 0,'16'8'-10'16,"-16"-8"18"-16,11 5 18 0,-11-5 40 0,19 10 43 15,-11-4 33-15,4 2 6 0,-12-8-2 16,24 17-9-16,-13-4-4 0,1 6 16 15,1 0 2-15,0 4-19 0,1 3 2 0,0 5-2 16,1 2-8-16,-3 0-10 0,-2 2-15 16,-5 0-11-16,2-3-7 0,-4-2-8 15,-8 3-5-15,0 2-11 0,-2-2-7 0,-8 1-23 16,-3 1-38-16,-9-1-57 0,-2-2-81 16,-5 1-110-16,-20 1-173 0,1 2-167 0,-8-1-10 15,-7-7-380-15,-4-1-455 0</inkml:trace>
  <inkml:trace contextRef="#ctx0" brushRef="#br0" timeOffset="209601.16">14414 16970 798 0,'0'0'254'0,"0"0"-67"15,0 0-34-15,0 0-7 0,0 0-12 16,0 0 1-16,0 0-7 0,0 0 3 0,20 4 8 16,-20-4 1-16,0 0 2 0,0 0-5 15,0 0-15-15,0 0-7 0,0 0-18 16,0 0-15-16,0 0-3 0,0 0-5 0,0 0-14 15,0 0-6-15,0 0-5 0,0 0-2 16,0 0-6-16,0 0-1 0,0 0-3 16,0 0 0-16,0 0-1 0,0 0 3 0,0 0 1 15,0 0 0-15,0 0 4 0,0 0-11 16,0 0-8-16,0 0-10 0,0 0-9 16,-25 25-14-16,25-25-8 0,0 0-6 0,0 0-4 15,0 0 0-15,0 0-5 0,0 0 6 16,0 0 2-16,0 0 4 0,0 0 1 0,0 0 3 15,0 0 6-15,0 0 9 0,0 0 2 16,0 0 4-16,0 0-2 0,0 0-4 16,0 0 4-16,0 0-4 0,0 0 3 0,0 0-1 15,0 0-3-15,-5-44 6 0,5 44 3 16,0 0 3-16,0 0 8 0,0 0 2 16,0 0 8-16,0 0-2 0,0 0 1 0,0 0 0 15,0 0-4-15,0 0 1 0,0 0 0 16,0 0 0-16,-3 48-4 0,3-48-2 0,-10 12-1 15,10-12-5-15,-11 11 0 0,11-11 2 16,-14 9-4-16,14-9 0 0,-13 6-5 0,13-6 0 16,0 0-6-16,0 0-8 0,-21 0-14 15,21 0-14-15,0 0-15 0,0 0-6 16,0 0-12-16,-7-26 2 0,7 26-9 0,0 0 6 16,0 0-1-16,0 0 4 0,7-28 6 15,-7 28 0-15,0 0 4 0,0 0 6 0,0 0 2 16,0 0 6-16,0 0-26 0,0 0-33 15,0 0-40-15,0 0-111 0,0 0-535 16,3 48-90-16</inkml:trace>
  <inkml:trace contextRef="#ctx0" brushRef="#br0" timeOffset="213439.64">14447 16991 1356 0,'0'0'160'0,"0"0"-32"0,0 0-39 16,0 0-17-16,0 0-10 0,0 0-21 16,0 0-1-16,0 0-1 0,0 0-4 15,0 0-8-15,0 0 1 0,0 0 12 0,0 0-9 16,0 0 12-16,0 0 9 0,0 0 9 15,0 0 3-15,0 0 9 0,0 0 13 16,0 0 7-16,0 0 4 0,0 0 0 0,0 0 0 16,0 0-1-16,0 0-6 0,0 0-4 15,-38 20 0-15,38-20-6 0,0 0-3 16,0 0-7-16,-12 9-4 0,12-9-10 0,0 0-3 16,0 0-7-16,0 0-4 0,-11 7-5 15,11-7-5-15,0 0-2 0,0 0-5 16,0 0 0-16,0 0 0 0,-21 3 2 0,21-3 1 15,0 0-1-15,0 0 1 0,0 0-5 16,0 0-2-16,0 0 0 0,0 0-7 0,0 0-1 16,-17-18 1-16,17 18-6 0,0 0 2 15,0 0-4-15,-4-15-4 0,4 15 0 16,0 0 1-16,0 0 0 0,0 0 1 0,0 0-3 16,0 0-1-16,0 0 0 0,0 0 0 15,0 0 1-15,0 0 1 0,0 0 2 16,0 0 6-16,0 0 1 0,0 0 6 0,0 0 2 15,0 0 4-15,0 0-1 0,0 0 4 16,0 0 1-16,0 0-2 0,0 0 3 0,0 0-3 16,0 0-1-16,0 0-2 0,0 0-3 15,0 0-3-15,0 0-3 0,0 0-16 0,0 0-20 16,0 0-21-16,22-14-33 0,-22 14-42 16,0 0-66-16,0 0-67 0,0 0-164 15,0 0-138-15,0 0-316 0,0 0-231 16</inkml:trace>
  <inkml:trace contextRef="#ctx0" brushRef="#br0" timeOffset="-207836.11">10774 11125 196 0,'0'0'87'0,"0"0"-36"16,0 0 1-16,0 0 9 0,0 0 7 0,0 0 3 16,0 0-4-16,0 0-12 0,0 0 2 15,0 0 0-15,0 0 5 0,0 0-7 16,0 0 6-16,0 0-5 0,0 0 4 0,0 0-6 15,0 0-1-15,0 0 2 0,0 0 6 0,0 0 1 16,-34-6 3-16,34 6 7 0,0 0-1 16,0 0 12-16,0 0-2 0,0 0 7 15,0 0 2-15,0 0 6 0,0 0 1 0,0 0 4 16,0 0-2-16,0 0 3 0,0 0 2 16,0 0 1-16,-15-8 1 0,15 8 1 15,0 0-3-15,0 0 2 0,0 0-2 0,0 0-6 16,0 0-2-16,0 0-5 0,0 0-11 15,0 0-10-15,-16-7-6 0,16 7-5 16,0 0-3-16,0 0-6 0,0 0-4 0,0 0 0 16,0 0-1-16,0 0-2 0,-14-8-1 15,14 8-1-15,0 0-3 0,0 0-4 0,0 0-2 16,0 0-2-16,0 0-1 0,0 0-3 16,0 0-5-16,0 0-2 0,0 0-2 15,0 0-3-15,0 0-1 0,0 0-5 0,0 0 3 16,0 0-2-16,0 0-5 0,0 0 3 15,0 0-1-15,0 0-2 0,0 0 0 16,0 0 0-16,0 0-3 0,0 0 2 0,0 0-3 16,0 0 0-16,0 0 0 0,0 0 2 15,0 0 0-15,0 0-4 0,0 0 2 0,0 0 0 16,0 0 2-16,0 0-1 0,0 0-1 16,0 0-1-16,0 0-1 0,0 0 2 15,0 0 3-15,0 0-6 0,0 0 3 0,0 0 2 16,0 0-1-16,0 0 1 0,0 0-2 15,0 0 0-15,0 0 2 0,0 0-3 0,0 0 2 16,0 0 0-16,-14 19 1 0,14-19 0 16,0 0-1-16,0 0 0 0,0 0 1 15,0 0 0-15,0 0 3 0,0 0-2 0,0 0 0 16,0 0 0-16,0 0-1 0,0 0-1 16,0 0 1-16,0 0 0 0,0 0 2 0,0 0-4 15,0 0 2-15,0 0-1 0,0 0 0 16,0 0 1-16,0 0 0 0,0 0-1 15,0 0 1-15,0 0-1 0,0 0-1 16,-21-15-1-16,21 15 2 0,0 0-1 0,0 0 0 16,0 0 1-16,0 0 0 0,0 0-2 15,0 0 1-15,0 0 1 0,0 0-1 0,0 0 3 16,0 0-4-16,0 0 1 0,0 0 1 16,0 0-1-16,0 0-1 0,0 0 1 15,47-10 1-15,-47 10-1 0,0 0-3 0,0 0 2 16,0 0 0-16,0 0 0 0,0 0-2 15,0 0 0-15,24 4 1 0,-24-4 1 0,0 0 1 16,0 0 0-16,0 0-2 0,0 0-1 16,9 11 1-16,-9-11 2 0,0 0 0 0,0 0 1 15,0 0 5-15,0 0-4 0,0 0-2 16,0 0-1-16,0 0 2 0,0 0 0 16,-23 25-1-16,23-25 1 0,0 0 2 0,0 0-1 15,-14 6-1-15,14-6 4 0,0 0 0 16,0 0 1-16,0 0-3 0,0 0 1 15,0 0-3-15,0 0 0 0,0 0-2 0,0 0-4 16,0 0-9-16,0 0-6 0,0 0-6 16,0 0-12-16,0 0-18 0,0 0-32 0,0 0-39 15,0 0-42-15,0 0-45 0,0 0-54 16,0 0-139-16,0 0-527 0,0 0-346 16</inkml:trace>
  <inkml:trace contextRef="#ctx0" brushRef="#br1" timeOffset="-178423.48">16721 6186 1584 0,'0'0'131'16,"0"0"-64"-16,0 0-17 0,0 0-29 15,0 0 0-15,0 0 1 0,0 0 11 0,0 0 4 16,0 0 3-16,0 0 11 0,0 0 7 16,0 0 11-16,0 0 6 0,0 0 1 0,0 0 6 15,0 0 7-15,0 0-5 0,0 0 8 16,0 0-7-16,0 0-3 0,0 0-3 15,0 0-4-15,0 0-2 0,0 0-6 0,0 0-6 16,0 0 0-16,0 0-2 0,0 0 1 16,36 11 2-16,-36-11-3 0,0 0-1 0,19 8-7 15,-19-8-3-15,19 4-1 0,-19-4-1 16,21 2 9-16,-21-2-5 0,26 2 5 0,-12-1 2 16,-14-1 5-16,32 2-6 0,-15 0-3 15,0 0-1-15,0 0-4 0,3 0-7 16,-20-2-3-16,33 1 0 0,-18 2-11 0,0 0-3 15,-15-3 0-15,30 1-4 0,-18 2-1 16,-12-3-3-16,26 0-2 0,-26 0 0 0,25 4-1 16,-13-2-1-16,-12-2-2 0,24 2 0 15,-24-2-1-15,23 2-3 0,-23-2-1 16,21 4-10-16,-21-4-15 0,17 1-24 0,-17-1-30 16,0 0-43-16,22 0-50 0,-22 0-51 15,12-1-40-15,-12 1-101 0,0 0-145 0,0 0-357 16,0 0-217-16</inkml:trace>
  <inkml:trace contextRef="#ctx0" brushRef="#br1" timeOffset="-178021.05">16751 6091 2490 0,'0'0'-85'15,"0"0"27"-15,-18-12 21 0,18 12 1 0,0 0 15 16,0 0 11-16,0 0 12 0,0 0 23 16,0 0 6-16,-12-8 16 0,12 8-10 15,0 0 3-15,0 0-6 0,0 0 13 0,0 0 6 16,0 0 8-16,0 0 5 0,0 0-4 15,0 0-3-15,0 0-3 0,0 0-3 0,0 0-1 16,55 12-3-16,-55-12-7 0,23 4-4 16,-8-2 0-16,3 1-7 0,-2 0-2 15,6-2-4-15,-2-1-4 0,1 3-4 0,1-2 5 16,2 1-7-16,-2-2-3 0,2 0-2 16,-3 2-2-16,3-2-15 0,-6 0-19 15,3 0-17-15,-21 0-27 0,36-2-20 0,-18 0-13 16,-2 1-8-16,-1-3-15 0,-2 1-24 15,-3 0-29-15,-10 3-60 0,17-7-446 16,-11 2 67-16</inkml:trace>
  <inkml:trace contextRef="#ctx0" brushRef="#br1" timeOffset="-177693.38">17179 6005 2042 0,'-14'-10'42'16,"14"10"46"-16,0 0 1 0,-16-11 3 0,16 11 7 15,-11-7 5-15,11 7 7 0,0 0 10 16,0 0-1-16,0 0-7 0,-15-10-5 15,15 10-13-15,0 0-3 0,0 0-5 0,0 0-10 16,0 0-3-16,0 0-4 0,0 0 1 16,0 0-5-16,0 0-4 0,0 0-3 15,0 0-5-15,0 0-7 0,0 0-1 0,0 0-9 16,34 26-1-16,-19-17-6 0,0 0-1 16,4 0-7-16,0 3 3 0,0-1-6 15,3 0-1-15,0 2-7 0,0-1 1 0,1 4-3 16,-1-3-4-16,-4-2-4 0,3 5-1 15,-4-4 0-15,-2 2-1 0,-5-1 1 0,2-1 4 16,-6 1 1-16,-2 2 8 0,-4-15 5 16,-2 27 1-16,2-27 0 0,-13 27 1 15,4-13-5-15,-1-1 1 0,-1 0-11 0,1-2-29 16,-1 1-51-16,0-1-66 0,3-2-70 16,-2-1-102-16,6 0-200 0,4-8-432 0,-8 10-371 15</inkml:trace>
  <inkml:trace contextRef="#ctx0" brushRef="#br1" timeOffset="-176823.06">17973 5895 2929 0,'0'0'-14'0,"0"0"14"15,0 0 9-15,4-18-1 0,-4 18 6 16,0 0 5-16,0 0 5 0,0 0-4 16,0 0-1-16,0 0-2 0,10-9 9 0,-10 9 17 15,0 0 11-15,0 0 9 0,0 0 17 16,0 0 12-16,0 0 4 0,23 31-8 16,-23-31-8-16,7 20-9 0,-5-5-5 0,2-2-10 15,-2 3-2-15,-2-16-8 0,4 32-4 16,-2-16-3-16,1-3-6 0,-3-13-5 15,2 25 2-15,-2-25-7 0,2 21 2 0,-2-21-5 16,2 17 0-16,-2-17 2 0,2 13-5 16,-2-13 1-16,0 0 0 0,0 0-7 15,2 15 2-15,-2-15-5 0,0 0 2 0,0 0-1 16,0 0-1-16,0 0 0 0,0 0-2 16,10-44 0-16,-10 44 2 0,5-26 4 0,-5 13 0 15,5-3 6-15,-1 1 9 0,-4 15 2 16,8-27 0-16,-6 16 3 0,-2 11-2 0,6-21-2 15,-6 21-2-15,4-19-5 0,-4 19-5 16,4-13-2-16,-4 13 0 0,0 0-2 16,10-10-1-16,-10 10-2 0,0 0 0 0,0 0 0 15,0 0-2-15,0 0 1 0,18 31-2 16,-18-31 0-16,7 16-1 0,-7-16 3 0,8 20-3 16,-4-10-3-16,-4-10 6 0,7 15-4 15,-7-15 1-15,6 13 0 0,-6-13 0 16,0 0 1-16,9 13 2 0,-9-13-2 0,0 0-2 15,0 0 2-15,10 6-6 0,-10-6-1 16,0 0-2-16,0 0 3 0,0 0 0 0,20-35-2 16,-20 35 0-16,12-16 0 0,-6 6 2 15,-6 10-2-15,13-17 1 0,-7 8 1 16,-6 9-2-16,13-16 1 0,-4 10 4 0,-9 6-1 16,10-11 1-16,-10 11 8 0,12-8 11 15,-12 8 9-15,0 0 6 0,22 0 17 0,-22 0 1 16,0 0-17-16,21 17 8 0,-12-7 0 15,-3 1 0-15,2-1 0 0,-1 3-6 0,-1-1-2 16,0 1 12-16,-2 0-8 0,-4-13 1 16,12 25-6-16,-10-11-8 0,2-3-12 15,-4-11-33-15,4 22-49 0,-2-14-59 0,-2 2-86 16,0-10-77-16,2 15-159 0,-2-15-170 16,0 0 21-16,0 0-368 0,0 0-401 0</inkml:trace>
  <inkml:trace contextRef="#ctx0" brushRef="#br1" timeOffset="-176514.51">18514 6057 3014 0,'0'0'-31'16,"15"-4"3"-16,-15 4-16 0,0 0 2 16,19-4 9-16,-19 4 20 0,0 0 20 0,15-6 16 15,-15 6 0-15,0 0 6 0,0 0-3 16,16-6 21-16,-16 6 16 0,0 0 22 0,0 0 16 15,0 0 2-15,0 0 3 0,22 0-2 16,-22 0 2-16,0 0 3 0,0 0 1 16,8 19 2-16,-8-19 3 0,0 18-2 0,0-18-1 15,-2 22-4-15,2-22 6 0,-6 27-37 16,6-27-7-16,-4 23-4 0,2-12-6 0,2-11-3 16,-4 23-9-16,4-23-2 0,0 19-2 15,0-19-7-15,8 17-12 0,2-8-21 0,3-2-33 16,2-1-59-16,4-1-87 0,7-3-85 15,-4-2-151-15,4 0-171 0,3-2-7 16,-3-2-304-16,-2-3-275 0</inkml:trace>
  <inkml:trace contextRef="#ctx0" brushRef="#br1" timeOffset="-175952.53">18997 5841 2886 0,'0'0'73'0,"0"0"-6"0,0 0-8 16,0 0-7-16,0 0-2 0,0 0-5 15,0 0-4-15,0 0-3 0,0 0-2 16,0 0-5-16,0 0-2 0,18 42-5 0,-9-34 1 15,2 0-2-15,-11-8-3 0,19 12 2 16,-7-5 0-16,-12-7-3 0,22 7-1 0,-12-5-1 16,-10-2 3-16,24 4 0 0,-24-4 6 15,23 0 17-15,-23 0 19 0,21-4 16 16,-21 4 16-16,19-6 4 0,-19 6 8 0,14-10 2 16,-14 10 35-16,16-7-14 0,-16 7 0 15,12-5-39-15,-12 5 0 0,0 0-11 0,15-8-7 16,-15 8-6-16,0 0-11 0,0 0-3 15,0 0 3-15,0 0-19 0,0 0-2 16,24 11-2-16,-24-11-3 0,4 17 7 0,-4-17-15 16,6 27 1-16,-2-10-2 0,-2 0-2 15,2 2-5-15,1 3 0 0,2 4-1 0,-3-2 14 16,4 4 2-16,-4-2-7 0,2 0-4 16,-2 3-8-16,3-3 9 0,-2 2-7 15,-1-3 0-15,-2-5-5 0,0 0 2 0,-2 0 0 16,0-1 2-16,-2-1-1 0,-2-1 5 15,-1-3 1-15,5-14-1 0,-15 24 5 16,5-15-5-16,10-9 1 0,-20 9-10 0,20-9-5 16,-20 0-28-16,9-1-17 0,11 1-37 0,-21-19-36 15,12 3-52-15,3 1-67 0,0-6-55 16,0-4-110-16,2 1-182 0,-2-1-19 16,2-2-362-16,0 3-407 0</inkml:trace>
  <inkml:trace contextRef="#ctx0" brushRef="#br1" timeOffset="-175640.75">18997 5570 3093 0,'0'0'138'0,"0"0"21"0,0 0-20 0,0 0-15 16,0 0-5-16,0 0 8 0,0 0-3 16,0 0-6-16,0 0-4 0,27 13-23 15,-27-13-9-15,0 0-12 0,11 16-9 0,-11-16-24 16,8 8-48-16,-8-8-65 0,0 0-92 15,11 6-94-15,-11-6-206 0,0 0-126 0,0 0-320 16,0 0-311-16</inkml:trace>
  <inkml:trace contextRef="#ctx0" brushRef="#br1" timeOffset="-175481.43">19128 5583 3041 0,'0'0'243'0,"15"6"45"0,-15-6-35 15,0 0-37-15,0 0-32 0,14 6-3 0,-14-6-29 16,0 0-42-16,0 0-12 0,16 4-25 15,-16-4-34-15,6 2-34 0,-6-2-29 16,0 0-31-16,0 0-52 0,0 0-74 0,12 4-70 16,-12-4-126-16,0 0-214 0,0 0-32 15,0 0-200-15,0 0-150 0</inkml:trace>
  <inkml:trace contextRef="#ctx0" brushRef="#br1" timeOffset="-174053.18">19862 5999 2371 0,'-41'14'-67'0,"41"-14"27"15,0 0 9-15,0 0 7 0,0 0 18 16,0 0 0-16,0 0 29 0,0 0 28 0,-16 5 16 16,16-5 14-16,0 0 2 0,0 0 12 15,0 0 9-15,0 0 7 0,0 0-4 0,0 0 0 16,0 0-5-16,0 0-13 0,0 0-4 15,0 0-5-15,0 0-4 0,0 0-8 16,0 0-5-16,0 0-7 0,0 0-7 0,34 11-5 16,-34-11-1-16,23 3-8 0,-23-3-2 15,28 2-5-15,-14-2-2 0,-14 0-5 0,32 1 0 16,-19 1-12-16,-13-2-18 0,28 2-29 16,-28-2-36-16,23 2-39 0,-23-2-46 0,21 2-57 15,-15-2-88-15,-6 0-617 0,0 0-321 16</inkml:trace>
  <inkml:trace contextRef="#ctx0" brushRef="#br1" timeOffset="-173741.89">19902 6002 2758 0,'0'0'-91'0,"-14"-10"8"0,14 10 11 0,0 0 30 16,0 0 39-16,0 0 23 0,-11-10 31 15,11 10 14-15,0 0-1 0,0 0 9 0,0 0 7 16,0 0 15-16,0 0 9 0,0 0 3 16,0 0 4-16,0 0 4 0,0 0 5 15,0 0 5-15,0 0 7 0,0 0-2 0,0 0-7 16,0 0-5-16,-2 36-6 0,2-36-1 16,0 25-5-16,0-11-12 0,0-14-30 0,2 34-8 15,0-17-5-15,-2-2-2 0,0 2-8 16,3 0-2-16,-1 0-4 0,-2-17-7 15,2 32-18-15,-2-20-34 0,2 2-38 16,-2-14-54-16,2 21-64 0,-2-11-50 0,0-10-63 16,2 12-166-16,-2-12-121 0,2 10-317 0,-2-10-280 15</inkml:trace>
  <inkml:trace contextRef="#ctx0" brushRef="#br1" timeOffset="-173269.87">20300 5650 2639 0,'0'0'-43'0,"0"0"40"0,5-19 12 16,-5 19 13-16,4-13 18 0,-4 13 22 16,0 0 6-16,0 0 10 0,7-16-4 15,-7 16-3-15,0 0-8 0,0 0-1 0,0 0 4 16,0 0 10-16,0 0 12 0,0 0 2 15,0 0 3-15,0 0 2 0,8 52-4 16,-10-35-3-16,2 1-5 0,-2 3-8 16,0 0-2-16,2 1-11 0,-2 3-4 0,2-2-3 15,0 1-8-15,0 4-3 0,0-6-6 16,2-1 3-16,-2 2-9 0,0-2-5 0,2 0-3 16,-2-2 14-16,2-2-5 0,-2 0-3 15,2 1-7-15,-2-18-27 0,4 24-38 16,-4-12-50-16,0-12-67 0,2 17-66 0,0-10-93 15,-2-7-138-15,0 0-149 0,0 0-227 16,0 0-169-16</inkml:trace>
  <inkml:trace contextRef="#ctx0" brushRef="#br1" timeOffset="-170097.53">20336 6106 773 0,'0'0'125'0,"0"0"-37"16,0 0-25-16,0 0-30 0,0 0 6 16,0 0 7-16,0 0 8 0,0 0 7 0,-4-27 11 15,4 27-1-15,0 0 20 0,0 0 22 16,0 0-7-16,0 0 4 0,0 0-2 15,0 0 0-15,0 0 7 0,0 0 0 0,0 0 3 16,0 0 2-16,0 0-3 0,0 0 4 16,0 0 1-16,4-15-2 0,-4 15 0 0,0 0-8 15,0 0-6-15,0 0-6 0,0 0-4 16,0 0-8-16,2-21-6 0,-2 21-7 16,0 0-4-16,5-18-10 0,-5 18-3 0,7-12-9 15,-7 12-5-15,6-18-2 0,-6 18-8 16,8-17-1-16,-8 17 0 0,9-17-2 0,-9 17 1 15,6-15-3-15,-6 15-1 0,8-15-3 16,-8 15-1-16,11-13-4 0,-11 13-1 0,11-12-5 16,-11 12 1-16,14-10-4 0,-14 10-1 15,20-9-2-15,-20 9 1 0,18-8-3 16,-7 4 1-16,-11 4-3 0,17-4 0 16,-17 4 0-16,17-3 2 0,-17 3 5 0,0 0 4 15,22-4 2-15,-22 4 10 0,0 0 7 16,0 0-4-16,24 7 0 0,-24-7-2 15,0 0 4-15,13 12 10 0,-13-12 5 0,5 12 7 16,-5-12 0-16,4 15-6 0,-4-15 0 16,0 0-1-16,2 24-2 0,-2-24 5 0,0 16 2 15,0-16-26-15,0 17-1 0,0-17 8 16,0 0 1-16,-8 26-2 0,1-17 10 16,-2 2-3-16,-1-3 1 0,-2 5-1 0,-4-4 2 15,4-2 6-15,-5 3-8 0,2 0-3 16,0-3-2-16,-1 1-2 0,0-1-1 0,2 0-7 15,-3-2 0-15,17-5-4 0,-28 7-12 16,18-5-30-16,10-2-31 0,-20 5-43 16,20-5-59-16,0 0-73 0,-18-10-66 0,18 10-117 15,-4-13-191-15,4 13-35 0,4-16-370 16,-4 16-486-16</inkml:trace>
  <inkml:trace contextRef="#ctx0" brushRef="#br1" timeOffset="-169464.75">20714 5875 3222 0,'0'0'23'0,"0"0"11"0,4-19 1 16,-4 19 6-16,0 0 6 0,0 0 10 15,0 0 10-15,0 0 1 0,0 0 0 0,0 0-13 16,0 0-6-16,0 0-3 0,0 0-3 15,0 0-1-15,0 55-10 0,0-55-1 0,10 20-4 16,-2-11-1-16,2 1-3 0,-10-10 0 16,16 13-5-16,-16-13 1 0,19 7-4 15,-8-3-1-15,-11-4 0 0,21 0-1 0,-21 0-1 16,22-5 9-16,-22 5 8 0,22-12 13 16,-13 6 13-16,-9 6 18 0,19-17 15 0,-9 10 11 15,-10 7 17-15,15-12-28 0,-15 12 2 16,13-11-12-16,-13 11-5 0,11-8-13 15,-11 8-8-15,0 0-4 0,0 0-7 0,16-5-4 16,-16 5-7-16,0 0 0 0,0 0-3 16,20 30 6-16,-16-17-10 0,2 4-5 0,0 1 21 15,1 2-10-15,-3 4 3 0,2 0-9 16,-1 2-4-16,-3 0 5 0,2 0-3 0,-2 1-3 16,-2 0 1-16,0-4 0 0,-2-1 3 15,-2 3 14-15,-1-1 11 0,-3-4 4 16,0 1 4-16,-3-4-3 0,-4 0-4 0,0-1-1 15,-1-3-6-15,-4-3-7 0,3-3-1 16,-1-4-10-16,0 1-24 0,18-4-28 16,-34-7-33-16,18 0-37 0,1-7-45 0,0-3-65 15,2-6-76-15,3-5-119 0,0-3-215 0,2-1 1 16,4-5-460-16,2 1-643 0</inkml:trace>
  <inkml:trace contextRef="#ctx0" brushRef="#br1" timeOffset="-169171.12">20912 5625 3325 0,'0'0'36'0,"0"0"31"16,0 0-8-16,0 0-9 0,0 0-6 0,0 0 2 15,0 0 7-15,0 0 5 0,0 0-8 16,0 0-2-16,0 0-1 0,0 0 15 15,0 0 19-15,0 0 21 0,0 0 13 0,0 0 0 16,0 0-9-16,0 0-4 0,0 0-2 16,0 0-2-16,0 0-10 0,0 0-8 0,4-18-3 15,-4 18-32-15,0 0-7 0,0 0-10 16,0 0-8-16,0 0-20 0,5-10-31 16,-5 10-43-16,0 0-52 0,0 0-61 0,15-4-54 15,-15 4-52-15,0 0-123 0,0 0-174 16,20 8-367-16,-20-8-390 0</inkml:trace>
  <inkml:trace contextRef="#ctx0" brushRef="#br1" timeOffset="-168559.53">21469 5959 2823 0,'0'0'-78'0,"0"0"53"15,-12 8 19-15,12-8 28 0,0 0 23 0,0 0 35 16,0 0 30-16,0 0 16 0,0 0 4 15,-12 10 2-15,12-10-12 0,0 0-6 0,0 0-13 16,0 0-10-16,0 0-11 0,0 0-6 16,0 0-8-16,0 0-6 0,48 5-9 15,-48-5-5-15,23 2-3 0,-23-2-8 0,25 0-9 16,-25 0-29-16,23 0-40 0,-23 0-55 16,24-2-58-16,-24 2-49 0,21-4-57 0,-21 4-109 15,12-4-573-15,-12 4-362 0</inkml:trace>
  <inkml:trace contextRef="#ctx0" brushRef="#br1" timeOffset="-168331.87">21518 5906 2941 0,'0'0'11'0,"0"0"17"16,-13-10 13-16,13 10 14 0,0 0 13 16,0 0 23-16,0 0 13 0,0 0 3 0,0 0 0 15,0 0 2-15,0 0 1 0,0 0 2 16,-15 29 2-16,15-29-14 0,0 26-6 15,-2-8 7-15,2 1-7 0,0 2-14 16,0-1-4-16,0 1-9 0,0 0 0 0,2 0-19 16,-2 0-23-16,0-2-33 0,3 0-42 15,-3-1-42-15,0-18-50 0,2 26-48 0,0-12-49 16,-2-5-55-16,0-9-183 0,2 14-499 16,-2-14-428-16</inkml:trace>
  <inkml:trace contextRef="#ctx0" brushRef="#br1" timeOffset="-167815.07">21920 5654 2894 0,'6'-13'-85'0,"1"3"31"0,-7 10 34 15,6-13 30-15,-6 13 30 0,0 0 28 16,9-16 21-16,-9 16 2 0,0 0 0 16,0 0 9-16,0 0 13 0,0 0 14 0,0 0 6 15,0 0-1-15,0 0-1 0,10 37-10 16,-10-20-11-16,0 2-10 0,0 2-10 0,0 1-11 15,-2 2-6-15,2 1-8 0,0 1-10 16,0 1-3-16,2 0 17 0,-4 0-11 0,4-1-4 16,-2-1-8-16,2-3-5 0,-2 0-7 15,2-3-19-15,0-1-31 0,0-3-40 16,0 1-45-16,-2-16-49 0,7 20-51 0,-4-9-65 16,-3-11-102-16,8 7-159 0,-8-7-445 15,0 0-415-15</inkml:trace>
  <inkml:trace contextRef="#ctx0" brushRef="#br1" timeOffset="-167538.24">22148 5793 2919 0,'9'-15'19'0,"-9"15"35"0,0 0-11 0,7-13-3 16,-7 13 15-16,0 0 24 0,0 0 17 16,0 0-3-16,0 0-7 0,0 0-8 0,0 0-8 15,-51 11 4-15,51-11 8 0,-28 12 8 16,16-7-2-16,0 3-1 0,0 0-3 0,12-8-10 15,-21 15-6-15,12-5-3 0,-1 1-6 16,1-2-4-16,3 5-1 0,6-14-1 16,-10 24 3-16,8-8 38 0,-2-1-10 0,4-15-2 15,2 28-3-15,0-12-32 0,2-1-4 16,4 0-3-16,0 1-6 0,7-1-1 0,2 0-8 16,2-2-19-16,1-1-39 0,-2-3-55 15,-1-1-85-15,7-2-87 0,-10-2-131 16,6-3-206-16,-6-1-35 0,1 0-281 0,-2-4-310 15</inkml:trace>
  <inkml:trace contextRef="#ctx0" brushRef="#br1" timeOffset="-167240.4">22299 6029 2944 0,'0'0'101'16,"0"0"11"-16,0 0-16 0,0 0-4 15,0 0 11-15,6-11 11 0,-6 11-8 0,0 0-5 16,0 0-13-16,0 0-14 0,13-7-9 15,-13 7-9-15,0 0-8 0,19-2-1 16,-19 2-7-16,0 0-4 0,25 2-4 16,-25-2-4-16,0 0-2 0,24 5-2 0,-24-5 4 15,10 8 15-15,-10-8 12 0,4 17 16 16,-4-17 12-16,-2 22-10 0,2-22 15 0,-8 26 34 16,2-15 6-16,0 4 0 0,-2 1-7 15,2-3-13-15,2 2-9 0,4-15-13 0,-8 29-10 16,6-14-8-16,2-15-7 0,-2 25-20 15,2-25-39-15,10 22-38 0,-4-9-51 0,3-5-60 16,4 0-64-16,1-2-74 0,-3-4-96 16,4-2-184-16,0 0-46 0,-15 0-424 0,28-8-543 15</inkml:trace>
  <inkml:trace contextRef="#ctx0" brushRef="#br1" timeOffset="-165509.35">22687 5845 3226 0,'0'0'34'0,"0"0"31"0,0 0-6 16,0 0 1-16,0 0 13 0,0 0 2 15,0 0 8-15,0 0-8 0,0 0-5 16,-22 37-3-16,22-37-7 0,0 24-6 0,0-24-9 16,6 31 0-16,0-18-5 0,2 0-3 15,-2-2-4-15,2 1-4 0,0-3-2 16,-8-9-7-16,15 14-5 0,-6-9-2 0,-9-5-7 16,15 7 0-16,-15-7-1 0,0 0-1 15,0 0 3-15,30-8 6 0,-30 8 9 16,10-16 12-16,-10 16 12 0,12-19 8 15,-8 6 18-15,3 2 2 0,-7 11 13 0,9-22 9 16,-9 22 9-16,8-14-11 0,-8 14-27 16,6-16-9-16,-6 16-7 0,7-10-1 0,-7 10-10 15,0 0 7-15,0 0-3 0,0 0 1 16,0 0-6-16,0 0-4 0,0 0-4 0,12 40-3 16,-10-25-4-16,3 5 2 0,-3-1-5 15,2 0-1-15,1 5-3 0,1 3 9 0,2 4-1 16,2 1-4-16,0 3-7 0,0-1 0 15,0-2-5-15,1 2-7 0,-3-3 1 16,-1-5-2-16,-1 1-5 0,1-2 4 0,-5-2 4 16,0-3-1-16,-2-2 3 0,-2 1 6 0,-2-3 7 15,-3-3 14-15,-4-2-1 0,3-1 12 16,-7-3 2-16,3-1 0 0,12-6-4 16,-26 4-3-16,26-4-5 0,-28-8-7 0,14 1-13 15,1-5-20-15,3-1-25 0,1-4-32 16,0-4-37-16,3-2-38 0,2-2-46 0,4 2-63 15,2 0-57-15,2-4-123 0,4 5-195 16,1-3 6-16,2 2-408 0,1 2-521 0</inkml:trace>
  <inkml:trace contextRef="#ctx0" brushRef="#br1" timeOffset="-165244.24">23392 5997 3336 0,'0'0'58'16,"22"4"0"-16,-22-4 1 0,0 0 8 16,0 0 4-16,22 1 10 0,-22-1 1 15,19 0-4-15,-19 0-9 0,23 4-10 0,-23-4-6 16,29 3-4-16,-9 1-5 0,-4-3-6 15,4 1-5-15,-3-2-15 0,-17 0-44 16,34 2-64-16,-20-2-90 0,-3-2-78 16,-11 2-128-16,19-5-174 0,-19 5-284 0,4-10-187 15</inkml:trace>
  <inkml:trace contextRef="#ctx0" brushRef="#br1" timeOffset="-165106.83">23497 5904 2723 0,'-15'-5'128'0,"15"5"18"15,-21-8 7-15,21 8 8 0,-13-4 14 0,13 4-13 16,0 0-15-16,0 0-17 0,0 0-14 15,0 0-14-15,0 0-15 0,0 0-13 16,0 0-27-16,55 2-45 0,-55-2-69 0,36 0-74 16,-17 0-76-16,1-4-94 0,0 2-169 15,-2-2-465-15,-2 0-369 0</inkml:trace>
  <inkml:trace contextRef="#ctx0" brushRef="#br1" timeOffset="-160109.54">24610 5569 2800 0,'4'-10'-105'15,"-4"10"10"-15,10-17 15 0,-10 17 21 16,8-17 17-16,-8 17 26 0,6-15 21 0,-6 15 33 15,8-14 6-15,-8 14 13 0,6-11 5 16,-6 11 22-16,0 0 16 0,8-14 15 0,-8 14 7 16,0 0 6-16,0 0-3 0,8-15-9 15,-8 15-11-15,0 0-15 0,0 0-11 16,0 0-8-16,0 0-8 0,0 0-6 0,0 0-1 16,0 0-5-16,0 0-3 0,8 36-4 15,-8-36-4-15,0 31-8 0,0-12 1 0,0 0-5 16,0 2-4-16,0 2-1 0,2-3 0 15,-2 2-3-15,2 4-1 0,-2-4-1 16,0 1-3-16,0-3 0 0,0-1-3 0,0 2 0 16,0-4-3-16,0-17 2 0,-2 34-3 15,2-22 1-15,0-12 1 0,-2 25 0 0,2-25 4 16,-2 19 10-16,2-19 5 0,-1 15 8 16,1-15 8-16,0 0 0 0,-3 19 2 15,3-19-9-15,0 0-3 0,0 0-2 16,0 0-8-16,0 0-2 0,0 0-3 0,0 0-2 15,0 0 2-15,0 0-7 0,38-32-1 16,-25 22-4-16,-3 1 2 0,2-2-6 16,4 4 2-16,-2-2-2 0,3 2 2 0,-2 1-3 15,2-1 0-15,-3 4-3 0,-14 3 4 16,24-4-1-16,-24 4-3 0,22 2 1 0,-22-2 6 16,14 9 5-16,-14-9 7 0,7 16 7 15,-7-16 27-15,0 16-5 0,0-16 5 0,-13 22-3 16,5-12-11-16,-8 0 4 0,0-1-7 15,-4-2-6-15,0 1-14 0,-4 0-32 0,3-5-38 16,1 0-56-16,2-3-92 0,2-3-92 16,-2 0-191-16,5-3-150 0,3-1 27 15,2-3-300-15,1 1-298 0</inkml:trace>
  <inkml:trace contextRef="#ctx0" brushRef="#br1" timeOffset="-159564.02">25037 5763 2889 0,'0'0'16'0,"0"0"-2"0,13-13-8 15,-3 7-2-15,-10 6 2 0,17-10 3 0,-17 10-1 16,20-11 1-16,-7 6 1 0,0 0-1 16,-13 5 8-16,22-6 12 0,-22 6 25 15,24-1 1-15,-24 1 5 0,25 5 5 0,-16 2 8 16,-9-7-2-16,21 19-1 0,-13-9-3 16,0 4-7-16,-4 1 0 0,-4 1 1 15,0-16 11-15,0 29 2 0,-4-13 4 0,1 1-3 16,3-17 6-16,-9 28-12 0,3-15 0 15,5 0 14-15,1-13-11 0,-9 19-9 0,9-19 1 16,-7 17-11-16,7-17 0 0,-4 11-3 16,4-11-11-16,0 0-6 0,0 0-10 0,0 0-9 15,0 0-5-15,0 0-6 0,0 0-7 16,31-32 0-16,-19 19-3 0,1-2 5 16,-2-3-2-16,3 1 4 0,-3 4 4 0,-3 0 11 15,0 0 10-15,0 5 9 0,-8 8 6 16,13-20 2-16,-13 20-9 0,11-9-2 0,-11 9-3 15,0 0 9-15,0 0 10 0,0 0-4 16,0 0 0-16,0 0-1 0,0 0-2 16,22 22-1-16,-22-22-29 0,11 19 0 0,-4-9-3 15,1 2-5-15,4-2-28 0,1-1-40 16,-3 0-57-16,3-2-80 0,0-2-67 16,1-3-128-16,-3-2-190 0,-11 0-47 0,0 0-286 15,22-10-321-15</inkml:trace>
  <inkml:trace contextRef="#ctx0" brushRef="#br1" timeOffset="-159357.02">25307 5264 3151 0,'0'0'159'0,"-12"-15"-18"15,12 15-20-15,0 0-13 0,0 0-7 16,0 0-4-16,-9-14-9 0,9 14-8 0,0 0-11 15,0 0-7-15,0 0-7 0,0 0-8 16,0 0-14-16,0 0-44 0,0 0-59 0,0 0-75 16,0 0-66-16,0 0-92 0,0 0-172 15,0 0-460-15,0 0-349 0</inkml:trace>
  <inkml:trace contextRef="#ctx0" brushRef="#br1" timeOffset="-158906.8">25887 5891 2891 0,'0'0'0'0,"0"0"15"0,0 0 3 0,0 0 2 16,0 0 8-16,0 0 12 0,0 0 19 15,0 0 14-15,0 0-1 0,0 0-6 0,46 13-5 16,-23-13-5-16,-4 4-5 0,9-2-2 16,1-1-8-16,0 3-5 0,-2-1-7 15,0-2-17-15,0 1-45 0,-4-2-59 0,-3 2-55 16,2-2-61-16,-22 0-83 0,29-4-578 15,-18 3-230-15</inkml:trace>
  <inkml:trace contextRef="#ctx0" brushRef="#br1" timeOffset="-158665.89">26075 5801 2648 0,'0'0'-11'16,"0"0"17"-16,-14-8-4 0,14 8-2 15,0 0 22-15,0 0 34 0,0 0 28 16,0 0 20-16,0 0 9 0,0 0-2 0,0 0 2 15,0 0 3-15,0 0 4 0,23 36 6 16,-23-36-9-16,6 25-8 0,-4-9-9 0,3 1-10 16,-3 0-12-16,1 2-7 0,-1-2-7 15,-2 2-8-15,0 2-5 0,1-2-2 16,-1 0-11-16,0 0 1 0,0 0-10 0,0 0-13 16,2-2-28-16,-2-17-41 0,0 29-41 15,2-15-62-15,-2-14-58 0,6 21-66 0,-6-21-141 16,5 17-562-16,-3-13-443 0</inkml:trace>
  <inkml:trace contextRef="#ctx0" brushRef="#br1" timeOffset="-158325.22">26616 5473 3086 0,'0'0'-3'0,"0"0"-1"0,10-9 0 0,-10 9 15 16,0 0 31-16,0 0 20 0,0 0 16 15,0 0-1-15,0 0-2 0,0 0-2 0,-8 54-2 16,6-38 1-16,0 3 5 0,-1 1 1 15,1 0-1-15,0 3-2 0,0 2-8 16,2 2-2-16,0-3-8 0,0 3-3 0,0-4-8 16,2 2-1-16,0 0-10 0,0-1-7 15,3-1-30-15,-1-2-44 0,-2-4-44 16,2 1-61-16,0-3-51 0,-2 0-55 16,-2-15-124-16,4 17-583 0,-1-9-405 0</inkml:trace>
  <inkml:trace contextRef="#ctx0" brushRef="#br1" timeOffset="-158025.68">26775 5691 2941 0,'0'0'-32'16,"0"0"12"-16,0 0 0 0,0 0 7 0,0 0 20 16,0 0 28-16,0 0 18 0,0 0 15 15,0 0-4-15,0 0-4 0,0 0-8 0,0 0-2 16,-31 32 3-16,31-32 8 0,-13 14 8 15,13-14-2-15,-13 10-4 0,13-10 1 16,-14 12 0-16,7-4 0 0,7-8 1 0,-16 13-7 16,7-5-1-16,9-8-1 0,-9 14-5 15,9-14 3-15,-11 18-4 0,11-18 1 16,-5 17 2-16,5-17-7 0,-2 17-1 0,2-17-5 16,9 21 0-16,0-9-4 0,2-3-8 15,6 1-15-15,-4-1-37 0,9-1-46 16,-2 1-54-16,3-1-64 0,2-2-69 0,-7-5-110 15,6 3-180-15,-6-4-341 0,1 0-262 16</inkml:trace>
  <inkml:trace contextRef="#ctx0" brushRef="#br1" timeOffset="-157729.55">27000 5911 2886 0,'0'0'96'0,"0"0"-5"0,0 0-14 0,0 0-14 16,0 0-1-16,0 0-12 0,0 0-7 15,2-20-8-15,-2 20-7 0,0 0-8 16,0 0 1-16,0 0-4 0,25 0 1 16,-25 0-4-16,0 0-1 0,0 0 0 0,27 9-1 15,-27-9 7-15,13 10 1 0,-13-10 8 16,5 13 9-16,-5-13 8 0,2 19 5 16,-2-19 6-16,-4 21 8 0,4-21 9 0,-11 25 12 15,1-12 8-15,4-1-3 0,-1-1-7 16,-1 0-12-16,8-11-7 0,-10 21 17 0,6-10-15 15,4-11 0-15,-7 20-9 0,7-20-18 16,0 17-24-16,0-17-33 0,11 17-50 0,-1-9-59 16,3 0-70-16,3-3-67 0,-3-1-115 15,5 0-181-15,-1-4-388 0,-2 0-374 16</inkml:trace>
  <inkml:trace contextRef="#ctx0" brushRef="#br1" timeOffset="-157231.55">27290 5818 2889 0,'4'-21'-5'0,"-4"21"22"0,0 0-7 15,5-21 7-15,-5 21-1 0,0 0 8 16,5-13 1-16,-5 13 6 0,0 0-10 0,0 0-2 16,0 0-7-16,11-10 1 0,-11 10-2 15,0 0 4-15,0 0 3 0,0 0 10 0,25 21 2 16,-25-21 9-16,13 21 2 0,-9-7 1 15,0 1 1-15,-1 0 1 0,-1 0-4 16,-1 2 7-16,1 1 0 0,-2-18 6 0,-3 34 14 16,1-19-3-16,-3 2 8 0,3-2 3 15,-4-1 0-15,6-14 0 0,-7 22-3 16,7-22-7-16,-6 19-4 0,6-19-5 16,-8 16-1-16,8-16-4 0,0 0-7 0,-3 13-4 15,3-13-9-15,0 0-3 0,0 0-6 0,0 0-4 16,0 0-2-16,0 0-5 0,0 0-1 15,32-45-3-15,-24 29-1 0,5 1 0 16,-3 0-1-16,0 2 3 0,-1 0 4 16,2-1 1-16,-2 2 1 0,-2 3 0 0,-7 9 4 15,13-19-1-15,-13 19-2 0,14-13 0 16,-14 13 5-16,6-7 14 0,-6 7 11 0,0 0 15 16,0 0 3-16,0 0 29 0,0 0-7 15,0 0-4-15,0 0-5 0,1 37-7 16,-1-37-5-16,4 21-7 0,-2-5-4 0,3-3-7 15,4 0-6-15,2 4-19 0,2 0-37 16,6-1-56-16,-5-5-71 0,3 2-95 16,-1-3-102-16,0-3-230 0,-1 2-76 0,-2-4 20 15,-4-3-284-15,-9-2-302 0</inkml:trace>
  <inkml:trace contextRef="#ctx0" brushRef="#br1" timeOffset="-152592.95">18262 7427 787 0,'0'0'417'0,"0"0"-108"0,0 0-77 15,0 0-56-15,6-20-34 0,-6 20-5 16,0 0-9-16,0 0-10 0,0 0 7 0,0 0-1 16,0 0 4-16,4-15-5 0,-4 15 7 15,0 0 5-15,0 0-2 0,0 0-2 0,0 0-9 16,0 0-6-16,0 0-10 0,0 0-13 16,0 0-9-16,0 0-9 0,0 0-3 15,0 0-2-15,0 0-4 0,0 0-1 0,0 0-4 16,0 0-1-16,0 0-9 0,0 0-2 15,0 0 0-15,0 0-13 0,0 0-1 16,0 0-5-16,-12 55 0 0,12-55-5 0,-2 21-2 16,2-21-3-16,-2 23 1 0,0-9-5 15,0 1 1-15,2-15-3 0,-2 28-4 0,0-16 0 16,2-12 0-16,-5 25-1 0,5-25 1 16,-2 18-4-16,2-18 1 0,-2 19 1 0,2-19-4 15,-2 16 1-15,2-16-1 0,0 0 1 16,-5 15-3-16,5-15-1 0,0 0-2 0,0 0-1 15,0 0 0-15,0 0 1 0,0 0-2 16,0 0-1-16,0 0 5 0,0 0-6 0,0 0 3 16,0 0 1-16,9-50 1 0,-9 50-1 15,9-26 0-15,-3 10 0 0,0 0-2 16,2-4 3-16,2 4-2 0,-4 0 1 0,0 2-1 16,0-1 4-16,0 2-5 0,1 0-1 15,-1 2 2-15,-6 11-1 0,11-18-3 0,-11 18 1 16,8-12 3-16,-8 12-1 0,0 0 0 15,13-7 0-15,-13 7 1 0,0 0 2 16,0 0-1-16,0 0 2 0,14 23 4 0,-14-23-5 16,5 19 3-16,-5-19 0 0,2 29-2 15,1-14-1-15,-1-2 1 0,0 4 2 0,0-1 0 16,-2-16-2-16,2 26 2 0,0-14 4 16,-2-12-7-16,2 21 3 0,-2-21 3 0,2 18-2 15,-2-18 0-15,0 0 0 0,4 15-4 16,-4-15 2-16,0 0-2 0,0 0 0 15,0 0-2-15,0 0 0 0,0 0 0 0,0 0-1 16,20-35-4-16,-14 21 2 0,2-1 1 16,1 0 0-16,-1 0-2 0,2 1 3 0,-1-1-2 15,2 3 0-15,-3 1 2 0,2 0 1 16,0 1 8-16,-10 10-4 0,14-15 12 16,-14 15 13-16,15-5 17 0,-15 5 15 0,0 0 12 15,0 0 21-15,0 0-10 0,21 20-3 16,-19-8-4-16,-2-12-9 0,2 28-6 0,1-10-7 15,-3-1-4-15,2 2-6 0,-2 0-6 16,2 0-6-16,0 1-12 0,2-1-41 0,-2-5-39 16,0 1-52-16,0-3-77 0,4 1-92 15,-4-3-136-15,-2-10-192 0,8 10 5 16,-8-10-435-16,0 0-557 0</inkml:trace>
  <inkml:trace contextRef="#ctx0" brushRef="#br1" timeOffset="-151830">18855 7640 3062 0,'0'0'-146'0,"0"0"24"0,0 0 5 16,0 0 8-16,0 0 11 0,0 0 5 16,-2-25 6-16,2 25 11 0,0 0 10 15,0 0 5-15,0 0 13 0,0 0 8 0,0 0 13 16,0 0 19-16,0 0 26 0,0 0 17 15,0 0 25-15,0 0-22 0,0 0-6 0,0 0 5 16,0 0-10-16,0 0-1 0,0 0 5 16,0 0 14-16,0 0 15 0,0 0 28 15,0 0 19-15,0 0 20 0,0 0 13 0,0 0 10 16,0 0-7-16,0 0-6 0,-17-8-8 16,17 8-18-16,0 0-9 0,0 0-10 15,0 0-8-15,0 0-9 0,0 0-10 0,0 0-8 16,0 0-6-16,0 0-6 0,0 0-4 15,0 0-3-15,38 0-7 0,-38 0-3 0,0 0-4 16,28 8-3-16,-28-8 2 0,20 7-4 16,-7-4-3-16,-13-3-2 0,19 11 1 0,-19-11 0 15,13 13 0-15,-7-7 6 0,-6-6 1 16,6 17 4-16,-6-17 2 0,0 0 3 16,-10 25 5-16,10-25 10 0,-19 19 4 0,6-10 8 15,0 1 4-15,1 0 2 0,-2-1-6 16,2 4 4-16,0-5-7 0,2 1-3 15,-1 0-8-15,11-9-2 0,-13 15-6 0,13-15-1 16,-4 15-4-16,4-15-18 0,0 0-17 0,17 19-19 16,-4-14-19-16,1-1-27 0,6 0-34 15,-2-2-46-15,6 2-63 0,-1-4-58 16,-4-3-104-16,4 0-186 0,1-2-59 0,-5-2-245 16,-1 2-217-16</inkml:trace>
  <inkml:trace contextRef="#ctx0" brushRef="#br1" timeOffset="-151304.66">19382 7329 2493 0,'7'-11'-32'0,"-7"11"43"15,0 0-1-15,0 0-1 0,8-13 2 16,-8 13-4-16,0 0 13 0,0 0 23 15,0 0 12-15,0 0 19 0,0 0 15 16,-36-5 10-16,36 5 19 0,0 0 8 0,-32 10-1 16,32-10-9-16,-19 10-11 0,19-10-13 15,-17 12-6-15,17-12-16 0,-11 10-2 0,11-10-11 16,-4 15-9-16,4-15-20 0,0 0-18 16,10 28-13-16,0-17-2 0,0-2 0 15,0 3 3-15,3 0-3 0,0 3 2 0,2-2 3 16,-5 2 5-16,7 0 13 0,-6-1 19 15,-3-1 15-15,0 1 18 0,-1-1 13 16,-4 0 12-16,-3-13 4 0,4 23 6 0,-4-23-32 16,-7 19 1-16,7-19-4 0,-15 18-4 15,5-14-4-15,10-4-9 0,-26 7-10 0,14-3-17 16,12-4-20-16,-24 2-38 0,11-4-48 16,13 2-63-16,-22-11-79 0,12 3-60 15,2-2-143-15,2-2-152 0,2-1-381 0,2-5-397 16</inkml:trace>
  <inkml:trace contextRef="#ctx0" brushRef="#br1" timeOffset="-150976.97">19570 6981 2862 0,'0'0'-45'16,"13"-11"19"-16,-13 11 12 0,0 0-5 0,0 0 4 15,12-5-2-15,-12 5 4 0,0 0-5 16,0 0 2-16,0 0 1 0,0 0 0 0,30 16 5 16,-30-16 1-16,15 11-3 0,-15-11 6 15,13 11-1-15,-7-3 16 0,-6-8 17 16,9 14 29-16,-9-14 22 0,4 16 29 0,-4-16 20 16,-2 19 17-16,2-19 15 0,-11 22 17 15,5-11 11-15,6-11 0 0,-15 25 2 16,6-16-40-16,1 2-12 0,8-11-10 0,-10 19-23 15,6-9-8-15,4-10-12 0,-4 17-20 16,4-17-29-16,4 18-36 0,-4-18-53 0,12 11-79 16,-2-7-91-16,1 0-117 0,2-2-220 15,2-2-58-15,-15 0-261 0,28-2-248 0</inkml:trace>
  <inkml:trace contextRef="#ctx0" brushRef="#br1" timeOffset="-150688.58">19823 7407 2732 0,'0'0'29'16,"0"0"17"-16,6 20-5 0,-6-20 0 15,0 0 5-15,8 10 19 0,-8-10 28 0,10 7 1 16,-10-7 2-16,0 0-7 0,24 7-5 16,-24-7 0-16,23 4-7 0,-10 0-8 15,2 0-5-15,1 0-9 0,4-3-12 0,-5 1-26 16,-15-2-43-16,32 4-52 0,-18-4-56 16,0 0-47-16,0 0-43 0,-14 0-86 0,21-4-577 15,-21 4-260-15</inkml:trace>
  <inkml:trace contextRef="#ctx0" brushRef="#br1" timeOffset="-150462.58">19981 7361 2729 0,'0'0'33'16,"0"0"28"-16,0 0 0 0,0 0 10 16,0 0 22-16,0 0 30 0,0 0 11 0,0 0 7 15,0 0-3-15,0 0-6 0,-6 32-4 16,6-32-4-16,0 24-4 0,0-24-8 15,2 29-10-15,-2-14-13 0,0-15-6 0,2 34-9 16,0-16-7-16,-2 0-8 0,2-1-18 16,-2 0-24-16,4-1-42 0,-4-16-48 0,2 26-61 15,2-11-65-15,1-6-71 0,-5-9-137 16,4 14-196-16,1-8-312 0,-5-6-313 16</inkml:trace>
  <inkml:trace contextRef="#ctx0" brushRef="#br1" timeOffset="-149943.15">20358 7202 2842 0,'12'-14'0'16,"-12"14"-2"-16,0 0 5 0,0 0 12 15,0 0 13-15,0 0 18 0,0 0 0 0,0 0-4 16,0 0 3-16,0 0-5 0,3 43 9 15,-3-43 2-15,-3 30 9 0,3-15 3 16,-2 4 9-16,4 0-4 0,-2 2-8 0,0 1-9 16,3 6 0-16,-3-4-6 0,2 2-7 15,0-2-4-15,-2-2-4 0,2 2-1 16,-2-4-1-16,0 2 0 0,0-4-1 16,0 0 9-16,0-1-5 0,0-17 9 0,-2 25 2 15,2-25 8-15,0 22-5 0,0-22-2 16,-4 16-3-16,4-16-7 0,0 0-1 15,0 0 2-15,0 0-3 0,0 0 7 0,0 0 0 16,0 0-2-16,0 0-6 0,0 0-2 16,0 0-4-16,14-60 3 0,-3 47 3 0,-2-2 6 15,1 0 4-15,0 3-5 0,2 0-1 16,0 4 1-16,0 0 1 0,1 1 1 0,-13 7 0 16,24-7 3-16,-24 7-3 0,22 3 0 15,-22-3 3-15,30 7-20 0,-17 1 14 16,-2 3 7-16,-1-1-3 0,-3 0 6 0,-1 3 16 15,-2 2 3-15,-4-15-2 0,2 22-1 16,-4-9-4-16,-4 0-8 0,0-2-5 0,-3-4-5 16,-3 3-7-16,12-10-13 0,-26 11-20 15,14-7-43-15,-2-1-40 0,2-2-53 16,12-1-61-16,-21-4-64 0,10-1-69 0,3-4-148 16,8 9-135-16,-9-16 16 0,7 7-295 15,2 9-272-15</inkml:trace>
  <inkml:trace contextRef="#ctx0" brushRef="#br1" timeOffset="-149579.81">20950 7422 2671 0,'0'0'-16'0,"0"0"52"0,0 0 16 0,0 0 24 15,0 0 31-15,0 0 26 0,0 0 21 16,0 0 13-16,-46-9-4 0,46 9-6 15,-25 2-5-15,25-2-18 0,-22 7-7 0,22-7-11 16,-18 5-15-16,18-5-10 0,-14 10-12 16,14-10-2-16,0 0-16 0,0 17-13 0,0-17-14 15,0 0-17-15,24 24-7 0,-10-15-3 16,0-1-3-16,-4 3 4 0,5 1-4 16,-1-2 3-16,0 0-3 0,0 2 8 15,-6 1 12-15,1-1 7 0,-2 0 10 0,-7-12 11 16,4 18 11-16,-4-18 38 0,0 0-11 0,-13 26-8 15,4-19-5-15,9-7-11 0,-27 11-3 16,12-7-12-16,0-2-18 0,15-2-22 16,-30 4-32-16,18-4-29 0,0-2-35 0,12 2-44 15,-20-6-50-15,20 6-48 0,-10-9-62 16,8-1-91-16,2 10-154 0,4-18-64 0,2 7-334 16,2 0-344-16</inkml:trace>
  <inkml:trace contextRef="#ctx0" brushRef="#br1" timeOffset="-149402.6">21175 7472 2866 0,'19'2'75'0,"-19"-2"41"0,15 2 0 15,-15-2-5-15,0 0 3 0,21 2 4 0,-21-2 6 16,0 0-14-16,27 0-12 0,-27 0-16 16,24 0-15-16,-10 0-22 0,-1 0-27 15,-13 0-36-15,30 0-39 0,-30 0-44 16,28-2-49-16,-14 2-27 0,-1-2-24 0,0 0-41 15,-13 2-78-15,17-5-536 0,-17 5-204 16</inkml:trace>
  <inkml:trace contextRef="#ctx0" brushRef="#br1" timeOffset="-149220.99">21397 7422 2520 0,'0'0'-17'16,"-17"-5"46"-16,17 5 22 0,0 0 30 16,0 0 33-16,0 0 24 0,0 0 11 0,-16 20 3 15,16-20-9-15,-8 14-15 0,8-14-11 16,-2 25-14-16,2-25-7 0,2 30-7 15,1-12-10-15,0-1-5 0,-1-1-10 0,2 2-6 16,0-1-5-16,-2-2-4 0,2 3-20 16,0-5-39-16,-4-13-53 0,4 22-65 15,-4-22-63-15,7 19-68 0,-7-19-157 0,8 13-554 16,-8-13-414-16</inkml:trace>
  <inkml:trace contextRef="#ctx0" brushRef="#br1" timeOffset="-148938.42">21698 7149 2894 0,'0'0'17'0,"0"0"35"0,0 0-9 16,10-11 5-16,-10 11 44 0,0 0 44 0,0 0 10 15,0 0 5-15,0 0-8 0,0 0-11 16,0 48-6-16,-2-31 11 0,2 1 5 15,0 0 1-15,0 4-35 0,0-2-9 0,2 4-9 16,3 0-15-16,-3 1-3 0,0 2-7 16,2-3-11-16,-2 3-1 0,3-2-17 0,-3-4-22 15,2-2-32-15,-2 0-33 0,0-2-41 16,0-3-48-16,-2-14-58 0,6 23-46 16,-4-16-78-16,-2-7-153 0,9 8-111 0,-9-8-309 15,11 2-274-15</inkml:trace>
  <inkml:trace contextRef="#ctx0" brushRef="#br1" timeOffset="-148664.04">21933 7382 2919 0,'0'0'76'0,"0"0"-9"15,0 0-8-15,6-12 4 0,-6 12 20 16,0 0 20-16,0 0 16 0,0 0 5 0,0 0-8 16,0 0-5-16,-48 11-8 0,48-11-4 15,-22 8 6-15,22-8 3 0,-23 11-8 16,12-4-3-16,1 1-7 0,10-8 5 0,-19 16-3 15,12-9-27-15,7-7 2 0,-13 16-13 16,13-16 11-16,-6 20-10 0,4-8-4 0,2-12 0 16,2 23-10-16,-2-23-5 0,13 24-5 15,-4-10-1-15,1-4-3 0,5 6-17 16,1-4-23-16,4 2-20 0,-1-3-25 0,2 1-22 16,0-3-24-16,3 2-27 0,-4-2-27 15,2-3-42-15,1 4-36 0,-4-7-49 0,-2 1-107 16,3 0-154-16,-6 0-383 0,1-2-340 15</inkml:trace>
  <inkml:trace contextRef="#ctx0" brushRef="#br1" timeOffset="-147862.12">22309 7215 2777 0,'0'0'-60'0,"0"0"41"0,0 0 31 0,22 2 45 15,-22-2 44-15,0 0 28 0,8 22 16 0,-6-7 0 16,3 4 0-16,-1 3 7 0,-2 5 2 16,4 1-17-16,0 8 8 0,-2 1-8 15,1 3-11-15,-5 0-10 0,-3 2-17 0,1-2-10 16,-6 7-10-16,-2-1-11 0,-5 1-14 15,-13 12-17-15,-4-5-34 0,-6-5-43 16,-8-1-52-16,-7-9-66 0,-4 2-57 0,-5-5-54 16,-9-7-113-16,-2 0-187 0,0-6-369 15,-6-4-349-15</inkml:trace>
  <inkml:trace contextRef="#ctx0" brushRef="#br1" timeOffset="-147062.05">17904 7171 2884 0,'0'0'-6'16,"0"0"30"-16,0 0 12 0,0 0 26 0,0 0 21 15,0 0 27-15,0 0 22 0,0 0 11 16,-42 17-4-16,32-3-3 0,-1 5-4 0,0 1 8 15,1 4-14-15,-1 4-4 0,5 1-6 16,2 1-23-16,0 8-4 0,4 1-5 16,2 0-4-16,4 2-13 0,2 5-5 0,5 2-11 15,4 0-2-15,8 13-10 0,3-2-23 16,6-3-34-16,1-5-46 0,6-2-64 16,7-2-86-16,2-6-85 0,5-5-183 0,6-4-103 15,3-2-381-15,7-5-409 0</inkml:trace>
  <inkml:trace contextRef="#ctx0" brushRef="#br1" timeOffset="-146430">22631 7038 2956 0,'0'0'20'0,"0"0"31"0,0 0-2 0,2-20-11 16,-2 20 3-16,0 0 15 0,0 0 16 15,0 0 13-15,0 0-2 0,0 0-5 0,0 0-5 16,22 45-4-16,-18-30-5 0,2 2 5 16,0 2 2-16,2 1-3 0,2 0-6 0,-2 0-4 15,2 5-10-15,1-6-2 0,0 2-4 16,-1 1-5-16,3-3-25 0,-3-2-43 0,1 0-43 16,0-4-68-16,-1-1-59 0,3-3-71 15,-2-2-146-15,-3-2-520 0,3-2-356 16</inkml:trace>
  <inkml:trace contextRef="#ctx0" brushRef="#br1" timeOffset="-146167.74">23018 7164 3019 0,'0'0'52'0,"0"0"-5"0,0 0-4 16,9-14 13-16,-9 14 43 0,0 0 24 0,0 0 16 15,0 0-5-15,0 0-3 0,0 0-6 16,-23 36-1-16,13-19 23 0,-2 3 2 15,0-2-32-15,-1 6-3 0,0 2-4 0,-1 3 10 16,-1 1-13-16,0 1-11 0,0 1-12 16,-1 2-8-16,2-2-9 0,-2 9-5 0,1-8-4 15,5-1-9-15,-4 1-4 0,2-4-9 16,2 1-23-16,-2-4-27 0,6-2-33 0,-2-1-36 16,2-2-52-16,1-4-61 0,3 1-56 15,0-6-63-15,2-2-155 0,0-10-140 0,4 15 10 16,-4-15-262-16,7 7-218 0</inkml:trace>
  <inkml:trace contextRef="#ctx0" brushRef="#br1" timeOffset="-145921.55">23258 7223 2553 0,'0'0'9'0,"0"0"20"16,0 0 0-16,0 0 6 0,0 0 11 0,0 0 20 16,-38 23 22-16,27-11 8 0,-4 4 5 15,3 1 0-15,-3 2 7 0,2 3-9 16,2-2-5-16,3 2-14 0,0 0-7 0,1 4-9 16,3-4-14-16,2-2-54 0,2-1-68 15,6 7-84-15,-1-10-106 0,5 4-206 0,-2-5-378 16,1-2-189-16</inkml:trace>
  <inkml:trace contextRef="#ctx0" brushRef="#br1" timeOffset="-145623.56">23450 7339 2718 0,'0'0'104'0,"-4"-12"-4"0,4 12-10 0,-8-7-2 16,8 7 20-16,-13-5 14 0,13 5 2 15,0 0-12-15,0 0-8 0,-27 3-16 16,27-3-8-16,0 0-6 0,-16 17-10 0,16-17-4 16,-2 17-8-16,2-17-2 0,2 22-6 15,-2-22-8-15,12 33-2 0,-6-17-5 0,0 0-2 16,2 4-2-16,1 0 0 0,0 0 0 16,-5-1 20-16,0-1 10 0,0 0 23 15,-4-2 7-15,2 2-2 0,-4-1-2 0,2-17-12 16,-8 31-10-16,-1-18-8 0,0-2-28 15,1-1-47-15,-4-2-56 0,-4-2-72 16,6-3-79-16,-5 0-78 0,1-3-163 0,14 0-143 16,-22-4-328-16,12 0-365 0</inkml:trace>
  <inkml:trace contextRef="#ctx0" brushRef="#br1" timeOffset="-145394.02">23671 7213 2853 0,'0'0'23'0,"0"0"47"16,0 0 15-16,0 0 27 0,18 11 28 0,-18-11 20 15,4 19 11-15,-1-5 6 0,-3 5-2 16,5 0-42-16,-3 4-14 0,2 1-7 16,-2 4-14-16,0-5-8 0,-2 7-9 0,0-4-11 15,0 3-7-15,-2-2-20 0,0-1-30 16,-2-3-44-16,-6 0-66 0,4-1-83 0,-2-3-76 15,-5-2-157-15,3-3-171 0,-3-3-384 16,0-1-413-16</inkml:trace>
  <inkml:trace contextRef="#ctx0" brushRef="#br1" timeOffset="-143971.59">24143 7493 2905 0,'0'0'-114'0,"0"0"15"0,0 0 9 15,0 0 3-15,0 0 18 0,0 0 19 0,0 0 19 16,0 0 20-16,0 0 19 0,0 0 12 15,0 0 21-15,0 0 15 0,-42 2 16 16,42-2 7-16,0 0 15 0,0 0 12 0,0 0 6 16,0 0 7-16,0 0 6 0,0 0 2 15,0 0-1-15,0 0-2 0,0 0-5 0,0 0-2 16,0 0 0-16,0 0 3 0,0 0-5 16,0 0-5-16,0 0-10 0,0 0-11 0,0 0-12 15,0 0-7-15,0 0-9 0,0 0-9 16,0 0-1-16,0 0-6 0,65 0-5 15,-65 0-17-15,30 0-5 0,-16 0-14 0,-14 0-10 16,30-4-20-16,-15 2-20 0,1 0-29 16,-16 2-40-16,22-4-49 0,-10 2-47 0,-2-1-43 15,-10 3-90-15,16-10-145 0,-16 10-463 16,5-7-379-16</inkml:trace>
  <inkml:trace contextRef="#ctx0" brushRef="#br1" timeOffset="-143792.98">24096 7345 3079 0,'0'0'137'0,"-17"-4"21"0,17 4-19 16,0 0-8-16,0 0-11 0,0 0-9 15,0 0-4-15,0 0-4 0,0 0-13 0,0 0-10 16,0 0-11-16,0 0-9 0,44-19-20 16,-22 17-39-16,-3 0-53 0,4-2-63 15,9 4-81-15,-3-6-89 0,3 4-195 0,0-4-134 16,-1 3-211-16,0-3-155 0</inkml:trace>
  <inkml:trace contextRef="#ctx0" brushRef="#br1" timeOffset="-141111.18">24915 6820 2408 0,'0'0'-52'16,"0"0"20"-16,0 0 6 0,-2-19 16 0,2 19 4 15,0 0 14-15,0 0 29 0,0 0-14 16,2-21 3-16,-2 21-3 0,0 0 7 15,0 0 19-15,6-15 23 0,-6 15 24 0,0 0 27 16,0 0 20-16,4-14 4 0,-4 14 6 16,0 0-5-16,0 0-9 0,0 0-14 0,0 0-11 15,0 0-14-15,0 0-13 0,0 0-4 16,0 0-5-16,0 0 0 0,0 0-5 16,0 0-9-16,0 0-6 0,20 45-6 15,-16-28-4-15,0 2-5 0,1 3-5 0,1 2-2 16,-4 0-4-16,2 1-4 0,1-1-4 15,-3 3 1-15,0-2-4 0,0 0-4 0,-2-3 0 16,2-2-2-16,-4 2 0 0,2-2-4 16,0-3-1-16,0 0 19 0,0-17 4 0,0 31-8 15,0-18-6-15,0-13 0 0,-2 23-1 16,2-23 1-16,0 18-2 0,0-18-8 16,0 0-2-16,0 0-10 0,0 0-5 0,0 0-5 15,0 0 2-15,0 0-4 0,0 0-1 16,0 0-2-16,0 0-1 0,42-41 0 15,-28 25 2-15,-3-1 1 0,5 1 0 0,0 0 5 16,-1 1-1-16,2 2 1 0,-2 2 0 16,-2 3 1-16,3 0 5 0,-5 2 0 15,-11 6 9-15,25-5 10 0,-25 5 8 0,22 5 10 16,-22-5-6-16,16 18 1 0,-10-8-1 16,-6-10 9-16,8 22-5 0,-8-9 5 0,0-13 1 15,-5 27 7-15,5-27 0 0,-13 27-25 16,3-16 2-16,-3 0-3 0,-2-3-3 15,-2-1-13-15,2 0-18 0,-6-1-32 0,4-5-42 16,-2 1-49-16,19-2-60 0,-35-3-52 16,17-4-82-16,9 0-157 0,-5-1-107 0,5-2-317 15,3 1-313-15</inkml:trace>
  <inkml:trace contextRef="#ctx0" brushRef="#br1" timeOffset="-140663.3">25554 6981 2810 0,'-7'-30'-19'0,"7"30"18"0,0 0 4 15,0 0 24-15,-20-5 11 0,20 5 22 16,0 0 8-16,-30 4 8 0,30-4-9 0,-20 6-6 16,20-6-6-16,-19 9-6 0,19-9-3 15,-17 12-2-15,10-5-9 0,7-7 0 16,-4 15-5-16,4-15-2 0,2 21-14 0,-2-21-7 15,14 25-3-15,-5-11-4 0,4 2-3 16,-1 1 2-16,3-1-3 0,-2-1 5 0,-1-1 1 16,-5-2 12-16,1-1 18 0,-1 0 20 15,-7-11 15-15,10 19 8 0,-10-19-4 0,-3 16-6 16,3-16-7-16,0 0-5 0,-24 12-9 16,24-12-20-16,-23 0-31 0,23 0-27 15,-25-3-53-15,25 3-58 0,-22-9-50 0,11 2-60 16,11 7-110-16,-16-16-544 0,9 7-303 15</inkml:trace>
  <inkml:trace contextRef="#ctx0" brushRef="#br1" timeOffset="-140409.3">25809 7083 2806 0,'0'0'29'0,"0"0"-3"0,0 0 2 16,17 9-5-16,-17-9-3 0,0 0 0 0,17 1 4 15,-17-1 3-15,19 0-7 0,-19 0 8 0,25 2 7 16,-8 2 23-16,-1-3 20 0,-1 2-1 16,4-1-4-16,-4-1-13 0,-15-1-5 15,29 2-35-15,-29-2-53 0,21 2-63 16,-21-2-58-16,15-2-57 0,-15 2-126 0,0 0-486 15,0 0-152-15</inkml:trace>
  <inkml:trace contextRef="#ctx0" brushRef="#br1" timeOffset="-140187.04">25857 6961 2562 0,'-14'-13'50'0,"14"13"11"16,0 0-5-16,0 0 24 0,0 0 49 15,0 0 25-15,0 0 8 0,0 0-6 16,0 0-11-16,0 44-10 0,0-44-4 0,0 33 4 15,-2-17 2-15,0 6-5 0,2-2 13 16,-2 3-8-16,2 0-26 0,0 4-5 0,0-2-19 16,2 0-7-16,-2 1-7 0,2-1-11 15,0-2-15-15,0 2-31 0,-1-7-27 16,-1 1-37-16,2-4-46 0,-2-15-43 0,9 28-85 16,-6-21-78-16,-1 1-147 0,-2-8-167 15,10 7-351-15,-10-7-408 0</inkml:trace>
  <inkml:trace contextRef="#ctx0" brushRef="#br1" timeOffset="-139934.98">26274 6809 3118 0,'0'0'79'0,"12"-9"-5"0,-12 9-9 15,0 0-3-15,0 0 23 0,0 0 19 16,0 0 9-16,16 31-1 0,-16-15-12 0,0 7-10 15,-2 2-2-15,2 4 4 0,-1-2 4 16,-1 5 6-16,0 0 20 0,-2-2-14 0,2 3-10 16,2-1-9-16,0 0-11 0,0-3-9 15,0 2-13-15,2-5-39 0,-2 0-38 0,0-6-48 16,0-1-55-16,4-2-58 0,-4 0-43 16,0-7-63-16,2 0-107 0,-2-10-147 15,2 10-412-15,-2-10-385 0</inkml:trace>
  <inkml:trace contextRef="#ctx0" brushRef="#br1" timeOffset="-139719.8">26402 7179 2945 0,'5'-10'67'0,"-5"10"39"0,9-13-1 0,-9 13-7 15,0 0-3-15,0 0 4 0,0 0 13 16,0 0 6-16,0 0 2 0,0 0-2 0,-25-14 7 16,25 14-3-16,0 0-4 0,-37 9 21 15,37-9-7-15,-25 13-8 0,18-6-4 0,-5 1-29 16,12-8-20-16,-11 20-5 0,11-20-7 15,-4 18-9-15,4-18-6 0,9 24-8 16,2-11-15-16,3 0-35 0,3-2-39 0,2-2-54 16,5 3-66-16,-1-5-78 0,3 0-73 15,-5-5-157-15,1 1-123 0,-1-1-29 0,-2-2-187 16,-2-2-143-16</inkml:trace>
  <inkml:trace contextRef="#ctx0" brushRef="#br1" timeOffset="-139475.21">26611 7273 2615 0,'0'-30'157'0,"0"30"22"0,0 0-19 0,0 0-17 16,0-18-11-16,0 18-14 0,0 0-13 16,0 0-11-16,14-10-16 0,-14 10-2 15,0 0-13-15,0 0-7 0,20 0-8 0,-20 0-1 16,0 0-9-16,0 0 3 0,0 0 5 16,25 16 9-16,-25-16 6 0,0 15 9 0,0-15-1 15,0 0 5-15,-6 28-1 0,6-28-4 16,-5 25-5-16,-2-11-2 0,0-4-8 15,7-10-2-15,-6 22-9 0,6-22-6 0,-3 20-8 16,3-20-27-16,5 20-47 0,-5-20-66 16,16 15-85-16,-7-6-89 0,4-5-170 0,3 2-169 15,-1-3-3-15,-1-2-194 0,1-2-147 16</inkml:trace>
  <inkml:trace contextRef="#ctx0" brushRef="#br1" timeOffset="-139264.24">26955 7067 2575 0,'0'0'96'0,"4"-16"2"16,-4 16-8-16,0 0 14 0,0 0 25 15,0 0 3-15,0 0-5 0,0 0-8 0,0 0-9 16,17 55-17-16,-15-36-9 0,0 5 0 16,-2 1-9-16,2 3-8 0,-2 1-7 0,-2-2-4 15,0 6 13-15,-5 1-18 0,1 2-26 16,-8-1-39-16,1 6-47 0,-8-4-57 15,-4 2-63-15,-2-4-52 0,-4 0-91 0,-14 7-143 16,2-10-402-16,-10 3-230 0</inkml:trace>
  <inkml:trace contextRef="#ctx0" brushRef="#br1" timeOffset="-138675.35">24977 6910 2521 0,'0'0'-30'0,"-15"-9"60"0,15 9 21 0,0 0 17 16,0 0 31-16,-17 24 18 0,17-24 3 15,-10 29-4-15,3-8 0 0,-1 0-8 0,-1 3-1 16,3 3-13-16,-3 0-1 0,3-1-1 16,0 8-6-16,2-4-4 0,1 5-9 0,1-3 11 15,2-2-9-15,2 6-10 0,3 2-7 16,3 1-6-16,5-4-17 0,2 5-36 16,8-2-44-16,4-1-52 0,17 9-68 15,6-9-58-15,-6-8-102 0,-5-2-195 0,10-6-372 16,-3-4-274-16</inkml:trace>
  <inkml:trace contextRef="#ctx0" brushRef="#br1" timeOffset="-138107.95">27245 7034 2614 0,'0'0'-84'0,"0"0"35"0,0 0 26 0,0 0 40 16,0 0 40-16,0 0 35 0,0 0 16 15,0 0 11-15,0 0 1 0,22 59 10 0,-12-38 8 16,1 2 3-16,5 4-6 0,-1-1-9 16,-2 2-14-16,6 1-11 0,-3-2-10 15,1 2-11-15,1 0-7 0,-2-1 6 0,0 1-4 16,-1-3-8-16,1 1-7 0,-5-1-6 15,3-3-7-15,-3-4-9 0,-3 0-21 16,-1-3-33-16,1-4-34 0,1 1-44 16,-9-13-65-16,8 17-59 0,-4-12-86 0,-4-5-123 15,0 0-552-15,0 0-431 0</inkml:trace>
  <inkml:trace contextRef="#ctx0" brushRef="#br1" timeOffset="-137823.43">27553 7083 2881 0,'9'-16'-58'16,"-9"16"49"-16,6-10 8 0,-6 10 1 15,0 0 26-15,0 0 31 0,0 0 19 16,0 0 3-16,0 0-1 0,0 0-9 0,0 0-6 16,0 0 6-16,-27 57 16 0,14-37 15 15,-1 0 3-15,-1 5 10 0,-3 2 2 16,0 1-5-16,0-1-6 0,0 3-11 0,0 1 10 15,-1-1-11-15,2 3-12 0,1-3-8 16,-1 1-7-16,2-1-8 0,0 0-5 16,1-1-16-16,3-3-15 0,1-2-22 0,0-2-26 15,1-4-27-15,3 1-44 0,3-4-48 16,1 0-55-16,2-3-53 0,0-12-77 0,2 17-170 16,-2-17-439-16,3 11-360 0</inkml:trace>
  <inkml:trace contextRef="#ctx0" brushRef="#br1" timeOffset="-137533.75">27988 7051 2859 0,'0'0'-56'0,"0"0"33"16,0 0 12-16,0 0 22 0,0 0 19 16,0 0 15-16,0 0 25 0,-35 44 14 0,25-27 7 15,0 2 4-15,-1 1 4 0,0 3 3 16,3 2 3-16,2-1-10 0,-1 0-11 0,1-1-7 16,-2 0-6-16,6 2 8 0,1-4-11 15,-1-3-38-15,2 3-53 0,2-2-77 0,1-1-74 16,3-4-82-16,0-1-153 0,1-1-513 15,-3-5-321-15</inkml:trace>
  <inkml:trace contextRef="#ctx0" brushRef="#br1" timeOffset="-137230.08">28115 7186 2767 0,'0'0'-31'16,"0"0"25"-16,-8-12-4 0,8 12 20 15,0 0 16-15,-20-3 21 0,20 3 21 16,0 0 3-16,-27 3-3 0,27-3-2 16,0 0-5-16,-29 9-4 0,24-2-2 0,5-7-3 15,-12 13-2-15,12-13-9 0,-8 15-3 16,8-15-5-16,0 23-1 0,0-23-1 0,8 26-4 16,-4-13-2-16,0 2-1 0,2 0 4 15,-1 0 17-15,2 2 20 0,0-4 7 0,-3 6 4 16,1-4 4-16,-3 0-2 0,0 0-3 15,-2-15-10-15,0 27-5 0,-2-12-5 16,2-15-8-16,-9 22-15 0,3-12-32 0,6-10-57 16,-17 12-83-16,17-12-61 0,-18 5-109 15,18-5-198-15,-15-1-445 0,15 1-380 16</inkml:trace>
  <inkml:trace contextRef="#ctx0" brushRef="#br1" timeOffset="-137023.78">28286 7161 3009 0,'0'0'50'0,"21"10"15"15,-21-10 2-15,0 0 10 0,9 19 15 16,-2-6 15-16,-2 1 1 0,0 3-4 0,-3 3-11 16,0-1-8-16,0 3-14 0,-2 1-5 15,-2 4 13-15,0 2-13 0,0-1-30 0,-4 5-68 16,0-1-95-16,-6 0-95 0,0-2-200 15,-1-2-192-15,-6 3-231 0,-2-1-190 16</inkml:trace>
  <inkml:trace contextRef="#ctx0" brushRef="#br1" timeOffset="-133859.8">19219 8703 1109 0,'0'0'159'0,"0"0"-31"16,-20-10-47-16,20 10-13 0,0 0 9 0,0 0 6 16,0 0 12-16,0 0 14 0,0 0-6 15,0 0 22-15,0 0 2 0,0 0 11 16,0 0 5-16,-12-7 7 0,12 7-5 16,0 0-7-16,0 0-13 0,0 0-6 0,0 0-13 15,0 0-8-15,0 0-11 0,0 0-6 16,0 0-7-16,0 0 1 0,0 0-6 0,0 0-1 15,0 0 3-15,-14 21 4 0,14-21-2 16,0 0-4-16,0 0-5 0,0 22-4 0,0-22-7 16,0 0-6-16,2 25-4 0,-2-25 2 15,0 24-6-15,0-24 1 0,2 25-9 16,0-14-2-16,0 4 0 0,-2-15-3 0,4 29-3 16,0-14-1-16,0-2-4 0,0 0 2 15,-4-13-3-15,8 23-3 0,-8-23-2 0,6 17-1 16,-6-17-1-16,4 18 0 0,-4-18-7 15,4 14-13-15,-4-14-19 0,2 12-24 0,-2-12-35 16,0 0-47-16,8 11-59 0,-8-11-49 16,0 0-61-16,7 5-115 0,-7-5-114 15,0 0-331-15,0 0-220 0</inkml:trace>
  <inkml:trace contextRef="#ctx0" brushRef="#br1" timeOffset="-133489.65">19429 8775 2587 0,'10'-8'-7'0,"-10"8"30"15,0 0 7-15,11-13-9 0,-11 13 1 0,0 0 10 16,0 0 18-16,0 0 9 0,0 0 10 15,0 0 4-15,0 0 1 0,0 0 7 0,0 0 7 16,0 0 8-16,0 0 5 0,-23 54 1 16,16-39-1-16,-4 3-4 0,3 2-2 15,0 1-7-15,-3 4-10 0,2-3-7 0,-3 7-6 16,-1 3-6-16,1-3-3 0,-4 2-5 16,4 1-9-16,-3 1-3 0,2-1-5 15,-1 2-1-15,1-1-8 0,0 1 1 0,2-1-5 16,-1-4-3-16,4 3-8 0,-2-9-15 15,2 2-21-15,2-3-22 0,2-3-30 0,0-2-32 16,0-2-41-16,1-1-37 0,1-3-44 16,2-11-88-16,2 18-150 0,-2-18-409 0,7 9-246 15</inkml:trace>
  <inkml:trace contextRef="#ctx0" brushRef="#br1" timeOffset="-133157.16">19619 8855 2688 0,'0'0'-2'0,"0"0"11"16,0 0 28-16,0 0 24 0,0 0 7 16,-32 29 9-16,24-14 6 0,-5 3-4 0,3 1 3 15,-1 0-4-15,2 4-9 0,1-1-8 16,2 4-4-16,0-2-9 0,2 3 2 16,0-1-8-16,4 0-7 0,0 0-4 0,4 0-11 15,0-1-31-15,-2-2-37 0,4-2-58 16,2 0-41-16,-2-6-48 0,1 0-85 0,4-6-600 15,-5 3-248-15</inkml:trace>
  <inkml:trace contextRef="#ctx0" brushRef="#br1" timeOffset="-132839.28">19803 9023 2624 0,'0'0'-25'0,"4"-15"16"0,-4 15-4 0,2-15 2 15,-2 15 5-15,0 0 36 0,0 0 38 16,0 0 16-16,0 0 10 0,-12-17 9 16,12 17 9-16,0 0 8 0,-28 3 6 0,28-3-5 15,0 0-10-15,-27 12-12 0,27-12-9 16,-15 13-8-16,8-5-9 0,7-8-10 0,-6 19-10 16,6-19-11-16,2 23-15 0,2-10-3 15,0 2-8-15,1 0-1 0,2 3-1 16,-1-4-3-16,0 4 2 0,0-1 0 0,1-2 5 15,-3 0 7-15,0 1 7 0,-2 0 1 16,-2-16 1-16,0 22-6 0,0-22-7 0,-4 21-16 16,4-21-24-16,-8 15-38 0,8-15-40 15,-11 9-72-15,11-9-50 0,-10 3-79 16,10-3-159-16,0 0-464 0,0 0-324 0</inkml:trace>
  <inkml:trace contextRef="#ctx0" brushRef="#br1" timeOffset="-132599.02">19996 8967 2969 0,'0'0'69'0,"0"0"8"0,0 0-10 16,0 0 14-16,17 20 9 0,-17-20 16 16,0 19 5-16,0-19-6 0,2 27-8 15,-2-10-7-15,0 2-12 0,0 0 2 0,2 2 2 16,-2-1-2-16,0 2 0 0,-2 1-6 15,0-3-9-15,-2 4-5 0,2-3-7 0,0 0-8 16,-3 1-19-16,-2-3-33 0,3-2-47 16,-4 0-57-16,4-3-64 0,-3 0-66 15,-1-5-110-15,2-2-180 0,-1 1-409 0,7-8-357 16</inkml:trace>
  <inkml:trace contextRef="#ctx0" brushRef="#br1" timeOffset="-132330.78">20305 9296 2868 0,'0'0'-23'0,"15"-10"34"0,-15 10-5 15,0 0 1-15,0 0 2 0,18-2 9 0,-18 2 8 16,0 0 4-16,28-2 0 0,-28 2-6 16,21-1 0-16,-21 1-10 0,28-3-6 15,-16 2-30-15,-12 1-46 0,28-4-48 0,-15 2-42 16,-3-2-75-16,-10 4-110 0,20-6-322 16,-16 0 96-16</inkml:trace>
  <inkml:trace contextRef="#ctx0" brushRef="#br1" timeOffset="-132202.66">20362 9149 2110 0,'-10'-6'113'0,"10"6"11"0,-20-5 1 16,20 5-3-16,0 0 1 0,-12-6-8 16,12 6-18-16,0 0-5 0,0 0-15 0,0 0-3 15,0 0-51-15,0 0-46 0,0 0-55 16,72 7-54-16,-51-7-62 0,-3 3-142 16,4-3-421-16,-1 0-40 0</inkml:trace>
  <inkml:trace contextRef="#ctx0" brushRef="#br1" timeOffset="-131417.84">21261 9185 2158 0,'0'0'-33'0,"0"0"22"16,0 0 7-16,0 0-8 0,0 0 5 16,0 0-2-16,0 0 7 0,0 0 7 15,0 0-8-15,9 18 6 0,-9-18-8 16,0 0 9-16,30-3 3 0,-30 3 3 0,25 0 12 16,-6 0 19-16,1 0 26 0,-2 0 29 15,3 0 9-15,1 0 17 0,0 3 9 16,4-3 6-16,4 0 6 0,-1 1-3 0,3-1-6 15,2 0-10-15,0 2-13 0,2-2-15 16,0 0-8-16,2 0-12 0,0 0-9 0,5 0-6 16,1 0-7-16,-2 0-9 0,1 0-3 15,-5 0-7-15,-2 0-2 0,1 0-5 16,0 0-2-16,-1 0-4 0,-2 2-2 0,2-4 0 16,-3 2-1-16,1 0-4 0,0 0-1 15,-2 0 0-15,2 0-1 0,0 0-3 0,0 0 1 16,-2 0-3-16,2 0 0 0,1 0-3 15,-1 0 2-15,0 0-1 0,0-2-3 0,1 2 1 16,0 0 2-16,-1 0 0 0,0-1-2 16,2 1 0-16,-3 0 3 0,3 0-3 15,0 0 6-15,1 1-5 0,-1-1 1 0,-1 0 1 16,1 2 0-16,0 0 0 0,-2 0 3 16,2 0 4-16,5 0 4 0,-2 2 2 0,1 0 5 15,-1 1-9-15,1-1 2 0,-2 2-3 16,0-2 1-16,-6 1-4 0,1-1 3 15,0 0-3-15,1 0 2 0,-4-1 2 0,-1-1 9 16,-2 2 2-16,-4-2 4 0,3 0 1 16,0 0 0-16,-3-1-6 0,-2-1-4 0,0 3 1 15,1-3-8-15,-4 0 1 0,1 1-1 16,3-1-8-16,-22 0-5 0,30 0-8 0,-16 0-23 16,-14 0-28-16,25-1-37 0,-25 1-50 15,22-3-63-15,-14 2-81 0,-8 1-181 16,6-8-146-16,-6 8-290 0,0 0-294 0</inkml:trace>
  <inkml:trace contextRef="#ctx0" brushRef="#br1" timeOffset="-130509.22">21376 8686 2775 0,'0'0'3'0,"0"-25"31"0,0 25-1 15,0 0 10-15,0 0 14 0,0 0 7 0,0 0 0 16,2-15-4-16,-2 15-9 0,0 0 0 16,0 0 13-16,0 0 23 0,0 0 19 15,0 0 8-15,0 0-3 0,0 0-8 0,0 0-4 16,0 0-8-16,0 0-2 0,-8 61-8 16,8-44-11-16,2 1-7 0,0 3-4 15,-2-1-5-15,2 7-6 0,0-2-6 0,0 0-4 16,0-1-3-16,0 1-3 0,2-5-4 0,-1 0-7 15,-1-1 3-15,0-2-6 0,-2-2 3 16,0-15-5-16,2 26-1 0,-2-26-7 16,0 16-6-16,0-16-4 0,0 0-10 0,0 0 2 15,0 0 0-15,0 0-6 0,0 0 4 16,0 0-5-16,0 0-2 0,0 0 0 16,-19-43 4-16,19 43-4 0,6-36 2 0,1 16 0 15,-1-1 4-15,3 2-1 0,1 2 4 16,-1 2-4-16,3 4 0 0,2-1 2 0,-2 0 5 15,2 5-2-15,2 0 1 0,-2 0 1 16,3 4 16-16,-17 3 7 0,30-2 12 0,-14 2 3 16,0 5 0-16,-2-1-1 0,1 6-3 15,-4-3 0-15,0 3 0 0,-3 2-5 16,-2-1 5-16,-6-11 8 0,2 19-6 0,-2-19-2 16,-8 21 1-16,8-21 5 0,-19 19-5 15,4-11-9-15,0-1-8 0,-4-1-18 16,2 0-34-16,1-3-37 0,-4 2-51 0,20-5-56 15,-29 4-53-15,13-7-86 0,6 3-188 16,10 0-97-16,-22-7-259 0,22 7-229 16</inkml:trace>
  <inkml:trace contextRef="#ctx0" brushRef="#br1" timeOffset="-130157.9">21869 8760 2702 0,'0'0'30'0,"0"0"5"0,0 0-1 16,0 0-2-16,0 0 10 0,0 0 9 0,0 0 11 16,0 0 0-16,0 0-5 0,0 0-3 15,0 0-4-15,-53 12-7 0,53-12 0 16,-6 11-1-16,6-11-3 0,0 0-7 0,2 23-3 15,-2-23-2-15,13 16-4 0,-5-5 0 16,0 0-6-16,4 3 4 0,-4-3-4 16,0 2 8-16,-2 1 15 0,-2-1 23 0,-4-13 23 15,3 24 13-15,-3-24 12 0,-9 24-2 16,1-13-8-16,-2-3-14 0,-6 1-7 0,2-3-13 16,-3 0-13-16,0 0-29 0,0-5-41 15,17-1-46-15,-28 2-63 0,28-2-64 0,-21-2-68 16,21 2-140-16,-12-5-199 0,12 5-280 15,2-14-242-15</inkml:trace>
  <inkml:trace contextRef="#ctx0" brushRef="#br1" timeOffset="-129971">22087 8841 2914 0,'8'-5'127'0,"-8"5"-10"0,0 0-21 16,13-3-9-16,-13 3-10 0,17-4-7 15,-4 4-7-15,-13 0-8 0,28 4-4 0,-12-1-10 16,2-3-13-16,-2 3-14 0,3-1-19 16,-19-2-26-16,32 1-43 0,-18-1-48 15,2 0-52-15,-4-1-43 0,-12 1-119 0,15-6-516 16,-15 6-199-16</inkml:trace>
  <inkml:trace contextRef="#ctx0" brushRef="#br1" timeOffset="-129775.99">22214 8753 2667 0,'0'0'78'0,"0"0"30"16,0 0 4-16,-23 11 24 0,23-11 21 16,-5 17 12-16,5-17-2 0,-2 22-11 15,2-22-14-15,0 28-15 0,0-11-13 0,0 0-5 16,0 2-12-16,-2 0-8 0,4 0-10 16,-4 2-3-16,2-1-13 0,2-2-14 15,-2 1-36-15,2-1-43 0,-2-18-60 0,0 28-70 16,5-14-61-16,-1-5-77 0,1 0-139 15,-1 1-160-15,-4-10-280 0,10 8-243 0</inkml:trace>
  <inkml:trace contextRef="#ctx0" brushRef="#br1" timeOffset="-129506.14">22648 8504 2881 0,'0'0'128'15,"0"0"-9"-15,0 0-16 0,11-7-9 16,-11 7-4-16,0 0 10 0,0 0-2 0,0 0-3 16,0 0-2-16,8 42-2 0,-8-27 3 15,0 5 2-15,0 2 10 0,0 1-17 16,2 6-1-16,-2 0-6 0,2-1-10 16,0 3 0-16,0 0-13 0,2 5-3 0,4-3-5 15,-4-2-9-15,0-2-3 0,0 1-8 16,0-5-10-16,0 0-26 0,-2-7-29 0,0 0-37 15,3-3-62-15,-3-3-75 0,-2-12-74 16,-2 11-159-16,2-11-149 0,0 0-352 0,0 0-364 16</inkml:trace>
  <inkml:trace contextRef="#ctx0" brushRef="#br1" timeOffset="-129257.45">22891 8739 2992 0,'0'0'31'0,"14"-11"8"15,-14 11-4-15,0 0 3 0,0 0 3 16,0 0 17-16,0 0 11 0,0 0 12 0,0 0 9 16,-54 8 8-16,54-8 12 0,-29 9 4 15,14-3-1-15,0 0-13 0,3 1-7 16,-2 3-8-16,6-1-7 0,0 2-7 0,8-11-9 16,-9 24-7-16,9-24-3 0,7 26-7 15,-3-12-8-15,6-1-24 0,4 2-23 16,0-2-32-16,3-2-35 0,2 1-37 0,2-2-45 15,1-3-41-15,-2-1-53 0,0-2-100 16,-2-2-164-16,2-2-360 0,-7 0-243 0</inkml:trace>
  <inkml:trace contextRef="#ctx0" brushRef="#br1" timeOffset="-128989.77">23073 8823 2875 0,'0'0'104'0,"0"0"-10"16,0 0-12-16,14-9-11 0,-14 9-5 15,0 0-3-15,18-2-11 0,-18 2-4 0,0 0-8 16,0 0 2-16,26 2-5 0,-26-2-1 16,0 0 8-16,15 9 17 0,-15-9 16 15,0 0 18-15,4 16 10 0,-4-16 6 0,0 0 9 16,0 0-5-16,-9 26 6 0,9-26-23 16,-8 17 0-16,8-17 3 0,-8 21 1 15,3-11-10-15,5-10 3 0,-2 23-7 0,2-23-3 16,2 21-8-16,7-7-8 0,1-2-11 15,7 4-7-15,3-1-31 0,8 2-47 0,2-2-59 16,0-3-80-16,1-1-96 0,-5-3-119 16,2-3-218-16,-7-3-29 0,-2 0-369 0,-19-2-472 15</inkml:trace>
  <inkml:trace contextRef="#ctx0" brushRef="#br1" timeOffset="-127883.71">21330 9826 3037 0,'0'0'-33'0,"-7"-17"48"15,7 17 9-15,0 0 18 0,0 0 23 0,-2-16 2 16,2 16 13-16,0 0-6 0,0 0-5 16,0 0 13-16,0 0 22 0,0 0 10 15,0 0 11-15,0 0-10 0,0 0-3 0,0 0-2 16,0 0-7-16,0 0-4 0,11 57-10 16,-11-40-11-16,2-2-5 0,0 3-30 15,0-1-5-15,-2-17-3 0,2 32-4 0,0-14-4 16,0-3-3-16,0 0-1 0,-2-15-3 15,2 22-2-15,-2-22-1 0,0 21 1 0,0-21 0 16,2 16-3-16,-2-16-4 0,0 0-2 16,0 0-3-16,0 0 1 0,0 0-2 0,0 0 0 15,0 0 0-15,0 0-3 0,0 0 0 16,0 0 1-16,18-49-3 0,-10 33 1 16,0-3 1-16,1 2-1 0,1-1-1 0,1 3-1 15,-2 2 1-15,-1 1 5 0,2 1 2 16,0 2 7-16,-10 9 7 0,14-13 7 0,-14 13 8 15,17-8-3-15,-17 8 4 0,0 0-7 16,0 0 2-16,0 0-7 0,27 17-1 0,-27-17 4 16,7 15-8-16,-3-3-3 0,-4-12 0 15,6 19-2-15,-6-19-4 0,4 21 2 16,-4-21-1-16,7 19-3 0,-7-19 0 16,4 13 0-16,-4-13 0 0,5 11 1 0,-5-11-24 15,0 0-8-15,8 8-14 0,-8-8-7 16,0 0-3-16,21-8-6 0,-21 8 9 0,19-12-3 15,-8 2 5-15,3 0 5 0,-3 2 7 16,2 1 10-16,1-1 13 0,0 1 18 0,-2 1 16 16,-12 6 20-16,25-8 18 0,-25 8 13 15,24 0 12-15,-24 0 4 0,22 4 2 16,-8 2-7-16,-2-1-6 0,-1 2-9 0,0 4-8 16,-1-2 7-16,1 3-9 0,-1-1-8 15,-2-3-4-15,1 3-17 0,-9-11-25 0,11 16-31 16,-5-7-38-16,0-3-49 0,0-1-46 0,-6-5-71 15,7 10-74-15,-7-10-118 0,0 0-179 16,0 0-11-16,0 0-482 0,0 0-664 16</inkml:trace>
  <inkml:trace contextRef="#ctx0" brushRef="#br1" timeOffset="-127301.65">22172 9762 3364 0,'0'0'-106'15,"0"-22"26"-15,0 22 37 0,0 0 29 0,0 0 43 16,-22-11 32-16,22 11 19 0,-23 0 8 16,23 0-3-16,-25 3-2 0,25-3-11 0,-27 8-2 15,13-3-6-15,2 1-5 0,12-6-6 16,-17 16-4-16,11-9-6 0,6-7-3 0,-2 17-3 16,2-17-7-16,0 0-7 0,13 32-10 15,-3-18-11-15,0-3-6 0,6 2 0 16,-2 0 2-16,1 1 0 0,-4-1-1 0,1-3 3 15,-3 4 10-15,-1-6 15 0,-2 6 21 16,-6-14 13-16,5 21 11 0,-5-21 10 0,-5 19 1 16,5-19 4-16,-14 17-6 0,3-11-29 15,-1 0-7-15,12-6-4 0,-32 10-9 16,16-9-14-16,16-1-23 0,-26 4-33 0,13-4-49 16,13 0-66-16,-22 0-66 0,22 0-64 15,-12-8-146-15,12 8-141 0,0 0-338 0,0-14-302 16</inkml:trace>
  <inkml:trace contextRef="#ctx0" brushRef="#br1" timeOffset="-126697.73">21897 10254 2968 0,'0'0'111'15,"0"0"-8"-15,0 0-9 0,0 0-3 0,0 0-7 16,0 0-6-16,0 0-10 0,0 0-8 15,0 0-11-15,0 0-1 0,0 0-8 0,0 0-8 16,0 0 1-16,0 0-7 0,29 0-1 16,-29 0-2-16,22 10-4 0,-14-7 0 15,-8-3-8-15,19 11 8 0,-10-4 5 0,-9-7 9 16,10 12 9-16,-10-12 7 0,6 14 9 16,-6-14 8-16,0 0 16 0,-6 21 16 15,6-21 8-15,-14 14 14 0,14-14-17 0,-18 15 13 16,8-8 0-16,-1 1 0 0,11-8-12 15,-17 11-6-15,17-11-12 0,-15 14-10 0,15-14-4 16,-8 13-8-16,8-13-9 0,-4 13-8 16,4-13-15-16,0 0-30 0,14 18-39 0,-3-14-38 15,2-3-46-15,2 1-59 0,1-2-68 16,4-2-53-16,-4-2-113 0,6 0-146 16,1-3-40-16,-1 1-369 0,0-3-414 0</inkml:trace>
  <inkml:trace contextRef="#ctx0" brushRef="#br1" timeOffset="-126067.96">22380 9471 2924 0,'0'0'-71'15,"-18"-12"27"-15,18 12 2 0,0 0 4 0,0 0 32 16,-10-11 31-16,10 11 24 0,0 0 19 15,0 0-1-15,-8-13 1 0,8 13-3 16,0 0 2-16,0 0 2 0,0 0-1 0,-3-17 3 16,3 17-7-16,0 0-1 0,0 0-10 15,0 0 1-15,0 0-1 0,19-11 2 16,-19 11 4-16,0 0 7 0,0 0 5 0,0 0 7 16,32 7 2-16,-32-7 13 0,0 0 10 15,17 17 1-15,-17-17 0 0,2 17-1 0,-2-17 0 16,-2 19-31-16,2-19 2 0,-9 25 3 15,1-11 5-15,2-1-1 0,-2 0 0 16,-2 0-5-16,4 0-3 0,-2 1-6 0,4-1-7 16,4-13-5-16,-4 24-3 0,4-24-14 15,6 22-26-15,2-11-44 0,2-1-42 0,6-1-64 16,-2-1-82-16,6-3-59 0,-3-1-122 16,-1 0-176-16,4-1-48 0,-4-3-336 15,2 0-400-15</inkml:trace>
  <inkml:trace contextRef="#ctx0" brushRef="#br1" timeOffset="-125417.49">22548 10019 2875 0,'0'0'-36'0,"0"0"72"16,0 0 30-16,0 0 33 0,-14-7 34 15,14 7 23-15,0 0-1 0,0 0 0 0,0 0-12 16,0 0-12-16,0 0-13 0,0 0-9 16,0 0-14-16,0 0-10 0,0 0-8 0,0 0-11 15,0 0-5-15,50-5-9 0,-50 5-4 16,32 3-7-16,-15-1-3 0,3 2-10 0,-4-2-23 16,2-1-42-16,-18-1-44 0,27 0-65 15,-14 0-67-15,-1 0-54 0,-12 0-125 16,15-7-180-16,-15 7-346 0,8-9-314 0</inkml:trace>
  <inkml:trace contextRef="#ctx0" brushRef="#br1" timeOffset="-125215.89">22689 9900 2959 0,'0'0'76'0,"0"0"10"0,-20-8 4 16,20 8 13-16,0 0 21 0,0 0 6 15,0 0-7-15,-8 27-8 0,8-27-11 16,-2 21-12-16,0-6-4 0,2-15 1 0,0 30 2 15,-2-11-22-15,2 3-2 0,0-2-10 16,0 1-4-16,2 0-6 0,-2 2-5 0,2-2-14 16,0 0-27-16,0-2-50 0,2-1-57 15,0-1-69-15,0-2-55 0,0-6-86 16,6 1-164-16,-6-2-502 0,-4-8-436 0</inkml:trace>
  <inkml:trace contextRef="#ctx0" brushRef="#br1" timeOffset="-124741.65">23006 9736 3057 0,'8'-12'44'15,"-4"3"37"-15,-4 9-13 0,9-12-11 0,-9 12 1 16,0 0 25-16,0 0 22 0,0 0 10 16,0 0-5-16,0 0-8 0,0 0-5 15,15 29-5-15,-15-29 2 0,0 29 2 0,-2-12-2 16,2 2-10-16,-2 3-3 0,4 1-4 15,-2 6-9-15,0-3-11 0,2 3-7 16,-2 2-6-16,2-3 0 0,0 1-6 0,0-1-2 16,-2-1-8-16,0-4-3 0,2-4 6 15,1-1-10-15,-3 2 2 0,0-20 3 0,-5 26 2 16,5-26 4-16,-4 19-5 0,4-19-3 16,-6 13-2-16,6-13-6 0,0 0 3 15,0 0-5-15,0 0-2 0,0 0 6 0,0 0-30 16,0 0 8-16,0 0-5 0,15-54 1 15,-1 40 0-15,1-3-2 0,4 2-4 16,-2 2 6-16,4 4-2 0,-2 1 3 0,5 0-1 16,-4 3 0-16,2 2-2 0,-1 1 13 15,-2 2-6-15,2 2 1 0,1 2 0 0,-6 2 6 16,-1 0 14-16,-2 3 10 0,-5 1 3 16,-8-10 12-16,9 19 19 0,-9-19-6 0,-9 21 3 15,9-21-4-15,-21 17-7 0,6-9-2 16,-1-2-9-16,-4-1-10 0,2-1-21 0,-2 0-32 15,1-2-41-15,1-1-42 0,0-1-55 16,18 0-73-16,-25-5-63 0,14-1-130 0,3 2-173 16,8 4-1-16,-4-13-346 0,4 13-380 15</inkml:trace>
  <inkml:trace contextRef="#ctx0" brushRef="#br1" timeOffset="-124392.2">23664 9803 2902 0,'2'-16'6'0,"-2"16"35"15,0 0 5-15,0 0 16 0,-14-16 27 16,14 16 11-16,-18-4 7 0,18 4 3 0,0 0-11 16,-32 4-7-16,32-4-11 0,-18 7-5 15,18-7-5-15,-13 9-7 0,13-9-6 16,-6 14-5-16,6-14-8 0,0 0-7 0,6 25-13 15,-6-25-8-15,17 22-7 0,-9-9-1 16,4-1-2-16,0 1 2 0,-2 2-5 0,-1-3 5 16,-3 1 6-16,3 1 16 0,-9-14 10 15,6 24 7-15,-6-12 3 0,0-12 5 16,-8 19 1-16,8-19 0 0,-22 15-1 0,10-9-3 16,-6-3-4-16,2 1-10 0,16-4-4 15,-36 3-13-15,21-3-20 0,15 0-36 0,-26-4-52 16,26 4-65-16,-16-6-74 0,16 6-76 15,-4-12-150-15,4 12-151 0,0 0-306 0,16-22-298 16</inkml:trace>
  <inkml:trace contextRef="#ctx0" brushRef="#br1" timeOffset="-124242.65">23848 9850 2851 0,'21'-2'84'16,"-21"2"5"-16,0 0-24 0,0 0-25 0,28 2-1 15,-28-2-5-15,26 4-2 0,-14-2-34 16,5 1-62-16,0-1-38 0,0 1-46 0,-5-2-34 16,4-1-66-16,-16 0-523 0,25-1-68 15</inkml:trace>
  <inkml:trace contextRef="#ctx0" brushRef="#br1" timeOffset="-124020.64">23986 9758 2408 0,'-13'-5'85'0,"13"5"37"0,0 0 2 0,0 0 13 16,0 0 25-16,0 0 8 0,-21 23-11 16,21-23-17-16,-4 21-12 0,4-8-15 15,0-13-7-15,-2 29 3 0,2-12 1 0,-3 0-6 16,6 2-26-16,-3 0-10 0,0 2-5 16,0-2-7-16,0 1-6 0,2 0-9 15,-2-2-9-15,2-1-34 0,-2-17-48 0,0 24-58 16,2-10-61-16,0-5-48 0,-2-9-81 15,0 0-171-15,7 17-116 0,-7-17-249 0,6 2-169 16</inkml:trace>
  <inkml:trace contextRef="#ctx0" brushRef="#br1" timeOffset="-123777.27">24282 9629 2664 0,'0'0'62'0,"0"0"2"0,0 0-9 16,0 0 8-16,0 0 18 0,0 0 13 16,0 0 7-16,0 0-5 0,0 0 0 15,-11 44 3-15,11-44 5 0,1 38-2 0,-1-17 2 16,2 2-12-16,0 1-10 0,2 4-7 16,1-2-7-16,-1 0-8 0,0 1-6 15,1 0-26-15,-4-3-39 0,1-4-42 0,0-1-44 16,0-1-51-16,0-2-39 0,-2-16-49 15,0 19-108-15,0-19-610 0,0 10-382 0</inkml:trace>
  <inkml:trace contextRef="#ctx0" brushRef="#br1" timeOffset="-123527.11">24456 9854 3021 0,'0'0'38'15,"0"0"18"-15,0 0 4 0,0 0 19 16,0 0 19-16,0 0 5 0,-30-17 9 15,30 17-9-15,-23 2-7 0,23-2-5 0,-25 3-5 16,25-3 0-16,-24 6-2 0,11 0-5 16,13-6 17-16,-16 10-9 0,16-10-4 15,-13 13-8-15,13-13-13 0,0 19-2 0,0-19-4 16,13 19-8-16,-1-8-7 0,5 3-13 16,4-3-7-16,3 0-22 0,5 3-18 15,-1-5-25-15,-1 0-27 0,3-2-40 0,-2-1-49 16,-1 1-51-16,2-5-57 0,-10 0-122 15,3-2-161-15,-5-2-365 0,-4 0-313 0</inkml:trace>
  <inkml:trace contextRef="#ctx0" brushRef="#br1" timeOffset="-122793">23952 9281 2756 0,'0'0'-52'0,"0"0"33"16,-27-12 25-16,27 12 49 0,0 0 19 0,0 0 14 16,0 0 1-16,0 0-3 0,0 0-9 15,0 0-10-15,0 0-6 0,0 0 3 16,0 0-18-16,0 0-4 0,0 0-3 0,0 0-7 16,0 0 2-16,0 0-4 0,65 4 2 15,-65-4 2-15,26 4 5 0,-10-3-3 0,2 3-2 16,1 0-9-16,6 2 4 0,0-1-7 15,1 1 2-15,1 0-5 0,1-2-5 0,2 1 1 16,-1-1 0-16,-1 0-3 0,0-1 3 16,-6 0 18-16,0-3 19 0,-1 3 17 15,-2-3 16-15,0 1 4 0,-19-1 1 0,30 0-13 16,-18 2-5-16,-12-2-9 0,23 0-15 16,-12 0-32-16,-11 0-51 0,0 0-66 15,27 0-98-15,-21 0-111 0,-6 0-233 0,0 0-81 16,0 0-239-16,0 0-218 0</inkml:trace>
  <inkml:trace contextRef="#ctx0" brushRef="#br1" timeOffset="-121779.54">24858 9000 2506 0,'0'0'-83'0,"0"0"22"16,0 0 7-16,2-22 3 0,-2 22 6 0,0 0 11 15,0 0 7-15,0 0 7 0,2-15 18 16,-2 15 1-16,0 0 13 0,0 0 6 16,0 0 29-16,0 0 10 0,0 0 22 0,0 0 26 15,0 0 32-15,0 0 17 0,0 0 10 16,0 0 3-16,0 0 2 0,0 0 0 16,0 0-5-16,0 0-7 0,0 0-1 0,0 0-18 15,18 47-12-15,-12-34-10 0,1 5-9 16,1 2-6-16,0 1-9 0,1 4-5 15,1-3-6-15,5 9-8 0,-3 0 11 0,3 1-12 16,2 0 5-16,-2 1-34 0,2 0-2 16,1-1-3-16,-3-2-4 0,6 1 0 0,-5-4-5 15,1-1-5-15,0-1-1 0,-5-4-3 16,-2-2 4-16,4-2-8 0,-6-4-3 0,1-1 1 16,-1 1 1-16,-2-3-10 0,1-3-37 15,-3-1-50-15,-4-6-72 0,0 0-80 16,0 0-72-16,0 0-140 0,0 0-155 0,0 0-25 15,0 0-265-15,0 0-269 0</inkml:trace>
  <inkml:trace contextRef="#ctx0" brushRef="#br1" timeOffset="-121442.03">25228 8979 2689 0,'0'0'4'0,"0"0"51"16,6-12 14-16,-6 12 22 0,0 0 17 15,0 0 12-15,0 0 5 0,0 0 1 16,0 0-8-16,-29 32-5 0,21-19-2 0,-5 6-1 16,2 0-3-16,-1 4 5 0,-6 4 0 15,4 2 0-15,1 2 0 0,-6 2-6 16,4 1-11-16,-1 2-3 0,-2 4-8 0,2-1-14 15,3-7-4-15,0 2-7 0,1-1-12 16,-1-1 2-16,2 1-16 0,1-4 18 0,-1-3-21 16,3-2-2-16,1 0-16 0,-4-2-16 15,6-1-23-15,-4-4-31 0,5-1-40 0,-3-4-50 16,4 2-57-16,1-3-65 0,2-11-113 16,-3 18-177-16,3-18-63 0,0 0-245 15,6 17-226-15</inkml:trace>
  <inkml:trace contextRef="#ctx0" brushRef="#br1" timeOffset="-119913.77">25504 9035 2518 0,'0'0'-66'0,"0"0"26"0,0 0 10 16,0 0 1-16,0 0 12 0,0 0 14 0,0 0 37 15,0 0 22-15,-9-23 17 0,9 23 15 16,0 0 14-16,0 0 19 0,0 0 10 15,0 0 20-15,-33 23 6 0,33-23 3 0,-16 19-7 16,9-6-6-16,-2 1-8 0,3-2-11 16,-1 4-13-16,0 1-10 0,1 0-14 0,3 0-7 15,1 4-12-15,2-2-6 0,0 3-5 16,2-2-9-16,3 3-2 0,-1-2-11 0,5 0-15 16,-2-4-35-16,1-2-45 0,0-1-55 15,0-2-66-15,6 1-61 0,-3-6-97 16,-2-1-185-16,2-2-462 0,0-2-442 15</inkml:trace>
  <inkml:trace contextRef="#ctx0" brushRef="#br1" timeOffset="-119602.66">25673 9088 3037 0,'2'-19'-2'0,"-2"19"22"16,0 0-4-16,-4-23-1 0,4 23 43 15,0 0 25-15,-7-17 15 0,7 17 8 0,0 0-5 16,-12-10-13-16,12 10-5 0,0 0-4 16,0 0-7-16,0 0-2 0,0 0-9 0,0 0-3 15,0 0-4-15,-26 29-6 0,26-29-8 16,2 19-1-16,-2-19-6 0,8 26-2 16,-2-10-2-16,-2-3-6 0,2 3 1 0,3 1-2 15,-4 4-4-15,4-3-1 0,-2 2 1 16,-1-3 0-16,-2 0-3 0,-1 0 2 15,-3 0 2-15,0-17-1 0,-5 28-1 0,1-16-8 16,4-12-13-16,-13 17-32 0,4-11-47 16,9-6-64-16,-16 8-64 0,8-6-74 15,8-2-179-15,-17-2-147 0,17 2-221 0,0 0-169 16</inkml:trace>
  <inkml:trace contextRef="#ctx0" brushRef="#br1" timeOffset="-119391.73">25832 9019 2467 0,'13'-9'8'0,"-13"9"47"0,15-6 24 15,-15 6 39-15,0 0 49 0,0 0 17 16,33 14 3-16,-22-3-6 0,-3 2-20 0,2 8-9 16,-3 2-14-16,-3 1-25 0,3 4-8 15,-5-1-13-15,-2 7-9 0,-5-4-18 16,1 4-36-16,-7-1-65 0,-3-3-92 15,-3-1-116-15,-2 1-215 0,-8 1-139 0,-2-2-290 16,-6-3-265-16</inkml:trace>
  <inkml:trace contextRef="#ctx0" brushRef="#br1" timeOffset="-115241.1">17456 13428 2630 0,'0'0'-58'0,"0"0"36"0,0 0 29 16,0 0 10-16,0 0 29 0,-11-14 14 0,11 14 13 15,0 0 10-15,0 0 10 0,0 0 2 16,0 0 2-16,0 0 2 0,0 0 10 15,0 0 5-15,0 0 9 0,0 0-1 0,0 0-5 16,0 0-6-16,0 0-6 0,0 0-10 16,0 0-9-16,0 0-11 0,-11 31-7 15,11-31-9-15,-2 19-7 0,2-19-4 0,2 23-5 16,-2-23-3-16,0 25-4 0,0-25 3 16,2 27-10-16,-2-14-2 0,0-13-4 0,5 27 0 15,-5-16-6-15,0-11 1 0,4 23-3 16,-4-23-3-16,3 19 0 0,-3-19 1 0,2 15-6 15,-2-15 1-15,2 14 1 0,-2-14 2 16,0 0-6-16,0 0 2 0,0 0-3 16,0 0-1-16,0 0-1 0,0 0 3 0,0 0-3 15,0 0 0-15,0 0-2 0,0 0-1 16,14-40 2-16,-10 24 1 0,0-1-3 16,3 0 0-16,0 0-1 0,-1-2 1 15,2 3-3-15,-1-1 2 0,-1 2 0 0,2 3 1 16,-8 12-3-16,11-22-2 0,-4 14 1 15,-7 8 0-15,12-12 2 0,-12 12-1 0,0 0-1 16,19 0 8-16,-19 0-7 0,0 0 3 16,17 17 1-16,-17-17-1 0,10 22-1 0,-7-12 1 15,-3-10 0-15,8 23 1 0,-6-10 0 16,-2-13 2-16,5 19-2 0,-5-19 1 0,4 19 0 16,-4-19 0-16,2 13 1 0,-2-13 5 15,6 12-5-15,-6-12-1 0,0 0-5 16,0 0-4-16,0 0 3 0,19 1-2 0,-19-1 1 15,0 0 3-15,24-16-2 0,-14 8 2 16,0-2-2-16,-10 10 1 0,22-17 1 16,-11 9 2-16,-3-1 7 0,-8 9 6 0,17-12 6 15,-17 12 2-15,15-7 3 0,-15 7 12 16,0 0 9-16,16-2 19 0,-16 2 20 0,0 0 0 16,0 0-6-16,18 21-4 0,-14-12-10 15,-4-9-1-15,6 20-3 0,-2-9-12 16,-4-11-1-16,7 27-3 0,-3-14-28 0,2 2-17 15,-2-2-38-15,5 1-30 0,-2-3-57 16,-1 1-75-16,2-3-72 0,-2-2-102 16,3-2-192-16,-9-5-62 0,15 5-384 0,-15-5-505 15</inkml:trace>
  <inkml:trace contextRef="#ctx0" brushRef="#br1" timeOffset="-115061.34">17999 13655 3216 0,'0'0'82'0,"18"-6"30"0,-18 6-17 0,0 0 13 15,0 0 20-15,0 0 26 0,0 0-3 16,0 0 21-16,2 31-9 0,-2-31-28 16,-4 18-17-16,4-18-38 0,-3 24-3 0,3-24-12 15,3 27-5-15,-3-14-11 0,4 0-25 16,-2 2-39-16,0-4-54 0,2 1-82 0,5 1-89 16,-5-7-131-16,-4-6-215 0,12 14-32 15,-5-13-275-15,-7-1-275 0</inkml:trace>
  <inkml:trace contextRef="#ctx0" brushRef="#br1" timeOffset="-114548.63">18218 13535 2605 0,'0'0'-102'16,"6"-13"22"-16,-6 13 16 0,0 0 12 15,15-17 26-15,-15 17 27 0,13-7 18 0,-13 7 21 16,16-5-1-16,-16 5 4 0,20-4 12 16,-20 4-1-16,18 0 4 0,-18 0 4 15,0 0 3-15,28 8 11 0,-17-3 10 0,-11-5 8 16,14 17 9-16,-7-6 1 0,-7-11 0 16,4 24 2-16,-1-11-4 0,-3-13 3 15,-3 28 4-15,3-28-5 0,-7 30-5 16,1-18-12-16,2 1 11 0,-4-1-7 0,1 1-8 15,-1-3-7-15,8-10-6 0,-11 17-8 16,11-17 1-16,-8 12-17 0,8-12-10 16,0 0-4-16,0 0-19 0,0 0-5 0,0 0-8 15,0 0-5-15,0 0-4 0,0 0-1 0,30-34 2 16,-22 18-1-16,0-2 1 0,1-3 0 16,2-1 1-16,-3 1 6 0,-2 1 5 15,2 1 6-15,-1 3 11 0,0 1 10 0,-1 1 1 16,-6 14-1-16,8-19 2 0,-8 19 20 15,0 0 7-15,0 0 12 0,0 0 1 16,0 0-1-16,0 0-4 0,0 0 1 0,0 0-9 16,0 0-25-16,7 52 0 0,-3-36-5 15,0 0-1-15,2 2 5 0,1-4-5 0,4 4-13 16,-1-3-31-16,0-3-30 0,4-2-40 16,-2 1-64-16,3-4-80 0,-3 0-70 0,-1-7-160 15,-11 0-136-15,19-3-26 0,-19 3-292 16,0 0-305-16</inkml:trace>
  <inkml:trace contextRef="#ctx0" brushRef="#br1" timeOffset="-114327">18381 13194 3024 0,'0'0'137'15,"-8"-12"-14"-15,8 12-9 0,0 0-8 0,0 0 5 16,-12-7 3-16,12 7-8 0,0 0-15 16,0 0-4-16,0 0-17 0,0 0-10 0,0 0-28 15,0 0-44-15,0 0-58 0,0 0-67 16,0 0-76-16,0 0-90 0,0 0-141 16,0 0-465-16,0 0-300 0</inkml:trace>
  <inkml:trace contextRef="#ctx0" brushRef="#br1" timeOffset="-114207.25">18419 13181 2771 0,'0'0'46'0,"0"0"53"0,0 0 26 16,12 5 20-16,-12-5 16 0,0 0 4 16,0 0-9-16,0 0-20 0,0 0-17 0,0 0-34 15,17 4-66-15,-17-4-69 0,0 0-96 16,0 0-111-16,0 0-225 0,16-4-452 0,-16 4-346 16</inkml:trace>
  <inkml:trace contextRef="#ctx0" brushRef="#br1" timeOffset="-112690.96">18399 13166 2645 0,'0'0'-170'0,"0"0"23"0,0 0 19 16,0 0 5-16,0 0 15 0,0 0 11 0,22 0 7 16,-22 0 10-16,0 0 22 0,0 0 19 15,0 0 19-15,0 0 19 0,0 0 21 0,0 0 21 16,0 0 21-16,0 0 20 0,0 0 34 16,0 0 18-16,0 0 16 0,0 0 8 15,0 0 1-15,0 0-13 0,0 0-7 16,0 0-15-16,0 0-12 0,0 0-15 0,0 0-13 15,0 0-8-15,0 0-1 0,0 0-16 16,0 0-3-16,0 0-2 0,0 0-11 16,0 0-3-16,0 0-5 0,0 0-2 0,0 0-3 15,0 0-7-15,0 0 2 0,0 0-4 16,0 0 1-16,0 0-7 0,0 0-2 0,0 0 3 16,0 0 5-16,17 16 6 0,-17-16 4 15,0 0 6-15,0 21 10 0,0-21 4 0,0 0 2 16,-2 21 1-16,2-21-1 0,0 0 0 15,0 0-6-15,0 0-1 0,-11 17-5 16,11-17-1-16,0 0-8 0,0 0-3 16,0 0-8-16,0 0-6 0,0 0-14 0,0 0-12 15,0 0-14-15,0 0-18 0,0 0-24 16,-10-46-26-16,10 46-32 0,0 0-31 0,0 0-48 16,0 0-37-16,8-22-99 0,-8 22-631 15,4-6-418-15</inkml:trace>
  <inkml:trace contextRef="#ctx0" brushRef="#br1" timeOffset="-112159.79">18595 13114 2848 0,'0'0'-143'16,"0"0"19"-16,0 0 22 0,0 0 31 15,0 0 27-15,0 0 13 0,0 0 9 16,0 0 6-16,0 0 16 0,0 0 12 0,0 0 19 15,0 0 19-15,-18 38 20 0,18-38 14 16,0 0 7-16,0 0-1 0,0 0 3 0,0 0 7 16,-12 7-12-16,12-7-6 0,0 0-10 15,0 0-10-15,0 0-3 0,0 0-8 16,0 0-7-16,0 0-3 0,0 0-4 0,0 0-5 16,0 0-1-16,0 0-1 0,0 0 0 15,0 0-7-15,0 0-2 0,0 0 1 0,0 0-2 16,0 0 3-16,0 0 9 0,44-9 11 15,-44 9 9-15,0 0 4 0,0 0 1 16,-6 25-1-16,6-25 2 0,0 0 3 0,0 0-3 16,-14 23 3-16,14-23-7 0,-12 9 0 15,12-9-7-15,0 0 2 0,-14 6-2 16,14-6 0-16,0 0-11 0,0 0-8 0,0 0-12 16,0 0-19-16,0 0-29 0,0 0-27 15,0 0-37-15,0 0-45 0,0 0-48 16,0 0-47-16,0 0-84 0,20-42-166 0,-10 40-433 15,-10 2-318-15</inkml:trace>
  <inkml:trace contextRef="#ctx0" brushRef="#br1" timeOffset="-111511.53">18892 13585 2733 0,'0'0'-87'16,"0"0"0"-16,0 0 13 0,0 0 15 15,0 0 27-15,0 0 20 0,0 0 20 0,0 0 18 16,0 0 19-16,0 0 11 0,0 0 13 16,0 0 15-16,0 0 7 0,0 0 7 15,0 0 2-15,0 0-2 0,0 0-11 0,0 0-3 16,0 0-6-16,24 9-10 0,-24-9-8 16,24 1-6-16,-10 2-5 0,-14-3-3 0,32 0-11 15,-15 1 1-15,0-1-6 0,-17 0-3 16,27 2-8-16,-27-2-33 0,28-2-52 15,-28 2-62-15,23 0-58 0,-15-1-71 16,-8 1-156-16,0 0-408 0,7-8-146 0</inkml:trace>
  <inkml:trace contextRef="#ctx0" brushRef="#br1" timeOffset="-111257.4">18942 13498 2478 0,'0'0'-8'15,"0"0"28"-15,0 0-8 0,0 0 9 0,0 0 16 16,0 0 24-16,0 0 13 0,0 0 9 16,0 0 2-16,0 0 8 0,0 0 8 15,0 0 13-15,0 0 7 0,0 0 5 0,0 0-4 16,0 0-3-16,12 52-1 0,-12-52-15 16,3 25-5-16,-1-12-13 0,-2-13-8 15,2 29-7-15,2-14-9 0,-4-15-7 16,2 25-6-16,0-14-8 0,-2-11-26 0,4 21-44 15,-4-21-51-15,6 19-76 0,-1-9-77 16,-5-10-157-16,9 12-181 0,-5-8-329 16,-4-4-282-16</inkml:trace>
  <inkml:trace contextRef="#ctx0" brushRef="#br1" timeOffset="-93668.79">19454 13340 1218 0,'6'-13'416'0,"-6"13"-100"16,0 0-105-16,9-19-22 0,-9 19 8 16,0 0 4-16,2-15-7 0,-2 15-18 0,0 0-3 15,4-14-10-15,-4 14-8 0,0 0-7 16,0 0-10-16,0 0-8 0,0 0-12 0,7-13-10 16,-7 13 1-16,0 0-4 0,0 0-1 15,0 0 3-15,0 0 24 0,0 0-11 16,0 0-12-16,0 0-11 0,6 45-11 0,-6-45-7 15,2 22-13-15,-2-7-3 0,0-15-7 0,-2 33-9 16,0-15-4-16,2 1-4 0,0 3-1 16,0-4-6-16,0 3 0 0,0-2-3 15,0 1-26-15,0-1 2 0,2-2 1 0,-2-17-3 16,0 28-1-16,0-15 4 0,0-13-6 16,0 23 2-16,0-23 2 0,0 19 3 15,0-19-4-15,2 16 5 0,-2-16-2 0,0 0-3 16,0 16 3-16,0-16 1 0,0 0-3 15,0 0 1-15,0 0-3 0,0 0-1 16,0 0 2-16,0 0-2 0,0 0-1 0,0 0 0 16,0 0 0-16,0 0 2 0,36-35-5 15,-30 23 7-15,2 3-5 0,-8 9-1 0,16-19-1 16,-6 10 0-16,-1 1 0 0,-9 8 1 16,20-11-5-16,-8 4 4 0,-12 7 0 0,20-3-2 15,-20 3 3-15,26 2 0 0,-26-2-3 16,27 9 5-16,-16-1-1 0,2-1-2 15,-5 5 3-15,0-1-4 0,-1 1 8 0,-7-12 17 16,5 23 15-16,-5-23 11 0,-10 26 10 16,2-12 3-16,-4-1 0 0,-3-2-3 0,-4 1-6 15,-2-2-6-15,-1-1-3 0,2-1-7 16,-2-1-11-16,5-1-23 0,-2-3-40 0,19-3-42 16,-25 3-60-16,25-3-89 0,-18-8-93 15,14 1-194-15,4 7-103 0,4-21-9 16,-4 21-466-16,30-31-675 0</inkml:trace>
  <inkml:trace contextRef="#ctx0" brushRef="#br1" timeOffset="-91170.8">19884 13585 3241 0,'0'0'-162'0,"0"0"28"0,0 0 29 16,-9-14 24-16,9 14 20 0,0 0 21 0,0 0 34 16,0 0 12-16,0 0 19 0,0 0 10 0,0 0 16 15,0 0 28-15,23-27 15 0,-23 27 9 16,14-9 5-16,-14 9-1 0,14-10-10 16,-14 10-4-16,19-9-9 0,-19 9-12 0,17-11-5 15,-6 8-8-15,-11 3-5 0,20-7-10 16,-6 3-4-16,-14 4-5 0,20-6-2 0,-20 6-9 15,22-2 5-15,-22 2 1 0,0 0 2 16,25 4 3-16,-25-4 4 0,11 11-3 16,-11-11 6-16,4 18-10 0,-4-18-6 15,2 21 1-15,-2-21-4 0,-4 29 1 0,2-14-2 16,-5-1-4-16,7-14 3 0,-10 30 0 16,3-18 3-16,1 0 2 0,0 1 6 15,6-13 3-15,-11 18 5 0,4-11 0 16,7-7 1-16,-10 15-1 0,10-15 3 0,-6 12 7 15,6-12-16-15,0 0-2 0,0 0-4 16,0 0 0-16,0 0-7 0,0 0 2 0,0 0-4 16,0 0-3-16,0 0 1 0,0 0-2 15,34-37-3-15,-20 24-9 0,1-4 7 0,0 2-2 16,2 0-2-16,1 1 0 0,-4-1 4 16,3 2-4-16,-4 0 1 0,-3 1 9 0,3 2 16 15,-3 1 16-15,-10 9-4 0,18-15 21 16,-18 15-10-16,10-11 5 0,-10 11 13 0,0 0 6 15,0 0-4-15,0 0-3 0,0 0-2 16,0 0-3-16,8 30-5 0,-8-30-3 16,2 24-4-16,2-8-5 0,3-1-4 0,0-2-16 15,1 2-3-15,2 1-2 0,-1-3-5 16,1-1-11-16,4-2-37 0,-2 1-44 0,-2-6-45 16,4-1-69-16,-4 0-82 0,-10-4-77 15,21-4-172-15,-21 4-101 0,13-9-14 16,-13 9-392-16,0 0-521 0</inkml:trace>
  <inkml:trace contextRef="#ctx0" brushRef="#br1" timeOffset="-90679.45">20091 13114 2988 0,'0'0'-163'16,"0"0"29"-16,0 0 21 0,0 0 28 16,0 0 17-16,0 0 17 0,0 0 21 0,0 0 21 15,0 0 13-15,0 0 15 0,0 0 28 16,0 0 21-16,0 0 27 0,0 0 13 0,0 0 3 15,0 0-9-15,0 0-8 0,0 0-4 16,0 0-8-16,0 0-5 0,0 0-7 16,0 0-9-16,0 0-4 0,0 0-9 0,0 0-9 15,0 0 1-15,0 0-6 0,9-21-1 16,-9 21-6-16,0 0-1 0,0 0-3 16,0 0 0-16,0 0-1 0,0 0 2 0,0 0 3 15,0 0-1-15,0 0 1 0,30 25-4 16,-30-25 10-16,0 0 15 0,0 0 5 15,0 0 13-15,-14 26 7 0,14-26-1 0,0 0 3 16,0 0 4-16,-27 6-6 0,27-6-3 16,0 0-7-16,0 0-6 0,-30-10-3 0,30 10-6 15,0 0-5-15,-14-17-8 0,14 17-20 16,0 0-29-16,0 0-39 0,6-23-39 0,-6 23-49 16,0 0-54-16,21-7-67 0,-21 7-129 15,15-2-204-15,-15 2-334 0,0 0-340 16</inkml:trace>
  <inkml:trace contextRef="#ctx0" brushRef="#br1" timeOffset="-88949.88">20752 13582 2667 0,'0'0'-120'0,"0"0"40"16,0 0 22-16,0 0 28 0,0 0 42 16,0 0 16-16,0 0 28 0,0 0 5 0,0 0 5 15,0 0 3-15,0 0 19 0,0 0 14 16,0 0 5-16,0 0 11 0,0 0 4 0,0 0 0 16,0 0-5-16,0 0 0 0,0 0-8 15,33 21-10-15,-33-21-11 0,26 2-3 0,-26-2-10 16,34 0-8-16,-16 0 1 0,6 0-7 15,-1 0-7-15,1 2-5 0,-2-4-3 16,0 2-7-16,1 0-3 0,-1-2-4 0,-4 2-4 16,-18 0-4-16,36-2-10 0,-21 0-31 15,-15 2-46-15,26-4-49 0,-14 3-57 0,-12 1-48 16,20-4-54-16,-20 4-117 0,14-8-146 16,-14 8-314-16,6-5-193 0</inkml:trace>
  <inkml:trace contextRef="#ctx0" brushRef="#br1" timeOffset="-88636">21025 13469 2435 0,'0'0'-61'15,"0"0"55"-15,-7-12 32 0,7 12 24 0,0 0 29 16,0 0 16-16,0 0 19 0,0 0 25 15,0 0 21-15,0 0 13 0,0 0-1 16,0 0 6-16,0 0 0 0,0 0-3 16,0 0 21-16,-34 20-10 0,34-20-12 0,-6 20-10 15,6-20-34-15,-6 25-10 0,8-12-11 16,-2-13-6-16,-2 28-13 0,2-12-9 0,0-16-10 16,0 28-8-16,0-13-7 0,0-15-2 15,2 27-10-15,-2-27-15 0,2 20-39 16,-2-9-41-16,2-2-52 0,-2-9-73 0,0 16-87 15,0-16-101-15,-4 14-212 0,4-14-55 16,0 15 28-16,0-15-254 0,0 0-208 16</inkml:trace>
  <inkml:trace contextRef="#ctx0" brushRef="#br1" timeOffset="-87215.82">21754 13150 2446 0,'0'0'-59'0,"0"0"39"15,0 0 27-15,0 0 16 0,0 0 20 0,0 0 20 16,0 0 27-16,0 0 15 0,0 0 9 16,0 0-1-16,0 0 10 0,0 0 12 15,0 0 7-15,0 0 7 0,-41 35-4 0,32-21-11 16,-2 4-8-16,3 1-4 0,0 2-6 16,2 0-9-16,-4-1 1 0,4 5-12 15,2 0-8-15,0 0-2 0,0 0-13 16,2 1-1-16,0 0-6 0,2-1 10 0,2 1 6 15,0-2-12-15,0 1-7 0,2-2-8 16,0-4-12-16,0 0-1 0,0 0 1 0,3-3-34 16,0-1-43-16,-1-4-63 0,-6-11-87 15,10 19-92-15,-6-13-181 0,-4-6-167 0,9 7 26 16,-9-7-319-16,0 0-314 0</inkml:trace>
  <inkml:trace contextRef="#ctx0" brushRef="#br1" timeOffset="-83893.85">22136 13269 716 0,'0'0'252'16,"0"0"-78"-16,-2-16-36 0,2 16-16 16,0 0-13-16,0 0 2 0,-2-20 28 0,2 20-26 15,0 0 16-15,0 0 5 0,0 0 13 16,0 0 13-16,2-22 10 0,-2 22 16 16,0 0-6-16,0 0-7 0,0 0-12 0,0 0-15 15,0 0-10-15,0 0-5 0,0 0 0 16,0 0 0-16,0 0-6 0,0 0-10 15,0 0-13-15,0 0-2 0,0 0-4 0,0 0-8 16,0 0-1-16,0 72-11 0,2-57-4 16,0 5-5-16,-2-1 16 0,2-1-9 0,0 6-6 15,0-4-4-15,0 2-12 0,0-2-1 16,0 3-1-16,-2-4-6 0,3 2-7 16,-1-3-4-16,0-3-6 0,1 2-10 0,-3-17-13 15,2 27-43-15,0-16-33 0,-2-11-51 16,0 0-62-16,4 21-60 0,-2-17-53 0,-2-4-84 15,0 0-131-15,0 0-103 0,0 0-306 16,0 0-326-16</inkml:trace>
  <inkml:trace contextRef="#ctx0" brushRef="#br1" timeOffset="-83594.11">22271 13413 2813 0,'0'0'-6'15,"10"-12"22"-15,-10 12 6 0,0 0 17 16,12-11 5-16,-12 11 21 0,0 0 18 15,0 0 9-15,0 0-2 0,0 0 8 0,0 0-6 16,0 0 7-16,0 0 15 0,0 0-8 16,0 0 5-16,-51 13 3 0,51-13-15 0,-15 6-5 15,15-6-7-15,-15 5-6 0,15-5-10 16,-12 8-5-16,12-8-6 0,0 0-6 16,-18 10-6-16,18-10 1 0,-6 9-7 0,6-9-2 15,0 0-5-15,0 0 2 0,0 0-7 16,12 28 1-16,-12-28-7 0,20 14 2 15,-7-8-5-15,-1 2-2 0,3-1 1 0,0 1-5 16,-1-1-2-16,0 1-10 0,0-2-30 16,-14-6-44-16,21 7-54 0,-12 0-63 0,0-4-68 15,-9-3-83-15,16 4-172 0,-16-4-88 16,0 0-295-16,0 0-275 0</inkml:trace>
  <inkml:trace contextRef="#ctx0" brushRef="#br1" timeOffset="-83392.53">22464 13531 2787 0,'0'0'82'0,"0"0"38"16,0 0 8-16,0 0 26 0,0 0 22 0,0 0 13 15,0 0-2-15,0 0 5 0,0 0-12 16,9 19-20-16,-9-19-14 0,0 0-24 0,0 25-36 16,0-25-5-16,2 20-15 0,-2-20-5 15,4 23-14-15,0-9-36 16,-2-3-46-16,2 3-61 0,-4-14-65 0,9 25-95 0,-7-16-159 15,5 2-182-15,-5-1-21 0,-2-10-237 16,4 22-209-16</inkml:trace>
  <inkml:trace contextRef="#ctx0" brushRef="#br1" timeOffset="-79607.54">22746 13455 2508 0,'0'0'-62'15,"0"0"32"-15,0 0 11 0,0 0 19 16,0 0 22-16,0 0 14 0,0 0 5 0,0 0 1 16,0 0-9-16,0 0 4 0,0 0 3 15,0 0 7-15,2-22 11 0,-2 22 12 16,0 0 15-16,23-1 19 0,-23 1 5 16,19 0-3-16,-19 0-5 0,0 0-9 0,30-2-9 15,-30 2-11-15,21 0-3 0,-21 0-11 16,21 0-5-16,-21 0-7 0,19 2-6 0,-19-2-3 15,22 0-3-15,-22 0-7 0,0 0 1 16,20 0-6-16,-20 0-19 0,0 0-44 16,0 0-50-16,24 0-70 0,-24 0-63 0,0 0-143 15,10-4-571-15,-10 4-354 0</inkml:trace>
  <inkml:trace contextRef="#ctx0" brushRef="#br1" timeOffset="-79151.19">23202 13195 2788 0,'0'0'-81'0,"0"0"34"16,5-16 29-16,-5 16 28 0,0 0 36 15,0 0 25-15,0 0 23 0,5-13 6 0,-5 13 8 16,0 0 8-16,0 0 10 0,0 0 4 16,0 0-1-16,0 0-3 0,0 0-6 0,0 0 5 15,0 0 3-15,0 0 5 0,0 0-28 16,0 0-1-16,0 0-1 0,20 35-5 0,-16-22 0 15,1 4-14-15,-3 1-7 0,0-1-4 16,0 2-7-16,0 0-6 0,0 0 15 16,-2-2-12-16,0 2-4 0,2-1 0 0,-2 0-12 15,0 0 0-15,0-18-15 0,0 32-1 16,-2-19 2-16,2-13-9 0,2 27-15 16,-2-15-19-16,0-4-27 0,0-8-29 0,3 18-35 15,-3-18-46-15,2 12-52 0,-2-12-49 16,6 5-46-16,-6-5-82 0,0 0-144 0,0 0-101 15,19-3-270-15,-19 3-272 0</inkml:trace>
  <inkml:trace contextRef="#ctx0" brushRef="#br1" timeOffset="-78883.98">23465 13354 2602 0,'0'0'-55'0,"11"-10"41"0,-11 10 31 0,11-10 26 15,-11 10 15-15,0 0 17 0,0 0 13 16,0 0 17-16,0 0-5 0,0 0 5 15,0 0-2-15,0 0 3 0,-51-1 1 0,51 1-4 16,-32 6-1-16,17-1-9 0,15-5-8 16,-25 10-5-16,12-5-6 0,2 3-3 0,11-8-6 15,-17 14-7-15,17-14-4 0,-8 14-3 16,8-14-8-16,0 18-1 0,0-18-6 16,0 0-4-16,15 28-2 0,-7-16-2 0,3-3-5 15,2 1-1-15,-1 0-4 0,3 1-3 16,4-2-4-16,0 1-27 0,2-3-30 15,-4 1-56-15,0-2-58 0,2 0-62 16,-1-2-91-16,-4 0-170 0,-1-3-487 0,-3 1-416 16</inkml:trace>
  <inkml:trace contextRef="#ctx0" brushRef="#br1" timeOffset="-78467.7">23656 13522 2869 0,'0'0'-124'0,"0"0"19"0,0 0 28 16,0 0 16-16,2-21 17 0,-2 21 15 15,0 0 2-15,0 0 12 0,0 0 10 0,0 0 14 16,0 0 3-16,0 0 29 0,0 0 5 16,0 0 3-16,0 0 2 0,0 0 8 15,0 0-9-15,8-14 2 0,-8 14-3 0,0 0-7 16,0 0-8-16,0 0 4 0,17-4-8 15,-17 4 5-15,0 0 7 0,0 0 2 16,26 0 9-16,-26 0 11 0,0 0 4 0,21 2 4 16,-21-2 6-16,0 0 4 0,23 6 10 15,-23-6 7-15,11 6 5 0,-11-6 7 0,0 0 5 16,4 19-9-16,-4-19 0 0,0 0-7 16,-9 23-4-16,9-23-4 0,-12 19-4 0,4-8 12 15,-1 1-1-15,9-12-7 0,-13 20-8 16,7-8-9-16,0 0-4 0,6-12-10 15,-4 22-7-15,4-22-26 0,6 21-4 0,0-9-6 16,2-1 0-16,5 0-14 0,2-1-33 16,2-3-39-16,0 1-56 0,0-4-71 0,1 2-73 15,0-4-127-15,-4-2-208 0,1-2-28 16,-15 2-282-16,22-3-305 0</inkml:trace>
  <inkml:trace contextRef="#ctx0" brushRef="#br1" timeOffset="-67297.58">22807 13487 2636 0,'0'0'-124'0,"0"0"34"0,0 0 21 0,0 0 21 16,0 0 36-16,0 0 20 0,0 0 32 0,0 0 13 16,0 0 20-16,0 0 10 0,0 0 4 15,0 0-3-15,0 0 7 0,0 0-4 16,0 0 0-16,0 0-5 0,0 0 3 0,0 0 10 15,0 0 9-15,13-32 2 0,-13 32 2 16,0 0 2-16,0 0-11 0,0 0-2 0,0 0-8 16,0 0-4-16,4-15-6 0,-4 15-8 15,0 0-9-15,0 0-4 0,6-14-4 0,-6 14 9 16,0 0 4-16,0 0 1 0,7-17 6 16,-7 17 1-16,0 0 0 0,0 0 0 15,4-14 2-15,-4 14 30 0,0 0-6 0,0 0-1 16,0 0-11-16,6-13-8 0,-6 13-10 15,0 0-11-15,0 0-2 0,0 0 9 16,0 0-2-16,0 0 2 0,0 0 4 0,0 0-7 16,0 0 0-16,0 0-8 0,11 40-5 15,-11-40-5-15,-3 27-6 0,1-10-2 16,2-17-6-16,-6 35-26 0,4-17-40 0,2 2-41 16,-2-1-63-16,0-2-73 0,2 2-103 15,0-4-187-15,2 2-134 0,0 0 5 0,0 1-464 16,4-3-674-16</inkml:trace>
  <inkml:trace contextRef="#ctx0" brushRef="#br1" timeOffset="-66648.14">23994 13119 3384 0,'0'0'-87'0,"0"0"40"15,9-11 28-15,-9 11 27 0,0 0 40 0,0 0 35 16,0 0 21-16,0 0 9 0,0 0 2 16,0 0-1-16,25 35-2 0,-17-20-3 0,4 6-6 15,-2-1 0-15,3 5-5 0,1 4-8 16,-1 0-9-16,0 1-8 0,-3 2-9 0,1 1-2 16,-2 1-8-16,-1 0-6 0,-6 0-5 15,0-1-22-15,-4-1-49 0,-6 5-69 16,-6-1-83-16,-4 6-68 0,-8-4-138 0,-14 15-227 15,-5-2-4-15,-5 1-216 0,-5-3-164 16</inkml:trace>
  <inkml:trace contextRef="#ctx0" brushRef="#br1" timeOffset="-64174.32">24494 13483 2324 0,'0'0'-121'0,"0"0"27"15,0 0 18-15,0 0 15 0,0 0 21 16,0 0 19-16,0 0 35 0,0 0 28 0,0 0 22 15,0 0 23-15,-25-26 26 0,25 26 9 16,0 0 6-16,0 0 0 0,-3-20-5 0,3 20 0 16,0 0-15-16,0 0-13 0,9-23-6 15,-9 23-12-15,10-15-3 0,-3 8-12 16,-7 7-4-16,21-15-6 0,-11 7-9 0,4 1-2 16,-14 7-4-16,25-14-1 0,-10 9-9 15,-3 1-2-15,-12 4-1 0,25-8-3 16,-25 8 0-16,24 0 2 0,-24 0 5 0,19 3 6 15,-19-3-5-15,16 14 1 0,-16-14-3 16,7 18 3-16,-5-7 6 0,-2-11 0 0,-2 26 0 16,2-26-2-16,-7 33-1 0,0-19-2 15,-2 5 0-15,0 1 0 0,-1-4-1 16,-2 2 1-16,0-2-2 0,2-3-2 0,1 1 4 16,-1-5-1-16,-1 2-2 0,11-11 2 15,-12 15 5-15,6-7-3 0,6-8-4 16,0 0-4-16,-13 13 0 0,13-13-8 0,0 0 1 15,0 0-4-15,0 0-2 0,0 0 1 16,0 0-2-16,0 0-3 0,34-37 1 0,-22 23-1 16,1-1-4-16,4-2 2 0,-1 1-1 15,-5-2-1-15,5 2 2 0,-4-1 10 16,1 2-6-16,-2-1 6 0,-4 5 6 0,2-1 5 16,0 1 10-16,-1 2 0 0,-8 9-3 15,12-13-3-15,-12 13 9 0,0 0 6 16,7-12 1-16,-7 12 8 0,0 0-7 0,0 0 6 15,0 0 12-15,0 0 4 0,0 0-17 16,0 0 4-16,-36 40-5 0,33-31 1 0,3-9-6 16,-8 23-9-16,8-23 2 0,0 23-6 15,0-23-5-15,11 27 4 0,-4-17-6 16,3 4-13-16,2-2-40 0,4-3-46 0,2-1-61 16,-3-4-80-16,5 0-90 0,0-2-175 15,0-2-157-15,-4 0 15 0,-16 0-373 16,27-8-464-16</inkml:trace>
  <inkml:trace contextRef="#ctx0" brushRef="#br1" timeOffset="-62316.17">25217 13649 2882 0,'0'0'-143'0,"0"0"31"15,0 0 36-15,-16-12 25 0,16 12 29 16,0 0 25-16,0 0 30 0,0 0 25 0,0 0 13 16,0 0 4-16,0 0 10 0,0 0 7 15,0 0 5-15,0 0 5 0,0 0 10 16,0 0-2-16,0 0-2 0,0 0 5 16,0 0-9-16,0 0-5 0,0 0-8 0,0 0-8 15,0 0-8-15,0 0-7 0,0 0-9 16,31-7-2-16,-31 7-6 0,25-2 0 0,-25 2-4 15,27-2-4-15,-27 2 4 0,33 0-3 16,-14 0 2-16,-2 0 1 0,-17 0-6 0,38 0-4 16,-21 0-4-16,-17 0 2 0,31-1-8 15,-18 1-6-15,-13 0-8 0,25-3-36 16,-25 3-54-16,16-4-65 0,-16 4-68 0,11-5-65 16,-11 5-127-16,2-8-197 0,-2 8-319 15,0 0-314-15</inkml:trace>
  <inkml:trace contextRef="#ctx0" brushRef="#br1" timeOffset="-62088.23">25234 13450 2827 0,'0'0'5'0,"0"0"8"0,0 0 21 16,-12-9 32-16,12 9 30 0,0 0 16 0,0 0 8 15,0 0 7-15,0 0-7 0,0 0 0 16,0 0 2-16,0 0-9 0,0 0-7 0,0 0-11 15,0 0-8-15,0 0-12 0,0 0-5 16,42-1-10-16,-42 1-9 0,0 0-21 0,34 5-29 16,-19-3-42-16,-15-2-46 0,30 2-54 15,-15-2-54-15,1 0-59 0,-16 0-108 16,29-4-181-16,-17 0-322 0,1 0-219 0</inkml:trace>
  <inkml:trace contextRef="#ctx0" brushRef="#br1" timeOffset="-55947.57">26261 12958 1317 0,'-7'-15'241'16,"7"15"-56"-16,0 0-23 0,0 0-14 16,0 0 10-16,0 0-2 0,-2-18 1 0,2 18-4 15,0 0 3-15,0 0 4 0,0 0 0 16,0 0-6-16,0 0-2 0,0 0-9 15,0 0 3-15,0 0-2 0,0 0-11 0,0 0-8 16,0 0-9-16,0 0-14 0,0 0-10 16,0 0-10-16,7 59-6 0,-5-40-9 15,-1 2-9-15,3 4-8 0,2-1 1 0,-1 3-12 16,1 0-2-16,0 1-4 0,2-1-4 16,-3 0-5-16,1-3 2 0,1 1-2 15,-2-4-4-15,-1-2-3 0,-1-1 1 0,1-1-2 16,-2-3-3-16,-2-14-1 0,6 22 3 15,-5-10-4-15,-1-12 2 0,0 0-7 0,0 0 1 16,-1 20-1-16,1-20 7 0,0 0-7 16,0 0 3-16,0 0-10 0,0 0 3 15,0 0-4-15,15-53 4 0,-7 39-2 0,-1 1-2 16,1 0-1-16,4 2 0 0,1 1-1 16,-3 1 2-16,3 3 0 0,-13 6 1 0,25-8-2 15,-25 8 0-15,23 2 6 0,-23-2 4 16,17 13 21-16,-10-1 3 0,-7-12 0 15,9 21-4-15,-9-10 13 0,0-11-2 0,-4 29-5 16,-4-15 5-16,0-1-6 0,-1-2-2 16,-5 0-1-16,-1 2-22 0,-1-1-23 15,-2-5-29-15,4 1-36 0,-3-2-51 0,1-3-70 16,7 0-65-16,9-3-109 0,-19-4-193 0,19 4-42 16,-10-9-373-16,10 9-445 0</inkml:trace>
  <inkml:trace contextRef="#ctx0" brushRef="#br1" timeOffset="-55462.75">26712 13217 2983 0,'0'0'-78'0,"0"0"31"15,0 0 34-15,0 0 44 0,25 13 29 0,-25-13 18 16,0 0 2-16,4 23-5 0,-4-23-7 15,3 16-6-15,-3-16-10 0,7 22-3 0,-2-13-3 16,1 3-5-16,-6-12-4 0,9 18-4 16,-9-18-2-16,14 14 3 0,-14-14-11 0,11 10 0 15,-11-10-2-15,11 4-2 0,-11-4-3 16,0 0-2-16,0 0 7 0,0 0 11 0,29-18 3 16,-29 18 17-16,10-17 13 0,-10 17 12 15,8-15 17-15,-8 15 4 0,9-13 6 16,-9 13-10-16,6-12-10 0,-6 12-6 15,0 0 2-15,0 0-1 0,0 0 17 0,0 0-6 16,0 0-8-16,0 0-4 0,30 22-16 16,-25-8-8-16,2 1-14 0,-1 3 16 15,1 3-10-15,4 4-10 0,0-2 3 0,0 1-1 16,1 3-8-16,-1-2 0 0,-3 0-8 16,-3 0-1-16,4-3-13 0,-4 1-8 0,-3-2 5 15,0-2 8-15,-2-1 4 0,-2 0 9 16,-2-3 0-16,-1 0 2 0,-6-2-2 15,0-5 0-15,-5 0-5 0,16-8-2 0,-34 4-11 16,17-8-16-16,-4-1-23 0,0-3-25 16,0-8-29-16,-2-2-43 0,4-5-61 0,2-4-58 15,-1-4-71-15,7 1-152 0,-3-4-130 16,9 1-26-16,-1-3-287 0,0 0-312 0</inkml:trace>
  <inkml:trace contextRef="#ctx0" brushRef="#br1" timeOffset="-55025.26">26762 12912 2781 0,'0'0'-52'15,"0"0"34"-15,0 0 22 0,0 0 26 16,0 0 25-16,0 0 13 0,0 0 8 0,0 0 0 16,0 0 4-16,0 0 6 0,0 0 4 15,0 0 4-15,0 0-2 0,0 0 0 0,0 0-7 16,11 19 1-16,-11-19-9 0,0 0-7 16,0 0-12-16,0 0-1 0,0 0-8 15,0 0 2-15,0 0 1 0,0 0 4 0,0 0-1 16,0 0-4-16,0 0-9 0,0 0-4 15,0 0-2-15,0 0 5 0,0 0 6 0,21 0 5 16,-21 0 1-16,0 0-1 0,0 0 1 16,6 15-3-16,-6-15 3 0,0 0 8 15,0 0-5-15,-2 21 4 0,2-21-4 16,0 0-6-16,0 0-3 0,-17 15-12 0,17-15-1 16,0 0-4-16,0 0-21 0,-21-1-30 15,21 1-37-15,0 0-41 0,0 0-55 16,-11-22-60-16,11 22-51 0,0-15-90 0,0 15-180 15,0 0-85-15,13-17-273 0,-13 17-271 16</inkml:trace>
  <inkml:trace contextRef="#ctx0" brushRef="#br1" timeOffset="-49071.93">27310 13386 2511 0,'0'0'-157'0,"0"0"31"0,0 0 19 16,0 0 12-16,0 0 25 0,0 0 25 0,0 0 8 16,0 0 8-16,0 0 12 0,0 0 6 15,0 0-1-15,0 0 6 0,0 0 6 0,0 0 10 16,0 0 4-16,0 0 24 0,0 0-1 16,0 0 21-16,0 0 8 0,0 0 19 15,0 0 8-15,0 0 5 0,0 0-6 0,0 0 2 16,0 0 0-16,0 0 2 0,0 0-1 15,0 0-3-15,0 0-2 0,0 0-3 16,0 0 1-16,0 0-3 0,0 0-8 0,0 0-2 16,0 0-11-16,0 0-2 0,0 0-6 15,0 0-4-15,0 0 0 0,0 0-10 0,0 0 5 16,0 0-4-16,0 0-4 0,0 0 6 16,0 0-6-16,0 0 3 0,0 0-3 15,0 0-1-15,0 0-5 0,0 0 1 16,0 0-4-16,0 0-3 0,0 0-1 0,0 0 0 15,0 0-2-15,0 0 1 0,0 0 2 16,0 0 6-16,0 0-3 0,0 0 1 16,0 0 2-16,0 0-2 0,25-11 1 0,-25 11 1 15,0 0 3-15,0 0-3 0,20 6 2 16,-20-6-8-16,0 0 1 0,18 1 2 0,-18-1-8 16,0 0-2-16,25 3 3 0,-25-3-8 15,15 1 2-15,-15-1-1 0,19 2-1 0,-19-2-1 16,19 2-1-16,-19-2 3 0,0 0-5 15,25 2-2-15,-25-2-2 0,23 2 2 0,-23-2-2 16,17 1 1-16,-17-1-1 0,0 0-7 16,29 0-7-16,-29 0-17 0,15 3-20 15,-15-3-30-15,0 0-36 0,0 0-35 16,24-3-54-16,-24 3-32 0,7-3-50 0,-7 3-108 16,0 0-118-16,5-7-378 0,-5 7-257 15</inkml:trace>
  <inkml:trace contextRef="#ctx0" brushRef="#br1" timeOffset="-48542.36">27451 13297 2596 0,'0'0'-72'0,"0"0"32"0,0 0 26 16,0 0 26-16,0 0 15 0,0 0 17 0,0 0 21 15,0 0 16-15,0 0 16 0,0 0 13 16,0 0 12-16,0 0 16 0,0 0 18 15,0 0 4-15,0 0 2 0,0 0-7 0,0 0-3 16,0 0-7-16,0 0-2 0,0 0-13 16,0 0-7-16,-2 50-18 0,2-50-11 15,-2 22-10-15,0-9-6 0,2-13 18 0,-5 29-21 16,1-14-12-16,2 2-18 0,0-3-41 16,1 1-37-16,-3-2-45 0,1 3-60 0,3-16-66 15,-6 29-48-15,4-16-59 0,-1 2-182 16,-1-4-122-16,0 1-298 0,4-12-308 0</inkml:trace>
  <inkml:trace contextRef="#ctx0" brushRef="#br1" timeOffset="-43849.64">28117 13158 2618 0,'4'-14'-145'0,"-4"14"14"16,0 0 9-16,0 0 23 0,8-15 27 0,-8 15 18 15,0 0 20-15,0 0 27 0,6-17 15 16,-6 17 13-16,0 0 19 0,7-9 28 0,-7 9 19 16,0 0 8-16,0 0 0 0,0 0 9 15,6-16 5-15,-6 16 8 0,0 0 11 0,0 0 4 16,0 0 7-16,0 0 1 0,2-15 1 15,-2 15 1-15,0 0-5 0,0 0-7 16,0 0-10-16,0 0-12 0,0 0-12 0,0 0-12 16,0 0-7-16,0 0 2 0,0 0-1 15,0 0 0-15,0 0-1 0,0 0 23 0,0 0-7 16,-13 49-11-16,11-31-5 0,-1 1 7 16,2-1-14-16,-1 1-1 0,0 3-8 15,0-3 0-15,-2 2-18 0,2 0-19 0,0-1 0 16,0 0-8-16,-1-1-5 0,1-2-4 15,-1 2-3-15,3-19-6 0,-2 28-24 16,2-16-31-16,-3-1-35 0,3-11-45 0,0 0-54 16,-2 25-55-16,4-17-36 0,-2-8-82 15,0 0-128-15,0 0-100 0,0 0-299 0,0 0-269 16</inkml:trace>
  <inkml:trace contextRef="#ctx0" brushRef="#br1" timeOffset="-43566.97">28211 13278 2615 0,'11'-14'-32'0,"-11"14"42"16,12-11 20-16,-12 11 21 0,0 0 18 0,8-10 23 16,-8 10 27-16,0 0 16 0,0 0 8 15,0 0-3-15,0 0-1 0,0 0-8 0,0 0-6 16,0 0 1-16,0 0-16 0,0 0-7 16,0 0-3-16,-58 7-16 0,58-7-9 15,-16 5-5-15,16-5-12 0,-15 6-2 0,15-6-3 16,-13 7-3-16,13-7-5 0,0 0-4 15,-13 17 1-15,13-17 2 0,0 15 15 0,0-15-2 16,0 0-6-16,15 31-4 0,-7-19-8 16,3-3-6-16,0 2-3 0,-1-1-10 15,4-1-26-15,0 1-34 0,-2-3-38 16,2-1-60-16,0 0-68 0,-1 0-55 0,0-2-88 16,0-3-144-16,-13-1-121 0,16 2-290 15,-16-2-289-15</inkml:trace>
  <inkml:trace contextRef="#ctx0" brushRef="#br1" timeOffset="-43237.96">28386 13385 2784 0,'0'0'-6'0,"0"0"13"0,0 0 27 0,9-12 31 16,-9 12 19-16,0 0 3 0,0 0 5 15,11-11-2-15,-11 11-11 0,0 0 0 16,16-7 5-16,-16 7-5 0,0 0-2 0,21 0 6 15,-21 0-7-15,0 0-2 0,25 11 2 16,-25-11-1-16,17 11-2 0,-17-11-8 0,11 13 1 16,-11-13 6-16,6 15 7 15,-6-15 6-15,-2 17 3 0,2-17 1 0,-7 21 6 16,7-21 24-16,-10 21-7 0,4-9-5 0,6-12-8 16,-15 21-7-16,11-14-10 0,4-7-10 15,-11 18-11-15,11-18-1 0,-7 15-8 0,7-15-17 16,0 0-22-16,7 22-30 0,0-15-37 15,1-2-31-15,1-1-35 0,5 2-33 16,3-1-27-16,0-1-54 0,1 0-48 16,2-4-93-16,-2 1-155 0,3-2-86 0,-7 1-291 15,-14 0-297-15</inkml:trace>
  <inkml:trace contextRef="#ctx0" brushRef="#br1" timeOffset="-42748.4">28826 13255 2842 0,'0'0'32'0,"0"0"23"16,0 0 11-16,0 0 28 0,0 0 25 0,0 0-5 16,0 0-9-16,0 0-10 0,0 0-10 15,0 0-11-15,0 0-7 0,-4 59-6 0,10-46-10 16,0-1-4-16,5-1-11 0,0-2-12 15,-1 3-19-15,3-4-10 0,2 1-11 16,-4-3-12-16,3-1-6 0,-14-5 2 16,24 6 1-16,-24-6 4 0,20 0 4 0,-20 0 16 15,22-6 18-15,-22 6 25 0,19-13 23 16,-11 2 12-16,0-1 9 0,2 3 16 16,0-2 15-16,-10 11 0 0,14-18 3 0,-7 11-3 15,-7 7-16-15,11-14-9 0,-11 14-8 16,0 0 7-16,0 0 34 0,0 0-11 0,0 0 5 15,0 0-13-15,0 0-10 0,0 0-9 16,8 43-10-16,-8-28-4 0,0-15-11 0,-4 36-6 16,4-13 0-16,0 3-7 0,2 4-5 15,2 5-4-15,3 1-17 0,1 4 0 16,-2-2-2-16,2 0-1 0,-1 0-2 0,-4-1 1 16,-3-5 9-16,-3-4 5 0,-1-1-2 15,-7-3 1-15,-1-5-3 0,-5 1 1 0,-5-7-5 16,-5-6-14-16,0-2-27 0,-5-3-35 15,-1-7-39-15,-2-8-45 0,-7-3-68 16,4-9-85-16,-11-19-172 0,1-2-142 0,-4-3-18 16,5-5-451-16,-1 1-641 0</inkml:trace>
  <inkml:trace contextRef="#ctx0" brushRef="#br1" timeOffset="-39669.32">29468 13334 3195 0,'0'0'-174'0,"0"0"25"0,0 0 28 16,0 0 28-16,0 0 31 0,0 0 38 16,0 0 27-16,0 0 22 0,0 0 29 0,0 0 15 15,0 0 14-15,0 0 20 0,0 0 15 16,0 0 10-16,0 0 4 0,0 0-3 16,0 0-5-16,0 0-3 0,0 0-5 0,0 0-3 15,0 0-5-15,0 0-13 0,0 0-7 16,0 0-6-16,0 0-7 0,0 0-9 0,0 0-6 15,0 0-10-15,18 6-4 0,-18-6 1 16,0 0-6-16,30 3 6 0,-30-3 2 16,23 4 3-16,-13-3 8 0,-10-1-9 0,28 4 0 15,-28-4-4-15,24 2-6 0,-24-2-6 16,23 1-6-16,-23-1-14 0,17 3-35 16,-8-6-44-16,-9 3-66 0,0 0-73 0,18-5-77 15,-18 5-130-15,7-6-182 0,-7 6-14 16,0 0-256-16,0 0-218 0</inkml:trace>
  <inkml:trace contextRef="#ctx0" brushRef="#br1" timeOffset="-39401.89">29569 13214 2569 0,'0'0'-51'0,"0"0"48"0,6-19 35 16,-6 19 33-16,0 0 30 0,0 0 21 0,0 0 17 15,0 0 11-15,0 0 8 0,0 0 2 16,0 0 1-16,0 0-7 0,0 0-5 16,0 0-1-16,17 45-7 0,-17-45 1 0,2 24-12 15,-2-6 9-15,0-2 2 0,0 2-18 16,0-18-30-16,0 34-2 0,0-17-1 16,-2 2-17-16,2-2-5 0,0-17-15 15,0 34-32-15,0-21-47 0,0 1-57 0,0-14-75 16,-4 29-85-16,2-20-112 0,-2 3-206 15,-3-3-64-15,-3-1-313 0,10-8-362 0</inkml:trace>
  <inkml:trace contextRef="#ctx0" brushRef="#br1" timeOffset="-37411.92">30204 13111 2771 0,'-2'-18'-92'0,"2"18"31"16,0 0 39-16,-2-20 34 0,2 20 29 16,0 0 31-16,0 0 17 0,0 0 9 15,2-24 3-15,-2 24 8 0,0 0 7 0,0 0 14 16,2-13 10-16,-2 13 10 0,0 0 6 16,0 0 5-16,0 0 3 0,0 0-30 0,4-15-7 15,-4 15-6-15,0 0-7 0,0 0 7 16,0 0 24-16,0 0-6 0,0 0-14 15,0 0-9-15,13 51-15 0,-11-32-11 0,0 2-8 16,1 1-12-16,1 6-4 0,-2-2-14 16,0-1 0-16,0 2-8 0,2-3-3 0,-2 1-5 15,0 0-6-15,0-5-2 0,0 0-6 16,-2-1-14-16,0-4-19 0,0-15-32 16,2 26-33-16,-2-14-32 0,0-2-44 0,0-10-60 15,2 14-71-15,-2-14-84 0,0 0-164 16,8 8-81-16,-8-8-24 0,0 0-266 15,0 0-286-15</inkml:trace>
  <inkml:trace contextRef="#ctx0" brushRef="#br1" timeOffset="-37145.03">30424 13266 2823 0,'0'0'26'0,"4"-11"19"0,-4 11 10 16,0 0 15-16,0 0 35 0,0 0 21 0,0 0 3 15,0 0-4-15,0 0-12 0,0 0-5 16,0 0 3-16,0 0 4 0,-35-6-6 15,35 6-5-15,0 0-9 0,0 0-8 16,-30 15-12-16,30-15-2 0,-13 14-6 0,6-7-3 16,7-7-3-16,-6 18 7 0,6-18-15 15,-2 22-3-15,2-22 1 0,4 23-25 0,0-9-4 16,3-1-3-16,2 0 0 0,1-2-1 16,0-1-4-16,4 2 4 0,0-3-14 15,1-2-20-15,0 1-44 0,0-3-44 0,-15-5-54 16,30 8-62-16,-18-5-57 0,-12-3-103 15,21-3-154-15,-21 3-67 0,19-3-228 0,-10-2-162 16</inkml:trace>
  <inkml:trace contextRef="#ctx0" brushRef="#br1" timeOffset="-36959.86">30634 13424 2536 0,'0'0'39'16,"0"0"53"-16,16 9 47 0,-16-9 55 15,0 0 28-15,7 14-1 0,-7-14-7 0,0 0-12 16,0 22-23-16,0-22-15 0,-2 20 16 15,2-20-30-15,-5 23-25 0,5-23-10 0,-2 25-4 16,2-25-22-16,0 22-14 0,2-8-34 16,0-2-32-16,1-2-47 0,-3-10-65 15,7 19-84-15,-1-8-74 0,-6-11-114 16,8 9-183-16,-8-9-49 0,10 6-295 0,-10-6-286 16</inkml:trace>
  <inkml:trace contextRef="#ctx0" brushRef="#br1" timeOffset="-35823.49">30928 13236 2615 0,'0'0'-115'15,"4"-19"35"-15,-4 19 39 0,0 0 36 16,0 0 60-16,2-18 34 0,-2 18 30 0,0 0 22 16,0 0 13-16,0 0 11 0,0-17 6 15,0 17 5-15,0 0-2 0,0 0-10 0,0 0-21 16,0 0 11-16,0 0 12 0,0 0 17 15,0 0-11-15,0 0-23 0,0 0-15 0,0 0-17 16,-19 46-12-16,15-31-5 0,0 0-19 16,4-15-8-16,-7 31-12 0,5-16-4 0,-2 0-1 15,4-15-8-15,-2 31-5 0,4-15-6 16,0-1-1-16,-2-15-4 0,4 24-4 16,3-11-1-16,-3 1-3 0,5-5-5 15,-3 3-4-15,-6-12-3 0,15 15 7 0,-7-8-9 16,-8-7-4-16,20 7-4 0,-20-7-7 15,18 3 2-15,-18-3-7 0,20-2-1 0,-20 2 0 16,18-7-2-16,-7-3 5 0,-1 1-10 16,1-5 9-16,2-3 1 0,-3 0 3 0,3-2 5 15,-4 0 3-15,1 0 9 0,-4 4 7 16,3-1 8-16,-1 3 7 0,-1 0 7 16,-1 1-3-16,1 4 1 0,-3-1-6 0,-4 9-4 15,8-13-5-15,-8 13 1 0,6-8 10 16,-6 8 6-16,0 0 6 0,0 0 0 15,0 0-2-15,4 27-1 0,-4-27-5 0,2 23-4 16,-2-7-1-16,0-2-6 0,0 4-1 0,0-2-3 16,0 4-4-16,0-4-10 0,0-16-26 15,4 31-47-15,-8-17-57 0,4-1-87 16,0-2-102-16,0-11-160 0,-2 25-165 16,0-13 14-16,2-12-567 0,0 22-900 0</inkml:trace>
  <inkml:trace contextRef="#ctx0" brushRef="#br1" timeOffset="-33811.47">27018 14072 3581 0,'0'0'-245'0,"-2"-21"14"0,2 21 15 0,-2-18 18 16,2 18 9-16,0-22 11 0,0 22 13 15,-3-17 18-15,3 17 22 0,0 0 7 16,-2-27 18-16,2 27 11 0,0-17 8 0,0 17 8 16,0 0 5-16,-2-23-18 0,2 23-88 15,-2-15-186-15,2 15 114 0</inkml:trace>
  <inkml:trace contextRef="#ctx0" brushRef="#br1" timeOffset="-28835.39">17957 15451 1445 0,'0'0'310'0,"0"0"-51"0,0 0-68 16,0 0-22-16,-2-16-35 0,2 16-21 15,0 0-14-15,0 0-9 0,0 0 15 0,0 0 18 16,0 0 18-16,0 0 4 0,0 0 11 16,0 0-6-16,0 0-7 0,0 0-4 0,0 0-8 15,8 55-5-15,-6-42-12 0,0 4-9 16,-2 0-10-16,6 0-9 0,-4 2-6 15,0 2-11-15,0-3-9 0,0 1 0 0,-2-2-12 16,2 1 0-16,0-4-7 0,-2-14-5 16,2 23-1-16,-2-23-5 0,4 22-1 0,-4-22 2 15,0 16-2-15,0-16 13 0,0 0 5 16,2 16-14-16,-2-16 0 0,0 0-7 0,0 0 4 16,0 0-10-16,0 0-4 0,0 0 1 15,19-42-2-15,-14 26-2 0,1 0-2 16,0-4 21-16,-1 0-6 0,3-2-2 0,0 3 5 15,-2 3-5-15,4-2-3 0,-4 1 0 16,2 1-7-16,-2 3 3 0,0 2 1 16,-6 11-5-16,10-21-4 0,-10 21 1 0,10-10 4 15,-10 10-1-15,0 0 3 0,0 0 5 16,0 0-3-16,21 22-4 0,-15-9 2 0,1-1 0 16,-5 4-4-16,2 0-2 0,3-2-1 15,-3 2-1-15,0-3-1 0,-4-13 3 16,4 25-3-16,0-14 1 0,-4-11-3 0,4 18 4 15,-4-18-2-15,4 14 4 0,-4-14-6 16,0 0-6-16,0 0 2 0,12 7-1 0,-12-7 0 16,0 0-3-16,0 0 1 0,18-26 1 15,-9 16-11-15,-9 10 11 0,17-21-1 16,-11 13 0-16,-6 8 2 0,13-15 2 0,-13 15 1 16,12-11-3-16,-12 11 5 0,16-7 4 15,-16 7 9-15,0 0 8 0,0 0 3 16,25 10 1-16,-25-10 1 0,13 15-3 0,-7-6-4 15,0 5-1-15,-6-14-3 0,11 27 0 16,-7-15-3-16,0 5-4 0,0-2-12 0,0 0-29 16,1 0-42-16,0-2-45 0,-3-1-63 15,2 1-84-15,-2-4-75 0,2 2-204 16,2-2-87-16,-6-9 28 0,8 13-432 0,-8-13-537 16</inkml:trace>
  <inkml:trace contextRef="#ctx0" brushRef="#br1" timeOffset="-28634.95">18488 15837 3280 0,'0'0'112'16,"20"4"30"-16,-20-4-19 0,0 0-14 15,0 0 12-15,10 11 26 0,-10-11 0 0,6 14-2 16,-6-14-35-16,9 17-12 0,-7-6-11 16,5 1-9-16,-1 3-9 0,0-1-8 15,-1 0-9-15,3 2-6 0,-2-1-11 16,0-2-36-16,2 0-41 0,-8-13-53 0,8 21-76 15,-4-11-69-15,0-4-76 0,-4-6-168 16,4 9-106-16,-4-9-326 0,0 0-313 16</inkml:trace>
  <inkml:trace contextRef="#ctx0" brushRef="#br1" timeOffset="-28243.15">18861 15466 2767 0,'15'-14'-44'0,"-15"14"35"15,10-8 13-15,-10 8 10 0,0 0 16 16,0 0 25-16,0 0 27 0,0 0 21 0,0 0 0 16,0 0 11-16,0 0 6 0,0 0 11 15,0 0-1-15,0 0 2 0,-46 1-7 16,46-1-10-16,0 0-13 0,-21 8-11 0,21-8-7 15,-10 10-9-15,10-10-5 0,0 0-9 16,0 0-9-16,6 29-17 0,-6-29-9 16,16 20-9-16,-5-6-4 0,2 1 2 15,4-2-2-15,-1 6-1 0,2-1 0 0,0 3-3 16,0-2 2-16,-3 1 3 0,-3 0 8 16,1 1 5-16,-4-2 1 0,-3-2 12 0,-2 0 9 15,-4-2-5-15,0-15 0 0,-6 26-2 16,0-13-9-16,-6-4-8 0,0 1-17 15,12-10-30-15,-30 11-31 0,15-9-47 0,15-2-60 16,-30-2-67-16,30 2-96 0,-24-11-181 16,11-1-112-16,4 1-305 0,1-4-321 0</inkml:trace>
  <inkml:trace contextRef="#ctx0" brushRef="#br1" timeOffset="-27915.42">19155 15047 2717 0,'0'0'-87'0,"-10"-12"32"0,10 12 6 16,0 0 1-16,0 0 2 0,0 0 16 0,0 0-7 15,0 0 8-15,0 0-6 0,0 0 2 16,34-3 21-16,-34 3-15 0,0 0 24 0,28 12 24 15,-28-12 30-15,18 10 36 0,-18-10 34 16,9 12 25-16,-9-12 21 0,2 22 6 16,-2-22 8-16,-5 27-1 0,1-14-3 15,0 2-1-15,0 1-8 0,4-16-15 0,-8 26-19 16,6-11-14-16,2-15-18 0,0 25-5 16,2-13-24-16,2 3-33 0,4-2-55 15,0-2-75-15,5 0-93 0,2 0-99 16,0-2-207-16,4 0-103 0,-2-3-303 0,-3 0-274 15</inkml:trace>
  <inkml:trace contextRef="#ctx0" brushRef="#br1" timeOffset="-27155">19589 15634 2657 0,'0'0'19'0,"0"0"72"0,0 0 24 16,0 0 12-16,0 0 8 0,0 0-15 16,0 0-14-16,0 0-13 0,0 0-6 0,0 0-15 15,0 0-8-15,0 0-2 0,0 0-10 16,64-5-7-16,-45 7-1 0,5 3-8 0,-2 0-4 16,2 1-3-16,1-2-5 0,-3-1-37 15,-4 1-46-15,2 0-43 0,-2 0-70 16,-1-4-36-16,-4 4-48 0,-2-3-66 0,-11-1-557 15,14-1-242-15</inkml:trace>
  <inkml:trace contextRef="#ctx0" brushRef="#br1" timeOffset="-26968.04">19862 15625 2680 0,'-15'-13'-3'0,"15"13"28"0,-10-11 38 16,10 11 44-16,-8-12 35 0,8 12 15 16,0 0 4-16,-8-12-15 0,8 12-7 0,0 0-7 15,0 0 24-15,0 0 2 0,0 0-29 16,0 0-10-16,0 0-11 0,0 0-6 15,16 54-19-15,-12-37-9 0,0 5-5 0,3 0-9 16,-1 3-15-16,-2-2-28 0,3 2-35 16,-3-3-40-16,0 0-45 0,3 0-61 0,-3-2-52 15,2-5-56-15,-4 0-122 0,2-2-158 16,0-4-382-16,-4-9-346 0</inkml:trace>
  <inkml:trace contextRef="#ctx0" brushRef="#br1" timeOffset="-26499.67">20159 15269 3030 0,'4'-12'59'0,"-4"12"14"16,6-17-4-16,-6 17 7 0,0 0 8 16,5-13 5-16,-5 13 20 0,0 0 0 0,0 0-6 15,0 0-7-15,0 0-10 0,6 40 0 16,-6-20-10-16,2 6-5 0,0-2-11 0,3 7-3 15,-1 3-6-15,0 1-2 0,0 3-11 16,2-2 3-16,0 0-6 0,0-6-4 16,-2-2-4-16,-2 1 0 0,2-4 1 0,-2-4 3 15,2-2 8-15,-4-3 11 0,2-1 3 16,-2-15 3-16,4 23-2 0,-4-23-2 16,0 13-10-16,0-13-1 0,0 0-5 15,0 0-2-15,0 0-2 0,0 0-9 0,0 0-1 16,20-41 1-16,-12 25 0 0,5 0-3 15,-3 0-15-15,3 5 0 0,0-1 2 0,1 5-2 16,2-2 2-16,0 6 9 0,-16 3-9 16,34 0 5-16,-17 3 4 0,-1 6 7 15,2 3 5-15,-4 2 3 0,-1 1 11 0,0 0-7 16,-7 3 2-16,1-2 4 0,-5 0 7 16,-2 1 1-16,0-17 1 0,-6 29-6 0,-3-16-2 15,-2 0-7-15,1-4-7 0,-5 1-13 16,1 0-30-16,-2-5-23 0,2-1-38 0,1-1-36 15,-2-3-47-15,15 0-66 0,-23-8-59 16,10-2-98-16,4 0-166 0,1-3-58 16,8 13-424-16,-6-26-536 0</inkml:trace>
  <inkml:trace contextRef="#ctx0" brushRef="#br1" timeOffset="-25955.23">20859 15492 3086 0,'0'0'-10'0,"0"0"37"0,4-13-4 15,-4 13 9-15,0 0 21 0,0 0 30 0,0 0 21 16,-26-9 10-16,26 9-8 0,0 0-13 15,-32 7-10-15,32-7-2 0,-17 11-11 16,17-11-5-16,-16 14-7 0,16-14-6 16,-8 15-5-16,8-15-3 0,-2 18-10 0,2-18-9 15,10 22-7-15,-3-11-2 0,2 3-5 16,1-3-2-16,1 1 0 0,-1 4 1 0,6-1-5 16,-8 0 9-16,2 0 19 0,-2-1 9 15,1 1 10-15,0 1 11 0,-5-2 12 0,0 1 13 16,-4-15-18-16,0 25 6 0,0-25 4 15,-6 18 2-15,-3-8-6 0,-2-1-7 16,11-9-6-16,-20 13-8 0,8-10-2 0,12-3-13 16,-20 4-21-16,11-4-46 0,9 0-43 15,0 0-60-15,-21-16-70 0,19 7-68 0,-3-2-112 16,3-3-190-16,2 14-36 0,7-28-341 16,1 12-375-16</inkml:trace>
  <inkml:trace contextRef="#ctx0" brushRef="#br1" timeOffset="-25736.25">21183 15609 2876 0,'0'0'5'16,"0"0"39"-16,17 7-3 0,-17-7 5 15,15 2 28-15,-15-2 11 0,22 5 7 0,-22-5-4 16,26 4-16-16,-10 0-7 0,0 0-6 15,1-1-6-15,-1 0-5 0,-16-3-7 16,31 3-32-16,-18 0-49 0,-13-3-68 16,23 0-46-16,-15 0-67 0,-8 0-138 0,11-9-503 15,-11 9-214-15</inkml:trace>
  <inkml:trace contextRef="#ctx0" brushRef="#br1" timeOffset="-25552.05">21340 15553 2615 0,'-10'-8'52'16,"10"8"48"-16,0 0 8 0,0 0 31 15,0 0 34-15,0 0 15 0,0 0 3 0,0 0-14 16,-16 27-8-16,16-27-17 0,3 26-11 0,-1-8-7 16,0 1-30-16,0 0-12 0,3 2 4 15,-3 3-19-15,2-1-8 0,0 0-11 16,0-2-19-16,0-1-31 0,0-2-47 16,0-3-62-16,1 3-74 0,0-4-72 0,-1-4-116 15,0 0-186-15,0-2-68 0,-4-8-237 16,0 0-205-16</inkml:trace>
  <inkml:trace contextRef="#ctx0" brushRef="#br1" timeOffset="-25063.65">21780 15241 2606 0,'0'0'34'0,"4"-11"28"0,-4 11 7 16,0 0 12-16,7-12 8 0,-7 12 8 0,0 0 23 15,0 0 17-15,0 0 3 0,0 0 0 16,0 0-2-16,0 0 6 0,0 0-7 0,8 43 2 16,-5-28-10-16,-1 4-7 0,0 1-5 15,0 0-12-15,0 6-8 0,0-2-8 16,0 2-10-16,2 0-4 0,-1 3-10 0,-1-3-9 15,2 0-4-15,-2 1-7 0,0-2-3 16,0-1-5-16,0-2-6 0,-2-2 3 16,4 2-7-16,-2-3-4 0,0-3-1 15,1 2-13-15,-1-4-18 0,-2-14-23 0,5 22-36 16,-5-15-53-16,0-7-81 0,2 13-68 16,-2-13-98-16,0 0-145 0,0 0-88 0,0 0-362 15,0 0-401-15</inkml:trace>
  <inkml:trace contextRef="#ctx0" brushRef="#br1" timeOffset="-24356.47">21990 15458 2959 0,'0'0'-11'16,"0"0"36"-16,10-10-6 0,-10 10 3 16,0 0 23-16,0 0 35 0,0 0 13 0,0 0 4 15,0 0-6-15,0 0-4 0,0 0-11 16,0 0-4-16,-36 29 3 0,26-21-5 0,-3 1 7 15,13-9-7-15,-19 17-4 0,11-11-10 16,8-6-8-16,-15 13-2 0,15-13-3 16,-11 10-3-16,11-10-3 0,0 0-3 0,-9 13-5 15,9-13-9-15,0 0 13 0,0 0 3 16,0 0 9-16,16 19 10 0,-16-19 12 0,12 10 8 16,-12-10 5-16,15 12-3 0,-7-2 2 15,3 2-26-15,0-1-5 0,1 3 2 16,2 1-11-16,-2 0 0 0,0 2-3 15,1-2-6-15,0 3 4 0,0-4-16 0,-3 0-26 16,-2-3-41-16,2 1-61 0,-2-3-74 16,0-1-81-16,-4 0-127 0,5-4-181 15,-9-4-54-15,0 0-296 0,15 8-328 0</inkml:trace>
  <inkml:trace contextRef="#ctx0" brushRef="#br1" timeOffset="-24155.55">22221 15709 2980 0,'0'0'130'15,"14"-11"16"-15,-14 11-15 0,0 0 4 16,0 0 36-16,0 0 20 0,0 0-10 16,0 0-7-16,26 15-12 0,-26-15-15 15,6 24-7-15,-2-10-16 0,-2 1-20 0,4 2-7 16,-4 1-11-16,1-1-7 0,0 2-11 16,-1-2-23-16,0-2-34 0,0 2-45 15,0-4-56-15,-2-13-76 0,2 23-74 0,-2-15-72 16,0-8-168-16,0 0-114 0,-6 15-14 15,6-15-243-15,0 0-198 0</inkml:trace>
  <inkml:trace contextRef="#ctx0" brushRef="#br1" timeOffset="-23731.99">21668 15337 2512 0,'0'0'-48'0,"-3"-16"39"0,3 16 35 15,0 0 37-15,0 0 23 0,0 0 29 16,0 0 16-16,0 0 9 0,0 0 10 0,-33 29 12 16,27-15-11-16,-1 3-11 0,3 0-6 15,0 7-12-15,2 2-12 0,2-1-12 16,0 4-6-16,0-1-10 0,4 1-9 0,0 1-6 15,5 2-11-15,-1 1-5 0,5-1-23 16,-3-3-36-16,4-4-52 0,2 0-56 16,3-3-89-16,-2-5-105 0,2 1-216 0,3-6-89 15,0 2-213-15,2-4-158 0</inkml:trace>
  <inkml:trace contextRef="#ctx0" brushRef="#br1" timeOffset="-23450.21">22489 15570 2472 0,'0'0'-16'0,"0"0"19"0,0 0 13 16,0 0 15-16,28 2 10 0,-28-2 5 16,0 0-9-16,31 5 0 0,-17 0-6 0,-14-5-3 15,29 7-25-15,-14-5-18 0,-3 1-41 16,-12-3-37-16,24 4-37 0,-13-4-62 0,-11 0-114 16,18 0-309-16,-18 0 171 0</inkml:trace>
  <inkml:trace contextRef="#ctx0" brushRef="#br1" timeOffset="-23235.41">22638 15520 2044 0,'0'0'154'15,"0"0"7"-15,0 0 9 0,0 0 40 0,0 0 14 16,0 0 10-16,0 0-3 0,0 0-13 16,0 0-34-16,-18 41-15 0,18-29-17 0,-2 6-13 15,2-18-15-15,0 38-9 0,0-19-19 16,2 3-9-16,-2-2-8 0,3 1-9 15,-3 0-17-15,2-4-24 0,0 1-36 0,0-2-48 16,-2-16-54-16,4 26-66 0,1-16-56 16,-3 0-56-16,2-2-120 0,-4-8-148 0,0 0-386 15,0 0-357-15</inkml:trace>
  <inkml:trace contextRef="#ctx0" brushRef="#br1" timeOffset="-22983.11">22866 15271 3059 0,'0'0'55'0,"5"-17"-5"0,-5 17 5 16,4-14 25-16,-4 14 9 0,0 0 1 15,0 0 16-15,0 0 16 0,0 0 5 0,0 0 1 16,0 0 9-16,0 0-3 0,0 0-7 16,14 54-9-16,-12-37-32 0,0 6-1 0,0 1-16 15,3 1-9-15,-2 1-4 0,1 2-7 16,0-2-7-16,0 1-3 0,0 0-14 15,-2-4-15-15,0-2-24 0,2-5-27 16,-1 1-33-16,-1-2-39 0,-2-15-60 0,4 26-60 16,-2-18-74-16,0 0-149 0,-2-8-142 15,7 7-309-15,-7-7-297 0</inkml:trace>
  <inkml:trace contextRef="#ctx0" brushRef="#br1" timeOffset="-22709.4">23105 15422 2885 0,'0'0'27'0,"9"-13"-1"0,-9 13-2 0,0 0 26 16,0 0 20-16,0 0 14 0,0 0 6 15,0 0-7-15,0 0-8 0,0 0-10 16,0 0 3-16,0 0 8 0,0 0 4 0,-47 24 0 16,47-24 5-16,-17 12-3 0,9-2-6 15,8-10 0-15,-17 18-9 0,8-8-1 0,9-10-9 16,-12 22-3-16,8-9-3 0,0 1-3 15,4-14 0-15,-8 29-3 0,8-14-4 0,0 2-4 16,0-17-4-16,10 32-4 0,-4-16-2 16,2-1-3-16,5 2-23 0,0-5-39 15,2 1-55-15,-1-4-71 0,4 1-76 0,-4-5-129 16,3-2-205-16,-4 0-400 0,-13-3-426 16</inkml:trace>
  <inkml:trace contextRef="#ctx0" brushRef="#br1" timeOffset="-22424.37">23247 15582 3147 0,'0'0'68'0,"0"0"11"15,0 0-6-15,4-16 6 0,-4 16-3 16,0 0-9-16,0 0-6 0,15-9-5 0,-15 9-9 16,0 0 1-16,0 0-8 0,29 5-4 15,-29-5-3-15,16 8 6 0,-16-8 4 16,16 13 7-16,-9-2 10 0,-7-11 9 15,6 19 10-15,-3-7 7 0,-3-12 9 0,0 23 3 16,0-23 4-16,-7 29 0 0,5-14-11 16,-5-2-3-16,7-13-14 0,-8 27 2 0,8-14-15 15,0-13-6-15,-2 25 0 0,4-9-10 16,4-3-24-16,1-3-36 0,1 3-40 16,3-4-62-16,2 1-76 0,1 0-68 0,2-7-92 15,0 1-166-15,1-1-80 0,-2-1-359 16,-15-2-393-16</inkml:trace>
  <inkml:trace contextRef="#ctx0" brushRef="#br1" timeOffset="-22117.77">23675 14945 2845 0,'0'0'-26'16,"8"-10"24"-16,-8 10 11 0,0 0 30 15,0 0 34-15,0 0 24 0,0 0 16 0,32 22 6 16,-28-7-2-16,2 3-6 0,3 5-26 16,0 11-2-16,-1 3-3 0,5 7-4 15,1 5-8-15,4 18-8 0,-2 4-3 0,2 3-5 16,-6-1-5-16,3-1-5 0,-9-9-2 15,-4-9-7-15,-6-2-16 0,-2-1-35 0,-7-1-48 16,-4-2-54-16,-12 11-75 0,-10-5-83 16,-5-4-186-16,-11-3-471 0,-9-4-346 15</inkml:trace>
  <inkml:trace contextRef="#ctx0" brushRef="#br1" timeOffset="-21120.05">17781 15044 2806 0,'-10'-17'-45'0,"10"17"51"0,-10-10 26 0,10 10 34 16,0 0 25-16,0 0 29 0,-32 18 19 16,21-3 7-16,1 8 5 0,-1 2-8 0,2 7 3 15,-1 5 4-15,2 11-4 0,2 0 2 16,0 4-7-16,4 3-8 0,2 4-10 16,2 0-12-16,8 17-6 0,0 3-13 0,2-7-12 15,6 0 14-15,3-3-8 0,2-4-12 16,2-3-10-16,3-1-9 0,3 0-30 15,3 0-40-15,4-1-41 0,1-3-62 0,11-2-94 16,1-7-94-16,5 3-236 0,5-5-69 16,6-7 38-16,9 0-335 0,7-1-301 15</inkml:trace>
  <inkml:trace contextRef="#ctx0" brushRef="#br1" timeOffset="-20135.97">23604 15411 2606 0,'0'0'-88'0,"0"0"49"16,0 0 44-16,0 0 35 0,0 0 33 15,0 0 31-15,0 0 18 0,0 0 7 0,0 0 1 16,10-18 0-16,-10 18 7 0,0 0 10 16,0 0-12-16,0 0-2 0,0 0 1 15,0 0-12-15,33 36-4 0,-24-20-11 0,-3 6-6 16,1 3-11-16,-1 1-5 0,-2 5-11 16,2 3-4-16,-4-1-9 0,-2-1-8 15,0 6-6-15,-2-2-4 0,-2-1-6 16,0 1-17-16,-4-4-37 0,-1-1-53 0,-2-6-68 15,3-1-67-15,-3-1-81 0,3-4-162 16,2 0-143-16,-6 1-363 0,6-7-385 16</inkml:trace>
  <inkml:trace contextRef="#ctx0" brushRef="#br1" timeOffset="-19516.07">24234 15328 2793 0,'0'0'-125'0,"2"-17"40"0,-2 17 32 0,2-17 53 16,-2 17 38-16,0 0 37 0,2-22 33 16,-2 22 26-16,0 0 9 0,4-15 11 15,-4 15-3-15,0 0 4 0,0 0 9 16,0 0 7-16,0 0 3 0,0 0-8 0,0 0 0 15,0 0 21-15,0 0-20 0,17 45-14 16,-13-25-13-16,2 5-17 0,-3 1-10 16,5 5-15-16,3 2-11 0,-3 5-12 0,6-2-4 15,-2 6-9-15,2-1-7 0,2 0-3 16,-2-6-6-16,-1-4-8 0,2 0-8 0,-2-3-14 16,-1-2-20-16,0-6-33 0,0-1-27 15,-2 0-23-15,-2-5-29 0,1-1-34 0,-1-3-41 16,0-2-40-16,-3-1-28 0,-5-7-46 15,0 0-90-15,11 3-124 0,-11-3-70 16,0 0-294-16,0 0-251 0</inkml:trace>
  <inkml:trace contextRef="#ctx0" brushRef="#br1" timeOffset="-19231.91">24673 15267 2652 0,'3'-20'-10'15,"-3"20"42"-15,4-14 8 0,-4 14 21 0,0 0 27 16,0 0 18-16,0 0 7 0,0 0-6 0,0 0-10 16,0 0-5-16,-44 36 5 0,32-18 2 15,-4 8 3-15,-1 2 3 0,0 1-1 16,-1 8 0-16,-1 0-6 0,0 4-2 0,-1-4-9 16,2 3-7-16,-2 0-9 0,1-1-15 15,0 0 1-15,2-1-8 0,-2 1-1 0,4-7-5 16,1 1-7-16,0-3 1 0,4 1-1 15,2-8-12-15,0 3-9 0,0-4-24 16,2 0-32-16,2-5-45 0,0-2-53 16,2-1-64-16,2-6-76 0,0-8-140 0,-2 17-184 15,2-17-319-15,0 0-321 0</inkml:trace>
  <inkml:trace contextRef="#ctx0" brushRef="#br1" timeOffset="-18943.61">24928 15437 2784 0,'0'0'-16'0,"0"0"58"15,0 0 32-15,0 0 37 0,0 0 23 16,0 0 10-16,0 0 6 0,-33 48-14 0,22-30-11 15,0 1-15-15,2 2-10 0,0 2-7 16,2 4-11-16,-1 0-11 0,0 0-5 16,2 1-7-16,4-2-5 0,-2 1-7 0,2-1-7 15,4 1-14-15,0-6-41 0,0 0-54 16,2 3-54-16,8-4-73 0,-4-3-80 16,1-2-175-16,0-3-153 0,0-2-225 0,2-3-162 15</inkml:trace>
  <inkml:trace contextRef="#ctx0" brushRef="#br1" timeOffset="-18630.34">25119 15525 2635 0,'-2'-20'56'16,"2"20"15"-16,0 0 33 0,-15-9 36 15,15 9 12-15,0 0 1 0,-22-2-16 0,22 2-17 16,0 0-11-16,0 0-14 0,-28 18-9 15,28-18-6-15,-6 18-10 0,6-18-5 16,0 23-9-16,0-23-8 0,4 29-18 0,3-13-20 16,2 2-9-16,0 2 0 0,3 3-1 15,1 1 4-15,0-2-3 0,3 3 2 0,-3-2 3 16,-1-3 4-16,-1 4 18 0,-3-3 10 16,1-2 1-16,-5-2 4 0,0 0 1 15,0-2 2-15,-4-15-9 0,-4 25-1 16,4-25-5-16,-8 21-12 0,8-21-40 0,-11 15-44 15,3-9-61-15,8-6-71 0,-11 9-74 16,11-9-152-16,-12 3-184 0,12-3-275 16,0 0-252-16</inkml:trace>
  <inkml:trace contextRef="#ctx0" brushRef="#br1" timeOffset="-18370.05">25452 15448 2714 0,'0'0'-40'0,"0"0"-4"0,0 0 32 0,0 0 65 15,0 0 38-15,25 19 19 0,-25-19 4 16,3 25-6-16,-1-8-5 0,0 4 9 0,1 0 13 16,-1 5 12-16,0 1 7 0,0 3-20 15,-2-2-9-15,0 0-18 0,0 0-3 16,-2 1-13-16,-2-1-9 0,1-1-11 0,-1-2-18 15,1 0-43-15,-4-2-48 0,3-4-60 16,0-2-72-16,0-2-90 0,-2-1-178 16,2-3-161-16,4-11-232 0,-7 15-179 15</inkml:trace>
  <inkml:trace contextRef="#ctx0" brushRef="#br1" timeOffset="-17974.1">25730 15837 2624 0,'0'0'53'16,"0"0"29"-16,0 0 25 0,0 0 27 16,0 0 8-16,0 0-5 0,0 0-13 0,0 0-18 15,0 0-8-15,0 0-11 0,0 0-13 16,0 0-6-16,15-10-7 0,-15 10-8 15,0 0-2-15,33 4-10 0,-33-4-4 0,27 0-2 16,-13 3-9-16,-14-3-14 0,27 0-35 16,-27 0-50-16,29-5-55 0,-17 3-59 15,-12 2-45-15,23-8-75 0,-13 4-655 16,-5-3-400-16</inkml:trace>
  <inkml:trace contextRef="#ctx0" brushRef="#br1" timeOffset="-17788.25">25794 15656 3013 0,'0'0'24'0,"-13"-8"33"0,13 8 13 0,0 0 1 16,0 0 12-16,0 0-6 0,0 0-5 15,0 0-6-15,0 0-7 0,0 0-6 16,0 0-5-16,0 0-9 0,47-4-2 0,-47 4-4 16,29 3-15-16,-29-3-29 0,30 1-54 15,-17 2-59-15,-13-3-52 0,25 0-63 16,-25 0-121-16,21 0-510 0,-11 0-227 15</inkml:trace>
  <inkml:trace contextRef="#ctx0" brushRef="#br1" timeOffset="-15824.02">26582 15193 1582 0,'7'-18'505'0,"-7"18"-201"0,5-19-121 0,-5 19-55 16,7-16 13-16,-7 16 4 0,2-15-8 0,-2 15-17 16,0 0-12-16,6-18-13 0,-6 18-14 15,0 0-8-15,0 0 0 0,0 0 6 16,0 0-5-16,0 0-5 0,0 0-2 0,0 0-7 15,5 52-5-15,-8-26-3 0,3 1-7 16,-2 2-2-16,2 2-5 0,-2 2-3 16,2-1-5-16,0 1-2 0,0-1-3 0,0 1-1 15,0-5-4-15,0 1-2 0,0-3-2 0,0-4 0 16,0-3-2-16,0-1 1 16,0-18-4-16,0 28 3 0,0-13 3 0,0-15-5 15,0 0-1-15,0 23 0 0,0-23-5 0,0 0-2 16,0 0 0-16,0 0 1 0,0 0-4 15,0 0 1-15,32-38-1 0,-24 19 0 16,4-3 0-16,-1-1-1 0,2 0 3 16,1-1-1-16,-3 3 2 0,5 0-5 0,1 2 0 15,-2 1-1-15,0 5 4 0,5 0-4 16,-4 5 0-16,0 3 5 0,2 1 5 0,-18 4 8 16,32 4 5-16,-19 1 7 0,-2 5-3 15,0 1 1-15,-2 2 9 0,-5 1 0 16,-4-14 6-16,2 29 5 0,-4-14 4 0,2-15-2 15,-13 29 4-15,2-16-4 0,0-2-4 16,-2 0-6-16,-1-1 0 0,0-3-9 0,-2 1-2 16,1-4-14-16,15-4-30 0,-25 6-37 15,25-6-46-15,-23-6-52 0,23 6-69 16,-13-9-73-16,6 1-129 0,3-1-179 0,4 9-9 16,0-22-246-16,0 22-207 0</inkml:trace>
  <inkml:trace contextRef="#ctx0" brushRef="#br1" timeOffset="-14846.35">27171 15291 2512 0,'0'0'-77'16,"13"-7"35"-16,-13 7 2 0,0 0 32 0,7-13 31 15,-7 13 14-15,0 0 1 0,0 0-11 16,9-14 15-16,-9 14 5 0,0 0 12 16,0 0 6-16,0 0 11 0,0 0 14 15,0 0 7-15,0 0 16 0,0 0 7 0,0 0 2 16,0 0 0-16,0 0-5 0,0 0-3 16,0 0-9-16,0 0-2 0,0 0-6 0,0 0-4 15,0 0-5-15,0 0-4 0,-42 2-7 16,42-2-10-16,0 0-1 0,0 0-7 0,0 0-4 15,0 0-10-15,0 0-3 0,0 0 8 16,0 0-4-16,0 0 0 0,0 0 1 16,0 0 2-16,0 0-4 0,0 0-4 0,0 0-22 15,0 0-3-15,0 0 0 0,0 0-2 16,0 0-1-16,0 0-2 0,0 0-3 16,0 0 0-16,0 0 1 0,0 0-2 0,0 0-1 15,0 0 1-15,0 0-3 0,0 0 0 16,0 0 4-16,0 0 0 0,0 0 2 15,0 0 0-15,0 0-4 0,0 0 6 0,0 0-7 16,0 0-1-16,0 0-3 0,0 0 4 16,0 0-2-16,0 0-4 0,0 0 2 15,0 0-2-15,0 0 0 0,0 0-3 0,0 0 0 16,0 0 2-16,0 0 0 0,0 0-2 16,0 0 1-16,0 0 3 0,0 0-3 15,0 0 2-15,0 0-1 0,0 0-1 0,0 0 2 16,0 0 0-16,0 0 0 0,0 0 0 0,0 0-2 15,0 0 1-15,0 0 6 0,0 0-7 16,0 0 3-16,0 0 6 0,0 0-9 16,0 0 3-16,0 0 0 0,0 0-2 0,0 0 1 15,0 0 1-15,0 0-1 0,0 0 1 16,0 0 2-16,0 0 0 0,0 0 0 16,0 0 0-16,0 0 2 0,0 0-4 15,0 0 4-15,0 0-1 0,0 0-1 0,0 0 4 16,0 0 2-16,0 0 2 0,40-11-7 15,-40 11 4-15,0 0-1 0,0 0 1 0,0 0-2 16,0 0 0-16,0 0 4 0,0 0-4 16,0 0 0-16,0 0 5 0,-49 2 1 15,49-2-3-15,0 0 0 0,0 0-4 0,-25 6 6 16,25-6-6-16,0 0 1 0,-19 5 1 16,19-5 0-16,0 0 1 0,-15 10-3 0,15-10-4 15,0 0 4-15,-11 9 1 0,11-9 0 16,0 0 3-16,0 0-6 0,0 0 1 15,0 0-3-15,20 25 3 0,-20-25-1 0,21 13 1 16,-8-5-2-16,-3-3 4 0,5 3-3 16,-3 2-2-16,2-2 1 0,-2 1-1 0,0-2 1 15,0 3-3-15,-3 2 1 0,0-3 0 16,-9-9 1-16,12 18 2 0,-10-7 1 16,-2-11 6-16,2 19 11 0,-2-19 2 0,-4 18 4 15,4-18 4-15,-7 16 2 0,7-16-3 16,-16 16-2-16,9-11-5 0,7-5 1 15,-20 8-5-15,20-8-4 0,-20 3-20 0,20-3-26 16,-22 0-29-16,22 0-35 0,-21-9-46 16,8 2-56-16,3-1-62 0,1-1-70 15,1-3-146-15,1 1-132 0,0 0-28 0,7 11-217 16,0 0-203-16</inkml:trace>
  <inkml:trace contextRef="#ctx0" brushRef="#br1" timeOffset="-13823.27">27633 15409 2502 0,'0'0'-17'0,"0"0"50"15,0 0 23-15,0 0 22 0,0 0 37 16,0 0 19-16,0 0 13 0,0 0-12 0,0 0-16 15,0 0-15-15,0 0-11 0,0 0-9 16,0 0-12-16,36 9-9 0,-36-9-3 16,35 4-8-16,-16-4-4 0,0 0-10 0,2 0-15 15,0 0-39-15,-1 0-48 0,-20 0-57 16,38 0-60-16,-21-4-60 0,-17 4-102 16,25-7-559-16,-14 5-291 0</inkml:trace>
  <inkml:trace contextRef="#ctx0" brushRef="#br1" timeOffset="-13631.94">27851 15329 2793 0,'0'0'59'0,"-9"-11"38"0,9 11 15 15,0 0 6-15,0 0 28 0,0 0 41 0,0 0-2 16,0 0-12-16,0 0-14 0,0 0-20 16,-13 35-9-16,13-35-17 0,4 30-12 0,-1-15-11 15,-1 2-16-15,2 3-6 0,0-3-26 16,-1 1-27-16,2 0-38 0,-2-1-47 15,1-2-51-15,0 0-57 0,0 1-74 0,-4-16-136 16,11 21-186-16,-6-14-385 0,-5-7-399 16</inkml:trace>
  <inkml:trace contextRef="#ctx0" brushRef="#br1" timeOffset="-13356.89">28121 15017 3092 0,'6'-16'15'0,"-6"16"7"16,5-12 7-16,-5 12 15 0,0 0 33 15,0 0 20-15,0 0 5 0,0 0-5 0,0 0 0 16,0 0 3-16,18 36 6 0,-15-18 2 16,-1 2-4-16,-2 1-8 0,4 3-7 15,0 2-10-15,-1 0-4 0,1 1-8 0,-2 1-9 16,1-6-5-16,2 2-7 0,1-1-3 15,-4 0-8-15,6-4-10 0,-4-2-36 16,-2-2-37-16,2-3-56 0,-4-12-68 0,7 19-55 16,-2-13-68-16,-5-6-136 0,11 7-158 15,-11-7-289-15,11 2-245 0</inkml:trace>
  <inkml:trace contextRef="#ctx0" brushRef="#br1" timeOffset="-13130.21">28373 15205 2671 0,'0'0'36'0,"0"0"50"15,0 0 5-15,0 0 31 0,0 0 33 16,0 0 1-16,0 0 10 0,-28-7-9 16,28 7-9-16,0 0 2 0,0 0-30 0,-38 14-4 15,38-14-7-15,-18 13-12 0,7-5-6 16,11-8-10-16,-13 17-6 0,7-8-10 0,6-9-3 16,-8 21-9-16,8-21-4 0,0 24-9 15,0-24-13-15,10 24-21 0,-4-13-28 16,3 0-32-16,1 0-34 0,3 0-40 0,-3-3-13 15,8 1-51-15,-4-2-46 0,0 1-70 16,4-4-158-16,-3-1-128 0,-3 1-235 0,-12-4-162 16</inkml:trace>
  <inkml:trace contextRef="#ctx0" brushRef="#br1" timeOffset="-12836.25">28533 15335 2500 0,'0'0'93'16,"0"0"19"-16,0 0-3 0,10-11 18 0,-10 11 26 15,0 0-8-15,0 0-12 0,0 0-16 16,0 0-9-16,0 0-16 0,20-2-9 16,-20 2-6-16,0 0-12 0,30 7-6 0,-30-7-6 15,22 8-6-15,-8-4-6 0,-14-4-8 16,19 8 0-16,-19-8 4 0,11 12 7 0,-11-12 6 16,2 15 8-16,-2-15 7 0,0 0 6 15,-9 26-14-15,9-26 9 0,-10 20-2 16,4-7-4-16,6-13-8 0,-12 18-3 15,12-18-11-15,-6 20 1 0,6-20-5 0,0 17-7 16,0-17-19-16,6 17-29 0,-6-17-32 16,18 18-29-16,-4-9-3 0,4-2-39 0,-1-1-39 15,8 0-81-15,-4-2-124 0,-1-2-192 16,2-2-72-16,-1 0-189 0,-1-5-147 16</inkml:trace>
  <inkml:trace contextRef="#ctx0" brushRef="#br1" timeOffset="-12605.1">29020 15063 2533 0,'5'-16'36'0,"-5"16"31"16,0 0 39-16,0 0 44 0,13-7 17 16,-13 7 1-16,0 0 9 0,0 0-17 15,21 33-16-15,-17-15-22 0,5 4-7 0,-3 5-9 16,5 6 5-16,-3 5-5 0,0 7-9 15,-2 4-14-15,-1 0-5 0,-3 4-11 16,-6 2-14-16,-3-2-25 0,-7 18-56 0,-7-6-65 16,-11-5-68-16,-2-4-97 0,-13-4-185 15,-3-2-175-15,-7-4-310 0,-3-4-339 16</inkml:trace>
  <inkml:trace contextRef="#ctx0" brushRef="#br1" timeOffset="-11957.67">26371 15175 2814 0,'4'-13'12'0,"-4"13"38"16,0 0 13-16,8-15 39 0,-8 15 37 16,0 0 25-16,0 0 8 0,0 0-12 0,0 0-6 15,0 0 3-15,-19 50-15 0,13-28-5 16,-1 3-12-16,0 2-6 0,2 4-13 0,-1-2-14 15,4 4-8-15,2-1-13 0,2 9-4 16,5 1-12-16,4 4 8 0,5 1-20 16,11 12-23-16,6-2-32 0,3-8-45 0,9 0-73 15,0-4-74-15,9-5-85 0,3-2-181 16,1-6-131-16,-9-7-14 0,-2-5-225 0,2-4-175 16</inkml:trace>
  <inkml:trace contextRef="#ctx0" brushRef="#br1" timeOffset="-11368.06">29454 14967 2651 0,'0'0'38'0,"0"0"8"0,0 0 16 0,0 0 50 16,0 0 31-16,0 0 9 0,0 0-13 15,0 0-12-15,0 0-10 0,0 0-2 0,24 45-2 16,-13-32 1-16,3 0-8 0,-1 5-9 16,0-3-10-16,1 2-2 0,2 0-16 0,-2-1-7 15,-1 0-1-15,2 0-10 0,-2-6-5 16,-3 2-3-16,2 0-5 0,0-2-21 15,-4-2-34-15,-8-8-40 0,19 10-47 16,-19-10-49-16,15 7-44 0,-9-7-59 0,-6 0-92 16,0 0-153-16,19-3-425 0,-19 3-328 15</inkml:trace>
  <inkml:trace contextRef="#ctx0" brushRef="#br1" timeOffset="-11115.93">29779 15032 2856 0,'6'-16'10'0,"-6"16"32"16,4-14 30-16,-4 14 48 0,0 0 22 15,4-13 0-15,-4 13-10 0,0 0-7 16,0 0 11-16,0 0 8 0,0 0 3 16,0 0-8-16,0 0-10 0,0 0-26 0,0 0-12 15,-12 58-12-15,8-39-1 0,-3-3-4 16,0 7-15-16,1 2-10 0,0 1-3 16,0 0-5-16,0 3-2 0,-1-3-4 0,2 6 0 15,3-2-5-15,0 2-2 0,0-1-5 16,0 2-6-16,2-3-17 0,0 3-20 0,0-3-26 15,0-3-34-15,0-1-34 0,0-3-35 16,0-1-46-16,2-3-45 0,-2-1-65 0,2-5-152 16,-2-1-145-16,0-12-296 0,0 0-281 15</inkml:trace>
  <inkml:trace contextRef="#ctx0" brushRef="#br1" timeOffset="-10876.07">29910 15240 2615 0,'6'-18'-35'16,"-6"18"38"-16,7-11 4 0,-7 11 5 0,0 0 29 15,0 0 40-15,8-13 31 0,-8 13 21 16,0 0 8-16,0 0-1 0,0 0-4 16,0 0-9-16,0 0-8 0,-13 54-13 15,11-39-8-15,-2 2-11 0,0 1-9 0,2 1-6 16,-3-1-13-16,5 1-21 0,-2 0-39 15,2-19-47-15,0 38-48 0,0-20-25 0,7 1-61 16,-3-4-102-16,4 1-215 0,-1-3-394 16,1-2-275-16</inkml:trace>
  <inkml:trace contextRef="#ctx0" brushRef="#br1" timeOffset="-10514.38">30246 15343 2679 0,'0'0'-71'0,"0"0"23"0,0 0 21 16,-8-25 44-16,8 25 41 0,-10-7 13 15,10 7 15-15,0 0 12 0,-20-4 17 0,20 4 12 16,0 0 10-16,0 0 1 0,-29 9-13 16,29-9-11-16,-14 8-8 0,14-8-13 15,-10 11-11-15,10-11-5 0,-8 14-11 16,8-14-7-16,-6 17-5 0,6-17-5 0,0 15-6 15,0-15-5-15,0 0-2 0,6 28-5 16,-2-19-4-16,-4-9-3 0,8 22 1 0,1-10-2 16,-2-1-9-16,-1 3 2 0,0-3 1 15,0 4-4-15,1-1-1 0,-3-1 0 16,2 0-3-16,-1 3 5 0,-5-16-7 0,4 27 1 16,-2-16 1-16,-2-11-4 0,-2 24 1 15,2-24 0-15,-9 22-4 0,1-14-19 16,8-8-27-16,-15 11-40 0,15-11-42 15,-19 8-55-15,10-7-53 0,9-1-63 0,0 0-162 16,-27-9-493-16,21 1-378 0</inkml:trace>
  <inkml:trace contextRef="#ctx0" brushRef="#br1" timeOffset="-10238.41">30420 15263 2823 0,'0'0'-61'0,"0"0"16"16,0 0 23-16,17 9 26 0,-17-9 45 15,9 12 20-15,-9-12 2 0,8 18 0 0,-4-7-6 16,2 4 8-16,-2 0 10 0,0 0 16 16,-1 3 12-16,2 1 3 0,-3 1 1 15,2-2 9-15,-2 2-13 0,-2 0-13 16,2-1-5-16,-4 0-13 0,0 0-1 0,0-2-13 15,0 0-7-15,-2 1-13 0,-2-3-29 16,6-15-36-16,-10 26-52 0,4-14-68 0,6-12-64 16,-8 16-86-16,8-16-165 0,-9 8-512 15,9-8-407-15</inkml:trace>
  <inkml:trace contextRef="#ctx0" brushRef="#br1" timeOffset="-10000.1">30684 15543 2932 0,'22'-3'-73'0,"-22"3"36"0,15-3-1 16,-15 3 41-16,0 0 20 0,29 0 5 0,-29 0 6 15,23 3 23-15,-7-3-4 0,0 1-8 16,-16-1-6-16,36 0-2 0,-19 0-3 0,-17 0-10 15,30 0-38-15,-16-1-51 0,-14 1-46 16,26-5-51-16,-26 5-63 0,17-9-145 16,-13 5-326-16,-4 4 56 0</inkml:trace>
  <inkml:trace contextRef="#ctx0" brushRef="#br1" timeOffset="-9804.5">30894 15435 2145 0,'0'0'80'0,"0"0"36"0,0 0 24 16,0 0 27-16,0 0 20 0,-26 17 13 15,26-17-7-15,-6 15-2 0,6-15-18 0,-6 25-17 16,4-14-10-16,2-11-17 0,-4 31-9 16,4-14-15-16,2 0-15 0,-2 1-4 0,2 1-9 15,2-1-12-15,0 2-7 0,0-1-24 16,2-2-42-16,0-3-43 0,0 2-51 16,-2 0-62-16,2-4-55 0,0 0-83 15,1-4-163-15,-1 0-156 0,1-1-217 16,-7-7-172-16</inkml:trace>
  <inkml:trace contextRef="#ctx0" brushRef="#br1" timeOffset="-9468.37">31241 15175 2420 0,'7'-15'-69'0,"-7"15"26"16,0 0 42-16,0 0 39 0,0 0 39 15,0 0 27-15,0 0 25 0,0 0 15 16,0 0 3-16,0 0 10 0,0 0 1 0,0 0 4 16,6 44-4-16,-6-26-7 0,0-18-13 15,-2 34-11-15,2-15-15 0,0 1-8 16,2 3-4-16,0 2-2 0,-2 0-12 15,4 0-12-15,-2 0-9 0,0 0-4 0,2-1-9 16,1-1-4-16,0-2-14 0,-1-2-30 16,0-2-43-16,-2-2-56 0,2-1-68 0,-2-4-83 15,-2-10-142-15,6 16-219 0,-6-16-10 16,0 0-207-16,0 0-154 0</inkml:trace>
  <inkml:trace contextRef="#ctx0" brushRef="#br1" timeOffset="-9206.49">31516 15337 2452 0,'0'0'-47'0,"0"0"24"0,0 0 21 15,0 0 48-15,0 0 27 0,-24-8 14 16,24 8-7-16,0 0-7 0,-30 5-3 16,30-5-16-16,-20 7 9 0,20-7 11 15,-19 9 9-15,9-1-1 0,0 0-6 0,10-8-4 16,-18 17-6-16,12-7-3 0,6-10-4 15,-13 16-9-15,9-7-1 0,4-9-8 16,-9 22-3-16,9-22 0 0,-2 22-5 0,2-22-2 16,4 24-2-16,1-12-6 0,-5-12-11 15,15 22-22-15,-7-10-29 0,4-3-32 0,2 1-60 16,2-2-72-16,-3-3-105 0,4-3-624 16,-2 2-341-16</inkml:trace>
  <inkml:trace contextRef="#ctx0" brushRef="#br1" timeOffset="-8990.09">31652 15535 3085 0,'0'0'41'0,"0"0"9"15,0 0 17-15,12 18 43 0,-12-18 24 16,0 0 14-16,7 17 3 0,-7-17-17 16,5 19-9-16,-3-7-12 0,-2-12-3 0,10 26-13 15,-6-12-7-15,2 1-13 0,0 2-6 16,2-2-7-16,-2 0-5 0,2 0-15 0,-2 1-30 15,1-3-36-15,-3-1-52 0,-4-12-61 16,13 21-60-16,-9-14-58 0,2 1-80 16,-6-8-140-16,11 9-124 0,-11-9-233 0,0 0-164 15</inkml:trace>
  <inkml:trace contextRef="#ctx0" brushRef="#br1" timeOffset="-7979.36">32058 15197 2419 0,'0'0'-37'0,"0"0"39"0,0 0 43 15,0 0 22-15,0 0 23 0,0 0 10 0,0 0 17 16,0 0 11-16,0 0-8 0,0 0 4 16,0 0-5-16,0 0-1 0,0 0-1 15,0 0-6-15,-21 33-11 0,19-16-7 0,2-17-11 16,-6 29-8-16,4-10-10 0,0-1-3 15,2 0-7-15,0 1-5 0,0-19-7 16,0 37-2-16,4-17-3 0,0-5-4 0,2 0-3 16,1 1-1-16,-1-2-7 0,0-2-13 15,-6-12-17-15,18 17-17 0,-10-11-13 0,-8-6-4 16,16 7 0-16,-16-7 4 0,18 2 4 16,-18-2 2-16,0 0 2 0,23-15 0 15,-15 5 5-15,1-3 2 0,-1-2 5 0,1-6 3 16,-1-1 4-16,0-2 29 0,-1 3 24 15,0 0 11-15,1 0 24 0,-6 4 18 16,2 1-9-16,2 4 5 0,-1-2 5 0,-5 14-6 16,4-21-6-16,-4 21-2 0,4-15-8 15,-4 15 31-15,0 0 4 0,0 0-2 16,0 0-16-16,0 0-7 0,0 0 0 0,0 0-10 16,0 0-8-16,0 0-4 0,0 0-7 15,-8 53-8-15,8-53-3 0,0 35-8 0,0-17 2 16,0 1-8-16,2 0-1 0,0 2-5 15,2 3-3-15,1-2-12 0,-3 0-32 16,2 2-40-16,0-2-57 0,0 0-66 0,3 1-84 16,-5-4-98-16,0-1-181 0,2 1-100 15,-2-1 9-15,0 2-317 0,0-5-391 0</inkml:trace>
  <inkml:trace contextRef="#ctx0" brushRef="#br1" timeOffset="25615.83">16525 17271 1247 0,'0'0'263'0,"0"0"-60"0,0 0-41 15,0 0-7-15,0 0 15 0,0 0 12 16,0 0-2-16,0 0-10 0,0 0 6 16,0 0-2-16,0 0-3 0,0 0-1 0,0 0-4 15,0 0-10-15,38 22-2 0,-38-22-19 16,8 16-7-16,-8-16-12 0,8 17 8 15,-4-5-12-15,-4-12-5 0,7 23-18 0,-3-10 0 16,0 1-11-16,0 1-11 0,-1 2-2 16,1-4-1-16,0 3-3 0,1-1-1 0,-1 0-10 15,-4-15-6-15,8 25-4 0,-4-14-1 16,-4-11-6-16,6 21-5 0,-2-12-20 0,-4-9-10 16,6 14-24-16,-6-14-20 0,6 10-31 15,-6-10-35-15,0 0-36 0,0 0-31 16,0 0-36-16,0 0-12 0,0 0-16 15,14-25-10-15,-14 25-3 0,0-18-12 0,0 18-15 16,0-20-17-16,0 8-556 0,0 12-211 16</inkml:trace>
  <inkml:trace contextRef="#ctx0" brushRef="#br1" timeOffset="25887.79">16674 17399 2417 0,'2'-22'-102'0,"-2"22"35"0,7-19 24 16,-7 19 24-16,8-17 27 0,-8 17 31 0,9-11 35 15,-9 11 28-15,6-11 25 0,-6 11 17 16,0 0 18-16,9-16 0 0,-9 16 9 15,0 0 1-15,0 0-4 0,0 0-4 0,0 0-5 16,0 0-5-16,0 0-3 0,0 0-12 16,0 0-2-16,0 0-21 0,8 45 1 0,-8-30-12 15,0-15-4-15,-12 39-6 0,5-19-15 16,1 3-1-16,-3-1-3 0,3 4-18 0,-3-4 18 16,1 3-8-16,0 0-9 0,0 0-7 15,-2 0-4-15,4-2-3 0,0 1-9 16,-2-1-3-16,4-1-7 0,-3 2-16 0,3-6-22 15,-1 0-33-15,1-1-32 0,0-2-40 16,2 1-44-16,0-1-55 0,2-4-56 16,0-11-92-16,0 19-159 0,0-19-61 0,4 14-409 15,-4-14-464-15</inkml:trace>
  <inkml:trace contextRef="#ctx0" brushRef="#br1" timeOffset="26185.31">16874 17504 3078 0,'8'-21'-43'0,"-8"21"35"16,6-16 18-16,-6 16 14 0,7-13 12 16,-7 13 11-16,0 0 32 0,0 0 20 15,0 0 17-15,0 0 18 0,0 0 5 0,0 0 4 16,0 0 1-16,0 0-3 0,-23 39-5 15,18-24-24-15,1-1 3 0,-3 4-15 0,5-1-11 16,-2 2-8-16,2 0-5 0,2 1-12 16,-2-2-12-16,2-18-10 0,2 37-19 15,2-20-20-15,-2 0-19 0,2-2-25 0,3-1-31 16,0-2-44-16,-1 0-56 0,4 0-48 0,1-5-58 16,-1 0-110-16,1-3-137 0,0-3-437 15,-11-1-402-15</inkml:trace>
  <inkml:trace contextRef="#ctx0" brushRef="#br1" timeOffset="26494.43">17149 17517 3020 0,'0'0'-11'16,"-4"-19"14"-16,4 19 9 0,-11-9 23 16,11 9 24-16,0 0 18 0,-19-8 12 15,19 8 3-15,0 0 6 0,0 0 7 0,-23 0 1 16,23 0 1-16,0 0 3 0,0 0-8 15,-20 12-3-15,20-12-14 0,0 0-7 0,-2 16-10 16,2-16-8-16,0 0-3 0,13 25-11 16,-6-14-3-16,1 1 15 0,0 1-6 15,3 0-4-15,-3 1-3 0,3 4-5 16,-2-2 5-16,-3 0 2 0,0 1-5 0,-2-2 1 16,0 3-7-16,-2-3-6 0,-2-15-1 15,-4 26-3-15,0-12-5 0,4-14-10 0,-10 22-18 16,2-9-30-16,8-13-41 0,-16 10-57 15,16-10-66-15,-12 6-65 0,12-6-130 16,-15-1-179-16,15 1-30 0,0 0-255 0,0 0-215 16</inkml:trace>
  <inkml:trace contextRef="#ctx0" brushRef="#br1" timeOffset="26735.72">17314 17422 2499 0,'0'0'-52'15,"0"0"40"-15,17-3 30 0,-17 3 41 0,0 0 40 16,0 0 26-16,0 0 25 0,12 22-1 0,-12-22-5 16,6 19-7-16,-4-4-1 0,4-1 6 15,-2 3 3-15,2-1-4 0,-2 2 16 16,2 1-23-16,-2 5-7 0,1-2-15 0,-1-1-8 16,-2-2-21-16,0 2-6 0,1-2-8 15,-1 0-8-15,-2-2-19 0,0 0-25 16,0-17-37-16,-2 29-53 0,-3-19-72 0,3 1-93 15,-5-4-146-15,7-7-215 0,-8 8 9 16,8-8-271-16,0 0-214 0</inkml:trace>
  <inkml:trace contextRef="#ctx0" brushRef="#br1" timeOffset="26952.35">17668 17722 2612 0,'0'0'83'0,"16"0"45"0,-16 0-7 16,0 0-14-16,28 0 10 0,-28 0 5 0,25 0 0 15,-10 0-13-15,-15 0-12 0,36 3-16 16,-17-3-18-16,2 0-18 0,1 0-14 0,-2 0-28 16,0-3-32-16,1 2-47 0,-21 1-50 15,34-6-38-15,-20 3-41 0,-8-3-74 16,-6 6-622-16,6-13-282 0</inkml:trace>
  <inkml:trace contextRef="#ctx0" brushRef="#br1" timeOffset="27087.8">17752 17573 2720 0,'-13'-4'15'0,"13"4"54"0,-14-8 39 15,14 8 39-15,0 0-2 0,0 0-6 16,0 0-11-16,0 0-7 0,0 0-19 0,0 0-15 16,44-21-23-16,-25 19-22 0,4-2-32 15,2 3-45-15,5-2-45 0,0-1-67 16,2 0-80-16,-5-1-147 0,3 1-545 0,-5-1-318 15</inkml:trace>
  <inkml:trace contextRef="#ctx0" brushRef="#br1" timeOffset="27906.62">18611 16991 2732 0,'0'0'-6'0,"0"0"47"0,4-19 22 0,-4 19 25 16,0 0 18-16,3-15 10 0,-3 15 7 16,0 0 4-16,0 0-1 0,0 0-5 0,0 0-3 15,0 0-10-15,0 0-10 0,17 48-3 16,-15-29 1-16,0 2-16 0,4 4-3 15,-4 1 8-15,5 3-8 0,-1 4-6 0,0 2-8 16,3-2-5-16,-2 1-3 0,3-1 6 16,-4 0-3-16,4-2-4 0,-1 0-6 15,-2-4-2-15,-1-3-5 0,-2-1-10 16,3-4 1-16,-5-2-3 0,2-2-7 0,-2-2 3 16,-2-13-12-16,2 22 5 0,-2-22-4 15,0 0-8-15,0 0 4 0,0 0 0 0,0 0-7 16,0 0-1-16,0 0-5 0,0 0-5 15,0 0-4-15,-13-52 0 0,13 52-6 16,7-30 8-16,-1 15-2 0,-2-1 3 0,5 3-3 16,0 2 2-16,1-1-6 0,2 3 7 15,2 3 0-15,0-1 2 0,3 4 2 0,-17 3 5 16,36 0 8-16,-22 2-1 0,2 5 2 16,-2 0 4-16,-1 2 3 0,-2 1 5 15,-5 1 1-15,-6-11 0 0,9 21 1 0,-9-8-7 16,0-13 3-16,-9 23 1 0,9-23 1 15,-17 21-5-15,4-10-1 0,-1-3-5 16,-2 1 0-16,2-2-17 0,-1-2-37 0,15-5-47 16,-30 3-64-16,20-3-77 0,-4-5-80 15,2-1-172-15,12 6-122 0,-16-13 6 0,12 5-264 16,4 8-220-16</inkml:trace>
  <inkml:trace contextRef="#ctx0" brushRef="#br1" timeOffset="28595.42">19219 17233 2482 0,'0'0'-117'15,"0"0"39"-15,0 0 8 0,0 0 22 16,0 0 11-16,0 0 31 0,0 0 9 16,0 0 19-16,0 0 8 0,0 0 25 0,0 0 0 15,0 0 25-15,0 0-2 0,0 0 14 0,-49-3-3 16,49 3 5-16,0 0-8 0,0 0-2 16,-23 3-7-16,23-3 0 0,0 0-1 15,0 0-10-15,0 0-3 0,-9 14-6 0,9-14-7 16,0 0-4-16,0 0-5 0,0 0-4 15,35 28-1-15,-25-18 6 0,0-1 22 16,4 5 8-16,-4-1 6 0,2 2 5 16,-3 0 5-16,0-1 1 0,-3 1 6 0,0-2 5 15,-4 3-1-15,-2-16 15 0,2 24-2 16,-2-24-4-16,-6 24-19 0,0-15-14 0,6-9-10 16,-17 19-3-16,8-14-5 0,9-5-35 15,-16 10-46-15,16-10-61 0,-22-2-72 16,22 2-87-16,-17-9-115 0,11 1-212 0,-1-3-17 15,7 11-323-15,-6-29-306 0</inkml:trace>
  <inkml:trace contextRef="#ctx0" brushRef="#br1" timeOffset="28787.1">19386 17308 2871 0,'0'0'45'0,"13"7"21"0,-13-7 6 15,14 6 3-15,-14-6 18 0,20 5 3 0,-20-5-4 16,27 7-10-16,-12-6-7 0,4 1-14 16,-1 0-13-16,2 0-24 0,-1-2-25 0,0 0-41 15,-2 1-65-15,-17-1-56 0,36-1-95 16,-21-3-170-16,-4 2-402 0,-11 2-163 16</inkml:trace>
  <inkml:trace contextRef="#ctx0" brushRef="#br1" timeOffset="28998.66">19605 17239 2642 0,'0'0'100'0,"0"0"21"0,0 0-1 15,0 0 27-15,0 0 22 0,-22 19 15 0,22-19 10 16,0 0-9-16,6 32-13 0,-6-32-8 16,2 31-40-16,2-12-13 0,-2-4-8 15,1 4-14-15,2 0-6 0,-1 0-14 0,0 0-9 16,-2 2-28-16,2-2-29 0,0-1-33 15,-2-3-53-15,-2-15-66 0,6 29-60 0,-1-21-70 16,-1 0-145-16,1 0-149 0,-5-8-369 16,8 8-363-16</inkml:trace>
  <inkml:trace contextRef="#ctx0" brushRef="#br1" timeOffset="29261.76">20033 16966 2856 0,'0'0'-44'0,"0"0"23"15,0 0 27-15,0 0 62 0,0 0 38 0,0 0 26 16,0 0 21-16,14 40 14 0,-12-22 4 16,2 1-4-16,-2 0-12 0,2 6-7 15,3-1-14-15,-1 3-13 0,2 0-11 16,-1-1 6-16,2 2-15 0,-1-2-14 0,0-1-15 15,-2-2-15-15,0-1-32 0,2-4-41 16,-4-2-44-16,0-2-63 0,2-1-72 0,-2-3-88 16,-4-10-163-16,6 13-152 0,-6-13-354 15,0 0-384-15</inkml:trace>
  <inkml:trace contextRef="#ctx0" brushRef="#br1" timeOffset="29486.16">20324 17183 2861 0,'0'0'-35'15,"0"0"28"-15,0 0 8 0,0 0 15 16,-15-18 46-16,15 18 39 0,-19-2 24 16,19 2 11-16,0 0 6 0,-34 6-7 0,34-6-5 15,-21 11 4-15,11-1 5 0,10-10 0 16,-16 19-11-16,12-8-10 0,0 2-12 16,4-13-8-16,2 27 6 0,4-12-15 0,1 0-7 15,6 3-21-15,1-1-31 0,4-4-27 16,0 3-40-16,1-5-47 0,1-2-68 15,2-3-74-15,-4-2-125 0,1-2-215 0,-2-2-41 16,-17 0-270-16,29-9-243 0</inkml:trace>
  <inkml:trace contextRef="#ctx0" brushRef="#br1" timeOffset="29762.66">20534 17254 2715 0,'0'0'56'0,"0"0"24"0,0 0-7 16,0 0-15-16,12-7 14 0,-12 7 11 15,0 0 4-15,0 0-13 0,22-2-4 16,-22 2-10-16,0 0-4 0,0 0 17 0,33 9 11 16,-33-9-5-16,15 8 2 0,-15-8 3 15,11 13 7-15,-11-13 10 0,8 15 9 0,-8-15 9 16,-2 19 23-16,2-19 4 0,-4 25-22 16,4-25 0-16,-8 29 3 0,5-16-7 15,3-13-3-15,-4 26-7 0,2-13-16 16,2-13-10-16,4 26-11 0,3-13-18 0,1 0-38 15,2-1-42-15,6-1-48 0,-2-1-57 16,3-2-71-16,7 1-70 0,-4-5-92 0,2 0-172 16,-1-3-63-16,0-1 23 0,-2 0-300 15,-19 0-240-15</inkml:trace>
  <inkml:trace contextRef="#ctx0" brushRef="#br1" timeOffset="30408.85">18672 17926 2536 0,'0'0'-49'0,"0"0"46"0,0 0 40 0,0 0 32 16,5-22 21-16,-5 22 24 0,0 0 13 16,0 0 3-16,0 0 8 0,0 0-3 0,17-15 1 15,-17 15 9-15,0 0 8 0,12-4 9 16,-12 4-13-16,0 0 8 0,26 0-6 0,-26 0-21 15,25 2-1-15,-5 0 2 0,2-1-11 16,6-1-3-16,6 4-9 0,7-1-14 16,5 0-8-16,9-1-11 0,8 2-9 0,3-3-7 15,27 4 8-15,4-4-5 0,1 1-8 16,4-2-8-16,-3-2-4 0,0 2-9 0,-2-1 2 16,0-4-15-16,-6 2-5 0,-7-3-3 15,-14 1 0-15,-10-1-1 0,-4 2-2 16,1-3-3-16,-2 2-1 0,-9 0 0 0,-1 1-7 15,-1 0-14-15,-3 1-2 0,-1-1-14 16,-8 2-16-16,0 2-12 0,-7 0-30 16,-3 0-30-16,0 0-43 0,-4 3-67 0,0 0-64 15,-7 0-155-15,-4 1-155 0,-7-4 23 16,0 0-385-16,0 0-409 0</inkml:trace>
  <inkml:trace contextRef="#ctx0" brushRef="#br1" timeOffset="31504.31">18813 18531 2892 0,'0'0'-63'0,"0"-23"61"0,0 23 24 0,0 0 28 16,0 0 23-16,0 0 19 0,2-18 19 16,-2 18 8-16,0 0 2 0,0 0-8 15,0 0-6-15,0 0-6 0,0 0-2 0,0 0 6 16,0 0 12-16,0 0 2 0,0 0-5 16,0 0-13-16,0 0-4 0,0 0-6 15,0 0-13-15,0 0-11 0,0 0 2 0,0 0-16 16,4 58-6-16,-4-58-6 0,0 25 3 15,0-11-12-15,0-14 3 0,2 26-6 16,-2-13-1-16,0-13-1 0,2 23 0 0,-2-23-7 16,2 21 0-16,-2-21-2 0,0 17-22 15,0-17-1-15,2 15 4 0,-2-15 3 0,0 0-2 16,2 17 3-16,-2-17-4 0,0 0-1 16,0 0-2-16,0 0-1 0,0 0 1 15,0 0 0-15,0 0 0 0,0 0-3 0,0 0 2 16,0 0 2-16,32-34 4 0,-23 23 1 15,-9 11 7-15,14-21 5 0,-6 11-2 16,0-1 0-16,0 2 2 0,-8 9 1 16,14-16 3-16,-14 16 2 0,15-12 3 0,-15 12 8 15,15-7 4-15,-15 7-3 0,15-1 3 16,-15 1 3-16,0 0-1 0,0 0 2 0,32 12-2 16,-26-4 2-16,-6-8-4 0,15 21-3 15,-8-10 2-15,1 3-1 0,-2-3 9 0,-2 2-2 16,3 0-6-16,-7-13-2 0,8 27-1 15,-4-15-3-15,0-1 2 0,-4-11 2 16,7 21 2-16,-5-9 1 0,-2-12 1 0,7 21-1 16,-7-21-3-16,6 15-3 0,-6-15-3 15,4 16-1-15,-4-16-2 0,4 10 0 0,-4-10-4 16,0 0-2-16,0 0-6 0,10 10-10 16,-10-10-4-16,0 0-3 0,0 0 1 15,0 0-2-15,0 0 3 0,22-25 0 0,-22 25 0 16,6-13 0-16,-6 13-1 0,9-13 4 15,-9 13 0-15,8-13 2 0,-8 13 0 0,9-8 2 16,-9 8 3-16,0 0 3 0,15-10 3 16,-15 10 2-16,0 0 4 0,0 0 1 15,20-2-3-15,-20 2-3 0,0 0 2 0,0 0-2 16,26 10 4-16,-26-10 3 0,13 9 0 16,-13-9 2-16,13 15-2 0,-13-15 1 0,8 18-2 15,-4-8-9-15,-4-10 0 0,9 22-5 16,-5-12-8-16,-4-10-24 0,4 20-32 15,0-10-34-15,-4-10-38 0,6 16-37 0,-6-16-61 16,8 15-70-16,-8-15-95 0,0 0-168 16,0 0-42-16,0 0-567 0,0 0-853 0</inkml:trace>
  <inkml:trace contextRef="#ctx0" brushRef="#br1" timeOffset="31915.83">19439 18773 3648 0,'13'-14'-87'0,"-13"14"79"0,0 0 34 16,0 0 23-16,8-8 17 0,-8 8 15 0,0 0 1 15,0 0-8-15,13-13-6 0,-13 13-7 16,0 0-6-16,21-3-3 0,-21 3-6 16,18-2-2-16,-18 2-2 0,0 0-2 0,26 4 1 15,-26-4 5-15,13 7 4 0,-13-7 5 16,11 9-3-16,-11-9 6 0,0 0 2 0,2 21 3 16,-2-21 1-16,0 0 33 0,-8 24 0 15,8-24-18-15,-9 17 9 0,9-17-6 16,-7 15-7-16,7-15-6 0,-6 13-3 15,6-13-12-15,0 0-3 0,0 0-7 0,0 0-13 16,9 23-21-16,-9-23-25 0,13 5-23 0,-5-2-22 16,-8-3-27-16,19 0-36 0,-19 0-47 15,26-4-55-15,-14 2-47 0,3-4-77 16,-2-1-134-16,1-1-80 0,-1 3-421 0,-2-5-440 16</inkml:trace>
  <inkml:trace contextRef="#ctx0" brushRef="#br1" timeOffset="32379.4">19825 18334 2986 0,'0'0'-71'0,"0"0"45"0,0 0 26 0,0 0 39 16,0 0 37-16,0 0 41 0,0 0 26 16,0 0 7-16,0 0-1 0,0 0-5 0,0 0-5 15,0 0-15-15,0 0-2 0,-36 35-6 16,36-35-13-16,-9 15-15 0,9-15-13 0,-2 19-9 15,2-19-23-15,4 21-27 0,-4-21-37 16,13 23-31-16,-5-9-17 0,4-1-4 16,4 2 11-16,-4 2 3 0,3-2 13 0,0 2 22 15,-2-1 17-15,-1 1 20 0,-3-1 18 16,0-2 24-16,-5 0 18 0,2 1 8 16,-6-15 5-16,2 23-3 0,-2-23-15 0,-2 18 0 15,2-18-3-15,-12 18-5 0,12-18-9 16,-16 13 2-16,8-7-18 0,8-6-15 15,-15 5-34-15,15-5-49 0,-17-1-62 0,17 1-75 16,-13-10-54-16,7-2-130 0,2 1-158 16,0-4-32-16,2-2-302 0,4-4-242 15</inkml:trace>
  <inkml:trace contextRef="#ctx0" brushRef="#br1" timeOffset="32723.68">20055 18201 2612 0,'0'0'-50'0,"0"0"35"16,0 0 9-16,0 0 9 0,0 0 25 15,0 0 15-15,0 0 12 0,0 0-5 0,0 0-8 16,0 0-1-16,2-22-8 0,-2 22 0 16,0 0-7-16,0 0-5 0,28 4 5 15,-28-4-3-15,0 0 7 0,0 0 10 16,27 7 18-16,-27-7 13 0,12 9 19 0,-12-9 12 15,10 11 10-15,-10-11 14 0,4 16 5 16,-4-16 6-16,0 21 8 0,0-21 10 0,-6 27 16 16,-2-14-11-16,2 0 4 0,0 3 3 15,0-3-3-15,0 0-10 0,6-13-12 16,-9 25-16-16,5-13-15 0,4-12-12 0,0 20-13 16,0-20-26-16,9 21-45 0,-1-11-45 15,4-1-40-15,2-1-65 0,0-2-76 16,3-1-77-16,0-1-132 0,0-2-156 0,-3-2-24 15,-14 0-425-15,28 0-523 0</inkml:trace>
  <inkml:trace contextRef="#ctx0" brushRef="#br1" timeOffset="33105.78">20445 18603 3078 0,'0'0'-20'0,"0"0"81"16,0 23 48-16,0-23 30 0,0 0 26 0,0 0 14 16,0 0 0-16,10 12-9 0,-10-12-13 15,15 4-13-15,-15-4-18 0,19 5-16 16,-19-5-8-16,25 4-10 0,-11-2-31 0,-14-2-7 16,33 4-4-16,-16-4-5 0,0 1-18 15,-17-1-26-15,28 3-32 0,-16-6-46 16,-12 3-53-16,0 0-49 0,32 0-46 0,-26-1-47 15,-6 1-131-15,0 0-136 0,11-8-415 16,-11 8-387-16</inkml:trace>
  <inkml:trace contextRef="#ctx0" brushRef="#br1" timeOffset="33345.36">20605 18571 3064 0,'0'0'62'0,"0"0"21"16,-10-10 5-16,10 10 21 0,0 0 28 0,0 0 33 15,0 0 15-15,0 0 0 0,0 0-13 16,0 0-37-16,0 0 10 0,-4 37-13 16,4-37 4-16,2 22-7 0,-2-22-6 0,2 23 5 15,2-8-18-15,-2 1-10 0,-2-16-15 16,4 28-8-16,0-14-18 0,-1-1-22 0,-3-13-21 16,6 23-33-16,-3-12-21 0,1-1-31 15,-4-10-40-15,0 0-57 0,8 22-70 16,-4-16-70-16,-4-6-143 0,6 6-138 15,-6-6 23-15,0 0-378 0,0 0-364 0</inkml:trace>
  <inkml:trace contextRef="#ctx0" brushRef="#br1" timeOffset="33851.78">20847 18321 2971 0,'4'-15'11'0,"-4"15"27"0,0 0 7 15,4-16 11-15,-4 16 17 0,0 0 30 16,0 0 24-16,0 0 7 0,0 0 5 16,0 0-12-16,0 0-5 0,0 0-2 0,19 36-5 15,-14-20-6-15,-3 0-8 0,0-1-11 16,2 2-5-16,-2 2-10 0,0 2-8 16,2-2-1-16,-1 2-18 0,1 2 1 0,-2-3-2 15,0 1-21-15,2-1-9 0,-2 0 0 16,0-4-4-16,-2 1 1 0,4-1-8 15,-4-16 7-15,3 24-1 0,-1-13-2 0,-2-11 3 16,2 21 6-16,-2-21 4 0,5 15 3 16,-5-15 1-16,0 0-3 0,6 15 4 15,-6-15-9-15,0 0-5 0,0 0-5 0,0 0-4 16,0 0 0-16,0 0-10 0,20-34 5 16,-15 20-3-16,4-2-3 0,-1 3 2 0,0-3-6 15,1 6 3-15,-1-4 0 0,1 2-4 16,2 5 3-16,-11 7-3 0,20-14 3 15,-6 10 3-15,-14 4 2 0,22-3 2 0,-22 3 9 16,0 0 6-16,30 11 4 0,-19-3 0 16,-5 1 7-16,-6-9 5 0,8 21 6 0,-6-9 28 15,-2-12 4-15,-2 22 1 0,2-22 1 16,-10 26-23-16,2-13 1 0,-1-2-6 0,-1 1-2 16,-1-1-4-16,-2-2-6 0,1-1-19 15,12-8-31-15,-24 15-45 0,14-13-58 16,10-2-82-16,-24 3-81 0,12-4-100 0,12 1-162 15,-17-7-60-15,9-1-453 0,8 8-602 16</inkml:trace>
  <inkml:trace contextRef="#ctx0" brushRef="#br1" timeOffset="34320.75">21437 18424 3224 0,'0'0'-64'0,"0"0"47"15,0 0 18-15,-14-23 9 0,14 23 42 16,0 0 18-16,-17-6 25 0,17 6 5 0,0 0-7 16,0 0-2-16,0 0-2 0,0 0 2 15,-32 18-1-15,32-18-8 0,-6 13-12 0,6-13-4 16,-2 17-10-16,2-17-9 0,0 0-8 16,12 31-13-16,-8-20-10 0,5 2 0 0,-1-2-4 15,1 1 3-15,-1 1 4 0,1 1 19 16,-1-3 4-16,2 3 13 0,0-3 27 0,-4 0-3 15,0 1 1-15,-6-12-11 0,6 21-15 16,-6-21-1-16,0 19-6 0,0-19-1 16,-8 17-9-16,8-17-1 0,-12 15 4 15,0-7-5-15,12-8-13 0,-23 11-8 0,13-8-10 16,10-3-26-16,-22 3-42 0,22-3-64 16,0 0-73-16,-28-10-61 0,20 1-109 0,2 1-159 15,2-3-41-15,0-2-357 0,4 13-339 16</inkml:trace>
  <inkml:trace contextRef="#ctx0" brushRef="#br1" timeOffset="34498.74">21541 18529 2755 0,'17'5'26'16,"-17"-5"58"-16,17 6 9 0,-17-6 1 15,19 4 4-15,-19-4-6 0,25 1-6 0,-10 2-11 16,2 1-12-16,3-4-21 0,-20 0-26 15,35 2-33-15,-16-4-44 0,-19 2-57 0,37-1-46 16,-23-5-91-16,1 3-161 0,-4-2-357 16,-11 5-69-16</inkml:trace>
  <inkml:trace contextRef="#ctx0" brushRef="#br1" timeOffset="34712.58">21768 18471 2376 0,'0'0'88'0,"0"0"66"0,0 0 24 0,0 0 36 15,-24 18 18-15,24-18 10 0,0 0 10 16,-2 20-39-16,2-20-12 0,2 22-15 0,-2-22-13 16,2 23-17-16,-2-23-17 0,2 26-20 15,2-11-9-15,-2 3-16 0,1-3-13 16,-3-15-29-16,3 30-2 0,-1-17-32 0,2 1-35 16,-2-5-31-16,0 3-40 0,-2-12-51 15,0 0-59-15,4 25-53 0,-2-19-80 0,-2-6-152 16,6 8-100-16,-6-8-376 0,0 0-394 15</inkml:trace>
  <inkml:trace contextRef="#ctx0" brushRef="#br1" timeOffset="35483.55">22069 18224 2812 0,'0'0'-70'16,"0"0"65"-16,0 0 30 0,0 0 29 15,0 0 28-15,14-5 29 0,-14 5 26 16,0 0 9-16,0 0 5 0,0 0-2 0,0 0 4 15,15 30-1-15,-15-30-3 0,2 22 6 16,0-4 19-16,0-1-20 0,0 2-5 16,3 0-6-16,-5 2-10 0,2 1-8 0,0 1-10 15,0 1-12-15,0 0-13 0,0-1-11 16,0-2-8-16,0 0-8 0,0-2-7 0,1 0 0 16,-3-1-12-16,2-3-24 0,-2-15-17 15,0 25-19-15,0-25-24 0,2 20-30 0,-2-12-43 16,0-8-66-16,0 0-68 0,2 14-48 15,-2-14-73-15,0 0-110 0,0 0-89 0,0 0-446 16,0 0-502-16</inkml:trace>
  <inkml:trace contextRef="#ctx0" brushRef="#br1" timeOffset="35747.57">22267 18447 3071 0,'0'0'-2'0,"14"-12"70"0,-14 12 22 16,10-7 5-16,-10 7 17 0,0 0 8 15,0 0 15-15,0 0 15 0,0 0 5 0,0 0-14 16,0 0 1-16,0 0 0 0,0 0-2 15,0 0-12-15,0 0-4 0,-38 27-5 16,29-18-14-16,9-9-2 0,-17 19 3 0,11-8-4 16,6-11 1-16,-11 22-10 0,7-13-9 15,4-9-6-15,-2 20-8 0,2-20-7 16,0 0-7-16,8 32-7 0,-4-21-5 0,5-1-7 16,-1 1 2-16,3-4-19 0,2 3-17 15,-1-2-21-15,3-3-21 0,2 1-22 16,-2-2-23-16,0 2-33 0,-2-6-37 0,-1 3-44 15,-2 0-43-15,-10-3-35 0,20 3-55 16,-20-3-167-16,0 0-94 0,12-2 30 0,-12 2-326 16,0 0-260-16</inkml:trace>
  <inkml:trace contextRef="#ctx0" brushRef="#br1" timeOffset="36621.98">20643 17879 2518 0,'0'0'-119'0,"0"0"2"0,0 0 10 16,0 0 17-16,0 0 8 0,0 0 22 15,0 0 31-15,0 0 32 0,41-8 17 0,-41 8 10 16,17-1 33-16,-17 1 22 0,23 1 15 16,-23-1 21-16,34 3 2 0,-15-3-4 15,4 2-6-15,0-2-17 0,7 3-2 0,2-1-10 16,-3 0 1-16,5-2-9 0,2 4 6 16,1-4-2-16,7 0 4 0,-6 0 6 15,5 2 6-15,1-2 0 0,3-2 8 0,-3 2-3 16,3 0 0-16,-3-2 3 0,0 2-3 15,1 0 3-15,-1 0-5 0,-1-2-2 16,-5 2 1-16,-1 0-14 0,1 2-5 0,-1-2-5 16,-3 0 1-16,0 2 2 0,-1-2 1 15,-1 2-21-15,0-1 4 0,-2 2 1 16,-3-2-5-16,1 3-2 0,-6-2-5 0,2 0-5 16,-3 0-5-16,-2-2-1 0,0 3-6 15,-19-3 1-15,28 2-4 0,-16-2-14 0,-12 0-20 16,24 3-23-16,-24-3-26 0,19 1-48 15,-19-1-65-15,14 2-90 0,-14-2-103 0,0 0-216 16,0 0-37-16,0 0 25 0,0 0-287 16,0 0-243-16</inkml:trace>
  <inkml:trace contextRef="#ctx0" brushRef="#br1" timeOffset="37699.81">22544 18598 2677 0,'0'0'9'16,"0"0"47"-16,16-14 19 0,-16 14 42 15,0 0 29-15,0 0 19 0,10-10 5 0,-10 10-1 16,0 0-8-16,0 0-7 0,14-5 1 16,-14 5 14-16,0 0-11 0,20-2 9 15,-20 2-9-15,0 0-6 0,23 2-13 0,-23-2-10 16,0 0-17-16,28 4-10 0,-28-4-15 16,16 6-11-16,-16-6-6 0,18 8-4 15,-18-8-6-15,12 11-3 0,-12-11-4 0,6 15 0 16,-6-15 4-16,0 17 3 0,0-17 2 15,0 0 7-15,-8 25 5 0,8-25 5 0,-8 16-2 16,8-16-2-16,-4 14-8 0,4-14-6 16,-4 13-8-16,4-13-5 0,0 0-6 0,0 0-9 15,8 24-15-15,-8-24-29 0,18 9-29 16,-5-5-31-16,6-1-33 0,0-1-39 16,3 0-43-16,0 0-62 0,6-2-60 0,-2 0-131 15,3-4-157-15,1 1 9 0,0-5-568 16,1-4-816-16</inkml:trace>
  <inkml:trace contextRef="#ctx0" brushRef="#br1" timeOffset="39296.55">24907 10049 520 0,'0'0'284'0,"0"0"-75"15,14-14-62-15,-14 14-30 0,0 0 10 0,0 0 17 16,22-2 20-16,-22 2 6 0,0 0 9 15,0 0 11-15,0 0-1 0,25 7-6 16,-25-7-6-16,0 0-4 0,11 12-4 0,-11-12-1 16,0 0 8-16,0 17 0 0,0-17 3 15,0 0-11-15,-4 23-2 0,4-23-15 16,-9 17 17-16,9-17-9 0,-11 17-8 0,5-7-12 16,6-10-13-16,-10 15-8 0,10-15-13 0,-7 16-12 15,3-8-6-15,4-8-10 0,-5 10-6 16,5-10-8-16,0 14-6 0,0-14-9 0,0 0-2 15,20 13-5-15,-20-13-7 0,17 7 1 16,-17-7-7-16,19 7-1 0,-19-7-9 16,21 3-17-16,-21-3-24 0,19 2-29 0,-8-2-47 15,-11 0-59-15,14-2-90 0,-14 2-87 16,8-10-220-16,-8 10-72 0,5-9 39 16,-5 9-407-16,0 0-465 0</inkml:trace>
  <inkml:trace contextRef="#ctx0" brushRef="#br1" timeOffset="40830.3">22174 7581 2965 0,'0'0'-135'0,"8"-20"10"0,-8 20 16 16,0 0 22-16,9-11 19 0,-9 11 14 16,0 0 23-16,11-12 17 0,-11 12 13 15,10-7 16-15,-10 7 11 0,0 0 8 0,15-7 14 16,-15 7 6-16,0 0 2 0,0 0-1 15,15-6-10-15,-15 6-2 0,0 0-2 0,0 0 2 16,0 0 1-16,0 0-3 0,0 0 1 16,0 0 5-16,19 15 2 0,-19-15 9 15,4 14 7-15,-4-14 4 0,0 0 2 0,4 21-1 16,-4-21-7-16,2 17-3 0,-2-17 0 16,0 15 0-16,0-15 4 0,-2 18 4 0,2-18-4 15,-6 20 3-15,6-20 0 0,-4 17 4 16,4-17-3-16,-9 19 1 0,9-19-2 15,-8 19 4-15,3-9 0 0,5-10 3 0,-6 16-3 16,6-16 0-16,-4 19 4 0,4-19 2 16,0 0-10-16,0 20 4 0,0-20-21 0,0 0 5 15,8 17-13-15,-8-17-3 0,15 8-5 16,-15-8-17-16,23 5-15 0,-9-3-37 16,-14-2-39-16,27 0-50 0,-27 0-40 0,25-2-57 15,-12 2-49-15,-13 0-119 0,16-5-176 16,-16 5-409-16,10-6-424 0</inkml:trace>
  <inkml:trace contextRef="#ctx0" brushRef="#br1" timeOffset="43262.43">23569 17122 2959 0,'19'-5'-51'0,"-19"5"39"0,0 0 30 15,0 0 22-15,14-2 23 0,-14 2 23 16,0 0 9-16,0 0 2 0,0 0-2 0,0 0 7 15,0 0 4-15,0 0 4 0,0 0 2 16,0 0 1-16,0 0-12 0,0 0-3 0,0 0-16 16,0 0 3-16,0 0-7 0,-48 15-4 15,48-15-4-15,-25 3-8 0,25-3-7 16,-28 1-6-16,28-1-12 0,-25 0 5 16,25 0-2-16,-23 2-8 0,23-2-1 0,-19 0-2 15,19 0-7-15,0 0-2 0,-22 0-1 16,22 0 0-16,0 0-8 0,0 0 11 0,-18 2-5 15,18-2-1-15,0 0 5 0,0 0-1 16,0 0 7-16,0 0-1 0,0 0-3 16,0 0 1-16,0 0-5 0,0 0-2 0,16 36-2 15,-16-36 0-15,10 19-2 0,-3-7-1 16,-2 2 1-16,1-2 6 0,-2 5 4 0,0 2 1 16,0 3-9-16,3 1 2 0,-3 3 3 15,0 1 1-15,0-2-3 0,3 4 3 16,-3 1 20-16,1-4-4 0,-1 8 1 0,2 1-2 15,-4-5 0-15,2 1 1 0,0-1-1 16,-2-1-1-16,0 0-4 0,0-1-9 16,-2 0 2-16,0-3-2 0,2 3 0 15,-2-6-2-15,0-1-3 0,-2 1 1 0,2 0 4 16,0 1-1-16,0-2 1 0,2 0-3 0,-2-1 4 16,3 1 1-16,0-1-1 0,-1-1 3 15,4-1 0-15,0 1-3 0,2-1-1 0,1 0-3 16,4-2 1-16,-3-2-8 0,3-2-12 15,-3 0-25-15,4-2-22 0,0-1-41 0,-2-1-45 16,-1-4-68-16,4-2-88 0,-4-1-136 16,-11-1-173-16,20-5 20 0,-20 5-543 15,22-16-737-15</inkml:trace>
  <inkml:trace contextRef="#ctx0" brushRef="#br1" timeOffset="45043.85">24341 16995 3448 0,'0'0'-135'0,"0"0"22"15,0 0 24-15,0 0 22 0,0 0 26 0,0 0 30 16,0 0 23-16,0 0 15 0,0 0 13 16,0 0 7-16,0 0 8 0,0 0 14 15,0 0 7-15,0 0 14 0,0 0 5 0,0 0 3 16,0 0 1-16,0 0-3 0,0 0-5 16,13 50-12-16,-13-50-3 0,3 25-5 15,-3-12-3-15,0-13-6 0,2 34-6 0,0-15-2 16,0-1-3-16,0 2 3 0,4 3 2 0,1 0 4 15,-1 0-3-15,0 1-4 0,3-2-2 16,0-2 0-16,-2 1-12 0,-2-3 1 16,1-3-1-16,0-1-9 0,-2 0-5 0,-4-14 2 15,8 21-1-15,-4-11-3 0,-4-10-6 16,2 17 4-16,-2-17-5 0,0 0-6 16,0 0 5-16,0 0-2 0,-9 21-2 0,9-21-1 15,0 0-1-15,0 0-3 0,0 0 0 16,0 0 3-16,0 0-1 0,0 0-8 15,-17-41 2-15,17 41-1 0,6-28-3 0,-6 28 3 16,14-24 0-16,-5 11-4 0,-2 0-5 16,4 2 4-16,1 2 4 0,1 0-3 15,2 0 1-15,-1 2-1 0,4 4 0 0,-4-1 3 16,-14 4 6-16,28 0 5 0,-28 0 9 16,25 7 7-16,-14 0-1 0,-2 2 1 15,-1 0 2-15,-8-9 2 0,10 19 3 0,-10-19-17 16,0 21 6-16,0-21 8 0,-8 22 4 0,3-12-5 15,-6 0-6-15,-1-1-7 0,0-1-2 16,-1-1-11-16,13-7-18 0,-25 12-23 16,14-10-30-16,-1 0-34 0,-2-2-46 15,14 0-52-15,-18-4-47 0,18 4-44 16,-15-12-103-16,11 4-142 0,-1-2-71 0,5 10-287 16,0 0-271-16</inkml:trace>
  <inkml:trace contextRef="#ctx0" brushRef="#br1" timeOffset="45434.21">24923 17180 2583 0,'0'0'-62'0,"0"0"46"0,0 0 14 0,0 0 17 16,0 0 24-16,0 0 30 0,0 0 18 15,0 0 22-15,0 0 10 0,0 0 13 0,0 0 3 16,0 0-3-16,0 0-4 0,0 0-9 16,0 0-6-16,0 0-3 0,0 0-13 15,-50 15-10-15,50-15-7 0,0 0-9 0,0 0-9 16,0 0-5-16,11 29-11 0,-11-29-3 16,14 17-4-16,-5-6-2 0,-1 1-5 15,2 1 0-15,2 0-1 0,-4 0-1 16,0 3 3-16,-1-2 4 0,-1-2-2 0,-2 1 5 15,-4-13 1-15,7 25 10 0,-7-25-9 16,-2 16 7-16,2-16-6 0,-11 16-2 0,11-16 0 16,-19 9-11-16,19-9 0 0,-22 3-14 15,22-3-23-15,-18-1-34 0,18 1-44 16,-19-10-55-16,19 10-63 0,-11-14-71 0,7 2-120 16,4 12-161-16,-3-21-51 0,3 21-245 15,9-21-198-15</inkml:trace>
  <inkml:trace contextRef="#ctx0" brushRef="#br1" timeOffset="45611.93">25127 17254 2609 0,'16'4'52'0,"-16"-4"23"16,0 0-5-16,18 6 6 0,-18-6 15 0,0 0 11 16,21 3-1-16,-21-3-12 0,19 3-9 15,-19-3-9-15,25 4-8 0,-9-4-8 16,-16 0-4-16,31 1-17 0,-16-1-34 0,-15 0-53 15,32 0-70-15,-16 0-68 0,-16 0-129 16,24-5-571-16,-15 1-272 0</inkml:trace>
  <inkml:trace contextRef="#ctx0" brushRef="#br1" timeOffset="45816.14">25355 17193 2775 0,'0'0'61'0,"0"0"52"0,0 0 23 16,0 0 29-16,0 0 25 0,0 0 7 0,0 0 0 15,0 0-15-15,-19 26-42 0,19-26-14 16,2 20-3-16,-2-20-12 0,0 27-10 16,0-27-11-16,3 32-14 0,-1-15-10 15,0 1-16-15,0-2-24 0,2 2-27 0,0-1-27 16,-1-4-42-16,2 1-46 0,-5-14-54 16,6 24-59-16,-3-16-61 0,1-2-138 0,-4-6-138 15,7 9-351-15,-7-9-315 0</inkml:trace>
  <inkml:trace contextRef="#ctx0" brushRef="#br1" timeOffset="46104.81">25642 16827 2871 0,'0'0'8'0,"0"0"27"0,0 0 24 15,0 0 39-15,0 0 22 0,0 0 10 16,0 0-3-16,0 0-8 0,10 58 2 0,-8-40 11 16,-2 6 16-16,3 2-3 0,-1 4-1 15,1-2-4-15,-1 2-13 0,5-1-15 0,-3 4-1 16,3-3-22-16,-3-2-13 0,2 1-4 16,1 0-18-16,-3-5-21 0,0 0-15 15,0-4-29-15,0-4-25 0,-2 0-37 16,1-2-54-16,-3-14-69 0,4 15-78 0,-4-15-159 15,2 7-163-15,-2-7-2 0,0 0-244 16,0 0-183-16</inkml:trace>
  <inkml:trace contextRef="#ctx0" brushRef="#br1" timeOffset="46334.03">25824 17077 2729 0,'0'0'74'0,"0"0"-8"0,0 0 1 15,0 0 45-15,0 0 30 0,0 0 12 0,0 0-1 16,0 0-11-16,0 0-19 0,0 0-8 15,0 0 2-15,-41 26 3 0,41-26-2 16,-16 22 1-16,9-13 9 0,2 5-11 16,5-14-10-16,-8 22-17 0,8-22-9 0,0 25-12 15,0-25-8-15,8 25-8 0,2-12-13 16,1-1-18-16,0 0-15 0,7 1-23 16,1-2-27-16,0-3-33 0,-2-1-46 0,2 0-70 15,0-1-69-15,-2-3-126 0,-3-2-180 16,1-1-40-16,-1 0-265 0,-14 0-233 0</inkml:trace>
  <inkml:trace contextRef="#ctx0" brushRef="#br1" timeOffset="46604.7">26032 17227 2642 0,'2'-21'25'0,"-2"21"16"0,0 0-9 0,6-13 3 15,-6 13 4-15,10-7 19 0,-10 7 12 16,0 0 0-16,16-9-2 0,-16 9 0 0,16-3-1 15,-16 3 4-15,0 0 6 0,0 0 0 16,27 9 9-16,-27-9 2 0,11 10 6 16,-11-10 7-16,4 16 4 0,-4-16 6 15,0 18 2-15,0-18 4 0,-4 24 9 0,4-24 24 16,-2 28-18-16,-1-17-1 0,3-11-11 16,-2 27-14-16,4-14-12 0,5 1-14 15,1-1-29-15,4-1-40 0,-1-1-42 0,5-3-58 16,-2-3-73-16,6 1-88 0,-5-3-99 15,3-3-185-15,0 0-59 0,-6-3-381 0,-12 3-422 16</inkml:trace>
  <inkml:trace contextRef="#ctx0" brushRef="#br1" timeOffset="47613.02">24272 17683 2825 0,'-22'6'-102'0,"22"-6"46"15,0 0 22-15,0 0 33 0,0 0 39 16,0 0 25-16,0 0 31 0,0 0 20 16,0 0 4-16,0 0 6 0,0 0 6 15,0 0-1-15,0 0-1 0,0 0 0 0,45 8-1 16,-45-8-9-16,28 1-9 0,-14-1-8 15,6 2-9-15,1 0-5 0,2-2-8 0,2 0-6 16,5 2 0-16,2-2 4 0,-1 2-8 16,3-2 5-16,2 0-9 0,-1 0-4 15,1 0-9-15,-1-2-7 0,5-2-3 0,-6 4-1 16,9-3-11-16,-9 0 0 0,6-1-10 16,-6 4 2-16,6-3-3 0,-6-1-1 15,2 2-3-15,-2 0 3 0,-1 0-9 0,1 0 3 16,-2 1-2-16,2-2 3 0,-1 2-1 15,1 1-4-15,3-3-1 0,-4 3 2 0,-1-1 1 16,3 1 1-16,-2-2 2 0,-1 2 1 16,-1 0 7-16,1 0 3 0,0-2 5 15,-1 4 2-15,-2-4 1 0,0 2 3 0,1 0-3 16,-3 0-3-16,2 0-4 0,-5-2 1 16,3 4-5-16,0-2-2 0,-2 0-2 0,0 0 0 15,-2 2-6-15,2-2 3 0,0 2-6 16,0-2 10-16,0 1-7 0,-2-1-2 0,7 0 3 15,-7 3 1-15,2-2 4 0,-2-1 2 16,2 0 2-16,-6 3 2 0,4-3 6 16,0 0 11-16,-3 0-5 0,0 0 3 0,0 0-7 15,0 0-3-15,-20 0-3 0,34 0-3 16,-20 0-4-16,-14 0 0 0,31-3-2 16,-31 3-5-16,23 0-2 0,-23 0-11 0,20 0-21 15,-20 0-22-15,0 0-23 0,26 3-33 16,-19-3-31-16,-7 0-51 0,0 0-71 0,7 5-63 15,-7-5-174-15,0 0-117 0,0 0 23 16,0 0-434-16,0 0-512 0</inkml:trace>
  <inkml:trace contextRef="#ctx0" brushRef="#br1" timeOffset="52693.78">24505 18197 1599 0,'0'0'297'0,"0"0"-75"0,-25-13-44 16,25 13-7-16,0 0 1 0,0 0-11 15,0 0-5-15,0 0-19 0,0 0-14 0,0 0-9 16,0 0-8-16,0 0 8 0,0 0 11 15,0 0-4-15,0 0-3 0,0 0-5 16,0 0-9-16,0 0-18 0,0 0-4 0,12 38-8 16,-12-38-10-16,4 23-4 0,-2-7-9 15,-2-16-6-15,3 28-6 0,-1-15-2 0,0 2-3 16,-2-15-4-16,4 23-2 0,-2-11-1 16,-2-12-4-16,2 19-6 0,-2-19 2 0,5 17 1 15,-5-17-3-15,1 13 2 0,-1-13-5 16,0 0-4-16,0 0-5 0,0 0 1 15,0 0-4-15,0 0 0 0,0 0-2 16,0 0 1-16,0 0 0 0,22-42 1 0,-18 31 0 16,-4 11 1-16,6-19 5 0,-6 19 2 15,6-17 1-15,-6 17-6 0,9-14 4 16,-9 14-1-16,8-9-7 0,-8 9 3 0,0 0 2 16,17-6-5-16,-17 6 4 0,0 0 1 15,0 0 4-15,28 14-3 0,-28-14 3 16,16 10-4-16,-16-10 1 0,7 16-1 0,-7-16 2 15,10 14-3-15,-10-14 1 0,8 11-2 16,-8-11 1-16,6 10 1 0,-6-10-1 16,0 0 3-16,0 0-2 0,10 11-1 0,-10-11-4 15,0 0-4-15,0 0-4 0,0 0-3 16,27-15-3-16,-27 15-1 0,18-20 1 16,-10 11-1-16,1 0 4 0,-2-1 3 0,-7 10 10 15,16-16 1-15,-16 16 4 0,16-11 9 16,-16 11 12-16,13-5 21 0,-13 5 33 0,0 0 11 15,25 2 7-15,-25-2 3 0,13 11-2 16,-13-11-7-16,16 19-11 0,-8-9-11 0,-2 0-7 16,0 2-8-16,-6-12-4 0,11 21-8 15,-4-9-18-15,-7-12-22 0,6 17-35 16,-6-17-36-16,10 15-35 0,-10-15-44 16,5 12-66-16,-3-5-73 0,-2-7-103 0,0 0-168 15,8 9-60-15,-8-9-484 0,0 0-685 16</inkml:trace>
  <inkml:trace contextRef="#ctx0" brushRef="#br1" timeOffset="52879.74">25026 18475 3617 0,'0'0'45'0,"11"6"6"0,-11-6-1 16,0 0 11-16,11 13 31 0,-11-13 21 16,7 10 3-16,-7-10-9 0,5 15-8 0,-5-15-15 15,4 18-4-15,-4-18-8 0,6 17-5 16,-6-17-10-16,5 20-2 0,-2-7-13 15,-3-13-28-15,7 16-31 0,-7-16-46 0,6 16-60 16,-6-16-68-16,6 15-72 0,-6-15-145 16,5 9-174-16,-5-9-373 0,0 0-387 0</inkml:trace>
  <inkml:trace contextRef="#ctx0" brushRef="#br1" timeOffset="53503.5">25460 18307 2755 0,'0'0'-122'0,"6"-14"39"15,-6 14 11-15,0 0 19 0,0 0 4 0,6-14 27 16,-6 14 18-16,0 0 18 0,0 0 4 16,0 0 9-16,0 0 2 0,0 0 14 0,0 0 12 15,0 0 15-15,0 0 9 0,0 0 8 16,-33-8 17-16,33 8 9 0,-29 6 1 0,29-6-1 16,-27 10-8-16,16-7-10 0,11-3-10 15,-25 10-10-15,16-6-9 0,9-4-2 16,-18 9-9-16,18-9-7 0,-9 12-5 15,9-12-22-15,0 0-17 0,0 0-11 0,0 0-9 16,17 29-5-16,-7-22 4 0,-10-7 0 16,20 15 1-16,-6-4 8 0,-3-3 0 0,3 3 3 15,-3-1 1-15,0 2 5 0,-2-1 4 16,2 3 8-16,-6-3 6 0,1 0 16 16,-6-11 7-16,10 23 3 0,-10-23 2 0,0 19 3 15,0-19-1-15,0 0-5 0,-10 23-5 16,10-23-1-16,-9 12-7 0,9-12-7 15,-15 6-20-15,15-6-36 0,-18 1-51 16,18-1-52-16,0 0-52 0,0 0-70 0,-32-15-147 16,25 8-544-16,7 7-372 0</inkml:trace>
  <inkml:trace contextRef="#ctx0" brushRef="#br1" timeOffset="53875.67">25559 17990 2849 0,'0'0'-84'0,"4"-11"30"0,-4 11-5 15,0 0 19-15,8-14 28 0,-8 14 11 0,0 0 20 16,15-6 0-16,-15 6 1 0,0 0 9 16,0 0 24-16,0 0 5 0,28 17 8 15,-28-17 3-15,7 18 8 0,-7-18 7 16,2 21 10-16,-2-21 18 0,0 23 11 16,0-23 5-16,-4 24 1 0,4-24-7 0,-5 23 2 15,3-11-12-15,2-12-5 0,0 20-11 16,0-20-7-16,2 20-9 0,-2-20-17 0,9 17-30 15,-9-17-45-15,13 13-49 0,-5-9-74 16,7 1-77-16,-15-5-111 0,29 3-205 0,-14-3-442 16,-15 0-416-16</inkml:trace>
  <inkml:trace contextRef="#ctx0" brushRef="#br1" timeOffset="54061.16">25879 18283 3052 0,'-2'17'10'0,"2"-17"29"16,0 0 21-16,-2 17 32 0,2-17 22 16,0 0 26-16,9 17-5 0,-9-17-5 15,20 10-23-15,-4-6-11 0,1-1-20 0,2 0-30 16,-2-3-39-16,4 0-51 0,-21 0-55 16,38 0-58-16,-20-2-58 0,-3 1-83 15,-15 1-686-15,23-9-445 0</inkml:trace>
  <inkml:trace contextRef="#ctx0" brushRef="#br1" timeOffset="54266.74">26034 18279 3027 0,'0'0'-3'15,"0"0"50"-15,0 0 17 0,0 0 29 0,0 0 23 16,0 0 16-16,-24 19 2 0,24-19-6 16,0 18-9-16,0-18-8 0,2 21-10 15,-2-21 3-15,0 24-8 0,0-24-8 0,4 31-8 16,-1-14-9-16,-1-2-8 0,0 3-10 15,0-2-19-15,2 0-28 0,-4-16-36 16,3 28-38-16,-1-17-43 0,-2-11-38 16,2 24-54-16,0-13-46 0,-2-11-83 0,6 13-155 15,-2-5-431-15,-4-8-321 0</inkml:trace>
  <inkml:trace contextRef="#ctx0" brushRef="#br1" timeOffset="54941.78">26310 18090 2822 0,'0'0'-6'0,"5"-16"29"0,-5 16 27 16,3-14 34-16,-3 14 22 0,0 0 8 0,6-15-1 16,-6 15 4-16,0 0 1 0,0 0 2 15,0 0-4-15,0 0-5 0,0 0-1 16,0 0-14-16,16 48-5 0,-12-32-13 16,1 8-9-16,2 1-3 0,-3 1-9 15,1 0-8-15,-1 2-1 0,0-2-5 0,0 3-4 16,2-5-1-16,-2 3-5 0,-2-4-3 15,3-3-7-15,-3-1-2 0,0-3 3 0,0-3-6 16,-2-13 0-16,2 26 1 0,-2-26 1 16,1 16-7-16,-1-16 3 0,0 0-9 0,0 0 3 15,0 0-3-15,0 0-8 0,0 0-9 16,0 0-5-16,0 0-4 0,18-51-2 16,-12 35 3-16,1 1 2 0,0 1-2 15,-2 4 2-15,3-2 4 0,-8 12 8 0,19-15 11 16,-10 9 13-16,-9 6 6 0,17-7 9 15,-17 7 7-15,0 0 5 0,0 0 17 0,31 13 6 16,-23-5-13-16,-8-8 5 0,9 19-11 16,-9-19-1-16,2 19-11 0,-2-19-2 0,-2 20 1 15,2-20-12-15,-5 24-13 0,5-24-26 16,-12 17-41-16,12-17-55 0,-15 11-73 16,8-5-83-16,-2-4-117 0,9-2-184 15,-15 0-19-15,15 0-405 0,0 0-451 16</inkml:trace>
  <inkml:trace contextRef="#ctx0" brushRef="#br1" timeOffset="55289.02">26760 18195 2958 0,'0'0'-113'0,"0"0"21"0,0 0 27 15,4-12 22-15,-4 12 41 0,0 0 39 16,0 0 47-16,0 0 18 0,0 0 21 0,0 0 0 16,0 0 3-16,0 0 3 0,0 0-7 15,-56 14-2-15,56-14-4 0,-7 10-13 16,7-10-11-16,0 0-5 0,-6 19-12 16,6-19-8-16,0 0-10 0,8 29-7 15,-1-18-11-15,1 2-3 0,0 1-5 0,1-1-2 16,-2 2-3-16,2-2 1 0,0 4 3 15,-3-3-2-15,-3 0 5 0,-1 1 4 0,-2-15 0 16,2 26-2-16,-2-26-3 0,-5 23 0 16,-1-9-11-16,6-14-27 0,-16 14-49 0,9-8-56 15,7-6-78-15,-15 8-80 0,15-8-139 16,-20 0-159-16,20 0-376 0,0 0-360 16</inkml:trace>
  <inkml:trace contextRef="#ctx0" brushRef="#br1" timeOffset="56359.63">27018 18321 2810 0,'0'0'-48'16,"0"0"51"-16,0 0 13 0,0 0 10 0,0 0 13 16,0 0 24-16,0 0 16 0,0 0 6 15,-2 27 3-15,2-27 0 0,18 3 7 0,-18-3 13 16,27 1 10-16,-14 2 0 0,-13-3-2 16,31 3-5-16,-16-2-13 0,-15-1-12 15,24 4-8-15,-24-4-13 0,24 2-23 16,-24-2-34-16,17 2-41 0,-17-2-50 0,0 0-55 15,19 0-59-15,-19 0-66 0,0 0-160 16,10-6-526-16,-10 6-379 0</inkml:trace>
  <inkml:trace contextRef="#ctx0" brushRef="#br1" timeOffset="56597.81">27149 18277 2889 0,'0'0'19'16,"-8"-9"32"-16,8 9 4 0,0 0 4 0,0 0 15 15,0 0 6-15,0 0 32 0,0 0 27 16,0 0 6-16,0 0-6 0,0 0-4 16,-21 25-7-16,21-25-2 0,0 24-6 0,-2-10-11 15,2-14-10-15,2 34-9 0,0-18-14 16,-2 2-7-16,2 2-11 0,0-1-10 0,0 0-24 16,1-2-20-16,-1-1-31 0,-2-16-30 15,2 27-33-15,-2-27-43 0,2 21-44 16,-2-21-55-16,6 17-70 0,-6-17-136 15,6 8-128-15,-6-8-298 0,0 0-220 0</inkml:trace>
  <inkml:trace contextRef="#ctx0" brushRef="#br1" timeOffset="57089.36">27454 18038 2469 0,'9'-16'-95'0,"-9"16"16"16,7-12 6-16,-7 12 7 0,0 0 13 15,0 0 11-15,6-13 14 0,-6 13 17 16,0 0 19-16,0 0 17 0,0 0 34 0,0 0 25 16,0 0 29-16,0 0 13 0,0 0 5 15,0 0 8-15,0 0 5 0,0 0-2 16,0 0 0-16,0 0 2 0,0 0-11 0,0 0-5 15,-15 42-9-15,15-42-3 0,-10 21-3 16,6-7 0-16,-1-1-4 0,5-13-3 16,-10 28-2-16,9-10 0 0,-1 1-16 0,0 0-5 15,-1 0-6-15,6 1-11 0,-1 1-6 16,1 5-3-16,1-4-7 0,0-1-1 16,1 2-5-16,-1-4-4 0,1 0-2 0,0 0-8 15,-1-2-2-15,0-1-1 0,-2-1-2 16,1-1-3-16,-3-14 5 0,7 22-11 15,-7-22-3-15,2 17-3 0,-2-17 0 0,4 16-3 16,-4-16-4-16,0 0-4 0,5 16-2 16,-5-16 2-16,0 0-7 0,0 0-4 0,0 0-5 15,5 13-16-15,-5-13-13 0,0 0-15 16,0 0-16-16,0 0-23 0,0 0-32 16,0 0-34-16,0 0-31 0,0 0-18 15,0 0 0-15,0 0 2 0,0 0-5 0,0 0-5 16,0 0-57-16,0 0-148 0,0 0-388 15,0 0-138-15</inkml:trace>
  <inkml:trace contextRef="#ctx0" brushRef="#br1" timeOffset="57407.96">27596 18249 2551 0,'0'0'14'0,"0"0"-2"0,0 0 4 16,0 0 0-16,0 0 1 0,-23-6 21 0,23 6 9 16,0 0 0-16,0 0-5 0,-34 12 6 15,34-12 10-15,-19 7 22 0,19-7 14 16,-19 9 8-16,19-9 0 0,-18 10-11 0,18-10-2 16,-13 9-2-16,13-9 2 0,-11 12 2 15,11-12-4-15,-8 14-1 0,8-14-13 16,0 0-3-16,3 24-6 0,-3-24-5 0,13 21-10 15,-6-9-3-15,7 2-5 0,-1-4-1 16,0 3-7-16,6 1-5 0,-3 0-2 16,-1-5-25-16,1 1-38 0,-3-5-56 0,0 4-84 15,3-5-75-15,-16-4-147 0,18 6-168 16,-18-6-319-16,0 0-259 0</inkml:trace>
  <inkml:trace contextRef="#ctx0" brushRef="#br1" timeOffset="57586.63">27740 18422 2914 0,'0'0'106'0,"0"0"7"16,0 0 6-16,0 0 21 0,0 0 19 15,0 0-3-15,0 0-9 0,4 35-13 0,-4-35-18 16,2 18-12-16,-2-18-15 0,5 22-20 16,-3-11-25-16,-2-11-34 0,4 21-50 15,-4-21-58-15,9 16-84 0,-9-16-59 0,7 14-101 16,0-8-162-16,-7-6-410 0,0 0-307 15</inkml:trace>
  <inkml:trace contextRef="#ctx0" brushRef="#br1" timeOffset="57750.75">27892 18416 2924 0,'13'-13'68'15,"-13"13"1"-15,0 0-9 0,0 0 5 16,20-8 17-16,-20 8 10 0,18 0-6 0,-18 0-11 15,25-1-26-15,-25 1-45 0,27 1-49 16,-8-1-66-16,-19 0-79 0,26-1-100 16,-10-1-604-16,-6 0-272 0</inkml:trace>
  <inkml:trace contextRef="#ctx0" brushRef="#br1" timeOffset="57942.68">28033 18340 2787 0,'0'0'46'15,"0"0"35"-15,-29 12 12 0,29-12 29 0,0 0 28 16,-4 17-1-16,4-17-7 0,0 0-18 16,2 25-12-16,-2-25-11 0,4 21-14 15,-4-21-7-15,8 24-11 0,-6-10-19 0,-2-14-25 16,4 22-33-16,-2-10-39 0,-2-12-42 16,2 22-40-16,-2-22-52 0,4 20-62 15,-4-20-107-15,1 15-604 0,1-8-385 16</inkml:trace>
  <inkml:trace contextRef="#ctx0" brushRef="#br1" timeOffset="58186.7">28244 18071 3086 0,'7'-11'43'15,"-7"11"3"-15,0 0 24 0,0 0 44 0,0 0 31 16,0 0 10-16,0 0 6 0,0 0-13 15,12 34-18-15,-12-34-8 0,2 35-4 16,0-15-11-16,0 5-4 0,2 2-6 0,-1-2-13 16,1 1-9-16,0 1-9 0,-2 0-13 15,2-2-17-15,-2-1-35 0,3-5-44 16,-3-1-52-16,-2-3-62 0,4 0-65 16,-4-6-70-16,0-9-177 0,0 14-113 0,0-14-354 15,0 0-350-15</inkml:trace>
  <inkml:trace contextRef="#ctx0" brushRef="#br1" timeOffset="58414.15">28416 18294 2925 0,'0'0'-31'0,"8"-11"9"16,-8 11 25-16,0 0 47 0,0 0 37 16,0 0 22-16,0 0 9 0,0 0-6 0,0 0 5 15,0 0-7-15,-54 17 0 0,54-17 2 16,-13 9-2-16,13-9 3 0,-7 14-7 15,7-14-14-15,-5 17-9 0,5-17-7 0,0 0-12 16,10 27-8-16,0-18-27 0,-2 2-25 16,5-4-35-16,1 0-37 0,0 2-28 15,0-3-47-15,5 2-36 0,-4-2-50 16,0-5-90-16,1 2-173 0,-16-3-411 0,24 1-292 16</inkml:trace>
  <inkml:trace contextRef="#ctx0" brushRef="#br1" timeOffset="58666.36">28615 18395 2848 0,'0'0'48'0,"0"0"2"16,0 0 1-16,27 2 4 0,-27-2 25 0,0 0 15 15,23 4 7-15,-23-4 4 0,15 5 1 16,-15-5 8-16,19 3 4 0,-19-3 12 0,14 4 9 16,-14-4 7-16,16 7-15 0,-16-7-6 15,8 10 1-15,-8-10-3 0,4 15 20 16,-4-15-8-16,0 0-7 0,-4 29-5 0,4-29-14 15,-5 20-12-15,5-20-8 0,-3 22-12 16,3-22-9-16,2 21-10 0,-2-21-30 0,10 17-32 16,-1-8-46-16,2 1-58 0,-2-4-63 15,7 2-70-15,-5-5-85 0,2-1-153 16,1 0-129-16,-14-2 18 0,0 0-373 16,25-10-399-16</inkml:trace>
  <inkml:trace contextRef="#ctx0" brushRef="#br1" timeOffset="59577.96">27955 17212 2793 0,'0'0'-117'15,"0"0"50"-15,0 0 20 0,0 0 47 0,0 0 46 16,0 0 38-16,0 0 27 0,0 0 22 15,0 0 14-15,0 0 13 0,31 26 0 16,-24-17-5-16,2 2-7 0,3 2-16 0,-4 3-16 16,3 0-11-16,3 2-11 0,-3-1-10 15,-2 2-10-15,3-2-8 0,-4-3-10 16,-1 0-13-16,1 0-20 0,0-4-29 0,-1 2-28 16,-7-12-35-16,8 16-39 0,-8-16-49 15,10 16-59-15,-10-16-84 0,7 7-154 16,-7-7-495-16,8 4-379 0</inkml:trace>
  <inkml:trace contextRef="#ctx0" brushRef="#br1" timeOffset="59839.97">28276 17220 2892 0,'4'-17'-53'0,"-4"17"13"0,0 0 13 0,4-15 17 15,-4 15 26-15,0 0 28 0,0 0 15 16,0 0 19-16,0 0 14 0,0 0 10 15,0 0 18-15,0 0 26 0,-27 51 2 0,20-32 2 16,-1 6-5-16,-2-2-6 0,0 7-11 16,-1 1-5-16,2-1 7 0,-2 3-10 15,0 1-17-15,3 0-9 0,-5-2-11 0,4 1-10 16,-1-2-10-16,-1 1-12 0,3-6-14 16,-1 1-29-16,2-4-31 0,-2-3-39 0,6-1-54 15,-3-1-55-15,2-3-65 0,2-2-108 16,0-5-197-16,2-8-72 0,0 0-273 15,0 0-258-15</inkml:trace>
  <inkml:trace contextRef="#ctx0" brushRef="#br1" timeOffset="60172.25">28549 17245 2615 0,'0'0'-31'0,"0"0"40"16,0 0 37-16,0 0 44 0,0 0 49 0,0 0 19 16,0 0 2-16,0 0-13 0,-47 29-18 15,36-16 0-15,3 0-8 0,-1 2-5 16,3 0-4-16,2 3-12 0,0-1-7 0,0 2-15 15,2 2-8-15,4-2-17 0,2 0-13 16,0 0-22-16,2-2-15 0,1 0-14 0,1 0-8 16,0 0-3-16,1-2-24 0,-2-1-11 15,-1-3-28-15,0 2-32 0,0-1-29 16,-6-12-29-16,6 17-49 0,-6-17-79 16,0 0-656-16,4 12-394 0</inkml:trace>
  <inkml:trace contextRef="#ctx0" brushRef="#br1" timeOffset="60566.04">28858 17285 2891 0,'0'0'-56'0,"0"0"44"16,0 0 19-16,0 0 47 0,0 0 48 15,-23-15 27-15,23 15 14 0,0 0-3 0,0 0-22 16,0 0-6-16,-38 17-19 0,38-17 0 16,-11 13-9-16,11-13-12 0,-7 15-2 15,7-15-11-15,-2 19-8 0,2-19-19 16,0 0-19-16,13 35-14 0,-6-21-8 15,3-4 4-15,1 6 0 0,-1-3-2 0,0 0 6 16,-1 1 5-16,0-1 11 0,-1 0 4 16,-4 1 15-16,1-3 6 0,-5-11 4 0,0 21-2 15,0-21-1-15,-9 19-7 0,9-19-8 16,-15 14-12-16,4-9-44 0,11-5-55 16,-20 8-82-16,20-8-101 0,-21 3-202 15,14 0-139-15,7-3-262 0,0 0-231 0</inkml:trace>
  <inkml:trace contextRef="#ctx0" brushRef="#br1" timeOffset="60771.32">29078 17205 2809 0,'0'0'60'0,"0"0"12"15,27 14 22-15,-27-14 33 0,9 19 2 0,-5-5-10 16,1 1-12-16,-3 5-13 0,0 1-7 15,0 0-9-15,-2 1-10 0,-2 3-8 16,0 1-13-16,-2-1-27 0,-1-1-35 16,-2-1-39-16,-1 1-53 0,0 0-64 0,-3-2-92 15,-2-3-190-15,-1-2-433 0,5-2-258 16</inkml:trace>
  <inkml:trace contextRef="#ctx0" brushRef="#br1" timeOffset="61298.86">29717 17386 2708 0,'0'0'-44'0,"-31"23"10"0,31-23 6 15,0 0 19-15,0 0 7 0,0 0 10 0,0 0-2 16,0 0 0-16,0 0 7 0,51-7-14 16,-51 7 5-16,28 0-5 0,-12 0 5 15,-16 0-5-15,36-5-4 0,-19 5-13 0,-1-2-43 16,-16 2-38-16,30-4-51 0,-17 3-67 16,-13 1-439-16,21-6 111 0</inkml:trace>
  <inkml:trace contextRef="#ctx0" brushRef="#br1" timeOffset="61551.8">29884 17277 1935 0,'0'0'133'0,"-12"-7"25"0,12 7 3 15,0 0-6-15,0 0 20 0,0 0 30 16,0 0 3-16,0 0-10 0,0 0-25 15,0 0-3-15,-13 24-11 0,13-24-12 0,0 23-11 16,0-23-24-16,5 28-15 0,-3-10-10 16,0-1-8-16,0 2-14 0,0-2-20 0,0 2-35 15,-2-2-38-15,2 2-50 0,-2-19-56 16,-2 35-64-16,2-19-68 0,-2 0-125 16,0-3-193-16,2-13-307 0,-4 26-269 0</inkml:trace>
  <inkml:trace contextRef="#ctx0" brushRef="#br1" timeOffset="62557.8">31076 16565 2729 0,'0'0'29'0,"10"-16"27"16,-10 16 22-16,0 0 39 0,12-11 43 16,-12 11 19-16,0 0 11 0,12-6-8 0,-12 6 2 15,0 0 10-15,0 0-8 0,0 0-17 16,21 21-12-16,-21-21-7 0,6 27-16 15,-3-12-18-15,-1 5-11 0,-2-1-10 0,0-1-10 16,0 5-9-16,0-2-10 0,2 2-11 16,-2-2-12-16,0 0-22 0,0 2-23 15,2-4-30-15,-2 0-33 0,0-2-46 0,2-4-41 16,-4 1-53-16,4-3-64 0,-2-11-75 16,5 13-168-16,-5-13-114 0,0 0-345 15,0 0-418-15</inkml:trace>
  <inkml:trace contextRef="#ctx0" brushRef="#br1" timeOffset="62823.02">31266 16666 3038 0,'10'-10'-35'15,"-10"10"35"-15,0 0 18 0,0 0 41 16,0 0 27-16,0 0 8 0,0 0 6 0,0 0-12 16,0 0 4-16,0 0 3 0,-39 25 1 15,39-25 2-15,-23 15 2 0,12-8-4 0,1 3-6 16,10-10-7-16,-20 17-2 0,14-9-13 15,6-8-2-15,-10 17-7 0,8-6-9 16,2-11-2-16,-2 24-3 0,2-24-5 16,6 26-1-16,0-11-10 0,2 1 3 0,4 0-5 15,0 2-2-15,5-3-5 0,0 0-4 16,2-1-17-16,2-1-34 0,-2-2-37 0,0-2-44 16,0-1-55-16,-2-2-70 0,0-2-78 15,-2 0-161-15,-3-1-112 0,-12-3-270 16,24 0-214-16</inkml:trace>
  <inkml:trace contextRef="#ctx0" brushRef="#br1" timeOffset="63012.47">31597 16806 2632 0,'0'0'79'0,"0"0"46"16,0 0 34-16,14-3 32 0,-14 3 21 15,0 0-6-15,0 0-14 0,0 0-23 0,9 31-17 16,-9-31-18-16,5 22-17 0,-3-11-19 15,2 5-24-15,-4-16-38 0,4 28-49 16,-2-12-41-16,2-2-60 0,-2 3-69 0,1-1-85 16,-3 1-159-16,-3-2-156 0,3-15-310 15,-6 29-270-15</inkml:trace>
  <inkml:trace contextRef="#ctx0" brushRef="#br1" timeOffset="63673.5">30420 17226 2651 0,'0'0'-57'0,"0"0"31"0,0 0 11 16,0 0 30-16,0 0 40 0,0 0 24 15,0 0 22-15,0 0 1 0,0 0-4 16,0 0 9-16,0 0 7 0,50 15 6 0,-50-15 3 16,26 2-1-16,-9 0-7 0,2 0-7 15,2-1-8-15,5 2-7 0,6-2-10 16,1 1-1-16,1 2-8 0,11-2-7 0,-1 2-3 16,5-1-6-16,5 1-9 0,4 2 5 15,-1-2-14-15,0 0-3 0,5 0-4 16,-3-3-6-16,2 3-3 0,1-4-1 0,-1 2-3 15,1-2-2-15,1-2-2 0,-2 2 3 16,-1 0-6-16,1-1-4 0,1 1 0 16,-3-3 4-16,2 3-6 0,-1 3 0 0,-1-2-1 15,-1 1 1-15,0 2-1 0,-1-2-2 16,0 2 3-16,1 3-1 0,-3-1 3 0,-1 0 3 16,-3-1 3-16,4 1-1 0,-3 2-2 15,0-3-2-15,-7 3 4 0,-1-2-8 16,-1 0 3-16,-1 1 1 0,-2 0-4 15,-2-4 1-15,0 2-5 0,-4-1 5 0,-2 0-15 16,0-1-7-16,-5 0-13 0,1-2-8 16,-6 2-9-16,2-1-16 0,-5-2-20 15,0 0-24-15,-19 0-34 0,29 0-34 0,-13 1-34 16,-4-1-38-16,-12 0-102 0,17-3-170 16,-17 3-397-16,0 0-307 0</inkml:trace>
  <inkml:trace contextRef="#ctx0" brushRef="#br1" timeOffset="66075.4">30391 17717 2646 0,'2'-17'-95'0,"-2"17"35"0,0 0 9 16,0 0 36-16,0-23 42 0,0 23 27 16,0 0 33-16,2-15 13 0,-2 15 10 15,0 0 12-15,0 0 7 0,4-17 7 16,-4 17 7-16,0 0 3 0,6-12-5 0,-6 12 5 15,0 0-13-15,0 0 3 0,0 0-3 16,0 0-12-16,0 0-7 0,0 0-15 0,0 0-12 16,32 24-9-16,-32-24-7 0,7 22-10 15,-3-8-6-15,-2-1-3 0,2 0-9 16,2 2-4-16,-4 0 3 0,4 1-12 16,-2-4 4-16,-4-12-7 0,8 26-4 0,-6-17-4 15,-2-9 0-15,6 19-8 0,-6-19-5 16,4 16 0-16,-4-16-15 0,0 0-7 15,0 0-7-15,6 10-2 0,-6-10-3 0,0 0 6 16,0 0-4-16,0 0 2 0,0 0 2 16,15-46 3-16,-9 30-1 0,1 1 7 0,-1 2 5 15,1 0 2-15,-1 0 6 0,-6 13 7 16,10-19 3-16,-4 12 5 0,-6 7 5 0,14-11 7 16,-14 11 8-16,0 0 2 0,18-2-5 15,-18 2 13-15,0 0-5 0,0 0-1 16,24 10-3-16,-24-10-6 0,0 0-5 15,15 13-10-15,-15-13 7 0,0 0-8 0,12 9-4 16,-12-9 1-16,0 0 2 0,11 6-12 16,-11-6-7-16,0 0-5 0,0 0-2 15,0 0-2-15,0 0 2 0,29-18-4 0,-29 18 5 16,16-16-3-16,-8 4-2 0,-8 12 16 16,15-17-3-16,-5 7 10 0,1 1 6 0,-11 9 1 15,17-13 7-15,-9 7 5 0,-8 6 9 16,18-8 0-16,-18 8 10 0,0 0 13 0,20 2 6 15,-20-2 2-15,0 0 2 0,17 18 1 16,-13-9-4-16,-4-9-2 0,9 25-7 16,-5-13-4-16,1 0-8 0,1 4-3 15,-2-3-7-15,-4-13-8 0,6 21-18 0,-6-21-29 16,6 21-35-16,-2-13-36 0,2-1-41 16,-6-7-49-16,6 14-87 0,-6-14-103 0,4 6-173 15,-4-6-89-15,0 0 21 0,0 0-364 16,0 0-431-16</inkml:trace>
  <inkml:trace contextRef="#ctx0" brushRef="#br1" timeOffset="66279.7">30975 17822 2982 0,'0'0'61'16,"0"0"22"-16,23 6-8 0,-23-6 8 0,0 0 51 16,9 10 31-16,-9-10 13 0,6 13 5 15,-6-13-4-15,6 16 1 0,-6-16-12 0,8 26-3 16,-3-12-4-16,-1 1-12 0,2 3-15 15,-2-1-19-15,3-1-13 0,0 1-14 0,-3-2-27 16,2 0-32-16,-2-1-50 0,-4-14-55 16,6 21-61-16,-2-12-64 0,0-3-74 15,-4-6-124-15,8 6-179 0,-8-6-23 16,0 0-357-16,0 0-393 0</inkml:trace>
  <inkml:trace contextRef="#ctx0" brushRef="#br1" timeOffset="66633.63">31316 17615 2875 0,'4'-13'-94'0,"-4"13"21"16,0 0 11-16,0 0 31 0,4-19 31 0,-4 19 31 15,0 0 25-15,0 0 22 0,0 0 16 16,-26-9 14-16,26 9 0 0,0 0 2 0,0 0-11 15,-27 6-12-15,27-6-9 0,0 0-5 16,-19 10-8-16,19-10-5 0,0 0-11 16,-6 15-1-16,6-15-5 0,0 0-9 15,12 26 0-15,-6-14-2 0,3 2-6 0,2 0 1 16,-1 2-2-16,0 1-1 0,2 0 9 16,-4-2 6-16,0 1 6 0,1-1-1 15,-5 1 1-15,0-4 7 0,-4-12-1 0,4 25-4 16,-4-25-4-16,-4 21-5 0,4-21-5 15,-12 16-8-15,12-16-39 0,-17 10-42 16,17-10-64-16,-18 4-57 0,18-4-76 0,0 0-111 16,0 0-165-16,-26-11-377 0,26 11-296 15</inkml:trace>
  <inkml:trace contextRef="#ctx0" brushRef="#br1" timeOffset="67012.22">31580 17513 2764 0,'0'0'-41'0,"0"0"-5"0,0 0-4 16,0 0 4-16,11-17 33 0,-11 17-14 15,0 0 13-15,18-6 28 0,-18 6 8 0,0 0 26 16,28 4 23-16,-28-4 16 0,19 6 12 16,-19-6 5-16,20 8 4 0,-20-8-2 0,10 13-1 15,-10-13 4-15,4 19 11 16,-4-19 4-16,0 21 7 0,0-21 3 0,-4 23 8 16,4-23 0-16,-8 27-4 0,3-12 13 15,1-2 13-15,4-13-13 0,-7 25-14 0,5-12-14 16,2-13-17-16,-2 21-6 0,2-21-22 15,9 21-30-15,-3-11-38 0,7-1-65 16,-3-3-70-16,8-1-90 0,-2 1-89 0,3-2-177 16,1-2-141-16,-4 0 28 0,4-2-316 15,-20 0-305-15</inkml:trace>
  <inkml:trace contextRef="#ctx0" brushRef="#br1" timeOffset="67190.59">31916 17841 2797 0,'0'0'33'0,"0"0"23"16,0 0 3-16,0 0 3 0,0 0 4 15,11 21-2-15,-11-21-8 0,15 5-11 16,-15-5-16-16,25 9-36 0,-10-8-40 16,2 1-54-16,0 2-57 0,-17-4-78 0,30 2-157 15,-16-4-333-15,-14 2 5 0</inkml:trace>
  <inkml:trace contextRef="#ctx0" brushRef="#br1" timeOffset="67406.31">32050 17794 2161 0,'0'0'90'0,"0"0"21"0,0 0 14 0,0 0 36 16,0 0 33-16,0 0 12 0,0 0 0 0,0 0-24 15,0 0-13-15,0 0-13 0,2 49-8 16,-2-49-10-16,4 27-15 0,0-12-12 15,1 2-18-15,-3 0-7 0,2 2-15 0,1 0-23 16,-1 0-30-16,0-1-41 0,-2-2-42 16,2 0-39-16,-2 0-49 0,0-1-51 15,0-6-53-15,0 2-96 0,4-5-141 16,-6-6-401-16,0 0-276 0</inkml:trace>
  <inkml:trace contextRef="#ctx0" brushRef="#br1" timeOffset="67863.6">32259 17619 2807 0,'5'-17'64'15,"-5"17"16"-15,0 0-1 0,2-16 15 16,-2 16 20-16,0 0 20 0,0 0 7 0,0 0-5 16,0 0-14-16,0 0-13 0,0 0-12 15,0 0-10-15,12 38-8 0,-10-21-9 16,0 0-8-16,1 2-6 0,-1 2-3 15,0 0-3-15,1 0-8 0,-1 4-4 0,2-2-4 16,-2-2-6-16,0 1 4 0,0-2-7 16,0 0-3-16,0-2 1 0,-2-1-3 15,2-2-4-15,-2-15 0 0,0 24 3 0,0-24-1 16,2 20-3-16,-2-20 0 0,0 0-5 16,2 19 1-16,-2-19-6 0,0 0 0 0,0 0-7 15,0 0-3-15,0 0-11 0,0 0-7 16,0 0-1-16,36-35 6 0,-25 27-3 15,-11 8 2-15,17-10 6 0,-6 4 2 16,-11 6 8-16,18-6 6 0,-18 6 5 0,20 0 7 16,-20 0 12-16,0 0 8 0,25 10 5 15,-16-5 0-15,-9-5 5 0,8 15-7 16,-8-15-1-16,2 18 9 0,-2-18 4 0,0 17 5 16,0-17 13-16,-8 17-11 0,8-17-4 15,-17 18 2-15,6-13-19 0,11-5-18 0,-18 14-34 16,6-10-48-16,12-4-62 0,-20 1-72 15,20-1-72-15,-18-4-105 0,18 4-171 16,-12-8-54-16,12 8-362 0,0 0-402 16</inkml:trace>
  <inkml:trace contextRef="#ctx0" brushRef="#br1" timeOffset="68235.02">32716 17805 2986 0,'0'0'3'16,"0"0"14"-16,0 0 17 0,0 0 24 16,0 0 35-16,0 0 25 0,-33-10 7 0,33 10-12 15,0 0-11-15,0 0-7 0,-30 12-8 16,30-12-4-16,0 0-11 0,-10 17-4 15,10-17-7-15,0 0-14 0,2 23-11 0,-2-23-20 16,10 19-17-16,-1-8-2 0,1 2 0 16,-1-1 2-16,2 3-3 0,-1-1 12 15,0-1 6-15,2-2 18 0,-4 3 14 0,0 0-3 16,-2-3 7-16,-6-11 4 0,7 19-2 16,-7-19 3-16,-3 17-7 0,3-17-4 15,0 0-4-15,-12 19-6 0,12-19-10 0,-14 8-17 16,14-8-46-16,-18 3-62 0,18-3-76 15,0 0-79-15,-23-3-128 0,23 3-170 16,0 0-418-16,-13-18-420 0</inkml:trace>
  <inkml:trace contextRef="#ctx0" brushRef="#br1" timeOffset="68397.48">32850 17887 3055 0,'17'-2'-28'0,"-17"2"4"0,19-2 14 15,-19 2 30-15,26 0 26 0,-26 0-1 16,31 2-2-16,-12 0-12 0,2-4-34 16,-1 4-28-16,0-2-48 0,0 2-55 0,-1-2-54 15,-19 0-120-15,27-4-450 0,-27 4-41 16</inkml:trace>
  <inkml:trace contextRef="#ctx0" brushRef="#br1" timeOffset="68599.5">33049 17795 2247 0,'0'0'86'16,"0"0"45"-16,0 0 19 0,0 0 39 16,0 0 20-16,0 0 10 0,-24 21 6 15,24-21-20-15,-4 19-22 0,4-19-14 0,-2 27-15 16,0-13-23-16,2 3-16 0,0-17-18 16,2 32-14-16,0-16-22 0,-2 4-27 0,2-5-34 15,-2-15-32-15,2 27-46 0,-2-14-48 16,0-13-61-16,4 22-55 0,0-15-87 15,-4-7-141-15,6 10-497 0,-6-10-412 16</inkml:trace>
  <inkml:trace contextRef="#ctx0" brushRef="#br1" timeOffset="68853.34">33280 17643 2938 0,'0'0'-62'0,"0"0"24"16,0 0 23-16,0 0 50 0,0 0 33 16,0 0 15-16,0 0 8 0,2 40-5 0,-2-40 3 15,-2 26-1-15,0-9 7 0,2-17 4 16,0 37-1-16,-3-16 1 0,3-2-8 16,0 0-10-16,0 2-8 0,3 0-9 0,-3-2-12 15,0 0-21-15,2-2-34 0,-2-17-46 16,0 30-47-16,2-16-53 0,-2-14-51 15,2 21-67-15,-2-21-153 0,2 13-481 0,-2-13-282 16</inkml:trace>
  <inkml:trace contextRef="#ctx0" brushRef="#br1" timeOffset="69119.68">33381 17824 2723 0,'9'-9'-37'0,"-9"9"9"0,0 0 21 16,0 0 39-16,0 0 30 0,0 0 23 15,0 0 7-15,0 0-8 0,0 0-5 16,0 0-9-16,0 0-3 0,0 0 8 0,-36 24 3 16,36-24-2-16,-10 12 7 0,10-12 6 15,-12 11-4-15,12-11 6 0,-8 12 7 0,8-12-2 16,-6 13-6-16,6-13-8 0,0 0-7 16,-4 25-7-16,4-25-7 0,4 19-4 15,-4-19-6-15,4 18-7 0,-4-18-4 16,12 21-4-16,-4-11-23 0,0 0-40 0,0-1-47 15,-8-9-53-15,17 16-62 0,-6-9-52 16,-11-7-70-16,19 6-144 0,-11-4-503 0,-8-2-392 16</inkml:trace>
  <inkml:trace contextRef="#ctx0" brushRef="#br1" timeOffset="69297.89">33519 18007 2962 0,'0'0'62'0,"0"0"15"0,0 0 22 15,13 13 29-15,-13-13 27 0,0 0 10 0,2 15-9 16,-2-15-19-16,0 0-15 0,6 22-14 16,-6-22-9-16,2 19-22 0,-2-19-25 0,4 17-38 15,-4-17-45-15,2 19-54 0,-2-19-59 16,2 17-66-16,-2-17-71 0,5 11-169 16,-5-11-514-16,0 0-406 0</inkml:trace>
  <inkml:trace contextRef="#ctx0" brushRef="#br1" timeOffset="70111.77">33068 18337 2939 0,'-17'7'-31'16,"17"-7"11"-16,0 0 17 0,-14 4 29 0,14-4 36 15,0 0 23-15,0 0 11 0,-16 6 3 16,16-6-1-16,0 0-9 0,0 0 4 16,0 0-4-16,0 0-3 0,0 0-8 0,0 0-10 15,0 0-6-15,0 0-5 0,36 13-17 16,-36-13-32-16,24 0-42 0,-24 0-46 15,27 0-63-15,-11 0-51 0,-16 0-47 0,24-4-89 16,-24 4-579-16,24-4-303 0</inkml:trace>
  <inkml:trace contextRef="#ctx0" brushRef="#br1" timeOffset="70335.58">33128 18297 2858 0,'-16'-10'56'0,"16"10"33"0,0 0 8 15,0 0 11-15,0 0 27 0,0 0 26 0,0 0 16 16,0 0 1-16,0 0-13 0,0 0-9 16,0 0-3-16,0 0-20 0,-6 29-10 15,6-29-12-15,0 0-18 0,8 26-16 16,-8-26-7-16,7 21-27 0,-2-11-29 0,-5-10-36 16,4 21-37-16,-4-21-42 0,4 19-50 15,-4-19-55-15,6 17-50 0,-4-9-66 16,-2-8-119-16,6 11-120 0,-6-11-318 0,4 8-242 15</inkml:trace>
  <inkml:trace contextRef="#ctx0" brushRef="#br1" timeOffset="70598.13">33299 18317 2723 0,'9'-20'44'0,"-9"20"14"0,0 0 15 0,6-14 15 15,-6 14 38-15,0 0 37 0,0 0 14 16,0 0 1-16,0 0-9 0,0 0-7 16,0 0-3-16,0 0-9 0,0 0-7 0,0 0 2 15,4 48-19-15,-4-48-4 0,0 23-16 16,0-23-14-16,-2 25-10 0,2-25-14 16,-2 28-18-16,2-15-30 0,0-13-40 0,-2 22-40 15,2-22-34-15,-4 19-38 0,4-19-44 16,-3 13-52-16,3-13-62 0,0 0-130 15,-4 11-139-15,4-11-415 0,0 0-419 0</inkml:trace>
  <inkml:trace contextRef="#ctx0" brushRef="#br1" timeOffset="70842.35">33375 18367 2962 0,'0'0'-47'0,"0"0"21"15,11-9 19-15,-11 9 20 0,0 0 30 0,0 0 14 16,0 0 7-16,0 0 6 0,0 0-6 15,0 0-4-15,0 0 5 0,0 0 3 0,0 0 5 16,0 0 10-16,0 0-3 0,0 0 4 16,0 0-4-16,0 0-1 0,0 0-6 15,-26 34 1-15,26-34-4 0,0 0-9 0,2 21-6 16,-2-21-7-16,0 0-4 0,9 25-5 16,-9-25-4-16,8 17-20 0,-8-17-28 15,9 13-34-15,-9-13-46 0,10 11-60 16,-10-11-50-16,15 6-87 0,-15-6-180 0,15 2-468 15,-15-2-356-15</inkml:trace>
  <inkml:trace contextRef="#ctx0" brushRef="#br1" timeOffset="71098.61">33532 18413 3000 0,'0'0'72'0,"0"0"-12"15,0 0-10-15,10-12-4 0,-10 12 10 16,0 0 12-16,0 0-9 0,0 0-10 0,0 0 0 15,17-6-7-15,-17 6-1 0,0 0-3 16,0 0 5-16,0 0 5 0,0 0 6 16,26 12 6-16,-26-12 12 0,0 0 9 0,6 13 7 15,-6-13 6-15,0 0 6 0,0 19-3 16,0-19 1-16,0 0 11 0,-4 22-19 16,4-22-5-16,0 0-12 0,-2 20-16 15,2-20-29-15,0 0-29 0,6 16-56 0,-6-16-61 16,0 0-75-16,17 7-77 0,-17-7-173 15,13-4-148-15,-13 4-379 0,0 0-416 0</inkml:trace>
  <inkml:trace contextRef="#ctx0" brushRef="#br1" timeOffset="72061.61">32854 16627 2843 0,'0'0'-101'0,"0"0"42"16,0 0 18-16,0 0 36 0,0 0 26 15,0 0 19-15,0 0 10 0,0 0 5 16,-13 50 13-16,11-31 13 0,0 2 14 0,2 2 5 15,0 0 7-15,2 4 3 0,0-1 15 16,3 1 8-16,-1 0-1 0,3-1-8 16,1-3-9-16,-2-2-8 0,3 0-11 0,-3-5-10 15,2-2-9-15,1 0-10 0,-2-4-8 16,-7-10-8-16,16 12-7 0,-16-12-7 0,17 7-12 16,-17-7-7-16,0 0 0 0,28-10-7 15,-16 2-4-15,-1-3-8 0,4-4-10 16,-1-3-7-16,0-1-2 0,-2 0 0 15,1 0 1-15,-1 0 2 0,1 0 2 0,-4 0 3 16,1 0 6-16,-2 4 7 0,-1-3 12 16,0 3 11-16,-1 1 9 0,0 2 4 15,0 0 6-15,-6 12-2 0,9-19 0 0,-9 19-3 16,8-17-8-16,-8 17-2 0,7-14-2 16,-7 14-2-16,0 0 0 0,8-14-6 0,-8 14 9 15,0 0 14-15,0 0 33 0,0 0 3 16,0 0 2-16,0 0 0 0,0 0 1 15,0 0-3-15,0 0-10 0,0 56-5 0,0-36-6 16,0-1-5-16,0 0-7 0,2 4-9 16,0 2-16-16,1-1-19 0,3 1-29 15,0 0-24-15,0-1-33 0,1-1-33 0,0 0-43 16,1 1-55-16,0-4-57 0,-2-5-85 16,5 4-168-16,-6-5-98 0,1-3 33 0,-6-11-266 15,6 17-209-15</inkml:trace>
  <inkml:trace contextRef="#ctx0" brushRef="#br1" timeOffset="72368.95">33477 16790 2478 0,'0'0'-94'0,"0"0"23"16,4-17 31-16,-4 17 28 0,0 0 36 0,0 0 27 15,0 0 33-15,0 0 16 0,0 0 13 16,0 0 13-16,0 0 9 0,-36 30 1 16,30-17-4-16,0 0-7 0,1 3-14 15,0 1-8-15,3 0-7 0,0 0-17 0,2-17-6 16,0 34-10-16,2-16-29 0,0-3-31 15,-2-15-46-15,8 27-56 0,-2-14-59 0,-2-4-51 16,-4-9-80-16,12 14-634 0,-3-9-327 16</inkml:trace>
  <inkml:trace contextRef="#ctx0" brushRef="#br1" timeOffset="72591.58">33599 16829 2772 0,'7'-18'-46'0,"-7"18"24"15,0 0 32-15,0 0 50 0,0 0 34 16,0 0 17-16,0 0-3 0,0 0-5 0,0 0-9 16,0 0-4-16,0 0-10 0,-38 34-5 15,34-23-3-15,4-11-6 0,-5 27-8 16,3-12-5-16,2-15-2 0,0 31-11 16,0-15-1-16,2 0-9 0,-2-16-24 0,3 29-29 15,-1-16-36-15,-2-13-45 0,4 23-44 16,-4-23-54-16,4 17-63 0,-4-17-139 0,2 8-437 15,-2-8-179-15</inkml:trace>
  <inkml:trace contextRef="#ctx0" brushRef="#br1" timeOffset="72787.18">33707 16819 2596 0,'0'0'44'15,"0"0"29"-15,0 0 47 0,0 0 50 16,0 0 38-16,0 0 9 0,0 0-13 0,0 0-31 15,17 35-17-15,-17-19-18 0,0-16-17 16,0 32-12-16,-2-13-14 0,2-2-11 16,-2 2-27-16,-2-2-35 0,0 0-46 0,-5-2-58 15,1 3-77-15,1-4-67 0,-6-4-106 16,5 2-172-16,-4-2-472 0,0-3-430 16</inkml:trace>
  <inkml:trace contextRef="#ctx0" brushRef="#br1" timeOffset="73808.39">33690 16256 2868 0,'0'0'-150'16,"0"0"7"-16,0 0 17 0,0 0 2 0,0 0 13 15,0 0 6-15,0 0 2 0,38 4 5 16,-38-4 12-16,0 0 9 0,24 2 12 15,-24-2 14-15,0 0 24 0,25 0 17 0,-25 0 33 16,0 0 27-16,21 1 21 0,-21-1 26 16,17 0 0-16,-17 0-2 0,0 0 5 15,0 0-8-15,22-1 4 0,-22 1-18 0,0 0-2 16,0 0-5-16,0 0-9 0,0 0 15 16,20 1 2-16,-20-1 1 0,0 0-2 15,0 0-4-15</inkml:trace>
  <inkml:trace contextRef="#ctx0" brushRef="#br1" timeOffset="74406.64">33864 16555 3929 0,'-5'17'16'16,"3"-2"5"-16,0 1 2 0,0 1 6 15,-2 1 1-15,2-2 1 0,0 1 0 16,-2 1-1-16,4 1-1 0,-2-2-6 0,0 2 1 16,0-2 0-16,0 2-3 0,2 0 2 15,-3-2-4-15,1 2-2 0,0 0-1 16,2-19 1-16,0 35-5 0,-3-16 3 0,1-2-1 16,0-2-4-16,2-15-1 0,-4 30 0 15,4-16 2-15,0-14 0 0,0 27-5 0,0-27 1 16,0 24 0-16,0-24-5 0,2 23 6 15,-4-10-6-15,2-13 1 0,0 23 3 0,0-23-2 16,0 25 5-16,0-25-2 0,0 22-3 16,0-22 3-16,0 24 0 0,0-24-1 15,0 21 3-15,0-21-4 0,-2 20-4 0,2-20 5 16,0 18-3-16,0-18-2 0,-2 17 2 16,2-17-3-16,0 0 2 0,-2 25 1 15,2-25-2-15,2 17 2 0,-2-17-3 0,2 15 3 16,-2-15 4-16,0 0-6 0,0 21 1 15,0-21-1-15,2 14-2 0,-2-14 2 0,0 0 2 16,0 18-3-16,0-18-3 0,0 0 3 16,4 21-2-16,-4-21 0 0,2 16 0 15,-2-16 2-15,2 14 0 0,-2-14-3 0,5 14 3 16,-5-14 0-16,0 0-2 0,2 19 3 16,-2-19-2-16,0 0 1 0,3 19-3 15,-3-19-2-15,0 0 1 0,0 17-3 0,0-17-3 16,0 0 5-16,6 16 1 0,-6-16-1 15,6 11 2-15,-6-11 1 0,0 0 2 16,6 15-2-16,-6-15 0 0,0 0 1 0,4 13 1 16,-4-13-2-16,0 0 3 0,6 14-2 15,-6-14 1-15,0 0-1 0,0 0 2 16,5 19 0-16,-5-19-2 0</inkml:trace>
  <inkml:trace contextRef="#ctx0" brushRef="#br1" timeOffset="74573.6">33866 17657 4569 0,'-5'3'14'0,"3"3"-1"0,-2-2 4 15,2 0-5-15,-2 1-1 0,-2-1-3 0,6-4-2 16,-8 10-3-16,8-10-20 0,-14 7-42 16,14-7-66-16,-14 6-68 0,5-5-85 15,9-1-153-15,-19 8-143 0,6-6-329 16,13-2-292-16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0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مدل‌سازی سیستم‌های مکانیکی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 سیستم تعلیق خودرو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C1356-F9F8-4A6F-887F-3D2CD66F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54" t="19675" r="38079" b="22602"/>
          <a:stretch/>
        </p:blipFill>
        <p:spPr>
          <a:xfrm>
            <a:off x="579863" y="1449659"/>
            <a:ext cx="2263697" cy="39586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18FCB4-4B32-480C-9D1D-C5B0E2B154F7}"/>
                  </a:ext>
                </a:extLst>
              </p14:cNvPr>
              <p14:cNvContentPartPr/>
              <p14:nvPr/>
            </p14:nvContentPartPr>
            <p14:xfrm>
              <a:off x="3293280" y="1258200"/>
              <a:ext cx="8898840" cy="555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18FCB4-4B32-480C-9D1D-C5B0E2B154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3920" y="1248840"/>
                <a:ext cx="8917560" cy="55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68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 سیستم تعلیق خودرو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C1356-F9F8-4A6F-887F-3D2CD66F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54" t="19675" r="38079" b="22602"/>
          <a:stretch/>
        </p:blipFill>
        <p:spPr>
          <a:xfrm>
            <a:off x="579863" y="1449659"/>
            <a:ext cx="2263697" cy="39586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18FCB4-4B32-480C-9D1D-C5B0E2B154F7}"/>
                  </a:ext>
                </a:extLst>
              </p14:cNvPr>
              <p14:cNvContentPartPr/>
              <p14:nvPr/>
            </p14:nvContentPartPr>
            <p14:xfrm>
              <a:off x="3382241" y="1449659"/>
              <a:ext cx="6243120" cy="95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18FCB4-4B32-480C-9D1D-C5B0E2B154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2881" y="1440299"/>
                <a:ext cx="626184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52D45-7695-46F8-BE08-ED937A0E5F64}"/>
                  </a:ext>
                </a:extLst>
              </p14:cNvPr>
              <p14:cNvContentPartPr/>
              <p14:nvPr/>
            </p14:nvContentPartPr>
            <p14:xfrm>
              <a:off x="3463920" y="2644200"/>
              <a:ext cx="8719920" cy="264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52D45-7695-46F8-BE08-ED937A0E5F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4560" y="2634840"/>
                <a:ext cx="873864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حرکت دورانی در صفحه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8D8DE9-3882-461A-BCD4-313ABCD9FB09}"/>
                  </a:ext>
                </a:extLst>
              </p14:cNvPr>
              <p14:cNvContentPartPr/>
              <p14:nvPr/>
            </p14:nvContentPartPr>
            <p14:xfrm>
              <a:off x="343800" y="1205640"/>
              <a:ext cx="11702880" cy="499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8D8DE9-3882-461A-BCD4-313ABCD9F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440" y="1196280"/>
                <a:ext cx="11721600" cy="50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حرکت دورانی در صفحه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E5407-C99C-4F66-9A4F-9E6EE874A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0" t="14931" r="20335" b="21463"/>
          <a:stretch/>
        </p:blipFill>
        <p:spPr>
          <a:xfrm>
            <a:off x="122664" y="1193180"/>
            <a:ext cx="4683512" cy="4362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2AA0-F764-40C9-BFBA-715A64B43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1" t="32520" r="24634" b="31545"/>
          <a:stretch/>
        </p:blipFill>
        <p:spPr>
          <a:xfrm>
            <a:off x="3927087" y="4432610"/>
            <a:ext cx="4683513" cy="2464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0206F1-C292-4A76-9BED-0676E0A10EF5}"/>
                  </a:ext>
                </a:extLst>
              </p14:cNvPr>
              <p14:cNvContentPartPr/>
              <p14:nvPr/>
            </p14:nvContentPartPr>
            <p14:xfrm>
              <a:off x="6271200" y="1479240"/>
              <a:ext cx="1268280" cy="29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0206F1-C292-4A76-9BED-0676E0A10E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1840" y="1469880"/>
                <a:ext cx="1287000" cy="3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5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یک 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8A771-97C4-4DE1-BF84-C6A6957E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04" t="37723" r="35701" b="27805"/>
          <a:stretch/>
        </p:blipFill>
        <p:spPr>
          <a:xfrm>
            <a:off x="390293" y="1193180"/>
            <a:ext cx="3925229" cy="2364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23BB8B-60F0-4ADB-BA30-45BAC6460C8E}"/>
                  </a:ext>
                </a:extLst>
              </p14:cNvPr>
              <p14:cNvContentPartPr/>
              <p14:nvPr/>
            </p14:nvContentPartPr>
            <p14:xfrm>
              <a:off x="1058040" y="1281600"/>
              <a:ext cx="9510840" cy="407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23BB8B-60F0-4ADB-BA30-45BAC6460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680" y="1272240"/>
                <a:ext cx="9529560" cy="40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یک 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0BB04-8DB0-4B65-91BE-CB986509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3" y="1193180"/>
            <a:ext cx="5091389" cy="2235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0DABE8-47FD-4A61-B0E5-E2905184E8D6}"/>
                  </a:ext>
                </a:extLst>
              </p14:cNvPr>
              <p14:cNvContentPartPr/>
              <p14:nvPr/>
            </p14:nvContentPartPr>
            <p14:xfrm>
              <a:off x="1341720" y="1185120"/>
              <a:ext cx="9650880" cy="388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0DABE8-47FD-4A61-B0E5-E2905184E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360" y="1175760"/>
                <a:ext cx="9669600" cy="39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0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فنر و دمپر زاویه‌ای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4DACD-9B45-47DC-9BD6-56444E10C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4" t="22723" r="12104" b="35285"/>
          <a:stretch/>
        </p:blipFill>
        <p:spPr>
          <a:xfrm>
            <a:off x="258337" y="3688341"/>
            <a:ext cx="6646127" cy="28798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7E1910-D459-4DAD-9770-F3DCB29F1548}"/>
                  </a:ext>
                </a:extLst>
              </p14:cNvPr>
              <p14:cNvContentPartPr/>
              <p14:nvPr/>
            </p14:nvContentPartPr>
            <p14:xfrm>
              <a:off x="919800" y="1128600"/>
              <a:ext cx="9189720" cy="509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7E1910-D459-4DAD-9770-F3DCB29F1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440" y="1119240"/>
                <a:ext cx="9208440" cy="51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0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یک 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BC89-28DC-4AFF-9B3E-66680184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48" t="28820" r="14299" b="17522"/>
          <a:stretch/>
        </p:blipFill>
        <p:spPr>
          <a:xfrm>
            <a:off x="390293" y="1243360"/>
            <a:ext cx="5809786" cy="3679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3C9029-3874-4155-898E-2F213BD324D1}"/>
                  </a:ext>
                </a:extLst>
              </p14:cNvPr>
              <p14:cNvContentPartPr/>
              <p14:nvPr/>
            </p14:nvContentPartPr>
            <p14:xfrm>
              <a:off x="968400" y="1285920"/>
              <a:ext cx="10380960" cy="496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3C9029-3874-4155-898E-2F213BD324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040" y="1276560"/>
                <a:ext cx="1039968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یک 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BC89-28DC-4AFF-9B3E-66680184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48" t="28820" r="14299" b="17522"/>
          <a:stretch/>
        </p:blipFill>
        <p:spPr>
          <a:xfrm>
            <a:off x="390293" y="1243360"/>
            <a:ext cx="5809786" cy="3679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7C313F-ED13-4AF6-952E-71C6B51FF7BF}"/>
                  </a:ext>
                </a:extLst>
              </p14:cNvPr>
              <p14:cNvContentPartPr/>
              <p14:nvPr/>
            </p14:nvContentPartPr>
            <p14:xfrm>
              <a:off x="427320" y="1226160"/>
              <a:ext cx="11640600" cy="563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7C313F-ED13-4AF6-952E-71C6B51FF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960" y="1216800"/>
                <a:ext cx="1165932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8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تبدیل حرکت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ADD7-B4AC-40E7-B27F-6D3AD8D28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67" t="17398" r="38628" b="62602"/>
          <a:stretch/>
        </p:blipFill>
        <p:spPr>
          <a:xfrm>
            <a:off x="315951" y="1427355"/>
            <a:ext cx="338997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E8A64-E4D8-47AF-8ADA-FD5E2584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1" t="36447" r="37010" b="30653"/>
          <a:stretch/>
        </p:blipFill>
        <p:spPr>
          <a:xfrm>
            <a:off x="312232" y="2300867"/>
            <a:ext cx="3646450" cy="2256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728E7-B1D3-4826-8490-EF8E0FFF0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1" t="70159" r="34967" b="6030"/>
          <a:stretch/>
        </p:blipFill>
        <p:spPr>
          <a:xfrm>
            <a:off x="63190" y="5006799"/>
            <a:ext cx="3895492" cy="1632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6FC386-568B-47CC-9783-842ACA5D7C44}"/>
                  </a:ext>
                </a:extLst>
              </p14:cNvPr>
              <p14:cNvContentPartPr/>
              <p14:nvPr/>
            </p14:nvContentPartPr>
            <p14:xfrm>
              <a:off x="1159920" y="1117800"/>
              <a:ext cx="9307800" cy="501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6FC386-568B-47CC-9783-842ACA5D7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560" y="1108440"/>
                <a:ext cx="9326520" cy="50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9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حرکت انتقالی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6F2C0-20B0-45A9-A4D0-B3E4566EEEDC}"/>
                  </a:ext>
                </a:extLst>
              </p14:cNvPr>
              <p14:cNvContentPartPr/>
              <p14:nvPr/>
            </p14:nvContentPartPr>
            <p14:xfrm>
              <a:off x="962280" y="1297800"/>
              <a:ext cx="10601280" cy="321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6F2C0-20B0-45A9-A4D0-B3E4566EEE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920" y="1288440"/>
                <a:ext cx="10620000" cy="32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3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تبدیل حرکت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8D2DC-CA50-4519-932C-4A428F69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4" t="26016" r="43384" b="43090"/>
          <a:stretch/>
        </p:blipFill>
        <p:spPr>
          <a:xfrm>
            <a:off x="914400" y="1310267"/>
            <a:ext cx="2375210" cy="2118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B4B590-F575-4728-A3DA-6867A699B228}"/>
                  </a:ext>
                </a:extLst>
              </p14:cNvPr>
              <p14:cNvContentPartPr/>
              <p14:nvPr/>
            </p14:nvContentPartPr>
            <p14:xfrm>
              <a:off x="673920" y="1162440"/>
              <a:ext cx="11444400" cy="556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B4B590-F575-4728-A3DA-6867A699B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560" y="1153080"/>
                <a:ext cx="11463120" cy="55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1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انرژی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7D7964-79E5-42C8-B0EE-C76662DECC0A}"/>
                  </a:ext>
                </a:extLst>
              </p14:cNvPr>
              <p14:cNvContentPartPr/>
              <p14:nvPr/>
            </p14:nvContentPartPr>
            <p14:xfrm>
              <a:off x="174960" y="1318320"/>
              <a:ext cx="11607480" cy="509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7D7964-79E5-42C8-B0EE-C76662DEC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600" y="1308960"/>
                <a:ext cx="11626200" cy="51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7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اصطکاک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A92983-68A1-4A1A-93D3-C262FC9C5A05}"/>
                  </a:ext>
                </a:extLst>
              </p14:cNvPr>
              <p14:cNvContentPartPr/>
              <p14:nvPr/>
            </p14:nvContentPartPr>
            <p14:xfrm>
              <a:off x="807480" y="1124280"/>
              <a:ext cx="11201040" cy="455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A92983-68A1-4A1A-93D3-C262FC9C5A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120" y="1114920"/>
                <a:ext cx="11219760" cy="45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فنر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218B92-B735-4765-AE97-02F10489B9A7}"/>
                  </a:ext>
                </a:extLst>
              </p14:cNvPr>
              <p14:cNvContentPartPr/>
              <p14:nvPr/>
            </p14:nvContentPartPr>
            <p14:xfrm>
              <a:off x="233640" y="1163880"/>
              <a:ext cx="11647800" cy="533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218B92-B735-4765-AE97-02F10489B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80" y="1154520"/>
                <a:ext cx="11666520" cy="53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9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فنر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1FD30-605B-4DBF-A626-85605EFD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3" y="1313883"/>
            <a:ext cx="3389970" cy="1462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D5C20B-0E71-4906-A118-0C3B8C24D957}"/>
                  </a:ext>
                </a:extLst>
              </p14:cNvPr>
              <p14:cNvContentPartPr/>
              <p14:nvPr/>
            </p14:nvContentPartPr>
            <p14:xfrm>
              <a:off x="511200" y="1192680"/>
              <a:ext cx="8632080" cy="354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D5C20B-0E71-4906-A118-0C3B8C24D9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840" y="1183320"/>
                <a:ext cx="8650800" cy="35650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99AFA5-5A43-4538-B4BE-DDF504379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685" y="4907768"/>
            <a:ext cx="5305315" cy="1950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F8E34E-6848-464A-94BD-8FD748427694}"/>
                  </a:ext>
                </a:extLst>
              </p14:cNvPr>
              <p14:cNvContentPartPr/>
              <p14:nvPr/>
            </p14:nvContentPartPr>
            <p14:xfrm>
              <a:off x="33480" y="4612680"/>
              <a:ext cx="10879920" cy="18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F8E34E-6848-464A-94BD-8FD7484276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20" y="4603320"/>
                <a:ext cx="10898640" cy="18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6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دمپر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E8D638-FE28-4013-9D19-963DCB0B06A9}"/>
                  </a:ext>
                </a:extLst>
              </p14:cNvPr>
              <p14:cNvContentPartPr/>
              <p14:nvPr/>
            </p14:nvContentPartPr>
            <p14:xfrm>
              <a:off x="191880" y="1124280"/>
              <a:ext cx="6057000" cy="43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E8D638-FE28-4013-9D19-963DCB0B06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20" y="1114920"/>
                <a:ext cx="6075720" cy="44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2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 سیستم تعلیق خودرو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66B7F-3070-4E69-AF8F-34DD6787C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95" t="17398" r="18323" b="16098"/>
          <a:stretch/>
        </p:blipFill>
        <p:spPr>
          <a:xfrm>
            <a:off x="234176" y="1193180"/>
            <a:ext cx="6032810" cy="4560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0C26D-F493-4FBF-90A1-675A53D8C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03" y="1193180"/>
            <a:ext cx="3380509" cy="20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 سیستم تعلیق خودرو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17590-EB2F-4729-BA8D-59047F95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24" t="28942" r="12470" b="21627"/>
          <a:stretch/>
        </p:blipFill>
        <p:spPr>
          <a:xfrm>
            <a:off x="481361" y="1472037"/>
            <a:ext cx="2061117" cy="33899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3D5F9B-ECB1-4B4D-899C-E770C7729C44}"/>
                  </a:ext>
                </a:extLst>
              </p14:cNvPr>
              <p14:cNvContentPartPr/>
              <p14:nvPr/>
            </p14:nvContentPartPr>
            <p14:xfrm>
              <a:off x="486720" y="1614600"/>
              <a:ext cx="10818720" cy="516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3D5F9B-ECB1-4B4D-899C-E770C7729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360" y="1605240"/>
                <a:ext cx="10837440" cy="51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40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46858</TotalTime>
  <Words>396</Words>
  <Application>Microsoft Office PowerPoint</Application>
  <PresentationFormat>Widescreen</PresentationFormat>
  <Paragraphs>157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حرکت انتقالی</vt:lpstr>
      <vt:lpstr>انرژی</vt:lpstr>
      <vt:lpstr>اصطکاک</vt:lpstr>
      <vt:lpstr>فنر</vt:lpstr>
      <vt:lpstr>فنر</vt:lpstr>
      <vt:lpstr>دمپر</vt:lpstr>
      <vt:lpstr>مثال سیستم تعلیق خودرو</vt:lpstr>
      <vt:lpstr>مثال سیستم تعلیق خودرو</vt:lpstr>
      <vt:lpstr>مثال سیستم تعلیق خودرو</vt:lpstr>
      <vt:lpstr>مثال سیستم تعلیق خودرو</vt:lpstr>
      <vt:lpstr>حرکت دورانی در صفحه</vt:lpstr>
      <vt:lpstr>حرکت دورانی در صفحه</vt:lpstr>
      <vt:lpstr>یک مثال</vt:lpstr>
      <vt:lpstr>یک مثال</vt:lpstr>
      <vt:lpstr>فنر و دمپر زاویه‌ای</vt:lpstr>
      <vt:lpstr>یک مثال</vt:lpstr>
      <vt:lpstr>یک مثال</vt:lpstr>
      <vt:lpstr>تبدیل حرکت</vt:lpstr>
      <vt:lpstr>تبدیل حرکت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260</cp:revision>
  <dcterms:created xsi:type="dcterms:W3CDTF">2021-02-22T10:05:44Z</dcterms:created>
  <dcterms:modified xsi:type="dcterms:W3CDTF">2021-11-20T07:04:48Z</dcterms:modified>
</cp:coreProperties>
</file>