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ppt/notesSlides/notesSlide9.xml" ContentType="application/vnd.openxmlformats-officedocument.presentationml.notesSlide+xml"/>
  <Override PartName="/ppt/ink/ink1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3T16:05:51.34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5524 4696 259 0,'0'0'79'15,"0"0"-27"-15,0 0-12 0,0 0 22 16,0 0-7-16,0 0 1 0,0 0 1 0,0 0 0 15,-36-15-3-15,36 15 4 0,0 0 4 16,0 0-3-16,0 0 6 0,0 0-3 16,0 0-2-16,0 0-2 0,-18 5 5 15,18-5-3-15,0 0-3 0,0 0 11 0,0 0-8 16,0 0 2-16,-16 9 5 0,16-9-7 0,0 0-2 0,-12 5-9 16,12-5-13-16,0 0 6 0,-19 9 3 15,19-9 0-15,-17 6-3 0,17-6 6 16,-19 10-2-16,7-4-2 0,-2 1-4 15,14-7-4-15,-27 13-6 0,12-5 10 0,0-1-18 16,-1 1 2-16,-2 1 2 0,0 1 2 16,0-1 1-16,-1 1-1 15,3-1-3-15,-2 3 0 0,4-2-4 16,-4-1 2-16,2 3-5 0,1-3-5 16,0 1 3-16,0-1-1 0,-1 5-18 0,0-5 21 15,2 1-9-15,-3 1 3 0,0 0-5 16,0-1 5-16,5 2-2 0,-6-3-4 15,2 4 0-15,-2-2-3 0,1 1 6 0,-1-1 1 16,0 1-4-16,2-3 1 0,-2 2-10 0,0-1 6 0,1 2 0 16,-3 0-3-16,2-3 3 0,2 0 12 15,0 0-2-15,-1 0-1 0,2-2 2 16,-2 1-4-16,1 1 3 0,-2-1 0 0,4-1-4 16,-2 1 0-16,2 0-1 0,-3-1 0 15,2 1-4-15,-2 0 5 0,3-1-7 16,-4 1-2-16,1 0 8 0,1-3-7 0,0 3 2 0,2 0 3 15,-1-1-6-15,-2 0 4 0,2 0 0 16,0 0-1-16,-2 1-3 0,3-1 2 0,-2 1 2 16,4-2-3-16,-2 2-1 0,-2-1 0 15,4 0 2-15,-3 1 2 0,0 0-7 0,2-1 0 16,-1-1 0-16,14-6 2 0,-24 13 1 16,12-5 1-16,1-3-1 15,11-5 0-15,-21 12-2 0,12-6-1 16,9-6 0-16,-18 12 0 0,18-12 4 15,-18 8-2-15,8-1 1 0,10-7-1 16,-17 10-2-16,17-10 3 0,-19 11-6 0,10-6 9 16,9-5-6-16,-18 12 7 0,18-12-7 15,-16 11 5-15,8-5-2 0,8-6-4 16,-17 9 9-16,17-9 0 0,-15 10-8 0,15-10 4 0,-15 12-4 16,15-12-1-16,-14 9 4 0,14-9 3 15,-18 9-3-15,18-9 3 0,-14 8-6 0,14-8 1 16,-15 10 2-16,15-10 5 0,-15 9 9 15,15-9-4-15,-12 8-3 0,12-8 5 0,-13 7 0 16,13-7 1-16,-15 6-3 0,15-6-1 16,0 0 2-16,-17 9-1 15,17-9-4-15,-10 8 5 0,10-8-4 16,0 0 1-16,-16 8-5 0,16-8 8 16,-12 8-8-16,12-8 3 0,0 0-2 15,-17 8 2-15,17-8-1 0,-10 7 1 0,10-7-6 16,-13 7 6-16,13-7-4 0,0 0 4 15,-21 10-2-15,21-10-2 0,-14 5 3 16,14-5 5-16,-12 6 1 0,12-6 2 0,0 0 5 0,-16 8 1 16,16-8 4-16,0 0-5 0,-13 6-4 0,13-6 1 15,0 0-4-15,0 0-1 0,-17 7-2 16,17-7 0-16,0 0-3 0,0 0 0 16,-15 6 1-16,15-6 4 0,0 0-10 0,-12 6 5 15,12-6-5-15,0 0 4 0,0 0 3 16,-14 10-4-16,14-10 0 0,0 0 2 0,-12 7-4 0,12-7 5 15,0 0-4-15,-13 7 1 0,13-7 4 16,0 0-2-16,0 0-2 0,-15 8 8 0,15-8-2 16,0 0 2-16,0 0 0 0,-12 8-3 15,12-8-4-15,0 0 6 0,0 0-4 16,0 0-1-16,0 0 10 0,-13 5-5 0,13-5 4 16,0 0 0-1,0 0-3-15,0 0 2 0,0 0 2 0,0 0 4 16,0 0-2-16,0 0 2 0,0 0-2 15,0 0 3-15,0 0-3 0,0 0 0 16,-15 6 1-16,15-6-5 0,0 0-4 0,0 0 1 16,0 0-1-16,0 0-1 0,0 0 0 15,0 0 1-15,0 0 0 0,0 0-3 16,0 0-1-16,0 0 0 0,0 0-1 0,0 0-1 0,0 0-1 16,0 0-2-16,0 0 4 0,0 0-5 15,0 0 5-15,0 0-4 0,0 0 1 0,0 0-4 16,0 0-3-16,0 0-9 0,0 0-25 15,0 0-31-15,0 0-46 0,0 0-61 16,0 0-74-16,0 0-175 0,0 0-391 0,0 0-144 16</inkml:trace>
  <inkml:trace contextRef="#ctx0" brushRef="#br0" timeOffset="4260.05">4180 4734 2237 0,'0'0'-176'0,"0"0"21"0,0 0 22 15,-19 12 19-15,19-12 13 0,0 0 19 16,0 0 15 0,0 0 18-16,0 0 12 0,0 0 5 0,-14 5 7 15,14-5 4-15,0 0-3 0,0 0 8 16,0 0 4-16,-16 6-4 0,16-6 1 16,0 0 1-16,0 0 1 0,-14 9 8 0,14-9-6 15,0 0 4-15,-15 10-2 0,15-10 2 16,-13 6 0-16,13-6 9 0,-15 9 7 15,15-9-4-15,-14 10 9 0,14-10-1 0,-16 11-1 0,16-11 4 16,-16 12 1-16,8-6-4 0,8-6-3 16,-20 13 4-16,10-6-2 0,-1 0 1 0,-1 2 0 15,12-9 1-15,-22 13 5 0,12-7 2 16,10-6 3-16,-22 14 2 0,12-11 3 16,10-3-6-16,-23 13-1 0,12-5-2 0,-2-3 6 15,13-5-8 1,-23 14-1-16,12-9 4 0,11-5-5 0,-23 12 3 15,13-5-4-15,-3 0-2 0,13-7-1 16,-23 12-4-16,9-6-1 0,2 2 6 16,2 0-6-16,10-8 1 0,-26 11 12 15,13-4-11-15,1-1-6 0,12-6 5 0,-26 14-3 16,12-9-1-16,1 2-4 0,-2 0 6 16,2-1-1-16,-1-1-3 0,14-5-2 0,-28 11-7 0,16-5 14 15,12-6-6-15,-24 8 3 0,14-2 1 16,10-6-4-16,-22 8-1 0,22-8 4 15,-19 7-3-15,19-7 1 0,-18 6 4 0,18-6-9 16,-20 7 3-16,20-7 3 0,-19 8-3 16,8-3 0-16,11-5 10 0,-19 8-15 0,19-8 4 15,-20 10 9-15,8-5-1 0,12-5-1 0,-22 10 4 16,8-4 0-16,2-1 3 0,12-5-3 0,-23 14 1 16,12-9-9-16,-2 1 8 0,13-6-7 15,-20 9 3-15,6-3 1 0,4 1-4 16,10-7 4-16,-23 12-2 0,10-8-2 0,13-4 3 15,-21 12-1-15,11-7-6 0,10-5 2 16,-22 10-2 0,12-5 1-16,10-5 3 0,-24 10-2 0,14-4 7 15,10-6 2-15,-19 8 0 0,19-8-5 16,-20 9 4-16,10-3-1 0,10-6 12 0,-17 9-3 16,17-9-10-16,-19 10 12 0,19-10-12 15,-17 9 1-15,7-5 1 0,10-4 1 0,-18 12-7 16,18-12 2-16,-14 9 1 0,4-4-3 15,10-5 2-15,-18 10-3 0,18-10 1 0,-17 12 3 16,9-7-4-16,8-5-2 0,-15 11 1 0,15-11-1 16,-15 10 3-16,15-10 2 0,-14 12 9 15,14-12-3-15,-14 9-1 0,14-9-4 0,-14 11 4 16,14-11-2-16,-13 8-5 0,13-8 5 16,-15 11-7-16,15-11 7 0,-13 9 11 15,13-9-16-15,-12 8-6 16,12-8 4-16,-10 7 1 0,10-7 3 15,-14 8-4-15,14-8 2 0,0 0 2 16,-14 9-3-16,14-9-4 0,0 0 2 0,-15 9 10 16,15-9-12-16,0 0 7 0,-17 10 6 15,17-10-8-15,-11 5 0 0,11-5 12 16,0 0-8-16,-16 10 3 0,16-10 0 0,-11 6-4 16,11-6 2-16,0 0-2 0,-13 7-5 0,13-7 4 0,0 0 0 15,-14 10-4-15,14-10 4 0,0 0 6 16,0 0-11-16,-14 8 7 0,14-8-2 15,0 0 9-15,0 0-8 0,-12 5 3 16,12-5 2-16,0 0-3 0,0 0-2 0,0 0 3 16,0 0-3-16,0 0-9 0,-13 8 6 15,13-8 3-15,0 0-3 0,0 0 3 0,0 0-6 0,0 0 6 16,0 0-6-16,0 0 0 0,0 0 14 16,0 0-12-16,0 0 4 0,-14 8 1 15,14-8-5-15,0 0-4 0,0 0 2 0,0 0-1 16,0 0-1-16,0 0-4 0,0 0 3 15,0 0 0-15,0 0 3 0,0 0 6 0,0 0-7 16,0 0 1 0,0 0-2-16,0 0-1 0,-13 9 3 15,13-9 3-15,0 0-3 0,0 0-1 0,0 0 5 16,0 0-11-16,-13 10 13 0,13-10-2 16,0 0-4-16,0 0 8 0,0 0-5 15,-12 7-5-15,12-7 8 0,0 0 5 0,0 0-2 16,-12 8-3-16,12-8 8 0,0 0-8 15,0 0-11-15,0 0 11 0,-12 7 0 0,12-7 0 0,0 0-6 16,0 0 5-16,-12 7-1 0,12-7-5 16,0 0 1-16,0 0 9 0,-13 9 4 0,13-9 1 15,0 0 4-15,0 0-3 0,0 0 1 16,-13 7 0-16,13-7-10 0,0 0 5 16,0 0-8-16,0 0 11 0,0 0-3 0,0 0-8 15,0 0 0 1,-13 9 1-16,13-9-2 0,0 0-1 15,0 0 5-15,0 0-6 0,0 0 6 0,0 0-2 16,0 0-1-16,0 0-3 0,-12 7 0 16,12-7 3-16,0 0 3 0,0 0-2 0,0 0-5 15,0 0 5-15,0 0-2 0,-14 7 1 16,14-7 1-16,0 0-1 0,0 0-3 0,0 0 4 16,-12 10-8-16,12-10 4 0,0 0 6 0,0 0-8 15,0 0 5-15,-14 7 2 0,14-7-13 16,0 0 11-16,0 0-7 0,0 0 8 0,0 0-4 15,-14 8 5-15,14-8-2 0,0 0-2 16,0 0 2-16,0 0 0 0,0 0-9 0,0 0 8 16,-12 8-8-16,12-8 10 0,0 0-2 15,0 0 5 1,0 0-10-16,-13 5 6 0,13-5-7 0,0 0 5 16,0 0 2-16,0 0-2 0,0 0 4 15,-10 10-2-15,10-10-9 0,0 0 9 16,0 0 4-16,0 0-6 0,0 0-3 0,0 0-1 15,0 0 1-15,0 0 7 0,-15 6-5 16,15-6 5-16,0 0-8 0,0 0 6 16,0 0 3-16,0 0-1 0,0 0 3 0,0 0 7 0,0 0-5 15,0 0-1-15,-15 7 4 0,15-7-8 0,0 0 6 16,0 0-6-16,0 0-5 0,0 0 10 16,0 0 6-16,0 0 4 0,0 0 2 15,0 0-2-15,0 0 4 0,0 0-3 0,0 0 5 16,0 0-4-16,0 0-2 0,0 0-2 15,0 0-2-15,0 0 0 0,0 0-5 0,0 0-2 0,0 0-11 16,0 0-27-16,0 0-27 0,0 0-27 16,0 0-64-16,0 0-87 0,0 0-208 0,0 0-225 15,0 0 91-15</inkml:trace>
  <inkml:trace contextRef="#ctx0" brushRef="#br0" timeOffset="10294.31">2665 4793 65 0,'0'0'33'0,"0"0"-21"16,0 0-2-16,0 0-7 0,0 0-1 16,0 0-5-16,0 0 3 15,0 0-2-15,0 0 0 0,0 0 4 16,0 0 9-16,0 0-17 0,0 0 4 16,0 0 10-16,10-10-12 0,-10 10 2 0,0 0 8 15,0 0-4-15,0 0 0 0,0 0-2 16,0 0 0-16,0 0 2 0,0 0 0 15,0 0-2-15,0 0 2 0,0 0 0 0,0 0-2 16,0 0 16-16,0 0 17 0,0 0 19 0,0 0 19 0,0 0 8 16,0 0 10-16,0 0 3 0,0 0 8 15,0 0-1-15,0 0 11 0,0 0-17 16,0 0 10-16,0 0-9 0,0 0 2 0,0 0-20 16,0 0 1-16,0 0-14 0,0 0-4 15,0 0 6-15,0 0-5 0,0 0 13 16,0 0-14-16,0 0-7 15,0 0 5-15,0 0-2 0,-53 10-12 16,53-10 6-16,-16 6-4 0,16-6-3 16,-18 6 4-16,18-6-11 0,-21 7-2 0,11-3-1 15,10-4-8-15,-20 5 0 0,20-5 2 16,-20 10 0-16,8-4-11 0,0 0 5 16,12-6-8-16,-24 13 2 0,12-8 6 15,-1 4 8-15,0-4-13 0,13-5 8 0,-25 11-16 0,13-5 11 0,-3 2-3 16,2-2 7-16,-2-1-4 0,3 3 7 15,-4-2-8-15,2 2 5 0,14-8-6 16,-28 10 3-16,14-2-6 0,1-2 5 16,-2 0-8-16,2 0 1 0,1 1 1 0,-5 0 0 15,17-7 4-15,-23 12 4 0,10-6 0 16,13-6 2-16,-24 11-5 16,12-5 0-16,-1 0-1 0,13-6-2 15,-23 9 2-15,12-4-5 0,11-5 2 16,-22 11-2-16,15-7 0 0,7-4-4 0,-20 11 2 15,10-5-1-15,10-6-5 0,-19 11-3 16,19-11 7-16,-23 14-3 0,16-9 2 16,-3 2 1-16,-3 1-5 0,13-8 5 0,-24 16-6 15,13-9 3-15,0 1-1 0,11-8 8 0,-24 13-9 0,14-6 0 16,-3 1 0-16,2 0 9 0,11-8 6 16,-21 13-2-16,11-7-1 0,10-6 2 15,-20 11-5-15,12-5 1 0,8-6 1 16,-19 11-2-16,19-11 0 0,-17 9-4 0,17-9 0 15,-16 11 0-15,9-6-2 0,7-5 1 16,-18 9-1-16,18-9-2 0,-17 10 1 0,17-10 3 0,-19 10-4 16,11-7 1-16,8-3-6 0,-19 13 4 15,9-8 2-15,10-5-3 0,-21 10-1 0,12-5 2 16,9-5-1-16,-22 12 0 0,12-9 6 16,10-3-6-16,-22 12 5 0,15-7-6 0,7-5 0 15,-20 12 0-15,20-12 3 0,-20 11-2 16,10-7 3-16,10-4-5 15,-18 11-3-15,18-11 4 0,-17 10-3 16,17-10 7-16,-17 10-5 0,17-10-1 16,-17 9 1-16,17-9-1 0,-15 10 1 15,15-10 4-15,-16 7-3 0,16-7-3 0,-11 8 3 16,11-8 0-16,0 0 1 0,-16 9-1 16,16-9-1-16,-11 8 0 0,11-8 5 15,0 0-4-15,-13 10-3 0,13-10 4 0,-12 7-3 0,12-7 4 16,0 0-3-16,-15 12 1 0,15-12 0 15,-10 6 0-15,10-6 0 0,0 0 4 0,-17 9-4 16,17-9-1-16,-9 7-2 0,9-7 4 16,0 0-2-16,-18 10 4 0,18-10-5 15,-13 7 1-15,13-7 0 0,-10 9-3 0,10-9 4 16,0 0-2-16,-17 7 2 16,17-7 6-16,0 0-9 0,-15 9 6 15,15-9-2-15,0 0-1 0,-12 8-1 16,12-8 5-16,0 0-1 0,-14 6-3 15,14-6-2-15,0 0 4 0,0 0-5 0,-16 9 3 16,16-9 0-16,0 0 0 0,-11 6 0 16,11-6 1-16,0 0 1 0,-13 7-2 15,13-7-3-15,0 0 7 0,-12 8-1 0,12-8-3 0,0 0 4 16,0 0-2-16,-18 8-4 0,18-8 6 16,0 0-3-16,-10 8 0 0,10-8-2 0,0 0 1 15,0 0 0-15,-15 7 0 0,15-7-1 16,0 0 3-16,0 0-3 0,-15 9 2 15,15-9 1-15,0 0-5 0,-12 8-1 0,12-8 7 16,0 0-2-16,-15 8-1 0,15-8 0 0,0 0 3 0,-14 7-6 16,14-7 6-16,0 0-3 0,-11 8 0 15,11-8-3-15,0 0 3 0,-15 10 0 16,15-10 3-16,0 0-5 0,-14 7 1 0,14-7 0 16,0 0 2-16,-13 8 5 0,13-8-5 15,0 0-9-15,0 0 6 0,-16 7 1 16,16-7 2-16,0 0 2 15,0 0-2-15,-12 8-2 0,12-8 1 16,0 0 0-16,0 0 0 0,0 0 3 0,-15 6 0 16,15-6 1-16,0 0 2 0,0 0 1 15,0 0-1-15,0 0-4 0,0 0 6 16,0 0-5-16,0 0 4 0,-13 7-5 0,13-7 5 16,0 0-3-16,0 0-1 0,0 0 0 15,0 0 3-15,0 0-6 0,0 0 4 0,0 0 3 0,-13 8-3 16,13-8-3-16,0 0 2 0,0 0 4 15,0 0-5-15,0 0 2 0,0 0 2 16,0 0-5-16,0 0 4 0,0 0 1 0,0 0-1 16,0 0-4-16,0 0 7 0,0 0-4 15,0 0 3-15,0 0-6 0,0 0 10 0,0 0-3 16,0 0 0 0,0 0 0-16,0 0 4 0,0 0-7 15,0 0-2-15,0 0-1 0,0 0 5 0,0 0 1 16,0 0-6-16,0 0-2 0,0 0 7 15,0 0-5-15,0 0 0 0,0 0 2 16,0 0 1-16,0 0-4 0,0 0 3 0,0 0 1 16,0 0-5-16,0 0-1 0,0 0 5 15,0 0-1-15,0 0 1 0,0 0-3 0,0 0 4 0,0 0-1 16,0 0-1-16,0 0 1 0,0 0-1 16,0 0-3-16,0 0 6 0,0 0-6 0,0 0 1 15,0 0 0-15,0 0 2 0,0 0-3 16,0 0 2-16,0 0-2 0,0 0-1 15,0 0 0-15,0 0 5 0,0 0-6 0,0 0 5 16,0 0-6 0,0 0 5-16,0 0-4 0,0 0 2 15,0 0-2-15,0 0-7 0,0 0-37 0,0 0-44 16,0 0-52-16,0 0-52 0,0 0-67 16,0 0-171-16,0 0-324 0,0 0-41 0</inkml:trace>
  <inkml:trace contextRef="#ctx0" brushRef="#br0" timeOffset="20426.23">3935 5410 774 0,'0'0'-57'16,"0"0"17"-16,0 0 8 0,0 0 21 0,0 0 8 16,0 0 3-16,0 0 9 0,0 0 8 15,0 0-3-15,0 0 10 0,0 0 6 0,0 0-6 16,0 0 11-16,0 0 14 0,0 0-15 16,0 0 11-16,0 0-1 0,0 0 4 0,0 0-2 0,0 0 0 15,0 0 0-15,0 0 9 0,0 0-7 16,0 0-2-16,0 0 11 0,0 0-9 15,0 0 5-15,0 0 1 0,0 0-5 0,0 0 1 16,0 0-3-16,0 0-7 0,0 0-1 16,0 0-1-16,0 0 5 0,0 0-16 15,0 0 8-15,0 0-11 16,0 0-3-16,0 0 6 0,-2 18-8 16,2-18 10-16,0 0-10 0,0 0-7 15,-9 10 4-15,9-10 1 0,0 0-6 0,0 0 2 16,-13 14 4-16,13-14-4 0,0 0 6 15,-8 12-13-15,8-12-1 0,0 0-4 16,-9 9 6-16,9-9-4 0,0 0 5 0,0 0-1 16,-8 13-7-16,8-13 7 0,0 0 2 0,-8 10-7 0,8-10-1 15,0 0 2-15,0 0 1 0,-7 15-1 16,7-15 3-16,0 0-9 0,0 0 15 16,-9 16-6-16,9-16-9 0,0 0 3 15,0 0 8-15,0 0-8 0,-6 11 3 0,6-11 5 16,0 0-8-16,0 0 3 0,0 0 0 15,0 0-3-15,0 0 2 0,0 0 6 0,0 0-8 0,0 0-4 16,0 0 9-16,-6 13-6 0,6-13 1 16,0 0 1-16,0 0-1 0,0 0 2 15,0 0 4-15,0 0-9 0,0 0 3 0,0 0 3 16,0 0-3-16,0 0 0 0,0 0 1 16,0 0-2-16,0 0-5 0,0 0 6 0,0 0-2 15,0 0 2 1,0 0 2-16,0 0-4 0,0 0-3 15,0 0 10-15,-6 14-2 0,6-14-4 0,0 0 4 16,0 0-3-16,0 0 3 0,0 0 0 16,0 0-9-16,0 0 0 0,0 0 10 0,-8 13-5 15,8-13-1-15,0 0 1 0,0 0-3 16,0 0 4-16,0 0 2 0,0 0 0 16,-6 15-6-16,6-15 9 0,0 0-13 0,0 0 15 0,0 0-1 15,0 0-3-15,0 0 2 0,0 0-1 16,0 0-1-16,0 0 2 0,0 0 7 0,0 0-2 15,0 0-6-15,0 0 8 0,0 0-5 16,0 0-3-16,0 0 1 0,0 0 3 16,0 0-7-16,-4 16 2 0,4-16 0 15,0 0-4-15,0 0 8 16,0 0-4-16,0 0-4 0,0 0 16 0,0 0-13 16,0 0-1-16,0 0 5 0,0 0 5 15,0 0-2-15,0 0-6 0,0 0 0 16,0 0 9-16,0 0-12 0,0 0-1 0,0 0 13 15,0 0-6-15,47-16-4 0,-47 16-1 16,0 0 7-16,0 0 4 0,21-4-6 16,-21 4 8-16,13-6-8 0,-13 6 3 0,17-3-6 0,-17 3-6 15,19-7-18-15,-19 7-26 0,17-6-30 16,-17 6-36-16,17-8-55 0,-17 8-115 0,13-8-286 16,-9 3 238-16</inkml:trace>
  <inkml:trace contextRef="#ctx0" brushRef="#br0" timeOffset="21482.45">3971 5582 1494 0,'0'0'-107'0,"0"0"30"16,0 0 9-16,0 0 12 0,0 0 7 15,0 0 19-15,0 0-2 16,0 0 11-16,0 0 0 0,0 0 6 16,0 0 1-16,0 0-2 0,0 0 2 0,0 0 1 15,0 0 4-15,0 0-2 0,0 0 9 16,0 0-3-16,0 0 0 0,-20 25 6 15,20-25 1-15,0 0 7 0,0 0 0 16,0 0 7-16,0 0 2 0,0 0-3 0,0 0 1 16,0 0 0-16,0 0 0 0,0 0 5 0,0 0 0 0,0 0-1 15,0 0-3-15,0 0 1 0,0 0 1 16,0 0-8-16,0 0 1 0,0 0 2 16,41-21-5-16,-41 21 1 0,17-6 3 15,-17 6-8-15,17-6-2 0,-17 6-6 0,14-5-34 16,-14 5-28-16,0 0-54 0,22-6-215 15,-22 6 106-15</inkml:trace>
  <inkml:trace contextRef="#ctx0" brushRef="#br0" timeOffset="23172.43">3173 5189 842 0,'0'0'-62'0,"0"0"11"0,0 0 3 16,0 0 11-16,0 0 5 0,0 0 6 15,19-9 5-15,-19 9 3 0,0 0 4 16,0 0 3-16,0 0 13 0,0 0 13 16,0 0 6-16,6-14 5 0,-6 14 6 0,0 0-8 15,0 0 7-15,0 0 2 0,0 0-7 16,0 0 4-16,0 0-5 0,0 0-5 0,0 0 4 0,0 0-6 15,0 0-2-15,0 0 4 0,0 0-3 16,0 0 6-16,0 0-5 0,0 0 4 16,0 0 10-16,0 0-14 0,0 0 5 0,0 0 5 15,0 0 4-15,0 0 3 0,0 0 2 16,0 0 0-16,0 0-11 0,0 0 11 0,0 0-8 16,0 0 9-1,2-16 5-15,-2 16-5 0,0 0 8 16,0 0-2-16,0 0 3 0,0 0 3 0,0 0 5 15,0 0-5-15,0 0 8 0,0 0-3 16,0 0-6-16,0 0 9 0,0 0-8 16,0 0-7-16,0 0-5 0,0 0 4 0,0 0-6 15,0 0-5-15,0 0-1 0,0 0-4 16,0 0 12-16,0 0-15 0,0 0 5 0,0 0-15 0,0 0 0 16,0 0 0-16,0 0-5 0,0 0 6 15,0 0-8-15,0 0 3 0,0 0-3 0,0 0 11 16,0 0 6-16,0 0 4 0,0 0 0 15,0 0-1-15,0 0-7 0,0 0 8 16,0 0 0-16,0 0-5 0,0 0 6 0,0 0-7 16,0 0-5-1,0 0 2-15,0 0 2 0,-27 39 0 16,27-39-4-16,-11 16 5 0,11-16-3 0,-9 15 4 16,9-15-5-16,-10 17 3 0,10-17-6 15,-8 15-5-15,8-15 8 0,-10 15-2 16,10-15-1-16,-8 16-7 0,8-16 0 0,-6 13 3 15,6-13-8-15,-6 11 8 0,6-11-3 16,0 0 3-16,-8 16-10 0,8-16 5 0,0 0 1 0,-7 11 1 16,7-11-4-16,0 0-3 0,0 0 5 15,0 0-2-15,-6 13 0 0,6-13 0 0,0 0 3 16,0 0-4-16,0 0 5 0,0 0-4 16,0 0-1-16,0 0 2 0,0 0-1 15,0 0 5-15,0 0-2 0,-7 14-1 0,7-14 0 16,0 0-1-16,0 0 6 0,0 0-5 0,0 0 2 0,0 0 3 15,0 0-6-15,0 0 4 0,0 0-2 16,0 0-2-16,0 0 0 0,0 0-2 16,0 0 3-16,56-17-1 0,-56 17-2 0,18-4 3 15,-5 0-24-15,-13 4-28 0,21-4-35 16,-21 4-35-16,23-1-34 0,-11-2-46 0,-12 3-101 16,16-3-400-1,-8-1 48-15</inkml:trace>
  <inkml:trace contextRef="#ctx0" brushRef="#br0" timeOffset="24777.45">1964 4966 1877 0,'0'0'-144'0,"0"0"15"0,0 0 14 16,0 0 16-16,19-19 15 0,-19 19 8 16,0 0 11-16,0 0 12 0,0 0 16 0,0 0 12 15,0 0 2-15,0 0 11 0,0 0 8 16,0 0 1-16,0 0 11 0,0 0 9 16,0 0 6-16,0 0 5 0,0 0 2 0,0 0 2 15,0 0 13-15,0 0-11 0,0 0-7 0,0 0 5 16,0 0 1-16,0 0-4 0,0 0 7 0,0 0 8 15,0 0-6-15,0 0-6 0,0 0 4 16,0 0-13-16,0 0 9 0,0 0-5 0,0 0-9 16,0 0 0-16,0 0 9 0,0 0 4 15,0 0-12-15,0 0-3 0,0 0-4 0,0 0-4 16,0 0 11-16,0 0-5 0,0 0-1 0,0 0 5 16,0 0-12-16,0 0 1 0,0 0 11 15,0 0 3-15,0 0-8 0,0 0 16 0,0 0-8 16,0 0 11-16,0 0 4 0,0 0-5 15,0 0-4-15,0 0 6 0,0 0-16 16,0 0 4-16,0 0-1 0,0 0-1 0,0 0 1 16,0 0-3-1,0 0-12-15,0 0 8 0,0 0 4 0,0 0-6 16,0 0 12-16,0 0-12 0,0 0-2 16,0 0 8-16,0 0-7 0,0 0 3 15,0 0 1-15,0 0 1 0,0 0-3 0,0 0 3 16,0 0-4-16,0 0-2 0,0 0 20 15,-28 36-5-15,28-36 2 0,-10 14 2 16,10-14-7-16,-9 13 3 0,9-13-2 0,-10 15 5 0,10-15-6 16,-9 18 1-16,4-9-6 0,5-9 2 15,-7 19-11-15,7-19 8 0,-8 15-3 0,8-15 1 16,-10 16-5-16,10-16 3 0,-6 13 0 16,6-13-1-16,0 0-4 0,-9 16 4 15,9-16 1-15,0 0 0 0,-7 11 2 0,7-11-1 16,0 0-2-1,0 0-2-15,-7 13-2 0,7-13 3 0,0 0-4 16,0 0 3-16,0 0-6 0,0 0 6 16,0 0-6-16,0 0 4 0,0 0-4 15,-4 15 3-15,4-15 0 0,0 0-1 16,0 0 0-16,0 0 2 0,0 0-5 0,0 0 1 16,0 0 3-16,0 0-2 0,0 0 4 15,0 0-1-15,0 0-10 0,0 0 8 0,43-11-4 0,-43 11 3 16,0 0-3-16,20-4 7 0,-20 4-7 0,0 0 1 15,24-2-3-15,-24 2 4 0,0 0 0 16,25 2-2-16,-25-2 7 0,19 2-13 16,-19-2-5-16,25 2-59 0,-10-2-67 15,-15 0-100-15,34-6-219 0,-12 0-196 0,-4 1 117 16</inkml:trace>
  <inkml:trace contextRef="#ctx0" brushRef="#br1" timeOffset="63044.37">3168 4369 129 0,'0'0'43'15,"0"0"-8"-15,0 0 10 0,0 0-12 16,0 0-3-16,0 0 1 0,0 0-4 0,0 0 5 16,0 0 4-1,0 0 0-15,0 0 2 0,0 0-1 0,0 0 1 16,0 0 1-16,0 0 5 0,0 0 0 16,0 0 23-16,0 0-6 0,0 0 8 15,0 0 1-15,0 0 12 0,0 0 10 16,0 0-3-16,0 0 5 0,0 0 0 0,0 0 3 15,0 0-10-15,0 0 2 0,0 0-8 16,0 0-4-16,0 0 0 0,0 0 8 0,0 0 7 0,0 0-9 16,0 0-4-16,0 0-11 0,0 0-6 15,0 0-7-15,0 0-7 0,0 0-4 16,0 0-1-16,0 0-3 0,0 0-8 0,0 0 1 16,0 0-1-16,0 0-12 0,0 0 6 15,0 0-5-15,0 0-5 0,36 16 4 16,-36-16-7-16,0 0 4 15,0 0-5-15,24 0 0 0,-24 0 10 0,0 0 6 16,0 0 2-16,18 0 10 0,-18 0-5 16,0 0 8-16,0 0-2 0,0 0-1 15,0 0-2-15,0 0 2 0,0 0-5 16,20 0-2-16,-20 0-5 0,0 0-1 0,0 0-8 16,0 0 5-16,0 0-7 0,0 0 3 15,0 0-5-15,0 0 0 0,0 0-1 0,0 0-2 0,0 0-3 16,0 0 4-16,0 0-6 0,0 0-1 15,0 0 4-15,0 0-3 0,0 0-3 0,0 0 4 16,0 0-5-16,0 0-1 0,0 0 1 16,0 0 0-16,0 0-1 0,0 0 1 15,0 0-1-15,0 0 1 0,0 0-6 0,-66-2 5 16,66 2 3 0,0 0-1-16,0 0-4 0,-21-1 6 15,21 1-3-15,0 0-2 0,0 0 3 0,0 0-1 16,0 0-2-16,-21-3 0 0,21 3 2 15,0 0 2-15,0 0-5 0,0 0 3 0,0 0-2 16,0 0 5-16,0 0-2 0,0 0-1 16,-19-1 0-16,19 1-3 0,0 0 1 15,0 0 0-15,0 0 2 0,0 0 2 0,0 0 6 0,0 0 7 16,0 0 2-16,0 0-4 0,0 0-3 16,0 0 1-16,0 0-5 0,0 0-3 0,-20-4 2 15,20 4-2-15,0 0-3 0,0 0 3 16,0 0-2-16,-16-4-1 0,16 4-1 0,0 0 3 15,0 0-4-15,0 0 4 0,0 0-1 16,0 0-5-16,0 0 4 0,0 0-2 0,-19-4-2 0,19 4-2 16,0 0 3-16,0 0-4 0,0 0 3 15,0 0 2-15,0 0 3 0,0 0-4 16,0 0 3-16,0 0-3 0,0 0 1 0,0 0 0 16,0 0 0-16,0 0 1 0,0 0-1 15,0 0-1-15,0 0 1 0,0 0 0 0,0 0 1 16,0 0-2-1,0 0 0-15,0 0 1 0,61 3 0 16,-61-3-6-16,0 0 4 0,0 0-3 0,0 0-1 16,0 0 5-16,0 0-5 0,0 0 1 15,19 0 4-15,-19 0-2 0,0 0 2 16,0 0-3-16,0 0 4 0,0 0-2 0,0 0 2 16,0 0 1-16,0 0-2 0,0 0 2 15,0 0 2-15,0 0-2 0,0 0 0 0,0 0-2 0,0 0 1 16,0 0 3-16,0 0-4 0,0 0 1 15,0 0 2-15,0 0-5 0,19 1 1 0,-19-1 2 16,0 0-3-16,0 0-1 0,0 0 2 16,0 0-2-16,0 0 5 0,0 0-4 15,0 0 4-15,0 0-5 0,0 0 4 0,0 0-3 16,0 0 1 0,0 0 1-16,0 0 1 0,19 2 0 15,-19-2 0-15,0 0 1 0,0 0-5 0,0 0 3 16,0 0 1-16,0 0 2 0,0 0 0 15,0 0 2-15,0 0-4 0,0 0 1 16,0 0 2-16,0 0-1 0,0 0-1 0,0 0 1 16,0 0-3-16,18 2 1 0,-18-2-1 15,0 0 0-15,0 0 1 0,0 0 0 0,0 0 1 0,0 0-4 16,18 4 1-16,-18-4 2 0,0 0-1 16,0 0 0-16,0 0 0 0,0 0-2 0,0 0 4 15,0 0 0-15,17 1-2 0,-17-1 1 16,0 0 1-16,0 0 1 0,0 0-3 0,0 0 0 15,0 0 0-15,0 0 1 0,0 0 1 16,0 0 0-16,0 0 2 0,0 0 2 0,0 0 10 16,15 4 3-16,-15-4-2 0,0 0 8 0,0 0 0 31,0 0-4-31,0 0 1 0,0 0-1 0,0 0-3 0,0 0-2 0,0 0 2 0,0 0-6 16,0 0 7-16,0 0-4 0,0 0-2 15,0 0 7-15,0 0 1 0,0 0 7 16,0 0 2-16,0 0 5 15,0 0-1-15,0 0 4 0,0 0-2 16,0 0 3-16,0 0 0 0,0 0 2 16,0 0 0-16,0 0-4 0,0 0 0 0,0 0-1 15,0 0-8-15,0 0-3 0,0 0-1 16,0 0-1-16,0 0-3 0,0 0-7 16,0 0 1-16,0 0-3 0,0 0-1 15,0 0 0-15,0 0-3 0,0 0 1 0,0 0 0 0,0 0-1 0,0 0-5 16,0 0 2-16,0 0-2 0,0 0 0 15,0 0 2-15,0 0 1 0,0 0-3 0,0 0 1 16,0 0-2-16,0 0-1 0,-4 23 1 16,4-23-3-16,0 0 3 0,0 0-2 15,0 0 2-15,0 0 0 0,0 0 0 16,0 0 1-16,0 0-1 16,0 0-1-16,0 0 3 0,0 0-2 15,-9 25 0-15,9-25 4 0,0 0-5 0,0 0-1 16,0 0 3-16,0 0-1 0,-6 15 1 15,6-15-1-15,0 0 2 0,0 0-1 16,0 0-4-16,0 0 2 0,-9 14 2 16,9-14-4-16,0 0 2 0,0 0 3 0,0 0-3 15,0 0 0-15,0 0 1 0,-6 15 0 0,6-15-3 0,0 0 3 16,0 0-1-16,0 0-1 0,0 0 3 16,0 0-2-16,0 0-2 0,0 0 2 15,0 0 0-15,-4 14 3 0,4-14-2 0,0 0-1 16,0 0 2-16,0 0-2 0,0 0 0 15,0 0-1-15,0 0-1 0,0 0 3 16,0 0-2-16,-4 18 2 16,4-18-2-16,0 0 0 0,0 0 2 15,0 0 6-15,0 0-5 0,0 0-2 16,0 0 0-16,-2 17 3 0,2-17-1 0,0 0-1 16,0 0 1-16,0 0-1 0,0 0 2 15,0 0-1-15,0 0 1 0,0 19-1 16,0-19-3-16,0 0 1 0,0 0-2 0,0 0 4 15,0 0-4-15,0 0 4 0,-4 16-1 0,4-16 1 0,0 0-3 16,0 0 5-16,0 0-4 0,0 0 2 16,0 0 2-16,0 20-3 0,0-20 0 15,0 0-1-15,0 0 0 0,0 0 3 0,2 18-2 16,-2-18-1-16,0 0 2 0,0 0-4 16,0 0-1-16,0 0 5 0,0 19-2 15,0-19 1-15,0 0 1 0,0 0-1 0,0 0 0 0,2 17 6 16,-2-17-7-16,0 0 2 0,0 0-1 15,0 0-1-15,0 0 1 0,0 17 0 0,0-17 0 16,0 0 0-16,0 0-2 0,0 0 0 16,0 0 2-16,0 0 1 0,2 17 1 0,-2-17-1 15,0 0 2-15,0 0-3 0,0 0 3 16,0 0-2 0,0 0 0-16,0 0-1 0,0 0 0 0,-2 19 0 15,2-19-1-15,0 0 1 0,0 0 1 16,0 0 3-16,0 0-4 0,0 0 2 15,-2 17-2-15,2-17 3 0,0 0-1 0,0 0 3 16,0 0-6-16,0 0 4 0,0 0-6 16,-2 20 6-16,2-20-3 0,0 0 1 0,0 0 1 15,0 0-3-15,0 0 2 0,0 0 2 0,-2 19-4 16,2-19 0-16,0 0 1 0,0 0 0 0,0 0 0 16,0 0 0-16,-5 17 0 0,5-17 1 15,0 0-1-15,0 0 3 0,0 0-1 16,0 0 0-16,-3 15 4 0,3-15-3 0,0 0 1 15,0 0-3-15,0 0 3 0,0 0-1 16,0 0 4 0,0 0-4-16,-2 17-2 0,2-17 0 0,0 0-2 15,0 0 3-15,0 0-2 0,0 0 0 16,-2 18-1-16,2-18 0 0,0 0-1 0,0 0 2 16,0 0-2-16,0 0 3 0,0 18 0 15,0-18 4-15,0 0-3 0,0 0 0 16,0 0-5-16,-2 22 4 0,2-22 0 0,0 0-3 15,0 0 3-15,0 0 2 0,2 15 2 0,-2-15 3 16,0 0 15-16,0 0 0 0,0 17 1 0,0-17-9 16,0 0 2-16,0 0 1 0,0 0-14 15,2 18 8-15,-2-18-11 0,0 0 13 0,0 0-4 16,0 0-2-16,0 16 4 0,0-16-1 16,0 0-1-16,0 0 1 0,0 0-4 15,-2 19-1-15,2-19 0 16,0 0-3-16,0 0 0 0,0 0 4 15,0 19-4-15,0-19-2 0,0 0 8 16,0 0-10-16,0 20 4 0,0-20-6 0,0 0 5 16,-2 16-1-16,2-16 1 0,0 0 5 15,0 0-5-15,0 21 2 0,0-21 1 16,0 0-7-16,0 19 1 0,0-19 3 0,0 0-3 16,-2 17-2-16,2-17 5 0,0 0-3 0,0 20 6 0,0-20 2 15,0 0-5-15,0 19 1 0,0-19-1 16,0 0 3-16,-2 19-5 0,2-19 7 0,0 0 1 15,-2 19-13-15,2-19 11 0,0 0-3 16,0 20 0-16,0-20 0 0,0 0-2 16,0 22 1-16,0-22-2 0,0 0-3 0,0 21 4 15,0-21 2-15,0 0-3 0,0 21 0 0,0-21-1 0,0 0 0 16,-2 21 4-16,2-21-1 0,0 0-4 16,-2 21 6-16,2-21-7 0,0 0 0 15,0 22 3-15,0-22-2 0,0 0 5 0,0 24-5 16,0-24 3-16,0 15-4 0,0-15 6 15,0 0 1-15,0 21-8 0,0-21 5 0,2 15 6 16,-2-15-9 0,0 0 3-16,0 24-2 0,0-24-2 15,0 16 3-15,0-16-14 0,2 16 11 0,-2-16 8 16,0 0-6-16,0 26 2 0,0-26-2 16,0 15 1-16,0-15 3 0,0 0-2 15,0 25-6-15,0-25 6 0,0 15-5 0,0-15 6 16,0 0-1-16,0 23-2 0,0-23 0 15,0 15 1-15,0-15 3 0,2 16 2 0,-2-16-8 0,0 0 6 16,-2 22-6-16,2-22 6 0,0 0-4 16,0 23 1-16,0-23-3 0,2 15-1 0,-2-15-1 15,0 0-1-15,0 23 4 0,0-23 0 16,0 15 8-16,0-15-8 0,0 17 1 16,0-17 0-16,0 0 3 0,2 23-3 0,-2-23-3 15,0 16-3 1,0-16 13-16,2 15-8 0,-2-15 5 0,0 0-2 15,0 23-1-15,0-23-1 0,2 15-1 16,-2-15 4-16,0 0 1 0,2 21 0 0,-2-21-2 16,0 15-1-16,0-15-2 0,2 15-7 15,-2-15 10-15,0 0 2 0,0 23 0 16,0-23-6-16,3 16 5 0,-3-16-4 16,0 16 7-16,0-16 2 0,0 0-7 0,0 24-4 0,0-24 8 15,0 15-5-15,0-15 1 0,0 0-4 0,-3 22 3 16,3-22 0-16,0 18-1 0,0-18 2 15,0 0-9-15,-2 22 9 0,2-22 3 16,0 0-7-16,0 22 8 0,0-22-3 0,-2 15-1 16,2-15 0-16,0 0-2 0,-2 21-4 15,2-21 10-15,0 0-3 0,-2 19 4 0,2-19-3 0,0 0-4 16,0 21 0-16,0-21 4 0,-2 15 0 16,2-15 0-16,0 0-5 0,-2 19 4 0,2-19 3 15,0 0 1-15,0 21-20 0,0-21-2 16,0 0 3-16,-2 21 1 0,2-21 3 0,0 0 0 15,0 19-2-15,0-19 4 0,0 0 1 16,-2 19 0-16,2-19 2 16,0 0 5-16,0 19-5 0,0-19 3 15,0 0-2-15,0 21-2 0,0-21 5 16,0 0-4-16,-2 19 0 0,2-19 6 16,0 0-2-16,0 23 6 0,0-23-12 0,-2 14 2 15,2-14 1-15,0 0 3 0,0 23 1 16,0-23-2-16,-2 14 0 0,2-14 7 0,0 0-8 15,-3 22-1-15,3-22 0 0,0 0 4 0,-2 19 1 0,2-19 0 16,0 0-2-16,0 19 3 0,0-19-6 16,0 0 6-16,-2 18-4 0,2-18-4 0,0 0 7 15,0 19 0-15,0-19-4 0,0 0 0 16,-2 20 2-16,2-20 0 0,0 0-2 16,-2 16 10-16,2-16-6 0,0 0-1 0,-2 20 2 15,2-20-2 1,0 0-1-16,0 19 6 0,0-19 1 15,0 0-8-15,-2 18-2 0,2-18 1 0,0 0 0 16,-4 14 2-16,4-14-2 0,0 0 7 16,-3 18-6-16,3-18-1 0,0 0 0 15,0 0 3-15,0 23-1 0,0-23 1 0,0 0-1 16,-2 15 2-16,2-15 0 0,0 0 0 16,0 0-4-16,0 0-2 0,0 21 6 0,0-21-1 0,0 0 2 15,0 0-1-15,-2 16 6 0,2-16-7 16,0 0-4-16,0 0 4 0,0 0-3 0,0 20 3 15,0-20 1-15,0 0 2 0,0 0-6 16,0 0 2-16,-2 18-3 0,2-18 4 16,0 0-4-16,0 0 1 0,0 0 3 0,0 0-1 15,0 18 1 1,0-18-3-16,0 0 2 0,0 0 2 0,0 0-4 16,0 0 2-16,0 0-1 0,0 0 2 15,-2 18 3-15,2-18-2 0,0 0-2 0,0 0 9 16,0 0-4-16,0 0 6 0,0 0-6 15,0 0 3-15,0 0 2 0,0 0 0 16,0 0 0-16,0 0 2 0,0 0-2 0,0 0 4 16,0 0-3-16,0 0 2 0,-7 12-4 0,7-12 2 15,0 0 0-15,0 0-7 0,0 0 3 0,0 0 0 16,0 0-5-16,0 0 7 0,-22 0-10 16,22 0 4-16,0 0-1 0,0 0 4 0,0 0-1 15,0 0-1-15,-24-3-4 0,24 3 2 16,0 0 0-16,0 0 3 0,0 0-4 15,0 0 1-15,-26-4 1 0,26 4-1 0,0 0 1 0,0 0 0 16,0 0-8-16,-16-3 5 0,16 3 3 0,0 0-2 16,0 0-2-16,-17-5 0 0,17 5-1 15,0 0 3-15,0 0-2 0,-20-3 1 16,20 3-2-16,0 0 9 0,0 0-9 0,0 0 4 16,0 0 1-16,-18-5 8 0,18 5-5 15,0 0 2-15,0 0-1 16,0 0 1-16,0 0 2 0,0 0 1 15,0 0-2-15,0 0 1 0,0 0-2 16,-18-5 4-16,18 5-6 0,0 0 1 0,0 0-1 16,0 0-1-16,0 0 0 0,0 0 2 15,0 0-4-15,0 0 1 0,0 0-2 0,0 0 0 16,0 0 1-16,0 0-1 0,-16-4 2 16,16 4-4-16,0 0 3 0,0 0-1 0,0 0-2 0,0 0 1 15,0 0-1-15,0 0 1 0,0 0-1 16,0 0 2-16,0 0 2 0,0 0-3 15,0 0 3-15,0 0-2 0,0 0 1 0,0 0 4 16,0 0-3-16,0 0 9 0,0 0 3 16,0 0-2-16,0 0 3 0,0 0 0 0,0 0-2 15,0 0 4 1,0 0-1-16,0 0 1 0,0 0 3 0,0 0-1 16,0 0 4-16,0 0 1 0,0 0 1 15,0 0 3-15,0 0 1 0,0 0-1 0,0 0-3 16,-11-9-3-16,11 9-2 0,0 0 0 15,0 0-2-15,0 0-3 0,0 0-4 16,0 0 0-16,0 0 0 0,0 0-2 0,0 0-2 16,0 0 0-16,11-32 0 0,-11 32-2 0,0 0 1 15,0 0-2-15,4-19-2 0,-4 19 0 0,0 0 1 16,2-17-1-16,-2 17-1 0,0 0-2 16,2-16 4-16,-2 16-4 0,0 0 2 0,4-17 1 15,-4 17-3-15,0 0 1 0,4-22-2 16,-4 22 1-16,0 0 0 0,0-19-2 15,0 19 3-15,0 0-2 16,3-18 1-16,-3 18-1 0,0 0-1 16,4-22 1-16,-4 22-2 0,2-13 2 0,-2 13 1 15,0 0 0-15,0-22-2 0,0 22 1 16,0 0 0-16,3-18-1 0,-3 18-2 0,0 0 2 16,2-23 1-16,-2 23-1 0,2-15 1 15,-2 15-4-15,0 0 5 0,2-21-1 16,-2 21 1-16,4-13-2 0,-4 13-1 0,0 0 1 0,2-20 1 15,-2 20 0-15,0 0 0 0,4-16-2 16,-4 16 3-16,0 0-2 0,4-20 1 0,-4 20-3 16,0 0 1-16,2-15 2 0,-2 15 0 15,0 0 1-15,0 0-2 0,4-21-2 0,-4 21 3 16,0 0 0-16,0 0 2 0,2-17 0 16,-2 17-3-16,0 0 0 0,0 0 0 0,3-16 1 0,-3 16 0 15,0 0-3-15,0 0 3 0,0 0 0 16,2-18 0-16,-2 18-1 0,0 0 1 0,0 0 0 15,0 0 0-15,3-18 0 0,-3 18-1 16,0 0 0-16,0 0 2 0,0 0-3 0,-3-19 3 16,3 19-2-16,0 0-1 0,0 0 2 15,0 0-1 1,0 0 2-16,0-20-1 0,0 20-1 0,0 0 1 16,0 0 1-16,0 0 0 0,0-20-1 15,0 20 0-15,0 0-1 0,0 0 1 16,0 0 1-16,-2-22-1 0,2 22-1 0,0 0 2 15,0 0-1-15,0 0 0 0,0-18-1 16,0 18 0-16,0 0 1 0,0 0-1 0,0 0 2 16,-3-18-2-16,3 18 1 0,0 0 0 0,0 0-1 0,0 0 1 15,0 0-2-15,0-19 1 0,0 19 0 16,0 0 2-16,0 0-3 0,0 0 1 16,-2-18 1-16,2 18-1 0,0 0 0 0,0 0 0 15,0 0 1-15,0 0 0 0,-2-23 0 16,2 23-3-16,0 0 3 0,0 0 1 0,0 0-2 15,0 0 1 1,-2-20 0-16,2 20 0 0,0 0 0 16,0 0 0-16,0 0 0 0,-2-22 0 0,2 22-1 15,0 0 1-15,0 0-3 0,-2-17 1 16,2 17 1-16,0 0 2 0,0 0-1 16,0 0-1-16,0 0 1 0,0-21 1 0,0 21-2 15,0 0 2-15,0 0-1 0,-2-17-1 16,2 17 1-16,0 0 1 0,0 0-1 0,0 0 1 0,2-19 0 15,-2 19-1-15,0 0 0 0,0 0 1 0,0-20-3 16,0 20 1-16,0 0 1 0,0 0 1 16,0-18-2-16,0 18 1 0,0 0 0 0,0 0 0 15,0-21-1-15,0 21 1 0,0 0-2 16,0 0 3-16,0-21-3 0,0 21 2 16,0 0-2-16,2-19 2 0,-2 19-2 0,0 0 1 0,2-19 1 15,-2 19 0-15,0 0-1 0,2-19 0 16,-2 19 1-16,0 0 2 0,0-19-4 0,0 19 4 15,0 0-2-15,0-19 0 0,0 19 0 16,0 0 0-16,4-19 0 0,-4 19 0 0,0 0-3 16,3-19 3-16,-3 19-2 0,2-14 2 15,-2 14 0-15,0 0 0 16,3-19 0-16,-3 19 1 0,0 0-1 16,2-17-1-16,-2 17 0 0,0 0 1 15,2-17-2-15,-2 17 1 0,0 0 1 0,2-19-3 16,-2 19 0-16,0 0 5 0,2-17-2 15,-2 17-1-15,0 0 0 0,2-17 1 16,-2 17-1-16,0 0-1 0,4-21 2 0,-4 21-2 16,0 0 1-16,2-19 0 0,-2 19 1 0,0 0-1 0,2-19 0 15,-2 19 1-15,0 0 0 0,0-21-1 16,0 21 2-16,0 0-2 0,0-19-1 16,0 19 1-16,0 0-1 0,2-20 2 0,-2 20-3 15,0 0 3-15,2-20-2 0,-2 20 1 16,0 0 0-16,0-19-2 0,0 19 3 0,0 0-1 15,3-20 1 1,-3 20 0-16,0 0-3 0,2-19 3 16,-2 19 0-16,0 0 2 0,0-19-3 0,0 19-2 15,0 0 1-15,2-22-1 0,-2 22 2 16,0 0-2-16,-2-21-6 0,2 21 1 16,0 0-2-16,-2-22 0 0,2 22 2 0,0 0-2 15,-3-22 5-15,3 22 0 0,0-17 0 16,0 17 0-16,0 0-2 0,0-25 2 0,0 25 2 0,0 0 0 15,-2-21-3-15,2 21 4 0,0 0 0 0,0-23-2 16,0 23 1-16,0 0 1 0,0-19-3 16,0 19 2-16,0 0 2 0,0 0-2 15,0-22 0-15,0 22 2 0,0 0-1 0,0-18 0 16,0 18 1-16,0 0-1 0,0-19-2 16,0 19 0-1,0 0 2-15,0 0 1 0,5-21-3 0,-5 21 0 16,0 0 2-16,2-15-1 0,-2 15 1 15,0 0 0-15,0 0 0 0,2-21 1 0,-2 21 1 16,0 0 0-16,0 0-2 0,2-18-1 16,-2 18 1-16,0 0 2 0,0 0-1 15,2-19-1-15,-2 19 1 0,0 0 1 0,0 0 1 16,4-17-2-16,-4 17 1 0,0 0 0 0,0 0-4 0,2-19 2 16,-2 19 2-16,0 0 1 0,5-13-3 15,-5 13 2-15,0 0-1 0,0 0 2 0,2-16-2 16,-2 16 3-16,0 0-4 0,0 0-1 15,4-16 3-15,-4 16 0 0,0 0-2 16,0 0 1-16,0 0 0 0,2-21 2 0,-2 21-1 16,0 0-1-16,0 0 2 0,0 0-1 0,2-17 2 15,-2 17-4-15,0 0 2 0,0 0 0 0,5-14-1 16,-5 14 1-16,0 0 0 0,0 0-2 16,0 0 2-16,0 0-2 0,2-19 4 0,-2 19-4 15,0 0 1-15,0 0-1 0,0 0 2 16,2-17-1-16,-2 17 1 0,0 0-1 15,0 0 1-15,2-15-2 16,-2 15 1-16,0 0 1 0,0 0-2 0,0 0 2 16,0-21-1-16,0 21 0 0,0 0 3 15,0 0-2-15,0 0-1 0,0-19 0 16,0 19 1-16,0 0-2 0,0 0 1 0,0 0 3 16,0-19-1-16,0 19-1 0,0 0 0 15,0 0 2-15,2-17-2 0,-2 17-2 0,0 0 1 16,0 0 0-16,0 0-4 0,0-21 5 0,0 21 0 15,0 0 0-15,0 0 1 0,0-17 1 0,0 17-2 16,0 0-1-16,0 0 2 0,0 0-1 16,0 0 1-16,-2-21-2 0,2 21-2 15,0 0 2-15,0 0 1 0,0 0-1 0,0 0 2 16,0-19-2-16,0 19-2 0,0 0 4 16,0 0-1-16,0 0-1 15,0 0 1-15,0 0 0 0,0-20-1 16,0 20 2-16,0 0-4 0,0 0 2 0,0 0 1 15,0 0-2-15,0 0 0 0,-2-16 2 16,2 16 2-16,0 0-2 0,0 0 0 16,0 0 1-16,0 0-1 0,0 0-1 0,0 0 1 15,0 0-2-15,-2-21 4 0,2 21-4 16,0 0 1-16,0 0 1 0,0 0 1 0,0 0-1 0,0 0 0 16,0 0 0-16,-2-18-1 0,2 18 1 15,0 0-1-15,0 0 0 0,0 0-1 0,0 0 2 16,0 0-2-16,0 0 2 0,0 0-2 15,-2-19 1-15,2 19-1 0,0 0 1 16,0 0 2-16,0 0 2 0,0 0-4 0,0 0 0 16,0 0 2-16,0 0 0 0,0 0-1 0,0-20-1 0,0 20 2 15,0 0-2-15,0 0 2 0,0 0-2 16,0 0 1-16,0 0 2 0,0 0-1 0,0-20-1 16,0 20-1-16,0 0 4 0,0 0-3 15,0 0 2-15,0 0-3 0,0 0 1 16,0 0-1-16,2-19 1 0,-2 19-2 0,0 0 2 15,0 0 0 1,0 0-2-16,0 0 3 0,0 0-2 16,4-13 2-16,-4 13-2 0,0 0 0 0,0 0-1 15,0 0 2-15,0 0 3 0,0 0-5 16,0 0 1-16,0 0 0 0,0 0-1 0,4-15 2 16,-4 15 0-16,0 0-2 0,0 0 2 15,0 0-1-15,0 0 2 0,0 0-1 16,0 0-3-16,0 0 3 0,0 0 1 0,0 0 0 0,0 0 0 0,0 0-5 15,0 0 4-15,0 0 0 0,0 0 1 16,0 0-2-16,0 0 3 0,0 0-2 16,2-18-2-16,-2 18 3 0,0 0-2 0,0 0 1 15,0 0-1-15,0 0-1 0,0 0 4 16,0 0-2-16,0 0-2 0,0 0 2 16,0 0 1-16,0 0-1 15,0 0-1-15,0 0 0 0,0 0 1 16,0 0 0-16,0 0 0 0,0 0 0 0,0 0 0 15,0 0 1-15,0-19-2 0,0 19 1 16,0 0 0-16,0 0 1 0,0 0-1 16,0 0-1-16,0 0 2 0,0 0-2 0,0 0 1 15,0 0 1-15,0 0-1 0,0 0 0 16,0 0-1-16,0 0-1 0,0 0 1 0,0 0 1 0,0 0 1 16,0 0 0-16,0 0-3 0,4-15 1 15,-4 15 1-15,0 0 2 0,0 0-4 0,0 0 2 16,0 0 0-16,0 0-1 0,0 0 1 15,0 0 0-15,0 0-2 0,0 0 2 0,0 0 0 16,0 0 0-16,0 0 0 0,0 0 0 16,0 0-2-1,0 0 5-15,0 0-15 0,0 0-23 0,0 0-30 16,0 0-56-16,0 0-68 0,0 0-96 16,0 0-135-16,8-6-267 0,-8 6 31 0,0 0-439 15,0 0-681-15</inkml:trace>
  <inkml:trace contextRef="#ctx0" brushRef="#br1" timeOffset="67673.55">3162 5816 593 0,'0'0'73'0,"0"0"-9"0,0 0-14 0,0 0 8 0,0 0 0 16,-2-21 5-16,2 21 0 0,0 0 1 0,0 0 3 15,0 0-9-15,2-19 6 0,-2 19-2 16,0 0 10-16,0 0 18 0,2-15 10 0,-2 15-2 16,0 0 7-16,0 0 7 0,0 0 10 15,0 0 3-15,0 0 4 0,0 0-7 16,0-19-7-1,0 19-18-15,0 0-10 0,0 0-8 0,0 0-8 16,0 0-3-16,0 0-2 0,0 0-7 16,0 0-9-16,0 0-3 0,0 0-1 15,0 0-6-15,-11 57-1 0,9-46-8 0,2-11-2 16,-6 27-5-16,4-14 3 0,2-13-8 16,-2 27 1-16,0-13-3 0,2-14-1 15,-2 24-1-15,2-24-1 0,-4 22-1 0,4-22-1 0,-2 18-4 16,2-18 4-16,-2 18-3 0,2-18 3 15,0 0 1-15,-6 19 0 0,6-19-1 0,0 0 0 16,0 0-5-16,0 0 4 0,0 0-3 16,0 0-3-16,0 0 1 0,0 0-2 0,0 0-4 15,0 0 7-15,0 0-6 0,0 0-1 16,-4-60 4 0,2 41 0-16,2 1-6 0,0-6 4 0,-2 3-5 15,0-1-1-15,0-1 7 0,2 2-2 16,0 2 0-16,-2 0 3 0,2 0-1 15,-2 2-1-15,2 17 2 0,0-27-1 0,0 27-1 16,0-20-4-16,0 20-2 0,0 0 4 16,-2-20 0-16,2 20 1 0,0 0 3 15,0 0 2-15,0 0-2 0,0 0 4 0,0 0-4 0,0 0-3 16,-6 64 6-16,4-48-2 0,-3 3-3 0,3 2 2 16,-2-2 4-16,-1 4-3 0,1 0-3 15,0-2 1-15,0-2 2 0,0 0 0 16,-1-2-2-16,3 0 2 0,-4-1 0 0,4-2 14 15,2-14 4-15,-6 22-8 0,6-22-2 16,-4 19 0-16,4-19-5 0,0 0-5 0,-3 13-6 0,3-13-10 16,0 0 5-16,0 0-9 0,0 0-3 15,0 0-5-15,0 0-3 0,0 0-4 0,19-55-3 16,-15 36-1-16,3-4 2 0,-3-3 1 16,0-3 2-16,0-3 6 0,-2 4 0 15,1 0 4-15,-1 0 14 0,0-2-6 0,0 6 3 16,-2 1 5-1,2 0 0-15,0 2 3 0,-2 2 0 16,3 2-4-16,-3 17 2 0,2-29-2 0,-2 16-2 16,0 13 0-16,2-17-3 0,-2 17 4 15,0 0 2-15,0 0 1 0,0 0 0 0,0 0 1 16,0 0 4-16,0 0-1 0,4 59 3 16,-2-38-2-16,-6 6-1 0,2 1 2 15,-2 1-1-15,-3 5 0 0,3 0 2 0,-3-1-1 0,1-1-1 16,2-3-2-16,-3-1-6 0,3-1-11 15,0 0 7-15,0-5-7 0,0-3 1 0,2-1-2 16,0-1 10-16,-3-4-5 0,5-13-1 16,-5 25-1-16,5-25-9 0,-2 17-18 0,2-17-3 15,0 0-5-15,0 0-4 0,0 0-7 16,0 0-1 0,0 0-1-16,0 0 2 0,0 0-8 15,0 0 6-15,0 0 2 0,16-51-3 0,-12 35 0 16,-2 1 9-16,4 0 2 0,-2-1 6 15,1 3 6-15,-5 13 2 0,6-24 5 0,-2 13 12 16,-4 11-2-16,7-16 17 0,-7 16 27 16,0 0 26-16,8-9 1 0,-8 9-4 15,0 0 9-15,0 0-4 0,0 0-8 0,0 0 0 0,2 44-4 16,-2-30-2-16,0-14 3 0,-2 35-9 16,2-18 3-16,-2 1-2 0,0 1-3 0,2-1-1 15,0 0-2-15,-2 0 3 0,2 2 6 16,0-20-1-16,-2 32-1 0,2-19 3 0,0-13-4 15,-3 25-7-15,3-25 2 0,0 21-3 16,0-21 1 0,0 17-2-16,0-17-5 0,0 0-4 0,0 17-7 15,0-17-9-15,0 0-7 0,0 0-4 16,0 0-1-16,0 0-5 0,0 0 7 16,0 0-2-16,0 0 0 0,0 0 3 0,0 0 9 15,0 0-9-15,0 0 1 0,26-36 2 16,-26 36 18-16,0 0 16 0,0 0 12 0,0 0 5 15,0 0 3-15,0 0-7 0,4 30 2 0,-4-30-2 16,0 27-4-16,0-27-3 0,-2 33-3 16,0-16 2-16,2 0-5 0,-2-2-2 0,0 2 0 15,2-17-2-15,-2 29-4 0,2-15-1 16,0-14 4-16,-2 23-2 0,2-23-3 0,-2 18 4 16,2-18-5-16,-3 15 0 0,3-15-3 15,0 0-6-15,0 20-7 0,0-20-10 0,0 0-19 0,0 0-5 16,0 0-17-16,0 0 2 0,0 0-1 15,0 0-8-15,0 0-1 0,0 0 12 16,0 0-3-16,0 0 6 0,17-45 13 0,-17 45 3 16,6-13 5-16,-6 13 0 0,0 0 0 15,6-14 4-15,-6 14 21 0,0 0 15 0,0 0 16 16,0 0 0 0,0 0 12-16,0 0-1 0,0 0-6 0,0 0 0 15,0 0-5-15,8 38-1 0,-8-38 4 16,0 0-2-16,-10 34-4 0,10-34 5 15,-6 20-5-15,4-9 2 0,2-11-5 16,-4 21 3-16,4-21 1 0,-4 18-6 0,4-18-4 16,-4 19 1-16,4-19-5 0,-4 15-6 15,4-15-3-15,0 0-8 0,-3 19 11 0,3-19-13 0,0 0-3 16,0 0-6-16,0 0-6 0,0 0-7 0,0 0-7 16,0 0-10-16,0 0 3 0,0 0-2 15,0 0 2-15,0 0 2 0,29-36 1 16,-29 36 7-16,6-19 2 0,-6 19 6 0,6-17 11 15,-6 17-10-15,2-15 19 0,-2 15 0 16,4-14 2 0,-4 14 3-16,0 0 8 0,0 0-1 0,0 0 2 15,0 0 2-15,0 0 0 0,0 0 0 16,0 0-2-16,0 0 3 0,0 0-8 0,0 0 6 16,-24 44 7-16,18-34 8 0,6-10-1 15,-10 17 11-15,10-17-8 0,-11 13 4 0,11-13 6 16,-11 14-3-16,11-14-4 0,-10 8-1 15,10-8 2-15,-13 6-8 0,13-6 1 0,0 0-4 16,0 0-4-16,0 0 1 0,-21 0-6 0,21 0 2 16,0 0-6-16,0 0 3 0,0 0 0 15,-19-19-6-15,19 19 3 0,0 0 1 0,-6-13-3 16,6 13 0-16,0 0-3 0,0 0 4 16,0 0-4-16,2-23-2 0,-2 23 0 15,0 0 0-15,0 0 0 0,14-15-2 0,-14 15-1 0,0 0-1 31,18-8-3-31,-18 8 0 0,12-4-1 0,-12 4 0 0,0 0 3 0,0 0-4 0,19-1 3 32,-19 1 0-32,0 0 5 0,0 0-1 0,0 0 2 0,13 15 2 0,-13-15 0 0,0 0 3 15,0 0 3-15,0 0 4 0,0 0 6 32,0 0 9-32,-4 25 1 0,4-25 6 0,0 0-6 0,0 0-3 15,0 0-2-15,0 0-4 0,0 0-5 16,0 0-3-16,0 0-6 0,0 0 4 15,0 0-3-15,0 0-6 0,0 0 0 0,0 0-2 16,0 0-2-16,0 0 0 0,2-51 0 16,-2 51-4-16,8-12 3 0,-8 12-1 0,0 0-1 15,13-8 0-15,-13 8-1 0,0 0 2 0,0 0 3 0,0 0 0 16,0 0-2-16,0 0 0 0,0 0 2 16,26 20 4-16,-26-20 3 0,0 0 2 15,0 19 4-15,0-19 6 0,0 0 1 0,0 0 6 16,-10 23 2-16,10-23-1 0,0 0 0 15,-10 13-2-15,10-13 1 0,0 0-1 16,-10 9-2-16,10-9-3 16,0 0 0-16,0 0-2 0,0 0-7 15,0 0-2-15,0 0-7 0,0 0-3 0,0 0-4 16,0 0-3-16,0 0 2 0,0 0-5 16,0 0-2-16,0 0 1 0,0 0-1 15,0 0 2-15,0 0-2 0,0 0 2 0,0 0 2 16,0 0 3-16,0 0 4 0,0 0 1 15,0 0 0-15,0 0-2 0,0 0 11 0,0 0-4 0,0 0 6 16,32 4 3-16,-32-4 6 0,0 0 3 16,0 0 3-16,-2 22 0 0,2-22 0 15,0 0 0-15,0 0 0 0,0 0-4 0,-10 22 1 16,10-22-3-16,0 0-2 0,0 0-2 16,0 0-2-16,0 0-4 0,0 0 0 0,0 0-4 15,0 0-6 1,0 0 3-16,0 0-3 0,0 0-1 15,0 0 1-15,0 0-1 0,0 0 1 0,0 0 4 16,0 0-5-16,0 0-1 0,0 0 1 16,0 0-3-16,0 0 3 0,0 0-1 15,0 0 2-15,0 0-1 0,0 0-2 0,0 0 6 16,0 0 0-16,0 0 2 0,0 0-2 16,0 0 7-16,0 0 2 0,0 0 3 0,0 0 3 0,0 0-2 15,22 0-1-15,-22 0 2 0,0 0 0 16,0 0-3-16,0 0 2 0,0 0-1 0,0 0-5 15,0 0 3-15,0 0-4 0,0 0 3 16,0 0-6-16,0 0 6 0,0 0-5 0,0 0 2 16,0 0 0-16,0 0-1 0,0 0 3 15,0 0 0-15,0 0-1 0,0 0 1 0,0 0-3 0,-46-18 0 16,46 18 1-16,0 0-3 0,0 0 0 16,0 0 5-16,0 0-6 0,0 0 3 15,0 0-3-15,0 0 3 0,-9-13-3 0,9 13 2 16,0 0-3-16,0 0 0 0,0 0-2 15,0 0 2-15,0 0-2 0,0 0-5 16,0 0-5-16,0 0-5 16,0 0-12-16,0 0-8 0,0 0-7 0,0 0-14 15,0 0-20-15,0 0-41 0,0 0-42 16,-6-11-35-16,6 11-72 0,0 0-150 16,-5-10-368-16,5 10-91 0</inkml:trace>
  <inkml:trace contextRef="#ctx0" brushRef="#br1" timeOffset="71839.39">3090 6518 2219 0,'0'0'-121'0,"0"0"13"0,0 0 16 15,0 0 21-15,0 0 23 0,0 0 19 16,0 0 14-16,0 0 3 0,0 0 11 0,0 0 7 16,-13 19 6-16,13-19 6 0,0 0 2 15,0 0 7 1,0 0-15-16,0 0 1 0,0 0 0 0,0 0-5 16,0 0-5-16,0 0-6 0,0 0 1 15,0 0-7-15,-19-38-8 0,19 38 8 16,0 0-3-16,0 0-4 0,9-31 4 0,-9 31 4 15,8-17-3-15,-8 17 7 0,9-13-1 16,-9 13-1-16,10-13 9 0,-10 13-3 16,11-8 8-16,-11 8 2 0,0 0-7 0,12-6 17 0,-12 6 16 15,0 0 5-15,0 0-1 0,0 0 7 16,0 0-15-16,0 0 0 0,20 17 9 0,-20-17-6 16,0 0 0-16,0 0 3 0,0 21 9 15,0-21 9-15,0 0-5 0,0 0-2 0,0 0 1 16,0 0 3-16,-16 23-3 0,16-23-2 15,0 0-8-15,0 0 3 0,0 0-8 0,0 0-8 0,0 0 2 16,0 0-10-16,0 0 1 0,0 0-5 16,0 0-2-16,-31-29-3 0,31 29-6 15,0 0 5-15,0-25-5 0,0 25-4 0,2-19 0 16,-2 19 3-16,0 0-6 0,11-25 6 16,-11 25-3-16,8-15 3 0,-8 15 0 0,8-13-6 15,-8 13 3 1,10-9-4-16,-10 9 5 0,0 0-5 0,0 0 11 15,14-6-4-15,-14 6 8 0,0 0-3 16,0 0 0-16,0 0-1 0,0 0 5 16,0 0-1-16,0 0 4 0,0 0 3 15,-8 42-8-15,8-42 10 0,0 0-10 0,-14 14 6 16,14-14-1-16,0 0-2 0,-12 12 5 16,12-12 0-16,0 0-2 0,-15 2 2 0,15-2-10 0,0 0-2 15,0 0-1-15,0 0-9 0,0 0 0 0,-19-21-4 16,19 21-3-16,0-19 1 0,0 19-1 15,0 0-2-15,6-26-3 0,-6 26 2 16,7-21-3-16,-7 21 5 0,9-18-4 16,-9 18-1-16,8-13 1 0,-8 13-1 0,8-13 7 15,-8 13-1 1,8-10 1-16,-8 10 8 0,0 0-6 0,0 0 1 16,0 0 2-16,0 0 1 0,0 0 3 15,0 0 1-15,0 0-3 0,0 0 3 0,0 0 17 16,0 0-20-16,0 0 6 0,-6 50 1 15,6-50 5-15,-10 11-1 0,10-11 2 16,-11 11 0-16,11-11 6 0,0 0-13 16,-15 10 8-16,15-10-3 0,0 0-6 0,0 0 4 0,0 0-3 15,0 0-6-15,0 0 0 0,-27-19-7 0,27 19-7 16,-2-17 3-16,2 17-8 0,0-23 5 16,0 23-1-16,4-23-1 0,-4 23-7 0,8-26 1 15,-1 14 1-15,-1-1 12 0,0 1-1 16,-6 12-3-16,16-19 10 0,-10 10-7 15,-6 9-5-15,12-12 5 0,-12 12 3 0,14-11 5 0,-14 11 5 16,0 0 2-16,12-6 9 0,-12 6-5 16,0 0 3-16,0 0 4 0,0 0-5 0,0 0-4 15,0 0 9-15,0 0-1 0,0 0 7 16,0 0-2-16,0 0 4 0,0 0-4 0,0 0 6 16,0 0 0-16,0 0-3 0,0 0-8 15,0 0-1 1,-32 29-5-16,32-29-5 0,0 0-11 0,0 0-5 15,0 0-3-15,0 0 3 0,0 0-3 16,-6-38 2-16,6 38 2 0,0 0-5 16,4-27 2-16,-4 27 2 0,6-17-8 0,-6 17 2 15,6-16 5-15,-6 16 3 0,10-15-5 16,-10 15 6-16,8-9-4 0,-8 9 1 0,0 0 6 16,14-10 6-16,-14 10-3 0,0 0 14 0,0 0 1 15,0 0 3-15,0 0 2 0,0 0 1 0,26 13 0 16,-26-13-2-16,0 0 9 0,0 0-1 15,-2 24 2-15,2-24 10 0,0 0-6 16,0 0-1-16,-13 21-1 0,13-21-3 0,0 0 4 16,-13 9 1-16,13-9-6 0,0 0-4 15,0 0-1 1,0 0-11-16,0 0-6 0,0 0-7 0,0 0-18 16,0 0 0-16,-30-22-5 0,30 22 5 15,0 0 10-15,2-25-5 0,-2 25 4 0,0 0-7 16,10-23 1-16,-10 23 10 0,6-14-1 15,-6 14 5-15,6-14-6 0,-6 14 2 16,0 0-6-16,8-11 20 0,-8 11-4 0,0 0-7 16,0 0 10-16,0 0 9 0,0 0 1 0,0 0-7 15,0 0 9-15,0 0 10 0,0 0-5 0,0 0 5 16,0 0 3-16,0 0 2 0,0 0 12 16,0 0-3-16,0 0-3 0,0 0-2 0,0 0 3 15,0 0 1-15,0 0-5 0,0 0-6 16,0 0-1-16,-20 39-6 0,20-39 1 15,0 0-13-15,0 0-9 16,0 0 1-16,0 0 2 0,-12-39 0 16,12 39-5-16,0-18-5 0,0 18-11 15,0-26 5-15,0 26-1 0,4-22 0 0,-4 22-3 16,6-23 2-16,-2 12-2 0,-4 11 7 16,8-20-3-16,-8 20-4 0,10-18 12 0,-10 18-9 15,9-12 3-15,-9 12 5 0,8-8 2 16,-8 8 8-16,0 0 5 0,0 0 5 0,0 0 2 0,0 0 2 15,0 0 10-15,0 0-5 0,0 0 5 16,0 0 4-16,0 0 3 0,0 0-1 16,0 0 0-16,0 0-5 0,0 0 0 0,0 0 0 15,0 0 0-15,0 0-6 0,0 0 3 16,-25 34-8-16,25-34-8 0,0 0-7 0,0 0-14 16,0 0-7-16,0 0-7 0,0 0-9 0,-22-28-2 0,22 28 1 15,0-19-5-15,0 19 3 0,0-25-1 16,0 25 8-16,4-26-1 0,0 10 7 15,0 3-4-15,-4 13 3 0,6-25-4 0,-4 13 14 16,-2 12-6-16,6-16 4 0,-6 16-4 16,4-18 2-16,-4 18-7 0,7-10 5 15,-7 10 1-15,0 0 5 16,0 0 2-16,8-14 1 0,-8 14-2 16,0 0 10-16,0 0-4 0,0 0-1 0,0 0 2 15,0 0-4-15,0 0 9 0,0 0 12 16,0 0 14-16,0 0-7 0,0 0-2 15,0 0 5-15,0 0-1 0,0 0-4 16,0 0-2-16,0 0-6 0,-43 1-6 0,43-1-5 16,-6-11-22-16,6 11-1 0,-6-18-3 0,6 18 1 0,-2-22 4 15,0 6 1-15,2 16 2 0,0-28 3 16,0 11 2-16,0 17-4 0,2-27 5 0,-2 15 12 16,0 12-9-16,6-22 3 0,-6 22 1 15,4-20-7-15,-4 20 7 0,6-16-1 16,-6 16 5-16,6-12 4 0,-6 12-9 15,0 0 14-15,0 0 3 16,0 0-5-16,0 0 10 0,0 0-3 16,0 0-2-16,0 0-5 0,0 0 9 0,0 0 4 15,0 0-8-15,0 0 11 0,0 0-9 16,0 0 15-16,0 0-4 0,0 0-4 16,-26 37 5-16,26-37-4 0,0 0-2 0,0 0-5 15,0 0-6-15,0 0-2 0,0 0-4 16,0 0-6-16,0 0-1 0,-11-35 5 0,11 35-1 0,3-21-6 15,-3 21 10-15,6-21-6 0,-6 21-13 16,4-23 1-16,-4 23 9 0,8-19-10 0,-4 8-6 16,-4 11 6-16,6-15 0 0,-6 15 3 15,8-14 2-15,-8 14 13 0,0 0-6 0,10-8 17 16,-10 8 3-16,0 0 13 0,0 0-3 16,0 0-1-1,0 0 1-15,0 0-2 0,0 0-4 0,0 0 4 16,0 0 14-16,0 0-6 0,0 0 9 15,0 0 6-15,0 0-16 0,0 0 7 16,0 0-12-16,0 0 5 0,0 0-3 0,0 0 0 16,-18 41-3-16,18-41 3 0,0 0 7 15,0 0-25-15,0 0-13 0,0 0-5 16,0 0-3-16,0 0-4 0,-18-38-4 0,18 38 5 0,0-19 5 16,0 19-6-16,0 0-1 0,6-31 6 15,-2 22 1-15,-4 9-2 0,8-18 2 0,-8 18 3 16,10-13 9-16,-10 13-13 0,10-11 7 15,-10 11 10-15,0 0 13 0,0 0 6 0,0 0 12 16,0 0-4-16,0 0-1 0,0 0 5 16,0 0 8-16,23 20-8 0,-23-20-7 0,0 0 4 0,0 0 2 15,-2 24 0-15,2-24-6 0,0 0 3 16,0 0-10-16,-11 22 2 0,11-22-3 16,0 0 2-16,0 0 1 0,-12 12-6 0,12-12-2 15,0 0-14-15,0 0-11 0,0 0 3 16,0 0-11-16,0 0 20 0,0 0-36 0,-28-33 15 15,28 33-14 1,-2-21 2-16,2 21 5 0,-2-23-1 16,2 23-7-16,0-24 2 0,0 24 3 0,2-27-2 15,-2 27-2-15,4-23 8 0,0 13 4 16,-4 10-3-16,10-19 7 0,-10 19 4 16,8-16-1-16,-8 16 13 0,8-12-5 0,-8 12 7 15,0 0 6-15,13-7 17 0,-13 7 0 16,0 0 7-16,0 0-4 0,0 0-3 0,0 0 2 0,0 0-6 15,0 0 7-15,0 0-4 0,0 0-1 16,0 0-1-16,0 0 8 0,0 0-2 0,0 0-5 16,0 0 8-16,0 0-8 0,-29 31 2 15,29-31 2-15,0 0-7 0,0 0-11 16,0 0-6-16,0 0-6 0,0 0-1 0,-16-38-5 16,16 38 1-1,0-19 2-15,0 19-5 0,4-22 3 16,-4 22 9-16,6-23-12 0,0 13 2 0,-6 10-2 15,10-24-4-15,-6 12-5 0,-4 12-1 16,10-16 3-16,-10 16 2 0,11-16 3 0,-4 8-1 16,-7 8 10-16,0 0-1 0,12-11 9 15,-12 11 10-15,0 0 3 0,0 0 4 16,0 0 4-16,0 0 1 0,0 0-4 0,0 0 4 0,0 0 1 16,0 0 4-16,0 0 11 0,0 0 15 15,0 0-5-15,0 0 8 0,0 0-13 0,0 0 5 16,0 0-8-16,0 0-1 0,0 0-5 15,-32 37-4-15,32-37 2 0,0 0-8 0,0 0-12 16,0 0-1-16,0 0-9 0,-22-22-3 16,22 22 5-16,-6-16-27 0,6 16 8 0,0 0-8 0,0-28-2 15,0 28 2-15,6-21-4 0,-6 21 7 16,6-19-10-16,-6 19 3 0,8-18 6 16,-2 8 4-16,-6 10-3 0,13-14 7 0,-13 14 4 15,15-13 5-15,-15 13-5 0,13-8 7 16,-13 8 0-16,0 0 8 0,16-5 9 0,-16 5 0 15,0 0-1 1,0 0 3-16,0 0-4 0,0 0 4 16,0 0-6-16,0 0 7 0,18 17 6 15,-18-17-5-15,0 0-3 0,0 0 5 0,0 0-4 16,0 0-4-16,0 0 2 0,0 0-7 16,0 0 12-16,0 0-4 0,0 0-8 0,0 0 0 15,0 0-5-15,0 0-5 0,0 0-14 16,0 0 1-16,0 0-7 0,-49-19-3 0,49 19 0 0,0 0 6 15,0-24 1-15,0 24 0 0,0 0 5 16,8-27 0-16,-8 27 1 0,7-15-4 0,-7 15 2 16,6-14 2-16,-6 14 4 0,8-11-6 15,-8 11 4-15,11-9 1 0,-11 9 11 16,0 0 3-16,0 0 5 0,17-4 20 0,-17 4-8 16,0 0-11-1,0 0 11-15,0 0-5 0,0 0 5 16,0 0 3-16,0 0 4 0,0 0 5 0,0 0-6 15,0 0-5-15,-8 39-2 0,8-39-1 16,0 0 5-16,0 0-6 0,-20 8 4 16,20-8-9-16,0 0-3 0,0 0-2 0,0 0-7 15,0 0-7-15,0 0-9 0,0 0-5 16,-33-19 0-16,33 19 6 0,0 0-13 0,-7-21 5 0,7 21-4 16,-4-15 4-16,4 15-1 0,-2-15 3 15,2 15-5-15,0 0 2 0,2-24 4 0,-2 24-5 16,0 0 4-16,6-21 7 0,-6 21 1 15,7-9 1-15,-7 9-4 0,0 0 4 0,10-12-4 16,-10 12 9-16,0 0 0 0,0 0 6 16,0 0 4-16,0 0 8 15,0 0-6-15,0 0 1 0,0 0 9 16,0 0-7-16,0 0 12 0,0 0 7 16,0 0-1-16,0 0-3 0,0 0-2 15,0 0 2-15,0 0 0 0,0 0-8 0,0 0 0 16,0 0 7-16,0 0-16 0,0 0 0 15,-38 0-5-15,38 0-2 0,0 0 5 16,-6-13-13-16,6 13 3 0,0 0 1 0,0-20 1 0,0 20-4 16,0 0 2-16,0 0-3 0,6-25-1 0,-6 25 8 15,0 0-7-15,6-17 3 0,-6 17 1 16,0 0 2-16,11-7-9 0,-11 7 9 16,0 0-6-16,0 0 15 0,0 0 11 0,0 0-1 15,0 0-5-15,0 0 0 0,0 0 7 16,0 0 11-16,0 0-11 0,0 0 4 0,0 0-1 0,0 0 18 15,0 0-8-15,0 0-3 0,0 0 2 16,0 0-5-16,0 0 6 0,0 0-11 0,0 0 2 16,0 0-5-16,0 0-8 0,0 0-4 15,0 0-1-15,0 0-7 0,0 0-13 16,0 0 7-16,0 0-8 0,0 0 2 0,-6-23-2 16,6 23 11-1,0 0-13-15,0 0 13 0,0 0-4 16,6-16-2-16,-6 16 0 0,0 0 3 0,0 0-3 15,0 0 5-15,0 0 1 0,0 0 3 16,0 0 9-16,0 0-3 0,0 0-1 0,0 0 15 16,0 0-5-16,0 0 9 0,0 0 2 15,0 0 1-15,0 0 5 0,0 0 3 16,0 0 5-16,0 0 2 0,30 23 0 0,-30-23-2 0,0 0 3 16,0 0-2-16,0 0-9 0,0 0-5 0,0 0 1 15,0 0-9-15,0 0-15 0,0 0-1 16,0 0-7-16,0 0 1 0,0 0-1 15,0 0 3-15,0 0-4 0,0 0 1 0,0 0 6 16,0 0-5-16,0 0 0 0,0 0 1 16,0 0-4-1,0 0 14-15,0 0-4 0,0 0 13 0,0 0-1 16,0 0-1-16,0 0 20 0,0 0-7 16,0 0 4-16,0 0 7 0,0 0-2 15,0 0 0-15,0 0-3 0,0 0-4 0,0 0 3 16,0 0-7-16,14 5-1 0,-14-5 1 0,0 0 5 15,0 0-4-15,0 0-2 0,0 0-1 16,0 0-1-16,0 0-2 0,0 0-1 0,0 0-3 16,0 0 1-16,0 0-2 0,0 0 0 0,0 0 1 15,0 0-3-15,0 0 0 0,0 0-1 16,0 0 2-16,0 0-5 0,0 0-8 16,0 0-26-16,0 0-25 0,0 0-36 0,0 0-33 15,0 0-32-15,0 0-24 0,0 0-16 16,0 0-34-16,0 0-50 0,0 0-470 0,0 0-25 0</inkml:trace>
  <inkml:trace contextRef="#ctx0" brushRef="#br1" timeOffset="72372.28">3204 4353 2063 0,'0'0'-121'0,"0"0"9"16,0 0 12-16,0 0 10 0,0 0 8 16,0 0 8-16,0 0-1 0,0 0-4 15,0 0-4-15,0 0-2 0,0 0 0 16,0 0 8-16,0 0 13 15,0 0 8-15,0 0 1 0,0 0 10 0,6-30 3 16,-6 30 3-16,0 0 4 0,0 0-4 16,0 0-6-16,-4-23-7 0,4 23-7 15,0 0-99-15</inkml:trace>
  <inkml:trace contextRef="#ctx0" brushRef="#br1" timeOffset="72403.53">3206 4279 411 0,'0'0'-50'0,"-2"-23"-73"0,2 23 42 0</inkml:trace>
  <inkml:trace contextRef="#ctx0" brushRef="#br1" timeOffset="72927.16">3196 4109 302 0,'0'0'-19'0,"-2"-22"11"0,2 22-6 0,0 0 9 16,-2-21-3-16,2 21-2 0,0 0 3 15,-5-21 5-15,5 21-6 0,-2-18 4 0,2 18-6 16,-4-17 1-16,4 17 5 0,-2-19 4 0,2 19 0 16,-2-17-2-16,2 17 6 0,-6-17 3 15,6 17 7-15,-7-19 1 0,7 19-3 16,-9-17-2-16,9 17-1 0,-8-18-7 0,8 18 8 15,-10-16 0-15,6 6-3 0,4 10 3 16,-14-20 5-16,6 13 1 0,8 7 1 0,-14-17 2 16,5 7-8-1,9 10 5-15,-17-17-9 0,8 8 10 16,1-3-7-16,8 12-1 0,-19-15-5 0,10 5 9 16,-1 3-5-16,10 7 7 0,-19-17 9 15,10 9 12-15,9 8 2 0,-19-11 6 0,19 11 5 16,-16-10 0-16,16 10-3 0,-16-11-7 15,16 11-3-15,-14-9 0 0,14 9-16 16,-12-10 0-16,12 10-13 0,-12-11-5 0,12 11 0 0,0 0 0 16,-12-16-2-16,12 16 9 0,0 0 7 0,-11-13 7 15,11 13 4-15,0 0 3 0,-6-16 2 16,6 16 2-16,0 0-1 0,-6-13-10 16,6 13 5-16,0 0-5 0,0 0-5 15,-7-17-3-15,7 17 3 0,0 0-6 16,0 0 7-16,-4-13 5 15,4 13-15-15,0 0 1 0,0 0-5 0,0 0-5 16,0 0 2-16,0 0 5 0,-7-18-7 16,7 18 0-16,0 0-2 0,0 0-5 15,0 0 4-15,0 0-4 0,0 0-3 16,0 0-16-16,0 0-14 0,0 0-25 0,0 0-26 16,0 0-39-16,0 0-190 0,0 0 105 15</inkml:trace>
  <inkml:trace contextRef="#ctx0" brushRef="#br1" timeOffset="74045.72">3194 4376 873 0,'0'0'-18'0,"0"0"5"0,0 0 2 16,0 0 7-16,0 0 21 0,0 0 6 15,0 0 8-15,0 0-4 0,0 0 14 16,0 0 4-16,0 0 0 0,0 0 17 16,0 0-20-16,0 0 2 0,0 0 3 0,0 0-11 15,0 0 4-15,0 0-2 0,0 0-1 0,0 0-2 0,0 0 2 16,0 0-7-16,0 0 4 0,0 0-3 16,0 0-8-16,0 0 0 0,0 0-6 15,6-52-2-15,-6 52 2 0,2-17 3 16,-2 17-4-16,0-18-4 0,0 18-1 0,0 0 7 15,0-26-11-15,0 26 3 0,-2-17 0 16,2 17 0-16,-2-16-9 0,2 16 2 0,0 0 2 0,-2-28 2 16,2 28-5-16,-2-15 1 0,2 15-6 15,0 0 6-15,0-24-6 0,0 24 1 0,0 0 10 16,0-20-14-16,0 20 4 0,0 0 4 16,0-19-2-16,0 19-2 0,0 0 2 15,0 0-2-15,-2-19 7 0,2 19-5 0,0 0 2 16,0 0-2-1,0 0 16-15,-2-21-8 0,2 21 7 16,0 0 5-16,0 0-4 0,-5-15 2 0,5 15 15 16,0 0-20-16,0 0-5 0,-6-17 8 15,6 17-16-15,0 0 7 0,0 0-4 0,-4-18 0 16,4 18 1-16,0 0 4 0,0 0-4 16,-2-14 1-16,2 14 2 0,0 0 5 15,0 0 6-15,-5-18 1 0,5 18-8 0,0 0 5 0,0 0 0 16,-6-19-5-16,6 19-5 0,-7-13 7 15,7 13-13-15,-6-13 4 0,6 13-1 0,-6-18 7 16,6 18-10-16,-6-16-10 0,6 16 1 16,-6-18 0-16,6 18 1 0,-6-17-10 0,6 17-31 15,-4-15-16-15,4 15-29 0,0 0-48 16,-6-21-95 0,2 14-248-16,4 7 347 0</inkml:trace>
  <inkml:trace contextRef="#ctx0" brushRef="#br1" timeOffset="76014.2">3073 6686 1327 0,'0'0'-57'0,"0"0"20"15,0 0 13-15,0 0 13 0,0 0 17 16,0 0 11-16,0 0 7 0,0 0 3 16,0 0-1-16,0 0-2 0,0 0-7 0,0 0 9 15,0 0-2 1,0 0 10-16,0 0 10 0,0 0 10 15,0 0 2-15,0 0-6 0,0 0-7 0,0 0-1 16,0 0-6-16,15 32-10 0,-15-32 7 16,0 0-7-16,0 0-6 0,0 0-2 15,-9 26 7-15,9-26-12 0,0 0 0 0,-6 21 0 16,6-21 5-16,-6 13-5 0,6-13 6 16,-5 14-11-16,5-14-5 0,-6 15 0 0,6-15 1 0,-4 15-1 15,4-15-2-15,-6 16 2 0,6-16-3 16,-6 15-4-16,6-15 2 0,-5 15-9 15,5-15 3-15,-5 18-15 0,5-18 11 0,-4 15-3 16,4-15 1-16,-6 17-2 0,6-17 3 16,-4 17 4-16,4-17-3 0,-4 19 2 0,4-19 7 15,-6 16-4-15,6-16-3 0,-5 18 4 0,5-18-9 16,-4 18 7-16,4-18-2 0,-5 19 8 0,5-19-6 16,-2 20-2-16,2-20-11 0,0 22 3 15,0-22-8-15,-2 22 4 0,2-22 6 16,0 19 1-16,0-19 1 0,-2 21 8 0,2-21 2 15,-2 20 1-15,2-20 0 0,-6 20 9 16,6-20-4 0,-7 17 1-16,7-17 4 0,-6 17-7 0,6-17 5 15,-6 18-3-15,6-18-4 0,-8 17-1 16,3-8 9-16,5-9-7 0,-9 18 4 0,9-18-1 16,-8 18 3-16,4-8-7 0,4-10 2 15,-12 21 5-15,4-12-3 0,0 3-9 16,8-12 10-16,-14 19-3 0,7-10-3 15,-1 2 6-15,-1 0-4 0,9-11-4 0,-15 17 10 0,7-8 5 16,8-9-10-16,-12 13 3 0,2-5 0 0,10-8 1 16,-14 15-4-16,14-15 5 0,-12 16-4 15,3-11 3-15,9-5-8 0,-13 13 8 0,13-13-1 16,-13 14-3-16,13-14 1 0,-14 11-2 16,6-3 1-16,8-8 0 0,-16 15 0 15,8-8 6-15,8-7-4 16,-17 12 0-16,6-5-9 0,11-7-3 15,-21 13-11-15,11-11-3 0,10-2-4 16,-24 11-7-16,12-5 6 0,1 2-9 0,11-8-13 16,-19 8-16-16,8-1-22 0,11-7-62 15,-19 8-229-15,11-1 120 0</inkml:trace>
  <inkml:trace contextRef="#ctx0" brushRef="#br0" timeOffset="87602.47">6168 5005 2085 0,'0'0'-147'0,"0"0"23"0,0 0 25 15,0 0 18-15,0 0 19 0,0 0 13 16,0 0 19-16,0 0 6 0,0 0 17 0,0 0 2 15,0 0 8 1,0 0 4-16,0 0 12 0,0 0-2 0,0 0 12 16,0 0-6-16,0 0 2 0,0 0 7 15,0 0-12-15,0 0 8 0,0 0 4 16,0 0-1-16,0 0 2 0,0 0 2 16,0 0-11-16,0 0 7 0,0 0 0 0,0 0 5 15,0 0 1-15,0 0-7 0,0 0 7 16,0 0 1-16,0 0-2 0,0 0 9 0,0 0-14 0,0 0-3 15,-51 7 3-15,51-7 7 0,0 0-11 0,0 0 15 16,-17 8-10-16,17-8 9 0,0 0 5 16,-12 5-10-16,12-5 0 0,0 0-3 15,0 0-7-15,-18 10 5 0,18-10-5 0,0 0-3 16,-16 8-3-16,16-8-8 0,-13 6 7 16,13-6-1-16,0 0 2 0,-19 8-7 0,19-8 6 0,-13 7 4 15,13-7-4-15,-12 7 7 0,12-7-4 16,-14 8-1-16,14-8-2 0,0 0 2 15,-18 9-4-15,18-9-3 0,-11 8-2 0,11-8 0 16,-13 8 0-16,13-8 0 0,0 0-2 16,-17 11 3-16,17-11-2 0,-12 8-1 0,12-8 5 15,-13 10 2 1,13-10 1-16,-15 7-1 0,15-7 0 16,-10 10 1-16,10-10-3 0,-15 9-3 0,15-9 2 15,-13 10-2-15,13-10-3 0,-15 7 0 16,15-7-1-16,-10 10 1 0,10-10-4 0,-15 7-5 15,15-7 7-15,-11 8 2 0,11-8-3 16,-12 9-1-16,12-9 1 0,-16 8 3 16,16-8-9-16,-12 10 3 0,12-10 0 0,-17 9-1 0,17-9 1 15,-15 9-2-15,15-9-3 0,-13 10 4 16,13-10-4-16,-14 8-1 0,14-8 3 0,-12 9 5 16,12-9-5-16,-12 8 0 0,12-8 0 15,-10 10 3-15,10-10-6 0,0 0 6 16,-17 11-2-16,17-11 1 0,-11 9 1 0,11-9-1 15,-10 8-2 1,10-8 6-16,-11 9-8 0,11-9 5 0,0 0-3 16,-16 14 8-16,16-14-2 0,-12 8-1 15,12-8 6-15,0 0-5 0,-14 11 1 0,14-11 0 16,-13 9 0-16,13-9 2 0,-11 8-2 16,11-8-2-16,-10 10 2 0,10-10 1 15,0 0-3-15,-13 14-1 0,13-14 5 16,-10 11-3-16,10-11-2 0,-11 8-2 0,11-8 4 0,-11 10 2 15,11-10 6-15,-8 10-1 0,8-10 7 0,-10 9 0 16,10-9 1-16,-13 13-1 0,13-13-1 16,-11 8-2-16,11-8-3 0,-12 11 1 0,12-11-1 15,-13 9-2-15,13-9-1 0,-11 11-2 16,11-11-1-16,-13 8 2 0,13-8-2 16,-12 11-2-1,12-11 3-15,-12 10-1 0,12-10 0 0,-14 9-1 16,14-9 3-16,-14 10-3 0,14-10-2 15,-17 9-1-15,17-9 2 0,-15 10 8 0,15-10 2 16,-17 9 2-16,17-9-2 0,-14 8 1 16,14-8-5-16,-18 9-4 0,18-9 4 0,-16 10 0 15,16-10-2-15,-20 9-2 0,20-9 0 16,-17 7-3-16,7 0 1 0,10-7-1 0,-20 9 2 0,20-9-2 16,-18 8 0-16,7-4 2 0,11-4 2 15,-21 8-1-15,21-8-1 0,-19 9-1 16,19-9 4-16,-20 7-4 0,20-7 3 0,-18 6-1 15,18-6-2-15,-20 7-2 0,20-7 4 16,-18 9-5-16,18-9 2 0,-19 7-3 0,19-7 3 16,-20 8 2-16,20-8-4 0,-16 8-1 0,16-8 1 0,-20 7-6 15,20-7 6-15,-18 7 0 0,18-7 0 16,-18 8-1-16,18-8-2 0,-19 10 0 16,9-7 0-16,10-3 1 0,-20 8 1 15,20-8 0-15,-16 6-2 0,16-6 4 0,-17 7-3 16,17-7 1-16,-17 6-2 0,17-6-1 15,-17 8 2-15,17-8-1 16,-17 5 0-16,17-5 4 0,-15 6-3 16,15-6-1-16,-14 7 0 0,14-7-1 0,-14 7 2 15,14-7 3-15,0 0-3 0,-18 8 1 16,18-8 4-16,-15 7 3 0,15-7 3 16,-15 7-3-16,15-7 2 0,-15 6 4 0,15-6-6 15,-14 8 1-15,14-8-4 0,-18 7 1 16,18-7 1-16,-16 7-3 0,16-7 0 0,-15 5 1 0,15-5-3 15,-17 7 0-15,17-7-3 0,-13 7 2 16,13-7 0-16,-14 5-1 0,14-5 4 0,-16 5-5 16,16-5 3-16,0 0-1 0,-18 8-2 15,18-8 1-15,0 0 1 0,-18 10-3 16,18-10 4-16,-10 5-2 0,10-5 0 0,0 0-1 16,-19 8-1-1,19-8 2-15,0 0-1 0,-17 8 0 16,17-8 1-16,-11 7 0 0,11-7 2 0,0 0-3 15,-16 9 0-15,16-9 0 0,-12 7 1 16,12-7 4-16,0 0-8 0,-16 7 3 0,16-7 0 16,0 0 0-16,-13 8-2 0,13-8 3 15,0 0-3-15,0 0 1 0,0 0 2 16,-15 8-1-16,15-8 3 0,0 0-2 0,0 0-3 0,0 0 2 16,0 0 0-16,0 0 1 0,0 0-1 15,-15 7 0-15,15-7 0 0,0 0 0 0,0 0-2 16,0 0 0-16,0 0 0 0,0 0 0 15,0 0 3-15,0 0-2 0,0 0 2 0,-10 9-2 16,10-9 0-16,0 0 1 0,0 0 1 16,0 0-2-16,0 0 2 0,0 0-2 0,-10 9-2 0,10-9 5 15,0 0-5-15,0 0 3 0,0 0 0 16,0 0 0-16,0 0 3 0,-14 11-2 0,14-11 0 16,0 0 1-16,0 0-2 0,0 0 0 15,-10 8 0-15,10-8-2 0,0 0 2 16,0 0 1-16,0 0-1 0,-12 11 1 0,12-11-2 15,0 0 0 1,0 0 5-16,0 0-7 0,0 0 4 0,-13 9-1 16,13-9 3-16,0 0-2 0,0 0 1 15,0 0 1-15,0 0-2 0,-11 9 0 16,11-9-1-16,0 0 2 0,0 0-1 0,0 0 1 16,0 0-2-16,0 0 3 0,0 0-3 15,0 0-1-15,0 0 1 0,0 0-7 0,0 0-10 16,0 0-17-16,0 0-27 0,0 0-28 0,0 0-57 15,0 0-56-15,0 0-65 0,0 0-152 0,0 0-499 16,0 0-321-16</inkml:trace>
  <inkml:trace contextRef="#ctx0" brushRef="#br0" timeOffset="88351.4">5008 5609 2621 0,'0'0'-145'0,"19"-8"28"15,-19 8 15-15,0 0 18 0,0 0 17 0,0 0 16 16,0 0 24-16,0 0 13 0,0 0 9 0,0 0 14 15,0 0 9-15,0 0 4 0,0 0 11 0,0 0-4 16,0 0 7-16,-4 38 5 0,4-38 10 16,0 0 3-16,-7 21 9 0,7-21 0 15,-6 15 2-15,6-15 4 0,-7 16-1 0,7-16 0 16,-10 15-11-16,10-15 2 0,-12 15-2 16,4-7-2-1,8-8 1-15,-14 17-5 0,6-8-4 0,8-9-5 16,-15 15-3-16,8-7-3 0,7-8-5 15,-10 11-3-15,10-11 2 0,-11 10-6 16,11-10 0-16,0 0-3 0,-8 11-1 0,8-11 1 16,0 0-5-16,0 0-2 0,0 0 3 15,0 0-2-15,0 0-2 0,0 0-2 0,0 0 2 16,29 8-4-16,-29-8 6 0,0 0-5 0,32 0-3 16,-32 0-1-16,24 0 2 0,-12 2-5 0,-12-2-16 15,28 0-32-15,-28 0-38 0,27 0-57 16,-11 0-56-16,-16 0-97 0,24 0-560 15,-24 0-199-15</inkml:trace>
  <inkml:trace contextRef="#ctx0" brushRef="#br0" timeOffset="89708.99">2800 5350 2409 0,'0'0'-136'0,"0"0"21"0,0 0 20 0,0 0 14 15,0 0 24-15,0 0 12 0,0 0 23 16,0 0 9-16,0 0 8 0,0 0 14 0,0 0 8 16,0 0 0-16,0 0 9 0,0 0 10 0,0 0-2 15,-15 38-1-15,15-38 4 0,-6 13-4 16,6-13 5-16,0 0 11 0,-9 20 2 16,9-20 5-16,-4 14 7 0,4-14 6 0,0 0-2 15,-8 15-6-15,8-15-4 0,0 0-5 16,-7 16-5-1,7-16-2-15,0 0-10 0,0 0 2 0,-6 13-4 16,6-13-3-16,0 0-1 0,0 0 2 16,0 0-4-16,0 0 0 0,0 0 1 0,0 0 6 15,0 0-11-15,0 0-1 0,0 0-3 16,15 20-7-16,-15-20 4 0,0 0-1 16,0 0-1-16,19 1-10 0,-19-1-12 0,0 0-31 15,17 6-49-15,-17-6-31 0,0 0-47 0,20 8-57 16,-20-8-132-16,14 5-329 0,-8-1 71 0</inkml:trace>
  <inkml:trace contextRef="#ctx0" brushRef="#br0" timeOffset="91877.97">5926 5460 1934 0,'0'0'-29'0,"0"0"32"15,0 0 19-15,-14-13 25 0,14 13 34 0,0 0 6 16,0 0 8-16,0 0 0 0,0 0-4 16,0 0 0-16,-2-18 13 0,2 18 4 15,0 0 16-15,0 0 9 16,0 0-4-16,0 0-13 0,0 0-8 15,0 0-13-15,8-27-8 0,-8 27-11 16,0 0-5-16,0 0-4 0,0 0-2 0,0 0 0 16,0 0-6-16,0 0-8 0,0 0-7 15,0 0-3-15,23 43-2 0,-18-32-4 16,-5-11-4-16,6 27-1 0,-2-14-2 0,1 1-2 16,-5-14-4-16,6 27-3 0,-4-13-3 0,-2-14 0 15,4 22-6-15,-2-12 5 0,-2-10-4 0,6 19-1 16,-6-19-27-16,2 16-29 0,-2-16-24 15,4 13-36-15,-4-13-41 0,0 0-39 0,0 0-51 16,0 0-64-16,0 0-675 0,6 12-428 16</inkml:trace>
  <inkml:trace contextRef="#ctx0" brushRef="#br0" timeOffset="92564.4">5902 5405 2839 0,'0'0'-154'0,"-6"-17"25"15,6 17 25-15,-4-18 29 0,4 18 31 16,-4-15 22-16,4 15 33 16,0 0 41-16,-4-21 11 0,4 21 2 15,0 0 5-15,-2-16 1 0,2 16 3 16,0 0-6-16,0 0-8 0,-2-18 0 16,2 18-7-16,0 0-5 0,0 0 0 0,0 0-15 15,4-21 2-15,-4 21-3 0,0 0-7 16,10-13-4-16,-10 13-1 0,12-9-3 0,-12 9-2 15,14-5 1-15,-14 5-1 0,19-7 0 0,-19 7-3 16,26-8 0-16,-14 6-6 0,-12 2-4 0,28-6 7 16,-16 5-3-16,-12 1-2 0,26 0-1 15,-26 0-4-15,25 1 14 0,-25-1-13 16,22 6-4-16,-22-6 3 0,14 8-3 0,-14-8 6 16,11 13-6-16,-11-13 2 0,2 19 2 15,-2-19-2-15,-2 17 1 16,2-17 6-16,-7 22 2 0,7-22 1 15,-12 24 8-15,6-15-4 0,0 1 4 16,6-10 3-16,-14 21-2 0,8-13 2 0,6-8-4 16,-8 16-5-16,8-16 3 0,-11 16-1 15,11-16 5-15,-6 10-5 0,6-10 1 16,0 0 0-16,-7 13-4 0,7-13 2 0,0 0-3 16,0 0-3-16,0 0-3 0,0 0 4 0,0 0 0 0,0 0 1 15,0 0-3-15,36 0-2 0,-36 0 2 16,0 0-3-16,30-4 1 0,-30 4-2 15,26-2 2-15,-26 2 1 0,27-1-2 0,-27 1 0 16,28 0 1-16,-16 1-1 0,-12-1-1 16,30 6 3-16,-16 0-3 0,-1-3-2 15,-13-3 5-15,24 14-2 0,-14-7 3 0,-4 1 1 0,-6-8 7 16,14 17 10-16,-14-17 11 0,8 19 4 0,-6-9 8 16,-2-10 5-16,0 22 7 0,0-22 6 15,-6 26-3-15,2-13 4 0,-4 0 6 0,2-2 3 16,-2 3 2-16,0-1-2 0,-3-1 5 15,-2-1-10-15,0 0-6 0,-1 0-5 16,-2-2-6 0,2-1-5-16,-3-1-6 0,2-2-2 0,1 2-16 15,-3-4-18-15,17-3-45 0,-32 0-59 16,17 0-80-16,2-2-85 0,13 2-168 0,-31-8-209 16,16 4-320-16,15 4-400 0</inkml:trace>
  <inkml:trace contextRef="#ctx0" brushRef="#br1" timeOffset="96792.68">3573 3563 2201 0,'8'-17'-119'0,"-8"17"25"15,0 0 14-15,0 0 15 0,0 0 9 0,0 0 19 16,0 0 10-16,0 0 9 0,0 0 5 16,0 0 6-16,0 0 2 15,0 0 9-15,0 0 6 0,0 0 3 16,9-12 10-16,-9 12 5 0,0 0 0 16,0 0 14-16,0 0 13 0,0 0 10 15,0 0 18-15,0 0 12 0,0 0-1 0,0 0-9 16,0 0-5-16,0 0-15 0,0 0-1 15,0 0-6-15,14 31-9 0,-14-31-2 0,0 0-1 16,2 22-7-16,-2-22-1 0,0 18 0 0,0-18 8 0,0 16-5 16,0-16 5-16,0 0-11 0,0 27 3 15,0-27-5-15,0 18 2 0,0-18-6 16,0 16-4-16,0-16 0 0,2 17-5 16,-2-17 2-16,2 16 0 0,-2-16 8 0,0 0 7 15,5 21 3-15,-5-21-1 0,5 11 3 16,-5-11-4-16,0 0-1 0,10 10-4 0,-10-10-7 0,0 0-1 15,0 0 1-15,18 0-13 0,-18 0-9 16,0 0-21-16,0 0-36 0,22-15-26 16,-22 15-33-16,8-12-24 0,-8 12-17 0,11-12-14 15,-11 12-16-15,11-15-26 0,-11 15-33 16,8-16-473-16,-8 16 23 0</inkml:trace>
  <inkml:trace contextRef="#ctx0" brushRef="#br1" timeOffset="97077.9">3494 3343 2061 0,'0'0'-39'16,"0"0"32"-16,0 0 41 0,0 0 13 0,5-13 33 16,-5 13 20-1,0 0 15-15,0 0 0 0,0 0-9 0,0 0-11 16,0 0-5-16,0 0-9 0,6-13-11 16,-6 13-9-16,0 0-9 0,0 0-21 15,0 0-37-15,0 0-64 0,0 0-65 0,0 0-67 16,0 0-101-16,0 0-438 0,0 0-16 15</inkml:trace>
  <inkml:trace contextRef="#ctx0" brushRef="#br1" timeOffset="98181.17">3028 3951 2003 0,'0'0'-144'0,"-14"-21"17"0,14 21 17 16,0 0 16-16,0 0 11 0,0 0 11 0,0 0 19 15,-8-12 8-15,8 12 10 0,0 0 4 16,0 0 8-1,0 0 18-15,0 0 15 0,0 0 22 0,0 0 8 16,0-20 3-16,0 20 9 0,0 0 6 16,0 0 7-16,0 0-1 0,0 0-9 15,0 0-1-15,0 0-9 0,0 0-3 0,0 0-4 16,0 0 1-16,0 0 4 0,0 0-6 16,0 0 5-16,0 0-13 0,14-14 5 15,-14 14 2-15,0 0-9 0,0 0 0 0,0 0 1 0,0 0-7 16,0 0-4-16,0 0-4 0,38 16 9 15,-38-16-5-15,11 7 5 0,-11-7-5 0,0 0-5 16,10 14 5-16,-10-14-8 0,9 11 4 16,-9-11 4-16,0 0-5 0,6 15-3 15,-6-15-7-15,0 0 4 0,7 13 5 0,-7-13-8 16,0 0 3 0,4 14 3-16,-4-14 2 0,0 0-11 0,0 0 13 15,6 17-16-15,-6-17 11 0,0 0-5 16,0 0-2-16,4 15 6 0,-4-15-6 15,0 0 2-15,0 0 2 0,0 0-5 0,6 15 7 16,-6-15 1-16,0 0 7 0,0 0-12 16,0 0 9-16,0 0-9 0,0 0 11 15,4 13-2-15,-4-13-2 0,0 0-2 0,0 0-2 0,0 0 3 16,0 0 3-16,0 0 7 0,0 0 17 16,0 0 5-16,0 0 12 0,0 0-1 0,0 0-9 15,0 0-1-15,0 0 0 0,0 0-8 16,0 0-2-16,0 0-5 0,0 0-4 0,28-24 1 15,-28 24-5-15,11-17 1 0,-4 7-6 16,1-1 1-16,0-1-1 0,1 2-5 0,1-2-1 0,1 1-2 16,0-1 3-16,-1 2 0 0,0 0-7 15,2-3-4-15,0 4-16 0,-1-1-38 16,-1 3-40-16,1-3-62 0,0 3-77 0,-11 7-165 16,16-14-283-16,-16 14 72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5T14:55:50.99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9972 5843 1901 0,'0'0'-65'0,"0"0"13"0,0 0 21 15,0 0 16-15,0 0 18 0,0 0 11 16,0 0 17-16,0 0 5 0,-19-8 3 0,19 8-2 16,0 0-6-1,0 0 2-15,0 0 8 0,0 0 0 0,0 0 8 16,0 0-6-16,0 0 5 0,0 0-9 15,0 0 16-15,0 0 6 0,0 0 9 16,0 0 8-16,0 0 0 0,0 0 3 16,0 0 2-16,-28 4-3 0,28-4-7 0,0 0-4 15,0 0 0-15,0 0-3 0,0 0-5 16,0 0-2-16,0 0 0 0,0 0-4 0,0 0 3 0,0 0-2 16,-19-4 5-16,19 4-6 0,0 0 1 0,0 0 0 15,0 0-2-15,0 0-1 0,0 0-3 16,0 0-7-16,0 0-1 0,0 0-5 15,0 0-3-15,0 0-1 0,0 0-3 0,0 0 0 16,0 0-8-16,0 0 1 0,0 0-5 16,0 0-3-16,0 0 2 15,0 0-5-15,0 0 1 0,0 0-5 16,0 0 1-16,0 0-1 0,62-4 0 16,-62 4-2-16,0 0 2 0,24 3-5 0,-24-3-1 15,0 0 1-15,22 1-3 0,-22-1 0 16,0 0 0-16,17 2-1 0,-17-2-2 15,0 0 2-15,0 0-1 0,15 4 1 0,-15-4 1 16,0 0 3-16,0 0 2 0,0 0 4 0,0 0 3 0,0 0 3 16,0 0 4-16,0 0 2 0,0 0 3 15,0 0 3-15,0 0 4 0,0 0 3 16,0 0 7-16,0 0 5 0,-62 0-3 0,62 0 4 16,0 0-5-16,-23-4-1 0,23 4-3 15,0 0-3-15,-21-6 3 0,21 6 19 16,0 0-4-16,-17-6-9 0,17 6 4 0,0 0-4 0,-15-4-2 15,15 4-9-15,0 0 2 0,0 0-8 0,-19-5-5 16,19 5-2-16,0 0 2 0,0 0-3 16,-16-6-7-16,16 6 2 0,0 0-8 0,0 0 4 15,0 0 1-15,0 0-1 0,-18-5-4 16,18 5-3-16,0 0 1 0,0 0 1 16,0 0-4-16,0 0-1 15,-17-4-1-15,17 4 5 0,0 0 4 16,0 0-8-16,0 0 5 0,0 0-2 0,-21 0 0 15,21 0-1-15,0 0-1 0,0 0 2 16,0 0 2-16,0 0-4 0,0 0-3 16,0 0 4-16,0 0 1 0,0 0-3 0,0 0 2 15,0 0-1-15,0 0-3 0,0 0 4 16,0 0-2-16,0 0-3 0,0 0-1 0,0 0 2 0,0 0 0 16,0 0 1-16,0 0-1 0,66 4 9 15,-66-4-18-15,19 0 9 0,-19 0-2 0,19 4-3 16,-19-4 1-16,19 1-4 0,-19-1-1 15,17 3-1-15,-17-3-1 0,0 0-7 0,21 1 1 16,-21-1-14-16,12 2-8 0,-12-2-17 16,0 0-14-16,14 0-16 15,-14 0-14-15,0 0-19 0,0 0-14 16,0 0-22-16,0 0-13 0,20-6-15 16,-20 6-23-16,0 0-26 0,7-4-36 0,-7 4-119 15,0 0-524-15,0 0-305 0</inkml:trace>
  <inkml:trace contextRef="#ctx0" brushRef="#br0" timeOffset="354.39">9836 5757 2643 0,'0'0'-137'0,"0"0"16"15,0 0 10-15,0 0 23 0,9-28 11 0,-9 28 17 16,0 0 20-16,0 0 19 0,8-16 18 16,-8 16 13-16,0 0 13 0,0 0 27 15,0 0 18-15,0 0 16 0,8-13 17 0,-8 13 9 16,0 0 3-16,0 0-2 0,0 0 3 16,0 0-5-16,0 0 1 0,0 0 6 15,0 0 0-15,0 0 13 0,0 0 4 0,0 0 7 0,0 0 0 16,0 0-8-16,0 0-8 0,0 0-13 15,0 0-3-15,16 38-13 0,-16-38-6 0,4 21 13 16,-2-10-16-16,-2-11-10 0,4 27-24 16,-2-11-21-16,0-1-43 0,2-2-48 15,-4-13-68-15,2 34-76 0,3-17-47 0,-5 2-61 16,2 1-197-16,-2 0-119 0,0 2-193 0,-2 2-144 0</inkml:trace>
  <inkml:trace contextRef="#ctx0" brushRef="#br0" timeOffset="2175.98">9646 7184 2350 0,'0'0'-103'0,"0"0"25"0,0 0 15 0,0 0 18 16,0 0 26-16,0 0 16 0,0 0 19 16,0 0 6-16,0 0 26 0,0 0-1 15,0 0 18-15,0 0 11 0,0 0 5 0,0 0 9 16,0 0 4-16,0 0-2 0,0 0 2 15,0 0-2-15,0 0 1 0,0 0 2 16,0 0 0-16,0 0 3 16,0 0-10-16,0 0 1 0,0 0-12 15,0 0-4-15,0 0-9 0,0 0-3 0,0 0-10 16,0 0 0-16,0 0-6 0,0 0-7 16,0 0-5-16,0 0-5 0,0 0-2 15,0 0-1-15,0 0-6 0,0 0 1 0,0 0-4 16,37 18 0-16,-37-18-4 0,0 0 1 15,0 0-1-15,26 0 0 0,-26 0-3 0,0 0-1 0,19 0-2 16,-19 0 0-16,0 0-2 0,0 0 0 16,20 0-3-16,-20 0 1 0,0 0-1 0,0 0-1 15,0 0 3-15,16 1-2 0,-16-1-1 16,0 0-4-16,0 0 3 0,0 0 0 0,0 0 2 16,0 0-2-16,0 0 3 0,0 0 1 15,0 0 3-15,0 0-1 0,0 0-2 0,0 0 3 0,0 0 3 16,0 0-5-16,0 0 1 0,0 0 0 15,0 0-3-15,-53 6 2 0,53-6-1 0,0 0-3 16,0 0 2-16,-23 0-2 0,23 0 1 16,0 0-1-16,-19 2 0 0,19-2 3 15,0 0-1-15,0 0 4 0,0 0-1 0,-21 2 6 16,21-2 1 0,0 0 2-16,0 0 0 0,0 0 2 0,0 0-2 15,0 0 0-15,0 0-3 0,-19 2 1 16,19-2 2-16,0 0-1 0,0 0-3 15,0 0-2-15,0 0-1 0,0 0 0 0,0 0-1 16,0 0 1-16,0 0-4 0,0 0 3 16,0 0-4-16,0 0 5 0,0 0-7 0,0 0 4 15,64-9-2-15,-64 9 3 0,16 0-2 0,-16 0 2 16,19 0-4-16,-19 0 2 0,0 0 0 0,26-4-1 16,-26 4-1-16,0 0 0 0,23-3 1 15,-23 3 1-15,0 0-3 0,19 0 0 16,-19 0-3-16,0 0-1 0,21-3-10 0,-21 3-16 15,0 0-15-15,0 0-21 0,21-3-16 16,-21 3-11-16,0 0 2 16,0 0-6-16,0 0 8 0,19-1 3 15,-19 1 10-15,0 0-1 0,0 0-8 16,0 0-15-16,0 0-9 0,0 0-8 0,0 0-10 16,0 0-5-16,0 0-3 0,0 0 9 15,0 0 8-15,0 0 12 0,0 0 14 16,0 0 13-16,0 0 8 0,0 0 8 0,0 0 11 15,0 0-1-15,0 0-14 0,0 0-9 0,0 0-48 0,0 0-95 16,0 0-284-16,-53 1 324 0</inkml:trace>
  <inkml:trace contextRef="#ctx0" brushRef="#br0" timeOffset="93394.16">17079 4115 856 0,'-21'0'175'0,"21"0"-50"0,0 0-51 15,0 0 0-15,-22 3-12 16,22-3-3-16,0 0 5 0,0 0 2 0,0 0 3 0,-14 5 17 15,14-5 31-15,0 0 14 16,0 0 10-16,0 0 0 0,0 0-7 0,0 0 3 16,0 0-8-16,0 0-4 15,0 0-5-15,0 0-2 0,0 0 1 0,0 0 2 0,0 0 1 16,0 0 0-16,0 0-8 0,40 19 1 16,-40-19-8-16,23 1-2 0,-8 2-8 15,2-2 0-15,-17-1-3 0,38 3-6 0,-19-3-10 16,2 1-4-16,2-1-6 15,1 2 1-15,0-2-8 0,0 2-3 0,2-2-2 0,1 2-4 16,-1 0-8-16,-1-2-5 16,-1 0 1-16,-4 2-12 0,2-2 1 0,-3 2-1 15,0-2-2-15,-19 0-8 16,29 0-5-16,-29 0-4 0,26 2-18 0,-26-2-21 0,22 0-34 16,-22 0-38-16,16 0-44 0,-16 0-62 0,13 1-48 15,-13-1-61-15,0 0-132 16,0 0-145-16,0 0-294 0,0 0-265 0</inkml:trace>
  <inkml:trace contextRef="#ctx0" brushRef="#br0" timeOffset="93823.76">17274 4143 2593 0,'0'0'-109'0,"-16"8"18"15,16-8 6-15,0 0 19 0,0 0 15 0,0 0 7 16,0 0 18-16,-10 8 23 16,10-8 25-16,0 0 13 0,0 0 37 0,0 0 8 0,-2 17 12 15,2-17 10-15,0 0-3 16,0 0-2-16,2 22-4 0,-2-22-8 0,0 0 6 15,2 26-9-15,-2-26 3 16,0 21 4-16,0-21 2 0,0 26 0 0,2-12-6 0,-2-14-7 16,-2 26-7-16,2-9-4 15,0 1-1-15,-2-1-3 0,0-1-10 16,2 3-4-16,0-19 2 0,-4 32-9 0,2-16 8 16,0-1 3-16,2-15-4 0,-4 27 1 0,4-27-6 15,-2 23-2-15,-1-11-4 0,3-12-6 0,-2 19-2 0,2-19-3 16,-2 17-1-1,2-17-6-15,0 0-1 0,-2 19-10 0,2-19-22 0,0 0-28 16,0 0-42-16,-2 15-59 16,2-15-51-16,0 0-44 0,0 0-63 0,0 0-137 15,0 0-497-15,0 0-346 0</inkml:trace>
  <inkml:trace contextRef="#ctx0" brushRef="#br0" timeOffset="94691.77">17357 4555 2702 0,'0'0'-124'0,"0"0"25"16,0 0 17-16,0 0 7 16,0 0 7-16,16-4 20 0,-16 4 14 0,0 0 16 15,0 0 22-15,0 0 10 16,0 0 28-16,0 0 1 0,8 25 15 0,-8-25 3 16,0 0-11-16,-2 22-1 0,2-22 0 0,-4 20 7 15,4-20 0-15,-2 21 1 0,2-21 6 16,-4 22 6-16,2-8-6 0,2-14 21 0,-4 25-6 15,0-14-4-15,4-11-5 16,-4 22-6-16,4-22-6 0,-8 20 0 0,8-20-9 0,-2 17-4 16,2-17-3-16,-4 15 1 15,4-15 7-15,0 0 11 0,0 0-1 0,-2 20 0 0,2-20-11 16,0 0 0-16,0 0-9 0,0 0 0 0,0 0-4 16,0 0-2-16,0 0-2 15,0 0 3-15,22-42-5 0,-22 42 3 0,10-21-2 0,-4 10-2 16,0-1-1-1,1-1-2-15,2 2-3 0,-1-3 5 0,-8 14-3 16,15-24 1-16,-9 13 2 0,-6 11 0 16,13-16-4-16,-6 10-3 0,-7 6-1 0,12-12-2 15,-12 12-2-15,10-7-2 16,-10 7 0-16,0 0-2 0,0 0-3 0,0 0 2 0,30 9-1 16,-30-9 0-16,11 13-2 0,-11-13 2 0,6 16-3 15,-6-16 5-15,8 17-7 0,-8-17 3 16,7 17-4-16,-7-17 4 0,6 18-5 15,-6-18 2-15,5 12 1 0,-5-12-3 16,4 14 0-16,-4-14 4 0,0 0 0 0,0 0 1 16,2 17 5-16,-2-17 3 15,0 0-3-15,0 0 0 0,0 0-2 0,0 0 1 16,0 0 1-16,0 0-1 0,0 0-3 0,0 0 2 0,28-29-2 16,-22 18-2-16,-6 11 1 15,14-23-1-15,-5 12-2 0,-1-1 1 16,1 1-1-16,2 0 4 0,-3-1-4 15,2 3 8-15,-1-3-2 0,-9 12 3 0,19-18-3 0,-13 13 6 16,-6 5-2-16,15-11-4 16,-15 11 1-16,13-8 3 0,-13 8 12 15,0 0-1-15,0 0 6 0,0 0-4 0,27 15 1 0,-27-15 0 0,6 19-2 16,-3-7-2 0,-3-12 0-16,7 26-2 0,-3-12 4 0,-2 1-11 0,0 0 1 15,2 0-2-15,-4-15 3 16,2 31-1-16,0-15-5 0,0-3-7 0,2 0-18 0,-4-13-26 15,4 23-45 1,-4-23-56-16,5 17-73 0,-3-10-80 0,-2-7-184 0,0 0-141 0,5 8 15 16,-5-8-260-1,0 0-217-15</inkml:trace>
  <inkml:trace contextRef="#ctx0" brushRef="#br0" timeOffset="95364.16">18102 4551 2568 0,'0'0'-35'0,"0"0"25"0,0 0-2 15,0 0-3-15,0 0 13 0,0 0 16 0,0 0 19 16,0 0 25-16,0 0 10 0,0 0 7 0,0 0 3 16,20-5 6-16,-20 5 5 0,0 0 10 15,0 0 4-15,28 1 0 0,-28-1-13 0,0 0-6 16,25 3-11-16,-25-3-7 15,22 1-6-15,-22-1-4 0,23 0-7 0,-23 0-4 16,21 0-4-16,-21 0-6 16,19 2-4-16,-19-2 0 0,20 0-13 0,-20 0-7 0,0 0-21 15,20 0-27-15,-20 0-34 16,0 0-37-16,22 0-41 0,-22 0-52 0,10-2-60 16,-10 2-134-16,0 0-450 0,0 0-188 0</inkml:trace>
  <inkml:trace contextRef="#ctx0" brushRef="#br0" timeOffset="95663.86">18061 4437 2469 0,'0'0'-95'0,"-17"-6"19"15,17 6 28-15,0 0 13 0,0 0 14 0,-17-6 18 0,17 6 13 16,0 0 18-16,0 0 11 15,0 0 20-15,0 0 13 0,0 0 10 0,0 0 11 0,0 0 6 16,0 0 6 0,0 0 9-16,0 0 3 0,0 0 4 0,0 0 6 0,0 0 3 15,0 0 0-15,0 0-8 16,0 0-8-16,0 0-15 0,0 0-6 0,0 0-12 16,53 18-7-16,-38-16-10 0,-15-2-9 0,32 3-22 0,-13 1-29 15,0-4-33-15,-3 1-46 16,-16-1-46-16,34 3-55 0,-19 0-49 0,-15-3-89 15,30-3-190-15,-18 3-357 0,-12 0-212 16</inkml:trace>
  <inkml:trace contextRef="#ctx0" brushRef="#br0" timeOffset="96924.11">18749 4098 2512 0,'4'-16'-33'0,"-4"16"24"0,0 0 3 0,4-19 12 0,-4 19 11 16,5-13 11-16,-5 13 26 0,0 0 14 0,0 0 8 16,4-19 8-16,-4 19 3 0,0 0 5 15,0 0 5-15,4-14 9 0,-4 14-1 0,0 0 11 16,0 0 3-16,0 0-3 15,0 0-10-15,0 0-8 0,0 0-12 0,0 0-10 16,0 0-7-16,-8 54-5 16,5-38-7-16,1 0-6 0,-2 4-8 0,2-1-2 15,0 0-5-15,0 2-1 0,2-2-4 16,-2 1-4-16,0 1-3 0,2 0-2 0,0-2-1 16,0 1-4-16,-2-3 0 0,2-17-2 0,0 34 1 15,0-21-3-15,0-13-7 16,0 27-7-16,2-15-11 0,-2-12-39 0,0 20-44 0,0-20-62 15,2 16-59-15,0-11-83 16,-2-5-179-16,0 0-121 0,10 6-230 0,-10-6-162 16</inkml:trace>
  <inkml:trace contextRef="#ctx0" brushRef="#br0" timeOffset="97234.24">19022 4178 2476 0,'0'0'14'0,"13"-6"14"15,-13 6-4-15,0 0-7 0,0 0 7 0,12-6-14 16,-12 6 8-16,0 0 10 16,0 0-4-16,0 0-1 0,0 0-1 0,0 0-1 0,-58 16 19 15,38-13 17-15,3 1 11 0,-2 2 4 16,-2-3 3-16,5 4-11 0,-4-2 2 16,3-1-13-16,0 2-5 0,0-1 0 15,5 3-1-15,-2-2 2 0,2 1 1 0,12-7 1 16,-19 15 7-16,19-15-9 0,-9 18 0 0,9-18 0 15,3 23 4-15,-3-23-4 16,8 22 0-16,-1-8 1 0,3-1-5 0,2 1 1 16,2-3-13-16,0 2-3 15,1 0-1-15,0-3-9 0,0-1-27 0,1 1-47 0,0-2-56 16,-2 1-59-16,3-4-46 0,-4 1-88 0,4-4-675 16,-5 1-434-16</inkml:trace>
  <inkml:trace contextRef="#ctx0" brushRef="#br0" timeOffset="98434.13">19209 4391 2842 0,'0'0'-154'0,"0"0"10"16,-12-25 14-16,12 25 7 15,0 0 13-15,0 0 5 0,0 0 4 0,0 0 0 16,0 0-2-16,0 0-8 0,0 0-6 0,0 0-1 16,0 0 8-16,0 0 6 15,-8-11 12-15,8 11 22 0,0 0 14 0,0 0 19 0,0 0 11 16,0 0 21-16,0 0 16 15,0 0 12-15,0 0-1 0,0 0 10 0,0 0 4 16,0 0 4-16,0 0-3 16,0 0 7-16,0 0-10 0,0 0 4 0,0 0-7 15,0 0 11-15,0 0-4 0,0 0-1 16,0 0 8-16,0 0 1 0,0 0-4 0,0 0 2 16,0 0 14-16,0 0 2 0,0 0-7 0,0 0 14 15,0 0-1-15,0 0-5 0,0 0 14 16,0 0 3-16,0 0 6 0,0 0 0 0,0 0 4 15,0 0 0-15,0 0 4 16,0 0 7-16,0 0-5 0,0 0 4 0,0 0-2 16,0 0-1-16,0 0 2 15,0 0 3-15,0 0-1 0,0 0 2 0,0 0-1 0,0 0-6 16,0 0-7-16,0 0-9 0,0 0-9 0,0 0-8 16,0 0-7-16,0 0-3 15,0 0-5-15,0 0-7 0,0 0-3 0,0 0-6 0,0 0-1 16,0 0-5-16,0 0 1 15,0 0-4-15,0 0-1 0,0 0-3 0,0 0 1 16,0 0 1-16,0 0 1 16,0 0 3-16,0 0 4 0,0 0 2 0,0 0-2 0,0 0-5 15,0 0 1-15,0 0-4 16,0 0-1-16,0 0-1 0,0 0-1 0,0 0-3 16,0 0-1-16,0 0-3 0,0 0 1 0,0 0 2 15,22 36-4-15,-22-36-3 0,0 0 1 16,0 0-2-16,0 0 4 0,0 0-6 0,0 0 2 15,0 0 0-15,0 0 3 16,0 0-5-16,0 0 0 0,0 0 1 0,0 0 4 16,0 0-6-16,0 0-3 15,0 0 3-15,0 0 0 0,0 0-1 0,0 0-2 0,4 15 2 16,-4-15 1-16,0 0-2 0,0 0 1 0,0 0 0 16,0 0 3-16,0 0 4 15,0 0-8-15,0 0 1 0,0 0 0 0,0 0 0 0,0 0 1 16,0 0-1-16,0 0 0 15,0 0 0-15,0 0-1 0,0 0 2 0,0 0 0 16,0 0-1-16,0 0 1 16,0 0 1-16,0 0-3 0,0 0 2 0,0 0-1 0,0 0 2 15,0 0 0-15,0 0-1 16,0 0 1-16,0 0 3 0,0 0 3 0,0 0 1 16,0 0-6-16,0 0 1 0,0 0 1 0,0 0-2 15,0 0 3-15,0 0-4 0,0 0 0 16,-38-4 1-16,38 4 2 0,0 0-4 0,-26 0 0 15,26 0 2-15,-21 4-1 0,21-4 1 16,-19 4 3-16,19-4-7 0,-17 6 2 16,17-6-1-16,-14 9 1 0,14-9 1 15,-14 16-1-15,14-16 0 0,-6 18 3 0,6-18-2 16,0 18 0-16,0-18-2 0,0 0-1 16,8 29 0-16,-3-20-1 0,-5-9-1 15,11 13-1-15,-3-5-2 0,-8-8-3 0,12 7-1 0,-12-7 0 16,18 4-2-16,-18-4-1 15,0 0 0-15,25-5 2 0,-25 5 1 16,17-11-2-16,-17 11 3 0,17-16 0 16,-11 8 7-16,-6 8 3 0,12-15 6 0,-12 15 6 0,14-13 3 15,-14 13 2-15,8-10-2 16,-8 10-1-16,0 0 0 0,10-9 1 0,-10 9 4 16,0 0 0-16,0 0 5 0,0 0 2 0,0 0-11 0,0 0 1 15,9 36-3-15,-9-36-2 16,4 21-7-16,1-7-10 0,-1-2-24 0,-4-12-31 15,8 23-45-15,-1-13-61 0,-1 2-62 16,0-5-73-16,-6-7-163 0,16 14-116 0,-12-11-325 16,-4-3-291-16</inkml:trace>
  <inkml:trace contextRef="#ctx0" brushRef="#br0" timeOffset="98729.3">19587 4147 2768 0,'0'0'-4'0,"8"-13"18"16,-8 13 2-16,0 0 0 0,10-16 7 0,-10 16 7 16,0 0 26-16,0 0 17 0,0 0-8 0,0 0-7 0,0 0-5 15,0 0 2-15,-28 41 13 16,19-26 0-16,3 0-3 0,0 4-1 0,-3 0-5 15,5 0-6-15,-1 1-7 0,3 0-3 16,-2 0-3-16,2-2-2 0,2 0-4 0,2-1-17 16,0-2-21-1,2 0-27-15,-4-15-31 0,9 27-42 0,-3-18-43 0,3 0-47 16,-3-4-79-16,-6-5-164 0,13 4-356 0,-13-4-102 0</inkml:trace>
  <inkml:trace contextRef="#ctx0" brushRef="#br0" timeOffset="98854.19">19649 3960 2562 0,'2'-14'140'16,"-2"14"0"-16,-2-23-23 0,2 23-14 0,0 0-23 15,2-20-21-15,-2 20-22 0,0 0-45 16,0 0-78-16,6-15-72 0,-6 15-101 0,4-4-578 16,-4 4-175-16</inkml:trace>
  <inkml:trace contextRef="#ctx0" brushRef="#br0" timeOffset="99364.06">19900 4481 2701 0,'0'0'79'16,"0"0"2"-16,0 0-8 16,0 0-4-16,0 0 11 0,0 0 19 0,0 0 6 0,0 0 0 15,-35 5-8-15,35-5-6 0,-11 10-10 16,11-10-7-16,-13 13 5 0,13-13-5 16,-8 14-6-16,8-14-6 0,-6 15-6 0,6-15-8 15,-6 17-2-15,6-17-2 0,-4 14-7 16,4-14-4-16,0 0-2 0,0 20 1 0,0-20-7 15,0 0-3-15,0 0-3 0,12 17 1 16,-12-17-7-16,0 0-1 0,14 3-4 16,-14-3 2-16,0 0-5 0,0 0-1 15,34-18-4-15,-23 10-1 0,-1-3-1 0,4 2 1 16,-4-4 1-16,2-1 2 0,-1 1 1 0,0 4 9 16,-1-3 4-16,-1 2 5 0,-9 10 3 15,14-15 0-15,-14 15-1 0,11-10 9 0,-11 10 16 16,0 0 21-16,0 0-1 15,0 0 6-15,0 0-8 0,23 18-3 0,-23-18-8 16,4 17-5-16,0-5-11 0,-4-12 5 16,7 22-6-16,-2-8-4 0,1-3-10 0,-6-11-14 15,8 21-30-15,-4-12-30 0,1 1-45 0,-5-10-50 0,8 13-73 16,-2-7-75 0,-6-6-144-16,9 5-176 0,-9-5 2 0,0 0-256 0,0 0-224 15</inkml:trace>
  <inkml:trace contextRef="#ctx0" brushRef="#br0" timeOffset="99774.1">20649 4020 2612 0,'0'0'-65'0,"0"0"2"0,0 0 19 0,0 0 24 16,0 0 26-16,0 0 29 0,0 0 31 15,0 0 12-15,0 0 2 0,0 0 7 16,-2 59 13-16,0-42 16 0,-2 2-7 0,2 4 9 16,0 2-7-16,2 1-9 15,-4 1-13-15,4 2-6 0,-2-3-10 0,0 1-6 16,2-1-8-16,0-3-6 0,-2 0-7 0,2-2-1 0,0-2-8 16,0 1-4-16,0-4-22 15,0-16-25-15,-2 29-40 0,2-29-49 0,0 21-55 0,2-14-58 16,-2-7-68-1,0 0-126-15,0 0-443 0,0 0-201 0</inkml:trace>
  <inkml:trace contextRef="#ctx0" brushRef="#br0" timeOffset="100013.9">20821 4179 2506 0,'0'0'14'16,"11"-10"44"-16,-11 10 18 0,0 0 10 0,0 0 12 15,0 0-5-15,0 0-3 16,0 0-1-16,0 0-4 0,0 0-1 0,-51 24 0 0,40-15 0 15,3 3 7-15,0-1 3 16,0 3-5-16,-2-1-4 0,4 2-6 0,0 0-10 16,2 1-5-16,4-16-8 15,-6 33-5-15,6-18-3 0,0 0-5 0,0-15-7 0,4 30-7 16,2-15-8-16,0-1-21 0,4-1-29 0,2 0-40 16,0 0-49-16,1-5-58 15,2 4-43-15,0-5-65 0,-1 2-126 0,4-4-499 16,-4-2-301-16</inkml:trace>
  <inkml:trace contextRef="#ctx0" brushRef="#br0" timeOffset="100484.22">21084 4583 2693 0,'0'0'-94'0,"0"0"12"15,0 0 11-15,13 8 19 16,-13-8 19-16,0 0 5 0,0 0 10 0,17 4 11 16,-17-4 0-16,0 0 10 0,0 0 14 15,0 0 30-15,20-13 11 0,-20 13 15 0,10-16 8 16,-10 16-6-16,8-16-10 0,-4 4 9 0,-4 12-2 16,8-21 6-16,-8 21 6 15,6-19 13-15,-4 7 2 0,-2 12 3 16,3-19-12-16,-3 19-7 0,2-19-10 15,-2 19-4-15,0 0-12 0,-2-21-5 0,2 21-6 0,0 0-1 16,-9-15-7-16,9 15-3 16,0 0-4-16,0 0 0 0,-25-2-4 0,25 2-1 15,0 0-3-15,0 0 0 0,-32 20 2 16,22-11 2-16,1 2-7 0,1 0 3 0,-1 3-4 16,3 0 2-16,0 4-4 0,0-1-1 0,-2 2-4 15,2 2 3-15,0 0-4 16,2 0 0-16,-2 3-1 0,2-2-1 0,-3 1 0 0,1 0 2 15,-3 0-3-15,5-2 0 16,-2 1 0-16,-1-1 4 0,1-4-4 0,0 2 3 16,-1 1-7-16,0-4 2 15,1 2-19-15,-2-5-24 0,0 1-39 0,-3-2-49 0,0-3-55 16,5-1-47-16,-5-3-71 0,11-5-115 0,-14 2-504 16,14-2-315-16</inkml:trace>
  <inkml:trace contextRef="#ctx0" brushRef="#br0" timeOffset="100594.1">20853 4925 2718 0,'0'0'-17'0,"0"0"45"0,34-19 7 0,-34 19-2 0,25-7 0 16,-7 3-4 0,-2-3-4-16,6 4-3 0,-4-3-2 0,6 0-20 0,-3-1-42 15,1-2-51-15,-4 1-52 0,3-4-101 0,1-1-502 16,-6-1-26-16</inkml:trace>
  <inkml:trace contextRef="#ctx0" brushRef="#br0" timeOffset="100933.97">21433 4248 2205 0,'0'0'7'0,"0"0"43"16,4-17 12-16,-4 17 20 15,0 0 21-15,4-15 12 0,-4 15 10 16,0 0-2-16,0 0-9 0,0 0 3 0,4-14 2 15,-4 14 6-15,0 0 2 0,0 0 0 0,0 0-1 16,0 0-7-16,0 0-6 16,0 0-13-16,0 0-9 0,0 0-6 0,-12 59-4 0,8-45-5 15,2 0-2-15,-2 3-1 0,-1-2 13 0,-1 0-12 16,2 0-5-16,-1 3-9 16,3-4-5-16,-2 1-2 0,4-15-10 0,-4 32-3 0,2-17-1 15,2-15-11-15,-3 22 4 16,3-22-8-16,5 22-16 0,-5-22-26 0,6 17-34 15,1-12-47-15,-7-5-56 16,10 6-55-16,-10-6-44 0,0 0-74 0,19-14-160 0,-13 3-127 16,0-4-277-16,0-3-269 15</inkml:trace>
  <inkml:trace contextRef="#ctx0" brushRef="#br0" timeOffset="101064.11">21520 3993 2742 0,'2'-14'160'0,"-2"14"25"16,0 0-19-16,2-20-21 0,-2 20-18 0,0 0-12 15,0 0-17-15,4-16-12 0,-4 16-25 0,0 0-38 16,0 0-53-16,0 0-57 0,0 0-45 16,0 0-65-16,0 0-117 0,0 0-634 0,0 0-374 15</inkml:trace>
  <inkml:trace contextRef="#ctx0" brushRef="#br0" timeOffset="101613.97">21704 4661 2812 0,'0'0'-107'0,"0"0"29"0,21-28 16 0,-21 28 15 16,7-17 22-1,-7 17 16-15,8-21 31 0,-2 8 4 0,0-3 7 0,-1 1 1 16,2 0 0 0,-1-2-3-16,-2 1 6 0,2-1 18 0,-2 4 12 0,0-1 9 15,-4 14 7-15,7-25 1 16,-7 25-6-16,4-18-6 0,-4 18-9 0,0-15-6 0,0 15-1 16,0 0-4-16,0 0-1 0,-11-23 1 0,11 23 6 15,0 0 9-15,0 0 5 16,-24 5-4-16,24-5-6 0,0 0-3 0,-20 29-7 15,14-16-3-15,-2 1-7 0,1 3-4 16,3 2-2-16,-2 2-4 0,1 0-3 0,1 4-2 16,0-1-3-16,2 1-2 15,-1 0-4-15,1 2-1 0,0-3 0 0,0 1 14 0,0 0-3 16,0 0-1-16,-2-6 3 0,2 2 5 0,-4 2 1 16,1-4 2-16,0-2 7 15,-1-2-1-15,0-1-2 0,0-1 9 16,6-13 3-16,-11 19-2 0,11-19-2 15,-11 9-18-15,11-9-5 0,0 0 3 0,0 0 1 0,0 0-5 16,0 0-4-16,0 0-7 16,0 0 1-16,0 0-1 0,0 0-10 0,0 0-13 15,40-23-21-15,-22 20-26 0,-4-3-29 16,6 0-43-16,-1 3-61 0,4-3-47 0,0-2-72 16,3 1-164-16,-1 1-116 0,3 0-330 0,-1 2-315 15</inkml:trace>
  <inkml:trace contextRef="#ctx0" brushRef="#br0" timeOffset="105104.11">32653 3441 970 0,'-4'-21'186'0,"4"21"-48"16,0 0-14-16,0 0-19 16,0 0 11-16,-4-19-2 0,4 19 15 0,0 0-2 15,0 0-4-15,0 0 6 0,0 0-5 16,4-23 0-16,-4 23 0 0,0 0 10 0,0 0 1 16,4-13 7-16,-4 13-3 0,0 0 3 0,0 0-8 15,0 0 1-15,0 0-5 16,4-16-2-16,-4 16-5 0,0 0-8 0,0 0 5 15,0 0-11-15,0 0-7 0,0 0-23 16,0 0-8-16,0 0-5 0,0 0-5 0,0 0-5 16,0 0-4-16,0 0-1 15,0 0 1-15,0 0-7 0,0 0-5 0,0 0-6 16,0 0-2-16,0 0-5 0,0 0 3 0,0 0-9 0,-12 56 12 16,10-44-12-16,2-12-2 15,-6 27-1-15,1-11-4 0,0-1-3 16,3 1 0-16,-2 0 25 0,4-16-3 15,-4 31-6-15,2-18 0 0,0 2-8 0,2-15-1 0,-4 25-5 16,4-25 5-16,-2 23-9 16,0-12-12-16,2-11-12 0,-2 19-21 0,2-11-24 15,0-8-33-15,0 0-41 16,0 0-57-16,4 19-59 0,-4-19-74 0,0 0-166 0,0 0-147 16,0 0-333-16,0 0-414 0</inkml:trace>
  <inkml:trace contextRef="#ctx0" brushRef="#br0" timeOffset="105354.24">32780 3244 2975 0,'0'0'-44'0,"0"0"17"0,2-17 19 16,-2 17 28-1,0 0 20-15,0 0 18 0,5-15 13 0,-5 15-3 0,0 0-6 16,0 0-8-16,0 0-5 16,0 0-6-16,0 0-6 0,0-19-7 0,0 19-7 15,0 0-20-15,0 0-43 16,0 0-49-16,0 0-57 0,0 0-71 0,0 0-121 16,0 0-471-16,0 0-128 0</inkml:trace>
  <inkml:trace contextRef="#ctx0" brushRef="#br0" timeOffset="105984.21">32958 3639 2327 0,'0'0'-71'0,"0"0"23"16,0 0 18-16,-8-27 21 0,8 27 16 0,0 0 28 15,0 0 25-15,-20-7 22 0,20 7 5 16,0 0 8-16,0 0 3 0,-25 0-5 0,25 0-12 16,0 0 1-16,0 0-5 15,-27 12-6-15,27-12-8 0,-13 14-9 0,5-8-3 16,8-6-6-16,-11 15-3 0,11-15-4 0,-9 21-5 16,5-10 0-16,4-11-1 0,-4 23-6 15,4-23-1-15,0 21 0 0,0-21-5 0,4 18 1 16,-4-18 1-16,6 14-4 15,-6-14 2-15,9 12-2 0,-9-12 1 0,11 10-2 16,-11-10 0-16,0 0 7 16,21 0 3-16,-21 0 10 0,0 0 3 0,0 0 5 0,25-17 5 15,-25 17 6-15,15-18 5 16,-9 10 11-16,-6 8 7 0,10-18 2 0,-3 10 0 16,-7 8-5-16,9-14-8 0,-9 14-5 0,8-11-6 0,-8 11-11 15,0 0 2-15,0 0 11 16,0 0-10-16,0 0-4 0,0 0 2 0,0 0-4 15,0 0 13-15,19 27-7 16,-19-27 6-16,4 27-15 0,-2-12 11 0,3 0-19 0,-3 2-10 16,2 2-13-16,-2-2-14 15,3 3-31-15,-3-3-33 0,-2 2-43 0,0-2-63 0,2 0-63 16,-2-4-54-16,-2 1-97 0,2-14-144 16,-4 23-81-16,-3-12-238 15,-2-4-199-15</inkml:trace>
  <inkml:trace contextRef="#ctx0" brushRef="#br0" timeOffset="106354.04">32325 3657 2521 0,'0'0'-75'0,"3"-26"8"0,-3 26 15 0,0 0 30 16,0 0 15-16,0 0 22 15,0 0 19-15,0 0 7 0,0 0 17 0,0 0 14 16,0 0 19-16,0 0 8 0,-30 35 9 0,30-35 2 16,-11 9-2-16,11-9-9 0,-15 9-5 15,15-9 1-15,-13 8 3 0,13-8 2 0,-12 6 10 16,12-6 0-16,0 0-2 15,-20 5-5-15,20-5-7 0,0 0-11 0,0 0-5 0,0 0-10 16,0 0-6 0,-18-15-7-16,18 15-10 0,0 0-12 0,0-25-28 15,0 25-31-15,0-26-40 0,2 9-58 0,0 2-61 0,-2-5-67 0,0 1-116 16,2-1-206 0,-4-2-314-16,2 1-261 0</inkml:trace>
  <inkml:trace contextRef="#ctx0" brushRef="#br0" timeOffset="106524.02">32272 3246 2958 0,'0'0'142'0,"17"-4"-14"0,-17 4-12 0,17-1-17 16,-17 1-5-16,19-4-13 0,-19 4-10 0,23-7-5 16,-12 6-17-16,2-1-23 15,-13 2-30-15,19-6-42 0,-19 6-57 0,18-6-57 0,-8 3-63 16,-10 3-120-16,8-11-555 15,-8 11-277-15</inkml:trace>
  <inkml:trace contextRef="#ctx0" brushRef="#br0" timeOffset="106624.04">32344 3138 2663 0,'0'0'-91'0,"0"0"7"0,-16-4 4 16,16 4 8-16,0 0 4 0,0 0-9 0,0 0-46 15,0 0-84-15,0 0-386 0,-3 19 203 16</inkml:trace>
  <inkml:trace contextRef="#ctx0" brushRef="#br0" timeOffset="107044.03">32037 3621 1830 0,'0'0'19'15,"0"21"-12"-15,0-21-2 0,2 21 8 0,-2-21 8 0,2 19 22 16,-2-19 33-16,0 17 6 15,0-17 16-15,0 0 9 0,0 19 15 0,0-19 15 16,0 0-4-16,0 0 0 16,-4 20-17-16,4-20-13 0,0 0-12 0,0 0-12 15,0 0-11-15,-26 0-7 0,26 0-1 16,0 0-5-16,0 0 14 0,-35-11-1 0,35 11-2 16,-23-4-2-16,23 4-4 0,-26-2-2 0,26 2 0 15,-29 3 2-15,11 0 5 16,2-2 5-16,-3 3 3 0,-1 0 2 0,-2 2-2 0,-4 2 1 15,0-3 3-15,1 3 2 16,-1-1 6-16,-3 1 8 0,-3 1 31 0,2 1 0 16,1-2 2-16,-5-1 3 0,4 1-4 15,-2-3-9-15,1-1-7 0,1 1-12 0,0 0-13 16,1-2-6-16,2 0-19 0,1-2-2 0,3-1-6 16,1 0-4-16,2-1-4 15,1-2-9-15,-1 0-20 0,6-5-25 0,-4 2-41 0,6-2-40 16,-1-1-49-16,0-1-65 15,3 1-77-15,-3-2-87 0,3 1-187 16,2 1-92-16,-2 1 43 0,10 8-350 16,-12-12-386-16</inkml:trace>
  <inkml:trace contextRef="#ctx0" brushRef="#br0" timeOffset="107304.33">31589 4089 3390 0,'0'20'190'0,"0"-20"-22"0,0 0-24 0,0 0-12 16,0 0-12-16,0 0-5 15,4 15-9-15,-4-15-20 0,0 0-8 0,0 0-12 16,0 0 1-16,0 0-17 15,8 12-19-15,-8-12-48 0,0 0-77 0,0 0-111 0,0 0-123 16,0 0-237-16,0 0-67 16,0 0-252-16,0 0-256 0</inkml:trace>
  <inkml:trace contextRef="#ctx0" brushRef="#br0" timeOffset="107494.1">31193 3507 2915 0,'-6'-16'92'0,"6"16"-14"0,0 0-31 15,12-22-13-15,-12 22-5 0,23-12-5 0,-10 8-1 16,4-1-56-16,2 1-57 0,2-1-50 0,0-1-30 16,0 2-27-16,-2-2-36 15,-1 3-509-15,-4-2-17 0</inkml:trace>
  <inkml:trace contextRef="#ctx0" brushRef="#br0" timeOffset="107723.99">31068 3439 2194 0,'0'0'-8'16,"0"0"16"-16,-22 3 6 0,22-3 1 0,0 0 12 15,-10 15 24-15,10-15 1 0,-9 20-2 16,7-9 0-16,2-11-7 0,-4 27-3 0,4-10-1 16,0 2-5-16,0 0-8 15,0 2-7-15,0-2-49 0,-2 2-37 16,2-2-38-16,-2-2-37 0,2-17-53 0,-6 31-84 0,-1-18-306 0,1 0 212 16</inkml:trace>
  <inkml:trace contextRef="#ctx0" brushRef="#br0" timeOffset="108124.09">30913 3795 1807 0,'0'0'94'0,"-11"6"12"0,11-6 5 0,0 0 11 0,-14 5 2 16,14-5 12-16,0 0-3 16,-16 9-10-16,16-9-11 0,0 0-12 0,-12 10-10 15,12-10-5-15,-10 8 6 0,10-8 5 0,0 0-2 0,-17 9-15 16,17-9-7-16,-17 6-5 16,17-6-11-16,-17 4-2 0,17-4-6 0,-22 1-4 15,22-1-5-15,-24-3-8 16,24 3 0-16,-30-4-5 0,15 0 1 0,15 4 2 15,-30-5 6-15,16 2 2 0,14 3 7 16,-24-5 1-16,24 5 6 0,-19-2 0 0,19 2-3 16,-19-2 6-16,19 2 3 0,0 0 2 15,-29 4 5-15,29-4 12 0,-24 5 2 0,9-2 35 16,0 1 10-16,-2 0 4 0,-1 1 0 0,-2 1 3 16,-3 0 5-16,-2-2-6 15,-3 1-3-15,1 1-5 0,-3-2-5 0,-2 2-8 16,3-4-6-16,-3 4-9 0,-2-5-7 15,3 1-14-15,-3 0-1 0,0-2-7 0,4-2-6 16,-1-1-8-16,1-3-3 16,0 4-5-16,3-4-7 0,1-4-9 0,3 1-14 15,-1-5-23-15,4-1-32 0,-2-3-38 16,5 4-41-16,2-3-44 0,0-1-63 0,7 5-73 16,-2-6-97-16,3 2-200 0,2-1-44 0,3 3-564 15,2 15-952-15</inkml:trace>
  <inkml:trace contextRef="#ctx0" brushRef="#br0" timeOffset="108244.08">29945 3513 4324 0,'24'-4'119'0,"-3"2"-12"0,3 0-21 0,3-1-14 15,0-1-11-15,3 2-11 0,2 1-30 16,-1-3-53-16,-1-3-70 0,0 4-70 0,-1-1-65 0,-1 0-53 16,-2 0-119-16,-5-2-175 15,-5 3-326-15,-2-1-306 0</inkml:trace>
  <inkml:trace contextRef="#ctx0" brushRef="#br0" timeOffset="108644.22">29582 3732 3110 0,'0'0'210'16,"-5"19"-9"-16,5-19-4 0,0 0 1 0,0 0 19 15,0 0 7-15,0 0-15 16,0 0-19-16,11 17-26 0,-11-17-18 0,9 2-21 0,-9-2-32 16,0 0-40-16,14 4-59 0,-14-4-89 0,0 0-141 15,0 0-195-15,15-2-189 16,-15 2-3-16,0 0-370 0,0 0-462 0</inkml:trace>
  <inkml:trace contextRef="#ctx0" brushRef="#br0" timeOffset="112564.31">22727 4431 346 0,'0'0'127'0,"0"0"-55"0,0 0-31 16,0 0-11-16,0 0-12 0,0 0-14 15,0 0 3-15,0 0-10 0,0 0 1 0,0 0 4 16,0 0 5-16,0 0 23 15,0 0 18-15,0 0 19 0,0 0 12 0,0 0 16 16,0 0 16-16,-22 6-4 16,22-6 5-16,0 0 6 0,0 0 1 0,0 0 5 0,0 0-4 15,0 0 2-15,0 0-1 16,0 0 5-16,0 0-4 0,0 0-2 0,0 0-7 16,0 0 2-16,0 0 0 0,0 0-6 0,0 0 1 15,0 0-5-15,0 0-4 0,0 0-1 16,0 0-5-16,0 0-4 0,0 0-1 0,0 0-5 15,0 0 3-15,0 0 1 0,0 0-2 16,0 0-5-16,0 0-2 0,0 0 1 16,0 0-5-16,0 0-1 0,0 0-8 15,0 0-5-15,45 13-8 0,-45-13-2 0,21 2-7 16,-21-2-3-16,23 1-7 0,-23-1-4 0,26 3-4 16,-14 0-4-16,-12-3 3 0,23 1-9 15,-23-1-1-15,24 1-2 0,-24-1-5 0,21 3-5 16,-21-3-7-16,19 2-14 15,-19-2-17-15,0 0-21 0,19 1-35 0,-19-1-44 16,0 0-52-16,15 0-55 16,-15 0-94-16,0 0-177 0,0 0-448 0,0 0-396 0</inkml:trace>
  <inkml:trace contextRef="#ctx0" brushRef="#br0" timeOffset="112894.14">22752 4275 2764 0,'-11'-12'-129'0,"11"12"33"0,0 0 35 16,0 0 24-16,-10-7 22 0,10 7 18 15,0 0 2-15,0 0 7 0,0 0 3 0,0 0 17 16,0 0 5-16,0 0 13 15,0 0 16-15,0 0 23 0,0 0 11 0,0 0 17 16,0 0 14-16,0 0-2 16,0 0-4-16,0 0-11 0,0 0-7 0,0 0-13 0,0 0-11 15,0 0-12-15,37-4-3 0,-37 4-11 0,26 0-8 16,-26 0-16-16,30 1-27 16,-11-1-29-16,-2 3-27 0,-17-3-32 0,35 0-37 0,-19 3-25 15,0-2-33-15,-1-1-30 16,-4 1-51-16,-11-1-133 0,23 0-403 0,-23 0-102 15</inkml:trace>
  <inkml:trace contextRef="#ctx0" brushRef="#br0" timeOffset="116983.97">23487 4020 2425 0,'0'0'-37'15,"0"0"8"-15,8-14 5 0,-8 14 4 0,0 0 3 0,0 0 10 16,0 0 11-16,8-11 12 0,-8 11 9 0,0 0 10 16,0 0 23-16,0 0 27 15,0 0 13-15,10-10 7 0,-10 10 0 0,0 0-9 16,0 0-7-16,0 0-7 0,0 0 0 15,0 0 11-15,0 0 4 0,0 0 4 0,0 0 0 16,0 0-3-16,0 0-7 16,0 0-5-16,14 30-8 0,-14-30-5 0,0 22-8 15,0-22-6-15,0 26-9 0,-2-8-1 16,0-1-9-16,2 2 1 0,-2 0-5 0,2 2-4 16,-2 0-1-16,-1 2 3 0,3-3-5 15,-3 7 0-15,1-6-1 0,2 2-5 16,0 0 1-16,0-2 0 0,-2 0-5 0,2-2-3 0,0 0-1 15,0 0-2-15,-2-2-2 16,2-17 0-16,0 29-3 0,0-29 3 0,-2 22-3 16,2-22 2-16,0 21-5 15,0-21-6-15,0 18-19 0,0-18-30 0,0 0-51 0,0 17-67 16,0-17-62-16,0 0-98 0,0 0-177 0,0 0-103 16,0 0-222-16,0 0-161 15</inkml:trace>
  <inkml:trace contextRef="#ctx0" brushRef="#br0" timeOffset="117334.06">23707 4269 2408 0,'8'-8'-78'0,"-8"8"13"0,0 0 11 16,0 0 1-16,10-9 9 16,-10 9 6-16,0 0 11 0,0 0 14 15,0 0 7-15,0 0 15 0,0 0 25 16,0 0 24-16,0 0 22 0,-52 15 16 0,39-9-3 0,-2-2-2 15,0 1-7-15,15-5-7 16,-28 10-3-16,14-4-10 0,2-1-1 0,12-5 0 16,-20 8 7-16,10-2-2 0,10-6-1 15,-15 7 2-15,15-7 1 0,0 0-4 0,-10 14-2 16,10-14-4-16,0 0-3 0,-2 15 0 0,2-15 3 16,0 0 0-16,0 0 3 0,16 25 1 15,-8-18 0-15,-8-7-1 0,15 16 2 0,-4-7-9 16,0-1-2-16,-1 4-9 15,0-5-3-15,2 2-4 0,0 1-3 0,-2 0-6 16,3-1-8-16,-2 1-18 16,0 0-32-16,-1-2-48 0,-10-8-67 0,19 16-62 15,-12-11-97-15,3-1-199 0,-4 1-424 16,-6-5-335-16</inkml:trace>
  <inkml:trace contextRef="#ctx0" brushRef="#br0" timeOffset="118003.97">23828 4521 2727 0,'0'0'-112'0,"0"0"14"15,0 0 16-15,0 0 11 0,0 0 15 0,0 0 16 16,0 0 15-1,12 19 25-15,-12-19 7 0,0 0 7 0,0 0 10 0,-4 24 15 0,4-24 19 16,0 0-3 0,-2 24 4-16,2-24-2 0,0 17-8 0,0-17-5 0,0 16 2 15,0-16 1-15,0 18-5 16,0-18 6-16,0 0 9 0,-2 21-2 0,2-21 1 16,0 0 3-16,2 15-3 0,-2-15-5 0,0 0 2 15,0 0-4-15,0 0-7 0,0 0-3 16,0 0-1-16,0 0-1 0,0 0 7 0,0 0 3 15,0 0-3-15,0 0 1 16,0 0-1-16,0 0 1 0,27-38 3 0,-27 38 2 0,8-17 3 16,-3 7-5-16,-5 10-4 15,8-15 0-15,-8 15-5 0,11-12-5 0,-11 12-2 16,8-9-6-16,-8 9 1 0,0 0-8 0,0 0 4 16,0 0-3-16,20-2-1 0,-20 2-1 15,0 0-3-15,0 0 1 0,10 25-2 0,-10-25-4 16,6 15 4-16,-6-15-3 15,6 18 1-15,-6-18-3 0,7 16-1 0,-7-16-2 16,6 14 2-16,-6-14-1 0,5 13 2 16,-5-13-2-16,6 12 1 0,-6-12 0 0,0 0-2 15,0 0-1-15,0 0-2 16,17 3 0-16,-17-3 1 0,0 0 0 0,0 0 0 0,24-21 0 16,-24 21 1-16,14-17 5 0,-8 10 4 0,-6 7 6 15,13-16 7-15,-13 16 3 16,13-13 6-16,-13 13-2 0,12-9 8 0,-12 9 5 15,13-7 8-15,-13 7 6 0,0 0-1 16,0 0-9-16,0 0-2 0,0 0-6 0,30 11-3 16,-30-11-7-16,8 11-1 0,-8-11-3 15,8 15-8-15,-8-15 3 0,7 13-22 16,-7-13-16-16,9 16-23 0,-5-9-42 0,-4-7-52 0,0 0-64 16,10 20-58-16,-8-16-86 15,-2-4-186-15,9 5-90 0,-9-5-298 0,0 0-305 16</inkml:trace>
  <inkml:trace contextRef="#ctx0" brushRef="#br0" timeOffset="118634.06">24471 4269 2649 0,'0'0'-122'0,"0"0"23"15,0 0 12-15,0 0 20 16,0 0 12-16,0 0 28 0,0 0 26 0,0 0 8 16,0 0 24-16,0 0 8 15,0 0 14-15,0 0 17 0,0 0 18 0,0 0 13 0,0 0 11 16,0 0 5-16,0 0 5 0,12 26-2 0,-12-26-5 16,0 0-8-16,0 0-4 15,-14 33-3-15,14-33-1 0,-11 23-1 0,7-11 0 16,-2 1-2-16,6-13-9 15,-7 26-5-15,2-10 4 0,1-3 6 0,4-13-11 0,-2 25-7 16,2-25 0-16,0 26-5 16,2-13-4-16,-2-13-6 0,4 20-4 0,-4-20-5 15,8 19-10-15,-2-10-4 0,-6-9-6 0,12 14-14 0,-12-14-23 16,15 7-38-16,-15-7-48 16,15 2-67-16,-15-2-60 0,17-7-66 0,-17 7-138 15,12-17-169-15,-8 2-325 16,0-5-321-16</inkml:trace>
  <inkml:trace contextRef="#ctx0" brushRef="#br0" timeOffset="118813.93">24432 3909 3137 0,'0'0'91'16,"0"0"-12"-16,0 0-8 15,-4-17-3-15,4 17 8 0,0 0 6 0,0 0-11 16,0 0-5-16,0 0-11 0,0 0-3 15,0 0-10-15,0 0-2 0,0 0-15 0,0 0-29 16,0 0-64-16,0 0-84 16,4-15-79-16,-4 15-145 0,0 0-567 15,0 0-360-15</inkml:trace>
  <inkml:trace contextRef="#ctx0" brushRef="#br0" timeOffset="119404.13">24797 4353 2729 0,'6'-13'-148'0,"-6"13"22"0,7-16 22 16,-7 16 26-16,8-17 17 0,-8 17 14 0,6-18 30 0,-6 18 17 15,4-16 17-15,-4 16 23 16,4-17 8-16,-4 17 9 0,0 0 12 0,2-22-4 16,-2 22 2-16,0 0 0 0,0 0-3 15,-2-18 5-15,2 18-12 0,0 0 8 0,0 0 13 16,-14-10 0-16,14 10 6 0,0 0 3 0,0 0-5 16,0 0-4-16,-32 19-3 0,32-19-6 15,-15 23-5-15,11-8-5 0,-2 1-4 16,2 3-3-16,2 0-6 0,-3 6 2 15,3-1-8-15,-3 1-6 0,5 4 1 16,-2-3-4-16,2 3 1 0,2-1 9 0,0 2 4 16,-2-2 11-16,5 0 3 0,-5-1-7 15,5 0-3-15,-3-1 13 0,-2 0-9 16,2-4-4-16,-2-3-6 0,2 2-4 0,-2-2-4 16,0 0-2-16,0-4-7 0,0-15-10 0,-2 25-13 15,2-25-35-15,-6 17-49 16,6-17-59-16,-10 8-55 0,10-8-58 0,-12-3-60 0,12 3-122 15,0 0-520-15,-17-18-384 16</inkml:trace>
  <inkml:trace contextRef="#ctx0" brushRef="#br0" timeOffset="119543.9">24701 4757 2784 0,'0'0'-44'0,"4"-14"60"16,-4 14 44-16,12-10 23 0,-12 10 20 0,12-12 13 16,-12 12 14-16,19-10-7 0,-19 10-7 0,21-5-15 15,-8 1-13-15,-13 4-11 0,26-7-19 0,-12 3-23 16,-14 4-36-16,24-6-56 15,-12 2-67-15,-12 4-61 0,22-6-81 0,-22 6-166 16,18-6-420-16,-11 3-199 16</inkml:trace>
  <inkml:trace contextRef="#ctx0" brushRef="#br0" timeOffset="147324.06">17106 6447 603 0,'0'0'89'0,"0"0"-43"16,0 0-54-16,0 0-23 0,0 0-10 16,0 0-18-16,-16-6-29 0,16 6-85 0,0 0 58 15</inkml:trace>
  <inkml:trace contextRef="#ctx0" brushRef="#br0" timeOffset="147982.9">17087 6413 684 0,'0'0'132'16,"0"0"15"-16,0 0 16 0,0 0 10 0,-21-7 31 0,21 7 21 15,0 0 22-15,0 0 7 0,0 0-1 16,0 0-6-16,0 0-15 0,0 0-17 15,0 0-13-15,0 0-21 0,0 0-19 16,0 0-15-16,0 0-17 0,0 0-18 0,0 0-6 16,0 0-16-16,47-3-7 0,-47 3-12 0,21-4-7 15,-21 4-8-15,23 0-4 0,-23 0-5 16,24-4 0-16,-24 4-13 0,21-3-1 0,-21 3-6 16,19-1 2-16,-19 1-5 0,0 0 6 15,21-4-10-15,-21 4 2 0,0 0 0 0,0 0 3 16,16-3-3-16,-16 3 1 15,0 0-1-15,0 0 1 0,0 0-5 0,0 0 3 16,0 0 0-16,0 0 3 0,0 0-2 16,0 0-4-16,0 0-2 0,0 0-1 15,-33 29 2-15,33-29 3 0,-13 16-8 0,9-4 1 16,-2 1-4-16,1 3 4 0,-1 0-2 0,2 0 1 16,0 1 0-16,0 2-3 0,2 0 0 15,-3 6-1-15,0-2-4 0,1 3 3 0,0-1-2 16,2 0 5-16,0 2-7 0,-2 2 0 15,-2-3-1-15,2-1 4 0,-1 2-1 16,-2 0 1-16,1-2-2 0,0-3 1 0,0 3-2 16,-5-4 5-16,1-2-2 0,1 0 3 15,-2 0 2-15,1-5 0 0,-2 0-2 16,0-2 0-16,2-1 0 0,0-3 24 0,-1 0-2 16,11-8-1-16,-22 8 2 0,22-8 7 0,-18 3-2 15,18-3-4-15,0 0-2 0,0 0 2 16,0 0 3-16,0 0-4 0,-24-10-2 0,24 10-3 15,0 0-5-15,0 0 2 0,0 0-4 16,0 0-3-16,0 0-6 0,75 0-5 0,-57 3-15 16,6-2-30-16,-1 2-36 15,2-2-43-15,-4-1-66 0,7 2-79 0,-4-2-106 16,-4-2-194-16,-1 1-62 0,-1-2 24 0,-18 3-358 0,30-9-399 16</inkml:trace>
  <inkml:trace contextRef="#ctx0" brushRef="#br0" timeOffset="149614.06">17807 6822 2769 0,'0'0'-126'15,"-10"10"33"-15,10-10 21 16,0 0 19-16,0 0 36 0,0 0 28 0,0 0 46 0,0 0 26 16,0 0 25-16,0 0 10 15,0 0 6-15,0 0 4 0,0 0 11 0,0 0 3 16,0 0 8-16,0 0 5 0,0 0-5 0,0 0-9 16,-9-39 4-16,9 39-12 0,0 0-1 15,11-30-8-15,-3 13-12 0,0 0-9 0,1-2-7 16,1-2-35-16,4-1-2 15,-2-2-1-15,2-1 0 0,-2 3 4 0,2 0 16 0,-3 2-4 16,4 1-9-16,-3 2 0 16,1-1-10-16,-1 4 0 0,2-2-10 0,-2 5-5 15,-2 1-8-15,3 0-3 16,-2 3-3-16,-11 7-6 0,23-12-2 0,-23 12-3 0,22 0 1 16,-22 0-2-16,20 8 3 0,-6-1-7 0,-4 3-2 15,0 4-5-15,-1-1 1 0,-1 2 0 16,-1 2 3-16,-1 6-3 0,3 0 0 0,-5 0-1 15,2 1-2-15,-2 3 1 16,0-2-6-16,-2 2 8 0,0-1-8 0,-2-3 3 0,-2-2 1 16,0 3 0-16,-4-2 3 15,0 1-3-15,-4-3 9 0,-1-4-7 0,-2 1 2 16,-2-4 2-16,-1 1-2 0,-2-5 4 0,2-1-3 16,-4-1 2-16,1-2 7 0,2-4 5 15,-2-1 2-15,3-3 6 0,-2-1 6 0,4-4 10 16,-1-1 4-16,2-3-1 15,4 1-3-15,1 0-4 0,2-3-3 0,4-1-2 0,0 4-2 16,2 11-2-16,8-27-3 16,-2 13-4-16,3 2-1 0,1 1-8 0,1 2-16 15,4-1-23-15,-1 1-35 0,4 2-40 16,-4-3-51-16,1 0-72 0,2 4-72 0,-4-3-112 16,-1-1-198-16,0 1-8 0,-4-1-515 0,-4 0-749 15</inkml:trace>
  <inkml:trace contextRef="#ctx0" brushRef="#br0" timeOffset="149914.41">18019 6113 3468 0,'0'0'3'15,"4"-21"48"-15,-4 21 5 16,0 0 6-16,0 0 14 0,0 0 9 0,0 0 6 0,0 0-1 16,0 0-8-16,0 0-8 0,0 0-11 0,0 0-2 15,0 0-8-15,0 0-9 16,13-7-16-16,-13 7-53 0,0 0-79 0,10-3-100 15,-10 3-155-15,8-7-240 16,-8 7-336-16,0 0-348 0</inkml:trace>
  <inkml:trace contextRef="#ctx0" brushRef="#br0" timeOffset="150074.07">18191 6075 3231 0,'16'7'188'0,"-16"-7"-13"15,13 5-15-15,-13-5 5 0,10 5 18 0,-10-5-22 16,0 0 0-16,0 0 8 15,18 7-24-15,-18-7-18 0,0 0-34 0,0 0-39 0,14 0-44 16,-14 0-65-16,0 0-106 16,0 0-111-16,12-7-214 0,-12 7-142 0,0 0 44 15,0 0-283-15,0 0-224 16</inkml:trace>
  <inkml:trace contextRef="#ctx0" brushRef="#br0" timeOffset="151524.25">18647 6723 2581 0,'0'0'-48'0,"0"0"21"0,0 0 20 0,0 0 31 15,0 0 27-15,0 0 26 16,0 0 23-16,0 0 5 0,0 0-2 0,0 0-4 0,0 0-7 16,0 0-11-16,0 0-5 0,0 0-1 15,0 0-6-15,0 0-7 0,0 0-4 16,0 0-5-16,0 0 4 0,0 0 7 0,0 0 9 15,0 0 7-15,0 0-1 0,0 0-2 16,0 0-6-16,0 0-8 0,45 15-5 0,-45-15-7 16,19 6-2-16,-19-6 0 15,19 4 6-15,-19-4 0 0,19 3 5 0,-19-3 0 16,19 6-5-16,-19-6-2 0,19 6-3 0,-19-6-5 0,14 2 0 16,-14-2-9-16,0 0-5 15,20 5-9-15,-20-5 2 0,0 0 12 0,15 4-10 16,-15-4-5-16,0 0-3 15,0 0 0-15,0 0 2 0,17 3-7 0,-17-3 1 0,0 0-1 16,0 0-5-16,0 0 5 16,0 0-5-16,15 5-2 0,-15-5 0 0,0 0 1 15,0 0 1-15,0 0-5 16,0 0 0-16,0 0 6 0,0 0-1 0,16 3 0 16,-16-3-3-16,0 0 0 0,0 0 5 0,0 0-7 0,0 0 2 15,0 0 0-15,0 0 3 16,0 0-4-16,24 0 0 0,-24 0-3 0,0 0-1 0,0 0 5 15,16 1-2 1,-16-1-4-16,0 0 3 0,0 0 1 0,0 0-3 0,0 0 0 16,26 0 2-16,-26 0-5 15,0 0 6-15,15 2-1 0,-15-2 3 0,0 0-6 16,0 0 2-16,0 0 0 0,24 0-2 0,-24 0-8 0,0 0-16 16,0 0-20-16,0 0-30 15,18 0-32-15,-18 0-48 0,0 0-64 16,17-2-63-16,-17 2-154 0,0 0-177 15,9-4 2-15,-9 4-232 0,0 0-182 0</inkml:trace>
  <inkml:trace contextRef="#ctx0" brushRef="#br0" timeOffset="152034.81">18880 6646 2541 0,'0'0'-35'0,"0"0"13"0,0 0 5 15,0 0-1-15,0 0 19 0,0 0 18 0,0 0 33 16,0 0 10-16,0 0 19 0,0 0 10 0,0 0 10 15,4 23 8-15,-4-23 9 16,0 0 10-16,-10 27 0 0,10-27-16 0,-4 27-8 0,0-13-6 16,2 3-4-1,-1-1-2-15,1 0-1 0,0 3-8 0,2-2-9 0,0-17-6 16,-2 35-10-16,4-18-2 0,-2 0-9 0,0 2-3 0,0-2-7 16,0-17-5-16,0 30-5 15,2-17-11-15,-2-13-33 0,2 23-37 0,-2-23-43 16,3 20-56-16,-3-20-52 15,4 12-62-15,-4-12-144 0,4 9-567 0,-4-9-434 16</inkml:trace>
  <inkml:trace contextRef="#ctx0" brushRef="#br0" timeOffset="152454.06">19467 6552 2889 0,'15'-15'-137'0,"-15"15"22"16,10-10 26-16,-10 10 22 15,6-12 21-15,-6 12 46 0,0 0 14 0,0 0-5 16,4-16 26-16,-4 16 17 0,0 0 21 15,0 0 26-15,0 0 20 0,-27-12 20 0,27 12 10 16,0 0 5-16,-38 8-10 0,21-3-4 16,0 5-14-16,-2 1-10 0,0 3-16 15,0 1-3-15,2 2-12 0,-2 2-8 16,5 1-9-16,-2 2-4 0,6-1-8 0,-1 2-4 16,5 0-5-16,0 0-4 0,3 1 2 0,6-3 0 15,1 4 0-15,2-2-4 0,7 1 2 16,-1-5-2-16,6 1-6 0,0 1 0 0,6-2-8 15,-3-4-4-15,2-3-18 16,2-3-35-16,1-2-52 0,-1-3-59 0,-1-2-63 0,2-4-74 16,-2-3-150-16,0-5-186 15,3-5-322-15,-3-2-351 0</inkml:trace>
  <inkml:trace contextRef="#ctx0" brushRef="#br0" timeOffset="152964.12">19708 6725 2646 0,'-2'12'-170'0,"2"-12"38"0,0 0 35 0,0 0 26 15,-2 20 42-15,2-20 43 16,0 0 48-16,0 0 48 0,0 0 35 0,0 0 9 0,0 0 4 16,0 0-13-16,0 0-4 0,0 0-9 0,0 0-7 15,0 0 1-15,0 0 0 16,0 0 1-16,25-46-5 0,-16 30-6 0,1-3-8 15,3-1-5-15,-1-1-2 16,1 3-4-16,2-3-6 0,-1-1-10 0,2 4-8 0,-2 0-5 16,1 1-10-16,2 0-6 15,-2 3-9-15,-3 5-1 0,4-2-9 0,-2 4-2 16,1 0-4-16,-15 7-3 0,24 0 0 0,-24 0-4 0,23 11-1 16,-14 0-2-16,-1 1 1 15,-2 4 0-15,0 3-7 0,0 2 3 0,-4 2 0 16,-2 0-4-16,0-1-2 15,0 5-1-15,-4 1 6 0,0-4-11 16,-2 3 3-16,-2-5 4 0,-1 1-6 0,-2-2 3 16,-3-2-1-16,-1-2-2 0,-2-1 3 0,0-4-2 15,-2-2-1-15,2-3-2 16,2-4 4-16,-2-1 3 0,17-2 3 0,-31-4 5 0,31 4 3 16,-28-11-11-16,18 1 11 0,-1 1-11 0,11 9 15 15,-11-21 7-15,11 21 11 0,-2-20 6 16,2 20-1-16,0 0-3 0,17-24-5 0,-6 16-4 15,3 0-6-15,2 2-5 16,2-1-6-16,-1 1-6 0,7 1-33 0,-1 0-27 0,0-1-42 16,1-2-60-1,-1 0-74-15,0 1-67 0,-4-3-127 0,-5 2-184 16,0-3-26-16,-4 2-336 0,-4-3-408 0</inkml:trace>
  <inkml:trace contextRef="#ctx0" brushRef="#br0" timeOffset="153163.94">19970 6070 3446 0,'0'0'198'0,"0"0"-23"0,0 0-23 15,0 0-26-15,13-10-25 0,-13 10-42 16,0 0-77-16,0 0-76 0,0 0-97 0,0 0-87 15,0 0-160-15,0 0-533 0,-19-7-418 16</inkml:trace>
  <inkml:trace contextRef="#ctx0" brushRef="#br0" timeOffset="156864.43">20394 6710 2879 0,'0'0'-110'0,"0"0"23"0,0 0 14 15,-15-8 23-15,15 8 24 0,0 0 17 16,0 0 15-16,0 0 26 0,0 0 18 15,0 0 18-15,0 0 13 0,0 0 9 16,0 0 4-16,0 0 2 0,0 0 2 0,0 0-11 16,0 0-3-16,0 0-4 15,0 0-11-15,0 0 1 0,0 0-8 0,0 0-4 0,0 0-9 16,0 0-3-16,0 0-2 0,0 0 9 0,0 0 1 16,0 0 2-16,0 0 8 15,0 0-6-15,0 0-3 0,0 0-2 0,0 0 2 16,0 0-5-16,0 0 0 15,0 0-6-15,60 8 0 0,-60-8-7 0,24 4-1 0,-9-4-6 16,-15 0-1-16,32 4-4 16,-20-2-2-16,4 0-2 0,-16-2-5 0,25 1 0 15,-25-1-7-15,23 0-19 0,-23 0-24 16,17 0-39-16,-17 0-55 0,0 0-56 16,22-1-66-16,-22 1-98 0,0 0-170 0,-2-12-423 0,2 12-361 15</inkml:trace>
  <inkml:trace contextRef="#ctx0" brushRef="#br0" timeOffset="157054.13">20375 6586 3115 0,'0'0'109'0,"-15"-6"-3"0,15 6-6 0,0 0 6 0,0 0 0 16,-17-6-3-16,17 6-9 15,0 0-15-15,0 0-4 0,0 0-12 16,0 0-10-16,0 0-6 0,51-5-12 15,-32 5-35-15,-19 0-52 0,40 1-62 0,-19-1-71 0,0 0-58 16,-2 0-109-16,1 0-622 16,-6 0-419-16</inkml:trace>
  <inkml:trace contextRef="#ctx0" brushRef="#br0" timeOffset="161554.07">20859 6338 829 0,'0'0'148'0,"0"0"-55"15,0 0 2-15,0 0-15 0,0 0-5 0,0 0-3 0,0 0 3 16,0 0 3-16,0 0 2 16,0 0 0-16,0 0-4 0,0 0 4 0,0 0 10 15,0 0-10-15,0 0 7 0,0 0 3 16,0 0-11-16,0 0 5 0,0 0 8 16,0 0-8-16,0 0 1 0,0 0 6 0,0 0 3 0,0 0-2 15,0 0-4-15,0 0-3 16,0 0-12-16,0 0-6 0,0 0-7 0,0 0-9 15,0 0-1-15,0 0 2 0,0 0 4 16,0 0-2-16,0 0-1 0,0 0 1 0,0 0 1 16,0 0-5-16,0 0 0 15,0 0 0-15,0 0 3 0,0 0 1 0,0 0 2 16,0 0-1-16,0 0-5 0,0 0-2 0,0 0-7 0,0 0-3 16,0 0 2-16,0 0-3 15,0 0-2-15,0 0-1 0,0 0 1 0,0 0-4 0,0 0 1 16,0 0 3-16,0 0-9 15,0 0-3-15,0 0-4 0,0 0-1 0,0 0-1 16,45 4 2-16,-45-4-5 16,0 0-1-16,0 0 2 0,0 0-5 0,26 4-3 15,-26-4 5-15,0 0-3 0,0 0-1 16,0 0-2-16,18 0 1 0,-18 0-5 0,0 0 8 16,0 0-2-16,0 0 1 0,0 0 1 0,18 2-3 15,-18-2 4-15,0 0 0 0,0 0-5 16,0 0 2-16,0 0-4 0,0 0 0 15,0 0 1-15,0 0 0 0,0 0-1 16,0 0 2-16,0 0-3 0,0 0 0 0,0 0-2 16,0 0 2-16,0 0 1 0,0 0-1 15,18 2-1-15,-18-2 0 0,0 0 0 0,0 0-1 16,0 0 1-16,0 0 2 0,0 0-2 0,0 0-1 0,0 0-1 16,0 0 0-16,21 0 2 15,-21 0-1-15,0 0 2 0,0 0-4 16,22-2 2-16,-22 2 1 0,0 0 0 15,0 0-1-15,26 0 3 0,-26 0-2 0,0 0 5 0,18-2-1 16,-18 2 1-16,0 0 1 16,21-2 0-16,-21 2-2 0,0 0-2 0,24-4 2 15,-24 4 0-15,16-2 0 0,-16 2-5 16,20-1 2-16,-20 1-2 0,16-5 2 0,-16 5 2 16,20-1-1-16,-20 1-1 0,19-2 1 0,-19 2 4 15,18-2 2-15,-18 2-6 16,20-2 2-16,-20 2-2 0,0 0 2 0,23 0-2 15,-23 0-2-15,0 0 2 0,23-4 6 16,-23 4-8-16,0 0-2 0,19-2 3 0,-19 2-3 16,0 0 2-16,0 0-1 0,22 0-2 15,-22 0 1-15,0 0 1 0,0 0 2 0,0 0-3 16,22-1 2-16,-22 1 1 0,0 0 0 0,0 0-2 16,22 0 1-16,-22 0-3 15,0 0 0-15,0 0 0 0,0 0 3 0,21 0-10 0,-21 0-3 16,0 0-17-16,0 0-19 15,0 0-34-15,0 0-48 0,0 0-64 0,19 0-44 16,-19 0-45-16,0 0-119 16,0 0-121-16,0 0-425 0,0 0-370 0</inkml:trace>
  <inkml:trace contextRef="#ctx0" brushRef="#br0" timeOffset="163434.14">21150 6373 2814 0,'0'0'-112'0,"0"0"9"16,0 0 13-16,0 0 13 0,0 0-2 0,0 0 8 15,0 0 15-15,6-19 8 0,-6 19 9 16,0 0 9-16,0 0 5 0,0 0 14 0,0 0 23 15,0 0 23-15,0 0-8 16,0 0 13-16,0 0 6 0,0 0 0 0,0 0-7 0,0 0 2 16,0 0 11-16,0 0-2 15,0 0-2-15,4 41 8 0,-4-41 0 0,0 0 11 0,-2 26 4 16,2-26 6-16,-4 20-5 0,4-20 8 16,-4 27-4-16,2-12-3 0,0 2-1 15,0 1-12-15,-4-1-1 0,4 2-7 0,0 0-4 16,-2 0-2-16,2-2-8 15,0 2 3-15,-2-1-2 0,2 0 1 0,0-3 4 0,-4 2 0 16,6-2 0-16,-3-1-1 16,1-1 2-16,0-1-5 0,0 1-4 0,0-2-3 15,2-11-6-15,-2 19 0 16,0-11-4-16,2-8 1 0,-3 18-4 0,3-18 0 0,-4 13 7 16,4-13 3-16,0 0 5 0,0 0 2 0,-2 21-6 15,2-21-2-15,0 0-2 16,0 0-4-16,-2 15-2 0,2-15 0 0,0 0-2 15,0 0-3-15,0 0-1 0,0 0-3 16,-4 19-2-16,4-19 1 0,0 0-3 0,0 0 3 16,0 0-5-16,0 0 1 15,0 0-1-15,0 0-1 0,-3 15 1 0,3-15 1 0,0 0-3 16,0 0 0-16,0 0 2 0,0 0 1 0,0 0-2 16,0 0 1-16,0 0 5 15,0 0 3-15,0 20 9 0,0-20 2 0,0 0 3 0,0 0-3 16,0 0 4-16,0 0 2 15,-2 21-3-15,2-21 1 0,0 0-1 0,0 0 1 0,0 18-2 16,0-18 0 0,0 0 1-16,0 17-1 0,0-17-2 0,0 0-1 0,-2 18 0 15,2-18 2-15,0 0-1 16,-4 15-4-16,4-15-1 0,0 0-1 0,0 0-1 16,-4 20-4-16,4-20 1 0,0 0 0 0,0 0-5 0,-4 14 1 15,4-14-4-15,0 0 2 16,0 0-5-16,0 0-2 0,-4 14-16 0,4-14-39 15,0 0-63-15,0 0-80 16,0 0-89-16,0 0-197 0,0 0-123 0,0 0-7 0,0 0-268 16,0 0-251-16</inkml:trace>
  <inkml:trace contextRef="#ctx0" brushRef="#br0" timeOffset="164484.04">21364 6879 2674 0,'4'-16'-34'15,"-4"16"18"-15,0 0 10 0,0 0 6 0,0 0 12 0,6-13 19 16,-6 13 25-16,0 0 11 15,0 0 12-15,0 0 4 0,0 0-2 0,0 0 0 16,0 0-2-16,0 0-1 16,-6 59-4-16,4-46-2 0,2-13-7 0,-2 28 0 0,-3-13-4 15,2 1 4-15,3-16 0 16,-2 25 0-16,0-13 1 0,2-12 1 0,-4 22-4 16,4-22 1-16,0 19-1 0,0-19 2 0,0 0 2 15,-4 20 7-15,4-20-1 16,0 0-7-16,0 0-7 0,0 0-5 0,0 0 4 0,0 0 0 15,0 0 0-15,0 0 1 16,0 0-1-16,24-41-4 0,-18 25-6 0,2 0-2 16,-2 3 4-16,3-2-9 0,-3 5 0 15,3-4 4-15,-9 14-8 0,13-19-14 0,-13 19 4 16,10-13-3-16,-10 13 3 0,0 0-4 0,16-4 0 16,-16 4-6-16,0 0 1 15,0 0 12-15,10 28-16 0,-10-28-2 16,4 24 0-16,-2-11-3 0,-2-13 8 0,2 27-7 15,-2-27-1-15,0 24-1 0,0-24 2 0,2 21-3 16,-2-21-2-16,2 17 5 16,-2-17-3-16,0 0 0 0,4 15 5 0,-4-15-29 0,0 0 2 15,0 0-1-15,0 0 2 16,0 0 0-16,0 0 0 0,37-36 5 0,-29 23 1 16,0-3-3-16,1 4 3 0,0-5 3 0,1 7-1 0,-2-4-1 15,3 4 3-15,-11 10 2 16,17-18-2-16,-9 12 9 0,-8 6 4 0,17-6 14 15,-17 6-2-15,0 0 2 16,0 0 1-16,34 14-3 0,-28-9-5 0,-6-5 0 0,16 20 3 16,-12-7-7-16,2-2 1 15,-2 3-9-15,2 0-17 0,-1 0-48 0,-3-3-52 0,-2-11-84 16,2 22-83-16,-4-14-131 0,2-8-183 0,-11 20-33 16,3-15-371-16,8-5-474 15</inkml:trace>
  <inkml:trace contextRef="#ctx0" brushRef="#br0" timeOffset="166194.28">22119 6677 2954 0,'0'0'-137'0,"0"0"18"0,0 0 8 15,0 0 12-15,0 0 14 0,0 0 18 0,0 0 16 16,0 0 19-16,0 0 7 0,0 0 12 0,0 0 15 16,0 0 15-16,0 0 25 0,0 0 15 15,0 0 7-15,0 0 20 0,0 0 4 0,0 0 6 16,0 0 8-16,0 0-4 15,0 0-2-15,0 0-5 0,0 0-9 0,0 0-5 0,0 0-2 16,0 0 8-16,0 0 0 16,0 0-4-16,0 0-10 0,0 0 3 0,0 0-2 15,0 0-4-15,0 0-2 16,0 0-6-16,0 0-1 0,0 0-5 0,0 0-1 16,45 14-2-16,-45-14-5 0,20 0-2 0,-20 0-6 0,24 0-5 15,-24 0-1-15,23 2-5 16,-23-2-2-16,28 0-3 0,-28 0-2 15,22 0-3-15,-8 2-10 0,-14-2-25 16,23 0-36-16,-23 0-42 0,21 0-63 0,-21 0-57 0,21-4-79 16,-21 4-168-16,18-5-474 15,-10 2-355-15</inkml:trace>
  <inkml:trace contextRef="#ctx0" brushRef="#br0" timeOffset="166634.31">22598 6380 2799 0,'0'0'-40'0,"0"0"48"16,0 0 9-16,0 0-1 15,0 0-2-15,0 0-1 0,0 0 5 16,0 0-7-16,22-15 2 0,-22 15 16 16,22-4-22-16,-22 4 3 0,29-4 17 0,-11 3 7 0,0-1 17 15,4-1-2-15,-1 0-4 16,2 1-5-16,-2 0-3 0,3 2-4 0,-3-4-22 16,-2 2-22-16,0 1-36 0,-3-4-37 0,-2 4-40 0,-4-1-33 15,-10 2-68-15,13-8-113 16,-13 8-370-16,0 0 38 0</inkml:trace>
  <inkml:trace contextRef="#ctx0" brushRef="#br0" timeOffset="166904.04">22766 6311 2015 0,'-12'8'-22'16,"12"-8"22"-16,0 0 2 0,-13 13 6 0,13-13 25 16,-4 16 40-16,4-16 21 0,-2 17 30 15,2-17 16-15,-2 21 17 0,2-21 10 16,-6 27 13-16,3-11 0 0,1 2-9 15,0-1-6-15,-2 2-19 0,2 0-15 16,-3 4-15-16,1 0-10 0,4-2-16 0,-2 2-9 16,0-1-8-16,0 2-7 0,0-1-8 0,2-3-7 15,0 3-4-15,0 1-3 16,0-4-7-16,0 2-2 0,2 0-7 0,0-3-3 16,0 1-3-16,-2-4-13 0,2 1-28 0,0-2-40 0,-2-15-43 15,2 25-58-15,0-13-55 16,1-4-72-16,-3-8-149 0,2 13-171 0,-2-13-241 15,0 0-193-15</inkml:trace>
  <inkml:trace contextRef="#ctx0" brushRef="#br0" timeOffset="167334.34">22909 6738 2500 0,'0'0'-74'0,"0"0"22"0,0 0 8 16,0 0 10-16,0 0 14 0,0 0 15 0,0 0 12 0,0 0 16 15,0 0 20-15,0 0 15 16,0 0 18-16,4 42 14 0,-4-42 9 0,-6 23 2 15,6-23-4-15,-7 25-8 0,2-11-8 16,5-14-2-16,-4 26 1 0,2-15 2 0,2-11-3 16,-4 23-2-16,4-23 4 15,-2 20-1-15,2-20 7 0,0 19 2 0,0-19 5 16,-2 15 2-16,2-15 1 0,0 0 4 0,-2 19-2 0,2-19 2 16,0 0 3-16,0 0-11 15,-2 17 20-15,2-17-12 0,0 0-17 16,0 0 3-16,8 14-9 0,-8-14-2 15,0 0-17-15,20 4 0 0,-20-4-10 0,20 1-6 0,-20-1-13 16,28 0-22-16,-11 0-33 16,-1-5-39-16,2 2-54 0,-2-1-60 0,4-2-75 15,-5-1-89-15,-1-1-198 16,2 0-90-16,-6 1-328 0,-2-2-397 0</inkml:trace>
  <inkml:trace contextRef="#ctx0" brushRef="#br0" timeOffset="184124.62">25217 6311 1226 0,'0'0'233'0,"0"0"-30"16,0 0-53-16,0 0-12 0,0 0 7 0,0 0 7 0,0 0-2 16,0 0-8-16,0 0 5 15,0 0 10-15,-10-15 2 0,10 15 5 0,0 0 3 16,0 0-7-16,0 0-4 0,0 0-11 0,0 0-19 16,0 0-11-16,0 0-15 0,0 0-14 15,0 0-8-15,0 0-8 0,0 0-8 0,0 0-5 16,37-1-7-16,-37 1-7 15,0 0-3-15,0 0-8 0,27 1-7 0,-27-1 7 0,0 0-10 16,17-1-2-16,-17 1-4 16,0 0-3-16,0 0-1 0,0 0-4 0,0 0 1 0,0 0-4 15,0 0 2 1,0 0-1-16,0 0-2 0,0 0 0 0,0 0 2 0,0 0 3 16,0 0 1-16,0 0 4 0,-29 40 2 0,18-31 4 15,3 3-5-15,-2-1 1 16,2 5 9-16,0 0-5 0,-1 2-1 0,1 3-4 0,1 0-3 15,3-1 3-15,0 3-4 16,1 0-3-16,-3 0 1 0,2 2-1 0,2-1 0 16,-2-1-3-16,2 0 1 15,2-2 1-15,-4 4 3 0,3-4-6 0,-1-2 0 0,-3 0-2 16,1-2 0-16,1 0 2 16,1-2 0-16,-5 1-2 0,3-2 2 0,-2-2-1 0,6-12-2 15,-13 20 3-15,7-11-1 0,6-9-1 16,-11 13 1-16,11-13 0 0,-11 10 1 15,11-10 0-15,0 0 3 0,-12 8 2 0,12-8 3 0,0 0-4 16,0 0-1-16,0 0 0 16,0 0-1-16,0 0-2 0,0 0 2 0,0 0 1 15,47 5-9-15,-47-5-11 16,26 2-23-16,-8-4-36 0,-18 2-45 0,34-3-61 16,-15 1-60-16,-3-2-60 0,2 0-142 0,-4-1-151 0,1-3-386 15,1 0-429-15</inkml:trace>
  <inkml:trace contextRef="#ctx0" brushRef="#br0" timeOffset="184674.46">25504 6647 2926 0,'12'-9'-84'0,"-12"9"20"0,9-10 7 16,-9 10 10-16,0 0 10 15,12-11 20-15,-12 11 21 0,0 0 39 16,0 0 29-16,0 0 27 0,0 0 14 16,0 0 7-16,0 0 7 0,0 0-7 0,0 0-8 0,0 0-10 15,7 37-11-15,-7-37-12 16,-7 22-6-16,7-22-9 0,-4 24-6 0,4-24-6 0,-2 23-7 16,2-23-3-16,0 25-3 0,2-14-6 0,-2-11-3 15,7 19-4-15,-7-19-5 16,12 18-8-16,-6-13-15 0,-6-5-7 0,13 8-7 15,-13-8-3-15,18 0-1 16,-18 0-1-16,0 0 3 0,28-17 5 0,-19 7 3 0,1 1 6 16,-2-1 9-16,-8 10 20 15,13-19 11-15,-13 19 14 0,9-15-2 0,-9 15-2 16,7-9 0-16,-7 9 2 0,0 0 6 16,0 0-1-16,0 0 1 0,0 0 0 0,0 0-5 15,0 0-4-15,0 0-7 0,19 34 0 0,-12-23-7 16,1-2 1-16,2 2-7 15,1-3 1-15,2 0 0 0,-1 0-5 0,4-2-1 0,-16-6-2 16,27 5-1-16,-14-5-2 16,-13 0 1-16,28-5 1 0,-15-1 4 0,1-2 4 15,-3-1 1-15,-2-3-2 16,2 2-1-16,-2-6 6 0,-3 3 4 0,2 0-2 0,-3-1 0 16,-5 14-1-16,6-21-2 0,-6 21 0 0,4-19-8 15,-4 19-3-15,4-18-13 16,-4 18-23-16,0-13-39 0,0 13-53 0,0 0-72 15,3-15-77-15,-3 15-97 0,0 0-198 16,0 0-72-16,-5-14-339 0,5 14-409 0</inkml:trace>
  <inkml:trace contextRef="#ctx0" brushRef="#br0" timeOffset="185074.05">26266 6720 2938 0,'0'0'-86'0,"0"0"9"16,0 0 15-1,0 0 0-15,0 0 11 0,0 0 22 0,0 0 8 0,0 0 21 16,25 8 16-16,-25-8 15 0,0 0 9 16,27-3 18-16,-27 3 16 0,22 0 10 0,-22 0-2 15,25 0-3-15,-25 0 1 0,26 0-6 0,-26 0-12 16,25 0-5-16,-9 3-5 15,-16-3-8-15,24 1-5 0,-24-1-11 0,25 2-24 16,-25-2-35-16,21 2-51 16,-21-2-35-16,19 4-32 0,-19-4-42 0,17 0-75 0,-17 0-542 15,11 0-124-15</inkml:trace>
  <inkml:trace contextRef="#ctx0" brushRef="#br0" timeOffset="185444.28">26423 6679 2271 0,'0'0'-76'0,"0"0"35"0,0 0 26 15,0 0 18-15,0 0 25 0,0 0 31 0,0 0 7 16,0 0 12-16,0 0 4 16,0 0 10-16,0 0 9 0,0 0 10 0,0 0 8 15,0 0 2-15,0 0-1 0,0 0-2 16,0 0-10-16,-23 25-5 0,23-25-9 0,-4 18-9 16,4-18-9-16,-5 19-11 0,1-6-4 0,0 3-7 15,4-16-4-15,-6 27-6 16,4-13-3-16,0 2-3 0,2-16-7 0,-4 26-3 0,2-12-5 15,2-14-16-15,-2 20-21 16,2-20-46-16,-1 22-49 0,1-22-62 0,1 18-49 16,-1-10-72-16,0-8-157 15,2 11-415-15,-2-11-224 0</inkml:trace>
  <inkml:trace contextRef="#ctx0" brushRef="#br0" timeOffset="185868.02">26911 6525 2602 0,'0'0'-30'16,"2"-15"33"-16,-2 15 9 0,0 0 15 0,-7-21 14 0,7 21 12 15,0 0 17-15,-14-17 11 16,14 17 5-16,-13-8 4 0,13 8 11 0,-20-1 2 16,20 1-3-16,-28 4-3 15,28-4-1-15,-31 11-10 0,11-2-9 0,0 3 3 0,1 0-5 16,0 6-2-16,0-2-7 0,1 2-3 0,1 1-6 16,6 1-4-16,-1 0-4 15,1 1-4-15,3-1-4 0,4-2-4 0,2 1-3 0,2-1-3 16,6-3-3-16,0 0 0 15,5 0-4-15,7-4-2 0,-2 3-1 0,4-1 0 16,1-3-3-16,2-1-1 16,0 2-4-16,0-7-1 0,0 3 1 15,1-5-4-15,-4-1-1 0,3-1-9 0,-6-1-25 16,4-4-40-16,-3-2-55 0,0 2-68 0,0-3-60 0,-3 0-108 16,-3-2-174-16,-1 1-403 0,-4-1-347 0</inkml:trace>
  <inkml:trace contextRef="#ctx0" brushRef="#br0" timeOffset="187464.3">25796 6264 2654 0,'0'0'-137'0,"0"0"31"16,0 0 14-16,0 0 16 0,0 0 14 15,0 0 12-15,0 0 14 0,0 0 20 16,0 0 3-16,0 0 0 0,0 0 10 0,0 0 0 0,0 0-2 16,0 0-1-16,0 0 6 0,0 0 6 0,0 0 5 15,0 0 1-15,0 0 8 16,0 0 15-16,0 0 17 0,0 0 4 0,0 0 11 0,0 0 8 15,0 0 5 1,0 0 3-16,0 0 2 0,0 0 4 0,0 0-6 16,0 0-2-16,0 0-3 0,0 0 1 15,0 0 1-15,0 0 1 0,0 0 1 0,0 0-2 16,-47-8-3-16,47 8-10 0,0 0-4 0,0 0-8 0,0 0-5 16,0 0-5-16,0 0-8 15,0 0-2-15,23-31-4 0,-23 31-3 0,0 0-2 16,15-5-4-16,-15 5-2 15,0 0-6-15,0 0 4 0,25 4-3 0,-25-4-4 0,0 0 0 16,0 0 0-16,14 14 4 16,-14-14 4-16,0 0 3 0,0 0 4 0,2 16-1 15,-2-16 2-15,0 0 4 16,0 0 2-16,0 0-2 0,0 0 3 0,-25 17 1 0,25-17 6 16,0 0 6-16,-22 3 8 0,22-3 2 0,0 0 3 15,0 0-6-15,0 0 4 16,-26-14-8-16,26 14-1 0,0 0-6 0,-8-15-2 0,8 15-10 15,0 0-9-15,0 0-10 16,0 0-8-16,27-25-17 0,-18 19-22 0,2 3-38 16,-11 3-40-16,30-8-49 15,-15 6-56-15,-4 2-57 0,1-2-100 0,-12 2-165 0,21 0-396 16,-21 0-355-16</inkml:trace>
  <inkml:trace contextRef="#ctx0" brushRef="#br0" timeOffset="188569.44">27241 6565 2817 0,'0'0'-66'0,"0"0"17"0,-5-17 10 16,5 17 34-16,0 0 30 0,0 0 37 0,0 0 20 15,-5-19 26-15,5 19 8 0,0 0 5 16,0 0 4-16,0 0 2 0,-4-15-5 15,4 15-6-15,0 0-9 0,0 0-13 16,0 0-10-16,0 0-5 0,0 0 5 16,0 0-11-16,0 0-6 0,0 0-1 15,0 0-10-15,0 0-4 0,-25 32-2 0,25-32-3 16,-6 21-7-16,3-9-4 0,3-12-2 0,-2 23-1 0,2-23-6 16,2 22-1-16,-2-22-2 15,7 22-4-15,-3-14 0 0,-4-8 3 0,16 20-8 16,-11-13-5-16,-5-7-5 0,18 12-5 15,-11-6-3-15,-7-6-6 0,19 1-1 0,-19-1-1 16,0 0 1-16,27-7-2 16,-27 7 3-16,19-12 0 0,-19 12 6 0,12-9 3 15,-12 9-1-15,11-11 0 16,-11 11 2-16,0 0-1 0,10-10 1 0,-10 10 0 0,0 0 6 16,0 0 4-16,0 0-1 0,0 0 2 0,0 0-3 15,0 0 4-15,0 0-2 16,18 28-1-16,-18-28-2 0,10 17 0 0,0-9-2 0,0-1-7 15,-10-7 0-15,22 17 2 16,-11-12-7-16,0 0 2 0,-11-5 0 0,25 6 6 16,-14-4-1-16,-11-2 3 15,27-2 6-15,-27 2 6 0,25-11 7 0,-14 3 1 0,-1 1 3 16,1-5 21-16,-3-1-4 0,1-1 2 16,0 2-3-16,-4-1 5 0,4-3 4 15,-5 2-23-15,3 1-8 0,-7 13 0 0,9-25-1 16,-5 16-4-16,-4 9-12 0,5-20-10 15,-5 20-31-15,7-19-28 0,-7 10-42 0,0 9-57 16,4-14-63-16,-4 14-54 0,-2-15-109 16,2 15-164-16,0 0-69 0,-5-17-259 15,5 17-252-15</inkml:trace>
  <inkml:trace contextRef="#ctx0" brushRef="#br0" timeOffset="189124.34">27925 6656 2667 0,'0'0'-35'0,"0"0"30"16,0 0 21-16,0 0 18 0,0 0 28 15,0 0-11-15,0 0 10 0,0 0-4 16,0 0-3-16,0 0-2 0,0 0 5 16,0 0 8-16,0 0 10 0,0 0 1 15,61-2-2-15,-61 2-8 0,30 0-7 0,-17 0-7 16,-13 0-11-16,33 0-28 0,-18 0-33 16,-15 0-24-16,28 0-78 0,-28 0-58 0,24-3-64 0,-24 3-138 15,17-4-421-15,-17 4-116 16</inkml:trace>
  <inkml:trace contextRef="#ctx0" brushRef="#br0" timeOffset="189284.29">27925 6559 2637 0,'-20'-3'141'0,"20"3"-3"16,0 0-13-16,0 0-11 0,0 0-16 0,0 0-11 0,0 0-12 16,0 0-6-16,0 0-10 15,0 0-22-15,0 0-25 0,68-6-25 0,-50 6-44 16,5 0-39-16,-1 2-51 15,2-4-68-15,-3 2-144 0,3-2-472 0,-4-1-165 0</inkml:trace>
  <inkml:trace contextRef="#ctx0" brushRef="#br0" timeOffset="189544.09">28350 6243 2521 0,'-11'-11'8'0,"11"11"31"16,0 0 25-16,-11-14 11 15,11 14 2-15,0 0-5 0,0 0-9 0,0 0-4 16,0 0-10-16,0 0-3 0,27-15-7 16,-12 13-4-16,-15 2-3 0,36 0-3 0,-14 0-3 15,1-2-4-15,3 2-2 0,-3 0-12 0,0 0-24 16,1 0-36-16,-1-2-42 0,-5 2-35 15,2 0-34-15,-8 0-34 0,-12 0-80 0,0 0-459 16,22-4-6-16</inkml:trace>
  <inkml:trace contextRef="#ctx0" brushRef="#br0" timeOffset="189744.1">28491 6189 2240 0,'0'0'28'0,"-14"8"26"0,14-8 0 15,-11 12 8-15,11-12 30 16,-6 16 18-16,6-16 11 0,0 29-4 15,0-12-13-15,4 3-7 0,-2 0-10 16,2 6-3-16,-3-2 5 0,5 2-2 0,-2 1-4 16,-2 2-8-16,0-2-7 0,0 2-8 15,-2-3-6-15,2 1-6 0,-2 0-9 0,-2-4-12 16,2-1-23-16,0 0-39 0,-2-1-64 0,2-2-57 0,2-3-51 16,-2-3-87-16,0 1-640 15,2-2-347-15</inkml:trace>
  <inkml:trace contextRef="#ctx0" brushRef="#br0" timeOffset="190264.46">28659 6672 2968 0,'0'0'27'0,"17"-8"-2"16,-17 8-1-16,0 0 4 0,0 0 10 0,0 0-1 0,0 0 9 15,0 0-5-15,15 23-2 16,-15-23-7-16,0 19-4 0,0-19-1 0,-2 22 0 0,2-22 4 15,-3 20 1 1,3-20-3-16,-4 22 4 0,4-22-7 0,-2 18-5 0,2-18-2 16,-2 17 0-16,2-17-3 15,0 0-2-15,-2 19-1 0,2-19-3 0,0 0 2 16,0 0-3-16,0 0-1 0,0 0-1 16,0 0-2-16,0 0-2 0,0 0 1 0,35-24-2 15,-35 24 4-15,20-18-1 0,-10 9 5 0,1 3 0 16,-11 6-1-16,18-13 3 15,-6 9-1-15,-12 4 9 0,18-4 13 0,-18 4 0 0,0 0-2 16,28 2 1-16,-28-2-1 16,15 6-4-16,-15-6 0 0,0 0-4 0,15 9-2 15,-15-9 0-15,10 7-6 16,-10-7 2-16,0 0-2 0,13 8-2 0,-13-8 3 0,0 0-8 16,0 0-5-16,0 0-8 0,21-1-4 0,-21 1 0 15,0 0-1-15,21-14 2 16,-13 7-3-16,-8 7 1 0,18-14 8 0,-10 9 7 15,-8 5 8-15,15-9 18 16,-15 9 12-16,15-8 18 0,-15 8 18 0,0 0 20 16,21 2-3-16,-21-2 4 0,0 0 12 15,20 16-12-15,-14-8-8 0,-6-8-6 0,10 24-12 16,-6-12-12-16,2-1-18 0,3 3-24 0,-3-2-40 16,-1-3-50-16,1 1-60 0,-6-10-82 15,11 12-84-15,-11-12-193 0,12 3-144 0,-12-3 49 16,0 0-265-16,0 0-192 0</inkml:trace>
  <inkml:trace contextRef="#ctx0" brushRef="#br0" timeOffset="190444.43">29345 6582 2630 0,'16'-9'170'0,"-16"9"27"15,0 0-23-15,16-6-20 16,-16 6-20-16,0 0-9 0,23 0-16 0,-23 0-8 0,28 2-15 15,-28-2-10-15,33 1-17 0,-14 2-20 16,0-2-29-16,0 2-34 0,0-3-55 0,3 0-76 16,-4 0-71-16,2-3-160 15,-1-1-574-15,-5 1-396 0</inkml:trace>
  <inkml:trace contextRef="#ctx0" brushRef="#br0" timeOffset="190724.27">29770 6260 2885 0,'-7'-19'-55'0,"7"19"21"16,-2-16 10-16,2 16 8 0,0 0 22 0,-6-19 45 16,6 19 38-16,0 0 32 0,0 0 9 0,0-18-12 15,0 18-13-15,0 0-11 16,0 0-10-16,17-14-11 0,-17 14-6 0,23-4-9 0,-8 4-4 15,-15 0-8-15,40 0-6 16,-16 0-4-16,-1 0-3 0,3 0-8 16,-4 3-13-16,4-3-21 0,-2 0-29 15,-3 0-21-15,0 0-29 0,-4 0-31 0,-17 0-44 16,30 0-41-16,-22-4-71 0,-8 4-154 0,0 0-378 0,0 0-122 16</inkml:trace>
  <inkml:trace contextRef="#ctx0" brushRef="#br0" timeOffset="190944.09">29977 6144 2400 0,'0'0'29'0,"-14"6"41"16,14-6 6-16,-10 11-2 16,10-11 6-16,-10 19 0 0,10-19 6 0,-4 26 2 15,4-10 5-15,0-16-3 16,2 37 11-16,0-17 10 0,0 1 10 0,0 2 10 16,2 2 5-16,-2 1-5 0,-2-1-14 0,4 0-11 0,-2 0-13 15,-2 0-9-15,2 1-11 16,0-5-3-16,0 3-10 0,0-4-6 0,0-1-8 0,0 2-5 15,-2-4-9 1,2 0-18-16,0-2-47 0,-2-15-58 0,2 25-71 0,3-15-75 16,-5-10-108-16,4 13-183 15,-4-13-456-15,4 8-445 0</inkml:trace>
  <inkml:trace contextRef="#ctx0" brushRef="#br0" timeOffset="191264.11">30200 6546 3140 0,'0'0'11'0,"17"-5"-1"16,-17 5 2-16,0 0-2 0,0 0 18 0,0 0 15 15,0 0 6-15,0 0 3 16,19 13-3-16,-19-13 9 0,0 0 13 0,-4 23 15 0,4-23 12 16,0 0 8-16,-11 28-3 0,11-28-8 0,-9 26-6 15,5-16-8-15,0 3-10 16,4-13 3-16,-6 25 1 0,3-13 12 0,3-12 17 0,-4 23 2 15,4-23 34 1,-2 23-2-16,2-23-6 0,4 20-6 0,1-10-14 16,3 1-11-16,5-1-10 0,0-1-12 15,3-1-11-15,4 2-6 0,3-3-10 0,0-1-14 16,0 1-19-16,-1-4-24 0,-2 1-40 0,2-2-51 0,-3-2-61 16,-19 0-82-16,38-5-81 15,-26 1-176-15,-2 1-142 0,-10 3 25 0,0 0-363 16,8-17-427-16</inkml:trace>
  <inkml:trace contextRef="#ctx0" brushRef="#br0" timeOffset="201214.05">17490 8738 2911 0,'4'-18'-97'0,"-4"18"18"16,0 0 18-16,0 0 5 0,2-17 16 0,-2 17 27 0,0 0 7 16,0 0 28-16,0 0 6 15,4-17 15-15,-4 17 4 0,0 0 9 0,0 0 3 16,0 0-1-16,0 0 4 15,0 0-8-15,0 0-8 0,0 0-7 0,0 0 7 16,0 0 15-16,0 0 7 0,0 0 2 16,0 0 10-16,0 0-4 0,0 0-5 0,0 0-3 15,-34 39-8-15,28-21-6 0,-2 3 0 16,1 4-7-16,-2 0-5 0,3 0-5 16,-2 1-3-16,1 2-2 0,1 5-2 0,0-4-4 0,2 1-4 15,-1-1 0-15,1-1-3 16,0-1-1-16,1 0 1 0,1-2-5 0,0-4-6 0,0-3 2 15,0 1-14-15,0-1-14 16,0-3-13-16,2-15-14 0,-2 23-24 16,2-23-35-16,-4 15-34 0,4-15-30 15,0 0-25-15,-10 5-20 0,10-5-16 0,0 0-12 0,0 0-6 16,-12-32-517-16,10 17-55 0</inkml:trace>
  <inkml:trace contextRef="#ctx0" brushRef="#br0" timeOffset="201604.56">17325 9039 2121 0,'0'-29'-117'0,"0"0"35"16,4 5 22-16,-2 3 20 0,0 0 23 0,2 3 21 15,0-1 15-15,2 2 11 0,2 2 13 0,2-5 10 16,-2 6 13-16,2 1 13 0,6-3 3 16,-4 4 7-16,1-1 5 0,1 2 0 0,2 2 2 15,-2-1 1-15,4 2-3 0,-2 3-7 16,-1-1-8-16,2 2-1 0,-17 4-10 0,31-4 1 16,-11 6-2-16,-20-2-7 0,29 7-3 0,-14-2 3 15,-4 2-11-15,-1 0-6 16,-10-7 4-16,18 20 8 0,-14-9 4 0,-4-11-1 0,2 23 1 15,-2-23-3-15,-8 27-3 16,0-12-7-16,-2 1-3 0,-2-2-4 0,-5 0-3 16,0-1-3-16,-2 1-4 15,-1-3-4-15,4-1 0 0,-1-3-1 0,2 1-2 0,0-1 0 16,3-1 10-16,12-6 6 0,-20 12 0 0,12-5-2 16,8-7 0-16,-10 15 1 15,10-15 3-15,0 21 3 0,0-21 4 0,6 27 6 0,2-12 6 16,2 4-6-16,4-2-4 15,0 2-8-15,1 1 2 0,2 1-7 0,0-4-4 16,-1 2-4-16,2 0-6 16,-1-4-4-16,0 3-5 0,-2-3-26 0,1-2-44 15,-5-2-51-15,2-2-59 0,-3-1-61 16,1 0-54-16,-11-8-97 0,8 7-162 0,-8-7-423 16,7 6-406-16</inkml:trace>
  <inkml:trace contextRef="#ctx0" brushRef="#br0" timeOffset="201934.24">17757 9274 2938 0,'24'-1'-27'0,"-24"1"24"0,0 0-3 0,0 0-7 16,18-8 13-16,-18 8-11 0,0 0 2 0,6-11 5 16,-6 11-2-16,0 0 3 15,0-25 0-15,0 25 13 0,0-21 6 0,0 21 23 16,0-23 16-16,0 23 3 0,-4-25 1 15,4 25-6-15,-2-21-2 0,2 21-6 16,-2-17-5-16,2 17 3 0,0 0 14 16,-9-15 15-16,9 15 7 0,0 0 2 0,0 0 5 15,0 0-5-15,0 0-5 0,-27 29-2 16,27-29-10-16,-9 29-5 0,4-9-2 0,3 1-4 16,-2 4-4-16,2-1-2 0,2 3-2 0,-2 1-6 15,2-2-3-15,0 1-2 16,-2 0-5-16,2-5 0 0,-2-1-4 0,0-2-4 0,0 0-21 15,0-2-27-15,-3-2-45 16,5-15-79-16,-12 23-71 0,3-14-113 0,0-6-191 16,9-3-431-16,-20 2-390 15</inkml:trace>
  <inkml:trace contextRef="#ctx0" brushRef="#br0" timeOffset="202064.58">17561 9465 2962 0,'18'-19'50'0,"-18"19"27"0,18-7-2 16,-18 7-12-16,30-8-7 0,-11 4-6 15,5 3-8-15,3-3-22 0,1-2-56 0,4 2-70 16,-1 0-62-16,-1-4-87 16,2-1-159-16,2 0-338 0,-5-2-34 0</inkml:trace>
  <inkml:trace contextRef="#ctx0" brushRef="#br0" timeOffset="202434.42">18385 8803 2173 0,'0'0'-50'16,"2"-24"34"-1,-2 24 12-15,0 0 26 0,4-19 23 0,-4 19 13 16,0 0 29-16,4-17 12 0,-4 17 5 15,0 0 2-15,0 0-3 0,7-14-5 16,-7 14 22-16,0 0 11 0,0 0-7 0,0 0-13 16,0 0-10-16,0 0-12 0,0 0-9 0,0 0-7 15,-9 58-6-15,5-42-7 16,0-1-5-16,0 3-6 0,-2 4 4 0,1-2 1 16,-2-1-3-16,1 5 0 0,4-6-6 0,-6 6-4 0,4-2-4 15,-1-3-6-15,1 0 3 16,0 0-7-16,0-1-3 0,2-1 1 0,0-1-8 15,-1 1-8-15,3-17-40 16,0 25-49-16,0-25-71 0,7 16-62 0,-3-14-87 0,-4-2-172 16,0 0-473-16,17-2-369 15</inkml:trace>
  <inkml:trace contextRef="#ctx0" brushRef="#br0" timeOffset="202594.28">18459 8671 2902 0,'0'0'104'15,"5"-21"51"-15,-5 21-13 0,4-14-14 0,-4 14-9 0,0 0-5 16,4-17-10-16,-4 17-12 16,0 0-13-16,0 0-16 0,10-13-29 15,-10 13-32-15,0 0-36 0,0 0-52 0,0 0-70 16,18-2-69-16,-18 2-141 0,0 0-588 0,0 0-385 16</inkml:trace>
  <inkml:trace contextRef="#ctx0" brushRef="#br0" timeOffset="203004.22">18552 9039 2842 0,'13'7'-86'0,"-13"-7"25"0,0 0 9 0,0 0 9 16,0 0 12-16,0 0 16 15,0 0 2-15,28-13 10 0,-28 13-5 0,10-14 11 16,-10 14 17-16,6-16 24 0,-6 16 29 16,9-20 24-16,-9 20 15 0,6-16-1 0,-6 16-7 15,4-16-12-15,-4 16-13 0,0 0-8 16,3-18-3-16,-3 18 7 0,0 0 8 0,0 0 4 16,0 0-2-16,0 0-7 0,0 0 2 0,0 0-10 15,0 0-1-15,-38 41-6 16,32-24-5-16,0 4-9 0,0 3-2 0,0 1-5 0,2 4-6 15,2 2 0-15,-4 3-4 16,6-2-6-16,-3 7 2 0,3-7-4 16,-2 0 0-16,2 0-2 0,-2-1-1 15,2-2-3-15,-2-3-3 0,2-3-1 16,-2-2-3-16,0 0-17 0,0-4-28 0,-5-4-44 0,1 1-65 0,6-14-65 16,-11 15-58-16,3-15-109 15,8 0-124-15,0 0-409 0,0 0-294 0</inkml:trace>
  <inkml:trace contextRef="#ctx0" brushRef="#br0" timeOffset="203124.64">18457 9408 2819 0,'7'-30'59'0,"-7"30"45"16,8-14 12-16,-8 14-3 0,14-11-11 0,0 7-8 15,-14 4-12-15,33-7-8 0,-12 4-10 16,4 2-15-16,5-1-28 0,0 2-59 0,1-1-58 16,-1 1-59-16,2-6-82 0,-5 5-191 0,-3-1-414 15,-3 0-181-15</inkml:trace>
  <inkml:trace contextRef="#ctx0" brushRef="#br0" timeOffset="203874.48">19320 9061 2562 0,'0'0'-20'0,"0"0"16"0,-20 17 10 16,20-17 7-16,0 0 39 0,0 0-12 0,0 0 18 16,0 0 4-16,0 0 8 0,0 0 6 15,0 0 11-15,0 0 4 0,0 0-1 0,0 0 6 0,0 0-3 16,0 0 2-1,0 0-11-15,0 0-5 0,0 0-9 0,0 0-11 16,0 0 1-16,46 10 0 0,-46-10 4 16,23 2 2-16,-23-2-4 0,28 1-2 0,-14-1-6 15,-14 0-4-15,34 2-8 0,-17 1-7 16,-17-3-15-16,32 1-27 0,-18-1-48 0,-14 0-60 16,28 0-72-16,-17-1-63 0,-11 1-132 0,13-5-179 15,-13 5-289-15,0 0-197 0</inkml:trace>
  <inkml:trace contextRef="#ctx0" brushRef="#br0" timeOffset="204114.45">19445 8999 2575 0,'0'0'21'0,"-10"-12"25"0,10 12-5 16,0 0-3-16,0 0-8 0,0 0 2 0,0 0 11 16,0 0 20-16,0 0 16 15,0 0 12-15,0 0 5 0,0 0 12 0,0 0 13 0,-2 39 3 16,2-39-5-16,-4 28-11 15,4-11-10-15,-2 0-13 0,-2 2-4 0,4 2-10 16,-3 0-6-16,0-2-11 16,1 3-4-16,0-4-7 0,2 1-3 0,0-1-16 0,0-3-29 15,0-15-37-15,2 24-46 16,-2-24-50-16,5 22-53 0,-2-15-55 0,-3-7-96 16,8 5-164-16,-8-5-347 0,0 0-204 0</inkml:trace>
  <inkml:trace contextRef="#ctx0" brushRef="#br0" timeOffset="204484.5">19896 8661 2502 0,'11'-13'30'16,"-11"13"41"-1,7-12-1-15,-7 12-13 0,0 0-6 0,8-11 6 0,-8 11 9 16,0 0 9-16,0 0-3 15,0 0-2-15,0 0-4 0,0 0-3 0,0 0 0 16,0 0 6-16,0 0 3 0,-13 59-1 16,11-42-7-16,-3 2-7 0,1 4-1 0,0 2-5 15,-2 0-8-15,2 4 0 16,-3-3-7-16,3 0 1 0,-2 3 3 0,1 0 6 16,-1-1 2-16,2 2 3 0,2-5 1 0,-1 2-1 0,-1 0-3 15,2-3-1-15,0-2 3 16,2-2 9-16,-2-4 9 0,2 1 10 0,0-17 1 15,0 26 7-15,4-14-5 16,-4-12-6-16,11 20-6 0,-11-20-5 16,17 11-8-16,-7-6 1 0,5-2-15 0,-15-3-16 15,32 1-24-15,-15-2-41 0,0-2-51 0,4 0-71 0,0-3-72 16,-2 0-84-16,1 1-178 0,-2-2-126 0,-1 2-348 16,0-1-415-1</inkml:trace>
  <inkml:trace contextRef="#ctx0" brushRef="#br0" timeOffset="204964.2">20302 9194 2911 0,'0'0'-91'0,"0"0"26"0,18 3 15 16,-18-3 34-16,0 0 10 0,0 0 21 0,0 0 5 0,20-10 2 15,-20 10 0-15,0 0-3 16,14-15 0-16,-14 15 4 0,8-14 7 0,-8 14 9 0,8-19-7 15,-3 8-1-15,-5 11 2 16,6-25 14-16,-6 25 16 0,4-22 5 0,-4 22 0 16,2-20-8-16,-2 20-9 15,0-16-1-15,0 16-5 0,0 0 7 0,-10-18 3 16,10 18 7-16,-13-5 8 0,13 5-4 16,0 0 1-16,0 0-6 0,-36 14-4 0,26-2 0 15,-1 1-10-15,0 7-4 0,3 2-3 0,-3 3-4 16,3 5-1-16,0 3-7 15,1 2-1-15,0 0-1 0,1 0-3 0,4 1-2 16,-2-4 3-16,2-1-2 0,0 0-4 16,-2-5 1-16,2 0 1 0,0 2-1 0,-2-6-6 15,1-3-2-15,-2-1 3 16,-1-1-3-16,2-4-5 0,4-13-16 0,-12 17-19 0,12-17-21 16,-13 7-27-16,13-7-12 0,0 0-3 0,0 0 7 15,0 0 9-15,-30-19 25 16,30 19 19-16,-4-15 18 0,4 15 14 0,0 0 8 0,0-21 11 15,0 21 9 1,0 0-1-16,21-15 0 0,-6 11-6 0,2 1-4 0,1-1-4 16,4 2-17-16,1 1-45 15,5-2-55-15,2 0-66 0,-6 0-72 0,4-1-161 0,-2 1-525 16,-3-1-339-16</inkml:trace>
  <inkml:trace contextRef="#ctx0" brushRef="#br0" timeOffset="205644.08">21061 8779 2772 0,'-14'-11'-77'0,"14"11"24"15,-14-10 8-15,14 10 32 0,-23-7 16 0,23 7 28 0,-30-2 25 16,16 0 25-16,14 2-3 15,-36 7 8-15,18-3-6 0,1 5-6 0,5-1-5 16,-1 4-6-16,0 0-5 16,5 1-5-16,0 0-8 0,4 4 0 0,4-1-7 15,0-1-2-15,4 0-4 0,0 0-2 16,4 3-5-16,0-6-1 0,3 2-4 0,4 2-3 16,-2-5 1-16,1-2-2 0,2 1-5 0,-2-3-4 15,1-1-7-15,2-4-4 0,-17-2-2 16,29 2-5-16,-29-2-2 0,30-10 3 0,-18 3-7 15,2-3 5-15,0-5-1 16,3-4 4-16,-4-2-2 0,2-6 0 16,-1-3-1-16,0-2 15 0,0-3 4 0,-1 2 10 15,-2-5 10-15,1 2 9 0,-1 2 13 0,-1 0 4 16,-1 1 9-16,2 4 1 0,-3-2 3 0,0 4-1 0,0 0-2 16,-1 3 0-1,0 1 4-15,-1 5-1 0,0 1-2 0,-2 3-11 0,1 0-7 16,-3 3-4-16,-2 11-5 15,4-8-4-15,-4 8 5 0,0 0-9 0,0 0-3 16,0 0-3-16,-19 38 1 0,11-21-2 16,1 4-6-16,-2 4 3 0,3-1-6 0,0 2 1 15,-2 8 1-15,4-4-1 0,-1 1-2 16,1 1 0-16,1 0-4 0,3-2 0 0,0 1-6 16,0-1-19-16,0-3-38 0,3 2-44 0,1-4-46 15,1 0-55-15,-1-8-46 16,0-3-95-16,2 2-169 0,0-6-455 0,0-1-407 15</inkml:trace>
  <inkml:trace contextRef="#ctx0" brushRef="#br0" timeOffset="205864.46">21509 8615 3051 0,'0'0'29'0,"0"0"12"0,0 0-5 16,0 0 0-16,0 0-2 15,0 0 0-15,0 0 4 0,0 0-4 0,0 0 0 0,0 0-3 16,-14 56 5-16,9-40 13 16,3 0 15-16,-2 1 0 0,2-1-3 0,2-16-8 15,0 31-6-15,0-19-17 0,0-12-23 16,4 27-54-16,-4-27-53 0,7 19-47 0,-1-11-65 16,-6-8-101-16,10 6-593 0,-10-6-300 0</inkml:trace>
  <inkml:trace contextRef="#ctx0" brushRef="#br0" timeOffset="205984.21">21537 8518 3064 0,'-3'-19'144'15,"3"19"-16"-15,0 0-18 0,-2-18-35 0,2 18-50 0,0 0-51 16,0 0-71-16,0-18-65 0,0 18-102 0,0 0-191 16,0 0-332-16,0 0-90 15</inkml:trace>
  <inkml:trace contextRef="#ctx0" brushRef="#br0" timeOffset="206394.41">21835 8888 2388 0,'0'0'28'0,"0"0"23"0,-2-21 0 0,2 21 15 16,0 0 16-16,-6-21 16 15,6 21 23-15,-6-13-6 0,6 13-3 0,0 0-5 16,-9-15 2-16,9 15 1 0,0 0 18 0,-15-10 8 0,15 10-2 16,0 0-6-16,-21-2-7 15,21 2-10-15,0 0-10 0,-30 16-9 0,20-9-9 16,-1 3-7-16,1 3-11 15,-1 0-4-15,2 3-11 0,1 2 0 0,2 0-5 0,2 4-8 16,0 3 1-16,-4 2-10 16,6 1 2-16,-2 1-5 0,2 1-2 0,-2 5-4 15,2-1-1-15,-4 2-1 0,2 0 0 16,-3-1-5-16,-1-1 3 0,-1-4-5 0,1 1 0 16,-1-4-18-16,1-4-42 0,0-3-56 0,-4-2-83 15,6-5-86-15,-4-4-184 0,0-1-157 16,-2-4 11-16,12-4-255 0,-18 0-212 0</inkml:trace>
  <inkml:trace contextRef="#ctx0" brushRef="#br0" timeOffset="206554.02">21395 9284 3012 0,'0'0'181'0,"0"0"-41"0,6-21-30 16,-6 21-19-16,17-8-3 15,-17 8-17-15,23-7-12 0,-5 4-42 0,0-1-32 0,2 2-21 16,1 0-6-16,2 0 1 15,0 0-7-15,3 2-47 0,1 2-56 0,-1-4-97 16,2 2-224-16,-6 0-337 16,0 0-125-16</inkml:trace>
  <inkml:trace contextRef="#ctx0" brushRef="#br0" timeOffset="207264.48">20811 9455 2400 0,'0'0'22'16,"-23"3"38"-16,23-3-1 0,0 0-4 0,0 0-8 15,0 0-4-15,0 0 8 0,0 0 2 16,0 0-1-16,0 0-5 0,69-3-5 0,-41 3-4 15,5-1-1-15,3 1-5 16,7 0 9-16,1 0 9 16,5 1 10-16,9-1-1 0,3 3 7 0,3-2 8 15,-1 5 2-15,2-4-3 0,1 2-5 0,-3-1-9 0,-1 0-10 16,-3-3-3-16,-6 0-5 0,-5 0-6 0,2 0-16 16,-4 0-27-16,-3-3-28 15,-8 2-40-15,-1 1-40 0,-2 0-46 0,-9 0-55 0,-1-2-80 16,-6 2-598-16,-6-2-274 15</inkml:trace>
  <inkml:trace contextRef="#ctx0" brushRef="#br0" timeOffset="207834.14">21317 9812 2602 0,'0'0'-66'16,"-28"-8"45"-16,28 8 20 15,-14-9 8-15,14 9 25 0,-16-12 8 0,16 12 18 0,-18-12 23 16,7 3 14-16,-4 4 16 16,15 5 20-16,-29-8 15 0,9 8 7 0,20 0-1 15,-38 0-6-15,19 4-2 0,2 1-18 0,-2 4-14 16,5-2-13-16,-2 4-9 0,4 5-8 15,4-3-12-15,1 2-4 0,3 2-11 0,6 1-4 16,-2-18-5-16,13 32-14 16,-3-13-11-16,2-5-2 0,4 4 3 0,-2-4-3 15,-1-3-2-15,2-1-1 0,-2-1-2 16,3-3 0-16,0-2-2 0,-16-4 0 0,25 0 3 16,-25 0 3-16,23-10 2 0,-12 1-5 0,-3-2 5 15,1-5-6-15,-3-6 0 0,3-2-2 16,-1-8-1-16,-2-3 9 0,0 0 7 0,1 0 4 15,0 3 9-15,-1 3 1 16,-2 3-1-16,-2 2 11 0,2 4-2 16,1 1 0-16,-3 4-1 0,2-1-8 0,-4 16-6 15,2-19-1-15,-2 19 4 0,0 0 1 0,0 0 2 16,0 0-3-16,0 0-3 0,0 0-2 0,0 0-2 16,0 0 3-16,15 51 1 0,-11-32 1 15,1 0 0-15,-1 2-2 0,0 4-6 0,2-3 14 16,-2 0-5-16,2 3-7 15,2-4-7-15,-4 1-15 0,2-1-29 0,0 3-31 16,0-3-38-16,1-5-41 0,-3 0-62 16,4-1-65-16,-1-4-67 0,-3-3-160 0,3-2-132 15,-7-6 28-15,10 10-385 16,-10-10-428-16</inkml:trace>
  <inkml:trace contextRef="#ctx0" brushRef="#br0" timeOffset="208014.3">21497 9867 3228 0,'6'-13'160'0,"-6"13"3"0,0 0-19 16,13-14-16-16,-13 14-18 0,14-9-6 0,-14 9 4 16,22-5-3-16,-8 1-14 15,4 1-6-15,-18 3-11 0,35-3-3 0,-13 1-6 16,0 0-2-16,0 0-9 0,-1 2-10 0,3-1-18 0,-6-1-36 16,2-1-60-16,-4 0-59 15,2 1-76-15,-6-4-53 0,-3 3-99 0,-3-5-161 16,-6 8-462-16,0-14-438 15</inkml:trace>
  <inkml:trace contextRef="#ctx0" brushRef="#br0" timeOffset="208224.2">21700 9682 3054 0,'-23'-1'25'15,"23"1"33"-15,0 0-1 16,0 0 7-16,-14 16 17 0,14-16 11 0,-2 20 20 0,2-20 2 16,2 23-12-16,-2-23-9 0,2 32-5 0,-2-14 6 15,0-1 28-15,0 2 1 16,0 1-3-16,0-2-29 0,0 0-5 0,3 0-4 0,-3-18-9 15,0 33-9-15,0-15-1 16,5-5-7-16,-1 3-3 0,2-2-10 0,4-4-7 16,1 0-23-16,4-2-28 15,4-3-41-15,-3-3-45 0,4 0-64 0,3-4-65 0,3-8-60 16,-3 1-155-16,4-7-141 0,1-4-368 0,-3-3-385 16</inkml:trace>
  <inkml:trace contextRef="#ctx0" brushRef="#br0" timeOffset="209324.53">22555 9503 2797 0,'0'0'-118'0,"0"0"38"15,0 0 26 1,0 0 29-16,0 0 26 0,0 0 28 0,0 0 27 0,0 0 14 16,0 0 13-16,0 0 11 15,0 0 11-15,0 0 10 0,0 0 14 0,0 0 3 0,0 0 10 16,0 0 1-16,0 0 0 0,0 0-8 0,0 0-13 16,0 0-12-16,0 0-9 15,0 0-16-15,0 0-8 0,61 4-10 0,-46-2-7 16,-15-2-12-16,30 4-9 15,-16-2-16-15,4-2-20 0,-4 0-42 0,-14 0-39 0,28 0-53 16,-28 0-47-16,25-2-41 16,-14-1-41-16,-2-1-85 0,-9 4-145 0,8-9-392 15,-8 9-250-15</inkml:trace>
  <inkml:trace contextRef="#ctx0" brushRef="#br0" timeOffset="209474.47">22625 9378 2778 0,'-13'-7'71'0,"13"7"26"15,0 0-9-15,0 0-3 0,0 0-9 0,0 0-6 16,0 0-7-16,0 0-7 0,0 0-8 0,0 0-9 16,59 0-13-16,-39 1-22 15,-20-1-29-15,40 2-43 0,-19-2-52 16,-2 0-61-16,0-2-103 0,2 1-580 0,-4-5-217 16</inkml:trace>
  <inkml:trace contextRef="#ctx0" brushRef="#br0" timeOffset="210881.03">23182 8909 2657 0,'0'0'-5'0,"-2"-19"16"16,2 19 15-16,0 0 27 0,0 0 22 0,2-21 13 15,-2 21-4-15,0 0-4 16,0 0-12-16,0 0-8 0,0 0 6 0,0 0 26 0,0 0 15 16,0 0 10-16,0 0 2 0,0 0-13 0,0 0-8 15,-26 44-11-15,20-25-7 16,-3 2-6-16,3 4-9 0,0 0-2 0,0-1-5 15,1 1-12-15,1 1 1 16,-1-1-5-16,1 0-5 0,2 0 0 0,0-4 1 0,2-1-8 16,0 0-1-16,0-3-2 15,2 0-6-15,-2-17 3 0,6 29-5 16,1-18 1-16,-7-11-6 0,11 13 1 16,-11-13 3-16,16 8 3 0,-16-8 7 0,21-6 8 0,-21 6-5 15,28-15 4-15,-11 1 12 0,2-6 0 0,2-5-6 16,7-7-3-16,-2-2-7 15,1-1-14-15,0-2 11 0,-2 4-3 0,-1 1 6 16,-5 3-5-16,-2 0 8 0,-4 8 5 16,-3 0-7-16,1 0-2 0,-5 6-8 0,-1-2-7 0,-3 4-9 15,-2-1-17-15,0 14-20 16,-4-23-34-16,-3 14-44 0,0-1-60 0,7 10-67 16,-12-10-58-16,6 5-140 0,6 5-161 0,-17-2-25 15,17 2-260-15,0 0-251 0</inkml:trace>
  <inkml:trace contextRef="#ctx0" brushRef="#br0" timeOffset="211504.44">23622 9282 2554 0,'0'0'-63'0,"0"0"33"0,0 0 13 0,0 0 4 0,0 0 4 15,0 0 18-15,0 0 23 16,0 0 11-16,0 0 14 0,0 0 13 0,21-27 10 0,-21 27 7 16,6-18 15-1,-6 18 8-15,5-25 10 0,-3 10 1 0,0 1 8 0,-2 14 1 16,2-25-1-16,-2 25-7 0,0-22-8 0,0 22-15 16,-2-18-6-16,2 18-7 15,0 0-3-15,-13-11-11 0,13 11-5 0,0 0-7 0,0 0-4 16,-35 22-6-16,23-8 0 15,2 7-14-15,0 0 2 0,-3 8-2 0,0 2-2 16,2 1-3-16,1 1-2 16,2 2-7-16,-2-1-2 0,0 1-1 0,2-3 1 0,0-5-5 15,-1 0 3-15,0-3-4 16,1-1 0-16,-3-5-3 0,1 2-1 0,-1-6-4 16,0-1-7-16,1-3-3 0,10-10-3 0,-19 9-6 15,19-9 6-15,0 0-3 0,-21-4 1 16,21 4 3-16,0 0 1 0,-9-20 6 0,9 20 16 15,0 0 19-15,5-29 9 16,-5 29 13-16,14-17 0 0,-5 7-8 0,4 2-3 16,1 1-1-16,6 0-26 0,-4 4-5 15,5-1 0-15,1 3-5 0,-2-1-8 0,2 2-16 16,1 0-44-16,-3-2-61 0,2 0-89 0,0 0-71 0,-5-2-182 16,0 1-143-1,-2-2-8-15,-5 0-289 0,0-1-289 0</inkml:trace>
  <inkml:trace contextRef="#ctx0" brushRef="#br1" timeOffset="-203992.46">2368 16408 614 0,'0'0'228'16,"-17"4"-62"-16,17-4-44 0,0 0-22 0,0 0-3 16,0 0-1-16,-16 4 13 0,16-4 11 0,0 0 24 0,0 0 14 15,0 0 16 1,0 0 14-16,0 0 4 0,-18 4 2 0,18-4-7 15,0 0-8-15,0 0-13 0,0 0-13 16,0 0-12-16,0 0-12 0,0 0-11 0,0 0-10 16,0 0-14-16,0 0-8 0,0 0-4 15,0 0-10-15,0 0-7 0,0 0-8 0,0 0-4 16,0 0-8-16,0 0-1 0,47 14-6 0,-30-13-4 16,0 3-2-16,2-2-4 0,8 4-3 15,1 0-5-15,1-1-2 0,3 0 1 16,4 3-5-16,3-2 1 0,-1 1-4 15,-1 1 3-15,3 0-5 0,-1 0 0 0,1-3-3 16,-2 3 0-16,3 1-4 16,-5-5-4-16,2 3-9 0,-3-1-8 0,-3-2-6 0,0 0-4 15,-2-1-6 1,-1 2 4-16,-1-3 0 0,-5-1 4 0,0 2 1 16,-4-3 4-16,1 1-2 0,-20-1 6 0,31 0-2 0,-16 0 2 15,-15 0-3-15,23-1 3 16,-23 1 0-16,22-4-2 0,-22 4 0 0,14-4-2 15,-14 4-5-15,0 0 7 0,15-10-2 16,-15 10-1-16,0 0 2 0,0 0-4 0,9-13 2 16,-9 13-2-16,0 0 2 15,0 0 1-15,0 0 3 0,0 0 4 0,-24-29-1 16,24 29 2-16,-14-11-1 0,14 11 5 0,-18-12 4 0,6 7 0 16,12 5 3-16,-23-11 10 15,10 4 6-15,13 7 5 0,-19-9 9 0,19 9 6 16,-22-7 2-16,22 7 4 15,-16-6 2-15,16 6 5 0,-15-6-4 0,15 6 0 16,0 0 0-16,-17-8 2 0,17 8 6 16,0 0 0-16,0 0-5 0,-17-5 2 0,17 5-2 0,0 0-1 15,0 0 3 1,0 0 16-16,0 0-3 0,0 0-5 0,0 0-9 0,0 0-2 16,0 0-3-16,0 0-5 0,38 25-5 0,-38-25-7 15,25 13-3-15,-9-3 0 16,-2-1-7-16,3 4 5 0,-2-3-9 0,0-1 3 15,-1 2-3-15,-3-1-1 0,2 2-2 16,-5-1-1-16,-2 0 1 0,-6-11 2 0,5 21-4 16,-5-21-1-16,-7 21 7 15,7-21-17-15,-16 21 8 0,3-11-1 0,0-1-8 0,1 1-23 16,-3-2-37-16,2-1-50 0,13-7-64 0,-21 11-67 16,11-9-93-16,0 1-187 15,10-3-101-15,0 0-323 0,-27 0-379 0</inkml:trace>
  <inkml:trace contextRef="#ctx0" brushRef="#br1" timeOffset="-203332.22">2483 15692 2845 0,'0'0'-67'16,"2"-15"37"-16,-2 15 19 16,0 0 32-16,6-18 24 0,-6 18 15 0,0 0 8 0,2-15-7 15,-2 15-5-15,0 0-3 16,0 0 12-16,0 0 25 0,0 0 7 0,0 0 10 16,0 0 3-16,0 0-7 0,0 0-12 0,0 0-7 15,-2 55-9-15,0-37-9 16,0-1-6-16,0 0-1 0,0 2-10 0,2 0-6 15,0 0 2-15,0 0-8 0,0 1-6 16,2-1 2-16,0-2-5 0,2-1-5 0,0 0 0 16,0-3-2-16,2 0-3 0,6-1-2 15,-4-3-1-15,-8-9-3 0,25 11 0 0,-10-8-4 16,-15-3 0-16,31-3-5 0,-11-2 2 0,-1-5-8 16,2-3-1-16,0-7-5 15,-1-3 0-15,-2-6-7 0,-2-3 0 0,2-5 2 0,-5 3 3 16,-3-1 0-1,-1 3 1-15,-5 2 9 0,-1 1 10 16,-3 3 1-16,0 1 4 0,-5 0 4 0,-1 4 7 16,-1 6 8-16,-1 1 13 0,-3 3 42 0,-1 2 3 15,-4 5-9-15,16 4 2 16,-24-2 4-16,24 2-31 0,-24 6 4 0,14 1-13 16,10-7-3-16,-15 15-5 0,11-3-5 0,4-12 8 0,0 21-15 15,0-21-27-15,14 24-20 16,1-12-41-16,4-3-70 0,2-2-85 0,3 1-75 0,-3-3-156 15,-2-3-173-15,2-2-4 16,-1 0-281-16,-2-4-292 0</inkml:trace>
  <inkml:trace contextRef="#ctx0" brushRef="#br1" timeOffset="-202467.16">3376 16111 2593 0,'0'0'-115'0,"0"0"34"16,0 0 11-16,0 0 33 0,0 0 26 0,0 0 30 15,0 0 30-15,0 0 35 16,0 0 26-16,0 0 10 0,0 0-3 0,0 0-4 16,0 0-8-16,0 0-9 0,0 0-9 0,0 0-3 15,12 40-8-15,-9-25-1 16,1 0-2-16,0 2 2 0,1 5 3 0,-1 1-3 15,0 1-7-15,0 3 1 0,0 0-3 16,0 2-6-16,0 1-1 0,4 6-5 0,-4-1-10 16,-2-3-2-16,0 4-3 15,0 2-4-15,0-5-3 0,0-1-2 0,0 0-3 0,0-2-5 16,0 3 2-16,0-5-6 0,0 0-2 0,0 0-2 16,3-5-13-16,-3-2-34 15,-2-4-43-15,2-2-46 0,2 1-63 0,-2-7-58 0,-2-9-93 16,11 9-153-16,-11-9-409 15,0 0-277-15</inkml:trace>
  <inkml:trace contextRef="#ctx0" brushRef="#br1" timeOffset="-200902.32">3438 15970 2658 0,'-12'-13'-34'16,"12"13"28"-16,-6-10 9 0,6 10 15 0,0 0 28 16,-8-12 17-16,8 12 1 0,0 0 12 15,0 0-3-15,0 0-4 0,0 0-7 0,0 0-3 16,0 0-2-16,0 0-1 15,0 0-7-15,16-22-6 0,-16 22-4 0,24-2-6 16,-24 2-7-16,32-2 4 16,-11-1-10-16,3 2-7 0,5-1-1 0,0 1 1 0,8 1-2 15,7-4-1-15,5 2-1 16,1 2 3-16,9-5 1 0,7 5-1 0,2-1-1 16,20 0-1-16,-11-2-3 0,-9 1 2 0,23 1-3 15,-14 1-4-15,-10-2 1 16,3 0-1-16,-3 2-2 0,1-3-5 0,2 2-14 15,-4 1-14-15,1-2 5 0,-1 0 1 16,-7 0 1-16,5 0 5 0,-7-2-1 0,-6 2 2 16,-3-1 2-16,3 1 5 15,-5-2 1-15,-1 0 3 0,-3 0-3 0,-1 1 4 0,-1-1-3 16,-6 1 4-16,-2-2 2 0,-1 3 6 0,1-2 7 16,-4 0 19-16,1 3 9 15,-3-2 15-15,-3 0 16 0,0 0 8 0,-1 0-1 0,-1 1-9 16,-1 0-8-16,2 2-6 15,-3-1-5-15,-19 1-3 0,38-2-10 0,-23 2-3 16,-15 0-1-16,25 0-2 16,-25 0 10-16,24 2 23 0,-24-2 17 0,16 7 4 15,-16-7 2-15,13 8-5 16,-13-8-10-16,7 13-4 0,-7-13-7 0,4 19-3 16,-4-19-3-16,0 23-8 0,0-23-1 0,0 27-5 0,-2-10-2 15,2 2 16-15,-2 0-7 16,2 0-1-16,-3 4-8 0,3 0-1 0,-2 2 1 15,2 3-9-15,0 0-6 0,-2 2 0 16,2 2-2-16,0-3-17 0,2 7 0 0,-2-4 0 16,2 6 2-16,3 0-5 15,-1 0 4-15,-2-2 0 0,5 1 0 0,-3-1-4 0,0 0 4 16,0-2 1-16,0 2-1 0,0-4-1 0,0-4 0 16,4 2 2-16,-4-1-3 15,2 1 4-15,-2-1-5 0,2 1 3 0,-2-1-1 0,3-1 1 16,-3 1-1-1,0-1 2-15,1-1-3 0,-1 2 5 16,-2-3-4-16,2 2-1 0,-2-4 2 0,0 3 0 16,1-3-1-16,-1-1 1 0,-2 1 0 0,2-2-3 15,0 1 4-15,-2-3 0 16,2 1-1-16,-2 0 0 0,0-2-3 0,2 3 2 0,0-3-2 16,-2-2 2-16,2-1-2 0,-2 1 8 0,0-17-5 15,0 28-1-15,0-15 0 16,0-13-2-16,-2 25 4 0,2-25-5 0,-2 21 3 15,2-21 0-15,-8 19 3 0,8-19-8 16,-11 15 0-16,11-15 0 0,-15 11-4 0,4-5 5 16,11-6-2-16,-22 12 0 0,4-8 2 15,4-1 3-15,-5 1-2 0,-1-1-2 0,2 1 1 16,-6-1 3-16,1-2 2 0,0 2-2 0,-7-3-2 16,3 1 0-16,-5-1 6 15,2 2-5-15,-3-2-2 0,-1 0 1 0,-1 0 4 0,1 0-4 16,-2-2 2-16,-1 2 2 15,-3-1-5-15,-3-2 0 0,-1 2 2 0,1-2 0 16,-1 2 2-16,0-2-4 16,-1 0 3-16,1 1 0 0,-3-2-4 0,5 4 0 15,-1-4-1-15,-1 3 5 16,-1-1 0-16,1 0 0 0,0 0-2 0,-1 0 4 16,3 0-3-16,-1 0 1 0,1 0-1 0,6 2 1 0,-7-1 2 15,1-2-1-15,8 3-3 16,-2-1 5-16,3-1-5 0,-1 0-1 0,0 2-1 15,-1-2 4-15,4 2 0 0,-3-2-5 16,0 0 4-16,2 0 1 0,1 0 3 0,1 2-7 16,0-1 2-16,1-2 5 15,-1 2-4-15,7-2 0 0,-2 2 0 0,1 1 0 16,3-2-1-16,0 0-1 0,0 2-1 0,21 0 3 0,-38-2 1 16,21 2-1-16,-3-2 2 15,20 2 7-15,-31-1-8 0,16-2 0 0,15 3-3 0,-29-2 3 16,29 2-3-16,-28-1 4 15,28 1-2-15,-28-2 0 16,28 2 3-16,-25-2-4 0,25 2 1 0,-23-2 3 16,23 2 2-16,-21-2-5 0,21 2 0 0,-20-2 2 15,20 2-2-15,0 0-1 16,-24-2 1-16,24 2 2 0,0 0-1 0,0 0 1 0,-26-1-3 16,26 1 7-16,0 0-4 0,0 0 0 0,-23 0-2 15,23 0 3-15,0 0 3 16,0 0-7-16,-18-3 3 0,18 3 0 0,0 0-1 15,0 0 2-15,0 0-5 0,-12-9 3 16,12 9 0-16,0 0 5 0,0 0-10 0,-2-23 10 16,2 23-6-16,0 0 2 0,2-23-3 15,-2 23 3-15,-2-22 0 0,2 22-4 0,0-22 3 16,0 22 6-16,-4-28-5 0,4 13 4 0,-2-4-3 16,0 2 2-16,-2-5 0 15,4 2-3-15,-3-7 1 0,3 2 2 0,-3-4 1 0,6 1 3 16,-3-3-6-16,3 1 0 15,1 0-3-15,0-8 0 0,2 2 1 0,0 1 0 16,0-1-8-16,3 1-5 16,0 1-20-16,-1 2-28 0,0-3-41 0,-1 1-53 0,1 4-65 15,0-2-78 1,2-3-171-16,-6 5-141 0,-2 4-1 0,-2 0-227 16,-2 1-176-16</inkml:trace>
  <inkml:trace contextRef="#ctx0" brushRef="#br1" timeOffset="-199972.62">6081 16652 2411 0,'0'0'-75'0,"-13"-7"37"0,13 7 1 0,0 0 23 16,0 0 20-16,0 0 25 15,0 0 26-15,0 0 2 0,-6-16 0 0,6 16-10 16,0 0-1-16,0 0-8 16,0 0 10-16,0 0 0 0,0 0 13 0,0 0 8 0,0 0 13 15,0 0 8-15,0 0 12 16,0 0 5-16,0 0 1 0,0 0-5 0,0 0-11 16,0 0-8-16,0 0-10 0,26-18-7 0,-26 18-8 0,24 0-7 15,-6-3-7 1,-18 3-3-16,42-2-4 0,-17 2-7 0,3 0 2 0,4 0 5 15,1 0 4-15,-1 2 6 16,2-2 2-16,3 0 1 0,-4 3-3 0,1-3-5 16,2 0-3-16,-2 1-2 0,-2-1 19 15,-1 0-8-15,-1 0-9 0,0 0 0 0,-1 0-7 16,-5-1-4-16,-2 1 0 0,0-3-3 0,-3 3-14 16,-19 0 0-16,34 0-25 15,-22-2-31-15,-12 2-56 0,24-1-73 0,-24 1-81 0,19-4-161 16,-15 0-197-1,-4 4-361-15,0 0-419 0</inkml:trace>
  <inkml:trace contextRef="#ctx0" brushRef="#br1" timeOffset="-199627.53">6599 16511 2856 0,'-6'-8'-95'0,"6"8"49"0,-10-11 51 16,10 11 46-16,0 0 41 0,-13-13 40 0,13 13 26 16,0 0 5-16,-11-12-5 15,11 12-12-15,0 0-13 0,0 0-11 0,0 0-5 16,0 0-4-16,0 0-7 0,0 0-4 0,0 0-10 0,0 0-8 16,0 0-11-16,0 0 0 15,0 0-12-15,34 36-12 0,-20-22 1 0,-4-2-13 16,4 0 4-16,1 4-9 15,0-1 0-15,-4-1-8 0,-1-1 3 0,-2 0-5 0,2 1 1 16,-6-1-9-16,-4-13 3 16,0 24 2-16,0-24-1 0,-14 23-2 0,6-11-3 15,-4-1-9-15,-3-1-19 16,2-2-40-16,-4-1-50 0,3 0-61 0,0 0-68 16,4-4-85-16,10-3-163 0,-21 6-130 0,21-6-336 0,0 0-372 15</inkml:trace>
  <inkml:trace contextRef="#ctx0" brushRef="#br1" timeOffset="-199212.56">6926 15848 2856 0,'0'-21'-14'0,"0"21"28"15,0 0 4-15,0 0 14 16,0 0 20-16,0 0 10 0,0 0 7 0,0 0-3 0,0 0 3 15,0 0-2-15,-26 39 5 16,20-26 19-16,6-13 12 0,-8 27 6 0,1-11 2 16,3 2-4-16,2-4 1 15,0 4-6-15,2-18-10 0,-5 33-10 0,5-16-9 0,0-17-5 16,2 29-11-16,-2-14-2 0,5-2-8 0,-1 0-3 16,-4-13-12-16,11 21-10 0,-5-13-38 15,-6-8-51-15,14 11-69 0,-14-11-81 16,18 2-95-16,-18-2-168 0,16-5-136 15,-16 5-247-15,0 0-218 0</inkml:trace>
  <inkml:trace contextRef="#ctx0" brushRef="#br1" timeOffset="-199092.52">6928 15783 2648 0,'-4'-13'129'0,"4"13"32"0,-6-17-16 0,6 17-17 16,0 0-14-16,-10-18-17 0,10 18-12 0,0 0-28 15,0 0-45-15,-6-13-60 16,6 13-73-16,0 0-51 0,0 0-51 0,0 0-104 0,0 0-499 15,0 0-155-15</inkml:trace>
  <inkml:trace contextRef="#ctx0" brushRef="#br1" timeOffset="-198532.54">7093 16170 2403 0,'0'0'-82'16,"0"0"17"-16,0 0 17 0,25-11 1 0,-25 11 18 16,10-9 33-16,-10 9 16 0,12-14 29 0,-12 14 13 0,10-18 18 15,-6 9 16-15,-4 9 14 16,9-19 14-16,-9 19 3 0,4-20 7 0,-4 20 8 15,4-19 2-15,-4 19-5 16,4-17-7-16,-4 17-18 0,2-14-5 0,-2 14-12 0,0 0-7 16,0 0-8-16,0 0-5 15,0 0-3-15,0 0-10 0,0 0 5 0,0 0-7 16,0 0 4-16,0 0-4 0,0 0-4 0,-33 28-6 16,25-14-1-16,3 3-7 0,-2 2-1 15,3 1-5-15,-2 3-8 0,2 1 1 0,0-2-6 16,0 0-5-16,-1 4-17 15,1-1 3-15,-1-2-2 0,1-1-2 16,2-2 3-16,-2-4-3 0,2 0 8 16,0-1-8-16,2-15 0 0,-2 21-4 0,2-21-20 0,-5 15-28 15,5-15-20-15,0 0-16 16,0 0-11-16,0 0 2 0,0 0 7 0,0 0 6 16,0 0 14-16,0 0 15 0,-8-51 32 0,8 51 29 0,0-21 23 15,0 21 26-15,8-17 11 16,-8 17 8-16,11-14 0 0,-11 14 1 0,19-11-15 15,-6 6-5-15,1-1-4 0,4 0-8 16,-2 6-19-16,3-4-20 0,1 1-30 0,-4 0-43 16,-16 3-49-16,30-4-58 15,-17 3-57-15,0-1-49 0,-13 2-109 0,17-2-132 16,-17 2-387-16,0 0-301 0</inkml:trace>
  <inkml:trace contextRef="#ctx0" brushRef="#br1" timeOffset="-197802.57">4540 16081 2812 0,'7'-14'21'16,"-7"14"31"-16,0 0 19 0,8-15 24 0,-8 15 19 15,0 0 18-15,6-11 1 0,-6 11-9 0,0 0-11 16,0 0 11-16,0 0 10 16,0 0 11-16,0 0-1 0,0 0 18 0,0 0-7 15,22 29-24-15,-18-18-15 0,-4-11-9 16,4 28-12-16,-2-11-10 0,0 1-11 0,0-1-7 16,0 3-11-16,0 1-1 0,0 0-5 0,1 4-7 15,1 0-7-15,-2-2 0 16,2 0-12-16,-2-2-6 0,2 0-20 0,1-2-26 0,-3-2-34 15,0-2-46-15,0 0-61 16,3-1-66-16,-3-4-67 0,-2-10-118 0,2 19-143 16,-2-19-63-16,-4 13-287 15,4-13-305-15</inkml:trace>
  <inkml:trace contextRef="#ctx0" brushRef="#br1" timeOffset="-197382.25">4135 16558 2696 0,'0'0'-84'0,"-16"3"32"15,16-3 16 1,0 0 33-16,0 0 18 0,0 0 30 0,-19 4 9 0,19-4 13 16,0 0 15-16,0 0 9 0,0 0 19 0,0 0 10 15,0 0 9-15,0 0-3 16,0 0 0-16,0 0-10 0,0 0-7 0,0 0-1 15,51 8-7-15,-51-8-1 0,31 0-7 16,-10 0-8-16,5 0-8 0,-1 0-8 0,7 0-7 16,2 0-4-16,1 0-4 15,8 0-3-15,1 0-4 0,3 0-4 0,4-1 1 16,0 1-4-16,2 0-3 0,6 0 1 0,1-2-13 0,-4 2 3 16,-5-1 1-16,0 1 9 15,-3-3 2-15,1 2 7 0,-2 1 13 16,-2-2-27-16,-4 2-1 0,-2 0-4 15,-3-2-1-15,0 2 1 0,-2 0-1 0,-3-3-4 0,1 3-7 16,-6 0-1-16,-1 0-3 16,-4 0-5-16,0 0-9 0,-1 0-12 0,-20 0-17 15,31 0-22-15,-16 0-31 16,-2 0-47-16,-13 0-56 0,21 0-64 0,-21 0-84 0,15 0-170 16,-15 0-98-16,0 0-342 0,0 0-369 0</inkml:trace>
  <inkml:trace contextRef="#ctx0" brushRef="#br1" timeOffset="-192182.23">4153 16940 1786 0,'0'0'313'0,"0"0"-96"0,0 0-52 16,6-11 0-16,-6 11-14 0,0 0-16 0,0 0-10 15,0 0-24-15,0 0-2 0,0 0 0 0,15-8 5 16,-15 8 15-16,0 0 2 15,0 0 3-15,0 0 1 0,0 0-8 0,0 0-2 16,0 0-5-16,0 0-6 16,0 0 20-16,17 24-1 0,-17-24-22 0,0 0-1 0,-2 21-7 15,2-21-15-15,0 20-10 16,0-20-7-16,-4 23-4 0,4-23-17 0,-5 22 2 0,3-10-2 16,2-12 1-16,-2 23-10 0,2-23-5 0,-5 21 6 15,5-21-11-15,-2 21 0 16,2-21-5-16,-4 19 3 0,4-19-2 0,-2 17-1 15,2-17-7-15,0 0-1 16,-4 19 4-16,4-19 0 0,0 0-3 0,-2 17-3 0,2-17 2 16,0 0-2-16,0 0-2 15,0 0 5-15,0 17-2 0,0-17 3 16,0 0 2-16,0 0-8 0,0 0 4 0,0 0-3 0,6 14 3 16,-6-14 3-16,0 0 0 0,19 0-3 15,-19 0-1-15,0 0-7 0,30-2-2 0,-30 2-17 16,26-6-19-16,-26 6-17 15,29-6-32-15,-16 0-30 0,-1 3-47 0,-12 3-49 16,24-11-40-16,-11 8-42 0,-5-1-60 16,-8 4-111-16,12-7-106 0,-12 7-364 0,8-8-350 15</inkml:trace>
  <inkml:trace contextRef="#ctx0" brushRef="#br1" timeOffset="-191662.19">4506 17155 2745 0,'13'-14'-90'0,"-13"14"31"16,0 0 13-16,0 0 17 0,6-12 17 0,-6 12 27 16,0 0 14-16,4-18 7 0,-4 18 15 15,4-15 1-15,-4 15 1 0,5-17 11 16,-5 17-1-16,2-21 9 0,-2 21-2 15,2-23 10-15,-2 23-1 0,3-23 2 0,-3 23 16 16,2-19 6-16,-2 19 1 16,0-16-3-16,0 16-3 0,0 0-9 0,0 0 1 0,-2-20 5 15,2 20-4 1,0 0-6-16,0 0-6 0,0 0-5 0,0 0-6 0,0 0-6 16,0 0-5-16,0 0-5 0,-32 44-5 0,27-29-5 15,1 0-4-15,0 2-4 16,2 2-3-16,-2-1-1 0,-1 0-4 0,1 1-5 15,-1 0 2-15,1-2-3 0,0 1-1 16,0-1-3-16,-2-1 0 0,2-1 4 0,0 0-9 16,4-15 0-16,-14 23-1 15,8-14-7-15,6-9-8 0,-12 16-23 0,12-16-16 16,-15 7-21-16,15-7-15 0,0 0-10 0,-22-1-8 0,22 1 7 16,0 0 4-16,0 0 6 15,-20-18 15-15,20 18 10 0,0 0 12 0,0 0 7 16,0 0 15-16,0 0 16 15,0 0 10-15,20-28 13 0,-20 28-3 0,20-4 2 0,-20 4-5 16,23-5 1-16,-11 0-14 16,-12 5-31-16,24-6-42 0,-10 3-57 0,2-1-58 15,-4 0-73-15,-12 4-137 16,23-13-535-16,-14 7-348 0</inkml:trace>
  <inkml:trace contextRef="#ctx0" brushRef="#br1" timeOffset="-191142.07">4761 16984 2732 0,'2'-18'-129'0,"-2"18"34"15,0 0 19 1,0 0 20-16,0 0 24 0,2-17 27 0,-2 17 17 0,0 0 27 16,0 0 3-16,0 0 28 0,0 0 21 0,0 0 17 15,0 0 7-15,0 0 3 16,0 0 5-16,0 0-4 0,0 0-5 0,0 0-12 15,-43 21-10-15,43-21-12 0,-11 14-5 16,11-14-11-16,-8 13-3 0,8-13-10 0,-4 15-4 16,4-15-7-16,0 0-2 15,0 27-8-15,0-27-8 0,6 17-4 0,-6-17-8 16,9 19-7-16,-3-7-3 0,-6-12 1 0,13 16-2 0,-9-6 1 16,-4-10 0-16,10 17 0 15,-6-7 1-15,-4-10 1 0,8 15-1 0,-8-15 8 16,2 17 7-16,-2-17 6 0,0 0 7 15,-5 23 6-15,5-23 2 0,-9 16 5 0,9-16 0 16,-12 13-2-16,12-13-1 16,-17 9-4-16,17-9-5 0,-19 8-2 0,19-8-9 15,-19 4-19-15,19-4-37 16,-18 0-52-16,18 0-59 0,0 0-61 0,-22-6-77 16,22 6-150-16,-9-6-538 0,9 6-419 0</inkml:trace>
  <inkml:trace contextRef="#ctx0" brushRef="#br1" timeOffset="-190891.96">4910 17154 2997 0,'0'0'-48'15,"19"1"28"-15,-19-1 7 0,0 0 21 0,28-4 12 16,-28 4 15-16,30-3 7 0,-14 0-1 16,2 2-9-16,-1-3-5 0,1 0-23 0,0-2-24 15,0 1-14-15,0 1-51 16,-2 0-45-16,1-2-55 0,-4 1-110 0,2-1-446 16,-15 6-16-16</inkml:trace>
  <inkml:trace contextRef="#ctx0" brushRef="#br1" timeOffset="-190682.5">5114 17012 2291 0,'0'0'65'0,"0"0"4"15,-20-1 6-15,20 1 28 0,0 0 26 0,0 0 17 16,0 0 0-16,0 0-4 0,5 34-5 0,-5-34-2 0,0 0-1 16,6 30 10-16,-4-16-11 15,-2-14-12-15,7 26-11 0,-3-11-14 0,-2-1-13 16,0 0-11-16,-2-14-7 0,4 28-21 15,-4-17-29-15,0-11-39 0,3 23-45 0,-3-23-45 16,0 19-63-16,0-19-42 16,2 19-46-16,-2-19-77 0,2 16-632 0,0-11-419 15</inkml:trace>
  <inkml:trace contextRef="#ctx0" brushRef="#br1" timeOffset="-190052.34">5334 16854 3033 0,'2'-13'-41'0,"-2"13"3"0,0 0 22 0,0 0 19 16,0 0 19-16,0 0 10 0,0 0 11 0,0 0-6 16,0 0 0-16,0 0-6 15,0 0 2-15,-9 49 22 0,9-49 21 0,-4 37 1 0,4-19-10 16,-2 3-1-16,-2 0-3 15,2 3-13-15,2-1-1 0,-5 1-10 0,5-3-3 16,-2 0-2-16,4 1-3 0,-2-3-6 16,0 3 3-16,-2-2-8 0,4-4-5 15,-2-16-6-15,0 32-11 0,0-20-24 16,0-12-10-16,0 23-20 0,0-23-14 16,0 0-15-16,-2 19-11 0,2-19 3 15,0 0-10-15,0 0 11 0,0 0 8 0,0 0 8 16,0 0 6-16,0 0 14 0,0 0 6 0,-10-65 1 0,10 38 6 15,0-1 15-15,2-3 8 16,0 0 14-16,0 3 9 0,2 0 3 0,0 0 9 16,1 2 16-16,-1 2 8 0,0 0 6 15,1 6 9-15,1-1 2 0,0 1 2 16,3 5 2-16,-1-1-4 0,0 3-2 0,4 0-7 0,-2 1-3 16,-10 10-5-16,19-9-3 15,-19 9-6-15,19-3 1 0,-19 3 1 0,0 0-3 16,27 8 2-16,-27-8 0 15,14 16 0-15,-10-7-5 0,-4-9 4 0,6 21-3 0,-4-9-8 16,-2-12 5-16,-2 26-2 16,2-26-7-16,-6 27 7 0,-1-14-1 0,0 1-5 15,1-2 12-15,-2 2 13 16,-3 0 6-16,3 0 7 0,-1-2 6 0,1 2 4 0,-1-1 4 16,3 0 0-16,0 5 8 0,2-5 3 0,0 2-9 15,4-15-2-15,0 27-9 16,0-27-9-16,8 28-8 0,0-14-11 0,0-1-11 15,3-1-32-15,2-1-42 16,0-2-61-16,5 3-79 0,-2-4-68 0,-2-2-110 0,4-3-177 16,-4 1-419-16,-14-4-408 15</inkml:trace>
  <inkml:trace contextRef="#ctx0" brushRef="#br1" timeOffset="-189589.67">5628 17257 2869 0,'0'0'-107'0,"0"0"31"0,0 0 14 0,0 0 24 0,0 0 24 15,0 0 4-15,0 0 17 16,24-5 17-16,-24 5 13 0,0 0 21 0,0 0 9 16,8-19 8-16,-8 19 3 0,6-13-3 15,-6 13-10-15,6-21 5 0,-6 21-20 0,6-23-3 16,0 10-2-16,-6 13 2 0,6-23 6 15,-6 23 3-15,6-19 4 0,-6 19-4 16,2-18-5-16,-2 18 5 0,0 0 3 0,0-16 5 16,0 16 4-16,0 0 6 0,0 0 3 15,0 0 2-15,0 0-11 0,0 0-1 0,0 0-10 16,-30 35-3-16,30-35-2 0,-10 27-6 0,6-9-7 16,2-1-3-16,-3 2 1 0,3 0 1 15,-2 2 4-15,2 0 0 0,-1 4 1 0,1-5 0 16,0 1-5-16,2-2-6 15,-2 2-3-15,-2-1-5 0,2-4-5 0,0 2-4 16,-3-3-18-16,5-15-26 0,-8 21-30 16,8-21-29-16,-8 15-23 0,8-15-8 15,-12 6-3-15,12-6 4 0,0 0 18 16,0 0 19-16,0 0 18 0,0 0 19 0,0 0 8 16,0 0 7-16,0 0 7 0,0 0 1 0,0 0 5 15,24-40-3-15,-24 40-11 16,26-8-30-16,-9 2-55 0,-3 3-59 0,2-5-104 0,2 1-205 15,-5 1-337-15,-2-4-143 16</inkml:trace>
  <inkml:trace contextRef="#ctx0" brushRef="#br1" timeOffset="-188872.25">4233 16654 2291 0,'0'0'-122'16,"0"0"29"-16,7-16 21 0,-7 16 21 0,0 0 19 16,0 0 25-16,8-11 28 0,-8 11 10 15,0 0 26-15,0 0 24 0,0 0 20 0,0 0 7 16,0 0 32-16,0 0 22 0,0 0 6 0,0 0 1 16,0 0-6-16,0 0-13 0,0 0-13 15,0 0-10-15,0 0-12 0,0 0-5 0,-2 52-4 16,0-35 2-16,2-17-2 15,-6 34-4-15,4-13-16 0,-1 0 2 0,-1 2-9 16,-1 2-4-16,3 0-12 16,-2 1-6-16,0 1-7 0,0-3-9 15,0 5-4-15,1-4-25 0,-3 0-24 0,4-2-30 16,0-2-32-16,0 0-33 0,4-2-47 0,-2 2-46 16,6-5-59-16,-2 0-116 0,3-3-190 15,1 1-338-15,0-3-292 0</inkml:trace>
  <inkml:trace contextRef="#ctx0" brushRef="#br1" timeOffset="-186622.55">6886 16612 2556 0,'0'0'-118'16,"0"0"33"-16,0 0 27 16,0 0 19-16,0 0 12 0,0 0 20 0,0 0 16 0,0 0 7 15,0 0 13-15,0 0-1 16,0 0 1-16,0 0 3 0,0 0 15 0,0 0 11 16,52 8 8-16,-52-8 1 0,0 0 4 0,17 4-6 15,-17-4-1-15,15 2-9 16,-15-2-5-16,17 1-2 0,-17-1-4 0,20 2-7 0,-20-2-1 15,22 2-4-15,-22-2-8 16,28 3 0-16,-15-2-6 0,3 2-2 0,4-2-1 16,0 1 2-16,2 0-5 0,-1 0-2 15,5 1-1-15,0 1 1 0,2-2-3 0,0 2-2 16,1-2-12-16,3 0-1 0,-2 2-7 0,2-3-11 16,1 2-6-16,-1-2-10 15,3 1 4-15,-3-2-4 0,-1 0 7 0,1 0 0 16,0 2 4-16,-3-2 11 0,1 0 15 15,-5 0 17-15,0 0 11 0,-1 0 13 0,-1 0-2 16,-2-2 11-16,-21 2-2 16,37-2 7-16,-23 2 2 0,-14 0 9 15,25 0 0-15,-25 0-4 0,24 0-5 16,-24 0-7-16,16-1-9 0,-16 1-18 0,0 0-29 0,24-3-36 16,-24 3-46-16,0 0-49 0,0 0-60 0,21-1-119 0,-21 1-521 15,7-3-183 1</inkml:trace>
  <inkml:trace contextRef="#ctx0" brushRef="#br1" timeOffset="-183472.08">8094 16241 1294 0,'0'0'276'0,"0"0"-78"0,0 0-41 16,4-21-16-16,-4 21-26 0,0 0-14 0,0 0-10 15,4-15-3-15,-4 15 4 16,0 0 16-16,0 0 19 0,0 0 11 0,0 0 8 16,0 0 1-16,0 0-5 0,0 0-3 0,0 0-9 0,5 53-13 15,-3-36-10-15,-2 2 12 16,2 2-12-16,-2 5-11 0,2 1-7 0,-2 4-6 15,3 1-3-15,-1-1-6 16,-2 3-5-16,2 4-6 0,0 0-2 0,0 1-8 16,0-2 0-16,0 1-18 0,0-2 2 15,0-3 6-15,0-2-9 0,2-1-13 0,-2-3 6 16,0 0-6-16,0-4-4 0,2-3-8 0,-2-3-17 16,2 1-23-16,-4-18-33 0,0 24-34 15,0-24-45-15,2 15-49 0,-2-15-41 0,-2 10-51 16,2-10-124-16,0 0-141 15,0 0-369-15,0 0-321 0</inkml:trace>
  <inkml:trace contextRef="#ctx0" brushRef="#br1" timeOffset="-182512.3">7993 16138 2680 0,'0'0'-105'0,"0"0"33"0,-11-9 21 0,11 9 16 16,0 0 12-16,0 0 2 15,0 0 12-15,-8-12 12 0,8 12 12 0,0 0 3 16,0 0 10-16,0 0 2 0,0 0 2 15,0 0 8-15,0 0 8 0,27-18-2 16,-27 18-3-16,30-1-6 0,-12 1-1 16,8-2-7-16,1 2-2 0,7 0-6 0,4 0 27 15,7-2-9-15,6 4-4 16,1-4 2-16,8 4-9 0,3-4 2 0,1 2 0 0,-1-2-8 16,1 2-3-16,-3 0-3 0,0 0-4 0,-1 0 2 15,-11 0 5-15,-1 0-5 16,-3 0-3-16,-7 0 4 0,-4-2-1 0,-3 2 16 0,-1 2 11 15,-6-2 21 1,-3-2 5-16,-3 2 17 0,-18 0 6 0,32 0 5 0,-17 0-1 16,-15 0-7-16,24 0-13 15,-24 0-9-15,20 0-5 0,-20 0-3 0,20 0-8 16,-20 0-6-16,0 0-8 0,23-1-4 0,-23 1-6 16,19 0-1-16,-19 0-4 15,0 0 1-15,21-3-6 0,-21 3 0 0,0 0-1 0,0 0-4 16,24 4 12-16,-24-4 13 15,8 8 11-15,-8-8 8 0,6 11 2 0,-6-11-6 16,2 16 3-16,-2-16-4 16,4 19-5-16,-4-19-8 0,0 24 2 0,2-9-6 0,-2 3-5 15,3 1 2-15,2 2-3 16,-3 5-5-16,4 1 1 0,-2 0-4 0,2 2-1 16,-2 5 0-16,3-2-6 0,-1 3 2 0,1-2 0 15,-1 0-2-15,3 1-3 0,-1 1 2 16,0-2-2-16,2-1 4 0,4 1-8 0,-4 0 2 15,1-2 1-15,0-2-7 16,-5-1 0-16,2-4 0 0,1-1-7 0,-1 2 8 16,-2-4 0-16,1 0-1 0,-3-2 3 15,1-2-1-15,-3 0 0 0,0 1 0 0,-2-18-4 16,0 26 2-16,0-26 2 0,-4 25-2 0,-1-14 2 16,5-11 1-16,-11 21-2 15,5-11-1-15,6-10 2 0,-19 17 0 0,11-9-2 0,-5-1 1 16,0-1 2-16,13-6-6 15,-28 13 6-15,12-9-2 0,-3 2 5 0,-1-2-6 0,0 2 0 16,-6-3 6 0,-2 1-8-16,-1 0 4 0,-1-2 2 0,-2 0-4 0,1-1 2 15,-3-1-2-15,-2 0 3 16,0-1-2-16,-7 1-3 0,3-4 2 0,-2 2 0 16,-1-4-1-16,4 3 2 0,-1-3-5 0,-1 2 5 15,-1-2-11-15,2 2 7 0,-1 0 5 16,1 1-1-16,8-2 0 0,-1 2-2 0,1 1 4 15,0 0-3-15,2-2 2 16,3 2-3-16,-1 1 0 0,5 1 2 0,0-2-4 16,4 2-4-16,-3-3-12 15,22 3-19-15,-29-1-26 0,14-1-41 0,15 2-63 0,-19-2-73 16,11-2-112-16,8 4-223 0,-13-7-17 0,13 7-339 16,0 0-344-16</inkml:trace>
  <inkml:trace contextRef="#ctx0" brushRef="#br1" timeOffset="-182022.45">8693 16453 2661 0,'-4'-18'-110'0,"4"18"25"0,0 0 16 0,0 0 23 16,0 0 0-16,0 0 19 15,-8-13 13-15,8 13 24 0,0 0 11 0,0 0 20 16,0 0 14-16,0 0 18 0,-9-11 14 15,9 11 20-15,0 0 16 0,0 0-10 0,0 0 7 16,0 0 13-16,0 0 4 16,0 0 6-16,0 0-3 0,0 0-13 0,0 0-9 15,0 0-11-15,-5 45-13 0,5-45-13 16,3 27-4-16,-1-12-10 0,0 2-6 0,-2 0-9 16,3 0-1-16,-3 3-8 0,2-2 0 0,2 1-7 15,-4 2 0-15,4-1-7 16,-2-1 3-16,2-1-9 0,-2 0 0 0,0-1-5 0,0 0-1 15,1-2-1-15,-3-15-1 16,2 25 1-16,-2-25-5 0,2 19 1 0,-2-19-1 16,2 17-15-16,-2-17-21 15,0 0-38-15,2 14-43 0,-2-14-48 0,0 0-52 0,0 0-58 16,0 0-92-16,0 0-139 0,0 0-443 0,0 0-356 16</inkml:trace>
  <inkml:trace contextRef="#ctx0" brushRef="#br1" timeOffset="-181727.08">8827 16496 2835 0,'0'0'-57'0,"12"-13"32"15,-12 13 43-15,0 0 24 16,10-13 14-16,-10 13 23 0,0 0 21 0,0 0 7 0,0 0-2 16,0 0-6-16,0 0-3 0,0 0-4 0,0 0-7 15,0 0-4-15,0 0 0 16,-44 20 3-16,31-14-3 0,13-6-2 15,-18 13 4-15,7-9-3 0,11-4 2 0,-17 12-6 16,17-12-7-16,-12 13-3 0,12-13-6 0,-7 13-2 16,7-13-8-16,0 0-3 15,7 26-4-15,-7-26-5 0,12 22-6 0,-2-10-7 16,2 1-5-16,-2-2-15 0,2 2-22 0,1-1-32 0,-2 1-37 16,2-2-48-16,-3 1-51 15,0 0-59-15,-2-5-87 0,2 0-179 0,-4 1-101 16,-6-8-220-16,0 0-165 15</inkml:trace>
  <inkml:trace contextRef="#ctx0" brushRef="#br1" timeOffset="-181232.38">8922 16719 2627 0,'0'0'41'0,"0"0"4"0,0 0-2 16,21-2-6-16,-21 2 13 0,0 0 18 0,0 0 7 0,17 15 1 15,-17-15-6-15,8 16-5 16,-8-16 1-16,8 15 7 0,-8-15 1 0,10 17 0 15,-10-17-1-15,6 19-10 16,-6-19-3-16,4 17-6 0,-4-17-7 0,4 15-9 16,-4-15 5-16,4 12-8 0,-4-12-2 15,0 0-3-15,0 0-3 0,0 0-7 0,0 0-3 16,0 0-1-16,0 0-4 0,0 0-5 0,0 0 2 16,0 0-2-16,23-28-1 15,-23 28 0-15,7-16-1 0,-7 16 1 0,0 0-2 0,9-15 3 16,-9 15-6-16,0 0 8 15,12-8 0-15,-12 8 1 0,0 0 4 0,0 0 3 16,0 0-3-16,0 0 4 16,26 14-2-16,-26-14-3 0,0 0 0 0,10 13-4 0,-10-13 1 15,0 0 1-15,11 8 0 16,-11-8 0-16,0 0-2 0,0 0-5 0,15 5-9 16,-15-5-12-16,0 0-10 0,0 0-9 0,0 0-7 15,21-19-4-15,-21 19 8 16,10-14-1-16,-10 14 6 0,13-18 6 15,-6 10 7-15,-7 8 12 0,12-12 15 0,-12 12 18 16,17-7 19-16,-17 7 15 0,17-4 12 0,-17 4 9 16,0 0 1-16,25 4 4 15,-25-4-5-15,18 10-12 0,-18-10 0 0,14 13-6 0,-14-13-9 16,12 12-7-16,-5-2-8 16,-7-10-16-16,13 14-25 0,-13-14-39 0,10 11-48 15,-10-11-52-15,9 12-65 0,-5-6-61 0,-4-6-110 16,8 5-161-16,-8-5-410 0,0 0-380 15</inkml:trace>
  <inkml:trace contextRef="#ctx0" brushRef="#br1" timeOffset="-180302.54">9506 16541 2693 0,'0'0'-163'0,"0"0"27"16,0 0 13-16,0 0 24 0,0 0 11 0,0 0 24 15,0 0 16-15,0 0 16 16,0 0 1-16,0 0 7 0,0 0 13 0,0 0 6 0,0 0 13 16,0 0 11-16,0 0-4 0,0 0 9 0,0 0 3 15,0 0 1-15,0 0-6 16,44 3 8-16,-44-3 31 0,0 0-10 0,0 0 0 0,28 1-2 15,-28-1-12 1,19 2 2-16,-19-2-7 0,23 2-3 0,-23-2-9 0,26 2 3 16,-11 0 4-16,-15-2-10 15,32 2 8-15,-16 1-7 0,3 0 6 0,1-1-9 16,-4 0 5-16,4-1-6 0,-2 2 4 0,4-2-6 16,-3 2-7-16,-1 0 2 0,6-2 0 15,-3 3-1-15,2-1 0 0,1-1 10 0,-1-1-20 16,5 3 1-16,-1-2-3 15,3 0 6-15,-2 0-4 0,1 0 1 0,-2 0-9 16,3 0 3-16,1 0 11 0,-1-1-13 16,0 1 10-16,-3 1-11 0,3-2 3 0,0 2 0 15,-7-3 3 1,3 1 3-16,-4 2 6 0,2-2 0 0,-3-1 10 0,1 2 2 0,-4 0 13 16,-18-2 11-16,30 0 15 0,-30 0 9 0,25 0 3 15,-12 2 1-15,-13-2-7 16,0 0-8-16,27 0-6 0,-27 0-1 0,18 0-9 15,-18 0-2-15,0 0-8 16,21 0-12-16,-21 0-25 0,0 0-28 0,0 0-44 16,23 0-53-16,-23 0-56 0,0 0-169 15,9-4-393-15,-9 4-37 0</inkml:trace>
  <inkml:trace contextRef="#ctx0" brushRef="#br1" timeOffset="-179752.57">9906 15997 2228 0,'0'0'12'0,"0"0"30"16,0 0-3-16,0 0-7 0,0 0-1 0,0 0-4 15,0 0-9-15,34-14 8 16,-34 14-11-16,30-3 3 0,-12 2 8 0,2-2 23 16,1 0 30-16,0 2 21 15,0-1 1-15,1 0-8 0,-2 0-15 0,0 2-6 0,-1-1-16 16,-19 1-19-16,28-3-54 16,-28 3-55-16,24 0-56 0,-13 0-50 0,-11 0-98 15,11-1-502-15,-11 1-74 0</inkml:trace>
  <inkml:trace contextRef="#ctx0" brushRef="#br1" timeOffset="-179557.28">10111 15962 2311 0,'0'0'-29'0,"0"0"9"15,-12 8 11-15,12-8 15 16,0 0 17-16,-2 16 25 0,2-16 16 0,0 0 11 16,2 29-11-16,-2-29-1 0,2 22-4 0,-2-7-3 15,0-15-5-15,4 32-6 16,-4-17 20-16,0 3-5 0,0 1-10 0,2-2-8 0,-2 0-12 15,0 0-30-15,0-17-40 16,2 29-45-16,-2-16-54 0,0-3-80 0,0-10-168 16,2 19-299-16,-2-19 66 15</inkml:trace>
  <inkml:trace contextRef="#ctx0" brushRef="#br1" timeOffset="-179052.55">10249 16208 2017 0,'0'0'22'0,"0"0"29"15,0 0-1-15,0 0-4 16,17 18-3-16,-17-18-5 0,0 17 10 0,0-17-4 16,0 20 5-16,0-20-8 0,0 20 4 0,0-20 12 0,0 19 1 15,0-19 10-15,0 19-3 16,0-19-1-16,0 0-7 0,0 19-1 0,0-19-9 0,0 0-7 15,0 0-5 1,7 13-3-16,-7-13-8 0,0 0 0 0,0 0 3 0,0 0-9 16,0 0 0-16,0 0 3 15,0 0 0-15,16-38 1 0,-16 38 6 0,0 0 1 16,8-17-4-16,-8 17-2 0,0 0-1 16,12-8 6-16,-12 8 9 0,0 0-2 0,0 0 5 15,0 0-4-15,0 0-2 0,0 0 0 0,25 15-7 16,-25-15-1-16,0 0 1 15,10 10-6-15,-10-10-2 0,0 0-4 0,0 0-6 16,11 7-13-16,-11-7-7 0,0 0-7 16,0 0 1-16,0 0 2 0,25-14 1 0,-25 14 5 15,10-14 5-15,-10 14 8 16,12-13 19-16,-12 13 17 0,10-14 23 0,-10 14 14 16,10-9 7-16,-10 9 2 0,13-7 11 0,-13 7 2 0,0 0 1 15,0 0-9-15,28 2-7 16,-28-2-13-16,12 9-4 0,-12-9-12 0,16 11-18 15,-16-11-37-15,12 16-51 16,-6-9-69-16,-6-7-83 0,13 19-93 0,-6-9-220 16,-7-10-101-16,6 19-279 0,-6-19-276 15</inkml:trace>
  <inkml:trace contextRef="#ctx0" brushRef="#br1" timeOffset="-178402.19">10608 16651 2698 0,'0'0'-31'16,"0"0"35"-16,0 0 16 0,0 0 10 0,0 0 5 0,0 0-7 15,0 0-3 1,0 0 1-16,0 0-3 0,0 0-3 0,0 0 7 0,0 0 3 15,0 0 20-15,0 0 13 16,0 0 13-16,0 0 11 0,0 0 8 16,0 0 5-16,0 0-6 0,50-8 0 15,-50 8-3-15,0 0-13 0,35 5-5 0,-19-2-12 0,0 0-2 16,3-1-5-16,0 2-7 0,2-1-5 0,5 1-7 16,2 0-1-16,-5 2-10 15,2-2 3-15,0-1-4 0,-3-1-1 0,-1 2-4 16,-2-1-1-16,2-2 1 0,-3 3-4 15,-18-4 2-15,25 4-1 0,-25-4 0 0,23 1 2 16,-23-1-4-16,19 3-2 16,-19-3-10-16,0 0-11 0,16 0-31 0,-16 0-44 0,0 0-48 15,0 0-71-15,0 0-76 16,0 0-167-16,5-13-519 0,-5 13-409 0</inkml:trace>
  <inkml:trace contextRef="#ctx0" brushRef="#br1" timeOffset="-177476.35">11100 16755 2814 0,'0'0'-143'0,"0"0"25"16,0 0 18-16,0 0 12 0,-21-4 16 15,21 4 27-15,0 0 12 0,0 0 7 0,0 0 7 16,0 0 7-16,-17-7-12 0,17 7 13 0,0 0 16 0,0 0 21 16,-11-10 11-1,11 10 29-15,0 0 4 0,0 0 8 0,0 0 4 0,-11-15 12 16,11 15 5-16,0 0 4 15,0 0 0-15,-2-21-3 0,2 21-3 0,-4-14-11 16,4 14-1-16,0 0-6 0,0-28-2 16,0 28-8-16,0-21-7 0,0 21-6 0,4-29-9 15,-2 13-5-15,3-2-3 16,-3 3-2-16,2-1 6 0,-2 0-2 0,3 0 7 0,-5 16 1 16,8-28 5-16,-4 14-3 0,3 1-3 15,-7 13-4-15,8-23-4 0,-2 11-7 16,1 1-1-16,2 0-6 0,-9 11-2 0,12-17-4 15,-12 17 1-15,17-12-6 16,-17 12-1-16,18-11 0 0,-18 11-4 0,18-6 0 16,-18 6 2-16,24-4-2 15,-24 4-3-15,23 0 0 0,-23 0 2 0,23 3-3 0,-23-3 0 16,27 1-3-16,-10 3 4 0,-4 0-2 16,3 0-3-16,-16-4 1 0,32 9 1 15,-18-4-2-15,2 4 1 0,-3-4 2 0,1 3-2 0,0 1 0 16,-4 3 1-16,1-3-2 15,-1 3 2-15,-1 1-1 0,-1-1 2 0,-1 1-3 16,-1 2-1-16,0-1 1 16,-2-1 2-16,-2 2 4 0,3 0 6 0,-5-15 7 15,2 26 1-15,0-10 6 0,-2-1 2 16,0-15 3-16,-2 30 6 0,0-16-1 0,-1 4-1 16,3-18 2-16,-6 28-3 0,2-13 5 0,0-1 2 15,4-14-6-15,-11 26 7 16,5-13 5-16,-2-2-16 0,-1 2 12 0,9-13-7 0,-19 18 4 15,7-10 0-15,-1 0 1 16,0-5-3-16,13-3 6 0,-30 7 15 16,15-7-2-16,15 0 2 0,-38-7-6 15,22 2-3-15,-6-5-8 0,3 1 1 0,0-4-9 0,0-1-9 16,5-1-2-16,-2-2-13 0,6-2-19 0,-1 2-28 0,3-1-55 16,0 1-57-1,-1 2-73-15,4 0-70 0,-1 1-134 0,2 1-188 0,0 2 16 16,0 1-433-16,4 10-531 15</inkml:trace>
  <inkml:trace contextRef="#ctx0" brushRef="#br1" timeOffset="-177022.27">10884 16540 3068 0,'0'0'-126'0,"0"0"39"15,-6-21 39-15,6 21 22 0,0 0 49 16,-5-17 34-16,5 17 30 0,0 0 24 15,-4-16 2-15,4 16 6 0,0 0 2 0,0 0 4 16,-6-13-5-16,6 13-5 16,0 0-7-16,0 0-11 0,0 0-8 0,0 0 1 0,0 0-11 15,0 0-6-15,0 0-6 16,0 0-7-16,23 48-6 0,-14-37-9 0,-1 1-1 16,2 1-7-16,0 2-4 0,2 0-4 0,-2 3 0 0,4-1-4 15,-4 0-4 1,-2-2-1-16,-1 1 3 0,-3 0-4 0,0 1 7 0,-2 2 3 15,-4-1 2-15,-2-1 5 16,-2-2-8-16,-3 3-1 0,-2-3-4 16,3-1-4-16,-3-4-8 0,-1 2-22 15,1-2-36-15,0-3-55 0,11-7-83 0,-14 9-66 0,5-6-104 16,9-3-170-16,0 0-61 0,0 0-319 0,0 0-294 16</inkml:trace>
  <inkml:trace contextRef="#ctx0" brushRef="#br1" timeOffset="-174322.39">11321 16286 1268 0,'0'0'216'0,"0"0"-53"0,0 0-21 16,0 0-6-16,0 0-6 0,0 0 12 0,0 0 8 15,0 0-10-15,0 0 13 16,0 0 21-16,0 0 9 0,0 0 3 0,0 0 1 16,0 0-7-16,35-20-10 0,-35 20-7 0,0 0-6 0,0 0-15 15,13-12-5-15,-13 12-17 16,0 0 17-16,8-10-12 0,-8 10-13 0,0 0-16 15,9-17-10-15,-9 17-9 16,6-15-9-16,-6 15-11 0,7-19 1 0,-5 3-12 0,1 2-3 16,2-4-7-16,-1-1-2 15,-1-8 1-15,1-1-12 0,0-9 0 0,2-4-3 16,-4-3-1-16,3-9-3 0,-3-2-2 0,2 0-5 0,-2-3 3 16,0-4-1-16,0 4-2 15,2-1-4-15,-3-2 3 0,1 3 5 0,0 4 0 16,0 0 8-16,0 3-3 15,0 7 6-15,2 0-6 0,-2 2 0 0,3-1-4 0,1 3 0 16,-4-1-3-16,4 3 2 16,1 2-2-16,-3 0-3 0,3 2-3 0,-3 6-4 15,1 1 2-15,-2 5 3 16,1 3-9-16,-2 3 2 0,2-2-5 0,-2 2-5 0,-2 16 6 16,5-22-5-16,-5 22 1 0,5-18-9 0,-3 13-17 15,-2 5-18-15,0 0-28 16,0 0-33-16,0 0-40 0,0 0-51 0,0 0-55 0,0 0-59 15,0 0-152-15,0 0-149 16,0 0 37-16,0 0-293 0,0 48-241 0</inkml:trace>
  <inkml:trace contextRef="#ctx0" brushRef="#br1" timeOffset="-173602.26">11250 16247 2512 0,'0'0'-66'0,"0"0"51"15,0 0 53-15,0 0 23 0,0 0 29 16,0 0 22-16,0 0 25 0,0 0 18 0,-10-50 14 0,10 50-1 16,0 0-4-16,0 0-4 0,0 0-5 0,0 0-9 0,0 0-7 15,0 0-6 1,0 0 28-16,0 0-15 0,0 0-12 0,0 0-5 0,0 0-6 15,0 0-18-15,0 0-14 16,0 0-9-16,0 0-10 0,0 0-29 0,0 0-2 16,0 0-8-16,0 0-1 15,36 30-6-15,-36-30-3 0,8 17-2 0,-8-17 2 0,9 16-4 16,-3-6 12-16,-6-10-16 0,8 16 2 0,-8-16-7 16,12 16 8-16,-6-9-6 15,-6-7 2-15,11 12-3 0,-11-12 2 0,9 8-2 0,-9-8 1 16,0 0-3-16,0 0 0 15,0 0-3-15,34-10 6 0,-25 0-6 0,-9 10 4 16,19-19-4-16,-8 6 7 0,1-2-8 16,1-3 1-16,0 0-2 0,1-3 2 0,1 3-2 15,2-3-7-15,2 0-9 16,-1 2-11-16,-1 2-13 0,-1 0-11 0,1 0-22 16,2 1-23-16,-5 1-31 0,2 1-40 0,-4 4-55 0,1-1-39 15,0 1-49-15,-5 2-149 16,1 0-148-16,-9 8 21 0,7-11-284 0,-7 11-223 15</inkml:trace>
  <inkml:trace contextRef="#ctx0" brushRef="#br1" timeOffset="-172772.45">10967 15945 2553 0,'0'0'28'15,"0"0"71"-15,0 0 31 16,0 0 25-16,0 0 16 0,0 0 9 0,0 0-7 15,0 0-10-15,0 0-16 0,0 0-18 16,0 0-16-16,0 0-15 0,0 0-12 0,53-11-21 16,-53 11-29-16,29-4-40 15,-10 0-61-15,-2 3-82 0,3-3-69 0,-4 0-111 16,4 0-189-16,-2-3-407 0,3 0-327 0</inkml:trace>
  <inkml:trace contextRef="#ctx0" brushRef="#br1" timeOffset="-172322.05">11911 14764 2713 0,'0'0'-104'16,"0"0"42"-16,-15-11 30 0,15 11 38 0,0 0 41 0,-11-10 49 15,11 10 30-15,0 0 12 16,0 0-11-16,0 0-13 0,0 0-12 0,0 0-12 16,0 0-8-16,31-19-10 0,-16 17-9 0,3 0-5 15,3-1-5-15,0 3-8 16,-2-2-2-16,6-2-8 0,-6 2-14 0,4 0-31 0,-2 0-36 15,-3-1-50-15,2 3-52 16,-4-3-53-16,-16 3-83 0,26-8-638 0,-18 7-326 16</inkml:trace>
  <inkml:trace contextRef="#ctx0" brushRef="#br1" timeOffset="-172092.23">12052 14702 2944 0,'0'0'56'0,"-6"13"10"16,6-13-6-16,-2 16 0 15,2-16 17-15,0 22 27 0,0-22 13 0,6 26 1 0,-4-10-5 16,0 0 8-16,0-1-3 16,2 3 5-16,0-1 1 0,-3 2 1 0,5 0 17 0,-4 0-25 15,2 0-10 1,-3 1-16-16,1-2-4 0,0 4-11 0,0-6-9 0,0 2-27 16,3-2-11-16,-5 3-25 0,2-9-36 0,0 2-49 15,-2-12-56-15,5 20-83 0,-3-13-97 16,-2-7-209-16,5 11-86 0,-5-11-340 15,0 0-379-15</inkml:trace>
  <inkml:trace contextRef="#ctx0" brushRef="#br1" timeOffset="-171772.3">12318 15025 2946 0,'21'-9'-8'15,"-21"9"18"-15,0 0 4 0,0 0 21 0,14-4 33 16,-14 4 28-16,0 0 23 0,0 0 11 15,0 0-4-15,0 0 1 0,0 0 2 0,0 0-1 16,0 0 4-16,3 32-2 16,-3-32 25-16,0 0-15 0,-5 25-8 0,5-25-12 0,-4 21-41 15,4-21-10 1,-6 21 3-16,6-21-11 0,-2 21 11 0,-1-10-20 0,3-11 2 16,-7 20-9-16,7-20-4 0,-4 20-5 0,4-20 0 0,-3 17-4 15,3-17 0-15,0 0-2 16,-2 19 7-16,2-19-4 15,0 0-1-15,0 0-1 0,13 14-8 0,-13-14-3 16,20 1-4-16,-20-1-13 0,34-4-22 0,-13 3-18 0,1-1-24 16,2-3-27-1,2-2-37-15,-2 4-53 0,1-4-64 0,-7 4-56 0,2-2-138 16,-3 1-147-16,-4 1-24 16,-1 2-293-16,-12 1-283 0</inkml:trace>
  <inkml:trace contextRef="#ctx0" brushRef="#br1" timeOffset="-170832.17">11485 16557 2646 0,'0'0'-108'0,"0"0"22"16,0 0 13-16,0 0 12 0,0 0 19 0,0 0 25 15,0 0 23-15,0 0 34 0,0 0 26 16,0 0 27-16,0 0 21 0,0 0 13 0,0 0 16 16,0 0 8-16,0 0 3 0,0 0-4 0,0 0-1 15,0 0-7-15,0 0-14 16,0 0-2-16,0 0-22 0,0 0-13 0,0 0-8 15,0 0-8-15,48-13-13 0,-48 13-3 16,28-4-8-16,-11 2-6 0,5-2-7 0,-1 0-4 16,6 0 5-16,3 3-14 15,-1-3 1-15,5-2-4 0,1 2-1 0,7 1-5 16,-2-2 2-16,2 0-3 0,3 1-3 0,-1-1 1 16,2-1-1-16,3-2-3 0,-4 0-2 15,0 3 2-15,-2-1 1 0,-3 3 0 0,1-3 6 0,0 0 13 16,-1 0 35-1,-11 2 0-15,4-1-3 0,-6 2 20 0,-4 2-20 0,-1-2 3 16,-2 0 0-16,1 2 1 16,-21 1-7-16,30-4-5 0,-15 4-4 0,-15 0 0 15,22-5-1-15,-22 5-3 16,20-1 0-16,-20 1 1 0,20-4-5 0,-20 4 0 0,0 0-8 16,21-4-2-16,-21 4-21 0,15-6-31 0,-15 6-29 15,12-5-35-15,-12 5-44 16,6-9-60-16,-6 9-71 0,7-7-78 0,-7 7-172 0,4-9-82 15,-4 9-14-15,0 0-328 16,0 0-346-16</inkml:trace>
  <inkml:trace contextRef="#ctx0" brushRef="#br1" timeOffset="-167432.28">12994 15962 2902 0,'0'0'-14'0,"0"0"4"0,0 0 6 0,0 0-4 16,0 0 20-16,0 0 16 0,0 0 22 0,0 0 8 0,0 0 6 15,0 0 13-15,-25 38 14 16,25-38 22-16,-4 27 12 0,0-11 10 0,3 3-4 0,1 2-8 15,0 5-9 1,-2 1 16-16,2 2-14 0,0 3-13 0,2 0-11 0,-2 9-7 16,1 0-9-16,-2-1-10 15,-1 4-6-15,0 0-6 0,-2 0-3 0,-2 5-6 16,2 0-3-16,-3 1-9 0,-1-4 2 0,3-4-2 0,-2-3-7 16,2 0 1-16,-1-5-4 15,2 1-2-15,-1-8-5 0,1-1-2 0,-1-1-3 16,3-6-6-16,1-2-22 15,-1-2-17-15,2-15-42 0,-2 21-59 16,2-21-70-16,0 11-68 0,0-11-118 0,0 0-169 16,0 0-52-16,0 0-257 0,0 0-232 0</inkml:trace>
  <inkml:trace contextRef="#ctx0" brushRef="#br1" timeOffset="-165942.28">12942 15685 2455 0,'0'0'-96'0,"0"0"38"0,10-14 16 16,-10 14 19-16,0 0 9 0,9-13 26 0,-9 13 8 16,10-7 2-16,-10 7 9 0,0 0-3 0,17-13 5 15,-17 13-11-15,13-7-1 0,-13 7-3 16,18-8-1-16,-9 3 1 0,-9 5-1 0,20-10-7 15,-20 10-5-15,22-10 4 16,-8 6 9-16,3 1 7 0,-1-2 2 0,5 2-5 16,1-1-5-16,3 2 2 15,8-2 3-15,-3 3-6 0,7 1-1 0,7 0-2 16,0 0 2-16,6 0-5 16,-1 1-5-16,12 2 6 0,1-2-5 0,6 4 29 0,-3-1 0 15,23 1 0-15,-14-2-2 0,-9 1-1 0,21 3-7 16,-15 0-4-16,-8-3 3 15,0 0-1-15,-2-1-5 0,-1 1-4 0,-1 0 7 16,-3-1-10-16,0-1 3 0,-7 0-7 16,-3 1 2-16,1-1 0 0,-2-2-3 0,-3 0 0 15,1 0-1-15,-7 0-2 16,0-2 1-16,1-1-3 0,-3 1 6 0,-2 1-3 0,1 0-1 16,-1-4-1-16,-2 3-1 0,-1 0 3 0,-1 0-1 15,-2-1 0-15,-3 1 2 16,1 2-5-16,-6-2 10 0,2-1-11 0,1 2 7 0,-21 1 5 15,36-3 16-15,-20 3 7 16,-16 0 9-16,32 0-2 0,-17 0-3 0,-15 0 4 16,30 3 0-16,-16-2 0 15,-14-1-1-15,29 7 3 0,-11-6-6 0,-3 3 2 16,0 0-1-16,-15-4-2 0,29 7-2 0,-14-2-4 0,0-2-2 16,0 1-5-1,0-1-1-15,-15-3 0 0,23 7-6 0,-10-3-2 0,-13-4 1 16,22 4-2-16,-22-4-2 15,20 5 0-15,-20-5 1 0,17 6-2 0,-17-6 2 16,17 3-1-16,-17-3-4 0,17 5 1 16,-17-5-3-16,22 3 2 0,-22-3-2 0,24 5 1 15,-13-3-3-15,-11-2 1 16,23 4-2-16,-23-4 0 0,19 6-2 0,-19-6 10 16,18 6 4-16,-18-6 15 0,10 7 11 0,-10-7 7 15,8 10 1-15,-8-10-2 0,4 13-4 16,-4-13-4-16,0 0-1 0,2 25-4 0,-2-25-5 15,0 23-2-15,2-10-4 16,-2-13 6-16,-2 32-8 0,4-14-1 0,-4 3-3 0,4 0 4 16,-4 0-7-1,2 4 2-15,2 1-5 0,-2 3 1 0,0-2 3 0,0 7-2 16,5 4-4-16,-3 0 2 16,2 2 0-16,1-3-1 0,-1 7 1 0,0-3-3 15,0 1 2-15,-2-1-2 0,3 4-6 0,1 3 3 0,-2-5 2 16,-2 1 1-16,2 0-2 15,-4 0 4-15,2-3-3 0,0 3 4 16,-2-1-6-16,0 0 2 0,0-3-3 16,-2 2-2-16,2-4 0 0,-2 0 2 0,2-3-1 15,-2-3 3-15,0-2-1 0,0 1-4 16,0 0 4-16,0-3 0 0,-2-1-2 0,2-4 0 16,-1-3 0-16,1 0 3 0,0-1-3 0,0-2 1 15,0-2-2-15,2-15-1 16,-4 27 0-16,2-16 1 0,2-11 0 0,-7 21 0 0,7-21 1 15,-11 16 2-15,5-7 0 16,6-9 3-16,-14 16-4 0,3-12 0 16,-2 2 0-16,13-6-4 0,-29 10 6 15,9-6 0-15,1 0-4 0,-2-3-1 0,-4 3 3 0,-3-1 1 16,-2-2 2-16,1 1 0 0,-3 0 1 0,-2-2 2 16,-1 0 2-16,1 2 1 15,-2-4 4-15,-2 2 3 0,1 2-4 0,-5-2 7 16,0 0 0-16,6 2-2 0,-3 0-1 15,2-2-1-15,-3 2 0 0,-3-1-1 0,2 1 8 16,1 1-6-16,-1-2-2 16,2 1-2-16,-1 0-1 0,3 0 1 0,3 0-4 15,-3 2-2-15,3-4 5 16,-1 1 0-16,2 2-6 0,1-3 9 0,1 0-9 0,-1 1-3 16,3-2 2-16,-1 1-5 0,0 0 0 0,0 0-5 15,1-3-9-15,1 2-1 0,-1 1 2 16,-4-3 3-16,4 3 5 0,0-1-3 0,-1-1 4 15,-1 2 0-15,6-2 2 16,-3 0 3-16,2 2 2 0,1-2 7 16,1 2 0-16,-1-1-8 0,1 1 4 15,-1-3-3-15,2 3 0 0,1 0-4 0,2-2 0 0,-3 2 4 16,3-1-3-16,20 1-3 16,-40 0 3-16,19-2 1 0,2 2 0 0,19 0-2 15,-36-2-4-15,19 0-9 0,17 2-20 0,-31-4-25 16,15 2-39-16,1-2-51 15,-2 0-64-15,5-1-58 0,-2-2-64 0,-2-1-156 16,3 0-104-16,-1-2-5 0,1 1-238 16,1-1-172-16</inkml:trace>
  <inkml:trace contextRef="#ctx0" brushRef="#br1" timeOffset="-164852.33">13728 17445 2368 0,'0'0'-129'0,"0"0"13"0,-9-12 15 0,9 12 14 15,0 0 18-15,0 0 30 0,0 0 21 16,-7-14 24-16,7 14 9 0,0 0 32 0,0 0 35 16,0 0 32-16,0 0 32 15,-13-8 14-15,13 8-3 0,0 0-10 0,0 0-11 16,-27 4-11-16,27-4-17 0,0 0-2 16,-27 4-3-16,27-4-3 0,-23 1 6 0,23-1-3 15,-31 0 0-15,16 2 0 0,15-2-4 0,-36 0-7 16,16 0-5-16,-1-2-10 15,1 2-10-15,-2 0-8 0,1-1-3 0,-4 1-9 16,8-3-4-16,-8 2-1 0,4 1 0 16,0-3 0-16,2 2-1 0,-1-4-3 0,2 4-3 15,18 1-2-15,-33-2-6 16,17 1 1-16,16 1-4 0,-28-7-2 0,17 5-3 0,11 2 0 16,-22-3 2-16,22 3-4 0,-18-2 0 0,18 2 0 15,0 0-5-15,-25-2 0 16,25 2-1-16,0 0-3 0,-18-3-2 0,18 3-2 15,0 0 0-15,0 0 4 16,-24 0-1-16,24 0-2 0,0 0 1 0,-20 0-2 16,20 0 0-16,0 0 2 0,0 0 6 15,-23 0-3-15,23 0 7 0,0 0-3 0,0 0 8 16,0 0-5-16,-23 0-3 0,23 0 0 0,0 0 2 0,0 0-4 16,0 0 1-1,0 0-8-15,-21 0 2 0,21 0 1 0,0 0 2 0,0 0-5 16,0 0 1-16,0 0 1 15,-19-3 3-15,19 3 26 0,0 0 1 16,0 0 2-16,0 0 5 0,-13-10-20 0,13 10 6 16,0 0 8-16,-4-15 3 0,4 15-2 0,0 0 2 15,2-29-3-15,-2 29-1 16,2-28-6-16,-2 9-3 0,2-2-5 0,0 1-3 16,-1-6-10-16,1 2-34 0,0-3-41 0,-2 0-67 15,0 4-106-15,-2-1-116 0,2-1-245 16,-2 4-20-16,-1 0 26 0,1-2-340 0,0 3-346 15</inkml:trace>
  <inkml:trace contextRef="#ctx0" brushRef="#br1" timeOffset="-164292.22">14106 16092 2788 0,'4'-17'-56'0,"-4"17"47"16,0 0 15-16,0 0 32 0,0 0 21 0,7-13 9 15,-7 13 3-15,0 0 8 16,0 0 17-16,0 0 12 0,0 0 22 0,0 0 11 0,0 0 2 16,0 0-3-16,0 0-9 0,0 0-13 0,5 47-14 15,-5-47-10-15,0 25-11 16,0-9-9-16,0-16-6 0,0 30-9 0,2-12-4 0,-2-1-8 15,2 2-13-15,-2-2-17 16,2-2-30-16,-2-15-38 0,2 30-56 0,-2-17-67 16,0-13-75-16,1 25-154 15,-2-14-208-15,1-11-319 0,-6 18-340 0</inkml:trace>
  <inkml:trace contextRef="#ctx0" brushRef="#br1" timeOffset="-163322.25">13802 16505 2737 0,'0'0'-64'0,"0"0"57"15,-24-3 12-15,24 3 22 0,0 0 20 0,0 0 22 0,0 0 18 16,0 0-12-16,0 0-7 0,0 0 6 0,0 0 13 16,0 0 15-16,0 0 23 15,0 0 14-15,0 0 6 0,0 0-7 16,0 0-1-16,0 0-14 0,0 0-7 15,0 0-10-15,54-6-7 0,-54 6-26 16,31 0-10-16,-8 2 3 0,4-2-2 0,8 2 8 16,-1 0 18-16,10-2 1 0,0 1 7 0,3-1 1 15,0 0-6-15,0 0-11 16,1 0-5-16,-1 0-14 0,-3 0-8 0,-1 0-1 0,-8 0-10 16,0-1-5-16,-3 1 0 0,-8 0-7 0,-2-2-4 15,-1 2-10-15,-2 0-19 16,-19 0-24-16,29 0-31 0,-15-2-40 0,-14 2-57 0,0 0-75 15,21-4-70-15,-21 4-118 16,0 0-189-16,0 0-23 0,0 0-351 0,0 0-433 16</inkml:trace>
  <inkml:trace contextRef="#ctx0" brushRef="#br1" timeOffset="-162462.36">13769 16795 2956 0,'0'0'-51'0,"0"0"54"0,0 0 5 15,0 0 22-15,0 0 14 0,0 0 7 0,0 0 9 16,0 0-8-16,0 0-3 0,0 0-6 0,0 0-5 16,47-5-4-16,-47 5-2 15,29 0-3-15,-29 0-4 0,24 0-4 0,-24 0-1 16,30 0-1-16,-18-3-2 0,-12 3 18 0,21 3-3 0,-21-3 2 16,19 0-2-1,-19 0 4-15,0 0-4 0,0 0 0 0,0 0-1 0,20-4 3 16,-20 4 2-16,0 0 3 15,0 0 12-15,0 0 12 0,0 0 0 0,0 0-3 16,0 0-6-16,0 0-3 0,-39 33-10 16,33-23 4-16,3 4-9 0,-1 1-2 0,-2 2-3 15,4 2-1-15,-1 0-5 16,1 2-1-16,2 2-2 0,0-3 0 0,-3 8-5 0,3-6-6 16,-2 2 4-16,0-4-2 0,2 3 0 0,-2-4 2 15,-5 4-5-15,3-4 5 16,1-2-2-16,-5-1-1 0,-4-1-5 0,3-3 6 15,0 0-3-15,-4 0 13 0,2-3 4 16,-3 0 14-16,3-2 6 0,11-7 13 0,-21 13 2 16,21-13 12-16,-11 10-4 15,11-10 3-15,-10 7-8 0,10-7-9 16,0 0 0-16,0 0-10 0,0 0-17 0,0 0-7 0,0 0-4 16,42 12-14-16,-29-10-21 0,-13-2-32 15,33-2-40-15,-16-1-51 0,-17 3-65 0,33-1-59 16,-17-5-88-16,0 3-173 15,-2-3-68-15,-1 0-370 0,-13 6-404 0</inkml:trace>
  <inkml:trace contextRef="#ctx0" brushRef="#br1" timeOffset="-162082.08">14173 17012 2790 0,'0'0'-89'0,"0"0"45"16,0 0 33-16,0-17 20 0,0 17 34 0,0 0 18 16,0 0 28-16,0 0 15 15,-27-8 15-15,27 8 3 0,0 0 1 0,-27 6 1 0,27-6-5 16,0 0-7-16,-27 10-6 0,27-10-11 0,-15 8-15 16,15-8-3-16,-11 9-9 15,11-9-4-15,0 0-7 0,0 18-3 0,0-18-11 16,0 0-1-16,19 22-8 15,-9-12-5-15,1-1-8 0,2 1-3 0,-1 1-1 0,1-2-2 16,1 3-2-16,-4-3-1 16,-1 2-2-16,1-1-1 0,-1 2 1 0,-9-12 7 15,6 20 5-15,-6-20 7 16,-2 19 5-16,2-19 7 0,-13 17 2 0,13-17 5 0,-17 12 13 16,7-5-7-16,10-7-7 0,-27 9-4 0,18-8-17 15,9-1-22-15,-23 3-40 0,23-3-47 16,0 0-63-16,-27-10-65 0,27 10-52 0,-9-11-100 15,5 3-161-15,4 8-80 16,-5-16-248-16,5 16-202 0</inkml:trace>
  <inkml:trace contextRef="#ctx0" brushRef="#br1" timeOffset="-161472.42">14501 17093 2559 0,'0'0'16'0,"-18"-3"66"16,18 3 36-16,0 0 26 0,0 0 10 0,0 0 1 0,-18-1-4 15,18 1-10-15,0 0-6 16,0 0-4-16,0 0-8 0,0 0-7 0,0 0-3 16,0 0-9-16,0 0-9 15,0 0-14-15,0 0-7 0,0 0-7 0,65 4-11 0,-50-4-4 16,2 1-6-16,-17-1-11 0,32 2-12 16,-20 0-22-16,-12-2-29 0,25 0-33 15,-25 0-42-15,20 0-48 0,-20 0-54 0,14-2-52 16,-14 2-88-16,7-7-148 15,-7 7-450-15,0 0-365 0</inkml:trace>
  <inkml:trace contextRef="#ctx0" brushRef="#br1" timeOffset="-161252.12">14594 16993 2817 0,'0'0'-39'0,"-8"-10"45"16,8 10 7-16,0 0 4 0,0 0 27 0,0 0 23 0,0 0 11 15,0 0 16-15,0 0 2 16,0 0-2-16,0 0 11 0,0 0 8 0,0 0 5 15,-7 36 2-15,7-36-9 16,0 22-6-16,0-22-13 0,2 25-10 0,-2-25-5 16,0 28-11-16,0-14-8 0,0-14-3 15,3 26-11-15,-3-15-11 0,0-11-22 0,0 24-29 16,0-24-44-16,2 21-46 0,-2-21-50 0,3 16-44 0,2-10-54 16,-5-6-106-1,6 12-133-15,-6-12-367 0,8 6-214 0</inkml:trace>
  <inkml:trace contextRef="#ctx0" brushRef="#br1" timeOffset="-160832.06">15012 16957 2446 0,'0'0'-107'0,"4"-16"27"15,-4 16 19-15,0 0 13 0,-1-22 10 0,1 22 16 0,0 0 16 16,-11-19 15-16,11 19 27 0,-13-10 11 0,13 10 24 16,-19-7 9-16,19 7 28 15,-22-6 22-15,22 6 22 0,-22 0 9 0,22 0 6 16,-25 6-4-16,11 0-12 15,-1 1-15-15,4 3-7 0,0 1-4 0,3 2-5 16,-2 2-7-16,4-2-4 0,6-13-7 16,-4 29-5-16,4-15 1 0,0-14-9 15,10 29-7-15,0-16 4 0,0 0-13 16,5-3-8-16,3 1-6 0,2-1-7 16,4-3-9-16,-6-3 3 0,3 0-12 0,0-3-12 0,0 2-17 0,-2-6-26 15,3 0-28-15,-6-3-43 16,2-1-52-16,0-3-56 0,0-1-70 0,-3-4-116 15,-2-1-178-15,-1 0-28 16,-3 0-246-16,1 3-172 0</inkml:trace>
  <inkml:trace contextRef="#ctx0" brushRef="#br1" timeOffset="-157732.48">15959 16627 2496 0,'0'0'-58'0,"0"0"26"0,0 0 17 16,0 0-11-16,0 0-1 0,0 0 13 0,0 0-19 16,0 0-10-16,0 0-11 0,0 0-12 0,0 0-10 15,0 0 11-15,0 0 16 16,0 0 20-16,0 0 21 0,0 0 16 0,0 0 25 0,0 0 13 15,0 0 13-15,0 0 4 16,0 0 14-16,0 0 4 0,0 0 13 0,0 0-15 16,0 0 4-16,0 0-5 0,0 0-6 15,0 0 2-15,0 0-2 0,34 7-7 16,-34-7-6-16,0 0-6 0,29 1 4 16,-15 2 0-16,-14-3 10 0,31 1 9 0,-14 1 17 15,2 0 14-15,3 0 9 0,-4 1 0 0,4 0-1 0,1-2-4 16,-2 3-10-16,0-2-6 15,3 2-15-15,-1-3-10 0,4 2-5 0,0-2-11 16,1 2-6-16,2-2-14 16,-1 1-8-16,1-2-4 0,0 0-5 0,1 0-5 0,-1 0 2 15,2 0-4-15,-3 0-1 16,3-2 2-16,-2 2-4 0,-5 0 3 0,1 0 2 16,-3 2 3-16,2-2-1 0,-1 0 3 0,-1 0-3 15,-4 2 5-15,2-2 1 0,-2 0-2 16,-2 2 1-16,-17-2-4 0,34 0 3 0,-19 0-6 15,-15 0 2-15,28 4-3 16,-16-4-2-16,-12 0 1 0,25-2-3 0,-25 2 1 16,26-2-1-16,-26 2-2 0,26-2-2 15,-26 2 1-15,22 0-2 0,-22 0 0 0,20-2-1 16,-20 2 1-16,17-2-3 0,-17 2-10 0,0 0-20 16,0 0-35-16,25-1-54 15,-25 1-74-15,7-4-70 0,-7 4-153 0,0 0-141 0,0 0-407 16,0 0-405-16</inkml:trace>
  <inkml:trace contextRef="#ctx0" brushRef="#br1" timeOffset="-157352.12">16545 16427 3034 0,'0'0'23'0,"0"0"30"0,0 0 6 0,0 0 6 16,0 0 12-16,0 0 18 15,16-19 10-15,-16 19 3 0,0 0-7 0,0 0-11 16,0 0-12-16,35 15-7 15,-24-7-9-15,0 0-1 0,1 0-9 0,-2 3 3 0,4 1-2 16,-2-1 2-16,-4 0-1 16,1 5-3-16,-1-5 5 0,-3 2 8 0,-5-13-6 15,4 25 0-15,-6-10-5 16,2-15-2-16,-11 25-7 0,3-11-12 0,-1-3 5 0,-1 1-9 16,0-3-21-16,0-1-36 0,2-1-46 0,8-7-55 15,-12 12-77-15,8-9-69 16,4-3-128-16,-11 8-139 0,11-8-426 0,0 0-410 15</inkml:trace>
  <inkml:trace contextRef="#ctx0" brushRef="#br1" timeOffset="-156732.35">16607 15934 3055 0,'0'0'27'0,"0"0"26"15,4-19-4-15,-4 19 1 16,0 0 2-16,0 0 25 0,0 0 14 0,0 0 2 0,0 0-4 16,0 0-9-1,0 0-2-15,0 0-2 0,0 0 5 0,-11 55 3 0,9-39-3 16,2-16-6-16,-2 29-9 16,4-14-5-16,-2-15-9 0,2 26-2 0,0-12-3 0,3-1-8 15,-5-13-10-15,9 19-3 0,-9-19-9 0,12 13-1 16,-12-13-4-16,12 6-5 15,-12-6 1-15,0 0-2 0,26-6 1 0,-26 6-4 16,21-17 2-16,-12 5 3 16,-1-1 2-16,3-1 6 0,-5 3 8 0,2-2 9 0,2 0 6 15,-10 13 0-15,8-14 1 16,-8 14 9-16,8-13 27 0,-8 13 10 0,0 0-5 16,6-9-24-16,-6 9-3 0,0 0-5 0,0 0-11 15,0 0 1-15,0 0-3 0,24 20-5 16,-24-20-3-16,12 9-2 0,-12-9-8 0,11 11 6 15,-11-11-5-15,12 8 0 16,-12-8-1-16,0 0-2 0,22 1 1 0,-22-1-4 0,0 0 0 16,25-13 3-16,-16 6 0 15,-1-6 3-15,-8 13-6 0,11-23 3 0,-5 6-5 16,-2 4-3-16,0-2-12 0,3 2-20 0,-3-2-29 0,-2 3-28 16,1 2-53-16,-3 10-73 15,0-17-77-15,0 17-160 0,-7-11-139 0,7 11-20 16,-13-8-393-16,13 8-470 15</inkml:trace>
  <inkml:trace contextRef="#ctx0" brushRef="#br1" timeOffset="-155882.39">16571 16481 2982 0,'0'0'-86'0,"0"0"66"0,0 0 33 16,0 0 12-16,-4-21 13 0,4 21 9 0,0 0 16 0,0 0 17 16,0 0 2-16,0 0 7 15,0 0 6-15,4-25 13 0,-4 25 11 0,0 0 10 16,0 0 9-16,0 0 1 15,0 0 2-15,6-15 8 0,-6 15-15 0,0 0-24 0,0 0 5 16,0 0 4-16,0 0 4 16,0 0 1-16,0 0 5 0,0 0-9 0,0 0-9 15,0 0-13-15,0 0-7 0,0 0-10 16,0 0-11-16,34 27-7 0,-34-27-8 0,15 11-6 16,-15-11-6-16,14 13-5 0,-4-7-3 0,-10-6-4 15,18 15-6-15,-10-7 0 0,3 1-3 16,-11-9-2-16,15 17-3 0,-8-11-1 15,-7-6 1-15,10 15-5 0,-10-15 0 16,10 16-1-16,-10-16-1 0,10 10-3 0,-10-10 2 16,8 11-3-16,-8-11-2 15,0 0 1-15,10 13 0 0,-10-13-1 0,0 0-1 0,8 9-2 16,-8-9 0-16,0 0 1 0,0 0-1 0,9 13-1 16,-9-13 4-16,0 0 2 15,0 0 2-15,0 0 4 0,0 0 3 16,-15 26 1-16,15-26 9 0,-14 13 2 0,2-4 2 15,2 1-1-15,10-10-2 0,-23 17 0 0,10-5-4 16,0-3 1-16,1 1-4 16,0 1-3-16,-2-2-2 0,0 1-2 0,3 0-10 0,-2-3-22 15,1 4-37-15,1-3-39 16,1 0-40-16,-1-2-58 0,2 0-72 0,9-6-61 16,-18 8-153-16,7-3-100 0,-2 0-27 0,0 0-517 15,13-5-746-15</inkml:trace>
  <inkml:trace contextRef="#ctx0" brushRef="#br1" timeOffset="-154992.29">12368 16317 3458 0,'0'0'-142'0,"0"0"35"16,0 0 38-16,-10-12 21 0,10 12 42 0,0 0 28 16,0 0 41-16,-15-7 16 15,15 7 11-15,0 0 4 0,0 0 1 0,0 0 8 16,0 0 13-16,-16-8 11 15,16 8 3-15,0 0 5 0,0 0 2 0,0 0 26 0,0 0 3 16,0 0-32-16,0 0-5 16,0 0-5-16,0 0-16 0,0 0-9 0,0 0-10 15,0 0-7-15,36 36-11 16,-27-26-8-16,2-2-6 0,0-1-10 0,-11-7-2 0,20 17 8 16,-6-8-3-16,-1 1-8 0,-4-2-3 0,-9-8-7 15,20 17 0-15,-13-7-3 0,-2 2 1 16,2-1 0-16,-7-11 0 0,4 22 0 0,-4-22-1 15,-4 25-3-15,-3-9-3 16,2-3-3-16,-6-2-1 0,1 2-1 0,0-1-5 0,1 0-1 16,-3-1-5-1,-1 0-10-15,3 1-17 0,-1-3-18 0,3 1-17 0,-1-1-20 16,1 1-19-16,4-3-32 0,4-7-36 0,-6 12-44 16,6-12-57-16,0 0-72 15,14 11-144-15,-14-11-98 0,24 4-11 16,-24-4-373-16,34 0-397 0</inkml:trace>
  <inkml:trace contextRef="#ctx0" brushRef="#br1" timeOffset="-153422.39">17121 16693 2801 0,'0'0'-140'0,"0"0"35"16,0 0 21-16,0 0 31 0,0 0 28 0,0 0 27 16,0 0 22-16,0 0 17 15,0 0 12-15,0 0-5 0,0 0 2 16,0 0-4-16,0 0 3 0,0 0-10 15,0 0-7-15,0 0-7 0,0 0 2 0,0 0-6 0,0 0-6 16,0 0-18-16,34 3-46 16,-34-3-48-16,0 0-40 0,0 0-102 0,22-6-492 15,-22 6-1-15</inkml:trace>
  <inkml:trace contextRef="#ctx0" brushRef="#br1" timeOffset="-152992.34">17441 16277 1962 0,'0'0'-163'0,"0"0"18"0,0 0 33 0,0 0 37 16,0 0 31-16,-13-14 30 15,13 14 30-15,0 0 30 0,0 0 21 0,0 0 10 16,0 0 21-16,0 0-12 16,0 0 10-16,0 0 12 0,0 0 20 0,0 0 25 0,0 0 15 15,0 0 12-15,0 0 5 16,0 0-3-16,0 0-10 0,0 0-6 0,-4 46-12 16,2-29-4-16,2 4-13 0,0 2-13 0,0 6-12 15,0 1-9-15,-2 1-9 0,2 3-10 16,0 4-9-16,0 0-5 0,2 0-10 0,-2 1-6 15,0-2-2-15,0 1-1 16,2-3-7-16,-2-2-4 0,2-1-4 0,-2-3-2 0,2-1-7 16,0 1 1-1,0-5-11-15,0-1-11 0,0-4-27 0,0-2-30 0,1 1-35 16,-3-18-32-16,0 22-44 0,0-22-44 0,2 17-36 16,-2-17-39-16,0 0-98 15,0 0-111-15,0 0-381 0,0 0-233 0</inkml:trace>
  <inkml:trace contextRef="#ctx0" brushRef="#br1" timeOffset="-152212.46">17443 16290 2530 0,'0'0'-63'0,"2"-19"51"0,-2 19 6 15,3-15 9-15,-3 15 24 16,4-13 18-16,-4 13 21 0,0 0 23 0,4-16 7 15,-4 16 7-15,0 0 8 16,0 0 5-16,10-15 3 0,-10 15 0 0,10-7-10 0,-10 7-10 16,20-7-13-16,-20 7-7 15,29-3-10-15,-9-2-10 0,10 2-10 16,1-1-13-16,9 1-18 0,4-1-20 0,9-2-18 0,5 2-11 16,1-1-1-16,-2-2 18 0,3 4 4 15,-3-3 0-15,-5 0-3 0,3 1 2 0,-8 1-5 16,-3 0 5-16,0 0 1 15,-3 0 4-15,-7 1 7 0,-2 1 8 0,-2-2 6 0,-3 2 11 16,1 0 6 0,-6 0 1-16,2 1-1 0,-3-2 5 0,1 2-1 0,-2 1 0 15,0-2-2-15,-20 2-1 16,38 2-1-16,-19-2 1 0,-3 1 2 0,0 3 7 16,-2 0 1-16,1 2 9 0,-2 2 2 0,-3 1 4 0,-1 2-4 15,-1 1-2-15,-1 1-5 16,-1 2-7-16,1 2-4 0,-5 1-2 0,2 1-2 15,-4 4-4-15,4 0-2 0,-4 4-3 16,2 1-1-16,0 2 1 0,0 1-4 0,2 3-6 16,0 1 6-16,1 1-5 15,0 0-1-15,-1-1 2 0,0 4-3 16,0-3-9-16,2 0 7 0,-2 1-3 16,1-3-1-16,-3-2 3 0,2-3-1 0,-2 0-1 0,-2-3-1 15,2 1 0-15,-2-4 1 0,0-3-2 16,0 2-4-16,-2-2 4 0,-2-2-1 15,2 0 5-15,-5-3-5 0,-1-1 6 16,-2 2-7-16,-2-3 2 0,0 0-2 16,-4 0 5-16,0-3-2 0,2-1 1 0,-5 2-5 0,-3-4 10 15,6 1-9-15,-2-1 4 16,0 1 3-16,1-2-4 0,-3-1 0 0,2 1 1 16,-4 0 0-16,1-2 3 0,-2-1-4 0,-4 1 3 15,-1 1-1-15,-4-4 8 0,1 1 3 16,-3-1-3-16,-9 2-3 0,-1-3 4 0,-3 0-5 15,-1 0 0-15,-1 0-4 16,0 0 3-16,-2 0-4 0,2-3 5 0,1 3-5 16,1-1-9-16,1-2 13 15,-1 0-3-15,5-1-3 0,2 0 0 16,-1-1 3-16,7 2-3 0,3-3-2 0,3 3 1 16,0-1-1-16,4 1-2 0,4 1-6 0,3 0-3 0,17 2-19 15,-30-5-37-15,30 5-50 0,-16-4-74 16,10 1-72-16,6 3-144 0,0 0-202 15,-7-10 22-15,7 10-359 0,0 0-365 0</inkml:trace>
  <inkml:trace contextRef="#ctx0" brushRef="#br1" timeOffset="-151742.22">18150 16303 2772 0,'0'0'-64'0,"0"0"70"0,0 0 26 16,0 0 31-16,0 0 23 0,-2-26 23 0,2 26 15 15,0 0 5-15,0 0 1 0,0 0 8 16,0 0 10-16,0 0 18 0,0 0 3 0,0 0-1 15,0 0-33-15,0 0-5 16,9 49-15-16,-9-49-14 0,0 31-11 0,2-12-12 16,0 0-5-16,-2 1-8 15,0 0-7-15,2-1-1 0,0 2-15 0,0-2-15 16,0 2-17-16,-2-2-36 0,2-2-49 0,-2 1-56 0,2-3-66 16,-2 2-60-16,0-6-89 15,-4 3-177-15,2-2-70 0,2-12-320 0,-8 16-305 16</inkml:trace>
  <inkml:trace contextRef="#ctx0" brushRef="#br1" timeOffset="-151302.36">17894 16753 2732 0,'0'0'-46'16,"0"0"40"-16,0 0 14 0,0 0 22 16,0 0 4-16,0 0-1 0,0 0 2 0,0 0 3 15,0 0-5-15,0 0 1 16,0 0 0-16,0 0 13 0,59-15 11 0,-39 13 14 16,2 0 5-16,6 0 8 0,1 0 27 0,1 1-2 0,0-1-13 15,1 0-8-15,1 2-9 16,0-3-14-16,0 2-4 0,-1-1-9 0,1 2-12 15,0-2-18-15,-3 2-31 16,-5-2-34-16,2 2-42 0,-5 0-52 0,0 0-41 16,-2-2-62-16,-19 2-100 0,28-2-572 15,-20 2-306-15</inkml:trace>
  <inkml:trace contextRef="#ctx0" brushRef="#br1" timeOffset="-150722.52">18349 16831 2623 0,'0'0'-133'0,"0"0"30"0,0 0 11 0,0 0 26 0,0 0 28 16,0 0 12-16,0 0 17 15,0 0 12-15,0 0 2 0,0 0 11 0,0 0-1 16,0 0 18-16,0-23 7 0,0 23 20 0,0 0 2 0,-19-2 6 16,19 2 0-16,0 0 2 15,-30 0 1-15,30 0 10 0,-24 5 1 16,24-5-4-16,-24 4 0 0,24-4 4 15,-22 5-10-15,22-5 4 0,-19 7-6 0,19-7-9 16,-12 7-5-16,12-7 1 0,0 0-8 16,-14 13-4-16,14-13-5 0,0 0-4 0,0 0-2 15,0 0-3-15,0 0-2 16,22 28-8-16,-22-28 1 0,15 11 2 0,-15-11-1 16,15 12 2-16,-4-7 1 0,-11-5-1 0,18 16-2 0,-8-8-3 15,2 1-4-15,-4-1-4 16,-8-8 5-16,17 17-4 0,-13-9 5 0,-4-8 13 15,13 15 19-15,-13-15 10 16,4 17 8-16,-4-17 7 0,0 18 2 0,0-18 0 0,0 0-5 16,-10 26 3-16,3-19 10 15,7-7-2-15,-21 14-7 0,9-9-10 16,-4 1-9-16,2-2-1 0,14-4-12 16,-34 4-5-16,17-4-13 0,17 0-26 0,-34-4-46 15,19-2-52-15,0 1-63 0,3-3-67 0,-1-2-88 0,5-1-171 16,-1 0-123-16,2 1-347 15,7 10-388-15</inkml:trace>
  <inkml:trace contextRef="#ctx0" brushRef="#br1" timeOffset="-150072.09">18848 16551 2871 0,'0'0'-83'15,"0"0"16"-15,-10-13 16 0,10 13 16 16,0 0 2-16,0 0 2 0,0 0 8 15,0 0-8-15,0 0 1 0,0 0 2 16,0 0 1-16,0 0 9 0,0 0 1 0,0 0 25 16,0 0 13-16,0 0 25 15,23-8 15-15,-23 8 29 0,0 0 14 16,0 0 14-16,0 0 15 0,0 0 6 0,0 0 2 0,19-1-1 0,-19 1-2 16,0 0-13-16,20-3-4 15,-20 3-9-15,0 0-10 0,31 0-8 0,-16 0-7 16,-15 0-8-16,38 0-4 15,-13 0-7-15,5 0 1 0,2 0 1 0,1 0-2 0,3 3 4 16,7-2-5-16,-1 1 14 16,5 0-21-16,-1 0 6 0,1 0-4 0,-1-2 5 15,-3 0-6-15,1 2 1 0,-8-1-10 16,7 2-2-16,-7-3-9 0,-4 1 1 0,1-1-8 16,-3 2 1-16,-4-2-9 0,-3 0 0 0,-2 0-5 15,0 0-2-15,-21 0-10 16,34 0-17-16,-20 0-35 0,-3-2-43 0,-11 2-63 15,19-1-93-15,-19 1-79 0,11-8-182 16,-11 8-106-16,0 0-7 0,0 0-289 0,0 0-294 16</inkml:trace>
  <inkml:trace contextRef="#ctx0" brushRef="#br1" timeOffset="-147037.28">19369 16081 2618 0,'0'0'-133'15,"0"0"13"-15,0 0 16 0,0 0 15 0,0 0 18 16,0 0 28-16,0 0 27 16,0 0 24-16,0 0 33 0,0 0 29 0,0 0 36 0,0 0 30 15,0 0 8-15,-27-2-9 16,27 2-8-16,0 0-12 0,0 0-15 0,0 0-9 16,0 0-5-16,0 0-11 0,0 0-4 0,2-35-8 15,-2 35-9-15,2-22-1 0,-2 22-3 16,6-29 5-16,-4 9-1 0,5-2 1 0,-3-3-1 15,0-2 0-15,2 3-3 16,3 0 0-16,-2-2 1 0,3 3-2 0,-6 4-1 16,2 2-6-16,3 2-1 0,0 4-3 15,1-1-3-15,-10 12-2 0,17-11-1 16,-17 11 1-16,19 0-3 0,-19 0-1 0,19 15 1 0,-7-2-3 16,0 4 0-16,-2 2-3 15,0 2-6-15,-1 2-1 0,0 0 2 0,-1 0 15 0,-2 0-3 16,-1 0 10-1,-3-2 3-15,-2-2 2 0,0 3 10 0,-4-6 2 0,-3 1-5 16,-1-2-7-16,-1 1-2 16,-4-5-7-16,1-2 0 0,0-1-3 0,-6 0 8 15,4-4 10-15,14-4-6 16,-28 1 13-16,28-1 18 0,-27-7 2 0,27 7-8 0,-22-15-6 16,16 5-8-16,6 10-6 0,-8-22-6 0,8 22-8 15,2-21-4-15,-2 21-6 0,12-20-5 16,-2 11-7-16,4-1-14 0,2 2-18 15,1 0-20-15,0 5-23 0,0-1-21 16,3 0-28-16,-6 1-43 0,-14 3-49 0,36 0-57 16,-21 0-60-16,-3 0-137 0,2 1-151 15,-14-1-8-15,22 2-312 0,-22-2-329 16</inkml:trace>
  <inkml:trace contextRef="#ctx0" brushRef="#br1" timeOffset="-145892.53">19213 16503 2649 0,'0'0'-117'16,"0"0"37"-16,0 0 22 0,0 0 17 0,0 0 32 15,0 0 30-15,0 0 25 16,-14-30 13-16,14 30 15 0,0 0-4 0,0 0-4 16,0 0-4-16,-6-13-5 0,6 13-1 0,0 0 1 0,0 0-1 15,0 0 2-15,0 0 13 16,0 0 7-16,-6-15 15 0,6 15 17 0,0 0 21 15,0 0 14-15,0 0 7 16,0 0 8-16,0 0 1 0,0 0-18 0,0 0-4 0,0 0-5 16,0 0-10-16,0 0-9 15,0 0-16-15,0 0-2 0,0 0-13 0,-21 30-7 16,21-30-4-16,0 0-11 0,19 27-6 0,-11-18-10 16,6 2-4-16,-2 3-1 15,3-1-7-15,-2-1-3 0,-1-1-4 0,1 1-1 0,-5-1-6 16,0 0-3-16,-8-11-5 0,10 21 1 15,-10-21-3-15,-5 20 4 0,5-20-1 16,-19 20-1-16,4-10-5 0,-4 2 0 16,-4-3-2-16,-1 1-15 0,1-1-33 0,-2 1-32 15,0-1-48-15,1-1-67 16,3 1-78-16,-2-1-85 0,6-3-189 0,0 2-81 16,2 0 48-16,1 0-310 0,14-7-257 0</inkml:trace>
  <inkml:trace contextRef="#ctx0" brushRef="#br1" timeOffset="-138912.29">2859 16005 2518 0,'0'0'-110'16,"0"0"18"-16,-15-22 15 15,15 22 19-15,0 0 25 0,0 0-3 0,0 0 8 0,0 0 5 16,0 0 11-16,-2-17 9 16,2 17 7-16,0 0 12 0,0 0 9 0,0 0 7 15,0 0 12-15,0 0-5 16,0 0-9-16,0 0-5 0,0 0 1 0,0 0-6 16,0 0 6-16,0 0 0 0,0 0-6 15,0-21 15-15,0 21 6 0,0 0-3 0,0 0 13 16,0 0-4-16,0 0 5 0,0 0 6 0,0 0-6 15,0 0-9-15,0 0 0 16,0 0-7-16,0 0 0 0,-6-15-8 0,6 15 2 0,0 0-2 16,0 0 2-16,-6-19-6 15,6 19 5-15,0 0 2 0,-6-15 5 0,6 15 4 16,0 0 7-16,-10-12-8 0,10 12 5 0,0 0-10 16,0 0-5-16,0 0-3 0,-8-11-4 15,8 11-2-15,0 0-2 0,0 0-1 0,0 0 1 16,0 0-4-16,0 0 0 15,0 0-3-15,0 0 0 0,0 0 2 0,-6 40-5 16,6-40 1-16,-2 21 2 16,2-21-5-16,0 24-2 0,2-9 3 15,-2-15 1-15,4 32-3 0,2-17 3 0,0 2-3 16,0 2 2-16,0-2-1 0,-2 0-4 0,2 0 2 16,0-2 3-16,-2 1-4 0,1-1 3 0,-1-2-3 0,-4-13 0 15,7 23 0 1,-7-23 2-16,6 16-3 0,-6-16 5 0,4 17-2 0,-4-17-1 15,0 0-4-15,2 15-2 16,-2-15-12-16,0 0-18 0,0 0-17 0,0 0-32 16,0 0-27-16,0 0-17 0,0 0-6 15,-46-21-6-15,46 21-5 0,-16-14 3 0,16 14 12 16,-10-15 12-16,10 15 9 16,-10-11 19-16,10 11 6 0,0 0 13 0,-2-19 19 15,2 19 11-15,0 0 22 0,0 0 19 0,10-23 21 16,-10 23 9-16,18-9 21 15,-18 9-12-15,18-7 6 0,-18 7-5 0,19-5-4 0,-6 1-1 16,-13 4-9-16,21-4 6 16,-21 4-28-16,22-3-28 0,-22 3-49 0,18-3-49 15,-18 3-60-15,17-7-157 16,-8 4-217-16,-9 3 259 0</inkml:trace>
  <inkml:trace contextRef="#ctx0" brushRef="#br1" timeOffset="-58712.16">19185 12846 1652 0,'0'0'214'0,"-12"-13"-54"0,12 13-60 0,-11-15 11 0,11 15 0 16,-11-15 11-16,5 6 13 15,6 9-14-15,-9-18-9 0,9 18-4 0,-6-14 3 16,6 14-8-16,-8-18 1 0,8 18-4 15,-4-23 7-15,4 23 5 0,-7-21-4 0,7 21 3 16,-3-24-4-16,3 24-6 16,0-27-8-16,3 9-10 0,-3 18-7 0,2-36-7 0,1 17-6 15,3-5-8-15,-2-1-4 16,4-2-3-16,-2 0 0 0,3-3-8 0,2-2 2 16,-1 3-6-16,3-2-2 0,-1 3-1 15,0 5 3-15,0-4-4 0,0 4-2 0,1 3-1 16,-2-1-1-16,2 2-2 0,-3 0 5 0,0 2 2 15,4 2 0-15,-6 2 7 16,4 1 3-16,-3-1-5 0,2 6 0 0,-11 7-6 16,19-12-5-16,-19 12 3 15,21-3-7-15,-21 3-3 0,23 3-1 0,-23-3-3 0,24 11 4 16,-14-4-1-16,3 3-29 16,-3 1 4-16,3 1-1 0,0 3 6 0,1 2-5 15,0 2 2-15,-2-2-1 0,0 4 1 0,1 0-1 0,-2 1 5 16,-5 2 0-16,3 1 1 15,-3 1-2-15,-2 1 1 0,-2 0 18 0,-2-3 1 16,0 3 5-16,-2-7 9 16,0 6-1-16,-2-3 2 0,-4-2-3 0,-3-1 7 0,0 0-6 15,-2-4 4-15,1 0-6 16,-4-2 0-16,0-2 0 0,0-4-11 0,-2 0 4 16,1-2 0-16,-1-1-2 0,0-3-6 0,18-2 5 0,-36-4-4 15,17-1-5-15,3-2 4 16,0 0 1-16,2-2-4 0,2-3 1 0,-2 1 3 15,4-2-7-15,1-2-3 0,1-1 0 16,0 3 3-16,3-1-4 0,-1-1 0 0,1 2-1 16,1 2 3-16,4 11-8 15,-2-24 0-15,2 24 1 0,2-19-4 0,0 10 1 0,-2 9-6 16,2-15-4-16,-2 15-6 16,5-13-7-16,-5 13-17 0,8-10-18 0,-8 10-26 15,13-8-29-15,-4 7-39 0,-9 1-52 0,22-4-49 0,-8 4-39 16,0-3-105-16,6 3-169 15,-2 0-32-15,3 0-353 0,3-1-382 0</inkml:trace>
  <inkml:trace contextRef="#ctx0" brushRef="#br1" timeOffset="-58382.2">19862 12226 2908 0,'0'0'-49'0,"0"0"38"0,0 0 19 0,-12-13 37 16,12 13 30-16,0 0 27 0,0 0 18 15,-23 4 7-15,23-4-4 0,0 0 1 0,-24 13-2 16,14-6-7-16,-1 1-5 15,0 1-6-15,3 5-7 0,-1-3-12 0,1 4-6 16,4 1-9-16,-2 1-5 0,4 2-11 16,2 0-14-16,0 2-18 0,4-2-28 0,0 2-29 15,2-1-31-15,0 2-36 0,3-1-36 16,-1-2-37-16,1-2-32 0,2-2-29 16,-5-3-47-16,2-1-60 0,2-1-552 0,0-2-276 0</inkml:trace>
  <inkml:trace contextRef="#ctx0" brushRef="#br1" timeOffset="-58082.07">20068 12371 2686 0,'6'-9'-19'15,"-6"9"38"-15,8-14 15 0,-8 14 4 0,0 0 24 16,0 0 22-16,0 0 31 0,0 0 19 16,-12-22 7-16,12 22 1 0,0 0-6 15,-25-3 1-15,25 3-10 0,0 0-8 0,-26 6-12 0,26-6-7 16,-17 7-12-16,17-7-5 0,-13 10-14 15,13-10-5-15,-8 16-5 0,8-16-5 0,2 19-8 16,-2-19-4-16,10 22-3 16,-3-7-9-16,2-2 1 0,-1 2-3 0,0-1-5 0,0 1-5 15,2 1-2-15,-4-3 1 16,0 2-2-16,-2 1 0 0,-2-1-3 0,-2-15-1 16,0 23-2-16,0-23 1 0,-10 21-8 0,2-12-19 15,-4-1-31-15,12-8-38 16,-18 10-44-16,18-10-63 0,-20 3-44 0,20-3-51 0,0 0-64 15,-20-6-241-15,20 6-316 16,-5-13-303-16</inkml:trace>
  <inkml:trace contextRef="#ctx0" brushRef="#br1" timeOffset="-57882.1">20245 12319 2739 0,'0'0'67'15,"22"-5"53"-15,-22 5-2 0,15-2 13 0,-15 2 31 16,0 0 10-16,20 11 9 15,-20-11-7-15,12 17 9 0,-8-3-17 0,-2-1-19 0,-2-13-19 16,2 32-13-16,-2-14-35 16,0 2-5-16,-2 1-13 0,0 2-4 0,-2 3-25 15,-1-2-31-15,-2 0-42 16,1-3-51-16,-2 2-59 0,2-1-76 0,-5-4-53 0,1 3-139 16,-4-5-165-16,0-1-359 0,-3-2-364 0</inkml:trace>
  <inkml:trace contextRef="#ctx0" brushRef="#br1" timeOffset="-51341.69">24083 11778 1348 0,'6'-19'398'15,"-1"10"-78"-15,-5 9-130 0,0 0-49 0,7-23-6 16,-7 23-3-16,6-12-9 0,-6 12-2 16,0 0-10-16,9-15-9 0,-9 15-10 0,0 0-13 15,9-11 1-15,-9 11 16 0,0 0 7 0,0 0 12 16,0 0-1-16,0 0-6 15,22 26-8-15,-18-11-6 0,-4 5-11 0,-2 1-6 0,2 7-8 16,0 3-3-16,0 3-3 16,0 3-7-16,-2 6-6 0,2-1-1 0,0 2-6 15,2-1-3-15,-2-1-5 16,0 5-3-16,2-4-4 0,-2 1-8 0,0-2 3 0,2 0-1 16,-2-2-13-16,0-4-13 0,0-6-22 0,0-1-28 15,0-3-38-15,0-5-38 0,0-1-47 16,2-5-44-16,-2-2-35 0,0-13-36 15,0 0-266-15,4 6-367 0,-4-6-329 16</inkml:trace>
  <inkml:trace contextRef="#ctx0" brushRef="#br1" timeOffset="-51031.89">24521 12033 2778 0,'14'-7'7'15,"-14"7"38"-15,14-8-12 0,-14 8-2 0,0 0 6 16,0 0 10-16,0 0 13 0,0 0-1 15,0 0-1-15,0 0-8 0,-38 35-2 16,19-24 6-16,0 0 17 0,0 3 13 16,-1-3 9-16,2 3 2 0,-2-2-2 0,4 1-13 15,-1-1-4-15,4 0-9 0,0 0-8 16,5 1-5-16,-2 0-5 0,0 3-4 16,2-1-5-16,2-1-1 0,0 2-1 0,2 0 5 0,-1-1 4 0,1 2-5 15,2 0 2 1,2-17 17-16,0 35-2 0,2-19-4 0,2 4-4 0,5-1-3 15,1 0-7-15,6 2-8 16,0-5 4-16,10 4-23 0,-1-5-28 0,5 0-45 16,-1-2-50-16,1-1-64 15,2-3-53-15,-6-1-55 0,2-2-139 0,-2-2-136 0,-5-3-361 16,-1 2-315-16</inkml:trace>
  <inkml:trace contextRef="#ctx0" brushRef="#br1" timeOffset="-50501.86">24911 12371 2894 0,'0'0'47'0,"0"0"7"16,12-12-11-16,-12 12-8 0,0 0 3 0,0 0 5 16,0 0 16-16,0 0 3 0,0 0-7 0,12 27-1 15,-12-27 0-15,-1 23 15 0,1-23 5 16,0 27 0-16,-2-10-3 0,4-2-3 15,-2-15-10-15,0 30-5 0,1-14-4 16,-1-16-10-16,2 26-2 0,-2-14-2 0,0-12-4 16,4 19-1-16,-4-19-3 15,4 15-3-15,-4-15-2 0,0 0-1 0,0 0-1 0,21 0-5 16,-21 0 0-16,0 0-1 0,25-21 11 0,-14 11 11 0,-3 1 10 16,-8 9 11-1,20-19 2-15,-13 13-5 0,-7 6-1 16,13-11-5-16,-13 11-7 0,16-6-2 0,-16 6-3 15,0 0-1-15,0 0-4 0,25 4-5 0,-25-4 2 16,0 0-7-16,17 11 1 16,-17-11-5-16,0 0-2 0,13 8-2 0,-13-8-1 0,0 0-6 15,12 4-7-15,-12-4-6 16,0 0-6-16,0 0-1 0,0 0 0 16,24-16 2-16,-24 16-1 0,14-15 2 0,-9 6 1 0,3-3 6 0,-8 12 6 15,13-17 11-15,-5 9 8 16,-8 8 18-16,16-13 6 0,-16 13 16 0,19-5-19 15,-19 5 20-15,22 1 0 16,-22-1 19-16,28 8-6 0,-15 0-8 0,-1 1-1 0,1 1-12 16,0 1-10-16,-3 0-11 15,-1 5-12-15,0-1-42 0,-1 0-39 16,-4-3-47-16,0 1-68 0,0 1-86 16,-4-14-96-16,-4 16-210 0,-2-6-36 0,-1-2 26 0,-10-3-323 15,1 1-287-15</inkml:trace>
  <inkml:trace contextRef="#ctx0" brushRef="#br1" timeOffset="-49832.22">22756 12873 2580 0,'-19'-5'-87'0,"19"5"43"0,0 0 24 16,0 0 25-16,0 0 10 0,0 0 14 0,0 0 11 15,0 0 17-15,0 0 17 16,0 0 16-16,0 0 4 0,0 0-3 0,0 0-1 16,55-2-1-16,-55 2-8 0,40 6 3 0,-17-5-9 15,5 4 1-15,4-2-8 0,6 1-5 16,5 2-6-16,3-3-9 0,7 3-1 15,6 1-6-15,1-2-7 0,3 1-1 16,19-1-4-16,5 5 5 0,-4-3 7 0,4 3 4 16,-2-2 1-16,-3 1 6 0,0 0-7 15,3-1-7-15,-13-2-4 0,13 2-6 0,4-1-10 16,-3-1-13-16,-11-3-18 16,-8 0-16-16,1-2-14 0,2-1-7 0,3 0 1 15,15 0 2-15,4-1 9 0,-14 1 6 0,-11-3 5 0,3 6 8 16,25-3 18-16,-3 4 19 15,-2-3 18-15,6 5 13 0,1-1 7 0,1-1 2 16,-1 4 0-16,-3-3-8 0,0 3-7 16,-2 0-6-16,-4 2-6 0,-2-3-1 0,-5 3-5 15,1 0-1-15,-17-2-6 16,-4-1 1-16,-5 0-3 0,1 1-4 16,-1-1 0-16,-2 3 0 0,-3-2-3 0,1-3-2 0,-9 3-5 15,2-3-11-15,-3 4-23 0,-1-6-23 16,-9 1-32-16,1-1-33 0,-5 1-42 0,-2-2-37 15,-4 0-49-15,-3 0-97 16,-6-2-627-16,-3 2-420 0</inkml:trace>
  <inkml:trace contextRef="#ctx0" brushRef="#br1" timeOffset="-48242.18">23010 13741 2962 0,'0'0'-44'0,"0"0"34"0,8-15 7 15,-8 15 7-15,0 0 11 0,0 0 7 0,0 0 14 0,0 0 15 16,0 0 12-16,0 0 5 15,0 0 7-15,0 0 2 0,-6 54 2 0,4-39 2 16,-2 3 5-16,0-1-7 16,2 3-2-16,-2-2-10 0,0 3-6 0,0-1-3 0,0 4-10 15,2-3-4 1,0-2 0-16,0 2-5 0,0 0-5 0,0-2-7 0,0 0 1 0,0-3-3 16,0 1 2-16,0-1-2 0,2-16 5 0,-2 28-1 15,2-15 4-15,0-13 3 16,-2 19 7-16,2-19 7 0,-2 18 10 0,2-18 11 15,0 0 9-15,6 21-2 16,-6-21-4-16,12 13-1 0,-12-13-4 0,22 7-10 0,-6-3-9 16,4 0 3-16,1-1-8 15,2-1-9-15,2 1-6 0,3 1-22 0,-5-4-14 16,1 3-26-16,-2-3-45 16,0 0-55-16,-1-3-68 0,-2 2-65 0,-4-2-112 0,-3 0-175 15,0 1-52-15,-12 2-307 0,14-7-307 0</inkml:trace>
  <inkml:trace contextRef="#ctx0" brushRef="#br1" timeOffset="-47802.19">23503 14226 2685 0,'18'-8'-28'15,"-18"8"44"-15,14-13 6 16,-14 13-2-16,11-16 21 0,-5 4 17 0,-6 12 26 15,8-25 15-15,-3 12 4 16,-5 13 8-16,4-23-4 0,-4 23 1 0,2-21 8 0,-2 21 1 16,2-15-4-16,-2 15-7 15,0 0-9-15,0-18-8 0,0 18-2 0,0 0-5 16,0 0-9-16,0 0-5 0,0 0 1 0,0 0-3 0,-23 49-5 16,19-30-13-16,-1 3-2 15,1 3-4-15,0 2-2 0,0-1 0 0,0 5 0 0,0-3 3 16,-1 3 0-1,0-4-1-15,1 1-3 0,-2-1-2 0,0-2 1 0,0-2-2 16,-1-2-7-16,1-1-1 16,-3-4-4-16,3-1 2 0,0-3-2 0,-3-2-7 15,9-10-4-15,-12 12-7 0,12-12-3 16,0 0 1-16,0 0-9 0,0 0 6 0,0 0 7 16,0 0-4-16,0 0 11 0,0 0 4 0,0 0-2 15,0 0 3-15,0 0 5 0,16-48-6 16,-1 42-3-16,0 3 1 0,4-2-19 15,1 0-28-15,4 0-31 0,0 0-47 16,1-2-62-16,-1 1-69 0,-1-1-75 0,2-2-193 16,-6-1-104-16,1-2 19 15,-6 3-265-15,-1-3-208 0</inkml:trace>
  <inkml:trace contextRef="#ctx0" brushRef="#br1" timeOffset="-47232.2">23969 13885 2596 0,'0'0'-18'0,"0"0"46"15,0 0 12-15,0 0 16 0,0 0 32 0,-15-17 28 16,15 17 25-16,0 0 5 16,-25 0-9-16,25 0-12 0,-20 0-14 0,20 0-13 0,-20 8-12 15,20-8-6-15,-17 7-11 16,17-7-8-16,-13 12-8 0,13-12-10 0,-6 16-18 16,6-16-10-16,0 0-15 0,8 24-11 0,3-15-4 0,-3 1-2 15,3 2 2-15,-1-3 3 16,0 1 1-16,4 1 0 0,-6 0 4 0,2 0 3 15,-1-1 16-15,0 2 21 16,-9-12 17-16,6 21 12 0,-6-7 15 0,0-14 9 0,0 0 2 16,-11 32 1-16,1-23 8 15,-1 2-8-15,-3-3-5 0,-2 0-12 0,0-2-6 0,1-1-8 16,-2 0-6-16,2 0-22 0,3-3-32 0,-2-1-41 16,14-1-65-16,0 0-90 15,-24-8-65-15,17 6-107 0,7 2-202 16,0 0-32-16,4-20-275 0,-4 20-242 15</inkml:trace>
  <inkml:trace contextRef="#ctx0" brushRef="#br1" timeOffset="-46702.19">24204 14009 2710 0,'0'0'27'0,"0"0"13"0,0 0-8 16,0 0-8-16,0 0-4 0,0 0 8 0,0 0-7 0,0 0 5 16,0 0-6-16,53-4-3 15,-53 4-3-15,34 0 6 0,-16-1 5 0,2 1-1 0,-20 0-7 16,38-3-13-1,-21 3-46-15,2 0-39 0,-19 0-39 0,27-3-43 0,-13 1-91 16,-14 2-496-16,12-7-31 16</inkml:trace>
  <inkml:trace contextRef="#ctx0" brushRef="#br1" timeOffset="-46481.77">24343 13907 2175 0,'-14'-9'40'15,"14"9"24"-15,0 0 4 0,0 0-4 16,0 0 9-16,0 0 32 0,0 0 35 0,0 0 27 15,0 0 10-15,0 0 3 16,0 0-10-16,0 39-6 0,0-39-4 0,2 32-8 16,-2-15-15-16,2 1-14 15,-2 3-17-15,0-3-9 0,0 4-9 0,0-1-12 0,0 0-15 16,3-1-19-16,-2-3-26 16,-1 3-33-16,0-4-37 0,0-16-48 0,4 29-53 15,-2-15-51-15,3-5-67 0,-3-1-131 0,-2-8-116 16,9 13-368-16,-9-13-260 0</inkml:trace>
  <inkml:trace contextRef="#ctx0" brushRef="#br1" timeOffset="-45592.23">24842 13788 2589 0,'-2'-22'-75'15,"2"22"28"-15,0 0 27 0,0 0 23 0,-6-17 22 16,6 17 21-16,0 0 20 0,0 0 29 16,0 0 14-16,0 0 16 0,0 0 16 0,0 0 3 15,0 0-1-15,0 0 0 0,-19 36-2 0,14-20-12 16,0 4-9-16,1 5-12 15,0-2-8-15,-3 6-9 0,1-2-8 0,1 4-10 0,-1-2-6 16,0-1-7-16,2 0-7 16,0-1-4-16,0-2-6 0,-3 0-4 0,2-2-6 15,1-5-9-15,3 0-14 0,-4-3-12 16,1 0-19-16,4-15-18 0,-6 19-22 0,6-19-29 16,-6 11-18-16,6-11-19 0,0 0-19 0,0 0-4 15,0 0 2-15,0 0 10 16,-14-45 12-16,14 25 20 0,2-9 19 0,4-6 23 0,-3-1 46 15,4 0 33 1,1 1 32-16,1 1 20 0,1 4 11 0,-1 0 6 0,1 5 7 16,2 2 3-16,-1 1 3 15,4 2 0-15,0 2 0 0,-1 1-8 0,7 4-3 0,-5 0-8 16,3 4-3-16,0 1-4 16,0 4 0-16,-2 3-3 0,2-2-5 0,-19 3-2 15,33 8-7-15,-20-4-6 0,1 3-9 0,-6 2-2 16,-8-9-4-16,10 20-2 0,-8-9 0 15,-2-11-5-15,-7 24 1 0,-2-10 6 0,0 1-1 16,-6-1 7-16,2 1 10 16,-1 2 10-16,-1-2-17 0,2 3 18 0,1-3-10 15,0 2 1-15,5 2-11 0,0-2 4 16,3 0-6-16,2 2-2 0,2-2-14 0,4 2-18 16,2 1-33-16,4 0-27 0,2-2-43 0,0-1-55 15,3-2-65-15,2 0-53 0,-1-3-66 16,-5-2-137-16,5-1-105 0,-3-2-28 0,-2-1-250 15,5-2-209-15</inkml:trace>
  <inkml:trace contextRef="#ctx0" brushRef="#br1" timeOffset="-45291.77">25201 14186 2617 0,'0'0'53'0,"13"-11"36"0,-13 11-5 15,0 0-1-15,7-11 11 0,-7 11 18 0,0 0 10 0,0 0 8 16,-2-21-7-16,2 21 0 15,0 0 1-15,-14-20 5 0,14 20 6 0,-10-8 2 16,10 8-4-16,-11-13-8 16,11 13-7-16,0 0-17 0,-15-9-9 0,15 9-18 0,0 0-9 15,0 0 2-15,0 0-9 16,0 0-2-16,-31 23-3 0,26-12-10 0,1 5-5 16,0 0-2-16,2 4-2 0,0 0-6 0,0 7-3 0,2-2-2 15,-2 4-8-15,2-1-1 16,0 1 5-16,-1 0-2 0,-2-1-2 0,0-1-6 15,1-1 1-15,-2-2-1 0,2-4-19 16,0 0-29-16,-3-3-44 0,1-4-65 0,0-2-82 16,-3-3-78-16,7-8-145 15,-12 7-158-15,12-7 33 0,-18-4-325 0,18 4-288 16</inkml:trace>
  <inkml:trace contextRef="#ctx0" brushRef="#br1" timeOffset="-45172.11">25024 14476 2876 0,'0'0'124'0,"8"-11"29"16,-8 11-14-16,14-8-21 15,-14 8-13-15,27-6-14 0,-13 2-8 0,5 1-11 16,0 2-39-16,-1-2-52 0,4-1-43 16,1 2-64-16,-1 0-41 0,-2 0-42 15,-2-3-106-15,2 1-567 0,-2-2-254 16</inkml:trace>
  <inkml:trace contextRef="#ctx0" brushRef="#br1" timeOffset="-44902.3">25491 13676 2633 0,'0'0'-9'15,"0"0"56"-15,0 0 0 0,34 22 15 0,-26-8 13 16,3 8 12-16,3 6 15 0,-5 2 12 15,3 4 4-15,1 9 1 0,-4 2-2 16,0 0-15-16,-2-3-9 0,-5 0-12 16,-2 2-12-16,-5-1-22 0,-2 6-32 0,-4-3-40 15,-6-2-55-15,-3 2-62 16,-12 10-62-16,-8-8-106 0,-5-2-640 0,-6-6-380 16</inkml:trace>
  <inkml:trace contextRef="#ctx0" brushRef="#br1" timeOffset="-44211.88">23027 13730 2826 0,'0'0'-57'0,"11"-16"66"16,-11 16 20-16,10-17 12 0,-10 17 10 0,9-14 18 15,-9 14-2-15,6-14 5 16,-6 14-6-16,0 0-11 0,6-12-11 0,-6 12 1 0,0 0-1 16,0 0 1-16,0 0 8 0,0 0 10 15,0 0 16-15,0 0 11 0,0 0 10 16,0 0 9-16,0 0 9 0,-51 18 9 0,43-8-2 15,0 3 0-15,-2 5-4 0,-2 5-29 16,2 0-6-16,-3 5-11 0,3 0-6 0,-3 4-12 16,4 3-3-16,-1-1-4 15,0 1-8-15,0 1 4 0,4 0-8 0,0 3-8 0,2-2-2 16,2 2 1-16,0-1-2 16,4 1-7-16,0 0-5 0,6-1 2 0,0 2-18 15,8 2-26-15,0-4-35 0,4 1-58 0,1-4-88 16,5-2-75-16,-4-7-185 15,2-3-114-15,1 2-14 0,-1-3-299 0,-2-3-276 0</inkml:trace>
  <inkml:trace contextRef="#ctx0" brushRef="#br1" timeOffset="-40448.02">25996 13734 2658 0,'0'0'-55'0,"0"0"32"16,-25 45 11-16,17-32 16 15,1 2 20-15,-3 4 31 0,-1 1 31 0,3 2 7 16,1-1 3-16,-3 4 8 0,4 2 5 0,-3-1 4 0,3 3 5 16,1 0-5-16,2 1-4 15,-1-2-7-15,2 1-11 0,2 2-11 0,0-2-15 16,2-2-24-16,0 0-37 15,2-2-51-15,0 0-61 0,4-4-63 0,1 0-66 0,-1-8-113 16,2 1-576-16,-1-3-332 16</inkml:trace>
  <inkml:trace contextRef="#ctx0" brushRef="#br1" timeOffset="-39942.04">26151 13911 2749 0,'0'0'10'0,"-2"-20"35"16,2 20 4-16,0 0-6 15,2-19 10-15,-2 19 2 0,0 0 14 0,0 0-7 16,4-15-15-16,-4 15-9 16,0 0-13-16,16-7-7 0,-16 7-8 0,16-4-5 0,-16 4-15 15,22-3-8-15,-22 3-10 0,19-3-4 16,-19 3 21-16,17-3-13 0,-17 3 4 15,0 0 3-15,21-5 3 0,-21 5 10 0,0 0 5 16,0 0 13-16,0 0 11 0,13-4 11 16,-13 4 5-16,0 0 13 0,0 0 14 0,0 0 3 15,0 0 10-15,0 0 2 0,0 0 1 16,0 0-2-16,-38 31-10 0,33-18-6 0,5-13-8 16,-6 30-5-16,6-10-1 0,0 1-10 0,2-1-5 15,2 6-5-15,-1 0-2 16,1 0-5-16,0 2-2 0,1-2-3 0,0 1-1 15,-3 0-4-15,-2-7 4 0,0 1 0 16,0 0 11-16,-2-2 10 0,-3-2 16 0,-2 2 1 16,-2-5 12-16,-1-1-7 15,2-2 10-15,-5 0 1 0,2-3-1 16,-1-1 2-16,12-7 1 0,-19 11 0 0,7-7-13 16,12-4-6-16,0 0-12 0,-15 3-9 0,15-3-29 15,0 0-17-15,0 0-25 0,0 0-26 0,0 0-29 0,0 0-37 16,0 0-46-1,55-14-45-15,-39 11-31 0,0 2-34 0,2-3-55 0,0 1-160 16,0 2-459-16,0-3-393 16</inkml:trace>
  <inkml:trace contextRef="#ctx0" brushRef="#br1" timeOffset="-39191.96">26634 14009 2865 0,'7'-11'-100'0,"-7"11"9"15,0 0 3-15,0 0 19 0,0 0 11 16,0 0 15-16,0 0 18 0,6-13 8 0,-6 13 2 16,0 0 12-16,0 0 9 0,0 0 9 0,0 0 5 15,0 0 0-15,0 0 10 0,0 0-4 0,0 0-5 16,0 0 9-16,0 0 2 15,0 0 14-15,0 0 4 0,0 0 8 0,0 0 12 16,0 0-14-16,0 0-6 0,0 0 3 16,0 0-10-16,0 0-4 0,0 0-1 0,0 0-5 15,0 0-1-15,0 0-2 0,0 0-2 16,0 0-5-16,0 0-2 0,0 0 1 16,0 0-2-16,0 0-1 0,0 0 4 0,0 0 0 0,0 0 8 15,0 0 0-15,0 0 1 16,0 0 0-16,0 0 0 0,0 0-3 0,0 0 1 15,0 0-5-15,0 0-3 16,0 0-4-16,0 0-1 0,0 0-3 0,0 0-2 0,0 0 0 16,0 0-1-16,0 0-3 15,0 0 1-15,0 0-3 0,0 0 3 0,0 0-4 0,0 0 2 16,0 0-2 0,0 0 0-16,0 0 1 0,0 0 0 0,0 0-3 0,0 0 0 15,0 0-1-15,0 0-3 0,0 0-10 16,0 0-16-16,0 0-10 0,0 0-20 15,0 0-28-15,0 0-32 0,0 0-25 0,0 0-19 0,0 0-31 16,0 0-72-16,0 0-556 16,0 0-143-16</inkml:trace>
  <inkml:trace contextRef="#ctx0" brushRef="#br1" timeOffset="-37142.02">26704 13958 2403 0,'14'-8'-47'0,"-14"8"38"16,0 0 1-16,0 0 31 16,0 0 17-16,11-7 25 0,-11 7 21 0,0 0-2 0,0 0 6 15,0 0 3-15,0 0 11 16,0 0 16-16,0 0 12 0,0 0 3 0,0 0 0 16,0 0-7-16,0 0-9 0,0 0-11 0,0 0-7 0,-59 1-14 15,59-1-8-15,-29 6-8 16,13-2-6-16,-2 1-8 0,0-1-6 0,3 0-3 15,-4 2-4-15,8 0-5 16,-5 0-3-16,16-6-2 0,-20 11-3 0,11-3-1 0,9-8-5 16,-7 14-2-16,7-14-6 15,0 0-3-15,5 25-5 0,-5-25-6 0,20 23-4 0,-11-9-1 16,7-1 0 0,-3 5 0-16,6-4 1 0,-4 4-2 0,3-3 2 0,-3 0 2 15,-3 2-2-15,-1-3 7 0,1-3 7 16,-6 3 5-16,-1-3 14 0,-5-11 5 15,2 21 2-15,-2-21-1 0,0 0-5 0,-11 22-2 0,-1-16-4 16,12-6 0-16,-25 8-3 16,12-4-9-16,13-4-8 0,-25 0-21 0,12 0-24 15,13 0-43-15,-24-6-45 16,24 6-63-16,-17-9-46 0,11 3-67 0,1-1-86 0,5 7-188 16,-4-16-347-16,4 16-327 0</inkml:trace>
  <inkml:trace contextRef="#ctx0" brushRef="#br1" timeOffset="-36892.01">26940 14131 2935 0,'0'0'14'0,"19"0"2"15,-19 0-3-15,21-1-1 0,-21 1 1 0,27 1-4 16,-27-1 5-16,29 0-2 16,-13 0-9-16,-16 0-11 0,33 0-11 0,-19 0-9 15,-14 0-20-15,27 0-27 16,-27 0-36-16,23-1-26 0,-14-4-46 0,-9 5-134 0,8-7-349 16,-8 7 95-16</inkml:trace>
  <inkml:trace contextRef="#ctx0" brushRef="#br1" timeOffset="-36721.97">27090 14026 2033 0,'-16'-8'62'0,"16"8"23"0,0 0 19 16,0 0 23-16,0 0 30 0,0 0 26 0,0 0 10 16,0 0-4-16,-20 28-11 15,20-15-13-15,-2 4-11 0,-1 2-9 0,3 1-11 16,-2 0-12-16,2 2-14 0,-2-2-15 16,0 2-6-16,0 2-24 0,-1-2-27 0,1-1-36 15,0-4-45-15,2 3-55 0,-2-3-57 0,2-2-55 16,0-2-46-16,-2-1-109 15,2-12-614-15,2 19-439 0</inkml:trace>
  <inkml:trace contextRef="#ctx0" brushRef="#br1" timeOffset="-36312.03">27586 13969 2935 0,'0'0'-95'0,"3"-17"26"16,-3 17 16-16,0 0 21 0,0 0 34 0,-18-19 33 15,18 19 33-15,-20-10 29 0,20 10 27 0,-27-4 8 16,10 3 12-16,17 1 8 0,-37 0 2 15,18 1-8-15,2 3-8 0,-4 0-3 0,4 6-16 16,-3 2-5-16,1-2-7 0,0 6-8 16,4-1-1-16,0 2-6 0,1-2 18 0,7 4-12 15,-1 1-7-15,2-4-2 0,0 5-2 16,6-4-2-16,0-1-7 0,6 2-5 0,2-3-9 16,1 1-5-16,7 0-5 0,1-1-17 0,4-1 6 15,2-5-8-15,0 2-7 16,5-3-11-16,-1 0-24 0,0-3-35 0,4-5-39 15,-3-5-49-15,1-2-68 16,-2 0-70-16,4-8-110 0,-4-2-194 0,-7 0-52 0,2-6-386 16,-8 5-492-16</inkml:trace>
  <inkml:trace contextRef="#ctx0" brushRef="#br1" timeOffset="-36091.89">27937 13763 3272 0,'14'-4'64'0,"-14"4"2"0,0 0-4 0,0 0 23 16,26 12 25-16,-26-12 25 0,14 21 2 15,-3-4-12-15,-1 4-14 0,-2 6-8 0,-2 5-5 16,1 2-6-16,0 6-9 0,-4-2-5 0,-1 2-12 16,-4 1 5-16,-3 0-24 0,-4 0-26 15,-2 2-40-15,-9-1-50 0,-3-2-69 0,-15 10-75 16,-7-7-101-16,-5-4-204 15,-10-3-93-15,-7-6-284 0,-3 1-276 0</inkml:trace>
  <inkml:trace contextRef="#ctx0" brushRef="#br1" timeOffset="-34371.9">28563 13850 2674 0,'-16'-7'6'0,"16"7"44"0,-20-6 10 0,20 6 9 0,-22 0 17 16,22 0 6-16,0 0 6 15,-31 6-3-15,31-6-9 0,-14 14-8 0,14-14-10 16,-9 16-2-16,9-16-7 16,0 21-9-16,0-21-5 0,13 22-2 0,-6-11-9 15,5 3-3-15,1-3-3 0,0 0 0 16,1 3 13-16,-1 1 16 0,0 0 24 0,-1 0 22 15,-3 4 15-15,-4-1 10 0,2 0-4 0,-7 0-4 16,-2 2 18-16,-4-2 0 16,-2 1-5-16,-5 1-5 0,-3-6-7 0,-2-1-14 0,-3 2-11 15,-6-4-13-15,3-4-30 16,-3-2-39-16,-1-1-57 0,1-1-78 0,-1-6-89 16,0-2-95-16,5-1-202 0,0-1-126 0,2-5 23 0,1-1-351 15,2-5-400-15</inkml:trace>
  <inkml:trace contextRef="#ctx0" brushRef="#br1" timeOffset="-32891.77">26894 13105 2814 0,'0'0'-122'0,"21"-1"11"16,-21 1 26-16,23-1 23 0,-23 1 7 15,24-3 32-15,-24 3 15 0,29 0 13 16,-9 0 3-16,-1 0 25 0,-19 0 16 0,42 0 17 15,-19 0 18-15,0 3 6 0,2-3 8 16,-2 1 5-16,7 0-1 0,-3 2-2 0,2 0-10 16,2-2-2-16,1 1-9 15,-3 0-7-15,0 1-8 0,3 1-7 0,-1-2-6 0,0 2-2 16,-1 0-3-16,-1-3-6 16,0 4 0-16,3-4-3 0,1 3-3 0,-4 0 5 15,3-2 1-15,-3 2 0 0,3-3 0 0,-1 3 2 0,2-1-3 16,-1 1-1-1,-3-1-4-15,3-1-2 0,-3 2-3 0,-2 0-3 0,4-1-1 16,-3 0-7-16,-2-2 2 16,0 3-3-16,-3-2 0 0,-2 1 7 0,0 0 3 15,-2-2 6-15,1 1 5 16,-4 0 5-16,2 0-2 0,-18-2 0 0,28 4-5 0,-16-2-3 16,-12-2-2-16,21 2-7 0,-21-2-6 0,19 1 2 15,-19-1-3-15,17 4 0 16,-17-4 5-16,0 0-1 0,24 3 1 0,-24-3 0 15,14 1 0-15,-14-1-2 0,0 0 8 16,21 2-1-16,-21-2 2 0,0 0 11 0,15 2 6 16,-15-2 4-16,0 0-4 15,0 0 26-15,0 0-7 0,18 2 0 0,-18-2-4 16,0 0-10-16,0 0-8 0,0 0-2 16,0 0-9-16,0 0 0 0,0 0-1 0,0 0-9 15,0 0 3-15,0 0-6 0,0 0 3 16,0 0-4-16,0 0-5 0,0 0 1 15,-50-14 1-15,50 14-3 0,-30-3-1 0,9-1-3 0,0 0 0 16,-2 0-2-16,-5-1-3 16,1 1 2-16,-3 0 4 0,-1 0-3 0,4-2-4 15,-3 1-3-15,0 1-1 0,1-1-4 16,-1 1 0-16,-1-2 0 0,4 0-2 0,-2 3 3 16,3-1 3-16,-1-1-6 0,-1 2 8 0,1 1-3 15,4 0-7-15,-1 0 3 16,1 2 4-16,1 0-12 0,2 2-7 0,-3-2-14 0,5 2-13 15,-2 0-7-15,-2 0-6 16,3-2 1-16,-3 1-1 0,2-1 3 0,-1 0 7 16,2 0 4-16,-2 0 6 15,1-1 3-15,0 1 4 0,-1-2 2 0,4 2 4 16,-3-2 3-16,3 2 1 0,0-2 7 16,0 0-1-16,2 2 2 0,-1-2 2 0,16 2 2 15,-25 0 1-15,10-2 2 0,4 0 5 0,11 2-2 0,-23-1 3 16,9-1 4-16,14 2-4 15,-22-2 5-15,22 2-1 0,-22 0 3 0,11-2-1 16,11 2 2-16,-20-1 4 16,20 1-3-16,-25 0 2 0,25 0 3 0,-23 0-3 0,12 0 1 15,11 0-1-15,-20 1-1 16,9 1 1-16,11-2 2 0,-21 4-1 0,10-3-4 16,11-1 2-16,-21 4 7 0,11-2-4 0,10-2 3 0,0 0-4 15,-30 6 4-15,30-6-3 16,-20 6 2-16,20-6 0 0,-15 3 5 0,15-3 1 15,-21 6 8-15,21-6-3 0,-15 6 0 16,15-6-3-16,-23 6-1 0,23-6-2 0,-16 5 2 16,16-5-4-16,-15 4 0 15,15-4-1-15,-17 4-8 0,17-4 2 0,0 0 4 0,-19 5-3 16,19-5 4 0,0 0-7-16,-19 5 6 0,19-5 4 0,0 0-1 0,-17 1-2 15,17-1 1-15,0 0 9 0,0 0 0 16,-25 0 0-16,25 0-4 0,0 0 2 15,-22-1-7-15,22 1 13 0,0 0 0 0,-19-2-4 0,19 2 2 16,0 0-9-16,0 0-18 16,-19-4 5-16,19 4-9 0,0 0-16 0,0 0-31 15,0 0-48-15,0 0-81 16,-5-6-105-16,5 6-190 0,0 0-140 0,0 0 3 0,0 0-374 16,0 0-455-16</inkml:trace>
  <inkml:trace contextRef="#ctx0" brushRef="#br1" timeOffset="-22431.88">21035 12800 1089 0,'0'0'371'15,"0"0"-90"-15,0 0-88 16,-14-6-67-16,14 6-27 0,0 0-4 0,0 0 1 15,0 0 3-15,0 0 8 16,0 0 1-16,0 0-1 0,0 0-6 0,0 0-2 0,0 0 9 16,0 0 6-16,0 0 3 15,0 0-5-15,0 0-5 0,0 0-8 0,0 0-6 0,0 0-3 16,0 0-2-16,0 0-5 16,50 20 0-16,-37-16-8 0,-13-4-2 0,23 8-7 15,-10-6-9-15,1 1-9 0,-14-3 1 0,28 6-10 16,-13-4-3-16,-15-2-6 15,28 4-14-15,-14-2-18 0,1-2-29 0,-15 0-37 0,23 1-44 16,-23-1-61-16,24-1-45 16,-18-3-56-16,-6 4-146 0,13-8-555 0,-13 8-428 15</inkml:trace>
  <inkml:trace contextRef="#ctx0" brushRef="#br1" timeOffset="-22241.86">21097 12683 3171 0,'0'0'89'0,"-22"-2"3"16,22 2-9-16,0 0-9 0,0 0-8 0,0 0-8 16,0 0-5-16,0 0-1 15,0 0-5-15,0 0-9 0,0 0-2 0,47-13-1 0,-47 13-4 16,28-3-6-16,-14 2-3 16,-14 1-5-16,36-4-34 0,-19 4-55 0,5-2-69 0,0 2-69 15,0-3-123-15,5-2-632 0,-1 1-408 0</inkml:trace>
  <inkml:trace contextRef="#ctx0" brushRef="#br1" timeOffset="-20182.01">29177 12708 2823 0,'0'0'-110'0,"0"0"39"0,0 0 34 0,0 0 21 16,0 0 41-16,0 0 31 15,0 0 22-15,-2-21 17 0,2 21 17 0,0 0 2 0,0 0 4 16,0 0 6-16,0 0 1 16,0 0-2-16,0 0-2 0,0 0-7 0,0 0-9 15,0 0 9-15,0 0 2 0,0 0-7 0,0 0-4 16,0 0-9-16,0 0-13 0,0 0-2 15,-4 61-11-15,0-43-10 0,2 2-3 0,-2 5-7 16,2 0-9-16,0 1 0 16,2 3-3-16,2-2-5 0,-2 1-3 0,2-1-3 15,2 0-5-15,2-3-2 16,0 1-3-16,1-5 1 0,1 2-3 0,3-5-2 16,0-4 0-16,-1 0-2 0,2-3 0 0,2-4-8 15,0-2-1-15,-14-4 1 0,26-2 2 16,-26 2-2-16,29-15 2 0,-13-1-6 0,0-1 1 15,-1-8-2-15,2 1 21 0,-2-5 6 16,1 1-6-16,0-3 9 0,-4 1 6 0,-2 5-25 16,-3-2 13-16,-3 2 1 15,-1 4-2-15,-3 3-1 0,0-2-3 0,-5 3 0 16,-2 2-4-16,7 15 1 0,-14-23 1 0,6 16 2 0,8 7-4 16,-16-8 3-16,16 8-2 15,0 0-3-15,0 0-3 0,0 0-4 0,-29 21-13 0,29-21-25 16,-2 19-28-16,4-8-40 15,-2-11-51-15,8 27-62 16,1-12-52-16,-3-3-72 0,0 1-157 0,3 0-120 16,0-2-11-16,-3 3-194 0,2-1-147 0</inkml:trace>
  <inkml:trace contextRef="#ctx0" brushRef="#br1" timeOffset="-19662.25">29670 13119 2406 0,'0'0'-15'0,"22"-8"15"0,-22 8 14 16,0 0 21 0,10-13 27-16,-10 13 22 0,11-9 19 0,-11 9 11 0,10-16-1 15,-3 7 6-15,-7 9 3 0,11-23 4 0,-9 12 7 16,4-2-2-16,-6 13-2 15,6-25-8-15,-4 14 0 0,-2 11-9 0,2-19-14 0,-2 19-13 16,0-18-7-16,0 18-2 16,0 0-15-16,-12-17-2 0,12 17 1 0,0 0-8 15,0 0-5-15,-32 12-5 16,32-12-8-16,-23 27 1 0,12-7 0 0,-2 3-7 16,3 5-2-16,0 3-1 0,-2 1-1 0,2 1-3 15,2 1-3-15,-3-2 0 0,3 0 0 16,1 1-6-16,-1-6-1 0,1 0 2 0,1-2-8 15,0-2 1-15,0-4-9 0,2-3-5 16,-4 0-7-16,4-5-13 0,4-11-21 0,-10 13-18 16,10-13-7-16,0 0 8 15,0 0 0-15,0 0 5 0,0 0 7 0,-21-28 11 16,21 28 18-16,0 0 17 16,6-32 22-16,-6 32 11 0,7-19 17 0,-7 19 10 0,12-14 12 15,-12 14 11-15,18-11 3 0,-18 11 5 0,18-7 15 16,-5 2-11-16,-13 5-15 0,25-2-4 15,-10 0-2-15,-15 2-16 0,32 2-30 0,-13-2-44 16,-2 0-57-16,0-2-69 16,2 2-85-16,0-2-79 0,-3-1-172 15,4-1-150-15,-5 0 30 0,2-1-255 16,0-1-212-16</inkml:trace>
  <inkml:trace contextRef="#ctx0" brushRef="#br1" timeOffset="-17432">31328 12201 1871 0,'0'0'246'0,"0"0"-87"0,0 0-12 0,11 17 2 16,-11-17-1-16,0 0 7 0,0 21-4 15,0-21 2-15,-2 23 16 0,2-23 0 0,0 31 0 16,-3-14-3-16,3 6-24 16,0-1-7-16,3 1-18 0,-3 6-11 0,4 0-10 15,-2-1-9-15,0 2-9 0,0 1-13 16,2-2-2-16,0-1-12 0,-2-1-18 0,3 0-19 15,-1-3-34-15,-1-3-44 0,-1-2-48 0,-2-1-67 0,4-2-59 16,-4-4-60-16,0-12-158 16,-4 21-161-16,2-13-255 0,2-8-233 0</inkml:trace>
  <inkml:trace contextRef="#ctx0" brushRef="#br1" timeOffset="-16971.81">31110 12862 2635 0,'0'0'-39'15,"0"0"18"-15,0 0 24 0,-30-7 18 0,30 7 23 0,0 0 9 16,0 0 6-16,0 0 3 16,0 0 7-16,0 0 16 0,0 0 2 0,0 0 16 0,0 0 7 15,0 0-2-15,0 0-9 16,60 17-11-16,-41-13-9 0,1-1-8 0,8 3-9 16,2 0-6-16,9 0-7 0,3-3-6 0,2 4-3 15,9 0-4-15,2-3-4 16,2 1-3-16,3 1-6 0,-4-2 0 0,1 0-6 0,3-2 0 15,-5 2-2-15,-6-3 6 16,5 3 1-16,-7 0 4 0,-3-4 0 0,1 2 0 16,-5-1-3-16,5 2 0 15,-11-2-2-15,2-1 0 0,-2 3-4 0,-1-2 1 16,-3 2-4-16,0 0 1 0,-3-1-1 16,-3 0 0-16,-2 0-1 0,0-1-4 0,-3 2-10 15,-2-1-19-15,0-1-34 0,-3 3-42 0,-14-4-61 0,26 6-50 16,-20-4-75-16,-6-2-159 15,11 6-526-15,-11-6-411 0</inkml:trace>
  <inkml:trace contextRef="#ctx0" brushRef="#br1" timeOffset="-15351.94">31205 13385 2884 0,'0'0'-64'0,"-16"-6"44"16,16 6 13-16,0 0 18 0,0 0 21 0,0 0 21 0,0 0 23 15,0 0 10-15,0 0 5 0,0 0-1 0,0 0 3 16,0 0 1-16,0 0-1 15,0 0-5-15,0 0-11 0,0 0-4 0,0 0-12 16,0 0-4-16,0 0-7 16,50 15-6-16,-50-15-3 0,19 1-3 0,-19-1-6 0,20 0-3 15,-20 0-3-15,0 0 1 16,24-1-5-16,-24 1 6 0,0 0 3 0,18-2 9 16,-18 2 1-16,0 0 4 0,0 0-1 0,0 0 5 15,0 0-4-15,0 0-2 16,0 0-5-16,0 0-1 0,0 0 0 0,0 0-13 0,0 0 5 15,0 0-8-15,-22 40 4 16,16-25 2-16,2 0-4 0,0 2-3 0,2 2-4 16,0 2 5-16,0-1-9 15,2 0 0-15,-2 2 1 0,2-2 0 16,-3 1-4-16,3-2 2 0,-2 1-3 0,-1-4-18 16,1 2-1-16,2-18 4 0,-6 28 3 0,2-14 2 15,-2-2 2-15,6-12 0 0,-15 17 0 0,9-10 0 16,6-7 9-16,-18 7 8 0,18-7 4 15,-16 6 5-15,16-6 2 0,0 0-2 0,-22 4 4 16,22-4-3-16,0 0 1 16,0 0-3-16,0 0-3 0,0 0-6 0,0 0 0 0,0 0-3 15,0 0-1-15,0 0-4 16,0 0-16-16,58 2-24 0,-39-2-31 0,-1 0-34 16,2 0-44-16,-1 0-48 0,0 0-43 0,0-2-49 0,-2 0-89 15,2 0-136 1,-5-2-99-16,0-1-226 0,-4 1-165 0</inkml:trace>
  <inkml:trace contextRef="#ctx0" brushRef="#br1" timeOffset="-14791.98">31690 13537 2455 0,'0'0'-71'15,"0"0"11"-15,0 0 14 0,0 0 1 0,0 0 31 16,0 0 42-16,0 0 16 16,-32-18 21-16,32 18 13 0,-21 3 12 0,21-3 13 15,0 0 15-15,-32 5 0 0,32-5-6 0,-20 6-7 0,20-6-14 16,-16 7-8-16,16-7-7 15,-12 10-12-15,12-10-4 0,-4 13-5 0,4-13-10 0,0 0-10 16,0 0-11 0,12 27-15-16,-12-27-14 0,17 17-7 0,-8-10 5 0,3 4-8 15,-1-2 2-15,2 3 0 16,-1-1 2-16,1-2-1 0,-5 2 0 0,3 1 7 16,-11-12-1-16,11 19 7 0,-7-8 16 0,-4-11 16 15,0 20 6-15,0-20 8 16,-8 17 8-16,8-17 6 0,-16 15 5 0,6-7 6 0,10-8-7 15,-23 11-7-15,10-6-3 16,13-5-12-16,-25 6-11 0,14-2-28 0,11-4-43 16,0 0-60-16,-27 0-69 0,27 0-68 15,0 0-131-15,-15-11-607 0,10 5-424 0</inkml:trace>
  <inkml:trace contextRef="#ctx0" brushRef="#br1" timeOffset="-10611.88">30242 12923 571 0,'0'0'180'0,"-19"-2"-51"0,19 2-9 0,0 0-11 16,0 0-4-16,0 0-4 0,0 0 2 16,0 0 2-16,-23 0 22 0,23 0 19 0,0 0 17 15,0 0 3-15,0 0 2 0,0 0 11 0,0 0 1 16,0 0 0-16,-13 13-12 0,13-13-4 15,0 0-15-15,0 0-10 0,0 0-11 0,0 0-8 16,0 0-13-16,30 28-5 16,-30-28-10-16,21 5-3 0,-7-1-15 0,2 0-13 15,-16-4-1-15,31 4-4 16,-14-2-10-16,2-1-6 0,-19-1-23 0,28 2-34 0,-16-2-50 16,-12 0-58-16,26 2-68 0,-16 0-82 0,-10-2-162 15,17 2-197-15,-17-2-195 16,11 4-160-16</inkml:trace>
  <inkml:trace contextRef="#ctx0" brushRef="#br1" timeOffset="-9752.05">31104 13414 2385 0,'0'0'-46'0,"0"0"40"0,0 0 17 0,0 0 18 0,0 0 24 16,-18-3 24-16,18 3 25 0,0 0 17 0,0 0 8 15,-16 17-5 1,16-17 5-16,-17 17 0 0,8-5 10 0,1-1 0 0,-1 4-1 15,-1 3-1-15,2 3-32 0,-1 0-8 16,0-1-7-16,5 5-8 0,-2 1-7 0,2 1-8 16,2 1-1-16,2 1-12 15,0 4-7-15,2-2-3 0,0-1-14 0,2-1-28 16,0 0-34-16,2-2-40 16,1 0-47-16,6 0-57 0,-1 0-45 0,1-6-54 0,0-2-133 15,4-2-549-15,-3-2-394 0</inkml:trace>
  <inkml:trace contextRef="#ctx0" brushRef="#br1" timeOffset="-9191.95">31887 13693 2833 0,'0'0'-48'15,"0"0"43"-15,0 0 18 0,0 0 23 0,0 0 13 0,0 0 12 16,0 0 14-16,0 0 8 16,36 2-7-16,-36-2-3 0,19 2 1 0,-19-2 4 0,25 4 2 15,-7-3-8-15,-2 1-3 0,-16-2-7 16,34 4-9-16,-19-4-25 0,-15 0-36 15,28 3-43-15,-16-2-45 0,-12-1-55 0,22 0-49 16,-22 0-74-16,0 0-154 16,20-10-362-16,-20 5-96 0</inkml:trace>
  <inkml:trace contextRef="#ctx0" brushRef="#br1" timeOffset="-9001.92">32076 13634 2376 0,'-13'-12'27'15,"13"12"8"-15,0 0 12 16,0 0 4-16,0 0 25 0,0 0 25 0,0 0 13 15,0 0 11-15,0 0-1 0,0 0-10 16,0 0-2-16,-11 35-2 0,7-24-6 16,4-11-9-16,-7 27-6 0,5-11-13 15,-2-4-8-15,2 4-8 0,-2 1-9 0,2 0-20 16,2-17-35-16,-2 31-43 0,0-18-47 16,2-13-62-16,2 26-53 0,2-14-81 0,-4-12-668 15,6 17-392-15</inkml:trace>
  <inkml:trace contextRef="#ctx0" brushRef="#br1" timeOffset="-8681.75">32355 13661 2794 0,'8'-14'-86'0,"-8"14"30"0,0 0 12 0,4-15 20 15,-4 15 18-15,0 0 24 16,0 0 29-16,0 0 25 0,0 0 16 0,-25-11 11 0,25 11 12 16,0 0 8-16,-28 5-1 15,28-5 8-15,-16 10-5 0,16-10-1 0,-20 17-8 16,10-9-5-16,1 3-8 16,1 0-10-16,8-11-3 0,-8 25-31 0,6-15-3 0,2-10-6 15,4 26-3-15,2-11-4 0,2-3-4 0,3 3-6 16,4-2-12-16,-2-1-22 15,1-2-29-15,4-1-34 0,-4-2-33 0,3-1-48 16,0-2-25-16,0-1-45 16,-17-3-31-16,30 0-73 0,-16-7-615 0,-1 1-349 0</inkml:trace>
  <inkml:trace contextRef="#ctx0" brushRef="#br1" timeOffset="-8471.65">32625 13559 2905 0,'12'-15'-6'0,"-12"15"26"0,10-9 13 15,-10 9 19-15,0 0 33 0,0 0 19 16,0 0 16-16,0 0 1 0,27 17-5 16,-27-17 1-16,9 25-4 0,-7-7 1 15,0 1 2-15,0 4-30 0,-2 1-6 0,-2 2-8 16,0 1-3-16,-2 0-12 16,-1 1-5-16,-1-2-9 0,-5 5-16 0,1-7-34 15,0-2-47-15,-4 0-57 0,2-4-73 0,-3 0-69 0,-2-7-117 16,5-2-196-16,-1-1-332 15,0-3-277-15</inkml:trace>
  <inkml:trace contextRef="#ctx0" brushRef="#br1" timeOffset="-7981.87">32988 13072 2825 0,'0'0'28'16,"0"0"3"-16,0 0 11 0,0 0 35 0,0 0 23 15,0 0 16-15,0 0 9 16,0 0 6-16,0 0 5 0,0 0 6 0,0 0 4 16,0 0-4-16,0 0-13 0,0 0-2 15,0 0-20-15,0 0-6 0,0 0-37 0,0 0-5 16,0 0-7-16,0 0-11 16,0 0-18-16,0 0-33 0,0 0-50 0,0 0-61 0,0 0-74 15,6-11-71-15,-6 11-142 0,0 0-203 0,0 0-317 16,0 0-339-16</inkml:trace>
  <inkml:trace contextRef="#ctx0" brushRef="#br1" timeOffset="-7141.58">33005 13543 2648 0,'0'0'-164'0,"0"0"18"0,0 0 6 0,0 0 21 16,0 0 2-16,0 0 14 15,0 0 12-15,0 0 10 0,4-16 14 0,-4 16 26 16,0 0 19-16,0 0 23 16,0 0 18-16,0 0 13 0,0 0 3 0,0 0 1 15,0 0 7-15,0 0 8 0,0 0 5 0,0 0 9 0,0 0 6 16,0 0 4-16,20 0-9 15,-20 0 5-15,0 0-2 0,0 0-3 0,0 0-9 16,0 0 7-16,0 0-11 16,0 0-13-16,0 0 5 0,0 0-15 0,0 0-5 15,0 0 8-15,0 0-35 0,0 0-45 16,0 0-47-16,0 0-50 0,0 0-90 0,0 0-439 16,0 0 85-16</inkml:trace>
  <inkml:trace contextRef="#ctx0" brushRef="#br1" timeOffset="-6292.17">32579 12958 1851 0,'-21'-3'-90'0,"21"3"21"0,0 0 7 0,-24 0 9 15,24 0 6-15,0 0 10 16,0 0 15-16,-24 0 13 0,24 0 18 0,0 0 24 16,0 0 11-16,-20 3 20 15,20-3 24-15,0 0 16 0,0 0 9 0,0 0 9 0,0 0-2 16,0 0 2-16,-12 5-3 16,12-5-2-16,0 0 1 0,0 0 12 0,0 0-4 0,0 0-1 15,0 0-2-15,0 0-4 0,0 0-7 16,0 0-8-16,52 10-14 0,-52-10-5 15,24 3-10-15,-7 0-5 0,-1 0-11 0,4-1-3 16,-4 0-6-16,6 2-4 16,-3-2 6-16,2 1 1 0,2 2 2 0,-1-4-1 0,3 5-2 15,0-2 0-15,2-1 2 16,1 1-2-16,0 0-4 0,3 2 1 0,-1-3-1 16,0 3-7-16,-1-2-3 0,1 0-4 0,-2 0 1 15,-3 0-5-15,3 0-2 16,-8 0-2-16,2-1-6 0,-3-1 4 0,-2 0-7 0,-17-2 1 15,25 4-7-15,-12-3-9 16,-13-1-27-16,19 3-35 0,-19-3-50 0,0 0-57 0,16 3-63 16,-16-3-80-1,0 0-160-15,0 0-162 0,0 0-250 0,0 0-252 16</inkml:trace>
  <inkml:trace contextRef="#ctx0" brushRef="#br1" timeOffset="-5721.9">32968 13477 2499 0,'9'-11'-126'15,"-9"11"37"-15,0 0 28 0,8-11 38 0,-8 11 20 16,0 0 25-16,0 0 26 0,9-12 0 0,-9 12 5 0,0 0 8 16,0 0 1-16,0 0 7 15,7-11 1-15,-7 11 2 0,0 0 0 0,0 0 13 16,0 0 7-16,0 0 4 15,0 0-1-15,0 0 4 0,-39-2-3 0,39 2 6 16,0 0-7-16,-32 3-3 16,32-3-5-16,-20 4-4 0,20-4-4 0,-20 4-2 0,20-4-5 15,-21 8-9-15,21-8-5 16,-15 9-4-16,15-9-4 0,-13 11-6 16,13-11-1-16,-8 13-9 0,8-13-1 0,0 0-5 0,4 22-9 15,-4-22-11-15,13 15-10 0,-2-7-1 16,-1 2 2-16,3 0-1 0,-1 1 2 0,2-2-2 15,-2 1 1-15,0 1 3 16,2 0 10-16,-4 3 6 0,-2-1 0 0,-1-2 9 0,-7-11 10 16,6 22 4-16,-6-22 1 15,-4 21 10-15,4-21-24 0,-13 17 1 0,13-17 0 16,-16 11-3-16,2-5 2 16,2-1-13-16,12-5-15 0,-26 4-25 0,26-4-34 15,-23 3-58-15,23-3-81 0,-19-4-60 0,19 4-92 0,-15-6-155 16,9 1-89-16,6 5-248 15,-4-14-183-15</inkml:trace>
  <inkml:trace contextRef="#ctx0" brushRef="#br1" timeOffset="-4212.07">32962 12289 2533 0,'0'0'-28'0,"0"0"31"0,-10-8 30 15,10 8 25-15,0 0 19 0,0 0 8 16,0 0 2-16,0 0 3 0,0 0 2 0,0 0 7 16,0 0 3-16,0 0 0 15,44-3-9-15,-44 3-10 0,31 3-8 0,-13 1-7 16,3-2-7-16,-2 2-6 0,2-1-8 16,-1-1-10-16,-2 2-16 0,1-3-17 15,-2 2-16-15,-17-3-13 0,28 3-27 0,-28-3-15 0,21 1-31 16,-21-1-42-16,0 0-36 15,14 0-45-15,-14 0-84 0,0 0-547 0,0 0-199 16</inkml:trace>
  <inkml:trace contextRef="#ctx0" brushRef="#br1" timeOffset="-4022.09">33161 12300 2487 0,'0'0'-38'0,"0"0"41"16,0 0 20-16,0 0 26 0,2 23 23 0,-2-23 18 0,0 0 27 15,9 27 1-15,-7-12-5 16,2-2 3-16,0 7 2 0,1 2-11 0,1 1 6 15,0-1-3-15,0 2-9 16,1 1-13-16,0-3-10 0,-1 4-5 0,-2-4-7 16,2 1-13-16,-2-2-18 0,0-3-27 15,-2-2-39-15,1 0-42 0,2-1-54 0,-1-1-54 16,-4-14-56-16,4 22-107 0,0-15-594 0,0 1-353 16</inkml:trace>
  <inkml:trace contextRef="#ctx0" brushRef="#br1" timeOffset="-3631.99">33398 12693 2780 0,'11'-14'-54'16,"-11"14"36"-16,8-10 8 0,-8 10 14 0,0 0 29 16,0 0 32-16,0 0 14 0,0 0 8 0,0 0-6 15,0 0-2-15,0 0 8 0,0 0 7 16,0 0 5-16,6 38-6 0,-6-38-7 15,-4 22 0-15,4-22-9 0,-4 25-7 16,4-25-5-16,-2 22-10 0,2-22-6 0,-2 25-2 16,2-25-2-16,-2 21-9 15,2-21-1-15,-2 19-3 0,2-19 0 0,-2 16-3 0,2-16-1 16,0 0-1-16,-4 21 7 16,4-21 13-16,0 0 11 0,-5 16 11 0,5-16 11 15,0 0 10-15,0 0-7 0,0 0 17 0,-2 17-7 0,2-17-11 16,0 0-3-16,0 0-7 15,0 0-7-15,0 0-7 0,0 0-5 0,21 4-4 16,-21-4-7-16,0 0-8 0,28 3-2 16,-28-3-5-16,23 1 2 0,-10 1-9 0,-13-2-14 15,25 2-27-15,-15-2-34 16,4 0-47-16,-14 0-60 0,20-2-84 16,-20 2-99-16,16-6-214 0,-16 6-89 0,8-7 25 0,-8 7-244 0,0 0-227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5T15:24:44.3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2034 6899 84 0,'0'0'59'0,"0"0"-12"0,0 0-12 0,0 0 5 0,-20-20-1 15,20 20-1 1,0 0 8-16,0 0 3 0,0 0 12 0,0 0 12 15,0 0 16-15,0 0 0 0,0 0 7 16,0 0 6-16,0 0 0 0,0 0 0 0,0 0-8 16,0 0-12-16,0 0 0 0,0 0-14 0,0 0-10 0,-14-5-3 15,14 5-3-15,0 0-4 16,0 0 5-16,0 0 8 16,0 0 7-16,0 0 3 0,0 0 3 0,-26 4-1 15,26-4 6-15,0 0-3 0,0 0 1 0,-24 3-2 0,24-3-8 16,0 0 4-16,-20 2-4 15,20-2-1-15,0 0-2 0,-21 3 4 16,21-3-2-16,0 0 0 0,-22 1-1 0,22-1 0 16,0 0-5-16,0 0-4 0,-22 0 0 15,22 0-7-15,0 0-3 0,0 0-3 0,-22-1-4 0,22 1-4 16,0 0-5-16,0 0-2 16,-21-3-3-16,21 3-1 0,0 0-3 0,0 0-1 15,-24 0-4-15,24 0 1 16,0 0-3-16,0 0-3 0,-18-2-1 0,18 2 1 0,0 0-3 15,0 0 1-15,0 0 1 16,0 0 3-16,-23-2-8 0,23 2 6 0,0 0-5 16,0 0-3-16,0 0 2 0,0 0 0 0,0 0-1 15,0 0 5-15,0 0-3 0,0 0-4 16,0 0 4-16,0 0-4 0,0 0 1 16,0 0 0-16,0 0 1 0,0 0-4 15,0 0 1-15,0 0 3 0,0 0-1 0,0 0-2 16,0 0 2-16,0 0 2 15,0 0-3-15,0 0 1 0,52 14 0 0,-52-14 3 0,17 3-8 16,-17-3 4-16,0 0-4 0,24 3 2 0,-24-3 2 16,0 0-1-16,19 2 0 15,-19-2 0-15,0 0 1 0,16 1-2 0,-16-1 5 16,0 0-3-16,0 0-3 16,0 0 5-16,20 0-1 0,-20 0-3 0,0 0 3 15,0 0 2-15,0 0-3 0,0 0 5 16,0 0-3-16,0 0 2 0,0 0-1 0,18 2 0 15,-18-2 2-15,0 0-2 16,0 0-3-16,0 0-2 0,0 0 2 0,0 0 1 16,0 0-2-16,0 0 4 0,0 0-6 0,-63 0 8 0,63 0-4 15,-27 2-2-15,27-2 1 16,-30 0 1-16,15 0-2 0,15 0 1 16,-28-2 2-16,28 2-4 0,-25 0 0 0,25 0 3 15,-23 0-3-15,23 0 2 0,-17-2 1 0,17 2-3 16,0 0-2-16,-21-1-12 15,21 1-23-15,0 0-29 0,0 0-37 16,-15-8-28-16,15 8-38 0,0 0-39 0,0 0-46 16,0 0-140-16,-7-6-395 0,7 6-94 0</inkml:trace>
  <inkml:trace contextRef="#ctx0" brushRef="#br0" timeOffset="7926.45">2281 9171 507 0,'0'0'127'0,"0"0"-32"0,0 0-37 16,0 0-10-16,0 0-23 0,0 0 8 0,0 0-12 15,0 0 10-15,0 0-4 16,0 0-6-16,0 0-5 0,0 0 6 15,0 0-8-15,0 0-3 0,0 0-1 16,0 0-1-16,0 0-5 0,0 0-4 0,0 0-7 16,0 0 0-16,0 0-4 0,0 0 0 0,0 0 6 15,0 0-9-15,0 0 8 0,0 0 12 16,0 0 8-16,0 0 11 0,0 0 12 0,0 0 12 16,0 0 9-16,0 0 8 0,0 0 3 15,0 0 10-15,0 0-4 0,0 0-1 0,0 0-9 16,0 0-5-16,0 0 0 15,0 0 0-15,0 0 8 0,0 0 8 0,0 0 7 0,0 0 3 16,0 0 1-16,-36 10 5 0,36-10 4 0,0 0-2 16,0 0 3-16,-19-7 1 15,19 7-3-15,0 0-8 0,-18-6-5 0,18 6-5 16,0 0-13-16,-22-5-1 0,22 5-10 16,-17-5-3-16,17 5-7 0,-17-3-1 15,17 3-4-15,0 0-6 0,-25-2 1 16,25 2-5-16,-20-4-3 0,20 4 1 15,-18-2 2-15,18 2 2 0,0 0 1 16,-28-2 2-16,28 2-4 0,-17-3 3 16,17 3 3-16,0 0-2 0,-25-4-7 0,25 4 3 15,-17-2-5-15,17 2-2 0,0 0-2 0,-27-1-3 16,27 1-2-16,0 0 0 0,-22 0-3 16,22 0-1-16,0 0-1 0,-23-3 0 15,23 3-3-15,0 0 3 0,-23-3-4 0,23 3 4 0,0 0 0 16,-20-1 3-16,20 1 1 15,0 0 1-15,0 0-1 0,-25-2 0 0,25 2 2 16,0 0-2-16,-19-2 1 0,19 2-2 0,0 0 0 16,0 0 0-16,-21-3-2 0,21 3 0 15,0 0-2-15,0 0 1 0,0 0-1 0,-22-3 7 16,22 3 1-16,0 0 3 16,0 0-1-16,0 0 0 0,0 0-3 0,-18-1 0 15,18 1-4-15,0 0 0 16,0 0-2-16,0 0-3 0,0 0 1 0,0 0 0 15,0 0 0-15,0 0 0 0,0 0-3 16,0 0 0-16,-19-2-1 0,19 2 2 0,0 0-3 16,0 0 3-16,0 0-4 0,0 0-2 0,0 0-14 15,0 0-12-15,0 0-20 0,0 0-23 16,-17-5-32-16,17 5-43 0,0 0-47 0,0 0-54 16,0 0-113-16,0 0-621 15,0 0-436-15</inkml:trace>
  <inkml:trace contextRef="#ctx0" brushRef="#br0" timeOffset="12470.88">942 7655 1934 0,'-12'-10'-68'0,"12"10"27"0,0 0 8 0,0 0 25 16,0 0 6-16,0 0 16 0,-8-13 23 15,8 13 13-15,0 0 12 0,0 0 21 16,0 0 17-16,0 0 14 0,0 0 8 0,-5-17-5 15,5 17 2-15,0 0-8 0,0 0-13 16,0 0-13-16,0 0-10 0,0 0-11 16,0 0-5-16,0 0-9 0,0 0-9 0,0 0-2 15,0 0-4-15,0 0-2 0,0 0-5 16,0 0 2-16,0 0-7 0,0 0-2 0,0 0 1 16,0 0-5-16,0 0 0 0,20 45-1 0,-20-45 2 15,7 17-11-15,-7-17 4 0,7 15-2 16,-7-15 1-16,11 14-1 0,-5-8-3 15,-6-6 2-15,14 12-1 0,-14-12 1 16,9 9 1-16,-9-9-5 0,12 9 1 0,-12-9-2 16,0 0 2-16,17 4-9 0,-17-4 8 15,0 0 1-15,0 0-1 0,21 0-3 0,-21 0-1 16,0 0-4-16,0 0-1 16,19-15 5-16,-19 15-8 0,8-13-1 15,-1 1-4-15,-7 12 1 0,8-19-1 0,-8 19-3 16,6-20 6-16,-3 10-1 0,-3 10 2 0,11-21 4 15,-11 21-2-15,3-18-2 0,-3 18 2 16,4-15 3-16,-4 15 0 0,5-13-3 16,-5 13 1-16,0 0 0 0,4-15 0 0,-4 15 2 15,0 0-2-15,0 0-2 0,4-15-1 16,-4 15 2-16,0 0-1 0,0 0 6 0,0 0 2 16,0 0 5-16,0 0 0 0,0 0 1 15,0 0-4-15,3 47 5 0,-3-47 0 0,0 31-3 16,0-14 2-16,-3 2 1 0,3-1-2 15,0 1-1-15,-2-1 4 0,4 2-2 16,-2-1 3-16,-2 1 6 0,2 2-2 16,0-1 3-16,-2 2-2 0,2-3 1 0,-2 3-4 15,-2-1 3-15,1 0-1 0,1-2-2 0,0 1 5 16,1-1 7-16,-4-3 6 16,2 0 4-16,1-2 10 0,-2 1-1 0,4-16-2 0,-6 28 2 15,4-17-4-15,2-11-2 16,-11 23-5-16,4-13-3 0,0 2-2 0,7-12-3 15,-24 17-1-15,14-11-2 0,-3 1-1 16,0-1 8-16,13-6-1 0,-30 8 6 16,15-8 4-16,15 0 3 0,-29 0-3 0,29 0-4 15,-29-8 2-15,17 2-4 0,-4 0-3 16,6-2-1-16,10 8-2 0,-19-22-2 16,10 10-5-16,5-1-1 0,4 13-5 0,2-29 0 15,5 12-6-15,4-2-17 0,9-1-25 16,1-4-41-16,10-1-50 0,3-1-73 0,4-1-80 15,-1 0-169-15,3 1-213 0,-6 0-164 0,-6 3-161 16</inkml:trace>
  <inkml:trace contextRef="#ctx0" brushRef="#br0" timeOffset="27357.34">22146 3882 684 0,'0'0'259'0,"0"0"-83"16,-31 6-65-16,31-6-33 0,0 0-20 15,0 0-13-15,0 0-16 0,0 0 8 0,0 0 2 16,0 0-5-16,0 0-2 0,0 0 30 0,-4-17-12 16,4 17 7-16,0 0 15 15,0 0 16-15,0 0-4 0,0 0-6 0,6-26-6 16,-6 26-9-16,0 0-7 16,8-24 7-16,-8 24-11 0,7-13-8 0,-7 13-3 0,10-17 9 15,-10 17-13-15,8-15 2 16,-8 15 0-16,12-13-5 0,-12 13-2 0,14-16-10 0,-14 16 3 15,15-9-6 1,-15 9 4-16,19-8-10 0,-8 5-1 0,-11 3-4 0,21-6 5 16,-21 6-3-16,19 0 5 15,-19 0-1-15,0 0 6 0,28 9 19 16,-20-1 1-16,2 0-6 0,-10-8 2 0,11 19-3 0,-7-10 0 0,-4-9-5 16,6 23 1-16,-3-10 4 15,-3-13 7-15,2 21 8 0,-2-21 7 16,-5 22 6-16,5-22 1 0,-8 22 4 15,4-13-3-15,4-9 5 0,-15 18 5 0,7-13-2 16,8-5 1-16,-22 10 2 0,22-10 2 16,-23 6 1-16,10-6-2 0,13 0 3 0,-25 0 0 15,25 0 4-15,-26-8-4 0,14 0 0 0,0 1-11 0,12 7-1 16,-22-18-7-16,14 9-2 16,-1-1-8-16,9 10-7 0,-13-21-7 15,9 12-7-15,4 9-6 0,-4-21-21 16,4 21-38-16,0 0-40 0,4-28-51 0,-4 28-65 15,9-18-48-15,-3 11-73 0,-6 7-144 16,11-13-181-16,-7 6-247 0,-4 7-258 0</inkml:trace>
  <inkml:trace contextRef="#ctx0" brushRef="#br0" timeOffset="28748.98">22100 5929 2590 0,'0'0'-85'0,"0"0"35"0,0 0 15 0,0 0 5 16,0 0 25-16,0 0 37 0,0 0 4 0,0 0 17 16,0 0 4-16,0 0 10 15,0 0 13-15,0 0 3 0,-17-14 10 16,17 14 6-16,0 0-2 0,0 0-13 16,0 0 0-16,6-26-6 0,-6 26-8 0,0 0-8 0,0 0-10 15,13-18-1-15,-13 18-9 16,0 0-10-16,17-7 4 0,-17 7-6 15,0 0-6-15,23 0 3 0,-23 0 0 16,0 0-1-16,22 11 8 0,-22-11-8 0,12 14 4 0,-8-4 4 16,-4-10 0-16,6 19-2 0,-6-19 5 15,0 20 4-15,0-20 11 0,-2 19 1 16,2-19 5-16,-6 17 6 0,6-17 7 16,-8 15-1-16,8-15-1 0,-10 12 6 0,10-12 14 15,-14 5-11-15,14-5-12 0,0 0-6 16,0 0-7-16,0 0-26 0,-23-18-23 15,21 8-36-15,2 10-37 0,0-24-49 0,0 24-61 16,4-27-58-16,1 10-79 0,1-1-184 16,0 1-114-16,-2-2-270 0,5 0-253 0</inkml:trace>
  <inkml:trace contextRef="#ctx0" brushRef="#br0" timeOffset="29324.58">22610 4431 2627 0,'0'0'-52'0,"0"0"28"0,-12-13 17 0,12 13 20 0,0 0 14 16,0 0 4-16,0 0 3 16,0 0 3-16,0 0-5 0,0 0-2 0,0 0-3 15,35-9 5-15,-35 9-1 0,30 0 2 16,-14 1 2-16,6 1 0 0,-1-2-4 16,3 2-4-16,-4-2-20 0,2 2-28 15,-3 0-59-15,0 0-47 0,-2-2-45 0,-17 0-106 16,28 0-450-16,-20-2 6 0</inkml:trace>
  <inkml:trace contextRef="#ctx0" brushRef="#br0" timeOffset="29526.04">22788 4363 2211 0,'0'0'6'0,"0"0"-8"0,-22-6-2 16,22 6 10-16,0 0 17 15,0 0 30-15,0 0 22 0,0 0 27 0,0 0 3 16,-4 25 6-16,4-25-3 15,0 20 0-15,0-20-1 0,-2 25-11 0,2-7-8 0,0-18-10 16,-2 34-8-16,0-17-8 0,0 1-5 16,2-1-13-16,-2 2-26 15,2-19-23-15,-2 33-34 0,0-15-45 0,4-3-57 16,-2-15-53-16,0 29-106 0,2-14-546 0,-2-4-189 16</inkml:trace>
  <inkml:trace contextRef="#ctx0" brushRef="#br0" timeOffset="30286.4">22642 5569 2425 0,'0'0'-63'0,"-26"0"51"15,26 0 23-15,0 0 27 0,0 0 27 0,0 0 10 0,0 0 6 16,0 0 7-16,0 0 4 15,0 0-1-15,0 0-9 0,0 0-3 16,0 0-7-16,0 0-14 0,0 0-5 16,0 0-5-16,0 0-6 0,71-2-6 0,-71 2-15 15,22 0-23-15,-22 0-37 0,28 2-49 0,-13-2-55 0,-1-2-46 16,2 2-114-16,2-2-505 16,-4 0-124-16</inkml:trace>
  <inkml:trace contextRef="#ctx0" brushRef="#br0" timeOffset="30746.2">22849 4997 2339 0,'0'0'-57'0,"0"0"25"0,0 0 8 0,0 0 9 16,0 0 7-16,0 0 8 0,0 0 17 0,0 0 28 16,0 0 8-16,0 0-1 0,0 0 4 15,28 38-7-15,-28-38 3 0,20 6-4 0,-8-4 10 16,-12-2-8-16,23 3 3 16,-23-3-9-16,23-1 5 0,-23 1-6 15,23-4-16-15,-23 4 3 0,20-10-1 16,-20 10-4-16,16-11 4 0,-7 3 2 0,-9 8 1 0,13-17 4 15,-13 17 6-15,6-13-8 16,-6 13-2-16,0 0-2 0,0 0 7 0,0 0 10 0,-15-25 7 16,15 25 14-16,-17-4 5 0,17 4 4 0,0 0-11 15,-38 4-1-15,21 2 6 16,2 0 4-16,-2 1 2 0,1 6 0 0,-2-1-5 16,4 1-5-16,1 2-5 15,2-1-4-15,1-1-9 0,3 2-2 0,3 0-7 0,0 1-2 16,4-16-7-16,0 26-10 15,0-26-21-15,11 25-27 0,-3-15-34 0,2 0-50 0,6-5-43 16,-2 0-59-16,4-2-72 0,-18-3-163 16,29-6-520-16,-14 0-408 0</inkml:trace>
  <inkml:trace contextRef="#ctx0" brushRef="#br0" timeOffset="37431.8">22009 3827 329 0,'0'0'157'0,"0"0"-38"0,0 0-1 16,19 2-19-16,-19-2-9 15,0 0 6-15,0 0-1 0,0 0 13 16,0 0 1-16,0 0 21 0,0 0-3 0,0 0 11 16,0 0-15-16,0 0-2 0,0 0-4 15,0 0 1-15,0 0-2 0,0 0-3 16,0 0-12-16,0 0-7 0,0 0-4 0,0 0-8 15,-32-32-3-15,32 32 3 16,-16-10-9-16,16 10 6 0,-22-5-10 0,8-1-6 0,14 6-4 16,-33-8-8-16,17 5-6 0,-6-2-4 15,2 4-4-15,-2-3-4 0,-1 0-1 16,-3 3 1-16,-2-3-7 0,4 1-9 16,-6-1 4-16,5 3-5 0,-3-3-3 15,2 0 3-15,1 1-2 0,-1 0 4 16,4 0-3-16,-4-1 1 0,3 0 0 0,3 0-3 15,0 2-2-15,-2-2 1 0,6 3-1 16,-2-3-1-16,18 4 2 0,-33-6-7 0,17 5 0 16,16 1 2-16,-24-4-1 0,24 4 0 0,-26-5 0 15,26 5-1-15,-19-4-3 0,19 4 1 0,-19-1-2 0,19 1 0 16,0 0 2-16,-23-2-1 16,23 2-3-16,0 0 2 0,-18-2 1 0,18 2 1 15,0 0-1-15,0 0-4 16,0 0 6-16,-18-2 0 0,18 2 0 15,0 0 3-15,0 0-1 0,0 0 1 16,0 0-1-16,0 0-1 0,0 0-2 0,0 0 4 16,-19-2 0-16,19 2 2 0,0 0-7 0,0 0 2 15,0 0-2-15,0 0 0 0,0 0 1 16,0 0 1-16,0 0-4 0,0 0 2 16,0 0-2-16,0 0 3 0,0 0 1 15,0 0-3-15,0 0 3 0,0 0 1 0,0 0 2 16,0 0 8-16,0 0-2 0,0 0 7 15,0 0 2-15,0 0-2 0,0 0-2 0,0 0-1 16,-11-9-2-16,11 9-2 0,0 0 0 16,0 0 2-16,0 0-3 0,0 0 1 0,0 0 0 15,0 0-1-15,0 0 0 0,15-33-2 16,-15 33 0-16,0 0-3 0,0 0-1 0,2-22 1 16,-2 22-3-16,0 0-1 0,-2-23-1 0,2 23-2 15,-6-17 1-15,6 17-2 16,-11-22 0-16,2 13 2 0,9 9-3 0,-16-21-1 0,4 13 0 15,2-1-1-15,0-2 4 16,-3 3-1-16,13 8-2 0,-26-14 6 16,14 7-6-16,-6 0-1 0,4 2 2 0,-3 2-4 0,-2-1 5 15,2 0-1-15,-2 1-1 0,19 3 1 16,-35-1-4-16,17 1 1 0,18 0 3 0,-33 4-3 16,17-3 1-16,2 4 2 15,14-5-1-15,-28 10 2 16,18-3-2-16,-1 0 3 0,11-7 1 0,-19 15-5 0,10-5 6 15,9-10-5-15,-14 21 2 0,10-13 2 16,-2 3-4-16,6-11 5 0,-14 25-1 0,10-13-1 0,4-12 7 16,-8 19-9-16,4-8 4 15,4-11 2-15,-4 19-3 0,4-19 4 0,-3 19-8 0,3-19 6 16,0 0-6-16,5 24 2 16,-5-24 2-16,6 14 2 0,-6-14-1 0,0 0 3 15,6 17 0-15,-6-17 2 16,0 0 2-16,4 11 1 0,-4-11-1 0,0 0-2 15,0 0-1-15,0 0 1 0,0 0-2 16,0 0 4-16,0 0-7 0,0 0 4 16,0 0-1-16,0 0-3 0,26-28 1 0,-26 28-1 0,4-15-2 0,-4 15 2 15,2-19 1-15,-2 19-1 16,-2-22-2-16,2 22-2 0,-4-24 3 16,4 24-6-16,-6-25 4 0,-1 14-1 15,-2-3-1-15,1 1 0 0,0 2-3 0,-3-1 2 0,-2 2 3 16,1-3-2-1,-3 4-1-15,0-1 8 0,0 0-10 0,-1 3 4 16,-2 0-2-16,1-2 0 0,1 4 6 16,-2 0-7-16,2 0 1 0,-2 2 0 0,18 3-1 15,-31-2 0-15,31 2 5 0,-32 2-3 0,18 0-1 16,-2 1 0-16,2 3 2 0,14-6 0 16,-22 14-3-16,12-5 4 0,1 2 1 0,1-1 0 15,8-10 1-15,-10 28-1 0,6-16 3 16,-1 1-1-16,5-13 0 0,-3 26 2 15,3-26-2-15,0 24 1 0,0-24-1 16,3 25 0-16,-1-14 1 0,-2-11-1 0,5 19 3 16,-5-19-1-16,8 17 2 0,-2-9-1 15,-6-8 2-15,11 12 0 0,-11-12-1 0,0 0 0 16,17 7 0-16,-17-7-1 0,0 0-3 16,0 0 1-16,23-6 3 0,-23 6-5 15,0 0 1-15,12-21-2 0,-12 21 2 0,2-21-1 0,-2 21 3 16,-2-23-5-16,2 23 0 15,-6-26 0-15,6 26 0 0,-8-25-3 16,4 12 2-16,-5 2 0 0,9 11-3 16,-17-24 5-16,7 16 0 0,-3-2-5 0,-2 0 1 15,0 2 0-15,1 1 2 0,-4-1-2 16,2 4 2-16,-1-1-2 0,-3 3 0 16,2-1-1-16,18 3 2 0,-38 3-2 0,18 2 4 0,1-1-2 15,1 2 0-15,0 2 0 0,2 3 2 16,-4 0 1-16,10 2 0 0,-5 3 1 0,7-3 3 15,-4 1-4-15,6 1 0 16,2 2 2-16,2-3 2 0,2-14-2 0,-4 26 1 0,4-13-2 16,0-13 1-16,4 25-2 0,-4-25 5 15,4 21-3-15,-4-21 5 0,4 18 0 16,-4-18 1-16,0 0-1 0,7 12 1 16,-7-12 1-16,0 0-1 0,0 0-5 15,0 0-1-15,0 0 2 0,0 0-3 0,0 0-1 0,0 0 0 16,-27-53 1-16,18 40 0 15,-4 0-3-15,3-1 1 0,-1 1 0 16,-1 2 0-16,-2-1-3 0,2 1 2 0,0-1 1 16,-4 4-2-16,2-1-1 0,1 3 1 15,-2 0-1-15,-2 1 1 0,17 5 0 0,-32-4-2 16,18 4 5-16,14 0-2 0,-34 4-2 16,19 0 2-16,-2-1 1 0,2 4-1 0,15-7 4 15,-25 11-4-15,12-3 3 16,5-1-2-16,-5 0 1 0,13-7 3 0,-15 19-1 15,11-9 4-15,4-10 0 0,-9 19 1 16,9-19-2-16,-4 19 1 0,4-19 2 0,0 17-3 16,0-17 4-16,0 0 0 0,2 22-2 15,-2-22 3-15,0 0 4 0,2 15 1 0,-2-15 7 16,0 0 5-16,0 0 23 0,0 0 3 16,-4 18-3-16,4-18-1 0,0 0-6 15,0 0 0-15,0 0-8 0,0 0-1 0,0 0 2 0,0 0-4 16,0 0-1-16,0 0-8 15,0 0 1-15,0 0 4 0,0 0-8 16,0 0 1-16,0 0-5 0,-6 14 0 0,6-14-5 0,0 0 1 0,0 0-2 16,0 0-3-16,0 0-1 15,0 0 3-15,0 0-6 0,0 0 2 0,0 0 8 16,0 0-11-16,0 0 4 0,0 0-3 16,0 0 1-16,0 0-2 15,0 0-2-15,0 0 4 0,0 0-3 0,0 0-1 16,0 0 1-16,0 0-1 0,0 0-3 0,0 0 2 15,0 0-1-15,0 0 4 0,0 0-6 16,0 0 4-16,0 0 2 0,0 0 0 0,0 0 0 16,0 0 1-16,-30-6 0 0,30 6-6 15,0 0 2-15,0 0 3 0,0 0-1 0,-19 2-2 16,19-2 2-16,0 0-1 0,0 0 2 16,-21 0-1-16,21 0 2 15,0 0-5-15,-25 0 2 0,25 0 1 0,-22 0 0 16,22 0-1-16,-25 0 0 0,25 0 3 15,-32-4-2-15,14 2 0 0,-2 1-2 0,-1-2 1 0,0 0-1 16,0-1 2-16,-7 3-1 16,0-3 0-16,1-1 0 0,-5 1 0 0,0 1 0 15,1-1-2-15,-3-1 5 0,-4-1 0 16,6 2-3-16,3 0 0 0,-3-2-3 0,2 2 6 16,3 1-2-16,1-2 0 0,6 2 2 0,0-1-2 15,3 0 4-15,0 2 3 16,17 2-1-16,-25-6 4 0,25 6 0 0,-22-1-9 15,22 1-4-15,-16-4 0 0,16 4 5 16,0 0 0-16,-22-4-11 0,22 4 15 16,0 0 0-16,0 0-10 0,-21-4-2 15,21 4-2-15,0 0-9 0,0 0-17 0,-14-1-28 16,14 1-36-16,0 0-51 0,-9-4-70 0,9 4-71 0,0 0-153 16,0 0-191-16,-13-4 43 15,13 4-248-15,0 0-172 0</inkml:trace>
  <inkml:trace contextRef="#ctx0" brushRef="#br0" timeOffset="49676.46">18639 3639 575 0,'0'0'104'0,"0"0"-51"0,0 0-7 15,0 0-13-15,0 0-11 16,0 0-2-16,0 0 7 0,0 0-2 15,0 0 6-15,0 0-4 0,0 0 12 0,0 0 4 16,0 0 10-16,0 0 9 0,0 0 8 16,0 0 10-16,0 0-1 0,0 0 9 0,0 0 15 15,0 0-1-15,0 0 15 0,0 0-5 0,0 0-1 16,0 0-5-16,0 0-11 0,0 0-7 0,0 0-2 16,0 0-2-16,0 0-5 15,0 0 0-15,0 0-7 0,0 0 1 0,0 0-1 0,0 0 1 16,0 0 0-1,0 0 3-15,0 0 1 0,0 0 3 16,0 0-4-16,-11 23 0 0,11-23-8 0,0 0-4 16,0 0-4-16,0 0-4 0,0 0-5 0,0 0-3 15,0 0-7-15,0 0-5 0,0 0-3 16,0 0-7-16,0 0-1 0,0 0-1 0,0 0 2 16,0 0-7-16,0 0-3 0,-10-37-2 0,10 37 2 15,-3-17-3-15,3 17-4 0,-2-19-1 16,2 19 0-16,-2-23-4 0,2 23 0 15,-6-20-1-15,6 20 0 0,-4-22 0 16,4 22-2-16,-4-17-1 0,4 17-1 16,-4-15 0-16,4 15 0 0,-6-15 1 0,6 15 1 15,0 0 3-15,-10-17-7 0,10 17-5 16,0 0 5-16,-8-14 0 0,8 14 0 0,0 0 1 0,0 0-1 16,-12-7 6-16,12 7 2 15,0 0 3-15,0 0 6 0,0 0-5 0,0 0-1 0,-26 26 1 16,17-14-4-16,3-1 4 15,0 3-1-15,0-1-4 0,-3 4 3 0,2-3 1 16,-1 0-3-16,2 1 2 0,-2-1-2 0,-1-1 1 16,2 0 1-16,1 1-4 15,6-14 1-15,-10 19 2 0,5-10 2 16,5-9-4-16,-8 16 1 0,8-16 2 0,-8 11 2 16,8-11-1-16,0 0 8 0,-9 15-7 15,9-15-2-15,0 0 2 0,0 0-4 0,0 0 0 16,0 0-1-16,0 0 1 0,0 0 0 0,-17-32-5 15,17 32 3-15,-4-23 2 16,0 10-5-16,4 13 4 0,-4-30 4 0,-1 14 2 16,5 16 4-16,-4-26-1 0,-1 14 0 15,5 12 0-15,-6-23-2 0,6 23-2 0,-4-17 0 16,4 17-5-16,-2-15 1 0,2 15-6 0,0 0 2 16,-8-14-1-16,8 14 1 15,0 0-2-15,0 0 0 0,0 0 2 0,0 0 0 0,-35 21-1 16,35-21 0-16,-12 19 0 15,4-7 1-15,2 1 0 16,-4-1-1-16,2 1 3 0,2 1 0 0,0 2-4 0,-3-2 2 0,3-3-1 0,-3 3 2 16,3-1-2-1,-1 0 1-15,7-13 1 0,-12 18-2 0,12-18 0 0,-6 15 0 16,6-15 2-16,-10 13 3 16,10-13 4-16,0 0-6 0,-10 9 1 0,10-9 0 15,0 0-2-15,0 0 2 16,0 0 0-16,0 0-1 0,0 0-1 0,-29-30 1 0,24 19-3 15,-1-4-1-15,0-1 5 16,2-1-2-16,-3 0 4 0,1-2 6 0,2 4-2 0,0-3-3 16,-3 5 0-16,7 13-1 15,-11-29 1-15,7 18-4 0,4 11-2 16,-8-19-2-16,8 19 1 0,-6-15-5 0,6 15 2 16,0 0 0-16,-14-10-2 0,14 10 5 0,0 0-4 15,0 0 2-15,0 0-1 0,0 0-2 0,-31 25 10 16,31-25-8-16,-11 19 1 15,5-6 2-15,2-1-1 0,-3 2 0 0,1-1-1 16,6-13 2-16,-10 26 1 0,4-13 1 0,0-1 1 0,6-12-2 16,-12 23 2-1,6-15 1-15,6-8 0 0,-8 15-2 0,8-15 4 0,-11 15-4 16,11-15 2-16,-13 10 5 16,13-10-5-16,-9 7-2 0,9-7 2 0,0 0-3 15,0 0 0-15,-24-1 0 0,24 1 0 16,0 0 2-16,-20-16-5 0,20 16 4 0,-12-14-4 15,12 14 2-15,-13-13 0 16,13 13-1-16,-15-13-2 0,15 13 3 0,-11-16-1 0,11 16 1 16,-12-10-1-16,12 10 1 15,-15-14-3-15,15 14-2 0,-19-12 3 0,11 7-7 16,8 5-1-16,-26-9 1 0,13 3 0 0,-4 2 1 16,0-2-2-16,17 6 1 15,-34-8-1-15,16 5-5 0,-2-1-2 0,3 0-4 16,-1 1-6-16,0-1 0 0,18 4-8 15,-29-6-1-15,14 2 6 0,15 4-1 16,-25-6 4-16,25 6-3 0,-26-4 3 16,26 4 6-16,-21-4-1 0,21 4 3 0,-19-3 0 0,19 3 4 15,-17-4 0-15,17 4-13 0,0 0-12 0,-21-4-8 16,21 4-8-16,0 0-6 16,-17-3 0-16,17 3-1 0,0 0 9 0,0 0 3 15,0 0 5-15,-20-3 5 0,20 3 6 16,0 0 9-16,0 0-1 0,0 0 6 0,0 0 3 15,0 0 2-15,0 0 5 16,-20-1-3-16,20 1 4 0,0 0 6 0,0 0-6 0,0 0 2 16,0 0 2-16,0 0 0 0,0 0 3 15,0 0 2-15,-19-3-1 0,19 3-6 16,0 0 5-16,0 0 3 0,0 0-1 0,0 0-2 16,0 0 3-16,0 0-1 0,0 0 2 15,-24 0-2-15,24 0 1 0,0 0-2 0,0 0 2 16,0 0-1-16,0 0 4 15,0 0 2-15,0 0-6 0,0 0 2 0,0 0 5 16,-18 3 2-16,18-3 0 0,0 0-1 0,0 0 5 0,0 0-5 16,0 0 2-16,0 0 1 15,0 0-1-15,0 0 9 16,0 0 2-16,0 0-2 0,0 0 8 0,0 0 0 16,0 0 4-16,0 0 6 0,0 0-2 0,0 0-6 15,0 0 2-15,0 0-2 0,0 0 0 16,0 0-4-16,0 0-2 0,0 0 1 0,0 0 0 15,0 0 5-15,0 0 1 0,0 0-2 16,0 0 2-16,0 0 2 0,0 0-1 16,0 0-1-16,0 0-2 0,0 0 2 15,0 0 3-15,0 0 2 0,0 0 3 16,0 0-1-16,0 0-1 0,0 0 0 0,0 0-1 16,-7 14-4-16,7-14-3 0,0 0 5 15,0 0-10-15,0 0 0 0,0 0-5 0,0 0 0 16,0 0-1-16,0 0-2 0,0 0-1 15,0 0-1-15,0 18-2 0,0-18 1 0,0 0-3 16,0 0 0-16,0 0-2 0,0 0 1 0,0 0 1 16,-5 19-4-16,5-19 2 15,0 0-3-15,0 17 3 0,0-17-2 0,0 0 1 0,-2 23-3 0,2-23 2 16,-2 19-1 0,2-19-1-16,-2 21-2 0,2-21 1 0,-2 25 3 0,-2-10-1 15,4-15 2-15,-2 29-3 16,0-12-1-16,0 0 1 0,2-17 2 15,-2 32-4-15,0-13 2 0,0-1-2 0,2 0 4 16,-2 1-4-16,-1-1 4 0,3 0 1 0,-2 0-5 16,0-1 0-16,2-17 2 0,-2 35 4 0,0-19 2 15,-1 1-9-15,3 1 1 16,0-18 0-16,-2 32 2 0,0-17-3 0,2 2 2 0,0-17 2 16,-2 33 0-16,0-20-3 15,2-13 1-15,0 29 0 0,-4-14 1 0,4-15-2 16,0 27 2-16,-2-14 0 15,2-13-2-15,0 25 2 0,0-25-1 0,-2 27 1 0,2-14-2 16,0-13 3-16,-3 24-4 16,1-10 1-16,2-14 2 0,-2 25-4 15,2-25 4-15,-2 27-1 0,2-14 2 16,0-13-3-16,-2 23-1 0,2-23-1 0,-4 26 5 16,2-14 0-16,2-12-3 0,-2 24 0 15,0-12-1-15,2-12 1 0,-7 27-2 0,5-14 2 16,2-13 0-16,-5 25-3 0,3-13 6 0,2-12-1 15,-6 24-1-15,4-12-1 16,2-12 0-16,-4 22 0 0,4-22 1 0,-2 25-1 0,0-13 1 16,2-12-2-16,-4 24 3 0,4-24-2 15,-2 23 1-15,0-10 0 0,2-13-1 0,-5 27 0 16,3-16 3-16,2-11-3 0,-5 31 0 0,3-19 0 16,0 4 2-16,2-16-1 15,-4 29-3-15,2-14 3 0,2 0 18 0,-2 3-9 16,2-18-2-16,0 32 0 15,0-15-2-15,-2 0-1 0,2-17 2 0,-2 33-3 16,4-18 0-16,-2 4-1 0,0-4 1 16,0 3-2-16,0-18 1 0,0 29-6 0,0-11 4 15,0-3 1-15,0-15-3 0,0 33 0 0,0-19 2 0,0 1-3 16,0-15 1-16,0 28 0 16,0-15 1-16,0-13-2 0,-2 25 2 0,2-25-1 15,0 22-1-15,0-22 0 16,0 22 0-16,0-22 2 0,0 21 0 0,0-21-2 15,-2 19 0-15,2-19 1 0,0 17-3 16,0-17 1-16,0 0 4 0,0 21-4 0,0-21 3 16,0 0-2-16,-2 19 1 0,2-19 1 0,0 0 3 0,0 0-3 15,0 19-4-15,0-19 1 16,0 0 5-16,0 0-5 0,2 15 3 16,-2-15-2-16,0 0 2 0,0 0-1 15,0 0 3-15,0 0-3 0,0 0 3 0,0 17-1 16,0-17 2-16,0 0-4 0,0 0 1 15,8 10 1-15,-8-10-2 0,0 0 1 0,0 0 1 16,12 9-1-16,-12-9 2 0,0 0-3 0,14 6 2 16,-14-6-3-16,0 0-1 15,14 8-3-15,-14-8-5 0,0 0-3 16,15 5-3-16,-15-5 0 0,0 0 2 16,19 8-2-16,-19-8 2 0,0 0-1 0,17 8 3 15,-17-8-1-15,11 5 1 0,-11-5 3 0,0 0-1 16,15 6-2-16,-15-6-3 0,0 0-6 0,0 0-1 15,12 8-4-15,-12-8 2 16,0 0-2-16,0 0 2 0,0 0 0 0,2 15 4 0,-2-15 2 16,0 0 4-16,0 0-1 0,0 0 3 15,0 0-1-15,-16 21 8 0,16-21-5 16,0 0 4-16,0 0 0 0,-7 11 2 16,7-11 1-16,0 0-4 0,0 0 4 0,0 0 0 15,-9 12-2-15,9-12 5 0,0 0-2 0,0 0 2 16,0 0 0-16,-4 15 3 15,4-15-5-15,0 0 2 0,0 0-1 0,-6 13 2 16,6-13-1-16,0 0-2 0,0 0 3 16,0 0 0-16,-9 14 3 0,9-14 2 15,0 0 0-15,0 0 2 0,0 0-2 16,-8 11 1-16,8-11 1 0,0 0-1 0,0 0 0 16,0 0 2-16,0 0-4 0,0 0 2 0,0 0-1 0,0 0 1 15,0 0-2-15,0 0 0 16,-2 17 2-16,2-17 1 0,0 0-2 15,0 0-2-15,0 0 2 0,0 0-2 16,0 0 1-16,0 0 1 0,0 0-2 0,0 0-3 16,0 0 4-16,0 0-1 0,0 0 2 0,15 14 0 0,-15-14-3 15,0 0 2-15,0 0 3 16,0 0-4-16,0 0 1 0,19 3 0 0,-19-3-1 0,0 0 0 16,0 0 1-16,21 3-2 15,-21-3 2-15,0 0-1 0,24 0-1 0,-24 0 0 16,16 0-2-16,-16 0 2 15,21 1 1-15,-21-1 0 0,22 2-4 16,-22-2 3-16,24 0-3 0,-24 0 2 0,26 2 0 0,-26-2 3 0,24 3-3 16,-24-3 1-16,21 3-2 15,-21-3 1-15,19 4-2 16,-19-4 2-16,17 3-2 0,-17-3-1 0,16 3 1 0,-16-3 2 16,18 5 1-16,-18-5 2 0,14 4-4 0,-14-4 1 15,19 6 0-15,-19-6 2 16,18 3-3-16,-18-3 3 0,18 4-1 0,-18-4 0 0,18 7-2 15,-18-7 2-15,16 3-1 16,-16-3-1-16,19 4 0 0,-19-4 0 16,18 5 0-16,-18-5 3 0,16 4 1 0,-16-4 3 0,20 4 1 15,-20-4 3-15,20 3 2 0,-20-3-2 16,22 5 1-16,-10-4 2 0,-12-1-4 0,21 3 5 16,-21-3-3-16,24 4 1 15,-24-4-1-15,21 3 2 0,-21-3-5 0,23 4 1 16,-12 0-1-16,-11-4 2 15,26 1 1-15,-26-1-2 0,24 4-2 0,-8-1-3 16,-16-3 1-16,31 3 2 0,-14 1-5 0,0-2 3 0,1 0-4 16,-2 0 3-16,3-1-4 15,0 1 3-15,-2 1 0 0,2-2 5 0,0 1-5 0,0 2 1 16,0-2-2 0,0 2 1-16,3-3-2 0,-4 3 1 0,2-2-1 0,1 0 2 15,-2 0-2-15,2 2 1 16,1-2-3-16,-4 1 3 0,1 0-3 15,2-2 5-15,-2 3-3 0,1-2 0 16,0 0-3-16,2 2 2 0,-3-2-1 0,0-1 2 0,2 3 1 16,1 0 1-16,0-2-4 0,0 1 4 0,-1 0-2 0,3 1-1 15,-2 0-1 1,4-1 3-16,-1 1-5 0,3 0 3 16,-3 0-1-16,3-1 2 0,-1 1-2 0,0 0 0 15,1 0 1-15,0-2 0 0,-1 3 0 16,1-2-1-16,-3 0 1 0,3 1 3 15,-3 0-5-15,2 0 3 0,-3-1 3 16,-3 0 2-16,7 0 2 0,-6-1 1 0,0 2-1 0,1-2 4 0,-1 2-4 16,0-2 5-16,0-1-2 15,1 3-4-15,-2-1 2 0,0-2-1 16,5 3-1-16,-3 0 1 0,-2-2-4 16,-2 1 2-16,3-1-3 0,-2 1 2 0,2-2-4 15,-1 1 3-15,-2 0 0 0,4 0-1 0,-1 0-2 16,-1 0 1-16,0 0 0 0,-2-2 0 15,1 1-1-15,-2 1-4 0,4 1 0 16,-4-2 4-16,3 1 1 0,-1 0-3 0,-2 2 1 0,4-3 2 16,-3 2-3-16,2-2 1 0,0 2-1 15,1-2 1-15,0 1 2 0,0 0-3 16,1 0-3-16,-1 0 3 0,0-2 0 0,0 2 2 16,1-2-2-16,-2 2 3 0,2 0-1 15,-1-2-2-15,1 1 1 0,-2 2-1 0,0-3 2 16,3 1-1-16,-4 2-1 15,4-3 0-15,-3 1 0 0,1 1-1 16,-2 0-2-16,4 0 6 0,-3 2-1 0,0-3-4 0,0 2 1 0,-1 0 2 16,0-1-1-16,-1 0 0 15,3 0-1-15,-4-1-1 0,0 2 2 0,1-2 2 16,-2 2 0-16,0-1-2 16,-1 1 1-16,2-1 0 0,-18-2 0 0,29 4 0 15,-16-3-2-15,4 2 3 0,-3 1 0 16,-14-4-3-16,34 6-1 0,-16-3 2 15,-2-1 1-15,3 2 1 0,1-2-2 16,-2 0-3-16,4 1 6 0,-6 0-1 0,8 0-4 16,-5-2 5-16,3 2-1 0,-4 0 1 15,3-2 0-15,-2 2 3 0,2 0 3 0,1 1-2 16,-2-1-2-16,0-1 4 0,1 2-5 0,-2-2 2 0,0 2-1 16,-1-2 2-1,-2-1-1-15,3 3-2 0,-19-4-1 0,32 4 1 16,-14-2-3-16,-2 0 2 0,0 0-2 15,-16-2 1-15,28 4 0 0,-28-4 0 0,25 1-4 0,-11 1 6 16,-14-2 0-16,24 5-1 0,-24-5 0 0,22 3-2 16,-22-3-1-16,19 4 3 15,-19-4-5-15,19 2 5 0,-19-2 0 0,17 2-1 0,-17-2 0 16,16 2-1 0,-16-2 0-16,0 0 1 0,22 1-2 15,-22-1 2-15,15 3-4 0,-15-3 2 0,17 3 1 16,-17-3 0-16,0 0-1 0,23 4 3 15,-23-4-4-15,20 2 1 0,-20-2-4 0,16 2 6 16,-16-2-3-16,19 4 4 0,-19-4-4 16,17 1 3-16,-17-1-2 0,17 5 1 0,-17-5-2 0,0 0 1 15,24 1-1-15,-24-1 3 0,0 0-2 16,22 2 3-16,-22-2 3 0,16 0 0 0,-16 0-1 16,0 0-2-16,23 0 1 15,-23 0 3-15,0 0-3 0,23-2 0 16,-23 2 0-16,0 0-1 0,23-1 1 0,-23 1-1 15,14-5 0-15,-14 5-3 0,0 0 2 0,24-1 0 16,-24 1 0-16,15-4-3 16,-15 4 3-16,17-4-1 0,-17 4 0 0,19-2-1 15,-19 2-2-15,17-3 3 0,-17 3-1 0,21-5 2 0,-21 5-4 16,19-3 2 0,-19 3-2-16,21-4 5 0,-21 4-2 0,19-4 3 15,-19 4 1-15,20-3-2 0,-20 3-1 16,20-7 5-16,-20 7 3 0,18-3 1 0,-18 3-2 15,16-2 7-15,-16 2 2 0,0 0-3 16,22-6-1-16,-22 6-2 0,17-4 2 0,-17 4-3 16,0 0-4-16,20-4-5 0,-20 4-2 15,0 0-5-15,20 0-14 0,-20 0-24 16,12-1-32-16,-12 1-34 0,0 0-41 0,0 0-60 0,22 0-40 16,-22 0-59-16,0 0-142 15,8-6-147-15,-8 6-330 0,0 0-334 0</inkml:trace>
  <inkml:trace contextRef="#ctx0" brushRef="#br0" timeOffset="50606.24">18702 4166 2823 0,'0'0'-49'0,"0"0"7"0,0 0 20 0,0 0-3 16,0 0 17-16,-14 17-3 15,14-17 15-15,-6 19 3 0,6-19 7 0,-2 28-6 16,-1-12 13-16,1 1 31 15,2 1 21-15,-3 1 11 0,3-19 6 0,-2 34-6 0,2-17-9 16,0 1-8-16,0-2-5 16,0-16-10-16,0 27-1 0,0-27-9 15,0 25-3-15,0-25-5 0,0 19-2 16,0-19-8-16,0 17-8 0,0-17-9 0,0 0-19 16,0 0-10-16,-4 13-2 0,4-13 0 15,0 0 6-15,0 0 0 0,0 0 3 0,0 0 3 16,-12-41 4-16,12 41 5 0,-2-36 3 15,2 14 6-15,0 0 7 0,2 0 4 0,0-2 4 16,2 1 7-16,0 0 3 0,0 3 2 16,5 0 0-16,-2 3-6 0,3 2 2 0,0-1-3 15,3 5 0-15,2-2 3 0,0 3 3 16,0 1 7-16,2 3 2 0,-1 2 4 16,0 0-1-16,-16 4 0 0,31 0-10 15,-16 4 1-15,0 0-3 0,-15-4-4 16,18 11 1-16,-18-11 0 0,12 14-3 0,-12-14 7 15,4 15 0-15,-4-15 2 0,0 0 6 16,0 0 8-16,-22 29 6 0,14-24 5 0,8-5 4 16,-17 14 0-16,6-8 1 0,11-6 2 0,-19 15-6 15,9-7 3-15,2 0-5 0,-2 4-4 0,2 0 14 16,8-12-1-16,-8 29-11 0,6-15-6 16,4 4 2-16,4 1-7 0,2-1-9 15,8 4-5-15,-2-3 1 0,12 2-15 16,-1-2-32-16,3-2-28 0,1 0-45 0,1-4-56 15,2 0-64-15,0-3-65 0,-5-2-104 16,1-3-176-16,-1 1-70 0,-2-2-334 0,-1-2-389 16</inkml:trace>
  <inkml:trace contextRef="#ctx0" brushRef="#br0" timeOffset="51156.44">20506 4045 2951 0,'6'-14'3'15,"-6"14"28"-15,0 0 5 0,8-14 4 16,-8 14 7-16,0 0-1 0,0 0 5 0,8-11-3 16,-8 11 9-16,0 0 19 15,0 0 10-15,0 0 4 0,0 0 6 0,0 0 1 0,0 0-3 16,10 33-10-16,-10-33-12 15,0 21-2-15,0-21-8 0,4 24-8 0,-4-10-5 16,0-14-5-16,2 29-4 16,-2-13-2-16,0 0 4 0,2 1-3 0,-2-17-2 0,-2 32-1 15,0-15-1-15,2 0-3 0,-2 0-2 0,2-17 1 16,-4 29 4-16,2-15 8 16,2-14 12-16,-2 22 1 0,2-22 11 0,-2 22 7 15,2-22 17-15,-2 17-5 16,2-17-8-16,0 0-4 0,4 22-6 0,-4-22-2 15,12 12-11-15,0-4-7 0,4-3-1 16,-2 1-8-16,7-2-4 0,5 1-16 16,4 1-27-16,-3-3-34 0,3 0-38 0,-2-3-59 0,-6 2-70 15,4-4-80-15,-5 2-143 0,1-4-200 16,-8 2 32-16,1-4-375 0,-15 6-421 0</inkml:trace>
  <inkml:trace contextRef="#ctx0" brushRef="#br0" timeOffset="55380.8">20498 7347 1951 0,'2'-20'292'0,"-2"20"-106"16,0-17-85-16,0 17-29 16,2-17-6-16,-2 17 21 15,0 0 9-15,2-20 2 0,-2 20 11 0,0 0 8 16,2-19 11-16,-2 19 15 0,0 0 8 0,0 0 0 15,2-16-1-15,-2 16-14 0,0 0-15 16,0 0-13-16,0 0-17 0,0 0-8 0,0 0-4 16,0 0-8-16,0 0-8 0,0 0-3 0,0 0-2 15,0 0-5-15,0 0-6 0,0 0-3 16,0 0 13-16,0 0-5 0,0 53-2 16,0-53-13-16,-6 31 2 0,2-16-6 15,-1 0 6-15,-1 3-10 0,0-2-4 0,-1 3-4 16,1-1-1-16,-3 1-1 15,3 0-4-15,-2-1-3 0,0 2 0 16,-2-1-4-16,4-2 3 0,0 1-1 0,-2-3-2 16,1 0-1-16,3-2-5 0,-3 1 4 15,7-14 3-15,-8 25-8 0,4-16 6 0,4-9-6 16,-7 16 6-16,7-16 7 0,-6 14-14 16,6-14 23-16,0 0 0 0,0 19 5 0,0-19-14 15,0 0 4-15,21 13-4 0,-21-13 1 16,22 6-2-16,-10-4-2 0,-12-2-9 0,30 4-15 15,-13-4-25-15,0-2-31 0,2 0-43 16,-19 2-66-16,34-9-86 0,-20 3-97 16,1-1-199-16,0 1-37 0,-4-1 23 0,-11 7-299 15,18-10-234-15</inkml:trace>
  <inkml:trace contextRef="#ctx0" brushRef="#br0" timeOffset="55916.02">21014 7603 2629 0,'15'-8'-36'0,"-3"0"39"0,0 0 24 0,-12 8 38 16,16-16 19-16,-8 7 19 16,-8 9 11-16,11-19 12 0,-11 19-3 0,9-17 0 0,-5 8 0 15,-4 9-2-15,0 0-2 16,0-26-4-16,0 26-5 0,0 0-7 0,-9-20-10 15,9 20-7-15,-10-8-11 16,10 8-2-16,0 0-10 0,-25-4-7 0,25 4-4 16,0 0-4-16,-36 12-5 0,23-3-8 0,2 0-3 0,-2 5 1 15,5-3-4 1,0 3-4-16,-1-1-3 0,2 1 0 0,7-14-3 16,-4 26-3-16,4-12 1 0,0-14-2 0,4 23-2 15,3-15-2-15,-7-8 0 0,15 17-4 0,-7-12-1 16,-8-5-4-16,23 4-2 15,-23-4-3-15,26-4 0 0,-26 4-1 0,28-15 1 16,-16 5 1-16,1-5-1 0,0-2-1 16,-3-5 2-16,-1-4 0 0,1-3 2 0,-2-3 2 15,-1 2 4-15,0-3 12 0,-3 3 6 0,2 1 14 0,-2 0-2 16,0 3 5 0,0 3 1-16,-2 3 3 0,3 2-10 0,-3 0 0 0,-2 18-1 15,4-25-5-15,-4 25-3 16,5-12 2-16,-5 12 0 0,0 0 5 0,0 0-5 15,0 0-2-15,0 0-4 0,0 0 4 16,-7 58-9-16,5-39-7 0,0 1-3 16,2 1-23-16,-2 2-18 0,2 3-26 0,-3 0-27 0,1 0-34 15,2 1-45-15,-2-7-51 0,2 3-46 16,0-6-82-16,2 1-171 0,-4-3-78 0,2-2-353 16,0-13-375-16</inkml:trace>
  <inkml:trace contextRef="#ctx0" brushRef="#br0" timeOffset="56115.05">21306 7385 3124 0,'0'0'119'0,"0"0"6"0,0 0-13 16,0 0-14-16,0 0-9 16,0 0-11-16,13 32-3 0,-13-32-12 15,-2 25-6-15,2-25-6 0,-5 28-6 16,5-11-2-16,0-1-7 0,0-16-4 0,0 28-9 0,0-14-30 15,0-14-53-15,0 25-82 16,2-18-80-16,-2-7-184 0,7 11-200 0,-7-11-231 16,0 0-175-16</inkml:trace>
  <inkml:trace contextRef="#ctx0" brushRef="#br0" timeOffset="56254.68">21406 7095 3041 0,'6'-16'230'15,"-6"16"-35"-15,0 0-42 0,6-11-43 0,-6 11-47 16,0 0-45-16,0 0-64 0,9-11-91 16,-9 11-82-16,0 0-144 0,0 0-559 15,0 0-323-15</inkml:trace>
  <inkml:trace contextRef="#ctx0" brushRef="#br0" timeOffset="56906.35">20796 7803 2723 0,'0'0'-30'0,"0"0"57"0,-17 5 11 16,17-5 8-16,0 0 1 0,0 0-3 16,0 0-1-16,0 0 5 0,0 0-4 0,0 0-5 15,0 0-5-15,0 0-2 16,0 0-5-16,84-5-5 0,-54 2 7 0,2 3-1 15,4-1 2-15,0-2 5 16,6 2 4-16,1-1 4 0,-1-1 0 0,2 1 0 16,1-2-10-16,-3 1-4 0,1 1-3 15,-3-2-13-15,-6 2-33 0,2 0-43 0,-5 2-47 16,-1-2-52-16,-2 1-68 0,-9 0-146 16,-1 1-431-16,-4 0-122 0</inkml:trace>
  <inkml:trace contextRef="#ctx0" brushRef="#br0" timeOffset="57426.07">21205 8172 2449 0,'0'0'-21'16,"0"0"24"-16,0 0-8 0,0 0 5 0,0 0 17 15,-39-12 16-15,39 12 23 0,-14-12 14 16,14 12 4-16,-22-9-1 0,22 9 4 16,-23-7 5-16,23 7 7 0,-21-3 8 0,21 3-9 0,-25 4-7 15,9 2-8-15,6 2-11 16,0 0-5-16,1 5-3 0,-2-2-8 0,5 2-8 16,0 2-14-16,2 0-9 15,4-15-11-15,-3 27-3 0,3-13-3 0,0-14-2 0,5 25 1 16,-3-14-2-16,-2-11 0 15,8 19-2-15,-8-19 3 0,13 11-1 0,-13-11 0 0,13 4 0 16,-13-4 0-16,0 0 1 0,0 0 0 0,36-19 0 16,-30 6 3-16,2-4 5 15,1-4 6-15,-3-6 6 0,3 2 8 0,-1-3 20 0,1 0 19 16,-3 5 16 0,2-4 5-16,-2 5 12 0,2 2 6 15,-2 3-4-15,-2 2-8 0,0 1-6 0,-4 14 1 16,8-13 15-16,-8 13 6 0,0 0 4 15,0 0-28-15,0 0-13 0,0 0-5 0,11 34-7 16,-9-17-3-16,-2 1-4 0,2 2-6 0,1 4-8 16,-1 0-7-16,0 2-6 0,2-3-19 0,2 1-19 0,-1 0-28 15,-1-1-40 1,2-5-57-16,-2 0-70 0,5-1-62 0,-5-3-136 0,5-1-183 16,-3-5-17-16,0 0-278 15,2-5-261-15</inkml:trace>
  <inkml:trace contextRef="#ctx0" brushRef="#br0" timeOffset="57611.17">21384 8251 2715 0,'0'0'47'0,"17"-10"33"16,-6 2-8-16,4 0-8 16,1 2-4-16,2-2 12 0,3 3 20 15,4-2 3-15,-2-2-8 0,1 4-9 16,1-3-14-16,1 3-15 0,-5-3-24 0,2-1-41 15,-1 2-42-15,-6 2-58 0,3-3-60 16,-6 1-75-16,-4-3-151 0,-5 2-395 16,-4 8-109-16</inkml:trace>
  <inkml:trace contextRef="#ctx0" brushRef="#br0" timeOffset="57778.6">21607 8046 2408 0,'0'0'77'0,"-25"4"56"16,25-4 11-16,-20 11 8 0,10-4 3 15,4 5-1-15,6-12 2 0,-14 26-2 0,10-8 2 0,0-1-17 16,2 0-11-1,0 2-10-15,2-1-10 0,2 1-5 0,0 0-6 0,2-1-5 16,2 0-18-16,1-1-16 0,6 0-23 16,-3-4-45-16,1-1-51 0,4-2-66 0,0-2-66 15,1 0-60-15,2-4-83 0,0-2-149 0,2-2-471 16,-2-3-386-16</inkml:trace>
  <inkml:trace contextRef="#ctx0" brushRef="#br0" timeOffset="59484.4">22113 7714 2966 0,'0'0'-20'0,"0"0"15"0,0 0 2 0,0 0 9 16,0 0 18-16,0 0 29 0,0 0 31 0,40-19 9 15,-40 19 10-15,17-2-2 0,-17 2-3 16,18-1 2-16,-18 1 4 0,26-2 1 0,-26 2-6 16,28-3-14-16,-13 3-8 15,-15 0-10-15,32-1-9 0,-18 1-20 0,5 1-21 16,-19-1-25-16,30-1-36 0,-30 1-50 15,26 0-64-15,-16 0-58 0,0-2-96 16,-10 2-192-16,20-5-384 0,-20 5-260 16</inkml:trace>
  <inkml:trace contextRef="#ctx0" brushRef="#br0" timeOffset="59678.54">22324 7579 2982 0,'0'0'144'16,"-10"-11"-17"-16,10 11-16 0,0 0-13 0,0 0-10 0,0 0-3 15,0 0 7-15,0 0-7 16,0 0-7-16,-17 31-7 0,15-19-6 0,-2 2-8 16,4-14-3-16,-4 32-6 0,-2-15-3 15,2 1-4-15,2-1-9 0,0 1-24 16,-2 0-47-16,2-3-58 0,2-15-63 0,-2 33-61 0,2-23-94 16,0 2-181-16,0-12-410 15,0 20-293-15</inkml:trace>
  <inkml:trace contextRef="#ctx0" brushRef="#br0" timeOffset="60606.16">22814 7188 2667 0,'6'-9'-50'0,"-6"9"32"16,0 0 0-16,0 0 17 0,0 0 26 15,0 0 9-15,0 0 4 0,0 0 3 0,0 0-6 0,-2 46 5 16,2-46-7-16,-14 42 4 16,8-18 26-16,0 0 14 0,0 3 5 15,-2 1-2-15,-2 4-6 0,4-2-7 0,0-1-9 0,0-1-4 0,2-1-8 16,-1-1-1 0,3 2-4-16,-2-8-11 0,2 1-9 0,0-3-18 15,0-3-27-15,0 0-28 16,2-15-36-16,0 20-28 0,0-20-32 0,0 0-8 0,0 16-8 15,0-16-3-15,0 0 4 0,0 0 10 16,0 0 16-16,0 0 18 0,0-59 25 16,2 33 16-16,0-7 16 0,0-6 25 0,2 2 27 15,0-5 20-15,1 2 31 0,3-1 26 16,0 4 18-16,-2 1 15 0,6 1-6 16,-4 4-2-16,2 1 0 0,3 2-10 0,0 4-16 15,0 5-1-15,1 0-3 16,-1 3-1-16,2 2 3 0,-1 3 8 0,2 3 8 15,-4 2 1-15,-1 5-5 0,-11 1 4 0,19 1 1 16,-19-1-5-16,11 14-4 0,-11-14-6 16,2 21 3-16,-2-21-2 0,-9 26 4 0,3-10 2 15,-5 0-2-15,0 4 6 0,-1-4 6 16,2 4-1-16,-4-2 4 0,2 1-3 0,2-1 5 16,1 3-6-16,0 0-2 0,3 1-9 0,4-4-2 15,2 2-7-15,2 2-8 16,4 1-8-16,5-1-13 0,2-2-37 0,1 1-43 15,4-4-65-15,5 2-83 0,-2-4-77 16,0-2-170-16,3-2-176 0,-2-3-332 0,0 1-380 16</inkml:trace>
  <inkml:trace contextRef="#ctx0" brushRef="#br0" timeOffset="60832.1">23258 7529 2952 0,'0'0'16'0,"0"0"30"0,0 0-1 16,0 0 3-16,0 0 3 0,0 0 11 0,0 0 16 0,-38 39 14 16,30-24 2-16,-2 1 6 15,2-1 2-15,0 0 7 0,0 0-2 0,1 0-2 16,3 0-13 0,-1 1-11-16,5-16-10 0,-4 26-38 0,4-26-53 15,4 22-53-15,-4-22-71 0,9 12-55 0,-4-8-69 16,-5-4-141-16,12 2-545 0,-12-2-385 15</inkml:trace>
  <inkml:trace contextRef="#ctx0" brushRef="#br0" timeOffset="60982.81">23266 7405 3272 0,'0'0'184'0,"0"0"-10"0,3-19-21 0,-3 19-22 16,0 0-13-16,0 0-16 0,2-16-13 15,-2 16-15-15,0 0-18 0,0 0-39 0,0 0-42 16,0 0-42-16,0 0-48 15,0 0-61-15,0 0-53 0,0 0-114 0,0 0-213 16,0 0-316-16,0 0-237 0</inkml:trace>
  <inkml:trace contextRef="#ctx0" brushRef="#br0" timeOffset="61206.44">23569 7779 2836 0,'0'0'76'0,"17"5"-5"0,-17-5-10 0,0 0-8 15,28 0-4-15,-28 0-5 16,25-1-6-16,-6-1 1 0,0 0-11 0,2 0-7 16,0-2-12-16,-1 0-12 15,0 2-24-15,1-5-38 0,-1 3-33 16,-4-3-52-16,2-1-65 0,-4 0-120 0,-1 2-422 15,-7-2-40-15</inkml:trace>
  <inkml:trace contextRef="#ctx0" brushRef="#br0" timeOffset="61336.42">23830 7659 2396 0,'-22'-4'104'15,"22"4"20"-15,-19-2 3 0,19 2-6 0,0 0-5 16,-19-2-10-16,19 2-9 16,0 0-4-16,0 0-10 0,0 0-14 0,0 0-25 0,0 0-28 15,0 0-34-15,48 12-52 16,-28-11-65-16,-1-1-67 0,0 0-164 0,2 0-465 15,1 0-165-15</inkml:trace>
  <inkml:trace contextRef="#ctx0" brushRef="#br0" timeOffset="61926.11">24415 7590 2518 0,'0'0'3'0,"-52"10"26"0,52-10 11 0,0 0 13 15,0 0 12-15,0 0 15 0,-15 3 8 16,15-3-5-16,0 0-7 0,0 0-7 0,0 0-7 16,0 0-4-16,0 0-3 15,0 0 2-15,0 0-2 0,55-8-3 0,-55 8-4 16,27-8-10-16,-11 4 0 0,0-4-4 0,-1 3 0 0,2-5-5 16,-2 3-2-16,-3-4-1 15,4 2 9-15,-6-2 4 0,0 2 4 0,-1-3-2 16,-9 12-3-16,11-18-4 0,-11 18 1 15,0-16 3-15,0 16 2 0,0 0 3 0,-15-21 9 16,15 21 4-16,-19-8 3 0,19 8 0 0,-30-7 2 16,15 7 4-16,15 0 5 0,-36 4-6 15,18 0 1-15,-4 4 5 0,1 2-2 0,0 0-10 16,0 2-9-16,1 0 1 16,4 3-5-16,0 1 7 0,2 0 3 15,1 1-6-15,5-2 9 0,1 0-16 0,3 3-3 16,4-18 9-16,0 28-8 0,7-15-5 15,3 0-1-15,5 0-4 0,1-1-4 16,6-1 1-16,4-1-5 0,3-4-2 16,1-3 2-16,4-1-10 0,-1-2-25 0,2-2-22 0,4-4-26 0,1-1-38 15,-5-5-54 1,-1-1-69-16,0-1-62 0,-5-2-142 0,-5-3-175 0,-4 5-14 16,-3-2-320-16,-4-2-348 15</inkml:trace>
  <inkml:trace contextRef="#ctx0" brushRef="#br0" timeOffset="92331.36">1782 7015 441 0,'0'0'89'0,"0"0"-7"16,0 0-17-16,0 0-1 15,0 0 2-15,0 0-6 0,0 0-2 0,0 0-11 16,0 0-1-16,0 0 2 0,0 0 7 15,0 0 5-15,0 0-4 0,0 0 3 0,0 0-2 16,0 0-1-16,0 0 2 0,0 0 3 16,0 0 6-16,0 0 7 0,0 0-7 15,0 0 17-15,0 0-6 0,0 0 7 0,0 0-2 16,0 0-5-16,0 0-3 0,0 0 4 16,0 0 2-16,0 0 10 0,0 0-4 0,0 0-1 15,0 0-2-15,0 0-4 16,0 0-11-16,6 53 3 0,-4-42-10 15,-2-11 4-15,2 26 0 0,-2-12-10 16,1 2-1-16,-1-16-10 0,2 32-2 0,1-16-4 16,-3 0-1-16,2 2-5 0,1 1 0 15,-1-1-2-15,2 1-3 0,-1-3 1 0,-1 3-7 0,0 0 1 16,2 1-5-16,-2-4-1 0,0 3 1 0,2-1-2 16,-2 1-2-16,1 1 2 15,-2 0-2-15,1 0-1 0,1 0-1 16,-3 1-3-16,2-3 0 0,-2 4 1 15,2-3-1-15,-2 1 0 0,0-1 1 0,2-1-1 16,-2 1-3-16,0 0 3 0,2 0-5 16,-2-1 3-16,0 0 1 0,3 2-4 0,-3-2 5 15,2-2-2-15,-2 1-2 0,0 1 3 0,0-1 0 16,0-1 1-16,2 2 2 0,-2-1 0 16,0 0 9-16,2 2 0 0,-2-2-1 15,0 2 1-15,0-3-2 0,0 3-5 16,0-1 0-16,0 2 2 0,2-1-4 15,-2-1 1-15,0 1-1 0,0 0-1 0,2-1-3 16,-4 1 0-16,2-19 0 0,0 36 2 0,0-19-1 16,0 1 1-16,2-3 0 0,-2-15 0 0,-2 34 3 15,4-20 1-15,-2-14 2 16,0 26-1-16,0-13-3 0,0-13 1 0,0 27 0 0,0-27 1 16,0 25-2-1,2-14 2-15,-2-11-3 0,0 24 1 16,3-12-2-16,-3-12 0 0,0 23 0 0,0-23 2 15,2 22-2-15,-2-22-1 0,2 21-1 0,-2-21 3 16,2 20-3-16,-2-20 0 0,0 21 0 0,0-21 0 0,0 21 6 16,0-21 3-1,1 21 3-15,-1-21-2 0,0 22-2 0,0-22 0 0,0 22-4 16,0-22 1-16,0 21-2 0,0-21 1 16,0 21-1-16,0-21-1 0,2 21-2 15,-2-21 3-15,0 20-2 0,0-20 4 16,0 24 0-16,3-14 5 0,-3-10-2 15,0 24 4-15,2-10-2 0,-2-14-3 16,4 22-1-16,-4-22 0 0,2 23-3 0,0-12 0 16,-2-11 1-16,2 23-3 0,-2-23 3 0,6 21-3 0,-6-21-4 15,2 19-5-15,0-8 6 16,-2-11 0-16,2 20-3 0,-2-20 4 0,0 16-1 0,0-16 0 16,2 18-1-1,-2-18 4-15,2 17-6 0,-2-17 2 16,0 0-2-16,2 21 7 0,-2-21-4 0,0 0 0 15,0 18-3-15,0-18 0 0,0 0 0 0,2 15 1 16,-2-15 0-16,0 0-1 0,2 17-1 0,-2-17 0 0,0 0 6 16,0 0-5-16,1 17-2 15,-1-17 0-15,0 0 5 0,0 0-4 0,0 0 1 16,0 21 0-16,0-21-9 0,0 0 5 16,0 0-17-16,0 0-23 0,0 0-33 15,0 0-50-15,0 0-67 0,-1 15-89 16,1-15-168-16,0 0-178 0,0 0-304 0,0 0-339 15</inkml:trace>
  <inkml:trace contextRef="#ctx0" brushRef="#br0" timeOffset="92951.15">1752 9010 2652 0,'0'0'-146'0,"-6"-11"30"0,6 11 28 0,0 0 1 16,0 0 19-16,0 0 14 16,0 0 11-16,0 0 18 0,0 0 15 0,-4-20 10 15,4 20 24-15,0 0 19 0,0 0 17 16,0 0 18-16,0 0 20 0,0 0 15 15,-7-15 6-15,7 15 2 0,0 0 5 16,0 0-5-16,-7-13-1 0,7 13 6 0,0 0 1 16,0 0 0-16,0 0-9 0,-5-15-8 0,5 15-9 0,0 0-10 15,0 0-13-15,0 0 0 16,0 0 9-16,0 0-7 0,0 0-3 16,0 0-5-16,0 0-5 0,0 0-3 15,0 0-4-15,0 0-7 0,0 0-3 0,0 0-6 0,0 0-3 16,29 28 1-16,-29-28-5 15,13 12 1-15,-13-12-7 0,15 14-1 0,-9-7 1 16,-6-7-2-16,14 17 0 0,-7-9-2 16,-7-8-4-16,13 14-1 0,-7-4-4 0,-6-10-2 15,10 14 2-15,-10-14-3 0,11 14-1 0,-11-14-3 16,7 14 1-16,-7-14-2 0,8 13-1 16,-8-13-1-16,7 12 4 0,-7-12 3 15,0 0-6-15,5 15 6 0,-5-15-3 16,0 0 5-16,7 11 1 0,-7-11 6 0,0 0 0 15,0 0 1-15,8 10 4 16,-8-10-2-16,0 0 1 0,0 0 0 0,0 0-6 16,0 0 0-16,34-21 0 0,-25 10-3 15,6-5 17-15,-2-1-5 0,1-2 5 0,1-1-15 16,2-6-1-16,0 1-11 0,0 2-17 0,2-3-23 0,-4 3-31 16,0 0-48-1,-5 5-54-15,0-2-68 0,0 5-60 0,-4 0-134 16,-4 2-205-16,-2 3 22 0,0 10-331 15,0 0-357-15</inkml:trace>
  <inkml:trace contextRef="#ctx0" brushRef="#br0" timeOffset="97556.22">18072 10665 2842 0,'0'0'-36'0,"0"0"37"15,0 0-8-15,0 0 10 0,0 0 6 16,-11 10 24-16,11-10 26 0,0 0 17 16,0 0 15-16,0 0 9 0,0 0 16 0,0 0 15 0,0 0 15 15,0 0 3-15,0 0 3 16,0 0-4-16,0 0-20 0,0 0-6 0,-9-40-15 16,9 40-6-16,0 0 16 0,2-27-15 0,-2 27-8 15,5-22-10-15,-3 7-12 0,1-5-4 16,1 2-7-16,0-2-16 0,0-1-4 0,2-4-2 15,-2 3 0-15,2 0-26 16,1 0-3-16,-2-1-2 0,1 2-1 0,0 3 0 0,-2-2-1 16,3 2 3-16,-3 2-5 0,0 0 2 0,0 3-8 15,-4 13 6-15,7-23-4 16,-7 23-2-16,4-15-2 0,-4 15 0 0,0 0 7 0,7-11-6 16,-7 11-1-1,0 0 2-15,0 0-3 0,0 0 4 0,0 0-1 0,0 0 1 16,6 39-1-16,-6-39 3 15,2 21-2-15,-2-21 1 0,4 23 1 0,-4-9 0 16,0-14 1-16,6 24-2 0,-4-10 0 16,-2-14 0-16,4 19-2 0,-4-19 2 15,4 19 3-15,-4-19-4 0,3 15 5 0,-3-15 0 16,0 0 1-16,7 17-1 0,-7-17-3 0,0 0 1 16,8 8-4-16,-8-8-3 0,0 0-2 0,0 0 3 15,0 0-5-15,25-21 2 16,-25 21 3-16,13-21-3 0,-4 4-1 15,-3 2 3-15,4-6-2 0,-2 0 0 0,2 0 4 16,0-4 0-16,-2 4 0 0,1 0 1 0,-1 2 0 16,1 4 3-16,-3 0 10 15,1 1-1-15,-3 1 2 0,-4 13 1 0,10-21-5 16,-10 21-3-16,6-15-5 0,-6 15 3 0,0 0 3 0,9-8-5 16,-9 8 2-16,0 0 4 15,0 0-1-15,0 0-1 0,9 47 3 0,-9-28-2 0,2 1 1 16,0 1-1-16,0 3 0 15,0 1 1-15,0 1 1 0,2 0 3 0,0 0 0 16,3-1 2-16,0 0 0 16,-3-2-1-16,2 0 0 0,0 0-1 0,3-3 2 15,-5-3-4-15,2 1-4 0,0-3-4 16,-1-2-27-16,2 1-20 0,-5-5-40 0,2 1-60 16,-4-10-88-16,6 10-93 0,-6-10-213 15,0 0-82-15,0 0 22 0,0 0-268 0,0 0-226 16</inkml:trace>
  <inkml:trace contextRef="#ctx0" brushRef="#br0" timeOffset="99901.22">18825 10245 2425 0,'0'0'-138'0,"0"0"26"15,0 0 22-15,0 0 8 16,0 0 13-16,0 0 14 0,0 0 21 0,0 0 9 16,0 0 10-16,0 0 12 0,0 0 3 15,0 0 3-15,0 0-1 0,0 0 6 16,0 0 4-16,0 0-3 0,0 0 11 16,0 0 29-16,0 0-20 0,0 0 14 15,0 0 5-15,0 0 18 0,0 0 7 0,0 0 13 16,23-23 0-16,-23 23 13 0,0 0-7 0,0 0 2 15,0 0 2-15,3-19-12 16,-3 19-4-16,0 0-9 0,0 0-4 0,-9-20-6 0,9 20-11 0,-8-11-2 16,8 11-2-16,0 0 5 0,-17-13 4 15,17 13 6-15,-16-6 0 0,16 6 3 16,0 0-2-16,-22 0 1 0,22 0-4 16,0 0 4-16,-24 15-5 0,18-5-2 0,6-10-9 15,-13 23-3-15,9-14-2 0,2 7-6 16,2-16-5-16,-2 26 0 0,2-26-2 0,4 29-5 15,-2-14-3-15,2-2-1 16,3 3 1-16,-3-5-5 0,2 0 0 0,3 1-1 16,-9-12-1-16,13 16-3 0,-5-11-7 15,-8-5-1-15,16 6-6 0,-16-6-1 16,18 0 4-16,-18 0-9 0,23-8 4 16,-10-2 1-16,-2 1-1 0,-1-4 3 0,0-7 1 15,4 0 0-15,-4-5 3 0,2-2 7 16,-1-4 10-16,0 3 16 0,-1-5 1 0,1 3 4 15,-1 2 3-15,-1-2 5 0,0 6 6 0,-1-3 6 16,0 3 0-16,-2-1-2 16,1 2 5-16,0 4-2 0,-3 2-5 0,0 2-3 15,-2 0-8-15,-2 15-1 0,6-24-11 16,-6 24-2-16,0-16-11 0,0 16 6 16,0 0-5-16,0 0-1 0,0 0-2 0,0 0-1 0,0 0 21 15,-40 29 0-15,34-11-13 0,-2 3 0 16,1 3 7-16,0 3-13 0,3 3 4 0,0-1-4 15,2 2-17-15,0 1-8 16,2 1-12-16,2 1-9 0,2-4-20 0,-2-1-19 0,4 0-26 16,1-3-46-16,0-1-52 15,1-2-64-15,0-5-98 0,3 0-207 0,-4-4-38 16,1-1-343-16,-8-13-357 0</inkml:trace>
  <inkml:trace contextRef="#ctx0" brushRef="#br0" timeOffset="100510.26">19164 10172 2858 0,'0'0'-52'0,"9"-15"24"15,-9 15 12-15,0 0 29 0,0 0 25 16,0 0 15-16,0 0 13 0,0 0 1 0,0 0-1 15,0 0-3-15,0 0 0 16,20 25 6-16,-20-25 1 0,6 15-1 0,-6-15-6 0,10 13 0 16,-10-13-10-16,10 16-7 0,-10-16-6 0,12 9 0 15,-12-9-3-15,13 7-5 16,-13-7-1-16,0 0-4 0,24 0 1 16,-24 0 5-16,0 0 5 0,20-16 7 15,-10 6 0-15,-4-3 5 0,2 0 7 0,-4-1 11 16,2-1 12-16,1 1 14 0,-3-1 6 15,-4 15 9-15,9-25 4 0,-5 14 2 0,-4 11-27 16,6-18-4-16,-6 18-6 16,7-13-10-16,-7 13-9 0,0 0-4 0,6-13-5 0,-6 13-3 15,0 0-4-15,0 0-5 0,0 0 2 16,0 0-8-16,0 0 1 0,-6 54-6 16,4-34-6-16,2 7 3 0,-3 2-1 15,3-1-7-15,3 3-7 0,-1 1 1 0,2 6-9 16,0-2-3-16,0 0 3 0,0 3-17 15,3-2 7-15,-3 1-3 0,1-3 3 0,-1 1-5 16,2-1 5-16,-4-5 1 0,0 1 0 0,0-3-1 16,0-1 3-16,-2-4 1 0,-2 0 4 0,0-2 7 15,0-4 12-15,-4 0-2 0,-2-2 12 16,-4-1-1-16,2-5 12 0,-7-2 7 16,3-1 7-16,-6-4 6 0,4-2 1 15,-2-4-6-15,2-1-5 0,1-3-3 16,-2-6-7-16,4-1-9 0,1-2-17 15,2-3-25-15,4-3-26 0,2 0-28 0,4 0-29 16,0-1-39-16,4-2-55 0,6 4-74 0,2-9-66 0,0 4-142 16,1 3-142-16,4-3-6 15,2 4-367-15,-2-2-449 0</inkml:trace>
  <inkml:trace contextRef="#ctx0" brushRef="#br0" timeOffset="101536.46">19149 9353 2916 0,'0'0'-138'15,"0"0"21"-15,-2-18 19 16,2 18 34-16,0 0 20 0,-2-17 44 0,2 17 29 15,0 0 20-15,0 0 20 16,4-18 21-16,-4 18 15 0,0 0 14 0,13-14 3 16,-13 14-10-16,11-8-6 0,-11 8-17 0,12-7-11 15,-12 7-8-15,14-6-5 16,-14 6-10-16,0 0-6 0,22-2-4 0,-22 2 2 16,0 0 3-16,19 8 8 0,-19-8 5 15,0 0 4-15,9 21 3 0,-9-21-3 0,-5 23-1 0,5-23 2 16,-8 27 2-16,3-12 1 15,-1 0-1-15,2-2-5 0,-2 2-6 16,6-15-8-16,-8 27-3 0,6-17-7 16,2-10 1-16,0 22-5 0,0-22-10 0,8 19-33 15,-8-19-41-15,16 18-53 0,-5-13-69 16,6 1-63-16,0-3-66 0,2 2-157 0,0-3-150 16,0 0-286-16,4-2-272 0</inkml:trace>
  <inkml:trace contextRef="#ctx0" brushRef="#br0" timeOffset="102266.15">18775 10787 2584 0,'-20'10'-75'0,"20"-10"53"0,0 0 5 0,0 0 10 15,0 0 7-15,0 0 16 16,0 0 26-16,0 0 9 0,0 0 7 16,0 0-2-16,0 0 0 0,0 0 2 0,40 17 5 0,-40-17 8 15,34 0 7-15,-10 0-1 16,3 0-4-16,5 2-8 0,4-2 3 16,7 2 0-16,-1 0 8 0,5 0 7 0,1 2 1 15,1-3-4-15,8 1-4 0,0 2-7 0,-6-2-6 0,-4 0-10 16,3 0-1-1,-1 0-8-15,-3-2-5 0,-1 4-4 0,-1-3-11 0,-4 2-21 16,-5-2-27-16,-4-1-36 0,-1 2-46 0,-7 0-47 16,-2 0-33-16,-1-2-27 15,-20 0-42-15,20 4-102 0,-13-4-498 0,-7 0-202 0</inkml:trace>
  <inkml:trace contextRef="#ctx0" brushRef="#br0" timeOffset="102856.6">19102 11207 2594 0,'0'0'-4'0,"-4"-13"37"0,4 13 18 0,-8-14 17 16,8 14 9-16,-10-15 12 16,10 15 3-16,-16-12-7 0,16 12 1 0,-14-10-7 15,14 10 1-15,-21-7 9 0,21 7 4 0,-22-3 6 0,22 3 1 16,-25 6-10 0,25-6-6-16,-25 11-10 0,12-6-6 0,0 5-8 0,2 0-7 15,3 1-4-15,0 2-6 16,2 2-3-16,-2 1-3 0,4 0-6 0,2 2-1 0,0-1-2 15,2-17-5-15,2 32-1 16,0-16-2-16,2-2 0 0,2-2-5 16,-6-12 2-16,10 21-6 0,-4-15 1 0,-6-6-5 15,15 9-4-15,-15-9-1 0,19 3 0 0,-19-3 3 16,0 0-5-16,29-18 5 0,-20 7 7 0,2-7 4 16,-1 0 7-16,0-7 0 15,4-4 5-15,-4-3 6 0,1-1 3 0,-3 0 8 16,0 6 15-16,-1 2 21 15,2 1 27-15,-3 4 6 0,-2 3-8 0,0 3-10 0,0-1-11 16,-4 15-16-16,6-19-8 0,-6 19-6 16,0 0-5-16,0 0-3 15,0 0-7-15,0 0 2 0,0 0-22 0,0 0-1 16,12 49-1-16,-10-29-2 0,0 3-2 0,0-1 0 16,0 7-2-16,2 1-2 0,2-1-3 0,-2 6-8 15,5-3-33-15,-3 0-19 16,1-3-26-16,-1-3-29 0,1-1-35 0,-1-4-50 15,2 0-60-15,-2-6-61 0,2-4-157 16,-2-1-125-16,-2-3-8 0,-4-7-326 0,0 0-337 0</inkml:trace>
  <inkml:trace contextRef="#ctx0" brushRef="#br0" timeOffset="103087.54">19365 11282 2989 0,'0'0'76'0,"0"0"12"16,8-11 4-16,-8 11 6 0,0 0 5 0,13-13 8 0,-13 13 13 0,13-8-5 16,-13 8-4-1,21-7-5-15,-21 7-6 0,27-10-6 0,-10 7-14 16,1 0-11-16,2-1 2 0,2 1-8 16,-1 1-23-16,0-2-40 0,-2 0-38 0,-1 1-48 15,0-1-44-15,-18 4-44 0,30-6-36 16,-20 3-30-16,-3-2-66 0,-7 5-128 15,6-7-478-15,-6 7-294 0</inkml:trace>
  <inkml:trace contextRef="#ctx0" brushRef="#br0" timeOffset="103278.9">19609 11159 2745 0,'-22'-1'-3'0,"22"1"60"15,0 0 22-15,-25 5 35 0,25-5 12 16,-15 8 21-16,15-8 18 0,-15 13-1 0,9-2-6 0,6-11-7 16,-8 25-3-16,4-10 1 15,2 0-30-15,-4 3-6 0,4-1-10 0,2 2-15 16,-2-2-3-16,0 2-8 15,2 0-9-15,0 0-6 0,0 0-13 16,2-2 3-16,0 1-8 0,2-4-11 16,2 2-23-16,0-3-29 0,2-1-30 0,0-3-63 0,-8-9-66 15,22 12-62-15,-10-12-72 0,1 0-161 0,-13 0-118 16,26-11-352-16,-12 3-365 16</inkml:trace>
  <inkml:trace contextRef="#ctx0" brushRef="#br0" timeOffset="103576.59">19778 11184 2872 0,'0'0'40'0,"2"-19"51"16,-2 19-4-16,4-19-1 0,-4 19 7 0,2-20 14 15,-2 20 18-15,5-16-7 0,-5 16-10 16,8-14-12-16,-8 14-15 0,10-13-8 16,-10 13-9-16,18-12 4 0,-18 12-7 15,16-6-8-15,-16 6-5 0,19-1-2 0,-19 1 6 16,0 0 3-16,0 0 11 0,28 11 15 15,-28-11-6-15,4 15-1 0,-4-15 5 16,2 20 9-16,-2-20-30 0,-2 20 16 0,2-20 10 0,-4 29-11 16,2-17 14-16,2-12-7 15,-4 23-5-15,4-23-11 0,-2 20-4 0,2-20-6 16,4 21 3-16,-4-21-15 0,8 18-25 16,-2-9-32-16,6-6-44 0,-4 1-37 0,4-2-63 15,-12-2-69-15,24 0-56 16,-12-2-106-16,5-2-160 0,-4-1-68 0,0-2-373 0,-1-1-453 15</inkml:trace>
  <inkml:trace contextRef="#ctx0" brushRef="#br0" timeOffset="106016.53">20563 10797 2992 0,'0'0'-66'15,"0"0"31"-15,0 0 22 16,0 0 24-16,0 0 26 0,0 0 27 16,0 0 26-16,0 0 17 0,0 0 11 0,0 0 8 0,0 0 5 15,0 0-4-15,0 0 4 16,0 0-5-16,0 0-1 0,0 0-9 16,0 0-17-16,0 0 1 0,0 0-22 0,0 0-7 15,0 0-8-15,0 0-9 0,60-3-7 16,-60 3-5-16,29 0-4 0,-14 0-5 15,-15 0-2-15,36 1-11 0,-17-1-20 0,-1 0-23 16,0 0-34-16,-18 0-43 0,36-1-57 16,-23-2-45-16,1 3-30 0,0-4-72 0,-4 0-156 15,-2-1-123-15,-8 5-259 0,4-10-183 0</inkml:trace>
  <inkml:trace contextRef="#ctx0" brushRef="#br0" timeOffset="106186.4">20663 10685 2640 0,'-20'-2'92'0,"20"2"16"16,0 0-7-16,0 0 2 0,-18-5-12 0,18 5-9 16,0 0 2-16,0 0-5 0,0 0-5 15,0 0-11-15,0 0-9 0,42-19-6 0,-25 18-5 16,2-5-15-16,0 4-27 0,-1-3-44 0,2 1-62 16,-1 0-38-16,0 0-49 15,-4 0-75-15,-15 4-130 0,24-6-391 0,-14 5-90 16</inkml:trace>
  <inkml:trace contextRef="#ctx0" brushRef="#br0" timeOffset="111076.45">21431 10562 856 0,'0'0'128'16,"0"0"-49"-16,0 0-19 0,-2-23-20 0,2 23 8 15,0 0-22-15,0 0 5 16,0 0 9-16,0 0-18 0,0 0 11 16,0 0 25-16,2-18-8 0,-2 18-11 15,0 0 21-15,0 0 37 0,0 0 7 16,0 0 2-16,6-16 0 0,-6 16 2 0,0 0 7 15,0 0 9-15,0 0-1 0,0 0 14 16,0 0 5-16,0 0 2 0,0 0 1 16,0 0-2-16,0 0-4 0,0 0-6 0,0 0-6 0,0 0-5 15,0 0-11-15,0 0-13 16,0 0-4-16,0 0-12 0,0 0-9 0,0 0-9 0,0 0-7 16,0 0-10-16,0 0-3 0,0 0-3 0,0 0-6 15,0 0-7-15,0 0 1 16,0 0-2-16,0 0-9 0,0 0-3 0,0 0-1 15,0 0 0-15,0 0-3 0,0 0 1 16,0 0-3-16,0 0-2 0,0 0 1 16,0 0-2-16,0 0 4 0,0 0-3 0,0 0 0 15,0 0-1-15,0 0 0 0,0 0-2 16,0 0 0-16,0 0-1 0,0 0 1 0,0 0-1 0,0 0-2 16,0 0 0-16,0 0 0 15,0 0 3-15,0 0-2 0,0 0 2 0,0 0-3 16,0 0 1-16,0 0-2 15,0 0 1-15,0 0 2 0,0 0-1 0,0 0 1 0,-14 44-3 16,14-44 2-16,0 0-2 16,0 0 1-16,0 0 1 0,0 0-3 0,-2 18 4 15,2-18 0-15,0 0-6 0,0 0 6 16,0 0-2-16,0 0 1 0,0 0-2 0,0 0 1 16,0 0 1-16,0 0 0 0,2 20 1 0,-2-20-1 15,0 0 0-15,0 0 0 16,0 0 1-16,0 0 0 0,0 0-1 0,0 0 0 0,0 0-1 15,0 0 0-15,0 0 1 16,0 0-1-16,0 0 1 0,0 0 0 0,0 0-1 16,0 0 2-16,0 0 4 0,0 0-5 15,0 0 1-15,0 0 0 0,0 0 3 0,0 0-2 16,0 0-1-16,0 0 4 0,0 0-1 16,0 0 3-16,0 0-2 0,0 0-3 15,0 0 4-15,0 0-4 0,0 0-1 0,0 0 1 16,0 0 1-16,0 0 3 0,0 0-6 15,0 0 1-15,0 0 2 0,0 0-3 16,0 0-1-16,0 0-1 0,0 0 1 16,0 0-5-16,0 0-7 0,0 0-14 0,0 0-12 15,0 0-15-15,0 0-12 16,0 0-13-16,0 0-14 0,0 0-14 0,0 0-10 16,0 0-17-16,0 0-12 0,0 0-10 0,0 0-16 0,0 0-9 15,0 0 0-15,0 0-37 16,0 0-61-16,0 0-589 0,0 0-223 0</inkml:trace>
  <inkml:trace contextRef="#ctx0" brushRef="#br0" timeOffset="112111.12">21393 10742 2526 0,'0'0'-103'0,"0"0"27"0,0 0 17 0,0 0 18 16,-7 11 14-16,7-11 16 15,0 0 31-15,0 0 10 0,0 0 19 0,0 0 8 0,0 0 24 16,0 0 20-16,0 0 15 0,0 0 6 0,0 0-1 16,0 0-3-16,0 0-9 15,0 0-4-15,0 0-9 16,0 0-2-16,0 0-2 0,0 0-6 0,0 0-6 16,0 0-4-16,-6-46-3 0,6 46-5 0,4-29-3 0,-4 29-4 15,7-29-7-15,-5 9-3 16,2 1-5-16,0-1 0 0,1-2-2 0,-1 3-1 15,0 0 3-15,0-1-2 16,-1 0-4-16,1-1 0 0,-2 4-1 0,2 0-1 16,-2 0-1-16,-2 17-3 0,4-23-3 0,-4 23-4 0,6-23-5 15,-6 23-2-15,2-17-2 16,-2 17-7-16,6-13-1 0,-6 13-6 0,0 0 1 0,0 0 3 16,8-16-3-16,-8 16-1 15,0 0-1-15,0 0 2 0,0 0-4 0,0 0 2 16,0 0-1-16,18 41 1 15,-13-30-1-15,-1 2-2 0,3 3 2 16,-7-16-1-16,8 28 0 0,-4-13-5 0,0 0 2 16,3 1-3-16,-3-1 1 0,0 0 0 0,0-1 1 15,2 0-1-15,-1-2 1 0,-5-12-1 0,9 21 4 16,-7-11-2-16,-2-10-1 16,8 17 1-16,-8-17 1 0,6 14 2 0,-6-14-1 0,6 13 1 15,-6-13 2-15,0 0 2 16,7 13-1-16,-7-13 1 0,0 0 5 0,0 0-6 15,13 3-2-15,-13-3-4 0,0 0-2 16,0 0 1-16,0 0-1 0,23-26-4 16,-15 14-1-16,-1-2 0 0,-1-4 4 0,3-3 0 0,-3 0-1 15,2-4 2-15,0 1-2 16,2 1 2-16,-2 0 0 0,-2 2 5 0,0 2 1 16,1 2 1-16,-1 0 5 0,1 2 0 15,-1 1 2-15,1 1-3 0,-7 13 0 0,8-22 2 16,-8 22-1-16,6-16-4 15,-6 16-3-15,8-10 1 0,-8 10 0 16,0 0 1-16,0 0 6 0,0 0 1 16,0 0-2-16,28 21 3 0,-22-9 1 0,-6-12 8 0,11 28 2 15,-7-13 2-15,3 0-1 16,-1 3 2-16,0-1-1 0,1 2-5 0,1 0-3 16,-2-2-1-16,1 0-4 0,0 0-1 0,-1 1 0 0,0-1 3 15,-2 1-5-15,2-4-27 16,1 0-32-16,-3-1-42 0,-4-13-58 0,11 21-66 15,-7-12-59-15,-2-1-93 0,-2-8-148 16,6 15-72-16,-6-15-275 0,0 0-217 0</inkml:trace>
  <inkml:trace contextRef="#ctx0" brushRef="#br0" timeOffset="112876.4">22227 10549 2563 0,'2'-13'-55'0,"-2"13"28"16,0 0 10-16,-2-25 14 0,2 25 12 0,-4-17 2 0,4 17 26 15,-11-16 19-15,11 16 15 16,-10-13 13-16,10 13 10 0,-16-11 2 0,16 11 9 16,-20-8 15-16,20 8 1 0,-22-1 0 0,22 1-6 15,-23 4-5-15,23-4-10 0,-21 10-10 16,8-4-3-16,3 4-14 0,10-10-10 16,-16 19-4-16,8-9-4 0,8-10-7 15,-8 22-4-15,8-22-3 0,-2 21-6 16,2-21-3-16,4 21-10 0,-4-21-13 15,10 18-6-15,-4-9-7 0,-6-9 1 0,16 13-8 16,-16-13 2-16,14 10 1 0,-14-10-5 16,18 4 2-16,-18-4 0 0,16 0 1 15,-16 0 2-15,0 0 3 0,19-14 5 0,-19 14 3 16,14-18 1-16,-10 6 11 0,0-1 4 16,-4 13 12-16,4-29 10 0,-2 16 4 0,-2 13 6 0,4-26 9 15,-4 26 5-15,2-20 21 16,-2 20 1-16,2-19-5 0,-2 19-4 0,4-13-4 15,-4 13-17-15,0 0-6 0,0 0-3 16,5-19-8-16,-5 19 0 0,0 0-12 16,0 0 2-16,0 0-7 0,0 0-1 0,0 0 4 0,0 0-9 0,9 55 1 15,-7-39-1 1,0 4 0-16,0-1-1 0,2 6-4 16,-2 0 1-16,2 2-4 0,-2-1 2 0,3 3-2 15,-1 0 1-15,-2 0-8 0,2 3-1 16,0-3-8-16,-2 2 10 0,3-3-1 15,-1 3-2-15,-2-3 0 0,1 0-17 0,-1 2 0 16,0-6-2-16,-2-1 8 0,0-2 2 0,-2-2-1 0,0 0 5 16,-3-1 6-1,1-4 12-15,-3 2 5 0,-1-4 13 0,-5-2 3 0,3-3 9 0,10-7 9 16,-26 5 9-16,12-6 6 16,-2-2-2-16,4-1-6 0,-1-7-7 0,1 2-9 15,3-3-8-15,0-3-10 16,5 2-15-16,2-5-20 0,2 18-23 0,2-34-25 0,5 17-30 15,1-2-31-15,3 0-42 16,-1 2-61-16,7 2-56 0,-1 0-64 0,-2-1-147 16,-2 4-108-16,2 3-8 0,-2 0-320 0,-1-1-326 0</inkml:trace>
  <inkml:trace contextRef="#ctx0" brushRef="#br0" timeOffset="119066.42">22627 10431 2623 0,'0'0'-153'0,"0"0"27"0,0 0 22 0,4-9 11 0,-4 9 17 16,0 0 14-16,0 0 15 0,0 0 9 0,0 0 6 0,0 0 1 15,0 0 8-15,0 0 0 16,0 0 12-16,0 0-1 0,0 0 12 16,0 0 12-16,0 0 7 0,0 0 12 15,0 0-2-15,0 0 22 0,0 0 6 0,0 0 5 16,0 0 13-16,0 0 2 15,0 0 0-15,0 0 5 0,0 0-8 0,0 0 2 16,0 0 0-16,0 0 1 0,0 0 7 16,0 0-8-16,0 0 1 0,0 0-5 0,0 0 6 0,0 0-13 15,0 0 0-15,0 0 1 0,0 0 0 0,0 0-7 16,0 0-2-16,0 0 0 16,0 0-4-16,0 0-6 0,0 0 0 15,0 0-1-15,0 0 2 0,0 0-3 16,0 0 1-16,0 0-2 0,0 0-1 0,0 0-1 0,0 0-3 15,0 0 1-15,0 0-3 16,0 0-4-16,0 0 0 0,0 0-2 0,0 0 5 16,0 0 4-16,0 0 7 0,0 0 0 15,0 0 2-15,0 0-3 0,19-6 0 0,-19 6-2 16,0 0-3-16,0 0-7 0,23 0-1 16,-23 0-3-16,0 0 4 0,28 4 0 15,-28-4 0-15,26 3 4 0,-14 1 2 0,-12-4-8 0,25 4 0 16,-9-2-8-16,-16-2 0 15,24 4-1-15,-10-2-1 0,-14-2-3 0,23 6-3 16,-23-6-2-16,21 4 1 0,-21-4-5 16,19 3 3-16,-19-3 5 0,16 4-9 15,-16-4 1-15,16 2-7 0,-16-2 2 16,0 0 2-16,17 4-10 0,-17-4-23 0,0 0-30 16,0 0-50-16,0 0-80 0,21 2-80 15,-21-2-166-15,0 0-183 0,6 1 36 0,-6-1-294 16,0 0-239-16</inkml:trace>
  <inkml:trace contextRef="#ctx0" brushRef="#br0" timeOffset="119666.43">23387 10147 2565 0,'7'-14'-89'0,"-7"14"25"16,0 0 17-16,0 0 29 15,0 0 24-15,8-11 52 0,-8 11 25 0,0 0 29 16,0 0 15-16,0 0 6 0,0 0 0 16,0 0-8-16,0 0-4 0,0 0-6 15,0 0 4-15,0 0 7 0,0 0-1 0,0 0-1 0,0 0-11 16,0 0-11-16,0 0-10 16,-32 31-10-16,32-31-6 0,-11 27-5 15,7-12-3-15,0 2-8 0,2-2 0 16,0 3-4-16,2-18 2 0,0 32-2 0,0-15-6 15,2 0-11-15,0-2 9 0,-2-15-9 16,8 27-1-16,-3-13 4 0,-1-3-7 0,-4-11-3 16,10 17-5-16,-10-17-18 0,14 14-29 15,-6-9-41-15,-8-5-51 0,16 2-72 0,-16-2-38 16,22-6-48-16,-10-1-171 0,-1-5-169 0,-1-1-348 0,1-4-393 16</inkml:trace>
  <inkml:trace contextRef="#ctx0" brushRef="#br0" timeOffset="119833.08">23476 9826 3306 0,'-7'-14'185'0,"7"14"-14"0,0 0-31 0,0 0-26 16,-8-13-20-16,8 13-13 16,0 0-9-16,0 0-29 0,0 0-45 0,0 0-52 0,0 0-53 15,0 0-53-15,0 0-30 16,0 0-41-16,0 0-133 0,-19-4-572 15,19 4-348-15</inkml:trace>
  <inkml:trace contextRef="#ctx0" brushRef="#br0" timeOffset="123546.71">23732 9627 2780 0,'0'0'-95'0,"0"0"28"0,0 0 30 0,0 0 28 0,0 0 33 16,0 0 26-16,0 0 28 15,0 0 17-15,0 0 14 0,0 0 1 0,0 0 6 16,0 0 1-16,0 0 7 16,0 0-2-16,-9-17-8 0,9 17-7 0,0 0-5 0,0 0-9 15,0 0-5-15,0 0-7 0,0 0-9 0,11-23-8 16,-11 23-5-16,0 0-8 16,13-13-2-16,-13 13-7 0,10-10-6 15,-10 10-4-15,13-7-1 0,-13 7-6 16,15-8-3-16,-15 8-1 0,0 0-2 0,19-6-2 0,-19 6-5 15,16-1 0-15,-16 1-2 16,0 0-3-16,0 0-5 0,26 1 2 16,-26-1 1-16,0 0-4 0,13 12 1 0,-13-12 2 15,0 0 0-15,2 21 1 0,-2-21 6 0,0 0 5 16,-11 28 6-16,11-28 0 0,-12 22 2 0,6-13 2 16,-3 1 22-16,9-10 0 0,-17 20 1 15,9-11-2-15,2 3-3 0,6-12 1 16,-14 15-7-16,14-15-1 0,-8 16-8 15,8-16 2-15,-8 12 0 0,8-12-3 0,-7 11 2 16,7-11-3-16,0 0 0 0,0 0 3 16,0 0-31-16,17 22-7 0,-17-22-18 0,22 6-24 15,-10-3-33-15,2-2-48 0,-14-1-58 0,37 4-52 16,-18-4-66-16,0 0-149 16,-3 0-139-16,2 2-3 0,-4 2-242 0,-14-4-177 15</inkml:trace>
  <inkml:trace contextRef="#ctx0" brushRef="#br0" timeOffset="124449.77">23442 10664 2388 0,'0'0'-114'0,"0"0"34"0,0 0 30 0,0 0 35 16,0 0 11-16,0 0 24 0,0 0 21 15,0 0 13-15,0 0 17 0,0 0 6 0,0 0 5 16,0 0 2-16,0 0 10 16,0 0 3-16,0 0 11 0,0 0 5 0,0 0 7 15,0 0 0-15,0 0 2 0,0 0 1 16,0 0 0-16,0 0-4 0,0 0-11 16,0 0-7-16,0 0-10 0,0 0-8 0,0 0-8 15,23-10-8-15,-23 10-7 0,26 2-7 16,-26-2-9-16,38 2 0 0,-15-2-6 15,7 1-3-15,0 2-1 0,1-1 7 16,3-1-3-16,6 3-2 0,-6-2-4 0,2 0-5 0,2 2-2 16,-2 0-4-16,-2-2-1 0,-2 1-3 0,0 0-2 0,-3 0-2 15,-1-1-2 1,-5 0-2-16,-2-1-14 0,-2 2-24 0,-2-2-27 0,-17-1-39 16,29 3-38-16,-17-2-54 15,-2 1-46-15,-10-2-63 0,12 0-146 0,-12 0-151 16,0 0-253-16,0 0-192 0</inkml:trace>
  <inkml:trace contextRef="#ctx0" brushRef="#br0" timeOffset="125568.89">23677 10865 2461 0,'0'0'-56'0,"0"0"35"0,0 0 13 15,-17-9 14-15,17 9 15 0,0 0 7 0,0 0 22 16,0 0 19-16,0 0 17 15,0 0 1-15,0 0 15 0,0 0 12 0,0 0 20 16,0 0 10-16,0 0 6 0,0 0-13 16,0 0-8-16,0 0-13 0,0 0-13 15,0 0-10-15,0 0-9 0,-19 19-11 0,19-19-8 0,0 0-7 16,0 0-4-16,0 0-3 16,0 0-6-16,13 30-4 0,-13-30-6 0,8 12-1 0,-8-12-5 15,13 9-2-15,-13-9-3 16,12 10-3-16,-12-10-3 0,14 10-1 0,-14-10-2 15,0 0 1-15,16 5-4 16,-16-5-2-16,0 0-3 0,0 0 1 0,24-4-5 16,-24 4 0-16,0 0-3 0,0 0 2 15,18-18-3-15,-18 18 2 0,9-14 1 16,-9 14 2-16,6-15 2 0,-6 15 5 0,6-17 6 0,-6 17 6 16,7-18 5-16,-7 18 8 0,5-15-2 15,-5 15 1-15,0 0-5 0,4-21 1 0,-4 21-3 16,0 0-6-16,4-15 6 15,-4 15 0-15,0 0-6 0,0 0-2 0,4-15-4 0,-4 15 2 16,0 0 0-16,0 0-3 16,0 0 3-16,0 0-3 0,0 0 0 0,0 0-1 15,0 0-1-15,0 0 0 0,0 0-1 0,21 32-4 0,-21-32 8 16,3 19-6-16,-3-19-5 16,2 21-8-16,-2-21 8 0,0 25 2 0,0-11-4 15,0-14 3-15,2 26-3 16,-2-9-1-16,0 1 6 0,0-2-6 15,0 2 1-15,0-1-20 0,0 2 3 16,0-2 2-16,0 2 1 0,0 0 0 0,0 2 5 0,-2-2 0 16,2 3 1-16,-2-3-1 0,-1 1 1 15,1-1 0-15,-1 2 0 0,1-2 2 16,-2-2 5-16,0 0 8 0,0-2 5 0,-2 1 4 0,0-2 13 16,-1-2 5-16,-4 0 27 15,1 0 4-15,-1-3 6 0,-1-3 3 16,-1-1 6-16,0-1 3 0,3 0-1 15,10-4 1-15,-20-2-5 0,20 2-8 0,-16-6-7 0,9-1-8 16,7 7-7-16,-8-19-6 0,8 7-9 0,0 12-8 0,4-23-7 16,0 14-12-16,3-2-16 15,-7 11-14-15,18-23-17 0,-6 13-25 0,0 2-22 16,2-1-28-16,0 3-42 16,-2-2-60-16,5 5-74 0,-2-5-90 15,0 3-187-15,-5 1-37 0,3 0 26 0,-13 4-418 16,0 0-465-16</inkml:trace>
  <inkml:trace contextRef="#ctx0" brushRef="#br1" timeOffset="153436.21">6940 13472 1337 0,'-6'-17'12'0,"6"17"12"15,0 0 0-15,-2-18 4 0,2 18 11 16,0 0 12-16,0 0 14 0,-2-19 12 0,2 19 27 15,0 0 2-15,0 0 6 16,4-19 32-16,-4 19 21 0,0 0 16 0,0 0-7 0,0 0 0 16,4-14-16-16,-4 14-14 15,0 0-14-15,0 0-12 0,0 0-14 16,0 0-5-16,0 0-10 0,6-14-8 0,-6 14-6 0,0 0-10 0,0 0 14 16,0 0 3-1,0 0-3-15,0 0-1 0,0 0-6 16,0 0-4-16,0 0-7 0,0 0-3 0,0 0-6 15,0 0 2-15,9 43-3 0,-9-43-1 16,-2 23-6-16,2-23 2 0,-7 25-3 0,3-11 0 16,0 1 4-16,-2-1-18 0,2 3 4 0,0-2-1 15,0 0-6-15,-2 0-2 0,2 0 0 0,0 1-3 16,0-3-1-16,0 2-3 16,4-15 2-16,-8 27-5 0,6-18-3 0,2-9 5 15,-7 21-2-15,7-21 2 0,-4 19 11 16,4-19 35-16,-2 17 0 0,2-17 2 15,0 0 2-15,6 18-2 0,-6-18-13 16,13 7-14-16,-13-7-5 0,16 6-5 0,-16-6-3 0,24 2 6 16,-24-2-7-16,25-2-5 15,-25 2-1-15,26-3-7 0,-12-1-11 0,-14 4-22 16,26-12-29-16,-11 4-33 0,-6-3-54 16,-1 0-83-16,-2-3-63 0,0-1-96 0,-6-4-196 15,0-2-49-15,-2-6-392 0,-4 1-512 16</inkml:trace>
  <inkml:trace contextRef="#ctx0" brushRef="#br1" timeOffset="155916.51">6951 12398 2559 0,'0'0'-87'16,"0"0"14"-16,15-7 7 15,-15 7 1-15,0 0 14 0,0 0 6 16,0 0 7-16,21 3 10 0,-21-3 4 15,0 0-6-15,0 0 11 0,15 13 16 0,-15-13-1 16,0 0 11-16,7 17 25 0,-7-17 12 0,0 0 16 0,0 21 4 16,0-21 10-1,0 0 1-15,0 0 7 0,-12 24 7 0,12-24 7 0,-10 10 3 0,10-10 8 16,-10 8-4 0,10-8-2-16,0 0-6 0,0 0-11 15,0 0-11-15,0 0-5 0,0 0-8 0,-33-15-7 16,33 15-7-16,0 0-9 0,-2-19 1 15,2 19-5-15,0 0-3 0,0 0-3 16,13-27-5-16,-13 27-2 0,11-12-2 0,-11 12-1 16,11-9-5-16,-11 9 0 0,14-6-1 15,-14 6-1-15,20-1-2 0,-20 1 0 0,0 0 1 16,0 0-4-16,27 5 5 0,-27-5 0 16,11 6 2-16,-11-6-2 0,0 0 2 15,6 15 9-15,-6-15 8 0,0 0 4 16,0 0 4-16,0 0 3 0,0 0 4 0,-20 26-5 15,20-26 2-15,0 0-1 0,-14 7 0 0,14-7-1 16,0 0-1-16,0 0-4 0,0 0-1 0,-30-11-2 0,30 11-3 16,0 0-6-1,-10-13-1-15,10 13 0 0,0 0-3 0,-4-15-2 16,4 15-3-16,0 0-1 0,0 0-2 0,0 0-1 16,0 0 0-16,0 0-2 15,14-23-4-15,-14 23 2 0,0 0-3 0,0 0 3 16,0 0 1-16,0 0-3 0,0 0 4 15,0 0 1-15,0 0 2 0,0 0 1 16,0 0 10-16,0 0 5 0,0 0 1 16,0 0 2-16,0 0 2 0,0 0-1 0,0 0 1 15,0 0 2-15,0 0-3 0,0 0-2 0,0 0 0 16,0 0-5-16,0 0-5 0,0 0 0 0,0 0-5 16,0 0-2-16,0 0 0 15,0 0 0-15,0 0-1 0,0 0-1 0,0 0-3 16,0 0-3-16,0 0 1 0,0 0 2 15,0 0-5-15,0 0 1 0,0 0-4 0,0 0 5 0,32 25-1 16,-32-25-2-16,0 0 2 16,8 8 2-16,-8-8-2 0,0 0-2 0,0 0-1 15,0 0 4-15,0 0 4 0,0 0-5 0,0 0 2 16,0 0-2-16,0 0 2 16,0 0 1-16,0 0-3 0,0 0 0 0,0 0 3 0,0 0-7 15,0 0 5-15,0 0-2 16,0 0 1-16,0 0-2 0,0 0 2 0,0 0-8 15,0 0-4-15,0 0-7 0,0 0-4 16,0 0-5-16,0 0-2 0,0 0-10 0,0 0-5 16,0 0-14-16,0 0-14 0,0 0-17 0,0 0-23 15,0 0-44-15,0 0-62 16,0 0-71-16,0 0-140 0,0 0-188 0,0 0-290 0,0 0-296 16</inkml:trace>
  <inkml:trace contextRef="#ctx0" brushRef="#br1" timeOffset="156635.57">7522 13590 2581 0,'0'0'-146'16,"0"0"32"-16,0 0 16 16,-12 8 29-16,12-8 24 0,0 0 16 0,0 0 28 15,0 0 28-15,0 0 28 0,0 0 23 16,0 0 16-16,0 0 22 0,0 0 10 15,-10 9 7-15,10-9 2 0,0 0 1 0,0 0-3 16,0 0 3-16,0 0-1 0,0 0 2 0,0 0-3 16,0 0 2-16,0 0-5 0,0 0-4 15,0 0-13-15,0 0-6 0,0 0-6 0,0 0-19 0,0 0-7 16,0 0-7-16,42 4-10 16,-42-4-7-16,25-2-2 0,-25 2-14 0,28 0 3 15,-14 0 3-15,-14 0-20 0,28 0 4 16,-28 0 0-16,25-2-2 0,-25 2-11 0,24 0-17 15,-24 0-23-15,21-2-29 16,-21 2-42-16,17-2-42 0,-17 2-58 0,14-5-54 16,-14 5-63-16,0 0-116 0,11-12-129 0,-11 12-326 0,-2-11-258 15</inkml:trace>
  <inkml:trace contextRef="#ctx0" brushRef="#br1" timeOffset="156806.4">7599 13502 2753 0,'-23'-4'54'0,"23"4"28"15,0 0 0-15,-18-3 4 0,18 3 15 0,0 0 23 16,0 0 0-16,0 0-1 16,0 0-12-16,0 0-12 0,0 0-12 0,0 0-8 15,0 0-7-15,49-6-11 0,-49 6-9 16,38-2-23-16,-16 2-54 0,-1 0-56 16,2-2-75-16,0 2-65 0,1 0-110 0,1-2-173 0,-2 1-352 15,-2 1-211-15</inkml:trace>
  <inkml:trace contextRef="#ctx0" brushRef="#br1" timeOffset="158644.76">8613 13437 2554 0,'0'0'-3'16,"0"0"42"-16,0 0-8 16,0 0 2-16,0 0 4 0,0 0 1 0,0 0 8 15,0 0-1-15,0 0-3 0,0 0 2 16,0 0 12-16,0 0 29 0,54 6 5 15,-38-6 15-15,-16 0-7 0,33 0-8 16,-13 0-5-16,-2 0-13 0,-18 0-18 16,36 0-24-16,-21-2-53 0,-15 2-70 0,28 0-68 0,-16-1-97 0,-12 1-187 15,22-4-384-15,-12 0-155 16</inkml:trace>
  <inkml:trace contextRef="#ctx0" brushRef="#br1" timeOffset="158936.29">9104 13041 2515 0,'6'-15'-4'0,"-6"15"14"16,0 0-22-16,0 0 17 0,9-12 43 0,-9 12 17 15,0 0 21-15,0 0 1 16,0 0-3-16,0 0-2 0,-9 55 0 15,5-33 5-15,-3 1 2 0,3 2-3 0,0 2-9 16,2-1-9-16,-2 0-6 0,2-1-7 16,0 1-8-16,0 0-2 0,2-5-6 15,-2 0-10-15,0 0-12 0,0-2-14 0,2-2-20 0,0-17-19 16,-4 24-17-16,4-24-40 0,-2 19-42 16,2-19-46-16,-4 12-32 0,4-12-37 15,0 0-51-15,0 0-467 0,0 0-59 0</inkml:trace>
  <inkml:trace contextRef="#ctx0" brushRef="#br1" timeOffset="159236.7">9053 13068 2243 0,'6'-23'-34'0,"-4"2"37"16,2 4 4-1,0 4 17-15,4 0 11 0,-2 1 15 0,2 1 21 16,3 1 11-16,-1 1-12 0,-10 9-9 16,26-14 4-16,-14 8 4 0,4 2 2 15,0 3-2-15,-16 1 0 0,28 1-3 0,-13 3-1 16,-1 2-7-16,-1 2-4 0,-13-8-4 15,17 19-3-15,-13-5-6 0,0-1-2 0,-4-13-2 16,-2 28-2-16,-4-13 2 0,-2 4 5 16,-1 1 10-16,-4-2 16 0,1 1 21 0,-1-1 15 0,0 0 11 15,-2 2 7-15,5-3 1 0,-2 2 0 16,2-4-6-16,4 1-3 0,0-4-26 16,2 4-14-16,4-16-5 15,-2 26-1-15,2-26-15 0,10 25-6 0,0-13-5 16,4-1-14-16,4 0-34 0,2 2-31 0,1-5-42 15,2 0-43-15,2 2-56 0,1-4-52 16,-3 1-44-16,-4-3-63 0,6 1-143 0,-7-2-501 0,-2 0-439 16</inkml:trace>
  <inkml:trace contextRef="#ctx0" brushRef="#br1" timeOffset="159554.67">9561 13308 2875 0,'0'0'-122'0,"15"-5"29"0,-15 5 8 15,0 0 9-15,0 0 52 16,0 0 33-16,0 0 42 0,0 0 26 16,0 0 24-16,0 0 22 0,0 0 21 0,-26 45 18 15,12-30 3-15,-1 1-1 16,0 0-5-16,-2 3-14 0,-5 4-16 0,0 1-15 15,0-2-12-15,-3 0-12 0,1 4-3 0,4-1-14 0,-4-2-7 16,1 1-5-16,2-1-9 0,0 1-5 0,-1 1-5 16,4-2 1-16,1 2-12 15,1-4-9-15,4 1-28 0,0-3-45 0,0-3-40 16,4-3-51-16,2 5-49 16,0-7-47-16,4-4-71 0,2-7-149 0,0 0-516 0,0 0-422 15</inkml:trace>
  <inkml:trace contextRef="#ctx0" brushRef="#br1" timeOffset="159946.53">9552 13599 3023 0,'0'0'-45'16,"0"0"9"-16,0 0 6 15,0 0-1-15,18 15 1 0,-18-15 11 0,0 0 4 16,-4 26 7-1,4-26 2-15,-7 28 19 0,2-13 26 0,1 3 25 0,0 0 14 0,0 2 1 16,2-1-4-16,-2 3-10 0,-1 2-5 0,1-2-6 16,0 2-6-16,2-5-6 15,-2 1-4-15,0 2-4 0,1-3-1 16,-1-2-1-16,0-1-2 0,-1 0 0 0,5-16-2 16,-4 25 0-16,0-14-3 0,4-11-5 15,-4 18 5-15,4-18 12 0,-2 16 14 16,2-16 13-16,0 0 1 0,0 0 2 0,-2 19-7 15,2-19-9-15,0 0 0 16,0 0-8-16,0 0-2 0,16 9-8 0,-16-9-3 16,16 3-4-16,-16-3-1 0,23 3-5 15,-23-3-1-15,25 3 5 0,-12-2-9 0,5 2-1 16,2-3-4-16,3 1-6 0,1 1-16 16,-2-2-32-16,2 0-35 0,-1 0-52 15,1 0-60-15,-4 0-54 0,0-2-92 0,-1 1-173 0,-4-6-385 16,2 1-276-16</inkml:trace>
  <inkml:trace contextRef="#ctx0" brushRef="#br1" timeOffset="160397.54">10008 13304 2737 0,'0'0'-32'0,"0"0"13"0,0 0 12 0,0 0 33 16,0 0 34-16,0 0 24 15,0 0 16-15,0 0 3 0,0 0 6 0,0 0 3 0,0 0 10 16,0 0 5 0,-13 48 8-16,8-34-2 0,5-14-4 0,-6 29-5 0,6-13-10 15,-2-1-6-15,-2 2-8 16,4-17-7-16,0 26-6 0,2-10-9 15,2 0-9-15,-4-16-3 0,6 26-11 0,4-14-5 16,-4-1-8-16,2-2-5 0,-8-9-46 0,21 12-52 16,-21-12-80-16,22 4-97 15,-14-6-126-15,-8 2-206 0,22-14-27 0,-12 5-304 16,-4-6-282-16</inkml:trace>
  <inkml:trace contextRef="#ctx0" brushRef="#br1" timeOffset="160536.41">10152 13018 2921 0,'2'-23'137'0,"-2"23"-8"0,-2-16-29 16,2 16-23-16,0 0-11 0,0 0-12 15,-2-21-45-15,2 21-68 0,0 0-74 0,-7-8-81 0,7 8-117 16,0 0-514-16,-12-2-188 16</inkml:trace>
  <inkml:trace contextRef="#ctx0" brushRef="#br1" timeOffset="161513.62">10740 13543 2388 0,'0'0'-118'0,"0"0"26"0,0 0 20 0,0 0 24 0,0 0 16 16,0 0 36-16,0 0 8 15,0 0 12-15,-25 1 5 0,25-1 7 0,0 0 13 16,0 0-9-16,0 0 13 15,0 0-1-15,0 0 14 0,0 0-7 0,0 0 5 16,0 0 0-16,0 0 1 0,0 0 10 16,0 0 8-16,0 0 1 0,0 0 2 0,0 0-9 15,0 0-4-15,0 0-10 0,0 0-5 0,0 0-5 16,0 0-1-16,0 0-1 16,0 0 2-16,0 0 3 0,0 0-1 15,0 0 0-15,0 0 1 0,0 0 1 16,0 0-6-16,0 0-4 0,0 0-6 0,0 0-3 0,0 0-6 15,0 0-3-15,0 0-6 16,0 0 1-16,0 0-3 0,0 0-3 0,0 0 2 0,0 0-1 16,0 0 1-16,0 0-5 0,0 0 0 0,0 0-1 15,0 0-1 1,0 0-6-16,0 0 7 0,0 0-5 0,63 3 2 16,-63-3 1-16,26 1 0 0,-12-1 1 15,-14 0 2-15,32 2 4 0,-13-2 0 0,-2 0-1 0,2 0-5 16,-19 0 3-16,34 2-4 15,-17-2-2-15,-17 0-7 0,30 0-21 16,-18 2-33-16,-12-2-48 0,22 2-40 0,-22-2-43 16,0 0-53-16,20 0-62 0,-20 0-123 15,0 0-471-15,7-8-272 0</inkml:trace>
  <inkml:trace contextRef="#ctx0" brushRef="#br1" timeOffset="161944.44">10867 13424 2563 0,'0'0'-108'16,"0"0"35"-16,0 0 26 16,0 0 30-16,0 0 10 0,0 0 43 0,0 0 39 15,0 0 24-15,0 0 26 16,0 0 9-16,0 0 1 0,0 0 4 0,0 0-11 15,13 42-7-15,-13-42-5 0,0 21-14 16,0-21-1-16,0 25-10 0,2-10-5 0,0 1-10 16,-2-16-7-16,2 30-10 0,1-13-5 15,2 2-7-15,-5-3-6 0,3 0-4 16,-1 0-8-16,0-1-15 0,0 0-22 16,-2-15-33-16,4 25-33 0,-2-14-41 0,-2-11-54 15,4 20-48-15,-4-20-93 0,7 11-674 0,-7-11-445 0</inkml:trace>
  <inkml:trace contextRef="#ctx0" brushRef="#br1" timeOffset="162246.37">11576 13047 3100 0,'0'0'-20'16,"0"0"4"-16,0 0 7 0,0 0 25 0,0 0 14 16,9 38 8-16,-9-38 5 15,-9 36 3-15,5-13 5 0,-2 0 13 16,1 2 8-16,3 0 2 0,-1-1-5 15,1 1-5-15,-1 0-9 0,3-4-2 0,-2 1-10 0,4-1-15 16,-2 1-44-16,0-4-54 16,3 1-70-16,-1-1-65 0,-2-18-94 0,0 25-630 15,1-14-335-15</inkml:trace>
  <inkml:trace contextRef="#ctx0" brushRef="#br1" timeOffset="162436.6">11401 13617 2965 0,'0'0'70'0,"0"0"-5"0,0 0-26 16,0 0-17-16,0 0 0 0,36 9 1 0,-36-9-1 0,38-1-1 15,-15 1-5-15,0 0-6 16,7 0 2-16,2 0 0 0,-1 0-1 0,3 1-14 16,-2-1-62-16,1 2-83 15,-3 0-126-15,-4 0-588 0,-5 0-218 16</inkml:trace>
  <inkml:trace contextRef="#ctx0" brushRef="#br1" timeOffset="162771.37">11608 13809 2633 0,'0'0'3'0,"0"0"24"16,0 0 5-16,0 0 8 0,0 0 21 0,-6 13 25 15,6-13 15-15,0 0-4 0,2 21-8 16,-2-21-12-16,0 22-1 0,0-22 4 16,0 24 4-16,-2-6 0 0,2-2 0 0,0-16-8 15,0 36-5-15,-2-16-4 0,0-1 3 16,1 1 5-16,-2-1-3 0,1 1 6 0,2-1-2 0,-3-2 3 16,1 1-5-16,2-18 2 15,-2 30-2-15,2-30 6 0,2 25 1 0,0-16-7 0,-2-9-2 16,11 21-14-1,-3-12-3-15,3 0 0 0,5-5-10 0,-3 3-6 0,6-3-8 16,3-3-31-16,0-1-45 0,6-4-70 0,2 1-97 16,4-5-74-16,2-3-176 15,-2-1-130-15,0-1 11 0,-2-2-286 0,-1-5-227 16</inkml:trace>
  <inkml:trace contextRef="#ctx0" brushRef="#br1" timeOffset="163196.37">12285 13489 2636 0,'-15'8'-28'0,"15"-8"17"15,-10 7 5-15,10-7 6 0,0 0 12 0,0 0 6 0,0 19 4 16,0-19-10-16,0 0-9 15,0 0-9-15,31 12 3 0,-31-12-4 16,24 2-8-16,-24-2 0 0,30-2-20 16,-13-2-31-16,-17 4-22 0,29-9-11 0,-16 1 1 15,-1-2 11-15,0-1 21 0,-3 0 21 0,-4-3 20 0,-5 14 50 16,4-25 34-16,-4 25 40 16,-4-21 28-16,4 21 9 0,-14-21 14 0,2 15 2 0,-2 1-7 15,14 5 11-15,-32-4 7 16,13 4 4-16,19 0 0 0,-38 8-1 0,22-1-3 15,-6 3-5-15,4 0-3 16,0 2-14-16,3 2-9 0,3 3-3 0,-1 1 16 16,6-3-20-16,3 2-10 0,4 2-9 0,4-2-12 15,0 2-16-15,9 0 1 0,0 0-16 16,6-1-13-16,2 0-41 0,5 0-32 16,1-4-35-16,-1-4-54 0,-1 0-79 15,6-3-67-15,-5-5-70 0,-3-1-172 0,4 2-104 0,-7-6-1 16,2 2-246-16,-4-5-198 15</inkml:trace>
  <inkml:trace contextRef="#ctx0" brushRef="#br1" timeOffset="166356.53">7578 15435 2875 0,'0'0'189'16,"0"0"11"-16,0 0-20 0,12 8-22 0,-12-8-8 0,0 0-9 15,17 2 0-15,-17-2-13 0,18 6-12 0,-18-6-11 16,20 1-16-16,-20-1-9 16,26 0-5-16,-26 0-11 0,27 0-14 0,-9 0 6 15,-18 0-17-15,33 1-8 0,-16-1-31 16,-17 0-44-16,34-1-58 0,-17 0-65 15,-3-5-64-15,-14 6-63 0,24-8-105 16,-14 6-123-16,-3-4-416 0,-7 6-354 0</inkml:trace>
  <inkml:trace contextRef="#ctx0" brushRef="#br1" timeOffset="166516.66">7722 15311 3169 0,'0'0'163'15,"-15"-4"-3"-15,15 4-3 0,0 0 8 0,0 0 6 0,0 0 1 16,0 0-43-16,0 0-13 15,47-8-16-15,-27 8-17 16,2 0-15-16,-1-1-20 0,3 1-27 0,-2 0-46 16,4-4-66-16,-1 4-76 0,5-3-70 15,-2-1-71-15,-1 3-135 0,-4-1-140 0,0 1-292 0,-1-2-240 16</inkml:trace>
  <inkml:trace contextRef="#ctx0" brushRef="#br1" timeOffset="172617.2">8976 15212 2526 0,'0'0'-106'0,"0"0"33"0,0 0 21 0,0 0 19 16,0 0 33-16,0 0 36 15,0 0 24-15,0 0 8 0,-20-4 18 0,20 4 2 0,0 0 10 16,0 0 4-1,0 0 9-15,0 0 2 0,0 0 5 0,0 0 3 0,0 0-2 16,0 0-1-16,0 0-5 16,0 0-5-16,0 0 6 0,0 0 1 0,0 0 1 15,0 0-2-15,0 0-2 0,0 0-6 0,0 0-8 0,0 0-7 16,0 0-14-16,0 0-1 16,63 14-11-16,-44-11-8 0,0 1-4 0,3 0-6 15,1-3-6-15,-2 2-5 16,2-3-6-16,1 3-4 0,-4-2-22 0,2 2-33 15,-1-3-41-15,-4 3-59 0,-17-3-75 16,31 0-65-16,-19 0-142 0,-2 0-178 0,-10 0 3 16,17-6-275-16,-17 6-212 15</inkml:trace>
  <inkml:trace contextRef="#ctx0" brushRef="#br1" timeOffset="173061.34">9650 15066 2584 0,'0'0'-34'0,"0"0"25"16,0 0-8-16,0 0 44 15,0 0 40-15,0 0 26 0,0 0 22 0,0 0 15 0,0 0 8 16,0 0 9-16,0 0 6 15,0 0 7-15,0 0-8 0,-7 52-9 0,7-52-12 16,-2 32-14-16,0-15-14 16,2 3-4-16,0-3-16 0,0 4-13 0,0-5-3 15,0 4-10-15,0-20-6 0,0 37-12 0,2-22-21 0,-2 0-38 16,0-15-47-16,-2 25-61 16,4-12-66-16,0-2-68 0,-2-11-101 15,0 18-157-15,0-18-423 0,0 0-366 0</inkml:trace>
  <inkml:trace contextRef="#ctx0" brushRef="#br1" timeOffset="173318.22">9434 15557 2769 0,'0'0'-61'0,"0"0"67"16,0 0 31-16,0 0 21 0,0 0 24 15,0 0 19-15,0 0 12 0,23 22 6 0,-23-22-7 16,22 3-4-16,-22-3-6 16,31 1 4-16,-12-1 4 0,0 3 0 15,5-3-9-15,-1 0-12 0,0 0-8 16,-2 0-14-16,3 0-16 0,-2 0-30 0,0 0-44 0,-3 0-48 16,0 0-55-16,-2 3-66 0,-17-3-50 0,24 2-80 15,-24-2-151-15,16 3-393 16,-16-3-223-16</inkml:trace>
  <inkml:trace contextRef="#ctx0" brushRef="#br1" timeOffset="174086.57">9374 16223 2609 0,'0'0'21'0,"0"0"42"0,8 14 3 0,-8-14 21 15,0 0 19-15,0 0 7 16,8 10 4-16,-8-10 2 0,0 0-13 0,0 0-6 16,0 0-7-16,0 0 2 0,0 0 9 15,23-24-6-15,-23 24-6 0,6-26-12 16,-2 9-10-16,1-2-8 0,1-6-12 0,1-2-4 16,-3 1-5-16,4-1-4 0,-4-2-7 0,4 2-7 15,-2 0-1-15,2 3 0 0,-2 1-4 16,-2 2 1-16,2 5-9 0,-4 0 6 15,3 2-7-15,-5 14 1 0,8-22-3 0,-8 22 3 16,9-10 0-16,-9 10 2 0,0 0-7 0,0 0 3 16,0 0-1-16,0 0-2 15,21 27-1-15,-21-27 1 0,10 22 0 0,-6-8 1 0,1 1 0 16,2 1-2-16,-1-2-2 16,0 2 4-16,0-2-3 0,-2 0 2 0,3-4 0 15,-7-10 0-15,9 20-2 16,-3-11 3-16,-6-9-4 0,6 16 4 0,-6-16-5 15,11 9-3-15,-11-9-3 0,0 0-4 16,0 0-12-16,21-4-8 0,-21 4-10 0,0 0-9 16,19-27-6-16,-13 10 4 0,4-2 4 0,0-3 0 15,0 2 8-15,-2-1 6 16,5 2 7-16,-4 4 7 0,-1-3 12 0,1 4 14 16,-3 1 15-16,2 1 10 0,-8 12-2 15,13-21-3-15,-13 21 0 0,9-12 8 0,-9 12 2 0,0 0 5 16,12-6 7-1,-12 6 5-15,0 0 4 0,0 0 2 0,10 26 3 16,-10-26-17-16,7 25 6 0,-5-8-2 0,0-2-5 0,3 2 0 0,-1-1-6 16,-2 2-4-1,4-1 0-15,-1 0-3 0,-1 2-6 0,0-2 0 0,0-2-5 16,0 3-2-16,0-3 3 16,1-2-14-16,2 2-12 0,-7-15-24 0,10 26-34 0,-8-19-49 15,-2-7-68 1,8 19-76-16,-6-13-131 0,-2-6-208 0,7 8 12 0,-7-8-355 15,0 0-355-15</inkml:trace>
  <inkml:trace contextRef="#ctx0" brushRef="#br1" timeOffset="175006.75">10493 15063 2866 0,'0'0'-26'0,"0"0"22"0,0 0-2 16,8-12 11-16,-8 12-2 16,0 0 7-16,0 0-3 0,0 0 0 0,0 0 0 15,0 0 26-15,0 0 23 0,0 0 16 16,0 0 13-16,0 0 9 0,0 0 2 0,0 0-3 15,0 0-8-15,-34 40-1 16,28-30-14-16,-3 0 6 0,1 1 2 0,8-11 0 0,-15 23-2 16,8-12-3-16,1 3 0 0,6-14-9 0,-10 20-1 15,6-10-10-15,4-10-4 16,-6 22-7-16,3-11-3 0,3-11-1 0,-3 21-1 16,3-21 1-16,3 18-2 0,-3-18-1 15,7 18-1-15,-7-18 1 0,10 15-5 16,-2-9-3-16,-8-6-3 15,17 11-5-15,-17-11 1 0,22 9-7 0,-10-6-26 16,-12-3-37-16,24 1-37 0,-24-1-65 0,25-4-57 0,-25 4-54 0,23-10-106 16,-12 0-160-16,-5-2-411 15,-6 12-357-15</inkml:trace>
  <inkml:trace contextRef="#ctx0" brushRef="#br1" timeOffset="175226.39">10509 14661 3080 0,'0'0'78'0,"0"0"-8"0,0 0-4 16,11-11 12-16,-11 11 16 0,0 0 7 16,0 0-1-16,0 0-10 0,0 0-9 15,0 0-10-15,0 0-5 0,11-13-10 0,-11 13-11 0,0 0-39 16,0 0-54-1,0 0-87-15,0 0-82 0,0 0-141 0,2-7-215 0,-2 7-272 16,0 0-183-16</inkml:trace>
  <inkml:trace contextRef="#ctx0" brushRef="#br1" timeOffset="175935.67">10753 14694 2603 0,'0'0'36'0,"13"-12"5"16,-13 12 3-16,14-10 10 0,-14 10 4 0,13-7 17 0,-13 7 16 15,13-8 1-15,-13 8-2 0,12-5-2 16,-12 5 15-16,0 0 1 0,0 0 14 16,0 0 3-16,0 0 5 0,0 0-2 0,0 0 1 15,15 16-11-15,-15-16-1 16,0 0 8-16,0 0-14 0,-23 39 12 0,15-28 8 15,-1-2 6-15,0 5 2 0,1-2 13 16,8-12-17-16,-13 19-15 0,7-10-13 0,6-9-11 16,-6 17-10-16,6-17-13 0,0 18-21 0,0-18-29 15,0 0-34-15,21 17-36 16,-9-13-44-16,4 2-56 0,0-4-65 0,1 3-65 0,0-2-90 16,2-3-174-16,1 5-58 15,-6-4 22-15,-14-1-319 0,30 4-283 16</inkml:trace>
  <inkml:trace contextRef="#ctx0" brushRef="#br1" timeOffset="176296.26">10967 15156 2732 0,'0'0'-18'16,"0"0"27"-16,0 0-2 0,0 0 0 15,0 0 21-15,0 0 24 0,0 0 15 0,0 0 4 16,0 0 5-16,0 0 3 0,-38 29-3 0,24-17 13 16,-4-1 11-16,1 3 5 15,-4 1 0-15,0 2-10 0,-3 4-9 16,-2-2-8-16,1 2-13 0,2-1-2 15,0 3-6-15,-1 0-9 0,-1 0-2 0,4 2-5 0,0-2-5 16,-3 2-3-16,6-3-1 16,-4 4-6-16,5-4 0 0,1 3-6 0,0-6-2 0,4 2-1 15,2-2-14-15,-4 1-16 0,6-5-30 16,0-1-43-16,-1-1-54 0,3 1-55 16,2-4-68-16,-3-2-149 0,7-8-555 0,-6 10-411 15</inkml:trace>
  <inkml:trace contextRef="#ctx0" brushRef="#br1" timeOffset="176966.67">10768 15582 3019 0,'0'0'7'0,"0"0"33"0,0 0 4 16,0 0 10 0,0 0 8-16,0 0-4 0,0 0 11 0,0 0-7 15,0 0 1-15,0 0-12 0,0 0-2 16,0 0 1-16,-2 54 6 0,2-54 3 15,4 18-2-15,2-9-8 0,-6-9-5 0,12 16-7 16,-4-9-5-16,-8-7-8 0,12 9-8 16,-12-9-2-16,16 6 0 0,-16-6-3 15,0 0-3-15,22-2 0 0,-22 2 0 0,0 0-4 16,25-14 2-16,-18 6-1 0,-7 8-2 0,17-19 12 16,-11 12 16-16,-6 7 20 0,8-16 11 15,-8 16 6-15,11-12 4 16,-11 12-9-16,0 0 1 0,7-14 16 0,-7 14-12 15,0 0 5-15,0 0 1 0,0 0 0 0,0 0-22 0,0 0-4 16,0 0 1-16,0 0-10 16,0 0 4-16,-14 57-10 0,14-40-5 0,0 1 0 15,0 3-3-15,4 1-5 0,2 4 1 16,-2-1-6-16,2 3-1 0,4 3 3 0,-1-1-4 16,1 1 4-16,-3-5-4 0,1 1 1 0,1-2 2 15,-3 2-6-15,0 0-1 16,0-4 5-16,-4-1 26 0,0-3 6 15,-2 0 4-15,-2 1-2 0,0-5-1 0,-4-3 0 16,-2 0 2-16,-2-3-1 0,-3 1 6 16,-2-3 9-16,-2-3 6 0,17-4 4 15,-32 0-1-15,32 0-7 0,-30-10-7 0,18 2-6 16,-1-3-9-16,3-3-4 0,3-3-11 16,3-4-12-16,4 0-19 0,2-4-18 0,5-1-28 15,5-3-39-15,3 1-36 0,4 0-58 0,2 1-75 16,5-2-74-16,1 0-186 0,-1 4-104 15,6-2 30-15,-6 5-479 0,4 1-621 0</inkml:trace>
  <inkml:trace contextRef="#ctx0" brushRef="#br1" timeOffset="180195.64">11570 15279 3200 0,'0'0'-149'15,"0"0"24"-15,0 0 3 0,0 0 26 16,0 0 9-16,0 0 25 0,0 0 15 16,0 0 25-16,0 0 20 0,0 0 14 0,0 0 3 15,0 0 23-15,24-4 11 0,-24 4 16 0,0 0 4 16,0 0 7-16,0 0-3 16,0 0-9-16,0 0 3 0,0 0-3 0,0 0-2 15,22 0-6-15,-22 0-5 0,0 0 5 16,0 0 0-16,28 1-1 0,-28-1 5 0,19 0-2 15,-19 0 5-15,26 3-1 0,-12-2-1 16,-14-1 0-16,30 0-7 0,-13 3-7 0,0-2-3 16,-17-1-4-16,32 2-4 0,-16-1-4 0,-16-1-4 15,21 3-3-15,-21-3-4 0,24 1-4 16,-24-1-3-16,20 3-13 0,-20-3-21 0,0 0-31 16,20 0-40-16,-20 0-44 15,0 0-49-15,21 0-52 0,-21 0-116 16,12-3-577-16,-12 3-335 0</inkml:trace>
  <inkml:trace contextRef="#ctx0" brushRef="#br1" timeOffset="181136.81">11776 15202 2714 0,'0'0'-59'16,"-7"-15"61"-16,7 15 15 16,0 0 2-16,0 0 24 0,-6-14 11 0,6 14 22 0,0 0 37 15,0 0 20-15,0 0 13 0,0 0 10 0,0 0 2 16,0 0-1-16,0 0-9 16,0 0-10-16,-18 42-8 0,16-30-13 0,2-12-13 15,-4 29-12-15,3-13-10 0,-1 2-9 16,-1-1-12-16,3 0-4 0,-2 0 0 0,2-17-12 15,0 35-20-15,0-22-25 16,0-13-29-16,-2 26-43 0,2-26-49 0,0 20-41 16,0-20-48-16,2 18-39 0,0-12-60 0,-2-6-134 15,10 11-535-15,-3-4-429 0</inkml:trace>
  <inkml:trace contextRef="#ctx0" brushRef="#br1" timeOffset="181815.1">12368 15183 2862 0,'0'0'-107'0,"6"-13"54"0,-6 13 12 0,0 0 37 16,3-20 29-16,-3 20 16 0,0 0 39 0,0 0-2 16,-17-20 10-16,17 20 11 0,-19-5 11 0,19 5 7 15,-23-3 8-15,23 3 2 16,-27 4 7-16,8 4-10 0,6-1-9 16,-2 2-15-16,-1 1-6 0,5 1-19 0,-3 3-2 15,3-2-10-15,3 2 1 0,5-3-10 16,3-11-6-16,-5 28-5 0,5-28-11 15,5 21-18-15,0-9-14 0,-5-12-19 0,15 19-8 0,-7-12-13 16,3-1 1 0,-11-6-5-16,21 7 7 0,-9-3 1 0,-12-4 7 15,17 0 3-15,-17 0 8 0,21-10 4 0,-21 10 11 0,18-18 10 16,-12 6 13 0,1-2-3-16,-2-1 16 0,4 2 14 0,-4 2 7 0,-5 11 8 0,8-21 3 15,-8 21 3-15,9-15 1 16,-9 15-4-16,5-12-2 0,-5 12-8 0,0 0 20 15,0 0-3-15,0 0-8 0,0 0 0 16,0 0-10-16,0 0-8 0,0 0-3 16,0 0 3-16,0 0-20 0,-10 63 1 0,8-44 3 0,-2 1 1 15,2 6-8-15,0 0-3 0,2 1 0 16,0 2-4-16,0 1-4 0,0 0-2 0,2 3-1 16,-2-1-1-16,2 1-2 15,-2-3-7-15,0 3 2 0,-2-2 3 0,2-5 3 16,-2 2-7-16,0-3 8 0,-2-4-2 15,0-2-2-15,-2 1 0 0,1-5 10 16,-4-1-3-16,1-2-1 0,0-2 5 16,8-10 1-16,-17 10 1 0,17-10-5 0,0 0-1 0,-25-6-1 15,25 6-11-15,-11-18-4 0,8 4-36 0,1-2-26 16,2-5-42-16,2-4-50 16,3 0-64-16,4 1-64 0,-4-3-131 15,5 3-195-15,0 0 23 0,1 2-374 16,-2 0-405-16</inkml:trace>
  <inkml:trace contextRef="#ctx0" brushRef="#br1" timeOffset="187276.81">6744 17239 2810 0,'0'0'-155'0,"0"0"9"15,0 0-7-15,0 0-6 0,0 0-2 16,0 0 5-16,0 0 19 0,-11-28 13 15,11 28 28-15,0 0 32 0,0 0 30 16,0 0 25-16,0 0 35 0,0 0 8 16,0 0 3-16,0 0 13 0,0 0 6 0,0 0 10 0,0 0 7 15,0 0 2-15,0 0 3 0,0 0 14 0,0 0 8 16,0 0 8-16,0 0 12 16,0 0-2-16,0 0 4 0,0 0-7 0,0 0-11 15,0 0 4-15,0 0 3 0,0 0-2 16,0 0 0-16,0 0-4 15,0 0-3-15,0 0-10 0,0 0-9 0,0 0-11 16,0 0-5-16,0 0-6 0,-19 37-8 0,19-37-3 16,0 0-8-16,-4 18-4 0,4-18-1 15,0 0-4-15,-2 15-2 0,2-15-1 16,0 0-2-16,0 0-4 0,0 0 2 0,6 28-4 0,-6-28 0 16,6 12-1-16,-6-12-3 15,6 12 1-15,-6-12-3 0,7 11-4 0,-7-11 1 16,0 0-2-16,0 0 0 0,9 17-1 15,-9-17 1-15,0 0-1 0,0 0-2 16,8 9 1-16,-8-9-1 0,0 0-2 16,0 0-1-16,0 0-3 0,0 0 0 0,0 0 1 15,21-1-2-15,-21 1 0 0,0 0 1 0,0 0 2 0,0 0-1 16,0 0 2-16,0 0-1 16,24-14 1-16,-24 14-2 0,0 0 4 0,8-11 0 15,-8 11-1-15,6-11 2 16,-6 11 0-16,8-14 1 0,-8 14 4 15,7-16 1-15,-7 16 3 0,9-13 6 16,-9 13 3-16,6-13-1 0,-6 13-1 0,8-10 6 0,-8 10 0 16,0 0-2-16,9-15 1 15,-9 15-3-15,0 0 1 0,0 0 3 0,10-13-4 16,-10 13-5-16,0 0 0 0,0 0 4 0,0 0-4 16,7-12-2-16,-7 12 1 0,0 0-3 15,0 0 2-15,0 0-1 0,0 0 0 16,0 0 1-16,0 0 26 0,0 0 2 15,0 0 6-15,0 0-16 0,0 0 8 0,0 0-2 0,0 0 0 16,0 0 6-16,0 0-5 16,0 0-9-16,0 0-4 0,-11 48-2 15,11-48 1-15,-4 19-7 0,4-19 3 16,-4 25-5-16,1-11-2 0,1 2 4 0,2 2-5 0,-2-1-4 16,0 1 4-16,0-1-10 0,2 2 4 0,-2 1-2 15,2-1 0-15,0 0 1 16,2 2 15-16,-4-2-5 0,4 0 0 15,-2 2-8-15,2-2 6 0,-2-2-5 16,0-17-2-16,-2 35 1 0,2-20 0 0,0 2 7 0,0-17 8 16,-4 28 0-16,0-14 7 0,0-1 3 15,4-13 4-15,-10 23 1 0,4-13-3 16,6-10 0-16,-16 17 1 0,5-10 2 0,0-1 0 0,11-6 2 16,-21 8 1-16,21-8-2 15,-21 2-5-15,21-2-1 0,0 0-5 0,-29-8-4 16,29 8-6-16,-16-16-6 0,10 3-7 15,2 0-15-15,4 13-21 0,-6-28-24 0,4 12-24 16,2 16-23-16,6-30-30 0,-4 13-36 16,4 2-46-16,3-1-64 0,0-3-73 15,1 2-136-15,2 1-110 0,-1-4-20 0,0 5-474 0,-3 0-654 16</inkml:trace>
  <inkml:trace contextRef="#ctx0" brushRef="#br1" timeOffset="194686.62">1632 14777 1750 0,'0'0'327'0,"0"-16"-145"0,0 16-68 0,0 0-35 0,0 0-23 16,0 0-10-16,0 0-1 15,0 0 2-15,0 0 9 0,0 0-2 0,0 0 10 16,0 0 10-16,0 0 14 0,0 0 15 15,0 0 3-15,0 0-2 0,0 0-11 0,0 0-5 16,-5 55-9-16,5-55-6 16,2 24-3-16,1-6-5 0,-6-3-3 15,6 5-2-15,-3-1-5 0,0 3-2 0,-3-3-5 16,6 3 20-16,-3 0-7 0,2-2-5 0,-2 1-4 16,2 0-7-16,0-1-6 0,0-1-2 0,-2-2-3 15,2-2-6-15,-2-15-1 16,4 26 0-16,-1-15-4 0,-3-11 1 0,2 20-1 15,-2-20 5-15,3 15 5 16,-3-15 0-16,0 0 9 0,5 17 9 0,-5-17-1 0,0 0-2 16,4 14-6-16,-4-14-5 0,0 0-3 15,0 0 0-15,0 0-1 0,0 0-7 16,0 0-5-16,0 0 3 0,0 0-7 16,0 0-2-16,0 0-3 0,32-25-1 15,-32 25 0-15,0 0-5 0,8-13 3 0,-8 13 3 16,0 0-5-16,7-12 3 0,-7 12 0 15,0 0 3-15,0 0-4 0,0 0 0 0,6-13-3 0,-6 13 3 16,0 0-5-16,0 0 7 16,0 0-2-16,0 0 0 0,0 0-1 0,0 0 4 15,0 0-19-15,0 0 1 0,0 0 1 0,5-16 0 16,-5 16 1 0,0 0-1-16,0 0-1 0,0 0 3 0,0 0-1 15,0 0 2-15,0 0 0 0,0 0 0 0,0 0-1 16,0 0 1-16,0 0-2 0,0 0 7 0,0 0-4 15,0 0-3-15,0 0 2 0,0 0 2 16,0 0-2-16,0 0-5 0,0 0 2 16,0 0 1-16,0 0-2 0,0 0 2 0,0 0 3 0,0 0-2 15,0 0-6-15,0 0-16 16,0 0-15-16,0 0-21 0,0 0-31 16,0 0-44-16,0 0-53 0,0 0-75 15,-9-13-98-15,9 13-178 0,0 0-67 0,-20-7-281 0,20 7-265 16</inkml:trace>
  <inkml:trace contextRef="#ctx0" brushRef="#br1" timeOffset="195731.64">1572 15222 2593 0,'0'0'-90'15,"0"0"37"-15,0 0 26 0,0 0 16 0,0 0-11 16,0 0-3-16,0 0 19 16,0 0 26-16,0 0 10 0,0 0-2 0,0 0 2 15,0 0-7-15,0 0 7 0,0 0 4 16,0 0 8-16,0 0 4 15,30-18 5-15,-30 18-1 0,0 0 7 0,0 0-2 16,0 0 6-16,0 0 3 0,21-2 6 0,-21 2-2 0,0 0-2 16,21-5-5-1,-21 5-8-15,21-8-7 0,-7 2-4 0,-3-2-8 0,4-1 2 16,1-1-5-16,2-1-3 0,0-2-6 0,1 2 0 16,-2-3-1-16,4-2 1 15,-5 4 0-15,-1-4 3 0,2 0 6 16,-5 1 2-16,1-1 4 0,1-2 0 0,-4 2 6 15,0-4-1-15,-3 3 1 0,-1 2-4 0,1-3 4 16,-1 4 0-16,-3-4-6 0,5 4-5 0,-6-4-1 16,-2 18-3-16,8-30-1 0,-6 17-2 15,-2 13 4-15,5-22 1 0,-5 22 1 0,2-17 3 16,-2 17-4-16,3-17-2 16,-3 17 2-16,0 0-3 0,0 0-1 15,-6-23-4-15,6 23 0 0,0 0-3 16,-12-11-1-16,12 11-5 0,-17-4 2 15,17 4-5-15,-22-2-1 0,22 2 1 0,-20 0 3 16,20 0 1-16,0 0 0 0,-34 3 3 16,34-3 5-16,-26 5 9 0,16-2 0 0,10-3 1 15,-21 11 7-15,9-5-6 0,12-6-3 0,-12 16 4 16,12-16-6-16,-6 20-3 0,6-20 3 16,2 22-4-16,-2-22-2 0,11 21-4 15,1-11 0-15,1 0-2 0,3-2-14 16,4-2-20-16,-2-3-44 0,5-1-65 0,-1-2-71 15,2-2-80-15,-1-1-192 0,0-3-166 16,-4-2 35-16,-2 2-235 0,-2 1-174 16</inkml:trace>
  <inkml:trace contextRef="#ctx0" brushRef="#br1" timeOffset="196168.55">2252 15073 2532 0,'0'0'70'0,"0"0"36"16,0 0-8-16,0 0-3 0,-9 13-1 16,9-13 0-16,0 0-4 0,0 0-5 0,0 0-12 15,0 0-8-15,0 0-8 0,0 0-3 16,0 0 8-16,0 0 0 0,47-7 3 15,-47 7-5-15,24-3-6 0,-24 3-5 16,33-5-2-16,-16 3-9 0,0-1-5 0,2 0-4 16,-2 1-3-16,2 0-2 0,-2-1-7 0,-17 3-25 0,25-5-26 15,-25 5-43-15,23-1-53 16,-23 1-38-16,20-3-51 0,-20 3-110 0,8-4-610 16,-8 4-358-16</inkml:trace>
  <inkml:trace contextRef="#ctx0" brushRef="#br1" timeOffset="196366.87">2275 14994 2856 0,'0'0'3'0,"0"0"16"15,-15-8-3-15,15 8-2 0,0 0 14 0,0 0 22 16,0 0 29-16,0 0 11 16,0 0 8-16,0 0-4 0,0 0 2 15,35-20 1-15,-35 20 0 0,22-6-4 16,-7 3-8-16,2-1-12 0,0 0-9 15,0 0-22-15,2 0-44 0,-5-2-52 0,-14 6-63 16,33-5-60-16,-23 2-60 0,-10 3-97 16,22-5-594-16,-16 1-339 0</inkml:trace>
  <inkml:trace contextRef="#ctx0" brushRef="#br1" timeOffset="196958.75">2314 14836 2737 0,'0'0'-83'0,"0"0"34"0,0 0 18 0,0 0 14 16,0 0 32-16,0 0 19 0,0 0 40 15,0 0 21-15,0 0 16 0,0 0 6 16,0 0 1-16,0 0 0 0,0 0 7 0,0 0 0 16,0 0 5-16,27-34 3 0,-19 23-15 0,1-1-7 15,1-1-13-15,-2 0-9 0,4-6-12 16,-2 2-3-16,-2-2-4 0,2 0-1 16,0-1-8-16,-2 2-2 0,-2 2 1 0,0 2-6 15,1-1 8-15,-3 4 9 0,-4 11-3 16,8-19-13-16,-8 19-3 0,9-16-13 15,-9 16-6-15,0 0-7 0,9-11 2 0,-9 11-8 16,0 0-3-16,0 0-1 0,0 0-1 16,0 0-7-16,30 21 7 0,-30-21 0 15,12 17-3-15,-4-8-2 0,1 3 1 0,-1 1-5 16,1-3-1-16,-1 2 2 0,3-4 2 16,-3 4-2-16,0 0-1 0,2-2 3 15,-2 1-9-15,-8-11 2 0,12 16 4 0,-12-16-3 16,8 13-2-16,-8-13-5 0,9 12 2 15,-9-12 4-15,0 0 0 0,-2 17 2 16,2-17 1-16,0 0 10 0,-21 18 8 0,9-12 10 16,-4-1-11-16,2 1 7 0,-3-2 2 0,2 2-4 15,-2-3-3-15,17-3-6 0,-34 6 1 16,17-5-13-16,17-1-20 0,-27 5-19 16,14-4-28-16,13-1-30 0,-26 6-40 15,26-6-54-15,-18 3-55 0,18-3-61 0,-16 2-109 16,16-2-162-16,-10 0-41 0,10 0-278 15,0 0-269-15</inkml:trace>
  <inkml:trace contextRef="#ctx0" brushRef="#br1" timeOffset="197736.55">3008 14754 2707 0,'4'-17'41'0,"-4"17"25"0,0 0-5 16,2-19-7-16,-2 19-10 0,0 0-4 15,0 0-1-15,0 0 1 0,0 0-6 16,0 0 1-16,0 0-5 0,0 0 1 0,0 0-4 0,21 35 3 16,-21-35 2-16,13 16 4 0,-5-6 0 15,3 0-1-15,-1-3-3 0,-10-7 1 16,24 15-4-16,-14-12-1 0,-10-3-4 16,24 7 3-16,-24-7-5 0,20 2-2 0,-20-2 1 15,22-5 11-15,-22 5 12 0,19-13 3 16,-13 6 2-16,-6 7 10 0,15-21 7 15,-10 10 14-15,-5 11 14 0,6-19 11 16,-6 19 9-16,4-20-1 0,-4 20 16 0,4-15-20 16,-4 15-13-16,0 0-4 0,4-17-21 15,-4 17-5-15,0 0-6 0,0 0-9 16,0 0-4-16,0 0-11 0,0 0 0 0,0 0 0 0,8 54-4 16,-5-35-4-16,-1 5-4 0,2 2 1 15,1 4-22-15,1 4 7 16,2 4-5-16,-1 0 2 0,-1 2-3 0,0 0 7 15,3 8-6-15,-3-6 1 0,-1 0-4 0,-1 0 8 16,0-2-7-16,-2-1 2 0,-2-1-1 16,-2 1 6-16,-2-3-3 0,-2-3 8 0,-1-4 11 15,-2-3 4-15,-1-3 2 0,-3-3 10 16,1-2 8-16,-4-3 0 0,4-6-1 16,-5 0-5-16,2-9-5 0,15 0-3 15,-29-7-9-15,16 0-15 0,-4-8-21 0,5-1-23 16,-2-5-28-16,6-1-31 0,-4-6-42 15,3-5-61-15,0 0-52 0,3-1-49 16,2-1-157-16,0-1-160 0,-3 0-12 0,3-2-334 16,-4 0-397-16</inkml:trace>
  <inkml:trace contextRef="#ctx0" brushRef="#br1" timeOffset="198096.39">3105 14421 3003 0,'0'0'13'0,"0"0"1"0,10-6-9 0,-10 6 7 15,0 0-4-15,0 0 6 16,0 0 9-16,0 0 7 0,0 0 6 16,0 0 8-16,0 0 27 0,0 0 36 15,0 0 33-15,0 0 21 0,0 0-1 0,-31 32 14 16,31-32-16-16,0 0-18 0,0 0-20 15,-24-3-18-15,24 3-10 0,0 0-13 16,0 0-7-16,0 0-8 0,-4-27-10 0,4 27-10 16,0 0-8-16,0 0 0 0,30-15-3 15,-30 15-7-15,23-3-2 0,-23 3 4 0,26 3-11 0,-26-3-1 16,20 3-3-16,-20-3 0 0,20 4 2 16,-20-4-5-16,12 4-1 0,-12-4 2 0,0 0-17 15,7 6-30-15,-7-6-38 16,0 0-59-16,0 0-70 0,0 0-59 0,0 0-101 15,-26-29-138-15,20 21-135 16,6 8-278-16,-13-15-307 0</inkml:trace>
  <inkml:trace contextRef="#ctx0" brushRef="#br1" timeOffset="200144.13">3173 14465 2611 0,'0'0'-156'16,"0"0"16"-16,0 0 19 0,0 0 18 0,0 0 27 15,0 0 20-15,0 0 8 16,0 0 11-16,0 0 8 0,0 0 2 0,0 0 11 0,0 0 16 15,0 0 15-15,0 0 21 16,0 0 32-16,0 0-17 0,0 0 13 0,0 0-5 0,-56 4-9 16,56-4 16-16,0 0-4 0,0 0 1 0,0 0 0 15,0 0 1-15,0 0-6 16,0 0 1-16,0 0-6 16,-16-8 16-16,16 8-9 0,0 0-3 0,0 0-7 15,0 0-3-15,-4-14-5 0,4 14-3 16,0 0-3-16,0 0-3 0,0 0-5 0,0 0-1 15,0-24-6-15,0 24-2 0,0 0-1 0,0 0 0 16,0 0-7-16,0 0 1 16,8-19 2-16,-8 19-6 0,0 0 0 0,0 0 0 0,0 0-2 15,12-7-5-15,-12 7-1 0,0 0 4 16,0 0-5-16,0 0 4 0,0 0-2 16,0 0 9-16,24 22-8 0,-24-22 6 15,4 13 2-15,-4-13 5 0,0 0 8 16,0 22 4-16,0-22 4 0,0 0 5 15,-6 25 6-15,6-25 6 0,-6 12 0 16,6-12 2-16,-10 11-4 0,10-11-1 0,-8 13-1 16,8-13-5-16,0 0-2 0,-16 8 0 15,16-8 0-15,0 0-5 0,-18 5-4 0,18-5 1 16,0 0-4-16,0 0 0 0,0 0-6 16,-25-21 1-16,25 21-3 0,-6-13-5 15,6 13 2-15,-4-15-2 0,4 15-3 0,0 0 0 16,0-25 1-16,0 25-3 0,0 0-2 15,4-22 1-15,-4 22-1 0,0 0-1 0,8-17 1 16,-8 17-5-16,9-11 0 0,-9 11 0 0,0 0 0 0,14-10 1 16,-14 10-2-1,0 0 3-15,20 0-3 0,-20 0-1 16,0 0-1-16,0 0 2 0,30 8 0 0,-30-8-1 16,14 7-2-16,-14-7 1 0,13 10-1 15,-13-10 3-15,10 11-2 0,-10-11 2 0,9 13 1 16,-9-13-1-16,4 11 6 0,-4-11 2 15,0 0-1-15,0 0 3 0,-2 22 5 16,2-22-3-16,0 0 5 0,0 0-2 0,-17 18 1 0,17-18 11 16,-13 5 2-16,13-5-4 0,0 0 0 0,-20 3-4 15,20-3-5-15,0 0 0 16,0 0-3-16,-32-11 0 0,32 11-2 16,-16-7 0-16,16 7-2 0,-12-11-1 15,12 11 1-15,0 0-6 0,-11-14 2 0,11 14-4 0,0 0-3 16,0 0 3-16,0 0-1 15,4-20-3-15,-4 20 0 0,0 0 2 0,0 0-1 16,0 0-2-16,30-5 4 0,-30 5-4 16,0 0 4-16,0 0-1 0,31 13-3 0,-31-13 9 15,16 7-6-15,-16-7-4 0,12 11 4 0,-12-11-3 16,11 8 0-16,-11-8 3 16,9 9 3-16,-9-9 7 0,0 0 6 0,0 0 2 0,0 0-4 15,0 0 3-15,0 0 2 16,0 0-2-16,0 0-4 0,0 0-12 15,0 0-11-15,0 0-11 0,0 0-8 16,0 0-4-16,0 0-14 0,0 0-16 0,0 0-27 16,0 0-41-16,0 0-38 15,0 0-45-15,-11-50-37 0,11 50-71 0,8-11-623 16,-8 11-375-16</inkml:trace>
  <inkml:trace contextRef="#ctx0" brushRef="#br1" timeOffset="201636.68">6864 15069 2785 0,'2'-25'-21'0,"-2"25"42"0,0 0 4 0,0 0 1 0,0 0-9 16,2-15 2-16,-2 15 1 16,0 0 4-16,0 0 8 0,0 0 5 0,0 0 8 0,0 0 18 15,0 0 20-15,0 0 5 16,0 0 8-16,-17 47-4 0,15-32-8 0,-2 1-9 15,2 2-10-15,0-2-3 16,0 3-6-16,0 1-2 0,2-2-4 16,0-18-2-16,2 35 3 0,2-18 6 0,-2-2-7 0,2 3-2 0,1-6-5 15,1 0-5-15,0 2-1 16,-6-14-5-16,13 16-1 0,-6-8-4 0,-7-8-3 16,14 8-2-16,-14-8-3 15,0 0-9-15,26-4-9 0,-26 4-13 0,23-20-16 16,-12 7-16-16,3-5-16 0,-3-5-7 15,1 0-3-15,2-7 5 0,-2 5 13 0,-2-1 32 16,-3 2 26-16,2 5 29 16,-3-1 16-16,-2 6 7 0,-2-1 1 0,-2 15 2 15,0-23 6-15,0 23 7 0,-10-13 4 16,10 13 3-16,-18-8 1 0,18 8-3 0,-20 1-11 16,20-1-2-16,-24 11 5 0,14-4 11 0,10-7 0 0,-13 19-18 15,7-8 2-15,6-11-12 16,-5 21-5-16,5-21-3 0,9 21-7 0,-1-10-1 15,7-1-18-15,2-3-28 16,0-2-41-16,4-2-53 0,0-3-73 0,2 0-80 0,5-3-63 16,-4-3-138-16,-4-2-158 0,2-2 21 0,-5 0-297 15,-5-2-266-15</inkml:trace>
  <inkml:trace contextRef="#ctx0" brushRef="#br1" timeOffset="201940.33">6957 14608 2793 0,'0'0'56'15,"0"0"6"-15,0 0-12 0,0 0-8 0,0 0-2 16,0 0 2-16,0 0-1 0,0 0 4 15,0 0-8-15,0 0 7 0,0 0 32 16,0 0 44-16,0 0 33 0,0 0 9 16,0 0-13-16,0 0-18 0,0 0-17 0,0 0-12 0,0 0-16 0,0 0-7 15,0 0-7-15,0 0-16 16,0 0-17-16,0 0-36 16,40 7-43-16,-40-7-58 0,0 0-93 0,18 6-99 15,-14-1-243-15,-4-5-64 0,0 0-273 0,0 0-227 16</inkml:trace>
  <inkml:trace contextRef="#ctx0" brushRef="#br1" timeOffset="203966.57">6881 16702 2554 0,'0'0'-73'0,"0"0"26"0,0 0 16 15,0 0 22-15,0 0 44 16,0 0 38-16,0 0 34 0,0 0 30 0,0 0 13 16,0 0 12-16,0 0 3 15,0 0 6-15,0 0-4 0,-13 39-8 0,13-39-7 0,0 0-14 16,0 0-14-16,-14 10-18 15,14-10-8-15,0 0-12 0,0 0-5 0,0 0-11 16,-23-3-8-16,23 3-11 16,0 0-7-16,0 0-8 0,0 0-6 0,-16-23-8 15,16 23-4-15,0 0-7 0,-4-17-4 16,4 17-5-16,0 0-4 0,0 0 0 0,0 0 1 16,0 0-1-16,16-25 2 0,-16 25-3 15,0 0 2-15,14-4 1 0,-14 4-1 16,0 0-1-16,0 0 4 0,0 0 5 0,0 0 2 0,23 21 2 15,-23-21 7-15,0 0 5 16,0 22 3-16,0-22 5 0,0 0 3 16,-13 23 9-16,13-23 2 0,-10 13-4 0,10-13 1 0,-14 12-3 0,14-12-1 15,-12 7-8-15,12-7-1 16,0 0-10-16,0 0-13 0,0 0-15 16,0 0-18-16,0 0-16 0,0 0-26 15,0 0-36-15,0 0-37 0,0 0-45 16,0 0-42-16,26-37-40 0,-18 33-75 15,-8 4-123-15,0 0-108 0,17 0-301 0,-17 0-241 0</inkml:trace>
  <inkml:trace contextRef="#ctx0" brushRef="#br1" timeOffset="204716.81">7514 17464 2732 0,'0'0'40'0,"0"0"34"0,0 0 15 0,0 0 7 0,0 0 10 15,0 0 3-15,0 0 8 16,0 0-8-16,0 0-6 0,0 0-7 0,0 0 2 15,0 0 6-15,0 0 9 16,0 0 3-16,38-17-2 0,-38 17-4 16,0 0-1-16,34 2-12 0,-19-2 4 0,-15 0-12 15,36 3 0-15,-17 2-23 0,0-5-2 0,2 3-11 16,-1-1-2-16,0 0-8 0,0 0-7 16,-2-1-5-16,1 2-17 0,-1-2-16 0,-18-1-29 15,26 3-36-15,-26-3-44 0,20 1-59 0,-12-1-66 16,-8 0-61-16,0 0-144 15,11-8-131-15,-11 8-400 0,0 0-420 16</inkml:trace>
  <inkml:trace contextRef="#ctx0" brushRef="#br1" timeOffset="204906.57">7482 17303 3048 0,'0'0'41'0,"0"0"41"16,0 0 1-16,0 0 4 0,0 0 3 0,0 0 4 15,34-9-4-15,-34 9-10 16,30 0-8-16,-11 0-11 0,0 0-17 0,2 2-12 16,1-2-15-16,-2 0-15 0,0 2-28 15,1 0-43-15,0-2-50 0,0 3-41 0,-2 0-59 16,2-3-104-16,-2 2-588 0,1-1-307 0</inkml:trace>
  <inkml:trace contextRef="#ctx0" brushRef="#br1" timeOffset="-152739.65">8320 17243 1521 0,'0'0'211'0,"0"0"-18"0,0 0-60 0,0 0-47 15,9-12-7-15,-9 12-6 16,0 0-7-16,0 0-3 0,0 0-12 15,0 0 9-15,0 0 16 0,0 0 16 0,0 0 11 16,0 0 14-16,0 0 6 0,0 0 6 0,19 26 4 16,-19-26-4-16,0 0-5 15,2 22-13-15,-2-22-4 0,2 19-7 0,-2-19-12 16,4 23-8-16,-2-10-6 0,3 1-7 16,-5-14-4-16,7 24-9 0,-3-10-5 15,0-1-1-15,-4-13-7 0,6 27-6 0,-2-12 0 16,1-4-6-16,1 3-3 0,0-1-4 0,5-2 2 15,-5 1-3-15,5-2 0 0,-1-3-3 0,-10-7-1 16,28 11 0-16,-18-8-4 16,-10-3-3-16,28 1 3 0,-28-1-4 0,27-8-3 0,-13 3-4 15,0-4 0-15,1-1-2 0,0-5-10 0,0 2 0 16,-3-4-3-16,3-2 2 16,0 0 2-16,-3-3-1 0,2-1 1 0,-4 0 2 15,-2 1 5-15,1-1 3 0,-1-2 6 16,-2 2 3-16,-3 3 9 0,1 1 7 0,-2-1 9 15,3 1 3-15,-5 4 7 16,0 15-2-16,0-31 2 0,0 31-11 0,-9-23 8 16,2 14-2-16,7 9 2 0,-17-13 0 15,17 13 16-15,-20-6 9 0,20 6 1 16,-24 0-6-16,24 0 4 0,-21 7-11 16,21-7-4-16,-21 13-2 0,10-5-3 0,11-8-7 15,-12 18-2-15,7-9-6 0,5-9-1 0,0 20-5 0,0-20-3 16,15 25-2-16,-4-15-8 15,1 0-16-15,10 2-28 0,-2-5-37 0,4-2-55 16,-3-2-80-16,5-3-100 16,-4-3-214-16,6-2-99 0,-4-1 43 0,-5-1-448 15,-1-5-522-15</inkml:trace>
  <inkml:trace contextRef="#ctx0" brushRef="#br1" timeOffset="-148914.39">6970 14652 2971 0,'0'0'-181'0,"0"0"31"0,0 0 28 16,0 0 18-16,0 0 20 15,0 0 16-15,0 0 11 0,0 0 19 0,0 0 13 0,0 0 1 16,-13-15 15 0,13 15 14-16,0 0 7 0,0 0 7 0,0 0 9 0,0 0 7 15,0 0 0-15,0 0 0 0,0 0 3 0,0 0 11 16,-8-12-2-16,8 12 4 0,0 0 7 16,0 0 2-16,0 0-4 0,0 0 9 0,0 0-12 15,0 0-2-15,0 0-5 16,0-20-2-16,0 20-6 0,0 0-7 15,0 0 0-15,0 0-4 0,0 0-2 0,11-15 0 16,-11 15-5-16,0 0-3 0,0 0-1 0,0 0-5 16,0 0 3-16,0 0 3 15,0 0 13-15,0 0 2 0,0 0 2 0,0 0-1 16,0 0 7-16,0 0-3 0,0 0-1 16,0 0 0-16,0 0-3 0,0 0 3 0,0 0-1 15,0 0 3-15,0 0 4 0,0 0-1 16,0 0 3-16,0 0 0 0,0 0-1 15,0 0-7-15,0 0 0 0,0 0-3 0,0 0-4 16,0 0 0-16,0 0-2 16,0 0 1-16,0 0-2 0,0 0-3 0,0 0 1 15,0 0-3-15,0 0-2 0,0 0 3 16,0 0-1-16,0 0 2 0,0 0 2 0,0 0-4 16,0 0 3-16,0 0 5 0,0 0-7 15,0 0-3-15,0 0-3 0,0 0-2 0,0 0 0 16,0 0-1-16,0 0-3 0,8-15-3 0,-8 15 0 15,0 0-2-15,11-12-1 0,-11 12-5 16,0 0 6-16,16-5-5 0,-16 5 0 16,0 0-1-16,0 0-2 0,20 0 0 15,-20 0 2-15,0 0 0 0,0 0 3 0,16 11-2 16,-16-11 0-16,0 0 2 0,11 16 1 0,-11-16 1 0,0 0 3 16,5 15-6-16,-5-15 7 15,0 0 5-15,0 18-5 0,0-18 2 16,0 0-2-16,0 0 2 0,-12 19-1 15,12-19 0-15,-8 10 0 0,8-10-1 16,0 0-3-16,-12 14 4 0,12-14 1 16,0 0-2-16,-16 7 0 0,16-7 0 0,0 0-2 0,0 0 1 15,-18 2-1-15,18-2 0 0,0 0 1 0,0 0-7 16,0 0 1-16,-17-17-2 16,17 17 2-16,0 0-5 0,-4-16-1 0,4 16 2 15,0 0 6-15,0 0-6 0,2-26-2 16,-2 26 4-16,0 0-3 0,0 0 0 0,6-25 1 15,-6 25-1-15,0 0-1 0,6-13 1 16,-6 13 0-16,0 0-3 0,0 0 1 0,11-13-1 16,-11 13 1-16,0 0 3 15,0 0-4-15,0 0-2 0,0 0 0 0,0 0 2 16,0 0-2-16,0 0 1 0,0 0 1 16,0 0 1-16,0 0 0 0,28 19-1 15,-28-19 2-15,0 0 3 0,0 0-1 0,0 0 0 0,0 19 2 16,0-19 4-16,0 0-3 15,0 0 2-15,0 0 2 0,0 0 3 0,0 0-2 16,0 0 1-16,0 0 3 0,0 0-1 16,0 0-3-16,0 0-2 0,0 0-2 0,0 0-1 15,0 0 0-15,0 0-5 0,0 0-2 16,0 0-10-16,0 0-4 0,0 0-8 16,0 0-9-16,0 0-18 0,0 0-27 0,0 0-44 0,0 0-52 15,0 0-58-15,0 0-102 16,6-32-162-16,-6 32-374 0,0 0-238 0</inkml:trace>
  <inkml:trace contextRef="#ctx0" brushRef="#br1" timeOffset="-145199.48">6898 13114 815 0,'0'0'148'0,"0"0"-32"0,0 0-39 0,6-14-15 16,-6 14-15-16,0 0-9 0,0 0-2 16,8-13-7-16,-8 13-3 0,0 0 5 15,0 0-7-15,0 0-1 0,12-9-1 16,-12 9 0-16,0 0-5 0,0 0-2 16,0 0 0-16,0 0 1 0,0 0-1 0,0 0-4 0,0 0-1 0,0 0 7 15,0 0-2 1,0 0 3-16,0 0 2 0,0 0 3 0,27 17 5 15,-27-17 5-15,0 0-6 0,0 0 0 16,0 0 8-16,0 0-13 0,-4 21 1 0,4-21-7 16,0 0 7-16,0 0 4 15,0 0 7-15,0 0 5 0,0 0 7 0,0 0-3 0,0 0 7 16,0 0 3-16,0 0 11 0,0 0-1 0,0 0 1 16,0 0-2-16,0 0-7 15,0 0-7-15,0 0-5 0,0 0-9 0,0 0-8 0,0 0 2 16,0 0-4-16,0 0-2 15,0 0-2-15,0 0-1 0,0 0-5 0,0 0 2 16,8-37-7-16,-8 37 2 16,0 0-1-16,0 0-1 0,0 0 5 0,0 0-2 0,0 0 1 15,0 0-1-15,0 0-9 16,0 0-16-16,0 0-41 0,0 0-52 0,0 0-63 16,0 0-136-16,0 0-410 0,0 0 26 0</inkml:trace>
  <inkml:trace contextRef="#ctx0" brushRef="#br1" timeOffset="-88389">16331 13872 1086 0,'0'0'231'0,"0"0"-42"0,0 0-38 0,-29 4-30 15,29-4-1-15,0 0-12 16,0 0 14-16,0 0-3 0,0 0 16 0,-17 1 13 0,17-1 7 15,0 0 0-15,0 0-3 16,0 0-1-16,0 0-3 0,0 0-11 0,0 0-11 16,0 0-14-16,0 0-14 15,0 0-8-15,0 0-11 0,-11-12-11 0,11 12-9 0,0 0-6 16,0 0-11-16,0 0-8 0,0 0 0 0,0 0-2 16,28-29-9-16,-28 29 3 15,15-8-7-15,-15 8-2 0,18-7-2 0,-18 7-1 0,20-7-3 16,-20 7-4-1,21-5 1-15,-21 5 3 0,21-2-6 16,-21 2 2-16,19 2 4 0,-19-2 4 0,20 4 0 16,-20-4 0-16,16 9 1 0,-8-1 2 0,-8-8-2 0,11 20 0 15,-4-8-3-15,-3-1 2 16,-4-11-2-16,2 25 2 0,-4-7-6 16,2-18 2-16,-6 31 0 0,1-16 3 0,-1 0-5 0,-1 0 9 15,1-2 0-15,-2 3 2 0,0-3-2 16,-2-1-4-16,2-1 1 0,8-11 2 0,-12 20-6 15,5-11 3-15,7-9-1 16,-8 13 2-16,8-13 4 0,0 0-2 0,-11 13-5 0,11-13-1 16,0 0-4-16,0 0-3 15,0 0-6-15,0 0 0 0,0 0-2 16,0 0-6-16,26-50 2 0,-16 34 0 0,0-4-1 16,6-1 1-16,-4 1 1 0,3-3 0 0,-2 2 2 15,2-4-1-15,-1 4 0 0,2 2 1 16,-4 2 8-16,-2 1 6 0,2 1 5 15,-2 4 2-15,-4-1 2 0,3 2 3 16,-9 10-3-16,10-15 0 0,-10 15 9 16,0 0 9-16,0 0 7 0,0 0 8 0,0 0-11 15,0 0 3-15,0 0 1 0,0 0-5 0,2 50 5 16,-2-33-6-16,0 1-1 0,2-1-5 16,0-1-3-16,3 4-2 0,1-3 1 0,5 2-4 0,-1-2-1 15,8 1-33-15,0-3-26 16,1-1-28-16,1-6-42 0,0 0-68 0,2-2-76 15,-3-6-69-15,0 0-165 0,-2-4-112 16,-3-2-7-16,-2-2-277 0,-12 8-248 0</inkml:trace>
  <inkml:trace contextRef="#ctx0" brushRef="#br1" timeOffset="-88139.46">16416 13462 2932 0,'0'0'144'0,"0"0"-11"16,0 0-14-16,0 0-17 0,0 0-13 0,0 0-11 15,0 0-7-15,0 0-9 0,0 0-11 16,0 0-17-16,0 0-20 15,0 0-33-15,0 0-37 0,0 0-58 0,0 0-58 16,0 0-114-16,0 0-225 0,0 0-311 0,0 0-149 16</inkml:trace>
  <inkml:trace contextRef="#ctx0" brushRef="#br1" timeOffset="-87669.53">17090 13966 2603 0,'0'0'156'0,"0"0"29"16,0 0-21-16,0 0-22 0,0 0-17 16,0 0-13-16,0 0-10 0,0 0-14 15,0 0-8-15,0 0-13 0,29 7-7 0,-29-7-5 0,26 0-5 16,-14 0-8-16,5 2-4 16,2-4-5-16,-2 2-18 0,0 0-34 0,-17 0-45 15,36 0-54-15,-21 2-45 0,-1-2-40 16,-1-2-55-16,-13 2-90 0,24-4-547 0,-16 2-276 15</inkml:trace>
  <inkml:trace contextRef="#ctx0" brushRef="#br1" timeOffset="-87509.15">17179 13873 3082 0,'-18'-4'183'0,"18"4"-17"16,0 0-27-16,0 0-28 0,-16-3-23 15,16 3-13-15,0 0-12 16,0 0-21-16,0 0-40 0,0 0-44 0,54-7-47 15,-32 7-19-15,1-2-19 0,3 2 5 16,3-2-16-16,1 0-37 0,-2-1-112 16,1 0-586-16,-2-1-239 0</inkml:trace>
  <inkml:trace contextRef="#ctx0" brushRef="#br1" timeOffset="-86949.46">17826 13708 2575 0,'30'-3'-48'0,"-30"3"23"0,0 0-2 16,18-4 1-16,-18 4 3 15,16-6 6-15,-16 6-1 0,16-10 9 16,-5 2-6-16,-11 8 7 0,21-16 2 16,-10 5 6-16,1 1 26 0,0-2 20 0,-2-2 17 0,0 1 14 15,-1-2-9-15,-1 0-6 0,3-2-1 0,-3-2-1 16,1 0 3-16,-1 0 10 16,-2 1 9-16,-2 1 10 0,4 0-6 0,-4 2-7 0,0-1-2 15,-2 1-2-15,-2 15-1 16,4-22-8-16,-4 22-8 0,0-19-6 0,0 19-7 15,0 0-7-15,-6-24-2 16,6 24-4-16,-11-7-4 0,11 7-3 0,0 0-2 16,0 0 1-16,-30 6-1 0,30-6-2 15,-19 15-1-15,11-4-5 0,-3 1 0 16,3 3 0-16,0 0-3 0,2 6 2 0,-4 0 0 0,4 2-3 16,0 0 0-16,0 4-3 15,1 0 2-15,1-1 0 0,2 3-4 16,-2-1 1-16,2 3 2 0,2 1 1 0,-3-2-2 15,6 1-3-15,-3-1 2 0,0-1-1 16,0-1 6-16,-3 3-5 0,3-4 6 16,-2-3 3-16,0-2-1 0,0-1-3 0,0-1 0 15,0-3 2-15,-3 2-8 0,1-4-24 0,-2-2-30 0,-2-2-43 16,8-11-57-16,-16 19-49 0,6-13-90 16,4-5-189-16,6-1-446 0,-19-1-321 0</inkml:trace>
  <inkml:trace contextRef="#ctx0" brushRef="#br1" timeOffset="-86794.01">17811 13919 3231 0,'13'-1'169'0,"-13"1"-27"16,28-7-47-16,-12 5-26 0,4-3-21 0,3 3-3 0,4-2-3 16,2 0-37-1,3-3-68-15,-2 3-79 0,2-2-56 16,-3 1-29-16,1-1-28 0,-2-1-26 0,-1-2-543 15,-1 2-154-15</inkml:trace>
  <inkml:trace contextRef="#ctx0" brushRef="#br1" timeOffset="-86464.13">18389 13628 2456 0,'0'0'-12'0,"-19"-11"61"0,19 11 11 0,0 0 20 16,-23 1 22-16,23-1 6 15,-21 8 8-15,21-8-6 0,-26 15-13 0,14-6-5 16,0 3-11-16,2 1-8 15,-4-1-5-15,5 3-7 0,1 1 12 0,-1 1-6 0,7 2-8 16,0 0-7-16,2 0-15 16,4 2-28-16,0-4-37 0,7 6-47 0,0-4-63 15,3 0-52-15,2-6-85 16,0 1-189-16,1-1-358 0,0-1-146 0</inkml:trace>
  <inkml:trace contextRef="#ctx0" brushRef="#br1" timeOffset="-85929.11">18440 13818 2484 0,'0'0'-61'0,"0"0"14"0,0 0-8 16,2-24 7-16,-2 24 15 15,0 0-1-15,6-19 14 0,-6 19 4 0,9-12 8 16,-9 12 15-16,9-11 2 0,-9 11 24 15,8-9 18-15,-8 9 12 0,0 0 5 16,16-12-9-16,-16 12-2 0,16-1-1 16,-16 1-1-16,0 0 5 0,0 0-8 0,25 4-6 15,-25-4 1-15,15 7-3 16,-15-7-2-16,13 13-2 0,-7-4 2 0,-6-9 9 16,12 23 5-16,-8-10 4 0,-2 1 2 15,4 1 0-15,-6-15-2 0,2 29 2 0,-2-17-1 16,0-12-2-16,-2 28 4 0,0-14-6 0,2-14 1 15,-4 22-10-15,4-22-4 0,-4 19-2 16,4-19-3-16,-4 15-4 0,4-15-1 0,-2 15-2 16,2-15-3-16,0 0-11 15,0 0-3-15,0 0-3 0,0 0 0 0,0 0-6 0,0 0-2 16,0 0-5-16,32-30 1 0,-24 17-2 16,3-4 0-16,0-1-1 0,-1-1 11 15,3 2-6-15,-3-1 14 0,-1 4 5 0,0 0 16 16,-3 3 14-16,-6 11 7 15,12-19 3-15,-12 19-5 0,9-13 5 0,-9 13 16 16,0 0 8-16,0 0-3 0,0 0-1 16,0 0-3-16,0 0-4 0,0 0-1 0,0 0-11 15,7 42-5-15,-5-29-7 0,2 3-9 0,2 0-5 0,0 5-9 16,3-6-26-16,1 2-40 16,1 1-54-16,2-3-77 0,1 0-92 0,0-5-159 0,-2-1-194 15,1-1 32-15,-1-3-347 16,-12-5-340-16</inkml:trace>
  <inkml:trace contextRef="#ctx0" brushRef="#br1" timeOffset="-85589.23">19024 13947 2817 0,'0'0'-48'0,"0"0"15"15,28 5-7-15,-28-5 15 16,0 0 3-16,0 0 5 0,8 14-3 0,-8-14 1 15,0 0-2-15,0 0 27 0,0 0 7 0,0 0 31 16,0 0 28-16,0 0 12 16,0 0 3-16,0 0-7 0,-23 24-8 0,23-24-8 15,0 0-5-15,0 0-4 0,0 0-6 16,0 0 0-16,0 0-3 0,0 0-8 0,0 0-4 16,0 0-2-16,0 0-2 0,0 0-4 15,0 0-1-15,0 0-3 0,0 0 0 0,0 0-1 16,23 9 3-16,-17 1 2 0,-6-10 3 15,11 19 6-15,-4-7 12 0,-3-1 2 16,-2 0 1-16,-2 2-7 0,0-13-3 16,-4 24-4-16,-2-11-4 0,-3-2-30 0,-4 1-35 15,0 0-52-15,-1-1-58 0,-2-2-47 0,0-1-61 16,-4-3-126-16,4 0-515 0,1-1-274 0</inkml:trace>
  <inkml:trace contextRef="#ctx0" brushRef="#br1" timeOffset="-85139.26">19227 13771 2677 0,'0'0'-29'0,"0"0"38"15,0 0-9-15,0 0 4 16,0 0-2-16,0 0-1 0,0 0-4 0,0 0 2 15,0 0 18-15,0 0 4 0,-6 47 10 16,6-47 15-16,0 19 21 0,0-19 16 0,2 20 6 16,-2-20-10-16,6 16-6 15,-6-16-8-15,11 16-10 0,-11-16-4 16,15 12-20-16,-9-6-19 0,-6-6-10 0,19 2-12 0,-19-2 5 16,0 0-1-16,30-8-3 0,-30 8 6 15,19-18-1-15,-8 7 3 0,-3 0 0 0,3-4 6 16,-1 1 14-16,-2 0 17 0,1 1 15 15,-2 0 27-15,1 1 25 0,-8 12 11 0,10-18 4 16,-4 10-5-16,-6 8-11 16,8-13-11-16,-8 13 1 0,0 0 1 0,0 0 4 15,0 0-3-15,0 0-9 0,0 0-1 0,0 0-5 0,0 0-7 16,0 0-3-16,12 39-10 16,-10-24-3-16,2 1-7 15,3 1-4-15,-3 1-6 0,2-2-9 0,3 2-12 16,-3-3-38-16,3 1-45 0,-1-4-55 0,2 2-78 0,4-1-72 15,-6-5-144-15,0 0-204 16,0-3 11-16,-8-5-282 0,0 0-266 16</inkml:trace>
  <inkml:trace contextRef="#ctx0" brushRef="#br1" timeOffset="-84939.15">19712 13675 2902 0,'15'-11'118'0,"-15"11"-9"0,13-5-12 0,-13 5-13 16,0 0-11-16,0 0-9 16,36 10 2-16,-26 3-3 0,-1 0-6 0,3 4-6 0,-4 2-1 15,4 4 2-15,-4 3 6 0,-2-1 0 16,0 2-4-16,-1 2-6 16,-5-1-20-16,0 1-51 0,-2 2-61 0,-3 2-77 15,-3 0-66-15,-6-2-144 0,-4-2-581 0,-7 3-384 16</inkml:trace>
  <inkml:trace contextRef="#ctx0" brushRef="#br1" timeOffset="-83614.84">16537 13449 2762 0,'0'0'-113'0,"0"0"39"16,0 0-7-16,0 0 13 0,0 0 6 15,19-2 13-15,-19 2 10 0,0 0 33 0,0 0 0 16,0 0 13-16,0 0 21 16,0 0 8-16,0 0 17 0,0 0 11 0,0 0 11 15,0 0 7-15,0 0-8 0,0 0 5 0,0 0 7 0,0 0 7 16,0 0 6-16,0 0 8 16,0 0 2-16,0 0-1 0,0 0-5 15,0 0-4-15,0 0-12 0,0 0-10 16,0 0-6-16,0 0-10 0,0 0-9 15,0 0-6-15,0 0-3 0,0 0-8 0,-40-17-2 16,40 17-4-16,0 0-2 0,0 0-4 0,0 0-4 16,0 0-6-16,0 0-2 15,0 0-2-15,0 0 0 0,0 0-2 0,0 0 0 16,0 0 1-16,0 0-3 0,0 0 5 16,0 0-2-16,0 0 5 0,0 0 8 0,0 0 11 15,0 0 3-15,0 0 5 0,0 0 3 16,4 49 1-16,-4-49 2 0,-11 10 0 0,11-10 0 15,-14 6-6-15,14-6-1 16,-15 3-2-16,15-3 2 0,0 0-5 0,-20 3-5 16,20-3 2-16,0 0-3 0,0 0-6 0,-22-10-3 15,22 10-4-15,0 0-1 0,-12-15-3 16,12 15-5-16,-2-15 0 0,2 15-7 0,0 0 2 16,0-24 0-16,0 24-6 0,0 0 2 0,10-19 1 15,-10 19-1-15,10-9 1 16,-10 9 0-16,12-8-2 0,-12 8 1 15,0 0-5-15,24-3 4 0,-24 3 1 16,0 0-3-16,0 0-2 0,25 7 3 0,-25-7 6 0,11 12-1 16,-11-12-3-16,9 11 1 15,-9-11 0-15,2 15 0 0,-2-15 2 0,0 0 0 16,0 19 3-16,0-19 1 16,0 0-2-16,0 0 6 0,-16 17-1 0,16-17 0 15,-12 6 1-15,12-6 2 0,0 0 0 16,-19 4 2-16,19-4-4 0,0 0-1 0,0 0 2 0,0 0 4 15,-28-14-7-15,28 14-3 16,0 0 3-16,-8-17-3 0,8 17 0 0,0 0 1 16,0-18-6-16,0 18 2 0,0 0 0 0,0 0-3 15,19-19 2-15,-19 19-2 0,15-7-4 16,-15 7-6-16,21-1-4 0,-21 1 1 16,0 0-1-16,30 4 6 0,-30-4-3 0,18 5-2 15,-18-5 3-15,14 8 5 0,-14-8 1 16,8 10 1-16,-8-10 3 0,0 0-2 0,0 0 3 15,0 18 0-15,0-18-8 0,0 0-38 16,0 0-62-16,0 0-97 0,-22 10-119 0,22-10-261 16,0 0 7-16,0 0-337 15,0 0-314-15</inkml:trace>
  <inkml:trace contextRef="#ctx0" brushRef="#br1" timeOffset="-75399.06">31093 13266 1096 0,'0'0'221'0,"0"0"-86"16,0 0-22-16,0 0-11 0,-19-2-1 15,19 2 16-15,0 0 12 16,0 0 2-16,0 0 11 0,0 0 3 0,0 0-2 0,0 0-1 15,0 0 2-15,0 0 2 16,0 0-3-16,0 0-5 0,0 0-14 0,-19-6-15 0,19 6-11 16,0 0-10-16,0 0-12 15,0 0-5-15,0 0-7 0,-13-8-7 0,13 8-6 16,0 0-1-16,0 0-12 16,0 0-1-16,-8-17-3 0,8 17-3 0,0 0-7 15,0 0 2-15,2-20-7 0,-2 20-1 16,0 0-3-16,8-19 0 0,-8 19-4 0,11-13-2 15,-11 13 0-15,9-12 1 0,-9 12-3 0,12-11-2 16,-12 11 1-16,17-10-2 0,-17 10-1 16,17-8 1-16,-17 8-4 0,19-6 0 15,-19 6 0-15,21-3-2 0,-21 3 5 0,23-2-3 0,-23 2-1 16,22 0-1-16,-22 0 2 16,19 0-1-16,-19 0 0 0,19 5-1 0,-19-5 2 15,17 6-3-15,-17-6 2 16,12 10 1-16,-12-10-2 0,14 13 0 0,-14-13 2 15,6 16 1-15,-6-16-1 0,2 20 1 16,-2-20 2-16,0 23-3 0,0-23 0 16,-6 25 5-16,1-10-3 0,0-1 1 0,5-14-2 15,-12 27 1-15,6-14 2 0,-1 1-1 0,-1-1-2 16,-3-2 2-16,3 1 0 0,-3-3-1 0,1 2 3 16,0-2-2-16,-4 1 3 15,4-2 0-15,10-8-3 0,-21 15 3 0,10-10 1 0,11-5 1 16,-15 12-1-1,15-12 1-15,-14 8-3 0,14-8 6 0,-12 8-8 0,12-8 10 16,0 0-6-16,-14 8 4 16,14-8-8-16,0 0 2 0,0 0-3 0,0 0-2 15,0 0 3-15,0 0-1 0,0 0-4 16,0 0 0-16,0 0-8 0,0 0-2 0,38-32 1 16,-27 23 0-16,1-1-3 15,-1 1 4-15,2-2 1 0,-3-1 0 0,4 1-1 16,-2-2 2-16,0-1 2 0,3-1-3 0,-2 0 1 0,0 0 1 15,1-1-2-15,-3 4 3 16,0-2 1-16,1 2-2 0,-1-1 1 0,0 1 2 16,-3-1 1-16,0 3-2 15,-8 10 3-15,13-16 0 0,-13 16-1 0,13-12 2 0,-13 12-2 16,6-11 0-16,-6 11 9 16,0 0 8-16,0 0 1 0,0 0 7 15,0 0 0-15,0 0 11 0,0 0 0 0,0 0 7 16,0 0-2-16,0 0-1 0,0 0 0 15,-42 33-1-15,34-21-3 0,1-1 0 0,-2 2 1 0,3-1 6 16,0 2-8-16,0-2 0 16,2 4-1-16,4-16-5 0,-7 27 2 15,7-14-4-15,0-13 0 0,2 27-5 0,3-13 0 0,1-1-2 0,2-2-1 16,2 0-6 0,4 1 1-16,2-3-7 0,3 2-22 0,-1-3-22 0,0 0-32 15,2-4-35-15,-2 1-39 16,4-2-50-16,-1-2-50 0,-3-2-66 0,2-3-144 15,-1 0-163-15,-2-4-265 16,-4 0-256-16</inkml:trace>
  <inkml:trace contextRef="#ctx0" brushRef="#br1" timeOffset="-74929.16">31086 12907 2547 0,'0'0'-124'0,"0"0"29"0,0 0 23 16,-18-3 10-16,18 3 30 0,0 0 50 15,0 0 16-15,0 0 23 0,0 0 19 0,0 0 17 16,0 0 11-16,0 0 19 15,0 0 3-15,0 0-5 0,0 0-1 0,0 0-6 16,0 0-12-16,61 14-1 0,-44-13 0 16,6 3 1-16,1-2-7 0,-1 0-12 0,4 0-1 15,1 0-12-15,-1 0-9 0,-3-1-8 0,1 2-5 16,-1-1-15 0,-4-2-29-16,2 1-38 0,-5-1-51 0,0 3-68 0,-2-3-54 0,-3 0-67 15,-12 0-142-15,20 1-472 16,-20-1-260-16</inkml:trace>
  <inkml:trace contextRef="#ctx0" brushRef="#br1" timeOffset="-70719.19">31165 13866 2637 0,'0'0'-22'16,"0"0"22"-16,0 0 6 15,-6-13 13-15,6 13 26 0,0 0 15 0,0 0 12 16,0 0-5-16,0 0 4 0,0 0-7 0,0 0-1 16,0 0-1-16,-22 36 5 0,22-36 1 15,-4 27 0-15,2-13-1 0,0 3-9 0,2-17-2 16,0 32-6-16,-2-15-1 15,2-17 0-15,2 30 6 0,-2-15-1 0,0-15-5 16,2 25-5-16,-2-25-2 0,0 24-2 16,0-24-7-16,0 17-1 0,0-17 1 0,4 13-8 15,-4-13 2-15,0 0-4 0,13 10-1 16,-13-10-7-16,0 0 0 0,0 0-8 0,0 0-6 16,37-23 0-16,-27 11 1 0,-2-1 0 0,3-1-2 15,-1-3 3-15,1-1 9 16,-3 3 11-16,1 2 4 0,-3 2 6 0,2-2 9 0,-8 13 7 15,14-19 12 1,-14 19-1-16,8-18 1 0,-8 18-5 0,8-13-4 16,-8 13-3-16,6-12-7 0,-6 12-2 15,0 0-4-15,0 0 1 0,0 0-6 0,0 0-1 0,0 0 4 16,0 0-2-16,0 0-2 0,0 0 0 0,0 0-4 16,0 0-1-16,0 0-3 15,-18 48 0-15,16-33 7 0,2-15-8 0,-4 27 0 16,4-10 5-16,0-17-12 0,0 35-2 15,2-20 0-15,2 2 2 0,2 1-8 0,0-2-20 16,0 0-17-16,3-1-22 16,0-1-32-16,-1-1-29 0,1-2-38 0,-1-2-32 15,0 1-46-15,3-2-27 0,-4-2-32 0,-7-6-67 0,12 3-198 16,-12-3-355-16,0 0-303 16</inkml:trace>
  <inkml:trace contextRef="#ctx0" brushRef="#br1" timeOffset="-70258.93">31120 13685 2764 0,'0'0'-5'0,"0"0"27"0,0 0-6 0,0 0 1 16,0 0-1-16,0 0 13 0,0 0 11 0,0 0 5 0,0 0-1 16,0 0-2-16,63-3-8 15,-63 3-1-15,35 0 9 0,-16-2 8 0,2-1 0 16,3 3-7-16,-4 0-5 15,2-1-19-15,-3 1-48 0,-19 0-50 16,38 0-52-16,-19 0-55 0,-6 0-107 0,1-1-516 16,-14 1-125-16</inkml:trace>
  <inkml:trace contextRef="#ctx0" brushRef="#br1" timeOffset="-67749.41">30504 13127 2863 0,'11'-9'-102'15,"-11"9"27"-15,0 0 22 0,0 0 10 0,11-13 21 16,-11 13 7-16,0 0 36 16,0 0 10-16,8-12 0 0,-8 12 4 0,0 0 2 0,0 0 0 15,0 0 5-15,0 0 9 16,0 0 2-16,0 0 10 0,0 0 7 0,0 0 0 15,0 0 5-15,0 0-5 16,0 0 4-16,-48 21-1 0,40-8-8 0,-2 3-7 0,0 0-6 16,2 6-4-16,-1 0-8 15,5 3-3-15,-1 0-2 0,1 0-3 0,4 2-4 16,2 2-2-16,0 0-3 0,3 6-3 16,-1-7-1-16,1 1 1 0,1-1-4 0,-2 1 2 15,-2-2-6-15,2-3 5 16,-4-2 6-16,4-2 3 0,-4 0 2 0,0-4 5 15,0-16-3-15,-4 28 5 0,2-15-3 0,2-13-3 16,-10 16-1-16,10-16-1 0,-11 10-2 16,11-10-3-16,0 0-2 0,0 0-3 15,-21-3-3-15,21 3 0 0,0 0-1 16,0 0-1-16,0 0-3 0,0 0-1 0,0 0-6 16,0 0 4-16,0 0 1 15,0 0 0-15,0 0 1 0,0 0 5 0,0 0 6 0,42-18 3 16,-42 18 5-16,22 17 3 0,-10-7 0 0,-2 2 1 15,-1 1-15-15,0 0 5 16,-1 4-2-16,-1 0 2 0,-3 4-1 0,-2-2 1 16,-4 5 0-16,0-2 0 0,-5 4 1 15,-3 6 3-15,-1-4 2 0,-4 3-2 0,3-2 7 16,-2 1 1-16,2-2 4 0,0 1 0 16,1-4-6-16,2-3 1 0,3 1 1 15,4-2-5-15,2 0 2 0,4-2-10 0,2 4-4 0,5-3-12 16,2-2-24-16,1 1-21 15,4-4-30-15,0 1-38 0,2-1-42 0,1-4-46 16,-1 2-37-16,2-2-47 16,-5-6-88-16,0 0-151 0,-2 0-441 0,-3-4-398 0</inkml:trace>
  <inkml:trace contextRef="#ctx0" brushRef="#br1" timeOffset="-65019.1">26032 13618 2639 0,'0'0'-46'15,"0"0"50"-15,0 0 11 16,0 0 2-16,0 0 14 0,0 0 5 0,0 0 17 16,0 0 12-16,0 0 13 0,0 0 8 15,0 0 7-15,0 0 12 0,0 0 13 16,0 0 14-16,39 3 0 0,-39-3-5 16,31 0-15-16,-13 0-12 0,4 0-15 0,-22 0-13 15,40-3-21-15,-21 3-27 0,0-1-34 16,-3-2-38-16,-16 3-37 0,30-1-39 0,-30 1-43 15,25-2-13-15,-14 0-38 0,-11 2-56 0,0 0-103 16,13-8-437-16,-13 8-140 16</inkml:trace>
  <inkml:trace contextRef="#ctx0" brushRef="#br1" timeOffset="-64349.02">26670 13432 2236 0,'21'-4'-58'0,"-21"4"11"0,17-6 3 0,-3-2 15 15,-14 8 17-15,22-13 26 16,-10 4 17-16,0-2 29 0,1-1 11 0,-3-2 0 16,1-2 0-16,-1-2 9 15,1 0 9-15,-3-3 4 0,-1 0 4 0,0-4 3 0,-4 2-4 16,1-2-6-16,-2 0-5 0,0 5-1 0,1-2 3 16,-1 4 0-16,-2 0 4 15,0-1-4-15,0 19-4 0,-2-29-12 0,-1 16-5 0,3 13-11 16,-6-21-5-16,6 21-7 15,-7-15-1-15,7 15-5 0,-12-7-2 16,12 7-2-16,0 0 1 0,0 0 0 16,0 0-1-16,-31 22-3 0,22-8 1 15,5 2-6-15,-3 6-1 0,0 2-3 0,2 2 1 16,3 6-5-16,-2-2 0 0,4 4-2 0,0-4 1 16,0 5-4-16,2 2 1 0,0 0-3 0,1-6 4 15,-1 1-1-15,2 5 9 16,1-11 2-16,-2 5 4 0,-1-5 2 15,0 1-6-15,0-2 3 0,0-5-2 0,-2 2-6 16,3-5 0-16,-6-1-10 0,3-16-26 16,-4 30-34-16,-2-19-46 0,6-11-58 15,-13 17-49-15,7-9-40 0,-3-5-56 0,9-3-79 16,-18 4-584-16,18-4-402 0</inkml:trace>
  <inkml:trace contextRef="#ctx0" brushRef="#br1" timeOffset="-64229.01">26685 13705 2944 0,'0'0'-43'16,"0"0"31"-16,0 0 19 0,23-25 5 15,-23 25-1-15,27-12 11 0,-11 6-4 0,2 1-4 16,2-2 3-16,3 0-18 16,1 1-26-16,-1-1-27 0,1 2-34 0,-5-2-25 0,2 0-47 15,-2-1-88-15,-2-1-471 16,-3 1 17-16</inkml:trace>
  <inkml:trace contextRef="#ctx0" brushRef="#br1" timeOffset="-63968.93">27137 13293 2262 0,'0'0'80'0,"0"0"7"0,-11-14-10 16,11 14 4-16,0 0 15 15,0 0 21-15,0 0 27 0,0 0 4 0,-36 33-8 16,29-22-12-16,0 3-12 0,-1-1-12 15,7 3-9-15,-3 0-9 16,2 1-13-16,2-17-4 0,2 34-16 0,2-14-36 16,-1-4-39-16,3 2-51 0,1-1-66 0,5 1-43 15,-4-3-47-15,-1-4-85 0,3 0-599 16,1 1-310-16</inkml:trace>
  <inkml:trace contextRef="#ctx0" brushRef="#br1" timeOffset="-63467.2">27133 13504 2928 0,'-2'-19'55'0,"2"19"-3"15,0 0-11-15,0-27-2 0,0 27-11 0,6-18 4 0,-6 18-2 16,7-19-5-16,-7 19-5 0,12-18 1 16,-6 10-9-16,-6 8 6 0,18-13-10 15,-9 8 3-15,-9 5-3 0,21-8 0 0,-21 8-3 16,19-3-1-16,-19 3 2 0,23 5 0 15,-23-5 0-15,23 14 3 0,-13-5-1 0,-3 0 4 16,2 5-1-16,-2 1 6 16,0 2 2-16,-5-2 1 0,0 0-3 0,-2-15 0 15,0 37 10-15,0-20 3 0,-2 0 7 0,0 0 11 0,2-17 2 16,-9 28 5 0,4-14-1-16,5-14-2 0,-5 21-6 0,5-21-3 0,-4 16-2 15,4-16-4-15,-4 13-8 16,4-13-12-16,0 0-6 0,0 0-10 0,0 0-8 0,0 0-10 15,0 0-14 1,0 0 0-16,0 0-4 0,40-45 5 0,-26 30-1 16,-3-3 2-16,0-1 8 0,-2 1 5 15,4 1 11-15,-1 1 15 0,-3 0 6 0,2 3 5 16,-2 0 16-16,-2 2 7 0,3 2 3 0,-10 9 1 16,13-16 10-16,-13 16 26 0,0 0 14 15,15-3 2-15,-15 3-4 0,0 0-4 0,0 0-12 16,27 17-3-16,-19-7-10 0,1 1 5 15,6 0-17-15,-3 5-6 0,5-3-10 16,0 1-15-16,-1-1-15 16,2 0-16-16,2-2-33 0,-2 1-34 0,-2-4-43 0,0-1-57 15,-1-1-56-15,2-3-64 0,-5-3-113 16,-12 0-166-16,19-1-369 0,-19 1-363 16</inkml:trace>
  <inkml:trace contextRef="#ctx0" brushRef="#br1" timeOffset="-63169.01">27261 13154 2879 0,'0'0'25'0,"0"0"33"0,0 0-6 0,0 0-4 15,0 0 0-15,0 0-8 16,0 0 3-16,0 0-1 0,0 0-6 0,0 0-2 0,0 0-17 16,71 0-10-16,-46-2-18 0,0 0-34 0,0 2-34 15,4-2-44 1,2 2-54-16,-3-4-102 0,1 3-527 0,-4 1-125 15</inkml:trace>
  <inkml:trace contextRef="#ctx0" brushRef="#br1" timeOffset="-59699.09">28716 13518 2412 0,'0'0'-30'0,"0"0"27"0,0 0 3 16,0 0 15-16,0 0-1 0,0 0 30 15,0 0 28-15,0 22 12 0,0-22 7 0,0 0 3 16,0 0 2-16,0 0 11 0,0 0-2 16,0 0 2-16,0 0-4 0,0 0-11 15,0 0-7-15,0 0-7 0,0 0-9 16,0 0-9-16,0 0-1 0,0 0-1 0,0 0 17 15,0 0 18-15,34-13 9 0,-34 13 1 16,7 12-2-16,-7-12-6 0,6 19-11 16,-4-6-9-16,-2-13-5 0,-2 30-11 0,-4-13-7 0,3 2-8 15,-1-1-21-15,-3-1-23 16,3 0-30-16,-4-4-45 0,2 3-51 0,2-4-71 0,2-3-66 16,-6-1-118-16,8-8-173 0,-6 11-397 0,6-11-382 15</inkml:trace>
  <inkml:trace contextRef="#ctx0" brushRef="#br1" timeOffset="-59318.8">28968 13388 3052 0,'0'0'135'16,"0"0"22"-16,0 0-19 15,0 0-15-15,0 0-21 16,0 0-18-16,-19 38-6 0,19-38-9 0,-4 17-13 15,4-17-16-15,-4 18-9 0,4-18-5 0,0 0-2 16,4 21-1-16,-4-21 0 0,0 0-7 16,12 15-1-16,-12-15-27 0,15 4-23 0,-15-4-11 15,0 0 1-15,23-4 4 16,-23 4 4-16,0 0 13 0,25-18 12 0,-17 8 10 16,0-1 16-16,-2 0 20 0,-6 11 16 0,12-19 11 0,-7 9 9 15,-5 10-1-15,8-11 0 16,-8 11 1-16,0 0 16 0,0 0 22 0,0 0-8 15,0 0 16-15,0 0 11 16,0 0-12-16,0 0-7 0,15 34-10 0,-13-18-14 0,3-1-9 16,-3 2-8-16,2-2-8 15,0 3-15-15,2-1-19 0,-2 0-33 0,3 0-36 16,-2-4-41-16,1 0-57 0,-6-13-71 0,10 23-69 0,-4-17-115 16,-2 0-207-16,-4-6 14 15,0 0-378-15,10 6-408 0</inkml:trace>
  <inkml:trace contextRef="#ctx0" brushRef="#br1" timeOffset="-58989.04">28902 13169 3051 0,'0'0'14'0,"0"0"7"16,0 0-4-16,0 0-1 0,0 0 0 15,0 0 0-15,0 0-1 0,57-10-3 16,-40 9-18-16,0-2-48 0,2 2-44 16,1-1-38-16,-2 0-37 0,1-2-75 0,1 2-518 15,-2 1-53-15</inkml:trace>
  <inkml:trace contextRef="#ctx0" brushRef="#br1" timeOffset="-57816.21">29916 13155 3021 0,'7'11'14'15,"-1"-1"22"-15,0 6 0 0,-2 1 10 16,0 2 1-16,4 6-2 0,-6-2 4 16,0 4-10-16,0 0 0 0,-2 1 0 15,-2 0-6-15,0 3-3 0,-6 1 0 16,2 1-4-16,-2-1-18 0,-5-2-31 0,1 1-76 16,-3-1-50-16,-4-1-56 0,-5 3-137 0,-5-3-493 15,-3-1-172-15</inkml:trace>
  <inkml:trace contextRef="#ctx0" brushRef="#br1" timeOffset="-40039.04">26088 13398 1084 0,'0'0'151'0,"0"0"-47"0,0 0-47 0,0 0-8 16,0 0-10-16,0 0 12 15,0 0-21-15,0 0 2 0,0 0-4 0,0 0 4 16,0 0-12-16,0 0 6 0,0 0 1 0,0 0-7 0,0 0 3 16,0 0 4-16,0 0-7 15,0 0 1-15,0 0 0 16,0 0-9-16,0 0 1 0,0 0 9 0,0 0-4 15,0 0 3-15,0 0 2 0,0 0 5 16,0 0 3-16,0 0 15 0,0 0-7 0,0 0 24 16,-27 26-8-16,27-26 2 0,0 0 18 0,0 0 3 15,0 0 11-15,0 0 0 0,0 0 3 0,0 0-5 16,0 0 4-16,0 0-7 0,-11 9-1 16,11-9-4-16,0 0 3 15,0 0-4-15,0 0-3 0,0 0-1 16,0 0-1-16,0 0 0 0,0 0-3 0,0 0-2 15,0 0-2-15,30 12-7 0,-30-12-4 16,0 0-4-16,24 2-4 0,-24-2-4 0,16 0-3 0,-16 0-3 16,0 0-3-16,25 0-4 15,-25 0 1-15,20 2-9 0,-20-2-2 0,18 0-1 16,-18 0 1-16,22 0-8 0,-22 0-3 0,21 0-12 0,-21 0-29 16,0 0-28-16,28-4-38 15,-28 4-45-15,18-4-40 0,-18 4-36 0,17-4-50 16,-17 4-105-16,15-5-521 15,-15 5-276-15</inkml:trace>
  <inkml:trace contextRef="#ctx0" brushRef="#br1" timeOffset="-39279.42">25626 13569 2603 0,'0'0'-103'0,"0"0"20"16,0 0 22-16,0 0 13 0,0 0 8 0,0 0 0 16,0 0 20-16,0 0 9 15,0 0 17-15,0 0 11 0,0 0 6 0,0 0-5 0,0 0 11 16,0 0 2-16,0 0 10 0,0 0 0 0,0 0-9 16,0 0 5-16,0 0-3 15,0 0 1-15,0 0 2 0,0 0 9 0,2-44 0 16,-2 44-6-16,0 0-1 15,14-13-1-15,-14 13-2 0,0 0-6 0,12-10-2 0,-12 10 2 16,0 0-3-16,14-4 7 16,-14 4 1-16,0 0-1 0,0 0 1 15,0 0 0-15,0 0-4 0,20 24 6 0,-20-24 3 0,0 0 2 0,-2 21 6 16,2-21 3-16,0 0 7 16,-13 26 3-16,13-26 1 15,-12 19 3-15,3-9 0 0,-1-1-6 0,10-9 2 16,-18 14 0-16,8-7-1 0,10-7 5 0,-18 9 6 0,18-9 6 15,-17 6 0-15,17-6 0 16,0 0-5-16,-25-6-4 0,25 6-10 0,0 0-1 16,-19-15-2-16,19 15-3 15,-6-11-10-15,6 11-4 0,0 0-3 0,-4-21 0 16,4 21-9-16,0 0-5 0,0 0-1 16,12-21 0-16,-12 21-5 0,17-6-6 15,-17 6-20-15,19-5-24 0,-19 5-34 0,25-2-38 16,-25 2-54-16,25-2-53 0,-14 0-45 0,1 0-76 15,-12 2-164-15,20-2-465 0,-11 1-406 0</inkml:trace>
  <inkml:trace contextRef="#ctx0" brushRef="#br1" timeOffset="-18562.41">32930 15781 1397 0,'0'0'405'0,"0"0"-112"0,0 0-80 0,-6-14-37 0,6 14 0 15,0 0-3-15,0 0-11 16,0 0-20-16,-10-8 1 0,10 8 1 0,0 0 8 16,0 0 1-16,0 0-2 0,0 0 1 0,0 0-3 15,0 0-8-15,-32 14 12 16,32-14-7-16,-11 16-22 0,11-16-15 0,-10 17-9 15,3-5-15-15,7-12 1 0,-11 23-18 16,7-10-9-16,0-1-3 0,4-12-11 0,-6 24-6 16,4-12-1-16,2-12-5 15,-6 20 1-15,6-20-23 0,-4 21-26 0,4-21-37 16,-3 18-48-16,3-18-63 0,-5 12-63 0,5-12-66 16,-2 13-89-16,2-13-160 0,-6 5-92 15,6-5-303-15,0 0-355 0</inkml:trace>
  <inkml:trace contextRef="#ctx0" brushRef="#br1" timeOffset="-18248.59">32746 15902 2756 0,'4'-16'-96'0,"-4"16"20"15,0 0 22-15,9-19 17 16,-9 19 25-16,6-11 9 0,-6 11 9 0,0 0-6 15,0 0 9-15,9-15 28 16,-9 15 14-16,0 0 14 0,0 0 7 16,0 0 0-16,0 0-6 0,0 0 0 0,0 0-10 15,0 0-8-15,0 0-2 0,0 0-6 16,-13 62-2-16,11-50-8 0,-2 1 3 16,4-13-7-16,-9 26 11 0,5-12 4 0,-2-1 3 15,6-13-2-15,-10 24 1 0,4-14 3 0,6-10 4 0,-10 20 0 16,4-12-5-16,6-8-9 15,-12 16-3-15,12-16-22 0,-16 14-44 16,8-8-67-16,8-6-74 0,-15 13-94 16,15-13-181-16,-16 7-378 0,16-7-161 15</inkml:trace>
  <inkml:trace contextRef="#ctx0" brushRef="#br1" timeOffset="-17477.43">32666 15829 2464 0,'0'0'-38'16,"0"0"34"-16,0 0 28 15,4-17 24-15,-4 17 30 0,0 0 8 0,0 0-2 0,0 0-12 16,2-15-1-16,-2 15-12 0,0 0 6 0,0 0-1 16,0 0 5-16,0 0-2 15,0 0-4-15,0 0-6 0,0 0-4 16,0 0-4-16,-13 47-5 0,7-35-6 15,0 1-1-15,6-13-4 0,-15 25 3 0,6-14-1 0,-1 1 1 16,0-1-2-16,-1-1 1 16,-2-1 0-16,0-2 1 0,13-7 14 0,-23 14 14 15,10-9 5-15,13-5-5 16,-20 7 0-16,20-7-3 0,-20 1-5 0,20-1-4 0,0 0-5 16,0 0-7-16,-21-9-1 0,21 9 0 0,0 0-10 15,0 0-4-15,-2-21-2 16,2 21 0-16,0 0-3 0,0 0-5 0,0 0 0 15,0 0-4-15,0 0-1 0,17-23-2 16,-17 23-2-16,0 0 0 0,0 0 2 16,0 0 1-16,0 0-3 0,0 0 0 15,0 0 0-15,0 0 1 0,0 0-3 16,0 0 3-16,0 0 0 0,-9 58 2 0,9-58 3 16,-14 9 5-16,14-9 10 0,-18 7 2 0,18-7 7 15,-18 6 4-15,18-6-5 16,-20 1 3-16,20-1 23 0,0 0-11 0,-25-7-5 15,25 7 2-15,-8-11-9 0,8 11-8 16,-5-19-13-16,5 19-28 0,9-31-40 0,-3 11-57 16,3-2-72-16,5-4-89 0,0-3-144 15,2 0-225-15,1 0 24 0,-2-4-288 0,2 5-291 0</inkml:trace>
  <inkml:trace contextRef="#ctx0" brushRef="#br1" timeOffset="-17314.41">32664 15357 2829 0,'0'0'17'0,"10"-8"9"0,-10 8 21 15,18-8 10-15,-18 8 8 0,24-10-2 0,-8 7-7 16,-2-1-25-16,3 1-50 0,2-2-67 0,0 2-68 16,-3-3-92-1,2 1-190-15,-5 1-269 0,-2-3 38 0</inkml:trace>
  <inkml:trace contextRef="#ctx0" brushRef="#br1" timeOffset="-16957.91">32357 15479 2259 0,'0'0'109'0,"12"-6"38"15,-12 6 40-15,0 0 46 0,0 0 21 16,0 0 11-16,0 0-4 0,0 0-46 15,0 0-18-15,0 0-18 0,0 0-13 0,0 0-17 16,20-3-20-16,-20 3-16 0,0 0-16 16,0 0-19-16,0 0-42 15,0 0-49-15,0 0-63 0,0 0-68 0,0 0-82 16,0 0-70-16,0 0-145 0,0 0-179 0,0 0-356 16,0 0-428-16</inkml:trace>
  <inkml:trace contextRef="#ctx0" brushRef="#br1" timeOffset="-16394.22">32249 15673 2908 0,'0'0'-91'0,"0"0"30"0,0 0 28 16,0 0 31-16,0 0 29 15,0 0 25-15,0 0 1 0,0 0-1 0,0 0 4 0,0 0 13 16,0 0 9-16,0 0 5 15,-28 4 2-15,28-4 3 0,-25 9-4 16,10-2-6-16,0 3-8 0,-2 0-7 16,2-1-4-16,3 3-9 0,-2 1-3 0,2-1-3 15,4 1-4-15,0 1-4 0,4-1-4 16,4-13-3-16,-3 23-1 0,3-23-5 16,9 19-4-16,-9-19-3 0,16 18-2 0,-6-11-2 0,0-2-1 15,-10-5-3-15,21 8 3 16,-21-8-4-16,17 4 4 0,-17-4 8 15,17 1 7-15,-17-1 5 0,0 0 5 0,0 0-7 16,0 0-3-16,0 0-3 0,0 0-1 16,0 0 5-16,0 0 4 0,0 0 0 15,0 0 0-15,0 0 0 0,0 0-2 16,0 0-1-16,-55 15 0 0,39-9-4 0,0 4-2 0,1 0 0 0,-2 0-2 16,-2 2-4-16,2-1 12 15,0 3 3-15,1 1 1 0,0-2-8 0,2 2-3 16,-1-1 3-16,0 4-1 15,4-3 2-15,1 4-3 0,4-4 5 16,0-2 6-16,3 3 3 0,3-16-3 16,3 26 17-16,3-11 25 0,2-1-9 0,2-4-12 15,3 2 2-15,6 1-4 0,2-2 0 16,3 0-4-16,1 0-1 0,0-3-6 0,10 2-4 16,-9-5 1-16,4-1-9 0,2-2-10 0,0-2-21 0,-5 0-34 15,3-6-33-15,-7 1-44 16,1-5-52-16,-1 1-71 0,-4-3-63 0,-4-3-128 15,-7 0-188-15,-1-1-14 16,-5-1-317-16,-2 17-370 0</inkml:trace>
  <inkml:trace contextRef="#ctx0" brushRef="#br1" timeOffset="-15989.1">31766 15735 2892 0,'0'0'-14'0,"0"0"10"16,0 0 16-16,0 0 28 0,0 0 26 15,-13-7-1-15,13 7-1 0,0 0-6 0,0 0-10 16,0 0-2-16,0 0-3 0,0 0-6 0,0 0-3 16,0 0-6-16,0 0 0 0,0 0-3 15,0 0-1-15,0 0 1 0,0 0 12 16,0 0 13-16,0 0 1 0,0 0 12 0,0 0 19 0,0 0 16 15,0 0 1 1,0 0 8-16,0 0-13 0,0 0-10 0,-21 21-1 0,21-21-13 16,-16 8-5-16,16-8-4 15,-18 16-4-15,8-3-8 0,0-2-1 0,-4 1-9 16,4 2 2-16,-3 0-10 0,1 0 1 0,-3-2 6 0,2 0 7 16,-1 2 12-16,-2-5 1 15,4-1 17-15,-3 1-5 0,2-2-9 0,-2 1 3 16,3-3-10-16,12-5-4 15,-24 8-9-15,24-8-14 0,-18 6-23 0,9-6-52 16,9 0-67-16,0 0-84 16,-21-11-87-16,14 5-141 0,7 6-194 0,-10-19 2 0,10 19-339 15,-10-23-393-15</inkml:trace>
  <inkml:trace contextRef="#ctx0" brushRef="#br1" timeOffset="-15128.94">31373 15663 3044 0,'0'0'4'0,"2"-16"16"15,-2 16 22-15,4-16 35 16,-4 16 31-16,0 0 20 0,2-18 3 16,-2 18-6-16,0 0-14 0,0 0-9 0,0 0-3 15,0 0 1-15,0 0-6 0,0 0-7 0,0 0-12 16,0 0-9-16,0 0-5 0,0 0-6 0,0 0-6 16,-21 43-4-16,18-26-6 15,-1-2-4-15,2 2-3 0,-2 3-5 0,2-4 0 0,0 3-6 16,0 1-1-1,0-3-2-15,0 1 1 0,-1-4-7 0,-1 1 2 16,4-15-1-16,-4 25-4 0,4-25 1 16,-4 21-3-16,4-21 2 0,-4 15-4 15,4-15 7-15,0 0-1 0,-2 20-8 0,2-20-2 16,0 0 1-16,0 0-2 0,0 0-2 0,0 0-1 16,0 0 3-16,0 0-2 0,0 0 0 0,31-44 5 15,-21 29-4-15,-1 1 1 16,0 0 1-16,1 3 3 0,-2 2-1 0,4-1 3 15,-12 10-3-15,16-15-2 0,-16 15 3 16,17-6-2-16,-17 6 0 0,0 0 6 0,0 0-3 16,0 0 0-16,24 15 9 15,-24-15-9-15,2 20 2 0,-2-20-1 0,-7 19-2 16,7-19 4-16,-10 28-4 0,3-16 0 0,-1-2 2 0,-3 4 6 16,1-4 3-16,-4 1 1 15,0-2 4-15,0-1-2 0,-4 2 2 0,4-5 5 16,-5 2-6-16,1-4-3 15,2 1 0-15,0 0-5 0,16-4 2 0,-27 0-1 16,27 0-2-16,-23-4 0 16,10-3-1-16,13 7-1 0,-20-20-5 0,10 9 6 15,2-5 11-15,0 3 8 0,2-2-2 16,-1 1 11-16,7 14 14 0,-9-22-2 0,9 22 7 0,-6-17 3 16,6 17-11-16,-6-15-7 0,6 15-4 0,0 0-5 15,0 0 1 1,0 0-3-16,0 0-4 0,0 0-4 0,0 0-1 15,0 0-1-15,-21 37-3 0,19-21 0 0,-2-1-6 16,-1 0 3-16,0 5-2 0,-1-4-1 16,0 1 0-16,0 1-2 0,-2 1 0 15,-1-2-2-15,0-2 0 0,1 1 1 0,-1-3-3 16,-1-2 1-16,0 1-2 0,1-1 2 0,-4-3 2 0,13-8-2 16,-16 11 0-1,16-11 1-15,-16 4-6 0,16-4 1 0,0 0-3 0,0 0 0 16,0 0 1-16,0 0 0 15,-12-27 0-15,12 27 0 0,0 0 0 0,0 0-3 0,0 0 2 16,0 0-2-16,14-27 1 16,-14 27-3-16,0 0 3 15,0 0-1-15,24 0-1 0,-24 0 7 0,0 0-2 0,0 0 0 0,0 0 4 16,0 0 0-16,6 31 1 0,-6-31 0 16,0 0 0-16,-23 25 1 15,10-18-2-15,-2 1-1 0,-2 0 0 0,-6-1-10 16,-1 1-28-16,2 0-41 0,-4-3-45 15,-3-1-60-15,3-2-75 0,1-2-60 0,-3 0-137 16,2-2-163-16,6-2-21 0,0-1-397 16,2-2-542-16</inkml:trace>
  <inkml:trace contextRef="#ctx0" brushRef="#br1" timeOffset="-14818.79">30657 15938 3219 0,'0'0'-11'0,"11"-6"14"15,-11 6 1-15,0 0 13 0,0 0 26 0,12-7 14 16,-12 7 3-16,0 0 3 16,0 0-6-16,0 0 7 0,0 0 17 0,0 0 11 0,0 0 3 15,0 0-1-15,-63 7-3 0,46-4-10 0,-2 2-3 16,-3-4-1 0,-3 3-3-16,-5 0-2 0,-4-2-2 0,1-2 12 0,-3-2 23 15,-6 2 15-15,-3-2 6 0,3-2-8 16,-2 1-4-16,-1-2-6 0,3 0 5 0,-1 0 5 15,3-2-3-15,2 0-9 16,2-1-11-16,7 3-9 0,3-3-9 0,0 2-7 16,3-2-8-16,7 3-19 0,0-3-27 15,4 3-32-15,12 5-42 0,-13-11-41 0,13 11-59 16,0 0-83-16,-9-16-82 16,9 16-163-16,0 0-133 0,0 0-10 0,0 0-413 15,0 0-564-15</inkml:trace>
  <inkml:trace contextRef="#ctx0" brushRef="#br1" timeOffset="-14629">29793 16243 3686 0,'0'0'179'0,"-2"17"-15"16,2-17-13-16,0 0-12 0,-2 17-1 15,2-17-35-15,0 0-10 0,0 0-13 16,0 21-27-16,0-21-15 0,0 0-34 0,0 0-35 15,0 0-56-15,0 0-76 0,0 0-80 16,0 0-122-16,0 0-179 0,0 0-74 16,-30-36-234-16,20 25-195 0</inkml:trace>
  <inkml:trace contextRef="#ctx0" brushRef="#br1" timeOffset="-14339.28">29622 15827 2583 0,'0'0'81'0,"0"-21"52"0,0 21 26 0,0 0 11 16,-4-19 17-16,4 19-1 0,0 0 3 16,-11-8-15-16,11 8-18 0,0 0-11 0,-25 0-7 15,25 0-11-15,0 0-3 16,-33 4-2-16,33-4-38 0,-20 14-4 0,9-7-5 0,0 4-7 16,1-1-8-16,4 2-2 0,-3 3 0 0,5 0 4 15,0 2-5 1,4 2 0-16,2 3-10 0,-2-4-3 0,2 1 0 15,-2 2 4-15,2-4-5 0,-4 3-8 16,2-1 0-16,-4-2-4 0,0-2-2 0,-3 0-7 16,0 1-26-16,-3-3-50 0,-4-3-62 15,-4 1-105-15,-3-3-104 0,0-1-179 16,0-1-110-16,1 0-7 0,0-3-353 0,3 1-426 0</inkml:trace>
  <inkml:trace contextRef="#ctx0" brushRef="#br1" timeOffset="-14209.11">29216 16294 3503 0,'8'19'222'0,"-8"-19"-45"16,6 16-22-16,-6-16-21 16,6 11-12-16,-6-11-19 0,10 10-26 0,-10-10-52 15,0 0-44-15,0 0-54 0,0 0-60 0,0 0-56 16,0 0-85-16,0 0-164 0,0 0-148 16,0-41-274-16,0 41-208 0</inkml:trace>
  <inkml:trace contextRef="#ctx0" brushRef="#br1" timeOffset="-14038.95">29264 15634 3009 0,'0'0'186'0,"0"0"-25"0,0 0-16 16,0 0-6-16,0 0-11 0,8 45-16 16,-10-29-12-16,0 4-24 0,0-1-38 15,-2 1-38-15,-2 5-37 0,-2-3-61 0,0 0-67 16,0-1-93-16,-2-2-181 0,-3 1-496 15,0-4-349-15</inkml:trace>
  <inkml:trace contextRef="#ctx0" brushRef="#br1" timeOffset="-13778.92">29063 16018 2986 0,'0'0'108'16,"0"0"13"-16,0 0-18 0,0 0 7 15,0 0 33-15,-27 0 18 0,27 0 7 16,0 0-6-16,-32-3 12 0,32 3 1 0,-28 0-10 0,11 3-10 15,1-1-14-15,16-2-12 16,-30 6-16-16,15-3-11 0,2 3-17 16,1 2-6-16,12-8-9 0,-15 16-8 15,11-5-12-15,4-11-13 0,0 24-4 0,0-24-9 0,0 27-4 16,2-12-5-16,-2-15-3 0,0 29-2 0,-4-14-2 16,1 2-15-16,-3-5-23 15,-3 5-42-15,-3-6-49 0,-5 3-78 0,-2-3-80 0,-4 0-129 16,-3 0-200-16,0-3-13 15,1 2-385-15,0-4-486 0</inkml:trace>
  <inkml:trace contextRef="#ctx0" brushRef="#br1" timeOffset="-13579.3">28598 16635 3322 0,'4'12'175'0,"-4"-12"21"0,0 0 3 0,0 0 19 15,6 16-9-15,-6-16-13 16,0 0-23-16,0 0-26 0,0 0-30 0,0 0-34 16,0 0-28-16,7 10-35 0,-7-10-41 15,0 0-72-15,0 0-97 0,0 0-100 0,0 0-210 0,0 0-101 16,0 0 2-16,0 0-263 0,0 0-214 0</inkml:trace>
  <inkml:trace contextRef="#ctx0" brushRef="#br1" timeOffset="-12599.18">27744 15627 2708 0,'0'0'73'0,"0"0"27"0,0 0-2 0,-4-18 10 16,4 18 16-16,0 0 16 0,0 0-2 0,0 0-9 0,0 0-15 16,0 0-11-16,0 0-12 15,0 0-5-15,-25 34-11 0,25-34-5 0,-2 23-8 16,2-23-6-16,8 26-9 15,-2-13-1-15,-1 0-4 0,5 1-4 0,-1-1-5 16,1-4-2-16,0 2-3 0,-1-3-2 16,4-1 1-16,-13-7-5 0,20 9-3 15,-20-9-1-15,20 2-1 0,-20-2 1 0,0 0 3 0,28-11 2 16,-20 3 14-16,-1-4 4 16,-7 12 3-16,12-26 4 0,-5 13 14 0,-3-3-11 15,0 3 12-15,-4 13 8 16,6-22 16-16,-6 22-4 0,3-19-3 0,-3 19-9 0,2-17-8 15,-2 17-10-15,0 0-5 16,0 0-2-16,0 0-4 0,0 0 0 0,0 0-10 0,0 0 2 16,0 0-7-16,0 0-2 15,0 0-3-15,0 0-2 0,-13 56-1 0,11-37 0 16,0 2-1-16,2 2-2 0,0-3-3 0,2 8 0 16,0 0-2-16,0-1-5 15,0 1-7-15,0 1-6 0,2-1-6 0,-1 1 1 16,-1 0-1-16,4-2 1 0,-3 1 16 15,-2-1 1-15,1-1 2 0,-2-3-3 16,0 0 0-16,0 0-1 0,0-2 0 0,-2-2 2 16,1 2-2-16,-2-4 3 0,-3 0 8 0,1 1 6 15,-3-5 4-15,2 0 6 0,-6-2 7 0,0 1 4 16,-2-6 1-16,1 1 1 0,-4-3-1 16,-1 0 2-16,18-4-3 0,-33 0 0 0,16-2-4 15,17 2-2-15,-32-10-5 16,18 3-1-16,0-3-4 0,4-1-3 0,0-5-3 15,4 2-9-15,3-4-8 0,0 0-12 16,3 18-16-16,10-44-19 0,-2 22-28 0,4 1-33 16,4-4-51-16,-1-1-63 15,6 3-76-15,-3-3-121 0,1-1-167 16,2 3-52-16,-1-2-537 0,0 3-858 0</inkml:trace>
  <inkml:trace contextRef="#ctx0" brushRef="#br1" timeOffset="-12229.36">28282 15227 3730 0,'0'0'-81'0,"0"0"34"16,4-15 12-16,-4 15 30 0,0 0 32 0,0 0 25 16,0 0 19-16,0 0 12 0,0 0 2 15,0 0-1-15,0 0 5 0,0 0 3 16,-21 40 5-16,15-27-13 0,-3 1-6 0,1 2 1 0,0 2-5 0,-4-2-4 16,3 2-5-1,0-1-2-15,-4 2-10 0,2 0-5 0,1 1-4 16,1-5-6-16,1 3-6 0,0-3 0 15,-2 1-6-15,4-3 1 0,0 0-2 0,2 1-25 0,4-14-30 16,-11 19-34 0,11-19-59-16,-8 12-77 0,8-12-68 0,-4 5-109 15,4-5-134-15,0 0-88 0,0 0-287 16,0 0-258-16</inkml:trace>
  <inkml:trace contextRef="#ctx0" brushRef="#br1" timeOffset="-12019.09">28140 15334 2819 0,'0'0'102'16,"5"-18"29"-16,-5 18-1 0,0 0 8 0,3-18 1 15,-3 18 3-15,0 0 7 16,9-11 1-16,-9 11-3 0,0 0 1 0,0 0-5 0,0 0 7 16,0 0 21-16,0 0-12 15,27 28-15-15,-27-28-17 0,9 22-12 16,-4-6-15-16,-3-1-7 0,2 2-16 0,-2 2-7 16,2-1-7-16,-1-3-6 0,-1 6-12 15,3-6-17-15,-3 2-26 0,3-2-31 0,0-2-44 0,-3-1-45 16,0-2-63-16,-2-10-71 15,6 14-84-15,-6-14-164 0,0 0-114 16,0 0-8-16,0 0-291 0,0 0-310 0</inkml:trace>
  <inkml:trace contextRef="#ctx0" brushRef="#br1" timeOffset="-11819.17">28062 15448 3051 0,'0'0'131'0,"-17"-5"-6"15,17 5-8-15,0 0 8 16,0 0 10-16,-17-6 0 0,17 6 2 0,0 0-10 15,0 0-3-15,0 0-19 16,0 0 1-16,0 0 2 0,49-4-11 0,-49 4-9 0,40 2-4 16,-12 0-15-16,0-2-11 15,5 0-4-15,1 3-12 0,2 0-26 0,-3-2-40 16,1-2-47-16,-2 1-54 0,-1-3-75 16,-4 3-66-16,-4-3-136 0,-2 1-177 15,-5 0-46-15,-16 2-217 0,19-6-180 0</inkml:trace>
  <inkml:trace contextRef="#ctx0" brushRef="#br2" timeOffset="24021.48">14717 16150 1022 0,'0'0'447'0,"-2"-18"-58"15,2 18-107-15,0 0-57 16,0 0-16-16,0 0-21 0,2-21-11 0,-2 21-23 15,0 0-8-15,0 0-9 0,0 0-5 16,6-13 4-16,-6 13 0 0,0 0-2 16,0 0-5-16,0 0-9 0,0 0-13 15,0 0 25-15,0 0-25 0,0 0 5 0,0 0-14 16,9 49-14-16,-9-35-6 0,0-14-24 0,-2 34-5 0,2-14-11 16,-1-1 0-16,1-2-5 15,-2 3-2-15,2-2-3 0,0 1 0 16,0-1 4-16,0-18-15 0,0 31 3 15,2-18-1-15,-2-13-1 0,1 25-3 0,1-14 2 0,-2-11-1 16,8 17-2-16,-8-17-3 16,10 16-4-16,-10-16 4 0,15 8-3 0,-15-8 1 15,17 1-1-15,-17-1 1 16,27-5-6-16,-27 5-1 0,32-16-1 0,-12 5 0 0,-2 0 3 16,0-3-6-16,-1-1-2 0,4 0 2 0,-6-2 1 15,3 2 1-15,-2-3-3 16,-4 1 4-16,0 0-6 0,2 2 4 0,-7 0 2 15,2-1 2-15,-2 4-4 16,-3-2 3-16,-4 14 0 0,4-25 2 0,-4 25 4 16,0-19-5-16,0 19-2 0,0 0 5 15,-11-23-2-15,11 23-4 0,-13-8 1 0,13 8 2 16,0 0 3-16,-25 0-2 0,25 0 3 0,0 0 0 0,0 0 0 16,-29 11 1-16,29-11-1 15,-9 13 3-15,9-13-2 0,0 0-5 0,4 22 2 16,-4-22 5-16,16 14-4 15,-4-6 1-15,0-1-3 0,4 0-17 16,-2-3-14-16,2 2-27 0,2-5-39 0,-3-1-54 16,-15 0-77-16,36-1-68 0,-19-5-163 15,0 2-149-15,-4-3-7 0,-1-3-304 0,-12 10-313 0</inkml:trace>
  <inkml:trace contextRef="#ctx0" brushRef="#br2" timeOffset="24443.97">14800 15818 2654 0,'0'0'-86'0,"0"0"36"15,-24-2 25-15,24 2 25 16,0 0 22-16,0 0 28 0,-19-1 31 0,19 1 18 16,0 0 9-16,0 0 11 0,0 0 10 0,0 0 22 0,0 0 17 15,0 0 3 1,0 0-1-16,0 0-5 0,0 0 9 0,0 0-5 0,0 0-11 15,0 0-31-15,0 0-16 16,0 0-9-16,59 3-8 0,-37-5-15 16,1 1-10-16,3-5-6 0,1 3-10 0,2-1-10 15,-4-1-12-15,0 1-21 0,-3 0-26 16,-1-2-26-16,-3 2-30 0,0-3-33 0,-3 2-41 16,-1 0-40-16,-2 2-54 15,-4-3-86-15,-8 6-178 0,8-12-95 0,-8 12-303 16,0 0-291-16</inkml:trace>
  <inkml:trace contextRef="#ctx0" brushRef="#br2" timeOffset="25013.21">14786 15509 2632 0,'0'0'-99'0,"8"-15"36"16,-8 15 24-16,0 0 17 15,0 0 27-15,13-6 12 0,-13 6 22 16,0 0 9-16,0 0 6 0,0 0-2 15,19-2 4-15,-19 2-4 0,0 0-6 0,0 0-5 16,0 0 9-16,0 0 0 0,18 16 4 16,-18-16 6-16,0 0 10 0,0 0 6 0,0 0 8 15,0 20 4-15,0-20 7 0,0 0 2 0,0 0 2 0,0 0 0 16,-20 18 0 0,20-18 0-16,0 0-4 0,0 0-4 0,-18 5 2 0,18-5-5 15,0 0-7-15,0 0-9 16,0 0-4-16,0 0-10 0,0 0-1 15,-22-23-7-15,22 23-7 0,0 0-4 16,0 0 1-16,0 0-6 0,20-30-3 0,-20 30-5 16,14-12 1-16,-14 12-4 0,16-7-2 15,-16 7-4-15,22-6-2 0,-22 6 1 16,16 0-4-16,-16 0 3 0,0 0-3 0,0 0 5 0,21 12 4 0,-21-12-1 16,0 0 5-16,0 0-2 15,-8 23 1-15,8-23-1 0,0 0 0 0,-16 16-7 16,16-16 3-16,-17 8-3 15,17-8-7-15,-18 4-20 0,18-4-21 0,0 0-42 0,0 0-52 16,-27-13-73-16,24 5-73 16,3 8-136-16,-2-19-212 0,2 19-6 0,0 0-266 15,7-28-269-15</inkml:trace>
  <inkml:trace contextRef="#ctx0" brushRef="#br2" timeOffset="25850.1">15430 16412 2599 0,'0'0'-100'0,"0"0"35"0,0 0 28 16,0 0 24-16,0 0 2 15,0 0 26-15,0 0 0 0,0 0 25 16,0 0 11-16,0 0 12 0,0 0 13 15,0 0 18-15,0 0 17 0,0 0 17 0,0 0 16 0,0 0 2 16,0 0 1-16,0 0-5 16,0 0-19-16,0 0-11 0,0 0-15 15,0 0-9-15,36-15-10 0,-36 15-8 0,25 2-10 0,-25-2-3 16,28-2-3-16,-12 2-12 16,-16 0-6-16,32-2-9 0,-32 2-11 15,28-2-19-15,-28 2-23 0,23-2-35 0,-23 2-42 16,20 0-41-16,-20 0-32 0,12-2-45 0,-12 2-120 0,4-8-160 15,-4 8-364-15,0 0-221 16</inkml:trace>
  <inkml:trace contextRef="#ctx0" brushRef="#br2" timeOffset="26023.17">15474 16317 2677 0,'-17'-4'74'16,"17"4"44"-16,0 0 8 15,-17-5-3-15,17 5-4 16,0 0-16-16,0 0-11 0,0 0-4 0,0 0-19 15,0 0-3-15,0 0-5 0,28-25-11 0,-28 25-4 0,25-10-4 16,-9 7-28-16,-4-4-38 16,-12 7-43-16,27-7-52 0,-12 4-43 15,-3-2-43-15,-12 5-91 0,22-5-612 16,-22 5-301-16</inkml:trace>
  <inkml:trace contextRef="#ctx0" brushRef="#br2" timeOffset="26361.02">15804 16294 2618 0,'0'0'-97'15,"18"5"28"-15,-18-5 20 0,0 0 17 0,16 4 19 16,-16-4 20-16,0 0 18 0,15 6 14 0,-15-6-1 0,0 0 9 16,11 10 2-16,-11-10-4 15,0 0 8-15,6 15-1 0,-6-15-1 0,0 0 5 16,0 0 2-16,0 0 2 15,0 0 8-15,0 0 15 0,-21 25 10 0,21-25 15 16,0 0 4-16,-17 4 1 16,17-4-1-16,0 0-9 0,0 0-8 0,0 0-8 0,0 0-12 15,-28-18-5-15,28 18-10 16,0 0-9-16,0-20 1 0,0 20-7 0,0 0-5 16,0 0-4-16,20-26-5 0,-20 26-7 15,14-5-1-15,-14 5-3 0,18-4-4 16,-18 4-3-16,0 0-24 0,27 2-44 0,-27-2-52 0,17 6-78 15,-11-2-55-15,-6-4-125 16,9 6-186-16,-9-6-348 0,0 0-278 16</inkml:trace>
  <inkml:trace contextRef="#ctx0" brushRef="#br2" timeOffset="28311.06">16469 16406 2620 0,'0'0'-111'0,"0"0"34"0,0 0 19 0,0 0 19 0,0 0 34 15,0 0 23-15,0 0 25 16,0 0 25-16,0 0 9 0,0 0 13 16,0 0 4-16,0 0 5 0,0 0 3 15,0 0-2-15,0 0-4 0,0 0-7 16,0 0 2-16,0 0-6 0,0 0 1 0,26-33-4 16,-26 33-6-16,0 0-4 0,16-3-8 15,-16 3-11-15,0 0 1 0,28 0-9 0,-28 0-3 0,24-2-6 16,-24 2-1-16,27 0-5 15,-27 0-4-15,36 0-4 0,-18-2-1 16,0 2-1-16,-18 0-3 0,38 0 0 16,-19 0-4-16,-19 0 0 0,32-1-2 0,-20 1-3 15,-12 0 2-15,28 1-2 0,-28-1-6 16,21 0-8-16,-21 0-20 0,20 0-32 0,-20 0-37 0,0 0-50 16,18 2-38-16,-18-2-48 15,0 0-113-15,6 5-607 0,-6-5-377 0</inkml:trace>
  <inkml:trace contextRef="#ctx0" brushRef="#br2" timeOffset="28620.96">16414 16336 2863 0,'0'0'-64'16,"0"0"39"-16,0 0 18 0,0 0 27 0,0 0 26 15,0 0 20-15,0 0 20 16,0 0 9-16,0 0 5 0,0 0 7 0,24-17 5 16,-24 17 4-16,16-2-5 0,-16 2-11 15,24 0-8-15,-24 0-7 0,25 0-12 0,-8-2-7 16,-17 2-8-16,36 0-8 0,-17-2-18 0,2 2-21 15,-1 0-36-15,-20 0-47 16,38-2-53-16,-20 2-52 0,-1-2-50 0,-4 1-92 0,-13 1-655 16,25-5-422-16</inkml:trace>
  <inkml:trace contextRef="#ctx0" brushRef="#br2" timeOffset="28900.91">16827 16253 3076 0,'5'-22'36'0,"-5"22"42"0,0 0 19 16,0 0 19-16,0 0 13 0,0 0-3 16,0 0-7-16,6-11-14 0,-6 11 2 0,0 0-2 15,0 0 0-15,0 0-9 0,0 0-7 16,32 17-6-16,-32-17-12 0,20 16-9 0,-9-7-2 16,2 0-12-16,4 4-13 0,-1 2 2 15,4 3 1-15,-1-1-7 0,0 0 1 16,-2 2-4-16,-3-2 3 0,2 1-5 15,-6 0 3-15,0 0-7 0,-6-3 2 0,-1 2 0 16,-3-17 6-16,-5 27-11 0,-1-12-16 0,0-4-32 0,-2 1-48 16,-4-1-70-16,2-2-98 15,-2 2-119-15,3-7-221 0,-1 3 2 16,10-7-350-16,0 0-343 0</inkml:trace>
  <inkml:trace contextRef="#ctx0" brushRef="#br2" timeOffset="33211.21">17530 16321 2793 0,'0'0'-42'0,"0"0"59"0,0 0 8 0,0 0 5 0,0 0 19 16,0 0 4-16,0 0 12 0,0 0 14 0,0 0-4 15,0 0-8-15,0 0-7 16,0 0-5-16,0 0 1 0,0 0 8 0,0 0 7 0,0 0 10 15,0 0 0-15,0 0-2 16,0 0-4-16,0 0-6 0,0 0-3 0,15 9-7 16,-15-9-7-16,18 2-5 15,-18-2-3-15,22 0-7 16,-22 0-1-16,27 2-4 0,-12-2-4 0,-15 0-4 0,37 0 0 0,-21 0-2 0,1 2-6 16,2-2-4-16,-19 0-25 15,29-2-34-15,-29 2-46 0,26 0-58 16,-26 0-59-16,26-4-93 0,-16 4-176 15,-2-4-457-15,-8 4-355 0</inkml:trace>
  <inkml:trace contextRef="#ctx0" brushRef="#br2" timeOffset="33671.98">18207 15851 2878 0,'0'0'-49'15,"0"0"8"-15,0 0 6 0,8-13 2 16,-8 13 8-16,0 0 25 0,0 0 34 0,0 0 21 0,0 0 22 16,0 0 16-16,0 0 18 15,7 33 25-15,-7-33 7 0,0 0-3 0,-2 32 3 16,4-17-3-16,-2-15-12 0,-2 33-10 0,2-16-11 0,-2 2-9 15,2 0-12-15,0 1-8 16,0-2-5-16,2 1-11 0,-2 2-5 16,2-3-8-16,-2 1-7 0,4-2-9 15,-2-1-19-15,0 0-28 0,-2-16-40 16,2 25-59-16,-2-25-70 0,5 21-71 0,-5-21-123 0,2 13-167 0,-2-13-410 16,-2 12-387-16</inkml:trace>
  <inkml:trace contextRef="#ctx0" brushRef="#br2" timeOffset="34031.56">18006 16448 2908 0,'0'0'-26'15,"0"0"46"-15,0 0 4 0,0 0 11 0,0 0 17 16,0 0 4-16,11 22 19 0,-11-22 8 16,0 0 1-16,0 0 5 0,21 0-10 15,-21 0 6-15,21-3-3 0,-21 3-2 0,25 3-5 0,-5-6-8 16,1 6-2-16,0-3-9 0,2 0-8 15,7 1-4-15,-1-1-5 0,3 2-6 0,-2 0-1 16,-1 0-6-16,-1-2-14 16,-2 2-33-16,-4-2-37 0,0 2-56 0,-3 0-57 15,0-1-56-15,-6-1-79 0,-13 0-134 16,18 5-440-16,-18-5-248 0</inkml:trace>
  <inkml:trace contextRef="#ctx0" brushRef="#br2" timeOffset="34810.88">18074 17103 2551 0,'0'0'-67'0,"0"0"35"15,4 18 6-15,-4-18 12 16,0 0 13-16,0 0 12 0,0 0 22 0,12 9 17 0,-12-9 13 16,0 0 9-16,0 0 6 0,0 0 4 0,0 0 10 15,0 0 16-15,0 0 9 16,20-27 3-16,-20 27 3 0,4-18-7 0,-4 18-5 0,4-27-12 15,0 12-3-15,-1-1-5 16,1 0-8-16,0 0-5 0,0-2-9 16,0 2-7-16,1-1-7 0,1 2-6 15,-1 1-1-15,-5 14 0 0,10-26-7 0,-6 16-3 16,-4 10 0-16,8-21-4 0,-8 21-5 16,9-15-3-16,-9 15-2 0,7-12-3 0,-7 12-2 15,0 0 3-15,0 0-7 0,14-5 2 16,-14 5-4-16,0 0-2 0,0 0 7 15,0 0-7-15,21 28-1 0,-16-19-4 0,3 3 2 0,-1-1 0 16,-1 3-3-16,2-3 1 16,-2 3 2-16,0-3-6 0,2 1 0 15,-8-12 5-15,12 21-3 0,-6-10 3 16,-6-11 2-16,11 17-6 0,-7-9 2 0,-4-8-3 16,9 14 4-16,-9-14-2 0,0 0-1 0,8 11 1 15,-8-11-2-15,0 0-1 0,0 0 0 16,0 0 1-16,0 0 2 0,0 0-3 0,27-25-1 0,-22 13 0 15,4-4 1-15,-3 2 1 16,2-8-4-16,2 2 2 0,-1-1 2 16,0 2 0-16,1-2 9 0,1 2 5 15,-1 0 3-15,-1 2 4 0,0 2 0 0,-1 1 5 16,0 3 5-16,-2-1-2 0,-6 12-1 0,12-17-1 0,-12 17-5 16,10-11 6-16,-10 11 10 15,0 0 27-15,0 0-3 0,0 0 3 0,0 0-8 16,0 0-8-16,0 0-2 15,23 28-10-15,-19-16 6 0,1 3-7 16,-3 0-5-16,4 1-2 0,-2 0-7 0,1 4 3 16,1-4-9-16,0 4 1 0,0-3-3 0,0-2-16 15,2 2-18-15,-4-1-20 0,4-1-19 16,-4-2-26-16,2-2-41 0,-1-1-50 0,3-1-73 16,-3 0-67-16,-5-9-157 0,10 11-129 15,-10-11 32-15,0 0-383 0,0 0-377 16</inkml:trace>
  <inkml:trace contextRef="#ctx0" brushRef="#br2" timeOffset="35510.91">19193 16066 2793 0,'0'0'-122'0,"0"0"28"0,0 0 14 16,0 0 20-16,0 0 20 16,10-15 34-16,-10 15 20 0,0 0 28 0,0 0 25 15,0 0 9-15,0 0 8 0,0 0 14 16,0 0 16-16,0 0 13 0,12-8 10 16,-12 8-11-16,0 0 0 0,0 0-6 0,0 0 0 0,0 0 6 15,0 0 3-15,0 0-13 16,0 0-7-16,0 0-8 0,0 0-7 0,0 38-14 15,0-38-5-15,0 0-9 0,-8 28-2 16,8-28-11-16,-10 20-3 0,6-11-1 16,4-9-8-16,-8 23 2 0,4-12 2 15,4-11 1-15,-8 23-6 0,5-13-3 0,3-10-2 16,-4 22 1-16,4-22-3 0,0 20 14 0,0-20 4 0,4 19 0 16,-4-19-5-16,9 17 1 15,-3-10-10-15,-6-7 2 0,18 15-15 0,-10-7 4 0,4 0-7 16,-12-8-11-1,21 8-23-15,-10-7-28 0,0-1-27 16,-11 0-35-16,0 0-49 0,25-9-59 0,-16 3-54 16,-3-6-91-16,0-1-174 0,-2-4-69 15,-2 0-355-15,-2-4-387 0</inkml:trace>
  <inkml:trace contextRef="#ctx0" brushRef="#br2" timeOffset="35765.83">19242 15636 2926 0,'-11'-16'69'16,"11"16"71"-16,0 0 1 0,0 0 1 0,0 0 3 16,0 0 12-16,0 0 1 15,0 0-6-15,-4-16-5 0,4 16-8 0,0 0-16 0,0 0-8 16,0 0-16-1,0 0-8-15,0 0-2 0,0 0-28 0,0 0-42 0,0 0-52 16,0 0-79-16,0 0-99 16,0 0-87-16,0 0-173 0,0 0-109 0,0 0-383 0,-10-2-404 15</inkml:trace>
  <inkml:trace contextRef="#ctx0" brushRef="#br2" timeOffset="39791.17">19060 15625 2791 0,'0'0'-151'0,"0"0"29"0,0 0 21 0,0 0 25 16,-13-13 31-16,13 13 17 0,0 0 47 0,0 0 21 0,0 0 33 16,0 0 14-16,0 0 19 15,0 0 5-15,0 0 11 0,0 0 0 0,0 0 1 16,0 0-8-16,0 0-7 15,0 0-3-15,0 0-3 0,0 0-5 0,0 0 3 0,0 0-2 16,0 0-4-16,0 0-2 16,0 0-6-16,0 0 3 0,0 0-11 0,0 0-7 15,0 0-2-15,0 0-4 16,0 0 2-16,0 0-4 0,0 0-7 0,0 0 1 16,0 0-6-16,0 0 1 0,0 0-1 0,41-4-9 0,-41 4-5 15,0 0-3-15,25 1-2 16,-25-1-5-16,0 0-1 0,25 3 3 0,-25-3-9 15,19 1-1-15,-19-1 5 0,0 0-3 16,24 3 2-16,-24-3-3 0,0 0 3 16,22 0-5-16,-22 0-1 0,0 0-1 15,18 2-1-15,-18-2-2 0,0 0 2 0,0 0-5 16,21 0 0-16,-21 0-3 0,0 0 1 16,0 0-2-16,17 2 6 0,-17-2-4 0,0 0-1 15,0 0-3-15,19 1 3 0,-19-1-3 16,0 0-1-16,0 0 1 0,18 4-2 15,-18-4-1-15,0 0 2 0,0 0-2 0,0 0 3 0,18 2-3 16,-18-2-1-16,0 0 3 16,0 0-2-16,0 0-1 0,19 2 6 15,-19-2-8-15,0 0 1 0,0 0 0 16,0 0 3-16,15 5 2 0,-15-5-2 0,0 0-1 0,0 0 0 16,17 2 1-16,-17-2 2 0,0 0-2 0,0 0-4 15,0 0 12-15,24 0 16 16,-24 0 2-16,0 0-4 0,0 0 1 0,0 0 0 15,0 0-6-15,18 2-1 0,-18-2 3 16,0 0-3-16,0 0 1 0,0 0-6 0,0 0 3 16,20 3-5-16,-20-3 2 15,0 0-4-15,0 0 1 0,0 0 2 0,18 3-16 16,-18-3 16-16,0 0-10 0,0 0 6 0,0 0-7 0,0 0 9 16,0 0-2-16,0 0-3 15,0 0 3-15,17 0 1 0,-17 0-6 0,0 0 1 0,0 0-2 16,0 0 3-16,0 0-1 15,0 0-3-15,18 4-1 0,-18-4 5 0,0 0-1 16,0 0-12-16,0 0 9 16,0 0-4-16,0 0 2 0,0 0-11 0,14 3-30 0,-14-3-40 15,0 0-56-15,0 0-95 16,0 0-88-16,0 0-236 0,0 0-55 0,0 0 40 16,0 0-403-16,0 0-428 0</inkml:trace>
  <inkml:trace contextRef="#ctx0" brushRef="#br2" timeOffset="40811.06">19338 15448 2832 0,'0'0'-177'0,"0"0"48"0,0 0 19 0,0 0 2 16,0 0-3-16,0 0-20 0,0 0-37 0,0 0-71 0,0 0-294 15,0 0 285-15</inkml:trace>
  <inkml:trace contextRef="#ctx0" brushRef="#br2" timeOffset="40991.04">19342 15429 1471 0,'0'0'-16'15,"0"0"23"-15,0 0 3 0,0 0-1 0,0 0-9 16,0 0 3-16,0 0-5 0,0 0 2 0,0 0-5 16,0 0-12-16,0 0-10 0,0 0-4 15,0 0-5-15,0 0 14 0,0 0-2 0,0 0 2 16,0 0 8-16,0 0 3 15,0 0-3-15,0 0 6 0,0 0-10 16,0 0-25-16,0 0-65 0,0 0-114 0,0 0-63 16,0 0 92-16</inkml:trace>
  <inkml:trace contextRef="#ctx0" brushRef="#br2" timeOffset="41781.25">19293 15873 930 0,'0'0'85'0,"0"0"12"0,0 0-21 0,0 0 9 16,0 0-14-16,0 0-11 16,0 0 24-16,0 0 5 0,0 0 16 15,0 0-5-15,0 0 19 0,0 0 14 16,0 0 11-16,0 0 5 0,0 0 2 0,0 0-2 16,0 0-1-16,0 0-9 0,0 0-5 0,0 0-3 15,0 0-11-15,0 0-3 0,-44 13-4 16,44-13-7-16,0 0-14 0,0 0-13 15,0 0-17-15,0 0-17 0,0 0-12 0,-13-15-8 16,13 15-7-16,0 0-3 0,0 0 0 16,0 0-5-16,0 0-1 0,11-30 4 0,-11 30-5 15,0 0 1-15,0 0 3 0,0 0 0 16,0 0 4-16,19-4 5 0,-19 4 8 0,0 0 4 0,0 0-1 16,0 0 0-16,0 0 1 15,18 26-1-15,-18-26 3 0,4 13-6 0,-4-13 3 0,0 0-1 16,0 0 1-16,-2 20 5 15,2-20-1-15,0 0-4 0,0 0-2 0,0 0-3 16,0 0-4-16,-23 7-4 16,23-7-10-16,0 0-26 0,0 0-37 0,0 0-48 0,-19-34-57 15,19 34-45 1,3-15-64-16,-3 15-138 0,6-13-162 0,-6 13-320 0,10-12-260 16</inkml:trace>
  <inkml:trace contextRef="#ctx0" brushRef="#br2" timeOffset="42490.86">19729 15511 2704 0,'0'0'-9'16,"7"-12"24"-16,-7 12 8 0,0 0 16 15,0 0-2-15,0 0 9 0,6-14 10 0,-6 14 1 16,0 0-2-16,0 0 0 15,8-12 2-15,-8 12 2 0,0 0 1 0,11-10 4 16,-11 10-2-16,0 0-4 0,0 0-7 16,15-8-2-16,-15 8-7 0,0 0-3 0,0 0-5 15,19-3-6-15,-19 3 2 16,0 0-5-16,0 0 6 0,0 0 1 0,20 14-1 16,-20-14 7-16,8 11 7 0,-8-11 4 15,2 19 2-15,-2-19-5 0,0 21-1 0,0-21-2 16,-4 23-4-16,4-23 2 0,-10 26 2 0,6-10 6 15,-2-4 1-15,0 3 5 16,-3-1-3-16,3-1 4 0,-1 2 0 16,1-3-1-16,0 2-6 0,6-14 2 0,-11 21-7 15,7-12 0-15,4-9-6 0,-6 15 6 0,6-15-3 16,-4 15-6-16,4-15 0 0,0 0-7 16,-2 17 6-16,2-17 0 0,0 0 14 0,12 18-4 15,-12-18-8-15,13 9-13 0,-13-9-16 0,19 8-18 16,-8-4-32-16,-1-2-45 15,0 0-54-15,-10-2-71 0,24 2-51 16,-16-2-106-16,-8 0-163 0,17-2-46 16,-17 2-339-16,0 0-321 0</inkml:trace>
  <inkml:trace contextRef="#ctx0" brushRef="#br2" timeOffset="44304.83">19134 16526 2651 0,'0'0'-95'15,"0"0"36"-15,0 0 18 16,0 0 19-16,0 0 19 0,0 0 10 0,0 0 30 15,0 0 30-15,0 0 26 0,0 0 11 16,0 0 19-16,0 0 10 0,0 0 4 16,0 0 3-16,0 0-10 0,0 0-11 15,45-7-8-15,-45 7-16 0,20 0-12 0,-20 0-8 16,26 2-6-16,-26-2-8 0,32 4-7 0,-11-3-4 0,-1 2-7 16,6 0 0-16,0-1-8 15,4 2-5-15,-1-2-4 0,5 2 2 0,-2-1-8 16,-1-1 0-16,1 2-2 15,0-2-2-15,1 1-3 0,-5-3 2 0,0 3-4 0,-5-1 2 16,1-2-4-16,-3 0-1 16,-4 2 0-16,2-2-2 0,-19 0 1 0,30 0-4 15,-18 1-3-15,-12-1-22 16,22 0-31-16,-22 0-44 0,16 3-58 0,-16-3-44 0,11 3-59 16,-11-3-127-16,0 0-144 15,0 0-326-15,0 0-205 0</inkml:trace>
  <inkml:trace contextRef="#ctx0" brushRef="#br2" timeOffset="45019.68">19411 16835 2596 0,'0'0'-34'0,"0"0"16"0,0 0 12 0,0 0 4 0,0-38 16 16,0 38 2-16,0 0 18 16,0 0 12-16,0 0 15 0,0 0 13 0,0 0 14 15,0 0 9-15,0 0 3 0,0 0 5 0,0 0-7 16,0 0-10-16,0 0-9 0,0 0-11 16,0 0-5-16,0 0-4 15,20 48-8-15,-16-39-3 0,-4-9-4 0,10 21-2 16,-1-10-9-16,-3-1-4 0,3 2 0 0,-1-3-5 15,-8-9 0-15,17 17-3 16,-9-11-5-16,-8-6 2 0,16 9-4 0,-16-9-6 16,16 6 1-16,-16-6-4 0,0 0-1 15,24-2-1-15,-24 2 6 0,0 0 2 0,19-17 4 16,-19 17 6-16,12-15 14 0,-8 5 14 0,-4 10 18 0,12-17 9 16,-12 17 11-16,8-15 9 15,-8 15 21-15,6-13-7 0,-6 13-11 0,0 0-6 16,8-15-10-16,-8 15-8 15,0 0-13-15,0 0-7 0,0 0-1 16,0 0-14-16,0 0 3 0,0 0-8 16,0 0-1-16,0 0-1 0,0 0-4 0,0 0-1 0,0 0-7 15,0 0 2-15,0 47 1 16,0-47-15-16,0 24 12 0,2-6-7 16,-2-18-4-16,0 34 5 0,2-17 0 0,-2 3-8 15,3-1 1-15,-1 2-3 0,0-1 6 0,0 3-7 16,1-2 8-16,-1 0-6 0,0-2-4 0,-2 2 4 0,0 0-3 15,2-2-2-15,-4 0 5 16,2-2-2-16,-2 2-23 0,2-19 6 16,0 32 2-16,-2-16 5 0,-3-2 10 15,5-14 8-15,-9 21 1 0,9-21 5 0,-12 15-2 0,12-15 2 16,-14 8-2-16,14-8 3 0,-16 3-5 16,16-3 5-16,0 0-8 0,-25-11 1 15,25 11 0-15,-13-21-2 0,7 7-6 0,1-1-8 16,5 15-14-16,-4-30-12 0,2 12-18 15,2 1-16-15,4 2-23 0,0-2-32 0,1 0-38 16,1 2-45-16,5-1-51 16,4 0-43-16,-3 3-125 0,6-2-151 0,-4 4-23 0,5 0-318 15,-2-1-310-15</inkml:trace>
  <inkml:trace contextRef="#ctx0" brushRef="#br2" timeOffset="46951.16">19938 16748 2769 0,'0'0'-33'0,"0"0"26"0,0 0 20 0,0 0 13 0,0 0 12 15,0 0 17-15,0 0 28 16,0 0 10-16,0 0 16 0,0 0 5 15,0 0 4-15,0 0 5 0,0 0 4 16,0 0-1-16,0 0-5 0,-34 25-7 0,26-14-7 0,8-11-8 16,-17 21-6-16,9-10-14 15,-1-1-11-15,9-10-5 0,-15 22-7 16,9-12-6-16,6-10-6 0,-10 17-14 0,10-17-18 0,-8 15-28 16,8-15-35-16,-8 10-39 0,8-10-46 15,0 0-62-15,-4 11-40 0,4-11-64 16,0 0-140-16,0 0-524 0,0 0-407 15</inkml:trace>
  <inkml:trace contextRef="#ctx0" brushRef="#br2" timeOffset="47190.97">19850 16793 2938 0,'0'0'-16'16,"6"-20"46"-16,-6 20 3 0,0 0 5 15,0 0 22-15,0 0 28 0,0 0 21 0,0 0 13 16,17-3-7-16,-17 3-8 0,0 0-9 0,0 0-6 15,0 0 1-15,25 21-1 16,-16-13-8-16,-9-8-6 0,15 13-12 0,-7-5-5 16,-8-8-8-16,15 15-6 0,-8-7-4 15,-7-8-13-15,12 15-9 0,-12-15-26 0,13 12-24 16,-13-12-33-16,8 11-27 0,-8-11-43 0,8 8-50 16,-8-8-48-16,0 0-79 0,0 0-155 15,0 0-440-15,0 0-294 0</inkml:trace>
  <inkml:trace contextRef="#ctx0" brushRef="#br2" timeOffset="47387.75">19852 16808 2683 0,'0'0'-9'0,"-13"-9"61"0,13 9 16 0,0 0 9 16,0 0 23-16,-12-8 18 16,12 8 10-16,0 0-2 0,0 0-9 0,0 0-10 15,0 0-7-15,0 0 2 16,0 0-1-16,0 0-3 0,0 0-13 15,0 0-7-15,0 0-10 0,0 0-10 0,52 10-12 16,-52-10-23-16,25 2-36 0,-25-2-55 0,26 2-73 16,-13-2-71-16,0 0-116 0,-13 0-192 15,23-4-401-15,-23 4-324 0</inkml:trace>
  <inkml:trace contextRef="#ctx0" brushRef="#br2" timeOffset="49951.37">20649 16570 2765 0,'0'0'-76'15,"0"0"11"-15,0 0 15 16,20-5 27-16,-20 5 13 0,0 0 17 0,0 0 17 16,17-2 13-16,-17 2 12 0,0 0 7 0,0 0 14 0,23-2 12 15,-23 2 14-15,0 0 10 16,23-3 1-16,-23 3-2 0,18 0-7 0,-18 0-8 15,20 0-16-15,-20 0-5 16,24 3-8-16,-24-3-6 0,25 2-7 16,-25-2-5-16,26 2-3 0,-26-2-6 0,23 1-5 15,-10 2-4-15,-13-3-5 0,23 1-6 0,-23-1-9 16,21 2-12-16,-21-2-7 0,25 1-15 16,-25-1-23-16,22 4-30 0,-22-4-39 15,23 0-37-15,-23 0-31 0,19 0-29 0,-19 0-110 16,13-4-525-16,-13 4-203 0</inkml:trace>
  <inkml:trace contextRef="#ctx0" brushRef="#br2" timeOffset="50260.96">20805 16467 2524 0,'0'0'-80'0,"0"0"24"16,0 0 9-16,0 0 1 15,0 0 19-15,0 0 33 0,20-26 25 0,-20 26 15 16,0 0 26-16,0 0 17 0,18-2 20 0,-18 2 16 16,0 0 13-16,0 0 6 0,0 0 4 15,0 0-6-15,0 0-9 0,18 17-9 16,-18-17-9-16,0 0-6 0,5 23-8 16,-5-23-9-16,2 17-5 0,-2-17-11 0,2 21-6 15,-2-21-7-15,4 23-7 0,-1-12-8 0,-3-11-3 0,4 22-5 16,-2-9-5-16,-2-13-7 15,4 19-10-15,-4-19-15 0,4 19-23 0,-4-19-27 16,2 15-40-16,-2-15-48 16,5 13-51-16,-1-7-43 0,-4-6-96 0,0 0-162 0,8 8-435 15,-8-8-323-15</inkml:trace>
  <inkml:trace contextRef="#ctx0" brushRef="#br2" timeOffset="50941.05">21477 16235 2748 0,'0'0'-80'16,"7"-19"32"-16,-7 19 6 0,0 0 17 15,0 0 25-15,0 0 19 0,0 0 24 0,-11-26 8 16,11 26 9-16,0 0 5 16,-22-1 13-16,22 1 12 0,0 0 5 0,-30 6 2 0,30-6-3 15,-28 10 0-15,13 1-6 16,5-1-7-16,-4-1-5 0,6 3-10 0,0 1 0 16,2 0-9-16,2 3-12 15,4-16-6-15,-5 24-16 0,5-24-20 0,5 27-13 16,1-16-11-16,0 1-3 0,2-3-4 0,0 0 4 15,-8-9 2-15,22 14 0 0,-12-8 3 16,-10-6 5-16,22 4 1 0,-22-4 11 0,19 0 16 16,-19 0 13-16,0 0 14 0,26-16 14 15,-18 8 14-15,0-1 17 0,0-2 7 0,-1-3 7 16,-7 14 1-16,13-25-3 16,-7 14 5-16,-6 11-5 0,11-19-4 0,-11 19-3 15,6-15-7-15,-6 15 14 0,8-11-10 16,-8 11-7-16,0 0-15 0,0 0-7 0,7-13 0 15,-7 13-4-15,0 0-6 0,0 0-8 0,0 0-4 16,0 0-2-16,0 0-1 0,-5 58-7 16,5-39 0-16,2 4 1 0,-2 1-8 0,3 5 2 15,-1 0-5-15,5-1-5 16,-3 7 6-16,2 1-10 0,0-1 0 0,2 1-7 16,-1-2 1-16,0 0 5 0,-1 1-4 15,-2-7 0-15,0-1-6 0,-2 1 8 0,0-3-7 16,-4-3 2-16,0-2 2 0,0-3-1 0,-2 1 1 15,-2-5 4-15,-3 0 4 0,0-3 6 16,9-10 1-16,-20 12 0 0,20-12 2 16,-22 4-3-16,22-4 2 0,-25-7-8 15,25 7-3-15,-26-16-9 0,18 3-19 0,0 0-22 16,2-4-23-16,0-2-30 0,6-3-42 0,0-4-54 16,8 1-67-16,0-1-61 0,0 3-132 15,3 0-146-15,4 2 16 0,-1 0-358 16,7 0-357-16</inkml:trace>
  <inkml:trace contextRef="#ctx0" brushRef="#br2" timeOffset="51214.43">22053 16477 3086 0,'0'0'86'0,"0"0"-6"16,0 0-8-16,0 0-12 15,0 0-4-15,0 0-7 0,0 0-1 0,30 6-7 0,-30-6-4 16,21 3-4-16,-8 0-5 0,-13-3 2 0,31 5-5 16,-11-3-7-16,-4 2-5 15,2-2-21-15,-18-2-33 0,27 1-58 16,-12-1-53-16,0-1-60 0,-15 1-112 15,22-4-566-15,-12 2-268 0</inkml:trace>
  <inkml:trace contextRef="#ctx0" brushRef="#br2" timeOffset="51401.21">22102 16384 2753 0,'-17'-4'54'0,"17"4"38"15,0 0-2-15,0 0-8 16,-16-4-11-16,16 4-2 0,0 0 4 0,0 0-1 0,0 0-8 15,0 0-8-15,0 0-3 16,0 0-7-16,0 0 5 0,56 0-6 16,-56 0-7-16,25 0-8 0,-25 0-48 15,26 0-59-15,-26 0-68 0,26-4-67 0,-16 0-130 16,1 2-553-16,-1-3-277 0</inkml:trace>
  <inkml:trace contextRef="#ctx0" brushRef="#br2" timeOffset="51696.21">22409 16302 2748 0,'0'0'-30'0,"0"0"14"0,23 0 5 15,-23 0 12-15,0 0 28 16,23 6 31-16,-23-6 18 0,20 5 7 0,-10 1 6 0,0 1 10 16,2 1 0-16,-2 2 1 0,0-1-2 0,-3 3-7 15,-1-1-1 1,-6-11-3-16,8 23-5 0,-8-23-3 0,0 20 3 0,0-20 10 15,-4 18 1-15,4-18 6 0,-12 14-6 16,12-14-6-16,-17 9 23 0,17-9-5 0,-20 3 5 16,20-3-13-16,-16 3-7 15,16-3-33-15,0 0-11 0,-22-12-6 0,22 12-14 16,-6-15-21-16,6 15-15 0,2-17-22 0,-2 17-33 0,6-17-39 16,1 9-51-16,-7 8-67 15,19-16-62-15,-11 11-153 0,1 1-142 0,-9 4-402 16,15-6-436-16</inkml:trace>
  <inkml:trace contextRef="#ctx0" brushRef="#br2" timeOffset="52285.27">21778 17867 2935 0,'-24'3'-3'0,"24"-3"61"0,0 0 11 16,0 0-3-16,0 0 6 15,0 0-4-15,0 0 7 0,0 0 4 0,0 0-12 0,0 0-3 16,0 0-5-16,0 0-2 0,0 0 4 0,54-13 8 16,-54 13 0-16,25-2-1 15,-25 2-3-15,34 0-9 0,-15 2-5 16,2-2-9-16,0 1-1 0,3 1-4 15,2-2-5-15,-4 2-1 0,2 0-6 0,-3 0 0 0,3-2-6 16,-4 0-16-16,-1 0-17 16,0 0-23-16,-19 0-34 0,28-2-22 0,-28 2-33 0,23-6-34 15,-23 6-37-15,13-3-51 16,-13 3-145-16,0-12-522 0,0 12-313 0</inkml:trace>
  <inkml:trace contextRef="#ctx0" brushRef="#br2" timeOffset="52511.28">21825 17693 2814 0,'0'0'-11'0,"-21"-4"46"15,21 4 2-15,0 0 22 0,-20-2 21 0,20 2 21 0,0 0 4 16,0 0 4-16,0 0-2 0,0 0 2 0,0 0 3 16,0 0 4-1,0 0 5-15,0 0-7 0,0 0-6 0,0 0-8 16,73 3-14-16,-53 0-11 0,2-2-2 0,1-1-15 15,1 3-28-15,0-3-27 0,0-3-35 0,-3 3-33 16,1-1-45-16,-2-2-31 16,0 2-42-16,-20 1-36 0,36-4-36 0,-22 0-86 15,-1 0-618-15,-3 1-399 0</inkml:trace>
  <inkml:trace contextRef="#ctx0" brushRef="#br2" timeOffset="52811.27">22198 17615 2839 0,'0'-21'-19'0,"0"21"74"0,0 0 33 15,0 0 18-15,0-21 30 0,0 21 16 16,0 0 25-16,0 0 13 0,0 0 9 0,0 0 28 16,-3-22-7-16,3 22-13 0,0 0-24 15,0 0-20-15,0 0-21 0,0 0-14 0,0 0-17 16,0 0-13-16,0 0-10 0,0 0-9 16,0 0-9-16,0 0-23 0,40 23-7 15,-29-13-5-15,2 5-1 0,-1 2-5 0,1 0-4 16,2 1 2-16,-3-2-6 0,1 4-3 15,0-3-2-15,-2 1-5 0,-3-2-6 0,-4 1-3 0,0-3-2 16,-4-14 1-16,0 26-2 16,0-26 2-16,-8 24-4 0,2-13-7 0,-5-2-18 0,11-9-22 15,-17 16-21-15,6-9-32 16,3-2-40-16,0 2-52 0,8-7-53 16,-16 9-39-16,8-7-68 0,8-2-169 15,0 0-70-15,0 0 42 0,0 0-301 0,0 0-203 16</inkml:trace>
  <inkml:trace contextRef="#ctx0" brushRef="#br2" timeOffset="53365.33">22828 17545 2602 0,'0'0'-5'0,"0"0"34"0,0 0-1 15,-8-12 14-15,8 12 17 16,0 0 11-16,0 0 4 0,0 0 9 0,0 0 10 0,0 0 3 16,0 0 15-16,0 0 7 15,0 0 7-15,0 0 2 0,0 0-4 16,0 0-1-16,0 0 1 0,0 0-8 16,0 0-11-16,0 0-14 0,0 0-6 0,0 0-15 15,-11 37-3-15,11-37-6 0,-7 18-4 0,7-18-12 0,-8 21-3 16,4-10-4-16,4-11-3 15,-8 29-3-15,4-16 5 0,-1 2 1 16,5-15 12-16,-7 29 0 0,7-14 20 16,-2 0 4-16,2-15-12 0,-2 31 1 0,4-15 1 0,-2-16 5 15,4 28-5-15,1-15-1 0,0-2-7 0,1 3-2 16,-6-14-7-16,14 18-4 16,-5-8-10-16,2-2-15 0,-11-8-16 0,19 9-24 0,-9-5-25 15,3-2-30-15,-13-2-29 16,21-2-41-16,-21 2-32 0,22-9-36 0,-12 1-28 15,0-2-40-15,-1-6-85 16,-1 0-134-16,-4-7-80 0,1-2-328 0,-1 1-306 16</inkml:trace>
  <inkml:trace contextRef="#ctx0" brushRef="#br2" timeOffset="53540.87">22879 17279 3059 0,'0'0'139'0,"0"0"2"0,-2-19-10 0,2 19 9 16,0 0 14-16,0 0 5 15,0 0 10-15,0 0-25 0,0 0-8 0,0 0-15 16,0 0-14-16,0 0-9 16,0 0-11-16,0 0-15 0,0 0-24 0,0 0-50 15,0 0-62-15,0 0-85 0,0 0-90 16,0 0-118-16,0 0-190 0,0 0-18 16,0 0-340-16,0 0-294 0</inkml:trace>
  <inkml:trace contextRef="#ctx0" brushRef="#br2" timeOffset="55421.18">26681 15618 2689 0,'0'0'-63'0,"-11"-17"43"15,11 17 29-15,0 0 28 0,0 0 28 0,0 0 14 0,0 0 3 16,0 0 2-16,0 0-3 16,0 0 5-16,-25 28 9 0,25-28 3 15,-4 14 6-15,4-14-1 0,0 0-4 16,4 28-6-16,-4-28-10 0,4 21-9 0,-4-21-6 16,8 25-9-16,-4-12-4 0,3 1-6 15,-1-4-9-15,3 3-3 0,-1-1-4 0,0-4-4 16,-8-8-4-16,11 17-2 0,-11-17-10 15,16 12 3-15,-16-12-3 0,11 7-3 0,-11-7 1 16,0 0-5-16,0 0 6 0,0 0 8 0,25-15 8 16,-25 15 13-16,7-17 12 15,-7 17 8-15,6-21 7 0,0 5 4 0,-2 3 17 16,-4 13 8-16,6-26 17 0,-1 16 2 0,-5 10 16 0,4-19-9 16,-4 19-8-16,4-15-14 15,-4 15-11-15,0 0-14 0,3-20-8 0,-3 20-10 16,0 0-6-16,0 0-3 15,0 0-8-15,0 0-5 0,0 0-4 0,0 0-4 0,0 0 0 16,-5 70-4-16,3-50-1 16,2 6-2-16,-2 2-3 0,2 0-3 0,0 3-2 15,0-1-3-15,0 1-5 16,0-1-4-16,-2 4-2 0,0-5-3 0,-1 2 4 16,-1-3-1-16,-2 1 0 0,-2-3 0 15,1-1-1-15,-1-2 3 0,-4 0-1 0,3-4 1 16,-4-2 0-16,-1-2 0 0,5-3 1 15,-4-2 1-15,-1-5 0 0,1 1 0 0,13-6-9 16,-22 0-2-16,22 0-9 0,0 0-14 0,-25-14-7 16,18 4-25-16,3-6-19 15,4-1-25-15,2-6-38 0,0-4-39 0,5-2-50 16,-1-1-39-16,2-2-58 0,-2-3-109 0,1 9-128 0,-1-3-39 16,1 2-345-16,0 3-384 15</inkml:trace>
  <inkml:trace contextRef="#ctx0" brushRef="#br2" timeOffset="55776.18">26657 15315 2882 0,'0'0'-44'16,"0"0"58"-16,0 0 43 0,-14-10 40 0,14 10 32 16,0 0 9-16,0 0 12 0,0 0-3 15,0 0-10-15,0 0-3 0,0 0-4 0,0 0-8 16,0 0-15-16,0 0-14 15,38-11-7-15,-38 11-13 0,27 4-8 16,-27-4-6-16,36 4-10 0,-16-2-24 16,-1-2-25-16,0 0-41 0,-3 1-49 0,-16-1-55 15,38 0-61-15,-17 0-55 0,-6-1-106 0,1-1-163 16,-1 2-382-16,-15 0-308 0</inkml:trace>
  <inkml:trace contextRef="#ctx0" brushRef="#br2" timeOffset="56263.63">27101 15903 2651 0,'0'0'-36'0,"0"0"51"0,0 0 34 0,0 0 17 16,0 0 28-16,0 0 6 0,0 0-1 16,0 0-7-16,21 8-11 0,-21-8-6 15,19 0-8-15,-19 0-8 0,23 0-7 16,-7 2-5-16,-16-2-5 0,28 0-6 0,-13 0-5 15,-15 0-10-15,29 0-22 0,-29 0-41 16,27-2-44-16,-27 2-44 0,22-5-44 16,-10 4-48-16,-12 1-78 0,15-7-527 15,-11 3-154-15</inkml:trace>
  <inkml:trace contextRef="#ctx0" brushRef="#br2" timeOffset="56427.96">27160 15757 2420 0,'0'0'80'0,"-17"-8"69"16,17 8 25-16,0 0 6 0,-10-9-17 0,10 9-16 16,0 0-20-16,0 0-12 15,0 0-15-15,0 0-12 0,38-6-13 16,-38 6-24-16,37 3-47 0,-18 0-72 0,4 1-74 16,4-3-78-16,-5 3-123 0,0-2-593 0,-1 1-350 15</inkml:trace>
  <inkml:trace contextRef="#ctx0" brushRef="#br2" timeOffset="59841.02">22677 17125 2839 0,'0'0'-68'0,"0"0"37"16,0 0 9-16,0 0 30 15,0 0 11-15,0 0 32 0,0 0 14 0,0 0 8 0,0 0 10 16,0 0 10-16,0 0 13 16,0 0 10-16,0 0 7 0,37-19-3 0,-37 19-10 15,0 0-7-15,0 0-12 0,23 0-8 0,-23 0-9 16,0 0-8-16,0 0-6 0,27 2-9 15,-27-2-2-15,0 0-7 0,24 3 1 16,-24-3-8-16,23 4-4 0,-10-2-4 16,-13-2-3-16,31 4-3 0,-13 0-4 0,-2-2 0 15,-16-2-1-15,34 2-2 16,-17-1-3-16,-2 2 0 0,-15-3-2 0,25 1 2 0,-25-1 1 16,22 2-3-16,-22-2-4 0,16 2-5 0,-16-2-9 15,15 2-21-15,-15-2-36 16,0 0-48-16,20 0-60 0,-20 0-53 0,0 0-72 15,0 0-157-15,14-4-516 0,-14 4-420 16</inkml:trace>
  <inkml:trace contextRef="#ctx0" brushRef="#br2" timeOffset="61041.13">23715 17897 2853 0,'0'0'-33'0,"0"0"52"0,0 0 21 0,0 0 27 16,-34-26 17-16,34 26 18 0,0 0 16 15,0 0 3-15,0 0 4 0,0 0 3 16,0 0-2-16,0 0 6 0,0 0 0 0,0 0-5 0,0 0-5 16,0 0-9-16,0 0-9 15,0 0-15-15,0 0-8 0,0 0-8 16,0 0-10-16,0 0-5 0,0 0-8 0,51 16-4 15,-38-13-6-15,-13-3-3 0,33 8-3 0,-15-4-5 16,0 0-12-16,2-1-7 16,-4 0-16-16,3 0-17 0,1-1-21 0,-4 2-18 15,-2-3-32-15,-14-1-35 16,22-1-39-16,-22 1-40 0,18-2-40 0,-18 2-57 0,0 0-124 16,6-15-111-16,-6 15-331 0,0 0-231 0</inkml:trace>
  <inkml:trace contextRef="#ctx0" brushRef="#br2" timeOffset="61220.98">23783 17774 2578 0,'0'0'-10'0,"0"0"59"0,-13-9 10 15,13 9 13-15,0 0 3 0,0 0-3 0,0 0-8 16,0 0-7-16,0 0-4 0,0 0-5 0,0 0-7 16,0 0-1-16,0 0-7 15,36-11-3-15,-36 11-9 0,26 0-8 0,-26 0-35 16,31 3-35-16,-12-1-38 0,0 0-37 15,1-2-43-15,-6 0-74 0,-14 0-545 0,36 2-99 16</inkml:trace>
  <inkml:trace contextRef="#ctx0" brushRef="#br2" timeOffset="65251.21">24547 17870 1620 0,'0'0'262'0,"-18"7"-53"0,18-7-41 0,0 0-19 16,0 0 5-16,0 0-5 0,-18 6-4 16,18-6-4-16,0 0 9 0,0 0 2 0,-17 2 0 15,17-2-3-15,0 0 4 0,0 0-7 0,0 0-13 16,-19 2 6-16,19-2-11 15,0 0-11-15,0 0-1 0,0 0-31 0,0 0-10 0,0 0-2 16,0 0-12-16,-15-16-9 16,15 16-3-16,0 0-4 0,-4-24-9 0,4 24-4 15,0-27-3-15,-2 12 1 16,2 15-7-16,0-38-2 0,2 19-2 0,-2-3-1 16,2 2-4-16,0-1 0 0,0 3-3 0,0 0 5 0,0 0-2 15,3 3-1-15,-5 15-3 16,4-28 2-16,1 16-4 0,-5 12 1 0,3-21 0 15,-3 21-3-15,8-17-2 16,-8 17 1-16,1-13-4 0,-1 13 1 0,0 0-4 0,0 0 5 16,0 0 0-16,0 0-1 15,0 0 3-15,0 0-3 0,0 0 3 0,19 42-4 16,-17-26 5-16,3-2-2 0,-4 4 4 0,3-2-6 16,0 2 7-16,-2-1-5 0,4-2-3 15,-2 1 2-15,0-1-4 0,0-2 3 0,-4-13 9 16,9 23-8-16,-6-14-2 15,-3-9 1-15,9 17-4 0,-9-17 8 16,9 14-11-16,-9-14 2 0,10 9 1 0,-10-9-6 16,13 5-4-16,-13-5-2 0,0 0-6 0,0 0 3 15,30-22-3-15,-20 11 2 16,2-4 0-16,2-5 0 0,-2 1 1 0,3-2-2 16,0 2 4-16,0-2 6 0,-3 0-3 15,1 3 2-15,0 0 6 0,-1 1 11 0,-1 6 8 16,-3-3 1-16,1 3 4 0,0 1 5 15,-9 10-3-15,14-17-3 0,-8 9 4 16,-6 8-11-16,12-11-3 0,-12 11-1 16,0 0 7-16,0 0 7 0,0 0 2 0,0 0 1 15,0 0 6-15,0 0-1 0,20 21 1 0,-20-21-5 16,2 21-2-16,-2-21-2 0,2 30 17 16,0-12-4-16,1-1-1 0,-1 0-4 0,2 0-5 15,-1 2-5-15,-1-3-3 0,2-1-20 0,0 0-18 16,1-2-23-16,-2 1-31 15,0-5-35-15,-3-9-37 0,4 17-59 0,0-9-59 16,-4-8-96-16,11 12-163 0,-8-6-85 16,-3-6 36-16,0 0-298 0,22 8-233 0</inkml:trace>
  <inkml:trace contextRef="#ctx0" brushRef="#br2" timeOffset="65867.78">25167 17622 2674 0,'4'-20'-3'15,"-4"20"30"-15,0-18-5 0,0 18 6 0,0 0 17 0,-8-23 23 16,8 23 10-16,-9-13 10 16,9 13 4-16,-16-8 5 0,16 8 5 0,-21-2 6 15,21 2 4-15,0 0 0 0,-32 7-12 16,22 3-6-16,10-10-14 0,-20 15 1 0,11-5-15 15,3 1-2-15,6-11-6 0,-10 25-5 0,6-13-4 16,4-12-6-16,-2 21 0 16,2-21-6-16,4 21-3 0,-4-21-5 15,9 17 2-15,-9-17-8 0,11 13-4 0,-2-7 1 16,-9-6-6-16,20 7-3 0,-20-7-3 16,18 0 1-16,-18 0-2 0,0 0-1 0,30-15 2 0,-24 7 0 0,-6 8 9 15,21-19 11-15,-14 8 12 16,-7 11 22-16,10-17 8 0,-3 7 12 0,-7 10 30 15,10-13 0-15,-10 13-6 16,11-11-2-16,-11 11-15 0,0 0-8 16,8-12-10-16,-8 12-8 0,0 0 8 0,0 0-3 15,0 0-6-15,0 0-5 0,0 0-6 0,0 0-4 16,0 0-8-16,5 36-3 0,-5-36-3 16,-3 27-3-16,3-12-4 0,0 3-3 15,0-2 0-15,3 6-3 0,-1 2-3 0,0 1 0 0,3 4-2 16,-2 0 0-16,1-1 0 15,0-1-4-15,3 1 1 0,-2-1-1 0,-3-1-3 0,0-1 2 16,0-4-5-16,-2-2 2 16,0 0 5-16,-2-1 5 0,-4-1 6 0,-2-4 5 15,2-2 3-15,-6-2 4 0,-1-2-1 16,13-7-4-16,-28 5-2 0,28-5 0 16,-30-4-4-16,14 1-1 0,16 3-4 15,-25-14-7-15,14 4-10 0,5-3-15 16,6 13-25-16,-7-28-26 0,9 13-30 0,3-2-41 0,3-4-54 15,-1 5-76-15,6-2-80 0,-3 0-188 16,5 2-82-16,-4 4 29 0,-1-4-541 16,-2 5-748-16</inkml:trace>
  <inkml:trace contextRef="#ctx0" brushRef="#br2" timeOffset="70721.14">24107 18020 1771 0,'0'0'161'0,"0"0"-46"15,0 0-48-15,0 0-12 16,0 0 16-16,0 0 11 0,0 0-4 0,9 27-8 15,-9-27 1-15,0 0 3 16,0 0 18-16,5 15 13 0,-5-15 9 0,0 0 14 16,2 15-3-16,-2-15 1 0,0 0-12 15,0 17-7-15,0-17-6 0,4 18-13 16,-4-18-11-16,2 14-1 0,-2-14-1 0,3 18-6 16,-3-18-2-16,5 15-6 0,-5-15-2 15,0 0-1-15,2 20 1 0,-2-20-6 0,0 0 0 0,0 15-2 16,0-15-1-16,0 0-4 15,0 0 0-15,0 0-2 0,2 16 5 0,-2-16 2 16,0 0 2-16,0 0-7 16,0 0 3-16,0 0-10 0,0 0 0 0,0 0-3 15,0 0-3-15,0 0 1 0,0 0 1 16,0 0-12-16,10-45 3 0,-10 45-7 16,2-23 0-16,-2 23 0 0,4-27-4 0,-2 14-3 0,1-4 5 15,-1 2-10-15,-2 15 4 0,4-31-4 16,-2 16-1-16,0 0 1 0,0 0 0 15,-2 15-3-15,7-29 0 0,-5 13 2 16,2 1-1-16,-4 15-1 0,5-32-1 16,-5 15-2-16,2-1 3 0,0 2-2 15,0-4-2-15,0 4-1 0,-2-4 0 0,2 1 3 16,-2 0 0-16,0 0-5 0,2 0 2 16,-2 19 0-16,2-36-3 0,-2 19 0 0,2 0 3 15,-2 17 2-15,0-30-2 0,2 14-1 0,-2-1 3 0,0 17-4 16,4-31 1-16,-4 14 0 15,2 1 0-15,-2 16 2 0,4-29-3 0,-4 13 1 16,4-1-3-16,0 2 2 16,-4 15-1-16,2-33-4 0,-2 18 2 15,0 15-1-15,0-30-2 0,0 17 6 0,0 13-2 16,0-28-4-16,0 28 1 0,0-23 2 16,0 23 5-16,0-18-3 0,0 18-1 0,-2-19 3 15,2 19-4-15,0 0-1 0,2-21 3 16,-2 21-1-16,0 0 2 0,3-19-3 0,-3 19 0 0,0 0 2 15,3-15-2-15,-3 15 3 16,0 0 2-16,0 0 1 0,2-18-1 0,-2 18 1 0,0 0 0 16,0 0 0-16,0 0 0 15,2-17-2-15,-2 17-2 0,0 0 2 16,0 0 5-16,0 0-3 0,0 0-1 0,0 0 5 16,0 0-7-16,2-15 1 0,-2 15 0 15,0 0 1-15,0 0 2 0,0 0-2 0,0 0 2 0,0 0 1 16,0 0-1-16,0 0 3 15,0 0-3-15,10-12-1 0,-10 12 3 0,0 0-5 16,0 0 2-16,20-1 2 16,-20 1-2-16,0 0-1 0,23 0-1 0,-23 0 2 0,0 0-1 15,28 1 1-15,-28-1-3 16,20 2 4-16,-20-2 1 0,28 3-1 0,-15-2 0 16,-13-1-3-16,31 2 0 0,-16-1-1 15,3 2 3-15,-18-3 2 0,32 2-1 0,-16 0-2 16,1 0 1-16,-17-2 0 0,34 2 0 15,-19-1 0-15,2 1-1 0,-17-2 2 16,31 2-1-16,-13 0-1 0,-2-1 0 16,-16-1-1-16,32 3 4 0,-17 0-2 0,2-2 3 15,-17-1 1-15,27 2-4 0,-27-2 2 0,28 0-5 16,-12 2 2-16,-16-2 2 0,24 0 0 0,-9 2-6 16,-15-2 5-16,24 1-2 0,-24-1-1 15,26 2 4-15,-26-2-3 0,25 2 0 0,-13 0 1 16,-12-2 5-16,23 2-3 15,-23-2 0-15,25 3-6 0,-25-3 5 0,24 1 2 16,-24-1 0-16,23 0 1 0,-23 0-2 16,19 0 2-16,-19 0-2 0,21 0-2 15,-21 0 3-15,22 0-4 0,-22 0-1 16,23 0 3-16,-23 0-2 0,25 0 2 16,-25 0-2-16,25-1 2 0,-25 1-4 0,28 1 1 0,-12-1 5 0,-16 0-3 15,31 2 2-15,-13-1-1 16,2-1 0-16,-4 3 0 0,4-1-2 0,-1-1 3 15,0 2 0-15,0-2 2 16,0 2 1-16,2 0 6 0,-1-1-3 16,-2 0 6-16,4-1 0 0,-3 3 2 0,0-2 4 15,-1 0 1-15,1 1 4 0,-2-2-5 16,-1 3-3-16,-16-4 5 0,26 2-1 16,-26-2-10-16,23 3-1 0,-23-3-5 0,16 3-9 0,-7-2-23 15,-9-1-42-15,14 2-60 0,-14-2-87 0,11 3-95 16,-11-3-224-16,0 0-78 15,0 0 25-15,0 0-295 0,0 0-253 16</inkml:trace>
  <inkml:trace contextRef="#ctx0" brushRef="#br2" timeOffset="83397.42">15004 18338 2726 0,'0'0'38'0,"0"0"38"0,0 0-4 0,0 0-6 0,8 16 4 16,-8-16-3-16,0 0 8 0,0 0-2 0,0 0-10 16,0 0 1-16,0 0-2 15,0 0 12-15,0 0 23 0,8 13 21 16,-8-13 13-16,0 0 12 0,0 0-8 0,0 0-15 15,0 0-6-15,-10 28-13 16,10-28-10-16,-8 14-11 0,8-14-5 0,-9 17-12 16,4-5-2-16,-2-1-9 0,7-11-5 0,-13 25-3 15,5-14 0-15,1 2-3 0,-1 1 0 0,2-1 0 0,0 0 0 16,-1 1-4-16,0-3-3 16,7-11 23-16,-7 24-10 0,7-24 0 0,-1 19-7 15,1-19 0-15,0 0-7 16,11 24-3-16,-5-19-7 0,-6-5 3 0,19 12-5 15,-6-10-17-15,-13-2-13 0,30 6-19 16,-16-6-27-16,4-2-29 0,-4-2-43 16,3 0-48-16,-3-2-50 0,2-1-64 15,-6-5-116-15,0 3-152 0,0-3-15 0,-4 0-369 16,-4-2-359-16</inkml:trace>
  <inkml:trace contextRef="#ctx0" brushRef="#br2" timeOffset="83612.45">15026 18090 2963 0,'0'0'47'16,"8"-9"43"-16,-8 9 5 0,0 0 1 0,0 0 0 16,0 0 1-16,8-13-1 0,-8 13-8 0,0 0-9 15,0 0-8-15,0 0-7 16,0 0-8-16,0 0-19 0,0 0-32 0,0 0-52 0,0 0-61 15,0 0-75 1,0 0-114-16,0 0-209 0,0 0-361 0,0 0-227 16</inkml:trace>
  <inkml:trace contextRef="#ctx0" brushRef="#br2" timeOffset="84152.43">14667 18038 2560 0,'0'0'-69'0,"0"0"15"0,0 0 14 16,0 0 2-16,0 0 26 0,0 0 36 0,0 0 22 0,0 0 33 16,32-14 18-16,-32 14 15 15,0 0 15-15,0 0 7 0,24 0-3 0,-24 0-12 16,0 0-14-16,25 0-15 15,-25 0-9-15,23-2-6 0,-23 2-7 0,23 2-10 16,-23-2-3-16,26 0-8 16,-26 0-3-16,26 2-8 0,-11-2 5 0,-15 0 4 15,26 2 4-15,-10-2-1 0,-16 0 2 16,28 2-5-16,-12-1 6 0,3 3-2 0,-1-1 7 0,0-3-7 16,2 1 6-16,-2 2-3 0,3-2-1 0,1 1-6 15,0-2-4-15,0 0-5 16,-1 2-1-16,-2-2-6 0,2 2-2 0,-21-2-4 15,36 0-1-15,-20 0-6 0,-16 0-8 16,29 0-9-16,-17 2-17 0,-12-2-20 0,22 0-22 16,-22 0-19-16,0 0-40 15,21-2-51-15,-21 2-53 0,0 0-137 0,0 0-197 16,0 0-397-16,0 0-387 0</inkml:trace>
  <inkml:trace contextRef="#ctx0" brushRef="#br2" timeOffset="84526.33">14981 17860 2845 0,'0'0'-23'16,"0"0"49"-16,0 0 10 0,-11-9 8 0,11 9 13 15,0 0 2-15,0 0 12 16,0 0 12-16,0 0 7 0,0 0 0 0,0 0 3 0,0 0 8 16,0 0 13-16,0 0 10 15,0 0 2-15,0 0 2 0,0 0-7 16,0 0-4-16,-33 9-20 0,33-9-5 0,0 0-12 0,0 0-12 0,0 0-6 16,0 0-7-16,0 0-6 15,0 0-10-15,0 0 4 16,0 0-7-16,0 0-6 0,35-29-4 15,-35 29-2-15,0 0-5 0,0 0-5 0,0 0 2 0,0 0-1 16,0 0-3-16,0 0-6 0,0 0-26 16,0 0-57-16,0 0-89 0,0 0-104 0,0 0-206 15,5 31-100-15,-5-31 21 16,0 0-340-16,0 0-277 0</inkml:trace>
  <inkml:trace contextRef="#ctx0" brushRef="#br2" timeOffset="86110.93">15339 18668 2599 0,'0'0'-49'0,"0"0"37"0,0 0 7 0,0 0 1 16,0 0-5-16,0 0-12 15,0 0 0-15,45-13-4 0,-45 13 9 0,0 0-15 16,0 0 16-16,0 0 8 0,0 0 25 15,0 0 36-15,0 0 37 0,0 0 19 0,0 0 16 16,0 0 7-16,0 0 2 16,0 0-4-16,0 0-8 0,0 0-10 0,26 6-11 15,-26-6-8-15,0 0-11 0,23 3-8 16,-23-3-8-16,18 4 1 0,-18-4-4 0,23 2-9 16,-23-2-2-16,22 4-6 0,-8-3-8 0,-14-1 0 15,25 2-8-15,-12 0-5 16,-13-2-22-16,24 2-24 0,-24-2-37 0,16 0-43 15,-16 0-53-15,18 2-43 0,-18-2-57 16,0 0-162-16,10-4-514 0,-10 4-335 16</inkml:trace>
  <inkml:trace contextRef="#ctx0" brushRef="#br2" timeOffset="86308.43">15404 18580 2781 0,'0'0'25'15,"0"0"50"-15,0 0-4 0,0 0-10 0,-4-15-5 16,4 15 7-16,0 0 10 16,0 0 1-16,0 0-4 0,28-17-4 0,-28 17-9 0,16-8-7 15,-16 8-10-15,24-6-30 0,-13 3-36 16,-11 3-64-16,22-5-53 0,-8 2-77 16,-4 1-172-16,-10 2-438 0,19-4-163 0</inkml:trace>
  <inkml:trace contextRef="#ctx0" brushRef="#br2" timeOffset="86611.05">15754 18571 2466 0,'0'0'-43'16,"12"6"43"-16,-12-6 11 15,0 0 10-15,15 7 27 0,-15-7 17 16,0 0 24-16,0 0 10 0,13 8 11 0,-13-8 16 15,0 0 14-15,0 0 6 16,0 0 4-16,0 0 3 0,0 0-4 0,0 0-6 16,0 0-14-16,0 0-2 0,0 0-6 15,0 0-9-15,0 0-8 0,0 0-5 0,0 0-14 16,0 0-4-16,0 0-13 0,0 0-4 0,-32-31-7 16,32 31-14-16,0 0-10 0,0 0-9 15,0 0-12-15,26-17-10 0,-26 17-13 16,0 0-15-16,0 0-27 0,25 7-40 15,-25-7-64-15,11 8-76 0,-11-8-99 16,6 6-210-16,-6-6-17 0,0 0-359 0,0 0-314 16</inkml:trace>
  <inkml:trace contextRef="#ctx0" brushRef="#br2" timeOffset="87661.23">16156 18661 2756 0,'0'0'-39'0,"0"0"51"16,0 0 21-16,0 0 18 15,0 0 17-15,0 0 10 0,0 0 20 16,0 0 9-16,0 0 5 0,0 0 0 0,0 0-5 16,-31 24 2-16,31-24-4 0,0 0 0 0,0 0-5 15,0 0-2-15,0 0-8 16,0 0-5-16,0 0-14 0,0 0-7 0,0 0-6 16,0 0-6-16,0 0-8 0,0 0-2 15,0 0-3-15,0 0-6 0,54 0-2 16,-54 0-3-16,27 2-3 0,-11-2-2 0,-16 0-7 0,36 0 2 15,-15 0-2-15,-2 0-7 16,2 0-6-16,-3 2-6 0,-18-2-9 0,37-2-9 0,-22 2-12 16,-15 0-19-1,25-2-21-15,-25 2-37 0,22-4-36 0,-22 4-48 0,16-4-52 16,-12 1-112-16,-4 3-141 0,0 0-414 0,0 0-308 16</inkml:trace>
  <inkml:trace contextRef="#ctx0" brushRef="#br2" timeOffset="87960.9">16171 18577 2658 0,'-17'-8'-52'0,"17"8"55"16,0 0 21-16,0 0 10 0,0 0 0 0,0 0 1 0,0 0-2 15,0 0 7-15,0 0 2 16,0 0 1-16,0 0 1 0,0 0 1 0,0 0 7 15,0 0 9-15,36-17 5 16,-36 17 6-16,21-1-3 0,-21 1 3 0,21-3-11 16,-21 3-5-16,19 0-6 15,-19 0-5-15,21-3-5 0,-21 3-5 0,19 0-13 0,-19 0-8 16,0 0-24-16,28-1-24 0,-28 1-28 16,0 0-31-16,24 0-20 0,-24 0-34 15,0 0-3-15,16 0-10 0,-16 0-10 0,11 1-21 0,-11-1-30 16,0 0-38-16,0 0-399 15,0 0 106-15</inkml:trace>
  <inkml:trace contextRef="#ctx0" brushRef="#br2" timeOffset="88191.04">16370 18545 1866 0,'0'0'-20'0,"0"0"41"0,0 0 31 0,0 0 6 0,0 0 17 15,0 0 7-15,0 0 13 16,0 0 14-16,0 0 12 0,0 0 4 0,0 0-1 16,0 0 6-16,0 0 5 0,0 0 11 0,0 0 2 0,0 0-3 15,0 0-10-15,0 0-6 16,0 0-11-16,0 0-3 0,6 18-14 0,-6-18-2 15,0 0-6-15,0 0-9 16,19 6-11-16,-19-6-6 0,13 4-5 0,-13-4-5 0,0 0-11 16,24 4-3-16,-24-4-8 15,14 2-9-15,-14-2-14 0,0 0-14 16,23 2-25-16,-23-2-22 0,15 6-29 0,-15-6-30 16,0 0-40-16,0 0-43 0,23 0-43 15,-23 0-94-15,0 0-146 0,9-6-454 16,-9 6-334-16</inkml:trace>
  <inkml:trace contextRef="#ctx0" brushRef="#br2" timeOffset="88611.32">16490 18443 2827 0,'3'-19'-21'0,"-3"19"53"16,0 0 24-16,0 0 12 0,4-18 17 0,-4 18 10 16,0 0 13-16,0 0-3 0,0 0-2 15,0 0-4-15,2-16-7 0,-2 16-3 0,0 0-8 16,0 0 4-16,0 0 0 0,0 0 5 0,0 0-8 16,0 0-1-16,0 0-6 15,0 0-9-15,0 0-7 0,0 0-3 0,0 0-3 0,0 0-10 16,38 17-6-1,-38-17-13-15,24 9-19 0,-10-3-19 16,1-2-19-16,2 4-15 0,0-3-17 0,-1 3-2 16,2 0 3-16,-4-1 7 0,1 1 7 15,-2-1 4-15,-2 3 6 0,-1-3 19 0,-10-7 9 16,10 19 18-16,-10-19 13 0,0 21 13 0,0-21 11 16,-8 24 4-16,0-11 2 0,-1 0 0 0,-1-2-4 15,-1 1-6-15,0 0-6 0,1-1-3 16,0 1-11-16,-2-1-14 0,2-2-31 15,10-9-43-15,-16 15-54 0,16-15-69 16,-7 16-52-16,7-16-119 0,-4 8-163 0,4-8-387 16,0 0-312-16</inkml:trace>
  <inkml:trace contextRef="#ctx0" brushRef="#br2" timeOffset="93581.48">17543 18271 1237 0,'0'0'237'0,"0"0"-54"0,0 0-54 0,0 0-20 16,0 0-19-16,0 0-2 0,0 0 19 16,0 0-3-16,0 0 20 0,0 0 10 15,0 0 12-15,0 0 9 0,0 0 4 16,0 0 1-16,0 0 6 0,0 0-10 0,0 0-3 16,0 0-5-16,0 0-17 0,0 0-10 0,0 0-11 0,0 0-12 15,0 0-4-15,0 0-14 16,0 0 8-16,0 0-6 0,-2 19-2 15,2-19-11-15,-3 26-3 0,3-26-5 16,-2 24-9-16,2-10-5 0,0-14-6 0,0 26 0 16,2-12-9-16,3 1 1 0,-5-15-4 15,4 22-2-15,-2-10-5 0,-2-12-3 16,8 19 5-16,-4-10-8 0,-4-9-3 0,11 16 6 0,-11-16-14 16,13 13 7-16,-13-13-5 15,12 12 3-15,-12-12 0 0,15 11-2 0,-15-11 1 0,13 8 4 16,-13-8-4-16,13 6-5 15,-13-6 5-15,12 3-4 0,-12-3-1 16,0 0-2-16,0 0-4 0,30-7 8 16,-30 7-5-16,12-12 1 0,-12 12 6 0,14-15-5 0,-8 7 0 15,-6 8 2-15,15-19-3 16,-9 8 0-16,0 0-1 0,-6 11 1 0,11-26 1 16,-4 15-5-16,-3-2 9 0,-4 13 7 0,8-19-3 15,-2 10-1-15,-6 9 0 16,6-20 0-16,-6 20 2 0,7-17-13 0,-7 17-1 15,4-13 2-15,-4 13-3 0,0 0 0 16,5-17 5-16,-5 17-4 0,0 0 4 0,6-12-2 16,-6 12 4-16,0 0-1 15,0 0-2-15,0 0 5 0,0 0-2 0,0 0 4 0,0 0 9 16,0 0 0-16,0 0-1 16,0 0 13-16,0 0-4 0,0 0-2 0,0 0 1 15,0 0-3-15,0 0-4 0,0 0 5 0,-17 52-4 16,17-52 2-16,-5 19 0 15,5-19 5-15,-2 21-2 0,2-21 2 0,2 23-5 16,-2-23-3-16,2 20-2 0,1-8 0 16,-3-12-1-16,4 21-1 0,-4-21-2 0,5 19-3 0,-5-19 3 15,6 17-3-15,-2-8-2 16,-4-9 5-16,8 18-15 0,-8-18-27 0,11 14-28 16,-5-7-39-16,0-1-41 0,-6-6-53 0,16 11-57 0,-8-6-57 15,-8-5-121 1,12 6-147-16,-12-6 7 0,0 0-434 0,0 0-479 0</inkml:trace>
  <inkml:trace contextRef="#ctx0" brushRef="#br2" timeOffset="94730.93">17513 18194 2915 0,'0'0'-146'0,"0"0"31"16,-11-15 29-16,11 15 8 0,0 0 20 15,0 0 23-15,0 0 22 0,0 0 28 0,0 0 12 16,0 0 11-16,0 0 9 16,0 0 5-16,0 0 0 0,0 0 10 0,0 0 9 15,0 0-5-15,0 0-1 16,0 0 1-16,-8-14 3 0,8 14 6 0,0 0 8 0,0 0 12 16,0 0 5-16,0 0 4 0,0 0 6 0,0 0 0 15,0 0 1-15,0 0 6 16,0 0-7-16,0 0-7 0,0 0-5 0,0 0-9 0,0 0-3 15,0 0-4-15,0 0 0 16,36 0-3-16,-36 0-3 0,0 0-4 0,35 2 1 16,-35-2 9-16,32 2-24 15,-12-2 10-15,-1 2-3 0,1-2 4 0,2 2 0 0,-1-1-12 16,-2-1-5-16,2 2-4 16,-1-2-8-16,-4 3 0 0,-16-3-12 0,32 1-9 15,-17-1-17-15,-15 0-19 0,23 3-24 16,-23-3-24-16,19 0-34 0,-19 0-41 0,0 0-64 15,26 0-63-15,-20 0-96 16,-6 0-186-16,0 0-19 0,0 0-407 0,0 0-425 16</inkml:trace>
  <inkml:trace contextRef="#ctx0" brushRef="#br2" timeOffset="95351.37">18237 18461 2924 0,'0'0'-86'0,"0"0"42"15,0 0 37-15,0 0 24 0,0 0 24 0,0 0 22 16,0 0 19-16,0 0 13 0,0 0 4 16,0 0 1-16,0 0 8 0,0 0 1 0,0 0-1 15,0 0-1-15,0 0-11 16,0 0-9-16,0 0-9 0,0 0-9 0,0 0-5 16,0 0-9-16,0 0-7 0,29-14-4 15,-29 14-12-15,22 0-22 0,-22 0-27 0,20-2-34 16,-20 2-41-16,20-2-50 0,-20 2-43 0,17-5-35 15,-9 1-73-15,-8 4-137 16,10-10-444-16,-10 10-243 0</inkml:trace>
  <inkml:trace contextRef="#ctx0" brushRef="#br2" timeOffset="95540.89">18262 18338 2746 0,'0'0'32'0,"0"0"16"0,0 0 20 0,-19-1 20 16,19 1 22-16,0 0 7 15,0 0 7-15,0 0-3 0,0 0-13 0,0 0-6 16,0 0-9-16,0 0-10 0,0 0-9 16,0 0-10-16,0 0-10 0,0 0-24 0,0 0-44 15,0 0-42-15,59 5-51 16,-59-5-43-16,24 0-45 0,-12 0-48 0,-12 0-108 16,21-4-545-16,-10 4-276 0</inkml:trace>
  <inkml:trace contextRef="#ctx0" brushRef="#br2" timeOffset="96385.77">18567 18401 2671 0,'0'0'-63'0,"0"0"23"0,30-4 17 0,-30 4-2 0,0 0 8 15,16-7-2-15,-16 7-1 16,11-9 20-16,-11 9 3 0,0 0-3 0,15-10 6 16,-15 10 5-16,0 0 4 0,8-13 4 0,-8 13 7 15,9-10 5-15,-9 10 12 16,0 0 10-16,8-14 6 0,-8 14 2 0,0 0-4 0,0 0-10 15,4-13-1-15,-4 13-5 16,0 0 3-16,0 0-2 0,0 0 0 0,0 0-5 16,0 0 2-16,-23-15-3 15,23 15-1-15,0 0 5 0,0 0 3 0,-21-2 5 16,21 2 4-16,0 0-3 0,0 0 4 0,-23 2 1 16,23-2-2-16,0 0 3 15,0 0-8-15,0 0-3 0,0 0-4 0,-28 3-4 16,28-3-1-16,0 0 5 0,0 0 2 0,-12 7 2 15,12-7 1-15,0 0 4 0,0 0-4 0,-9 10 1 16,9-10-10-16,0 0 0 16,-8 14-6-16,8-14 0 0,0 0-3 15,-7 18-4-15,7-18 0 0,-4 11-1 0,4-11-4 16,0 0 1-16,-4 21-3 0,4-21-4 16,0 0-1-16,-5 19 2 0,5-19-2 15,0 0 2-15,-2 15-6 0,2-15 2 0,0 0-1 16,0 0 2-16,-2 19 0 0,2-19-4 0,0 0 4 15,0 0 1-15,0 18-2 0,0-18 1 16,0 0-1-16,0 0-2 0,0 18-1 0,0-18 0 16,0 0 1-16,0 0 2 15,0 0 2-15,0 0 0 0,0 19 6 16,0-19 3-16,0 0-2 0,0 0-2 0,0 0-1 16,4 15-2-16,-4-15 1 0,0 0-2 15,0 0-1-15,0 0 2 0,5 16-7 0,-5-16-2 16,0 0 8-16,0 0 1 0,0 0 0 15,8 13 3-15,-8-13 1 0,0 0 0 16,0 0 6-16,9 12-1 0,-9-12 0 0,0 0 3 16,11 7 5-16,-11-7-7 0,0 0 5 15,14 10-4-15,-14-10 9 0,16 3-14 16,-16-3 2-16,0 0 1 0,22 5 1 0,-22-5-6 0,19 0 0 16,-19 0-3-16,22 0 1 0,-22 0-2 0,20-5-5 15,-20 5 5-15,24-3-4 16,-24 3-5-16,23-6-9 0,-10 2-9 0,-13 4-22 0,21-9-20 15,-13 5-30-15,3-2-36 16,-11 6-40-16,19-16-64 0,-11 11-49 16,-1-3-120-16,-2 1-157 0,-5 7-24 15,0 0-302-15,2-27-245 0</inkml:trace>
  <inkml:trace contextRef="#ctx0" brushRef="#br2" timeOffset="96801.24">18495 18140 2615 0,'0'0'3'0,"0"0"45"0,0 0 6 15,0 0-3-15,0 0 14 0,0 0 7 0,0 0 13 16,0 0 8-16,0 0-3 15,0 0 2-15,42-11 1 0,-42 11 8 0,17-4-1 16,-17 4 0-16,21-6-10 0,-21 6-9 16,24-2-11-16,-24 2-14 0,27-2-24 15,-12 0-34-15,-15 2-36 0,25-1-40 16,-25 1-41-16,26-5-41 0,-16 4-36 0,1-1-38 16,-11 2-95-16,19-2-537 15,-19 2-225-15</inkml:trace>
  <inkml:trace contextRef="#ctx0" brushRef="#br2" timeOffset="99340.83">19094 18544 2621 0,'0'0'-7'0,"0"0"42"0,0 0 40 0,0 0 23 16,0 0 19-16,0 0 16 0,0 0 7 0,0 0 9 16,0 0 1-1,0 0 2-15,0 0-4 0,0 0 0 0,0 0-8 16,0 0-1-16,0 0-9 0,0 0 2 15,0 0-7-15,0 0-5 0,0 0 0 0,0 0-5 0,0 0-5 16,38 4-9-16,-38-4 10 16,17 4-15-16,-17-4-12 0,21 6-8 15,-21-6-10-15,23 5-9 0,-9-3-5 16,-14-2-8-16,22 4-5 0,-22-4-16 0,26 4-13 0,-26-4-23 16,23 0-23-16,-13 0-29 0,-10 0-41 0,18-2-53 15,-18 2-65-15,14-6-64 16,-14 6-139-16,9-6-161 0,-9 6 23 15,0 0-442-15,0 0-486 0</inkml:trace>
  <inkml:trace contextRef="#ctx0" brushRef="#br2" timeOffset="99583.17">19183 18419 3162 0,'-6'-16'-20'0,"6"16"28"16,0 0 15-16,0 0 43 15,-4-15 27-15,4 15 25 0,0 0 16 0,0 0-5 16,0 0 2-16,0 0-9 0,0 0-11 16,0 0-5-16,0 0-5 0,10-21-10 15,-10 21-11-15,0 0-10 0,20-4-1 16,-20 4-15-16,0 0-16 0,31 2-15 16,-31-2-26-16,25 0-31 0,-25 0-35 0,25 0-42 15,-25 0-41-15,30 0-48 0,-17 0-46 0,-13 0-99 16,30-2-128-16,-20 2-456 0,-10 0-340 15</inkml:trace>
  <inkml:trace contextRef="#ctx0" brushRef="#br2" timeOffset="107530.93">19786 18300 2832 0,'0'0'-9'16,"7"-11"52"-16,-7 11 25 0,0 0 32 0,0 0 24 0,6-18 25 15,-6 18 8-15,0 0 19 16,0 0-6-16,0 0 1 0,4-13 5 0,-4 13-17 15,0 0 6-15,0 0 1 16,0 0-5-16,0 0-9 0,0 0-14 0,0 0-9 0,0 0-15 16,0 0 4-16,0 0 6 15,0 0-2-15,0 0-5 0,0 0-9 16,2 55-11-16,-2-31-11 0,-2 0-9 0,2 3-7 16,0 1-8-16,-2 3 0 0,2-1-6 0,-4 1-5 15,4-1-6-15,-2-1-9 0,0-1-7 0,0 0-2 16,0-4-6-16,-1-3-5 15,1 0-10-15,0-4-16 0,2 0-25 0,0-17-27 0,-2 29-30 16,2-16-30-16,2-5-36 16,-2-8-57-16,0 0-63 0,4 11-57 0,-4-11-146 15,0 0-97-15,0 0-19 0,0 0-490 0,0 0-656 16</inkml:trace>
  <inkml:trace contextRef="#ctx0" brushRef="#br2" timeOffset="108041.8">19803 18317 3412 0,'0'0'-42'0,"-2"-27"36"0,2 27 1 16,-2-19 1-16,2 19 12 15,2-14 16-15,-2 14 1 0,4-15-1 0,-4 15 2 16,8-16-10-16,-8 16 5 0,14-13 5 0,-14 13 8 0,14-14 7 16,-5 9 4-16,-9 5-4 15,17-10-2-15,-7 5-12 0,-10 5 3 0,19-10-3 16,-19 10-7-16,22-6 3 15,-10 2-5-15,-12 4 0 0,24-1-1 0,-24 1 1 0,25 0-1 16,-11 3 4-16,2 3-1 16,-2 0 1-16,-1 1 0 15,-2 3-4-15,-1-1 6 0,1 2 0 0,-5 3 0 16,0 0 3-16,-6-14 2 0,7 24 9 16,-7-12 3-16,0-12 3 0,-7 24 3 0,1-13 2 0,6-11 6 0,-17 22 4 15,7-15-4-15,-4 3 1 16,4-3-6-16,10-7 0 0,-23 12-7 0,10-5-1 15,13-7-9-15,-17 7-1 16,17-7-5-16,-16 9-4 0,16-9 2 0,-11 7 0 16,11-7 0-16,0 0 3 0,-15 9-4 15,15-9-1-15,0 0 1 0,0 0 0 16,-10 9-2-16,10-9-3 0,0 0 1 0,0 0 4 0,0 0 1 16,0 0 6-16,0 19 6 0,0-19-8 15,0 0-4-15,18 17-1 0,-18-17-9 16,18 13 5-16,-8-3 7 0,3-1-7 15,-1 1-5-15,4-1 0 0,-4 1-4 16,2-1 9-16,0-1-28 0,0 1 6 0,-1 1-4 16,0 0-5-16,-2-3-8 0,-1 2-19 15,2-2-20-15,-12-7-32 0,16 14-41 16,-8-8-61-16,0 0-61 0,1-2-76 16,-9-4-164-16,17 5-72 0,-9-1-408 0,-8-4-426 0</inkml:trace>
  <inkml:trace contextRef="#ctx0" brushRef="#br2" timeOffset="108601.87">20502 18434 2932 0,'0'-24'-66'0,"0"24"51"0,0 0 29 16,0 0 15-16,0 0 21 0,0 0 18 0,0 0 0 16,0 0-5-16,0 0 9 15,0 0 18-15,0 0 17 0,0 0 15 0,0 0 10 0,0 0 7 16,0 0-3-16,0 0-11 15,0 0-11-15,0 54-10 0,0-54-9 0,0 25 16 16,-2-10-13-16,2-15-6 16,-2 30-14-16,2-12-11 0,0-18-1 15,0 29-19-15,-3-15-6 0,3-14-3 0,0 28 1 16,0-28-9-16,0 20-3 0,0-20-2 0,3 19-1 16,-3-19-1-16,0 15-1 0,0-15-18 0,0 0-16 15,6 13-32-15,-6-13-46 16,0 0-60-16,14 0-76 0,-14 0-57 15,0 0-147-15,24-20-136 0,-14 11-15 0,-1-5-284 16,0 1-221-16</inkml:trace>
  <inkml:trace contextRef="#ctx0" brushRef="#br2" timeOffset="108861.29">20542 18216 2578 0,'0'0'-27'0,"0"0"57"16,0 0 13-16,-8-13 18 0,8 13 34 15,0 0 21-15,0 0 21 0,0 0 6 16,0 0 6-16,0 0 0 0,0 0 3 16,-9-11 0-16,9 11-11 0,0 0-14 0,0 0-12 15,0 0-10-15,0 0-16 0,0 0-11 0,0 0-11 16,0 0-19-16,0 0-45 0,0 0-54 0,0 0-74 0,0 0-79 15,0 0-75-15,0 0-173 16,0 0-107-16,0 0-319 0,0 0-247 0</inkml:trace>
  <inkml:trace contextRef="#ctx0" brushRef="#br2" timeOffset="109281.39">20366 18071 2594 0,'-16'-7'-47'16,"16"7"33"-16,0 0 23 0,0 0 17 15,0 0 27-15,0 0 15 0,0 0 30 16,0 0 3-16,0 0 3 0,0 0 5 16,0 0-1-16,0 0 1 0,0 0-1 0,0 0-9 15,0 0-9-15,0 0-11 0,59 7-6 16,-43-4-7-16,2 0-7 0,0-1-7 15,-1 0-8-15,3 2-3 0,-2-2-16 0,0 0-22 16,0-1-24-16,-18-1-24 0,30 0-26 16,-15 3-26-16,-15-3-27 0,28 0-26 15,-14 0-27-15,-14 0-8 0,26-3-26 0,-26 3-57 16,25 0-565-16,-25 0-164 0</inkml:trace>
  <inkml:trace contextRef="#ctx0" brushRef="#br2" timeOffset="109870.93">20952 18630 2630 0,'0'0'85'0,"-18"9"39"0,18-9-5 15,0 0 3-15,0 0-8 16,0 0-5-16,0 0-1 0,0 0-14 16,0 0-7-16,0 0-11 0,29 14-9 0,-29-14-6 0,34 4-7 15,-15 0-2-15,2-3-5 0,-1 1-11 16,0 0-6-16,0 0-18 0,-1-2-35 0,-3 2-40 15,-16-2-45-15,32 0-52 16,-19-2-45-16,0 0-81 0,-13 2-113 0,17-5-454 16,-11-1-199-16</inkml:trace>
  <inkml:trace contextRef="#ctx0" brushRef="#br2" timeOffset="110037.58">21094 18561 2611 0,'0'0'59'15,"0"0"45"-15,-12-7-6 0,12 7-15 0,0 0-7 16,0 0-13-16,0 0-7 16,0 0-8-16,0 0-41 0,0 0-51 0,32-20-55 15,-20 19-47-15,3-1-55 0,-15 2-123 16,27-5-422-16,-12 5-21 0</inkml:trace>
  <inkml:trace contextRef="#ctx0" brushRef="#br2" timeOffset="110691.08">21425 18529 2333 0,'0'0'84'16,"0"0"26"-16,0 0 12 16,0 0 10-16,0 0 2 0,0 0 8 0,0 0-1 15,0 0-9-15,0 0-8 16,0 0-11-16,8 22-9 0,-8-22-8 16,0 0-4-16,-6 28-6 0,6-28-11 0,-2 27-7 15,2-27-6-15,-4 28-7 0,1-15-7 0,3-13-4 16,-2 28-3-16,0-14-4 0,2-14-7 0,-2 23-2 15,2-23-8-15,-2 17-12 16,2-17-11-16,0 0-22 0,-2 22-17 0,2-22-25 0,0 0-21 16,0 0-16-16,-2 14-15 15,2-14-2-15,0 0-7 0,0 0 16 0,0 0-4 16,0 0 11-16,0 0 27 0,0 0 13 0,-11-49 25 16,11 49 16-16,2-37 19 0,-2 16 20 15,2 1 27-15,-2-3 18 0,2 2 10 0,0 0 16 16,3 2 0-16,-3-1-1 15,2 3-3-15,0 0-8 0,1 2-5 0,-1 0-11 16,2 2-7-16,-6 13-7 16,12-22-3-16,-2 13-6 0,-2 2-5 0,-8 7-6 15,16-12-1-15,-16 12-6 0,16-1 3 16,-16 1-1-16,0 0 3 0,0 0 3 0,0 0 2 16,21 13 3-16,-21-13-1 0,0 0-1 15,-7 23 3-15,7-23 3 0,0 0 4 16,-16 28 2-16,9-19 8 0,7-9 5 15,-15 21-2-15,9-9-2 0,6-12 4 0,-12 17 1 16,6-8-12-16,6-9-8 0,-8 20 4 16,8-20-4-16,-4 21-3 0,4-21-5 0,0 20 1 15,0-20-6-15,8 24-11 0,2-15-10 16,-4 2-29-16,4-1-35 0,0-2-44 0,4-1-61 0,0 0-70 16,1-1-149-16,0 0-198 0,2-3 0 15,-1 1-312-15,0 0-282 0</inkml:trace>
  <inkml:trace contextRef="#ctx0" brushRef="#br2" timeOffset="111191.28">21740 18693 2688 0,'0'0'-33'0,"0"0"41"16,0 0 3-16,12-12 13 0,-12 12 20 15,0 0 10-15,0 0 6 0,0 0-4 16,0 0-6-16,0 0-6 0,8 28 0 0,-8-28-5 16,4 16-4-16,-4-16 2 15,4 17-4-15,-4-17-1 0,6 17-5 0,-6-17-1 0,6 15-2 16,-6-15 1-16,4 14 8 0,-4-14 6 0,4 13 4 16,-4-13 1-16,0 0 10 15,7 14 7-15,-7-14 7 0,0 0-8 0,0 0-9 0,11 8-6 16,-11-8-3-16,0 0-7 15,0 0-3-15,0 0-7 0,0 0-3 16,0 0 0-16,21-28 0 0,-21 28-2 16,6-21-1-16,-4 6-2 0,0-2 1 15,0-2-2-15,2 0 3 0,-1-2 1 0,-1 0 5 16,0 2 0-16,1-1 10 0,-1 0 0 16,0 1 0-16,0 0 7 0,-2 2 10 0,4 0-4 15,-2 2 1-15,-2 15 2 0,6-29-8 16,-2 16-6-16,3 0-5 0,-7 13-2 0,13-23-6 15,-5 11-6-15,3 2 5 16,-1 1-7-16,3 1-3 0,0 1-1 0,3 2 0 16,2-2-5-16,0 3 2 0,4-1-1 15,-1 3 0-15,3-2-1 0,-4 2-1 0,4 0-8 16,-1 0-18-16,1 1-22 0,-4-2-29 16,2 0-36-16,-1 2-29 0,-5-2-39 0,4 0-37 15,-6 2-56-15,-14 1-117 0,26-2-135 0,-16 2-368 16,-10 0-265-16</inkml:trace>
  <inkml:trace contextRef="#ctx0" brushRef="#br2" timeOffset="111898.02">22019 18668 2599 0,'0'0'-58'0,"0"0"35"0,0 0 16 0,0 0 11 16,0 0 37-16,0 0 24 15,0 0 21-15,0 0 7 0,0 0-1 0,0 0-6 0,0 0-5 16,3 29-5 0,-3-29-6-16,-3 15-2 0,3-15-5 0,0 0-7 15,-4 25-5-15,4-25-3 0,0 0-6 16,-2 21-5-16,2-21-5 0,0 0-2 0,-2 15 0 16,2-15 8-16,0 0 12 0,0 0 5 15,0 0-6-15,0 0-6 0,0 0-7 0,0 0-5 16,0 0-3-16,0 0-5 0,0 0-2 15,0 0 3-15,0 0-2 0,38-35-4 16,-30 22 5-16,4 0 6 0,-2-2 7 16,-2 1 1-16,3 2 1 0,-3 2-4 0,-8 10-7 15,13-18-4-15,-13 18-2 0,8-9 13 0,-8 9 1 16,0 0 3-16,0 0-4 0,0 0-1 0,0 0-1 16,0 0-4-16,15 27-5 15,-15-27 1-15,0 0-4 0,0 28-1 0,0-28-2 16,-2 17-2-16,2-17-2 0,0 0 1 15,2 19-3-15,-2-19 1 0,0 0-2 0,2 15-3 16,-2-15-3-16,0 0-11 0,0 0 0 16,0 0-1-16,0 0-2 0,24-2 3 0,-24 2-2 15,0 0 2-15,20-15 3 16,-20 15 6-16,16-10 11 0,-16 10 6 0,12-9 0 16,-12 9 10-16,13-6 1 15,-13 6 11-15,0 0 6 0,0 0 7 0,0 0-12 0,0 0-2 16,26 11-7-16,-26-11-2 0,4 14 0 0,-4-14-6 15,4 15-5-15,-4-15-14 16,4 18-40-16,-4-18-39 0,2 15-48 16,-2-15-69-16,6 13-61 0,-6-13-87 0,6 6-171 15,-6-6-57-15,14 4-379 0,-14-4-364 16</inkml:trace>
  <inkml:trace contextRef="#ctx0" brushRef="#br2" timeOffset="112461.08">22511 18548 2969 0,'0'0'11'0,"0"0"6"0,0 0 5 15,0 0 10-15,0 0 14 16,0 0 15-16,-11-22 11 0,11 22 0 16,0 0 8-16,-23 3 0 0,23-3 9 15,0 0 17-15,-26 11 4 0,26-11-2 0,-19 14 2 0,9-5-8 16,1 1-9-16,9-10-8 0,-17 19-12 15,11-10-5-15,6-9-10 0,-10 22-7 16,3-13-1-16,7-9-7 0,-5 17-7 0,5-17 4 16,-4 19-7-16,4-19-5 0,0 0-1 15,0 0-2-15,12 22-3 0,-12-22-5 16,8 7-3-16,-8-7 1 0,0 0-7 0,16 4 0 0,-16-4 1 16,0 0 1-1,0 0-3-15,30-16 4 0,-21 6 2 0,-9 10 4 16,16-18 9-16,-7 10 6 0,-9 8 3 15,15-17 9-15,-11 9 7 0,-4 8-17 0,12-13-5 0,-12 13-11 16,9-10 1-16,-9 10-3 16,0 0-7-16,11-9 4 0,-11 9 11 0,0 0 4 0,0 0 7 15,0 0-2-15,0 0 2 16,0 0-3-16,0 0 11 0,4 38 0 0,-4-38-6 16,-2 23-3-16,2-23-7 0,-2 26 2 15,0-11-4-15,0 4-3 0,0-1-17 0,0 3-5 16,-1 4 3-16,1-1 1 15,0 1 15-15,0-4-2 0,2 0-2 0,-3 0 0 16,3-2-3-16,-2-1 1 0,2-18 0 0,-2 33 5 0,0-19 5 16,2-14 1-16,-8 22 1 15,4-11-1-15,4-11 0 0,-15 13-4 0,15-13-1 16,-15 4-2-16,15-4-9 0,0 0-15 0,-23-12-29 0,23 12-34 16,-9-21-42-1,5 8-69-15,6-3-89 0,0-3-112 0,1 2-194 16,3-2-25-16,0 2 42 0,3 2-415 15,1-2-419-15</inkml:trace>
  <inkml:trace contextRef="#ctx0" brushRef="#br2" timeOffset="121559.58">27355 4902 2772 0,'11'-14'-172'15,"-11"14"28"-15,0 0 15 16,0 0 11-16,0 0 18 0,7-15 19 0,-7 15 22 16,0 0 9-16,0 0 6 0,0 0 12 0,0 0 4 0,5-13 13 15,-5 13 17-15,0 0 14 16,0 0 4-16,0 0 13 0,0 0 5 15,0 0-4-15,0 0 3 16,0 0 16-16,0 0 5 0,0 0 20 0,0 0 15 16,4-15 13-16,-4 15 19 0,0 0 12 0,0 0 7 15,0 0 1-15,0 0-2 0,0 0-8 16,0 0-4-16,0 0-11 0,0 0-6 16,0 0-8-16,0 0-1 0,0 0-3 0,0 0-2 15,0 0-7-15,0 0-3 0,0 0-4 0,0 0-7 16,0 0-12-16,0 0-5 0,0 0-7 15,0 0-5-15,0 0-3 0,0 0-7 0,-31-2-5 16,31 2-1-16,0 0-6 0,-30 2-2 16,30-2-1-16,0 0-4 0,-27 0-1 15,27 0-3-15,0 0-3 0,-17 0 0 16,17 0 1-16,0 0-4 0,0 0-1 0,0 0-2 16,-25 0 3-16,25 0 0 0,0 0 3 0,0 0 2 0,0 0-1 15,0 0 5-15,0 0 3 16,0 0-7-16,-18-2-3 0,18 2 3 15,0 0-4-15,0 0 0 16,0 0-1-16,0 0 2 0,0 0-4 0,0 0-3 16,0 0 1-16,0 0-2 0,0 0 1 0,0 0-3 15,0 0 1-15,0 0 0 0,0 0-2 0,-14 9 3 16,14-9 1-16,0 0-3 16,0 0-2-16,0 0 0 0,0 0-1 0,2 19 4 0,-2-19-4 15,0 0 3-15,0 0 0 0,0 0-1 0,0 0 1 16,5 29-5-16,-5-29 3 15,0 0-2-15,0 0 3 0,2 18-2 0,-2-18 2 16,0 0 16-16,0 0-2 0,0 16 1 16,0-16-1-16,0 0 2 0,0 0-2 0,2 16 1 15,-2-16-4-15,0 0-4 16,0 0 4-16,3 20-3 0,-3-20 3 16,0 0-11-16,0 0 7 0,2 19 2 0,-2-19-3 15,0 0 0-15,2 16-5 0,-2-16 0 16,0 0 5-16,0 0 0 0,0 0 0 0,0 19-3 15,0-19 3-15,0 0-3 0,0 0 0 0,3 17 5 16,-3-17-6-16,0 0 2 0,0 0 4 0,0 0-2 16,0 0-1-16,2 16-3 15,-2-16 2-15,0 0 2 0,0 0-5 0,0 0 3 16,0 0-6-16,0 0 4 0,0 0 8 0,0 0-5 0,0 0-4 16,2 16 5-1,-2-16-2-15,0 0-3 0,0 0 1 0,0 0 0 16,0 0-5-16,0 0 1 0,0 0 5 15,0 0-1-15,0 0-3 0,0 0 2 16,0 0-2-16,0 0 4 0,0 0-7 0,0 0 2 16,0 0-10-16,0 0-3 0,0 0-24 0,0 0-22 15,0 10-22-15,0-10-24 16,0 0-25-16,0 0-34 0,0 0-46 0,0 0-46 0,0 0-53 16,0 0-202-16,0 0-118 15,0 0-306-15,0 0-348 0</inkml:trace>
  <inkml:trace contextRef="#ctx0" brushRef="#br2" timeOffset="122433.4">27196 4980 2710 0,'-14'-7'-126'0,"14"7"32"15,0 0 21-15,0 0 24 16,0 0 25-16,-12-12 41 0,12 12 30 16,0 0 29-16,0 0 5 0,0 0 9 0,0 0-2 15,0-19-4-15,0 19-13 0,0 0-1 16,0 0 0-16,0 0 0 0,19-17 1 0,-19 17 3 16,15-7-3-16,-15 7-4 0,16-7-8 15,-16 7-2-15,16-4-6 0,-16 4-7 0,0 0-9 0,25-1 0 16,-25 1-4-16,20 0-3 15,-20 0-2-15,0 0-6 0,23 5 0 0,-23-5 7 16,15 7-5-16,-15-7 2 16,9 9 3-16,-9-9 0 0,10 16 3 0,-10-16-2 15,0 23 3-15,0-23-8 0,-3 27 0 16,-2-10 0-16,2-2-2 0,-1 3-1 0,-2-1-2 16,-1 0-1-16,-2 2 2 0,0-1-2 0,4-1 0 0,-3-2-2 15,-2 0 4-15,2-2 4 16,1-1 0-16,0 1-3 0,-2-2 0 0,9-11 1 15,-13 19-5-15,8-11 2 16,5-8-2-16,-8 13 1 0,8-13 3 16,-8 13 2-16,8-13 2 0,0 0 0 15,0 0-4-15,0 0-2 0,0 0-2 0,0 0-1 16,0 0-4-16,0 0 4 0,0 0-4 0,34-30 3 0,-22 15 1 16,3-2 0-16,1-1 4 0,2-4 1 15,2-3 0-15,-1 3 0 0,0-1 0 16,-3-1 1-16,2 2-1 0,2-2 2 15,0 4 1-15,-4-1 2 0,0 4-3 0,-5-3 3 16,5 4 1-16,-5-2 5 0,-2 5 8 16,1 2-3-16,-4-1-1 0,-6 12-1 0,11-20 0 15,-5 13-10-15,-6 7-6 16,6-13 1-16,-6 13-4 0,0 0-1 0,0 0 1 16,0 0 0-16,0 0 17 0,0 0 1 0,0 0-4 0,0 0 0 15,0 0-4-15,-16 50-6 16,16-50 5-16,0 24 0 0,2-8-21 0,-2-16-5 15,10 28 3-15,-4-13 0 16,3-1-2-16,2-1 2 0,0 1 1 0,0-3 1 0,2-1 2 16,1-1-5-16,-1 0-20 15,3-2-21-15,-3 0-28 0,0-1-35 0,-1-5-44 16,-12-1-53-16,23 4-53 0,-12-5-58 16,-11 1-129-16,14-7-140 0,-14 7-42 15,9-10-208-15,-9 10-165 0</inkml:trace>
  <inkml:trace contextRef="#ctx0" brushRef="#br2" timeOffset="122795.65">27292 4621 2443 0,'0'0'-29'0,"0"0"35"0,0 0 18 0,0 0 28 16,0 0 26-1,0 0 31-15,0 0 21 0,0 0 5 0,0 0-3 16,0 0-8-16,0 0-6 0,0 0-5 15,46-1-3-15,-46 1-5 0,28 0-7 0,-28 0-10 0,32 0-8 16,-17 0-8-16,-15 0-9 16,36 0-6-16,-18 0-10 0,-18 0-10 15,30-2-29-15,-30 2-31 0,25 0-46 16,-12-2-52-16,-13 2-59 0,25 0-65 0,-25 0-126 16,22-2-587-16,-13 2-397 0</inkml:trace>
  <inkml:trace contextRef="#ctx0" brushRef="#br2" timeOffset="123210.99">28002 4918 2874 0,'0'0'-81'0,"0"0"36"0,0 0 20 16,0 0 16-16,0 0 22 15,0 0 16-15,0 0 3 0,0 0 6 0,0 0-11 16,0 0 5-16,0 0 2 0,0 0-9 16,43-4-4-16,-43 4-6 0,0 0 1 15,32-3-9-15,-32 3-62 0,17-2-41 0,-4 2-38 16,-13 0-40-16,14 0-60 0,-14 0-489 15,11-2 14-15</inkml:trace>
  <inkml:trace contextRef="#ctx0" brushRef="#br2" timeOffset="123391.17">28062 4846 2228 0,'0'0'51'0,"-11"-7"29"15,11 7 4 1,0 0 26-16,0 0-6 0,0 0-15 15,0 0-5-15,0 0-12 0,0 0-11 0,0 0-7 16,0 0-16-16,34-9-27 0,-34 9-58 16,0 0-48-16,27-3-54 0,-16 1-81 15,-11 2-161-15,17-4-287 0,-7 3 80 0</inkml:trace>
  <inkml:trace contextRef="#ctx0" brushRef="#br2" timeOffset="124151.06">28456 4336 2126 0,'0'0'58'0,"4"-13"15"0,-4 13-5 0,0 0 10 15,6-14 18-15,-6 14 10 16,0 0 3-16,0 0-3 0,0 0-7 16,0 0 2-16,4-17 3 0,-4 17 6 0,0 0 9 15,0 0 3-15,0 0 0 0,0 0-8 0,0 0-6 16,0 0-8-16,0 0-12 0,0 0-5 0,0 0-6 16,0 0-9-16,-42 10-6 15,42-10-6-15,0 0-3 0,0 0-7 16,-26 7-6-16,26-7-5 0,0 0-3 15,-14 6-4-15,14-6-2 0,0 0-5 16,-13 6-7-16,13-6 5 0,0 0-1 0,0 0-6 16,0 0 1-16,0 0-1 0,-18 6 3 0,18-6 2 15,0 0 3-15,0 0 3 0,0 0-5 16,0 0 2-16,0 0-2 0,0 0 0 0,-5 15-2 16,5-15-2-16,0 0 2 0,0 0-7 15,8 27 1-15,-8-27 0 0,5 20 0 16,-5-20-2-16,5 25 2 0,0-9-3 0,-3 0-1 0,0-1 3 15,1 5-1-15,-1-1-5 16,2 0 3-16,-4 4 3 16,2-1-1-16,0 5-20 0,-1 0-2 0,1 0 6 15,1 1-3-15,-1 1 3 0,0 0 2 0,0 1 0 0,-2 0 1 16,2 3 2-16,-2 0 2 0,0 2-1 0,0 4 0 16,0 0 0-16,0 1-2 15,0 0 8-15,0 1-6 0,0-1 3 0,0 2 0 16,2-3 0-16,-2 1 0 15,0 3-1-15,-2-6 1 0,2 4 0 0,0-1-1 16,0-3 0-16,0 2 4 0,0-5-1 16,0-2-1-16,0 2 4 0,0 1 5 0,0-3 6 15,-2 1 0-15,0-3 1 0,0 2 2 16,0-1-2-16,-1-3 1 0,1 1-5 0,1 2 22 16,-1-5-5-16,0 3 3 0,0-4-3 0,-2 2 1 15,1-3-9-15,1 0-3 16,0 1 2-16,2-4-3 0,-2 0-5 15,2 0 10-15,0 3-32 0,2-4 3 0,2 1 1 16,5 2 0-16,1-2-7 0,6-2-18 0,3 3-22 16,6-6-48-16,4 0-77 0,3-3-88 15,2-3-136-15,-2-7-209 0,-2-1-17 0,3-4-312 16,1-8-349-16</inkml:trace>
  <inkml:trace contextRef="#ctx0" brushRef="#br2" timeOffset="124601">28900 4475 2751 0,'0'0'-30'0,"0"0"51"0,0 0 11 16,0 0 24-16,-13-19 33 15,13 19 22-15,0 0 16 0,0 0 3 0,0 0 3 16,-27 26 0-16,27-26 0 16,-13 20 1-16,4-8 3 0,3-2-8 0,6-10-7 0,-6 22-7 15,6-22-19-15,-4 23-5 16,4-23-12-16,2 20-4 16,-2-20-8-16,6 20-12 0,-1-11-2 0,-5-9-3 15,14 15-32-15,-5-9-27 0,-9-6-39 0,19 6-47 16,-19-6-52-16,19 1-52 0,-8-1-54 15,-11 0-72-15,0 0-139 0,22-16-150 0,-14 6-230 16,-4-4-187-16</inkml:trace>
  <inkml:trace contextRef="#ctx0" brushRef="#br2" timeOffset="124751.25">28887 4142 2979 0,'-6'-19'238'0,"6"19"-9"15,0 0 2-15,-2-16-35 0,2 16-5 0,0 0-19 0,0 0-21 16,0 0-21-16,0 0-24 15,0 0-39-15,6-19-37 0,-6 19-51 0,0 0-76 16,0 0-91-16,4-6-113 16,-4 6-201-16,0 0-124 0,0 0-280 0,0 0-295 0</inkml:trace>
  <inkml:trace contextRef="#ctx0" brushRef="#br2" timeOffset="125001.5">28761 4010 2775 0,'-18'-4'5'0,"18"4"34"0,0 0 28 0,0 0 26 16,0 0 8-1,0 0-8-15,0 0-3 0,0 0-16 0,0 0-1 16,0 0-15-16,0 0-6 0,0 0-4 15,45-11-7-15,-45 11-5 0,34 0-1 0,-16-2-17 16,0 2-27-16,1-2-35 0,-19 2-54 16,37-2-45-16,-18 2-77 0,-1-2-106 15,1 0-547-15,-4 0-234 0</inkml:trace>
  <inkml:trace contextRef="#ctx0" brushRef="#br2" timeOffset="126595.67">28691 5163 2547 0,'0'0'-101'0,"0"0"20"15,0 0 17-15,0 0 19 16,0 0 14-16,0 0 6 0,0 0 3 0,0 0 19 16,0 0-2-16,0 0 2 0,0 0 6 15,-17 49 5-15,17-49 8 0,0 23-9 16,0-23 6-16,0 25 2 0,2-12-13 15,-2-13 6-15,4 26 7 0,0-11-4 0,1-2-5 16,0-2 2-16,-5-11-5 0,11 21-6 0,-3-11-11 16,2-1 0-16,-10-9-1 0,18 11-1 15,-7-7 4-15,-11-4 4 0,18 4 13 0,-18-4-15 16,22-2 10-16,-22 2 5 0,24-12 9 0,-14 3 3 16,-1-2 20-16,1-1 0 15,-1-3 2-15,-1 0 14 0,0-2 22 16,-1-1 15-16,-3 3 9 0,0-2 8 15,0 4-6-15,-4 13-9 0,2-27-15 0,-2 27-10 16,-2-21 4-16,2 21 5 0,-6-17 11 16,6 17 8-16,-9-15 9 0,9 15 8 0,0 0 4 15,-14-10-2-15,14 10-9 0,0 0-11 16,0 0-10-16,0 0-9 0,0 0-10 16,0 0-6-16,0 0-5 0,0 0-11 0,-17 31-14 15,17-31-27-15,0 0-37 0,0 0-43 0,0 0-56 16,21 25-62-16,-17-22-60 0,-4-3-97 0,0 0-161 15,17 0-376-15,-17 0-266 16</inkml:trace>
  <inkml:trace contextRef="#ctx0" brushRef="#br2" timeOffset="126806.49">28588 5046 2718 0,'0'0'-10'0,"-16"-9"29"0,16 9-4 0,0 0 14 16,0 0 23-16,0 0 11 16,0 0 7-16,0 0-5 0,32-21-4 15,-18 17-11-15,4 1 0 0,-1-1-9 16,4 1-8-16,-1 0-40 0,7-1-66 0,-5 0-59 16,4 1-72-16,-5 0-95 0,3 1-487 0,-4 1-91 15</inkml:trace>
  <inkml:trace contextRef="#ctx0" brushRef="#br2" timeOffset="130265.83">28721 6029 1647 0,'0'0'196'0,"0"0"-72"16,0 0-47-16,0 0-11 0,0 0-4 16,0 0 17-16,0 0 23 0,0 0 3 15,0 0 2-15,0 0-11 0,0 0-2 0,26 27-13 16,-26-27-6-16,7 18-4 0,-4-9-6 16,-3-9-7-16,12 17-2 0,-6-7-6 0,3-1-5 15,-9-9-2-15,13 16-10 16,-2-7-1-16,-11-9-8 0,20 10-13 0,-13-5-4 15,-7-5-5-15,21 4 2 0,-21-4-1 16,17 0 10-16,-17 0 10 0,0 0 8 0,23-9 2 16,-23 9 11-16,15-14 8 0,-15 14 13 15,10-13 9-15,-10 13 5 0,10-14 10 0,-10 14 3 0,12-11-2 16,-12 11-2-16,6-10-6 16,-6 10-8-16,0 0-9 0,0 0 0 15,0 0 13-15,0 0-5 0,0 0-1 0,0 0-7 16,0 0-3-16,21 26 23 0,-21-26-10 0,2 24-7 15,0-7-16-15,0 1-6 0,-2 0 2 16,0 3-12-16,0 2-1 0,0 1-3 0,0 0-3 16,-2-1 0-16,0 2-1 15,0 1 9-15,-2-1 0 0,-1-2 6 0,-1 0 3 16,2-1 0-16,-2-4 3 0,0 0 4 0,-2 0-3 0,0-3 7 16,-2-1-4-16,2-3 0 15,-3-2-5-15,-2-1-3 0,13-8-6 16,-21 8-4-16,21-8-3 0,-22-4-7 15,22 4-16-15,-16-19-25 0,12 4-32 0,0-5-45 0,0-5-48 16,2-1-66-16,2-3-77 16,0-3-64-16,2-1-234 0,2 3-42 0,-4-2 21 15,-4 1-358-15,4 1-398 16</inkml:trace>
  <inkml:trace contextRef="#ctx0" brushRef="#br2" timeOffset="130451.21">28743 5938 3048 0,'0'0'38'15,"20"-13"24"-15,-20 13 21 0,0 0 22 16,0 0 13-16,19-4 3 0,-19 4-10 0,18-2-11 0,-18 2-13 0,24-1-13 16,-24 1-27-1,25-3-49-15,-10 1-59 0,2-1-79 0,-2 1-92 0,-15 2-145 16,25-12-580-16,-13 7-390 15</inkml:trace>
  <inkml:trace contextRef="#ctx0" brushRef="#br2" timeOffset="131321.34">29331 3953 2833 0,'0'0'6'15,"0"0"33"-15,0 0-1 16,0 0-8-16,0 0 6 0,0 0 5 0,0 0 2 16,0 0-8-16,0 0-1 15,0 0-3-15,0 0-2 0,0 0-8 0,0 0 0 0,0 0-10 16,0 0-16-16,0 0-11 16,0 0-13-16,0 0 2 0,0 0 9 0,41 23-7 15,-41-23 7-15,0 0 0 0,23 3 6 0,-23-3 3 0,15 3 0 16,-15-3 4-16,0 0 7 15,24 3 4-15,-24-3 5 0,0 0 3 0,16 4 8 16,-16-4 14-16,0 0 9 16,16 8 16-16,-16-8 13 0,8 9-4 0,-8-9-4 15,6 18-4-15,-6-18-10 0,4 21-3 16,-2-10-3-16,-2-11-2 0,3 32-7 16,-3-11-3-16,2 1 11 0,0 4-1 0,0 2-8 15,2 1 0-15,-2 3-5 16,2 3-1-16,1 3 1 0,1-2-8 0,-4 4 0 15,5-1-2-15,-1 2-6 0,2 7 5 0,-2-1-4 16,1-5 0-16,-2 7-4 0,3 4 1 0,-4-3 3 16,2 2-5-16,1-1 0 0,-1 3 0 15,0 1-2-15,1-2 1 0,-1 1-1 0,1 1-1 16,-1-4-1-16,-2 3 0 0,0-1-4 0,-2 1-1 16,0-11 0-16,-2 2-2 15,2 0 4-15,-2-1-3 0,0-2 1 16,-2-2 2-16,0 0-2 0,0-3 4 15,-2 0 6-15,-2-1 4 0,-1-2 8 0,1-6 3 0,0 1 2 16,1-2 2-16,-3-2-2 16,-1-2 3-16,1-1 0 0,0-2 0 15,-1-3 0-15,2-2-4 0,-1-1 1 16,0-2-4-16,-3 0-11 0,-2-2-23 0,1-4-40 16,12-6-49-16,-23 4-66 0,12-1-60 0,11-3-90 15,-25-6-181-15,12 1-107 0,-2-5-244 0,4-1-192 16</inkml:trace>
  <inkml:trace contextRef="#ctx0" brushRef="#br2" timeOffset="131611.15">29872 5310 2721 0,'0'0'88'0,"0"0"-6"0,0 0-15 15,0 0-15-15,0 0-3 16,0 0-3-16,0 0-7 0,0 0-30 0,8-18-51 15,-8 18-45-15,0 0-38 0,30 3-28 16,-19-6-52-16,-11 3-102 0,18-6-394 16,-10 3 46-16</inkml:trace>
  <inkml:trace contextRef="#ctx0" brushRef="#br2" timeOffset="131762.04">29891 5195 2273 0,'-19'-12'161'0,"19"12"17"15,-13-5 0-15,13 5 3 0,0 0 3 0,0 0-14 16,0 0-21-16,0 0-23 15,0 0-17-15,0 0-27 0,0 0-39 0,0 0-46 0,36-17-64 16,-36 17-78 0,30-4-71-16,-16-2-118 0,4-2-593 15,-2 3-337-15</inkml:trace>
  <inkml:trace contextRef="#ctx0" brushRef="#br2" timeOffset="132579.59">30511 4098 2720 0,'0'0'-66'0,"0"0"39"0,11-11 17 15,-11 11 20-15,0 0 23 0,0 0 12 16,0 0 22-16,0 0-1 0,0 0-8 0,0 0 1 16,0 0-12-16,0 0-2 0,-34-14 2 15,34 14 9-15,-20 0 5 0,20 0 1 16,0 0-7-16,-27 2-13 0,27-2 0 0,0 0-3 15,-23 6-7-15,23-6 0 0,-13 8-5 16,13-8-2-16,-10 13-3 0,10-13 0 16,-7 16-2-16,7-16-1 0,-4 24-3 15,4-11-2-15,0-13 0 0,0 34 0 0,0-13-1 0,2-1-3 16,0 6 3-16,3-1 0 16,-3 1 1-16,4 1 1 0,-2 2 0 0,0-1 8 15,1 1 3-15,1-1 3 0,-2 3 7 16,2-1 4-16,1 3-1 0,-3-3-3 15,1 4-2-15,-1 1-4 0,0-1-1 0,-2 2-1 0,0 3-4 16,2-1 0-16,-4-5-3 16,0 7 1-16,-2-1 1 0,2 1 0 0,0 2 0 15,-2 0-1-15,2-2-3 0,-2 2 1 16,0-1-5-16,2 3 2 0,-2-2-3 0,0 0-1 16,0 1-3-16,-2-4 0 15,1 3 0-15,1-3 0 0,0 5 0 0,0-5 5 16,-1 1-5-16,3 0 2 0,-2 0 2 0,2-2 1 0,0 1-1 15,-2-6 4-15,2 0 2 16,-2-1 4-16,2 1 8 0,-2 0 10 0,0-2-18 16,0 2 1-16,-2 1 10 15,-1-3-8-15,1-1-4 0,0 0-1 0,2-1 0 0,-2 0 3 16,0-1-6-16,-3 1 1 0,5-2 1 0,-3-1 3 16,3 2 3-16,0-4-1 15,-2 0 6-15,2-2 4 0,0-2 3 0,2 1 4 16,-4 0 21-16,4-3-10 15,0-1 3-15,0-17-1 0,0 34 3 0,0-16-1 16,0-2 1-16,0-16-3 0,2 27-6 16,-2-14 0-16,0-13-10 0,4 23-2 0,-4-23-4 15,2 21-4-15,-2-21 1 0,4 20-6 16,-4-20-5-16,7 18-14 0,-7-18-16 0,11 17-23 16,-5-9-47-16,0-1-45 0,-6-7-71 0,15 11-91 15,-7-6-141-15,1-3-214 16,-9-2 31-16,0 0-440 0,23 2-582 15</inkml:trace>
  <inkml:trace contextRef="#ctx0" brushRef="#br2" timeOffset="135123.21">31013 4546 3051 0,'-20'-10'-195'0,"20"10"22"16,0 0 16-16,-14-5 18 0,14 5 11 0,0 0 13 0,0 0 13 15,-13-10 8-15,13 10 20 16,0 0 9-16,0 0 7 0,0 0 4 0,-13-12 9 15,13 12-3-15,0 0-3 16,-6-13-23-16,4 5-35 0,2 8-84 16,0 0-191-16,-6-27 121 0</inkml:trace>
  <inkml:trace contextRef="#ctx0" brushRef="#br2" timeOffset="135621.07">30917 4208 1167 0,'9'-13'137'0,"-9"13"40"0,0 0-11 0,11-12-14 16,-11 12-14-16,0 0-14 16,0 0-10-16,10-9-13 0,-10 9 11 0,0 0 5 0,0 0 14 15,0 0 0-15,0 0-9 16,10 32 2-16,-10-32-11 0,2 25-5 16,1-10-14-16,-3 5-7 0,2-4-10 0,-2 2-8 0,2 1-8 15,1-2-4-15,1 0-5 16,-2-1-2-16,0-2-8 0,0 1-3 0,-2-15-2 15,4 23-3-15,-2-11 0 0,-2-12 2 16,4 17 4-16,-4-17 14 0,0 0 5 0,6 17 3 16,-6-17-5-16,0 0-1 15,0 0-6-15,0 0-5 0,0 0-5 0,0 0-5 16,0 0-1-16,24-49-1 0,-20 28 1 16,0-4-3-16,1-1 2 0,-1-3-4 0,0-2-2 15,2-5-3-15,-4 6 0 0,1-3-4 16,1 1-3-16,-2 0-1 0,-2 1-1 0,3 1 0 15,-3 1-1-15,2 2 4 0,0 3 5 0,-2 2 3 16,2 4 2-16,0-1-4 16,0 1 0-16,0 1 1 0,4 2-8 0,0 2-1 15,6-1-5-15,0 2 0 0,5 1 3 16,4 2 2-16,2 0-9 0,5 1 0 0,4 2-1 16,7 0 0-16,4 3-1 0,1-3-2 0,1 4 0 15,2 0-2-15,0 0 0 0,-1 2-1 16,-4 0-2-16,-6 0-21 0,-2 0-24 0,-2-2-42 15,-9 2-53-15,0 0-76 16,-2 2-67-16,-8 0-125 0,-4 0-204 16,-9-2 3-16,0 0-224 0,0 0-170 0</inkml:trace>
  <inkml:trace contextRef="#ctx0" brushRef="#br2" timeOffset="136247.31">31300 4169 2627 0,'0'0'61'0,"0"0"-1"16,0 0-5-16,-20 7-13 0,20-7-3 15,0 0-4-15,0 0 2 0,-12 17-7 16,12-17-2-16,-4 15 2 0,4-15-6 0,-6 17 2 0,6-17-1 15,-6 21 6-15,6-21-6 16,-4 21 0-16,4-21-3 0,-2 19-3 16,2-19 1-16,-5 17-1 0,5-17-2 15,0 0 3-15,-2 20 4 0,2-20 15 0,0 0 12 16,-4 15 7-16,4-15-2 0,0 0-9 0,0 0-7 16,0 0-13-16,0 0-5 15,0 0-1-15,0 0-6 0,0 0-1 0,25-36 0 16,-17 22-2-16,2 1 0 0,-2-2 6 15,0 1 5-15,2 1-3 0,-1 1 2 0,0-1-1 16,-1 3-6-16,-8 10-3 0,15-15 0 16,-15 15-8-16,10-7 5 0,-10 7-3 0,0 0-1 15,22 0-2-15,-22 0 2 16,0 0 0-16,20 13-3 0,-20-13 2 0,12 16 1 0,-6-9-4 16,-6-7 4-16,10 13-1 0,-10-13 1 0,9 12-2 15,-9-12 2-15,10 9 3 16,-10-9 2-16,0 0 3 0,11 10 2 0,-11-10-4 0,0 0-8 15,0 0 0-15,0 0-2 16,0 0-2-16,37-17 2 0,-37 17 0 16,14-15 5-16,-14 15 10 15,12-12 11-15,-5 5 5 0,-7 7 9 0,13-10 1 16,-13 10-2-16,0 0 3 0,15-6 2 0,-15 6 12 16,0 0 5-16,0 0-12 0,20 21 4 0,-13-10-4 15,-2 2-7-15,1 1 2 0,-2 1-10 0,2 1-1 16,-2 0-16-16,2-4-24 15,-1 2-42-15,-5-14-53 0,9 21-75 16,-5-12-68-16,0-1-86 0,2-2-182 0,-6-6-123 16,0 0-205-16,15 9-178 0</inkml:trace>
  <inkml:trace contextRef="#ctx0" brushRef="#br2" timeOffset="136806.24">31874 4166 2481 0,'0'0'-58'16,"0"0"19"-16,0 0 3 0,2-15 15 0,-2 15 18 0,0 0 12 16,0 0 9-16,0 0 5 15,0 0 9-15,0 0 17 0,0 0 8 0,0 0 9 16,-38 2 23-16,38-2-14 0,0 0-5 16,0 0-4-16,-19 17-9 0,19-17-6 15,-8 13-2-15,8-13-4 0,-4 14-4 0,4-14-2 0,-4 15-4 16,4-15 0-16,0 0-7 15,0 19-2-15,0-19 1 0,0 0 1 0,10 17-6 16,-10-17 1-16,0 0-1 16,17 11-6-16,-17-11-10 0,17 1-6 0,-17-1 0 0,0 0-2 15,23-1-1-15,-23 1 10 16,0 0 11-16,24-14 21 0,-24 14 21 0,14-14 21 16,-14 14 9-16,10-11 8 0,-10 11 5 0,7-12-2 15,-7 12-11-15,0 0 2 0,11-11-6 16,-11 11-9-16,0 0-3 0,0 0-4 0,8-12-11 15,-8 12 4-15,0 0-3 16,0 0-3-16,0 0-6 0,0 0-9 16,0 0 1-16,0 0-3 0,4 42-2 15,-2-24-6-15,-2-2-10 0,3 4 1 16,-1 1 0-16,0 1 3 0,0 4-7 0,2-2-1 16,-4 0-2-16,2 2-2 0,0-4-7 0,-2 1 11 15,-2-3-1-15,0 2 9 0,0-2-13 0,-2-1 14 0,0-3 11 16,-3 0 3-1,1-3 7-15,-2 1 4 0,-1-5 7 0,-2 0-5 0,11-9 0 16,-20 12-3-16,20-12-6 16,-22 2-10-16,22-2-19 0,0 0-27 15,-23-20-29-15,21 8-32 0,2-6-36 0,0-1-55 16,6 0-58-16,5 0-56 0,-3 0-126 16,2 0-154-16,4 2-90 0,-4 4-329 0,0 0-427 0</inkml:trace>
  <inkml:trace contextRef="#ctx0" brushRef="#br2" timeOffset="139392.74">31373 5270 2816 0,'12'-16'-179'0,"-12"16"17"0,0 0 20 0,0 0 29 16,0 0 22-16,0 0 28 15,0 0 20-15,22 21 16 0,-22-21 8 0,4 17 24 0,-4-17 23 16,2 23 11-16,-2-23 27 16,0 21 19-16,0-21 16 0,-4 23 20 15,4-23 26-15,-6 19 23 0,6-19 15 16,-14 17 6-16,6-11 10 0,8-6 3 0,-19 9-2 16,19-9 5-16,-19 8 3 0,19-8 13 0,-19 3-7 15,19-3-21-15,-20 3-16 0,20-3-19 16,0 0-19-16,0 0-24 0,-22-15-19 0,22 15-22 15,-4-14-24-15,4 14-30 0,0 0-32 16,14-21-43-16,-6 16-47 0,3-3-69 0,4 6-89 16,-4-4-120-16,1 4-224 15,1-2-15-15,-13 4-403 0,0 0-513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5T16:54:02.6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30985 6224 762 0,'0'0'165'0,"0"0"-59"0,0 0-39 16,0 0-30-16,0 0 0 0,0 0 7 0,6-13 13 15,-6 13 0-15,0 0 19 16,0 0-5-16,0 0 20 0,0 0 21 0,0 0 3 15,0 0 4-15,0 0 1 0,0 0-14 0,0 0-11 0,-25 45-31 16,23-31-11-16,2-14-1 16,-7 26-6-16,5-14-1 0,2-12-1 0,2 24-4 15,-2-24-7-15,5 24 1 16,-1-15-5-16,-4-9-1 0,11 18-1 0,-11-18 3 16,12 9-8-16,-12-9 1 0,18 7 8 15,-18-7 12-15,0 0 5 0,25-7 1 0,-25 7 6 16,16-12 6-16,-4 2 7 15,-12 10 7-15,16-16 1 0,-8 6 6 0,-8 10-1 16,14-15 5-16,-14 15 1 0,10-15-4 0,-10 15-4 0,8-10-8 16,-8 10-12-16,0 0-7 15,9-9-4-15,-9 9-3 0,0 0-2 0,0 0-5 16,0 0-3-16,0 0-2 16,0 0-5-16,0 0 0 0,0 0-3 0,-13 45-1 0,13-45-4 15,-2 29-3-15,2-11 3 16,-2 1-5-16,2 0-1 0,0 1 0 0,0 2-2 15,0 0-5-15,0-1 3 16,2 1-2-16,-2 0-2 0,0 1 1 0,0-1 0 0,0 1-5 16,0 1 4-16,-2-1-1 0,0-3 1 0,0 5-4 15,-2-2 4-15,0-4-3 16,-1 2 5-16,-4-1 6 0,3-2-1 0,-2-2 5 16,0-2 1-16,-4 0 7 15,2-3 4-15,-3-2 0 0,3-1-5 0,-3 0 3 0,13-8-1 16,-21 7 2-16,21-7-6 15,-22 2-1-15,22-2-10 0,0 0-19 0,-29-18-30 16,23 4-35-16,-1 1-45 0,3-4-60 0,4 17-62 0,0-39-80 16,2 14-215-16,3 1-76 15,-1-2-231-15,0-2-179 0</inkml:trace>
  <inkml:trace contextRef="#ctx0" brushRef="#br0" timeOffset="299.67">30957 6071 2449 0,'0'0'-23'0,"-4"-17"40"0,4 17 18 0,0 0 8 0,0 0 14 16,0 0 10-16,0 0 3 15,0 0-2-15,0 0-3 0,0 0-9 0,28-4-6 16,-28 4-2-16,0 0-20 16,36 6-49-16,-17-2-62 0,0-4-82 0,-2 3-141 0,2-3-457 15,-19 0-51-15</inkml:trace>
  <inkml:trace contextRef="#ctx0" brushRef="#br0" timeOffset="1649.76">32009 3991 2183 0,'0'0'-77'0,"0"0"4"15,0 0 6-15,0 0 4 0,-10 10 6 0,10-10 10 16,0 0 1-16,0 0 5 15,0 0 23-15,0 0-16 0,0 0 4 0,0 0 2 16,36 13 3-16,-36-13 6 0,17 3-1 0,-17-3-2 0,19 0 2 16,-19 0 5-16,19 3 5 15,-19-3 3-15,22 0-3 0,-22 0 13 0,0 0 12 16,27-3 7-16,-27 3 19 16,17 0 4-16,-17 0 0 0,0 0 5 0,0 0-8 15,23-2-8-15,-23 2-6 0,0 0 7 16,19 2-13-16,-19-2 6 0,0 0 13 0,13 8-6 15,-13-8 2-15,8 9 9 0,-8-9 5 0,0 0 7 16,8 22 4-16,-8-22 5 16,0 21-4-16,3-10 0 0,-3-11-9 0,0 27-1 0,-3-10-3 15,3-17-4-15,0 38-9 16,-2-17 3-16,0 2-5 0,-2 2-4 0,2 2 3 16,0-4-8-16,-2 5 1 15,2-2-5-15,-2 1 5 0,2 1-7 0,0 1-1 16,-3-3 2-16,2 3-6 0,-1 3-7 15,0-4 5-15,0 2-2 0,0-1 1 0,0 1-3 16,0 0 0-16,-1 4 26 0,3-6-5 0,-2 4-3 16,0 2 1-16,-1 2-3 15,1 0-1-15,0 3-4 0,-1-1-4 0,3 0 4 0,-2 0-1 16,0 0-1-16,0 2-2 16,0 1-3-16,2-1 3 0,0-1-4 0,0 1 0 15,0-1-4-15,0 1 2 16,2-8-1-16,-6 4-2 0,4 0 0 0,-2 0 3 0,2-5-4 15,-2-1-2-15,0 1-2 0,0-1 6 0,0-2-2 16,2 3 0-16,-3-4 0 16,3 1 0-16,-2-1-2 0,2 0 3 0,-1 0-4 15,-1-2 10-15,4-3-12 16,-2 3 10-16,2-3-7 0,-2-2-1 16,0 1-2-16,2 0 0 0,-2-2 3 0,0 0 1 15,-1 1-2-15,1-2 2 0,2 3 2 0,-2-5 1 16,0 4 0-16,0-2 1 15,2 0 2-15,0-18-2 0,0 33 1 0,-2-18-2 0,2-15-5 16,0 31 2-16,0-14 0 0,-2-2 4 0,2-15-4 16,-2 29-1-16,2-12 3 15,-4-2-2-15,4-15 3 0,-2 30-3 0,0-14 3 16,2 1 2-16,0-17 1 0,-3 29 5 16,1-14-3-16,-1-1-3 0,3-14 2 0,0 33-3 15,-2-18 4-15,2-15 0 16,-2 32 3-16,2-19 10 0,0-13 4 0,-2 28 4 15,0-14 2-15,2-14 5 16,-4 28-2-16,2-13-2 0,-2-2-2 0,4-13-2 0,-10 25-5 16,5-12-1-16,-2-1-6 0,7-12-23 0,-16 20-40 15,5-10-70-15,1-1-88 16,-6-2-143-16,2-1-263 0,14-6-261 0,-32 7-224 16</inkml:trace>
  <inkml:trace contextRef="#ctx0" brushRef="#br0" timeOffset="7609.88">26724 8067 2523 0,'0'0'-109'16,"-12"-17"14"-16,12 17 13 0,0 0 20 0,0 0 1 15,0 0 13-15,0 0 12 16,0 0 5-16,0 0 1 0,0 0 1 0,0 0 6 0,0 0 4 15,10-26 1-15,-10 26 5 16,0 0 17-16,0 0-4 0,0 0 11 0,0 0 2 16,17-1 0-16,-17 1 1 0,0 0-4 0,0 0 0 0,0 0 4 15,0 0-8-15,25 15 4 16,-25-15 6-16,7 10-9 0,-7-10 1 0,10 13 3 16,-10-13 5-16,8 17 1 15,-8-17 9-15,2 19-1 0,-2-19 9 0,3 23-5 0,-3-23 4 16,-3 25-1-16,1-10 9 15,2-15 3-15,-6 29-8 0,-2-15 7 0,2-2 11 16,6-12-10-16,-11 26 4 0,4-16 0 0,0 2-5 16,7-12 6-16,-15 21 1 15,12-13-4-15,3-8 2 0,-12 14-3 0,12-14-11 0,-10 14-4 16,10-14 2-16,-7 11-11 16,7-11 0-16,0 0 3 0,-9 14 0 0,9-14-4 15,0 0-1-15,0 0-2 16,0 0 2-16,0 0-8 0,0 0-4 0,0 0-7 0,0 0-1 15,0 0 0-15,0 0-4 0,0 0 7 0,0 0-4 16,0 0 2-16,54-20 0 16,-45 11 0-16,2 2 0 0,-2-3-2 0,5 1 2 0,-3-2-3 15,0 1 0-15,5 0 2 16,-1-3-3-16,-1 0 1 0,1-1 1 16,1 1 2-16,-2-3-2 0,0 5 2 15,-2 0 1-15,-2-2 13 0,1 5 9 0,0-1 1 0,-4-1 8 16,-7 10 5-16,14-18 2 15,-14 18 4-15,10-11-6 0,-10 11-6 0,7-9-1 16,-7 9-4-16,0 0 3 0,0 0 0 0,0 0 2 16,0 0 4-16,0 0-3 0,0 0 2 15,0 0-6-15,0 0-2 0,0 0 0 0,-32 34 0 16,26-23-4-16,1 2-2 16,5-13 0-16,-8 27-1 0,6-13-1 0,2-14-4 15,-2 25 1-15,2-25-1 0,6 27-2 16,-2-17 3-16,3 2-4 0,0-1-6 0,-7-11-15 15,16 18-23-15,-8-13-38 0,-8-5-48 0,19 12-46 16,-10-11-61-16,1-1-117 16,-10 0-559-16,0 0-286 0</inkml:trace>
  <inkml:trace contextRef="#ctx0" brushRef="#br0" timeOffset="7959.75">26775 7724 2819 0,'0'0'40'0,"0"0"9"16,0 0-12-16,0 0-7 0,0 0-13 0,0 0 0 16,0 0-3-16,0 0-2 0,0 0-20 15,0 0-39-15,0 0-29 0,0 0-25 0,0 0-22 16,0 0-30-16,0 0-64 15,0 0-171-15,0 0-223 0,0 0 178 0</inkml:trace>
  <inkml:trace contextRef="#ctx0" brushRef="#br0" timeOffset="8399.84">27184 8138 1818 0,'0'0'48'0,"0"0"23"16,0 0-5-16,0 0-12 0,0 0 4 0,0 0-14 15,0 0 11-15,0 0-7 16,-26 1-3-16,26-1-10 0,0 0-1 0,0 0-1 0,0 0-1 15,0 0 5-15,0 0 0 0,0 0-4 0,54 8-4 16,-41-7-6-16,-13-1-2 16,29 3-10-16,-10-1-20 0,-4-1-31 0,-15-1-25 15,31 0-42-15,-20 0-54 0,-11 0-110 16,25-1-357-16,-14-1 155 0</inkml:trace>
  <inkml:trace contextRef="#ctx0" brushRef="#br0" timeOffset="8559.71">27191 8032 2091 0,'0'0'126'0,"0"0"-13"15,0 0-29-15,0 0-17 0,0 0-18 0,0 0-4 0,0 0-11 16,0 0-28-16,61 0-44 16,-40 3-33-16,-2-2-32 0,4 1-26 0,0 1-27 15,0-3-67-15,-2 0-380 16,2-3 189-16</inkml:trace>
  <inkml:trace contextRef="#ctx0" brushRef="#br0" timeOffset="9049.67">27696 7974 1694 0,'19'-4'-15'0,"-19"4"28"16,0 0 5-16,0 0 2 15,14-12 1-15,-14 12 2 0,0 0-5 0,13-11-1 16,-13 11 12-16,13-10 2 16,-13 10 1-16,14-13 12 0,-5 6 17 0,-9 7 7 0,18-18 5 15,-10 6-3-15,-1 2 6 16,0-2 1-16,-1-2-3 0,1-1-25 0,0 0-4 15,-1 0-2-15,-1-3-3 16,3-1 0-16,-4 3 7 0,0-4-3 0,0 1 5 0,-2 4 9 16,0-2-1-16,-2 17-1 0,1-29-1 0,-1 29-9 15,-1-22-7-15,1 22-3 16,-4-20-6-16,4 20-6 0,-8-15-2 0,8 15-1 16,-14-8-3-16,14 8-5 0,0 0-1 15,-25 0-1-15,25 0 0 0,-16 15 4 0,8-3-4 16,1 4-3-16,-2 0 1 15,2 6 2-15,1 1-7 0,0 3 2 0,2 1 2 16,0 3 0-16,0 6 2 0,1 0 1 0,1 1-4 0,0 1 6 16,2-6 2-16,-2 3 2 15,2-2 2-15,-2-4-1 0,2 2 1 0,-3-3-4 16,1 1-4-16,-3-4-11 16,4-4-36-16,-1-2-50 0,0-1-55 0,-2-4-79 0,-2-2-166 15,-1-3-437-15,0-3-152 16</inkml:trace>
  <inkml:trace contextRef="#ctx0" brushRef="#br0" timeOffset="9209.84">27647 8192 2695 0,'7'-5'53'0,"-7"5"-32"0,25-12-35 0,-12 7-5 16,8 2 0-16,-5-4 16 0,6 2 7 15,-2 3-11-15,7-4-13 0,-3 2-26 0,1 0-34 16,-3-2-19-16,4 2-23 15,-9-1-49-15,4-1-97 0,-4 1-338 0,-1-3 185 16</inkml:trace>
  <inkml:trace contextRef="#ctx0" brushRef="#br0" timeOffset="9429.66">28093 7903 1736 0,'0'0'10'0,"0"0"8"0,0 0-8 15,0 0 5-15,0 0 1 16,0 0 24-16,0 0 26 0,0 0 19 0,0 0 10 0,0 0-3 16,0 0 1-16,0 0-1 0,0 0-8 0,-24 51-3 15,21-35-9-15,1 0-6 16,0 2-5-16,0 1-10 0,4 0-34 0,0 0-48 16,1-2-43-16,7 4-55 0,-4-6-84 15,2-1-171-15,1-1-241 0,1-1 159 16</inkml:trace>
  <inkml:trace contextRef="#ctx0" brushRef="#br0" timeOffset="9909.7">28191 8074 1914 0,'0'-19'66'16,"0"19"-7"-16,2-17-38 0,-2 17-21 0,5-15-2 0,-5 15 1 15,4-15 4-15,-4 15-2 16,8-15 7-16,-8 15-9 0,10-12-2 0,-10 12 15 15,12-10-1-15,-12 10 5 16,8-10 5-16,-8 10-4 0,0 0-1 0,17-5 1 16,-17 5-5-16,0 0 4 0,0 0 3 0,0 0 15 0,19 15 1 15,-19-15-8-15,2 19 8 16,-2-19-6-16,2 24-3 0,-2-24-2 0,-2 24-3 16,2-24-1-16,-2 29 3 15,-3-16-1-15,3 2 7 0,2-15-2 0,-6 25-2 0,6-25 5 16,-6 19 5-16,6-19-7 15,-6 19 3-15,6-19 2 0,-3 14 5 0,3-14-5 16,0 0 3-16,0 0-4 0,0 0-13 16,0 0-1-16,0 0 1 0,0 0-14 0,0 0 7 15,0 0-5-15,41-37 0 0,-33 24 3 0,2 0 4 16,-3-3 4-16,4 3 6 16,-3-2 14-16,-2 1 6 0,2 4 8 0,-1-4 12 0,-7 14-1 15,13-19 3-15,-13 19-7 16,8-18-5-16,-8 18-8 0,9-11-12 0,-9 11-1 15,0 0-1-15,0 0-1 0,0 0 3 0,0 0-6 16,0 0 1-16,0 0-3 0,16 35-5 16,-12-22 1-16,4 2-5 0,-2 0 1 0,2 1-9 15,-1-2-32-15,5 0-39 16,-1-1-51-16,1 1-60 0,-1-4-75 16,-1-1-175-16,1-3-441 0,-2-4-220 15</inkml:trace>
  <inkml:trace contextRef="#ctx0" brushRef="#br0" timeOffset="10215.03">28606 8082 2649 0,'18'-4'40'0,"-18"4"13"16,0 0-2-16,0 0-5 16,0 0-7-16,0 0 2 0,0 0 5 0,0 0-2 15,0 0-1-15,0 0-5 16,0 0-3-16,0 0 0 0,24 0 3 0,-24 0 9 0,0 0-6 15,0 0-3-15,0 0-7 0,0 0-2 0,0 0-3 16,0 0-5-16,11-7-2 16,-11 7-5-16,0 0 1 0,0 0 7 0,0 0 19 0,0 0 17 15,0 0 6-15,0 0 2 16,0 0-5-16,-9 39-6 0,9-39-3 0,-10 25-4 16,2-13-5-16,0 1-2 15,-1 1-7-15,2-3-4 0,-1 3-5 0,8-14-24 16,-18 20-39-16,11-13-50 0,7-7-65 15,-9 15-69-15,9-15-121 0,-9 7-637 16,9-7-438-16</inkml:trace>
  <inkml:trace contextRef="#ctx0" brushRef="#br0" timeOffset="10620.01">28782 7884 2876 0,'0'0'-92'0,"0"0"15"0,0 0 6 0,0 0 12 16,0 0 6-16,0 0 13 16,0 0 3-16,0 0 19 0,0 0 0 0,0 0 6 15,-9 51 0-15,9-51 2 16,2 23 6-16,0-10 1 0,-2-13 15 0,7 22-3 16,-3-11 12-16,-4-11-14 0,12 19-7 15,-5-11-3-15,-7-8-4 0,15 11 9 0,-15-11-11 16,16 4 1-16,-16-4 23 15,0 0 7-15,28-8 14 0,-28 8 9 0,19-11-1 16,-10 1 21-16,-9 10 15 0,17-18 12 0,-9 8 13 0,0 0 17 16,-8 10 1-16,16-18 1 15,-10 11-4-15,-6 7-4 0,8-12-13 0,-8 12-14 16,0 0-15-16,11-10-7 16,-11 10-6-16,0 0-4 0,0 0-4 0,0 0-3 0,0 0-7 15,0 0-3-15,10 29-3 16,-10-29-4-16,7 25-3 0,-3-9 0 0,0 1-5 15,1-1-2-15,1-1-7 16,0 0-23-16,0-2-39 0,0 0-55 0,4-1-76 16,-2-2-99-16,-8-10-171 0,14 9-534 0,-5-6-440 0</inkml:trace>
  <inkml:trace contextRef="#ctx0" brushRef="#br0" timeOffset="10859.58">29212 7775 2979 0,'0'0'-53'15,"8"-14"31"-15,-8 14 4 0,0 0 1 0,8-8 6 16,-8 8 41-16,0 0 26 16,0 0 9-16,0 0 2 0,0 0-4 0,15 40 0 0,-12-23 11 15,1 1 5-15,0 1-8 16,0 7-5-16,-2-2-4 0,2 1-11 0,-2 4 1 15,0-1-10-15,0-1-15 16,-2-1-42-16,-2 0-51 0,0 3-70 0,0-3-60 0,-6-4-108 16,0 1-609-16,-4-2-305 0</inkml:trace>
  <inkml:trace contextRef="#ctx0" brushRef="#br0" timeOffset="16330.34">26333 9179 829 0,'0'0'257'0,"-15"11"-47"0,15-11-68 0,0 0-37 0,0 0-3 15,0 0-25-15,0 0-3 16,-14 7 10-16,14-7 7 0,0 0 6 0,0 0 4 15,0 0 6-15,0 0 8 16,0 0 14-16,0 0 3 0,0 0 3 0,0 0-6 0,0 0-10 16,0 0-14-16,0 0-8 0,0 0-14 0,0 0-9 15,0 0-10-15,0 0-13 16,0 0-9-16,0 0-4 0,0 0-5 0,0 0-3 0,0 0-7 16,20-42-1-1,-20 42-3-15,11-12-5 0,-11 12-4 0,19-11 2 16,-19 11-2-16,15-8-3 0,-15 8-1 15,18-3 0-15,-18 3-6 0,16-3 0 0,-16 3 0 16,0 0-4-16,24 8 5 0,-24-8-1 0,9 16-2 0,-9-16 3 16,2 22-3-16,-2-22 2 15,-6 29 0-15,1-12 3 0,-1-1-1 0,-3 4 0 16,0-1 2-16,2 0 1 16,-4 0-2-16,-1 0 3 0,3 1 6 0,1-4-1 0,-6 2-3 15,3-4 2-15,4-1 2 16,-5 0-3-16,6-2-1 0,6-11-3 0,-15 19 7 15,11-11-2-15,4-8 1 16,-10 11 0-16,10-11-7 0,0 0 2 0,0 0-4 0,0 0 2 16,0 0-3-16,0 0 1 0,0 0-2 0,0 0 5 15,0 0 2-15,12-57 2 16,-4 44-1-16,-3 0 0 0,3-1 8 0,2 1-2 0,-1 0 6 16,1-1 6-16,-3 1-3 15,3 1 7-15,-2 1 9 0,-3 0 0 0,-5 11 0 16,16-18-3-16,-10 10-5 15,-6 8-6-15,9-13-2 0,-9 13-6 0,0 0 4 0,12-7 6 16,-12 7 9-16,0 0 3 0,0 0-1 0,0 0-2 16,15 25-3-16,-15-25-3 15,5 18-2-15,-5-18-4 0,6 22-4 0,-1-12 1 16,-5-10-2-16,7 25-1 16,-1-15-3-16,1 2-2 0,-7-12-17 0,16 17-26 0,-7-9-40 15,-9-8-49-15,23 8-54 16,-8-5-52-16,-15-3-52 0,27-2-107 0,-9-2-126 15,-3-4-395-15,-5 1-291 16</inkml:trace>
  <inkml:trace contextRef="#ctx0" brushRef="#br0" timeOffset="16839.56">26340 8978 2639 0,'0'0'-95'0,"0"0"30"15,0 0 15-15,0 0 18 16,0 0 17-16,0 0 17 0,0 0 20 0,0 0 18 15,0 0 17-15,0 0 8 16,0 0 13-16,0 0 8 0,0 0 12 0,0 0-4 0,24-15-9 16,-24 15-4-16,0 0 2 0,9-10-10 0,-9 10-3 15,12-10-2-15,-12 10 3 16,11-11-2-16,-11 11 4 0,11-8-6 0,-11 8-6 16,14-7-10-16,-14 7-7 15,0 0-5-15,22-7-5 0,-22 7-3 0,0 0-6 0,24 8 1 16,-24-8 0-16,21 11-7 15,-7-2 2-15,-5-4-3 0,2 3-1 0,-11-8-1 16,24 16-2-16,-17-11 0 0,-7-5 1 0,18 7-1 0,-18-7 0 16,16 8-4-16,-16-8-1 15,20-2 2-15,-20 2-4 0,0 0-1 0,21-11 1 16,-21 11-4-16,11-16 1 16,-5 7-1-16,-6 9-1 0,9-20 0 0,-9 20-4 0,9-19-7 15,-9 19-16-15,3-19-37 16,-3 19-33-16,4-14-46 0,-4 14-35 0,-2-12-42 15,2 12-76-15,0 0-669 16,-4-15-401-16</inkml:trace>
  <inkml:trace contextRef="#ctx0" brushRef="#br0" timeOffset="17379.62">26846 9426 2879 0,'0'0'-92'0,"0"0"28"0,-10-10 15 0,10 10 38 0,0 0 24 16,0 0 26-16,0 0 15 16,0 0 9-16,0 0-11 0,0 0 2 0,0 0-6 15,0 0-7-15,0 0-3 16,0 0 0-16,0 0-2 0,0 0-3 0,45-4-7 0,-45 4 0 15,23 4-5-15,-23-4-1 16,24 3-6-16,-8 0-28 0,-16-3-32 0,32 1-54 16,-20 2-39-16,2-3-54 0,-14 0-109 0,25-7-470 15,-18 4-63-15</inkml:trace>
  <inkml:trace contextRef="#ctx0" brushRef="#br0" timeOffset="17531.57">26961 9324 2449 0,'-23'-6'107'0,"23"6"10"0,-14-3-15 0,14 3-14 16,0 0-12-16,0 0-8 0,0 0-7 0,0 0-3 0,0 0-12 16,0 0-6-16,0 0-14 15,0 0-14-15,54-8-25 0,-54 8-29 0,33 0-48 16,-14 0-66-16,3-4-98 0,-2 4-575 16,-2-3-159-16</inkml:trace>
  <inkml:trace contextRef="#ctx0" brushRef="#br0" timeOffset="18449.58">27340 9203 2441 0,'0'0'-68'0,"0"0"16"0,0 0 4 0,0 0 14 0,0-24 24 16,0 24 21-16,0 0 19 15,0 0 15-15,6-15 5 0,-6 15-4 0,0 0-2 16,9-9-3-16,-9 9-7 16,0 0 4-16,11-10-7 0,-11 10 0 0,0 0-9 15,0 0-7-15,14-7 9 0,-14 7-10 16,0 0 10-16,16-6-8 0,-16 6 6 0,0 0-15 15,15-4-3-15,-15 4 3 16,0 0 11-16,0 0-8 0,21-2 12 0,-21 2 8 16,0 0-1-16,0 0-2 0,0 0 15 0,25 3-5 0,-25-3 4 15,0 0 1-15,10 9-4 16,-10-9-6-16,0 0 2 0,9 11-2 0,-9-11-3 16,5 11-6-16,-5-11-2 15,0 0 4-15,4 21 2 0,-4-21 7 0,0 16 3 0,0-16 0 16,-2 18-2-16,2-18 0 15,-4 22-3-15,4-22 1 0,-7 21-6 0,2-8 0 16,5-13-6-16,-8 21 1 0,3-10-4 0,5-11-2 16,-12 21-2-16,4-13 2 0,8-8 4 15,-12 17-6-15,12-17 0 0,-11 15 1 0,11-15-3 16,-9 12-1-16,9-12-1 16,-12 9-2-16,12-9 2 0,0 0 2 0,-10 14-3 15,10-14 2-15,0 0 0 16,0 0-2-16,0 0-3 0,0 0-1 0,-11 8 1 0,11-8-3 15,0 0-2-15,0 0-1 16,0 0 1-16,0 0 3 0,0 0-4 0,0 0-2 16,0 0 4-16,0 0 1 0,22-39-3 0,-22 39 1 0,14-15 1 15,-6 5-1-15,1-1-2 16,0 0 4-16,0-1-6 0,0 0 3 0,1-1 1 16,0 2-2-16,0-2 1 15,-1 1-2-15,2 1 5 0,-3-3-4 0,1 5 4 16,-9 9-1-16,17-23-1 0,-9 13 7 15,-8 10-4-15,10-17 3 0,-10 17-3 0,11-15-1 16,-11 15 6-16,9-11-4 0,-9 11-3 0,9-10-2 16,-9 10-1-16,0 0 0 15,7-13-3-15,-7 13 3 0,0 0 1 0,0 0 2 0,0 0-3 16,0 0 1 0,0 0-1-16,0 0 1 0,0 0 5 0,0 0 6 0,0 0 4 15,0 0 8-15,0 0 0 16,0 0 5-16,0 0 3 0,-34 38 7 0,34-38-4 15,-8 18 2-15,8-18-3 0,-6 19-4 16,6-19-3-16,-2 20-5 0,2-20 1 0,0 21 0 16,0-21-2-16,6 23 3 0,-2-14 0 0,2 2-1 15,3-1 5-15,0 2 0 0,2-2-5 16,0-1 0-16,2 0-4 0,3-1 4 0,-5-1-7 16,5-1-15-16,-1-2-23 15,-15-4-37-15,28 6-42 0,-14-6-61 0,-14 0-54 16,29-6-72-16,-13 0-156 15,-4-1-166-15,-2-1-222 0,-10 8-171 0</inkml:trace>
  <inkml:trace contextRef="#ctx0" brushRef="#br0" timeOffset="18769.59">27980 9290 2408 0,'0'0'-46'0,"0"0"40"15,0 0 15-15,0 0 16 0,0 0 26 0,0 0 19 16,0 0 3-16,0 0-3 15,0 0-10-15,0 0-2 0,0 0-8 0,0 0-3 0,38-8-2 16,-38 8-3-16,27-4-5 0,-12 4-3 0,-15 0-7 16,34-1-19-16,-13 1-37 15,-4-3-45-15,6 3-52 0,-5-1-65 0,2-1-132 16,-3-2-402-16,0 2 9 16</inkml:trace>
  <inkml:trace contextRef="#ctx0" brushRef="#br0" timeOffset="19319.75">28292 9155 2198 0,'0'0'0'0,"0"-17"8"0,0 17-3 16,0 0 15-16,0 0 8 0,9-21 20 15,-9 21-5-15,8-10 3 0,-8 10-7 0,14-10 4 16,-14 10-16-16,12-7 12 15,-12 7 0-15,15-6-2 0,-15 6-2 0,17-2 1 16,-17 2-3-16,0 0 7 0,23 9 0 0,-23-9 7 0,16 16 1 16,-8-6-2-16,-2 2-5 15,0 2 6-15,-4 3-4 0,2 1-1 0,-1 1-3 16,-3 2 4-16,0 0-4 16,0 0 4-16,-2 0 0 0,-1-1 7 15,1 0 1-15,-4 1 9 0,0-5 3 0,-2 2 1 16,0-4-2-16,1 0-5 0,4-2 1 0,3-12-4 15,-11 19 1-15,11-19-4 16,-6 11-7-16,6-11-3 0,0 0-11 0,0 0-3 0,0 0-6 16,0 0-7-16,0 0-2 0,0 0-6 0,20-39-1 15,-9 19-6-15,1-2 1 16,0 2 0-16,-2-1 1 0,3 0 0 0,0 0-2 16,-3 0 8-16,1 2 9 0,-3 4 2 15,1 0 9-15,-1 3 3 0,-1-1-2 0,-7 13-5 16,8-16 0-16,-8 16 15 15,0 0 18-15,0 0-5 0,0 0-2 0,0 0 1 16,0 0-1-16,0 0-4 0,0 0 1 0,0 0 0 0,2 47-10 16,-2-47-2-16,0 24-5 15,4-8-1-15,1-3-4 0,0 2-5 0,1-1 3 16,4-1-2-16,3 0-10 16,2 0-20-16,4-1-30 0,-3-5-41 0,4-1-52 0,-1 1-55 15,2-4-50-15,0-1-49 16,-1-2-110-16,0-2-125 0,-4-1-408 0,0-3-340 15</inkml:trace>
  <inkml:trace contextRef="#ctx0" brushRef="#br0" timeOffset="21470">28328 8893 2711 0,'0'0'-118'0,"0"0"24"0,0 0 27 15,0 0 12-15,0 0 25 16,0 0 19-16,0 0 34 0,0 0 18 0,0 0 8 0,0 0 4 15,0 0 1-15,0 0 11 16,0 0 6-16,0 0 4 0,0 0-2 0,39-15 5 16,-39 15-8-16,19-4-1 0,-19 4-8 0,26-1-4 15,-26 1-5-15,26-4 0 0,-8 4-6 16,0-2-7-16,1 0-3 0,0 0-2 0,0 2-8 16,-19 0-2-16,41 0-4 15,-20 0 1-15,-2 0-5 0,-2 2-2 0,2-2-15 16,-19 0-29-16,28 0-47 0,-28 0-45 15,23 2-56-15,-15-2-83 0,-8 0-167 0,16-2-336 16,-16 2-52-16</inkml:trace>
  <inkml:trace contextRef="#ctx0" brushRef="#br0" timeOffset="23449.77">26113 10580 2201 0,'0'0'-51'0,"0"0"19"16,0 0 9-16,0 0 4 0,0 0 9 0,0 0 4 15,0 0 22-15,-8-18 1 0,8 18 5 16,0 0-9-16,0 0 9 0,0 0 19 0,0 0-4 16,0 0 8-16,0 0 10 15,0 0 8-15,-8-15 4 0,8 15 2 0,0 0-10 0,0 0-3 16,0 0-6-16,0 0-2 15,0 0-7-15,-2-19-5 0,2 19-2 0,0 0-3 16,0 0-4-16,0 0 2 0,10-24-11 16,-10 24 2-16,8-12-1 0,-8 12 2 0,11-14-4 15,-11 14-2-15,14-11 2 0,-14 11-2 0,15-9-1 16,-15 9 2-16,18-9-7 16,-18 9 1-16,16-8-2 0,-16 8-3 0,20-4-3 15,-20 4 4-15,19 0-5 0,-19 0 3 16,0 0-5-16,26 5 11 0,-26-5 2 0,16 12 5 15,-10-7 2-15,-6-5-1 16,12 18 2-16,-12-18 2 0,5 20-2 0,-5-7-3 16,0-13 2-16,-2 23 4 0,2-23 4 0,-6 29 3 0,-3-15-4 15,1 1 8-15,1-2-3 16,-5-1-4-16,-1 1 1 0,2-1-2 0,0-3-2 16,0 0-1-16,-1 1-1 15,12-10 0-15,-15 16-2 0,15-16 0 0,-14 11-2 0,14-11-7 16,-9 5-11-16,9-5-2 15,0 0-7-15,0 0-2 0,0 0 4 0,0 0-7 16,0 0-4-16,0 0 1 0,0 0 1 0,52-24 2 16,-39 15 2-16,1-1 6 15,1-3-6-15,1-1 3 0,0 1 9 0,-2-1 0 0,1 1 14 16,-3 0 14-16,-1 2 8 16,0 2 9-16,-2-2 7 0,-9 11 4 0,15-15-2 15,-8 8-4-15,-7 7-5 0,12-11-8 16,-12 11-1-16,0 0 8 0,0 0 9 0,0 0 2 15,0 0 2-15,0 0-3 16,0 0-3-16,0 0 2 0,0 0-2 0,0 0-2 16,0 0-10-16,-6 47-2 0,6-47-1 0,-2 22-5 0,2-22 0 15,2 21-3-15,4-9-5 16,-2 1-1-16,-4-13-3 0,16 23-7 0,-5-11-17 16,2-3-14-16,1-1-34 15,-1 0-29-15,0-5-41 0,2 1-45 0,-15-4-44 0,29 1-47 16,-29-1-79-1,29-5-142-15,-20 2-443 0,1-5-328 0</inkml:trace>
  <inkml:trace contextRef="#ctx0" brushRef="#br0" timeOffset="23959.98">26196 10265 2658 0,'0'0'-107'0,"0"0"44"0,0 0 24 16,0 0 36-16,0 0 38 0,0 0 11 15,0 0 17-15,0 0 5 0,0 0 7 0,0 0 1 16,0 0 0-16,0 0 5 0,0 0 12 0,0 0 1 16,0 0 3-16,0 0 4 15,0 0-9-15,30-30-9 0,-30 30-3 0,15-9-9 0,-15 9-9 16,13-10-6-16,-13 10-8 16,12-7-3-16,-12 7-8 0,17-6-6 0,-17 6-2 15,0 0-6-15,23 0-1 16,-23 0-3-16,21 6-3 0,-8 1 2 0,1-1-3 0,-3 3-3 15,5-1 0-15,-3-1 1 16,-2 1-1-16,5 2-2 0,-3-3-3 0,-1-1 5 16,1 0-1-16,-13-6-3 0,20 9 2 0,-20-9-11 0,18 2-3 15,-18-2-2-15,0 0 3 16,27-8-5-16,-27 8 2 0,14-17 4 0,-8 7 0 16,-6 10 0-16,9-18 4 15,-2 6-11-15,-2-1-17 0,-5 13-21 0,6-21-42 0,-6 21-65 16,5-17-49-16,-5 17-77 15,0 0-156-15,-5-23-455 0,1 15-269 0</inkml:trace>
  <inkml:trace contextRef="#ctx0" brushRef="#br0" timeOffset="24250.14">26364 10026 2717 0,'0'0'121'15,"0"0"41"-15,0 0-18 0,0 0-23 0,0 0-12 0,0 0-11 16,0 0-6-16,0 0-10 15,0 0-8-15,13-14-11 0,-13 14-17 0,0 0-15 16,0 0-23-16,0 0-36 0,0 0-57 0,0 0-70 0,0 0-89 16,0 0-201-1,0 0-441-15,0 0-261 0</inkml:trace>
  <inkml:trace contextRef="#ctx0" brushRef="#br0" timeOffset="24790.08">26766 10580 2657 0,'0'0'-45'0,"0"0"30"15,0 0 7-15,0 0 27 0,0 0 16 0,0 0 30 16,0 0 24-16,0 0 12 15,0 0 3-15,0 0-8 0,0 0 3 0,34-4 3 0,-34 4 5 16,18-1-1-16,-18 1-3 0,27 1-14 0,-27-1-8 16,28 0-14-16,-15 0-7 15,-13 0-26-15,31 0-30 0,-31 0-46 0,27-1-60 0,-27 1-63 16,23 0-52-16,-23 0-97 16,19-4-624-16,-19 4-356 0</inkml:trace>
  <inkml:trace contextRef="#ctx0" brushRef="#br0" timeOffset="24969.68">26781 10492 2836 0,'0'0'-4'15,"0"0"25"-15,0 0-13 16,0 0-10-16,0 0-5 0,0 0 8 0,0 0 14 0,0 0-1 16,0 0-1-16,0 0-9 15,48-11-7-15,-48 11 1 0,30-3 0 0,-14 3-6 16,-16 0-30-16,31 3-28 15,-13-3-59-15,0 0-52 0,-3-3-117 0,4 3-392 16,-6-1 66-16</inkml:trace>
  <inkml:trace contextRef="#ctx0" brushRef="#br0" timeOffset="25739.73">27378 10604 2006 0,'0'0'-16'0,"0"0"25"0,-12 23 14 0,12-23 23 0,0 0 14 15,0 0 23-15,0 0 30 16,0 0 15-16,0 0 10 0,0 0 9 0,0 0 1 16,0 0-7-16,0 0-3 15,0 0-15-15,0 0-8 0,0 0-12 0,0 0-8 0,0 0-14 16,0 0-7-16,0 0-6 15,0 0-11-15,0 0-6 0,0 0-2 0,0 0-5 16,3-56-5-16,-3 56-4 0,0-31-6 0,2 12-4 16,0-2-3-16,1-4-5 15,1 0-3-15,-2-2-1 0,2 1-1 0,0 4-2 0,2-4-19 16,-2 5 2-16,1 2 2 16,-3 2 3-16,2 0 1 0,-2 1 1 0,-2 16 0 15,7-24 2-15,-7 24-1 16,7-21-2-16,-7 21-3 0,2-15-3 0,-2 15 2 0,0 0 4 15,0 0 1-15,0 0 1 16,0 0 1-16,0 0 0 0,0 0 2 0,0 0-4 16,25 40 4-16,-20-25 0 0,-1 4-4 0,2-2 3 0,-3 6-5 15,4 0 6-15,-1-2-4 16,2 4 0-16,-2-3 2 0,0 0 3 0,1 1-2 16,-3-1 4-16,2-1-2 15,0-3 1-15,-1-2-1 0,-1 2-2 0,0-3 3 16,-2-2-3-16,-2-13-1 0,8 23-4 15,-8-23-28-15,4 18-34 0,-4-18-52 0,7 9-69 16,-5-4-51-16,-2-5-92 0,0 0-132 0,0 0-410 16,0 0-231-16</inkml:trace>
  <inkml:trace contextRef="#ctx0" brushRef="#br0" timeOffset="25899.71">27431 10525 2596 0,'0'0'-3'0,"0"0"19"15,-7-11-10-15,7 11-18 16,0 0 8-16,0 0-5 0,0 0 6 0,0 0 3 16,0 0-9-16,37-7-16 0,-37 7-13 0,27 0-13 15,-27 0-10-15,34 0-27 16,-15 0-46-16,0-2-102 0,3 2-382 0,-4 0 169 0</inkml:trace>
  <inkml:trace contextRef="#ctx0" brushRef="#br0" timeOffset="27209.71">27788 10452 1796 0,'0'0'18'0,"0"0"16"0,0-32-5 16,0 32-5-16,0 0 0 15,0 0 4-15,0 0-7 0,0 0 1 0,10-25-6 16,-10 25 8-16,0 0 0 16,8-17-4-16,-8 17 18 0,10-13 11 0,-10 13 13 0,13-16-27 15,-6 9-6-15,-7 7-1 16,15-12-8-16,-3 7-3 0,-12 5-7 0,13-8 2 15,-13 8 2-15,19-6-3 0,-19 6-5 0,0 0-3 16,25 2 0-16,-25-2 3 0,15 8 5 16,-15-8 1-16,10 18-9 0,-5-8 6 0,-5-10 0 15,3 27 8-15,-5-12-11 16,2-15 10-16,-6 32 7 0,2-14 7 0,-4-1 1 16,1 2 8-16,-3 0 0 0,3-2 7 15,-1-2-2-15,-1 1 4 0,2-2-1 0,-2-4 8 16,9-10-2-16,-11 22-2 15,11-22 5-15,-11 14 0 0,11-14-9 0,-7 10-7 16,7-10-12-16,0 0-2 0,0 0-4 0,0 0-4 0,0 0-1 16,0 0 0-16,0 0-3 15,0 0-2-15,35-46-1 0,-25 29 4 0,3-4-3 16,-4 1-5-16,5 0 5 16,-1 1 6-16,-1-2 12 0,-1 4-5 0,0-2 5 0,-2 4 8 15,0 2-1-15,0-2 4 16,1 3-1-16,-2 2-5 0,-8 10-4 0,8-17-6 15,-8 17-5-15,5-10 16 16,-5 10 9-16,0 0 2 0,0 0 3 0,0 0 0 0,0 0-4 16,0 0-2-16,0 0 1 0,0 0-5 0,0 50 0 15,3-36-3-15,-3-14-3 16,7 26-2-16,-3-11-5 0,2-1-2 0,3-1-2 16,0 0-3-16,1 1-3 0,0-3-19 15,4 1-27-15,-2-3-40 0,0-1-55 0,4-3-59 16,-4 1-54-16,-12-6-103 15,25 4-175-15,-14-7-383 0,-11 3-277 0</inkml:trace>
  <inkml:trace contextRef="#ctx0" brushRef="#br0" timeOffset="27649.81">27791 10159 2599 0,'0'0'-99'16,"0"0"28"-16,0 0 6 0,0 0 12 0,0 0 40 16,0 0 25-16,0 0 14 15,0 0 12-15,0 0 2 0,0 0 16 0,0 0 1 0,0 0 19 16,0 0 12-16,0 0 5 15,0 0 2-15,0 0 2 0,22-44-2 0,-22 44-2 16,11-15-1-16,-11 15-12 0,12-10-6 0,-12 10-10 0,8-9-10 16,-8 9-7-16,0 0-5 15,19-7-7-15,-19 7-1 0,0 0-2 16,21 0-2-16,-21 0-6 0,23 7 0 16,-23-7-4-16,23 5-3 0,-8-1-4 0,-15-4 19 15,28 7-3-15,-15-4-1 0,-13-3-4 16,22 4-3-16,-22-4-2 0,23 0 2 0,-23 0-4 15,25-7 2-15,-15 2-4 16,-10 5 4-16,23-14-5 0,-12 7 3 0,-1-3 0 16,-10 10-5-16,17-15-7 0,-12 8-13 0,-5 7-19 0,13-12-27 15,-13 12-48-15,0 0-60 16,12-11-59-16,-12 11-110 0,0 0-643 0,0 0-424 16</inkml:trace>
  <inkml:trace contextRef="#ctx0" brushRef="#br0" timeOffset="27990.17">28370 10394 2962 0,'0'0'-87'0,"0"0"5"0,0 0-7 16,22-8 3-16,-22 8 4 15,0 0 18-15,24-4-12 0,-24 4 5 0,19-2-7 16,-19 2 0-16,27-4 4 15,-27 4 2-15,25-4 18 0,-12 3-10 0,-1-2-11 0,-1 0-25 16,-1-1-56-16,-10 4-124 0,16-6-141 0,-16 6 132 16</inkml:trace>
  <inkml:trace contextRef="#ctx0" brushRef="#br0" timeOffset="28179.6">28496 10290 1377 0,'-26'16'65'15,"26"-16"-11"-15,-2 13 0 16,2-13-7-16,-2 20 15 0,2-20 9 0,0 26-1 0,0-26-14 16,4 30-1-16,-4-13-2 0,1 0-5 0,5 0-2 15,-4 1 5-15,0-1-6 16,0-1 6-16,2 1-16 0,-2-1-11 0,0 0-38 16,3-3-56-16,-3-4-47 0,-2-9-101 15,4 15-371-15,-4-15 211 0</inkml:trace>
  <inkml:trace contextRef="#ctx0" brushRef="#br0" timeOffset="28449.74">28763 10133 1769 0,'0'0'61'0,"0"0"12"0,0 0-10 0,0 0-14 15,0 0 10-15,0 0 23 0,0 0 7 0,0 0 7 16,0 0-5-16,19 35 1 16,-19-35 5-16,-3 29 2 0,3-10 4 0,0-2-1 15,-2 4-6-15,4 0-12 0,-2 0-7 16,0 0-13-16,3 1-3 0,-3-2-7 0,2-1-5 16,0 0-7-16,0 0-10 15,-2-4-20-15,0-15-29 0,4 25-44 0,-4-14-48 0,2-1-68 16,-2-10-107-16,3 13-585 15,-3-13-232-15</inkml:trace>
  <inkml:trace contextRef="#ctx0" brushRef="#br0" timeOffset="29019.58">28731 10203 2583 0,'-4'-16'-53'0,"4"16"22"16,-6-23-4-16,1 12 0 0,5 11 6 0,-5-17 25 0,5 17 25 15,-4-17 12-15,4 17 19 0,0 0 18 0,-2-23 1 16,2 23 1-16,0 0 7 16,6-19-12-16,-6 19-9 0,10-13-5 0,-10 13-15 15,18-10-14-15,-5 5-13 16,-13 5-15-16,32-9-11 0,-16 8-4 0,2-1-5 0,2 0 3 16,2 0 8-16,-1 2-4 15,0 0 0-15,0 2 3 0,1 0 7 0,-4 1-5 16,2 2 2-16,-3 0 6 15,-1 1-1-15,-2 2 0 0,-2 1 3 0,-4 1 1 0,-3 1-3 16,-5-11 9-16,8 21-5 0,-8-21 3 0,-4 24-3 16,-5-14 0-16,1 2 4 15,-2-2-1-15,-6-1 0 0,2 1 6 0,-3-3 7 16,0 0-5-16,1-1 13 0,3-2-4 16,-3 1 4-16,16-5 3 0,-25 4 3 15,25-4 2-15,-19 3-7 0,19-3-12 16,0 0-3-16,0 0-23 0,0 0-15 0,0 0-6 15,0 0-6-15,0 0 6 0,0 0 5 0,0 0-4 0,0 0 6 16,0 0 6-16,50-16-4 16,-50 16 5-16,28 2 7 0,-28-2 7 0,32 4-4 15,-15-1-5-15,-1 4 20 16,0 0 6-16,-2 1 17 0,1 0-2 0,0 2 3 0,-2 2-2 16,-1 2-1-16,2 1 1 15,-4 0 0-15,-2-2 4 0,0 5 0 0,-3-3 7 16,-3 0 6-16,-2-15 15 15,-2 25 0-15,2-25-2 0,-11 26-4 16,1-16-3-16,-3-1-9 0,-2 1-4 0,-2-4-2 0,-2-1-8 0,-2-1-16 16,0 0-35-16,0-4-34 15,0 0-53-15,-1 0-61 0,4-4-39 0,-2-2-130 16,4-1-468-16,0-1-128 16</inkml:trace>
  <inkml:trace contextRef="#ctx0" brushRef="#br0" timeOffset="29579.57">29309 10133 2499 0,'0'0'7'0,"0"0"-1"0,0 0-3 16,0 0-3-16,0 0 3 16,0 0 3-16,0 0-6 0,0 0 5 0,-2 38-1 0,2-38 2 15,-2 19-1-15,2-19-5 16,2 22 16-16,-2-22 11 0,2 21 4 0,-2-21-10 15,6 19 1-15,-6-19-3 16,8 17 0-16,-8-17-4 0,12 14 0 0,-12-14-5 0,12 9-7 16,-12-9-6-16,16 4 0 0,-16-4-1 0,0 0 2 15,24-6-14-15,-24 6 7 16,21-13 6-16,-11 5 8 0,0-5 1 0,0-1 14 16,-2 1 12-16,0-2 22 0,1 0 16 15,0 1 14-15,-3 4 4 0,-6 10 9 0,11-24 3 16,-7 16-5-16,-4 8-4 15,8-14-18-15,-8 14-6 0,0 0-12 16,11-16-5-16,-11 16 6 0,0 0 5 0,0 0 6 0,0 0-2 0,0 0-6 16,0 0-2-16,0 0-3 15,6 36-7-15,-6-36-4 0,5 23-6 0,-3-10-2 16,-2-13-3-16,6 29-5 16,-2-14-2-16,0-2-3 0,-2 1-17 0,4-1-26 0,-6-13-33 15,8 19-50-15,-2-7-67 16,-2-3-69-16,0-1-120 0,2-3-139 0,-6-5-392 15,7 10-272-15</inkml:trace>
  <inkml:trace contextRef="#ctx0" brushRef="#br0" timeOffset="30069.82">29216 10009 2739 0,'-7'-14'6'0,"7"14"13"16,0 0-3-16,0 0 0 0,0 0 2 0,0 0 14 15,15-34 6-15,-15 34 4 16,12-15 8-16,-5 6 4 0,-7 9 5 0,13-12 5 16,-13 12 0-16,12-10-1 0,-12 10-2 15,15-6-3-15,-15 6-5 0,0 0-5 0,22 0-3 16,-22 0-6-16,16 10-1 15,-6-3-6-15,-10-7-1 0,22 16-3 0,-7-9-6 16,0 1 4-16,0-1-7 0,-1 1 0 0,2-2 1 0,-2 1-1 16,0-2-3-16,-14-5 4 15,28 4-9-15,-15-4 4 0,-13 0-2 0,26-4 4 16,-26 4 4-16,22-10-5 16,-8 2-1-16,-4 0-3 0,-10 8-9 0,17-15-18 0,-11 8-38 15,-6 7-56-15,11-16-79 16,-7 9-101-16,0-1-202 0,-4 8-379 0,0-17-234 15</inkml:trace>
  <inkml:trace contextRef="#ctx0" brushRef="#br0" timeOffset="30469.56">29171 9246 2569 0,'-34'4'-96'16,"34"-4"13"-16,0 0 4 0,0 0 10 0,0 0 16 15,0 0 1-15,0 0-6 16,0 0 1-16,0 0-3 0,0 0 1 0,0 0 9 16,0 0 9-16,0 0 5 0,0 0 15 0,0 0 17 0,0 0 19 15,0 0 29-15,0 0 29 16,0 0 26-16,0 0 28 0,0 0 29 0,49 15 5 0,-49-15-4 16,4 19-14-16,-4-19-10 15,-4 22-20-15,4-22-6 0,-9 22-15 0,3-11-31 16,-2 1-43-16,-1-2-59 15,9-10-68-15,-15 17-79 0,7-10-180 0,0-2-420 16,8-5-90-16</inkml:trace>
  <inkml:trace contextRef="#ctx0" brushRef="#br0" timeOffset="30945.62">29607 9029 2333 0,'0'0'-28'0,"0"0"38"16,0 0-10-16,0 0 18 0,0 0 20 15,0 0 11-15,0 0-2 0,0 0 0 0,0 0 1 0,0 0-8 16,0 0-2-16,-21 49 1 15,21-49-7-15,2 25-7 0,-2-25 1 0,2 23-1 16,2-11 0-16,-4-12-4 0,7 20 1 0,-7-20-2 0,6 16-6 16,-6-16-22-16,11 11-5 15,-11-11-10-15,0 0-5 0,16 5 8 0,-16-5-6 16,0 0 6-16,0 0 1 16,24-18 4-16,-24 18 3 0,14-19 5 0,-5 8 4 0,-2-3 23 15,1 3 20-15,-2-1 19 16,-6 12 11-16,13-23 15 0,-7 15 11 0,-6 8 1 15,9-14-10-15,-9 14-11 16,0 0 11-16,9-12 0 0,-9 12 2 0,0 0-9 0,0 0-9 16,0 0-5-16,0 0-6 0,8 34-5 0,-8-34-8 15,4 21-4-15,-2-7-4 16,-2-14-1-16,10 25-5 0,-5-12-3 0,4-3-4 16,-1 3-23-16,0-4-42 15,-8-9-47-15,15 16-64 0,-4-11-57 0,-5-1-47 0,-6-4-61 16,15 3-629-16,-15-3-362 15</inkml:trace>
  <inkml:trace contextRef="#ctx0" brushRef="#br0" timeOffset="31369.96">29501 8869 2756 0,'0'0'-95'0,"0"0"36"16,0 0 1-16,0 0 7 0,0 0 1 15,0 0 4-15,0 0 5 0,0 0 1 16,0 0 12-16,15-40 5 0,-15 40-2 0,9-14 2 15,-9 14 9-15,12-12 8 0,-12 12 10 0,10-12 1 16,-10 12 9-16,16-10 16 0,-16 10-15 0,14-6 5 16,-14 6 0-16,0 0-1 0,28 3-2 15,-28-3-5-15,21 3-3 0,-21-3 11 0,24 8 15 16,-10-4 26-16,-1 2-4 16,2-2 1-16,-15-4-5 0,23 7-1 0,-11-3-4 15,-12-4 18-15,22 4 3 16,-22-4 2-16,23-3 10 0,-23 3 7 0,21-3-7 0,-21 3-1 15,21-6-13-15,-21 6-10 16,18-12-7-16,-18 12-14 0,14-9-33 0,-14 9-62 16,13-7-78-16,-8 1-79 0,-5 6-175 0,4-9-437 0,-4 9-158 15</inkml:trace>
  <inkml:trace contextRef="#ctx0" brushRef="#br0" timeOffset="31719.72">29895 9138 2387 0,'0'0'-54'0,"0"0"32"15,0 0-4-15,0 0 2 16,0 0 3-16,13-21-2 0,-13 21 9 0,0 0 2 16,19-10-1-16,-19 10-1 0,18-6 1 15,-18 6 24-15,22-8-14 0,-22 8 5 16,23-5-9-16,-12 1-2 0,-11 4-24 15,23-7-30-15,-13 3-43 0,0 0-41 0,-10 4-62 16,10-11-303-16,-8 3 315 0</inkml:trace>
  <inkml:trace contextRef="#ctx0" brushRef="#br0" timeOffset="31859.9">29947 8985 1567 0,'0'0'45'0,"-14"-4"10"0,14 4-2 15,0 0-2-15,0 0-5 0,0 0-4 16,0 0-1-16,0 0-6 0,0 0-12 0,0 0-15 15,0 0-15-15,0 0-35 16,0 0-32-16,51 4-52 0,-51-4-78 0,27-4-285 16,-8 2 343-16</inkml:trace>
  <inkml:trace contextRef="#ctx0" brushRef="#br0" timeOffset="32300.04">30337 8877 1552 0,'-2'-17'100'0,"2"17"4"0,0 0-2 16,0 0-9-16,0 0 14 15,0 0 13-15,-17-14 7 0,17 14-1 0,0 0-7 0,0 0-1 16,0 0 4-16,-21 27 7 16,21-27-10-16,-6 24-7 0,1-8-12 0,3-1-10 15,0 0-10-15,2-15-8 16,0 35-6-16,2-20-10 0,0 0-6 0,3 0 1 0,-1-2-12 15,-4-13-1-15,9 22-2 16,-3-13-5-16,-6-9-2 0,13 14-7 0,-13-14 2 16,14 5-8-16,-14-5-5 0,0 0-1 0,22-4 1 15,-22 4-4-15,0 0 1 16,16-19-2-16,-9 8-1 0,-1 0 1 0,1-4 1 16,-1 1 3-16,-6 14 6 0,10-27 10 15,-5 16 5-15,-5 11 3 0,6-19-1 0,-2 9-6 16,-4 10-7-16,0 0 0 15,6-16 10-15,-6 16 4 0,0 0 7 0,0 0 3 0,0 0 4 16,0 0 0-16,0 0-1 0,0 0-6 0,9 45-2 16,-9-45-5-16,5 23 0 15,-3-8-5-15,-2-15-2 0,6 24-3 0,-2-8-4 16,0-3-26-16,2-1-33 0,1-1-60 16,-7-11-69-16,13 17-88 0,-13-17-154 0,14 8-221 15,-7-4-323-15,-7-4-383 16</inkml:trace>
  <inkml:trace contextRef="#ctx0" brushRef="#br0" timeOffset="32769.87">30676 8953 2736 0,'0'0'-134'15,"0"0"41"-15,0 0 27 0,0 0 25 0,0 0 33 16,0 0 31-16,0 0 23 15,0 0 8-15,0 0-3 0,17 19-1 0,-17-19-2 16,0 0-3-16,28-1-10 0,-28 1 2 0,25 0-8 0,-25 0-2 16,25-3-31-16,-25 3-46 15,30-1-52-15,-13-2-43 0,-4 2-97 0,-13 1-477 16,25-5 20-16</inkml:trace>
  <inkml:trace contextRef="#ctx0" brushRef="#br0" timeOffset="33169.93">30932 8852 2061 0,'0'0'-41'0,"0"0"27"16,0 0 7-16,0 0 4 0,0 0 13 0,0 0 7 16,0 0 2-16,0 0 0 15,0 0 5-15,0 0-3 0,0 0-1 0,0 0 7 0,0 0-8 16,0 0 0-16,9 44 1 15,-1-39-5-15,-8-5-4 0,15 12-1 0,-15-12-14 16,15 8-2-16,-15-8-2 0,14 3-6 0,-14-3 7 16,0 0-9-16,24-3 16 15,-24 3 14-15,0 0 6 0,19-12-1 0,-19 12 27 0,12-12 10 16,-12 12 20-16,9-13 18 16,-9 13 7-16,9-13 10 0,-9 13 5 0,6-11 2 15,-6 11 1-15,0 0-14 0,8-14-12 16,-8 14 7-16,0 0 0 0,0 0-4 0,0 0-8 15,0 0-7-15,0 0-10 16,0 0-9-16,-4 45-2 0,4-45-11 0,-2 30-2 16,0-13-5-16,4 0-3 0,0 2-2 0,0-2-3 15,2 0-4-15,0 1-6 0,3-2-1 16,2-3-27-16,-1 1-37 0,0-5-61 0,3 1-75 16,-3-5-82-16,3-1-158 15,-11-4-561-15,15-1-429 0</inkml:trace>
  <inkml:trace contextRef="#ctx0" brushRef="#br0" timeOffset="33429.75">30890 8631 3003 0,'0'0'-17'0,"0"0"13"0,0 0-2 0,0 0 3 15,0 0 1-15,0 0-1 16,0 0 3-16,32-8-3 0,-32 8-3 0,25 4-39 16,-25-4-39-16,34 4-38 15,-15-4-74-15,0 0-162 0,-2 2-320 0,0-2 80 0</inkml:trace>
  <inkml:trace contextRef="#ctx0" brushRef="#br0" timeOffset="36619.61">25678 11814 1930 0,'0'0'-29'0,"0"0"26"16,0 0 6-16,0 0 7 0,0 0-5 0,0 0 11 0,17 6 18 16,-17-6 9-16,0 0 17 0,0 0 0 0,0 0 11 15,0 0 10-15,27-13 2 16,-27 13 17-16,14-10 14 0,-14 10 6 0,13-11-6 16,-13 11-10-16,18-15-8 0,-9 6-16 15,-2-3-6-15,4 1-6 0,1-5-12 16,0-3-6-16,2 4-10 0,-1-5 2 15,4 2-10-15,-2-1-2 0,-1-3-2 0,1 3 0 16,1 4-9-16,-5-2-3 0,5 2 0 0,-5 3-1 0,-2 1-7 16,3 0 0-16,-1 2-3 15,-11 9 5-15,13-11-1 0,-13 11 6 0,0 0 9 16,22 3 2-16,-22-3-1 16,0 0 1-16,15 26 6 0,-11-13-5 0,0 5 4 0,-2-3 2 15,0 4-2-15,1 2 2 16,-1-2-5-16,0 0-2 0,2 1 0 0,-3-1-6 15,4 0 0-15,-1 1-3 0,0-5-9 0,-3 0-28 16,-1-15-45-16,4 24-55 0,-2-13-60 16,0-6-69-16,-2-5-157 0,0 0-519 0,0 0-326 15</inkml:trace>
  <inkml:trace contextRef="#ctx0" brushRef="#br0" timeOffset="36789.71">25912 11682 3009 0,'0'0'89'16,"0"0"-11"-16,0 0-24 0,0 0-19 0,0 0-9 0,0 0 1 16,0 0-8-16,0 0 4 15,55-1-5-15,-33 1-21 0,-1 1-33 0,1-1-25 16,0 3-33-16,4-1-36 16,-2-2-61-16,-4 0-148 0,5 0-444 0,-3 0-80 0</inkml:trace>
  <inkml:trace contextRef="#ctx0" brushRef="#br0" timeOffset="37000.05">26488 11708 2353 0,'0'0'-11'0,"0"0"8"15,29 0 15-15,-29 0-5 0,0 0-9 0,25-1 13 0,-25 1-7 16,18-3-4-16,-18 3-18 15,24-3-22-15,-24 3-14 0,21-4-27 0,-21 4-6 16,17-7-9-16,-17 7-4 0,12-8 4 0,-12 8-26 16,0 0-17-16,0-17-34 0,0 17-271 15,0 0 401-15</inkml:trace>
  <inkml:trace contextRef="#ctx0" brushRef="#br0" timeOffset="37069.64">26607 11633 1202 0,'0'0'5'16,"-18"-15"39"-16,18 15 13 16,-13-10 25-16,13 10-1 0,-14-13-12 0,14 13-30 15,-7-11-21-15,7 11-28 0,0 0-47 16,0 0-74-16,0 0-159 0,25-22-74 0,-14 18 117 15</inkml:trace>
  <inkml:trace contextRef="#ctx0" brushRef="#br0" timeOffset="38000.01">27198 11361 1258 0,'4'-22'139'0,"-4"22"-13"0,4-24-24 0,0 13-22 0,-4 11-9 15,2-25-4-15,-2 25 1 16,8-25 0-16,-6 12-1 0,-2 13 8 0,1-23 18 15,-1 23 9-15,2-21 11 16,0 11 0-16,-2 10-6 0,0-12-13 0,0 12-14 0,0 0-9 16,-4-17-9-16,4 17-6 0,0 0-6 0,0 0-4 15,0 0-3-15,-27 1 1 16,27-1 6-16,0 0-3 0,-26 27 2 0,18-10 0 0,-3 3-5 16,1 3-4-16,2 4-5 15,-1 4 1-15,-1 1-5 0,2 1-5 16,3-1-1-16,-1-3 0 0,-1-1-4 15,2-1 0-15,1 2-3 0,-1-4-3 0,-1-2-3 0,5-5-25 16,-3-3-40-16,0 3-62 0,2-7-59 0,-3-2-103 16,5-9-203-16,-11 12-330 15,11-12-129-15</inkml:trace>
  <inkml:trace contextRef="#ctx0" brushRef="#br0" timeOffset="38149.57">26991 11608 2597 0,'11'-28'149'0,"-11"28"7"0,0 0-20 15,20-9-27-15,-20 9-26 16,21-4-15-16,-3 0-11 0,0 0-25 0,2 0-35 0,1 0-40 16,3 1-37-16,2-2-28 0,-5 1-11 15,2 0-10-15,-1-1-18 0,-2 2-43 16,-1-3-138-16,-2 2-374 0,-1-2 42 0</inkml:trace>
  <inkml:trace contextRef="#ctx0" brushRef="#br0" timeOffset="38540.05">27465 11305 2079 0,'0'0'-29'16,"0"0"15"-16,0 0 1 15,-31 10 18-15,31-10 3 0,-7 11 30 0,7-11 22 16,-11 17 4-16,11-17-3 0,-9 20 16 0,6-7 13 0,3-13 11 16,-6 29-4-16,4-12-10 15,2-2-8-15,0 2-7 0,0-17-20 0,2 33-45 16,2-16-62-16,1-2-49 16,-1 1-55-16,3-5-109 0,-1 2-462 0,2-1 3 15</inkml:trace>
  <inkml:trace contextRef="#ctx0" brushRef="#br0" timeOffset="38953.94">27531 11544 2203 0,'4'-23'-23'0,"0"13"15"0,-4 10-19 16,6-22 3-16,-6 22 12 15,8-20 15-15,-3 7 8 0,-5 13 8 0,8-19-7 0,-1 12 3 16,-7 7 14-16,11-14 1 15,-11 14 21-15,0 0 9 0,16-2 4 0,-16 2 3 16,0 0-7-16,0 0-4 0,18 21-3 0,-18-21-12 16,2 23 2-16,-2-23-4 15,-7 27-2-15,7-27-1 0,-7 26-2 0,3-12 1 16,0 0 3-16,4-14-5 0,-7 19-5 16,7-19 3-16,-5 18-3 0,5-18-1 0,-4 11-1 15,4-11-17-15,0 0-7 16,0 0-16-16,0 0 2 0,0 0-5 0,0 0 2 0,0 0-1 15,0 0 5-15,42-25-6 16,-33 16 14-16,-9 9 15 0,16-14 6 0,-9 4 7 16,-7 10 9-16,13-12-4 0,-13 12 3 0,12-9-1 0,-12 9 13 15,0 0 16-15,0 0 18 16,0 0-2-16,0 0-6 0,23 19-4 0,-23-19-9 16,6 17-5-16,-6-17-11 15,9 21-3-15,-7-10-27 0,-2-11-53 0,8 19-56 16,-5-9-67-16,2-2-70 0,-5-8-137 15,7 11-513-15,-7-11-256 0</inkml:trace>
  <inkml:trace contextRef="#ctx0" brushRef="#br0" timeOffset="39169.75">27873 11601 2787 0,'24'2'3'15,"-24"-2"6"-15,0 0-4 16,0 0-3-16,10 11 6 0,-10-11 11 0,0 0 4 0,0 0-1 15,0 0-4-15,0 0 0 16,0 0 3-16,0 0 12 0,-27 29 11 0,27-29 3 16,-13 6-1-16,13-6-7 0,0 0-17 0,0 0-28 15,-13 7-53-15,13-7-35 0,0 0-17 16,0 0-11-16,0 0-7 0,-10 4-10 0,10-4-29 16,0 0-97-16,0 0-390 15,0 0 115-15</inkml:trace>
  <inkml:trace contextRef="#ctx0" brushRef="#br0" timeOffset="39579.9">27990 11540 1950 0,'0'0'-2'0,"0"0"16"0,0 0-10 0,0 0 5 16,0 0-2-16,0 0-6 0,0 0 7 0,14 29-14 15,-14-29 9-15,8 11 4 0,-8-11-6 16,8 11 7-16,-8-11-3 0,11 10-5 0,-11-10-6 16,14 6-25-16,-14-6-6 15,0 0-6-15,21 3-13 0,-21-3 14 0,0 0 3 16,0 0 7-16,27-13 17 0,-18 6 20 15,-9 7 5-15,13-19 10 0,-9 7 19 16,-4 12 12-16,10-19 17 0,-10 19 21 0,8-17 20 0,-8 17-11 16,8-13 4-16,-8 13-10 15,0 0 7-15,8-10 10 0,-8 10 7 0,0 0 8 0,0 0-2 16,0 0-8-16,0 0-10 16,0 0-10-16,6 40-8 0,-6-40-10 0,2 23-4 15,0-11-13-15,-2-12-20 16,3 20-42-16,-3-20-44 0,4 19-80 0,-1-11-78 0,-3-8-143 15,5 10-529-15,-5-10-243 16</inkml:trace>
  <inkml:trace contextRef="#ctx0" brushRef="#br0" timeOffset="40879.87">26812 11300 2526 0,'0'0'-115'0,"11"-6"22"0,-11 6 4 15,13-2 13-15,-13 2 13 0,0 0 3 16,14 0 12-16,-14 0 6 0,0 0 13 0,0 0 3 15,23 13 16-15,-23-13 15 16,8 12 15-16,-8-12 15 0,7 19 7 0,-3-9 9 16,1 3 3-16,-5-13-15 0,7 28 13 0,-5-12-14 0,0-1 1 15,1 0-10 1,-1 1 14-16,0-1 0 0,-2-15 3 0,2 25-4 0,-2-25 7 16,0 22 5-16,0-22 5 15,-2 19 3-15,0-9 3 0,2-10 0 0,-7 15-6 0,7-15-6 16,-12 12 0-16,12-12-8 15,-13 8 3-15,13-8-8 0,-16 3 1 0,16-3-3 16,0 0 4-16,-24-2 5 0,24 2 4 0,0 0 1 0,-25-9 4 16,25 9-1-16,-12-8 3 15,12 8 8-15,-15-9 4 0,15 9 4 16,-8-11 2-16,8 11-2 0,0 0-7 16,-10-18-4-16,10 18-7 0,0 0-7 0,0 0-7 0,12-27-1 15,-12 27-9-15,13-13-8 16,-13 13-5-16,16-12-11 0,-7 7-12 0,1-1-9 15,0 2-7-15,-1 0-1 16,-9 4-7-16,17-9-11 0,-17 9-23 0,16-8-39 0,-16 8-39 16,14-3-43-16,-14 3-61 0,11-6-113 0,-11 6-578 15,11-4-346-15</inkml:trace>
  <inkml:trace contextRef="#ctx0" brushRef="#br0" timeOffset="43139.54">26906 11803 2688 0,'0'0'-150'0,"0"0"12"0,0 0 14 0,0 0 10 15,0 0 12-15,0 0 14 16,0 0 14-16,0 0 12 0,0 0 15 0,0 0 4 16,0 0 17-16,0 0 11 15,0 0 9-15,0 0 12 0,0 0 19 0,0 0-4 0,0 0 9 16,0 0 12-16,0 0-7 15,0 0 15-15,0 0-20 0,0 0 7 0,0 0 3 16,0 0 11-16,0 0 8 0,0 0 14 0,0 0 14 16,0 0 5-16,0 0 3 15,0 0-2-15,0 0-7 0,0 0-1 0,0 0-8 0,0 0-5 16,0 0-9-16,0 0-7 16,36-9-8-16,-36 9-3 0,20-4-6 0,-20 4-2 15,26 0-5-15,-11-3 1 16,-15 3-6-16,31-1 5 0,-16 1-1 0,-15 0 5 0,39 0-5 15,-22 0-3-15,4-2-1 16,-4 4-5-16,2-2-2 0,1 0-3 0,-4 1-2 16,-16-1-15-16,29 3-32 0,-13-3-41 0,-16 0-47 0,26 4-47 15,-12-3-43-15,-14-1-107 16,23 4-488-16,-14-2-117 0</inkml:trace>
  <inkml:trace contextRef="#ctx0" brushRef="#br0" timeOffset="43649.62">26867 12108 2365 0,'0'0'-55'15,"0"0"4"-15,0 0 6 16,0 0 15-16,0 0 5 0,0 0 22 0,0 0 28 16,0 0 5-16,0 0 9 0,0 0 16 0,0 0 4 15,23-44 14-15,-23 44 5 16,14-15 7-16,-14 15-3 0,13-14-8 0,-13 14-11 0,13-11-4 16,-13 11-8-16,16-10-5 15,-16 10-5-15,16-9-6 0,-16 9 0 0,16-4-4 16,-16 4-6-16,0 0 1 15,25 2-4-15,-25-2 3 0,17 8-2 0,-17-8-3 16,14 11-2-16,-7-1 3 0,1-1-5 0,-8-9 1 16,10 19 4-16,-6-7-5 0,-4-12 1 15,5 22 6-15,-5-9 5 0,0-13 9 0,0 22 6 0,0-22 4 16,-7 22 2-16,7-22 2 16,-9 21 7-16,2-11 3 0,7-10-6 0,-18 13 1 15,9-7-3-15,9-6-1 16,-18 8-3-16,18-8-1 0,-18 2 3 0,18-2 0 0,0 0-9 15,-23-10-5-15,23 10-6 0,-9-13-10 0,9 13-8 16,0 0-15-16,-2-25-18 16,2 25-26-16,0 0-33 0,3-27-44 0,-3 27-53 15,11-15-59-15,-4 6-104 16,2 1-178-16,-3 0-341 0,1 3-209 0</inkml:trace>
  <inkml:trace contextRef="#ctx0" brushRef="#br0" timeOffset="44089.64">27146 12082 2578 0,'20'-14'-42'0,"-20"14"18"0,0 0 6 16,0 0-3-16,0 0 3 0,16-6 9 0,-16 6 0 15,0 0 12-15,0 0 24 16,0 0 18-16,14 16 11 0,-14-16 16 0,4 15 18 15,-4-15 3-15,4 19 0 0,-4-19-12 16,-2 23-2-16,2-23-12 0,-6 24-5 0,3-8-4 16,3-16-3-16,-6 23 2 0,3-12 2 0,3-11-1 15,-7 18 3-15,7-18-5 16,-7 16 1-16,7-16 2 0,0 0-12 0,-4 15-8 0,4-15-9 16,0 0-8-16,0 0-6 15,0 0-3-15,0 0-13 0,0 0 0 0,0 0-7 16,0 0 0-16,32-34-8 15,-24 21-2-15,0 0 1 0,3-1 1 0,-2 1-3 16,0 1 13-16,-2 1 10 0,-7 11 8 0,13-19 5 16,-9 11 0-16,-4 8 10 0,10-11 10 15,-10 11 10-15,0 0 7 0,0 0 6 0,0 0 4 16,0 0-1-16,0 0 1 0,0 0-6 16,0 0-4-16,33 16-6 0,-33-16-6 0,15 13-3 15,-8-4-4-15,5-2-16 16,1 0-27-16,-13-7-51 0,25 10-60 0,-11-1-79 15,-3-6-70-15,-11-3-151 0,22 6-160 16,-11-5-313-16,-11-1-269 0</inkml:trace>
  <inkml:trace contextRef="#ctx0" brushRef="#br0" timeOffset="44960.05">28367 11161 2599 0,'0'0'-118'16,"0"0"7"-16,0 0 17 0,0 0 5 0,0 0 23 0,0 0 27 15,0 0 22-15,0 0 17 16,0 0 19-16,0 0 14 0,0 0-3 0,0 0 6 16,0 0-2-16,0 0 0 15,-15 40-1-15,15-40 2 0,-2 25-7 0,-1-8 1 16,3 0 0-16,-2 2 3 0,2 3-3 15,-2 0 2-15,0 2 1 0,2 4 1 0,-2-2-4 16,2 0-8-16,0 3-3 0,0-3 7 0,0 2-10 16,-2 1 3-16,2-1-2 15,0-1-5-15,0 1 3 0,0-1-1 0,0-1-4 0,0 0 5 16,2 2 2-16,-4-6 6 16,2 2 1-16,0-2 4 0,0 5-2 0,0-6-2 15,0 2-5-15,-2-2 5 16,2 0-9-16,0-1 2 0,0 1 9 0,-2-1-1 0,2-1-1 15,0-2 2-15,0-17-2 16,-3 34 7-16,3-18 5 0,0 0 1 0,0-16-1 16,-2 27 0-16,2-27-4 0,-1 23 0 15,1-23-5-15,0 21-1 0,0-21-3 0,-2 21-2 16,2-21-4-16,-2 17 1 0,2-17-2 0,0 0 1 16,-2 21-5-16,2-21-3 15,0 0 2-15,0 0-16 0,-5 21-24 0,5-21-26 0,0 0-47 16,0 0-48-16,0 17-43 15,0-17-113-15,0 0-514 0,-2 8-144 0</inkml:trace>
  <inkml:trace contextRef="#ctx0" brushRef="#br0" timeOffset="45619.71">28596 11923 2408 0,'0'0'-61'0,"0"0"19"16,0 0 19-16,0 0 28 0,-43 16 13 0,43-16 13 16,-12 12 18-16,12-12 13 0,-12 16 9 15,6-7 5-15,6-9 7 0,-8 25 15 0,3-13-1 16,4 2 17-16,1-14 0 16,-4 30-1-16,4-15 0 0,0-15 0 0,2 32-10 15,1-15-6-15,2 2-14 0,-1-2-6 16,2 1-11-16,0-3-3 0,4 2-10 0,-4 0-5 15,0-4-23-15,2 0-33 16,-1-1-49-16,-1-1-58 0,-6-11-62 0,13 18-70 16,-13-18-141-16,11 7-538 0,-7-4-332 0</inkml:trace>
  <inkml:trace contextRef="#ctx0" brushRef="#br0" timeOffset="46109.85">28686 12075 2759 0,'5'-21'-88'16,"-5"21"29"-16,0 0 3 0,6-13 5 0,-6 13 9 15,0 0 4-15,10-9 10 16,-10 9 7-16,0 0-5 0,0 0 15 0,20-8 5 15,-20 8 15-15,0 0 23 0,0 0 22 16,0 0 14-16,0 0 17 0,20 19-2 0,-20-19-2 16,5 15-3-16,-5-15-5 15,0 20-3-15,0-20-3 0,0 18-6 0,0-18-5 16,-5 23-4-16,5-23-2 0,-4 21-3 0,4-21 5 16,-4 17-8-16,4-17 1 0,-2 18-5 15,2-18 0-15,0 0 3 0,-6 16 3 0,6-16-3 16,0 0-5-16,0 0-7 15,0 0-8-15,0 0-4 0,0 0-10 0,0 0-3 0,0 0 1 16,0 0-11-16,0 0-4 0,0 0 2 0,0 0 0 16,26-37 2-16,-26 37 4 15,12-18-3-15,-12 18 8 0,8-15 0 0,-8 15-1 16,9-11 0-16,-9 11 5 0,0 0 2 16,10-10 7-16,-10 10 2 0,0 0 0 0,0 0 2 15,0 0-2-15,0 0-2 16,0 0 0-16,28 21-2 0,-28-21-1 15,10 12-3-15,-10-12-7 0,13 13-17 16,-13-13-32-16,11 11-43 0,-11-11-69 0,12 8-67 0,-12-8-138 16,11 2-573-16,-11-2-347 0</inkml:trace>
  <inkml:trace contextRef="#ctx0" brushRef="#br0" timeOffset="46369.92">28646 11833 2826 0,'0'0'-33'0,"0"0"15"0,0 0-2 15,0 0-2-15,0 0 4 0,0 0 7 16,0 0 2-16,0 0 5 0,0 0-8 0,0 0 10 15,46-3-8-15,-46 3 1 0,24 3 14 0,-24-3-22 16,25 4-33-16,-12 0-44 16,0-4-58-16,-13 0-138 0,23 2-361 15,-13 0 120-15</inkml:trace>
  <inkml:trace contextRef="#ctx0" brushRef="#br0" timeOffset="46839.91">28989 12148 1953 0,'0'0'1'16,"0"0"20"-16,0 0 0 15,0 0 11-15,0 0-2 0,0 0 22 0,0 0 2 16,0 0-9-16,0 0 0 15,0 0-4-15,0 0-5 0,0 0 10 0,0 0 17 0,0 0 3 16,0 0 11-16,0 0 6 0,0 0 13 0,0 0 3 16,0 0 8-16,0 0 8 15,0 0 0-15,0 24-8 0,0-24-12 0,-6 16-6 16,6-16-8-16,-11 19-11 16,5-8-6-16,6-11-5 0,-15 21-7 0,7-11-8 0,-2-1-1 15,2 1-17-15,8-10-20 16,-16 14-38-16,16-14-32 0,-13 11-56 0,13-11-56 15,-9 7-69-15,9-7-138 16,0 0-505-16,0 0-260 0</inkml:trace>
  <inkml:trace contextRef="#ctx0" brushRef="#br0" timeOffset="47249.91">29030 12041 2633 0,'0'0'-82'16,"0"0"28"-16,0 0 26 0,0 0 28 0,0 0 27 16,0 0 21-16,0 0 11 0,0 0-5 15,0 0-3-15,0 0-7 0,0 0 5 0,0 0 9 16,2 46-9-16,-2-46-1 16,4 13-4-16,-4-13-4 0,0 0-7 0,8 17-1 15,-8-17-16-15,8 9-22 0,-8-9-9 16,0 0-16-16,0 0-10 0,17 1 5 0,-17-1-8 15,0 0 4-15,0 0 0 16,0 0 17-16,20-27 1 0,-20 27 16 0,6-18 18 16,-6 18 10-16,4-13 18 0,-4 13 3 0,0 0 8 15,6-15-1-15,-6 15 4 0,0 0 4 16,0 0 12-16,0 0 15 0,0 0 4 0,0 0 4 16,0 0 2-16,0 0-4 15,0 0-3-15,22 25-5 0,-22-25-3 0,6 17-8 0,-6-17-7 16,8 21-6-16,-4-12-6 15,-4-9-6-15,12 18-6 0,-8-11-10 0,-4-7-28 16,8 16-42-16,-8-16-59 0,0 0-75 0,13 9-74 16,-13-9-137-16,0 0-170 15,0 0-301-15,0 0-209 0</inkml:trace>
  <inkml:trace contextRef="#ctx0" brushRef="#br0" timeOffset="47429.75">29040 11915 2536 0,'0'0'20'0,"0"0"21"16,0 0-1-16,0 0-10 0,0 0-2 15,0 0 0-15,0 0 10 0,23-25-8 16,-23 25 5-16,21 0-6 0,-21 0-2 0,25 0-7 0,-9-1-7 16,-16 1-29-16,27 0-63 15,-27 0-68-15,30-2-149 0,-18-3-446 0,-1 4-15 16</inkml:trace>
  <inkml:trace contextRef="#ctx0" brushRef="#br0" timeOffset="47689.83">29300 11854 2291 0,'0'0'56'15,"0"0"20"-15,9 18 10 0,-9-18 8 16,0 0 5-16,2 18 2 0,-2-18-2 0,4 21-9 0,-2-7-9 16,0 1-7-16,0 2-5 0,-2 1 1 0,0 1 0 15,0 0-3-15,0 0-4 16,-2-1-7-16,2 1-4 0,-4-1-6 0,0-4-7 16,0 4-15-16,-1-2-32 0,5-16-42 15,-8 24-55-15,4-14-60 0,4-10-85 0,-13 17-173 16,6-12-407-16,1 2-164 15</inkml:trace>
  <inkml:trace contextRef="#ctx0" brushRef="#br0" timeOffset="48259.71">29559 11624 2385 0,'0'0'-49'0,"0"0"44"16,0 0 16-16,0 0 12 0,0 0 3 15,0 0 2-15,0 0-3 0,0 0 9 0,0 0 6 0,0 0-8 16,0 0 2-16,0 0-9 16,-28 32 8-16,28-32-1 0,0 0 2 15,0 0-3-15,0 0-3 0,0 0-11 0,0 0-8 16,0 0-2-16,0 0-4 0,0 0-7 0,0 0 4 16,0 0 8-16,0 0 18 15,0 0 16-15,0 0 17 0,0 0 20 0,0 0 26 0,28 4 19 16,-28-4 4-16,4 15-7 15,-4-15-10-15,-2 21-14 0,2-21-8 0,-9 29-12 16,4-14-7-16,-3-2-14 0,0 3-29 0,-2 2-51 16,1-4-55-16,-2 2-67 0,3-3-64 15,-3-2-93-15,3 1-672 0,0-5-428 0</inkml:trace>
  <inkml:trace contextRef="#ctx0" brushRef="#br0" timeOffset="48689.93">29967 11271 2962 0,'2'-18'-36'0,"-2"18"26"16,0 0 2-16,0 0 1 0,0 0 8 0,0 0 12 15,0 0 16-15,0 0 3 0,0 0 2 16,0 0 4-16,0 0 6 0,0 0 19 0,0 0 6 16,-10 51 9-16,8-30 2 0,-2-2-14 0,2 4-5 15,-2 1-4-15,2 1-6 0,0-4-10 16,0 2-1-16,2-4-4 0,-2-1-16 0,2 0-26 16,0-18-48-16,0 28-60 15,0-28-56-15,2 20-79 0,-2-20-143 0,0 13-456 16,0-13-195-16</inkml:trace>
  <inkml:trace contextRef="#ctx0" brushRef="#br0" timeOffset="49140.01">29931 11311 2623 0,'0'0'44'16,"0"-26"26"-16,0 26-24 0,0-20-7 16,0 20-2-16,0 0-5 0,0-22 9 0,0 22 3 15,0 0-1-15,4-21-8 16,-4 21 8-16,6-12-14 0,-6 12-4 0,12-9-3 15,-12 9-5-15,14-7-9 16,-14 7-19-16,21-7-26 0,-21 7-13 0,23 0-6 0,-23 0-5 16,28 4 7-16,-13-1 6 0,-1 2-3 15,-14-5 8-15,24 8 9 0,-16-2 2 16,-8-6 6-16,15 13 20 0,-15-13 3 0,4 19 8 0,-4-19 8 16,-4 20 13-16,4-20 16 15,-17 24 16-15,7-13 14 0,-3-1 15 0,0-1 9 16,1 1 6-16,1-3-1 15,11-7-2-15,-21 11-8 0,12-5-8 0,9-6-8 16,-12 8-8-16,12-8-20 0,0 0-22 0,0 0-17 0,-11 10-27 16,11-10-20-16,0 0-14 15,0 0-8-15,0 0-10 0,34 13 1 0,-34-13-5 16,21 10-2-16,-8-3 16 16,-3 0 4-16,3 3 28 0,-2-1 12 0,-3 1 27 0,-2 3 13 15,1 1 12-15,-3-1 8 16,-4-13 13-16,0 28 7 0,0-28 4 15,-4 27 8-15,-3-11 0 0,-1-5-5 16,0 1-9-16,-3-1-2 0,-2-2-9 0,1-1-13 0,-4-2-27 16,16-6-36-16,-27 8-50 0,15-7-61 0,12-1-69 15,-24 0-102-15,24 0-636 16,-18-9-369-16</inkml:trace>
  <inkml:trace contextRef="#ctx0" brushRef="#br0" timeOffset="49419.78">30293 11427 2790 0,'0'0'-37'0,"25"0"40"0,-25 0 5 0,0 0-17 16,0 0-7-16,23-1 0 16,-23 1 6-16,18-2-11 0,-18 2-16 0,0 0-16 15,25-4-20-15,-25 4-9 0,15-4 20 16,-15 4 4-16,0 0-8 0,21-8-6 0,-21 8-51 16,10-7-79-16,-10 7-392 15,11-14 202-15</inkml:trace>
  <inkml:trace contextRef="#ctx0" brushRef="#br0" timeOffset="49539.81">30379 11297 1859 0,'0'0'86'0,"0"0"-1"0,-10-8-11 16,10 8-6-16,0 0-11 0,0 0-1 15,0 0-13-15,0 0-27 0,0 0-38 0,0 0-35 16,38-8-35-16,-38 8-43 16,25-2-163-16,-11 0-259 0,0 2 252 0</inkml:trace>
  <inkml:trace contextRef="#ctx0" brushRef="#br0" timeOffset="50149.71">30755 11245 1674 0,'0'0'49'15,"0"0"24"-15,0 0-2 16,0 0-6-16,0 0 12 0,0 0 9 15,0 0-1-15,0 0 3 0,0 0-6 0,0 0-9 16,0 0 3-16,0 0 0 0,0 0 4 0,0 0-11 16,-5-48-5-16,10 37-6 0,-1-4 0 0,2-1-16 15,0 1 4-15,2-6-5 16,2-1 6-16,0 0-2 0,0 1 3 0,3-2-5 0,0 5 2 16,0-4-8-16,-1 6-6 15,4-1 1-15,-4 1-7 0,0 4-5 0,1-1-3 16,0 3-4-16,-2 3-6 15,3-1-4-15,-14 8-9 0,20-6 0 0,-20 6-1 0,20 0-5 16,-20 0 7-16,18 11-5 0,-10 2 5 0,-2 0-3 16,1 3-1-16,-1-2-1 15,0 9-1-15,-2-2 3 0,1-2-1 0,-5 4 1 0,0 0 4 16,0-2-8-16,-3 0 7 16,-1-2 0-16,2-2 2 0,-2 1 7 0,-2-4 6 15,1 0 9-15,5-14 6 16,-12 19 4-16,12-19 5 0,-13 11 10 0,13-11 8 15,-15 4 6-15,15-4 0 0,0 0 0 16,0 0-7-16,0 0-5 0,0 0-8 0,-18-26-8 16,18 26-14-16,0 0-26 0,0 0-21 0,16-35-42 15,-8 27-53-15,3 0-35 0,0-2-60 16,-11 10-141-16,21-12-520 0,-9 8-249 0</inkml:trace>
  <inkml:trace contextRef="#ctx0" brushRef="#br0" timeOffset="50559.78">31330 11046 2580 0,'15'-15'-75'0,"-9"6"29"0,-6 9 4 0,15-21-7 15,-6 7 25-15,-3-1 11 16,4 1 20-16,-1-2-27 0,-2-1 18 0,3-3 44 15,-2 4 8-15,-3-2 23 16,1 3-4-16,-4-2-2 0,-2 0 14 0,0 17-7 0,0-28-13 16,0 28-10-16,-2-27-3 0,-2 13-4 15,4 14-6-15,-7-21-4 0,7 21-9 16,-8-19-4-16,8 19-5 0,-10-12-5 0,10 12-2 16,-14-7-4-16,14 7-4 0,0 0-1 15,0 0-7-15,-29 16-14 0,29-16-19 0,-17 22-7 16,9-8 2-16,-3 5 1 15,3 3 1-15,-1 1 5 0,0 2 4 0,3 0 1 16,2 4 5-16,-2-3 8 0,2 3 10 0,2-1 11 0,-2 1 5 16,-1-3 14-16,2 0 14 15,-1-2 1-15,2-5 6 0,0 0-2 0,0-2 5 16,0 1-5-16,2-18-4 16,-4 22-11-16,4-22-41 0,-6 17-52 0,6-17-79 0,0 0-87 15,-13 6-171-15,13-6-277 16,0 0 75-16</inkml:trace>
  <inkml:trace contextRef="#ctx0" brushRef="#br0" timeOffset="50709.9">31191 11150 2250 0,'0'0'141'15,"0"0"-5"-15,25-20-24 16,-25 20-24-16,21-4-6 0,-6 1-13 0,-15 3-9 16,32-6-16-16,-14 4-33 15,0-2-28-15,1 1-3 0,-3 0-11 0,4-1-12 16,-2 3-22-16,2-3-25 0,-1 2-25 15,-2-2-56-15,-2 1-119 0,-3 3-387 0,-12 0 81 16</inkml:trace>
  <inkml:trace contextRef="#ctx0" brushRef="#br0" timeOffset="51019.86">30839 11355 2052 0,'0'0'115'15,"0"0"9"-15,0 0-4 0,0 0-17 0,0 0-11 16,0 0-6-16,0 0-9 15,0 0-7-15,41 17-10 0,-25-17-7 0,3 3-5 0,3-3-7 16,3 1-4-16,-2-1-3 0,7 2-3 0,1-2-3 16,3 0-10-16,-2 0-18 15,2 2-52-15,-1-2-41 0,-1 0-65 0,0-2-46 16,-2 0-122-16,-3 1-410 0,-3-2-6 16</inkml:trace>
  <inkml:trace contextRef="#ctx0" brushRef="#br0" timeOffset="51609.66">30856 11707 2144 0,'0'0'-30'16,"0"0"23"-16,0 0-2 0,0 0 20 0,0 0-5 0,14-45 16 16,-6 34 13-16,-8 11-1 0,12-25 10 15,-4 13-1-15,1-1 6 0,-1 2-7 16,1-3-3-16,1 3 5 0,-1 1 0 0,-9 10 1 16,16-19-2-16,-4 12-3 15,-12 7-8-15,18-10-4 0,-7 6-7 0,-11 4-6 0,0 0-14 16,27 4 5-16,-27-4 0 15,15 10-5-15,-6-3 3 0,-9-7-2 0,11 22-15 16,-7-13-9-16,-4-9-12 0,2 27 9 0,-2-16 4 0,0-11 10 16,-4 28-10-16,-3-15 9 15,1 1 18-15,-1-2 24 0,-1-2 8 0,8-10 12 16,-17 18 17-16,7-10-1 16,-4-2 7-16,14-6 5 0,-18 7 7 0,18-7 2 0,-22 2 6 15,22-2-1-15,0 0-5 16,-25-8-7-16,25 8-15 0,-8-14-21 0,8 14-17 15,-5-16-37-15,5 16-39 16,5-23-52-16,-5 23-51 0,15-25-76 0,-7 14-150 0,0 2-465 16,3-3-182-16</inkml:trace>
  <inkml:trace contextRef="#ctx0" brushRef="#br0" timeOffset="52009.98">31142 11553 2554 0,'0'0'-39'0,"0"0"18"15,0 0-9-15,8 18 13 0,-8-18-8 0,0 0 2 16,0 16 9-16,0-16 0 16,0 0 2-16,5 20 3 0,-5-20 4 0,0 0 24 15,4 17 7-15,-4-17 7 0,4 11 19 16,-4-11-22-16,0 0 0 0,10 14-2 0,-10-14-7 15,0 0 1-15,14 7-10 16,-14-7-3-16,0 0-6 0,0 0 2 0,0 0-10 16,0 0 5-16,29-15 5 0,-29 15-1 0,11-19 14 15,-5 7 2-15,0-1 17 0,-6 13 33 16,9-21 30-16,-5 10 22 0,-4 11 12 0,8-17-1 16,-8 17-8-16,4-13-8 15,-4 13-15-15,0 0-7 0,0 0 4 0,0 0-1 0,0 0-4 16,0 0-3-16,0 0-9 15,0 0-5-15,0 0-8 0,0 0-9 0,20 30-8 16,-20-30-4-16,6 17-5 0,-6-17-15 0,8 19-38 16,-2-12-64-16,-6-7-89 0,9 18-94 15,-9-18-181-15,9 11-153 0,-5-7-325 0,-4-4-310 16</inkml:trace>
  <inkml:trace contextRef="#ctx0" brushRef="#br0" timeOffset="52949.82">31593 10613 2658 0,'0'0'-116'0,"0"0"17"0,0 0 15 16,4-18 13-16,-4 18 8 15,0 0 14-15,0 0 31 0,0 0 8 0,0 0 23 0,0 0 7 16,0 0 8-16,0 0 28 0,0 0-20 0,-8 63 4 16,6-43-7-16,0 2 4 15,2 1-10-15,0 5 1 0,0 1 9 0,0 1 7 16,2 2 18-16,-2 1 9 0,2 5 7 16,2-1-1-16,-2 2-1 0,0 5-4 0,2-2-1 15,-2 0-6-15,0 2-6 16,0-2-2-16,0 1 2 0,0-2-5 0,-2 1 1 15,3-4 1-15,-1-2 2 0,-2-4-8 0,2-2 1 0,-2 1-2 16,2-4 2-16,-2 0-8 16,3-2-3-16,-3-5-3 0,2 2-5 0,-2-4-2 15,0 1 0-15,0-1-3 16,0-18 1-16,-2 32-8 0,2-19 1 0,-3 2-2 0,3-15-2 16,-2 27-10-16,2-27-27 15,-4 23-36-15,4-23-59 0,0 19-57 0,0-19-83 16,0 0-146-16,0 23-523 15,0-17-324-15</inkml:trace>
  <inkml:trace contextRef="#ctx0" brushRef="#br0" timeOffset="53729.74">31946 11511 2748 0,'-12'-11'-99'0,"12"11"9"0,0 0 13 0,0 0 12 15,0 0 7-15,0 0 14 16,-34 19 19-16,34-19 3 0,-16 24 16 0,8-12 18 16,2 4 13-16,2 0 35 0,-3 2-2 15,5 1 6-15,0 2-1 0,0-3-5 0,2 4-14 16,2-3 2-16,0 2-9 15,3-2-18-15,1-1-56 0,-2-2-53 0,4 0-58 0,-1-5-133 16,0 1-408-16,-1-3 64 0</inkml:trace>
  <inkml:trace contextRef="#ctx0" brushRef="#br0" timeOffset="54179.93">32041 11694 1901 0,'7'-22'-89'0,"-3"10"38"16,-4 12 23-16,6-23 2 0,-1 13 16 0,-5 10 12 15,10-22-7-15,-3 14 8 16,-7 8 8-16,10-17 14 0,-10 17-3 0,10-13-4 16,-10 13 9-16,12-8 13 0,-12 8-16 15,0 0-1-15,0 0 1 0,0 0 8 0,0 0 10 16,0 0 15-16,20 25 13 15,-20-25-10-15,-4 24 4 0,4-24 1 0,-8 31 1 16,2-14-7-16,0 0 3 0,-2-1-11 0,2-1-4 0,0 0 0 16,0-2-9-16,0 1-1 15,6-14 7-15,-11 19-6 0,11-19 14 0,-7 17 2 16,7-17-8-16,0 0-15 16,-6 9-11-16,6-9-6 0,0 0-12 0,0 0-7 0,0 0 1 15,0 0-10-15,0 0 1 16,32-29 11-16,-32 29 10 0,18-18 10 0,-10 10 23 15,-8 8 15-15,14-13 7 0,-14 13-1 0,12-9-5 16,-12 9 0-16,13-6 1 16,-13 6 1-16,0 0 6 0,0 0 1 0,26 3-2 0,-26-3-3 15,14 8-6-15,0 0-7 16,-14-8-4-16,16 16-5 0,-3-9-5 0,-2 0-14 16,1 1-43-16,-1-1-59 15,1-1-75-15,-12-6-51 0,22 8-81 0,-14-7-669 0,-8-1-393 16</inkml:trace>
  <inkml:trace contextRef="#ctx0" brushRef="#br0" timeOffset="54379.67">32086 11300 2956 0,'0'0'-27'0,"0"0"3"0,0 0 4 0,0 0-2 0,0 0 5 15,0 0 4-15,38 1 6 16,-38-1-20-16,25 7-32 0,-25-7-23 0,28 7-23 16,-14-3 2-16,2 0-32 0,-16-4-44 0,25 6-139 0,-14-3-261 15,-11-3 218-15</inkml:trace>
  <inkml:trace contextRef="#ctx0" brushRef="#br0" timeOffset="54709.71">32419 11751 1774 0,'0'0'62'0,"-2"25"13"15,2-25 5-15,0 0-2 16,0 0-2-16,0 0-1 0,0 0 3 0,0 0-9 0,0 0-1 15,0 0-1-15,0 0-1 16,0 0-1-16,0 0 10 0,0 0-3 0,0 0-7 16,0 0-5-16,0 0-10 0,0 0-5 0,0 0-7 0,0 0-3 15,26-5 2-15,-26 5-1 16,0 0 5-16,0 0 9 0,7 15 11 0,-7-15-4 16,0 0-2-16,-7 25-7 15,7-25-5-15,-14 22-10 0,4-10 1 0,0-1-26 0,2 1-42 16,-2-3-54-16,1 3-55 15,-1-3-68-15,10-9-125 0,-17 13-512 0,8-7-190 16</inkml:trace>
  <inkml:trace contextRef="#ctx0" brushRef="#br0" timeOffset="55100.14">32516 11653 2538 0,'0'0'-63'16,"0"0"17"-16,0 0 5 0,0 0 11 0,0 0 3 15,0 0 6-15,0 0 9 0,0 0-7 16,0 0 7-16,4 43 6 0,-4-43-1 0,0 0 7 16,6 15 17-16,-6-15 20 15,0 0 17-15,0 0-5 0,8 12-14 0,-8-12-6 16,0 0-25-16,0 0-10 0,0 0 3 15,0 0-11-15,0 0 16 0,0 0 12 0,28-27 7 16,-28 27 16-16,11-17 19 16,-5 10 9-16,-6 7 11 0,8-16 4 0,-8 16-3 15,0 0-9-15,11-13-6 0,-11 13 2 0,0 0 16 0,0 0 15 16,0 0 15-16,0 0 1 16,0 0-5-16,21 20-9 0,-21-20-5 0,6 18-9 15,-6-18-10-15,7 23-6 16,-2-12-10-16,-5-11-16 0,6 21-41 0,-2-9-52 0,-4-12-56 15,8 17-59-15,-4-10-59 0,-4-7-89 0,7 10-653 16,-7-10-408-16</inkml:trace>
  <inkml:trace contextRef="#ctx0" brushRef="#br0" timeOffset="55300.12">32839 11529 3019 0,'0'0'-17'0,"0"0"8"16,0 0 2-16,0 0-1 0,0 0 25 0,0 0 12 0,0 0 6 16,24 30-2-16,-22-14 1 15,-2 0 8-15,0-16-2 0,-4 36-6 0,4-14 2 16,-4 2-5-16,1-1-6 0,-1 0-26 16,-3 2-57-16,3-2-71 0,-2 0-75 0,-2-2-157 15,2-6-436-15,-4 2-109 16</inkml:trace>
  <inkml:trace contextRef="#ctx0" brushRef="#br0" timeOffset="68039.89">20688 13558 606 0,'0'0'205'0,"0"0"-39"16,0 0-61-16,0 0-15 0,0 0-18 0,0 0-6 16,0 0 2-16,0 0-4 0,0 0 14 0,0 0 7 15,0 0-1-15,0 0 5 0,0 0 12 16,0 0 5-16,0 0 4 0,0 0 4 0,0 0-10 16,0 0-1-16,0 0-8 15,0 0-4-15,0 0-7 0,0 0-2 0,0 0-5 16,0 0 3-16,0 0-5 0,0 0-3 15,0 0 4-15,0 0-2 0,0 0-2 0,0 0-10 16,0 0-4-16,0 0-4 0,0 0-5 0,0 0-9 16,0 0 1-16,0 0-4 15,0 0 0-15,0 0 0 0,36-28 3 0,-36 28-1 0,8-16-4 16,-8 16-4-16,11-17 2 16,-4 5-1-16,-7 12-2 0,10-23-3 0,-2 11-2 15,-1 2 3-15,-1-4-9 16,-6 14 2-16,13-21 1 0,-7 11-3 0,-6 10 0 0,11-18 1 15,-11 18-2-15,8-15 0 16,-8 15-1-16,10-14-5 0,-10 14 4 0,8-11-7 16,-8 11 0-16,0 0-2 0,8-14-1 0,-8 14-2 15,0 0-3-15,0 0-1 0,0 0 10 16,12-7-2-16,-12 7 9 0,0 0 5 0,0 0 10 16,0 0 5-16,0 0 4 15,17 28 0-15,-17-28 2 0,9 22 3 16,-7-11-6-16,4 0-1 0,-2 2 3 0,-4-13-8 15,9 27-3-15,-7-12-2 0,2-3-6 0,0 1-2 16,-4-13 0-16,7 23-3 0,-3-13-2 0,-4-10-2 16,5 18-7-16,-5-18-32 15,4 16-27-15,-4-16-40 0,0 0-49 0,4 17-52 0,-4-17-49 16,0 0-76-16,0 0-166 16,0 0-86-16,0 0-282 0,0 0-199 0</inkml:trace>
  <inkml:trace contextRef="#ctx0" brushRef="#br0" timeOffset="68229.67">20798 13450 2467 0,'-17'-9'-4'0,"17"9"44"0,0 0 13 16,0 0-3-16,0 0 2 0,0 0 4 0,0 0 14 16,0 0 9-16,0 0 2 15,0 0-11-15,0 0-5 0,0 0-8 0,54-1-9 16,-54 1-5-16,26 1-16 0,-26-1-35 15,32 0-48-15,-19 2-51 0,-13-2-44 0,34 0-58 16,-22 0-129-16,2 0-405 0,-14 0-21 0</inkml:trace>
  <inkml:trace contextRef="#ctx0" brushRef="#br0" timeOffset="68480.28">21179 13436 2187 0,'0'0'-6'16,"0"0"45"-16,0 0 26 0,0 0 20 0,0 0 23 15,0 0 20-15,0 0 14 16,0 0 2-16,0 0-12 0,0 0-13 0,0 0-13 0,17-10-11 16,-17 10-8-16,0 0-9 15,19-2-9-15,-19 2-7 0,0 0-13 0,26-2-22 16,-26 2-30-16,16-1-30 15,-16 1-37-15,0 0-39 0,22-3-31 0,-22 3-20 0,10-4-31 16,-10 4-130-16,0 0-506 0,0-13-157 0</inkml:trace>
  <inkml:trace contextRef="#ctx0" brushRef="#br0" timeOffset="68619.95">21168 13314 2499 0,'-12'-10'30'0,"12"10"43"0,0 0 20 0,-10-7 18 15,10 7-5-15,0 0-14 16,0 0-10-16,0 0-10 0,0 0-7 0,0 0-12 15,0 0-13-15,33-19-36 0,-33 19-32 16,19-3-27-16,-19 3-45 0,23-6-34 0,-23 6-36 16,24-5-77-16,-12-1-553 0,1 3-108 0</inkml:trace>
  <inkml:trace contextRef="#ctx0" brushRef="#br0" timeOffset="69559.78">21598 12563 2274 0,'0'0'-31'16,"0"0"39"-16,9-17 8 0,-9 17-7 0,0 0 10 16,0 0 2-16,0 0 19 0,0-15 7 15,0 15-7-15,0 0-8 0,0 0-2 0,0 0-11 16,0 0 4-16,0 0-5 15,-19-10-3-15,19 10-5 0,0 0-1 0,0 0 6 16,-24-3-5-16,24 3-7 0,0 0 5 0,0 0-11 0,-18-4 3 16,18 4 3-16,0 0-2 15,0 0-2-15,0 0 6 0,-20-2-6 0,20 2 4 16,0 0-3-16,0 0-3 16,0 0-6-16,0 0 3 0,0 0 6 0,0 0 2 0,0 0-13 15,0 0 7-15,0 0-1 16,0 0-2-16,0 0-2 0,0 0 6 0,0 0 0 15,-15 13 6-15,15-13-12 16,0 0 3-16,0 0 2 0,5 30 4 0,-5-30-3 0,2 24 6 16,0-9-2-16,-2-15 2 0,2 30-3 0,0-13 5 15,-2 2-5-15,2-1 7 16,0 1-2-16,0-1 2 0,0 1 9 0,0 2-8 16,1 0-1-16,-3-2 6 0,2 4-5 15,-2-2 2-15,2 0-2 0,1 2-11 0,-3 1 10 16,2-2 2-16,0 3 0 15,0 0 1-15,-2-1 0 0,2 3 8 0,0-2-2 16,0-1 6-16,0 1 8 0,0 0-8 0,2 0 0 0,-2-3-1 16,0 3-5-16,2-4 3 15,-1-2-4-15,1 2 2 0,-1-1-2 0,-1-2-2 16,2 1-2-16,-2 1 2 16,0-4-8-16,2 2 5 0,-2 1-8 0,2-2 9 0,-1 0 10 15,1-2 3-15,0 2-2 16,-2 0 2-16,0-1-9 0,0-2 3 0,2 3-5 15,-1-2 1-15,-3 2-2 16,0-17 5-16,4 32-8 0,-4-17 8 0,0 1-10 0,2 1 6 16,-2-1 0-16,0 2 10 0,0-1 3 0,2 2 2 15,-2-1 1-15,0 1-2 16,0-1-3-16,0 0-3 0,3 0-4 0,-1 0 7 0,-2-1 7 16,2 3 0-16,-2-2 0 15,2-1 1-15,0 2-1 0,-2-1-2 0,2-1 1 16,0 2-1-16,-2-2-3 15,2 2 1-15,-2-2-5 0,2 0 6 0,0 3 10 0,-2-3-2 16,0 0 2-16,2 0 0 0,-2-17 10 0,2 31-3 16,0-17-2-16,-2-14 6 15,2 28-2-15,0-18-7 0,-2-10-3 0,6 23-2 16,-6-23-4-16,4 20-6 0,-4-20-19 16,2 15-36-16,-2-15-57 0,6 13-90 0,-4-9-97 15,-2-4-216-15,0 0-84 16,0 0-266-16,0 0-177 0</inkml:trace>
  <inkml:trace contextRef="#ctx0" brushRef="#br0" timeOffset="77229.86">21706 12605 2452 0,'-19'-6'-72'0,"19"6"22"0,0 0 19 15,0 0 27-15,0 0 17 16,0 0 23-16,0 0 14 0,0 0 6 0,0 0 15 15,0 0-1-15,0 0 10 0,0 0 14 0,0 0 3 16,0 0 6-16,0 0 8 0,0 0 3 16,0 0-5-16,0 0-4 0,0 0-9 0,0 0-12 15,57-1-6-15,-57 1-9 16,24 0-9-16,-24 0-5 0,25 1-7 0,-25-1-4 0,28 0-7 16,-14 0 2-16,-14 0-7 15,28 0-5-15,-14 0-4 0,-14 0-6 0,28 0-11 16,-15 2-28-16,-13-2-30 15,21 0-39-15,-21 0-48 0,19 4-44 0,-13-4-46 0,-6 0-124 16,0 0-571-16,0 0-324 0</inkml:trace>
  <inkml:trace contextRef="#ctx0" brushRef="#br0" timeOffset="77509.89">22117 12445 2735 0,'0'0'-105'0,"0"0"19"0,0 0 15 0,0 0 21 16,0 0 12-16,0 0 17 0,0 0 10 15,0 0-1-15,0 0 7 0,0 0 5 0,0 0-8 16,0 44 10-16,0-44 19 15,0 29-1-15,0-12 17 0,0 0-19 0,0-17 3 16,-2 32-7-16,2-18 6 0,0-14 2 0,0 28-32 0,2-15-34 16,-2-13-35-1,2 21-58-15,-2-21-134 0,2 16-350 0,-2-16 158 0</inkml:trace>
  <inkml:trace contextRef="#ctx0" brushRef="#br0" timeOffset="77939.82">22130 12335 1758 0,'-3'-23'-41'16,"3"23"23"-16,0 0 18 0,-2-25 19 0,2 25 4 16,0-18 12-16,0 18 9 15,0 0-15-15,5-20-1 0,-5 20 3 0,0 0-12 0,12-13 0 16,-12 13-9-16,15-6 3 15,-15 6-5-15,19-3 6 0,-19 3-9 0,22 0-10 16,-22 0 9-16,23 5 0 0,-23-5 1 0,18 9-8 0,-18-9 1 16,18 12 15-1,-14-5 1-15,-4-7 9 0,6 18 13 0,-6-18 10 0,-2 22 4 16,2-22 12-16,-10 26 10 16,1-13 13-16,0-2 0 0,-3 1 7 0,1-3-3 15,-1 1-4-15,1-1-3 0,11-9-6 16,-17 13-6-16,11-5 5 0,6-8-3 0,-13 9-4 15,13-9 1-15,0 0-10 0,-2 17-6 0,2-17 3 16,0 0 2-16,15 17 4 16,-15-17 2-16,14 14 5 0,-5-7-12 0,-9-7-2 0,17 14-3 15,-9-6-6-15,-8-8-1 16,13 13-7-16,-5-8-5 0,-8-5 0 0,11 14-5 16,-11-14-2-16,13 14-19 15,-13-14-47-15,12 9-64 0,-12-9-70 0,20 11-61 0,-20-11-94 16,16 6-639-16,-5-2-408 15</inkml:trace>
  <inkml:trace contextRef="#ctx0" brushRef="#br0" timeOffset="78309.78">22485 12491 2845 0,'0'0'-116'0,"0"0"41"0,0 0 12 0,0 0 31 0,0 0 32 16,0 0 31-16,0 0 30 15,0 0-7-15,0 0-3 0,-44 32 0 0,31-16 4 16,0 4 1-16,-2 0 4 0,1 4 0 0,-4 3 5 16,2-2-3-16,-1 1-3 15,0 0-7-15,0 0-3 0,3 0-7 0,-4 1-5 0,4 0-3 16,1-7-2-16,2 2-5 16,-2-1-25-16,3-3-55 0,0 2-54 0,3-5-52 15,0 0-50-15,3-1-122 16,0-5-482-16,0 0-136 0</inkml:trace>
  <inkml:trace contextRef="#ctx0" brushRef="#br0" timeOffset="78724.77">22449 12843 2414 0,'0'0'-81'0,"0"0"18"15,13-7 7-15,-13 7 3 0,0 0 7 0,0 0 10 0,0 0 4 16,0 0 8 0,0 0 7-16,0 0 14 0,-7 43 22 0,7-43 9 0,-4 19 9 15,4-19 24-15,-4 21-18 16,4-21 9-16,-6 24 1 0,4-12-2 15,-3 2-1-15,5-14 14 0,-6 25-10 0,2-14-3 16,4-11-3-16,-4 19-2 0,4-19-1 0,-5 17 3 16,5-17 3-16,-4 16 8 0,4-16-3 0,0 0 7 15,-4 16 3-15,4-16 11 0,0 0 9 16,0 0 4-16,2 22 12 0,-2-22 2 0,0 0-13 16,15 8-8-16,-15-8-10 15,17 5-6-15,-17-5-9 0,23 3-7 0,-23-3-10 16,23 1-16-16,-23-1-29 0,24 0-48 15,-24 0-68-15,25 0-70 0,-17-4-85 0,-8 4-182 16,18-4-426-16,-18 4-254 0</inkml:trace>
  <inkml:trace contextRef="#ctx0" brushRef="#br0" timeOffset="83270.1">23154 12428 2518 0,'-2'15'-142'0,"2"-15"22"0,0 0 17 0,-6 14 23 0,6-14 13 0,0 0 9 16,-11 16 26-16,11-16 9 15,-6 14 5-15,6-14 7 0,-9 11 5 0,9-11-3 16,-9 14 16-16,9-14 11 16,0 0 9-16,-10 15 9 0,10-15 25 0,0 0 10 0,-10 9 21 15,10-9 6-15,0 0 5 16,0 0 1-16,-18 8-10 0,18-8-6 0,0 0-4 15,0 0-10-15,0 0-9 16,0 0-7-16,0 0-4 0,-31-15-4 0,31 15 0 16,0 0-3-16,-6-19-4 0,6 19-3 0,0 0-4 0,6-23-3 15,-6 23-6-15,0 0-3 16,15-23 3-16,-9 16-5 0,-6 7-1 0,15-12-5 16,-15 12 0-16,17-8-3 15,-17 8 1-15,19-6-2 0,-19 6 5 0,19 0 3 0,-19 0 7 16,0 0 11-16,23 10 4 15,-23-10-1-15,8 13 0 0,-8-13-2 0,7 14-6 16,-7-14-1-16,0 0-6 0,-2 23 1 0,2-23 0 0,0 0-4 16,-15 17-12-16,15-17-35 15,0 0-49-15,-21 6-67 0,21-6-65 0,0 0-92 16,0 0-659-16,-15-16-389 16</inkml:trace>
  <inkml:trace contextRef="#ctx0" brushRef="#br0" timeOffset="83909.74">24034 12544 2775 0,'0'0'-146'15,"0"0"17"-15,0 0 13 0,0 0 25 0,0 0 24 16,0 0 38-16,0 0 16 0,0 0 20 0,-44 13 7 0,44-13 18 16,0 0 29-16,0 0 37 15,-25-3 18-15,25 3 2 0,0 0-12 0,-17-14-12 16,17 14-9-16,-7-11-3 0,7 11-13 16,-6-14-7-16,6 14-8 0,0 0-5 15,2-24-7-15,-2 24-1 0,0 0 0 16,9-23 0-16,-9 23-3 0,6-11-8 0,-6 11 1 15,11-8-2-15,-11 8-8 0,0 0 1 16,0 0-2-16,21-3 0 0,-21 3-3 0,0 0-1 16,0 0-1-16,0 0 1 0,14 22-6 0,-14-22 3 15,0 0-8-15,0 0-36 16,0 0-48-16,-6 25-67 0,6-25-73 0,0 0-153 0,-12 8-498 16,12-8-234-16</inkml:trace>
  <inkml:trace contextRef="#ctx0" brushRef="#br0" timeOffset="84899.95">24157 12258 2521 0,'0'0'-101'0,"0"0"20"0,-12-8 15 0,12 8 5 16,0 0 16-16,0 0 7 0,0 0 4 0,0 0 0 16,0 0 12-16,0 0 5 15,0 0 5-15,0 0 12 0,0 0 2 0,0 0 1 0,0 0 13 16,0 0-17-16,38-4 5 16,-38 4 8-16,0 0-16 0,0 0 14 0,29 7-12 15,-29-7-1-15,18 4-3 16,-18-4 11-16,14 5-12 0,-14-5 7 0,17 3 5 15,-17-3-3-15,0 0-6 0,17 8 0 16,-17-8 24-16,0 0 20 0,15 8 16 0,-15-8 7 16,0 0 18-16,8 12 1 0,-8-12 8 0,0 0-4 15,4 15-5-15,-4-15-1 16,0 0-4-16,0 22-3 0,0-22 2 16,-2 18-2-16,2-18-4 0,0 23 2 15,0-23 5-15,-2 23-7 0,0-6-3 0,4-2 0 0,-2-15-2 16,-2 36-8-16,1-17-5 15,-2 1-3-15,3 0-4 0,-2 3-6 0,2 2-2 0,-2-3-5 16,2 4-2-16,-2-2-3 0,0 3-5 0,0-1 3 16,-3 1-3-16,1 0 3 15,2 1 9-15,-1-1 2 0,0 0-4 0,-2 0 3 16,3-1-3-16,-2 2-4 0,2-2 0 16,-3-1-2-16,3-1 0 0,0 1-5 0,0 0 0 15,0 0 0-15,0-4 3 16,0 1 5-16,2-1 3 0,-2-2 2 0,0 3-1 15,1-3-1-15,-2-3-4 0,1 1 1 16,2-17-1-16,-2 35-2 0,2-19 3 0,-2 2-5 16,2-18 1-16,-4 31-3 0,4-16-4 0,-1 0 0 15,1-15-3-15,0 29 0 16,-3-16-1-16,3-13-1 0,-2 27 1 0,2-12-6 0,0-15 1 16,0 26 1-16,0-26-5 15,0 27 1-15,0-14 1 0,0-13 0 0,-2 25-3 16,2-25 1-16,0 25-1 15,0-11 1-15,0-14-1 0,-2 24 2 0,2-24-4 0,0 27 3 16,2-14-1-16,-2-13 3 0,2 24-2 0,0-10 0 16,1 2-2-16,-3-16-2 15,5 25 7-15,-1-11-4 0,1 2-1 0,-4-1-1 0,3 1 0 16,-2-2 2-16,2 1-1 16,-2 1-1-16,0-1 0 0,0 2 4 0,0-3-4 15,-2-14 1-15,0 30-1 16,0-16 3-16,0-14-2 0,-2 30 1 0,0-14 1 15,-2-1 5-15,2 0 0 0,-4 0 1 16,0-2-3-16,0 3 2 0,-4-1-3 0,0-2 0 16,0 0-8-16,1 0-37 0,-4-2-52 0,5 1-82 15,-3-2-88-15,1-2-166 16,1 1-162-16,0-4 19 0,9-5-284 16,0 0-205-16</inkml:trace>
  <inkml:trace contextRef="#ctx0" brushRef="#br0" timeOffset="100639.82">21882 13547 2416 0,'0'0'-131'0,"0"0"24"0,0 0 11 0,-23 0 9 0,23 0 9 16,0 0 12-16,0 0-6 0,0 0-10 0,0 0-53 15,0 0-114-15,-11-7-179 16,11 7 421-16</inkml:trace>
  <inkml:trace contextRef="#ctx0" brushRef="#br0" timeOffset="101769.89">21833 13537 1156 0,'0'0'-24'16,"0"0"22"-16,0 0 7 0,0 0 2 0,0 0 7 16,0 0 11-16,0 0 8 15,0 0 0-15,0 0 4 0,0 0 4 0,0 0 2 16,0 0 3-16,0 0 7 0,0 0-2 15,0 0 8-15,0 0 9 0,-27 11 4 0,27-11 7 16,0 0 4-16,0 0 0 0,0 0 8 0,0 0 3 0,0 0 2 16,0 0-1-16,0 0-1 15,0 0-3-15,0 0-2 0,0 0 0 0,0 0-5 16,0 0 3-16,0 0 3 16,0 0 0-16,0 0 2 0,0 0 1 0,0 0 0 15,0 0-1-15,0 0-13 0,0 0-5 16,0 0-9-16,0 0-8 0,0 0-6 0,0 0-8 15,0 0 0-15,0 0-5 16,0 0-6-16,57-5-1 0,-57 5-4 0,0 0-2 16,25-3 1-16,-25 3-4 0,19 0-6 0,-19 0 3 0,0 0-3 15,28-1-4-15,-28 1 3 16,17 0-3-16,-17 0 1 0,0 0-1 0,26-2-5 16,-26 2 3-16,0 0-2 15,16-2 2-15,-16 2 1 0,0 0 4 0,0 0-2 0,21 0 3 16,-21 0-3-16,0 0 2 15,0 0-2-15,0 0-4 0,0 0 0 0,22 0 0 16,-22 0-5-16,0 0 2 0,0 0-12 0,0 0-11 16,0 0-22-16,0 0-30 0,0 0-47 15,0 0-51-15,0 0-56 0,16-4-80 0,-16 4-163 16,0 0-421-16,4-6-260 16</inkml:trace>
  <inkml:trace contextRef="#ctx0" brushRef="#br0" timeOffset="102429.93">22077 13426 2535 0,'0'0'-109'16,"0"0"34"-16,0 0 9 16,0 0 17-16,0 0 7 0,-14-13 10 0,14 13 12 15,0 0-7-15,0 0 15 16,0 0 8-16,0 0-7 0,0 0 13 0,0 0 14 15,0 0 1-15,0 0 7 0,26-15 7 16,-26 15-1-16,0 0-1 0,0 0 5 0,0 0 2 16,22-3 5-16,-22 3-5 0,0 0-3 0,0 0-1 15,0 0 0-15,0 0-7 16,25 10 2-16,-25-10-4 0,10 8 2 0,-10-8-10 0,14 5 4 16,-14-5 6-16,10 10 1 15,-10-10 0-15,12 9 9 0,-12-9-6 0,11 10 6 16,-11-10 6-16,9 10-7 15,-9-10 1-15,0 0 2 0,6 18-7 0,-6-18 2 0,0 0 1 16,4 14 10-16,-4-14 3 0,0 0 5 16,0 0-2-16,-10 22-3 0,10-22-7 15,-9 11 2-15,9-11-9 0,-9 11-1 0,9-11-6 16,0 0 1-16,-10 14-6 0,10-14-5 16,0 0 5-16,-8 12-5 0,8-12 0 0,0 0 1 15,0 0-7-15,-11 14 7 16,11-14-7-16,0 0-1 0,0 0 2 0,-9 12-1 15,9-12-1-15,0 0 1 16,0 0 3-16,0 0 3 0,-6 10 6 0,6-10 6 0,0 0 10 16,0 0-2-16,0 0-3 0,0 0-3 0,0 0 1 15,0 0-11-15,28 6-4 16,-28-6-8-16,0 0-14 0,27-3-28 0,-27 3-37 0,0 0-45 16,28-6-36-16,-28 6-31 15,21-6-38-15,-21 6-88 0,15-7-552 0,-7 3-218 16</inkml:trace>
  <inkml:trace contextRef="#ctx0" brushRef="#br0" timeOffset="102790.02">22426 13443 2551 0,'0'0'-73'0,"6"-13"14"0,-6 13 11 0,0 0 18 0,0 0 28 15,0 0 22-15,0 0 33 16,0 0 10-16,0 0 12 0,0 0 10 0,0 0 17 16,0 0 12-16,0 0 7 15,0 0 3-15,0 0-4 0,0 0 0 0,-23 42-13 0,23-42-13 16,-7 15-8-16,7-15-6 15,-4 15-6-15,4-15-5 0,-2 17-6 0,2-17-6 16,0 0-3-16,0 24-8 0,0-24 1 0,4 13-8 0,-4-13 0 16,0 0-14-16,11 15-11 15,-11-15-28-15,0 0-41 0,13 8-50 0,-13-8-67 16,0 0-49-16,0 0-99 16,19-8-160-16,-19 8-393 0,0 0-239 15</inkml:trace>
  <inkml:trace contextRef="#ctx0" brushRef="#br0" timeOffset="102959.96">22426 13386 2705 0,'0'0'18'0,"0"0"8"0,0 0 12 15,-2-19 23-15,2 19 15 16,0 0 4-16,0 0 2 0,0 0-10 0,0 0-10 16,0-19-3-16,0 19-16 15,0 0-6-15,0 0-21 0,0 0-46 0,0 0-59 16,0 0-41-16,0 0-47 0,0 0-90 15,8-4-559-15,-8 4-152 0</inkml:trace>
  <inkml:trace contextRef="#ctx0" brushRef="#br0" timeOffset="103900.2">22004 13759 2350 0,'0'0'-107'0,"0"0"29"0,0 0 19 15,0 0 18-15,0 0 12 0,0 0 3 16,0 0 12-16,0 0 16 0,0 0-1 0,0 0 10 16,0 0-6-16,51-7 0 15,-51 7 3-15,0 0 6 0,30-2-10 0,-30 2 2 16,23-3 3-16,-23 3-9 0,26 0 16 15,-26 0-13-15,28 0 7 0,-14-3-10 0,-14 3 8 16,30 3 0-16,-15-3-2 0,-15 0 2 0,32 0 3 16,-18 0-6-16,-14 0 3 15,32 2 2-15,-20-2-3 0,-12 0 1 0,30 0 6 0,-15 1 0 16,-15-1 3-16,30 0-5 16,-30 0 9-16,27 0 19 0,-27 0-6 0,24-1 9 15,-24 1 7-15,22-2 12 16,-22 2-8-16,24-3-6 0,-24 3-2 0,19 0-3 0,-19 0 1 15,19-1-10 1,-19 1 2-16,0 0-10 0,21-2 0 0,-21 2-6 0,0 0-1 16,0 0-5-16,0 0-16 0,24 0-21 0,-24 0-25 0,0 0-12 15,0 0-30-15,8 2-32 16,-8-2-40-16,0 0-86 0,0 0-424 0,0 0 91 16</inkml:trace>
  <inkml:trace contextRef="#ctx0" brushRef="#br0" timeOffset="104990.06">22024 14143 1887 0,'0'0'-38'0,"0"0"32"0,0 0 17 0,0 0 9 16,0 0 12-16,0 0 0 15,0 0 12-15,0 0-11 0,0 0 12 0,0 0-10 16,0 0-5-16,0 0 3 0,0 0-4 0,0 0 1 0,0 0 6 16,0 0-2-16,0 0 0 15,35-21-4-15,-35 21 1 0,2-17-10 0,-2 17 2 16,2-19-3-16,-2 19 6 16,4-24 11-16,-4 24 7 0,2-21 3 0,-2 21 7 0,2-20-1 15,-2 20 1-15,2-17 2 16,-2 17 2-16,0 0-5 0,2-22-8 0,-2 22-5 15,0 0-2-15,4-15-6 16,-4 15 0-16,0 0-7 0,8-11 1 0,-8 11-3 0,0 0-4 16,0 0-4-16,0 0 1 0,15-6-5 0,-15 6 3 15,0 0-3-15,0 0-6 16,0 0-2-16,0 0 5 0,0 0-7 0,0 0 4 0,23 23-3 16,-23-23 1-16,7 16-7 15,-7-16 5-15,4 18 2 0,-4-18 0 0,4 18 5 16,-4-18-3-16,4 18-5 15,-4-18 0-15,4 16 2 0,-4-16 0 0,2 13 0 0,-2-13 0 16,0 0 2-16,5 19-1 0,-5-19 1 0,0 0-1 16,0 0-2-16,5 16 2 15,-5-16-11-15,0 0-2 0,0 0 1 0,0 0-6 16,0 0-3-16,0 0 3 0,0 0 0 16,0 0 6-16,0 0-5 0,20-39 5 0,-20 39 0 15,6-25 4-15,-1 12 8 16,-1-2 3-16,1 1 20 0,-5 14 7 15,6-24 5-15,-4 13 5 0,-2 11 6 0,6-19-3 16,-6 19 1-16,7-16-8 0,-7 16-5 0,0 0-5 16,4-19 5-16,-4 19 3 0,0 0 3 0,0 0 6 15,6-10 2-15,-6 10 0 16,0 0 2-16,0 0-5 0,0 0 2 0,0 0-8 0,0 0-3 16,8 45-4-16,-8-45-4 15,5 19-4-15,-5-19 1 0,2 20-5 0,-2-20-1 16,4 21-3-16,-4-21-8 15,5 19-14-15,-5-19-31 0,2 20-35 0,-2-20-47 0,4 15-51 16,-4-15-39-16,6 15-68 0,-6-15-138 0,4 10-479 16,-4-10-272-16</inkml:trace>
  <inkml:trace contextRef="#ctx0" brushRef="#br0" timeOffset="105570.14">22339 13950 2611 0,'5'-11'-78'15,"-5"11"24"-15,0 0 19 16,0 0-1-16,0 0 33 0,0 0 3 0,0 0 9 0,0 0 0 16,0 0 2-16,0 0 1 15,0 0-3-15,8 40-3 0,-8-40 8 0,0 0 1 16,6 17-6-16,-6-17 4 15,6 9-1-15,-6-9-3 0,0 0 0 0,0 0-15 0,14 10 6 16,-14-10 2-16,0 0-2 0,0 0 15 0,0 0 4 16,0 0 5-16,26-16 15 15,-26 16 9-15,11-13 9 0,-11 13 12 0,9-13 11 16,-9 13 7-16,10-14 10 0,-10 14 12 16,7-12 3-16,-7 12 0 0,0 0-5 0,10-16-9 15,-10 16-6-15,0 0-5 16,0 0 1-16,0 0 2 0,0 0-1 0,0 0-6 15,0 0-10-15,0 0-8 0,0 0-7 16,0 0-4-16,0 0-7 0,0 0-3 0,4 46-8 16,-4-46-3-16,0 24 1 0,0-7-8 0,0-17-2 15,2 31-2-15,-2-14-3 16,2 0-4-16,-2 2-4 0,3-1-1 0,-3-1-3 0,4 0-2 16,-1 1-2-16,-3-18 4 15,-3 27-5-15,6-12 3 0,-3-15-3 0,0 23-3 16,0-23 1-16,-3 24 2 0,3-24-2 15,-4 21 7-15,4-21 3 0,-7 17 7 0,7-17 0 16,-8 16 4-16,8-16 4 0,-15 8 2 0,15-8-3 16,-17 7 1-16,17-7 8 15,-19 1 2-15,19-1-5 0,0 0-3 16,-32-9-6-16,32 9-3 0,-14-14-16 0,5 5-21 16,9 9-26-16,-10-23-31 0,7 13-35 0,3 10-44 15,0-26-57-15,7 15-52 16,-7 11-97-16,11-28-176 0,-5 17-61 0,4-2-234 0,1 3-162 15</inkml:trace>
  <inkml:trace contextRef="#ctx0" brushRef="#br0" timeOffset="113129.83">22434 13579 2307 0,'0'0'-143'0,"0"0"29"0,0 0 28 16,0 0 15-16,0 0 21 0,0 0 12 15,0 0 9-15,0 0 4 0,0 0 7 0,0 0 7 16,0 0 9-16,0 0 9 16,11-13 12-16,-11 13 9 0,0 0 18 0,0 0 11 15,0 0-12-15,0 0 16 16,0 0-5-16,0 0 4 0,0 0 0 0,0 0 4 15,0 0 4-15,0 0-3 0,0 0 2 16,0 0-6-16,0 0 8 0,0 0 7 0,0 0 3 16,0 0 1-16,0 0 3 0,0 0-8 0,0 0-1 0,0 0-8 15,0 0-4-15,0 0-2 16,0 0-8-16,0 0 1 0,0 0-3 0,0 0-7 16,0 0-2-16,0 0 0 15,0 0 4-15,0 0 7 0,0 0 9 0,0 0 8 0,0 0-1 16,0 0-5-16,0 0 0 15,0 0-8-15,0 0-9 0,0 0-3 0,0 0 1 16,0 0-9-16,0 0-5 0,0 0-4 0,0 0-1 16,0 0-3-16,-4-23-2 0,4 23-2 15,0 0 1-15,0 0-3 0,2-24 0 16,-2 24-2-16,0 0 0 0,2-18-2 16,-2 18-1-16,0 0-4 0,2-19 6 0,-2 19-5 15,0 0 0-15,0-18 0 0,0 18-6 16,0 0 4-16,4-15-2 0,-4 15-2 0,0 0 0 15,4-16-1-15,-4 16 4 16,0 0-3-16,7-15 0 0,-7 15 1 0,0 0-2 16,7-15 0-16,-7 15 0 0,0 0 3 0,6-13-2 15,-6 13 0-15,0 0 0 0,0 0-2 16,8-15 3-16,-8 15-2 0,0 0 0 0,6-13-3 16,-6 13 4-16,0 0-2 15,9-14 2-15,-9 14-6 0,0 0 6 0,6-11-2 0,-6 11 6 16,0 0-2-16,0 0 1 15,9-12 1-15,-9 12 3 0,0 0-3 0,0 0 0 16,0 0 0-16,0 0 1 0,8-11-4 0,-8 11 3 0,0 0-5 16,0 0 2-16,0 0-1 15,0 0 3-15,0 0-3 0,0 0 2 0,0 0-4 16,0 0 3-16,0 0-2 16,0 0 0-16,0 0 1 0,9-14 2 0,-9 14-3 0,0 0-1 15,0 0 2-15,0 0 0 16,0 0 1-16,0 0-3 0,0 0 3 0,0 0 0 15,0 0 5-15,0 0 5 16,0 0 0-16,0 0 3 0,0 0 0 0,0 0 1 0,0 0-5 16,0 0 4-16,0 0-4 0,0 0 2 0,0 0 1 15,0 0-3-15,0 0-1 16,0 0 0-16,23 3 0 0,-23-3-1 0,0 0-3 16,0 0 3-16,0 0-5 0,27 1 2 15,-27-1-3-15,0 0 2 0,24 1-3 0,-24-1 1 16,14 3-3-16,-14-3 2 15,0 0 1-15,28 3-2 0,-28-3-2 0,17 0 0 16,-17 0 1-16,20 1 1 0,-20-1 0 0,0 0 0 0,24 0-2 16,-24 0 0-16,17 2 0 15,-17-2 5-15,0 0-8 0,28 2 5 0,-28-2-5 16,16 0 6-16,-16 0-5 16,18 2 1-16,-18-2 1 0,0 0 0 0,28 0 0 0,-28 0 0 15,18 0-1-15,-18 0 2 16,0 0-4-16,21 1 1 0,-21-1-8 0,0 0-6 15,20 2-13-15,-20-2-21 16,0 0-30-16,0 0-33 0,0 0-41 0,20 0-39 0,-20 0-36 16,4 4-44-16,-4-4-121 0,0 0-147 15,0 0-304-15,0 0-188 0</inkml:trace>
  <inkml:trace contextRef="#ctx0" brushRef="#br0" timeOffset="115150.09">22594 13550 2390 0,'0'0'-134'0,"0"0"18"0,0 0 15 16,0 0 15-16,0 0 20 0,0 0 9 0,0 0 16 16,0 0 10-16,0 0 5 0,0 0-1 0,0 0 6 15,0 0 4-15,0 0 0 16,0 0 2-16,0 0 2 0,0 0 3 0,0 0 3 0,0 0-3 16,0 0 2-16,0 0 0 15,0 0 13-15,0 0-2 0,0 0-3 0,6-34 10 16,-6 34 7-16,0 0-1 15,0 0-4-15,0 0 16 0,0 0-13 0,0 0 2 0,0 0-4 16,0 0 5-16,0 0 2 0,0 0-5 0,0 0 1 16,0 0 14-16,0 0-14 15,0 0 7-15,0 0 1 0,0 0 10 0,0 0-8 16,0 0 12-16,0 0-3 0,0 0 4 16,0 0-3-16,0 0 0 0,0 0 4 0,0 0-7 15,0 0 6-15,0 0-7 16,0 0 1-16,0 0 13 0,0 0-23 0,0 0 4 15,0 0-7-15,0 0 0 0,0 0 4 16,0 0-6-16,0 0-9 0,0 0 8 0,0 0-10 16,0 0 5-16,0 0-6 0,0 0 8 0,0 0-5 15,0 0-2-15,0 0-5 16,0 0 1-16,0 0 0 0,0 0 6 0,0 0-20 0,0 0 16 16,0 0-7-16,0 0 11 15,0 0-3-15,0 0 3 0,0 0 0 0,0 0 10 16,0 0-4-16,0 0 7 15,0 0-6-15,0 0 5 0,0 0-2 0,0 0-3 16,0 0-4-16,0 0 8 0,0 0-4 0,0 0 2 0,0 0-7 16,0 0 8-16,0 0-3 15,-4 47 1-15,4-47-4 0,0 0 4 0,-5 16-4 16,5-16 2-16,0 0-3 16,0 0 3-16,-5 16 3 0,5-16-5 0,0 0-3 0,0 0 7 15,-6 14-4-15,6-14 2 16,0 0 3-16,0 0 5 0,0 0-2 0,0 0 5 15,-6 13-4-15,6-13 2 0,0 0-3 16,0 0-5-16,0 0-6 0,0 0 5 0,0 0-1 16,0 0 1-16,0 0-4 0,0 0 1 15,0 0-3-15,0 0-2 0,0 0 4 16,0 0-3-16,0 0-5 0,0 0 2 0,0 0 1 0,0 0 0 16,0 0-3-16,0 0-2 15,0 0 4-15,12-49-3 0,-12 49 1 16,0 0 1-16,10-15-3 0,-10 15 5 15,0 0-6-15,6-11 0 0,-6 11 2 0,0 0-4 0,8-14 3 16,-8 14 2-16,0 0-7 0,0 0 5 0,8-14-1 16,-8 14-3-16,0 0 3 15,0 0 2-15,11-8-8 0,-11 8 10 0,0 0-5 0,0 0 2 16,0 0-2-16,9-10 0 16,-9 10-5-16,0 0 2 0,0 0 0 0,0 0-3 15,0 0 2-15,0 0 5 16,0 0-7-16,17-4 3 0,-17 4 0 0,0 0 1 0,0 0 3 15,0 0 2-15,0 0-2 16,0 0 8-16,0 0 1 0,8 25-2 0,-8-25 1 16,0 0 4-16,0 21-4 0,0-21 6 0,0 0-3 15,0 19 1-15,0-19-4 16,0 0-3-16,0 19-1 0,0-19 4 0,0 0 0 0,0 0-3 16,0 0 2-16,-4 20 4 15,4-20-6-15,0 0 6 0,0 0 6 0,0 0 4 16,0 0-1-16,0 0-2 0,0 0-5 15,2 16 3-15,-2-16-6 0,0 0-4 0,0 0-3 16,0 0-3-16,0 0 2 0,0 0-5 0,0 0-3 16,26-32 2-16,-26 32-1 15,8-14 3-15,-8 14-4 0,10-12 2 16,-10 12-3-16,11-9 3 0,-11 9-1 16,0 0 2-16,13-11 3 0,-13 11-2 0,0 0 3 0,10-9 0 15,-10 9 2-15,0 0 1 16,0 0 1-16,0 0 2 0,0 0-2 0,0 0 3 0,0 0 0 15,0 0 1-15,0 0-4 16,17 24 4-16,-17-24-5 0,0 0 1 0,2 21-1 16,-2-21 0-16,0 0-12 0,2 19-20 0,-2-19-42 15,0 0-40-15,4 15-37 0,-4-15-34 16,2 9-24-16,-2-9-62 0,0 0-539 0,0 0-121 16</inkml:trace>
  <inkml:trace contextRef="#ctx0" brushRef="#br0" timeOffset="115690.14">22879 13533 2311 0,'0'0'-80'0,"0"0"27"0,0 0 11 16,0 0 18-16,0 0 13 0,0 0 19 0,0 0 25 15,0 0 16-15,0 0 10 16,0 0-4-16,0 0-1 0,0 0-5 0,0 0 2 0,0 0 2 15,0 0 0-15,0 0-10 16,-38 19-2-16,38-19-4 0,0 0-3 0,0 0-5 16,0 21-4-16,0-21-3 0,0 0-6 0,0 0-15 15,0 0-2-15,12 21-15 0,-12-21 1 16,0 0 8-16,0 0-11 0,20 5-1 0,-20-5-1 16,0 0 2-16,0 0-10 15,0 0 15-15,0 0 4 0,0 0 2 0,32-14 2 16,-32 14 11-16,8-10 8 0,-8 10 15 15,0 0 6-15,10-13 12 0,-10 13 8 0,0 0 7 16,9-14 4-16,-9 14 2 0,0 0-8 0,0 0-7 16,8-11-2-16,-8 11-8 15,0 0 0-15,0 0 4 0,0 0 1 0,0 0 0 0,0 0-6 16,0 0 1-16,0 0-3 16,0 0-5-16,0 0-2 0,0 0-2 0,-2 48-6 15,2-48-2-15,-2 20 0 16,2-20-4-16,-2 23 0 0,2-23-1 0,-4 21-5 0,4-21 2 15,-3 23-2 1,3-23 9-16,-4 19 4 0,4-19 9 0,-4 14 3 0,4-14 3 16,-8 14-4-16,8-14 6 0,0 0-1 0,-14 11-3 15,14-11-1-15,0 0-1 0,0 0-9 16,0 0 0-16,0 0-7 0,0 0-4 0,-20-28-21 16,20 28-9-16,0 0-29 15,4-25-43-15,-4 25-53 0,0 0-48 0,10-20-44 16,-10 20-120-16,6-11-624 0,0 5-422 15</inkml:trace>
  <inkml:trace contextRef="#ctx0" brushRef="#br0" timeOffset="117530.06">22572 13836 2842 0,'0'0'-151'16,"0"0"26"-16,0 0 18 0,0 0 27 0,0 0 19 0,0 0 19 16,0 0 19-16,0 0 7 0,0 0 22 0,0 0-12 15,0 0 2-15,0 0 2 16,0 0 14-16,0 0 27 0,0 0 15 0,0 0 1 16,0 0-3-16,0 0-5 0,0 0-1 15,4 32-2-15,-4-32-3 0,0 0-1 0,-8 23 1 16,8-23-4-16,-6 18-1 15,6-18-2-15,-5 18-3 0,5-18-3 0,-4 16-1 16,4-16-8-16,0 0-1 0,-5 20-4 0,5-20-8 0,0 0-10 16,0 0-30-16,-2 18-32 15,2-18-29-15,0 0-31 0,0 0-20 0,0 0-30 16,0 0-80-16,0 0-392 16,0 0 125-16</inkml:trace>
  <inkml:trace contextRef="#ctx0" brushRef="#br0" timeOffset="117849.84">22562 13914 1796 0,'0'0'-53'0,"0"0"27"15,0 0 29-15,0 0 13 16,2-20 9-16,-2 20 10 0,0 0 9 0,0 0 6 0,0 0 11 16,0 0 0-16,0 0-13 15,0 0 1-15,0 0 3 0,0 0 4 0,12-11 8 16,-12 11 8-16,0 0 4 15,0 0 1-15,0 0-5 0,0 0-1 0,0 0 0 0,0 0 0 16,0 0 7-16,0 0 2 16,0 0 1-16,0 0 1 0,0 0-3 0,24 24-5 15,-24-24-2-15,0 0-6 0,6 15-6 0,-6-15-7 16,4 11-5-16,-4-11-7 0,0 0 0 16,6 16-8-16,-6-16-1 0,0 0-5 0,4 13-6 15,-4-13-8-15,0 0-13 16,0 0-19-16,0 0-32 0,0 0-36 0,7 15-31 0,-7-15-40 15,4 4-33-15,-4-4-38 16,0 0-90-16,0 0-484 0,0 0-116 0</inkml:trace>
  <inkml:trace contextRef="#ctx0" brushRef="#br0" timeOffset="118179.95">22536 13909 2377 0,'0'0'-64'15,"0"0"19"-15,0 0 10 16,0 0 16-16,-6-20 22 0,6 20 33 0,0 0 15 0,0 0 21 15,0 0 7-15,0 0 11 16,0 0 1-16,0 0 8 0,0 0 4 0,0 0-2 16,0 0-5-16,0 0-6 0,0 0-7 0,0 0-18 15,0 0-5-15,34 0-5 0,-34 0-11 16,22 2-24-16,-22-2-36 0,26 0-42 0,-26 0-45 16,26 3-47-16,-14-2-43 15,-1-1-107-15,-11 0-512 0,24 0-130 0</inkml:trace>
  <inkml:trace contextRef="#ctx0" brushRef="#br0" timeOffset="121970.01">23266 13566 2368 0,'0'0'-80'15,"0"0"9"-15,0 0 15 0,0 0 20 16,0 0 6-16,13-12 17 0,-13 12 16 0,0 0 10 16,0 0 18-16,0 0 15 0,0 0 18 0,0 0 8 15,12-10 16-15,-12 10 1 16,0 0 7-16,0 0-6 0,0 0-8 0,0 0-5 0,0 0-9 16,16-7-13-16,-16 7-1 15,0 0-9-15,0 0 0 0,12-10-10 0,-12 10-6 16,0 0 0-16,17-8-6 15,-17 8-5-15,0 0 1 0,19-7-4 0,-19 7-1 0,13-7-6 16,-13 7 4-16,0 0-4 0,21-3-2 16,-21 3 0-16,0 0 1 0,21-1 0 15,-21 1-4-15,0 0 2 0,0 0-2 0,26 4 6 16,-26-4 6-16,0 0 2 0,8 11 5 16,-8-11-5-16,0 0 3 0,0 17 3 0,0-17-5 15,0 0-2-15,0 0 5 16,0 0-1-16,-12 33 1 0,12-33 1 0,-9 9 4 15,9-9-3-15,-11 11 3 0,11-11-1 16,-10 9 0-16,10-9 1 0,-15 10 1 0,15-10 1 16,-17 6-2-16,17-6 2 0,-19 2-3 0,19-2 1 15,-21 0 1-15,21 0-2 16,0 0 1-16,-29-6 2 0,29 6 3 0,-20-6 2 0,20 6-3 16,-15-9 2-16,15 9-6 15,-10-11-4-15,10 11-3 0,0 0-19 16,-9-19-15-16,9 19-35 0,0 0-46 15,0 0-59-15,13-19-77 0,-13 19-112 0,9-10-220 0,-9 10-278 16,0 0-180-16</inkml:trace>
  <inkml:trace contextRef="#ctx0" brushRef="#br0" timeOffset="135740.31">23683 13489 2435 0,'0'0'-96'0,"0"0"30"16,0 0 2-16,22-4 9 0,-22 4 7 15,0 0 18-15,0 0 9 0,0 0 7 0,0 0 9 16,0 0 13-16,0 0-3 16,0 0 15-16,0 0 17 0,0 0 15 15,18-2 7-15,-18 2 9 0,0 0 15 16,0 0 7-16,0 0-1 0,0 0 9 0,0 0 2 0,0 0-2 15,0 0-2-15,0 0-2 16,0 0 1-16,0 0-4 0,0 0-1 0,24 2-1 16,-24-2-5-16,0 0-9 0,0 0-9 0,0 0-3 0,21 2-5 15,-21-2-3-15,0 0-2 16,0 0-6-16,24 0-1 0,-24 0-3 0,0 0 7 16,0 0-5-16,18 2 0 15,-18-2-3-15,0 0-7 0,0 0 0 0,0 0-3 0,0 0-6 16,22 0-4-16,-22 0-4 15,0 0-9-15,0 0-12 0,0 0-25 0,0 0-31 16,0 0-34-16,0 0-48 0,0 0-47 0,12 2-58 16,-12-2-112-16,0 0-611 15,0 0-415-15</inkml:trace>
  <inkml:trace contextRef="#ctx0" brushRef="#br0" timeOffset="137030.21">23846 13371 2762 0,'0'0'-185'0,"0"0"22"16,0 0 25-16,0 0 21 0,0 0 13 0,0 0 11 0,0 0 5 16,0 0 13-16,0 0-4 15,0 0-9-15,0 0-6 0,0 0-16 0,0 0-20 16,0 0-31-16,0 0-213 16,0 0 120-16</inkml:trace>
  <inkml:trace contextRef="#ctx0" brushRef="#br0" timeOffset="138770.1">24123 13257 2452 0,'0'0'-107'16,"0"0"30"-16,0 0 14 0,-6-17 6 16,6 17 29-16,0 0 20 0,0 0 27 0,0 0 11 15,0 0 23-15,-21 0-2 0,21 0 11 16,0 0 2-16,0 0 9 0,-23 17 7 15,23-17 2-15,-11 12-10 0,11-12-5 16,-8 18-7-16,8-18-7 0,-4 17-7 0,4-17-7 16,-2 17 0-16,2-17 0 0,0 0-12 0,2 22-1 15,-2-22-2-15,6 12-3 0,-6-12-6 16,0 0-3-16,8 14-5 0,-8-14-4 16,0 0-3-16,15 6-3 0,-15-6 2 15,0 0 0-15,0 0-5 0,0 0 3 16,0 0 3-16,0 0-7 0,0 0-1 0,32-20 5 15,-32 20-4-15,6-11 5 0,-6 11 4 16,0 0 5-16,6-17 4 0,-6 17 7 0,0 0 7 16,6-13 4-16,-6 13 0 0,0 0 7 0,0 0 0 15,0 0 0-15,8-16-4 0,-8 16 2 16,0 0-6-16,0 0 2 0,0 0 6 16,0 0-1-16,0 0 4 0,0 0 15 15,0 0-4-15,0 0 2 0,0 0 4 0,0 0-7 16,0 0 4-16,0 0-1 0,0 0-3 15,2 42-3-15,-2-42 5 0,0 19-2 16,0-19 2-16,2 22-8 0,-2-22-3 16,4 24-3-16,-2-11-7 0,0 2-1 0,2 1-4 0,-2-1-2 15,0 0-1-15,0 1-2 16,-2-16-1-16,0 24-3 0,0-24-3 0,-2 29 7 0,0-18-1 16,2-11 2-16,-8 22 0 15,8-22 3-15,-8 18-1 0,3-10-3 0,5-8 1 16,-13 18-2-16,13-18-2 0,-10 11 0 15,10-11-2-15,-13 10-1 0,13-10 1 0,-13 3-3 16,13-3-9-16,0 0-10 0,0 0-24 0,0 0-36 16,0 0-34-16,0 0-40 15,-14-27-45-15,14 27-43 0,6-15-32 0,-6 15-134 16,8-15-139-16,-4 8-337 0,-4 7-236 16</inkml:trace>
  <inkml:trace contextRef="#ctx0" brushRef="#br0" timeOffset="139259.84">23816 13750 2508 0,'0'0'-88'0,"0"0"33"0,0 0 15 0,0 0 30 15,0 0 0-15,0 0 21 0,0 0 29 16,0 0 18-16,0 0 6 0,0 0 0 0,0 0 14 16,0 0 13-16,0 0 7 15,53-11-2-15,-53 11-6 0,22 0-12 0,-22 0-4 16,26 0-12-16,-26 0-10 0,31 0-3 15,-12 0-4-15,0 2-8 0,0-2-1 0,2 0-4 16,-2 2-5-16,2-1-15 0,-2 2-24 0,3-3-39 16,-4 2-46-16,0-1-47 15,1-1-37-15,-7-1-74 0,3 1-174 16,0 0-299-16,-15 0 4 0</inkml:trace>
  <inkml:trace contextRef="#ctx0" brushRef="#br0" timeOffset="150810.22">23810 13395 1705 0,'0'0'-46'16,"0"0"17"-16,0 0 18 15,0 0 6-15,0 0 21 0,0 0 28 0,0 0 9 16,0 0 25-16,0 0-4 0,0 0 22 15,0 0 32-15,0 0 26 0,0 0 14 0,0 0 9 16,0 0 12-16,0 0 2 0,0 0 3 0,0 0-5 16,0 0 5-16,0 0-21 15,0 0-17-15,0 0-18 0,-23 50-19 0,19-37-8 0,4-13-14 16,-7 29-14-16,5-14-26 16,-2 1-52-16,2 1-77 0,0 0-84 15,2 2-76-15,0 0-165 0,2 2-186 16,0-2-343-16,0 0-328 0</inkml:trace>
  <inkml:trace contextRef="#ctx0" brushRef="#br0" timeOffset="156590.04">23893 13925 2692 0,'0'0'-124'0,"0"0"26"0,0 0 19 16,0 0 21-16,0 0 16 0,0 0 19 0,0 0 33 16,0 0 28-16,0 0 8 0,0 0 32 0,0 0 6 15,4-18 19-15,-4 18 9 16,0 0 0-16,0 0 0 0,0 0-2 0,0 0 1 0,0 0 0 16,0 0-4-16,0 0-5 15,0 0-8-15,0 0-11 0,0 0-7 0,0 0-3 16,0 0-11-16,0 0-7 0,-4 49-3 15,4-49-8-15,2 19-4 0,-2-19-6 0,2 17-1 16,-2-17-6-16,6 17-2 0,-6-17-2 0,4 13-5 16,-4-13-2-16,4 14-3 15,-4-14-1-15,0 0-4 0,10 13-3 0,-10-13 0 0,0 0-1 16,0 0-4 0,14 6-1-16,-14-6-1 0,0 0-2 0,0 0 2 15,0 0 0-15,0 0-1 0,30-19 0 16,-30 19 3-16,10-11-1 0,-10 11-2 0,11-16 4 0,-11 16 3 15,6-15 3-15,-6 15 2 16,6-12 3-16,-6 12-1 0,0 0-2 0,7-15 5 16,-7 15-5-16,0 0-2 0,7-11 0 0,-7 11-2 15,0 0 1-15,0 0-1 0,0 0 1 16,0 0 3-16,0 0-2 0,0 0 7 0,0 0-1 16,0 0 2-16,0 0-1 15,0 0-1-15,0 0-1 0,0 0 0 0,-2 49-2 0,2-49-1 16,-7 23-2-16,7-23 1 15,-3 29 0-15,3-11-4 0,-2-3 5 0,2-15-2 16,-4 30 1-16,0-15 4 0,2 0 4 0,-2 1 3 0,4-16 2 16,-6 23 7-16,1-13 0 15,5-10-2-15,-10 18 0 0,1-10-1 0,9-8-7 16,-17 11 4-16,17-11-5 16,-18 5 0-16,18-5-3 0,-20 0-12 0,20 0-15 0,-14-7-27 15,14 7-29-15,0 0-40 16,-18-23-37-16,14 13-42 0,2 1-32 0,2 9-22 15,-4-20-39-15,4 7-102 16,0 13-573-16,2-22-386 0</inkml:trace>
  <inkml:trace contextRef="#ctx0" brushRef="#br0" timeOffset="156980.37">24159 13826 2826 0,'0'0'-91'0,"0"0"27"16,0 0 14-16,0 0 25 0,0 0 32 15,0 0 11-15,0 0 25 0,0 0 11 16,0 0 3-16,0 0-2 0,0 0 3 0,0 0 3 16,0 0-3-16,0 0 0 0,-32 36-4 15,32-36-7-15,-8 18-2 0,6-9-7 0,2-9-5 16,-8 18-8-16,8-18-12 15,-6 11-22-15,6-11-37 0,-9 12-35 0,9-12-28 16,0 0-35-16,-7 13-39 0,7-13-77 0,0 0-511 0,-8 1-68 16</inkml:trace>
  <inkml:trace contextRef="#ctx0" brushRef="#br0" timeOffset="157200.23">24062 13850 2298 0,'2'-20'-25'0,"-2"20"28"0,0 0 8 0,0 0 15 15,7-13 22-15,-7 13 25 16,0 0 26-16,0 0 20 0,0 0 4 0,0 0 10 0,0 0 7 16,0 0-5-16,0 0-8 0,0 0-13 0,6 52-9 15,-6-52-10-15,2 25-11 16,-2-25-11-16,2 18-10 0,0-7-8 16,-2-11-11-16,4 18-25 0,-4-18-17 0,0 0-35 15,0 18-34-15,0-18-43 0,0 0-39 0,0 0-38 16,0 14-36-16,0-14-53 15,0 0-612-15,0 0-265 0</inkml:trace>
  <inkml:trace contextRef="#ctx0" brushRef="#br0" timeOffset="157390.07">24062 13862 2637 0,'2'-19'-54'0,"-2"19"37"0,0 0 38 16,0 0 25-16,0 0 35 0,0 0 19 15,0 0 14-15,0 0 5 0,0 0-2 16,0 0 3-16,0 0-6 0,0 0-8 0,0 0-13 15,0 0-6-15,0 0-9 0,30 37-9 16,-30-37-8-16,11 15-18 0,-5-8-32 0,-6-7-45 16,12 14-48-16,-12-14-54 0,16 11-38 0,-12-5-28 15,2-2-51-15,-6-4-142 16,10 4-427-16,-10-4-148 0</inkml:trace>
  <inkml:trace contextRef="#ctx0" brushRef="#br0" timeOffset="157920.37">24305 13792 2435 0,'0'0'-47'0,"0"0"9"15,0 0 12-15,0-25 9 0,0 25 21 16,0 0 9-16,0 0 13 0,0 0 1 0,0 0 13 0,0 0 27 0,12-13 0 16,-12 13 9-16,0 0-7 15,0 0 3-15,14-4 5 0,-14 4 2 0,0 0-8 16,0 0 7-16,0 0 4 0,0 0 1 16,0 0 8-16,0 0 4 0,0 0 3 0,0 0 0 15,0 0-2-15,0 0-7 16,0 0-5-16,0 0-7 0,-16 54-7 0,8-47-3 15,8-7-2-15,-9 15-8 0,9-15-5 16,-11 17-4-16,11-17-5 0,-7 10-2 16,7-10-3-16,0 0 0 0,0 0-5 0,2 20-12 0,-2-20-17 15,0 0-32-15,23 9-47 16,-23-9-52-16,26 1-61 0,-9 3-39 0,2-2-36 0,0-2-44 16,3 2-139-16,-2 1-433 15,2-3-246-15</inkml:trace>
  <inkml:trace contextRef="#ctx0" brushRef="#br0" timeOffset="163240.29">21884 14825 2449 0,'0'0'-165'0,"0"0"29"16,0 0 24-16,0 0 16 0,0 0 14 0,0 0-2 0,0 0 15 16,0 0 14-16,0 0 5 15,0 0 13-15,0 0 4 0,0 0 6 16,0-26 8-16,0 26 9 0,0 0 7 15,0 0 9-15,0 0 15 0,13-18 9 0,-13 18 0 0,10-9 4 16,-10 9 9-16,13-10 6 0,-13 10 7 16,15-12 1-16,-15 12 10 0,15-7 11 15,-15 7-14-15,18-8 4 0,-18 8 22 0,18-5 3 16,-18 5 15-16,0 0-3 0,23 0 2 16,-23 0-7-16,0 0-2 0,21 9-1 0,-21-9-11 15,13 11 1-15,-13-11 5 16,10 18-1-16,-10-18-1 0,4 17 3 0,-4-17-8 15,2 20-5-15,-2-20-4 0,-2 20-7 16,2-20 5-16,-2 19 1 0,2-19-2 0,-8 17 2 16,8-17-8-16,-13 12-8 0,13-12-3 0,-15 12-6 15,15-12-5-15,-15 7-3 16,15-7-4-16,-16 3-1 0,16-3-1 0,0 0-5 16,-22-2-3-16,22 2 1 0,0 0-6 15,-14-13-2-15,14 13-4 0,0 0-4 0,-8-21-10 16,8 21-11-16,0 0-11 15,2-23-11-15,-2 23-21 0,0 0-21 0,8-18-35 0,-8 18-34 16,8-13-39-16,-8 13-38 0,10-10-49 0,-10 10-128 16,12-10-547-16,-12 10-363 15</inkml:trace>
  <inkml:trace contextRef="#ctx0" brushRef="#br0" timeOffset="164140.1">22866 14739 2724 0,'0'0'-78'0,"0"0"46"0,7-21 21 0,-7 21 5 16,0 0 12-16,0 0 6 0,0 0 21 0,0 0 26 16,0 0 21-16,0 0 8 15,0 0 13-15,0 0 12 0,0 0 14 0,0 0 8 0,0 0 0 16,0 0-7-16,12 39-4 16,-12-39-9-16,0 20-8 0,0-20-2 0,-2 27-7 15,2-10-4-15,0-17-11 16,-4 30-6-16,4-15-4 0,0-15-10 0,-2 27-4 0,2-13-12 15,0-14-1-15,0 25-10 16,0-25-8-16,0 25-15 0,0-25-23 0,2 16-27 16,-2-16-39-16,0 16-43 0,0-16-41 0,0 0-55 15,4 16-45-15,-4-16-108 0,2 8-141 16,-2-8-409-16,0 0-314 0</inkml:trace>
  <inkml:trace contextRef="#ctx0" brushRef="#br0" timeOffset="164730.07">23840 14837 2796 0,'15'8'-61'0,"-15"-8"17"16,0 0 8-16,0 0 24 0,0 0 15 16,0 0 9-16,0 0 16 0,0 0 9 0,0 0 2 15,0 0 8-15,0 0 7 16,0 0 17-16,0 0 19 0,0 0 7 0,0 0 9 15,0 0 0-15,0 0 0 0,0 0-4 16,0 0-2-16,-61-11-19 0,61 11-2 0,0 0-13 16,-5-18-8-16,5 18-11 0,0 0-6 0,0 0-5 15,13-30 1-15,-13 30-7 16,10-10-2-16,-10 10-4 0,16-8-1 0,-16 8 4 0,0 0 12 16,20 1 10-16,-20-1 11 15,0 0 3-15,17 16 5 0,-17-16-14 0,2 14-6 16,-2-14-5-16,-2 22-5 15,2-22-15-15,-8 23-29 0,-1-12-57 0,1 0-88 0,-4 2-82 16,-8-6-163-16,-1 0-204 0,-7 1-375 0,-4-4-426 16</inkml:trace>
  <inkml:trace contextRef="#ctx0" brushRef="#br0" timeOffset="172660.19">14705 7424 1440 0,'0'0'270'0,"0"0"-53"15,0 0-68-15,0 0-33 0,0 0-34 0,0 0-9 16,-13-13-1-16,13 13-3 15,0 0 8-15,0 0 7 0,0 0-4 0,0 0 1 0,0 0 3 16,0 0 1-16,0 0 4 0,0 0-2 0,0 0-10 16,0 0-8-16,0 0-2 15,0 0-3-15,0 0 0 0,0 0 3 0,0 0-8 16,-13 20-1-16,13-20-8 0,-5 18-2 16,5-18-5-16,-7 27-5 0,5-14-2 0,0 4-1 15,-2-1-1-15,-1 0 1 16,3 1-5-16,-1 1-2 0,3-18-3 0,-4 34-1 15,1-16-3-15,-1-1-2 0,2-2-2 16,0 0-4-16,-1 3-1 0,3-18 0 0,-2 26-7 16,0-15-11-16,2-11-25 0,-3 22-26 0,3-22-27 15,-3 18-30-15,3-18-37 0,-3 14-26 16,3-14-36-16,-2 12-56 0,2-12-160 0,0 0-394 16,-10 3-150-16</inkml:trace>
  <inkml:trace contextRef="#ctx0" brushRef="#br0" timeOffset="173285.73">14579 7524 2282 0,'5'-11'-134'16,"-5"11"22"-16,5-20 18 0,-5 20 10 15,7-15 12-15,-3 5-20 0,0 3 18 16,-4 7 17-16,8-15 7 0,-8 15 14 15,6-17 13-15,-6 17 14 0,11-16 14 0,-11 16 16 16,11-13 24-16,-11 13 9 0,9-14 5 0,-9 14-11 16,12-12-2-16,-12 12-5 0,18-9-6 0,-18 9-6 0,20-5-6 15,-6 2 3-15,-14 3-10 16,31-2 2-16,-14 4-8 0,2 1-1 0,-4 0 6 16,6 1-4-16,-3 3-1 15,-3-3 9-15,1 4 6 0,-2-1 14 0,-4 5-4 0,2 0 7 16,-4-2-1-16,-8-10-7 15,8 22 2-15,-8-10 3 0,0-12 6 16,-6 22 1-16,6-22-7 0,-16 23-7 0,2-13 0 0,2 2 0 16,-5-4-4-16,1 3 4 0,2-4 2 15,-1 0 3-15,0 2 6 0,15-9 8 0,-24 9 9 16,13-5 5-16,11-4-3 16,-19 4-7-16,19-4-5 0,0 0-10 0,0 0-7 15,0 0-10-15,0 0-8 0,0 0-8 16,0 0-5-16,0 0 1 0,0 0-10 0,0 0 4 15,0 0 4-15,44-33-1 16,-26 29 2-16,0 2-2 0,-18 2 4 0,36 0 14 16,-19 0 14-16,-1 5 7 0,4-4 8 0,-5 5-4 0,0-3 4 15,-2 4-1-15,-1 0 6 16,-2 1 2-16,-10-8-3 0,18 18 7 0,-15-7-4 16,-3-11-2-16,5 18-1 0,-5-18-1 15,-2 19 0-15,2-19 0 0,-8 19-1 0,-1-7-2 16,-2-2-5-16,-4-3-3 15,1 3-4-15,-1-3-4 0,-4-1-3 0,-3-1-5 16,4-1 2-16,-3 0-4 0,-1-1 1 16,2-3-4-16,-2 0-9 0,22 0-22 0,-38-5-25 15,19 1-28-15,4 0-35 0,-1-3-44 0,5 0-43 16,-1 1-40-16,-1-2-44 16,13 8-120-16,-14-13-486 0,8 6-245 0</inkml:trace>
  <inkml:trace contextRef="#ctx0" brushRef="#br0" timeOffset="173639.96">15184 7640 2627 0,'0'0'3'0,"0"0"59"0,0 0 2 0,20 0 0 15,-20 0-9-15,0 0-4 16,0 0 5-16,27 0 10 0,-27 0-2 0,20 0-5 0,-20 0-8 15,30-2-5-15,-16 0-1 16,-14 2-5-16,31-1-7 0,-14-2-5 0,-17 3-2 16,34-3-22-16,-21-1-45 0,-13 4-63 0,28-3-40 0,-18-1-43 15,-10 4-83-15,14-8-559 16,-14 8-162-16</inkml:trace>
  <inkml:trace contextRef="#ctx0" brushRef="#br0" timeOffset="173786.46">15204 7481 2521 0,'-14'-3'54'16,"14"3"29"-16,0 0-12 0,0 0-13 0,0 0-23 16,0 0-15-16,0 0-6 0,0 0-9 15,0 0-24-15,52-14-35 0,-33 14-32 0,-1 0-19 16,6-1-39-16,-6-1-59 16,2-2-133-16,1 2-272 0,-2-2 180 0</inkml:trace>
  <inkml:trace contextRef="#ctx0" brushRef="#br0" timeOffset="174469.9">15838 6844 1807 0,'15'-13'16'0,"-15"13"7"0,9-12-2 16,-9 12 2-16,8-10-5 16,-8 10-10-16,0 0 14 0,0 0 2 0,11-12-1 0,-11 12-2 15,0 0 7-15,0 0 7 16,0 0-6-16,0 0 1 0,0 0 3 0,0 0 14 15,-43-1-12-15,43 1-2 16,0 0-8-16,-25 4 4 0,25-4 3 0,0 0-9 0,-23 5 3 16,23-5 7-16,-13 6 1 0,13-6 12 0,-11 9 5 15,11-9-2-15,-6 15 0 16,6-15-5-16,-3 16-8 0,3-16 1 0,0 21-7 0,0-21 3 16,5 27-5-16,-5-10 2 15,2-2-9-15,0 4-4 0,1 0 2 0,-1 2-1 16,0-1 0-16,-2 1 2 15,2-1-3-15,0 3-4 0,0-2-1 0,-2 6 0 0,0-4 10 16,2 1-11-16,-2 3-3 0,2 0-1 0,1 0 3 16,-3 1-4-16,2-1 0 15,0 1-1-15,0 2 0 0,0-1-2 0,-1 2 12 16,-1 0-9-16,3-2-4 0,-1 1 4 16,0-1-2-16,0-1 0 0,-2 5-1 15,2-5 1-15,0 1 0 0,-2 3 2 16,3-5-5-16,-3 4 2 0,0 2 0 0,0-3-1 15,-3 0-4-15,3 4 3 0,-2-5 4 16,0 4-2-16,0-2 3 0,0 1-5 0,2 1 6 16,-2 0-4-16,2 0 5 0,2-1 7 0,-2 3 4 15,2 1 1-15,0-4 0 16,0 4 1-16,0-3-2 0,3-3 1 0,-2 3-6 0,-1-1 2 16,0 0 0-16,0 1 4 15,0-1-8-15,2 7 0 0,0-4 0 0,-2 2-4 16,2-2-1-16,0 2-7 0,1 0-36 15,-1-7-47-15,1 6-78 0,-5-7-158 0,2 0-567 16,0-3-258-16</inkml:trace>
  <inkml:trace contextRef="#ctx0" brushRef="#br0" timeOffset="183595.28">16289 6704 2578 0,'0'0'-112'0,"0"0"23"0,0 0 8 0,0 0 22 15,0 0 19-15,0 0 15 16,0 0 22-16,0 0 10 0,0 0 17 16,0 0 7-16,0 0 14 0,13 21 6 0,-13-21 10 15,0 0 12-15,0 17 2 0,0-17 1 0,0 0 0 16,-2 25-5-16,2-25 3 15,0 21-5-15,0-21 0 0,-2 21 0 0,2-21-1 16,-2 26 0-16,-1-11-13 0,3-15-3 0,-4 29 1 0,4-15-7 16,0-14-6-16,-2 25 0 15,2-25 2-15,-2 26 1 0,2-26-2 0,0 24-7 16,-2-14-1-16,2-10-2 16,0 21-4-16,0-21 3 0,0 0-6 0,2 21-3 0,-2-21 1 15,0 0-7-15,2 18-12 16,-2-18-34-16,0 0-46 0,0 0-64 0,0 0-60 15,6 13-77-15,-6-13-171 16,0 0-367-16,0 0-141 0</inkml:trace>
  <inkml:trace contextRef="#ctx0" brushRef="#br0" timeOffset="184150.25">16236 7038 2353 0,'0'0'-103'15,"0"0"6"-15,0 0 13 0,0 0 8 16,0 0 7-16,-23 2 6 0,23-2 7 0,0 0 9 15,0 0 6-15,0 0 3 16,0 0 4-16,0 0 4 0,0 0 5 16,0 0 7-16,0 0 4 0,0 0-2 0,0 0-6 0,0 0-4 0,0 0-14 15,0 0-25-15,0 11-21 16,0-11-48-16,0 0-250 0,0 0 123 0</inkml:trace>
  <inkml:trace contextRef="#ctx0" brushRef="#br0" timeOffset="184550">16107 7131 1093 0,'0'0'33'0,"-14"4"22"0,14-4-4 15,0 0-8-15,0 0-1 0,0 0 4 0,0 0 9 0,0 0 6 16,0 0 0-16,0 0 3 15,0 0-11-15,0 0-5 0,0 0-2 0,0 0-5 16,54 0-6-16,-54 0 0 0,32 0 3 0,-13-1-9 16,3 1-4-16,-2-3-8 15,2 3-6-15,-1 0-8 0,0-2-13 0,0 2-7 0,3 0-17 16,-6 0-16-16,4 0-19 16,-22 0-26-16,31 0-38 0,-31 0-88 0,26 0-219 15,-16 2 402-15</inkml:trace>
  <inkml:trace contextRef="#ctx0" brushRef="#br0" timeOffset="184920.27">16363 7192 1353 0,'0'0'56'0,"0"0"4"15,0 0-8-15,0 0-8 0,-2 17-5 0,2-17-1 16,0 0 5-16,0 0 0 0,0 0 10 15,0 0-4-15,9 23 3 0,-9-23 14 0,0 0-7 16,0 0 14-16,0 22 3 0,0-22-9 0,0 0 1 16,-3 20-6-16,3-20-7 15,-2 15-4-15,2-15-7 0,0 0 3 0,-4 25 2 0,4-25 3 16,-4 15 2-16,4-15 0 16,-6 18 1-16,6-18 2 0,-6 14 1 0,6-14-2 15,0 0-3-15,-8 17-2 16,8-17 2-16,0 0 0 0,-4 15 6 0,4-15 9 0,0 0 5 15,0 0 0-15,0 0-8 16,0 0-6-16,12 18-5 0,-12-18-5 0,0 0-9 16,20 4-3-16,-20-4-2 0,22 0-4 0,-22 0-5 0,23-2-7 15,-23 2-10-15,24-2-29 16,-24 2-40-16,24-2-43 0,-24 2-44 0,24-2-40 16,-16 0-46-16,-8 2-103 15,17-1-524-15,-17 1-208 0</inkml:trace>
  <inkml:trace contextRef="#ctx0" brushRef="#br0" timeOffset="185330.16">16240 7886 2591 0,'0'0'46'0,"0"0"31"16,0 0-7-16,0 0-9 0,20 0-5 0,-20 0-8 0,0 0 7 16,0 0 6-16,0 0-2 15,0 0 4-15,14 11 0 0,-14-11 17 0,0 0 12 16,0 0 18-16,0 0 6 16,0 0-5-16,0 0-13 0,0 0-11 0,9 11-11 0,-9-11-28 15,0 0-40-15,0 0-52 16,0 0-72-16,0 0-68 0,10-2-70 0,-10 2-159 15,0 0-513-15,0 0-335 16</inkml:trace>
  <inkml:trace contextRef="#ctx0" brushRef="#br0" timeOffset="185669.98">16311 8518 2954 0,'0'0'97'16,"-2"23"28"-16,2-23-14 0,0 0-11 0,0 0-7 16,0 0-7-16,0 0-13 0,0 20-4 0,0-20-13 0,0 0-5 15,0 0-17-15,0 0-19 16,0 0-33-16,0 0-29 0,0 0-44 0,4 14-55 0,-4-14-53 16,0 0-93-16,0 0-637 15,0 0-335-15</inkml:trace>
  <inkml:trace contextRef="#ctx0" brushRef="#br0" timeOffset="186549.93">16689 6754 2670 0,'0'0'-107'15,"0"0"23"-15,0 0 8 16,0 0 3-16,0 0 5 0,0 0 6 0,0 0-1 16,0 0 10-16,0 0 8 0,0 0 2 0,0 0 6 0,0 0 7 15,0 0 10-15,0 0 16 16,0 0 20-16,0 0 11 0,0 0 7 0,54 9 7 0,-54-9 12 16,0 0-12-16,20 4-7 15,-20-4 7-15,11 6-16 0,-11-6 8 0,13 9-1 16,-13-9 1-16,15 10-1 15,-15-10 3-15,8 17-1 0,-2-7 6 0,-2 3-2 16,1 0-5-16,-1 2-4 0,1 3 2 0,-3-1 0 16,2 4 3-16,-4 0-12 0,2-1 2 15,0 4 13-15,-2 1-3 0,2 1 0 0,2 1-10 16,-2 0 0-16,0 1-3 16,2 0 3-16,1-1-6 0,-3 3 3 0,0-4-1 15,3 3-9-15,-3 3 2 0,4 2 0 16,-4 1-2-16,4 2 2 0,-1 0-3 0,-1 1-3 15,0-4 4-15,2 1-3 0,-2 2 5 16,1 0-7-16,-1-2-1 0,-2 2 2 0,3-1 2 16,-3-5-4-16,2 1 1 0,-2 0 6 0,0-2-9 15,-2 4 4-15,2-5-2 16,0 2 2-16,2-1 0 0,0 3-3 0,-2-2-2 16,4-1 1-16,0 2 4 0,2 0-2 15,-2 1 2-15,5-1-3 0,-3 0 2 0,3-3-5 16,2 2 3-16,-1-3-1 15,1 3 2-15,-2-4-7 0,1 4 11 0,-1-7 6 0,0 0 13 16,-5 2 6-16,2-3 13 0,-3 0 1 0,-1 1 1 16,-2-6 3-16,-2 4-7 15,-2-2-2-15,-2-4-4 0,-1 4-2 0,1-4-6 0,-2 2-1 16,-3-4-17-16,0 0-37 16,-1 0-59-16,2-4-53 0,-2 1-78 0,-4-2-153 15,2-1-513-15,-1-3-251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6T22:22:40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25883 3960 2674 0,'0'0'-168'0,"0"0"30"0,0 0 21 0,0 0 24 16,0 0 17-16,0 0 24 0,0 0 15 0,0 0 16 15,0 0 8-15,0 0 7 16,0 0 19-16,0 0 8 0,0 0 12 0,0 0 0 16,0 0 20-16,0 0-6 0,0 0 5 15,0 0-4-15,0 0 0 0,0 0-18 0,0 0 9 16,0 0-6-16,54 3-7 15,-54-3-2-15,26 2 4 0,-10-1-9 16,1-1-1-16,1 3-3 0,-18-3-3 0,40 3 6 0,-15-1 6 0,-2 0 1 16,-1 0 3-16,7-1 6 15,0-1-3-15,-2 3 1 0,0-2 3 0,3 1 5 16,1 0 1-16,-6-2-3 0,-3 0 3 16,3 0-7-16,0 0 0 0,-5 0 1 0,2 0 1 15,-4 0-3-15,3 2 5 16,-21-2-4-16,27 0 1 0,-27 0 0 0,24-2 1 15,-24 2 0-15,20 2 1 0,-20-2-4 16,0 0 2-16,25-2-7 0,-25 2-5 0,0 0 3 16,16 0-6-16,-16 0 0 0,0 0-5 0,0 0 0 15,0 0-1-15,22 2-1 16,-22-2-1-16,0 0 1 0,0 0-5 0,0 0 3 16,0 0 0-16,0 0-4 0,0 0 5 15,16 4-3-15,-16-4 2 0,0 0-2 0,0 0-1 16,0 0-1-16,0 0 0 15,0 0-2-15,9-21 4 0,-9 21-4 0,5-17 6 0,-5 17-8 16,6-23-1-16,-2 8 0 0,4-2 21 0,-6-1 0 16,3 2 2-16,1-4 0 15,1-1 2-15,-1 2 4 0,-1 0-1 0,2 2-1 16,-1 2 4-16,-1-1-4 0,1 1-7 16,0 2-5-16,-6 13-3 0,8-19 2 0,-8 19-6 15,9-10-2-15,-9 10 0 16,0 0 3-16,0 0-4 0,0 0-1 0,0 0-1 15,25 33 2-15,-19-18-1 0,-4-2 0 16,1 4-3-16,-1 1 2 0,5-1-2 0,-6 0-2 16,1-2 1-16,0 0 1 0,2 0-2 0,-4-15 4 15,5 24-4-15,-3-13 0 16,-2-11-2-16,6 17 1 0,-6-17-2 0,8 9-1 16,-8-9 1-16,0 0 3 0,19 0-3 15,-19 0 1-15,0 0-3 0,30-20 5 0,-20 6-4 16,4-1 2-16,-3-2-4 15,6 2 5-15,-4-2-3 0,1 2-1 0,-1 1 0 0,-2 2 3 16,3 1-3-16,-4 0 1 0,0 1-2 0,-10 10-1 16,20-11 1-16,-20 11 3 15,18-4-3-15,-18 4 4 0,0 0-1 0,25 6 2 0,-25-6 0 16,13 9 2 0,-13-9-2-16,13 13 2 0,-3-7-2 0,-10-6 4 0,10 16-3 15,-10-16-1-15,13 9 1 16,-5-2 4-16,-8-7-3 0,15 10 2 0,-15-10 1 15,17 4-1-15,-17-4 0 0,19 2-2 16,-19-2 0-16,0 0-6 0,35-12 3 0,-20 5 1 16,1-3-6-16,-3 1 1 0,8-2 0 0,-6-1 2 15,3 1-1-15,0-1-1 0,-2 5 0 16,1-3-1-16,-2 2 3 0,0 2-3 0,1 2-1 16,-16 4 4-16,27-4-3 15,-27 4 1-15,27 4 2 0,-14 3 0 0,1 0 4 16,-1 1-1-16,-2 3 0 0,3-1 3 15,-3 3-2-15,1-1 0 0,-1-3-2 16,2 3 5-16,-2-3-4 0,1 3 2 0,0-3-1 0,2-2 3 16,-3 1-3-16,5 0 2 15,-1-4-5-15,0 0-9 0,-15-4-10 0,31 0-10 0,-16 0-4 16,-15 0-1-16,30-6 3 16,-16 0 2-16,1 2 5 0,1-2 4 15,-16 6-4-15,24-9 5 0,-12 3 0 16,-12 6 4-16,21-6-1 0,-21 6 5 0,16-4 3 0,-16 4 9 15,0 0 3-15,22 3 3 16,-22-3 0-16,0 0-1 0,12 7 0 0,-12-7-4 16,0 0 1-16,13 9-1 0,-13-9 8 0,0 0-6 0,8 12 1 15,-8-12 2-15,11 8-7 16,-11-8 7-16,12 8-2 0,-12-8 0 0,15 7-4 16,-15-7 2-16,18 10 1 15,-9-5-4-15,-9-5 2 0,27 10 0 0,-16-5 1 0,1 1 0 16,-12-6-1-1,24 10 2-15,-12-6-6 0,0 1 3 0,-12-5-1 0,17 8 2 16,-17-8 0-16,17 6 0 0,-17-6-1 0,12 6 0 16,-12-6 2-16,0 0 3 0,20 5-2 15,-20-5 2-15,0 0 0 0,15 6-3 0,-15-6-1 16,0 0 0-16,0 0 0 16,14 4 2-16,-14-4-5 0,0 0 1 0,0 0-4 15,0 0 1-15,0 0-1 16,0 0 4-16,16 4-1 0,-16-4 0 0,0 0 1 0,0 0-1 15,0 0 1-15,0 0-1 16,0 0 5-16,0 0 0 0,0 0 2 0,0 0 0 16,0 0 0-16,0 0 7 0,0 0 3 0,11 5 1 0,-11-5-2 15,0 0 2-15,0 0-1 16,0 0-3-16,0 0 1 0,21 2 5 0,-21-2-4 16,19 2 2-16,-19-2-2 15,37 0-1-15,-14 0-2 0,7 0 3 0,4 2-5 0,9-2-2 16,3 2-1-16,0-2 0 15,3 0-1-15,2 1 3 16,-2-1-5-16,-1 3 2 0,-1-3-3 0,-1 2 2 0,-1-2-3 0,-1 0-3 0,-8 0-26 16,0 0-26-16,-1 0-40 15,-5 0-52-15,-3-2-49 0,-4-1-86 0,0 2-208 16,-8-1-346-16,-4-2-171 16</inkml:trace>
  <inkml:trace contextRef="#ctx0" brushRef="#br0" timeOffset="2319.67">26212 5506 2379 0,'0'0'-91'0,"0"0"20"0,0 0 2 0,0 0 9 0,0 0 8 15,33 12 4-15,-33-12 11 16,0 0 5-16,25 1 14 0,-25-1-9 0,21 4-1 0,-21-4 5 16,24 2 14-16,-10-2 7 0,-14 0 22 0,31 3 12 15,-16 0-4-15,4 0-3 16,-1 0 9-16,2-2-6 0,0 1 2 0,1 2-5 16,-4-2-10-16,4-1-1 0,4 3-1 15,-6-2-10-15,4 0 8 0,-3 2-6 0,2-2-1 16,-3 0 6-16,1 0-7 15,-2 2 3-15,2-3-1 0,-7 2 0 16,5-2-5-16,-18-1 0 0,28 2 11 0,-16 0 0 0,-12-2-10 0,26 4 2 16,-26-4 5-16,22 4-9 15,-22-4 2-15,20 2-1 0,-20-2 7 0,18 1-1 16,-18-1-3-16,15 3 5 16,-15-3 6-16,0 0-3 0,17 3-3 15,-17-3 12-15,0 0-6 0,0 0-2 0,0 0-4 16,20 2-7-16,-20-2 10 0,0 0-8 0,0 0-3 15,0 0-6-15,0 0 9 16,0 0-1-16,0 0-1 0,0 0 6 0,0 0 0 16,15-11 9-16,-15 11-10 0,0 0-3 0,3-17 0 0,-3 17 9 15,0 0 0-15,0-29 11 16,0 16 11-16,0 13 1 0,2-32 4 0,-2 12 2 16,2-3 5-16,0-4-4 0,3-1-2 15,0 1-3-15,1-5-2 0,-1 4-8 0,6-5 3 16,-2 1-7-16,2-1 1 15,-2 4-3-15,5-1-1 0,-3 4-7 0,3-1 2 16,-1 2-5-16,3 3-4 0,-3 2 1 0,3-1 3 0,-1 4-4 16,2 0 0-16,0 3-4 15,2 1 1-15,-4 2-7 0,5 2 8 0,-1-1-9 16,0 4 6-16,-1 0-2 16,0 4-2-16,0 1-2 0,-18 1 3 0,38 3-6 0,-21 3 1 15,0 0 4-15,-1 4 1 16,1 1-6-16,0 2 7 0,-2 2-5 0,1 3 2 15,-1-1 1-15,-1 3 5 16,0 0-8-16,-3 1 2 0,2 4-8 0,-4-2 2 16,1 3 4-16,-1-1-7 0,-5 1 2 0,2-1 4 0,-2 2-12 15,-2-3 13-15,-2 0-10 16,-2-4 4-16,0 1 5 0,0-2-7 0,-2 0 5 0,0 0-1 16,-3-3-8-16,-3 0-1 15,4-2-9-15,-3-2 4 0,-2-2-7 0,2 1 9 16,-3-4-3-16,12-7 4 15,-25 11-2-15,13-8 2 0,12-3 14 16,-25-4 1-16,25 4 9 0,-23-8 7 0,10 1 4 16,1-3 8-16,1-1-2 0,3-4 1 0,-2-5-4 15,3 1 1-15,3-3 0 0,2-1-3 0,0 0-3 16,6-2 1-16,0-2-3 16,1 1-4-16,5-2-3 0,3 0 1 0,2 1 7 15,1 3-8-15,6 1-5 0,-2 0 5 16,5 2-3-16,0 3-1 0,2 2-1 0,0-1 4 15,-4 5 2-15,3 1-4 16,1 1-3-16,-2 1 3 0,-2 3 0 0,4 0-3 0,-7 2-9 16,2 2 8-16,-3 2 8 0,2 5-2 15,0 2-8-15,-1 5 6 0,-4 2 0 16,4 2 6-16,-7 4-9 0,5 6 2 0,-5 1 2 0,0 1-4 16,-3 0 0-16,-1 3-1 15,2-2-7-15,-8-1 14 0,4 1-9 0,-3-2 9 16,-2 0 0-16,0-1-6 15,-2 0 3-15,0-3 0 0,-2 0-4 0,0-2-2 0,0-1-10 16,0-2-2-16,-5-1-1 0,7-17 8 0,-6 27 0 16,0-18-6-1,6-9 8-15,-7 14 8 0,7-14-10 0,0 0 10 16,0 0 1-16,0 0-3 0,0 0 3 0,0 0 10 16,-17-32 2-16,17 32 2 0,3-40-7 0,1 15-1 15,2-4 10-15,3-1-10 16,3-3 3-16,-1 3-1 0,2-1 9 0,1 2 8 15,2 1-7-15,-1 2-2 0,6 3-7 16,-4 0 1-16,1 3-5 0,0 5-1 0,2 1-1 16,-1 2 6-16,2 1-9 0,-4 3 3 0,0 4-3 15,0 2 5-15,-17 2-2 16,33 8-3-16,-14 3 5 0,-3 2-2 0,-1 5-3 0,0 1 1 16,-3 1 2-16,1 3-2 15,-3 0 2-15,2 0 5 0,-2 2-8 0,-2 0 2 16,-1-4 0-16,0 0 4 15,1-1-9-15,-3-2 4 0,0-3 8 0,-1 0-8 0,1 0 1 16,-1-4 4-16,-4-11-5 0,5 20 6 0,-5-20-7 16,9 15 0-16,-9-15-5 15,12 8 3-15,-12-8-2 0,14 2 2 0,-14-2-3 0,0 0-4 16,34-16 9-16,-22 9 3 16,3-2-6-16,1 0 1 0,-2 0 7 15,0 0 2-15,3 3-1 0,-1-2 5 16,0 4 8-16,-16 4 7 0,30-1-2 0,-30 1 1 15,32 7-1-15,-17 0-7 0,0 1 2 16,-3 3-2-16,1 3-2 0,-1-2 1 0,0 1 0 16,-3 2-3-16,2-1-4 0,-2-1 2 0,2 3 1 15,-4-3-6-15,2 0 2 16,0 0 9-16,-3-1-13 0,2-1 0 0,0 1 3 0,-8-12-3 16,14 15-2-16,-6-8-5 15,-8-7 0-15,20 10 2 0,-10-6 0 0,-10-4 1 16,23 3-3-16,-23-3 3 0,26 0-4 15,-26 0 2-15,26-2-2 0,-11 2 4 0,-15 0 0 16,37-4-4-16,-18 4 2 0,3-1-3 0,-2 1 5 16,2-3 3-1,1 3 13-15,0 0 12 0,0-1 14 0,1 1 10 0,-1 1-6 0,1-1 0 16,0 0-4-16,2 0-5 16,2 3-6-16,-1-2 2 0,-3-1 2 15,3 3-13-15,-4-2-5 0,-2-1-14 16,1 2-28-16,-4 1-39 0,2-3-36 0,-3 0-48 15,-5 0-54-15,-12 0-107 16,20-5-522-16,-20 5-165 0</inkml:trace>
  <inkml:trace contextRef="#ctx0" brushRef="#br0" timeOffset="3149.76">26562 5414 2429 0,'0'0'-93'0,"0"0"8"0,0 0 17 0,0 0 16 16,0 0 17-16,0 0 8 15,0 0 10-15,0 0 1 0,0 0 2 0,0 0 4 0,0 0 12 16,0 0 4-16,0 0 5 16,0 0-4-16,39 21 2 0,-31-13-3 0,5-1 2 15,-13-7 0-15,25 14-3 16,-11-7 0-16,-3 4-2 0,0-4 0 0,1 0 7 15,-3 3-15-15,-9-10 24 0,14 19 11 16,-12-7 6-16,-2-12 8 0,2 22-4 0,-2-22-3 16,-12 23 3-16,5-10-9 0,-3-1-1 0,-2-1-4 15,1 2 0-15,0-3-5 16,-1 1-13-16,-1 0-22 0,4-1-45 0,-2-1-56 0,2-5-91 16,9-4-452-16,-11 13 110 15</inkml:trace>
  <inkml:trace contextRef="#ctx0" brushRef="#br0" timeOffset="17549.79">25839 4079 354 0,'-11'13'34'0,"7"-5"-21"0,-2-1-13 0,6-7 8 16,-9 14-6-16,5-7 3 0,4-7-1 0,-6 11-4 16,6-11 2-16,-5 12 2 15,5-12 0-15,-5 12 0 0,5-12-4 16,0 0 5-16,-6 13-5 0,6-13 4 0,0 0 2 16,-3 7-3-16,3-7-6 0,0 0 8 0,0 0 1 15,0 0-6-15,0 0-8 16,0 0-9-16,0 0-28 0,0 0-87 0,0 0 44 15</inkml:trace>
  <inkml:trace contextRef="#ctx0" brushRef="#br0" timeOffset="17910.03">25933 3998 441 0,'0'0'53'16,"9"-15"0"-16,-9 15 1 16,0 0-2-16,0 0 11 0,0 0-5 0,0 0 13 0,0 0 5 15,0 0-6-15,0 0-9 16,0 0-2-16,0 0 20 0,0 0 15 0,0 0 6 15,0 0-5-15,0 0 0 16,0 0 0-16,0 0 9 0,0 0-10 0,-42 22 5 16,42-22-13-16,-16 15-2 0,9-8-12 0,7-7-4 0,-13 19-3 15,6-9-12-15,-2 1-6 16,9-11-7-16,-14 21-33 0,8-11-26 0,-1 1-47 16,7-11-21-16,-9 19-24 0,2-11-45 15,3-1-84-15,4-7-337 0,-7 14 223 0</inkml:trace>
  <inkml:trace contextRef="#ctx0" brushRef="#br0" timeOffset="18850.08">29012 3970 1584 0,'0'0'-61'0,"0"0"24"0,0 0 18 15,0 0 23-15,0 0 19 0,0 0 11 0,0 0 7 16,0 0 14-16,0 0 3 16,0 0 6-16,0 0 0 0,-29 28 16 0,29-28-3 15,0 0 8-15,-11 17-9 16,11-17-9-16,-6 14-1 0,6-14-9 0,-7 12-13 0,7-12-3 15,-8 12 2-15,8-12-4 16,-8 14-9-16,8-14-18 0,-12 15-30 0,12-15-54 16,-6 14-64-16,6-14-104 0,-6 13-412 0,1-7 121 15</inkml:trace>
  <inkml:trace contextRef="#ctx0" brushRef="#br0" timeOffset="52019.94">6403 7481 500 0,'0'0'116'0,"0"0"-57"0,0 0-13 0,0 0-13 15,0 0-14-15,0 0-5 16,0 0 6-16,0 0 2 0,0 0 2 0,0 0 3 0,0 0-2 16,0 0 6-16,0 0-2 15,0 0 1-15,0 0 6 0,0 0 5 0,0 0 6 16,0 0 6-16,0 0-4 15,0 0 3-15,0 0 5 0,0 0-5 0,0 0-3 0,16 35-3 16,-16-35-3-16,20 4 0 16,-20-4 1-16,23 4-4 0,-23-4 0 0,28 1 6 15,-12 2-6-15,4-3 4 0,-1 1-12 16,0-1 6-16,2 0 0 0,1 0-9 16,-2-1 4-16,1 2 5 0,1-1-13 0,-2 0 4 0,2 0-5 15,-1 2 1-15,-2-2 0 16,2 2 6-16,-1 0-6 0,0-2 2 0,0 1 2 15,1 1-12-15,-21-2-1 0,36 0 7 16,-18 3-3-16,0-3 7 0,0 1 8 16,2-1-6-16,-1 0 3 0,0 0 0 0,0 0 2 0,2 0-5 15,-21 0-1-15,38-1 0 16,-16 1-3-16,-2 0-1 0,4-3-2 0,-3 3-3 0,2-2-4 16,-2 1 1-16,3 1-1 15,-1-2-5-15,-2 0 0 0,2 2 2 0,1-2-4 16,-1 2 4-16,-2-1-2 15,0 1-1-15,1 0-5 0,-2 0 10 0,0 0-11 0,-20 0 2 16,38 0-1-16,-19 1 3 0,-1-1-4 0,0 0 6 16,1 2-4-16,-19-2 0 15,34 2-2-15,-18-2-3 0,2 0 4 0,-18 0 3 0,32 0-6 16,-14 0 2-16,-1 2-3 16,3-2-1-16,-20 0 2 0,32-2-4 0,-14 0 6 15,-18 2 0-15,32 0-6 16,-17-2 6-16,-15 2-3 0,32 0-1 0,-18-1 5 15,-14 1-5-15,34 0 5 0,-17-3-6 16,-17 3 1-16,36-1 7 0,-19-1-3 0,-17 2-2 16,34-2-1-16,-17 0 1 0,0 0-3 0,-17 2 2 0,34-3 1 15,-17 0 3-15,-17 3-5 16,27-1 5-16,-12-2-5 0,-15 3 2 0,30-1 2 16,-14-1 1-16,-16 2 2 15,32-2-3-15,-15 0 3 0,-1 0 1 0,-16 2-6 0,31-2 10 16,-16 0-6-16,-15 2 0 15,31-4 8-15,-13 2-7 16,-4 1-2-16,-14 1 3 0,30-3-1 0,-15 1-2 0,-15 2-3 0,27-2 9 16,-14 1-4-16,-13 1-8 0,26 0-7 15,-26 0-18-15,22 0-19 16,-22 0-28-16,22-2-23 0,-14 2-35 0,-8 0-41 16,19 0-116-16,-19 0-396 0,20-4 67 0</inkml:trace>
  <inkml:trace contextRef="#ctx0" brushRef="#br0" timeOffset="53740.03">15551 6805 1924 0,'0'0'-83'0,"0"0"16"0,0 0 21 16,0 0 13-16,0 0 10 16,-5-17 0-16,5 17 6 0,0 0 7 0,0 0 8 15,0 0 2-15,0 0 7 0,0 0-2 16,0 0 2-16,0 0-2 0,0 0 1 0,0 0 4 15,21-14-3-15,-21 14 5 16,0 0-1-16,0 0-2 0,19-4 2 0,-19 4-3 16,0 0-3-16,22-3 5 0,-22 3-3 0,16 0 1 0,-16 0-3 15,22-4-3-15,-22 4 1 16,25 0 0-16,-25 0 0 0,32 0-3 0,-16 0 7 16,4-4-4-16,1 4 1 15,-21 0-1-15,40-2 2 0,-16 2-9 16,-1-1 8-16,-2 1 1 0,2-2 3 0,1 2 8 15,-2-3 5-15,2 3-11 0,-1-1 13 0,1 1-5 16,0 0 0-16,0 0 6 16,0 0-11-16,-1 0-9 0,3 0 3 0,-4 0 4 15,4 0 7-15,-3 0-4 0,3 0-6 0,-1 0-6 16,3 0 1-16,-1 1-2 0,2-1 3 16,-3 0-3-16,0 0 7 0,3 0-9 0,1 0 15 0,-5 0-16 15,3 3 7-15,2-3-5 16,-1 2 2-16,-1-1 1 0,2-1-1 0,-4 2-1 15,4 2 10-15,-2-4-11 16,1 2-1-16,1 0 1 0,0 1-2 0,-3 0 13 0,3-2-17 16,-2 3 4-16,1 0 5 0,1-1-9 0,0 1 6 15,-1 0 0-15,3 0 5 16,-2 0 3-16,-1 0-7 0,-1 0-4 0,2 0 5 16,-1 0-4-16,0 1-1 0,-1 0 1 15,1-1 2-15,-1 0 5 0,2-1 14 0,-3 1-5 16,1 1 15-16,0-1-4 15,-3-1 13-15,3 2-12 0,-8-4-3 16,2 3-1-16,-1-1-3 0,-2 0-5 0,0-1 7 0,-3 1-18 0,-16-3-20 16,28 6-35-16,-17-6-37 15,-3 2-52-15,-8-2-159 0,0 0-251 16,0 0 260-16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6T22:24:44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 10780 621 0,'0'0'98'0,"0"0"-30"16,0 0-31-16,0 0-6 0,0 0-15 0,0 0-2 16,0 0-3-16,0 0-5 15,4-19 1-15,-4 19 2 0,0 0-2 0,0 0 4 16,0 0-8-16,0 0 5 15,0 0-1-15,0 0-5 0,0 0 5 16,11-10 7-16,-11 10 2 0,0 0 2 0,0 0-4 16,0 0 2-16,0 0 0 0,18-5 4 0,-18 5-1 15,0 0-3-15,18-4-7 0,-18 4 2 0,17-3 1 0,-17 3-5 16,19-6-3-16,-19 6-6 16,21-3 0-16,-21 3-9 0,29-4-1 0,-16 3 0 15,5-3-2-15,-2 2 8 16,2-2 3-16,0 2-8 0,-1-1 9 0,2 0-6 15,0 1-3-15,0-2 4 0,2 3-2 16,-1-2 0-16,1 2-2 0,-2-1 1 0,2 0-8 16,1-1-2-16,-2 0-14 0,1 2 0 15,1-1-11-15,-3 0 6 0,4-1-4 16,-2 2 6-16,3-1 8 0,-4 2-3 0,2-2 8 16,-1 0 9-16,0 0 8 0,0 2 5 15,1-1 2-15,-4-2 8 0,6 3 1 0,-3-1 6 16,0-1 7-16,2 2-2 15,1-3 8-15,-1 3-10 0,0-1-5 0,2-1-4 0,-1 2-7 16,6-2-2-16,-7 0-4 0,5 0-3 0,-4 2 3 16,0-1 4-16,4-2 4 15,-1 2 0-15,-1-2 3 0,-3 2 4 16,4-1-2-16,-4 0 4 0,5-2-1 0,-4 2 5 16,1 0 1-16,-2 0-2 0,0 1 1 0,-1-2 4 15,1 3-8-15,-2-1 3 16,2-1-3-16,1 0 3 0,-3 0 0 15,2 0-4-15,0 1-6 0,3 1 3 16,-3 0-6-16,0-3-1 0,2 3 0 0,3 0 1 0,-2 0-10 16,1-2 0-16,-1 2 0 0,-2 0-4 0,2 0-1 15,0-1 1-15,-1 1 4 16,1 0 1-16,-3 0 3 0,2 0 5 0,-2 0-2 0,1 1 3 16,-1-1-1-16,0 0 2 15,-2 2 3-15,3-2-5 0,-4 0-1 0,2 3 3 16,-3-3-8-16,3 1 3 15,-2-1-3-15,2 2 0 0,-1-2 4 16,0 0 0-16,0 2-3 0,1-2 3 0,-2 2 3 16,2-2 1-16,1 2 3 0,-2-2 4 15,2 1 1-15,-1-1 3 0,1 3-5 0,-4-2 3 0,2-1 1 16,-1 2 13-16,-2 0-3 16,1-2 5-16,-19 0-5 0,36 2 3 0,-18 0 2 0,-2 0 3 15,-16-2-1-15,30 2-3 16,-18 0-6-16,-12-2 2 0,28 1-5 0,-28-1 2 15,21 3-4-15,-21-3-5 16,22 1-2-16,-22-1-12 0,18 4-13 0,-18-4-21 0,17 2-40 16,-17-2-68-16,0 0-235 0,17 2 121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6T22:40:55.51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9976 7999 1265 0,'0'0'267'15,"0"0"-86"-15,0 0-33 16,0 0-38-16,0 0 4 0,0 0 6 0,0 0 5 16,-26-22-9-16,26 22-3 0,0 0-8 15,0 0-5-15,0 0-1 0,0 0 3 0,22-32 9 16,-22 32 2-16,10-10-5 16,-10 10-10-16,13-11-10 0,-13 11-4 0,15-10-16 0,-15 10-5 15,12-6-11-15,-12 6-3 0,0 0-4 0,0 0-6 16,0 0-4-16,32 10-1 15,-32-10-4-15,7 15 1 0,-7-15-2 0,2 18-3 16,-2-18 0-16,-2 19 5 0,2-19 0 16,0 0 11-16,-11 26 5 0,5-16 7 0,6-10 5 15,-11 16-1-15,11-16-2 16,-13 9 3-16,13-9-6 0,0 0-2 0,-14 4-2 16,14-4-7-16,0 0-4 0,0 0-10 15,0 0 0-15,-16-26-1 0,16 26-4 16,0 0 1-16,2-20-7 0,-2 20 2 0,0 0-5 0,12-19 1 15,-12 19-3-15,0 0-4 16,14-10-2-16,-14 10 2 0,0 0 0 0,17-2-1 0,-17 2-1 16,0 0 3-16,0 0 0 15,0 0 6-15,0 0 0 0,0 0 3 0,0 0-7 16,0 0-3-16,0 0 5 16,0 0 0-16,0 0-20 0,0 0-32 0,0 0-49 0,0 0-72 15,0 0-81-15,0 0-117 0,0 0-228 16,0 0-41-16,-21-26-288 0,21 26-311 15</inkml:trace>
  <inkml:trace contextRef="#ctx0" brushRef="#br0" timeOffset="1724.71">14990 8014 2755 0,'0'0'-67'0,"0"0"34"0,0 0 2 0,0 0 19 0,0 0 17 16,-20 36 24-16,20-36 14 16,-12 15 13-16,3-7 8 0,9-8 12 0,-12 13 10 15,12-13 23-15,-13 11 17 0,13-11 11 0,-12 8 2 16,12-8-11-16,0 0-13 0,-13 5-12 15,13-5-13-15,0 0-9 0,0 0-4 0,0 0-13 16,0 0-5-16,0 0-3 16,-10-32-7-16,10 32-3 0,0 0-6 0,0 0-2 15,18-24-5-15,-18 24-5 0,12-8-3 16,-12 8-5-16,0 0 2 0,0 0-2 0,24 0-3 16,-24 0 3-16,0 0-2 15,0 0 4-15,15 19 10 0,-15-19 5 0,0 0 6 16,2 17 6-16,-2-17 14 0,0 0 24 0,0 0 8 0,0 0-10 15,-15 27-2-15,15-27 0 16,-10 5 3-16,10-5-20 0,0 0-1 0,0 0-7 16,0 0-4-16,0 0-12 0,0 0-1 15,0 0-14-15,0 0-19 0,-18-31-30 0,18 31-29 16,0 0-33-16,16-20-55 16,-16 20-69-16,16-15-73 0,-9 8-103 0,1 1-194 15,0 0-57-15,1-1-370 0,-9 7-487 0</inkml:trace>
  <inkml:trace contextRef="#ctx0" brushRef="#br0" timeOffset="2614.77">14912 7329 2932 0,'0'0'-138'15,"0"0"45"-15,0 0 25 0,-25-4 15 0,25 4 24 16,0 0 17-16,0 0 20 0,0 0-5 16,-2-17 13-16,2 17 7 0,0 0 8 0,0 0 4 15,0 0 6-15,12-30 5 0,-12 30 6 0,6-13 5 16,-6 13-6-16,9-15-1 15,-9 15 1-15,14-14-3 0,-5 6-5 0,-9 8-1 0,14-11-5 16,-14 11-2-16,15-8-8 16,-15 8-6-16,22-6 5 0,-22 6-9 0,18 0 0 15,-18 0-3-15,22 3 0 16,-22-3-3-16,14 12 1 0,-5-5-3 0,-9-7 7 0,7 21 10 16,-5-10 3-16,-2-11 0 0,0 23 4 0,0-23-2 15,-4 23 3-15,1-11 5 16,-3 2 14-16,-1-1 1 0,0 0 1 0,7-13 0 15,-15 22-3-15,9-13-5 0,6-9-5 16,-10 16-3-16,10-16 2 0,-9 13 7 0,9-13-7 16,0 0-1-16,0 0-9 15,0 0 0-15,0 0-5 0,0 0-6 0,0 0-6 0,0 0-7 16,0 0 1-16,47-30-1 16,-36 19-2-16,4-6 0 0,-2 2 2 0,-1 0 3 15,-2-2 1-15,4 2 9 0,-4 1 12 0,-1 1 12 16,1 2 10-16,-10 11 5 15,15-21 2-15,-11 13-9 0,-4 8 13 0,9-11-1 0,-9 11-7 16,0 0 7-16,0 0 4 16,0 0-12-16,0 0-4 0,0 0-12 0,0 0 3 15,22 33 0-15,-17-25-5 0,2 7-30 16,0-2-14-16,0 0-24 0,1 1-42 0,3-2-53 16,0 0-70-16,2 1-66 15,-3-3-125-15,0-3-211 0,-2 0-13 0,2-3-300 16,0 0-302-16</inkml:trace>
  <inkml:trace contextRef="#ctx0" brushRef="#br0" timeOffset="9445.04">7569 8899 1332 0,'-2'-18'345'0,"2"18"-87"0,2-21-108 0,-2 21-59 16,2-21-8-16,-2 21-18 16,7-25 1-16,-3 11-21 0,2 1 7 0,1 1-9 15,-7 12-2-15,12-26-3 0,-4 13 14 16,2-1 13-16,-2 1 0 0,2-1 10 0,1 1-5 16,0 0-6-16,1-1-2 15,-1 2-3-15,1 2-7 0,4-1-3 0,-4-1-6 0,4 1-9 16,2 1 1-16,-3 2-2 0,1 2 0 0,2 2 1 15,-2 0 3-15,4 1 3 16,-20 3-5-16,35 7 0 0,-15-3-3 0,-2 4-4 0,4 5 1 16,-4 1-5-16,2 1-2 15,-1 1 1-15,0 6-4 0,0 1 4 0,-5 1-5 16,4 4 1-16,-6 1-2 16,3-2 0-16,-2 4-2 0,-2-1-2 0,-1-1-1 0,-2 4 0 15,-2-7 3-15,2 3-1 0,-4-2-1 0,-2 0-3 16,0-1 2-16,0-4 5 15,-4 5-1-15,0-2 8 0,-2-4 2 0,-2 3 0 16,-4-4 1-16,0-1 4 0,0-2 2 16,-6 1 0-16,2-3-1 0,-3-4 4 0,-3 0 4 15,0-3 6-15,-2 2-2 16,-1-4-2-16,2-3-1 0,0-2 1 0,-3-1 3 0,1 0 4 16,2 0-3-16,-2-3 0 0,-1-3-4 0,4-2-9 15,0-1 2-15,1-2-6 16,3-2-9-16,-2-1 4 0,6-1-3 0,4 2-8 15,-1-5-9-15,0 3-10 0,5 1-16 16,0-4-23-16,4 18-31 0,-2-35-32 0,2 18-50 16,2 2-45-16,-2 0-41 15,2-2-56-15,-2 17-125 0,0-27-154 0,0 15-269 16,0 12-191-16</inkml:trace>
  <inkml:trace contextRef="#ctx0" brushRef="#br0" timeOffset="9905.16">7740 9050 2446 0,'0'0'-107'0,"12"13"21"16,-12-13 14-16,0 0 27 0,0 0 21 0,10 10 27 0,-10-10 32 16,0 0-4-16,0 0 2 15,15 5 4-15,-15-5-4 0,0 0-6 16,0 0 1-16,0 0 6 0,25-17 10 16,-25 17-9-16,11-15 9 0,-5 2-2 0,0 2 9 0,-2-5-1 15,-4 16-1-15,6-32-1 0,0 15-10 0,-4-1 2 16,2 3 9-16,-2-2-1 15,2 1 0-15,-4 16 6 0,4-24-1 0,0 12 2 16,-4 12-3-16,4-20-8 0,-4 20-5 16,7-13-1-16,-7 13-4 0,0 0 5 0,13-12 9 15,-13 12 0-15,0 0 0 16,0 0-8-16,0 0 0 0,21 23 0 0,-21-23-5 0,10 22-1 16,-6-10-2-16,0-1-5 15,1 4-1-15,2-3-4 0,-3 4 0 0,-2-1-5 16,-2-15-14-16,8 27-16 0,-6-16-32 0,-2-11-43 15,4 23-43-15,-2-12-46 0,-2-11-39 16,7 19-69-16,-7-19-597 0,0 15-252 0</inkml:trace>
  <inkml:trace contextRef="#ctx0" brushRef="#br0" timeOffset="10325.02">7927 8928 2577 0,'0'-18'-90'0,"0"18"32"0,0 0 9 15,0 0 22-15,2-19 27 16,-2 19 20-16,0 0 1 0,0 0 8 0,0 0-14 0,0 0 2 16,0 0 1-16,0 0 11 15,0 0 2-15,0 0 11 0,0 0 10 0,0 0 13 16,0 0 7-16,0 0 9 16,0 0-2-16,0 0 3 0,-15 52-2 0,13-37-4 0,0 5 1 15,0-1-9-15,0 3-7 0,2 0-5 0,0 2-4 16,-2 1-4-16,2 2-6 15,0-1-3-15,2 2-3 0,-2-6-5 0,0 0-5 16,2 0-3-16,-2-1-4 0,0-2-5 16,0-3-11-16,2 0-17 0,-2-16-31 0,0 27-26 15,0-27-48-15,2 19-49 16,-2-13-40-16,0-6-68 0,0 0-595 16,0 0-236-16</inkml:trace>
  <inkml:trace contextRef="#ctx0" brushRef="#br0" timeOffset="11514.98">7863 8636 2518 0,'0'0'-101'0,"0"0"15"0,0 0 19 0,0 0 22 16,0 0 32-16,0 0 1 0,9-17 7 0,-9 17 7 0,0 0 7 15,0 0 0-15,0 0 5 16,0 0 3-16,0 0 16 0,13-9 5 0,-13 9 1 15,0 0 11-15,8-14-10 16,-8 14 2-16,0 0-3 0,7-18-4 0,-7 18-5 0,6-18 8 16,-6 18-16-16,4-21 3 15,-4 21-10-15,4-24 10 0,0 8-7 0,-2 1-4 16,-2 15-2-16,4-33 0 16,-1 18 5-16,2 1-8 0,-3-5-8 0,0 4 2 0,2-1 0 15,-4 16 0-15,4-31-9 0,0 13 3 0,-2 4 2 16,0-3 2-16,0 2-5 15,2-1 2-15,1 1-2 0,-5 15 10 0,4-27-6 16,-2 15 0-16,-2 12 0 0,7-20 1 16,-7 20 4-16,4-17-1 0,-4 17-4 0,4-17 1 15,-4 17 2-15,4-14-1 16,-4 14-2-16,0 0 3 0,5-19-6 16,-5 19 6-16,4-11-5 0,-4 11 1 0,0 0 4 15,4-19 1-15,-4 19-5 0,0 0 6 0,6-17 1 16,-6 17 4-16,0 0-4 0,4-18 0 0,-4 18 1 15,7-11-3-15,-7 11-4 0,0 0 5 16,7-15-3-16,-7 15 4 0,0 0-1 0,10-12 6 16,-10 12 3-16,0 0 1 15,0 0 0-15,10-13 1 0,-10 13-5 0,0 0 4 16,0 0-1-16,18-8-4 0,-18 8 1 16,12-3-1-16,-12 3-2 0,0 0 3 15,25-4-5-15,-25 4 3 0,26-3 2 0,-26 3 0 0,26 0-5 16,-10-4-2-16,1 3-3 15,-17 1 2-15,36-2-6 0,-16 0 2 16,-2-1-3-16,1 3-3 0,2-3-5 0,0 3 3 16,1-1-6-16,-4-2 3 0,4 3 3 0,-1 0 7 15,1 0-4-15,0-3 0 16,0 3-5-16,-1 0 8 0,0 0 5 0,2 0-4 0,-1-3-5 16,-2 3 7-16,4-1-3 15,-3-1 2-15,3 2-6 0,-2-2 4 0,0 0-7 16,-1 0 6-16,1 1-1 0,-2-1-2 0,2 2 3 0,-4-2-2 15,2 0 6-15,-1-1-4 16,-19 3 3-16,36-1-4 0,-20-1 1 0,-16 2 3 16,32-2-2-16,-17 2 1 15,-15 0-3-15,28-2 0 0,-28 2-8 0,28-2 6 0,-14 2-1 16,-14 0 0-16,27-1 0 16,-27 1 4-16,26 0-4 0,-12-3 7 0,-14 3-5 15,26 0 3-15,-26 0 2 0,28 0 1 16,-28 0 0-16,27 0-2 0,-27 0-2 0,28 0 4 15,-16 3 1-15,-12-3 8 0,26 0-9 16,-26 0-3-16,27 0 0 0,-14 1 0 16,-13-1 2-16,25 2-2 0,-25-2 0 0,24 2 6 15,-24-2-1-15,23 2-4 0,-23-2 1 16,24 0 5-16,-24 0-3 0,24 3 5 16,-24-3-12-16,24 3 4 0,-11-1 3 15,-13-2 0-15,27 2 1 0,-12-2-2 0,-15 0 3 16,30 3-5-16,-16-1 7 0,-14-2-8 0,32 4 4 0,-17-2 5 15,2-2-3-15,-17 0 7 16,29 4-1-16,-13-4 4 0,-16 0-3 0,27 3 7 16,-12-3-6-16,-15 0 3 15,29 0 4-15,-13 0-10 0,-16 0 8 0,29-3-5 0,-29 3-4 16,30-3-1-16,-14 3-1 16,-16 0 2-16,32-1-2 0,-19-1-2 0,-13 2-5 15,32-2 4-15,-18 2-1 0,-14 0-14 0,30 0-19 0,-30 0-22 16,30 0-35-16,-30 0-38 15,25 0-45-15,-14 0-117 0,-11 0-413 0,19 0 45 16</inkml:trace>
  <inkml:trace contextRef="#ctx0" brushRef="#br0" timeOffset="12884.95">8009 9271 2030 0,'0'0'-55'15,"0"0"15"-15,0 0 8 0,0 0 14 0,0 0 20 0,0 0 7 16,0 0 19-16,0 0 2 15,0 0 4-15,0 0 11 0,0 0 4 0,13 51 8 16,-13-51 12-16,0 25 5 16,3-11 3-16,-1 1-7 0,-2-15 0 0,6 32-13 0,-4-14-10 15,0 1 1-15,0-3-6 16,0 4-3-16,-2-1-13 0,4 2 4 0,-4 0-1 16,0-2-11-16,0-1 6 15,2 3-5-15,-2-2-2 0,0 1-1 0,0-4 1 0,-2 3-1 16,2 1 1-16,-2-3 0 0,0 0-6 0,2-17-3 15,-2 33 5-15,0-20-4 16,0 3-1-16,2-16-2 0,-4 26-2 0,2-15 4 16,2-11 1-16,-2 21-2 0,2-21-3 15,-2 21 0-15,2-21-5 0,-3 17 4 0,3-17-1 16,-2 17 1-16,2-17 1 16,-2 16 2-16,2-16-2 0,0 0-4 0,-2 23 2 15,2-23-1-15,0 0 3 0,-3 17 4 0,3-17-6 0,0 0-4 16,-2 19 7-16,2-19-5 15,0 0 0-15,0 0 1 0,-4 17 2 0,4-17-5 16,0 0 4-16,0 0-1 16,-2 15 2-16,2-15 0 0,0 0 1 0,0 0-4 0,0 0 3 15,0 0 4-15,0 0 2 16,0 0 8-16,-2 17 6 0,2-17 4 0,0 0 4 16,0 0-4-16,0 0 1 15,0 0-3-15,0 0-3 0,0 0-2 0,0 0-1 0,0 0-2 16,0 0 2-16,0 19 2 0,0-19-5 0,0 0 2 15,0 0-5-15,0 0-4 16,0 0 2-16,0 0-2 0,0 0 4 0,-4 18-6 0,4-18-1 16,0 0 2-16,0 0-1 15,0 0-2-15,-2 14 20 0,2-14-1 0,0 0 0 16,0 0-2-16,0 0 1 16,-2 19 0-16,2-19-1 0,0 0-2 0,0 0-2 15,-2 16 1-15,2-16-5 0,0 0 1 0,0 0 2 0,0 0-2 16,-5 19 2-16,5-19 1 15,0 0 3-15,0 0 1 0,-4 19 3 0,4-19 4 16,0 0 1-16,-2 16 1 0,2-16-2 16,0 0 0-16,0 0-3 0,8 16-3 0,-8-16-1 15,11 11 0-15,-11-11-3 16,17 7-5-16,-17-7 3 0,23 8-3 0,-8-5-2 16,0 1 0-16,-15-4-6 0,29 6-12 15,-13-5-24-15,0 2-38 0,-16-3-43 0,26 3-50 16,-12-1-27-16,-1 0-49 0,-13-2-106 15,24-2-602-15,-14 0-369 0</inkml:trace>
  <inkml:trace contextRef="#ctx0" brushRef="#br0" timeOffset="14135.12">6746 8829 2745 0,'0'0'-139'0,"-2"-15"23"16,2 15 16-16,0 0 17 0,-4-20 16 0,4 20 38 15,0 0 2-15,0 0 8 0,-3-16 5 16,3 16 11-16,0 0 27 0,0 0 29 0,0 0 20 16,0 0 11-16,0 0-2 15,0 0-2-15,0 0 0 0,0 0-8 0,0 0 0 16,11 61-5-16,-9-45-3 0,0 0-5 16,0 1-5-16,0 2-7 0,0-2-1 0,1 1-11 15,-1-2 4-15,0 0-7 0,0 0-4 0,-2-16-2 16,4 22 3-16,-4-22-7 15,2 19-1-15,-2-19 1 0,0 15-1 0,0-15-9 16,0 0-4-16,0 0-4 0,0 0-4 16,0 0 0-16,0 0-8 0,0 0-4 0,0 0-1 15,0 0 1-15,0 0-3 16,-2-59 1-16,4 43 2 0,-2 16 4 0,2-38 3 0,0 22-1 16,0 0-2-16,3 1 3 0,-5 15-5 0,6-32 5 15,1 19 1-15,-1 1 2 16,-6 12-3-16,10-19 5 0,-10 19-3 0,14-10 3 0,-14 10 1 15,0 0 2-15,18 0 1 16,-18 0 15-16,0 0 3 0,15 22-4 0,-15-22 1 16,13 20-2-16,-9-8 1 15,0 1-1-15,-4-13 0 0,9 24-2 0,-7-12-2 0,-2-12 1 16,6 21-5-16,-6-21 2 16,4 18-2-16,-4-18 1 0,2 13 1 0,-2-13-14 15,0 0-9-15,0 0-3 0,0 0-1 0,0 0 4 16,0 0 0-16,0 0 1 0,0 0 6 15,0 0 3-15,0 0 10 0,-4-59 11 0,4 59 1 16,4-23 9-16,-4 23 7 16,6-21-2-16,0 11 4 0,-6 10-1 0,10-16 6 15,-10 16 1-15,12-7-4 0,-12 7 2 16,0 0 1-16,22 0-4 0,-22 0-3 16,0 0-6-16,19 20-1 0,-13-11-3 15,0 3 1-15,-2 1-12 0,0 0-23 0,1 2-28 16,-2 1-43-16,-1 0-47 0,2 4-50 0,-2-2-59 0,0-2-108 15,0 1-579-15,2 1-326 16</inkml:trace>
  <inkml:trace contextRef="#ctx0" brushRef="#br0" timeOffset="14665.07">7133 9115 2717 0,'-5'-18'-111'16,"5"18"13"-16,0 0 10 0,0 0 21 0,0 0 21 0,-14-9 24 15,14 9 30-15,0 0 15 16,0 0 22-16,0 0 25 0,0 0 16 0,-28 21 17 16,28-21 1-16,-10 17 5 15,4-7-7-15,6-10-7 0,-9 22-4 0,7-9-8 0,2-13-7 16,-4 20-9-16,4-20-4 0,0 21-10 15,0-21-3-15,4 15-4 0,-4-15-7 16,6 12-4-16,-6-12-4 0,0 0-6 0,13 7-8 16,-13-7-7-16,0 0-6 0,0 0-3 15,0 0-2-15,0 0-1 0,24-28 2 0,-24 28 3 16,6-18 1-16,-6 18 3 16,2-15 9-16,-2 15 11 0,4-13 8 0,-4 13 0 15,0 0-2-15,4-15-4 0,-4 15-6 16,0 0-1-16,0 0 1 0,0 0 10 0,0 0 7 15,0 0 3-15,0 0 5 0,0 0 1 0,0 0 3 16,0 0 5-16,0 0 1 16,0 0-3-16,22 36-4 0,-20-25-5 0,-2-11-5 0,2 25-6 15,-2-12 0-15,2 3-7 16,-2 0-1-16,2 2-2 0,-2-18 1 0,2 32-6 16,-2-14-2-16,0-2-5 15,2 0 5-15,-2-16-7 0,0 26-8 0,2-14-9 0,-2-12-17 16,0 21-21-16,0-21-18 0,2 17-30 0,-2-17-36 15,0 0-49-15,-4 19-45 16,4-19-37-16,-2 8-69 0,2-8-79 0,0 0-518 0,0 0-331 16</inkml:trace>
  <inkml:trace contextRef="#ctx0" brushRef="#br0" timeOffset="15567.55">7067 9199 2674 0,'0'0'-127'0,"0"0"23"0,0 0 15 0,0 0 8 0,0 0 22 15,-34-9 25-15,34 9 18 16,0 0 24-16,0 0 11 0,0 0-1 0,0 0 10 16,-22 0 3-16,22 0 5 0,0 0 14 15,0 0 10-15,0 0 2 0,-16-7-2 16,16 7 1-16,0 0-4 0,0 0-7 16,0 0-9-16,-4-18 4 0,4 18-5 0,0 0-7 15,0 0-1-15,0 0-2 0,0 0-6 0,24-18-2 0,-24 18 0 16,0 0-5-16,16-2 1 15,-16 2 1-15,0 0-4 0,0 0-4 16,0 0 2-16,32 13-5 0,-32-13 10 16,13 7 10-16,-13-7 7 0,10 14 16 0,-10-14-4 0,9 18 2 15,-4-9-1-15,-5-9 0 16,4 23-6-16,-4-23 1 0,2 25 0 0,-2-12 5 16,0-13-1-16,-2 29-6 15,2-15 2-15,0-14-4 0,-2 32-1 0,0-16-1 0,-1 0-3 16,-1 1-2-16,2-1-3 15,-1 0-2-15,-1 0-3 0,0-1-4 0,4-15 2 16,-8 28-2-16,3-14-4 0,1-1 3 0,4-13-1 0,-8 19-3 16,8-19 2-1,-6 17 4-15,6-17-1 0,-5 16-4 0,5-16 1 0,-6 11 0 16,6-11 0-16,0 0 6 16,-3 18 0-16,3-18 1 0,0 0 4 0,0 0 2 0,12 13-4 15,-12-13-3-15,0 0 1 0,0 0-5 0,25-3 0 16,-25 3-6-16,0 0 0 15,30-9-4-15,-30 9-6 0,22-8-6 0,-10 4-13 16,-12 4-13-16,20-7-15 0,-20 7-23 16,19-10-35-16,-19 10-37 0,18-7-32 0,-12 3-54 15,0-2-49-15,-6 6-116 16,10-9-535-16,-10 9-329 0</inkml:trace>
  <inkml:trace contextRef="#ctx0" brushRef="#br0" timeOffset="16225.22">7188 8794 2691 0,'-6'-11'-126'16,"6"11"25"-16,0 0 22 16,-11-11 12-16,11 11 22 0,0 0 15 0,0 0 20 0,-17-4 14 15,17 4 9-15,0 0 22 16,0 0-1-16,0 0 6 0,0 0 10 0,-26 23 14 16,26-23-1-16,-6 19 4 15,6-19-4-15,-4 19-6 0,4-19-5 0,-2 17-4 0,2-17-5 16,0 0-7-16,6 27-2 15,-6-27-11-15,11 11-7 0,-11-11-19 0,13 7-13 16,-13-7-9-16,17 0-10 0,-17 0-8 0,0 0 4 0,25-9 6 16,-25 9 1-16,15-13 12 15,-15 13 23-15,10-17 18 0,-4 6 17 0,-6 11 10 16,10-19 15-16,-6 7 4 16,-4 12 11-16,6-19 5 0,-6 19 9 0,4-16-1 0,-4 16-4 15,4-12-8-15,-4 12-8 0,0 0-7 0,0 0 13 16,0 0 7-16,0 0-2 15,0 0-9-15,0 0-6 0,0 0-8 0,0 0-5 0,0 0-6 16,20 43-5 0,-16-26-4-16,0 2-2 0,2 6-5 0,1-1-1 0,1 2-5 15,4 6-2-15,0 0-3 16,-2 2 2-16,0 3-6 0,1-1-2 0,4 8-1 0,-7-8-4 16,3 2 0-16,-5-2 2 15,0 3-5-15,1-5 3 0,-5-4-4 0,1-1 3 16,-1 0-1-16,-2-3-1 0,-2-5 2 0,2 0 1 15,-5-2 2-15,1-2 6 0,-1-3-2 16,5-14 2-16,-14 17-5 0,14-17-3 0,-17 4-3 16,17-4-1-16,0 0-7 15,-28-21-16-15,18 9-18 0,2-4-29 0,1 1-25 16,2 0-37-16,1-2-49 0,2 2-36 16,2-2-50-16,0 0-77 0,2-1-187 0,2 2-342 15,1 0-224-15</inkml:trace>
  <inkml:trace contextRef="#ctx0" brushRef="#br0" timeOffset="36114.98">9506 7149 1137 0,'0'0'235'0,"0"0"-55"0,-19-8-78 16,19 8-24-16,-12-6-1 15,12 6 4-15,0 0 6 0,-16-10 2 0,16 10 9 0,0 0 17 16,-8-11-3-16,8 11 3 16,0 0 0-16,0 0 3 0,0-21-4 0,0 21 4 15,0 0-14-15,0 0-4 0,14-25-17 0,-14 25-11 16,12-13-4-16,-12 13-10 15,12-10-5-15,-12 10-3 0,17-7-12 0,-17 7-3 0,0 0-8 16,21-2 0-16,-21 2-1 16,0 0-3-16,0 0-1 0,21 17 1 0,-21-17-8 15,6 15 4-15,-6-15-3 0,0 19 0 16,0-19 0-16,-4 21 4 0,4-21 3 16,-10 26 3-16,4-15 2 0,-3 1-1 15,3 0 0-15,6-12-2 0,-15 19-4 0,8-8-3 16,7-11 2-16,-10 12-1 0,10-12 5 0,-8 13 3 0,8-13 0 15,0 0 2-15,-8 14-2 16,8-14-2-16,0 0-4 0,0 0 0 0,0 0-5 16,0 0 2-16,0 0-4 15,0 0-2-15,0 0 2 0,39-25-4 0,-30 14-2 0,-9 11 2 16,19-21-3-16,-11 9 2 16,3-1 1-16,-2 2 4 0,-3 0 7 0,2-1 11 15,-8 12-2-15,10-19 8 0,-10 19-3 0,9-14-2 0,-9 14-5 16,7-14-4-16,-7 14 1 15,0 0 2-15,0 0 2 0,0 0 2 0,0 0 3 16,0 0-5-16,0 0 1 16,0 0-2-16,0 0-7 0,0 0 1 0,12 40-4 0,-12-40 0 15,2 22 17 1,-2-22-4-16,7 19-8 0,-7-19-19 0,4 18-29 0,-4-18-39 16,6 16-52-16,-6-16-61 15,9 13-70-15,-5-10-95 0,-4-3-203 0,0 0-82 0,15 3-274 16,-15-3-282-16</inkml:trace>
  <inkml:trace contextRef="#ctx0" brushRef="#br0" timeOffset="39355.05">10224 7970 3000 0,'0'0'-68'15,"0"0"28"-15,0 0-4 0,0 0-1 0,0 0 1 16,0 0 17-16,0 0 8 0,0 0 23 15,-9-33 8-15,9 33 10 0,7-13-1 0,-7 13 16 16,4-18 15-16,-4 18 13 16,8-22 9-16,-4 9-3 0,-1-3-9 15,1-1-5-15,0 0-10 0,2-5-6 0,-2-4 14 16,3-1-6-16,-3-1-7 0,1 0-2 0,-1-3-7 16,0-3 0-16,2 4 3 15,-2-2-2-15,0-2-2 0,0 6-5 0,2-3 0 16,-2 3-2-16,0-1-5 0,-2 2-3 0,2 1-2 0,-2 1-3 15,0 0-1-15,0 2 3 16,0 4-4-16,-2 1 0 0,2 0-1 0,1 1-5 16,-3 17-1-16,0-25 0 15,0 25-3-15,2-19-3 0,-2 19 10 0,2-15-9 16,-2 15 2-16,0 0 3 0,0 0 5 16,0 0-6-16,0 0 3 0,0 0-4 0,0 0 4 15,0 0-1-15,0 0 0 0,0 0 0 0,0 0 2 0,0 0-1 16,0 0-1-16,0 0 2 15,0 0 3-15,0 0 2 0,0 0 2 16,17-5-5-16,-17 5-1 0,0 0 1 16,23 3-1-16,-23-3-3 0,26 0-1 15,-8 0 2-15,4 0-3 0,3-3-2 0,7 3-4 16,4 0-7-16,7 0 2 0,3-1-3 0,3 1 1 16,3 0-1-16,1 0 3 15,-2 0-5-15,9 1 3 0,-8 2-9 0,-3-3-6 0,2 2 6 16,-3-1 0-16,2 2 2 0,-7-2 3 15,0 2 2-15,-7-2 1 0,-2 1 0 16,-4 0 7-16,-1 0 1 0,-6-2 3 0,0 3 3 0,-3-3 5 16,-2 3 0-16,-18-3 13 15,33 2 3-15,-21-2 1 0,-12 0 0 0,24 2 2 16,-24-2-2-16,18 0-5 16,-18 0-2-16,18 2 2 0,-18-2-6 0,0 0 1 0,21 1-3 15,-21-1 0-15,0 0-1 0,17 2 4 0,-17-2-6 16,0 0 1-16,0 0-2 15,23 2 2-15,-23-2 4 0,0 0-6 0,16 2-1 16,-16-2 2-16,0 0-5 0,26 3 5 16,-26-3-5-16,19 3 2 0,-19-3-1 0,19 3-3 15,-19-3 0-15,21 0 2 16,-21 0 0-16,20 4 0 0,-20-4-3 0,18 3-2 16,-18-3 5-16,18 0 4 0,-18 0 6 15,0 0 8-15,16 3 5 0,-16-3 9 16,0 0 2-16,0 0 2 0,17 2-5 0,-17-2 1 0,0 0-8 15,0 0 2-15,0 0-6 16,0 0 1-16,19 2-5 0,-19-2-3 0,0 0 1 0,0 0 1 16,0 0-2-16,0 0-2 15,0 0-4-15,0 0 1 0,0 0-2 0,13-11 1 16,-13 11-4-16,0 0 0 16,4-18-2-16,-4 18 3 0,7-15-2 0,-7 15 1 0,6-23-6 15,2 11 2-15,-3-7 0 0,1-1-1 0,5-1-2 16,-1-2-1-16,1 0-1 15,6-3 0-15,-1-3-5 0,2 2-5 0,1 0-9 0,2 1-4 16,0 0-16-16,6-3-9 16,-6 4-6-16,5 1-3 0,-1 5 2 15,4-1 7-15,-2 3 3 0,0 2 6 16,3 1 3-16,-4 5 2 0,0 1 6 0,0 2 6 0,-2 4 0 16,-1 4 3-16,-5 4 2 15,4 6-1-15,-5 0 8 0,-3 6 4 0,2 4-2 16,-6 1 4-16,-4 4 0 0,0 3-1 15,0-1 3-15,-4 2 0 0,-4 0-2 0,-2-2 6 16,-2 6-2-16,0-6-1 0,-1 1 3 0,-5-1 1 16,-1-3-4-16,2-3 5 15,-3-4-1-15,1 0 0 0,2-1 2 0,-3-5 1 16,2-2-1-16,0-1 4 16,2-2-3-16,10-8-3 0,-18 3-8 0,18-3 2 0,0 0-7 15,0 0-8-15,-27-21-5 0,25 6-7 0,0-2-9 16,4-4-11-16,0-4-2 15,5-1 5-15,1-5 7 0,5 1 0 0,-2-2 7 0,4 3-4 16,0 0 0-16,2 3 3 16,1 0 2-16,-1 2 2 0,2 2 1 0,-1 3-10 15,2 3 2-15,5-2 5 16,-3 6 3-16,0 0 3 0,1 4-1 0,-2 6 0 0,2 2 9 16,0 0 1-16,2 7 10 15,2 1-7-15,-4 6 4 0,4 1 2 0,0 6 5 16,-5 1 0-16,1 0-2 0,-3 1 8 0,-2 1-5 0,-2 3 2 15,-7-4 6-15,1 0-8 16,-2 0 2-16,-4 0 6 0,-2-4 2 0,0-1-2 16,-4 2 3-16,0-3-5 15,-5-2 9-15,7-15-4 0,-9 27 3 0,3-17-1 0,6-10 5 16,-9 13 0-16,9-13-3 16,-12 7 1-16,12-7-2 0,0 0-9 0,0 0-3 15,0 0-7-15,0 0 0 0,-4-39-4 0,4 39-5 16,13-42-9-16,-4 14-1 15,2-2-4-15,5 0 14 0,-1-1-15 0,2 1 11 0,0 1 1 16,4 3 4-16,-1 1-1 16,0 2 2-16,3 3-4 0,1 2 6 15,-3 2 3-15,-1 5 17 0,4 2 1 16,-1 5 6-16,2 1 4 0,-3 3 2 0,3 7 5 0,-2 4 2 16,1 1-3-16,-2 8-5 15,3 2 1-15,-7 0 4 0,2 5-12 0,-4-2 6 0,-5 0-2 16,1-3-5-16,-6 1 0 0,-4 2-4 15,-1-4 7-15,-2 0-6 0,-3-2-2 16,-2-2 3-16,-2 0-1 0,2-1-3 0,-5-3-1 16,4 2 4-16,-2-4-3 0,0 2 8 15,9-13 4-15,-16 16 6 0,16-16 0 0,-11 12-5 16,11-12-6-16,0 0-13 16,-9 7-4-16,9-7 4 0,0 0-5 0,0 0 3 15,0 0 3-15,0 0-1 0,0 0 6 0,0 0-6 0,0 0 6 16,42-21 8-16,-42 21 13 15,0 0 18-15,19-9-4 0,-19 9 0 16,0 0-2-16,15-8-6 0,-15 8-4 16,0 0 0-16,0 0-4 0,18-2 1 0,-18 2 3 0,0 0-6 15,0 0 3-15,0 0 3 16,0 0 0-16,11 17-2 0,-11-17 2 0,0 0 4 16,7 13 7-16,-7-13-3 15,7 12 4-15,-7-12-2 0,9 12-1 0,-9-12 0 16,9 11 1-16,-9-11-3 0,16 13-1 0,-7-6-6 0,5-3 1 15,1 3-6-15,1-2 0 16,4 1-6-16,2-1-3 0,5 0-10 0,1-2-14 16,1 3-10-16,2-2-3 0,7 0-5 15,7-1 1-15,-2 1 0 0,3 0 2 0,0 0-1 16,3 0 4-16,-2-1-3 16,0 1 1-16,1 0 4 0,-4-2 1 0,-1 2 3 0,-3-1 0 15,-6 0 6-15,-4-1-3 0,-3 1 4 0,-3-1-4 16,-4 1 7-16,-2-1 8 15,-1 1 6-15,-17-3 3 0,23 3-4 0,-23-3 2 16,19 4 0-16,-19-4 3 0,11 3-4 16,-11-3-1-16,0 0 1 0,20 7-1 15,-20-7-1-15,0 0-2 0,15 5 2 16,-15-5-1-16,0 0-2 0,15 4-1 0,-15-4 3 16,0 0-1-16,0 0 1 0,0 0 0 15,15 4-3-15,-15-4 2 0,0 0 1 0,0 0 3 16,0 0-3-16,0 0 5 0,14 3 0 0,-14-3 3 15,0 0-2-15,0 0 0 0,0 0-1 16,0 0-2-16,17 3 1 0,-17-3 2 0,0 0-1 16,0 0-1-16,23 4 4 15,-23-4-6-15,0 0 1 0,20 4-3 16,-20-4 0-16,0 0 1 0,0 0-2 0,17 5-2 16,-17-5 1-16,0 0 0 0,0 0 0 0,15 4 2 15,-15-4 1-15,0 0 2 0,0 0-3 0,13 4-2 16,-13-4 5-16,0 0 12 15,14 6 5-15,-14-6 3 0,0 0 5 0,13 8 5 0,-13-8-1 16,0 0-2-16,14 7 2 16,-14-7-1-16,0 0-1 0,18 9-1 0,-18-9-1 15,13 8-3-15,-13-8 1 16,9 8 3-16,-9-8 5 0,11 11 5 0,-11-11-1 0,12 9-2 16,-12-9-2-1,8 14-4-15,-8-14-8 0,5 16 0 0,-5-16-2 0,9 16 2 16,-9-16-7-16,10 19 1 0,-6-7-4 0,2-2 1 0,0 5-2 15,-1-1 0-15,3-2-4 16,0 2 1-16,-1 1 0 0,-1 0-1 0,1 0-3 16,-2 2 2-16,0-1 1 15,-1 0 0-15,-2 3 0 0,2-3 4 0,0 1-6 0,-2 0 0 16,-1 3 1-16,6-3-2 16,-5 1-1-16,1 2 1 0,1-1 0 0,-1-1 0 15,5 6-3-15,-4-7 1 0,1 2 0 0,0 0 1 16,3 2-3-16,-3-4 4 0,4 1-5 15,-2-2 4-15,-1 0-2 0,2-1 2 0,-2-2-1 16,2 2-1-16,-2-3-4 16,0-1 6-16,-6-11-4 0,9 20 0 15,-4-12-2-15,-5-8-4 0,7 18-5 16,-7-18-16-16,7 16-27 0,-7-16-31 0,0 0-52 0,2 20-70 16,-4-13-82-16,2-7-192 15,-11 11-135-15,0-8-290 0,11-3-292 0</inkml:trace>
  <inkml:trace contextRef="#ctx0" brushRef="#br0" timeOffset="42985.17">10224 8002 2618 0,'0'0'-112'0,"0"0"22"15,0 0 7-15,0 0 12 16,0 0 4-16,0 0 6 0,0 0 15 0,0 0 13 0,0 0 3 16,0 0 11-16,0 0 22 15,0 0 24-15,0 0 13 0,0 0 15 0,0 0 5 16,0 0 5-16,0 0 0 0,0 0-4 0,0 0-5 15,0 0 5-15,0 0-7 0,0 0-1 16,0 0 4-16,14 46 0 0,-14-46-2 0,-2 25-3 16,2-25-1-16,-2 30 0 15,0-11-4-15,2 0-3 0,-4 1-5 0,2 2-5 16,0 1-9-16,-2 0 4 0,2 2-3 16,-3-2-4-16,3-3 3 0,-3 1-7 0,3-1 0 15,0 0-1-15,0 0 0 0,0-2-2 0,0 1-3 16,0-2 0-16,0 2-1 15,2-1 0-15,-2-1-3 0,2-17 16 0,-2 32-1 0,2-18-1 16,0-14-2-16,-2 26-4 16,2-13-1-16,0-13-2 0,0 20-5 15,0-20 1-15,-2 17 4 0,2-17-6 16,0 0 0-16,4 19-6 0,-4-19 4 0,0 0-1 0,6 14 3 16,-6-14-3-1,0 0-4-15,10 7 2 0,-10-7 1 0,0 0-1 0,20 3-4 16,-20-3 2-16,19 3 0 0,-19-3 1 0,19 0-2 15,-19 0 1-15,23 0 0 0,-23 0-3 16,30 1-3-16,-14-1-2 0,6 0 8 0,-1 0-3 16,5 3-5-16,1-1 3 15,3-1-2-15,2-1 2 0,1 4 1 0,3-2 0 0,0 0 7 16,6 0-7-16,-1 1-5 16,1 0 2-16,0 0-14 0,-1-1-11 0,1 2-15 15,-2 0-1-15,3-1 1 0,-1 1 0 0,-3 0 10 16,2 2 0-16,-3 0 4 15,-6-2 2-15,3-3 2 0,-7 3 8 0,2-1-1 0,-2 1 6 16,-3 0 5-16,-1-1-2 16,-6 0 10-16,0 0 8 0,-2-2 7 0,-16-1 32 15,26 2-19-15,-26-2 9 0,21 2 0 16,-21-2-1-16,19 2 0 0,-19-2 2 0,15 2 1 16,-15-2 2-16,0 0-5 15,0 0-5-15,18 3-3 0,-18-3-1 0,0 0 0 16,0 0-8-16,18 3-1 0,-18-3-2 0,0 0 0 15,0 0-1-15,0 0-1 0,0 0-1 16,20 3 1-16,-20-3-5 0,0 0 5 0,0 0-4 16,0 0 2-16,0 0 1 15,0 0 4-15,0 0 5 0,0 0 5 0,0 0 6 0,15 3 9 16,-15-3 6-16,0 0-5 16,0 0-1-16,0 0-3 0,0 0-3 15,0 0-5-15,0 0-6 0,0 0 1 0,0 0-9 0,0 0 5 0,0 0-5 16,0 0 0-16,0 0-2 15,0 0 0-15,0 0-3 0,20-9 4 0,-20 9-1 16,0 0 0-16,0 0-1 16,0 0 0-16,0 0-5 0,0 0 1 0,0 0 1 15,0 0-3-15,0 0-3 0,0 0 1 16,0 0-4-16,0 0 2 0,0 0-4 16,0 0 5-16,0 0-4 0,0 0 5 15,0 0-4-15,0 0-1 0,0 0 4 0,0 0-1 0,0 0-2 16,0 0 1-16,0 0 1 0,0 0 1 0,0 0-2 15,0 0 1-15,0 0 3 16,0 0 0-16,0 0-2 0,0 0-1 0,0 0 3 0,0 0 4 16,18-1 7-16,-18 1 6 15,0 0 2-15,0 0 7 0,0 0 2 0,0 0 6 16,0 0-7-16,0 0-1 16,0 0-5-16,0 0-2 0,0 0-4 0,0 0 0 0,0 0-6 15,0 0 0-15,0 0-3 0,0 0-1 0,0 0 1 16,0 0-1-16,0 0-2 15,0 0-1-15,0 0 4 0,0 0-3 0,0 0 1 16,0 0 0-16,0 0-3 0,0 0 5 16,0 0-3-16,18-8-3 0,-18 8 3 15,0 0 0-15,12-12-6 0,-12 12 0 16,13-13 0-16,-13 13 3 0,18-15 1 0,-8 5-3 0,0-1-2 16,0 1 2-16,3 1 5 15,-4 2 3-15,1-3-3 0,-10 10 4 0,19-13-5 16,-19 13 1-16,13-12-2 0,-13 12 1 0,15-4-2 15,-15 4 2-15,0 0-1 0,0 0 1 16,0 0-2-16,18 22 2 0,-18-22-1 0,2 19-1 16,-2-19-3-16,2 20 1 15,-2-20-1-15,2 23 1 0,0-9 0 0,-2-14 0 16,6 25-1-16,-3-14 3 0,-3-11-3 16,5 21-1-16,1-14-5 0,-6-7 0 0,12 16-4 15,-12-16 2-15,17 9-7 0,-17-9-4 16,18 4-5-16,-18-4 3 0,24-2-6 15,-24 2-1-15,30-11-3 0,-14-1 1 0,3 1-8 0,0-3 4 16,2 3 3-16,-1-2 3 16,-2-1 5-16,2 2 4 0,-2 3 2 15,-3-1 3-15,1 3 2 0,-2 3 11 0,-14 4 7 16,24-3 8-16,-24 3 2 0,23 5-1 16,-12 0-1-16,-11-5-1 0,19 18-3 0,-11-8 3 0,1 0-4 15,-2 3 2-15,0-2-4 16,2 3-1-16,-1-3 0 0,1 2 0 15,-1-1 0-15,2-3-4 0,1 2-5 0,1-4-3 16,-3 3-8-16,-9-10-5 0,25 12-5 0,-14-8 1 16,-11-4-2-16,27 3-1 15,-27-3-5-15,29-5 0 0,-12-1 3 0,2-3-1 0,-1-1 2 16,-1 0 5-16,4-1-1 16,-3 0 8-16,-2 1 1 0,0 2 11 0,-1 0 3 15,-1-1 5-15,-1 4 2 0,-13 5 11 0,27-6 7 0,-27 6 5 16,25 2-1-1,-25-2-1-15,20 8-3 0,-10-1-2 0,-10-7 0 0,17 17-3 16,-8-7-3-16,0-1 1 16,-2 3-3-16,1-2 2 0,2-1-8 15,-1 1 0-15,-9-10 1 0,13 14 1 0,-13-14-3 16,14 12-1-16,-6-6 1 0,-8-6-6 16,17 8 2-16,-17-8 3 0,17 1-2 15,-17-1-1-15,0 0 0 0,25-4 1 0,-25 4-4 0,0 0 3 16,21-7-2-16,-21 7-1 0,0 0 4 0,17-8 7 15,-17 8 0-15,0 0 10 16,16-8 2-16,-16 8 3 0,0 0 1 16,0 0 9-16,15-7-6 0,-15 7 0 0,0 0-7 15,0 0 0-15,0 0-1 0,17-6-4 0,-17 6-2 16,0 0 0-16,0 0-3 16,17 0-2-16,-17 0 3 0,0 0-7 0,23 0-4 0,-23 0 3 15,18 6-2-15,-18-6-4 0,24 2-7 0,-12 0-1 16,5 1-9-16,2 0-3 15,1 0-8-15,0 1-4 0,3-2-6 0,6 2 3 0,-2-1 1 16,4 1 4-16,3 0-1 16,6 0 6-16,-1 0 2 0,1 2 2 0,2-3-2 15,2 3-2-15,-4-2 0 16,2 2 1-16,1 0-6 0,-2-1-1 0,1 1-4 16,1 0 0-16,-1-1 2 0,-2 1 2 0,2 0 2 0,-2 2 3 15,0-4 3-15,-1 1 4 16,-1 1-1-16,0-1 4 0,-7-1 0 15,0 0 4-15,1 2-2 0,-3-3 5 0,1 3-4 16,-4-2 5-16,-1 1-1 0,-5-2 2 0,0 1 1 16,-1-3 4-16,-2 3 3 15,-17-4 0-15,25 6 2 0,-12-6-1 16,-13 0-1-16,19 6 2 0,-19-6-1 0,20 2 0 16,-20-2-2-16,0 0 3 0,22 4-2 0,-22-4 3 15,0 0-1-15,20 1-2 0,-20-1 1 0,12 4 4 16,-12-4-1-16,0 0-1 15,20 4 3-15,-20-4-2 0,14 6 1 0,-14-6 1 0,15 3-3 16,-15-3 1-16,17 6 0 16,-17-6-2-16,21 4-3 0,-21-4 1 0,19 4-1 0,-19-4 2 15,20 4-3-15,-20-4 3 16,13 3 1-16,-13-3 2 0,0 0 5 0,21 2 5 16,-21-2 2-16,0 0 6 15,13 4-6-15,-13-4-2 0,0 0 0 0,0 0-2 0,0 0-4 16,0 0-2-16,22 0 1 0,-22 0-4 15,0 0 0-15,0 0 0 0,0 0-1 16,0 0-1-16,0 0 2 0,20-6 0 0,-20 6 0 16,0 0 0-16,0 0-1 0,0 0 1 15,0 0-3-15,0 0 3 0,0 0-5 0,18-2 1 16,-18 2-4-16,0 0 4 16,0 0 0-16,23 2 0 0,-23-2-2 0,0 0 1 15,25 0-1-15,-25 0 4 0,0 0-1 0,24 2 3 16,-24-2 4-16,0 0 10 0,0 0 4 15,21-4 6-15,-21 4-2 0,0 0-1 16,16-4 0-16,-16 4-3 0,0 0-5 0,0 0 1 16,0 0-3-16,0 0 0 0,10-9 1 15,-10 9-2-15,0 0-1 0,0 0-2 16,0 0 3-16,0 0 4 0,5-17-3 0,-5 17 5 16,0 0-5-16,0 0 6 15,2-16 2-15,-2 16-4 0,0 0-1 0,0 0-4 0,7-18-1 16,-7 18 2-16,0 0-8 0,2-21 4 0,-2 21-2 15,5-18-1-15,-5 18 3 16,5-24-26-16,-1 8 0 0,2 3 3 0,0-3 3 0,-1 2 1 16,3-1 1-16,0-3 0 15,-1 3-1-15,1 0-1 0,0 0 7 0,3-3-7 16,-3 3 2-16,2-2-1 0,-1 2 1 16,0 0 2-16,-1-1 0 0,2 1-1 0,-1-1 0 15,0 2-1-15,-2-2 2 0,1 3-1 0,0-2 4 16,0 4-5-16,0-3 2 15,-2 1 0-15,-6 13 2 0,10-21-1 0,-4 11 1 0,-6 10 2 16,9-17 5-16,-9 17-8 16,9-15-1-16,-9 15 1 0,8-15-2 15,-8 15-3-15,6-13 8 0,-6 13-4 0,0 0 3 16,7-14-2-16,-7 14 3 0,6-12 0 16,-6 12-2-16,0 0 0 0,6-13 0 15,-6 13 1-15,0 0 0 0,7-14 0 0,-7 14-2 16,0 0 0-16,6-15 2 0,-6 15-2 0,0 0 1 0,7-14 4 15,-7 14-3-15,0 0 0 16,5-16-4-16,-5 16 10 0,0 0 1 0,7-15-8 16,-7 15-1-16,0 0 0 0,0 0 1 15,4-19 1-15,-4 19-3 0,0 0 5 16,0 0-5-16,2-15 1 0,-2 15 0 16,0 0 3-16,0 0 1 0,4-16-3 0,-4 16 0 15,0 0 5-15,0 0-6 0,2-18 3 0,-2 18 0 0,0 0 0 16,0 0-3-16,0 0 0 15,4-17 4-15,-4 17-2 0,0 0-1 0,0 0-1 16,0 0 2-16,0 0 0 16,0 0 0-16,6-14 0 0,-6 14 0 0,0 0 0 15,0 0 1-15,0 0 0 0,0 0 2 16,0 0-1-16,0 0-1 0,0 0-3 0,0 0 4 16,-2-21-1-16,2 21 0 0,0 0 0 15,0 0 2-15,0 0-3 0,0 0 0 0,0 0 1 16,4-16 9-16,-4 16-12 0,0 0 1 15,0 0 0-15,0 0 0 0,0 0 2 16,0 0-2-16,0 0-2 0,0 0 2 0,2-17 2 0,-2 17-3 16,0 0-1-16,0 0-4 15,0 0-13-15,0 0-12 0,0 0-22 0,0 0-26 16,0 0-35-16,2-9-39 0,-2 9-39 16,0 0-37-16,0 0-28 0,0 0-58 0,0 0-103 15,0 0-97-15,0 0-337 0,0 0-199 0</inkml:trace>
  <inkml:trace contextRef="#ctx0" brushRef="#br0" timeOffset="43505.09">15056 8215 2512 0,'0'0'-66'0,"0"0"17"0,0 0 13 0,0 0 6 16,0 0 21-16,0 0 17 0,0 0 12 0,0 0 26 15,0 0 27-15,0 0 6 16,0 0 15-16,0 0 9 0,0 0 0 0,0 0-7 0,0 0-10 16,-20-25-5-16,20 25-6 15,0 0-7-15,0 0-11 0,0 0-9 16,0 0-9-16,-7-16-14 0,7 16-13 0,0 0-3 16,0 0 1-16,0 0-5 0,11-21-1 0,-11 21-3 15,11-8-1-15,-11 8 2 0,0 0-2 0,16-12-3 16,-16 12 0-16,0 0-5 15,22-1 4-15,-22 1 2 0,0 0 0 16,0 0 4-16,26 11 8 0,-26-11 8 0,6 12 8 16,-6-12 8-16,0 17 0 0,0-17 9 0,0 0 5 15,-6 23 5-15,6-23-1 16,-12 12 2-16,12-12 1 0,-12 10-5 0,12-10 2 0,-12 9-4 16,12-9 0-16,-18 3 1 15,18-3-6-15,0 0-1 0,0 0-1 0,0 0-3 16,-23-15-3-16,23 15-6 0,0 0-4 15,4-24-4-15,-4 24-6 0,0 0-11 0,19-29-7 16,-11 21-10-16,2-2 0 0,-10 10-1 0,17-15 1 16,-5 11 0-16,-12 4 2 15,21-7 1-15,-21 7 3 0,24-3 0 0,-24 3 3 16,0 0 1-16,27 6 0 0,-27-6 3 16,15 8 2-16,-15-8-1 0,11 7 1 0,-11-7-3 15,0 0-19-15,5 10-51 0,-5-10-70 0,0 0-86 16,0 0-171-16,0 0-185 15,0 0-290-15,0 0-239 0</inkml:trace>
  <inkml:trace contextRef="#ctx0" brushRef="#br0" timeOffset="51115.14">9826 7241 1273 0,'0'0'198'0,"0"0"-70"16,0 0 0-16,0 0-27 0,0 0-13 0,23 2 5 16,-23-2-4-16,0 0-9 15,0 0 6-15,0 0 12 0,0 0 9 0,0 0 2 0,0 0 1 16,0 0-8-16,0 0-3 16,0 0-6-16,0 0-4 0,0 0-2 0,0 0-7 15,0 0-11-15,0 0-4 0,0 0-6 0,0 0-7 16,30-7-5-16,-30 7-6 0,0 0-5 15,20-4-4-15,-20 4 0 0,20-4-6 0,-20 4-5 16,23-3 0-16,-8 2-3 16,-15 1-3-16,29-3 3 0,-13 0-7 0,-16 3 2 15,27-1-3-15,-27 1 0 0,25-2-1 16,-25 2-4-16,21 0 4 0,-21 0 6 0,16 6 7 16,-16-6 0-16,0 0 2 15,12 10 0-15,-12-10 1 0,0 0 6 0,0 0 0 16,-16 30-1-16,16-30 3 0,-20 19 3 0,10-8-3 0,-3-2 3 15,-2 1-3-15,0 3 4 16,1-3 0-16,-2-1 2 0,4 1-6 0,-1-1 0 16,-2 0-5-16,0 2 0 0,3-3-6 15,1 0 1-15,-2 0-5 0,13-8-5 0,-18 12 3 16,18-12 0-16,-16 12-3 16,16-12 2-16,-10 9-3 0,10-9 6 0,-13 6-4 15,13-6 5-15,0 0 1 0,-10 11 5 0,10-11 0 0,0 0 2 16,0 0-1-16,-4 13 3 15,4-13-2-15,0 0 2 0,0 0-3 0,0 0 0 16,19 18-8-16,-19-18 2 0,0 0-2 16,20 5-3-16,-20-5 2 0,22 2-11 0,-22-2-7 15,25 0-4-15,-25 0-16 16,28-2-13-16,-16 4-18 0,1-4-16 0,-13 2-23 16,27 0-32-16,-27 0-41 0,24 2-53 15,-12-2-66-15,-12 0-181 0,20-4-151 16,-20 4-269-16,0 0-256 0</inkml:trace>
  <inkml:trace contextRef="#ctx0" brushRef="#br0" timeOffset="53135.16">15578 7438 1563 0,'0'0'150'0,"0"0"-36"0,0 0-24 0,0 0 5 16,0 0 7-16,0 0 7 0,0 0 4 16,0 0-8-16,0 0 7 0,0 0 2 0,0 0-6 15,0 0 1-15,0 0 9 0,0 0 4 0,0 0 6 16,0 0-5-16,0 0-7 15,0 0-3-15,0 0-17 0,4 38-5 0,-4-38-12 0,-7 23-2 16,4-9-1-16,1 1-3 16,2-15 4-16,-9 27-5 0,5-12 2 0,2 2-1 15,0-1-6-15,-3-1-7 0,5-15-3 16,-4 31-4-16,4-16-6 0,0-15-4 16,-2 28-2-16,2-28-4 0,2 24 2 15,-2-24-11-15,0 22-14 0,0-22-31 0,0 16-51 16,0-16-63-16,0 13-94 0,0-13-97 0,0 0-246 0,-9 4-20 15,9-4-311-15,0 0-283 16</inkml:trace>
  <inkml:trace contextRef="#ctx0" brushRef="#br0" timeOffset="67815.06">15190 8323 1130 0,'0'0'204'0,"0"0"-28"16,0 0-64-1,0 0-11-15,0 0-15 0,0 0-15 0,0 0 3 0,0 0-5 16,0 0 11-16,0 0-8 0,0 0 4 0,0 0 8 15,0 0 9-15,0 0 6 0,0 0 16 16,0 0-6-16,0 0-4 0,-18 18-5 0,18-18-6 16,0 0-9-16,-7 23-9 15,7-23-5-15,-6 19-9 0,2-6-6 0,0 1-2 16,-1 1 0-16,5-15 0 0,-12 29-2 16,9-12-2-16,-1 0 1 0,0 1-7 0,0 0 1 15,2 1-8-15,-2 2-3 0,-1-2-4 0,0 6 3 16,1 0-7-16,1 0 3 15,0-1-2-15,1 1 6 0,-4 1-1 0,2 1-4 0,0 0-6 16,-4-2 0-16,5 2 0 16,-5-1-2-16,3-1-2 0,-1 0-5 0,-3-1 2 15,2 1-4-15,2 1 1 16,-1-4-2-16,-2 2-2 0,2 0 3 0,0-3-2 0,-3 1 4 16,4 1-6-16,-2-2 0 15,0 0-2-15,3-2 5 0,-2-2 1 0,2 1 4 16,-4 1 6-16,5-2 4 0,-3-2 0 0,2 2 4 0,0-1-2 15,-1-4-4-15,5-12 1 16,-6 31-1-16,3-17-4 0,1 1-1 0,2-15-3 16,-5 22 1-16,5-22-1 15,-3 23 0-15,1-11-1 0,2-12 3 0,-4 20 3 16,4-20 2-16,-4 22 3 0,4-22-4 16,-6 19-3-16,6-19 2 0,-6 19-4 0,6-19 1 15,-4 17-3-15,4-17 0 0,-2 17-5 0,2-17 0 0,-5 13 0 16,5-13-3-16,0 0 1 15,-2 17-4-15,2-17-7 0,0 0-8 0,0 0-13 16,-2 18-22-16,2-18-37 16,0 0-45-16,0 0-76 0,0 0-58 0,0 10-110 15,0-10-162-15,0 0-440 0,0 0-425 16</inkml:trace>
  <inkml:trace contextRef="#ctx0" brushRef="#br0" timeOffset="68255">14342 9816 2872 0,'-23'3'-111'16,"23"-3"42"-16,0 0 19 16,-16 4 25-16,16-4 16 0,0 0 13 0,0 0 17 0,0 0 17 15,0 0 9-15,0 0 3 16,0 0-5-16,0 0 4 0,0 0-6 0,43 16 1 16,-43-16 6-16,32 1-1 15,-13-1 4-15,8 0 12 0,5-1 8 0,3 1 13 0,9-2 7 16,2 0 11-16,4 0 11 0,6-2 10 0,3 2-3 15,-1 1-4-15,-1-3-10 16,-1 0-13-16,-5 2-8 0,1 2 8 0,5-2-8 0,-9 0-26 16,0 0-7-16,-1 2-6 15,-4-1-2-15,-5 1-7 0,-4 0-4 0,-3 0-7 16,-1-2-4-16,-4 2-11 16,-4 2-16-16,-2-4-24 0,-1 2-29 0,-19 0-30 15,26 0-47-15,-26 0-53 0,14 0-46 16,-14 0-65-16,0 0-145 0,0 0-115 0,0 0-301 15,0 0-209-15</inkml:trace>
  <inkml:trace contextRef="#ctx0" brushRef="#br0" timeOffset="68624.89">14579 10161 2530 0,'0'0'-58'0,"0"0"35"0,0 0 12 0,0 0 16 15,0 0 7-15,0 0 9 0,0 0 20 0,0 0 10 16,52 1 8-16,-36-2 9 15,0-1 2-15,4 0 7 0,-2-2 10 0,2 0 3 0,1 2 9 16,0-2 5-16,0 1 0 16,1-1-4-16,-2 1-10 0,1-1-12 0,1 4-8 15,2-1-5-15,-6-1-9 0,2 1-6 16,-1 1-7-16,1-3-9 0,0 6-11 0,-2-3-22 16,2 0-19-16,-20 0-28 15,33 0-30-15,-17 0-32 0,-16 0-30 0,28 0-32 16,-14 0-26-16,-4 0-69 0,-10 0-133 0,17 1-383 0,-17-1-81 15</inkml:trace>
  <inkml:trace contextRef="#ctx0" brushRef="#br0" timeOffset="68894.92">14958 10197 2262 0,'-11'12'19'0,"11"-12"50"0,0 0-11 0,-8 13 4 16,8-13-6-16,0 0-2 15,-6 17 18-15,6-17 16 0,-2 17 17 0,2-17 4 16,-5 22 3-16,3-6 1 16,0-1 5-16,-1 4 0 0,3-1 4 0,-2 3-1 0,-1-1-4 15,1 3-14-15,1 4-10 16,1 0-7-16,0-1-15 0,-2 3-4 0,2-1-6 16,0 1-9-16,0-1-6 0,-2 1-8 15,2 0-1-15,-2-2-14 0,2-1-11 0,-2 1-27 16,0-4-29-16,0-1-45 15,-2-1-58-15,2-2-54 0,-4-1-76 0,0-3-164 16,-3 0-533-16,0-4-424 0</inkml:trace>
  <inkml:trace contextRef="#ctx0" brushRef="#br0" timeOffset="72475.03">9950 8076 2889 0,'0'0'-117'16,"0"0"16"-16,0 0 10 0,0 0 5 0,0 0 14 0,0 0 12 15,0 0 19-15,0 0 11 16,0 0 4-16,0 0 9 0,0 0 6 0,0 0 10 16,0 0 7-16,0 0 16 15,0 0 5-15,0 0 12 0,-16 19 11 0,16-19 5 0,0 0 7 16,-5 19 6-16,5-19-6 16,-2 18-3-16,2-18-6 0,-2 23-2 0,0-6-11 15,-2-2-2-15,4-15-4 0,-4 32-1 0,2-15-9 0,2 2 5 16,-2 0-10-16,-1 3 7 15,1-2-2-15,2 2-3 0,-2 0 4 16,2 1 0-16,-2 6-2 0,2-3 1 16,-3-1-4-16,3 2 0 0,-2 1-4 0,2 1-4 15,0-1 1-15,-2 1-19 0,0 0 2 16,0 1 4-16,0-2-1 0,0 1-1 0,-2 2 1 16,2-4 2-16,-2-1-2 15,0 3 4-15,-1-4-5 0,0 1 4 0,-1-1-2 0,2-1 3 16,0 1-1-16,0-2 8 0,0 2 1 0,-1-2 2 15,1-4 2-15,2 2 0 16,-2-2 1-16,2-2 1 0,0 0-1 0,-1 0-1 0,1-1-3 16,2-16 1-16,-2 23-5 15,2-23 3-15,-2 21-7 0,2-21-6 0,-2 19-16 16,2-19-29-16,0 0-36 16,0 19-43-16,0-19-38 0,0 9-86 0,0-9-159 0,0 0-318 15,0 0 5-15</inkml:trace>
  <inkml:trace contextRef="#ctx0" brushRef="#br0" timeOffset="72855.28">9455 9374 2162 0,'0'0'-9'0,"0"0"25"0,0 0-9 16,0 0 9-16,-21-6 9 15,21 6 20-15,0 0 1 0,0 0 4 0,0 0 9 16,0 0 11-16,0 0-7 16,0 0 13-16,0 0 6 0,0 0 6 0,0 0 0 0,49 11-3 15,-33-8-3-15,-16-3-14 0,43-3-1 0,-15 0 5 16,6-1-5-16,5-3-5 15,3 3-3-15,3-4-13 0,-3 0-1 0,3 2-7 16,-5-1-3-16,2-1-4 0,-3 1-2 16,-1 0-8-16,-2 0 1 0,-4 1-3 15,-5 2-2-15,-1 1-7 0,-3-1-7 16,-4 0-11-16,0 0-21 0,-2 3-25 0,-17 1-33 0,25-6-31 16,-25 6-32-16,18 2-27 15,-18-2-44-15,0 0-73 0,0 0-515 0,0 9-128 16</inkml:trace>
  <inkml:trace contextRef="#ctx0" brushRef="#br0" timeOffset="73175.13">9554 9709 2373 0,'-20'6'-51'16,"20"-6"40"-1,-17 6 18-15,17-6 16 0,0 0 10 0,-18 3 18 0,18-3 6 0,0 0 0 16,0 0 6-16,0 0 3 16,0 0 5-16,0 0 2 0,0 0 4 0,0 0 5 15,53-11-1-15,-33 7-1 16,-2 1-1-16,6 0-2 0,3 0-1 0,1-1-4 0,2 0-5 16,-3 0-6-16,3 2-3 15,0-2-8-15,-3 0-6 0,-2 0-3 0,3 1-6 16,-5-1 1-16,-1 2-7 0,-2-2-4 0,2 2-3 0,-5 1-10 15,-1-3-14-15,-16 4-19 16,26-4-29-16,-26 4-38 0,21-2-35 0,-21 2-30 16,19 0-42-16,-19 0-51 15,0 0-121-15,0 0-455 0,0 0-149 0</inkml:trace>
  <inkml:trace contextRef="#ctx0" brushRef="#br0" timeOffset="73495.3">9921 9690 2565 0,'0'0'31'0,"0"0"10"0,-15 7-2 0,15-7-13 16,0 0 11-16,-9 10 9 16,9-10 18-16,0 0-2 0,-8 19-2 0,8-19-1 15,-2 17-2-15,2-17 7 0,-4 28 7 16,0-14 10-16,2 2 2 0,0 2-2 0,0 2-11 16,-1-1-5-16,1 1-22 15,0 8-6-15,-1-2-3 0,3-1-3 0,-2 1-5 16,0 1 2-16,0 0-3 0,0-3-5 15,2 3-1-15,-2-2 0 0,0-5-1 0,2 4-1 16,0-5-3-16,0 0-1 0,0 0 0 0,2-4-4 16,-2-15 1-16,0 29 1 0,0-29-4 15,-2 23 1-15,2-23 4 0,-2 16 3 0,2-16 0 16,2 16-7-16,-2-16-8 16,0 0-16-16,0 0-14 0,0 19-27 15,0-19-29-15,0 0-41 0,0 0-27 0,-2 14-28 0,2-14-37 0,0 0-112 16,-8 3-539-16,8-3-234 15</inkml:trace>
  <inkml:trace contextRef="#ctx0" brushRef="#br0" timeOffset="85115.31">15208 8264 2487 0,'0'0'-79'0,"0"0"33"0,0 0 12 0,0 0 7 15,0 0 8-15,0 0 4 16,0 0 21-16,0 0 16 0,0 0 21 0,0 0 12 16,0 0 10-16,0 0 4 0,0 0 13 15,0 0 4-15,0 0 6 0,0 0 2 0,0 0-4 16,0 0-4-16,0 0-3 16,0 0-7-16,0 0-5 0,0 0-5 0,0 0 1 0,0 0-3 15,0 0 6-15,0 0-4 0,0 0 0 0,0 0-2 16,0 0-3-16,53 13-5 15,-53-13-7-15,20 5-1 0,-2-1-7 0,-1-2-5 0,6 2-6 16,2 0 1-16,3-1-4 16,2 1-3-16,-1-1 3 0,3 1-9 0,2 2 1 15,4-2-4-15,0-1 1 16,2 2-2-16,0-2-3 0,0 1 0 0,1-1 0 0,-1 2-2 16,-6-3-2-16,-2 2-1 15,1 0-1-15,-3-3-2 0,0 3 1 16,-5-1 0-16,3 1-1 0,-8-1-1 0,2-1 1 0,-3 0 0 15,-2 1 0-15,-17-3-3 0,25 3 1 16,-11-2 1-16,-14-1 0 0,22 4-2 0,-22-4 0 16,22 4 1-16,-22-4 3 15,19 4-3-15,-19-4 0 0,18 4 0 0,-18-4-1 16,20 1 1-16,-20-1 0 0,16 3 2 16,-16-3 0-16,0 0-3 0,22 4 5 0,-22-4 3 15,0 0 7-15,0 0 5 0,19 0 4 0,-19 0 1 16,0 0 3-16,0 0-5 15,12 5 4-15,-12-5-3 0,0 0 2 0,0 0 4 0,0 0 3 16,0 0 1-16,0 0-3 16,0 0-5-16,0 0-1 0,-2 21 0 0,2-21-1 15,0 0-2-15,0 0-7 16,-8 29 4-16,8-29-3 0,-4 20-4 0,-1-8-1 0,5-12 0 16,-4 27 0-16,2-12 1 15,0 2-6-15,-2 1 0 0,2-2 7 0,2 4-9 16,0-1 2-16,-4-2-3 0,4 2 4 0,-2 0-4 0,-1-1 1 15,1 0 1-15,0-2-2 16,-1 2-1-16,3-18 0 0,-4 32 0 16,4-17-1-16,0-15-4 0,-4 28-2 15,2-17-3-15,2-11 1 0,-4 21-9 0,4-21-8 0,-4 19-12 16,4-19-1-16,-4 15-6 16,4-15 0-16,-2 17 2 0,2-17-1 0,-4 16 4 15,4-16 0-15,0 0-3 0,-3 21-3 0,3-21-6 0,0 0-4 16,-2 18-11-16,2-18 0 15,0 0-2-15,-2 18 2 0,2-18 1 0,0 0-1 16,-3 15-2-16,3-15-2 16,0 0-1-16,0 0-7 0,-4 19 4 0,4-19-5 0,0 0 3 15,-6 11 21-15,6-11-24 16,0 0 0-16,-8 13 8 0,8-13 9 0,0 0 10 16,-15 10-6-16,15-10 13 15,-13 6 2-15,13-6 9 0,0 0 6 0,-19 6-1 16,19-6 6-16,-14 3 6 0,14-3 11 0,0 0 8 0,-22 4 7 15,22-4 4-15,0 0 14 16,-17 2 14-16,17-2 10 0,0 0 8 0,0 0 5 0,-19 2 0 16,19-2-6-16,0 0-8 15,0 0-2-15,0 0-10 0,0 0-3 0,0 0-6 16,0 0-5-16,0 0-2 16,0 0-2-16,0 0-3 0,0 0-5 15,44-24-6-15,-26 21 3 0,-2 2 0 0,6-1-2 0,-1 2 3 0,2 0-6 16,0 2 1-16,5-1 2 15,-3 3 0-15,3 0-3 0,-2 1-1 0,1 1 6 0,-4 4 0 16,0 3-2-16,-1-1 1 16,-4 1-3-16,2 4 1 0,-6 0 2 0,1 3-2 15,-4-2-1-15,0 1 0 16,-5 3 4-16,-2-3-1 0,-4 1 4 0,-2 0 1 0,-2-1 0 16,-2 2 2-16,-6 0 0 15,0-2 1-15,-3-2-5 0,-2 0-3 0,-2 0 0 16,-2-2 7-16,-2-1-7 0,-1-3-1 0,-1 0-1 15,1-3 0-15,0-2 2 0,0-1-2 16,3-2 3-16,-1-2-7 0,6-1 2 16,16 0-1-16,-34-4-1 0,21 0-7 15,13 4 1-15,-19-9-5 0,15 3 2 0,4 6 0 16,0 0-2-16,0 0 2 0,0 0 1 16,0 0-4-16,27-21 7 0,-27 21-3 0,28 0 0 15,-9 0 3-15,-19 0-1 0,38 8 1 0,-15-3 2 16,1 3-3-16,-4 3 3 15,2 3-1-15,-3-1 0 0,-2 1-1 0,0 3-1 16,-5-2-1-16,-2 0 3 0,-6 2-2 16,0-1 1-16,-6 1-2 0,2-17 1 0,-12 33 1 15,0-17 2-15,-3 1-1 0,-4-1-1 16,-2-1 1-16,-1 0 2 0,0-3 1 0,-2-1-1 16,1 0-1-16,2-2 1 15,2-4-3-15,0 1-2 0,4-5-9 0,15-1-11 16,-25 3-8-16,25-3-8 0,0 0-6 0,-22-8 4 0,22 8 0 15,0 0 7-15,0 0 0 16,0 0 3-16,0 0 5 0,0 0 3 0,0 0 1 16,45-23 9-16,-45 23 3 15,24 2 6-15,-24-2 2 0,26 9 3 0,-12-3-4 0,-6 4 7 16,2-1-3-16,-1 1 2 16,-9-10 0-16,10 21 3 0,-7-10 0 15,-3-11 1-15,-3 25-4 0,3-25 5 0,-10 28 1 16,1-13 0-16,-1-1-5 0,-3 3-3 0,-2-3-12 15,1 1-35-15,1-4-16 0,0 1-32 0,-2-2-22 16,5-1-14-16,-1-1 3 16,11-8 4-16,-19 11-1 0,19-11 10 0,-14 5 13 0,14-5 23 15,0 0 20 1,0 0 8-16,0 0 18 0,0 0 3 0,0 0 19 0,0 0 10 16,0 0 20-16,0 0 32 15,0 0 16-15,0 0 16 0,0 0 10 0,0 0 11 0,0 0 7 16,0 0 5-16,0 0 2 0,0 0 2 0,38 12-9 15,-38-12-6-15,10 14-12 16,-10-14-7-16,8 15-10 0,-3-6-5 16,-5-9-7-16,4 24 3 0,-2-12-7 15,0 5-3-15,0 0-1 0,-2 2-7 0,0 1 1 0,0-1-1 16,2 3-5-16,-4 0-1 16,0 0-7-16,2 3-1 0,-2 0-7 15,0-2 1-15,0-1-7 0,2-1-2 0,-2 3-2 0,2-4 1 0,0 2-5 16,0-2-1-16,-2 3-1 15,2-4 0-15,0 2-4 0,0 0 3 0,0-2-3 16,-3 0 0-16,3 0-1 0,-2 0 2 16,2 1-3-16,-2-1 1 0,0-2-5 0,0 2 4 15,0-2-3-15,0 1 2 16,0-2-2-16,0 1-3 0,0 1 1 0,2-18 5 0,-3 30-4 16,1-15 2-16,2-15-3 15,-2 27 1-15,2-27 0 0,0 23 1 0,0-23-2 16,-2 20-1-16,2-20 0 0,2 21 2 0,-2-21 0 15,-2 18 0-15,2-18-4 0,2 17 2 16,-2-17 0-16,0 17 3 0,0-17-4 0,0 0-1 16,0 19 0-16,0-19 4 15,0 0-2-15,0 17 3 0,0-17-6 0,0 0 0 16,0 0 0-16,2 17-2 0,-2-17-1 16,0 0-1-16,0 0-2 0,7 14 0 0,-7-14-5 15,0 0 0-15,0 0 1 0,6 11 0 0,-6-11 0 16,0 0 4-16,0 0-1 0,0 0 1 15,0 0 1-15,8 12 2 0,-8-12 0 0,0 0 2 16,0 0-2-16,0 0 3 16,0 0-1-16,0 0 4 0,0 0 2 0,0 0 4 15,0 0 3-15,0 0 4 0,0 0-2 16,0 0 3-16,0 0 0 0,0 0 1 0,0 0 4 16,0 0 7-16,0 0 0 15,-27 7 0-15,27-7-3 0,0 0 2 0,0 0-6 16,0 0 1-16,-29-4-5 0,29 4 2 0,0 0-4 0,-24-6-3 15,24 6 0-15,-17-3-4 16,17 3-1-16,-24-4 0 0,24 4-3 0,-24-5 0 16,8 1 0-16,16 4-2 15,-31-4 2-15,16 2-1 0,15 2 0 0,-34-4-1 0,17 2 0 16,17 2 1-16,-32-6 0 16,15 4-1-16,17 2 0 0,-30-2-1 0,16 2 1 15,14 0 0-15,-30-4 0 0,13 3-5 0,17 1 0 0,-29-2-4 16,12 0-1-16,17 2 0 15,-34-4-1-15,19 4 3 0,15 0-1 0,-32-1 4 16,14 1-2-16,-2-3 0 16,20 3 4-16,-36-2-2 0,19 1 1 0,17 1-1 15,-36-2-2-15,20 2 5 0,16 0-5 16,-34-2-2-16,15 0-1 0,1 0-3 0,18 2 1 16,-32 0 3-16,15-2 0 15,17 2 1-15,-33-2 0 0,18 2 2 0,15 0 1 16,-31 0 2-16,18-1-1 0,13 1-3 0,-32-3 3 15,32 3 3-15,-27-2-5 0,27 2 1 16,-29-2-3-16,29 2 1 0,-29 0 0 0,15-1 1 0,14 1-2 16,-30-2 2-16,30 2 1 15,-32 0 3-15,15-2-1 0,17 2 0 0,-35-2-1 16,19 2-1-16,16 0 4 16,-32 0-1-16,15 0-3 0,17 0-4 0,-29-2-3 15,12 2-3-15,17 0-4 0,-33 0 1 0,18-2 1 0,15 2 1 16,-32 0 2-16,14 0 2 15,18 0 0-15,-33-1 0 0,19 1 3 0,14 0 4 16,-32-3-2-16,32 3 6 0,-34-1-3 16,21 1-1-16,13 0 2 0,-31 0-2 0,18-3 0 15,13 3 1-15,-28 0 2 16,28 0 0-16,-31 0-1 0,31 0 1 0,-27-1-2 0,27 1 2 16,-29 1 1-16,14-1-1 15,15 0 0-15,-30 0 2 0,16 0 1 0,14 0 0 16,-29 0 1-16,29 0-2 0,-27-1-3 0,27 1 3 15,-27 0 0-15,27 0 0 0,-29 0-3 16,29 0 0-16,-28 1 1 0,13-1 3 16,15 0-3-16,-29 0 2 0,13 3-3 15,16-3 6-15,-36 1-3 0,18-1 1 0,-2 3 0 0,0-3 0 16,0 1-1-16,20-1 4 16,-39 2-4-16,20 0 0 0,0-2-1 0,2 2-1 15,17-2 2-15,-37 0 2 0,18 2-5 0,0-2 2 16,0 0-1-16,19 0 2 15,-39 2-2-15,21-2 2 0,-2 0-3 0,2 0 3 16,-4 0 0-16,22 0-2 0,-39-2-1 16,17 2 2-16,3 0-2 0,-2 0 3 0,-2 0-1 15,0-2 0-15,-2 2-2 0,4-2 6 16,-2 2-6-16,0-2 3 0,-2 2 2 0,0-2-4 16,2 2 0-16,-2-1 2 15,-5 1 0-15,8-3 1 0,-8 2-4 0,3 1 1 16,-2-3 4-16,5 2-1 0,-3-1-1 0,-2 0 2 0,2 0 5 15,2 2-3-15,-5-2 0 16,1 1 3-16,0-2-9 0,0 1 4 0,-1-1-2 16,1 0 0-16,-2 0-2 0,2 1 2 15,-3 0 0-15,3 1 1 0,1-5 0 0,-4 5 0 16,0-1-1-16,3-2 0 16,0 4 0-16,0-1 1 0,-2-1-2 0,4 0 0 15,2 0 5-15,-5 2-1 0,3-2 7 0,-4 0 5 0,8 2 6 16,-1 0 3-16,-1-2 0 15,-2 2-2-15,2-2-5 0,1 1 0 0,2 1-3 16,-1-3 2-16,-4 1-3 16,4 1 1-16,-1 1-6 0,2-3 1 0,-4 3 0 0,4-1-2 15,-7-2 0-15,4 3-3 16,-2-1 0-16,-1-1 1 0,1 0 0 0,-3 2-1 16,5 0 0-16,-4-2 0 0,-2 1-1 15,5 1-1-15,-3-3 1 0,0 3-1 0,0 0-2 16,0-1 7-16,2 1-2 0,-2-2 7 0,2 0-1 15,0-1 2-15,4 3-1 16,-3-1-1-16,-2-1-2 0,4 2 2 0,0-2-4 16,-3 0 2-16,1 0-3 15,3 1 1-15,0 1-3 0,-4-3 3 0,4 2-2 0,-2-1 2 16,-2 0 2-16,3 0 1 16,0 0-3-16,0 0-2 0,-3 0 1 15,1 0 2-15,0 1 0 0,4-2 0 0,-2 2-3 0,3-2 4 0,-6 0-3 16,4 1 3-16,-5 0-3 15,5 0 2-15,-5 0 0 0,4 0 0 0,1 0 0 0,0 1 0 16,-2-2-1-16,1 2-2 16,1-1 2-16,0 0-3 0,0 0 0 0,-5 0 0 15,5 1-2-15,-3-2-1 16,3 1 1-16,0-1 3 0,-3 3-2 0,3-2 8 0,-3 0 2 16,4 0 8-16,0 2-1 15,-1 0 2-15,2-2-2 0,0 0 2 0,-3 2-2 16,6-1-1-16,18 1-4 0,-41-3-1 0,20 2-2 0,2-2 3 15,19 3-5-15,-38-1 0 16,19-2-4-16,1 2 4 0,0-3-5 0,18 4 2 16,-36-3-9-16,19-1 4 15,0 0 2-15,-2 2-3 0,19 2 2 0,-34-6 2 0,15 5-2 16,-2-4 0-16,4 3 0 16,17 2 1-16,-36-4-1 0,19 1-2 0,0 1 1 15,17 2-4-15,-34-3 3 0,17 0 2 0,1 0-3 0,16 3 0 16,-32-3 4-16,14 1-1 15,1 0-2-15,17 2 1 0,-36-3-2 16,20 1 0-16,-4-2 3 0,20 4 7 16,-33-4 0-16,15 4 1 0,2-3-2 0,16 3 1 0,-32-3 1 15,15 0-2-15,17 3 3 16,-28-3-9-16,14 2-1 0,14 1 4 0,-28-6-7 16,14 4 2-16,14 2 2 15,-30-6 3-15,17 5-2 0,13 1 4 0,-28-4-10 0,28 4 2 16,-27-6 3-16,14 4 0 0,13 2 1 0,-29-5-2 15,14 1 3-15,15 4 4 16,-29-5 0-16,15 2 4 0,14 3-1 0,-25-4-2 16,11 2 5-16,14 2-1 15,-26-5-2-15,12 2 1 0,14 3-4 0,-26-3 0 0,26 3 4 16,-28-4-6-16,13 0 2 16,15 4-8-16,-25-4 4 0,25 4-1 0,-29-5 9 15,13 3-5-15,16 2-6 0,-29-6 0 0,12 5 0 0,17 1 7 16,-29-5-2-16,13 4 2 15,0-3-4-15,16 4-4 0,-30-4 7 0,15 2-1 16,15 2-4-16,-30-3 3 0,16 0-3 16,14 3 2-16,-28-1 2 0,13-2 6 0,15 3-3 15,-28-1 1-15,28 1 7 16,-26-3-3-16,10 3 4 0,16 0-25 0,-25-1 6 0,25 1-2 16,-26-4 9-16,26 4-11 0,-26-2 7 0,26 2-6 15,-24-1 3-15,24 1-1 16,-25 0-2-16,25 0 8 0,-28-3-7 0,28 3 0 15,-26-1-1-15,26 1 7 0,-27 0-4 16,27 0-2-16,-26-3 2 0,26 3-2 0,-26-1 4 16,26 1-4-16,-22-2 0 15,22 2 1-15,-26-3 2 0,26 3-3 0,-21 0 3 0,21 0 2 16,-20-1-1 0,20 1-3-16,-24-2 0 0,24 2-2 15,-17-4 3-15,17 4-3 0,-23 0 6 0,23 0-2 0,-19-4 0 0,19 4-5 0,-20-2 5 16,20 2 1-16,-18-2-1 15,18 2 3-15,0 0-5 0,-28-3-1 0,28 3-2 16,-17-2 2-16,17 2 2 16,0 0-2-16,-23-3 1 0,23 3 0 0,-17-3 1 0,17 3-1 15,0 0 0 1,-24-3 1-16,24 3 1 0,0 0 0 0,-22 0 1 0,22 0-2 16,0 0-2-16,-24-1 6 15,24 1 0-15,0 0-5 0,-21-2 8 0,21 2-8 0,0 0 4 16,0 0-5-16,-26 0 2 0,26 0-1 0,0 0 12 15,-16-2-11-15,16 2 1 16,0 0-2-16,0 0-1 0,-22-2 0 0,22 2 3 16,0 0-2-16,0 0 1 0,0 0 0 15,-23-1 0-15,23 1 0 0,0 0 1 0,0 0-4 16,-21 0 2-16,21 0 4 16,0 0-5-16,0 0 2 0,-23-2 5 0,23 2-7 15,0 0 1-15,0 0 0 0,-22-2 7 0,22 2-13 0,0 0 9 16,-18-2-3-16,18 2 0 15,0 0 1-15,0 0 0 0,-22-2 4 0,22 2 5 0,0 0-11 16,0 0 2-16,-21-3-3 16,21 3 3-16,0 0-4 0,0 0-2 0,-26-3-9 15,26 3-5-15,-12-1-9 0,12 1-22 16,-12-3-21-16,12 3-30 0,-14-6-38 0,14 6-45 16,-12-5-54-16,12 5-57 15,-13-11-157-15,7 7-126 0,6 4-17 0,-10-10-246 16,10 10-183-16</inkml:trace>
  <inkml:trace contextRef="#ctx0" brushRef="#br0" timeOffset="86155.33">9784 10222 2400 0,'0'0'-73'0,"0"0"42"15,0 0 17-15,0 0 14 16,0 0 5-16,0 0 16 0,0 0 12 0,0 0-6 16,0 0 14-16,16-8-7 15,-16 8 4-15,0 0 5 0,0 0 5 0,0 0 7 0,0 0 4 16,0 0 8-16,0 0 3 16,22 13 12-16,-22-13 10 0,6 12 4 0,-6-12 5 15,2 15-1-15,-2-5-4 0,0-10-7 0,0 21-6 0,-2-9-4 16,4 2-4-16,-4 3-13 15,2-2-1-15,-2 1-2 0,0 1-6 0,0-2 1 16,2 3 0-16,0-18 3 0,-3 33-2 16,3-17 0-16,0 1-4 0,-2 0-2 0,2-17-2 15,0 33-4-15,-2-19-4 16,4 0-1-16,-2-14-5 0,-2 25-2 0,2-25 3 16,0 25-7-16,0-25-3 0,-2 19-4 15,2-19-2-15,0 19 2 0,0-19-5 0,0 0-8 16,-2 21-14-16,2-21-25 0,0 11-30 0,0-11-37 15,0 0-50-15,0 12-47 0,0-12-31 16,0 0-53-16,0 0-122 0,0 0-576 0,0 0-434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3T16:22:27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4870 116 0,'0'0'35'0,"0"0"4"0,0 0-2 16,0 0 5-16,0 0 6 0,0 0 0 0,0 0-10 16,0 0 4-16,0 0-4 0,0 0 1 15,0 0 1-15,0 0 10 0,0 0 2 16,0 0 3-16,0 0-9 0,0 0 7 15,0 0 2-15,0 0 4 0,0 0-10 16,0 0 8-16,0 0-7 0,0 0-8 0,0 0 0 16,0 0 4-16,0 0-10 0,0 0 1 15,0 0-5-15,0 0-4 0,0 0 10 0,0 0-11 16,0 0 2-16,0 0 2 0,0 0-1 16,0 0 1-16,0 0 6 0,0 0-4 0,0 0 0 15,0 0-6-15,0 0 8 0,0 0 11 16,0 0-23-16,0 0 13 0,0 0 0 0,0 0-4 15,0 0 2-15,0 0 5 0,0 0-2 16,0 0-4-16,-25-3-9 0,25 3 10 16,0 0 4-16,0 0-2 0,0 0-5 15,0 0 11-15,-23 14-15 0,23-14 8 0,0 0-2 16,-16 5 0-16,16-5 1 0,0 0-5 16,0 0 7-16,-16 6-5 0,16-6 3 0,0 0-5 15,-15 7 8-15,15-7-10 0,0 0 0 16,-17 3-4-16,17-3 11 0,0 0-8 15,-17 5 1-15,17-5 3 0,0 0-4 16,-19 7 6-16,19-7-9 0,0 0 5 0,-17 1 0 16,17-1-2-16,0 0-1 0,-17 6-3 0,17-6 2 15,0 0-6-15,-19 2 2 16,19-2 2-16,0 0 3 0,-17 4-7 0,17-4-1 16,0 0-2-16,0 0 1 0,-19 4 0 15,19-4 1-15,0 0-5 0,0 0 0 0,-17 3-2 16,17-3-3-16,0 0 1 0,-16 4 8 15,16-4-5-15,0 0-4 0,0 0 1 0,-22 8-1 16,22-8-4-16,0 0 2 0,-15 4 1 16,15-4 0-16,0 0 1 0,-17 3 0 0,17-3-2 15,0 0 1-15,-15 6-6 0,15-6 5 16,0 0-5-16,0 0 4 0,-20 5-2 0,20-5 0 16,0 0 5-16,0 0 4 0,-18 6 0 15,18-6 2-15,0 0-2 0,0 0-1 16,-16 3 1-16,16-3-3 0,0 0 1 15,0 0-3-15,-18 3-1 0,18-3 0 0,0 0 1 16,0 0-1-16,0 0-1 0,0 0-1 16,-21 2 2-16,21-2-1 0,0 0-3 0,0 0 6 15,0 0-6-15,-14 4 2 0,14-4-1 16,0 0 0-16,0 0 0 0,0 0 1 16,0 0 0-16,0 0-1 0,0 0-4 0,-22 3 2 15,22-3-2-15,0 0 2 0,0 0 4 16,0 0 0-16,0 0-2 0,0 0-4 15,-16 3 1-15,16-3 1 0,0 0 0 0,0 0 0 16,0 0 3-16,0 0-6 0,0 0 6 16,0 0-3-16,-20 1 0 0,20-1-2 15,0 0 1-15,0 0 0 0,0 0-2 0,0 0 2 16,0 0 1-16,0 0 2 0,0 0 0 16,0 0-2-16,-21 2-2 0,21-2 5 0,0 0-6 15,0 0 3-15,0 0 3 0,0 0-4 16,0 0 2-16,-17 2-2 0,17-2-1 15,0 0 1-15,0 0 2 0,0 0-1 0,0 0-2 16,0 0 2-16,0 0 5 0,-19 2-4 16,19-2-5-16,0 0 4 0,0 0 0 15,0 0 4-15,0 0-6 0,0 0 3 0,0 0 0 16,-18 2-1-16,18-2 2 0,0 0-1 16,0 0 0-16,0 0 3 0,0 0-3 0,0 0-1 15,0 0 3-15,0 0-2 0,0 0 2 16,0 0-4-16,0 0 2 0,0 0 0 0,0 0-1 15,0 0 2-15,0 0-1 0,0 0-1 16,0 0 1-16,-24-8 2 0,24 8-3 16,0 0 1-16,0 0-2 0,0 0 4 0,0 0-1 15,0 0-2-15,0 0 0 0,0 0-4 16,0 0 0-16,0 0 2 0,0 0 2 0,0 0-3 16,0 0 2-16,0 0-1 0,0 0 1 0,0 0 0 15,0 0-3-15,0 0 0 0,0 0 4 16,0 0-1-16,0 0 3 0,0 0 0 15,26-34-6-15,-26 34 4 0,0 0-2 16,12-9 4-16,-12 9-5 0,0 0 6 0,12-10-2 16,-12 10 2-16,11-8-3 0,-11 8-3 15,0 0 3-15,17-10 0 0,-17 10 1 16,0 0 2-16,11-12-3 0,-11 12 0 16,0 0 2-16,10-10 4 0,-10 10-1 0,0 0 0 15,10-10-1-15,-10 10 1 0,0 0 2 0,10-9 3 16,-10 9 0-16,0 0 5 0,0 0 1 15,10-10-1-15,-10 10 4 0,0 0-1 0,0 0 4 16,0 0 2-16,8-11 3 16,-8 11 1-16,0 0-1 0,0 0-5 0,0 0 1 0,0 0 2 15,0 0-3-15,0 0-2 16,0 0-3-16,0 0-1 0,0 0 0 0,0 0-3 16,0 0 1-16,0 0-1 0,0 0-2 15,0 0-1-15,0 0-3 0,0 0 2 0,0 0-1 16,0 0 4-16,0 0-7 0,0 0 0 15,0 0 1-15,-44 23-2 0,44-23-1 16,-15 9 4-16,15-9-4 0,-17 11 0 16,17-11-2-16,-15 7 1 0,15-7-1 0,-16 9 1 15,16-9 0-15,-16 8 3 0,16-8-5 16,-10 5 5-16,10-5-4 0,0 0 1 0,-15 8 1 16,15-8-3-16,0 0 1 0,0 0 3 15,-15 6-4-15,15-6 5 0,0 0-1 0,0 0 4 16,0 0-4-16,0 0 2 0,-12 9 2 15,12-9-4-15,0 0 1 0,0 0 1 0,0 0-5 16,0 0 1-16,0 0 2 0,0 0-1 16,0 0 5-16,0 0 5 0,0 0-3 15,6 23 1-15,-6-23-2 0,0 0 3 16,13 11 0-16,-13-11 0 0,10 12 3 0,-10-12 1 16,13 13 0-16,-13-13 1 0,12 11-3 15,-4-3-1-15,-8-8-2 0,10 16-2 0,-10-16 1 16,12 15-2-16,-8-8 0 0,-4-7-1 15,9 12 0-15,-9-12-2 0,9 13-2 16,-9-13-6-16,8 10-31 0,-8-10-44 0,0 0-74 16,11 9-71-16,-11-9-104 0,0 0-195 15,0 0-408-15,0 0-337 0</inkml:trace>
  <inkml:trace contextRef="#ctx0" brushRef="#br0" timeOffset="736.88">2446 4292 2663 0,'9'-17'-151'0,"-9"17"21"0,0 0 19 0,0 0 12 15,2-16 26-15,-2 16 26 0,0 0 15 16,0 0 8-16,2-20 10 0,-2 20 11 0,0 0 15 15,0-22 9-15,0 22 22 0,0 0 1 16,-2-20 2-16,2 20 0 0,0 0 2 0,-2-23 0 16,2 23-5-16,-6-17-5 0,6 17 0 15,-5-15 2-15,5 15-2 0,-6-18-2 16,6 18-2-16,-7-13-1 0,7 13-5 0,-5-13 3 16,5 13-6-16,0 0 3 0,-12-14-4 15,12 14-4-15,0 0-1 0,-12-7-4 16,12 7-1-16,0 0-4 0,0 0 6 15,0 0-4-15,0 0-5 0,-23 23 2 0,23-23-1 16,-5 18 2-16,5-18-4 0,-2 25 9 0,2-25-3 16,2 31 3-16,0-12-1 0,1 0 3 15,-1 0-1-15,2 2 2 0,-1-2-1 16,1 2 0-16,-2-2 0 0,2 1 0 0,0-1-4 16,0 0 3-16,0-3-3 0,0 1 5 15,-1 1 4-15,1-1 14 0,1-2 3 16,-5-15-1-16,2 27-2 0,0-17-5 0,-2-10-4 15,1 22-1-15,-1-22-3 0,3 20-6 16,-3-20-32-16,0 0-53 0,-3 19-75 16,3-19-85-16,0 0-169 0,-10 7-391 0,10-7-94 15</inkml:trace>
  <inkml:trace contextRef="#ctx0" brushRef="#br0" timeOffset="928.22">2381 4473 2305 0,'0'0'-14'16,"0"0"8"-16,0 0 2 0,0 0 21 16,9-12 21-16,-9 12 19 0,0 0 2 15,0 0-3-15,14-11-11 0,-14 11-2 16,13-5-4-16,-13 5-4 0,25-12-3 0,-12 9-5 16,1-6-14-16,2 4-28 0,0-1-51 0,0 2-45 15,-2-1-57-15,1-1-100 0,0 0-399 16,-2 0 98-16</inkml:trace>
  <inkml:trace contextRef="#ctx0" brushRef="#br0" timeOffset="5979.01">8505 6127 1366 0,'0'0'274'16,"0"0"-194"-16,0 0-21 0,0 0-24 15,0 0-3-15,0 0 7 0,0 0 6 0,0 0 5 16,0 0 25-16,0 0 9 0,0 0 8 16,0 0 24-16,0 0 4 0,0 0 18 0,0 0-7 15,0 0-11-15,0 0-8 16,0 0-18-16,0 0-8 0,0 0-10 0,0 0-5 15,0 0-5-15,0 0-4 0,0 0-14 16,0 0-2-16,0 0-5 0,25-12-3 0,-25 12-7 16,10-9-3-16,-10 9-2 0,12-14-4 15,-12 14-4-15,12-13 0 0,-4 2-4 0,-8 11-3 16,13-21 0-16,-6 8-1 0,-1 0-1 16,0 1-3-16,-6 12 0 0,11-29 0 15,-7 16-3-15,0-3 3 0,0 3-1 0,-4 13 3 16,5-28 2-16,-5 17-1 0,0 11 0 15,2-28-2-15,-2 28-3 0,-2-24 2 0,2 24-2 16,-3-23 0-16,3 23-1 0,-4-22-1 0,4 22-2 16,-6-16-3-16,6 16 6 0,-6-13-8 15,6 13 1-15,0 0-4 0,-13-12 5 16,13 12 1-16,0 0 0 0,-19 0 1 0,19 0-1 16,0 0 0-16,-21 15 1 0,21-15 3 15,-12 19-2-15,2-8 1 0,4 1 3 16,2 4 0-16,0 0-2 0,0 2 5 0,0 1 0 15,1 0 1-15,-1 2 2 0,4-1-1 16,-2 0 5-16,2 2 2 0,0 2 8 16,0-3 7-16,0 1 4 0,0 1 4 0,0 4 0 15,0-1 5-15,0-4 2 0,0 1-2 16,-2-3 0-16,2 3-3 0,-2-2-2 16,0 1-5-16,-3-3 0 0,1-1-2 0,-2 0-6 15,-1-1 0-15,3-2-2 0,-2 0-6 0,2 0-1 16,-2-2-13-16,-2 0-30 15,8-13-34-15,-12 23-49 0,8-13-56 16,4-10-49-16,-13 15-59 0,13-15-116 0,-13 9-178 16,7-5-285-16,6-4-202 0</inkml:trace>
  <inkml:trace contextRef="#ctx0" brushRef="#br0" timeOffset="6269.07">8388 6267 2476 0,'0'0'-85'0,"0"0"27"0,0 0 16 0,0 0 33 16,0 0 29-16,0 0 25 0,0 0 14 15,0 0 7-15,0 0 6 0,0 0 2 16,0 0 15-16,0 0 5 0,0 0 19 0,30 0 1 15,-30 0-2-15,0 0-7 0,29 1-7 16,-29-1-10-16,24 0-7 0,-24 0-9 0,25 0-8 16,-25 0-9-16,26 0-8 15,-26 0-6-15,26-4-38 0,-14 3-52 0,-12 1-74 16,25-4-81-16,-25 4-152 0,21-6-570 16,-12 0-332-16</inkml:trace>
  <inkml:trace contextRef="#ctx0" brushRef="#br0" timeOffset="6784.45">8841 6370 2686 0,'0'0'-90'0,"0"0"27"15,-14 4 11-15,14-4 11 0,0 0 24 16,0 0 23-16,0 0 31 0,0 0 24 0,0 0 18 16,-15 6 13-16,15-6 3 0,0 0-4 15,0 0-2-15,0 0-3 0,0 0-5 0,0 0-2 16,0 0-4-16,0 0-8 0,0 0 2 15,0 0 0-15,0 0-6 0,51-15-2 0,-51 15-4 16,18-4-3-16,-18 4-3 16,22-5-6-16,-22 5-5 0,23-6-3 0,-11 4-6 15,-12 2-12-15,24-8-21 0,-24 8-25 16,19-8-33-16,-19 8-37 0,17-3-55 0,-17 3-31 16,17-8-36-16,-17 8-66 0,0 0-606 15,8-11-272-15</inkml:trace>
  <inkml:trace contextRef="#ctx0" brushRef="#br0" timeOffset="6989.21">8883 6274 2572 0,'0'0'-66'0,"0"0"32"16,0 0 20-16,-16-3 31 16,16 3 32-16,0 0 36 0,0 0 29 0,0 0 11 15,0 0-7-15,0 0-8 0,-20-1-14 16,20 1-12-16,0 0-7 0,0 0-4 0,0 0-11 15,0 0-8-15,0 0-6 0,0 0-24 16,0 0-34-16,52-16-52 0,-52 16-54 0,21-4-44 16,-9 3-53-16,-12 1-103 0,24-10-519 15,-16 6-169-15</inkml:trace>
  <inkml:trace contextRef="#ctx0" brushRef="#br0" timeOffset="7896.58">9309 6021 2416 0,'0'0'-98'0,"0"0"13"0,0 0 13 16,0 0 21-16,0 0 20 0,-2-22 23 0,2 22 13 15,0 0 18-15,0 0 3 0,0 0 16 0,0 0 10 16,0 0 17-16,0 0 11 0,0 0 13 15,0 0-7-15,0 0 6 0,0 0 4 16,0 0 7-16,0 0 0 0,0 0 0 0,0 0 0 16,0 0-2-16,0 0-9 0,0 0-1 15,0 0-7-15,0 0-2 0,0 0 1 16,0 0-2-16,8 50-3 0,-8-50-3 0,3 21-7 16,-3-21 1-16,2 22-3 0,0-4-6 15,-2-3-2-15,0-15-25 0,2 32-2 16,0-15 0-16,0 1-3 0,-2-1 1 0,2-2 0 15,-2-15-5-15,2 29 0 0,-2-15-3 16,0-14-4-16,0 24 3 0,2-13-7 16,-2-11 0-16,0 19-13 0,0-19-26 0,0 17-27 15,0-17-46-15,3 16-41 0,-3-16-52 16,0 0-31-16,2 23-42 0,-2-23-81 16,0 7-616-16,0-7-402 0</inkml:trace>
  <inkml:trace contextRef="#ctx0" brushRef="#br0" timeOffset="9075.51">9216 6049 2780 0,'0'0'-140'16,"-10"-15"32"-16,10 15 16 0,0 0 22 0,0 0 11 15,0 0 24-15,0 0 2 0,0 0 13 16,0 0-6-16,0 0 5 0,0 0-1 0,0 0 16 15,0 0 8-15,-5-18 1 0,5 18 8 16,0 0 14-16,0 0 3 0,0 0 5 0,0 0 2 16,0 0 2-16,0 0-1 0,13-21-1 15,-13 21 3-15,0 0 1 0,11-11-12 16,-11 11 6-16,0 0-4 0,12-10-2 16,-12 10-4-16,10-7 4 0,-10 7-12 15,16-6 1-15,-16 6 3 0,18-7-13 0,-18 7 4 16,22-4-1-16,-22 4-2 0,23-6 7 15,-10 4-7-15,-13 2 12 0,25-4-2 0,-25 4 4 16,26-4-3-16,-26 4 7 0,23-2-5 16,-23 2-1-16,23 0 5 0,-23 0-11 0,23 0 1 15,-23 0 6-15,22 5 2 0,-22-5 4 16,18 3 8-16,-18-3-3 0,18 10-4 0,-18-10 2 16,17 9-4-16,-11-1-2 0,-6-8-6 15,12 13 5-15,-12-13-3 0,12 17 5 16,-12-17-1-16,4 16 3 0,-4-16-3 0,4 16 0 15,-4-16-2-15,-2 18-1 0,2-18-1 16,-6 17 1-16,6-17 0 0,-7 15-1 16,7-15-2-16,-11 13 7 0,11-13-5 15,-12 14 5-15,12-14 0 0,-15 9-2 0,15-9-1 16,-15 10 2-16,15-10 0 0,-17 7-1 16,17-7 5-16,-14 6-4 0,14-6-4 15,0 0 0-15,-22 6 0 0,22-6-2 0,0 0-2 16,-17 2-2-16,17-2-2 0,0 0-1 0,0 0 0 15,0 0 0-15,0 0-2 0,-26-6-3 16,26 6-3-16,0 0 2 0,0 0-3 16,-10-9 4-16,10 9-4 0,0 0-2 15,0 0 4-15,0 0-6 0,0 0 3 0,0 0 0 16,-8-16 0-16,8 16-2 0,0 0-1 16,0 0 1-16,0 0-2 0,0 0 1 15,0 0 3-15,25-15-3 0,-25 15 3 0,0 0-2 16,21-5 1-16,-21 5 1 0,19-4 1 15,-19 4 2-15,20-2-4 0,-20 2 2 0,18 0 3 16,-18 0-1-16,22 0 1 0,-22 0 0 16,21 2 5-16,-21-2 0 0,21 5 5 15,-21-5-1-15,19 6 4 0,-11 0-18 16,-8-6 2-16,20 10 4 0,-20-10-3 0,18 9 1 16,-9-4 4-16,-9-5-1 0,17 14 3 0,-11-9 4 15,-6-5 1-15,15 16 3 0,-11-9 5 16,-4-7 0-16,10 15 9 0,-10-15 2 15,8 17 2-15,-8-17 6 0,4 16 2 0,-4-16 0 16,0 19 2-16,0-19-2 0,0 0-5 16,-10 26-1-16,10-26 1 0,-10 16-1 15,4-6 2-15,6-10-3 0,-21 17-2 0,10-9-7 16,-4-1 3-16,3 0-5 0,-3 1-4 16,-2-4-2-16,3 3-4 0,-4-2-10 0,1 0-21 15,1-1-33-15,16-4-44 0,-30 5-47 16,14-5-67-16,4 3-59 0,12-3-99 15,-27-6-166-15,16 4-413 0,-2-2-362 16</inkml:trace>
  <inkml:trace contextRef="#ctx0" brushRef="#br0" timeOffset="14425.17">9955 5932 2730 0,'0'0'-140'0,"0"0"26"15,-7-14 17-15,7 14 17 0,0 0 28 0,0 0 22 16,0 0 10-16,0 0 18 0,0 0 15 16,0 0 8-16,0 0 14 0,0 0 19 0,0 0 19 15,2-23 14-15,-2 23 7 0,0 0 4 16,0 0 3-16,0 0-3 0,0 0 6 0,0 0 6 16,0 0 9-16,0 0 1 0,3-21 0 15,-3 21 0-15,0 0-3 0,0 0-8 0,0 0-8 16,0 0-5-16,0 0-10 0,0 0-7 15,0 0-4-15,0 0-16 0,0 0-6 16,0 0-7-16,0 0-1 0,0 0 2 0,0 0 4 16,0 0-3-16,0 0-1 0,0 0 1 15,0 0-7-15,0 0-2 0,0 0-2 16,0 0-1-16,0 60-5 0,0-60-3 0,-3 21-2 16,3-21-1-16,0 25-3 0,-2-12 0 15,2-13-2-15,0 27-6 0,0-27 2 16,0 25-4-16,0-13 0 0,0-12 26 15,0 30-9-15,0-17-6 0,0-13 0 0,-2 27-5 16,2-12 6-16,0-15-10 0,0 28 2 16,-2-14-3-16,2-14-1 0,0 27 1 0,0-27-12 15,-2 23 12-15,2-23-2 0,-2 22-2 16,2-22-3-16,0 21-3 0,0-21 4 16,-2 22-10-16,2-22 13 0,-2 16-7 0,2-16 0 15,-2 16 2-15,2-16 5 0,0 0-1 0,-3 23-12 16,3-23 7-16,0 0-2 0,-2 16 2 15,2-16-4-15,0 0 2 0,0 0 0 16,0 22-2-16,0-22-4 0,0 0 11 0,0 0-7 16,0 0 2-16,-2 17 1 0,2-17 1 15,0 0-2-15,0 0 4 0,0 0 4 0,0 0-1 16,0 0 8-16,0 0 5 0,0 0-21 16,0 0 5-16,4 16 0 0,-4-16 0 0,0 0 0 15,0 0-4-15,0 0 5 0,0 0-4 16,22 3 5-16,-22-3-4 0,0 0-1 15,29-4 0-15,-29 4 1 0,30-4 0 0,-13 2 0 16,2-2-3-16,0 3 0 0,1-3-1 16,0 1 2-16,-1 0-4 0,0-1 4 0,-2 4-7 15,1-6-14-15,-18 6-6 0,33-2-29 16,-20-3-22-16,-1 5-32 0,-12 0-36 16,21-3-51-16,-10 3-47 0,-11 0-50 0,19-3-97 15,-19 3-154-15,18-2-76 0,-18 2-240 16,14-1-213-16</inkml:trace>
  <inkml:trace contextRef="#ctx0" brushRef="#br0" timeOffset="15486.58">10575 6053 2520 0,'0'0'-89'0,"0"0"6"16,0 0 16-16,0 0 23 0,2-28-2 16,-2 28 19-16,0 0 19 0,0 0 17 15,0 0 13-15,0 0 28 0,0 0 15 0,0 0 33 16,0 0 16-16,0 0 4 0,0 0 1 16,0 0-4-16,0 0-5 0,0 0 0 0,0 0-1 15,0 0-2-15,0 0-3 16,3 67 1-16,-3-67-5 0,-3 21-3 0,3-21-4 15,-2 27-4-15,0-13-2 0,2-14-7 16,-2 28-8-16,-1-13-3 0,1 1-8 0,2-16-1 16,-4 28-5-16,2-15-1 0,2-13-3 15,-2 25-1-15,0-13-2 0,2-12 0 0,-2 20 3 16,2-20 1-16,0 20-1 0,0-20-4 16,2 17-2-16,-2-17 1 0,4 13 15 0,-4-13-3 15,11 12-9-15,-11-12-3 0,17 7-3 16,-17-7-6-16,18 3-9 0,-18-3-17 15,24-5-29-15,-16 1-33 0,5-1-39 0,-13 5-45 16,26-19-72-16,-16 7-57 16,-4-3-96-16,0 0-202 0,-2-4-50 0,-4 0-286 15,-6-4-277-15</inkml:trace>
  <inkml:trace contextRef="#ctx0" brushRef="#br0" timeOffset="15662.79">10473 5774 2995 0,'0'0'153'0,"0"0"-17"0,0 0-17 0,0 0-11 16,0 0-5-16,-8-13 1 0,8 13-7 15,0 0-13-15,0 0-29 0,0 0-38 16,0 0-37-16,0 0-46 0,0 0-47 0,2-14-65 16,-2 14-114-16,0 0-241 0,0 0-315 0,0 0-195 15</inkml:trace>
  <inkml:trace contextRef="#ctx0" brushRef="#br0" timeOffset="-161819.75">2792 6351 288 0,'0'0'96'0,"0"0"-22"0,16-5-34 0,-16 5-16 16,0 0-3-16,0 0 5 0,0 0 6 15,0 0 3-15,0 0-1 0,0 0 2 0,0 0-1 16,0 0 8-16,18-2-2 15,-18 2 7-15,0 0-3 0,0 0 7 0,0 0 0 16,0 0 6-16,16-6 1 0,-16 6-1 0,0 0 8 0,0 0 1 16,0 0 11-16,0 0 3 15,0 0 12-15,17-6-3 0,-17 6 12 0,0 0-2 16,0 0 3-16,0 0-1 16,0 0 2-16,0 0 4 0,0 0 9 0,13-7 2 0,-13 7 0 15,0 0-9-15,0 0-3 16,0 0 1-16,0 0-8 0,0 0-7 0,0 0-1 15,0 0-7-15,0 0 2 16,0 0-2-16,0 0-4 0,-58 12-2 0,58-12-4 0,-20 5-7 16,20-5-1-16,-26 4-10 0,13 0-5 0,13-4-3 15,-30 4-3-15,16-1-5 16,-3 1-4-16,-2-2-1 0,19-2-1 0,-31 6-2 0,13-5-3 16,18-1-2-16,-30 3 3 15,16-2-5-15,14-1-1 0,-30 3 1 0,17-2 0 16,13-1-4-16,-28 2 0 15,14 1-1-15,14-3-2 0,-28 0-2 0,28 0-1 0,-25 0-3 16,25 0 0-16,-27 1-3 0,27-1 1 0,-21-1-2 16,21 1-1-16,-22 0-2 15,22 0-1-15,-23 0-1 0,23 0 1 0,-21-3-1 0,21 3-3 16,-19-2 4-16,19 2-3 16,0 0 4-16,-28-1-1 0,28 1-7 0,0 0 0 15,-21-3-1-15,21 3-3 16,-10-1-2-16,10 1-3 0,0 0 2 0,0 0-3 0,-17-3-2 15,17 3 0-15,0 0-4 16,0 0-6-16,0 0-9 0,0 0-19 0,-11-5-12 16,11 5-18-16,0 0-10 0,0 0-8 0,0 0-5 15,0 0-4-15,21-25 7 0,-21 25 4 16,11-11 0-16,-5 5 16 0,1-2 4 16,-7 8 21-16,8-15 17 0,-2 6 23 15,-2 1 20-15,-4 8 16 0,8-16 16 0,-4 8 7 16,-4 8 6-16,6-14-1 0,-6 14 2 15,4-14-4-15,-2 5-2 0,-2 9-5 0,6-11-1 16,-6 11 0-16,2-14 0 16,-2 14-2-16,4-9 1 0,-4 9-1 0,0 0 3 15,5-11-8-15,-5 11-5 0,0 0-3 0,0 0-3 0,0 0 2 16,0 0-1-16,0 0 0 16,0 0-1-16,0 0 1 0,0 0-5 0,0 0 1 15,0 0 0-15,0 0-1 0,0 0-1 16,0 0-1-16,-11 41 0 0,5-34-5 0,2 2 4 15,-2-2-1-15,6-7 0 16,-14 18-3-16,8-10-1 0,-2 0 2 0,2-1-2 16,-3 0 0-16,3 0 0 0,6-7-4 0,-13 14 2 0,6-9-2 15,7-5-1-15,-8 10 3 16,8-10-5-16,-8 10 2 0,8-10 0 0,-6 7 1 16,6-7 2-16,0 0-1 15,-6 14 4-15,6-14-1 0,0 0 3 0,0 14 1 0,0-14 2 16,0 0 3-16,7 14 4 15,-7-14 3-15,0 0 2 0,13 17-5 0,-13-17 2 16,15 13-2-16,-6-7-1 0,-9-6 0 0,19 14-4 0,-9-7-3 16,0 1 4-16,2-1-5 15,-2 1-2-15,2-2 0 0,-3-1-7 0,0 1-20 16,-1-1-32-16,0-1-35 16,-8-4-40-16,15 10-43 0,-9-4-33 0,3-1-35 0,-2 2-23 15,-7-7-56-15,0 0-658 16,10 20-422-16</inkml:trace>
  <inkml:trace contextRef="#ctx0" brushRef="#br0" timeOffset="-158010.06">1975 6681 1230 0,'0'0'160'0,"0"0"-54"0,0 0-28 0,0 0-12 0,0 0 4 16,0 0 6-16,0 0 12 15,0 0-3-15,0 0 17 0,0 0 13 0,0 0 13 16,0 0 11-16,0 0 7 0,0 0 4 0,0 0-1 16,0 0-4-16,0 0-9 0,0 0-6 15,0 0-14-15,0 0-7 0,0 0-11 0,-9 44-4 16,9-44-5-16,0 23-9 16,0-23-3-16,0 25-3 0,2-12-6 0,-2-13-7 15,0 27 1-15,2-12-5 0,-2-15-5 16,2 26-4-16,0-13-7 0,-2-13-2 0,3 22-5 15,0-10 0-15,-3-12-5 16,8 17-1-16,-8-17-3 0,1 15-1 0,-1-15 2 16,7 11-3-16,-7-11-2 0,0 0-1 0,12 6-8 0,-12-6 2 15,0 0-4-15,0 0-4 16,36-12-2-16,-36 12 1 0,21-14 0 16,-8 6-5-16,0-4-5 0,-3 3 4 15,1-5 0-15,0 3 1 0,-3-5-3 16,0 4 6-16,1-3-6 0,-3-1 2 0,1 1 1 15,-3-3-1-15,-4 18 1 0,5-28 6 0,-5 15-5 16,0 13 3-16,0-23 4 0,0 23-3 0,-1-21 0 16,1 21 1-16,-6-16-2 15,6 16 3-15,-11-13-5 0,11 13 0 0,-15-5 1 0,15 5 3 16,-16-5-3-16,16 5 2 16,0 0-3-16,0 0 1 0,-32 7-3 0,32-7 7 15,-13 9-7-15,13-9-4 16,-9 9 3-16,9-9 3 0,0 0-4 0,0 0-2 0,0 20-9 15,0-20-16-15,0 0-28 16,0 0-40-16,26 7-51 0,-26-7-72 0,24-2-73 16,-24 2-154-16,25-8-179 0,-11 1-261 0,-1 1-260 15</inkml:trace>
  <inkml:trace contextRef="#ctx0" brushRef="#br0" timeOffset="-144559.9">3521 6796 464 0,'0'0'231'0,"-22"1"-108"16,22-1-30-16,0 0-21 0,0 0-3 0,0 0 5 15,0 0 0-15,0 0-4 16,0 0-1-16,0 0 1 0,0 0 7 15,0 0-3-15,0 0 11 0,0 0 6 0,0 0-7 16,0 0-3-16,0 0 3 0,0 0 0 0,0 0 9 16,0 0-4-16,0 0 5 0,0 0 7 0,0 0 9 15,0 0 0-15,0 0 2 0,0 0 6 16,0 0-2-16,0 0-4 0,0 0-2 16,0 0 0-16,0 0-7 0,0 0 0 15,0 0-5-15,0 0-2 0,0 0-2 0,44-23-1 16,-44 23-5-16,21-4-3 0,-21 4-7 15,23-7-10-15,-23 7-5 0,23-6-11 0,-9 3-3 16,0-1 1-16,-14 4-7 0,28-8-5 0,-16 3-8 16,-12 5-1-16,22-6 0 15,-12 3 0-15,-10 3-11 0,19-6-3 0,-19 6 2 0,18-7-3 16,-18 7-5-16,14-4-9 16,-14 4-23-16,0 0-19 0,17-5-29 0,-17 5-37 15,0 0-39-15,0 0-50 16,0 0-42-16,19-4-54 0,-19 4-100 0,0 0-575 0,0 0-408 15</inkml:trace>
  <inkml:trace contextRef="#ctx0" brushRef="#br0" timeOffset="-144179.55">3642 6647 2833 0,'0'0'-138'15,"0"0"27"-15,-10-12 8 0,10 12 6 16,0 0 12-16,0 0 15 0,0 0 10 16,0 0 12-16,-10-10 9 0,10 10 6 0,0 0 17 0,0 0 16 15,0 0 22-15,0 0 26 16,0 0 3-16,0 0 17 0,0 0 14 15,0 0 4-15,0 0 9 0,0 0-2 16,0 0 3-16,0 0-1 0,2 44 1 0,-2-44-7 0,0 18-5 16,0-18 3-16,0 24-12 0,0-24-6 0,0 27-6 15,0-14-4-15,0-13-12 16,0 29-3-16,2-13-6 0,-2-16-1 0,-2 26-5 16,4-13-10-16,-2-13-9 0,0 25-30 15,0-25-47-15,0 21-48 0,0-21-61 0,4 18-61 16,-4-18-166-16,0 13-409 15,0-13-128-15</inkml:trace>
  <inkml:trace contextRef="#ctx0" brushRef="#br0" timeOffset="-143269.84">3521 6177 2240 0,'0'0'-125'0,"0"0"22"15,0 0 18-15,0 0 4 0,0 0 14 16,0 0 11-16,0 0 20 0,0 0 9 0,0 0 16 16,0 0 11-16,0 0 1 15,0 0 14-15,0 0 25 0,0 0 6 0,0 0 12 0,0 0 21 16,0 0-17-16,0 0 6 15,0 0-7-15,0 0 8 0,0 0 9 0,0 0 14 16,0 0 7-16,0 0 4 0,0 0 1 0,0 0 1 16,0 0-2-16,0 0-1 0,0 0-6 15,0 0 2-15,0 0-2 0,0 0-4 0,45 0-1 16,-45 0-5-16,21-7 0 16,-21 7-7-16,21-1-2 0,-21 1-11 15,22-4-3-15,-22 4-11 0,21-2-2 16,-21 2-8-16,19-2-4 0,-19 2-13 0,17-2-14 15,-17 2-34-15,0 0-39 0,21-2-65 16,-21 2-59-16,0 0-70 0,0 0-125 0,17 2-541 16,-17-2-325-16</inkml:trace>
  <inkml:trace contextRef="#ctx0" brushRef="#br0" timeOffset="-132320.02">8281 9709 798 0,'0'0'159'0,"0"0"-60"0,0 0-15 0,0 0-3 0,0 0 1 16,0 0-13-16,0 0 1 0,0 0-2 0,0 0-8 15,0 0 2-15,0 0-2 16,0 0 4-16,0 0 3 0,0 0 11 0,0 0 0 16,0 0 20-16,0 0 5 0,0 0 7 15,0 0 6-15,0 0 7 0,0 0 0 0,0 0 6 16,0 0 1-16,0 0 2 15,0 0-4-15,0 0-4 0,0 0-5 0,0 0-7 16,0 0-5-16,0 0-6 0,0 0-10 0,0 0-7 16,0 0-12-16,0 0-12 0,0 0-2 15,0 0-7-15,0 0-3 0,0 0-6 0,0 0 0 16,0 0-8-16,29 26-5 16,-29-26-2-16,6 12-2 0,-6-12 0 0,9 20-4 0,-9-20-3 15,9 20 0-15,-5-6 0 16,2-3 0-16,-2 4-2 0,0-2 1 0,2 1 0 15,-1-1-3-15,-5-13 2 16,7 25 2-16,-3-11 14 0,0-1 2 0,-4-13-2 0,8 24-2 16,-6-12-3-16,3 0-4 0,1 1-1 0,-6-13 3 15,8 24-10-15,-3-10 1 16,1-3-5-16,1 2 2 0,-7-13-1 0,8 19-1 0,-2-9-5 16,-6-10 2-16,8 17 0 15,-8-17-1-15,6 16 3 0,-6-16-4 0,12 13-2 16,-12-13 2-16,6 11 2 15,-6-11-3-15,0 0 2 0,6 12 5 0,-6-12 5 0,0 0-1 16,0 0-2-16,11 7-2 0,-11-7-4 0,0 0 4 16,0 0-3-16,0 0 0 15,0 0-3-15,21-25-4 0,-21 25 3 0,9-16 1 16,-9 16-4-16,6-21 2 0,-2 9-6 16,0-2 4-16,2 1 3 0,-6 13-3 0,12-28-1 15,-8 14-2-15,2 0 1 16,-2 0 2-16,-4 14-3 0,8-29 2 0,-4 15 0 0,3 2 0 15,-2-2 0-15,-5 14 0 16,6-26-1-16,-2 14-2 0,-4 12 2 0,4-21 0 16,-4 21 0-16,4-21-1 0,-4 21-3 0,0-18 1 15,0 18-2-15,0 0 3 16,-8-22 0-16,8 22-3 0,-10-11 3 0,10 11 0 0,-18-5-1 16,18 5 6-16,-18-3-2 15,18 3 0-15,-22 0 2 0,22 0 5 0,-23 4 7 16,23-4-3-16,-17 6 9 0,17-6 0 15,-13 7 7-15,13-7 2 0,-6 14-2 0,6-14 7 16,0 0-7-16,0 0 5 0,12 28 1 0,-12-28-31 16,20 13 4-16,-7-5-4 0,1-2 0 15,6 1-9-15,-2-3-12 0,2 2-22 0,-2-4-27 16,3-1-43-16,-1-1-46 16,0 0-62-16,0 0-41 0,-3-3-52 0,0 1-128 15,-4 0-139-15,-3-1-390 0,-10 3-408 16</inkml:trace>
  <inkml:trace contextRef="#ctx0" brushRef="#br0" timeOffset="-130779.65">8888 10203 2835 0,'0'0'-133'16,"0"0"17"-16,0 0 11 0,6-31 21 0,-6 31 18 0,0 0 23 16,0 0 29-16,5-15 21 0,-5 15 30 0,0 0 16 15,0 0 31-15,4-17 17 16,-4 17 14-16,0 0 20 0,0 0-3 0,4-15 1 0,-4 15-9 16,0 0-3-16,0 0-11 15,0 0-7-15,0 0-10 0,6-16-7 0,-6 16-11 16,0 0-6-16,0 0-7 15,0 0 1-15,0 0-2 0,0 0 3 0,0 0-11 0,0 0-3 16,0 0-5-16,0 0-5 0,-2 53 4 0,2-53-11 16,0 29-3-16,0-11 1 15,0-4-3-15,2 4-3 0,-2-1-2 0,2 0-3 16,-2 2-4-16,3-2 1 0,-3 0-3 16,2-2 0-16,-2-15-3 0,2 32 1 0,-2-21-2 15,0-11 0-15,0 24-1 16,0-24-1-16,0 21-1 0,0-21-1 0,0 18 3 15,0-18-2-15,2 13-2 0,-2-13-1 16,0 0 3-16,0 0 0 0,-2 21-1 0,2-21 3 16,0 0-8-16,0 0 4 0,0 0-3 0,0 0 0 15,0 0-2-15,0 0 0 16,0 0 3-16,0 0 3 0,0 0-8 0,14-48 4 0,-14 48-2 16,9-21 0-16,-4 11-2 15,-5 10 4-15,12-18-3 0,-6 10 0 0,-6 8 1 16,15-16-1-16,-6 11-1 15,-9 5 2-15,17-11-2 0,-17 11 6 0,18-4-7 0,-18 4 2 16,0 0 0-16,26 4 0 0,-26-4 2 0,14 11 7 16,-14-11 2-16,12 18 6 15,-12-18 6-15,4 20 0 0,-4-8 3 0,0-12 0 0,-2 22-2 16,2-22-2-16,-14 25 6 16,4-14-7-16,-2 1 0 0,-1 0-2 0,-4-1 0 15,-4-1-2-15,3-3-3 16,0-1-4-16,-2-3-4 0,4 1-40 0,-3-4-49 0,19 0-82 15,-34-2-85-15,20-1-101 16,14 3-194-16,-20-8-42 0,20 8-327 0,-13-10-311 16</inkml:trace>
  <inkml:trace contextRef="#ctx0" brushRef="#br0" timeOffset="-123289.68">9254 10023 657 0,'0'0'185'0,"0"0"-70"16,0 0-29-16,0 0-17 15,0 0-7-15,0 0 6 0,0 0 0 0,0 0 18 16,0 0-5-16,0 0 2 16,0 0-6-16,0 0 3 0,0 0 5 0,0 0-4 15,0 0 10-15,0 0-4 0,0 0-3 16,0 0-3-16,0 0-12 0,0 0-8 0,0 0-3 15,0 0-8-15,0 0 1 16,0 0-10-16,0 0 2 0,0 0 1 0,0 0-2 0,0 0 2 16,0 0 11-16,0 0 1 0,0 0 8 0,0 0-2 15,0 0 7-15,0 0 6 16,0 0 5-16,0 0 1 0,0 0 1 0,0 0-4 0,0 0-5 16,0 0-9-16,0 0-5 15,0 0-1-15,0 0-7 0,55-5-5 0,-55 5-4 16,0 0-3-16,0 0-3 15,28 0-1-15,-28 0-2 0,19 0 9 0,-19 0-2 0,18 0 2 16,-18 0-4-16,24 0 0 0,-24 0-3 0,23 1 1 16,-23-1-2-1,24 0-2-15,-24 0-4 0,22 0-2 0,-22 0-3 0,22 3-5 16,-22-3 2-16,19 0-4 0,-19 0-2 16,0 0-2-16,26 0 1 0,-26 0-7 0,0 0-15 15,18-3-22-15,-18 3-39 16,0 0-57-16,0 0-60 0,22-1-48 0,-22 1-70 15,0 0-152-15,8-8-468 0,-8 8-331 16</inkml:trace>
  <inkml:trace contextRef="#ctx0" brushRef="#br0" timeOffset="-122739.55">9273 9896 2683 0,'0'0'-130'15,"0"0"20"-15,0 0 29 0,0 0 14 0,0 0 23 16,0 0 21-16,0 0 45 0,0 0 13 0,0 0 10 0,0 0 16 16,0 0 3-1,0 0 5-15,0 0 13 0,0 0 4 0,0 0-3 16,0 0 11-16,0 0-14 0,0 0-8 16,0 0 4-16,0 0-7 0,0 0-3 0,0 0 0 0,0 0-7 15,0 0 3-15,0 0-5 16,0 0 1-16,0 0-9 0,0 0-8 0,0 0-1 15,0 0-5-15,53 7-8 16,-53-7 2-16,24-2-4 0,-24 2-6 0,24 0-13 0,-24 0-28 16,26 0-43-16,-26 0-59 0,26 2-52 0,-26-2-52 15,19-2-123-15,-11 2-516 16,-8 0-227-16</inkml:trace>
  <inkml:trace contextRef="#ctx0" brushRef="#br0" timeOffset="-122049.77">9893 9513 2541 0,'0'0'-106'0,"0"0"16"15,9-16 4-15,-9 16 27 16,0 0 15-16,0 0 9 0,0 0 26 0,0 0 25 16,0 0 7-16,0 0 21 15,0 0 11-15,0 0 8 0,0 0 12 0,0 0 0 0,0 0-2 16,0 0 5-16,6 43-10 15,-6-43-1-15,3 22 4 0,-3-22 5 0,2 29 1 16,0-13 9-16,-2 0-1 0,2 2 6 0,0-1-4 16,0-1 1-16,0 4-7 0,2-3-2 15,-4 1-5-15,2 0-6 0,0-3-8 0,1 2-8 16,-3-17-6-16,6 31-4 16,-6-19-5-16,4 1-10 0,-4-13-11 0,4 21-20 15,-4-21-25-15,2 18-36 0,-2-18-54 16,3 14-54-16,-3-14-57 0,2 9-129 0,-2-9-555 15,0 0-307-15</inkml:trace>
  <inkml:trace contextRef="#ctx0" brushRef="#br0" timeOffset="-121059.84">9895 9593 2630 0,'-18'-6'-92'0,"18"6"32"15,0 0 14-15,0 0 10 0,0 0 13 0,-18-8 21 16,18 8 25-16,0 0 6 16,0 0 0-16,-4-15 10 0,4 15 5 0,0 0-2 15,0 0-1-15,0 0 17 0,4-26-2 16,-4 26 8-16,0 0-7 0,11-16-6 0,-11 16-10 15,13-12-3-15,-13 12-2 16,14-9-7-16,-14 9 2 0,22-8-10 0,-10 5 0 0,-12 3 0 16,33-4-6-16,-17 3 4 0,4-2-5 15,-2 3-4-15,-18 0 3 0,39 0-4 16,-21 3-1-16,2-2-1 0,-2 3-1 0,0-1 1 16,-2 1-3-16,-1 2-1 0,0 1 3 15,-2 4-5-15,-1-3-1 0,-3 3 1 0,0 0 2 16,-9-11 2-16,8 25-2 15,-6-14 0-15,-2-11-3 0,-2 25-3 0,2-25 6 16,-10 25-4-16,3-14-1 0,-2 2 2 0,1-1-1 0,-4-3 1 16,0 3-3-16,0-3 4 15,-1-1 5-15,1 0-3 0,12-8 6 0,-24 13-1 16,14-8-2-16,10-5 7 16,-20 6-9-16,20-6 2 0,-16 6 2 0,16-6-4 0,0 0 0 15,-17 2 3-15,17-2-6 16,0 0 3-16,0 0-5 0,0 0 2 0,0 0-5 15,0 0-1-15,0 0 3 16,0 0 0-16,0 0-2 0,0 0-2 0,0 0 2 0,45-22 3 16,-45 22-9-16,20-1 6 0,-20 1 3 0,22 1-3 15,-22-1 2-15,23 6 1 16,-23-6 0-16,24 5 1 0,-12-2-6 0,-12-3 8 0,26 10-1 16,-16-5 3-16,0 1 0 15,1 2 0-15,-11-8-5 0,19 15 5 0,-10-5 4 16,-9-10 8-16,12 17 2 15,-12-17 7-15,4 17 9 0,-4-17-1 0,2 17 3 0,-2-17 3 16,0 0-2-16,-14 26 2 0,6-15-4 0,-6-4-1 16,0 1 1-16,-1-1-1 15,-4-1 3-15,0 0-4 0,-5 0-4 0,3-3 0 16,0-2-5-16,-2-1-9 0,-1 3-15 16,4-6-19-16,-2 2-41 0,1-1-28 15,3-2-45-15,18 4-56 0,-30-7-76 16,19 1-183-16,4 3-383 0,7 3-165 0</inkml:trace>
  <inkml:trace contextRef="#ctx0" brushRef="#br0" timeOffset="-120429.77">10541 9391 2458 0,'0'0'-47'0,"0"0"15"0,13-8 6 16,-13 8 0-16,0 0 0 15,0 0 7-15,0 0 8 0,0 0 4 0,0 0 7 16,0 0 14-16,0 0 19 15,12 31-3-15,-12-31 11 0,0 23 14 0,0-23 4 16,0 26 1-16,0-8-10 0,2-2-10 0,-2 2 2 0,0-1-1 16,3 2-2-16,-3 1-4 15,0-1 1-15,0 0 1 0,-3-1 2 0,1 1 2 0,0 0-4 16,0-2 0-16,-2 2-1 16,2-1 2-16,0-2 8 0,-2 0-2 0,-1 0 4 15,5-16 4-15,-6 26 6 16,2-15 2-16,4-11-1 0,-4 23 10 0,0-11 4 0,4-12 5 15,-5 20 8-15,5-20 4 16,-4 18 0-16,4-18 1 0,0 17-1 0,0-17-3 16,0 0-6-16,4 19-4 0,-4-19-8 0,11 12-7 15,-11-12-7-15,21 7-3 16,-9-3-4-16,-12-4-9 0,32 4-4 0,-12-2-8 16,-2-2-5-16,4 0-24 0,-22 0-36 15,39-5-45-15,-19 4-59 0,-1-2-67 0,2 2-55 16,-21 1-84-16,31-6-150 0,-17 5-465 15,-4-3-404-15</inkml:trace>
  <inkml:trace contextRef="#ctx0" brushRef="#br0" timeOffset="-119570.05">11117 9626 2839 0,'0'0'-137'15,"0"0"22"-15,0 0 18 0,0 0 9 16,0 0 21-16,0 0 13 0,0 0 20 0,0 0 10 16,0 0 6-16,0 0 21 0,0 0 18 0,0 0-3 15,0 0 13-15,0 0 6 16,0 0 1-16,0 0 18 0,0 0 2 0,-6 59 7 0,4-44-6 16,0 0 2-16,2-15 4 15,-4 30-1-15,4-14 3 0,-3 1-6 0,3-17 6 16,-5 32 2-16,5-16-3 15,-2-2-1-15,2-14 11 0,0 29-7 0,0-16 0 0,0-13-16 16,5 27-1-16,-3-15 2 0,-2-12 2 0,7 21 0 16,-7-21 1-16,7 17 0 15,-2-8-2-15,-5-9 0 0,12 14-5 0,-12-14-5 0,16 9-5 16,-16-9-2-16,21 6-3 16,-21-6-5-16,24 2-2 0,-24-2-6 0,22 0-1 15,-22 0-2-15,28-8-3 16,-12 4-3-16,-5-1-2 0,4-3 1 0,-2 1-1 0,-1-5-2 15,4 3-1-15,-4-8-4 16,1 3 0-16,0-4-4 0,-2 2 3 0,-3-1-4 16,2-2 3-16,-1 0-1 0,-1 0 2 0,-1 2-6 15,-1-1 5-15,-2 1-5 0,0-1 6 16,0 3-5-16,1 2 2 0,-5 0-2 0,0 13 0 16,4-22 2-16,-4 22 4 15,0 0 1-15,-4-20 8 0,4 20 4 0,0 0 2 16,0 0 3-16,0 0 7 0,-30 5 3 15,30-5 5-15,0 0 4 0,-21 26 1 0,15-15 1 16,-1 0-6-16,7-11-4 0,-8 22 0 0,6-9-4 16,2-13-3-16,-4 22-5 15,4-22 0-15,4 21-6 0,-4-21-7 0,10 22-22 0,-3-13-23 16,5-2-33-16,1 1-39 16,2-2-55-16,3 2-50 0,2-5-58 15,3 1-127-15,5-2-192 0,-6 0-308 0,4 0-283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3T16:38:40.1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7021 6646 413 0,'0'0'156'15,"0"0"-22"-15,0 0-30 16,0 0-11-16,0 0-12 0,0 0-6 0,0 0 2 0,0 0-12 16,0 0 7-16,0 0-8 15,0 0 4-15,0 0-4 0,0 0 5 0,0 0-2 16,0 0 16-16,0 0 6 16,0 0-2-16,0 0 18 0,0 0 2 0,0 0 1 0,0 0 6 15,0 0-6-15,0 0-2 16,0 0-4-16,0 0-2 0,0 0-2 15,0 0-8-15,0 0-7 0,0 0-6 0,0 0-10 0,0 0-3 16,0 0-8-16,0 0-7 0,0 0-3 16,0 0-3-16,0 0-7 0,0 0-2 0,0 0-4 15,0 0 1-15,0 0-3 16,0 0 5-16,0 0-2 0,0 0 6 0,0 0-4 16,0 0 2-16,0 0 0 0,0 0-4 15,0 0 1-15,0 0-3 0,0 0-3 0,4-50 2 16,-4 50-7-16,0 0 1 0,-2-19-2 0,2 19-1 15,0 0-6-15,0-23 2 16,0 23-6-16,2-17 6 0,-2 17 1 0,0-19 1 16,0 19 2-16,2-22 0 0,-2 22-1 15,0-18 3-15,0 18-6 0,0-24 4 16,0 24 1-16,-2-22-5 0,2 22-1 0,-2-23-4 16,2 23 2-16,0-23-2 0,0 23-3 0,2-23 3 15,-2 23-2-15,-2-21-1 16,2 21-1-16,-2-21 3 0,2 21-2 0,2-19 0 15,-2 19-1-15,2-19 2 0,-2 19-4 0,-2-20 3 0,2 20-4 16,0-20 1-16,0 20 1 16,-2-21-2-16,2 21 2 0,0-19 2 15,0 19 4-15,0-19 4 0,0 19 4 16,0 0-1-16,0-23 1 0,0 23-3 0,0 0 0 0,-2-21-5 16,2 21 1-1,0 0 2-15,0-17-4 0,0 17-2 0,0 0 0 0,0 0-1 16,-2-19-4-16,2 19 4 0,0 0-3 0,0 0 0 0,-2-19-1 15,2 19 3 1,0 0-4-16,0 0-1 0,0-18 0 0,0 18 2 0,0 0-1 16,0 0-2-16,0 0 1 15,0-22 1-15,0 22-2 0,0 0 2 0,0 0-3 16,0 0 1-16,2-20 0 16,-2 20 0-16,0 0-1 0,0 0 0 0,0-19 1 0,0 19 1 15,0 0-1-15,0 0 2 0,0-18-4 0,0 18 10 16,0 0-9-16,0 0 2 15,0 0-3-15,4-18 1 0,-4 18-3 0,0 0 2 0,0 0-5 16,0 0 4-16,0 0 0 16,0 0-4-16,0 0-1 0,0 0 3 0,0 0 1 15,0 0 2-15,0 0-3 16,0 0 4-16,0 0-6 0,0 0 5 0,0 0 0 0,0 0 0 16,0 0-1-16,0 0 7 15,0 0-5-15,-19 44 2 0,19-44 0 0,0 0-2 0,-7 21 1 16,7-21 1-16,-4 15-1 0,4-15 1 0,-6 17-2 15,6-17 3-15,-4 12-3 16,4-12 2-16,0 0-2 0,-7 17 0 16,7-17 1-16,0 0 2 0,-6 17-4 15,6-17 2-15,0 0 0 0,0 0 0 0,-2 16 0 16,2-16 2-16,0 0-4 0,0 0 4 16,0 0-1-16,0 0 1 0,-4 15 1 0,4-15-1 15,0 0 0-15,0 0 4 0,0 0-3 0,0 0 2 16,0 0-3-16,0 0 0 15,0 0-1-15,0 0 3 0,0 0-4 0,0 0 2 0,0 0-1 16,0 0 2-16,0 0-1 16,0 0-2-16,0 0 1 0,0 0 2 0,0 0-4 15,0 0 2-15,17-42-1 0,-17 42 0 16,4-15 0-16,-4 15 0 0,4-17-2 0,-4 17 0 16,4-17-1-16,-4 17-1 15,6-16 0-15,-6 16 2 0,7-17 0 0,-7 17 1 16,9-18 0-16,-9 18-2 0,6-13 1 0,-6 13 3 0,6-12-2 15,-6 12 0-15,6-12 0 16,-6 12 1-16,0 0-1 0,0 0 0 0,7-18-2 16,-7 18-1-16,0 0-1 15,0 0 3-15,6-10 0 0,-6 10 3 0,0 0 13 0,0 0 10 16,0 0 5-16,0 0 3 16,0 0 3-16,0 0 4 0,0 0-2 0,0 0-1 15,17 28-3-15,-17-28-3 0,4 13-3 16,-4-13 1-16,7 17-3 0,-7-17-4 15,8 18-4-15,-4-10 0 0,-4-8-3 0,9 18-3 0,-9-18-15 0,11 17-25 16,-7-6-40-16,-4-11-48 16,6 12-71-16,-2-4-66 0,-4-8-119 0,6 13-217 15,-6-13-16-15,0 0-244 16,0 0-194-16</inkml:trace>
  <inkml:trace contextRef="#ctx0" brushRef="#br0" timeOffset="32280.49">7425 6182 2432 0,'0'0'-99'0,"4"-17"13"0,-4 17 1 0,0 0 10 0,0 0 8 15,0 0 13-15,0-19 10 16,0 19 17-16,0 0 15 0,0 0 9 0,0 0 16 15,2-21 0-15,-2 21 16 0,0 0 3 0,0 0-3 0,0 0 3 16,-2-19 6 0,2 19-11-16,0 0-2 0,0 0-4 0,2-19 4 0,-2 19 2 15,0 0 8-15,0 0 4 16,-4-24-6-16,4 24 5 0,-4-16 2 16,4 16 6-16,0 0-12 0,-6-22 0 0,6 22-4 15,-4-11 0-15,4 11-5 0,0 0-6 0,-9-15 4 16,9 15-7-16,0 0 2 0,0 0-2 0,-13-10 0 15,13 10 9-15,0 0-4 0,0 0 1 16,0 0 1-16,0 0-3 0,0 0 3 0,-25 22-1 16,25-22-2-16,-4 17-5 15,4-17 5-15,0 21-3 0,0-21 1 16,0 25-3-16,0-25 2 0,2 28 2 0,0-11 10 16,0 1 6-16,0-1 6 0,0 2 2 0,3 1 8 15,-3 0-2-15,2-1-2 16,0-1 2-16,0 3 2 0,-4-1 0 0,4-1-5 0,-2 0-5 15,1-2 1-15,1 2-4 0,-2-4-1 16,3 0-6-16,-5-15-2 0,2 25-1 16,0-13-2-16,-2-12-3 0,2 19-7 0,-2-19-14 15,2 16-23-15,-2-16-30 0,0 0-43 16,0 0-47-16,0 16-40 0,0-16-45 16,0 0-108-16,0 0-507 0,0 0-177 15</inkml:trace>
  <inkml:trace contextRef="#ctx0" brushRef="#br0" timeOffset="32485.1">7342 6386 2608 0,'0'0'29'0,"0"0"11"0,0 0 7 0,0 0 13 0,0 0 18 15,0 0 19-15,0 0 6 16,0 0-10-16,22-16-9 0,-22 16-7 0,21-9-10 0,-6 4-7 15,0-1-2-15,1-2-13 0,2 3-13 0,0-3-38 16,-1 2-57 0,3-2-71-16,-4 3-62 0,2-3-87 0,-4 2-599 0,1 1-254 15</inkml:trace>
  <inkml:trace contextRef="#ctx0" brushRef="#br0" timeOffset="34870.21">1661 12301 2583 0,'0'0'-50'0,"0"0"38"16,0 0 15-16,0 0 14 0,0 0 25 0,0 0 27 15,0 0 25-15,0 0 11 0,0 0-4 16,0 0-5-16,-7-19-2 0,7 19-5 0,0 0 5 16,0 0 7-16,0 0-3 15,13-18-4-15,-13 18-9 0,0 0-10 0,12-15-9 16,-12 15-5-16,8-16-9 0,-8 16-7 0,12-19-10 0,-8 6-10 15,3 2-16-15,-3-4-5 16,3-1-10-16,-3 1 0 0,-1-2-1 0,-1-2-3 0,0 2 2 16,-2-2-1-16,0-3-5 15,-2 2 6-15,0-1-1 0,-1 2 0 0,-1-4 2 16,-3 4-4-16,0 1 2 16,1 3 3-16,-3 0-4 0,4 2 2 0,-3 1 0 0,8 12 3 15,-18-19 3 1,9 14-5-16,9 5 10 0,-18-8-2 0,18 8 4 0,0 0-1 15,-28 2 0-15,28-2 9 0,-21 17 3 0,13-6 4 16,3 3 1-16,-1 6 0 0,2-2-4 16,2 7 1-16,0 0 4 0,2 1 7 15,0 5-1-15,2-1 4 0,-2 2 9 16,4 4 4-16,-2 1 5 0,2 1 3 0,-1-2 8 16,1 2 0-16,4-2-2 15,-4 0 4-15,1 3 0 0,-3-9-7 0,0 3-5 0,0-3-1 16,0-1-6-16,-2-1-4 0,0-1-5 0,-2-4-4 15,0 0-4-15,2-3-7 16,-2 0-18-16,-2-4-22 0,-1 0-36 0,0-1-43 16,5-15-61-16,-10 21-68 15,2-15-56-15,8-6-118 0,-18 9-171 0,7-6-388 0,11-3-400 16</inkml:trace>
  <inkml:trace contextRef="#ctx0" brushRef="#br0" timeOffset="35090.4">1428 12555 2941 0,'11'-11'10'0,"-11"11"25"0,0 0-7 15,10-13 6-15,-10 13 26 0,9-10 19 16,-9 10 26-16,9-9 2 0,-9 9-7 0,12-11-15 16,-12 11-7-16,16-8-5 0,-4 0-7 15,-12 8-4-15,21-12-9 0,-9 7-4 16,1-1-12-16,2 1-23 0,-3-3-39 0,4 2-52 15,-2-1-49-15,3 1-49 0,-4 2-48 16,1-4-96-16,-1 4-610 0,-1 1-335 0</inkml:trace>
  <inkml:trace contextRef="#ctx0" brushRef="#br0" timeOffset="35330.25">1891 12493 2915 0,'12'7'6'0,"-12"-7"14"0,0 0 0 0,0 0 7 0,14 8 6 15,-14-8 5-15,0 0 3 16,0 0 2-16,22 0-6 0,-22 0-4 0,0 0-1 16,25-4-1-16,-25 4-1 15,19-6 0-15,-19 6-5 0,23-5-2 0,-14 1-8 0,-9 4-30 16,23-8-39-16,-23 8-45 0,18-8-32 0,-18 8-37 15,16-8-31-15,-12 3-76 16,-4 5-489-16,0 0-52 0</inkml:trace>
  <inkml:trace contextRef="#ctx0" brushRef="#br0" timeOffset="35490.25">1947 12418 2295 0,'0'0'73'0,"0"0"49"0,0 0 3 15,-26 4-8-15,26-4-6 0,0 0-13 0,0 0-9 16,0 0-7-16,0 0-12 0,0 0-7 15,0 0-16-15,0 0-23 0,0 0-34 0,0 0-35 16,51-17-32-16,-35 13-48 16,-2-2-42-16,3 1-70 0,0-3-159 0,0 1-311 15,2 1 33-15</inkml:trace>
  <inkml:trace contextRef="#ctx0" brushRef="#br0" timeOffset="35890.39">2414 12081 2112 0,'0'0'0'0,"3"-17"19"0,-3 17 11 15,0 0 20-15,0 0 9 16,0 0 30-16,0 0 33 0,0 0 9 0,0 0 8 16,0 0-5-16,0 0 7 0,0 0-3 15,0 0-1-15,0 0-2 0,-3 69 0 0,3-51-3 16,0 3-12-16,2 1-13 0,-2 4-11 0,5-1-11 15,-2 2-8-15,-1-1-6 0,2 2-8 16,0 0-8-16,0-1-4 0,0-3-7 0,0-1-10 16,1-1-24-16,-1-3-33 15,-2-1-43-15,0-4-57 0,2 3-58 0,-4-17-70 16,5 18-112-16,-5-10-183 16,0-8-354-16,0 0-285 0</inkml:trace>
  <inkml:trace contextRef="#ctx0" brushRef="#br0" timeOffset="36510.39">2372 12098 2737 0,'4'-20'-55'16,"-4"20"6"-16,3-20 2 0,-3 20 8 0,6-17 1 0,-6 17-5 15,9-17 17-15,-9 17-11 16,10-15-10-16,-4 7-8 0,-6 8-7 0,16-15 3 16,-8 7 7-16,-8 8 1 15,19-11 7-15,-19 11 7 0,23-10 0 0,-12 4 13 0,-11 6 0 16,24-3 5-16,-24 3-1 16,23-2 9-16,-23 2 17 0,23 4 14 0,-23-4 7 15,17 7-1-15,-9 1 8 0,-8-8 2 16,10 15-7-16,-10-15-8 0,4 19 4 15,-4-19 2-15,-2 23 0 0,2-23 6 0,-6 24-14 0,0-10 10 16,0-2-10-16,-3-2 21 16,-1 2 8-16,1 1 13 0,-2-5 12 0,1 3 13 15,10-11 4-15,-20 14 3 16,12-8-11-16,8-6-5 0,-14 9-7 0,14-9-5 0,-13 7-10 16,13-7-4-16,0 0-5 15,-15 5-9-15,15-5-5 0,0 0-4 0,0 0 0 0,0 0-7 16,0 0-2-16,0 0-4 0,0 0 1 15,0 0-1-15,0 0-3 0,0 0-1 16,58-12-2-16,-58 12 0 0,31 2 1 0,-14 3-2 16,0-2-3-16,2 1 3 15,-2 3 7-15,4 1 3 0,-4-1 3 16,4 3 2-16,-2 2 2 0,-2-1 8 0,0 1 3 16,-2 1 1-16,-5-2 13 0,1 1 5 0,-3 1 3 15,-3 0 11-15,-5-13 3 0,2 28 4 16,-2-14 4-16,0-14-16 0,-9 33-3 15,-1-18 0-15,-1 2-2 0,-1-2-7 0,-6 1-5 0,4-2-6 16,-6 0-1-16,2-3-5 16,-1-1-9-16,-1-2-18 0,4-3-34 0,-4 1-38 15,4-3-58-15,16-3-77 16,-32-3-57-16,15-3-148 0,3 1-192 0,0-1-303 0,4-2-278 16</inkml:trace>
  <inkml:trace contextRef="#ctx0" brushRef="#br0" timeOffset="37990.41">3162 11885 2704 0,'0'0'-49'0,"9"-13"27"0,-9 13 15 15,0 0 26-15,0 0 15 0,0 0 22 0,6-12 15 16,-6 12 1-16,0 0-6 16,0 0-7-16,0 0-5 0,0 0-1 0,0 0 24 0,0 0 15 15,0 0 7-15,0 0-2 16,0 0-2-16,0 0-10 0,0 0-1 0,0 0 1 15,0 0-1-15,21 22-6 0,-21-22-5 0,4 16-5 16,-4-16-8-16,2 23-4 0,-2-8-7 16,0-15-8-16,2 31-2 0,-2-14-1 0,0 2-4 15,-2 0-4-15,2 0-3 16,-2 0-2-16,2 0-3 0,-2 0-4 0,2 0-1 16,-2-1-5-16,0-2 5 15,2-16-7-15,-2 33 5 0,0-19-4 16,2-14 3-16,-2 22-4 0,2-22 4 0,-3 23-1 0,3-23 1 0,-4 19-3 15,4-19 6-15,-2 17-2 16,2-17 4-16,0 0 7 0,-2 21 4 0,2-21 5 16,0 0 6-16,-2 17 6 0,2-17-19 15,0 0 10-15,0 0-2 0,-2 16 3 16,2-16 2-16,0 0-9 0,0 0 3 16,0 0-7-16,19 10 0 0,-19-10-1 0,18 0-2 0,-18 0-1 15,30-3-5-15,-10 3-4 0,-20 0 1 0,39-4-5 16,-15 3-8-16,-3-4-17 15,2 4-22-15,-1-2-26 0,-1 0-34 0,-1-1-41 16,-2 2-53-16,1 0-53 0,-6 1-49 16,-1 1-106-16,-12 0-146 0,15-2-56 15,-15 2-253-15,0 0-203 0</inkml:trace>
  <inkml:trace contextRef="#ctx0" brushRef="#br0" timeOffset="38340.1">3090 12575 2539 0,'0'0'23'0,"0"0"35"0,-13 9 2 15,13-9-7-15,0 0 1 0,0 0 20 16,0 0 20-16,0 0-1 0,0 0-4 0,0 0-10 15,0 0-8-15,0 0-7 0,0 0-3 0,0 0 11 16,0 0 6-16,0 0-3 16,0 0-9-16,60-8-7 0,-42 7-7 0,0-1-7 0,3 0-2 15,-3 0-5-15,4 0-2 16,-22 2 0-16,36-2-3 0,-17 2-4 0,0 0 1 16,-2-2-1-16,-17 2-3 15,32 2-4-15,-18-2-3 0,-14 0-1 0,30 0-1 16,-15 0-2-16,-15 0-3 0,30 0-11 0,-30 0-32 0,25 0-52 15,-25 0-68-15,23-2-72 16,-12 2-146-16,-11 0-230 0,14-4-260 0,-14 4-211 16</inkml:trace>
  <inkml:trace contextRef="#ctx0" brushRef="#br0" timeOffset="38790.33">3220 12795 2569 0,'0'0'-7'0,"0"0"14"16,-10 10-1-16,10-10-3 15,0 0 9-15,0 0-2 0,0 0 11 0,0 0 4 16,0 0-10-16,0 0-9 0,0 0 0 0,0 0 3 0,0 0 4 15,0 0-3-15,38 8 21 16,-38-8 1-16,22-2 1 0,-22 2 4 0,25 0 6 16,-25 0 8-16,26 0 9 0,-26 0 10 15,25 2 12-15,-25-2 5 0,23 4 0 16,-12 0 2-16,-11-4-1 0,19 5-8 16,-19-5-9-16,15 10 0 0,-15-10-7 0,8 14-1 0,-8-14 0 15,0 0-9 1,-4 28 6-16,4-28 2 0,-10 22 2 0,3-10 9 0,-1 1 6 15,1 1 2-15,-1-3-4 0,-1 2-1 0,9-13 5 16,-12 23-4-16,8-9 9 16,4-14-9-16,-7 18-1 0,7-18-6 0,-4 19-1 0,4-19-13 15,0 0-8-15,9 21-1 16,-9-21-11-16,14 8-36 0,-14-8-33 0,28 0-48 16,-28 0-70-16,37-9-86 0,-17-3-116 15,1 0-213-15,0 0-37 0,4-6-367 0,-3-3-414 16</inkml:trace>
  <inkml:trace contextRef="#ctx0" brushRef="#br0" timeOffset="45390.31">3965 12018 2803 0,'0'0'-168'0,"0"0"14"0,0 0 9 0,0 0 12 0,0 0 10 15,0 0 18-15,0 0 17 16,0 0 13-16,10-19 14 0,-10 19 13 0,0 0 12 16,0 0 8-16,0 0 14 15,0 0 9-15,0 0 7 0,0 0 5 0,0 0 8 16,0 0 11-16,0 0 12 0,0 0 22 16,0 0 2-16,0 0 19 0,0 0 14 0,0 0 6 15,0 0 12-15,0 0 6 16,0 0 6-16,0 0 7 0,0 0 5 0,0 0 2 0,0 0-11 15,0 0-11-15,0 0-10 0,0 0-2 0,0 0 1 16,17 34 0-16,-17-34-3 16,0 20-9-16,0-20 1 0,-2 26-8 0,2-11-9 15,0-15-1-15,-5 33-2 16,3-14 0-16,0-2-1 0,-2 2-8 0,2 0-3 0,-2 2 1 16,2-2 1-16,0-2-9 15,0 3-4-15,-1-5-5 0,1 2-3 0,2-17-5 16,0 26-8-16,0-26 6 0,-2 23-25 0,2-23 2 15,0 19 4-15,0-19 7 0,2 17-3 16,-2-17 3-16,9 14-3 0,-9-14-1 0,10 9-4 16,-10-9-4-16,17 2-15 15,-17-2-36-15,0 0-52 0,28-9-60 0,-28 9-80 16,20-16-59-16,-13 5-136 16,0 0-183-16,-5 0-358 0,-2-3-410 0</inkml:trace>
  <inkml:trace contextRef="#ctx0" brushRef="#br0" timeOffset="45590.13">3844 11672 3252 0,'4'-21'126'16,"-4"21"-11"-16,0 0-11 15,2-19-12-15,-2 19-6 0,0 0-4 0,0 0-11 16,2-15-8-16,-2 15-14 0,0 0-33 0,0 0-49 0,0 0-60 15,0 0-83-15,0 0-118 16,0-9-255-16,0 9-337 0,0 0-261 0</inkml:trace>
  <inkml:trace contextRef="#ctx0" brushRef="#br0" timeOffset="50690.43">5310 7563 90 0,'0'0'41'0,"0"0"-25"16,0 0-2-16,0 0-3 0,0 0 9 15,0 0-9-15,0 0 3 0,0 0-2 16,0 0 9-16,0 0 6 0,0 0 13 0,0 0 4 16,0 0 8-16,0 0 4 0,0 0 7 15,0 0-2-15,0 0 3 0,0 0 0 0,0 0 0 16,0 0 7-16,0 0-2 0,0 0 12 16,0 0-15-16,0 0 6 0,0 0 3 0,0 0-3 15,0 0 3-15,0 0-4 16,0 0 12-16,0 0-19 0,0 0 2 0,0 0-6 15,0 0 4-15,0 0-10 0,0 0 5 0,0 0-11 0,0 0-8 16,0 0 5 0,0 0-15-16,0 0-4 0,0 0 4 0,0 0-10 0,0 0-1 15,0 0-5-15,0 0 2 16,0 0 0-16,0 0 1 0,0 0-6 0,0 0 6 16,0 0 6-16,0 0-3 15,0 0-1-15,0 0 4 0,0 0 7 0,-4 24-2 16,4-24-1-16,0 0-5 0,0 0 2 0,0 0 0 0,0 0-1 15,-2 16-7-15,2-16 7 16,0 0-7-16,0 0 7 0,0 0-7 0,0 0 5 0,0 0 5 16,0 19 5-16,0-19 2 15,0 0-2-15,0 0 3 0,0 0 4 0,0 0-3 16,0 0-8-16,0 18-2 0,0-18-1 16,0 0-1-16,0 0 1 0,0 0-9 0,0 0 2 15,0 0-2-15,0 0 0 0,0 19-1 0,0-19 2 16,0 0 0-16,0 0 8 15,0 0-2-15,0 0 2 0,0 0 1 0,2 20-3 16,-2-20-1-16,0 0-5 0,0 0 6 16,0 16-7-16,0-16-4 0,0 0 2 0,0 0-3 15,0 0 1-15,0 21-4 16,0-21 5-16,0 0-7 0,0 15 3 0,0-15-1 16,0 0 1-16,0 0-1 0,0 22 5 15,0-22-3-15,0 0 5 0,0 15-5 0,0-15-1 16,0 0 0-16,0 16-3 0,0-16 1 0,0 0 0 0,-2 19 0 15,2-19-4 1,0 0 2-16,0 0 0 0,0 24 0 0,0-24 0 0,0 0-4 16,0 20 6-16,0-20-4 15,0 0 2-15,-2 20-1 0,2-20 0 0,0 0-3 0,-2 20 5 16,2-20 8-16,-2 18 7 16,2-18-4-16,0 0-1 0,0 22 2 0,0-22-1 15,-2 15 0-15,2-15-5 16,-2 18 0-16,2-18-2 0,0 19-1 0,0-19 1 15,-2 20 0-15,2-20 2 0,-2 18-3 0,2-18-3 0,-2 18-2 16,2-18 4-16,0 19 4 16,0-19 2-16,-2 19 2 0,2-19-5 0,-3 17 2 15,3-17 0-15,0 0-1 16,-3 24 0-16,3-24 2 0,-2 18 0 0,2-18-1 0,-2 15-3 16,2-15 3-16,0 0 0 15,-2 25-1-15,2-25 0 0,0 0-5 0,0 20 1 16,0-20-2-16,0 0 0 0,-2 22 2 0,2-22 0 0,0 0 1 15,0 15 3-15,0-15-3 16,0 0 5-16,2 17-5 0,-2-17-2 0,0 0 1 16,0 0-2-16,0 0 2 15,0 17-2-15,0-17 0 0,0 0 1 0,0 0-1 16,0 0 3-16,0 0-1 0,0 0-6 16,0 16 4-16,0-16 2 0,0 0-3 0,0 0 0 15,0 0-2-15,0 0 4 16,0 0-3-16,0 0-3 0,0 0-3 0,0 0 3 0,0 0 0 15,0 0 0-15,0 0 0 0,0 0-1 0,0 0 0 16,0 0 0-16,0 18 1 16,0-18-2-16,0 0 4 0,0 0-1 0,0 0 0 0,0 0 3 15,0 0-4 1,0 0-3-16,0 0-4 0,0 0-9 0,0 0-7 0,0 0-4 16,0 0-7-16,0 0 1 15,0 0 2-15,0 0 5 0,0 0-3 0,0 0 3 16,0 0-1-16,0 0 4 0,0 0 3 0,0 0 4 0,0 0-3 15,0 0 4-15,0 0 0 16,0 0 1-16,0 0 2 0,0 0 3 0,0 0-1 16,0 0 2-16,0 0 1 15,0 0 0-15,0 0 0 0,0 0 2 0,-33-28 4 16,33 28-2-16,-9-14 3 0,9 14-5 16,-8-13 6-16,8 13 2 0,0 0 3 0,-13-17 6 15,13 17-2-15,-6-11-3 16,6 11 5-16,0 0-5 0,-11-15 2 0,11 15 0 15,0 0-1-15,-9-14 0 0,9 14 0 0,0 0 3 0,-6-11 5 16,6 11 0-16,0 0 2 16,0 0-4-16,-8-19-4 0,8 19 3 0,0 0 1 0,0 0-4 15,-2-16 5 1,2 16 2-16,0 0-1 0,0 0 0 0,0 0 2 0,0 0-1 16,2-21 3-16,-2 21-2 15,0 0 3-15,0 0 0 0,0 0 0 0,0 0-2 0,2-21-1 16,-2 21 0-16,0 0 2 0,0 0-2 0,4-15-7 15,-4 15-1-15,0 0 0 16,0 0 3-16,0 0 2 0,0 0-1 0,6-14-2 16,-6 14-2-16,0 0 2 0,0 0-2 15,0 0-1-15,0 0 6 0,0 0-7 0,0 0 4 16,0 0-6-16,0 0 2 16,28 27-1-16,-28-27-4 0,8 18 4 0,-8-18-1 15,5 19 0-15,-5-19 0 0,8 19-2 0,-8-19 5 16,6 19-6-16,-3-10 0 0,-3-9 0 15,8 21-3-15,-5-11 3 0,-3-10 4 0,6 16-10 16,-6-16 6-16,6 16 0 0,-6-16-1 16,4 15 1-16,-4-15-3 0,4 12 2 0,-4-12-1 15,0 0 0-15,6 15-1 16,-6-15 0-16,0 0 3 0,8 12-3 0,-8-12 0 16,0 0 3-16,0 0 1 15,0 0 0-15,0 0 9 0,6 14-4 0,-6-14 9 16,0 0 1-16,0 0 3 0,0 0-6 0,0 0 4 0,0 0-2 15,0 0-3-15,0 0-4 16,0 0 0-16,0 0-2 0,0 0 0 0,27-5-3 16,-27 5 3-16,0 0 0 0,21-15-4 15,-12 4 0-15,-9 11-1 0,16-16 2 0,-4 4-3 16,-4 3 3-16,2-4-4 16,-2 6 0-16,1-5-1 0,-9 12 1 15,15-20-4-15,-7 11-25 0,-8 9-43 0,11-17-56 0,-5 7-74 0,-2 1-99 16,1-1-209-16,-5 10-110 15,2-17-228-15,-2 17-192 0</inkml:trace>
  <inkml:trace contextRef="#ctx0" brushRef="#br0" timeOffset="149292.84">5571 8442 528 0,'0'0'123'0,"0"0"-44"16,0 0-20-16,0 0-13 0,0 0-14 0,0 0-6 15,0 0-5-15,0 0-3 16,0 0 6-16,0 0 8 0,0 0 5 0,18-2 22 0,-18 2-8 16,0 0 25-16,0 0 5 0,0 0 19 0,0 0 4 15,0 0-5-15,0 0-12 16,0 0-6-16,0 0 1 0,0 0-18 0,0 0 1 0,0 0 0 16,0 0-20-16,0 0 7 15,0 0-1-15,0 0-12 0,0 0 8 0,0 0-12 16,0 0 8-16,0 0-3 15,-44-11-3-15,44 11-1 0,0 0-6 0,0 0-3 0,-19-2-7 16,19 2-2-16,0 0 10 16,0 0-15-16,0 0-1 0,0 0 3 0,-25 9 7 15,25-9-7-15,0 0 0 0,-11 11 4 0,11-11 4 16,0 0 9-16,-4 22 12 16,4-22 4-16,-2 19 1 0,2-19 1 15,-2 24 1-15,2-24 1 0,0 29 11 0,-2-14-1 16,2 3 3-16,0-18-5 0,-4 32 3 15,4-15 0-15,-4 1 2 0,2-1 1 0,0-1-3 16,-1 1 0-16,1-1-5 0,2-16-2 0,-5 29-11 16,5-29-4-16,-2 22-1 0,0-9-8 0,2-13-4 15,-2 16 2-15,2-16-5 16,0 0-14-16,-6 19-19 0,6-19-26 0,0 0-41 0,-4 13-58 16,4-13-37-1,0 0-41-15,0 0-39 0,0 0-98 0,0 0-513 0,0 0-217 16</inkml:trace>
  <inkml:trace contextRef="#ctx0" brushRef="#br0" timeOffset="149512.99">5444 8739 2452 0,'0'0'-73'0,"0"0"27"0,0 0 24 16,0 0 12-16,4-21 20 0,-4 21 23 0,0 0-1 15,0 0 6-15,0 0-3 16,0 0-2-16,8-13 0 0,-8 13 0 0,0 0 3 15,14-12 9-15,-14 12-6 16,10-7 1-16,-10 7-9 0,12-9-3 0,-12 9-2 16,16-8-20-16,-16 8-27 0,18-9-25 15,-18 9-31-15,17-9-22 0,-6 4-26 0,-11 5-47 16,17-10-104-16,-9 5-353 0,-2-1 153 0</inkml:trace>
  <inkml:trace contextRef="#ctx0" brushRef="#br0" timeOffset="160343.1">1382 14399 454 0,'0'0'40'0,"0"0"-17"16,2 16-12-16,-2-16 8 15,0 0-19-15,0 0 5 0,-2 21-9 0,2-21-9 0,0 0-11 16,-8 23-21-16,8-23-58 16,-6 14-20-16,6-14 42 0</inkml:trace>
  <inkml:trace contextRef="#ctx0" brushRef="#br0" timeOffset="162572.96">1079 14139 1146 0,'0'0'350'0,"-14"-12"-68"15,14 12-72-15,0 0-36 0,0 0-15 0,0 0 1 16,0 0-4-16,0 0-10 16,0 0 0-16,0 0-6 0,0 0-3 0,0 0-11 0,0 0-3 15,0 0 1-15,0 0 6 0,0 0-4 0,0 0-1 16,0 0-11-16,0 0-7 16,0 0-15-16,0 0-8 0,0 0-7 0,0 0-2 0,0 0-1 15,0 0-2-15,0 0-9 16,0 0-15-16,48 4-3 0,-48-4-3 0,27 2 1 15,-27-2-7-15,33 2-4 16,-14-2 0-16,-3 0-4 0,-16 0-1 16,36 2-8-16,-17-2 2 0,3 2-2 0,-4-2 0 15,2 2-2-15,1-2-2 0,-3 2 0 0,2-2-2 16,-2 0-4-16,0 1-1 0,-18-1 1 0,29 0-7 16,-29 0-16-16,25 0-27 15,-25 0-27-15,23 0-34 0,-23 0-46 0,17-1-53 16,-8-1-50-16,-9 2-56 0,0 0-119 15,11-8-140-15,-11 8-368 0,0 0-347 0</inkml:trace>
  <inkml:trace contextRef="#ctx0" brushRef="#br0" timeOffset="162882.94">1350 14199 2705 0,'-17'8'-90'0,"17"-8"28"16,0 0 23-16,0 0 13 0,0 0 23 0,0 0 17 16,-8 14 22-16,8-14 13 0,0 0 16 15,-2 15 6-15,2-15 6 0,0 0 1 0,-6 25 23 16,6-25-4-16,3 22-4 0,-3-22-1 0,0 29 2 16,3-11-6-16,-3 0-2 15,3 0-3-15,-3 2-2 0,4 1 1 0,-4 0-2 0,5 1-9 16,-3 1-6-16,0 1-5 15,1-3-10-15,1 4-5 0,-2-5-1 0,0-1-6 16,1 1-7-16,-3-4-2 16,2 3-2-16,0-4-3 0,-2-15-24 0,5 23-39 0,-5-23-54 15,2 20-79-15,0-13-83 0,-2-7-182 0,6 10-180 16,-6-10-219-16,0 0-173 16</inkml:trace>
  <inkml:trace contextRef="#ctx0" brushRef="#br0" timeOffset="163353.1">1752 14596 2661 0,'0'0'81'0,"0"0"3"15,0 0-11-15,-10 12 0 0,10-12-1 0,0 0 5 0,0 0 2 16,0 0 0-16,0 0-13 0,0 0-5 16,0 0 0-16,0 0 4 0,0 0 18 15,0 0 13-15,0 0-8 0,0 0-8 0,48-3-8 16,-48 3-8-16,30-5-13 15,-14 3-17-15,2-1-29 0,-1-2-37 0,-17 5-45 0,32-8-57 16,-18 5-51-16,-1-1-69 16,-13 4-160-16,19-12-499 0,-13 7-305 0</inkml:trace>
  <inkml:trace contextRef="#ctx0" brushRef="#br0" timeOffset="163513.16">1712 14469 2946 0,'0'0'123'0,"-15"-8"-5"15,15 8-18-15,0 0-8 16,-10-10-17-16,10 10-7 0,0 0-5 0,0 0-18 16,0 0-23-16,25-24-39 0,-12 18-39 15,1-2-44-15,2 2-31 0,3 1-38 0,-3-3-55 16,3 0-141-16,2 1-436 0,-4-1-110 0</inkml:trace>
  <inkml:trace contextRef="#ctx0" brushRef="#br0" timeOffset="168602.86">2770 14139 1200 0,'0'0'91'0,"0"0"2"16,2-14-6-16,-2 14 19 0,0 0-1 0,0 0-3 15,5-18-6-15,-5 18 19 16,0 0-31-16,4-16 18 0,-4 16-5 16,0 0-13-16,7-19 1 0,-7 19 4 15,6-13 5-15,-6 13-6 0,10-16 4 0,-10 16-6 0,10-21-7 16,-4 10-10-16,0-2-24 15,0 1-8-15,-6 12 1 0,8-24-7 0,-2 11 1 16,-4-3-6-16,-2 16-3 16,7-24-2-16,-5 10-5 0,-2 14-1 0,0-26-3 0,0 26-1 15,0-19 3-15,0 19-3 0,0 0-3 16,-6-22-5-16,6 22 5 0,-9-10-7 16,9 10 2-16,0 0-4 0,-14-7 1 0,14 7 4 0,0 0 2 15,0 0 4-15,0 0 3 16,-34 19 6-16,34-19 9 0,-13 20 9 0,7-9 7 15,-1 5 4-15,1 1 11 16,2 1-4-16,-1 1-5 0,1 4-1 0,0 2-1 0,0 1-2 16,2 2 1-16,0-2-3 15,2 5 2-15,0-3-3 0,0 1 1 0,2 1 0 16,-2-2-1-16,0 1 8 0,2-1-3 0,-2-1-4 16,2 0-3-16,-2 0-7 15,-2-4-2-15,2-3-2 0,2 1-3 0,-4-1-2 0,2-3-5 16,0-17-2-16,-2 32-18 15,2-19-24-15,0-13-38 0,-2 22-56 16,2-22-75-16,-4 17-56 0,2-11-109 0,2-6-176 16,-12 3-391-16,12-3-329 0</inkml:trace>
  <inkml:trace contextRef="#ctx0" brushRef="#br0" timeOffset="168768.31">2685 14440 2936 0,'9'-12'35'0,"-9"12"3"0,9-9-3 15,-9 9-6-15,14-12 8 16,-3 4 8-16,-11 8 15 0,23-13-4 0,-10 9-2 16,0-5-5-16,0 3-11 0,-1-1 2 15,-12 7-12-15,26-13-19 0,-12 5-58 0,1 3-78 16,0-3-97-16,-2 0-188 0,-1 1-412 0,-12 7-151 16</inkml:trace>
  <inkml:trace contextRef="#ctx0" brushRef="#br0" timeOffset="169372.71">3315 14273 2390 0,'0'0'-23'0,"0"0"56"15,0 0 10-15,0 0 26 0,0 0 21 0,0 0 13 0,0 0 11 16,0 0 15-16,0 0 1 0,0 0 4 0,-32 24-5 16,23-10 5-16,-1-2-8 15,1 4-1-15,-2 1-10 0,-1 0-4 0,2 0-6 16,0 2-17-16,0-1-8 0,2-1-8 15,-1-2-16-15,1-1 0 0,2 0-12 0,-1-2-22 16,7-12-33-16,-11 22-31 16,5-15-43-16,6-7-44 0,-6 13-53 0,6-13-48 0,0 0-74 15,0 0-143-15,-12 7-475 0,12-7-323 16</inkml:trace>
  <inkml:trace contextRef="#ctx0" brushRef="#br0" timeOffset="169592.87">3131 14354 2820 0,'0'0'-24'0,"4"-20"11"0,-4 20 5 0,0 0 18 16,6-12 47-16,-6 12 32 15,0 0 21-15,0 0 2 0,17-2 2 0,-17 2 3 0,0 0 3 16,0 0 0-16,25 17 1 0,-16-9-9 0,1 1-13 16,0 0-8-16,2 1-10 15,-2 2-10-15,0-3-4 0,1 2-14 0,2-1-10 16,-3 2-19-16,1-3-30 15,-1 2-38-15,-1-4-36 0,-9-7-44 16,15 12-44-16,-7-5-33 0,-8-7-41 0,11 13-73 16,-11-13-648-16,11 8-402 0</inkml:trace>
  <inkml:trace contextRef="#ctx0" brushRef="#br0" timeOffset="170092.75">3477 14253 2830 0,'7'-13'-103'0,"-7"13"25"0,0 0 20 16,0 0 18-16,0 0 25 15,10-8 32-15,-10 8 13 0,0 0 10 0,0 0 0 16,0 0 2-16,0 0 6 16,0 0-1-16,19 29 1 0,-19-29 12 0,4 18 1 0,-4-18-3 15,4 20-6-15,-1-8-5 16,2 0-5-16,-5-12 1 0,4 27-2 0,0-14-5 16,-2 1 1-16,-2-14-7 0,6 25-3 0,-4-14 1 15,-2-11 2-15,6 21 0 0,-4-8 1 16,-2-13-6-16,5 15 4 0,-5-15-4 0,2 17 6 15,-2-17 7-15,0 0 13 16,2 16 7-16,-2-16 7 0,0 0-10 0,0 0-2 16,0 0-1-16,0 0-4 0,0 0-8 15,0 0-1-15,0 0-4 0,0 0-7 0,0 0 1 16,-17-48-2-16,17 48-8 0,-2-26 3 0,2 12-2 16,0 14-4-16,2-30 2 15,2 15-4-15,-2 0 1 0,5-2-6 0,-1 3-1 16,1-1-1-16,1 2-14 15,1-2-25-15,1 4-38 0,0 0-41 0,4 1-54 16,0 1-50-16,-1 0-54 0,0 1-121 16,-1-2-550-16,-1 3-360 0</inkml:trace>
  <inkml:trace contextRef="#ctx0" brushRef="#br0" timeOffset="170552.64">4022 14444 2838 0,'0'0'-35'0,"0"0"16"0,0 0 10 0,0 0-1 0,0 0 9 16,0 0 21-16,0 0 12 0,0 0 0 0,0 0-2 15,0 0 6-15,0 0-8 16,42 6-11-16,-42-6 6 0,25-3-5 0,-25 3-4 16,26-7-9-16,-26 7-42 0,25-6-67 15,-12 4-63-15,-13 2-109 0,18-5-482 0,-11 1-41 16</inkml:trace>
  <inkml:trace contextRef="#ctx0" brushRef="#br0" timeOffset="170732.77">4125 14379 2228 0,'-10'-8'65'0,"10"8"42"0,0 0-1 0,0 0-16 16,-15-8 22-16,15 8 31 16,0 0 29-16,0 0 3 0,0 0-1 0,-9 29-17 15,9-29-14-15,-4 27-18 0,2-10-10 16,0 1-17-16,2 0-10 0,0 1-7 0,0 3-20 15,0-4-43-15,2 3-51 16,0-2-60-16,0 0-71 0,0-1-65 0,0-3-99 16,3-1-171-16,-1-4-388 0,-4-10-260 0</inkml:trace>
  <inkml:trace contextRef="#ctx0" brushRef="#br0" timeOffset="171112.92">4531 14316 2720 0,'11'-13'-52'0,"-2"-1"5"16,-1 4 10-16,-2-3 6 0,3 1 14 0,-9 12 11 15,13-25 6-15,-7 11 0 0,-2-2 6 0,2-1-9 16,-1-1-3-16,-1 1 11 0,0-7 10 16,-2 2 6-16,0-2-2 0,3-2 0 0,-5 1-8 15,0 0 2-15,0 3 9 16,0 1 19-16,-3 0 3 0,-1 0 6 0,0 2 14 0,0 2 4 15,0 2 5 1,4 15 0-16,-9-28-3 0,3 19-3 0,6 9 0 0,-13-11 8 16,13 11 0-16,0 0 11 15,0 0 2-15,0 0 4 0,-31 33-1 0,24-14-3 0,0 9 2 16,3 0-7-16,2 9-3 0,0 0 2 0,2 1-6 16,0 2 3-16,2 1-8 15,0-1 0-15,-2 0-14 0,0-2 3 0,0-5-4 16,0 2-5-16,0-2-7 15,-2-3-4-15,2 1-6 0,0-4-19 0,-2-2-35 16,0-4-43-16,-2-5-62 0,2 2-70 16,0-2-85-16,2-16-145 0,-9 18-198 0,5-13-318 15,4-5-362-15</inkml:trace>
  <inkml:trace contextRef="#ctx0" brushRef="#br0" timeOffset="171232.7">4485 14556 3083 0,'0'0'52'0,"23"-40"-4"0,-10 32-4 0,-13 8-6 15,28-13-6-15,-14 4-4 0,6-1-9 16,0 0-41-16,2 1-69 0,-1-1-54 0,3-1-63 16,-4 0-117-16,4-1-465 0,-3 1-95 0</inkml:trace>
  <inkml:trace contextRef="#ctx0" brushRef="#br0" timeOffset="171682.93">4967 14280 2535 0,'0'0'98'0,"0"0"24"0,-6 21 14 16,6-21 4-16,-10 15 7 0,4-4 0 16,-3 1-6-16,0 3-13 0,1 0-9 0,-1 1-12 15,1-2-13-15,0 2-7 0,-1-1-13 0,0-1-10 0,3-1-5 16,0 1-5 0,0-3-18-16,6-11-45 0,-9 20-52 0,9-20-66 0,-9 14-60 15,9-14-62-15,0 0-107 16,-8 10-149-16,8-10-351 0,0 0-204 0</inkml:trace>
  <inkml:trace contextRef="#ctx0" brushRef="#br0" timeOffset="171852.9">4790 14360 2515 0,'0'0'44'15,"-3"-21"54"-15,3 21 12 0,0 0-6 0,-2-17 4 16,2 17 10-16,0 0 19 0,0 0 11 0,0 0-1 0,0 0-9 16,0 0-9-1,0 0-9-15,0 0-11 0,39 34-14 0,-29-21-8 0,3 3-10 16,0 1-10-16,1 0-5 15,-1 3-23-15,4-5-36 0,-2 2-56 0,-3-1-54 0,4-1-61 16,-4-2-57-16,-2-5-68 16,2 0-158-16,-4-2-499 0,-2-2-380 0</inkml:trace>
  <inkml:trace contextRef="#ctx0" brushRef="#br0" timeOffset="172432.66">5175 14232 2872 0,'0'0'-84'0,"0"0"13"0,0 0 28 16,0 0 29-16,0 0 28 0,17-9 13 0,-17 9 11 16,0 0 10-16,0 0 4 15,11 21 8-15,-5-12 3 0,-6-9-1 0,8 20 7 16,-3-7 9-16,-1 0-4 0,-4-13-1 0,8 27-7 0,-1-12 0 16,-5-3 5-1,-2-12 8-15,4 22 7 0,-4-22 9 0,5 22 7 0,-5-22 2 16,0 16-1-16,0-16 0 15,0 0-1-15,0 19 21 0,0-19-10 0,0 0-13 0,0 0-10 16,0 0-7-16,0 0-10 16,0 0-14-16,0 0-4 0,0 0-2 0,-9-55-5 15,13 36-7-15,1-4-26 0,1 0-3 0,2 2-3 16,0-2-10-16,4 2-8 0,-2-1-16 16,2 2-22-16,1 1-40 0,2 0-52 0,-2 1-63 15,3 0-51-15,0 3-74 16,-6 1-137-16,0 3-139 0,1 0-310 0,0 3-308 15</inkml:trace>
  <inkml:trace contextRef="#ctx0" brushRef="#br0" timeOffset="173042.81">6030 14322 2649 0,'0'0'-81'0,"0"0"43"0,-21 1 32 0,21-1 29 0,0 0 38 16,-16 7 29-16,16-7 26 16,0 0 16-16,0 0 11 0,-18 4 5 0,18-4 5 0,0 0-2 15,0 0-4-15,0 0-5 16,-14 3-13-16,14-3-13 0,0 0-11 0,0 0-8 15,0 0-10-15,0 0-14 16,0 0-5-16,0 0-8 0,0 0-4 0,44 6-10 16,-44-6 1-16,27-2-7 0,-27 2-4 0,34 0-9 0,-14 0-15 15,-20 0-19-15,36-2-27 16,-20 0-32-16,1 0-41 0,-17 2-43 0,30-4-67 16,-18 0-69-16,-12 4-150 15,20-9-185-15,-14 6-264 0,-6 3-257 0</inkml:trace>
  <inkml:trace contextRef="#ctx0" brushRef="#br0" timeOffset="173232.98">6003 14226 2797 0,'0'0'89'0,"-18"-3"14"16,18 3-19-16,0 0-2 16,0 0-5-16,-14-6-6 0,14 6-3 0,0 0-7 15,0 0-4-15,0 0-3 0,0 0-3 16,0 0-1-16,42-19-5 0,-25 17-3 0,-17 2-4 15,34-6-6-15,-12 6-10 16,-2-1-41-16,0-2-74 0,1 3-73 0,-2-1-89 16,0-2-182-16,-5 1-434 15,0 2-233-15</inkml:trace>
  <inkml:trace contextRef="#ctx0" brushRef="#br0" timeOffset="174812.75">7021 13843 1615 0,'0'0'241'15,"0"0"-101"-15,4-15-78 16,-4 15-6-16,0 0 28 0,0 0 17 0,0 0 6 0,0 0-4 15,0 0-1-15,0 0-5 16,0 0 9-16,-2 61-1 0,2-39 10 0,-4 2 4 16,2 0-1-16,-2 3-5 0,2 2-10 0,0-3-11 15,0 2-9-15,-1 2-10 16,3-4-7-16,-2 1 1 0,2-2-15 0,-3-3-1 0,6 0-10 16,-3-2-7-16,0-2-32 15,0-1-35-15,0-17-44 0,0 25-46 0,0-14-57 16,2-3-59-16,-2-8-133 0,0 0-545 15,5 10-312-15</inkml:trace>
  <inkml:trace contextRef="#ctx0" brushRef="#br0" timeOffset="175322.79">6916 13994 2720 0,'0'0'-96'0,"-4"-25"16"16,4 25 5-16,-2-22 20 0,2 22-1 0,0-22 9 15,0 22-7-15,8-23 16 16,-4 15 3-16,-4 8-5 0,12-22 14 0,-4 12 6 0,3 3-5 16,0-2 10-16,4 3 7 0,-1-2 4 15,4 4 7-15,0 1 3 0,4 0 4 16,-1 2 4-16,0-2-3 0,2 6 6 0,-1-2 5 0,-2 3-7 16,-1 0 10-16,-1 3 11 15,0 3 6-15,-4 0 2 0,-4 2 18 0,-4 1 5 16,-2 0 13-16,-4-13 11 15,0 27 0-15,0-27 8 0,-10 28 12 0,2-15 1 16,-2 1-1-16,0-2-3 0,0-2-6 16,-1 2-5-16,0-5-7 0,11-7-2 0,-19 16-9 15,11-10 1-15,8-6-3 0,-12 11-8 0,12-11-8 0,0 0-7 16,-10 10-8-16,10-10-4 16,0 0-7-16,0 0-2 0,0 0-4 0,35 11-3 15,-21-6-4-15,4 0-3 16,0 3-1-16,6 1-3 0,-1 0-1 0,-2 3 0 0,4 1-2 15,-3 1-2-15,-1 3 3 16,-2-2 1-16,-2 0 10 0,-2 2 12 0,-2 1 10 16,-5-3 6-16,-6 2-3 0,0-2 4 0,-4 2 0 0,-6-2-3 15,-3 3-4-15,-4-3-8 16,-4 0 1-16,0-4-6 0,-2 4-2 0,-3-7-12 16,1 0-16-16,0-4-25 15,2-2-30-15,1-1-44 0,20-1-39 0,-35-6-66 0,18 1-51 16,2-4-79-1,5-1-160-15,-1-3-99 0,2-1-262 0,9 14-202 0</inkml:trace>
  <inkml:trace contextRef="#ctx0" brushRef="#br0" timeOffset="175692.94">7683 13876 2636 0,'0'0'6'0,"11"-8"-3"0,-11 8 6 16,0 0 28-16,0 0 24 15,0 0 13-15,0 0 11 0,0 0-7 0,17 26 1 0,-17-26-8 16,5 25-1-16,-3-9 1 0,0 1 10 0,0 2 4 16,2 0-1-1,-2 2-5-15,0 1-7 0,-2 0 0 0,2 3-5 16,-2-3 1-16,0-1 1 0,-2 3 3 15,0 1 8-15,0-3 0 0,-2-1 2 0,0 1 1 0,-1-2 3 16,1-4-9-16,-3 2 2 16,3-5 4-16,2 3 2 0,2-16-9 0,-6 23-2 15,6-23-5-15,-2 19-4 0,2-19-10 0,0 0-2 16,8 23-3-16,0-18-2 0,6 2-11 16,0-5-16-16,6 3-28 0,-2-5-27 0,1-2-33 15,3-1-56-15,-2 2-57 16,2 0-62-16,-1-4-49 0,-2-1-118 15,0 2-148-15,-2-5-33 0,-2 3-271 0,-1 1-212 16</inkml:trace>
  <inkml:trace contextRef="#ctx0" brushRef="#br0" timeOffset="183903.06">8257 14182 738 0,'0'0'280'0,"0"-24"-77"15,0 24-63-15,0 0-13 0,0 0 12 0,0 0-11 16,6-19 15-16,-6 19-11 16,0 0-1-16,0 0-13 0,0 0-9 0,0 0-12 0,0 0-4 15,0 0 5-15,0 0 19 16,0 0 9-16,0 0-4 0,0 0-5 0,0 0-7 15,0 0-8-15,0 0-10 16,28 30-7-16,-28-30-5 0,6 25-7 0,-1-10-5 0,-1 1-10 16,0-1 0-16,0-1-2 15,-2 1-7-15,2 2-2 0,-4-17-1 0,5 22-6 16,-5-22-1-16,7 19-4 0,-5-9 5 0,-2-10 16 16,0 0 3-16,6 17-6 15,-6-17-5-15,0 0-3 0,0 0-7 0,0 0 1 0,0 0-9 16,0 0 0-16,0 0-1 15,2-53 3-15,-2 35-2 0,2 1-1 0,2-4-4 16,-2 2-5-16,2-2 5 16,2 1-5-16,4-3-7 0,-4 2-7 0,6 0-16 0,-1 0-21 15,2 2-38-15,0 0-50 0,-1-1-56 0,2 5-55 16,4-2-69-16,-4 4-175 16,4 2-126-16,-3-1-271 0,-3 6-236 0</inkml:trace>
  <inkml:trace contextRef="#ctx0" brushRef="#br0" timeOffset="184173.18">8837 14009 2683 0,'0'0'-19'0,"0"0"4"0,0 0 6 16,6 17 24-16,-6-17 23 15,0 0 17-15,-6 27 13 0,6-27 7 0,-6 24 13 16,2-8 6-16,-3 2 15 16,3-2 7-16,-2 1 2 0,1 3-1 0,3-4-13 0,-2 3-7 15,4-1-13-15,-2 1-5 0,2-19-11 0,2 33-10 16,2-16-17-16,-2-4-22 16,5-1-33-16,-7-12-42 0,13 19-42 0,-7-14-53 0,2-1-54 15,-8-4-78-15,20 0-192 16,-20 0-381-16,0 0-211 0</inkml:trace>
  <inkml:trace contextRef="#ctx0" brushRef="#br0" timeOffset="184343.11">8795 13705 2696 0,'0'0'3'0,"0"0"0"15,0-20-10-15,0 20-14 0,0 0-4 0,0 0-33 0,0 0-34 16,6-16-60-16,-6 16-154 16,0 0-339-16,0 0 127 0</inkml:trace>
  <inkml:trace contextRef="#ctx0" brushRef="#br0" timeOffset="-116509.52">11705 11265 1796 0,'0'0'358'0,"-23"-5"-86"16,23 5-75-16,0 0-48 0,0 0-32 0,0 0-24 15,0 0-16-15,0 0-14 16,0 0-5-16,0 0-8 0,0 0-4 0,0 0-5 0,0 0-2 16,0 0-4-16,0 0-7 15,0 0-4-15,0 0-12 0,68-6-13 0,-47 2-19 16,2 3-22-16,0-2-13 15,-1 2-10-15,-1-1 12 0,1 0-2 0,-4 0 8 16,-18 2-5-16,27-2 17 0,-11 0 17 0,-16 2 12 0,0 0 16 16,25 2 15-16,-25-2 7 15,0 0 13-15,8 9 10 0,-8-9 7 0,0 0 4 16,0 0 3-16,0 0-3 0,-18 39-5 16,9-27-5-16,1 2 0 0,0 1-11 0,2 5-5 15,0 1-2-15,3-2-7 16,1 2 1-16,-1-1-6 0,3 6-1 0,3-2-2 0,-1 3-2 15,1-1-2-15,3 2-3 16,-2-2 2-16,6-2-6 0,-2 3 1 0,-1-2 0 16,0 0 0-16,-2 1 8 0,-3-2 2 0,0-2 8 15,-2-1 10-15,-2 0 5 16,-5 0 3-16,0 2-2 0,-6-4-2 0,-3 0 2 16,0-2-7-16,-2-4 4 0,-7 1 0 15,5-4 3-15,-6-5 0 0,5-1 2 0,-2-4-2 16,1 0-7-16,-3-5-10 0,3-4-15 15,2 0-19-15,0-2-27 0,5-3-28 0,1 0-40 16,4 0-46-16,2 0-65 0,5-3-60 0,0 0-195 16,6 2-143-16,2 0-263 15,4 1-236-15</inkml:trace>
  <inkml:trace contextRef="#ctx0" brushRef="#br0" timeOffset="-115699.8">12333 11696 2663 0,'0'0'-37'0,"0"0"19"15,0 0-7-15,0 0 4 16,0 0 15-16,0 0-8 0,0 0 13 0,-20-27 5 0,20 27 4 15,2-20 4-15,-2 20 12 16,7-29 4-16,-4 12 9 0,1-6 20 0,4-2 4 16,0 0-3-16,-2 0-2 0,3-1-10 0,1 1-5 0,-1-2 0 15,1 3-14-15,2-3 0 16,-3 4-6-16,2-1-5 0,0 0 3 0,1 4-6 16,0-1 5-16,0 2-7 15,-1 1 3-15,-1 4 3 0,1-2-12 0,0 5 1 0,-1 0-1 16,0-1-2-16,3 4 3 15,1 3 9-15,-14 5 1 0,22-7 3 0,-22 7 6 16,23 0-4-16,-23 0 8 0,23 8-4 0,-11 0 1 16,2 4 2-16,0-1 0 0,0 4 5 15,-1 4 6-15,-4 4-3 0,4 3 2 16,-2-1-2-16,1 0 1 0,-5 3 1 16,-1-2-4-16,1 0 7 0,-1 1-2 0,-2 1 8 15,-2-1 1-15,2-3 7 0,-2 2 4 16,-2-3 1-16,0-2 1 0,0-1-3 0,-2 2 1 15,-4-3 1-15,2-2 0 16,-2-1-4-16,-3 1-7 0,-2-2-3 0,-7-1-6 16,0 0-1-16,2-4-4 0,-6-1-5 0,4-2 1 0,-4-1 0 15,3-1 4-15,-2-4 0 16,0-1-1-16,21 0 2 0,-38-6-4 0,19 2-3 16,-1-3-1-16,4 1-2 15,-2-4 0-15,5 3-8 0,-3-2-1 0,3-1 8 0,4-1-5 16,-3 0-2-16,12 11-6 15,-15-20-2-15,9 11-1 0,6 9 2 16,-5-18-4-16,5 18 2 0,0 0-6 0,7-25 3 16,-7 25 1-16,17-15-5 0,-5 7 1 0,1 1-4 15,5 2 2-15,0-1 2 0,7 0-22 0,-3 1-15 16,6 0-28-16,-4 0-29 16,5 0-36-16,-4-2-44 0,2 1-42 0,0 1-35 0,-2-1-59 15,-4-2-149 1,-4 2-152-16,-2 1-268 0,-3-1-244 0</inkml:trace>
  <inkml:trace contextRef="#ctx0" brushRef="#br0" timeOffset="-115289.64">12515 10822 2928 0,'0'0'140'0,"0"0"-8"15,0 0-7-15,16-8 0 16,-16 8 1-16,0 0 1 0,0 0 1 0,0 0-21 0,0 0-11 16,0 0-10-16,0 0-8 15,0 0-11-15,0 0-19 0,0 0-25 0,0 0-41 16,18-4-60-16,-18 4-74 15,12-3-64-15,-12 3-93 0,12-8-169 16,-2 4-454-16,-10 4-343 0</inkml:trace>
  <inkml:trace contextRef="#ctx0" brushRef="#br0" timeOffset="-115149.52">12711 10776 2872 0,'0'0'32'16,"0"0"33"-16,17 6-4 0,-17-6-8 0,0 0-1 15,0 0-8-15,17 4-1 16,-17-4-2-16,0 0-9 0,0 0-2 0,0 0-8 15,15 4-16-15,-15-4-27 0,0 0-53 16,0 0-55-16,0 0-59 0,0 0-135 0,0 0-485 16,0 0-124-16</inkml:trace>
  <inkml:trace contextRef="#ctx0" brushRef="#br0" timeOffset="-113709.41">13252 11572 2359 0,'0'0'-18'0,"0"0"56"0,0 0 14 0,-22 4 5 16,22-4 18-16,0 0 4 15,0 0 8-15,0 0 4 0,0 0 7 0,0 0-3 0,0 0 4 16,0 0 13-16,0 0 15 15,0 0 9-15,0 0 0 0,0 0-4 0,0 0-10 16,0 0-17-16,0 0-11 0,49 19-7 0,-37-17-11 16,-12-2-10-16,31 2-9 15,-18 0-5-15,-13-2-9 0,32 2-16 0,-19-2-23 0,-13 0-39 16,27 0-41-16,-27 0-49 16,23-4-53-16,-23 4-48 0,20-8-42 0,-20 8-108 15,13-9-586-15,-11 3-402 0</inkml:trace>
  <inkml:trace contextRef="#ctx0" brushRef="#br0" timeOffset="-113549.61">13218 11405 2932 0,'0'0'-27'0,"-15"-11"57"15,15 11 17 1,-12-8 15-16,12 8 6 0,0 0 0 0,0 0-5 0,0 0-3 16,0 0-7-16,0 0-7 15,0 0-5-15,0 0-5 0,43-14-6 0,-25 14-28 16,2-1-54-16,3 1-71 15,-1 0-71-15,1-2-173 0,-1-2-483 0,-1 2-197 0</inkml:trace>
  <inkml:trace contextRef="#ctx0" brushRef="#br0" timeOffset="-111009.47">13923 11071 2379 0,'0'0'-139'15,"0"0"30"-15,-17-3 16 16,17 3 5-16,0 0 15 0,0 0 8 0,0 0 17 0,0 0 12 16,0 0 8-16,0 0 12 15,0 0-1-15,0 0 0 0,0 0 6 0,0 0-4 16,0 0 6-16,0 0-1 0,0 0 7 0,0 0 3 0,0 0 7 16,0 0 1-1,0 0 15-15,0 0 17 0,0 0 18 0,0 0 14 0,-23-3 23 16,23 3 1-16,0 0 6 15,0 0 6-15,0 0 8 0,0 0 3 0,0 0-2 16,0 0 5-16,0 0-1 0,0 0-1 0,0 0-11 0,0 0 7 16,0 0-2-16,0 0-4 15,0 0 1-15,0 0-17 0,0 0-8 0,0 0-9 16,0 0-8-16,0 0-8 0,0 0-9 16,0 0 0-16,0 0-6 0,0 0-4 0,0 0 3 15,0 0-2-15,0 0 4 16,0 0 1-16,0 0-4 0,0 0 0 0,0 0-1 15,0 0-3-15,0 0 0 0,0 0-1 16,0 0 3-16,0 0-2 0,0 0-1 0,0 0 1 16,0 0-2-16,0 0 19 0,66 0-6 0,-46 3-5 15,2-3-1-15,3 1-1 16,4-1-6-16,3 2-5 0,-1-2 0 0,4 0-8 0,-7 3 3 16,7-3-1-16,-5 0-9 15,-5 0 1-15,-1 0-4 0,-1 0-2 0,-3 0 2 16,0 0-5-16,-20 0 2 15,32 0-8-15,-32 0-20 0,25-3-22 0,-25 3-33 16,19-2-58-16,-19 2-72 0,12-4-60 0,-12 4-110 0,0 0-181 16,0 0-60-16,0 0-293 15,0 0-291-15</inkml:trace>
  <inkml:trace contextRef="#ctx0" brushRef="#br0" timeOffset="-110797.73">14143 11033 2861 0,'0'0'21'0,"-17"4"15"16,17-4 8-16,-11 8 22 0,11-8 24 0,0 0 23 16,-10 20 9-16,6-8 12 15,0 1-7-15,-1 5-6 0,0-1 1 0,1 8-2 16,-2 0 5-16,1-1-7 0,1 3-12 0,1 1-11 0,-4 0-6 16,3 1-13-16,2 3-14 15,0-6-36-15,-1 2-41 0,1-1-55 0,-2-1-71 16,2-1-80-16,-3-3-112 15,1 2-220-15,-2-1-45 0,-4 0-244 0,-3 0-181 0</inkml:trace>
  <inkml:trace contextRef="#ctx0" brushRef="#br0" timeOffset="-103329.34">14761 11422 2018 0,'0'0'366'0,"0"0"-104"0,0 0-78 0,0 0-18 15,0 0-14-15,0 0-12 16,0 0-4-16,0 0-14 0,0 0-2 0,0 0-5 15,55-9 1-15,-55 9 1 16,17-5 4-16,-17 5-1 0,23-3 2 0,-23 3-11 0,23-2-9 16,-23 2-15-16,28-2-33 0,-13 2-2 0,-15 0-11 15,36-2-11-15,-19 0-19 16,-1 0-24-16,-16 2-28 0,37-1-33 0,-20-2-36 0,-17 3-52 16,27-1-46-16,-14-2-48 15,-4 0-105-15,-9 3-208 0,19-6-360 0,-11 4-335 16</inkml:trace>
  <inkml:trace contextRef="#ctx0" brushRef="#br0" timeOffset="-103009.53">15368 10881 2781 0,'3'-19'16'0,"-3"19"50"0,4-12-5 0,-4 12-5 16,0 0 18-16,0 0 8 0,0 0 16 0,0 0 1 15,0 0-4-15,0 0-6 0,11 44-12 16,-9-23-4-16,-2 3 10 0,2 0 13 0,1 7 9 16,0-2 3-16,3 8-10 15,-2-3-28-15,0 2-5 0,6 2-6 0,-4 1-7 0,1-3-7 16,0 0-5-16,2-2-12 15,-3 0-12-15,3-6-17 0,-5-4-25 0,2 1-31 16,-1-6-39-16,-1-2-49 0,-2 0-33 0,2-4-49 16,-2-6-84-16,3 0-180 0,-5-7-419 15,0 0-302-15</inkml:trace>
  <inkml:trace contextRef="#ctx0" brushRef="#br0" timeOffset="-102729.58">15656 11155 2643 0,'0'0'-62'16,"0"0"14"-16,0 0 8 0,0 0 2 0,-23-15 3 15,23 15 6-15,0 0 2 0,-33 3 14 16,33-3 18-16,-33 7 19 0,19-4 39 0,-3 2 36 16,4 2 30-16,13-7 23 15,-27 13 17-15,18-5-7 0,1 1-7 0,8-9-18 0,-15 19-16 16,11-7-11-16,4-12-10 15,-3 20-5-15,3-20-2 0,7 23-2 0,0-10-6 16,3-1-6-16,0-1-2 0,3 3-14 0,-2-3-13 0,1 2-10 16,1-1-29-16,0-2-37 15,-1 0-49-15,1-3-58 0,0 2-60 0,-2-5-79 16,-11-4-176-16,20 10-140 16,-11-8-250-16,-9-2-172 0</inkml:trace>
  <inkml:trace contextRef="#ctx0" brushRef="#br0" timeOffset="-102349.53">15781 11387 2547 0,'0'0'-2'0,"0"0"53"0,0 0 14 0,19 4 27 0,-19-4 14 16,0 0 21-16,0 0 11 15,0 0 6-15,11 12-6 0,-11-12-6 0,0 0-13 0,11 10-12 16,-11-10-3-16,0 0 5 16,12 11 0-16,-12-11 0 0,10 6-9 0,-10-6-11 15,12 7-8-15,-12-7-3 0,14 8-14 0,-14-8-5 16,15 8-7-16,-15-8-2 0,17 7-10 16,-17-7-4-16,17 8-2 0,-17-8-4 0,16 7 1 15,-16-7-8-15,14 7-4 16,-14-7 2-16,12 8-4 0,-12-8-1 0,11 7-1 0,-11-7-3 15,0 0-1-15,10 14-1 16,-10-14-4-16,0 0-3 0,7 14-5 16,-7-14-11-16,0 0-14 0,4 11-16 0,-4-11-21 0,4 8-23 15,-4-8-26-15,0 0-42 0,0 0-51 16,7 6-37-16,-7-6-91 0,0 0-169 0,0 0-63 16,0 0-274-16,0 0-178 15</inkml:trace>
  <inkml:trace contextRef="#ctx0" brushRef="#br0" timeOffset="-101949.33">15766 11468 2497 0,'0'0'-39'16,"0"0"42"-16,0 0 26 15,0 0 26-15,0 0 5 0,0 0 18 0,0 0 8 16,0 0 1-16,0 0-4 0,0 0-5 15,0 0-6-15,0 0-3 0,0 0 14 0,0 0 6 16,38-18 13-16,-38 18 12 0,30-5 10 0,-13 3-6 0,2 0 2 16,0 0-8-16,3 0-7 15,-2 0-14-15,0 0-9 0,1 2-7 0,-2-1-12 16,0-1-19-16,-19 2-28 16,34-4-38-16,-22 0-48 0,-12 4-53 0,22-2-59 15,-14 0-47-15,-8 2-74 0,0 0-143 16,0 0-495-16,0 0-361 0</inkml:trace>
  <inkml:trace contextRef="#ctx0" brushRef="#br0" timeOffset="-101719.58">15965 11462 2835 0,'0'0'51'16,"0"0"66"-16,0 0-1 0,5 20-8 0,-5-20 10 16,0 0 8-16,8 22 22 0,-8-22 5 15,6 19-2-15,-4-7-9 0,-2-12-5 0,7 27-10 16,-7-14-13-16,2 2-3 15,-2 2 7-15,0-17-7 0,-2 34-13 0,2-17-30 0,0 2-7 16,0 0-8-16,-2 0-6 16,2 1-4-16,-2-4-7 0,2-16-6 0,0 35-13 15,0-18-18-15,2-6-23 0,-2 2-40 0,2-3-53 16,-2-10-77-16,7 16-64 0,-7-16-115 16,6 5-164-16,-6-5-62 0,0 0-328 15,0 0-337-15</inkml:trace>
  <inkml:trace contextRef="#ctx0" brushRef="#br0" timeOffset="-100419.48">16399 11372 2774 0,'0'0'-63'0,"0"0"41"0,-21-33 10 0,21 33 9 16,-8-22 3-16,3 6 0 15,-1 2 9-15,2-4 6 0,0 2 8 0,0-7 4 0,-2-2 6 16,2 2 11-16,0-1 15 16,2-2 12-16,0 5 9 0,0 0 7 0,2 0-1 15,2 2-6-15,0 0-9 0,0 2-8 0,6 0-3 0,-4 2-12 16,4 0-3-16,-2-1-1 16,2 5-6-16,3-3-7 0,0 5-3 0,4-1-4 15,-3 3 3-15,1 1-6 16,2 2-2-16,1 0-2 0,2 4 0 0,-1 0 4 0,-17 0 5 15,36 10 5-15,-18 1 1 16,2 3 3-16,-3 1 2 0,2 0-3 0,-2 5 0 16,-1 3-5-16,-2-3 0 0,-4 3 2 0,0 2-1 15,-3 0 5-15,-1 1 2 0,-2 0 4 16,-4-2 5-16,0 2 6 0,-4 1-1 0,-2-2-4 16,-3-2-4-16,-3 0 3 15,-2-2 1-15,0-4 1 0,-3 1-7 0,0-6 1 16,-2 2-8-16,5-5 7 0,-4-3-8 15,4-3-5-15,14-3 2 0,-26-3-7 0,26 3 2 16,-25-13 3-16,14 3-12 16,5-1-4-16,6 11-1 0,-11-25 3 0,9 13-2 0,2 12-2 15,4-26 5-15,-4 26-6 0,15-23-4 0,-4 12 1 16,4-1 1-16,1 1-4 16,6-1-1-16,-1 4-2 0,0-1-4 0,2 2-12 15,1 0-17-15,-2 2-22 0,0 1-33 16,-1 1-37-16,1-1-48 0,-4 1-57 0,0 2-74 15,-18 1-166-15,20-6-118 16,-13 6-339-16,-7 0-332 0</inkml:trace>
  <inkml:trace contextRef="#ctx0" brushRef="#br0" timeOffset="-93189.36">17274 11260 1366 0,'0'0'181'16,"0"0"-56"-16,0 0-33 0,0 0-10 0,0 0-11 15,0 0 7-15,0 0-8 16,0 0 5-16,0 0 5 0,0 0 13 0,0 0 5 0,0 0 6 16,0 0 17-16,0 0 12 15,0 0 6-15,0 0-4 0,0 0-2 0,0 0-6 0,0 0-4 16,0 0-8-16,0 0-4 15,0 0-6-15,0 0-4 0,0 0-8 0,27 17-8 16,-27-17-8-16,17 2-5 16,-17-2-4-16,23 0 3 0,-23 0-3 0,32-2 5 0,-13 0-3 15,2 2 1-15,2-2 1 0,-1 2-5 0,-1-2-8 16,0 2-5-16,0 0-3 16,1-2-8-16,-6 1-21 0,-16 1-40 0,32-4-57 15,-19 2-93-15,2-2-94 0,-7-1-229 16,1 1-102-16,-9 4 13 0,0 0-273 0,0 0-203 15</inkml:trace>
  <inkml:trace contextRef="#ctx0" brushRef="#br0" timeOffset="-90859.7">18330 11054 2496 0,'0'0'-85'0,"0"0"30"16,0 0 10-16,6-17 10 0,-6 17 18 0,0 0 5 15,0 0 21-15,0 0 23 16,0 0 10-16,0 0 10 0,0 0 3 0,0 0 10 15,0 0 1-15,0 0 8 0,0 0 2 16,0 0-1-16,0 0 0 0,0 0-12 0,0 0-4 16,0 0-5-16,0 0-4 0,0 0-4 0,-12-21 0 0,12 21-8 15,0 0 1-15,-22-3-7 16,22 3-2-16,-18-5 1 0,4 5-3 0,14 0 3 16,-22-3 0-16,9 3 5 15,13 0 7-15,-28 2 3 0,14-2 3 0,0 1-1 0,-2 1 2 16,1 1 1-16,0 2 8 15,0-1 2-15,3 1 4 0,-2 3-4 16,4 0-1-16,10-8-3 0,-14 19-7 0,7-10-3 0,0 5-4 0,3 1-4 16,4-15-4-16,-2 32-4 15,2-17-2-15,0 3-1 0,2 1 2 0,2 0 0 16,1 0-2-16,0 0 0 16,1 4-1-16,0-5-1 0,0 4 3 0,0-7 2 0,3 2 6 15,0-2 5-15,1-1-3 16,1-3-1-16,1-1-4 0,1-1-4 0,2-1-7 15,-1-1 0-15,4-3 0 16,1-2-11-16,0-2 4 0,2 0-9 0,3-2-6 0,-4-2-19 16,4 1-28-16,1-3-42 0,-1-4-50 0,-4 3-62 15,2-1-65-15,-5-3-123 16,-3 1-201-16,-3 1-386 0,0-2-428 0</inkml:trace>
  <inkml:trace contextRef="#ctx0" brushRef="#br0" timeOffset="-90199.33">18620 11245 2891 0,'0'0'-113'0,"0"0"30"16,0 0 9-16,0 0 10 0,0 0 6 0,0 0 22 0,0 0 23 15,0 0 38-15,0 0 24 16,0 0 24-16,0 0 19 0,0 0 9 0,0 0 8 16,0 0 4-16,0 0 1 0,-13-46-8 15,13 33-9-15,-2-5-15 0,2 0-5 16,0-2-8-16,0 0-11 0,0 0-2 15,2-1-6-15,0 1-5 0,0-2-5 0,2 3-7 16,1 0 0-16,1 2-8 0,1 0-1 16,-1 1-2-16,2 0-1 0,1 3-3 0,3-1-6 15,-3 3-2-15,4 1-1 0,-3 4 1 0,3 1-3 16,-2 1 0-16,1 2-1 16,-12 2-1-16,30 4 0 0,-15 2 1 15,1 3-6-15,4 3 3 0,-1 3-1 0,0 2 3 16,0 1 0-16,-3 1 2 0,2 3 4 0,-2-3 6 15,-3 4-1-15,-2 0 9 0,0-3-7 16,-5 4 5-16,-4-5 2 0,0-1 2 0,-4 2 8 16,-2-3 3-16,-5 0 4 0,-1-2 1 0,-5 3-3 15,-2-4 1-15,1-2-4 16,-6-2-2-16,1-3-1 0,2-1 1 0,-2-3-3 0,-1 1-2 16,4-4-3-16,-4-1 6 15,22 1 1-15,-38-6-6 0,19-2 2 0,2 0-1 16,2 1-4-16,0-2 1 15,3-3 1-15,1 2 1 0,0 1 1 0,3-3-7 16,8 12 0-16,-6-16-5 0,6 16-1 16,0 0-1-16,10-25-3 0,3 18 0 0,0 0-4 15,6 0 0-15,-1 1-8 0,6 2-12 16,4-1-18-16,-3-1-25 0,3 2-35 16,-1-2-48-16,-2 2-72 0,3-1-59 0,-5-2-117 0,-1 3-196 15,-4-5-8-15,-3 0-259 16,-2 2-195-16</inkml:trace>
  <inkml:trace contextRef="#ctx0" brushRef="#br0" timeOffset="-89939.54">18684 10575 3136 0,'0'0'308'0,"0"0"-37"0,-16-7-47 0,16 7-47 16,0 0-30-16,0 0-23 0,0 0-34 16,0 0-38-16,0 0-58 15,0 0-62-15,0 0-69 0,0 0-62 0,0 0-55 16,0 0-149-16,0 0-173 0,0 0-304 0,0 0-248 15</inkml:trace>
  <inkml:trace contextRef="#ctx0" brushRef="#br0" timeOffset="-79439.3">19869 11319 1532 0,'0'0'229'0,"0"0"-100"16,0 0-34-16,0 0 11 0,0 0-6 0,0 0 4 0,0 0 4 15,0 0 1-15,0 0 2 0,0 0 5 16,0 0 0-16,0 0 0 0,0 0 2 16,0 0 4-16,0 0-3 0,0 0-1 15,0 0-13-15,0 0-4 0,0 0-10 0,0 0 0 16,0 0-6-16,0 0-5 0,0 0-15 15,0 0 1-15,0 0-9 0,0 0-6 0,0 0-6 16,0 0-4-16,49 16-7 16,-35-15-2-16,3 2-3 0,-17-3-2 0,38 1-4 15,-18 2-1-15,-2-2-2 0,0-1-2 0,0 2-4 16,-18-2 0-16,30 0-4 0,-15 1-10 16,-15-1-22-16,26-1-34 0,-26 1-33 0,22-3-51 15,-22 3-46-15,22-4-38 16,-16 1-66-16,-6 3-157 0,9-7-493 0,-9 7-357 0</inkml:trace>
  <inkml:trace contextRef="#ctx0" brushRef="#br0" timeOffset="-79169.69">19765 11264 2803 0,'0'0'-47'16,"0"0"60"-16,0 0 24 0,0 0 20 0,0 0 12 16,0 0 6-16,0 0 4 0,0 0 11 15,0 0 6-15,0 0 6 0,0 0-1 0,0 0-4 16,0 0-3-16,0 0 1 16,44-23-13-16,-26 19-9 0,-2 0-7 0,1 3-8 15,5-4-6-15,-2 4-15 16,4-3-23-16,-1-2-40 0,1 3-48 0,-1-2-62 0,0 0-50 15,1-1-47-15,-6 0-97 16,6 1-620-16,-7-1-380 0</inkml:trace>
  <inkml:trace contextRef="#ctx0" brushRef="#br0" timeOffset="-78879.7">20148 11105 2856 0,'0'0'38'0,"0"0"44"16,0 0 4-16,0 0 5 0,-6-13 12 0,6 13 15 15,0 0 9-15,0 0-1 0,0 0-15 0,0 0-11 16,0 0-13-16,0 0-7 16,0 0 5-16,0 0-12 0,0 0-4 0,0 0-9 15,0 0-4-15,0 0-7 0,49 23-6 0,-37-15-4 0,4-1-5 16,-2 3-5-16,0-3-1 16,2 4-5-16,-4-2-2 0,3 1-1 0,-5 0-1 0,-1 2-4 15,0 2 5 1,-5 0 2-16,-2 2-3 0,-2-16 1 0,-6 28-3 0,-3-12-2 15,0-2-1-15,1 2-1 16,-2-1-14-16,1-1-31 0,-1-1-40 0,3-3-60 16,7-10-77-16,-13 18-63 0,13-18-147 0,-6 14-166 15,6-14-347-15,2 9-344 0</inkml:trace>
  <inkml:trace contextRef="#ctx0" brushRef="#br0" timeOffset="-77349.69">21570 11058 2695 0,'0'0'-35'0,"-6"-15"30"0,6 15 17 16,-8-20 26-16,2 10 28 16,0-6 31-16,6 16 20 0,-14-30 16 0,8 13 2 15,0-7-1-15,2 2-4 16,-1-1 6-16,1-2-6 0,2 0 1 0,0 4-4 0,2-2-15 15,0 3-8-15,2 0-8 16,0 1-14-16,2 1-8 0,3 0-5 0,-1 1-13 16,0 4-4-16,5 0-7 0,0 1-4 0,1 2-5 15,1 3-6-15,4 3-1 0,-17 4-6 16,34-2 5-16,-15 8-8 0,1 1-2 16,2 7-2-16,-3-1-2 0,5 6 5 15,-4 2-7-15,2 4-3 0,-6 0-3 0,2 2 3 16,-6 1-2-16,1-1-1 0,-5-1 0 15,-4 0-2-15,1 1 3 0,-5-3-2 0,-2 0 10 16,-5 1 25-16,-1 0 6 0,-2-2 8 0,-3-4-24 16,0 0 0-16,-4-2 4 15,-1-4 0-15,0-2 10 0,-1-1 4 0,2-2 9 0,-2-6 4 16,3-1 7-16,16-1 2 16,-37-7-3-16,22-1-7 0,-2-6-3 0,3 2-5 15,1-5 0-15,2-1 1 16,1-1-6-16,4 4-1 0,2-2-3 0,4 0-8 15,0 2-4-15,2-1-4 0,4 1-7 16,4 2-7-16,0 0-14 0,6-1-14 0,1 1-17 16,1 1-20-16,2 3-24 0,-2-1-22 0,0 0-27 0,-2 3-36 15,-1-1-50-15,0 3-58 16,-2-3-65-16,-1 1-154 0,-5 1-116 0,-7 6-3 16,11-11-365-16,-11 11-415 0</inkml:trace>
  <inkml:trace contextRef="#ctx0" brushRef="#br0" timeOffset="-77029.5">21467 10296 2992 0,'0'0'35'0,"-4"-19"46"16,4 19 33-16,0 0 32 0,0 0 24 0,-6-12 10 0,6 12 16 15,0 0 0-15,0 0-36 16,0 0-6-16,0 0 0 0,0 0-3 0,0 0-9 16,0 0-9-16,0 0-15 0,0 0-13 15,0 0-12-15,0 0-10 0,0 0-10 0,0 0-25 16,0 0-29-16,0 0-41 15,2-15-47-15,-2 15-65 0,0 0-76 0,0 0-67 0,0-15-96 16,0 15-173-16,0 0-75 16,0 0-363-16,0-16-445 0</inkml:trace>
  <inkml:trace contextRef="#ctx0" brushRef="#br0" timeOffset="-76609.61">21522 10241 3105 0,'15'8'-16'0,"-15"-8"-4"0,0 0 9 0,0 0 22 0,13 7 35 15,-13-7 30-15,0 0 13 16,0 0-4-16,0 0-2 0,0 0 1 0,12 5 6 16,-12-5 9-16,0 0 0 0,0 0-4 0,0 0-2 0,0 0-7 15,0 0-4-15,0 0-8 16,0 0 5-16,0 0-2 0,0 0 2 0,0 0-5 16,0 0 0-16,0 0 0 15,0 0-8-15,0 0-5 0,0 0-12 0,0 0 1 0,0 0-7 16,0 0-11-16,0 0-8 15,0 0-9-15,0 0-3 0,0 0 0 0,0 0-3 16,0 0-4-16,8-32 1 0,-8 32-3 0,16-7 0 16,-16 7-4-16,14-4 4 0,-14 4 0 15,0 0 3-15,0 0 10 0,28 8 4 0,-28-8 3 16,11 7 10-16,-11-7-4 16,0 0 2-16,4 16 4 0,-4-16 3 0,0 0 9 15,0 0-6-15,0 0 2 0,-17 28-17 16,17-28 1-16,-9 9 0 0,9-9-1 0,0 0-9 15,0 0 4-15,0 0-26 16,0 0-12-16,0 0-23 0,0 0-16 0,0 0-20 16,-21-21-18-16,21 21-16 0,0 0-34 0,0 0-43 0,9-28-46 15,-9 28-41-15,6-11-91 16,-6 11-147-16,8-10-81 0,-8 10-291 0,0 0-256 16</inkml:trace>
  <inkml:trace contextRef="#ctx0" brushRef="#br0" timeOffset="-76019.08">21497 10265 2635 0,'0'0'-64'15,"0"0"26"-15,0 0 19 16,0 0 35-16,0 0 25 0,0 0 21 0,0 0 19 16,-26 31 5-16,26-31 16 0,0 0 5 15,-10 8 10-15,10-8 13 0,0 0-6 0,0 0-15 16,0 0-11-16,0 0-8 15,0 0-12-15,0 0 0 0,0 0-7 0,0 0 3 16,0 0 2-16,-8-35 2 0,8 35-6 0,0 0-1 0,0 0-2 16,8-30-2-16,-8 30-3 15,6-13-3-15,-6 13-2 0,0 0-7 0,6-14-7 16,-6 14 3-16,0 0-10 16,0 0-2-16,11-9-1 0,-11 9-3 0,0 0-6 15,0 0 3-15,0 0 0 0,0 0 3 16,0 0-3-16,0 0 5 0,0 0 1 0,0 0 12 15,0 0 6-15,0 0 1 0,-17 46-21 16,17-46 3-16,-14 10-1 0,14-10-3 16,-12 10 1-16,12-10-9 0,0 0 10 0,-14 6-7 0,14-6-2 15,0 0-5-15,0 0-5 16,0 0-8-16,0 0-8 0,0 0-14 0,0 0-4 16,0 0-7-16,-4-36-1 0,4 36 2 15,0 0-4-15,14-23 5 0,-14 23-4 16,14-9 0-16,-14 9 2 0,14-6-8 15,-8 4-13-15,-6 2-32 0,0 0-39 0,19 10-58 0,-10-3-64 16,-9-7-69-16,10 15-182 16,-5-5-107-16,1 3-371 0,-6-13-414 0</inkml:trace>
  <inkml:trace contextRef="#ctx0" brushRef="#br0" timeOffset="-74939.58">22415 10951 2876 0,'0'0'-107'0,"0"0"27"16,0 0 21-16,0 0 25 0,0 0 31 0,0 0 33 16,0 0 24-16,0 0 11 0,0 0 2 0,0 0 5 0,0 0 16 15,-29 2 8-15,29-2 10 16,0 0 7-16,0 0 2 0,0 0-5 0,0 0 1 16,0 0-2-16,0 0-5 15,0 0-3-15,0 0-4 0,0 0-6 0,0 0-3 0,0 0-3 16,0 0-16-16,0 0-7 15,0 0-3-15,0 0-6 0,0 0 0 0,0 0 0 16,0 0 1-16,0 0 3 0,0 0 5 0,63 0 5 16,-63 0-5-16,28 0-2 0,-28 0-1 15,27 0-10-15,-27 0-5 0,26 0-3 0,-26 0-8 16,23-2 1-16,-23 2-16 16,19 0-13-16,-9 0-29 0,-10 0-35 0,20 0-50 15,-20 0-72-15,16-4-79 0,-7 3-132 16,-9 1-204-16,15-4 6 0,-15 4-340 0,15-9-340 15</inkml:trace>
  <inkml:trace contextRef="#ctx0" brushRef="#br0" timeOffset="-73619.47">22498 10827 2924 0,'0'0'38'0,"0"0"33"0,0 0 25 0,0 0 20 0,0 0 14 16,-15-7 3-16,15 7 16 16,0 0-6-16,0 0 6 0,0 0-6 0,0 0-6 15,2 38-6-15,-2-38-8 0,2 28-10 16,0-13-14-16,0 3-36 0,0 2-7 0,0-4-4 15,-2 4-4-15,3-1-10 16,-1-3-14-16,0 1-20 0,0 1-28 0,1-3-39 0,-3-15-51 16,2 25-62-16,2-14-57 0,-4-2-71 0,0-9-162 15,6 12-124-15,-6-12-322 16,6 9-308-16</inkml:trace>
  <inkml:trace contextRef="#ctx0" brushRef="#br0" timeOffset="-73279.5">23082 10649 2865 0,'0'0'30'0,"3"-16"19"0,-3 16 2 15,0 0 16-15,0 0 22 0,-18-15 25 16,18 15 5-16,0 0 2 0,-29 0-2 0,29 0 2 15,-30 13-1-15,14-3 2 16,-4 3 6-16,1 4 2 0,0 1-6 0,2 4 13 0,-3 6-16 16,4-5-12-16,1 5-12 0,2 0-9 0,3 0-21 15,1-1 8-15,3-3-34 16,4 4-2-16,0-2-4 0,4-2-1 0,2-2-8 0,0 1-1 16,7-2-4-16,-1-4 3 15,6 0-11-15,0-3-11 0,6-3-20 0,-1-3-18 16,4-3-25-16,-4-3-34 15,3-4-47-15,3 0-63 0,1-5-55 0,-3-3-115 0,0-7-178 16,1 0-56-16,-5-2-292 0,-2-2-289 0</inkml:trace>
  <inkml:trace contextRef="#ctx0" brushRef="#br0" timeOffset="-72689.36">23321 10862 2717 0,'0'0'6'0,"0"0"38"0,0 0 5 15,0 0 19-15,0 0 27 0,-12 7 20 0,12-7 2 16,0 0 0-16,0 0-22 16,0 0-9-16,0 0 2 0,0 0 8 0,8-51 5 15,-4 36-2-15,2-1 0 0,1-4-17 0,4-1-10 0,-3-2-8 16,3-3-2-16,-1 2-1 16,3-3-2-16,-2 3-3 0,-1 1-4 0,0 2 0 15,4 2-7-15,-4 2-7 16,-2 1 1-16,3 7-7 0,-1-1-4 0,-10 10-4 0,24-10-3 15,-24 10-3-15,24 4-2 16,-24-4-2-16,24 16-1 0,-11-5-2 0,-2 7-11 16,2 3-4-16,-1-1-5 0,-4 3-3 0,2 2 6 15,-2-1-8-15,-6 2 3 0,2 0-1 16,-6 2 3-16,0-5 1 0,-2 2 6 0,-4-2 7 16,-4 0 9-16,0-4 9 15,-3 2 7-15,-2-4 5 0,0-2 9 0,-5 1 23 0,4-5 4 16,-4-3 8-16,6-2 1 15,-3-2-1-15,1-4-3 0,18 0-2 0,-31-8-7 16,18-1-7-16,3 1-7 16,1-6-6-16,3 0-3 0,0 2-5 0,6 12-7 15,-2-31-16-15,2 31-13 0,10-28-12 16,-1 16-17-16,5-3-19 0,4 3-15 0,0 0-28 16,4-1-28-16,1 2-44 0,0 2-53 0,0-3-55 15,1 1-73-15,-1-1-168 0,-2 1-114 16,-4 1 18-16,-1-1-236 0,-4 1-179 0</inkml:trace>
  <inkml:trace contextRef="#ctx0" brushRef="#br0" timeOffset="-72419.55">23465 10254 2710 0,'0'0'104'0,"0"0"27"0,0 0 22 15,0 0 31-15,0 0 21 0,0 0 8 0,0 0-10 0,0 0-19 16,0 0-14-16,0 0-28 16,0 0 2-16,0 0-41 0,0 0-11 0,0 0-10 0,0 0-14 15,0 0-17 1,0 0-38-16,20-9-53 0,-20 9-81 0,0 0-99 0,0 0-107 15,0 0-222-15,0 0-68 16,0 0-313-16,0 0-340 0</inkml:trace>
  <inkml:trace contextRef="#ctx0" brushRef="#br0" timeOffset="-69369.45">20948 10599 1334 0,'0'0'365'0,"0"0"-95"0,0 0-86 16,0 0-29-16,0 0-13 15,0 0-12-15,0 0-15 0,0 0-19 16,0 0-13-16,0 0-11 0,0 0-5 0,41-5-8 16,-41 5-5-16,0 0-2 0,23-7-2 0,-10 6-2 15,-13 1-10-15,24-6-1 16,-24 6-6-16,28-2-1 0,-15 0-6 0,-13 2 2 15,26-4-6-15,-26 4 6 0,20-1 9 16,-20 1 2-16,20-3 10 0,-20 3 8 0,16-1 3 16,-16 1 6-16,0 0 4 0,0 0 12 0,22 8 13 15,-22-8 0-15,0 0 0 16,4 19-4-16,-4-19-5 0,2 19-5 0,-2-19-5 0,0 26-7 16,0-9 3-16,0 0-6 15,0-17-7-15,-4 38-6 0,4-17-1 0,-2 0-8 16,4 2-4-16,-4 0-5 0,4 4 0 15,-2-3-4-15,0 3-5 0,2-3 1 16,0 4-10-16,-2-6 8 0,2 3 4 0,-2-2 6 0,0-2-13 16,0 2 2-16,0-4 8 15,0 2 11-15,-2 0 14 0,0-2 3 0,0-2 4 0,-4-2 5 16,-1 2 0-16,-4-3 8 16,-1 1-7-16,-2-3 2 0,-2-3 0 0,-2 1-5 15,-2-3-3-15,1-1-5 0,-1-2-3 16,-2-3-6-16,1 2-7 0,2-3-2 0,0-3-6 15,-1 3-2-15,6-4-8 16,-1 1-17-16,0-1-22 0,2-2-27 0,5 0-29 0,8 6-35 16,-13-11-47-16,13 11-64 0,-4-9-71 0,4 9-111 15,0 0-184-15,4-21-41 16,-4 21-505-16,0 0-756 0</inkml:trace>
  <inkml:trace contextRef="#ctx0" brushRef="#br0" timeOffset="-66984.44">24024 10849 3423 0,'0'0'-143'16,"0"0"42"-16,0 0 22 0,0 0 30 0,0 0 29 0,0 0 23 15,0 0 17 1,0 0 11-16,0 0 2 0,0 0 2 0,0 0-1 0,0 0 10 16,0 0 4-16,0 0 9 0,0 0-3 0,0 0 0 15,0 0 1-15,0 0-7 16,17-23-2-16,-17 23-6 0,0 0-5 0,0 0 0 0,23 1-6 16,-23-1 3-16,0 0-8 15,28 2 3-15,-28-2 1 0,24 2 6 0,-24-2-7 16,23 2 4-16,-23-2-2 0,25 2 1 15,-25-2 1-15,23 0-8 0,-23 0 0 16,21 0-6-16,-21 0-1 0,22-2-1 0,-22 2-23 0,0 0-11 16,27-2-22-16,-27 2-28 15,15-2-41-15,-15 2-42 0,15-2-40 0,-15 2-65 0,11-7-181 16,-11 7-428-16,0 0-223 16</inkml:trace>
  <inkml:trace contextRef="#ctx0" brushRef="#br0" timeOffset="-66589.38">24117 10730 2523 0,'0'0'-94'0,"0"0"19"0,0 0 19 16,0 0 19-16,0 0 21 15,0 0 10-15,0 0 32 0,0 0 30 16,0 0 16-16,0 0 14 0,0 0 16 0,0 0 8 16,0 0-5-16,0 0 13 0,0 0 5 0,0 0-5 15,0 0-2-15,0 0-9 16,0 0-14-16,12 50-10 0,-12-50-5 0,-4 25-7 15,2-12 1-15,-2 2-6 0,2 2 2 16,-2-2-4-16,2 3-3 0,-2-4-8 0,2 4-6 16,-2-3-4-16,1 2-3 0,3-17-7 0,-2 31 1 15,2-20-8-15,0-11-11 16,-2 25-31-16,2-25-48 0,-2 21-52 0,2-21-66 16,-3 18-54-16,3-18-97 0,-2 15-192 15,2-15-346-15,0 0-233 0</inkml:trace>
  <inkml:trace contextRef="#ctx0" brushRef="#br0" timeOffset="-65929.63">24529 10365 2550 0,'0'0'0'16,"8"-16"67"-16,-8 16 14 15,0 0 14-15,4-19 4 0,-4 19 11 0,0 0 32 0,0 0 8 16,0 0-1-16,0 0-4 15,0 0-4-15,0 0-2 0,2 53-10 0,-2-29-4 16,-2 2-8-16,2 5-8 16,0 1-2-16,0 0-14 0,0 7-9 0,2-2-14 0,0 4-6 15,0-5-8-15,0 2-6 0,0-6-2 0,-2 0-7 16,0-1 0-16,0-3-6 0,2 1-12 16,-2-4-9-16,0-2-24 0,0-3-26 0,3-4-39 15,-3 1-47-15,0-17-54 16,1 23-53-16,1-15-80 0,-2-8-164 0,7 10-121 15,-7-10-330-15,0 0-324 0</inkml:trace>
  <inkml:trace contextRef="#ctx0" brushRef="#br0" timeOffset="-65689.21">24790 10704 2851 0,'7'-14'15'0,"-7"14"18"15,0 0 20-15,0 0 33 0,0 0 26 0,0 0 20 0,-30-13 0 16,30 13-6-16,-28 4-11 15,28-4-6-15,-31 8 5 0,14-3-12 0,2 1-3 0,3 1-5 16,-2 3-11-16,6 1-5 16,8-11-5-16,-10 21-6 0,8-11-8 0,2-10-6 15,5 24-5-15,-5-24-7 0,15 25-5 0,-3-13-9 16,0 1-7-16,1-4-16 16,1 3-23-16,2-2-27 0,-4-3-33 0,2 0-50 0,2 1-63 15,-2-2-67-15,-14-6-127 16,21 5-204-16,-10-2-336 0,-11-3-332 0</inkml:trace>
  <inkml:trace contextRef="#ctx0" brushRef="#br0" timeOffset="-65459.45">24949 10917 2922 0,'0'0'30'0,"0"0"27"16,0 0 14-16,0 0 22 15,0 0 13-15,0 0 17 0,15 9 1 0,-15-9-9 16,21-1-11-16,-21 1-6 0,29 0-8 16,-8 0-11-16,-4-2-8 0,4 0-9 0,-21 2-9 15,37-2-15-15,-18 0-34 0,-3 0-31 0,-16 2-34 16,26-5-37-16,-26 5-48 16,23-3-41-16,-23 3-27 0,5-3-37 0,-5 3-80 0,0 0-560 15,0 0-265-15</inkml:trace>
  <inkml:trace contextRef="#ctx0" brushRef="#br0" timeOffset="-65259.52">25127 10905 2693 0,'-19'8'-47'0,"19"-8"38"0,-15 8 45 0,15-8 47 16,-13 9 47-16,13-9 32 0,-12 12 14 0,12-12-2 0,-8 19 0 15,3-9 7-15,5-10-9 16,-7 24 18-16,5-9-1 0,0 1-37 0,2-16-21 16,-4 30 3-16,3-12-18 0,1-2-11 15,-2 4-13-15,0-4-9 0,-3 2-11 0,5 1-5 16,-2 0-11-16,0-2-8 15,2-17-27-15,0 31-37 0,-2-20-40 0,2 1-53 0,0-12-74 16,-3 18-72-16,3-18-88 16,0 0-179-16,5 10-74 0,-5-10 22 0,0 0-263 15,0 0-175-15</inkml:trace>
  <inkml:trace contextRef="#ctx0" brushRef="#br0" timeOffset="-64674.34">25347 10740 2390 0,'0'0'-71'15,"0"0"40"-15,0 0 22 0,0 0 12 0,16-10 30 16,-16 10 25-16,0 0 24 0,6-19 7 15,-6 19 2-15,7-19-6 0,-7 19 7 0,7-24 12 16,-3 8 8-16,3-1 13 0,2-5-7 0,-2 0 10 16,2 2-5-16,0-2 4 15,2 1-12-15,-4 3-6 0,2 0-6 0,2 3-16 0,-2 0-10 16,0 2-7-16,2 3-8 16,0-2-7-16,1 5-5 0,-1-1-6 15,-11 8-1-15,25-3-5 0,-25 3 0 16,25 5-1-16,-12 3-1 0,-2 3 0 0,3 2-7 0,-5 5-5 15,2 1-1-15,0 2-2 16,-2 1-2-16,-4 1-3 0,-1 3-1 0,-2-4 1 16,-2 1-2-16,0 2-2 0,-4-2 1 0,1 1 0 0,-4-1 7 15,-1-2 5-15,-2 1 5 16,-3-4 10-16,0 0 26 0,-1-2-6 0,-3-3 11 16,1 1-6-16,0-5 2 15,2-1-23-15,1-2 3 0,-3-1-8 0,16-5 2 16,-25 3-5-16,25-3 2 0,-21-8 0 15,21 8-2-15,-16-14-3 0,16 14 2 0,-8-20-9 16,6 7 5-16,2 13 0 16,-2-22-6-16,2 22-1 0,2-20-1 0,-2 20-7 0,7-20 7 15,-7 20-5-15,9-18-5 0,-9 18-1 0,16-10-3 16,-16 10-2-16,16-8 1 16,-16 8-4-16,24-4-18 0,-24 4-32 0,29 0-32 0,-15-1-43 15,0 1-57-15,6 1-68 16,-3-2-54-16,-3 1-119 0,2-3-189 0,0 1-19 15,-3 1-366-15,-13 1-464 16</inkml:trace>
  <inkml:trace contextRef="#ctx0" brushRef="#br0" timeOffset="-64209.22">26057 10780 3013 0,'0'0'-45'0,"0"0"48"15,-19 10 45-15,19-10 43 0,0 0 38 16,0 0 22-16,0 0 6 0,0 0-7 15,-11 7-7-15,11-7-11 0,0 0-12 0,0 0-12 16,0 0-11-16,0 0-12 0,0 0-6 16,0 0-9-16,38 6-10 0,-38-6-5 15,21 0-9-15,-21 0-16 0,25 0-24 0,-25 0-33 0,25-2-41 16,-25 2-53-16,19-6-58 16,-19 6-49-16,19-8-65 0,-19 8-135 0,8-11-163 0,-7 6-264 15,-1 5-205-15</inkml:trace>
  <inkml:trace contextRef="#ctx0" brushRef="#br0" timeOffset="-64039.38">26080 10701 2571 0,'-17'-4'18'16,"17"4"60"-16,0 0 27 0,-19-3 34 0,19 3 36 15,0 0 10-15,0 0 4 16,0 0-13-16,-17-4-8 0,17 4-27 0,0 0-13 16,0 0-15-16,0 0-20 15,0 0-4-15,0 0-12 0,50-5-29 0,-50 5-27 16,27-2-44-16,-13-3-59 0,-14 5-72 15,31-3-65-15,-15-1-63 0,-1 1-128 0,-4-1-157 16,3 2-285-16,-14 2-195 16</inkml:trace>
  <inkml:trace contextRef="#ctx0" brushRef="#br0" timeOffset="-62499.54">26605 10292 2362 0,'0'0'-157'0,"0"0"25"16,0 0 31-16,0 0 25 16,0 0 41-16,0 0 20 0,0 0 30 0,0 0 16 15,0 0-4-15,0 0 36 16,-25-2 24-16,25 2 25 0,0 0 25 0,0 0 27 15,0 0 18-15,0 0 19 0,0 0 7 16,0 0 13-16,0 0 5 0,0 0 21 0,0 0-32 16,0 0-20-16,0 0-21 15,0 0-25-15,0 0-13 0,0 0-15 0,0 0-20 16,0 0-10-16,0 0-14 0,0 0-4 0,0 0-7 0,52-12-8 16,-52 12-10-16,34 0-4 15,-15 0-12-15,2-1 6 0,2 1-7 0,1 0-3 16,-4 1-2-16,5-2-4 0,-5 1-7 15,0 0-5-15,-20 0-8 0,37 0-10 0,-24 0-20 16,1-2-21-16,-1 0-30 0,-13 2-35 0,15 0-57 16,-15 0-52-16,0 0-53 15,0 0-44-15,12-4-108 0,-12 4-119 0,0 0-433 0,0 0-438 16</inkml:trace>
  <inkml:trace contextRef="#ctx0" brushRef="#br0" timeOffset="-62209.6">26766 10347 2886 0,'0'0'-144'16,"-10"6"20"-16,10-6 18 0,0 0 34 0,-15 8 26 16,15-8 37-16,0 0 35 0,0 0 21 0,-12 11 25 0,12-11 31 15,0 0 20 1,0 0 7-16,-1 22-3 0,1-22-1 0,-2 15-8 0,2-15-7 16,0 18-8-16,0-18 1 15,2 25 3-15,-2-25-1 0,0 31-9 0,0-17 3 16,-2 6-3-16,2-4-8 0,0 4-3 15,2 2-6-15,-2-3-8 0,0 0-9 0,1 1-6 16,-1-1-5-16,2 2-4 0,2-2-1 0,-4 0-11 16,4 0-5-16,-2-2 0 15,-1-2-7-15,1 1-9 0,-2-16-24 0,2 23-29 0,-2-23-51 16,3 17-70-16,-1-12-70 16,-2-5-83-16,0 0-172 0,7 12-120 0,-7-12-276 15,0 0-251-15</inkml:trace>
  <inkml:trace contextRef="#ctx0" brushRef="#br0" timeOffset="-61739.27">27256 10831 2664 0,'0'0'-40'16,"0"0"43"-16,0 0 27 0,0 0 42 0,0 0 41 15,0 0 24-15,0 0 16 16,0 0-1-16,0 0-4 0,0 0-4 0,0 0 5 0,0 0-11 16,0 0-9-16,0 0-6 15,0 0-8-15,0 0-12 0,0 0-8 0,0 0-10 16,0 0-10-16,0 0 1 15,0 0-15-15,34 8-7 0,-34-8-7 0,29 2-3 16,-13-1-2-16,-16-1-17 0,32 0-26 16,-17 3-35-16,-15-3-44 0,29-3-57 0,-29 3-67 15,23 0-56-15,-12-3-84 0,-2 1-163 0,-9 2-116 16,7-10-219-16,-7 10-183 0</inkml:trace>
  <inkml:trace contextRef="#ctx0" brushRef="#br0" timeOffset="-61559.57">27313 10744 2453 0,'0'0'14'0,"-19"-8"60"0,19 8 28 0,-13-6 42 0,13 6 45 16,0 0 22-16,-18-7-6 15,18 7-26-15,0 0-25 0,0 0-17 0,0 0-14 16,0 0-12-16,0 0-14 0,0 0-11 0,31-18-12 0,-31 18-25 16,25-1-27-16,-25 1-36 15,25-4-43-15,-25 4-53 0,27-3-65 0,-14 2-70 16,-13 1-127-16,23-7-198 15,-12 4-308-15,0 0-247 0</inkml:trace>
  <inkml:trace contextRef="#ctx0" brushRef="#br0" timeOffset="-61059.62">27933 10382 2509 0,'0'0'-97'0,"0"-23"38"0,0 23 14 0,2-19 25 0,-2 19 39 16,2-19 21-16,-2 19 27 16,4-15 24-16,-4 15 9 0,4-14 6 0,-4 14 8 15,0 0 5-15,5-15-12 16,-5 15 4-16,0 0 3 0,0 0-6 0,0 0-4 0,0 0-3 15,0 0-17-15,0 0-3 16,0 0-10-16,3 49-3 0,-3-29-6 0,0-1-5 16,0 2-5-16,5 0-2 0,-5 3-8 15,4 3-3-15,0-2-4 0,-2 2-3 0,3-1-3 16,2-1-2-16,-3 1-2 0,0-3-6 0,-1 2-1 16,1-6-15-16,1 0-25 15,-1-2-36-15,-2-2-45 0,4-1-46 0,-4-1-58 0,2-5-67 16,-4-8-148-16,2 13-526 15,-2-13-374-15</inkml:trace>
  <inkml:trace contextRef="#ctx0" brushRef="#br0" timeOffset="-60529.21">27768 10227 2879 0,'0'0'-57'0,"0"-26"32"15,0 26 18-15,1-19 26 0,-1 19 12 16,2-18 15-16,-2 18 0 0,9-15-6 0,-9 15 0 16,16-16-8-16,-8 9-5 0,-8 7-5 0,25-9 0 15,-8 5-7-15,0 0-1 0,0 2-5 16,4 2-4-16,0 0 13 0,0 4-30 0,7 0-23 16,-4 3-19-16,5 0-7 15,-4 3 10-15,1-2-1 0,-7 2-4 0,6 1 14 0,-7 1 1 16,0 2 9-16,-7-5 0 15,-2 4 0-15,0-2 4 0,-5 3 4 0,-4-14 14 16,0 24 11-16,0-24 17 0,-13 25 20 0,6-11 18 16,-6-3 7-16,3-1 3 0,-6-2 13 15,4 2 6-15,0 0 5 0,-2-4-2 0,14-6-2 16,-20 13 1-16,20-13-8 16,-13 10-12-16,13-10-9 0,-11 4-16 0,11-4-15 15,0 0-21-15,0 0-23 16,0 0-14-16,0 0-13 0,0 0-3 0,0 0 4 0,0 0 3 15,0 0 4-15,0 0 0 16,0 0 2-16,55 4 3 0,-42 1 8 0,1 3-4 16,2-1 5-16,0 5 1 0,1 1 5 15,3 1-4-15,-3 2 4 0,2 2 10 16,-5-1 2-16,1 4 19 0,-2-2 16 0,-5 0 7 0,-2 2 30 16,-1-4 12-16,-3 2 14 15,-2-4 10-15,0-15 1 0,-11 28-5 0,3-14-3 16,-5-4-14-16,-2-1-5 15,-1-1-13-15,-3-1-9 0,2-3-39 0,-1 0-52 16,-1-2-65-16,19-2-73 0,-29 0-67 16,16-2-157-16,1-2-571 0,1-2-408 0</inkml:trace>
  <inkml:trace contextRef="#ctx0" brushRef="#br0" timeOffset="-60099.6">28485 10111 2990 0,'0'0'-51'0,"0"0"6"15,0 0 73-15,0 0 38 0,0 0 24 0,0 0 12 0,13 25-6 16,-13-25-9-16,0 26-6 15,0-8-5-15,2 3 4 0,-2 0-5 0,2 6-2 16,3-1-7-16,-2 0-8 0,2 1-7 0,-1 0-3 0,0 1-3 16,0-1 1-16,-2 0 1 15,2 0 1-15,-1-1 5 0,-2-2-8 0,3-2 6 16,-2 0 3-16,-4-4 4 16,2 1 5-16,-4-1 1 0,3-2 4 0,1-16 2 0,-5 30 5 15,3-18 3 1,2-12 8-16,-4 21 2 0,4-21-4 0,-4 19-6 0,4-19 0 15,0 0-8-15,2 21-12 16,-2-21-9-16,10 10 0 0,-10-10-13 0,22 9-3 0,-5-2-12 16,-1-4-21-16,6-2-26 0,0 4-28 15,-1-5-34-15,2 0-55 0,0-2-64 16,5-1-71-16,-5 0-103 0,0-1-173 0,0-2-64 16,-1 1-348-16,-6 0-407 15</inkml:trace>
  <inkml:trace contextRef="#ctx0" brushRef="#br0" timeOffset="-59329.57">29000 10469 2852 0,'0'0'-81'16,"-5"-15"43"-16,5 15 34 0,0 0 31 15,0 0 29-15,0 0 28 0,0 0 29 0,0 0 13 16,0 0 12-16,-10-12 7 0,10 12 11 0,0 0-5 16,0 0 3-16,0 0 1 0,0 0-6 0,0 0-30 15,0 0-11-15,-30 22-2 0,30-22-6 16,0 0-2-16,-10 13-12 0,10-13-1 0,0 0-4 16,-12 13-5-16,12-13-1 15,0 0-12-15,-6 17-6 0,6-17-5 0,0 0-4 16,-2 19-3-16,2-19-6 0,0 0-2 15,-2 16-3-15,2-16-4 0,0 0-6 0,0 0 0 16,0 20-5-16,0-20-1 0,0 0-1 0,0 0-2 16,2 20-1-16,-2-20 0 15,0 0-3-15,0 17 0 0,0-17 4 0,0 0 0 0,2 19-5 16,-2-19 1-16,0 0 2 16,2 17-3-16,-2-17-2 0,0 0 1 0,4 15-4 15,-4-15 1-15,0 0 2 16,0 0 1-16,0 0 2 0,0 19 4 0,0-19 3 0,0 0-4 15,0 0-4-15,0 0 3 16,0 0-3-16,0 20 2 0,0-20 1 0,0 0-6 16,0 0 1-16,0 0-2 0,0 0-1 15,0 0 1-15,0 0-3 0,0 0 3 0,0 0-3 16,0 16 0-16,0-16 2 0,0 0-4 0,0 0 0 16,0 0 1-16,0 0 3 15,0 0-1-15,0 0 3 0,0 0-3 0,0 0 0 0,0 0-1 16,0 0 0-1,0 0 0-15,0 0-4 0,0 0-1 0,0 0-2 0,0 0 0 16,0 0-1-16,0 0 0 16,0 0-1-16,6 14 0 0,-6-14-1 0,0 0 3 0,0 0 2 15,0 0 3-15,0 0-5 0,0 0 0 0,0 0 1 16,-2 20 3-16,2-20 0 16,0 0 1-16,0 0-2 0,0 0 6 0,0 0 1 0,0 0 5 15,0 0-4-15,0 0 3 16,0 0-2-16,0 0-2 0,0 0-2 15,0 0-3-15,0 0-1 0,0 0-5 16,12-45-1-16,-6 32-12 0,2-6-13 0,5-1-17 0,-2-2-9 16,6-4-9-16,1 0-7 0,2 0-11 15,1 1-11-15,2 4-15 0,0 0-13 16,1 2-13-16,2 2-25 0,-6 4-23 16,6 3-30-16,-1 1-21 0,1 3-11 15,-1-1-9-15,-4 3-33 0,0 0-97 0,1-2-574 0,-4 4-399 16</inkml:trace>
  <inkml:trace contextRef="#ctx0" brushRef="#br0" timeOffset="-58679.45">29677 10281 2946 0,'0'0'-55'0,"0"0"25"0,0 0 31 0,0 0 46 0,0 0 33 16,0 0 10-16,0 0-1 15,0 0-3-15,0 0 0 0,-27 36-6 0,23-23 4 0,4-13 4 16,-12 31 5-16,8-14 2 15,2 0-3-15,-2 2-5 0,2 2 5 0,0-2 4 16,0 0-10-16,0 2 3 0,2-2-8 0,0 0 4 16,-2 0-4-16,4-2-4 0,-2 1-2 15,2-1-5-15,-2-17-10 0,4 24-2 0,0-12-9 16,-4-12 0-16,10 19-7 16,0-12-7-16,-10-7-18 0,14 8-34 0,-4-4-37 15,-10-4-54-15,0 0-58 16,35-9-66-16,-21 0-63 0,-3-1-134 0,4-6-193 0,-5-1-334 15,0-4-388-15</inkml:trace>
  <inkml:trace contextRef="#ctx0" brushRef="#br0" timeOffset="-58389.52">29543 9696 2882 0,'-12'-14'-43'0,"12"14"34"16,0 0 32-16,0 0 63 0,0 0 51 0,0 0 26 16,0 0 5-16,0 0-4 15,0 0-5-15,0 0-1 0,0 0 1 0,0 0 1 0,0 0 17 16,0 0-18-16,0 0-19 16,0 0-18-16,0 0-12 0,0 0-3 0,0 0-21 15,0 0-13-15,0 0-13 16,0 0-24-16,0 0-22 0,28-13-21 0,-28 13-12 15,10-4-28-15,-10 4-35 0,0 0-53 16,0 0-44-16,15 2-58 0,-15-2-71 0,0 0-175 16,0 0-174-16,0 0-288 0,0 0-369 0</inkml:trace>
  <inkml:trace contextRef="#ctx0" brushRef="#br0" timeOffset="-23699.42">6060 6125 378 0,'0'0'86'0,"0"0"-7"0,0 0-19 0,0 0-6 0,0 0-17 15,0 0-4-15,0 0-6 16,0 0 6-16,0 0-2 0,0 0 7 0,0 0 9 0,0 0 6 15,0 0 2-15,0 0 23 16,0 0-7-16,0 0 6 0,0 0 6 0,0 0 6 16,0 0 0-16,0 0-7 0,0 0 3 0,0 0 5 15,0 0-15-15,0 0-4 0,0 0 2 16,0 0-6-16,0 0-2 0,0 0-13 16,0 0 10-16,0 0-8 0,0 0-1 15,0 0 5-15,0 0-2 0,0 0-7 0,0 0 8 16,0 0-5-16,0 0 1 0,0 0 6 15,0 0-1-15,0 0 2 0,0 0 2 0,0 0-2 16,0 0 1-16,0 0 3 16,0 0 4-16,0 0-1 0,0 0-5 0,0 0-6 15,0 0-1-15,0 0-4 0,0 0-4 0,0 0-3 0,0 0-6 16,0 0-2-16,0 0-5 16,0 0 2-16,21-36 1 0,-21 36-1 0,0 0 0 15,0 0 2-15,3-18-4 16,-3 18 1-16,0 0 1 0,0 0 3 0,2-18-8 0,-2 18-2 15,0 0-1-15,2-18 0 16,-2 18-1-16,0 0 0 0,2-17-4 0,-2 17-1 16,0 0-3-16,0-21 2 0,0 21-4 0,0 0-2 15,0-20-2-15,0 20-2 0,0 0-1 16,2-23 2-16,-2 23-2 0,0-16-1 0,0 16-3 16,0 0 1-16,0-20 0 15,0 20 1-15,0 0-2 0,0-23 1 0,0 23-1 0,0 0 3 16,0-24-2-16,0 24 1 15,0-17 2-15,0 17-1 0,2-17-1 0,-2 17-3 16,2-19-1-16,-2 19-1 16,0-19 0-16,0 19-1 0,2-17 3 0,-2 17-2 0,2-17-1 15,-2 17 2-15,0 0-2 0,2-23 2 16,-2 23-1-16,2-15 0 0,-2 15 3 16,0 0-6-16,4-20 7 0,-4 20-3 0,0 0-2 15,2-16 4-15,-2 16 0 16,0 0-2-16,0 0 2 0,2-18-3 0,-2 18 3 15,0 0-3-15,0 0-3 0,0 0 3 16,0 0-2-16,0 0 0 0,3-17-1 0,-3 17 3 16,0 0-3-16,0 0-1 0,0 0-2 0,0 0 2 0,0 0-1 15,0 0-2-15,0 0 5 16,0 0 2-16,0 0-3 0,0 0-5 0,0 0 6 16,0 0 2-16,0 0-4 15,0 0 5-15,0 0-3 0,0 0 2 16,0 0 1-16,0 0-2 0,0 0 3 0,0 0-4 15,0 0 2-15,0 0 2 0,0 0-4 0,0 0 2 16,0 0 1-16,0 0-2 16,0 0 2-16,0 0 0 0,0 0 2 0,0 0-3 15,0 0 0-15,0 0 0 0,0 0 0 0,0 0 1 0,0 0 0 16,0 0 0-16,0 0-1 16,0 0 0-16,0 0-1 0,0 0 2 0,0 0-1 15,0 0-1-15,0 0 1 16,0 0 2-16,0 0-2 0,0 0 0 0,0 0 2 0,0 0-2 15,0 0 1-15,0 0 2 16,0 0-4-16,-25 39-1 0,25-39 2 0,0 0 1 16,0 0-2-16,-11 9 2 0,11-9-2 0,0 0 3 15,-11 7-2-15,11-7 0 0,0 0-1 16,-10 12 2-16,10-12-2 0,0 0 1 0,-13 11-1 16,13-11 1-16,0 0 0 0,-10 12 2 15,10-12-2-15,0 0-2 0,-11 13 3 16,11-13-1-16,0 0 1 0,-9 10 0 15,9-10-1-15,0 0 1 0,0 0 1 0,0 0-5 16,-8 13 4-16,8-13-2 0,0 0 0 16,0 0 1-16,0 0 0 0,0 0 0 0,-8 11-1 15,8-11 4-15,0 0-1 0,0 0-2 0,0 0 1 16,0 0 1-16,0 0-2 16,0 0 4-16,0 0 0 0,0 0 0 0,0 0 2 0,0 0-3 15,0 0 4 1,0 0-1-16,0 0-3 0,0 0 0 0,0 0 1 0,0 0 0 15,0 0 1-15,0 0-5 16,0 0 2-16,0 0 2 0,0 0-3 0,0 0 1 0,0 0-1 16,0 0 1-16,0 0-1 0,14-47-2 0,-14 47 1 15,6-15-2-15,-6 15 2 16,9-16-1-16,-9 16-2 0,7-15 4 0,-7 15 0 16,8-15-2-16,-8 15-1 0,8-14 2 15,-8 14-3-15,7-11 1 0,-7 11-2 16,0 0 3-16,10-15 0 0,-10 15 0 15,6-10-3-15,-6 10 2 0,0 0 0 0,10-11-1 0,-10 11 1 16,0 0 1-16,0 0-5 16,0 0 4-16,10-11-3 0,-10 11 1 0,0 0 1 15,0 0-1-15,0 0 2 0,0 0 1 0,0 0-3 16,0 0 4-16,12-6 0 0,-12 6-1 16,0 0 5-16,0 0-6 0,0 0 1 15,0 0 4-15,0 0-5 0,0 0 4 16,0 0-1-16,0 0 2 0,0 0 2 0,0 0-4 15,0 0 2-15,13-8 1 0,-13 8 0 16,0 0 3-16,0 0-5 0,0 0 1 16,0 0-2-16,0 0-1 0,0 0 2 0,11-10 3 0,-11 10-5 15,0 0 1-15,0 0-5 16,0 0 4-16,0 0-1 0,0 0 1 0,0 0 3 16,0 0-1-16,0 0-2 0,0 0 0 15,0 0 0-15,0 0 0 0,12-7-2 0,-12 7 2 16,0 0 8-16,0 0-6 15,0 0 9-15,0 0-2 0,0 0 1 0,0 0 3 0,0 0 0 16,0 0 1-16,0 0 0 0,0 0-1 0,0 0 0 16,0 0-3-16,0 0 2 15,11 28-3-15,-11-28-1 0,6 11 2 0,-6-11-2 16,4 16 0-16,-4-16-3 0,7 15-27 16,-7-15-45-16,4 18-67 0,1-9-78 0,-5-9-99 15,6 16-221-15,-4-9-436 16,-2-7-413-16</inkml:trace>
  <inkml:trace contextRef="#ctx0" brushRef="#br0" timeOffset="23340.79">1180 16651 1031 0,'0'0'213'15,"0"0"-26"-15,-7-20-51 16,7 20-8-16,0 0-23 0,-3-19 3 0,3 19-4 16,-4-15-4-16,4 15 14 0,0 0 5 15,-4-21-3-15,4 21 7 0,0 0 8 0,-4-15 0 16,4 15 2-16,0 0-14 0,0 0 2 0,-5-17-11 16,5 17-13-16,0 0-6 15,0 0-11-15,0 0-9 0,0 0-9 0,0 0 2 0,0 0 1 16,0 0-1-16,0 0 0 15,0 0 0-15,0 0 0 0,0 0-2 16,29 32-1-16,-22-18-2 0,0-1-5 16,-1 4-4-16,0 1-7 0,3 2-4 0,-1 1-3 15,-2 0-2-15,3 1-2 0,-1 4-4 0,1-4-7 16,-1 3 5-16,1-1-3 16,2-2-5-16,-1 0-1 0,0 0-4 0,-2-4 2 0,2 1-3 15,-3-1 4-15,5-1-11 16,-4-4 8-16,-1 0-1 0,0-1 2 0,3-2 1 15,-10-10 4-15,10 17 4 0,-10-17 7 16,9 9-3-16,-9-9-1 0,0 0-8 0,19 0 3 16,-19 0-4-16,0 0-3 0,17-25-2 0,-9 10-1 15,-2-2-2-15,5-6 1 16,-3-1-11-16,0-3 5 0,1-3-13 0,-1-5 3 0,4 3-2 16,-4-1-2-16,0-1 8 15,-2 1-5-15,1 5-2 0,-3 1 1 0,-1 1 0 16,-1 5 2-16,1 1-2 15,-3 4-1-15,0-2 3 0,0 18 0 16,-6-26-1-16,0 16 2 0,6 10 5 0,-16-11 1 16,16 11 5-16,-17-2 8 0,17 2 3 0,0 0 3 15,-28 17 8-15,17-7-4 0,2 1 2 16,1 0-4-16,-2 3-3 0,7-2 2 16,3-12-4-16,2 30 0 0,-2-30-2 0,11 26 0 15,-1-14-16-15,3-2-18 16,2-3-33-16,-1 1-43 0,2-4-61 0,5-3-73 0,-3 1-70 15,-18-2-128-15,34 0-195 16,-16-3-13-16,-18 3-192 0,23-3-154 0</inkml:trace>
  <inkml:trace contextRef="#ctx0" brushRef="#br0" timeOffset="23980.84">1947 16741 2368 0,'0'0'-40'0,"0"0"34"16,0 0 5-16,0 0 41 0,0 0 11 0,0 0 37 16,0 0 17-16,0 0 10 0,-21 39 0 0,21-39-1 15,0 25-4-15,0-8 0 16,0-17-1-16,0 38-3 0,2-17-6 0,0 4-4 0,0-1-10 16,0 3-9-16,3 0-9 15,1 1-2-15,-2-1-8 0,0 1-6 0,1-1-2 16,-1 0-6-16,0-3 3 15,2 1-7-15,-4-4-3 0,1-1 1 0,0-1 1 16,2-2-6-16,-2-2 3 0,-2 0 2 16,-1-15 10-16,5 21 5 0,-5-21 1 0,4 17-4 15,-4-17-6-15,0 0-4 0,0 0-4 16,0 0-9-16,0 0-4 0,0 0 1 16,0 0-3-16,0 0-6 0,0 0 1 0,-10-57 2 15,10 57-3-15,-3-25 2 16,3 25-3-16,0-24 0 0,4 12-5 0,-4 12 3 0,15-25-8 15,-5 16 5-15,1-3-5 16,2 5 4-16,2 1-8 0,-1 1 2 0,-14 5 3 16,30-4-5-16,-30 4 0 0,28 5 3 0,-11 1 1 15,-5 2 9-15,-1 1 5 16,-2 4 5-16,-3 0 4 0,-2 1 4 0,-2 1 0 0,-2-15 3 16,-4 33 2-16,-2-16-2 15,-5 0-4-15,0 0-4 0,-1-1 2 0,-1-2-9 0,-1-4-10 16,-2-1-24-16,2-3-27 15,14-6-35-15,-29 0-52 0,29 0-62 16,-24-10-78-16,11 2-133 0,4-4-203 16,1-1-7-16,2-2-296 0,6 15-301 0</inkml:trace>
  <inkml:trace contextRef="#ctx0" brushRef="#br0" timeOffset="24330.96">2523 16974 2871 0,'0'0'23'0,"0"0"15"15,0 0 22-15,0 0 44 0,0 0 35 16,23 0 12-16,-23 0-5 0,19-4-16 16,-19 4-15-16,27-4-12 0,-9 1-15 0,0-2-7 0,0 2-8 15,1-3-9-15,-1 1-25 16,0-1-41-16,-2-2-52 0,0 3-61 0,-4-3-66 15,-12 8-78-15,17-14-154 16,-17 14-549-16,0-13-399 0</inkml:trace>
  <inkml:trace contextRef="#ctx0" brushRef="#br0" timeOffset="24480.94">2534 16758 3066 0,'0'0'45'0,"0"0"8"15,-7-13-1-15,7 13-10 0,0 0 18 16,0 0 6-16,0 0-4 0,15-34-7 0,-5 25-11 15,1 0-15-15,0-1-33 0,1 0-36 16,-2-1-54-16,4 1-70 0,-4-1-98 16,2-1-212-16,-12 12-311 0,16-17-88 0</inkml:trace>
  <inkml:trace contextRef="#ctx0" brushRef="#br0" timeOffset="103794.4">6454 5553 867 0,'0'0'121'16,"0"0"10"-16,0 0 18 0,0 0-35 0,0 0-7 15,0 0 1-15,0 0-10 16,16 20-11-16,-16-20 8 0,0 0-3 0,0 0 0 0,0 0 1 15,-4 20 14-15,4-20-7 16,0 0 9-16,0 0-4 0,-6 27-3 0,6-27-11 16,0 19-1-16,0-19-4 0,-2 21-4 0,2-21-8 15,2 23-1-15,0-10-7 16,-2-13-3-16,4 23-6 0,-2-11-8 16,-2-12-3-16,7 22-5 0,-5-12-2 0,-2-10-6 15,9 19 0-15,-9-19-3 0,6 15-2 0,-6-15-4 16,6 12 1-16,-6-12-5 0,0 0 0 15,14 7-1-15,-14-7-2 0,0 0 1 16,0 0-7-16,0 0-2 0,0 0-7 0,33-23-13 0,-27 10-5 16,-2 0-14-16,3-3-4 15,-1-3-3-15,0-2 4 0,1 1-5 0,-1-1 6 0,0-2 2 16,-2 1 4-16,2 2 1 16,0 1 3-16,-2 2 9 0,-2-1 15 0,2 5 11 15,-4 13 11-15,4-23 3 16,-4 23-5-16,2-19-5 0,-2 19-1 0,0 0 1 15,0 0 8-15,-8-17 0 0,8 17 6 0,0 0 0 16,0 0-2-16,0 0 2 0,0 0-1 16,-34 25-3-16,34-25-2 0,-9 15 0 0,9-15-3 15,-6 18-2-15,6-18 1 16,0 0-4-16,4 24-4 0,-4-24-22 0,15 13-30 0,-5-7-39 16,6 0-55-16,-16-6-78 15,27 0-107-15,-10-3-643 0,0 2-398 0</inkml:trace>
  <inkml:trace contextRef="#ctx0" brushRef="#br0" timeOffset="-213594.12">3293 16321 825 0,'0'0'222'16,"13"9"-60"-16,-13-9-20 0,0 0-4 0,7 15-8 15,-7-15 7-15,6 18-6 16,-6-18 2-16,4 21 11 0,0-10 2 0,-2 5 0 0,2-1 10 16,-2 2 4-16,2 2 3 0,-1 0-6 0,1 3-10 15,-1 0-11-15,-1 2-15 16,0 3-15-16,0 0-9 0,-2-1-11 0,2 1-9 15,-2 0-9-15,2 1-11 0,-2-1-2 16,0 0-4-16,0-1-7 0,0-2-5 0,0-1-1 16,0-3-9-16,2 1-22 15,-2-4-25-15,0 0-29 0,0-17-34 0,0 27-42 0,0-27-39 16,0 18-37 0,0-11-49-16,0-7-96 0,0 0-574 0,0 0-314 15</inkml:trace>
  <inkml:trace contextRef="#ctx0" brushRef="#br0" timeOffset="-213084.28">3175 16627 2666 0,'-4'-11'-42'15,"4"11"23"-15,-9-21 11 16,9 21 7-16,-7-18-18 0,7 18 10 0,-4-12 12 16,4 12 13-16,-4-16 6 0,4 16-4 0,0 0-5 15,2-23 10-15,-2 23-9 16,6-17 4-16,-6 17 2 0,13-19-3 0,-2 8 3 0,0 2 2 15,1 1 4-15,3-1-6 16,2-1 0-16,0 4 1 0,0-2 4 0,2 2 13 16,0 3-6-16,0 2-2 0,2-2 0 15,-2 3-2-15,2 3-6 0,-3 0 5 0,0 2-10 16,0 2 5-16,-4 2-4 16,-1-1-2-16,-3 3 1 0,1-2 1 0,-5 3-2 15,-6-12-5-15,5 20 4 0,-5-20 0 0,-2 23-2 16,2-23 0-16,-13 25-5 0,4-11 10 15,-2-3 9-15,1-1 8 0,0 1 3 16,2-2 0-16,8-9-6 0,-18 16 3 16,18-16-5-16,-12 13-5 0,12-13-4 0,-7 10-15 0,7-10-6 15,0 0-8 1,0 0-5-16,0 0 4 0,27 13 1 0,-27-13 2 0,30 5-1 16,-11-1 4-16,-2 2-2 0,2 0 4 0,3 1-2 15,-2 3 6-15,0 0 0 16,-1 1 11-16,-3 2 15 0,0 1 8 0,-4 0 19 15,-4 0 11-15,1 4 8 0,-4-3 7 16,-3 2 3-16,-2 0-6 0,0-17-10 0,-14 34-1 16,6-14-12-16,-4-4-3 15,-4 0-5-15,2-3-7 0,-1 0-8 0,-4-1-30 0,2-6-34 16,-1-3-48-16,-2-3-51 16,20 0-58-16,-32-6-56 0,15-2-99 15,5-2-158-15,2-4-387 0,-2-1-265 0</inkml:trace>
  <inkml:trace contextRef="#ctx0" brushRef="#br0" timeOffset="-212764.23">3935 16313 2614 0,'12'-5'-3'0,"-12"5"44"0,0 0 31 0,0 0 21 16,0 0 29-16,0 0 12 15,28 14 1-15,-28-14-9 0,4 28-6 0,0-13-15 16,-2 4-10-16,0-1-1 16,1 6 7-16,1 1 2 0,0-1 4 0,-2 1-11 15,2 1-9-15,-2 1-10 0,1-3-6 0,-1 4-9 0,2-4-13 16,-2 3-18-16,1-6-32 15,-3-2-37-15,0 2-46 0,0-4-48 0,0 0-60 16,2 1-52-16,-2-18-80 16,-2 24-169-16,-3-11-424 0,1 0-312 0</inkml:trace>
  <inkml:trace contextRef="#ctx0" brushRef="#br0" timeOffset="-211954.22">4032 16734 2463 0,'0'0'-4'0,"0"0"36"15,0 0 7-15,0 0 8 0,0 0 15 0,0 0 12 0,0 0 14 16,0 0 10-16,0 0 3 15,28 23-1-15,-28-23 9 0,12 6 0 0,-12-6 7 16,17 3 4-16,-17-3-1 16,28 3-6-16,-14-2-12 0,4 1-8 0,0 2-15 0,2-4-10 15,-4 4-9-15,3-1-19 16,1-2-22-16,-4 1-34 0,-16-2-43 0,36 1-50 16,-21-1-48-16,2 3-46 0,-17-3-57 0,27 1-113 0,-11 1-554 15,-6 0-334 1</inkml:trace>
  <inkml:trace contextRef="#ctx0" brushRef="#br0" timeOffset="-172913.84">4502 16561 1748 0,'0'0'158'16,"0"0"-81"-16,0 0-18 0,0 0-19 0,0 0-24 15,0 0 9-15,0 0 0 0,0 0-9 16,19 15 7-16,-19-15-9 0,0 0-1 0,0 0 12 15,6 11 9-15,-6-11 14 0,0 0 2 0,0 0 4 16,6 12 18-16,-6-12 5 16,0 0 3-16,9 16 19 0,-9-16 9 0,5 11 7 15,-5-11 5-15,4 17 0 16,-4-17-3-16,6 19 1 0,-6-19-8 0,4 21 0 0,-2-10-12 16,-2-11 1-16,6 23-1 0,-4-8-1 0,3-2-5 15,0 3 1-15,-5-16-8 0,8 30-9 16,-4-16-4-16,0 3-4 0,0-4-10 0,3 3-10 15,-3-4-3-15,0 2-1 16,-4-14-7-16,6 21-4 0,-6-21 2 0,5 17-4 16,-5-17 7-16,6 14 6 15,-6-14-3-15,5 11 15 0,-5-11-3 0,0 0 0 16,0 0-6-16,0 0-5 0,0 0-3 16,0 0-2-16,0 0 1 0,0 0 1 0,0 0-4 15,0-54-3-15,-2 38 5 0,2 16 0 16,-5-32-19-16,5 14-3 0,-2 1 9 15,2-2-11-15,2 0 2 0,0-1-5 0,1 2-1 0,1-3-2 16,0-1 0-16,2 0 1 16,-2-1-2-16,4 3 0 0,0 0-3 0,2-2 7 15,-2 3-6-15,3 1-3 0,1-1 2 16,-1 0-1-16,2 1-1 0,-3 4-2 0,1-2 1 16,0 3-4-16,-3 1-2 0,2 2-12 0,-3-3-17 15,2 4-20-15,-3 1-26 16,-6 8-38-16,10-16-54 0,-3 11-65 0,-7 5-59 0,8-11-111 15,-8 11-176-15,6-10-39 16,-6 10-305-16,0 0-334 0</inkml:trace>
  <inkml:trace contextRef="#ctx0" brushRef="#br0" timeOffset="-172003.97">5060 16871 2739 0,'0'0'-79'0,"0"0"39"16,0 0 16-16,-2-19 9 16,2 19 12-16,0 0 9 0,0 0 12 0,0-25 17 15,0 25 8-15,0 0 13 0,2-24 17 16,-2 24 20-16,2-23 19 0,-2 23 16 0,0-27-2 16,3 12-2-16,0-2 1 0,-1-1-7 0,0-1-8 15,0 1-9-15,2-1-11 0,-2-2-8 16,2 1-7-16,-2 1-5 0,4 1-7 15,-2 0 0-15,1-1-7 0,-1 4 2 16,3-2-2-16,-1 1 0 0,0 3-4 0,1 0-9 16,-1 0-5-16,2 2-5 0,-8 11-5 15,13-22-2-15,-4 15 1 0,1-1-7 16,-10 8-2-16,20-11-1 0,-20 11 0 16,20-5-1-16,-20 5 2 0,26 6 19 0,-11 0-6 15,-1 2-2-15,2 2 4 0,2 2-11 0,-1 2 5 16,0 2-6-16,-2 1 3 15,-3 2-2-15,4-3 2 0,-6 5 6 0,0 0 2 0,-1-2-3 16,0 2-4-16,-5-2 12 16,0 1-6-16,0-1 0 0,-2-2 3 0,-2 2-3 15,0-19-2-15,-2 32 0 16,0-15 1-16,-2-2-10 0,-2 1 6 0,-1-4 1 0,1 2 2 16,-5 0-5-16,3 0 0 0,-4-5-3 0,-2 1-5 15,0-3 2-15,1 0-1 16,-4-1 0-16,0-2-4 0,1 0 1 0,16-4-1 15,-34 0-3-15,34 0-2 0,-33-4 0 16,19-2 2-16,-1 2-2 0,15 4 2 0,-23-10 0 16,12 3-1-16,11 7-4 15,-15-15-2-15,15 15 0 0,-8-19 1 0,8 19-11 16,-4-20 2-16,4 20-2 0,2-20 4 16,-2 20-2-16,12-21-2 0,-4 10 1 0,2 1 3 15,2-2-5-15,0 3 2 0,4-1 0 0,-2 3-2 0,-1-3 0 16,2 5-16-1,0-3-27-15,-1 2-29 0,0 1-35 0,0 0-45 0,1-2-61 16,0 3-57-16,-3-1-80 16,5 2-148-16,-7-1-97 0,-10 4-11 0,22-7-238 15,-22 7-202-15</inkml:trace>
  <inkml:trace contextRef="#ctx0" brushRef="#br0" timeOffset="-171413.85">5151 16089 2533 0,'0'0'-42'0,"0"0"14"0,0 0 8 0,3-16 5 16,-3 16 1-16,0 0 23 0,0 0 14 0,0 0 12 0,0 0 14 15,0 0 11-15,0 0 16 16,0 0 23-16,-15-10 21 0,15 10 15 0,0 0 0 15,0 0-6-15,0 0-2 0,-21-5-14 16,21 5-9-16,0 0-7 0,-13-7-10 0,13 7-4 16,0 0-7-16,-11-10-13 15,11 10-7-15,0 0-8 0,0 0-4 16,0 0-6-16,0 0-3 0,7-26-8 16,-7 26-3-16,0 0-6 0,21-9-3 0,-21 9-2 15,0 0-3-15,25 2 0 0,-25-2-5 0,20 10 4 0,-20-10-4 16,16 11 1-16,-9-3 1 15,-7-8 0-15,13 17 3 0,-13-17 9 16,8 16 12-16,-8-16 5 0,0 16 7 16,0-16 1-16,0 0 0 0,-8 21 4 0,8-21 3 0,0 0-3 15,-16 11-2-15,16-11 0 16,0 0-5-16,-22-1-4 0,22 1-4 0,0 0-4 16,0 0-5-16,-22-18-11 0,22 18-11 0,0 0-20 15,-2-18-22-15,2 18-28 0,0 0-36 16,0 0-55-16,22-23-63 0,-14 19-59 0,-8 4-124 15,14-7-181-15,-14 7-368 16,0 0-387-16</inkml:trace>
  <inkml:trace contextRef="#ctx0" brushRef="#br0" timeOffset="-161293.88">11987 14196 1137 0,'0'0'202'0,"0"0"-57"15,-4-16-29-15,4 16-41 0,0 0-2 16,0 0-6-16,0 0-2 0,0 0-2 0,0 0-8 16,0 0-9-16,0-18 13 15,0 18-17-15,0 0 13 0,0 0 1 0,0 0 7 0,0 0 2 16,0 0 1-16,0 0-1 16,-2-18 6-16,2 18 1 0,0 0 6 15,0 0-2-15,0 0 0 0,0 0 8 0,0 0 1 0,0 0 2 16,0 0 0-16,0 0-2 0,0 0-3 15,0 0-6-15,0 0-1 0,0 0-7 0,0 0-10 16,0 0 1-16,0 0 9 16,0 0 8-16,0 0-2 0,0 0-3 0,0 0-8 15,0 0-8-15,0 0-1 16,0 0-11-16,0 0-2 0,-7 50-3 0,7-50-4 16,0 23-1-16,0-8-7 0,0-15-3 0,5 30-1 0,-5-12-1 15,2-1-3-15,0 1 0 16,-2-2-1-16,2 3-3 0,0-2-1 0,0 2 2 15,0-1-3-15,-2-1-1 16,3-2 0-16,0 3-6 0,-3-18 7 0,3 30-5 0,-1-17 6 16,-2-13-5-16,2 25-1 15,-2-13 0-15,0-12 2 0,2 18-2 0,-2-18 2 0,2 15-6 16,-2-15 11-16,0 0-5 16,4 19 5-16,-4-19-1 0,0 0 3 0,2 16 3 15,-2-16-3-15,0 0-6 0,0 0 11 0,14 9 1 16,-14-9 2-16,0 0-4 0,0 0-1 15,24-6-4-15,-24 6 4 0,0 0-11 16,25-16 3-16,-16 6 1 0,0-2-1 16,1-1-3-16,3-4-5 0,-2-2 3 0,0-4 1 15,-1 0-2-15,1-2-1 16,-3 1-2-16,1-1 3 0,1-2-4 0,-4 3 3 16,3-1-4-16,-3 0-3 0,2 1 6 0,-3 0-17 0,1 1 2 15,-4 6 0-15,2 0 4 16,-2 0 2-16,-2 17-1 0,0-28 1 0,0 14 3 15,0 14-2-15,-6-18 3 16,6 18-1-16,-10-13 6 0,10 13 3 0,0 0 9 0,-24-1-2 16,24 1 6-16,0 0 0 15,-20 19 2-15,20-19 0 0,-11 21-1 0,7-10-3 16,4-11 2-16,-2 25-4 16,2-25-3-16,4 27 3 0,0-16-4 0,5 3-9 0,1-6-26 15,3 2-33-15,3-4-58 0,-1-2-77 0,8-2-77 16,-4-4-158-16,2-2-172 15,-1 0 8-15,3 0-293 0,-6-1-260 0</inkml:trace>
  <inkml:trace contextRef="#ctx0" brushRef="#br0" timeOffset="-160893.95">12580 14427 2658 0,'0'0'-37'0,"-36"-23"16"0,36 23 14 0,0 0 16 16,0 0 29-16,0 0 27 16,-21 21 24-16,21-21 15 0,-12 18 10 0,5-7-1 15,1 1-1-15,-3 2 2 16,2 0 2-16,4 0-3 0,-1 1 1 0,-1 3-6 0,1-3-8 16,2 2-13-16,2-17-10 15,0 32-6-15,2-14-8 0,0-4-8 0,-2-14-5 16,7 28-14-16,-2-14-18 0,1-6-26 0,-6-8-26 0,12 15-41 15,-12-15-48-15,15 10-66 16,-15-10-47-16,16-1-98 0,-16 1-154 0,15-9-388 16,-15 9-242-16</inkml:trace>
  <inkml:trace contextRef="#ctx0" brushRef="#br0" timeOffset="-160723.9">12454 14211 2959 0,'0'0'149'0,"0"0"-15"0,0 0-17 16,2-19-17-16,-2 19-12 16,0 0-13-16,0 0-11 0,0 0-34 0,4-15-52 0,-4 15-59 15,0 0-57 1,0 0-35-16,0 0-26 0,0 0-78 0,0 0-587 0,0 0-220 16</inkml:trace>
  <inkml:trace contextRef="#ctx0" brushRef="#br0" timeOffset="-158703.97">13210 14409 2426 0,'0'0'-150'15,"0"0"19"-15,0 0 9 0,0 0 16 0,0 0 24 0,0 0 25 16,0 0 24 0,0 0 39-16,0 0 11 0,-14 4 27 0,14-4 18 0,0 0 6 15,0 0 8-15,0 0 9 16,0 0-7-16,0 0 3 0,0 0-13 0,0 0-7 16,0 0 1-16,0 0-10 0,0 0-4 0,0 0-2 15,0 0 3-15,0 0 5 0,0 0 0 16,0 0 0-16,0 0 5 0,0 0 7 0,0 0-5 15,0 0-3-15,0 0-1 16,0 0-4-16,0 0-1 0,0 0-4 0,0 0 2 16,0 0-7-16,0 0-2 15,0 0 0-15,0 0-1 0,0 0 1 0,0 0-4 0,0 0 7 16,0 0 1-16,0 0 2 16,0 0 3-16,0 0 1 0,0 0-2 0,0 0 0 0,0 0-7 15,0 0-5-15,0 0 0 0,0 0-2 0,0 0-1 16,0 0-1-16,0 0-4 15,0 0 0-15,0 0-1 0,0 0 3 0,0 0-1 16,0 0 2-16,0 0-4 0,0 0 0 16,0 0 0-16,0 0-2 0,0 0 0 0,0 0-2 15,0 0 0-15,0 0-3 16,0 0-2-16,0 0-2 0,0 0 1 0,0 0-3 16,0 0 0-16,0 0-4 0,0 0 8 15,0 0 0-15,0 0 2 0,0 0 3 16,0 0 5-16,0 0 8 0,0 0-10 0,0 0 1 0,0 0-2 15,0 0-4-15,0 0-4 16,0 0-3-16,0 0 1 0,0 0-4 0,0 0 0 16,0 0-2-16,0 0-2 0,0 0 1 15,0 0 0-15,0 0-2 0,38 15 0 0,-38-15 0 16,0 0-2-16,0 0 1 16,18 4-2-16,-18-4 1 0,0 0 1 0,0 0-1 15,20 2 7-15,-20-2 1 0,0 0-2 0,0 0 9 16,19 2-4-16,-19-2 5 0,0 0 4 15,24 0-1-15,-24 0 1 0,18 3-1 0,-18-3-3 16,25 0 0-16,-25 0-8 16,27 1-17-16,-27-1 1 0,26-1 0 0,-26 1-1 0,25 1 1 15,-25-1 1 1,23 0-4-16,-23 0-19 0,20 0-21 0,-20 0-57 0,0 0-90 16,22-6-92-16,-22 6-212 0,8-6-98 0,-8 6 18 15,0 0-307-15,8-11-256 16</inkml:trace>
  <inkml:trace contextRef="#ctx0" brushRef="#br0" timeOffset="-155883.98">13742 13985 2633 0,'0'0'-89'0,"2"-22"12"0,-2 22 7 16,0 0 4-16,0 0 16 0,0 0 25 0,4-16 9 15,-4 16 21-15,0 0 3 16,0 0 15-16,0 0 34 0,6-14 10 0,-6 14 14 16,0 0 6-16,0 0 3 0,0 0-9 15,0 0 3-15,0 0 1 0,0 0 0 0,0 0-7 16,0 0 4-16,0 0-1 16,0 0-6-16,0 0-4 0,0 0-4 0,-6 61-3 15,4-46-5-15,0 2-5 0,0 3-8 0,0-1-3 0,-1-1-2 16,-1 4-1-16,2 0 1 15,0-2 3-15,-1 0 2 0,3 2 4 0,-2-2 6 0,0 1-4 16,2 0 5 0,-3-3 3-16,3 4 2 0,0-5-2 0,0 2 0 0,0-19-1 15,3 31 2-15,-1-18 4 16,-2-13 3-16,2 21 0 0,-2-21 2 0,5 20-3 16,-1-11-3-16,-4-9-4 0,7 13-4 0,-7-13 0 0,8 13-13 15,-8-13-3-15,16 7-8 16,-16-7-14-16,17 3-25 15,-17-3-31-15,21 0-37 0,-21 0-44 0,30-3-48 16,-14 0-41-16,5-1-35 0,-2 4-22 0,-1-3-45 16,0-1-83-16,2 3-96 0,-4-2-394 15,-2 1-251-15</inkml:trace>
  <inkml:trace contextRef="#ctx0" brushRef="#br0" timeOffset="-155053.63">14310 14225 2668 0,'-11'-18'-47'15,"11"18"19"-15,-12-15 13 0,2 9 18 0,10 6-6 16,-23-11 21-16,11 5 10 0,12 6 9 15,-26-3 10-15,26 3 12 0,-27 3 3 0,27-3 15 16,-27 11 6-16,13-2-1 0,5 1 2 0,-2 0-2 16,2 4-5-16,0-3-1 15,5 4-8-15,4-15-5 0,-5 27-6 0,5-14-5 0,0-13-3 16,4 23-7-16,-1-12 1 16,-3-11-5-16,11 20-4 0,-4-13-2 0,-7-7-3 0,18 8-6 15,-18-8 0-15,20 4-2 0,-20-4-3 16,0 0-4-16,34-14-1 0,-24 5-2 15,1-4-2-15,2-5-6 0,-3-4 3 0,-2-3-3 16,3-6-4-16,-5-5-2 16,4-4 1-16,-4 2 3 0,-1-1-1 0,1 2 10 15,-1 1 18-15,-1-1 4 0,-4 7 12 16,3 0 7-16,-1 0 6 0,-2 3 7 0,2-1-2 16,-2 5 1-16,0 3-5 0,0 0-2 0,2 0-7 0,-2 3 0 15,0 17-2 1,0-29-9-16,3 18-3 0,-3 11-8 0,0-21-2 0,0 21 3 15,0 0 6-15,0 0 5 16,0 0 4-16,0 0 0 0,0 0 15 0,0 0-6 16,-7 70 6-16,5-39-7 15,2 1-4-15,-3 6-4 0,3 3-5 0,3 0-7 0,-1 3-1 16,0-4-4-16,3 2-7 16,1-5-5-16,-1 4-20 0,1-5-27 0,2-1-35 0,-2-6-39 15,0-2-47-15,1-4-60 0,3-2-51 0,-3-6-95 16,3-3-164-16,-5-5-94 15,8-3-327-15,-6-1-368 0</inkml:trace>
  <inkml:trace contextRef="#ctx0" brushRef="#br0" timeOffset="-154873.63">14558 14068 2961 0,'0'0'53'0,"0"0"36"0,0 0-10 15,0 0-4-15,0 0 7 0,0 0 2 16,0 0 1-16,0 0-1 0,0 0-10 15,0 0-8-15,0 0-4 0,-2 57-10 0,2-57-6 16,2 25 2-16,2-11-8 0,0-1-16 0,-4-13-36 16,6 22-50-16,1-12-85 0,0-2-61 15,-7-8-100-15,12 8-671 0,-4-7-431 0</inkml:trace>
  <inkml:trace contextRef="#ctx0" brushRef="#br0" timeOffset="-154713.88">14575 13741 3438 0,'0'0'167'0,"-2"-18"-20"16,2 18-19-16,0 0-16 0,-1-19-13 0,1 19-17 15,0 0-32-15,0 0-52 0,0 0-67 16,0-19-76-16,0 19-44 0,0 0-42 0,0 0-55 16,0 0-141-16,0 0-449 0,0 0-244 0</inkml:trace>
  <inkml:trace contextRef="#ctx0" brushRef="#br0" timeOffset="-153883.92">14507 14507 2594 0,'0'0'-92'16,"0"0"19"-16,0 0 11 0,-33 0 0 0,33 0 7 0,0 0 10 15,0 0-2 1,-20-5 10-16,20 5 4 0,0 0 8 0,-22-5-2 0,22 5 8 15,0 0 0-15,-21-2-5 16,21 2-4-16,-18-1 1 0,18 1-2 0,0 0-7 16,-28 1 4-16,28-1 1 0,-21 4 14 15,21-4 24-15,-21 3 16 0,21-3 24 0,-20 3 31 16,20-3 16-16,-22 2 31 16,22-2 15-16,-22 1 15 0,22-1 5 0,-21 5 8 15,21-5 0-15,-22 2 3 0,22-2 1 0,-16 0 0 0,16 0-9 16,0 0-16-1,-20 3-36-15,20-3-11 0,0 0-11 0,0 0-6 0,0 0-7 16,-20 0-9-16,20 0-6 16,0 0-10-16,0 0-3 0,0 0-6 0,0 0-5 0,0 0 4 15,0 0-11 1,0 0-3-16,74-7-2 0,-54 4-4 0,9 2-2 0,0 1-1 16,7-2 3-16,4-1 2 0,3 0-4 0,0 1-2 15,5 2-4-15,-6-2 2 16,0 1-2-16,-3 1-4 0,-3-3-2 15,-4 3-8-15,1 0-21 0,-8 0-20 0,-2-2-37 16,-1 2-43-16,-4 0-60 0,0 2-47 0,-7-2-72 16,-11 0-162-16,13 3-113 0,-13-3-288 15,0 0-224-15</inkml:trace>
  <inkml:trace contextRef="#ctx0" brushRef="#br0" timeOffset="-153304.09">14543 14799 2633 0,'0'0'-6'0,"0"0"47"16,0 0-11-16,0 0 12 15,0 0 2-15,-36-13 12 0,36 13 16 0,-16-9 16 16,16 9 9-16,-19-8 4 0,19 8 6 0,-20-5 6 15,20 5 1-15,-26-2 6 0,26 2-3 16,-25 2 1-16,10 2-2 0,15-4-13 0,-27 9-7 16,14-1-14-16,-3-1-6 15,7 0-10-15,0 5-28 0,9-12 2 0,-18 22-5 0,14-11-6 16,-1 0-2-16,5-11 0 16,-4 22-4-16,4-22-4 0,0 21 0 0,0-21-3 15,6 20-3-15,-6-20 1 0,7 19-5 0,0-11-3 16,-7-8-9-16,14 13-3 0,-14-13-13 15,15 6-7-15,-15-6-8 0,20 2-6 0,-20-2-8 16,0 0-2-16,26-9 1 16,-26 9 0-16,15-16 2 0,-5 2 4 0,-4 2-1 15,1-5 1-15,-1-8 1 16,0 0-1-16,-1-2 4 0,-2-2 8 0,-1 3 9 16,1-3 25-16,-1 4 8 0,0 3 15 0,0 0 11 0,-2 6 11 15,2-2 2-15,-2 18-4 16,2-29-4-16,-2 29-8 0,3-19-2 15,-3 19 5-15,0 0 2 0,0 0 2 0,0 0 2 16,0 0-4-16,0 0 7 0,0 0-3 0,0 0 2 16,4 55-3-16,-2-35 1 15,1 3-5-15,1 0-5 0,1 1-2 0,2 3-2 16,-1-2-5-16,4 3-2 16,-4-3-3-16,3 2 4 0,0-2-7 0,0-1-17 0,0-2-34 15,-3-2-35-15,0-5-54 0,0-1-73 0,3 0-56 0,-5-6-141 16,2 0-194-16,-6-8 9 15,14 4-279-15,-14-4-210 0</inkml:trace>
  <inkml:trace contextRef="#ctx0" brushRef="#br0" timeOffset="-153103.88">14645 14873 2855 0,'0'0'159'15,"0"0"0"-15,0 0-15 16,4-15-18-16,-4 15-12 0,0 0-1 0,12-10 0 15,-12 10-9-15,20-5-11 16,-20 5-11-16,22-7-9 0,-6 5-8 0,-16 2-7 0,27-4-5 16,-12 3-13-16,-15 1-34 15,23-6-50-15,-23 6-59 0,22-5-70 0,-14 3-45 0,-8 2-33 16,17-5-30 0,-17 5-44-16,3-9-576 0,-3 9-282 0</inkml:trace>
  <inkml:trace contextRef="#ctx0" brushRef="#br0" timeOffset="-152904">14809 14781 2671 0,'0'0'-62'16,"0"0"44"-16,0 0 39 15,0 0 52-15,-21-2 35 0,21 2 34 0,0 0 28 0,0 0 19 16,0 0-4-16,-15 25-10 16,15-25 1-16,-4 19-2 0,4-19-7 0,-1 27-5 15,1-11 14-15,0-16-15 16,-3 33-12-16,3-16-16 0,3 1-16 0,-3-2-13 16,1 1-10-16,3-1-12 0,-1 2-6 0,1-3-31 0,2 0-27 15,0-2-27-15,4-3-33 16,-5-3-47-16,4-2-51 0,-9-5-66 15,20 0-49-15,-20 0-58 0,18-15-132 0,-11 4-138 16,-1-2-14-16,-1-5-262 0,-3-2-213 0</inkml:trace>
  <inkml:trace contextRef="#ctx0" brushRef="#br0" timeOffset="-147683.91">15265 14444 2553 0,'0'0'-77'0,"0"0"15"0,0 0 16 0,0 0 22 15,0 0 16-15,0 0 34 0,0 0 29 16,0 0 22-16,0 0 31 0,0 0 29 15,0 0 12-15,0 0 11 0,0 0 3 0,54 0 4 0,-54 0 0 16,0 0-6-16,20 3-10 16,-20-3-11-16,16 4-11 0,-16-4-11 0,20 3-14 0,-20-3-12 15,21 7-7 1,-21-7-13-16,26 1-10 0,-12 2-10 0,-14-3-16 16,26 0-25-16,-26 0-33 0,27 0-42 0,-27 0-42 0,24-3-56 15,-14 3-51-15,2-1-53 16,-12 1-96-16,20-7-153 0,-12 7-407 0,-8 0-326 0</inkml:trace>
  <inkml:trace contextRef="#ctx0" brushRef="#br0" timeOffset="-147334.08">15879 13821 2826 0,'4'-17'17'0,"-4"17"15"15,2-14-8-15,-2 14-1 0,0 0 1 0,0 0 16 16,0 0 18-16,0 0-5 0,0 0 3 0,0 0-7 15,0 0-5-15,-2 65 4 0,2-38 3 16,-2 0 15-16,4 3 1 0,-2-2-5 0,0 3-6 16,2-1-4-16,0-1-6 0,0 0-2 15,2-3-7-15,-2 1-7 0,-2-7-10 0,2 0-21 16,1-1-29-16,-1-3-42 16,-2-16-37-16,2 22-57 0,0-14-39 0,-2-8-74 0,0 0-621 15,0 0-285-15</inkml:trace>
  <inkml:trace contextRef="#ctx0" brushRef="#br0" timeOffset="-146993.79">15838 13866 2693 0,'-2'-23'-39'0,"2"2"51"0,0 4 11 0,0 17 8 15,0-30 23-15,0 17 11 16,0 13-2-16,6-27 0 0,-1 14-5 0,-5 13-6 16,11-25-8-16,-3 13-5 0,0 2-4 0,3-1-6 0,4 4-2 15,0-1-5 1,1 2-2-16,4 3-4 0,-1-1 5 0,0 4-8 0,-19 0 7 15,35 7 1-15,-15-3-3 16,-8 6 10-16,1-3 6 0,-2 5 0 0,-5 1 15 16,-6-13 7-16,4 23 5 15,-4-23 7-15,-8 29 4 0,2-14 11 0,-5 4 5 0,0-2 7 16,-1 0 0-16,-2 0 4 16,2 0-3-16,2-1-7 0,-3 1-3 0,2 2-4 15,1-2 0-15,-1 2-7 0,1 2 20 0,6-4-13 0,-1 3-14 16,3-2-7-16,2 1 5 15,2 3-15-15,3-1-7 0,3 1-15 0,0-2-26 16,3-1-28-16,1-2-40 16,4-2-43-16,0-2-51 0,2-2-63 0,0-3-65 0,-1-4-135 15,2-1-191-15,0 0 33 16,1-3-275-16,-20 0-202 0</inkml:trace>
  <inkml:trace contextRef="#ctx0" brushRef="#br0" timeOffset="-146774.04">16420 14086 2736 0,'0'0'77'0,"0"0"8"16,0 0-5-16,0 0 11 0,0 0 13 15,0 0 20-15,0 0 7 0,-14 49 4 0,10-34-10 16,-1 2-8-16,3 2-10 16,0 2-4-16,2 1-8 0,0-2-7 0,4 7-7 15,3-2-8-15,-1 0-6 0,2-3-10 0,3 1-17 0,0-2-25 16,-1-4-25-16,0-1-45 15,-1-5-49-15,2-3-60 0,2-1-53 0,-5-7-66 16,-8 0-158-16,0 0-535 0,21-12-427 16</inkml:trace>
  <inkml:trace contextRef="#ctx0" brushRef="#br0" timeOffset="-146604.13">16493 13834 3182 0,'0'0'109'16,"-3"-20"23"-16,3 20 0 0,0 0 11 0,0 0 2 0,-4-16 8 15,4 16-2-15,0 0 13 16,0 0-20-16,0 0-19 0,0 0-10 0,0 0-15 0,0 0-22 16,0 0-24-16,-6-13-42 15,6 13-56-15,0 0-64 0,0 0-91 0,0 0-67 16,0 0-164-16,0 0-174 16,0 0-379-16,0 0-444 0</inkml:trace>
  <inkml:trace contextRef="#ctx0" brushRef="#br0" timeOffset="-141928.39">17218 14112 1317 0,'0'0'236'0,"0"0"-79"16,0 0-21-16,0 0-13 0,0 0-31 16,0 0-2-16,0 0 9 0,0 0-11 0,0 0 14 0,0 0 5 15,0 0 14-15,0 0 10 0,0 0 8 0,0 0 6 16,0 0 13-16,0 0-1 15,0 0-9-15,0 0-5 0,0 0-6 0,0 0-7 0,38 19-16 16,-38-19-10 0,22 4-9-16,-10-2-12 0,-12-2-9 0,32 4-7 0,-13-2-9 15,1-2-1-15,0 0-10 16,2 0-7-16,-22 0-1 0,38-2-15 0,-21 2-18 0,-17 0-21 16,30-2-28-1,-30 2-29-15,25 0-36 0,-25 0-43 0,19 0-51 0,-10 0-41 16,-9 0-82-16,0 0-175 0,12-2-436 0,-12 2-355 15</inkml:trace>
  <inkml:trace contextRef="#ctx0" brushRef="#br0" timeOffset="-141174.05">17672 13814 2803 0,'0'0'-80'0,"0"0"31"0,0 0 27 0,0 0 22 16,0 0 18-16,0 0 26 15,0-20 17-15,0 20 13 0,0 0 11 0,0 0-2 16,0 0-3-16,0 0 10 0,0 0 10 16,0 0 13-16,0 0 6 0,0 0-8 0,0 0-11 15,0 0-10-15,0 0-8 0,0 0-4 0,0 0-10 16,0 0-3-16,23 42-10 0,-21-31-5 15,2 3-5-15,-4-14-4 0,9 28-5 0,-5-10-1 16,-2-3-3-16,2 2-2 16,1 2-2-16,-3-2-3 0,2 2-1 0,-2 0-4 0,2-2 3 15,0 1-5 1,0-1-3-16,1-5 1 0,-1 4-4 0,3-2 4 0,-7-14-4 16,8 23-1-16,-2-14 2 0,-6-9-4 0,11 18 1 0,-7-11-3 15,-4-7 2-15,15 9-2 16,-15-9 1-16,17 7-8 0,-17-7-1 0,17 0-6 15,-17 0-4-15,0 0-7 16,31-13-6-16,-19 5 0 0,0-2-8 0,0-6-8 16,1 1-4-16,0-5-3 0,0-2 0 15,-1-3 2-15,-2 2 3 0,4-4 6 0,-2 5 0 16,-1-1 10-16,-3 2 0 16,1 0 8-16,-1 1 8 0,-1 2 6 0,-3 4 7 15,0-1 3-15,0 2-1 0,-4 13 1 0,2-23 0 16,-2 23 6-16,0-19 0 0,0 19 7 15,0 0 9-15,-12-15 10 0,12 15 2 0,0 0 2 16,-21-2-1-16,21 2 0 16,0 0-3-16,0 0 4 0,-28 15 0 0,28-15-7 15,-8 14-1-15,8-14-6 16,-4 14 1-16,4-14-3 0,0 0-2 0,6 25-2 0,-6-25-1 16,12 7-9-16,-12-7-18 0,24 7-25 0,-12-5-38 15,-12-2-38-15,33-2-55 0,-17-2-59 16,1 1-84-16,-2-1-162 0,0 1-134 0,-3-4-273 15,1 1-239-15</inkml:trace>
  <inkml:trace contextRef="#ctx0" brushRef="#br0" timeOffset="-139923.68">18272 14025 2633 0,'0'0'-40'0,"4"-26"19"0,-4 26 5 15,0 0 14-15,0 0 5 0,0 0 8 0,0 0 27 16,0 0 8-16,0 0 6 16,0 0 9-16,0 0 13 0,0 0 19 0,0 0 10 0,0 0 6 15,0 0 0-15,6 38-1 16,-6-38-5-16,-6 28-8 0,6-13-13 0,-2 0-5 16,0 2-8-16,2 2-6 0,-2 0-8 0,2 0-8 15,0 1-3-15,2-2-2 16,0 1-7-16,-2 0 0 0,2-2-8 0,2 1-1 15,-2-3-4-15,-2-2 1 0,2-1-5 16,-2-12-4-16,2 23 5 0,-2-13 6 0,0-10 3 16,2 14 7-16,-2-14-10 15,0 0 1-15,0 12-4 0,0-12-3 0,0 0-1 16,0 0-5-16,0 0-5 0,0 0-1 16,0 0-5-16,8-44 2 0,-4 32-5 0,2 0 0 15,1 0-1-15,2 1 1 0,-1-1-2 0,0 4-2 16,1-1 4-16,3 1 0 0,-3 2-2 15,2 2 1-15,-11 4 1 0,20-4 5 0,-8 4 7 16,-12 0 13-16,16 8 3 0,-9-4 7 16,-1 4 4-16,-6-8 8 0,8 16 4 15,-8-16 6-15,0 20-4 0,0-20-9 16,0 0 16-16,-14 30-9 0,3-19-6 0,1-2-2 16,-1 1-3-16,11-10-5 0,-25 13-15 0,14-10-36 0,-2-1-39 15,13-2-51-15,0 0-72 16,-25-5-69-16,19-1-47 0,6 6-203 0,-5-15-116 15,5 15-328-15,0 0-364 16</inkml:trace>
  <inkml:trace contextRef="#ctx0" brushRef="#br0" timeOffset="-139643.95">18825 14204 2825 0,'0'0'-8'0,"0"0"46"15,0 0 9-15,15 5 0 16,-15-5 8-16,0 0 31 0,24 2 18 0,-24-2 1 16,22 0-6-16,-22 0-10 15,34-2-9-15,-14 0-11 0,-1 0-5 0,1 1-7 16,2-4-8-16,-3 4-5 0,0-1-22 0,0-2-44 15,-2-2-45-15,0 0-52 0,-3 3-36 16,-14 3-24-16,24-10-48 0,-24 10-93 0,8-10-533 0,-8 10-199 16</inkml:trace>
  <inkml:trace contextRef="#ctx0" brushRef="#br0" timeOffset="-139513.78">18902 14066 2674 0,'0'0'71'15,"-20"-4"40"-15,20 4 26 0,0 0 17 0,-16-7 1 16,16 7-10-16,0 0-9 0,0 0-22 15,0 0-15-15,0 0-22 0,0 0-25 16,0 0-33-16,32-29-37 0,-18 24-53 16,3 2-73-16,0-4-72 0,0 1-132 0,2 2-599 0,0 1-375 15</inkml:trace>
  <inkml:trace contextRef="#ctx0" brushRef="#br0" timeOffset="-139088.81">19452 14053 2804 0,'0'0'-106'15,"15"4"23"-15,-15-4 24 0,0 0 21 16,17 4 8-16,-17-4 20 0,0 0 25 0,0 0 9 15,14 8 3-15,-14-8-5 0,0 0 12 0,0 0 18 16,8 11 11-16,-8-11 6 16,0 0 5-16,0 0 2 0,6 15-1 0,-6-15 8 15,0 0 9-15,0 0 11 16,0 0 9-16,-18 21 6 0,18-21 4 0,-12 6-2 0,12-6 3 16,-20 3-7-16,20-3 3 0,0 0-1 0,-27 2-7 15,27-2 4-15,0 0-15 16,-28-7 23-16,28 7-12 0,-16-12-12 0,16 12-22 0,-14-15-11 15,14 15-2-15,-6-18-16 16,6 18-4-16,0-22-11 0,0 22-9 0,0 0-5 16,9-25-22-16,-9 25-11 15,13-15-8-15,-5 9-21 0,0 4-23 0,-8 2-38 16,18 0-52-16,-18 0-68 0,18 8-87 16,-9 0-218-16,-5-1-84 0,2 2-345 0,-6-9-390 15</inkml:trace>
  <inkml:trace contextRef="#ctx0" brushRef="#br0" timeOffset="-130243.81">12129 15775 2866 0,'0'0'-79'0,"7"-13"37"16,-7 13 2-16,0 0 23 0,0 0 18 0,0 0 25 0,0 0 24 15,6-17 7 1,-6 17 3-16,0 0 6 0,0 0 5 16,0 0 13-16,0 0 15 0,0 0 12 0,0 0 6 15,0 0-5-15,0 0-1 0,0 0-7 0,0 0-8 0,0 0 3 16,0 0 0-16,0 0-9 16,0 0-6-16,0 0-1 0,0 0-7 0,0 0-11 15,0 0-6-15,3 44-4 0,-3-44-5 0,0 27-3 16,-2-12-1-16,2-15-5 0,-1 36 0 15,-1-19 2-15,0 1-5 0,0 1 0 16,-1-2-3-16,1 2-2 0,0-3 1 16,-2 2 15-16,2-1-6 0,0-3 0 0,2-14-10 15,-3 29-1-15,1-18-2 16,2-11 0-16,-3 21-1 0,3-21-3 0,-4 19-6 0,4-19 4 16,-2 15-1-1,2-15-3-15,0 0-3 0,-2 19-4 0,2-19 0 0,0 0-3 16,0 0 7-16,-2 18-7 0,2-18 4 0,0 0-6 0,0 0-2 15,0 0-1 1,-1 16 4-16,1-16-4 0,0 0-1 0,0 0 2 0,0 0 4 16,0 0-11-16,0 0 8 15,0 0-2-15,0 0 3 0,-2 17-6 0,2-17 4 16,0 0-2-16,0 0-2 0,0 0-4 16,0 0 4-16,0 0-1 0,0 0 0 15,0 0 0-15,0 0 4 0,0 0-15 0,0 0 12 0,0 0 0 16,0 0-10-16,0 0 8 15,0 0-6-15,0 0-12 0,0 0-13 0,0 0-18 16,0 0-22-16,0 0-29 0,0 0-44 16,0 0-60-16,7 10-75 0,-7-10-246 0,0 0-101 15,0 0 25-15,0 0-291 16,0 0-269-16</inkml:trace>
  <inkml:trace contextRef="#ctx0" brushRef="#br0" timeOffset="-129144.02">19873 14072 864 0,'0'0'482'16,"0"0"-42"-16,0 0-127 15,0 0-53-15,0 0-39 0,0 0-20 0,0 0-17 16,0 0-14-16,0 0 2 0,0 0-12 16,39 4-7-16,-39-4-5 0,24-4-2 0,-24 4-2 15,30-3-2-15,-11 2-6 16,3 1 7-16,-2-2-20 0,4 2-7 0,1 0-16 0,3-1-14 16,-2 1-7-1,3-3-7-15,-4 3-10 0,0-1-22 0,-1 2-9 0,-1-1-27 16,0 0-27-16,-2-1-34 0,-21 1-33 0,36 0-46 0,-22-2-44 15,-14 2-37-15,27 0-28 16,-19-4-111-16,3-2-161 0,-11 6-80 16,6-9-253-16,-6 9-196 0</inkml:trace>
  <inkml:trace contextRef="#ctx0" brushRef="#br0" timeOffset="-128923.93">20011 13861 2565 0,'-18'-2'22'0,"18"2"58"16,-20-2 15-16,20 2 21 0,0 0 6 15,-24-2 13-15,24 2 12 0,0 0-6 16,0 0-5-16,-19-2-13 0,19 2-15 16,0 0-11-16,0 0-9 0,0 0-6 15,0 0-4-15,0 0-6 0,0 0-4 0,0 0-6 16,0 0-2-16,0 0-14 0,68 9-8 0,-45-6-15 16,5-2-25-16,1-2-26 0,-1 2-44 0,4-2-39 15,-1 1-53 1,1 0-48-16,-2-3-32 0,0 3-111 0,-1-3-131 0,-3 1-378 15,-4 0-224-15</inkml:trace>
  <inkml:trace contextRef="#ctx0" brushRef="#br0" timeOffset="-128653.78">20481 13825 2645 0,'0'0'53'0,"0"0"50"16,0 0 15-16,0 0 17 0,0 0 16 0,0 0 9 0,0 0 7 15,0 0-18-15,0 0-7 0,0-21-18 0,0 21-12 16,0 0-14-16,0 0-10 0,0 0-10 15,0 0-12-15,25 1-6 0,-25-1-7 16,0 0-5-16,36 13-7 0,-22-5-5 16,2 0-5-16,-2 1-1 0,3 1-6 0,1 3-3 15,-4 1 0-15,3 3-3 0,-4 0 1 16,-5 0-2-16,1 2 6 0,-5 0 3 0,-4 2 6 16,0 0 0-16,-7 2-3 0,-1 0-4 0,0 2 0 15,-6-2-2-15,4-3-11 16,-2 2-21-16,1-5-43 0,2-2-63 0,1-2-69 15,2 0-78-15,-1-1-122 16,5-3-205-16,2-9 4 0,0 0-287 0,0 0-233 16</inkml:trace>
  <inkml:trace contextRef="#ctx0" brushRef="#br0" timeOffset="-127223.71">21451 13625 2557 0,'0'0'-58'0,"0"0"43"16,0 0 33-16,-6-20 15 0,6 20 25 0,0 0 7 15,0 0 9-15,0 0-9 16,0 0-6-16,0 0-9 0,0 0 12 0,0 0 18 0,0 0 5 16,0 0 23-16,0 0 2 15,0 0-2-15,0 0-3 0,0 0-10 0,0 0-9 16,0 0-5-16,6 57-8 0,-6-57-8 0,0 31-9 15,-4-12-2-15,4 0-6 0,0 2-7 16,0 0-4-16,0 1 0 0,0 0-6 0,-2-2-1 16,2 2-5-16,-2-1-2 15,2 0 3-15,-2 0-9 0,2-2 0 0,-2-2-2 16,2-17-2-16,-2 31 1 0,2-19-1 16,0-12 8-16,0 24 6 0,0-24 4 0,-2 18 3 15,2-18 5-15,0 0-2 0,2 23 5 0,-2-23 4 16,4 14 10-16,-4-14-8 15,10 10-8-15,-10-10-2 0,12 9-3 0,-12-9-2 0,14 8-7 16,-14-8 2-16,20 4-15 16,-20-4-19-16,23 5-33 0,-11-5-38 0,-12 0-51 15,30 0-50-15,-10 0-40 16,-2-1-34-16,1 1-43 0,-1 0-103 0,0-3-127 0,0 2-368 16,-4 1-275-16</inkml:trace>
  <inkml:trace contextRef="#ctx0" brushRef="#br0" timeOffset="-126673.66">22098 13994 2577 0,'0'0'-72'0,"0"0"31"15,4-15 24-15,-4 15-5 0,0 0 8 0,0 0 17 16,0 0 32-16,-11-23 19 0,11 23 11 16,0 0 16-16,-18-7 12 0,18 7 11 0,-20 0 9 15,20 0 0-15,0 0 5 16,-34 7-2-16,19-4-11 0,3 5-7 0,12-8-15 0,-24 15-7 16,14-7-6-16,2 1-11 15,8-9-3-15,-11 19-5 0,11-19-6 0,-6 18-3 16,6-18-6-16,2 15-3 0,-2-15-7 0,0 0-13 15,15 18-7-15,-15-18-7 0,12 8-6 16,-12-8 0-16,16 5-7 0,-16-5 4 0,0 0-2 16,0 0-2-16,31-20 8 15,-23 9-5-15,1-4 1 0,-3 0 2 0,3-8 0 16,-3-2 0-16,0-1 0 16,0-5-1-16,-2-3 4 0,4-1 8 0,-6 2 12 0,0 4 15 15,0-2 1-15,0 0 8 0,0 1-4 0,-2 3-3 16,0 1 3-16,2 3 2 15,-2 4 8-15,0 2-1 0,0-1 1 0,0 18-11 0,2-26-2 16,-2 26-1-16,0-15 10 16,0 15 7-16,0 0 1 0,0 0-7 15,0 0-3-15,0 0-1 0,0 0-3 16,0 0-5-16,0 70-3 0,2-45-3 0,0 1-1 16,2 6-3-16,1-5-13 0,-1 10-26 15,2-3-27-15,-1-6-37 0,1 3-50 0,0 2-62 16,1-7-60-16,-1-3-98 0,-2-4-165 0,0-2-462 15,0-1-438-15</inkml:trace>
  <inkml:trace contextRef="#ctx0" brushRef="#br0" timeOffset="-126383.59">22360 13809 3021 0,'0'0'-22'0,"0"0"37"0,0 0 25 0,0 0 24 0,0 0 23 0,-16 44 15 15,11-31 6-15,5-13-10 16,-8 28-11-16,5-15-12 0,1 3-5 0,2-16-5 0,2 31-10 15,1-16-2 1,3 1-25-16,1-3-41 0,1-2-60 0,2 1-71 0,1 0-55 16,-11-12-102-16,21 10-664 15,-11-10-408-15</inkml:trace>
  <inkml:trace contextRef="#ctx0" brushRef="#br0" timeOffset="-126223.63">22420 13661 3190 0,'-5'-18'101'15,"-1"5"14"-15,6 13-1 0,-11-19 18 0,11 19 3 16,-4-16-1-16,4 16-9 16,0 0-19-16,-6-14-16 0,6 14-29 0,0 0-37 0,0 0-42 15,0 0-58-15,0 0-69 16,2-14-63-16,-2 14-108 0,0 0-220 0,0 0-382 0,0 0-314 16</inkml:trace>
  <inkml:trace contextRef="#ctx0" brushRef="#br0" timeOffset="-125914">21958 14304 2726 0,'0'0'-60'0,"0"0"36"16,0 0-1-16,0 0 10 0,0 0 21 0,0 0 7 0,20 16 14 15,-20-16 4-15,22 0-5 16,-22 0 1-16,39-2 6 0,-17 2 9 0,8-2 14 0,2 1 12 16,9-2-4-16,3 2 0 0,-2-2-8 0,3 2-10 15,-1-2-6-15,-5 0-15 16,1 1-31-16,-7-4-45 0,-1 4-50 0,-2 0-49 15,-3 1-153-15,1-1-503 16,-10-1-125-16</inkml:trace>
  <inkml:trace contextRef="#ctx0" brushRef="#br0" timeOffset="-125393.88">22259 14682 2473 0,'-26'-7'-6'0,"26"7"60"0,0 0 5 0,-15-8 25 15,15 8 8-15,0 0 8 16,-16-6 3-16,16 6-5 0,0 0-1 0,-24-2-6 16,24 2 7-16,0 0 2 0,-28 11 8 0,20-1 0 15,-2 0-8-15,-1 2-10 0,3 3-10 16,-1-1-10-16,0 2-6 0,3-1-8 0,2 4-5 15,0-2-4-15,0 1-7 16,4-1 0-16,0-17-5 0,2 33-6 0,0-20-1 0,-2-13-6 16,6 22-6-1,-2-12-4-15,-4-10-8 0,11 12-2 0,-11-12-3 0,11 9-3 16,-11-9 0-16,0 0 1 16,0 0 1-16,27-20 6 0,-21 7-7 0,1-1 4 15,0-10 3-15,-3-3-6 0,4-8 6 0,-4 2 1 0,0 2 10 16,0 3 11-16,0 0 8 15,1 1 3-15,-3 5 4 0,3 0 6 0,-3 4-1 16,0 1-3-16,-2 17-2 0,2-29-10 16,0 21-3-16,-2 8-4 0,2-18-4 0,-2 18 3 15,0 0 7-15,0 0-4 16,0 0 4-16,0 0-7 0,0 0 1 0,8 42-2 16,-8-42-7-16,3 38 4 0,1-13-5 0,-2 2 0 15,2 2-4-15,0-1 0 0,3 4 2 16,-1-3-2-16,1 5 8 0,-1-7 6 0,2 5-36 15,-2-5-37-15,0-3-56 16,2-1-83-16,2-1-74 0,-8-6-150 16,4-3-193-16,1-2 9 0,-7-11-307 0,10 11-288 15</inkml:trace>
  <inkml:trace contextRef="#ctx0" brushRef="#br0" timeOffset="-125204.06">22426 14777 2783 0,'6'-15'50'0,"-6"15"28"0,0 0-13 16,13-18-6-16,-13 18 24 0,17-9 19 0,-4 1 6 15,-13 8-9-15,29-9-11 16,-10 3-14-16,-2 3-11 0,3-4-29 0,-2 3-41 16,2 0-55-16,-2-3-68 0,-1 4-56 0,-2-2-74 15,0-4-200-15,-3 4-337 0,-4-1-109 16</inkml:trace>
  <inkml:trace contextRef="#ctx0" brushRef="#br0" timeOffset="-124974">22608 14621 2308 0,'0'0'20'0,"0"0"63"0,-17 9 18 0,17-9 20 16,-11 10 33-16,11-10 17 16,-8 14 4-16,8-14 2 0,-6 22-5 0,2-7-19 15,2-1-15-15,2-14-9 0,-5 30 0 0,3-15-8 0,2 3-7 16,-2-1-10-16,4 0-6 15,2-1 19-15,-1-1-15 0,1 0-15 0,2-2-9 16,0-1-3-16,-6-12-14 16,20 19-5-16,-8-12-24 0,0-1-26 0,1-6-40 0,0 0-50 15,-13 0-59-15,31-7-18 16,-11-3-87-16,-1-5-166 0,-4 0-196 0,2-3 36 16,-5-1-287-16,-1 0-214 0</inkml:trace>
  <inkml:trace contextRef="#ctx0" brushRef="#br0" timeOffset="-122843.77">23085 14091 2715 0,'0'0'59'0,"-24"-4"12"0,24 4 3 16,0 0 11-16,0 0 12 0,0 0 10 15,0 0-2-15,0 0-4 0,0 0-18 16,0 0-8-16,0 0-6 0,0 0-8 0,0 0 4 15,42-21 1-15,-29 20 3 16,4-3-10-16,0 0-5 0,2 2-5 0,0-2-8 0,0 2-1 16,0 1-11-1,0-1-9-15,-19 2-26 0,34-5-41 0,-20 4-42 16,-14 1-55-16,26-4-75 0,-13 1-59 16,-13 3-136-16,17-8-495 0,-13 4-301 15</inkml:trace>
  <inkml:trace contextRef="#ctx0" brushRef="#br0" timeOffset="-122633.76">23271 13937 2753 0,'0'0'11'0,"-7"-12"29"0,7 12 9 15,0 0 7-15,0 0 6 0,-13-14 12 16,13 14 28-16,0 0 23 0,0 0 9 0,0 0-11 16,0 0-8-16,0 0-5 0,-21 32-6 0,19-19-8 15,2-13-14-15,-4 30-3 0,4-12-12 16,0 0-6-16,2 3-5 0,0 1-11 0,0-1-30 15,2 0-33-15,1 2-37 16,-1-3-40-16,2 2-48 0,3-2-48 0,-1-3-44 16,1 0-77-16,-1-3-140 15,0-1-421-15,2 0-234 0</inkml:trace>
  <inkml:trace contextRef="#ctx0" brushRef="#br0" timeOffset="-122313.78">23636 13739 2542 0,'0'0'-64'16,"11"-9"47"-16,-11 9 35 0,0 0 36 0,0 0 27 15,0 0 13-15,0 0 8 16,0 0-20-16,-2 49-6 0,-2-30-7 0,-1 5-3 0,1 4-7 16,0-2 5-16,0 5-8 15,2-3-1-15,-2 4-2 0,4-1-8 0,0-1-6 16,2 1-4-16,-2-3-2 16,2 0-5-16,-2-4-6 0,2-4-36 0,0 0-38 15,0-3-48-15,0 1-42 0,-2-18-45 0,2 22-41 0,-2-22-111 16,2 13-445-16,-2-13-84 15</inkml:trace>
  <inkml:trace contextRef="#ctx0" brushRef="#br0" timeOffset="-122003.75">23556 13785 2359 0,'2'-23'0'0,"-2"2"9"0,2 3 2 0,1 3 10 16,-3 15 13-16,8-25-7 0,-3 11 11 15,3 4 4-15,2-2-5 0,0 2 0 16,6 3-3-16,-2-2-9 0,4 2 15 0,1 4 5 15,-1 1 10-15,4 0-7 16,-22 2 1-16,38 6-9 0,-21-2 2 0,-3 1-7 0,-2 5 2 16,-2 1 8-16,-2-1 11 15,-8-10 15-15,6 27 2 0,-8-14 11 0,2-13 10 16,-10 33 10-16,4-16 2 16,-3 3 2-16,0-4-6 0,-1 3-7 0,2 0-5 15,1-2-6-15,3 2-9 0,0 0-8 0,2-2-4 0,0 1-8 16,4 0-5-16,2 0-6 15,0-2-5-15,5 0-3 0,5-1-19 16,-1 2-26-16,2-6-36 0,-3-1-48 0,6-1-63 16,1-3-59-16,-5-1-91 0,6-2-172 0,-4-1-108 15,0 0-254-15,-16-2-177 16</inkml:trace>
  <inkml:trace contextRef="#ctx0" brushRef="#br0" timeOffset="-121804.06">24083 14015 2721 0,'0'0'95'0,"0"0"3"0,18 19 16 16,-18-19 15-16,0 0 0 15,-12 34 4-15,8-19-7 0,0 3-13 0,0-1-10 16,2 2-15-16,0 1-7 16,0-2-7-16,4 3-7 0,0-2-7 0,2-2-8 15,0 0-15-15,2 0-41 0,1-3-62 0,2-3-69 0,-1 1-70 16,0-8-131-16,-2 1-197 15,-6-5-361-15,18 0-275 0</inkml:trace>
  <inkml:trace contextRef="#ctx0" brushRef="#br0" timeOffset="-121623.89">24179 13804 2715 0,'-5'-12'105'0,"5"12"48"0,-8-19-8 15,8 19 0-15,-7-11 12 0,7 11 4 16,0 0-3-16,-6-13-17 0,6 13-13 0,0 0-19 15,0 0-21-15,0 0-23 16,0 0-39-16,-4-15-52 0,4 15-62 0,0 0-79 0,0 0-72 16,0 0-138-1,0 0-209-15,0 0-274 0,0 0-215 0</inkml:trace>
  <inkml:trace contextRef="#ctx0" brushRef="#br0" timeOffset="-116904.08">24585 14143 2441 0,'0'0'-117'0,"0"0"33"0,0 0 30 15,0 0 13-15,0 0 30 0,0 0 22 0,0 0 22 16,0 0 11-16,0 0 19 15,0 0 8-15,0 0 13 0,0 0 14 0,0 0 7 16,0 0 7-16,0 0 9 16,0 0 10-16,0 0-6 0,0 0 0 0,0 0-6 0,57-2-7 15,-57 2-8-15,26-2-7 16,-9 0-17-16,-17 2-3 0,32-2-7 0,-16 0-10 16,1 0-6-16,-17 2-5 0,34-1-3 0,-19 1-8 15,-15 0-3-15,29-3-8 16,-29 3-9-16,27-2-13 0,-27 2-32 0,22 0-36 0,-22 0-46 15,21 0-53-15,-21 0-54 16,0 0-91-16,22 0-206 0,-22 0-358 0,5-3-231 0</inkml:trace>
  <inkml:trace contextRef="#ctx0" brushRef="#br0" timeOffset="-116633.8">24640 14011 2529 0,'0'0'-83'0,"0"0"22"0,0 0 12 16,0 0 20-16,0 0 7 15,0 0 22-15,0 0 26 0,0 0 5 0,0 0 3 0,0 0 13 16,51-2 0-16,-51 2-3 0,30 0-2 15,-12 0-2-15,2-2-4 0,-20 2-11 16,38-2-43-16,-18 2-49 0,-3-1-50 0,1-4-62 16,-2 4-147-16,2-3-294 15,-3 2 168-15</inkml:trace>
  <inkml:trace contextRef="#ctx0" brushRef="#br0" timeOffset="-115554.08">25341 13659 1733 0,'0'0'-16'0,"0"0"32"15,0 0-9-15,0 0 16 0,0 0 21 0,6-16 13 16,-6 16 14-16,0 0 20 0,0 0-2 0,0 0 2 16,0 0-2-16,0 0 12 15,0 0 24-15,0 0 15 0,0 0 13 0,0 0 5 0,0 0-4 16,0 0-9-16,0 0-5 16,0 0-9-16,19 34 0 0,-19-34-5 0,3 25-13 15,0-11 0-15,-1 1-16 0,-2 3-11 0,0-18-6 16,0 33-4-16,0-16-9 0,0 2-8 15,2-1-1-15,-2-1-9 0,0-17-2 0,-2 30-7 16,2-15-2-16,0-15-6 16,2 24-2-16,-2-24 0 0,1 21-3 0,-1-21 3 15,0 16 2-15,0-16-1 0,4 14-6 16,-4-14-1-16,13 8-2 0,-13-8-3 0,0 0 6 16,23-4-9-16,-23 4-5 0,22-14 4 15,-11 3-7-15,3-2 0 0,1-1-3 16,-1-2 0-16,1-2 0 0,0-1 0 0,-3 2-2 0,5-2 1 15,-8 0-4-15,3 0 2 16,0 1 2-16,-5 1-2 0,-1 1 3 0,-1 0-2 16,-3-1-1-16,0 1 5 15,-2 16-1-15,3-26 1 0,-3 13 1 0,0 13-5 0,-3-22 3 16,3 22-2-16,-2-16-1 16,2 16-4-16,-6-16-5 0,6 16-12 0,0 0-28 0,-3-17-48 15,3 17-64-15,0 0-86 0,-4-9-86 0,4 9-198 16,0 0-90-16,0 0-332 15,0 0-375-15</inkml:trace>
  <inkml:trace contextRef="#ctx0" brushRef="#br0" timeOffset="-115239.97">25898 13727 2820 0,'14'14'-85'0,"-14"-14"39"0,0 0 40 16,0 0 36-16,-10 25 32 16,10-25 31-16,-13 20 25 0,7-8 10 0,-2 3 10 15,1 0 4-15,-1 0 4 0,-2-1-5 0,5 2-4 16,-1-2-15-16,1 3-8 15,1-2-18-15,0 1-4 0,-1-1-11 0,5-15-9 0,0 27-10 16,5-14-3-16,-5-13-19 16,8 21-30-16,1-10-36 0,-9-11-53 0,14 12-63 0,-5-9-78 15,-9-3-107 1,18 0-208-16,-18 0-437 0,0 0-415 0</inkml:trace>
  <inkml:trace contextRef="#ctx0" brushRef="#br0" timeOffset="-115063.6">25868 13599 3361 0,'0'0'121'15,"0"0"-10"-15,-8-13 4 0,8 13 2 0,0 0-2 0,0 0-17 16,0 0-11 0,0 0-18-16,0 0-36 0,0 0-40 0,0 0-50 0,-5-15-65 15,5 15-65-15,0 0-89 0,0 0-208 0,0 0-451 16,0 0-346-16</inkml:trace>
  <inkml:trace contextRef="#ctx0" brushRef="#br0" timeOffset="-113023.94">26187 13992 2740 0,'0'0'-104'15,"0"0"15"-15,0 0 23 16,0 0 20-16,-18-7 16 0,18 7 22 0,0 0 19 0,0 0 12 16,0 0 10-16,0 0 24 15,0 0 21-15,0 0 22 0,0 0 27 0,0 0 18 16,0 0 10-16,0 0-2 16,34-16-12-16,-34 16-14 0,20-3-12 0,-20 3-18 15,27-7-6-15,-13 6-11 0,-14 1-9 0,25-4-9 0,-10 4-8 16,-15 0-8-16,25-2-23 15,-25 2-38-15,27-2-46 0,-16 1-62 0,-11 1-57 16,24 1-59-16,-24-1-107 16,23 0-622-16,-12 0-408 0</inkml:trace>
  <inkml:trace contextRef="#ctx0" brushRef="#br0" timeOffset="-111524.01">26845 13544 2894 0,'0'0'-80'0,"0"0"31"15,0 0 14-15,-2-14 10 0,2 14 30 16,0 0 20-16,0 0 18 0,0 0 25 0,0 0 11 16,0 0 15-16,0 0 9 15,0 0-1-15,0 0-8 0,0 0-6 0,-16 51-10 16,14-33-4-16,2 5-8 16,-2 4-6-16,2 4-23 0,-2 0-5 0,2-3-5 0,0 2-3 15,-3-1 0-15,6 1-3 0,-6-3-2 0,3 0-2 16,0-5 0-16,0 1-7 15,0-3-28-15,-2-1-51 0,2-3-58 0,0-16-49 0,2 23-40 16,-2-23-93 0,0 16-600-16,0-16-301 0</inkml:trace>
  <inkml:trace contextRef="#ctx0" brushRef="#br0" timeOffset="-111063.74">26699 13611 2680 0,'-6'-17'-74'0,"1"4"33"0,5 13 14 15,-5-23 48-15,5 23 6 16,-4-21 8-16,4 21 10 0,0-21-3 0,0 21 3 0,4-19-14 16,-4 19-3-16,10-20-4 15,-2 12-4-15,-8 8-1 0,17-11-3 0,-4 8-1 16,5-2-5-16,-18 5 3 16,36 0-6-16,-15 0 3 0,0 5-4 0,2-3 4 0,2 3-7 15,-3 1 0-15,2 2-3 0,-5 1 4 0,-4 1-8 16,-1-1 7-16,-3 3-5 15,-3-1 2-15,-5 2 10 0,-3-13 8 16,2 22 12-16,-2-22 11 0,-7 24 8 16,-1-12 0-16,-1-3 12 0,-1 2 7 0,-1-1-4 0,11-10-3 15,-22 15-6-15,15-8-10 16,7-7-3-16,-15 12-4 0,15-12-6 0,-12 14-12 16,12-14-13-16,0 0-17 0,-4 15-16 0,4-15-17 15,0 0-5-15,18 21-10 0,-7-14-9 16,-2 5 17-16,3-2 0 0,0 1 1 0,3 4-1 15,-2 0 13-15,0 2 6 0,1 1 23 16,-1 1 23-16,-3 0 16 0,-2-1 10 0,-1 3 16 16,-5-4 14-16,0-1 9 15,-2 1 12-15,0-17-2 0,-9 33-4 0,1-20-6 16,0 2-11-16,0-2-6 16,-4-3-10-16,-2-1-30 0,4 2-30 0,-3-4-50 0,13-7-70 15,-23 10-54-15,11-9-81 0,12-1-179 0,-13 2-445 16,13-2-258-16</inkml:trace>
  <inkml:trace contextRef="#ctx0" brushRef="#br0" timeOffset="-110483.64">27315 13458 2652 0,'6'-18'-59'16,"-6"18"34"-16,0 0 31 15,4-16 35-15,-4 16 21 0,0 0 14 0,0 0-3 16,5-13-5-16,-5 13-8 16,0 0 27-16,0 0 7 0,0 0-2 0,0 0-3 15,0 0-5-15,0 0 2 0,0 0-2 16,-7 53-5-16,3-38-8 0,2 3-4 0,0 1-5 16,-3 0-7-16,3 2-2 0,0 0 15 0,-3 3-7 15,3 3-6-15,2-2-5 16,-3 2-4-16,-1-2-5 0,4 4-6 0,-2-4 0 0,0 1-4 15,1-2-7-15,1-1 1 16,-2-5-1-16,2 1-7 0,0-1-1 0,-2-1 9 16,2-17 4-16,0 26 3 15,0-26 10-15,0 22-5 0,0-22 9 0,0 17 4 0,0-17 11 16,2 17-1-16,-2-17 3 16,5 15-21-16,-5-15-3 0,14 14 0 0,-3-8-9 15,1-1-1-15,1 2 2 0,4-4-9 0,4 1 2 0,1 2-2 16,0-4-4-16,3-1-5 15,4 3 0-15,-4-2-3 0,-2 0 1 0,-2 0-7 16,2-2-15-16,-2 2-19 16,-2-4-26-16,-19 2-37 0,32-2-44 0,-18 2-53 15,1-2-52-15,-1 0-49 0,-3-2-100 16,-11 4-139-16,21-6-77 0,-13 3-223 0,-8 3-161 16</inkml:trace>
  <inkml:trace contextRef="#ctx0" brushRef="#br0" timeOffset="-109983.6">27876 13708 2443 0,'0'0'-56'0,"0"0"27"0,0 0 18 0,0 0 37 16,6-15 29-1,-6 15 29-15,0 0 22 0,0 0 12 0,0 0 7 0,0 0-15 16,0 0-1-16,0 0 2 16,0 0-4-16,0 0-6 0,0 0-8 0,15 37-10 15,-15-37-6-15,2 24-2 0,0-9-8 16,-2 2-1-16,0-17-1 0,4 32-8 16,-4-18-3-16,0 4-3 0,0-18-6 15,0 30 3-15,2-16-1 0,-2-14-3 0,0 24 2 16,0-11-5-16,0-13-1 0,0 21-1 0,0-21 9 15,0 17 5-15,0-17 5 0,0 0 4 16,2 20 3-16,-2-20-16 0,0 0-9 0,0 0-4 16,0 0-6-16,0 0-5 15,0 0-2-15,0 0 4 0,0 0-6 0,0 0 1 16,0 0 3-16,17-52-4 16,-10 37 3-16,-3-3-3 0,2 1 2 0,-2-1 3 0,2 4 0 15,3-5-3-15,-3 1-1 0,3 4-4 0,-2-2-1 16,2-1 1-16,2 0-4 15,3 2 0-15,-3-2-3 0,3 0-2 0,-1 3-1 16,2 0-4-16,1 1-7 0,2-1-21 16,-2 1-26-16,0 2-41 0,0-1-39 0,-3 3-58 15,1 2-68-15,2-1-69 16,-4-1-161-16,0 3-144 0,2 0-315 0,-4 3-369 16</inkml:trace>
  <inkml:trace contextRef="#ctx0" brushRef="#br0" timeOffset="-109243.54">28555 13927 2720 0,'0'0'-111'0,"0"0"46"0,0 0 3 0,0 0 20 0,0 0 28 15,6-40 13-15,-6 40 28 16,2-19 20-16,-2 19 4 0,0-25 5 0,0 25 9 16,3-34 12-16,-3 17 5 15,2-2 10-15,0 0 0 0,0-1-3 0,0 0 1 0,1 1-4 16,2-1-6-16,1-2-3 16,-1 3-4-16,2-1-4 0,-1 0-8 0,2-1-6 15,0 2-2-15,4 2-3 0,-2-2-6 0,-1 2 0 0,5 1-1 16,-5 3-5-1,4-1-1-15,-1 3-4 0,-2 1-7 0,4 3-1 0,-14 7-6 16,22-16-2-16,-8 15 0 16,-14 1-5-16,23-2 1 0,-23 2-3 0,23 10 0 15,-10-3 0-15,-1 5 0 16,1 3-2-16,-2 2 2 0,1 2-2 0,-1 4-1 0,-1 0 1 16,3 6-2-16,-4-3 1 0,-3 0 0 0,0 2 0 15,0 1-1-15,-2-2 1 16,0 1-1-16,-4-6 4 0,0 1 4 15,-4-3 7-15,-2 2 8 0,-2-2 3 0,-2-2-2 16,-3-4 7-16,-4 2-4 0,-2-4 1 0,-3 0-12 16,4-7 12-16,-2-1-3 15,2-3 16-15,-3-1-3 0,21 0 2 0,-36-10-5 16,18-1-2-16,3 0-6 16,5 0-1-16,-1-3-6 0,3 2-3 0,1-4-4 0,7 16-3 15,-4-27 1-15,4 27-5 0,7-21 0 0,-1 10-1 16,5 2-3-16,2-1 2 15,1 3-8-15,4 1-13 0,0-2-15 0,0 4-23 0,2-1-34 16,-1-2-33-16,-1 4-61 16,2-1-65-16,-2-3-97 0,0 3-204 0,-1-2-103 15,-4-2-218-15,0 3-219 16</inkml:trace>
  <inkml:trace contextRef="#ctx0" brushRef="#br0" timeOffset="-109013.6">28741 13104 2868 0,'0'0'166'15,"-22"0"-5"-15,22 0-9 0,0 0 16 0,0 0 10 0,0 0-2 16,0 0 7-16,-20-4-19 15,20 4-22-15,0 0-28 0,0 0-32 0,0 0-53 0,0 0-78 16,0 0-95 0,0 0-105-16,-7-3-197 0,7 3-206 0,0 0-270 0,0 0-321 15</inkml:trace>
  <inkml:trace contextRef="#ctx0" brushRef="#br1" timeOffset="-72673.89">25682 8002 1059 0,'0'0'237'0,"-4"-20"-73"15,4 20-54-15,-3-15-10 0,3 15 22 0,0 0 2 0,-2-25 12 16,2 25-5-16,-2-15 5 16,2 15 6-16,0 0 5 0,2-21 17 0,-2 21 10 15,0 0 5-15,0 0-3 0,0 0-10 0,2-20-14 16,-2 20-7-16,0 0 0 0,0 0 5 15,0 0 9-15,0 0-18 0,0 0-16 16,0 0-12-16,-11 70-12 0,8-44-4 16,-1 6-22-16,1 2 5 0,-1 4-16 0,2-2-2 15,-2 2-2-15,4 1-9 0,0-5-6 16,-2-3-1-16,4 2-10 0,-2-1 6 0,2-3-37 16,0 0-17-16,0-2-23 0,0-5-34 0,-2-3-42 0,2-1-48 15,3-1-56-15,-2-6-47 16,-1-3-44-16,-2-8-125 0,11 8-144 0,-11-8-373 15,0 0-380-15</inkml:trace>
  <inkml:trace contextRef="#ctx0" brushRef="#br1" timeOffset="-72418.94">25843 8109 3062 0,'0'0'62'0,"5"-18"3"0,-5 18-8 0,2-11-9 15,-2 11-1-15,0 0-5 0,0 0-2 0,0 0-1 16,0 0-2-16,-32 0-6 0,32 0 3 15,-31 11 13-15,18-3 28 0,-6-1 8 0,2 4 5 16,-4 0-5-16,3-1 0 0,1 3-16 16,1-3-7-16,2 4-5 0,-1 1-3 0,4-1-6 15,4-3-2-15,0 3 3 16,2 1-5-16,5-15-2 0,0 25-2 0,0-25-5 16,12 27-4-16,-5-17-3 15,4 2-12-15,2-1-24 0,1-2-43 0,2-2-59 0,1 1-74 16,-1-3-55-16,-1-2-92 0,4 0-177 0,-6-2-444 15,1-1-385-15</inkml:trace>
  <inkml:trace contextRef="#ctx0" brushRef="#br1" timeOffset="-72103.86">25931 8370 2769 0,'0'0'-129'0,"0"0"13"16,15 3 9-16,-15-3 17 0,0 0 25 15,16 8 23-15,-16-8 33 0,0 0 21 16,9 10 21-16,-9-10 26 0,0 0 37 16,8 17 25-16,-8-17 21 0,2 14 9 0,-2-14 7 0,0 0 1 15,4 18-7-15,-4-18-8 16,7 15-7-16,-7-15-14 0,6 14-10 16,-6-14-11-16,14 12-10 0,-3-5-10 15,-11-7-8-15,25 9-9 0,-12-3-5 0,3-3-9 0,-1 1-6 16,0 1 2-16,0-2-10 0,-15-3-2 0,25 6-5 15,-15-3-2-15,-10-3-2 16,21 5 3-16,-21-5-5 0,16 1 0 0,-16-1-6 16,0 0-11-16,18 6-25 15,-18-6-39-15,0 0-45 0,0 0-48 0,0 0-47 0,0 0-36 16,6 0-48-16,-6 0-114 16,0 0-580-16,0 0-426 0</inkml:trace>
  <inkml:trace contextRef="#ctx0" brushRef="#br1" timeOffset="-71633.92">25971 8469 2914 0,'-25'-4'-104'0,"25"4"12"0,0 0 9 16,0 0 8-16,0 0 11 0,0 0 12 0,0 0 1 16,0 0 9-16,0 0 6 15,0 0 16-15,0 0 21 0,0 0 30 0,0 0 27 0,0 0 24 16,0 0 13-16,0 0 4 16,0 0 4-16,-21 0-4 0,21 0-8 0,0 0-7 15,0 0-3-15,0 0-5 0,0 0-3 0,0 0-11 16,0 0 0-16,0 0 0 15,0 0-4-15,0 0 10 0,0 0 4 0,0 0 2 0,0 0 6 16,0 0 6-16,0 0 3 16,0 0 1-16,0 0 0 0,0 0-8 0,0 0-7 0,0 0-6 15,67-7-11 1,-52 7-3-16,3-3-5 0,1 2-2 0,0-2-2 0,2 2-7 16,-1-2 2-16,-2 2-3 0,4-1-5 0,-1 0-1 15,-3 0-1-15,0 0-6 16,-18 2-3-16,33-2-12 0,-20 2-14 0,-13 0-28 15,23-1-24-15,-23 1-30 0,16-4-35 16,-16 4-42-16,0 0-40 0,11 0-38 0,-11 0-28 16,0 0-72-16,0 0-99 15,0 0-459-15,0 0-283 0</inkml:trace>
  <inkml:trace contextRef="#ctx0" brushRef="#br1" timeOffset="-71393.83">26185 8444 2621 0,'0'0'-71'0,"-14"2"38"15,14-2 31-15,0 0 40 0,-16 5 36 0,16-5 45 16,0 0 36-16,0 0 17 0,0 0 5 15,-4 18-7-15,4-18-10 0,0 0-4 0,0 0-9 16,6 24-10-16,-6-24-10 16,8 17-6-16,-4-5 10 0,-4-12-9 0,7 27-14 15,-5-12-12-15,2 0-10 16,-1 1-8-16,-1 1-5 0,0 0-29 0,3 0 1 0,-3 2-9 16,1-2-3-16,-1 2-3 15,0-2 0-15,0 3-6 0,0-1-3 0,-2-2-8 0,2 2-8 16,1-4-22-16,-3 0-36 0,2-3-47 0,-2-1-57 15,0-11-74-15,2 15-72 16,-2-15-153-16,0 0-129 0,0 0-11 0,0 0-246 16,0 0-183-16</inkml:trace>
  <inkml:trace contextRef="#ctx0" brushRef="#br1" timeOffset="-70853.76">26448 8378 2547 0,'13'-17'-17'0,"-13"17"8"16,0 0 0-16,4-16 9 15,-4 16-3-15,2-20 9 0,-2 20 18 0,6-28-13 16,-4 10 7-16,0 0 3 0,2-7-10 15,-3-1 1-15,3-3 19 0,0-1 9 0,0-1 3 16,4-3-7-16,-2-1 6 0,3 1-7 0,-2 3-3 16,2 5 9-16,0 1-2 15,0 2-7-15,5 1 1 0,-1 5-1 0,-2 1 2 0,5 2 6 16,-1 6 17-16,-1 1 14 16,1 4 11-16,-15 3 16 0,32 6 1 0,-14 1-1 15,-5 6-12-15,4 3-3 0,-4 4-11 0,-2 4-7 16,0 2-5-16,-6 1-2 0,1 2-10 15,0 0-1-15,-4 0-5 0,-2 0-3 0,-2-3-1 16,-4 3 1-16,-1-3-5 0,-1-2 1 16,-3-2 1-16,-1-3-2 0,-3 1-2 0,-1-5 0 15,3-2-5-15,-3-3 1 16,2-2 0-16,-2-4 3 0,16-4 0 0,-29-4 4 16,29 4 1-16,-27-15 1 15,18 2 7-15,1 0-2 0,-1 0 3 0,3 0 0 16,0-2-2-16,6 15 0 0,0-25-8 0,0 25 0 0,9-25-8 15,3 16-4-15,0-1-2 16,3 1-4-16,4 1-2 0,0 2-11 0,5 1-26 16,1-2-28-16,-3 4-41 15,3 1-54-15,2-2-68 0,-4 2-66 0,-2-2-113 0,2 3-177 16,-2-2-20-16,2-1-281 16,-6 3-231-16</inkml:trace>
  <inkml:trace contextRef="#ctx0" brushRef="#br1" timeOffset="-70643.63">27103 8091 2891 0,'0'0'91'0,"11"12"-21"16,-11-12-17-16,17 7-5 0,-17-7-4 15,22 4-2-15,-9-1-3 0,-13-3-10 0,32 3-18 16,-14-3-13-16,2 2-4 0,-20-2 3 0,33-2 1 15,-17 2-1-15,-16 0-27 16,30-2-60-16,-30 2-45 0,20-4-46 0,-13-1-77 16,-7 5-548-16,4-10-118 15</inkml:trace>
  <inkml:trace contextRef="#ctx0" brushRef="#br1" timeOffset="-70513.73">27171 8019 2409 0,'0'0'32'0,"-22"-5"42"15,22 5 1-15,-14-5 9 0,14 5 1 0,0 0-9 0,0 0-7 16,0 0-14-16,0 0-5 15,0 0-14-15,0 0-22 0,31-20-38 0,-31 20-42 16,36-7-41-16,-15 6-32 0,1-3-54 16,-2 1-118-16,2-1-387 0,1-2 55 0</inkml:trace>
  <inkml:trace contextRef="#ctx0" brushRef="#br1" timeOffset="-70013.83">27857 7760 2247 0,'0'0'126'16,"0"0"7"-16,0 0-12 0,0 0 0 0,0 0 5 16,0 0 0-16,0 0-5 15,0 0-11-15,0 0-15 0,0 0-6 0,0 0-9 0,10 43 8 16,-10-43 8-16,-2 39 10 16,4-18 1-16,-2 2-8 0,0 3-7 0,2-1-5 15,0 5-13-15,0-4-6 0,-2 0-6 0,3 1-10 16,1-2-5-16,0-1-13 15,-3-5-20-15,-1-1-36 0,3-2-41 0,-1 0-42 0,-2-16-59 16,2 23-49-16,-2-23-65 16,0 0-138-16,-2 16-560 0,2-16-430 0</inkml:trace>
  <inkml:trace contextRef="#ctx0" brushRef="#br1" timeOffset="-69521.92">27753 7768 2983 0,'-7'-14'-31'15,"7"14"20"-15,-11-16 6 16,11 16 10-16,-8-16 25 0,8 16 15 0,-6-13 10 16,6 13-8-16,0 0-7 15,-4-17-8-15,4 17-11 0,0 0-13 0,0 0 3 16,10-20-6-16,-10 20 2 0,19-5-7 16,-4 2-10-16,-15 3-10 0,32-1-1 0,-12 1 13 15,5 0 1-15,-2 1-3 0,1 2 10 0,5 0-8 0,0 1 8 16,-1 1-4-16,-6 2-2 15,5-1 2-15,-9 1-4 0,0-1-2 0,-7 3 5 16,3 1-1-16,-14-10 6 16,10 14 0-16,-10-14 11 0,-4 18 18 0,4-18 17 15,-16 17 17-15,7-9 9 0,-6-2 8 16,15-6-5-16,-25 12-3 0,11-8-8 0,1 3-2 16,13-7-8-16,-18 8-7 15,18-8-7-15,-11 7-11 0,11-7-5 0,0 0-14 0,0 0-3 16,0 0-3-16,0 0-9 0,27 17 0 0,-8-13 3 15,-3 1 2-15,3 2-4 16,3 2 1-16,2 2-2 0,2 1 9 0,1 1-5 0,0 3 7 16,0 2 7-1,-7 1 0-15,0-1 10 0,-7 1 7 0,1-1 15 0,-5 2 17 16,-5-3 9-16,-4 0 6 16,-2 0 3-16,-5 0 3 0,-3 1-9 0,-5-3-5 15,-2 0-5-15,-2-2-8 0,-3-1-8 0,2 1-7 16,0-3-15-16,-1-2-32 0,4-4-44 15,-2 0-56-15,19-4-72 0,-24 3-53 0,13-7-87 16,11 4-173-16,-11-11-124 0,6 1-233 16,3-4-195-16</inkml:trace>
  <inkml:trace contextRef="#ctx0" brushRef="#br1" timeOffset="-69173.89">28451 7663 2682 0,'11'-8'26'0,"-11"8"-1"0,0 0-3 0,0 0 0 0,0 0-5 16,0 0 15-16,27 17 5 15,-27-17 11-15,9 21-7 0,-5-5 7 0,1 0 18 16,-3 0 29-16,1 1 8 16,0 2 5-16,-1-1-6 0,0 2-10 0,-2 0-10 15,0 0-12-15,0 2-3 0,-2-2-4 0,0 1-3 0,-1-2-2 16,1 0 3-16,-1-1 4 15,-2 1 13-15,1-1 4 0,-3-2 6 0,3-1-4 16,0-2-1-16,4-13 3 16,-4 23-4-16,4-23-1 0,-2 19-3 0,2-19-6 0,0 17 2 15,0-17-15-15,10 14-3 16,-10-14-11-16,23 10 0 0,-8-9-12 0,7 1-10 0,-1 0-20 16,1-2-23-16,2 0-29 15,0-2-35-15,3-1-47 0,-1-2-56 0,-1 1-56 16,-2-1-62-16,1-2-134 0,-3-1-179 0,-5 0-336 15,0 0-382-15</inkml:trace>
  <inkml:trace contextRef="#ctx0" brushRef="#br1" timeOffset="-68443.74">29069 7850 2833 0,'17'-8'-96'15,"-17"8"20"-15,0 0 9 0,0 0 3 16,0 0 7-16,0 0 18 0,0 0 11 0,0 0 7 16,0 0 16-16,0 0 21 15,17-6 29-15,-17 6 20 0,0 0 25 0,0 0 9 16,0 0 2-16,0 0-8 0,0 0 0 0,0 0-10 0,0 0-11 15,0 0-3-15,0 0-8 16,0 0-8-16,0 0-6 0,0 0 1 0,0 0-5 0,0 0-6 16,0 0-8-1,11-8 1-15,-11 8-5 0,0 0-3 0,0 0 3 0,0 0 6 16,0 0 10-16,0 0 11 16,0 0 8-16,0 0 3 0,0 0-3 0,0 0-4 15,0 0-4-15,0 0-6 0,0 0-4 0,0 0-1 0,0 0-9 16,0 0 1-16,0 0-6 15,0 0-5-15,0 0 0 0,0 0-2 0,0 0 0 16,0 0 2-16,0 0 2 16,0 0 1-16,0 0-2 0,0 0-4 0,0 0 2 15,0 0 0-15,0 0 3 0,0 0-1 16,0 0-4-16,0 0-3 0,0 0-2 0,0 0 1 16,0 0-2-16,0 0-2 0,4 27 2 15,-4-27-2-15,0 0 4 0,0 19-1 0,0-19 5 16,0 0-7-16,-4 25-1 0,4-25-1 0,-3 19 3 15,3-19-7-15,0 19 3 16,0-19-3-16,0 23 0 0,0-23 1 0,0 22 0 16,0-22 9-16,0 26 1 15,0-12 2-15,0-14-1 0,3 26-1 0,-3-26 0 0,0 25 0 16,0-15 2-16,0-10 0 16,0 23 1-16,0-23-1 0,-3 18 5 0,3-18 3 15,0 0 5-15,-6 19 1 0,6-19 1 0,0 0-8 0,0 0 7 16,-10 8-5-16,10-8 0 15,0 0-1-15,0 0-5 0,0 0 1 0,-4-42-7 16,4 42 20-16,6-36-4 0,0 13-5 16,2-3-5-16,2 1-5 15,4-3-10-15,-2 2-20 0,4-1-21 0,-2 2-14 16,3 1-20-16,1 1-23 0,2 2-28 0,2-1-26 16,-4 7-34-16,2 0-46 15,1 3-44-15,-5 0-73 0,4 1-173 0,-6 0-107 0,2 3-239 16,-2 1-217-16</inkml:trace>
  <inkml:trace contextRef="#ctx0" brushRef="#br1" timeOffset="-68163.55">29618 7865 2707 0,'0'0'35'0,"4"15"8"0,-4-15-3 16,0 0 4-16,-6 23 16 0,6-23 28 0,-11 19 19 15,5-6 3-15,6-13-3 16,-9 26 0-16,5-13 3 0,0 3 0 0,-1 0-2 16,3 0-1-16,2-16-15 0,0 28-13 15,2-13-11-15,3 0-15 0,1-2-29 16,3 0-35-16,-1-2-45 0,-8-11-66 0,21 15-60 0,-11-12-76 15,-10-3-141-15,22-2-555 16,-10-6-385-16</inkml:trace>
  <inkml:trace contextRef="#ctx0" brushRef="#br1" timeOffset="-68020.16">29628 7518 3410 0,'0'0'238'0,"-8"-12"-42"0,8 12-43 16,0 0-42-16,0 0-27 15,0-13-44-15,0 13-73 0,0 0-89 0,0 0-75 16,0 0-78-16,0 0-115 0,0 0-575 16,0 0-407-16</inkml:trace>
  <inkml:trace contextRef="#ctx0" brushRef="#br1" timeOffset="-65693.79">29988 8041 2820 0,'0'0'-67'16,"0"0"37"-16,-19 1 27 16,19-1 23-16,0 0 24 0,0 0 10 0,0 0 4 15,0 0 0-15,0 0-5 0,0 0-1 0,0 0 8 0,0 0 14 16,0 0 24-16,0 0 18 15,0 0 9-15,0 0 0 0,70-6-10 0,-55 6-9 0,-15 0-11 16,36-1-11-16,-17 1-10 16,2 0-7-16,0-3-6 0,1 6-9 0,-2-3-5 15,2 0-9-15,-3 0-12 16,1 0-12-16,0 0-28 0,-1 0-31 0,-19 0-33 16,30-3-32-16,-30 3-36 0,23-3-29 15,-23 3-32-15,17-6-36 0,-17 6-75 0,0 0-618 16,-2-15-350-16</inkml:trace>
  <inkml:trace contextRef="#ctx0" brushRef="#br1" timeOffset="-65413.7">30090 7869 2761 0,'-13'-6'-25'0,"13"6"58"0,-21-8 28 0,21 8 28 0,-15-5 33 16,15 5 19-16,0 0 10 16,-15-8-2-16,15 8-13 0,0 0-16 0,0 0-14 15,0 0-10-15,0 0-6 0,0 0-9 0,0 0-4 0,0 0-13 16,0 0-4-16,0 0-7 15,0 0-7-15,0 0-7 0,0 0-2 0,0 0-6 16,56 15-1-16,-40-11-7 0,1 2-1 16,2-2-5-16,2-1 0 0,-1 3-3 15,3 1-2-15,-4-1-1 0,2 0 2 16,-3 0-3-16,2 1 0 0,-5-1-9 0,2 0 1 16,-4-1-5-16,-3 1 7 0,-10-6-3 15,15 14-5-15,-15-14-7 0,9 12-17 0,-9-12-32 16,0 0-37-16,-2 18-37 0,2-18-59 0,-10 11-56 15,10-11-77-15,-10 10-162 16,10-10-451-16,-10 6-356 0</inkml:trace>
  <inkml:trace contextRef="#ctx0" brushRef="#br1" timeOffset="-64993.5">30437 7768 2869 0,'0'0'-17'0,"0"0"21"0,-9-14-1 0,9 14 13 0,0 0 15 16,0 0 25-16,0 0 17 15,0 0 14-15,0 0 14 0,0 0 6 0,0 0 14 0,0 0 8 16,0 0 4-16,0 0-2 0,0 0-11 15,0 0-13-15,0 0-13 0,0 0-7 16,30 39-12-16,-24-32-13 0,5 3 1 0,-2 1-6 16,3-1-4-16,-1 1-3 15,4 1-12-15,-3-1-3 0,1 1-7 0,3 1 4 16,-2-3-5-16,-2 2-6 0,3 0 3 16,-4-1-4-16,-1 1-2 0,-1-1-2 0,-3 1-1 15,0-1-2-15,-6-11 3 0,4 25 0 0,-4-25-5 16,-6 25 3-16,2-12-6 15,-2 0 3-15,-1-2-3 0,-1 3 3 0,0-3-5 0,-1 1-8 16,0 0-16-16,1-1-32 16,8-11-42-16,-14 19-49 0,10-11-59 15,-2 4-59-15,6-12-55 0,0 0-118 16,-10 18-142-16,10-18-314 0,2 11-264 0</inkml:trace>
  <inkml:trace contextRef="#ctx0" brushRef="#br1" timeOffset="-64117.93">30900 8048 2632 0,'0'0'-64'16,"0"0"17"-16,0 0 11 16,-8-19 10-16,8 19 4 0,0 0 19 0,0 0 12 15,-8-18 1-15,8 18 12 0,-4-12 8 16,4 12-2-16,-8-20 10 0,8 20 5 0,-8-21 11 16,6 4 2-16,0 1 3 15,2 16-6-15,-4-35-3 0,4 18-7 0,2-5-7 0,0 2-1 16,2 0-5-16,2-3-1 0,2 3 22 0,0 1-4 15,0-3 1-15,0 7-7 16,1-2-5-16,2 4-2 0,-1 0-5 0,3 1-6 16,-1 2-1-16,2 3-1 15,0 2-1-15,-14 5 3 0,30-10 7 0,-18 10 2 0,-12 0 2 16,30 7 8-16,-15-1 2 16,-1 1 0-16,2 3 0 0,-4 2-6 0,1 0-4 15,-5 2-1-15,3 5-3 0,-2 0-1 0,-3 0-7 16,-2 0 1-16,0 0-2 0,-2 3 0 15,-2-1 3-15,0-2-7 0,-2 2 1 0,0-2 0 16,-4-1 4-16,2 1 1 0,-5-1 6 16,1-3 6-16,-3 2-3 0,-2-4 4 0,1-3 3 15,-4-1 2-15,2-1 1 16,-3-2 6-16,0-2 9 0,17-4 13 0,-29 2 1 16,29-2-6-16,-28-5-6 0,28 5-7 15,-19-13-3-15,12 6-6 0,7 7-7 0,-6-18-3 16,6 18-8-16,0 0-6 0,6-26-8 0,-6 26-14 15,20-13-10-15,-10 5-22 16,5 2-20-16,0 0-24 0,0 1-35 0,1 1-41 0,4 3-42 16,-2-4-44-16,0 4-57 15,-18 1-134-15,33-5-171 0,-20 4-245 0,0-1-190 16</inkml:trace>
  <inkml:trace contextRef="#ctx0" brushRef="#br1" timeOffset="-63708.68">31409 7942 2565 0,'0'0'-23'16,"0"0"19"-16,0 0 14 15,0 0 25-15,0 0 19 0,0 0 23 0,0 0 23 0,0 0 10 16,0 0 4-16,0 0 10 16,0 0 2-16,0 0-2 0,0 0-10 0,0 0-12 15,6 14-14-15,-6-14-10 0,19 0-20 16,-19 0-35-16,21 0-52 0,-21 0-60 16,0 0-59-16,29-7-62 0,-29 7-81 15,12-8-647-15,-10 2-354 0</inkml:trace>
  <inkml:trace contextRef="#ctx0" brushRef="#br1" timeOffset="-63573.65">31345 7835 3023 0,'0'0'78'15,"-19"-3"-3"-15,19 3-14 0,0 0-11 0,0 0-9 16,0 0-22-16,0 0-33 16,0 0-54-16,0 0-61 0,53-5-48 0,-37 5-33 15,4-2-22-15,-1 0-35 0,0 0-438 0,2-1 38 0</inkml:trace>
  <inkml:trace contextRef="#ctx0" brushRef="#br1" timeOffset="-63143.88">31762 7581 2164 0,'0'0'37'0,"0"0"9"16,0 0-15-16,2-16-8 0,-2 16 12 16,0 0-12-16,0 0 8 0,0 0 8 15,0 0 10-15,0 0 15 0,0 0 29 16,0 0 18-16,7 57 19 0,-7-39 7 0,0-1-6 16,2 3-10-16,-2 0-4 15,2 1-17-15,0 2-7 0,0 0-11 0,2 1-9 16,0 1-6-16,0-2-7 0,0-2-9 0,2 0-3 0,-2-4-16 15,0-1-33-15,-2-3-39 16,-2-13-57-16,6 21-68 0,-4-14-70 0,-2-7-135 0,0 0-560 16,0 0-342-1</inkml:trace>
  <inkml:trace contextRef="#ctx0" brushRef="#br1" timeOffset="-62693.88">31656 7548 2823 0,'-4'-12'-11'0,"4"12"3"0,-6-20 8 0,6 20-7 0,0-15 6 16,0 15 8-16,0 0 12 16,6-20-14-16,-6 20-2 0,8-11-3 0,-8 11-1 15,13-9 1-15,-13 9 1 0,19-7 1 16,-7 2-2-16,-12 5 1 0,28-2-1 0,-9 1-11 16,-19 1-4-16,38 1 4 0,-16 1-4 0,-1 3 3 15,0-2 2-15,-2 3 2 0,1-2 6 16,-2 1-8-16,-3 1 10 0,-2 2-3 0,-13-8 3 15,10 15 1-15,-10-15 2 16,2 13 5-16,-2-13 16 0,0 0 16 0,-21 21 14 16,21-21 9-16,-19 12 14 15,9-6-3-15,10-6-4 0,-20 7-7 0,20-7-11 0,-12 10-6 16,12-10-8-16,0 0-1 16,-6 13-5-16,6-13-7 0,0 0-1 0,18 17-7 15,-4-7-5-15,0-2 1 0,5 3-5 0,0 2-3 16,0 0-1-16,3 1 2 15,-2 1-4-15,0 2 9 0,-4 0 3 0,4 3 6 0,-5-4 8 16,-5 3 9-16,-2-4 9 16,-2 0 12-16,-4 3 9 0,-2-3 8 0,0-15-3 15,-12 27-3-15,2-13-8 0,-3-5-4 16,-2 2-8-16,-4 0-4 0,0-1-7 0,2-3-13 16,0 0-33-16,2 0-52 0,15-7-78 15,-23 8-82-15,13-8-145 0,10 0-198 16,0 0-334-16,-18-6-280 0</inkml:trace>
  <inkml:trace contextRef="#ctx0" brushRef="#br1" timeOffset="-62313.69">32162 7541 2624 0,'0'0'-107'0,"7"-17"13"16,-7 17 4-16,8-11 19 0,-8 11 15 15,0 0 20-15,10-14 53 0,-10 14 29 16,0 0 12-16,0 0 21 0,0 0 7 16,0 0-1-16,0 0-2 0,0 0-9 0,18 36 2 15,-18-23-8-15,0-13-8 16,2 27-4-16,0-10-7 0,0 1-4 0,-2-3-3 16,0 4 6-16,0 0 3 0,2-3 4 15,-2 2-1-15,0-1 1 0,0-17-1 0,-2 28-2 16,2-14 2-16,0-14 3 0,-2 23 2 0,2-23 6 15,-2 21 8-15,2-21 5 16,-2 18 13-16,2-18 12 0,0 0 5 0,0 22 0 0,0-22-10 16,0 0-7-16,8 14-13 15,-8-14-10-15,17 7-9 0,-17-7-11 0,27 4-11 16,-10-2-19-16,1 0-18 16,0-2-16-16,-18 0-36 0,38-4-43 0,-19 2-46 0,1-3-63 15,-2 2-51-15,-2-2-83 0,0-3-148 0,-1 2-468 16,-2-2-383-16</inkml:trace>
  <inkml:trace contextRef="#ctx0" brushRef="#br1" timeOffset="-61943.97">32587 7622 2845 0,'0'0'-122'0,"0"0"10"15,0 0 21-15,0 0 3 16,0 0 10-16,0 0 12 0,0 0 4 0,0 0 14 0,0 0 6 16,0 47 10-16,0-47 19 15,2 23 26-15,-2-23 4 0,0 20 10 0,0-20 16 16,3 23 0-16,-3-23 11 16,-3 18 6-16,3-18 11 0,0 0 13 0,-2 20 24 0,2-20 13 15,0 0 12-15,-4 14 2 0,4-14-6 0,0 0 0 16,0 0 1-16,0 0 1 15,0 0-6-15,0 0-5 0,0 0-11 0,-8-46-1 16,8 46-18-16,8-35-9 0,-2 16-3 16,3-1-7-16,0 0-10 0,1-2-9 15,0 7-3-15,4-3-8 0,0 5-11 16,-1-3-11-16,4 3-21 0,-4 4-23 0,1-1-29 16,2 1-43-16,-2 3-36 0,1 0-52 0,2 2-42 0,-2 1-56 15,-15 3-125-15,25-4-537 16,-12 2-371-16</inkml:trace>
  <inkml:trace contextRef="#ctx0" brushRef="#br1" timeOffset="-60573.59">31920 8099 2785 0,'0'0'-103'0,"-4"21"30"0,4-21 8 16,0 0 5-16,0 0 11 16,0 0 19-16,0 0 13 0,0 0 35 0,0 0 16 0,37 5 25 15,-37-5 26-15,16 3 20 16,-16-3 20-16,0 0 10 0,28 0-1 0,-28 0-4 16,24 0-11-16,-24 0-5 0,27 1-14 15,-10-1-7-15,2 3-14 0,1-2-6 16,4-1-7-16,4 2-5 0,1-2-11 0,1 3-3 0,4-3-2 15,-3 1 0-15,5 1 0 16,-2-2 0-16,3 2-2 0,-3 2-3 0,-1-3-7 0,3 2 0 16,0-1-7-1,-4 0-1-15,2 1-2 0,-3 0-6 0,-1 0 0 0,-2 0-6 16,-3-2-6-16,-3 1-16 16,-4 0-27-16,-1-2-33 0,-17 0-37 0,26 2-45 15,-26-2-61-15,18 1-95 0,-18-1-187 0,7 2-432 0,-7-2-334 16</inkml:trace>
  <inkml:trace contextRef="#ctx0" brushRef="#br1" timeOffset="-60143.92">32217 8432 2806 0,'0'0'-63'0,"0"0"18"0,0 0 8 0,0 0 8 16,0 0 6-16,0 0 10 16,0 0 35-16,0 0-3 0,0 0 5 0,8 29 13 0,-8-29 17 15,0 0 14-15,0 0 6 0,0 21 5 0,0-21 5 0,0 0-6 16,-2 21 3-1,2-21 2-15,-2 19 6 0,2-19-2 0,-2 23 0 16,2-23-3-16,-4 26 6 0,4-14-1 16,0-12 0-16,-2 31-9 0,2-16 0 0,2-1-8 15,-2 4-7-15,0-1-4 0,0-17-1 16,0 27-12-16,2-14-4 0,-2-13-4 0,2 27 0 16,-2-14-6-16,0-13-4 15,2 23-1-15,-2-23-1 0,2 18-5 0,-2-18 3 16,0 16-8-16,0-16-5 0,0 0-27 0,2 18-46 0,-2-18-58 15,0 0-76 1,0 0-54-16,0 0-60 0,0 0-133 0,0 0-139 0,0 0-262 16,0 0-180-16</inkml:trace>
  <inkml:trace contextRef="#ctx0" brushRef="#br1" timeOffset="-59803.98">32411 8586 2584 0,'18'-8'34'15,"-18"8"9"-15,0 0-2 0,0 0-4 0,0 0-1 16,0 0-2-16,0 0-8 0,0 0-8 16,0 0-10-16,0 0 2 0,0 0-9 0,0 0-1 15,-40 26 0-15,40-26 4 0,-28 6 14 16,15-2-4-16,13-4-4 0,-30 5 4 0,16-1-2 16,14-4 0-16,-24 6 0 15,24-6-8-15,-18 6 10 0,18-6 19 0,-15 6 9 16,15-6 16-16,-9 9 21 0,9-9 10 0,0 0 12 0,0 0 7 15,0 0 3 1,0 0 7-16,28 30-2 0,-16-23 25 0,2-1-3 0,0 2-1 16,0 1-2-16,4-1-8 15,-1-1-8-15,0 1-15 0,-2 1-4 0,1-2-16 16,4 1-17-16,-6-2 2 16,1 2-24-16,0-4-19 0,0 2-26 0,-3 0-28 0,-1-2-27 15,0-1-35-15,-3 2-47 0,-8-5-54 0,17 4-54 16,-17-4-63-16,0 0-143 15,19-6-165-15,-19 6-297 0,9-8-308 0</inkml:trace>
  <inkml:trace contextRef="#ctx0" brushRef="#br1" timeOffset="-59603.56">32589 8631 2876 0,'0'0'56'15,"0"0"5"-15,0 0-10 16,3-19-2-16,-3 19-10 0,0 0 1 0,15-8-6 15,-15 8-3-15,16-4 0 16,-16 4-5-16,22-1-4 0,-22 1 9 0,25-3 13 0,-25 3 3 16,24-1-3-16,-10-1-9 15,-14 2-28-15,22-4-44 0,-22 4-47 0,20-3-51 16,-13 3-54-16,-7 0-73 16,0 0-120-16,11-12-376 0,-11 12-41 0</inkml:trace>
  <inkml:trace contextRef="#ctx0" brushRef="#br1" timeOffset="-59413.79">32674 8589 2304 0,'0'0'26'0,"-10"14"29"16,10-14 18-16,-7 20 25 16,5-7 14-16,2-13 19 0,-2 27 4 0,2-12-8 15,2 2 1-15,0 1-1 0,0 1-5 16,1-2 4-16,1 2-4 0,-2-2-9 16,2 1-10-16,-2-2-13 0,2 4-11 15,-1-5-9-15,-3-15-11 0,4 30-14 0,-2-18-24 16,-2-12-42-16,2 21-53 0,-2-21-59 0,5 16-69 15,-5-16-84-15,0 0-178 16,4 9-468-16,-4-9-344 0</inkml:trace>
  <inkml:trace contextRef="#ctx0" brushRef="#br1" timeOffset="-58543.89">33152 7813 2784 0,'9'-18'-33'0,"-9"18"40"0,0 0 4 0,0 0 4 0,0 0 13 16,0 0-10-16,0 0 5 0,0 0 9 0,0 0-3 15,0 0-2-15,0 0 0 16,0 0 7-16,0 0 26 0,0 0 25 0,0 0 22 0,-9 52 15 16,5-36 3-16,2 1 0 15,-2 2-2-15,4 1-2 0,-2 2-5 0,4-2-8 16,0 5-8-16,0 0-8 16,4-1-8-16,-1-4-6 0,1 1-11 0,3 0-5 15,-3-5-7-15,1-1-20 0,1-4-35 0,-2 1-44 0,-6-12-65 16,18 10-87-16,-10-10-80 15,-8 0-166-15,0 0-165 0,20-14-301 0,-20 14-299 16</inkml:trace>
  <inkml:trace contextRef="#ctx0" brushRef="#br1" timeOffset="-58383.82">33346 7533 3061 0,'-4'-11'185'15,"4"11"-8"-15,-10-19-25 0,10 19-23 16,-2-10-19-16,2 10-19 0,0 0-23 0,0 0-44 15,2-14-59-15,-2 14-47 16,0 0-29-16,0 0-17 0,0 0-31 0,0 0-26 0,0 0-55 16,0 0-172-16,0 0-403 15,0 0-137-15</inkml:trace>
  <inkml:trace contextRef="#ctx0" brushRef="#br1" timeOffset="165038.1">7347 7050 513 0,'0'0'140'0,"0"0"-37"16,0 0-37-16,-3-22-10 0,3 22-7 0,0 0-2 0,0 0 3 16,0 0-2-16,0 0-4 15,0 0 5-15,0 0 9 0,0 0-18 0,0 0 0 16,0 0 15-16,-4-15-14 16,4 15 3-16,0 0 17 0,0 0 5 0,0 0 11 0,0 0-1 15,0 0 6-15,0 0 11 16,0 0 5-16,0 0 7 0,0 0 8 15,0 0 0-15,0 0 3 0,-14 42 3 0,14-42-4 0,0 0-4 16,-2 20-10-16,2-20-14 0,0 18 1 16,0-18-5-16,-2 21-3 0,2-21-2 0,0 24-7 15,0-24-7-15,0 29-4 16,0-13-6-16,0 0-7 0,0-16-2 0,2 33-6 16,-2-15-3-16,2-3-3 0,0 1-4 15,2 2 0-15,-2-2-2 0,2 2-2 16,-2 1-2-16,2-1 4 0,1-2 6 15,-3 2 5-15,3 0 0 0,-3-1 3 0,0 3-5 16,-2-3 2-16,2 0-2 0,0-1-6 0,0 0 2 0,-2-16-6 16,2 32 1-16,-2-16-5 15,0-16-1-15,2 27 0 0,-2-16-4 0,0-11 0 16,4 25-3-16,-4-14-2 16,0-11 4-16,3 23 0 0,-3-23 3 0,2 22-2 0,-2-22 0 15,4 22-1-15,-2-11-4 16,-2-11 1-16,2 21-2 0,-2-21 0 0,4 22-1 15,-4-22 2-15,2 20-2 0,-2-20-1 0,2 22-3 0,-2-22 0 16,5 21-2-16,-5-21 3 16,2 19-3-16,0-8 1 0,-2-11-1 15,2 19 0-15,-2-19-2 0,5 20 1 16,-5-20-1-16,4 19 2 0,-4-19-3 0,2 22 2 0,-2-22-1 16,0 23 2-16,0-23-2 15,2 22 5-15,-2-22-5 0,0 23-1 0,2-10-1 16,-2-13 1-16,0 22-1 15,0-22 7-15,2 24-9 0,0-12 4 0,-2-12 0 0,2 25-2 16,0-12 4-16,-2-13-4 0,4 27 0 16,-4-14 2-16,4 1-1 0,-1 1 2 15,-1 1 5-15,1-2-8 0,-3-14 0 0,4 29 0 16,-2-12 3-16,0-2-3 0,0 0 0 16,0 1 1-16,0-2-1 0,-2-14 3 0,2 31-1 15,0-17-1-15,0 1 1 16,-2-15-2-16,2 27 2 0,1-14-1 15,-1 0 1-15,-2-13 3 0,0 25 1 0,0-25 3 0,4 21 0 0,-4-21 0 16,2 21 1-16,-2-21-3 16,0 19 1-16,0-19-3 0,2 16 2 0,-2-16-4 15,2 15 3-15,-2-15-19 16,0 0-28-16,0 0-32 0,2 18-52 0,-2-18-63 0,0 0-74 16,0 0-115-1,0 0-184-15,0 0-392 0,0 0-380 0</inkml:trace>
  <inkml:trace contextRef="#ctx0" brushRef="#br1" timeOffset="167197.84">7328 7067 2732 0,'0'0'-166'15,"0"0"23"-15,0 0 21 0,-10-20 18 0,10 20 24 16,0 0 9-16,0 0 15 0,-10-11 19 0,10 11 8 0,0 0 13 16,0 0 8-1,-14-11 13-15,14 11-5 0,0 0 6 0,-17-7 10 0,17 7-3 16,-15-3 6-16,15 3 2 16,-15-9-3-16,15 9-4 0,-16-7 4 0,16 7 4 15,-20-7 2-15,20 7-9 0,-21-11 14 16,8 7 2-16,-1-4 5 0,-1 2 3 0,0 0 0 15,0-1-2-15,-1 1-1 0,0-3-1 0,0 1 0 16,-5-1-11-16,1 0 3 0,2-1 14 16,-4-2-12-16,3 0 8 0,-2 1 9 15,2-2 5-15,-3 1 3 0,2-3 4 16,-2 4-1-16,1-2 0 0,-3-1 2 0,4 1-1 16,-4-1 4-16,1 1-2 0,-3 0 1 15,0 0-9-15,2 1-3 0,-6-1-6 16,1-1-4-16,-1 3-5 0,0-3-4 15,-1 4 0-15,3-1-4 0,-2 0-3 0,-1 0-4 16,3 1 1-16,0 0-2 0,-1-1 2 0,-1-1-1 0,-2 1-3 16,8 2-1-16,-4 0-3 15,3-1 2-15,-3 0-3 0,2 0 0 0,1 1 7 16,-1 0 6-16,4-1 6 16,-2 1 0-16,1-1 1 0,-1 2-2 0,4-1-2 0,-2 0-2 15,-1 0-4-15,4 0-3 16,-2 2-2-16,3 0 0 0,2 0-6 15,-1-1-1-15,-2 0 4 0,4-1-5 0,-2 2 0 0,0-1 0 0,3 0 3 16,-4 1-5-16,4 0-2 16,-1-1 3-16,0 0-2 0,0 2-4 0,1-1 3 15,-2-2-2-15,2 3 1 16,-1-4-2-16,0 2 0 0,0 1-1 0,1-2 1 0,0-1 2 16,0 0-4-16,-1 3-1 15,2-1 2-15,-1-2-1 0,1 2 1 0,0-1 3 16,-2 1-8-16,3 1 6 15,-3-2 3-15,2 1-1 0,0 0-3 0,-1 1 1 0,-1-1 1 16,2 1-1-16,1-1-1 0,-2 0 1 0,2 0 2 16,-1 1-1-16,-2-1-1 15,3 1-2-15,-1 0 2 0,1-4 0 0,-2 4 1 16,0-1-4-16,1 1 4 0,-2-1-1 16,3 1-1-16,-3-3 0 0,0 2-3 0,0 1 1 15,3-1 0-15,-4 0 3 16,0 1-2-16,3-1-2 0,-2 0 4 0,0 1 1 15,1-2-2-15,-2 1-2 0,4 0 4 0,-3 1-2 0,0-1 6 16,3 0 6-16,-3-1-5 16,3 2 3-16,-2-1-1 0,0 0 0 15,-1 0 0-15,2-1-4 0,-2 0 1 16,3 1 0-16,-4 0-1 0,2 1 1 0,2-3-4 0,-2 0 4 16,0 1-3-16,1-1-2 15,1-1 1-15,-2 1 3 0,0 1-3 0,4-1-1 16,-6 1 2-16,4-3-3 0,-1 3 5 15,2-1 2-15,-1 1 0 0,-1-1 0 0,3 0 1 16,-4 1 3-16,6 2-2 0,-2-3-2 0,-3 0-1 16,4 1 0-16,-1-1-1 15,-1 3 2-15,3-3-2 0,0 1-3 0,-3-1 0 0,2 1 1 16,-1-1-1-16,0 1-1 16,-2-1 0-16,4-1-1 0,-2 2 0 0,-1-3 0 15,11 12 0-15,-21-21-1 16,12 9 2-16,1 2-1 0,-2-1-1 0,0-3 2 15,0 4 2-15,0 0-6 0,-1-2 6 0,1 1-6 0,-1-1 3 16,11 12 0-16,-19-20-3 16,9 11 2-16,0-1-3 0,0-2 4 0,10 12 1 0,-19-17 3 15,11 8-3-15,-1-1-1 16,9 10 4-16,-17-15-2 0,17 15 3 0,-14-15 6 16,14 15 3-16,-14-12 0 15,14 12 0-15,-8-10-5 0,8 10 0 16,-10-11 0-16,10 11-2 0,0 0-2 0,-13-11 6 15,13 11-7-15,0 0-1 0,0 0-2 0,-11-10 1 16,11 10-1-16,0 0-1 0,0 0 0 0,0 0-2 16,0 0 2-16,-10-10 0 0,10 10 0 15,0 0 0-15,0 0-1 0,0 0 1 0,0 0 1 16,0 0-2-16,0 0-7 16,0 0-11-16,-11-9-27 0,11 9-25 0,0 0-26 15,0 0-35-15,0 0-33 0,0 0-29 16,0 0-16-16,0 0-31 0,0 0-44 0,0 0-615 15,0 0-280-15</inkml:trace>
  <inkml:trace contextRef="#ctx0" brushRef="#br1" timeOffset="168357.96">4199 5270 2550 0,'0'0'-165'0,"0"0"16"0,0 0 12 0,0 0 13 16,0 0 8-16,0 0 15 15,-2-18 18-15,2 18 17 0,0 0 12 0,0 0 19 16,0 0 8-16,0 0 8 16,0 0 12-16,0 0 14 0,0 0 7 0,0 0 9 0,0 0 13 15,0 0 11-15,0 0-19 16,0 0 5-16,13 48-1 0,-11-30-2 0,-2-2-1 15,2 5-1-15,-2 0 3 0,2 0-6 0,2 6-1 0,0-1 2 16,-2 1-6-16,3 0-3 16,0 1 0-16,1-1-6 0,-2 2 5 15,2-3-5-15,-2 1-1 0,0-2 3 16,0 1 7-16,3-3-10 0,-4 2 4 0,1-4 2 16,-2 0-5-16,2-1 0 0,-2-1 2 15,0 1 6-15,2-4 0 0,-2 4-2 0,1-5 3 16,1 3 6-16,-2-3-9 15,2 0 1-15,-2 0 15 0,2 0-5 0,1 1 0 16,-5-16-5-16,6 27 4 0,-4-12-1 0,3 0 0 0,-1-2-8 16,-4-13 2-16,8 29-5 15,-4-15 6-15,0-2-3 0,-2 2-9 0,-2-14 2 16,8 25 4-16,-6-10 10 16,-2-15-1-16,4 24 7 0,-2-12 9 0,-2-12-9 0,2 23-5 15,-2-9 6-15,0-14-7 16,2 22-3-16,-2-22 0 0,0 23-2 15,0-23-7-15,-2 25 7 0,2-25-1 16,-2 19-1-16,2-19-1 0,0 21 3 0,0-21 3 0,0 21 0 16,0-21-16-16,0 18 4 0,0-18 0 0,0 19-1 15,0-19 3-15,0 0-3 16,0 26-3-16,0-26 2 0,0 15-3 0,0-15 0 0,2 17 2 16,-2-17 2-16,2 19 1 15,-2-19 3-15,2 17-5 0,-2-17 4 0,0 19-5 16,0-19 3-16,0 19-4 15,0-19 3-15,2 19-1 0,-2-19-2 0,0 20-1 0,0-20 2 16,0 22-8-16,0-22 6 0,0 23-4 0,0-23 5 16,0 24-3-16,0-24 0 15,2 23 2-15,-2-11-1 0,0-12-2 0,2 27 0 16,-2-13-1-16,0-14 1 0,2 22 3 16,0-9 0-16,-2-13 8 0,2 25 6 0,-2-25 1 15,0 23 2-15,0-9-2 16,0-14 2-16,0 26-3 0,3-12-3 0,-3-14 1 15,0 24-2-15,0-24 0 0,0 26-2 0,0-16-1 0,0-10-1 16,2 24 1-16,-2-24 0 16,2 22-1-16,0-10 0 0,-2-12 1 0,0 22 5 15,0-22 2-15,0 23 2 16,2-11-4-16,-2-12-1 0,0 21-2 0,0-21 2 0,0 20-7 16,0-20 3-16,0 22-4 15,0-22 1-15,0 17-2 0,0-17-2 0,0 17 3 16,0-17-4-16,0 0-3 15,0 23-2-15,0-23-29 0,0 0-37 0,2 17-42 0,-2-17-41 16,0 0-43-16,0 15-52 0,0-15-121 0,0 0-447 16,-4 16-128-16</inkml:trace>
  <inkml:trace contextRef="#ctx0" brushRef="#br1" timeOffset="169348.91">4385 7167 2301 0,'0'0'-81'0,"0"0"20"15,0 0 8-15,0 0 2 0,0 0 0 0,0 0 9 16,2-16 14-16,-2 16 7 15,0 0 0-15,0 0 8 0,0 0-2 0,0 0 9 0,0 0 4 16,35 9 10-16,-35-9 8 0,0 0 2 0,24 14 1 16,-10-9 12-16,-4 0-8 15,3 4 4-15,-2 0-8 0,1-2-3 0,1 5 0 16,-1-2-4-16,2 0 3 16,-2 0 8-16,0 2-2 0,4 1-2 0,-2 2 14 0,1-1-8 15,0 1 6-15,2-2 0 16,-3 2 1-16,2 0 4 0,-2 0 2 0,3 0 8 15,0 1 2-15,0-1 7 0,3 0-6 0,-2 1-4 0,1-1 1 16,0 1 2-16,0-3 3 16,3 1 5-16,-2-2 1 0,0-1 8 0,1 1 0 15,-2 0-2-15,2-2-7 16,1 1-5-16,-4-2-5 0,4 0-8 0,-3-1-2 0,-1 3-5 16,0-4-1-16,0 0-2 15,0 1-5-15,-1-1-3 0,-1-1-2 0,2 1 0 16,-2 0-4-16,2 3-3 15,0-3 5-15,-1 1-6 0,0-1-3 0,0 0 2 0,3 3-1 16,-4-2 1-16,5 1 3 0,-4 0-12 0,2 3 9 16,1-2-5-16,-2 1 0 15,1 1 0-15,3-3 0 0,-4 5 0 0,2-3-3 0,0 0 2 16,0 0-2-16,1 0 0 16,0 0 1-16,0 1-5 0,1-3 2 0,-1 2 1 15,0-2-2-15,0 3 4 16,-1-1-2-16,2-1-5 0,-2 0 5 0,1-1-3 15,-3 3 3-15,4-3 0 0,-1 1 1 0,0 1 1 0,0-2 0 16,1 4-2-16,-2-4 3 16,0 1 2-16,1-1-6 0,-2-1-2 0,2 5 3 15,1-4-4-15,-4 1 3 0,4 1 3 16,-1 1 1-16,-1-3-7 0,4 1 4 0,0 1 3 16,-3-1-6-16,4-2 10 15,-2 3-6-15,3 0-2 0,-1-2 7 0,1-1-6 16,-2 2-1-16,2-1 3 0,0 1-2 15,-3 2 3-15,3-5-2 0,-4 2-5 0,2 1 6 16,-1 0-1-16,1 1 0 0,-4-2 1 0,4-1-1 16,-3 3 0-16,0-2 4 15,0-1-3-15,3 4 3 0,-3-4 0 0,0 0 4 0,0 1 3 16,3-1-4 0,-2-3-2-16,0 3-1 0,-1-3 6 0,1 2-5 0,0-2-1 15,-2 1 0-15,1-1-2 16,-4 1-1-16,2 0 5 0,-1-1-3 0,0 1 2 0,-2-2-5 15,0 4 1-15,1-4 2 16,-1 1-2-16,0 1 2 0,-2-1-4 0,3 2 3 16,-2 0 2-16,0-2 0 0,-3 1-1 0,6-1-1 15,-4 3-1-15,3-2-1 0,-2 1 0 16,2 1 2-16,-3 0 1 0,4 0-2 0,-4-1-2 16,4 4 1-16,0-3 2 15,-3 0 0-15,2 0-3 0,0 0 0 0,-3-1 2 16,2 1-1-16,-4-3-1 0,1 3 3 15,-13-8-26-15,21 9-30 0,-12-4-44 0,-9-5-51 16,16 5-87-16,-16-5-173 0,0 0-450 0,0 0-209 16</inkml:trace>
  <inkml:trace contextRef="#ctx0" brushRef="#br1" timeOffset="175138.26">7349 6723 802 0,'-33'-19'137'0,"3"1"-61"0,0 1-35 15,5 2-6-15,-3-5-10 0,0 3-2 0,1-3-4 16,-1 0-14-16,1 0-1 0,1 0-8 0,1 1-8 16,0 0-6-16,-1-1-3 15,3 1 2-15,-3 4 8 0,6-1-19 0,-6 0-52 0,-4-2-169 16,1 3 11-16,-3 0 78 16</inkml:trace>
  <inkml:trace contextRef="#ctx0" brushRef="#br1" timeOffset="-202818.88">5628 6138 357 0,'0'0'124'15,"0"0"-58"-15,0 0 5 0,0 0-16 0,0 0 6 16,0 0-11-16,0 0-3 16,0 0-2-16,0 0 8 0,0 0-3 0,0 0 0 0,0 0-4 15,0 0 11-15,0 0-8 16,0 0 3-16,0 0 0 0,0 0 0 0,0 0 7 16,0 0-3-16,0 0 2 15,0 0 12-15,0 0-5 0,0 0 7 0,0 0 7 16,0 0-4-16,0 0 8 0,0 0 1 15,0 0-2-15,0 0-10 0,0 0 0 0,0 0-8 16,0 0-10-16,0 0-13 0,0 0 3 0,0 0-11 16,0 0-1-16,0 0-8 15,0 0 4-15,0 0-10 0,0 0 3 0,0 0-4 0,0 0 3 16,0 0-3-16,0 0-2 16,0 0-9-16,0 0 13 0,0 0 0 0,0 0 4 15,0 0-7-15,0 0-1 16,30 27-5-16,-30-27-1 0,4 13 5 0,-4-13-4 0,6 14 0 15,-6-14 2 1,6 14-4-16,-6-14 1 0,4 16 0 0,-4-16-4 0,6 13 3 16,-6-13-3-16,4 15-2 0,-4-15 9 0,0 0-7 0,4 21 0 15,-4-21-1-15,4 14 2 16,-4-14-4-16,2 14 4 0,-2-14-4 0,0 0 0 16,4 16 1-16,-4-16 0 15,0 0-6-15,6 17 16 0,-6-17-10 0,0 0 1 0,4 16-7 16,-4-16 5-16,0 0-1 15,7 15-2-15,-7-15 1 0,7 10 0 0,-7-10 0 16,0 0-2-16,8 13 1 0,-8-13 2 0,0 0 1 16,6 13-1-16,-6-13 1 0,0 0 3 15,7 12-5-15,-7-12-4 0,0 0 5 0,6 10 1 16,-6-10-4-16,0 0 5 16,0 0 0-16,8 13 3 0,-8-13-5 0,0 0 2 15,0 0 0-15,0 0 2 0,0 0-2 16,6 11 3-16,-6-11-3 0,0 0 7 0,0 0-2 15,0 0 6-15,0 0 2 16,0 0 0-16,0 0 1 0,0 0 3 0,0 0-4 16,0 0 2-16,0 0-4 0,0 0 4 0,0 0-5 0,5 14 0 15,-5-14 5-15,0 0-3 16,0 0 3-16,0 0 1 0,0 0 4 0,0 0 6 16,0 0 2-16,0 0-3 15,-17 20 0-15,17-20-1 0,-10 10 1 0,10-10 1 0,-11 11-2 16,11-11 2-16,-15 14-5 15,15-14-3-15,-15 15-2 0,7-6-2 0,0 1-1 16,8-10 0-16,-16 15-4 0,16-15 0 0,-12 16-2 16,12-16 0-16,-11 13-3 0,11-13-5 15,-8 11 6-15,8-11-7 0,0 0 0 0,-9 15-3 16,9-15-5-16,0 0-11 16,0 0-19-16,0 0-25 0,0 0-44 0,0 0-38 0,0 0-32 15,0 7-58-15,0-7-118 16,0 0-448-16,0 0-111 0</inkml:trace>
  <inkml:trace contextRef="#ctx0" brushRef="#br1" timeOffset="-197168.44">4106 6035 2162 0,'0'0'-172'0,"0"0"20"0,0 0 24 0,0 0 22 16,0 0 20-16,0 0 13 16,0 0 18-16,0 0 7 0,0 0 9 0,0 0 6 0,0 0 10 15,0 0 4-15,0 0-2 16,0 0 4-16,0 0 6 0,0 0-5 0,0 0 6 15,0 0 5-15,0 0 6 0,0 0 1 0,0 0 0 16,0 0 3-16,0 0 0 0,0 0-1 16,0 0-2-16,0 0 6 0,0 0 6 0,0 0 4 15,0 0 6-15,0 0 4 16,0 0 3-16,0 0-3 0,0 0-2 0,0 0-2 16,0 0-2-16,0 0-1 0,0 0-6 15,0 0-15-15,0 0-7 0,-36 28-5 0,36-28-24 16,0 0-10-16,0 0-20 15,0 0-25-15,0 0-30 0,0 0-225 0,0 0 111 16</inkml:trace>
  <inkml:trace contextRef="#ctx0" brushRef="#br1" timeOffset="-189458.68">4056 6714 1477 0,'0'0'-92'0,"0"0"-6"16,0 0-12-16,0 0-4 0,0 0-235 15,0 0 110-15</inkml:trace>
  <inkml:trace contextRef="#ctx0" brushRef="#br1" timeOffset="-188608.34">4056 6714 936 0,'-2'-23'-7'0,"2"23"28"0,0 0 20 0,0 0 13 16,0 0 12-16,0 0 0 0,0 0 1 0,0 0 2 0,0 0-4 16,0 0 6-16,0 0-5 15,0 0-4-15,0 0 0 0,-10-15-2 0,10 15-3 16,0 0 7-16,0 0-4 16,0 0 3-16,0 0 3 0,0 0 7 0,0 0-5 15,0 0 11-15,0 0 2 0,0 0-3 16,0 0 1-16,0 0-4 0,0 0-8 0,0 0-2 15,0 0-12-15,0 0-8 0,0 0-1 0,0 0-2 16,0 0 4-16,0 0-9 0,0 0 11 16,0 0-4-16,0 0 5 0,0 0 1 0,0 0-2 15,0 0-5-15,0 0-2 16,0 0-6-16,0 0 2 0,0 0-2 0,0 0-6 16,0 0-3-16,0 0-1 15,0 0-4-15,0 0 3 0,0 0-3 16,0 0 9-16,18 46-1 0,-18-46 2 15,0 0-1-15,6 15 1 0,-6-15-1 0,0 0-1 0,6 17-2 16,-6-17-4-16,4 11 1 0,-4-11-2 0,0 0-5 0,7 15 0 16,-7-15-4-1,0 0 2-15,8 13-6 0,-8-13 6 0,7 10-4 0,-7-10 2 16,0 0-2-16,8 14 7 16,-8-14 2-16,0 0 1 0,7 11-1 0,-7-11 0 15,0 0-1-15,4 16-2 0,-4-16-2 16,0 0 4-16,6 10-1 0,-6-10-2 0,0 0 4 15,0 0-2-15,6 16-2 16,-6-16-1-16,0 0-1 0,0 0 4 0,4 13-7 16,-4-13 2-16,0 0-2 0,0 0-2 0,5 13 1 0,-5-13-1 15,0 0-2-15,0 0-1 16,5 16 1-16,-5-16 0 0,0 0-1 0,4 13-2 16,-4-13 0-16,0 0 2 15,6 13-6-15,-6-13 4 0,0 0-1 0,0 0 0 0,6 16-1 16,-6-16 0-16,0 0 1 15,0 0-3-15,4 14 2 0,-4-14 2 0,0 0-2 16,0 0-1-16,0 0 3 0,0 0 0 0,6 13-1 16,-6-13 5-16,0 0 8 0,0 0 6 15,0 0 3-15,0 0 6 0,0 0 1 0,0 0-2 16,0 0-1-16,0 0-3 16,0 0-2-16,0 0 0 0,0 0-6 0,0 0 1 15,0 0 0-15,0 0-5 16,0 0 1-16,0 0 3 0,0 0-6 0,0 0-1 0,-24 7-1 15,24-7-1-15,0 0-2 0,0 0-2 0,-24 2 2 16,24-2 1-16,-15 3-5 16,15-3 0-16,-17 6 1 0,17-6-1 0,-17 4-1 0,17-4 0 15,-18 7-6-15,18-7 6 16,-22 5-1-16,22-5 1 0,-19 5-1 0,19-5 2 16,-17 5-1-16,17-5 3 15,-17 7-4-15,17-7 0 0,-14 6-2 0,14-6 1 0,-16 5 1 16,16-5 0-16,0 0-1 15,-18 8 1-15,18-8-3 0,-13 4 2 0,13-4-8 16,0 0-11-16,0 0-13 0,-17 5-14 0,17-5-23 16,0 0-29-16,0 0-45 15,0 0-48-15,0 0-53 0,-13-1-74 0,13 1-170 0,0 0-476 16,0 0-403-16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4T17:55:53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16211 13111 2565 0,'0'0'-128'0,"0"0"35"0,-28-3 11 16,28 3 11-16,0 0 19 0,0 0 14 16,-23 3 17-16,23-3 20 0,0 0 36 15,0 0 20-15,-17 1 30 0,17-1 14 0,0 0 9 16,0 0 21-16,0 0 13 0,0 0 0 15,0 0 8-15,0 0 13 0,0 0-6 16,0 0-2-16,0 0-10 0,0 0-14 16,0 0-4-16,0 0-6 0,0 0-12 0,0 0-6 15,0 0-5-15,0 0-7 0,0 0 3 16,61 0 17-16,-61 0-5 0,36-1-2 0,-16-2-5 16,-1 0-29-16,4 2-2 0,-2 1 0 15,3-1 0-15,-1-4-6 0,2 5-1 16,-4-1-11-16,3-1-3 0,-1 0-7 0,-2 0-1 15,-2 2-9-15,3-2-2 0,-22 2-1 0,36-2-3 16,-22 2 1-16,-14 0-5 0,25-2-2 16,-25 2-1-16,22 0-5 0,-22 0 0 15,18-2-5-15,-18 2-10 0,0 0-20 0,22 0-20 16,-22 0-25-16,10 0-40 0,-10 0-57 16,0 0-79-16,13-1-67 0,-13 1-157 15,0 0-122-15,0 0-15 0,0 0-333 0,0 0-349 16</inkml:trace>
  <inkml:trace contextRef="#ctx0" brushRef="#br0" timeOffset="471.71">16410 13148 2816 0,'0'0'-63'0,"0"0"42"0,0 0 22 15,0 0 21-15,0 0 22 0,0 0 18 0,0 0 21 16,0 0 11-16,0 0 5 0,0 0-2 15,0 0 5-15,0 0 5 0,0 0 0 0,-23 6-4 16,23-6-8-16,0 0 0 0,-5 13-2 16,5-13-4-16,0 0 3 0,-2 23-9 15,2-23-4-15,-2 23-4 0,0-12-3 0,2-11 0 16,-4 31-7-16,4-14-3 0,-2 0-2 16,-1-1-2-16,1 4 2 0,0-1 20 0,2 0-1 15,-2 0-11-15,2-19 9 0,0 36-15 16,0-17-21-16,-2-1-7 0,2 2-4 0,0-4-5 15,0-16 0-15,0 31-8 0,0-31 7 16,0 25-12-16,0-25 5 0,2 20-13 16,-2-20-23-16,0 19-27 0,0-11-42 15,0-8-59-15,0 0-72 0,2 19-73 0,-2-19-166 16,0 9-118-16,0-9-23 0,0 0-300 16,0 0-278-16</inkml:trace>
  <inkml:trace contextRef="#ctx0" brushRef="#br0" timeOffset="976.53">16745 13535 2755 0,'0'0'33'0,"0"0"44"16,0 0-4-16,0 0-4 0,0 0 0 0,0 0 12 16,0 0 11-16,0 0 16 0,0 0 10 15,-26 31 3-15,26-31-1 0,0 0-1 0,0 0 0 16,0 0 1-16,0 0-3 0,0 0-9 0,0 0 2 16,0 0-5-16,0 0-13 0,30 9-3 15,-30-9-6-15,21 0-27 0,-21 0 0 16,23 0-6-16,-23 0-4 0,27 0-4 0,-11 0 8 15,-16 0-16-15,29-2-4 0,-14 0-7 16,-15 2 3-16,27-2-9 0,-12 0-15 16,-15 2-15-16,25-4-23 0,-11 0-28 15,-4 3-42-15,-10 1-59 0,17-6-51 0,-9 4-51 16,-8 2-68-16,0 0-126 0,7-10-113 16,-7 10-328-16,0 0-291 0</inkml:trace>
  <inkml:trace contextRef="#ctx0" brushRef="#br0" timeOffset="1209.83">16733 13457 2819 0,'0'0'43'0,"0"0"30"0,0 0-13 16,0 0-4-16,0 0 14 0,-16-7 24 0,16 7 13 16,0 0 22-16,0 0 0 0,0 0 2 15,0 0-4-15,0 0-1 0,0 0-3 16,0 0-2-16,0 0-7 0,0 0-8 0,0 0-8 15,57 5-14-15,-57-5-7 0,23 2-10 16,-23-2-7-16,30 0-16 0,-13-2-33 0,-3 2-41 16,4-2-51-16,-18 2-67 0,35-3-79 15,-19 0-96-15,-2 1-196 0,4-2-80 16,-6 3-296-16,0-3-274 0</inkml:trace>
  <inkml:trace contextRef="#ctx0" brushRef="#br0" timeOffset="3758.78">17468 13134 2723 0,'0'0'-19'0,"-6"-15"30"16,6 15-6-16,0 0 12 0,0 0 2 16,0 0 5-16,0 0 13 0,0 0 17 15,0 0 9-15,0 0 9 0,0 0 19 0,0 0 2 16,-6-15 8-16,6 15 6 0,0 0 4 16,0 0-3-16,0 0 4 0,0 0-2 0,0 0-6 15,0 0-7-15,-11 44 1 0,11-44-3 16,-2 28 1-16,0-10-7 0,-1-1-5 15,1 2-3-15,0 0 19 0,0 1 2 0,0 2 7 16,2-2-23-16,-2 0-6 0,0-1-12 16,2 0-29-16,0 0-2 0,-2-2-8 0,4 0 0 15,-2 1-5-15,0-18-1 16,0 26-10-16,0-13-14 0,0-13-19 0,2 22-30 16,-2-12-48-16,0-10-47 0,2 16-70 0,-2-16-56 15,2 8-71-15,-2-8-147 0,0 0-84 16,0 0-367-16,0 0-360 0</inkml:trace>
  <inkml:trace contextRef="#ctx0" brushRef="#br0" timeOffset="4350.37">17335 13285 2787 0,'-4'-16'-67'0,"4"16"43"15,-4-24-4-15,2 12 11 0,2 12 3 16,0 0-9-16,0-30 8 0,0 30 22 0,2-18 26 15,-2 18 20-15,0-18 22 0,0 18 3 16,4-19 12-16,-4 19 1 0,4-15-3 16,-4 15-8-16,8-15-6 0,-8 15-14 0,12-15-4 15,-4 7-8-15,-8 8-2 0,18-10-9 16,-7 4-5-16,-11 6-1 0,28-7-7 16,-12 3 1-16,4 0-7 0,-4 2-1 0,-16 2-2 15,41-1-3-15,-22 2-1 0,0 3-3 16,-3-2 0-16,4 3 1 0,-3 1-3 0,-2 2 1 15,-2 2-2-15,-3 1 2 0,0 0 0 16,-4 1 3-16,2 0-1 0,-8-12 9 16,2 24 3-16,-2-24 5 0,-7 27 8 15,0-14 1-15,-1 1 5 0,0-2 8 0,-3 0 0 16,1 0 3-16,-1-3-1 0,-2 1-3 16,1-1-2-16,0-1-2 0,12-8-3 0,-20 11-1 15,20-11-4-15,-13 8-3 0,13-8-4 16,0 0-4-16,-17 4-4 0,17-4-1 0,0 0-4 15,0 0-2-15,0 0-2 0,0 0 0 16,0 0-2-16,0 0 0 0,0 0-1 16,60-5 0-16,-44 6-3 0,3-1 2 0,1 2 3 15,0 2 1-15,2-1 0 0,-3 1-1 16,0 2 2-16,0 2 4 0,-2 0 1 16,-2 0 5-16,-1 3 1 0,-3 0 3 0,0-2 2 15,-7 3 11-15,-4-12 17 0,4 23-1 16,-4-23-3-16,-10 22 2 0,1-10-9 0,-2 1-2 15,-3-4-2-15,-4 3-11 0,0 0 0 16,-3-2-3-16,-1-2-8 0,0 0 1 0,2-2-21 16,-1-2-18-16,0-2-34 0,0-1-34 15,1-1-45-15,20 0-56 0,-34-3-51 16,20-1-72-16,1 1-159 0,3-4-123 0,-1 2-373 16,11 5-409-16</inkml:trace>
  <inkml:trace contextRef="#ctx0" brushRef="#br0" timeOffset="4979.06">17965 13072 2838 0,'2'-23'-83'15,"-2"23"36"-15,0 0 12 0,0 0 23 16,0 0-3-16,0 0 21 0,0 0 30 0,8-13 28 15,-8 13 14-15,0 0 14 0,0 0-1 16,0 0 7-16,0 0 2 0,0 0-5 0,0 0-1 16,0 0-3-16,0 0 1 0,4 55-13 15,-2-42-3-15,-2 4-2 0,2 1 3 16,0-2-4-16,0 4-1 0,0-1-6 0,-2 0-2 16,2-1-8-16,0 1-4 0,0 3-9 15,0-3 1-15,-2 1-6 0,5-4-4 0,-3 4-4 16,-2-4 2-16,2 2-6 0,0-4-1 15,-2-14 0-15,4 29 1 0,-4-16 2 16,0-13 1-16,-2 24 2 0,2-24 6 0,-2 18 4 16,2-18 10-16,-2 19-7 0,2-19 4 15,-4 18 3-15,4-18 0 0,0 0-1 0,-7 17 3 16,7-17 4-16,0 0-7 0,-2 15-26 16,2-15 1-16,0 0-1 0,0 0 6 0,0 0 4 15,0 0 1-15,0 0-2 0,4 19 0 16,-4-19 4-16,0 0-10 0,0 0-1 15,20 0-6-15,-20 0-3 0,0 0 5 0,29-4-17 16,-29 4-19-16,24-4-18 0,-24 4-20 16,22-3-21-16,-8 1-23 0,-2-2-34 0,1 2-30 15,-13 2-29-15,28-4-25 0,-16 3-28 16,0 1-20-16,-12 0-46 0,22-3-105 16,-12 2-114-16,-10 1-355 0,20-2-254 0</inkml:trace>
  <inkml:trace contextRef="#ctx0" brushRef="#br0" timeOffset="5662.67">18383 13363 2670 0,'0'0'-27'0,"0"0"30"0,0 0 2 16,6-19 12-16,-6 19 3 0,0 0 5 16,0 0 13-16,0 0 14 0,8-10 14 0,-8 10 11 15,0 0 12-15,0 0 8 0,0 0 8 16,0 0-1-16,0 0 1 0,0 0-6 0,0 0-4 16,0 0-5-16,24 28 1 0,-24-28-2 15,6 13 0-15,-6-13-6 0,9 15-4 16,-9-15-7-16,8 17 1 0,-8-17-5 0,6 17-5 15,-1-8-4-15,-5-9-3 0,4 17-10 16,-4-17 4-16,7 16-7 0,-7-16-5 16,4 13-3-16,-4-13-3 0,0 0-1 0,6 18-5 15,-6-18 8-15,0 0-10 0,4 15 2 16,-4-15-1-16,0 0 4 0,0 0 3 0,2 13 5 16,-2-13 7-16,0 0-1 0,0 0 4 15,0 0-27-15,0 0-1 0,0 0 0 16,0 0 0-16,0 0 1 0,0 0 5 0,0 0 5 15,0 0 4-15,0 0-2 0,0 0 4 16,0 0 2-16,0 0 1 0,0 0 6 16,4-56-3-16,0 45-5 0,-4 11-2 0,7-26-3 15,-2 11-5-15,-1-1-2 0,0 1-4 16,2 2-2-16,2-2-3 0,1 0-4 0,0 2-12 16,3-1-14-16,-1 1-17 0,5-1-21 15,0 1-15-15,0-1-22 0,2 2-34 0,-2 2-46 16,1-2-42-16,3 5-54 0,-6-1-51 15,3 0-137-15,-2 2-122 0,0 1-24 0,-5 1-277 16,-10 4-242-16</inkml:trace>
  <inkml:trace contextRef="#ctx0" brushRef="#br0" timeOffset="7088.4">19009 13253 2572 0,'0'0'-73'0,"0"0"35"16,0 0 23-16,0 0 30 0,0 0 15 16,0 0 20-16,0 0 26 0,0 0 17 0,0 0 16 15,0 0 16-15,0 0 7 0,0 0 3 16,0 0-3-16,0 0-16 0,0 0-8 0,0 0-4 15,0 0-2-15,0 0-1 0,0 0-7 16,0 0 2-16,0 0-11 0,0 0-4 16,0 0-7-16,0 0-6 0,0 0-5 0,0 0-4 15,4 50-1-15,-4-50-4 0,0 22-2 16,0-22-1-16,0 25 4 0,-4-12-2 0,4-13 23 16,-2 25-10-16,2-25-1 15,-6 23-5-15,6-23-5 0,-4 22 2 0,4-22-7 16,-4 20 1-16,4-20-7 0,-4 15-4 0,4-15 1 15,0 0-8-15,-5 17-1 0,5-17-3 16,0 0-5-16,-5 16-3 0,5-16-16 0,0 0-3 16,0 0-2-16,0 0-1 0,0 0 1 15,0 0-1-15,0 0 6 0,0 0-7 16,0 0 2-16,0 0-3 0,0 0 1 0,0 0 0 16,0 0-6-16,18-52-2 0,-14 40-1 15,-4 12-6-15,8-28 2 0,-4 14-5 0,5 1 3 16,-2-2 0-16,-1 2 0 0,2-1-3 15,1 4 12-15,-1-4-6 0,0 2 4 16,4 3-1-16,-4-3 1 0,2 4-1 0,-10 8 2 16,20-18 3-16,-10 10 0 0,-10 8-1 15,15-12 3-15,-15 12 1 0,17-7 1 0,-17 7-2 16,15-6 13-16,-15 6 9 0,0 0 8 16,0 0 5-16,22 12 9 0,-22-12-1 15,12 13 2-15,-8-4 1 0,-4-9 3 0,8 20 6 16,-4-9-6-16,-4-11-2 0,6 23-4 15,-1-12 1-15,-5-11-7 0,4 24-6 0,0-16 0 16,-4-8-10-16,5 22-15 0,-5-22-32 16,4 18-35-16,-2-10-48 0,-2-8-77 15,6 15-90-15,-6-15-144 0,5 10-158 0,-5-10-24 16,4 5-462-16,-4-5-616 0</inkml:trace>
  <inkml:trace contextRef="#ctx0" brushRef="#br0" timeOffset="16882.3">19773 13137 3171 0,'0'0'-152'0,"0"0"39"15,0 0 26-15,0 0 35 0,0 0 17 0,0 0 33 16,0 0 28-16,0 0 30 0,0 0 30 0,0 0 19 15,0 0 13-15,0 0 6 0,0 0 3 16,0 0 2-16,0 0-3 0,0 0 4 16,0 0-7-16,0 0 6 0,0 0 1 0,0 0-1 15,0 0 0-15,0 0 0 0,0 0-34 16,0 0-3-16,0 0 10 0,0 0-1 0,0 0 12 16,-12 42 0-16,12-42 19 0,-7 26-2 15,3-13-4-15,2 2-5 0,2-15-2 16,-6 33-8-16,4-16-12 0,0 0-7 0,-2-1-8 15,4-16-11-15,-5 31-5 0,5-20-8 16,0-11-7-16,0 24-6 0,0-24-4 16,3 21-4-16,-3-21-4 0,4 18-3 0,-4-18-5 15,8 12-2-15,-8-12-14 0,10 8-22 16,-10-8-26-16,0 0-32 0,24 0-36 0,-16-1-38 16,-8 1-54-16,17-12-64 0,-7 2-59 15,-2 1-124-15,-2-5-162 0,-2 1 13 16,0-2-535-16,-4 15-749 0</inkml:trace>
  <inkml:trace contextRef="#ctx0" brushRef="#br0" timeOffset="17075.25">19706 12771 3483 0,'0'0'-24'0,"4"-21"64"15,-4 21 20-15,4-16 22 0,-4 16 17 0,4-15 11 16,-4 15 6-16,0 0 0 0,4-19-3 15,-4 19-15-15,0 0-10 0,0 0-11 0,5-17-27 16,-5 17-41-16,0 0-54 0,0 0-81 16,0 0-83-16,0 0-100 0,0 0-210 15,0 0-50-15,0 0-271 0,0 0-182 0</inkml:trace>
  <inkml:trace contextRef="#ctx0" brushRef="#br0" timeOffset="17904.58">20172 13411 2409 0,'0'0'-64'0,"0"0"37"0,-16-30 17 0,16 30 15 16,0 0 15-16,-6-12 17 0,6 12 27 16,0 0 13-16,0 0 14 0,-8-15 18 15,8 15 12-15,0 0 9 0,0 0 2 0,-14-10 1 16,14 10 10-16,0 0 2 0,-20-1 4 16,20 1-7-16,0 0 2 0,-26 4-4 15,26-4-7-15,-19 7-8 0,19-7-10 0,-22 9 0 16,8-3-9-16,2 0-11 0,2 1-9 15,-4 1-31-15,4 1-3 0,10-9-2 0,-19 18-8 16,13-11 1-16,-1 5-8 0,7-12-2 16,-9 19-4-16,9-19-2 0,-2 22 0 15,2-22-8-15,0 21-1 0,0-21-1 0,9 21 3 16,-4-10-8-16,-5-11 1 0,10 17-1 16,-4-10-2-16,-6-7 3 0,17 12-9 15,-9-7-3-15,-8-5-7 0,20 6-7 0,-20-6-6 16,0 0-4-16,23-2-1 0,-23 2-1 0,0 0 3 15,23-12 5-15,-23 12-1 0,13-13 1 16,-13 13 4-16,10-17 1 0,-3 9 0 16,-7 8 3-16,9-20-1 0,-5 10 5 0,-4 10 3 15,6-19 1-15,-6 19 3 0,6-19 2 16,-2 9 1-16,-4 10-2 0,4-19-3 16,-4 19 2-16,6-19 5 0,-6 19 2 0,2-15 3 15,-2 15 2-15,0 0 7 0,2-19 12 16,-2 19 1-16,0 0 4 0,2-16 6 0,-2 16-1 15,0 0-4-15,0 0 12 0,0 0 5 16,0 0 4-16,0 0 5 0,0 0 1 0,0 0 1 16,0 0 2-16,0 0 1 0,0 0-3 15,0 0-3-15,0 0-8 0,0 0-4 0,0 0-8 16,-4 62-3-16,4-62-4 0,2 22-4 16,0-10-11-16,-2-12-16 0,4 22-25 15,0-8-37-15,0 0-38 0,2-1-43 0,-2 0-67 16,3 0-82-16,-3-1-105 0,1 1-195 15,-1 0-21-15,0-3-547 0,-4-10-819 0</inkml:trace>
  <inkml:trace contextRef="#ctx0" brushRef="#br0" timeOffset="26426.07">20754 13505 3462 0,'0'0'-197'15,"0"0"36"-15,0 0 36 0,0 0 30 16,0 0 24-16,0 0 45 0,0 0 13 0,0 0 32 16,0 0 20-16,0 0 18 0,0 0 12 15,0 0 10-15,0 0 5 0,0 0 10 0,0 0 5 16,0 0 3-16,0 0 2 0,0 0 0 16,0 0-2-16,0 0 3 0,0 0 3 0,0 0-2 15,0 0 1-15,0 0 0 0,0 0-1 16,-4-26 2-16,4 26 4 0,0 0-10 15,18-2-1-15,-18 2-14 0,0 0-11 0,28 0 0 16,-28 0 0-16,27-1 1 0,-13 0 3 16,-14 1-8-16,33 0 0 0,-16-3-2 15,-17 3-7-15,31-3-2 0,-15 3 9 0,-16 0-9 16,25-1-7-16,-25 1-5 0,23 0-8 16,-23 0-3-16,19 0-4 0,-19 0-6 0,0 0-11 15,22-2-13-15,-22 2-24 0,0 0-28 16,14 2-29-16,-14-2-28 0,0 0-45 15,0 0-63-15,10 0-50 0,-10 0-56 0,0 0-106 16,0 0-134-16,0 0-25 0,0 0-385 16,0 0-415-16</inkml:trace>
  <inkml:trace contextRef="#ctx0" brushRef="#br0" timeOffset="26624.25">20781 13409 2796 0,'-19'-8'-129'0,"19"8"45"16,0 0 19-16,0 0 23 0,0 0 9 16,-8-11 19-16,8 11 7 0,0 0 17 0,0 0 17 15,0 0-5-15,0 0-7 0,0 0 1 16,38-9-7-16,-38 9-9 0,19-2-24 16,-19 2-27-16,0 0-41 0,26 0-29 0,-26 0-65 15,0 0-136-15,20 0-231 0,-20 0 259 16</inkml:trace>
  <inkml:trace contextRef="#ctx0" brushRef="#br0" timeOffset="30275.02">20716 13414 1471 0,'0'0'-69'15,"0"0"25"-15,0 0 8 0,0 0 5 16,0 0-1-16,0 0-6 0,0 0-2 16,0 0-4-16,0 0 2 0,0 0-4 0,0 0 15 15,0 0 1-15,0 0 12 0,0 0 11 16,0 0 9-16,0 0 14 0,0 0 11 0,0 0 8 15,0 0 11-15,0 0 20 0,0 0 0 16,0 0 7-16,0 0 11 0,0 0 9 16,0 0 1-16,0 0 11 0,0 0 6 0,0 0 3 15,0 0-5-15,0 0 1 0,0 0-2 16,18-29 3-16,-18 29 0 0,0 0 8 16,0 0 3-16,0 0 3 0,0 0 6 0,0 0-10 15,0 0 4-15,0 0-3 0,0 0-8 16,18-4 3-16,-18 4-12 0,0 0-7 15,18-2-7-15,-18 2-10 0,0 0-5 0,30-2-5 16,-30 2-8-16,21 0 0 0,-21 0-3 16,22-2 4-16,-22 2-6 0,25-2-7 0,-25 2-3 15,17-2-1-15,-17 2 9 0,19 0-3 16,-19 0-2-16,0 0-7 0,0 0-4 16,24-2-5-16,-24 2-11 0,0 0-12 0,0 0-19 15,18 0-35-15,-18 0-43 0,0 0-56 16,0 0-67-16,20 0-71 0,-20 0-140 0,0 0-172 15,0 0-334-15,8-2-331 0</inkml:trace>
  <inkml:trace contextRef="#ctx0" brushRef="#br0" timeOffset="31367.71">21770 13021 2649 0,'0'0'-122'0,"0"0"38"16,0 0 23-16,6-16 9 0,-6 16 7 0,0 0 7 15,0 0 10-15,0 0 12 0,0 0 4 16,0 0 8-16,0 0 25 0,6-13 11 0,-6 13 21 16,0 0 7-16,0 0 18 0,0 0 15 15,0 0 10-15,0 0 16 0,0 0 1 16,0 0-7-16,0 0-6 0,0 0-6 16,0 0-6-16,0 0-6 0,0 0-4 0,0 0-1 15,0 0-2-15,0 0 0 0,0 0 4 16,0 0 3-16,0 0 0 0,0 0 2 15,0 0 5-15,0 0 0 0,15 39-1 16,-15-39-2-16,0 22-1 0,0-22 23 0,-2 26-8 16,2-10-4-16,0-16-7 0,-2 32-4 0,2-16-13 15,0 0-13-15,0-16-3 0,-2 29-5 16,2-14-3-16,0-15-9 0,-3 25-3 0,6-12-8 16,-3-13-4-16,2 25 1 0,-2-25-6 15,0 23 1-15,0-23-6 0,2 22-2 16,-2-22-2-16,2 19-3 0,-2-19-1 0,5 18 0 15,-5-18-3-15,2 18-3 0,-2-18-3 16,4 13 1-16,-4-13-15 0,0 0-7 0,2 16-8 16,-2-16-10-16,0 0-12 0,0 0-16 15,2 19-23-15,-2-19-31 0,0 0-41 16,0 0-52-16,2 16-39 0,-2-16-45 0,0 0-75 16,0 0-115-16,4 6-95 0,-4-6-327 15,0 0-295-15</inkml:trace>
  <inkml:trace contextRef="#ctx0" brushRef="#br0" timeOffset="31789.08">21984 13152 2597 0,'0'0'-110'15,"8"-18"31"-15,-8 18 19 0,0 0 16 0,0 0 18 16,0 0 12-16,0 0 15 0,0 0 16 15,0 0 14-15,0 0 14 0,0 0-3 16,0 0 7-16,0 0 2 0,-34 29-6 0,22-19-3 16,-1-2-6-16,-2 1 7 0,0 0 1 15,0-1 5-15,0-1 1 0,1 3 2 16,-2-4-2-16,16-6 10 0,-22 11 7 0,11-5 7 16,11-6 3-16,-17 10 6 0,17-10 4 15,-13 5-7-15,13-5-4 0,0 0-12 16,0 0 5-16,0 0 4 0,0 0 2 0,0 0 4 15,0 0 5-15,0 0 3 0,0 0-1 16,24 25-1-16,-24-25-3 0,19 10 1 0,-9-4-4 16,3 2 0-16,-2-1-4 0,1 0-3 15,1 2 18-15,-2 0-16 0,3 0-6 16,-3 1-5-16,4-1-4 0,-4 1-9 0,1-3-8 16,0 3 0-16,2-1-15 0,-4 1-15 15,2-3-27-15,-1 2-36 0,-2-1-34 0,-9-8-40 16,17 12-45-16,-7-7-46 0,-2 1-55 15,-8-6-80-15,20 5-160 0,-12-2-78 16,-8-3-275-16,17 4-224 0</inkml:trace>
  <inkml:trace contextRef="#ctx0" brushRef="#br0" timeOffset="32273.68">22289 13385 2562 0,'0'0'-68'16,"0"0"27"-16,-18-14 10 0,18 14 12 15,0 0 24-15,-18-4 16 0,18 4 35 0,0 0 25 16,0 0 23-16,-32 6 16 0,32-6 11 16,-17 8 7-16,17-8 1 0,-16 11 0 0,16-11-10 15,-8 13-11-15,8-13-5 0,-6 16-15 16,6-16-5-16,0 0-11 0,0 22-9 15,0-22-5-15,0 0-6 0,12 19-12 16,-12-19-1-16,14 13-6 0,-14-13-10 0,14 7-8 16,-14-7-8-16,15 5-6 0,-15-5-6 15,17 0-2-15,-17 0-6 0,0 0-1 16,0 0-3-16,29-5-11 0,-29 5 1 0,14-10-7 16,-14 10-2-16,8-14-1 0,-8 14 2 15,8-15 5-15,-8 15 3 0,6-15 12 16,-6 15 9-16,3-14 11 0,-3 14 5 0,0 0 10 15,6-13 7-15,-6 13 11 0,0 0 29 16,0 0 19-16,0 0 0 0,0 0 3 0,0 0-3 16,0 0-27-16,0 0-3 0,0 0-8 15,0 0-5-15,28 32-7 0,-28-32-5 16,10 16 4-16,-4-8-11 0,-6-8-4 0,14 19-7 16,-6-10-23-16,-8-9-30 0,12 17-32 0,-6-8-54 15,3-1-63-15,0 3-60 0,-1-4-54 16,-1-1-125-16,1-1-158 0,-8-5 9 15,14 8-296-15,-4-6-215 0</inkml:trace>
  <inkml:trace contextRef="#ctx0" brushRef="#br0" timeOffset="32814.87">22703 13076 2475 0,'0'0'-81'0,"0"0"38"0,0 0 17 0,11-10 19 15,-11 10 17-15,0 0 27 0,0 0 15 16,0 0 22-16,0 0 22 0,0 0 9 15,0 0 12-15,0 0 15 0,0 0 7 0,0 0 15 16,-11 48 10-16,11-48 1 0,-8 26 2 16,4-12-9-16,2 1-10 0,-2 2-8 0,2 0-4 15,-2 1-14-15,2-2 6 0,2-16-3 16,0 32-46-16,0-16-6 0,2-1-7 0,2 1 1 16,2-2-9-16,-6-14-3 0,10 24-6 15,-2-15-5-15,1 1-6 0,-9-10-6 16,19 15-4-16,-11-11-24 0,-8-4-20 0,21 6-32 15,-9-6-34-15,-12 0-46 0,0 0-57 16,28-12-50-16,-16 5-42 0,-6-6-99 0,-2 1-149 16,0-3-80-16,-4-3-253 0,-2 0-209 15</inkml:trace>
  <inkml:trace contextRef="#ctx0" brushRef="#br0" timeOffset="32985.1">22703 12873 2602 0,'2'-23'41'0,"-2"23"68"16,0 0 14-16,0 0-2 0,2-17 1 16,-2 17-16-16,0 0-8 0,0 0-8 0,0 0-10 15,0 0-10-15,0 0-13 0,0 0-31 16,0 0-35-16,0 0-68 0,0 0-59 0,0-12-55 16,0 12-106-16,0 0-596 0,0 0-271 15</inkml:trace>
  <inkml:trace contextRef="#ctx0" brushRef="#br0" timeOffset="33732.01">23023 13392 2583 0,'0'0'-117'15,"2"-23"30"-15,-2 23 27 0,0 0 26 0,0 0 37 16,2-15 20-16,-2 15 31 0,0 0 21 15,0 0 9-15,0 0 1 0,0 0-8 16,0 0-4-16,-11-17 7 0,11 17 3 0,0 0 1 16,0 0 2-16,-22-4 6 0,22 4 3 15,0 0 8-15,0 0 4 0,-30 7 9 0,30-7-12 16,-13 10-7-16,13-10-9 0,-11 9-6 16,11-9-11-16,-6 14-5 0,6-14-6 0,0 0-3 15,-2 21-8-15,2-21-6 0,0 0-3 16,8 19-4-16,-8-19-3 0,11 9-4 15,-11-9-4-15,13 10-4 0,-13-10-3 0,16 4-10 16,-16-4 0-16,20 1-8 0,-20-1-5 16,0 0 1-16,0 0-4 0,31-9 0 15,-31 9 1-15,13-10 0 0,-13 10 4 16,9-13-1-16,-9 13 8 0,8-13 7 0,-8 13 13 16,6-11 9-16,-6 11 3 0,0 0 4 15,6-15 4-15,-6 15 3 0,0 0 1 16,0 0 13-16,0 0 35 0,0 0 3 0,0 0-2 15,0 0-18-15,0 0-18 0,0 0 0 16,0 0-7-16,0 0-6 0,16 32-4 0,-16-32-6 16,4 16-6-16,-4-16-10 0,2 22-28 15,-2-22-40-15,4 22-43 0,-4-22-77 16,0 25-91-16,-4-15-88 0,0 2-179 0,-2 1-69 16,-1-4-2-16,-6 3-302 0,3-1-280 0</inkml:trace>
  <inkml:trace contextRef="#ctx0" brushRef="#br0" timeOffset="37336.75">23715 13111 2686 0,'0'0'-22'0,"0"0"53"0,0 0 35 0,0 0 36 15,0 0 21-15,0 0 23 0,0 0 6 16,-4-22 7-16,4 22 0 0,0 0 6 0,0 0-2 16,0 0 1-16,0 0 11 0,0 0-16 15,0 0-25-15,0 0-9 0,-6 51-6 16,6-51-9-16,0 26-4 0,-2-11-14 0,2 2-6 16,-2-1-12-16,2-16-7 0,0 35-4 0,-3-18-6 15,3 0-10-15,-2 0 0 0,2-17-8 16,0 34-4-16,0-18-3 0,0-16-5 15,0 27-8-15,2-14-17 0,-2-13-23 0,-2 24-24 16,2-14-25-16,0-10-28 0,0 17-36 16,0-17-41-16,0 0-42 0,0 21-37 0,0-21-30 15,0 0-67-15,0 0-104 0,-5 7-86 16,5-7-386-16,0 0-332 0</inkml:trace>
  <inkml:trace contextRef="#ctx0" brushRef="#br0" timeOffset="38002.87">23527 13111 2645 0,'0'0'-142'0,"8"-18"29"0,-8 18 11 15,8-11 11-15,-8 11 11 0,9-10 15 16,-9 10 16-16,13-10 8 0,-13 10 17 15,17-9 21-15,-17 9 22 0,16-8-4 0,-16 8 9 16,22-6 1-16,-22 6-1 0,25-6 16 16,-10 4-1-16,-15 2 9 0,31-1-3 15,-13 1 20-15,0 1 3 0,2-1 1 0,-1 2-1 16,0 1-8-16,-2 0-2 0,1 1-9 16,0 0 4-16,-1 2-14 0,0-1-2 0,0 3-5 15,-3-2 1-15,0 1-3 0,-4 1-1 16,-10-8 2-16,16 18 5 0,-9-9-1 15,-7-9 2-15,4 19-1 0,-4-19-1 0,0 17 4 16,0-17-2-16,-11 17 10 0,11-17-5 16,-14 15 7-16,6-7-5 0,-6 0-2 0,14-8-5 15,-18 13-1-15,9-10-4 0,9-3 6 16,-17 8-1-16,17-8 4 0,-17 8-3 16,17-8 2-16,-14 6 0 0,14-6-3 0,0 0-4 15,-16 4-4-15,16-4-6 0,0 0 0 16,0 0-6-16,0 0 1 0,0 0-5 0,0 0-2 15,0 0-2-15,0 0 1 0,0 0-4 16,0 0 1-16,0 0 1 0,0 0 0 16,0 0-3-16,60-3 4 0,-60 3 6 15,27 3 10-15,-13 0 9 0,-14-3 6 0,29 7 8 16,-12-2 11-16,-5 1 2 0,3-1 0 16,0 4 1-16,0-2-7 0,-1 2-3 0,2 0-3 15,-4 2-3-15,-1 1-7 0,1-1 1 16,-1 2-2-16,0-1 0 0,-2 2 6 15,-2-1 5-15,-1 2 7 0,-1 1 3 0,0-1 4 16,-3 0 5-16,-2-15-31 0,0 25 5 16,0-25-6-16,-9 25-4 0,0-14 0 0,2 0-7 15,-4 0-1-15,-2-2 4 0,0-1-16 16,-2-3-24-16,1 1-39 0,-2-2-49 16,-2 0-71-16,2-1-76 0,0-3-83 0,-3 0-183 15,2 0-79-15,-2-2 3 0,-1 1-264 16,20 1-199-16</inkml:trace>
  <inkml:trace contextRef="#ctx0" brushRef="#br0" timeOffset="42895.81">16283 14702 2535 0,'0'0'-59'0,"0"0"23"0,0 0 16 0,0 0 23 15,0 0 26-15,-13-11 21 0,13 11 25 16,0 0 15-16,0 0 18 0,0 0 13 16,0 0 6-16,0 0-3 0,0 0-76 15,0 0 52-15,0 0 8 0,0 0 34 0,0 0-12 16,0 0-6-16,0 0-8 0,0 0-11 16,0 0-8-16,0 0-6 0,0 0-15 15,13 52-7-15,-13-52-4 0,0 15-9 0,0-15 1 16,-2 18-1-16,2-18-7 0,-2 22 0 15,2-22-2-15,-2 23-5 0,2-23-2 0,-3 24-6 16,1-11-1-16,2-13 18 0,-4 28-12 16,0-13 0-16,2-1-8 0,2-14-1 0,-4 26 4 15,2-10-9-15,2-16-3 0,-2 26 0 16,-1-12-11-16,3-14-11 0,-2 20-29 16,2-20-24-16,-5 18-33 0,5-18-44 0,-2 15-47 15,2-15-43-15,-2 11-37 0,2-11-26 16,-4 8-52-16,4-8-52 0,0 0-582 15,-10 7-412-15</inkml:trace>
  <inkml:trace contextRef="#ctx0" brushRef="#br0" timeOffset="43517.15">16151 14845 2888 0,'3'-27'-91'15,"-3"27"23"-15,2-16 15 0,-2 16 13 16,6-16 13-16,-6 16-2 0,9-14 24 16,-9 14 4-16,12-18 7 0,-1 11-6 15,-11 7 4-15,22-16 5 0,-10 11-6 0,0-3-3 16,-12 8 7-16,24-9 4 0,-9 2 2 16,-3 3 9-16,-12 4 9 0,24-7 6 0,-24 7 5 15,26-4 2-15,-26 4 4 0,20 3-7 16,-20-3 5-16,24 4 1 0,-24-4-8 15,21 8-5-15,-13-3 2 0,-8-5-2 0,18 13-1 16,-12-6-1-16,-6-7 2 0,8 20-3 16,-8-20-2-16,6 17 0 0,-6-17 2 0,-2 19-3 15,2-19 7-15,-8 16-3 0,8-16 5 16,-13 19 3-16,6-12-4 0,7-7 3 16,-16 12-6-16,16-12-2 0,-19 11-1 0,19-11-6 15,-17 7-2-15,17-7-3 0,-13 4-10 16,13-4-7-16,0 0-9 0,0 0-3 0,-22 0-5 15,22 0 1-15,0 0 0 0,0 0 3 16,0 0 2-16,0 0-2 0,0 0 10 0,0 0 13 16,0 0 7-16,0 0 13 0,0 0 8 15,0 0 6-15,47-16 6 0,-47 16 0 16,0 0-5-16,32 2 0 0,-32-2-6 0,24 6 1 16,-12-2-3-16,-12-4 1 0,26 11-1 15,-14-7-7-15,1 3-2 0,-3-2 3 0,1 3-4 16,-11-8 8-16,19 17 1 0,-13-9 2 15,-6-8 2-15,9 17 6 0,-9-17 21 16,5 18 5-16,-5-18 0 0,0 0 9 0,-12 27-6 16,4-15-27-16,-2-3-1 0,-1 2-1 15,-2-1-4-15,1 0-9 0,-3-3-2 16,0 1-8-16,0-1 0 0,-1 0-21 0,0-4-10 16,2 2-30-16,-3-2-35 0,2-3-44 15,0-3-60-15,15 3-66 0,-24-3-57 0,12-1-151 16,2-1-115-16,-1-2-418 0,11 7-442 15</inkml:trace>
  <inkml:trace contextRef="#ctx0" brushRef="#br0" timeOffset="53109.87">16876 15031 835 0,'0'0'148'16,"0"0"-56"-16,0 0-30 0,0 0-18 15,0 0-4-15,0 0-14 0,0 0 0 0,0 0-8 16,0 0-3-16,-20-26-4 0,20 26 6 15,0 0-5-15,0 0 3 0,0 0 9 0,0 0 12 16,0 0 0-16,0 0 11 0,0 0 4 16,-24-3 3-16,24 3 12 0,0 0-6 0,0 0 12 15,0 0 0-15,0 0-3 0,0 0 0 16,0 0 9-16,0 0 14 0,0 0-3 16,0 0 8-16,-18-4 11 0,18 4 0 0,0 0 5 15,0 0-3-15,0 0-3 0,0 0 4 16,0 0 2-16,0 0 7 0,0 0 1 15,0 0 7-15,0 0-1 0,0 0-8 0,0 0-9 16,0 0-5-16,0 0-9 0,0 0-7 16,0 0-1-16,0 0-8 0,0 0 0 0,0 0-10 15,0 0-8-15,0 0-6 0,0 0-2 16,0 0-5-16,0 0-4 0,0 0-4 16,0 0 0-16,51-4 1 0,-51 4-4 0,21 0-3 15,-21 0-1-15,19 0-1 0,-19 0-4 16,24-2-2-16,-24 2 0 0,20 0-6 15,-20 0 0-15,22 0-3 0,-22 0-2 0,19-2-1 16,-19 2 0-16,0 0-10 0,23 2-3 0,-23-2-11 16,0 0-10-16,19 0-13 0,-19 0-23 15,10 0-30-15,-10 0-36 0,0 0-42 16,0 0-46-16,14 2-36 0,-14-2-42 0,0 0-88 16,0 0-112-16,0 0-453 0,0 0-357 15</inkml:trace>
  <inkml:trace contextRef="#ctx0" brushRef="#br0" timeOffset="53374.56">16870 14920 2823 0,'0'0'-48'16,"0"0"51"-16,0 0 25 0,0 0 27 0,0 0 26 15,0 0 22-15,0 0 21 0,0 0 6 16,0 0 1-16,0 0-2 0,0 0-9 0,0 0-13 16,0 0-13-16,41-9-10 0,-41 9-10 15,20-4-9-15,-20 4-9 0,22-4-15 16,-22 4-24-16,24-4-30 0,-11 3-39 0,-13 1-49 16,23-5-43-16,-10 4-52 0,1-1-57 15,-2 0-126-15,-12 2-552 0,22-2-339 0</inkml:trace>
  <inkml:trace contextRef="#ctx0" brushRef="#br0" timeOffset="54983.13">17572 14707 2737 0,'0'0'-113'0,"0"0"15"15,0 0 25-15,0 0 4 0,0 0 6 16,0 0 3-16,-5-21 13 0,5 21 14 16,0 0 3-16,0 0 13 0,0 0 19 0,0 0 13 15,0 0 25-15,2-23 3 0,-2 23 14 16,0 0 17-16,0 0 4 0,0 0 18 16,6-16 7-16,-6 16 8 0,0 0 10 0,0 0 4 15,0 0 4-15,0 0-4 0,0 0 0 16,0 0-11-16,0 0-9 0,0 0-12 15,0 0-6-15,0 0-12 0,0-17-11 0,0 17-5 16,0 0 2-16,0 0 9 0,0 0 6 0,0 0-3 16,0 0-4-16,0 0-6 0,0 0-2 15,0 0-5-15,0 0-1 0,-16 50-8 16,16-50-7-16,-6 25-1 0,2-12-4 16,2 3-1-16,-2-1 5 0,-1 0-4 0,1 2 3 15,2 0 19-15,-3 3-8 0,3-4-1 16,-2 1-3-16,2 0-5 0,0 3-2 0,-2-3-8 15,2 1 0-15,0 0-5 0,-3-2-1 16,3 0-2-16,2-16-5 0,-4 31 6 16,4-18-16-16,0-13-16 0,-4 23-18 15,4-23-23-15,-2 21-32 0,2-21-41 0,-2 15-42 16,2-15-55-16,2 15-57 0,-2-15-98 16,0 0-158-16,0 0-48 0,0 0-297 0,0 0-245 15</inkml:trace>
  <inkml:trace contextRef="#ctx0" brushRef="#br0" timeOffset="55389.97">17754 14802 2693 0,'0'0'-51'0,"11"-6"8"16,-11 6 6-16,0 0-4 0,0 0 7 0,0 0 3 15,0 0 10-15,0 0 15 0,0 0 27 16,0 0-1-16,0 0 3 0,-30 33 16 0,30-33 15 16,-23 14 3-16,12-7 13 0,0 1 7 15,-1 0 2-15,12-8 0 0,-26 13-1 0,16-10-7 16,10-3 3-16,-19 10 0 0,19-10-1 16,-15 7 3-16,15-7 6 0,-13 6 0 15,13-6 2-15,0 0-5 0,0 0 6 0,-10 10 7 16,10-10 4-16,0 0 16 0,0 0 2 15,0 0 2-15,0 0 3 0,25 25 2 16,-25-25-7-16,17 10-24 0,-6-2-1 0,-3 1-2 16,2-1-9-16,2 2-9 0,-2-1-7 15,0 2-4-15,1 0-9 0,0 0-10 0,-3-2-10 16,3 2-15-16,-3-2-22 0,0 1-20 16,-1-3-32-16,0 0-50 0,-1 1-58 0,0-1-63 15,-6-7-54-15,8 12-108 0,-8-12-141 16,7 8-24-16,-7-8-347 0,6 7-291 15</inkml:trace>
  <inkml:trace contextRef="#ctx0" brushRef="#br0" timeOffset="55862.52">17979 15076 2624 0,'0'0'-74'16,"0"0"51"-16,0 0 23 0,0 0 23 0,0 0 4 16,0 0 7-16,27-3 1 0,-27 3-1 15,0 0 0-15,0 0 5 0,17-7 9 0,-17 7 12 16,11-8 8-16,-11 8 15 0,8-11 9 16,-8 11 5-16,8-12-4 0,-8 12-4 0,6-16-10 15,-6 16-4-15,5-17-11 0,-5 17-8 16,0 0-5-16,0-27 0 0,0 27-14 0,0 0 0 15,-7-22-8-15,7 22-1 0,-8-16-3 16,8 16-5-16,-15-11-1 0,7 7-5 16,8 4 3-16,0 0 1 0,-26-6 5 0,26 6 8 15,0 0 2-15,-26 6-1 0,26-6 1 16,-18 12 5-16,12-3-2 0,6-9 0 16,-11 23 0-16,9-7-3 0,0-1 7 0,0 4 4 15,2 0-1-15,0 2 9 0,2-1 1 16,0 7 8-16,0-2 2 0,0 1-1 0,1 0 8 15,-3-1-2-15,2 0-3 0,0 2-6 16,-2-5-2-16,2 1-11 0,-2-3-3 0,0 1-8 16,-2-2-7-16,2-1-16 0,0-18-14 15,-4 29-27-15,1-16-43 0,-1-2-56 16,4-11-69-16,-6 15-56 0,-1-11-74 0,7-4-134 16,-13 3-107-16,13-3-393 0,0 0-398 15</inkml:trace>
  <inkml:trace contextRef="#ctx0" brushRef="#br0" timeOffset="55997.2">17852 15422 3010 0,'0'0'102'0,"0"0"47"16,24-21-12-16,-24 21-15 0,20-10-14 15,-3 6-18-15,0 0-13 0,0-3-26 16,7-1-37-16,-8 1-46 0,5 0-56 0,0-2-50 16,-2 3-45-16,1-4-56 0,-6 2-116 15,6-2-509-15,-6-2-219 0</inkml:trace>
  <inkml:trace contextRef="#ctx0" brushRef="#br0" timeOffset="56352.9">18395 14722 2637 0,'0'0'26'15,"9"-15"37"-15,-9 15-1 0,0 0-2 0,0 0 3 16,0 0-6-16,0 0 6 0,0 0 9 16,0 0 9-16,0 0 11 0,0 0 12 15,0 0 7-15,-9 50 9 0,9-50 1 0,-6 16-5 16,6-16-5-16,-4 23-6 0,4-23-8 15,-4 22-13-15,4-22-11 0,-4 18-7 16,4-18-7-16,0 17-4 0,0-17-8 0,2 17-9 16,-2-17-11-16,6 12-20 0,-6-12-29 15,0 0-37-15,10 13-38 0,-10-13-47 0,13 4-46 16,-13-4-42-16,0 0-69 0,21-7-177 16,-21 7-457-16,11-12-346 0</inkml:trace>
  <inkml:trace contextRef="#ctx0" brushRef="#br0" timeOffset="56485.71">18434 14593 2942 0,'0'0'110'0,"0"-22"43"0,0 22-19 15,0 0-22-15,4-21-27 0,-4 21-34 0,0 0-36 16,8-13-42-16,-8 13-49 0,4-6-68 16,-4 6-61-16,0 0-139 0,0 0-516 15,14-3-208-15</inkml:trace>
  <inkml:trace contextRef="#ctx0" brushRef="#br0" timeOffset="57079.68">18732 15023 2547 0,'0'0'-62'15,"0"0"23"-15,0 0 4 0,25 2 9 16,-25-2 14-16,0 0 33 0,0 0 17 16,24-2 17-16,-24 2 18 0,0 0 10 0,14-7 7 15,-14 7 6-15,0 0 1 0,16-12 1 16,-16 12-1-16,8-12-10 0,-8 12-9 0,6-13 0 15,-4 3-8-15,2 1-5 0,-4 9-5 16,3-20-8-16,-6 7-5 0,3 1-1 0,0-2 0 16,-4 1-4-16,2-2-3 0,-2 3-2 15,0-1-5-15,0 1-4 0,0 1-9 16,4 11 2-16,-12-20-3 0,6 13-2 0,0 1 2 16,6 6 10-16,-10-9 1 0,10 9 4 15,0 0 0-15,-20 0-3 0,20 0-1 16,0 0-1-16,0 0 1 0,-19 25 1 0,19-25 0 15,-6 21 4-15,4-5-1 0,0 0 5 16,0 3-5-16,2 2 2 0,-2 0 2 0,2 2 2 16,-2 5 5-16,2 0 3 0,0 0 6 15,0 1 5-15,2-1 12 0,-2-1-8 0,2 1 5 16,-2-2-10-16,-2 2 7 0,2-5-5 16,0-1-3-16,0 1-1 0,0-2-12 15,0 0-4-15,0-4-2 0,-2 0-5 0,2-17-7 16,-3 31-5-16,3-18-9 0,0-13-17 15,0 24-13-15,-2-16-18 0,2-8-26 16,-2 18-31-16,2-18-33 0,-5 7-32 0,5-7-45 16,0 0-35-16,0 0-41 0,0 0-85 15,0 0-138-15,0 0-71 0,0 0-281 0,0 0-209 16</inkml:trace>
  <inkml:trace contextRef="#ctx0" brushRef="#br0" timeOffset="57263.37">18692 15256 2657 0,'10'-12'166'16,"-10"12"62"-16,11-10-22 0,-11 10-23 0,15-7-17 16,-15 7-17-16,21-8-4 0,-4 7-9 15,-17 1-9-15,31-7-15 0,-15 4-14 16,0 0-14-16,-16 3-9 0,35-5-10 0,-21 5-26 16,-14 0-31-16,28-2-39 0,-16 1-42 15,-12 1-56-15,24 0-56 0,-12 0-55 0,-12 0-79 16,0 0-150-16,21-4-492 0,-21 4-398 15</inkml:trace>
  <inkml:trace contextRef="#ctx0" brushRef="#br0" timeOffset="75381.61">25713 13516 885 0,'0'0'369'0,"-16"-8"-107"0,16 8-68 0,0 0-42 15,0 0-15-15,0 0 4 0,0 0 6 16,0 0 0-16,0 0 8 0,0 0 4 0,0 0-8 16,0 0 2-16,0 0-10 0,0 0-4 15,0 0-6-15,0 0-8 0,0 0-6 0,0 0-7 16,0 0-5-16,0 0-1 0,0 0-1 16,0 0-6-16,0 0-3 0,0 0-7 15,0 0-4-15,0 0-9 0,0 0-5 0,0 0-6 16,39-10 0-16,-39 10-3 0,33-1-6 15,-15-1 3-15,4 2-7 0,-1-2-6 16,-1 0-3-16,2 0-6 0,1 2-4 0,2-2-1 16,-3 2-7-16,-2-2-4 0,1 2 2 15,-21 0-15-15,36-2-8 0,-21 2-23 16,-15 0-17-16,25 0-24 0,-16 0-37 0,-9 0-41 16,0 0-43-16,27 0-53 0,-27 0-43 15,0 0-72-15,9 2-134 0,-9-2-98 16,0 0-268-16,0 0-201 0</inkml:trace>
  <inkml:trace contextRef="#ctx0" brushRef="#br0" timeOffset="75811.1">25933 13540 2467 0,'0'0'-91'0,"0"0"39"0,0 0 21 15,0 0 19-15,0 0 21 0,0 0 19 16,0 0 30-16,0 0 15 0,0 0 5 0,-8 16-5 16,8-16 13-16,0 0 9 0,0 0-1 15,0 0 2-15,0 0 4 0,0 0 9 0,-3 15 9 16,3-15-1-16,0 0 0 0,-4 17-5 15,4-17 3-15,0 0 5 0,-3 26-10 16,3-26 0-16,3 23-4 0,-3-23 2 0,2 31 6 16,-2-16 4-16,2 3 1 0,-2-18-5 15,1 34-28-15,1-13 9 0,-2-4-14 16,4 4-10-16,-4-2-3 0,2 0-3 16,0-1-6-16,2 0-11 0,-1-1-3 0,-1 0-4 15,-2-1-3-15,0-16-2 0,4 23-5 0,-4-23-3 16,3 21-10-16,-3-21-19 0,2 17-18 15,1-10-29-15,-3-7-32 0,2 12-67 0,-2-12-77 16,0 0-59-16,0 0-121 0,0 0-182 16,0 0-32-16,0 0-338 0,0 0-388 15</inkml:trace>
  <inkml:trace contextRef="#ctx0" brushRef="#br0" timeOffset="76855.22">24886 13185 2845 0,'0'0'-112'16,"10"-30"16"-16,-10 30 10 0,0 0 10 16,13-12 6-16,-13 12 12 0,11-9 6 15,-11 9 16-15,14-5 20 0,-14 5 2 0,0 0 16 16,17-8 12-16,-17 8 6 0,15-3 8 16,-15 3 0-16,0 0-1 0,19 0 7 0,-19 0-8 15,0 0 13-15,17 15 11 0,-13-5-3 16,-4-10-1-16,6 24-6 0,-4-6-2 15,-2-2 2-15,3 4 8 0,-3-1 5 0,0 2 4 16,0 1 6-16,0 3 5 0,0 1 8 16,-3-1 5-16,3 2-4 0,0 1-5 0,3-1-1 15,-1 0-6-15,3 2-8 0,-3-1-3 16,2-1-6-16,3-2-2 0,-2-1-9 0,1 0 3 16,3-2-4-16,0-3-6 0,-2 2 12 15,0-4-3-15,0-2-5 0,1 1 0 16,-1-4-6-16,-3-1-1 0,-4-11-3 0,11 17-1 15,-11-17-7-15,6 11-8 0,-6-11-8 16,0 0-5-16,0 0-9 0,0 0 7 16,0 0-4-16,0 0 15 0,0 0-14 0,0 0 1 15,0 0 9-15,0 0 5 0,-28 8 5 16,28-8 11-16,0 0 7 0,-18 5 4 16,18-5 2-16,-15 8 8 0,15-8 1 15,-12 11 2-15,12-11-7 0,-8 18 1 0,8-18 1 16,-5 23-2-16,5-9-4 0,0-14-5 0,-2 34-2 15,4-16 0-15,0 1-4 0,-2 3-4 16,3 2-1-16,1 1 1 0,0 1-5 16,-2 2 1-16,3 1-3 0,0-2 2 0,-1 2-3 15,0 2 1-15,3 2-1 0,-2 0-1 16,2 4 0-16,-3-3-2 0,3 0 2 16,-3-4-1-16,-2 1 4 0,0-1 15 0,3 2 10 15,-2 0 9-15,-3 0 7 0,-3 0 2 16,3 1 1-16,-5 0 3 0,1-2-4 0,-5 4-10 15,3-7-4-15,-3 3-12 0,2-5 8 16,-4 3-5-16,1-5 2 0,0-1-27 0,0-1-3 16,2-4-16-16,-4 1-20 0,4-3-27 15,1-2-37-15,-3-4-59 0,4 2-69 16,0-5-68-16,-1 1-138 0,7-8-148 0,0 0-23 16,0 0-293-16,0 0-270 0</inkml:trace>
  <inkml:trace contextRef="#ctx0" brushRef="#br0" timeOffset="77542.77">26360 13832 2515 0,'0'0'-116'0,"0"0"38"0,0 0 33 16,0 0 22-16,0 0 18 0,0 0 39 0,0 0 31 15,0 0 31-15,0 0 27 0,0 0 19 16,0 0 13-16,0 0-2 0,0 0-4 0,0 0-8 16,0 0-5-16,0 0-7 0,0 0-6 15,0 0-12-15,0 0-9 0,0 0-5 0,0 0-13 16,0 0-15-16,0 0-8 0,0 0-6 16,0 0-4-16,47-11-2 0,-47 11-12 15,25-3-12-15,-25 3-12 0,22-4-20 16,-22 4-21-16,23-1-30 0,-23 1-35 0,15-6-44 15,-15 6-28-15,17-3-34 0,-9-2-42 0,-8 5-70 16,0 0-653-16,11-14-403 0</inkml:trace>
  <inkml:trace contextRef="#ctx0" brushRef="#br0" timeOffset="77720.23">26450 13697 2969 0,'-12'-8'34'0,"12"8"34"0,0 0-6 16,0 0-2-16,-13-9-5 0,13 9-6 0,0 0 5 15,0 0 1-15,0 0 1 0,0 0-2 16,0 0-3-16,0 0-4 0,0 0-7 0,31-23-6 16,-31 23-2-16,23-4-12 0,-12 0-33 15,-11 4-56-15,27-3-57 0,-14 0-54 16,4 1-57-16,-17 2-101 0,31-4-514 16,-20 4-195-16</inkml:trace>
  <inkml:trace contextRef="#ctx0" brushRef="#br0" timeOffset="78345.2">27141 13334 2506 0,'0'0'-75'0,"0"0"26"16,0 0 12-16,0 0 8 0,0 0 18 15,0 0 27-15,0 0 28 0,0 0 31 0,0 0 32 16,0 0 22-16,0 0 18 0,0 0 16 16,0 0 4-16,0 0-2 0,0 0-5 0,0 0-6 15,0 0-9-15,0 0-8 0,0 0-10 16,-8 47-9-16,8-47 7 0,2 26-15 16,-2-11-6-16,0-15-7 0,2 36-6 15,-2-17 18-15,2 2-9 0,0 3-15 0,-2-3-3 16,3 3-15-16,-3-3-3 0,2 0-5 0,1 0-11 15,-1 2-6-15,0-4-23 0,1 2 5 16,-1 0-6-16,0-4-26 0,0 1-20 16,0-1-27-16,0-8-32 0,-2 2-40 0,0-11-52 15,4 19-57-15,-4-19-40 0,0 12-79 16,0-12-122-16,0 0-112 0,0 0-317 0,0 0-296 16</inkml:trace>
  <inkml:trace contextRef="#ctx0" brushRef="#br0" timeOffset="78647.62">27288 13530 2742 0,'8'-12'-25'0,"-8"12"12"0,0 0 1 0,10-13 3 15,-10 13 0-15,0 0 6 0,0 0 0 16,0 0 2-16,0 0 1 0,0 0-6 0,0 0 15 16,0 0 7-16,0 0 18 0,-59 18 1 15,48-14 7-15,11-4 7 0,-22 8 1 16,12-3 6-16,10-5-6 0,-15 8-2 0,15-8 2 15,-14 8 7-15,14-8 8 0,-11 10 0 16,11-10 1-16,-8 9 1 0,8-9 9 16,0 0 6-16,-3 20 11 0,3-20-2 0,0 0-4 15,11 23-3-15,-11-23-7 0,13 19 0 16,-5-9-12-16,3 0-9 0,-1 1-5 16,4-2-4-16,-3 1-9 0,3 0-20 15,-3-3-33-15,0 1-48 0,3 2-53 0,-5-2-64 16,5-3-54-16,-5 1-73 0,-9-6-144 15,17 9-458-15,-5-5-300 0</inkml:trace>
  <inkml:trace contextRef="#ctx0" brushRef="#br0" timeOffset="79078.37">27564 13767 2710 0,'0'0'-77'0,"0"0"13"16,0 0 1-16,0 0 12 0,0 0 10 15,0 0 24-15,0 0 29 0,0 0 26 16,0 0 17-16,0 0 18 0,0 0 13 0,0 0 1 16,-44-8 1-16,44 8 8 0,0 0-1 15,-19 16-1-15,19-16-6 0,-11 13-3 0,11-13-8 16,-9 16-8-16,9-16-10 0,-2 18-1 16,2-18-4-16,-3 21-8 0,3-21-5 0,5 19-3 15,-5-19-5-15,0 0-1 0,7 20-8 16,-7-20-4-16,9 7-11 0,-9-7-9 15,0 0-5-15,15 5-11 0,-15-5-7 0,0 0-1 16,0 0 1-16,23-18 3 0,-23 18 2 16,10-17-1-16,-4 4 1 0,-6 13 6 0,9-24 0 15,-5 15 16-15,-4 9 9 0,9-18 5 16,-9 18 9-16,4-15 9 0,-4 15 17 16,0 0 36-16,9-11 27 0,-9 11 19 0,0 0-2 15,0 0 22-15,0 0-11 0,0 0-14 16,22 29-18-16,-14-18-33 0,-2 2-9 15,-1 1-11-15,4 0-10 0,0 1-16 0,-2 0-25 16,5-1-30-16,-1 1-43 0,-3-5-55 16,1 2-70-16,3 0-59 0,-3-3-79 15,-1-2-153-15,0 1-108 0,-2-4-343 0,-6-4-341 16</inkml:trace>
  <inkml:trace contextRef="#ctx0" brushRef="#br0" timeOffset="80341.19">28008 13330 2686 0,'0'0'-127'16,"6"-22"26"-16,-6 22 25 0,0 0 35 15,0 0 19-15,0 0 25 0,0 0 28 0,2-15 28 16,-2 15 4-16,0 0 31 0,0 0 23 16,0 0 14-16,0 0 7 0,0 0-4 0,0 0 4 15,0 0 2-15,0 0 4 0,0 0-3 16,-18 54-1-16,15-42 1 0,1 6-9 16,0-1-4-16,1 2-6 0,-1 1-11 15,0 4 13-15,0-2-7 0,-2 1-13 0,4 0-13 16,-3 4-17-16,1-4-5 0,2-3-1 0,-2 3-12 15,2-1-5-15,-2-3-10 0,2-2-18 16,0 2-15-16,0-19-29 0,0 24-32 16,0-24-35-16,-3 22-46 0,3-22-54 0,0 15-50 15,0-15-48-15,3 7-66 0,-3-7-130 16,0 0-111-16,0 0-268 0,0 0-217 0</inkml:trace>
  <inkml:trace contextRef="#ctx0" brushRef="#br0" timeOffset="80637.57">28083 13530 2559 0,'0'0'-18'0,"0"0"37"0,10-16 2 16,-10 16 4-16,0 0-10 0,3-12 6 0,-3 12 10 15,0 0 6-15,0 0 1 0,0 0 4 16,0 0 1-16,-34-7 10 0,34 7-1 0,-19 0 5 16,19 0 6-16,0 0 0 0,-27 3-5 15,27-3 1-15,0 0-10 0,-25 4 0 16,25-4 2-16,-11 6 2 0,11-6 11 0,0 0 0 15,-12 14-1-15,12-14 6 0,0 0 0 16,3 18-2-16,-3-18-4 0,11 18-6 0,-11-18-4 16,16 21 3-16,-6-12-1 0,4 2 0 15,-3-1-3-15,3 2-7 0,1-1-4 16,-2-2-3-16,-1 0-12 0,1 0-21 16,-1-2-32-16,-1 3-39 0,-11-10-59 0,22 11-43 15,-12-7-73-15,-10-4-119 0,17 7-153 16,-11-3-366-16,-6-4-246 0</inkml:trace>
  <inkml:trace contextRef="#ctx0" brushRef="#br0" timeOffset="81046.2">28305 13743 2600 0,'0'0'-91'15,"0"0"28"-15,0 0 8 0,0 0 6 16,0 0 23-16,0 0 20 0,22-6 7 0,-22 6 3 15,0 0 29-15,0 0 16 0,8-14 6 16,-8 14 1-16,0 0-5 0,10-18 11 16,-10 18-1-16,7-14 2 0,-7 14-7 0,5-19 1 15,-5 19 3-15,8-19 12 0,-8 19 9 16,2-17 3-16,-2 17 6 0,1-18-7 16,-1 18-5-16,0 0-8 0,-1-19-4 15,1 19-7-15,0 0-2 0,0 0-4 0,-13-13 2 16,13 13 5-16,0 0-3 0,0 0 4 15,0 0 5-15,0 0-12 0,-29 25 2 0,29-25-3 16,-12 23 4-16,8-7-3 0,0 2-2 16,0-1-1-16,0 6 2 0,2 3 3 0,-3-1 0 15,4 1 2-15,-2 2 15 0,-1 2-3 16,4-5 20-16,-2 4 1 0,0-1-11 0,0-3-6 16,-1 0-12-16,3-4 4 0,-2 1-9 15,0-6-15-15,0 1-15 0,2-17-27 16,-6 29-32-16,-2-19-47 0,5-1-44 0,3-9-53 15,-12 12-50-15,6-8-28 0,6-4-21 16,-14 3-20-16,14-3-17 0,0 0 11 16</inkml:trace>
  <inkml:trace contextRef="#ctx0" brushRef="#br0" timeOffset="81158.31">28188 14108 2827 0,'0'0'-125'0,"0"0"46"15,0 0 40-15,-6-15 45 0,6 15 33 16,0 0 33-16,0 0 20 0,26-17 11 16,-16 10 7-16,6 3-2 0,-2-2-7 0,5 0-14 15,3 1-3-15,0-3-6 0,2 2-12 16,-2-2-20-16,5 0-47 0,-3-3-71 15,0 5-83-15,0-5-96 0,-1 2-188 0,-2-3-379 16,-2-1-144-16</inkml:trace>
  <inkml:trace contextRef="#ctx0" brushRef="#br0" timeOffset="81554.88">28822 13369 2473 0,'-14'-14'15'0,"14"14"33"0,0 0 22 16,0 0 10-16,0 0 8 0,0 0 13 16,-29 18 13-16,29-18 7 0,-12 13 0 0,6-4 7 15,6-9-4-15,-16 22 0 0,10-9 3 16,-1 0-9-16,4 1-14 0,-1 1-6 16,0 0-6-16,-1 0-9 0,5-15-9 0,-3 28-7 15,3-28-16-15,3 24 2 0,-3-24-5 16,3 25-9-16,-1-16-21 0,-2-9-22 0,4 17-31 15,-4-17-34-15,0 0-58 0,6 17-67 16,-6-17-81-16,0 0-148 0,6 0-184 16,-6 0-263-16,0 0-227 0</inkml:trace>
  <inkml:trace contextRef="#ctx0" brushRef="#br0" timeOffset="81707.11">28711 13198 2806 0,'0'-19'30'0,"0"19"-5"0,0 0-5 0,0 0-5 16,2-20 0-16,-2 20-2 0,0 0-11 16,0 0 1-16,0 0-33 0,0 0-43 0,0 0-46 15,3-15-52-15,-3 15-128 0,0 0-403 16,0 0 45-16</inkml:trace>
  <inkml:trace contextRef="#ctx0" brushRef="#br0" timeOffset="82257.64">29061 13603 2115 0,'0'0'16'0,"0"0"29"16,-2-24 10-16,2 24 5 0,0 0 17 15,0 0 11-15,0 0 18 0,0 0 11 0,-29-12 11 16,29 12-9-16,0 0-4 0,-22 2-3 16,22-2-9-16,0 0-6 0,-25 10-6 15,25-10-3-15,-17 9-9 0,17-9-1 16,-17 13-3-16,11-5-9 0,6-8-4 0,-12 19-4 15,6-11-5-15,6-8-2 0,-4 14-3 16,4-14 0-16,0 0-5 0,-2 25-3 16,2-25-1-16,0 0-2 0,10 14-5 0,-10-14 0 15,12 8-11-15,-12-8 4 0,0 0-4 16,20 0 0-16,-20 0 0 0,0 0-4 0,0 0-2 16,30-15 0-16,-30 15-1 0,13-14 6 15,-13 14 8-15,12-9 13 0,-12 9 7 16,9-12 7-16,-9 12 4 0,0 0-19 0,15-10 7 15,-15 10 5-15,0 0 11 0,0 0 4 16,15-1 27-16,-15 1-7 0,0 0-9 0,0 0-8 16,23 19-2-16,-17-12-12 0,-6-7-4 15,13 15-5-15,-5-5-16 0,-8-10-23 16,16 21-32-16,-10-11-30 0,0-1-43 16,2 3-46-16,-8-12-62 0,13 17-53 0,-6-10-56 15,-1-1-114-15,-6-6-153 0,12 10-17 16,-5-7-299-16,-7-3-280 0</inkml:trace>
  <inkml:trace contextRef="#ctx0" brushRef="#br0" timeOffset="82755">29611 13282 2674 0,'0'0'-37'0,"0"0"37"0,0 0 30 16,0 0 1-16,0 0 20 0,0 0 27 16,0 0 27-16,0 0 18 0,0 0 4 15,0 0 4-15,0 0-5 0,0 0-12 0,-23 34-8 16,23-34 3-16,-11 23-3 0,7-10 0 15,0 2-4-15,-2 0-7 0,2 2 0 0,0 1-10 16,1-2-8-16,0 1-6 0,1 1-5 16,2-18-10-16,5 36-5 0,-2-21-6 0,3 3-1 15,-2-3-5-15,4-1-8 0,-2-1-10 16,3-4-18-16,2 1-30 0,-3-3-49 16,-8-7-54-16,21 9-66 0,-13-9-54 0,-8 0-55 15,0 0-124-15,22-11-130 0,-18 3-321 16,-4 8-251-16</inkml:trace>
  <inkml:trace contextRef="#ctx0" brushRef="#br0" timeOffset="82903.16">29650 13133 2859 0,'-2'-17'75'0,"2"17"-9"16,0 0-4-16,0 0-10 0,2-19-6 16,-2 19-4-16,0 0-7 0,0 0-1 0,0 0-8 15,0 0-1-15,0 0-30 0,0 0-39 16,0 0-57-16,0 0-65 0,0 0-76 15,0 0-157-15,0 0-339 0,0 0-11 0</inkml:trace>
  <inkml:trace contextRef="#ctx0" brushRef="#br0" timeOffset="83422.23">29864 13611 2164 0,'12'10'11'0,"-12"-10"29"0,0 0-21 16,0 0 8-16,0 0-27 0,0 0-2 15,0 0 5-15,0 0 0 0,25-22 0 0,-25 22-1 16,5-17 6-16,-5 17-7 0,4-20 2 16,-4 20 8-16,4-25 7 0,-2 11 15 0,-2 14 3 15,5-25 22-15,-5 25 16 0,2-21 20 16,-2 21 1-16,2-16 1 0,-2 16-11 15,0 0-9-15,2-20-10 0,-2 20-4 16,0 0-1-16,0 0 8 0,0 0-6 0,0 0 9 16,0 0 5-16,0 0 7 0,0 0 6 15,0 0 2-15,-21 46 1 0,18-29 0 0,1 6 2 16,0 2-4-16,2 2 1 0,0-1 0 16,0 3-4-16,2 1-5 0,0 1-2 0,-2 1-5 15,3-1-4-15,-1-1-10 0,0 0-1 16,-2-1-1-16,0-3-14 0,-2-2 0 15,2-3-7-15,-5-2-3 0,3-2-12 16,-4-2-19-16,-1-2-26 0,1-1-27 0,6-12-21 16,-14 13-16-16,14-13-8 0,-12 6-4 15,12-6 2-15,0 0 11 0,0 0 1 0,0 0 13 16,0 0 13-16,-20-28 13 0,20 28 17 16,0 0 16-16,0 0 19 0,16-31 15 15,-4 24 11-15,-12 7 0 0,20-16-3 0,-5 8 0 16,0 3-6-16,2-1-10 0,-3-2-37 15,4 2-58-15,-4 3-82 0,1-3-66 16,-2 0-119-16,0 0-204 0,-5 1-347 0,-8 5-282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4T18:00:14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15697 16822 2575 0,'0'0'-60'16,"-7"-10"47"-16,7 10 14 0,0 0 8 16,-6-13 12-16,6 13-1 0,0 0 21 0,0 0 11 15,-4-16 16-15,4 16 18 0,0 0 8 16,0 0 0-16,0 0 8 0,0 0 3 0,0 0 6 15,8-22-3-15,-8 22 0 0,0 0-2 16,13-8-4-16,-13 8-7 0,0 0-6 0,0 0-5 16,20-4-1-16,-20 4-3 0,0 0-4 15,0 0-8-15,28 8-3 0,-28-8-8 16,13 9-7-16,-13-9-3 0,13 11-2 0,-7-1-7 16,-6-10 1-16,11 21-2 0,-5-9-2 15,-2 2-3-15,0 0 0 0,1 1-3 0,-3 3 2 16,1-1-3-16,-1 0 1 0,-2 0-9 15,2 2 10-15,0-1-10 0,0-1-1 0,0-2-1 16,-2-15 0-16,2 30-4 0,0-18 6 16,-2-12-7-16,4 23 8 0,0-14-9 15,-4-9 5-15,9 18-2 0,-9-18-3 0,11 10 3 16,-11-10 2-16,14 5-5 0,-14-5-3 16,0 0-2-16,28-2 6 0,-28 2-4 15,21-10 2-15,-9 4 1 0,2-1-2 16,-2-1 4-16,-1-1 0 0,1-1 4 0,-1-1-12 15,2 0 5-15,-5-3-4 0,0 0 0 16,2 1-2-16,-4-3 3 0,0 2-1 0,-2-1-2 16,-2-3 4-16,0 1-5 0,-2-2 17 15,2 0 0-15,-4-2-4 0,-2 2 0 0,0-1-8 16,-2-4 0-16,0 2-3 0,-2 4-4 16,2-3-7-16,-2 4 2 0,2 2-2 15,-1-2 3-15,-1 2 0 0,1 1 1 0,7 14-4 16,-12-21 2-16,5 14 6 0,7 7 0 15,-10-12-2-15,10 12 7 0,0 0-1 16,-20-1 6-16,20 1-1 0,0 0-3 0,-20 18 4 16,13-8-3-16,1 3 5 0,6-13-17 15,-9 27 7-15,5-12 0 0,2 0 1 0,0 1-2 16,2-16-3-16,0 24-2 0,4-10-10 16,-4-14-16-16,15 23-21 0,-4-14-24 15,1-1-40-15,3-3-46 0,2 2-72 0,4-3-45 16,-2-4-129-16,0 0-150 0,1 0-11 15,-2-3-373-15,-18 3-356 0</inkml:trace>
  <inkml:trace contextRef="#ctx0" brushRef="#br0" timeOffset="599.65">16397 17064 2826 0,'0'0'-23'0,"0"0"55"16,23 3 9-16,-23-3 2 0,0 0 11 0,0 0 8 15,30-1 10-15,-30 1 14 0,21-4 5 16,-21 4 3-16,22-4 4 0,-22 4-2 0,27-4-2 16,-12 1-6-16,1 0-7 0,-16 3-7 15,28-5-8-15,-13 3-5 0,-15 2-12 16,26-6-24-16,-26 6-22 0,20-4-37 0,-8 0-48 16,-12 4-53-16,14-5-41 0,-14 5-60 15,0 0-139-15,10-10-555 0,-10 10-337 16</inkml:trace>
  <inkml:trace contextRef="#ctx0" brushRef="#br0" timeOffset="755.02">16495 16955 2813 0,'0'0'43'16,"0"0"53"-16,0 0 2 0,-17-4-19 16,17 4-10-16,0 0-11 0,0 0-9 0,0 0-13 15,0 0-18-15,0 0-29 0,0 0-38 0,49-15-39 16,-49 15-48-16,24-2-43 0,-10 0-87 15,-14 2-546-15,25-2-128 0</inkml:trace>
  <inkml:trace contextRef="#ctx0" brushRef="#br0" timeOffset="8983.2">16957 16903 490 0,'0'0'240'0,"0"0"-34"0,0 0-56 16,8-18-29-16,-8 18-30 0,0 0-4 16,0 0 4-16,0 0 10 0,6-12 19 15,-6 12 16-15,0 0 13 0,0 0 22 0,0 0 7 16,0 0 9-16,0 0-3 0,0 0 2 15,0 0-5-15,0 0-2 0,0 0-4 0,0 0-4 16,0 0-2-16,0 0-8 0,0 0-21 16,0 0 4-16,0 0-5 0,0 0-15 0,0 0-24 15,0 0-16-15,0 0 3 0,0 0-2 16,0 0-16-16,0 0-1 0,6 42-6 16,-6-42-6-16,2 19 2 0,-2-19-12 0,2 19-1 15,-2-19-3-15,0 21 1 0,0-21 2 16,2 21-2-16,-2-21-1 0,0 21-6 0,0-21-6 15,3 22-7-15,-3-22 2 0,-3 16-5 16,3-16-2-16,0 0 2 0,3 23-5 0,-3-23 1 16,0 0-7-16,0 17 2 15,0-17 5-15,0 0-6 0,0 0-8 0,0 0 1 16,0 0-8-16,0 0-3 0,0 0-1 0,0 0 0 16,0 0-1-16,0 0-2 0,0 0 4 15,0 0-3-15,0 0-5 0,0 0 0 16,0 0 5-16,-15-47-4 0,15 47-4 0,0-23-1 15,0 23 0-15,0-23 0 0,0 23 2 16,2-25-1-16,-2 25 5 0,4-21 0 16,-2 10 8-16,-2 11 1 0,7-19-1 0,-7 19 4 15,8-19-3-15,-8 19 5 0,9-17 1 16,-9 17 7-16,8-14-6 0,-8 14 2 0,7-9-1 16,-7 9 1-16,0 0 0 0,10-10 0 15,-10 10 2-15,0 0 0 0,0 0 4 0,0 0-2 16,0 0 6-16,28 14-1 0,-28-14 6 15,10 11 14-15,-10-11-8 0,10 17 3 0,-3-7 0 16,-7-10 3-16,9 21-4 0,-3-12 2 16,-6-9-5-16,8 20 1 0,-3-8-7 15,-5-12 0-15,6 20-4 0,-6-20-12 0,4 16-21 16,-4-16-20-16,4 16-34 0,-2-11-47 16,-2-5-63-16,4 12-76 0,-4-12-98 15,0 0-190-15,3 13-52 0,-3-13 36 0,0 0-360 16,0 0-327-16</inkml:trace>
  <inkml:trace contextRef="#ctx0" brushRef="#br0" timeOffset="9569.34">17502 16645 2809 0,'0'0'-29'15,"0"0"40"-15,-4-19 14 0,4 19 22 0,0 0 21 16,-2-18 21-16,2 18 26 0,0 0 18 16,0 0 5-16,-4-15 3 0,4 15-4 0,0 0-6 15,0 0 0-15,0 0-11 0,0 0-11 16,0 0-2-16,0 0-7 0,0 0-6 16,0 0-1-16,0 0-3 0,0 0-12 0,0 0-7 15,8 59-8-15,-8-45-7 0,0-14-7 16,4 30-5-16,-4-15-4 0,2 3-5 0,1 1 5 15,-3-2-10-15,0 2-2 0,2 0 0 16,-2 0-6-16,0-2-3 0,-2 2-2 16,2-19-3-16,0 35 2 0,-3-19-1 0,1 0-4 15,2-16-4-15,-2 24 5 0,2-24-7 16,-2 21 3-16,2-21 1 0,-2 20 1 16,2-20-3-16,0 0 3 0,-2 21 1 15,2-21 32-15,0 0-9 0,6 15 5 0,-6-15 2 16,9 8-8-16,-9-8-5 0,19 4-8 15,-19-4 4-15,23 3-11 0,-23-3-9 0,26 0-15 16,-12 0-11-16,-14 0-24 0,30 0-19 16,-15 0-37-16,1 0-39 0,-16 0-51 15,32 2-57-15,-19-4-60 0,0 2-145 0,-13 0-131 16,19 2 31-16,-9-2-346 0,-10 0-285 16</inkml:trace>
  <inkml:trace contextRef="#ctx0" brushRef="#br0" timeOffset="9977.71">17923 16766 2793 0,'0'0'27'0,"0"0"29"0,7-13 7 16,-7 13 10-16,0 0 4 0,0 0 13 0,4-15 22 15,-4 15 12-15,0 0 11 0,0 0 6 16,0 0-2-16,0 0-10 0,0 0-9 16,0 0-8-16,0 0-6 0,0 0-1 0,0 0-9 15,0 0-1-15,0 0 20 0,4 42-19 16,-4-42-7-16,0 25-11 0,0-8-19 15,0-17 2-15,0 34-2 0,0-17-7 0,0 0-5 16,0 2-7-16,3 1-3 0,-1-4-9 0,-2 4-2 16,0-2 2-16,2-2-21 0,-2-16-17 15,2 28-21-15,-2-14-23 0,0-14-29 16,0 19-33-16,0-19-36 0,2 17-34 0,-2-17-38 16,2 13-31-16,-2-13-39 0,0 0-77 15,0 0-104-15,0 0-478 0,0 0-380 16</inkml:trace>
  <inkml:trace contextRef="#ctx0" brushRef="#br0" timeOffset="10539.2">17866 16773 2969 0,'-4'-16'6'16,"4"16"21"-16,-4-16-2 0,4 16 6 0,0 0-4 15,-4-22 6-15,4 22 3 0,0 0 5 16,0-21 5-16,0 21-3 0,0 0-2 0,0-19-2 15,0 19-3-15,0 0-4 0,4-16-2 16,-4 16-5-16,0 0-3 0,12-15-3 16,-12 15-6-16,16-9-1 0,-16 9-3 15,16-8-3-15,-16 8-7 0,24-7 2 0,-9 5 2 16,-15 2 5-16,32-7 0 0,-16 4 2 16,1 3 19-16,-17 0-2 0,30-1 1 0,-16 1-2 15,-14 0 8-15,26 5 0 0,-14-1 3 16,-12-4-1-16,22 11-1 0,-16-3 5 0,-6-8-2 15,9 19-2-15,-7-7 5 0,-2-12 1 16,-2 23-1-16,2-23 5 0,-9 26 0 16,3-13-4-16,0 0 0 0,-3-1 0 0,2 0-2 15,-3-1 0-15,4 0-2 0,6-11-4 0,-16 15-3 16,10-6-2-16,6-9 5 0,-10 12-5 16,10-12 1-16,-9 11-6 0,9-11-5 15,0 0-7-15,0 0-2 0,0 0-4 0,0 0 1 16,0 0-3-16,0 0 2 0,21 16-2 15,-21-16 1-15,20 4-2 0,-20-4 3 16,23 4 4-16,-10 0 10 0,-1 1-2 0,3 1 5 16,-15-6-2-16,30 12 2 0,-18-5 6 15,4 0 1-15,-6 3 0 0,0-1 1 16,1 3 2-16,-3-1 0 0,-1 1 2 0,-1 1-2 16,-1 1 2-16,-5-14-3 0,0 22-1 15,0-22 2-15,-9 25-7 0,0-13-2 16,1-1-18-16,-5 1-9 0,3-3-17 0,-3-1-22 15,0-1-24-15,-1-1-30 0,-1-2-40 16,2-2-51-16,0-1-45 0,13-1-71 0,-23 0-159 16,23 0-121-16,-21-5-373 0,21 5-386 15</inkml:trace>
  <inkml:trace contextRef="#ctx0" brushRef="#br0" timeOffset="11130.18">18446 16879 2863 0,'2'-23'-18'0,"-2"23"82"16,0 0 17-16,0 0 21 0,0 0 14 0,0-18 9 15,0 18 10-15,0 0 6 0,0 0 4 16,0 0 3-16,0-19-2 0,0 19-11 15,0 0 8-15,0 0-10 0,0 0-16 0,0 0-14 16,0 0-8-16,0 0-17 0,0 0-4 16,0 0 1-16,0 0-14 0,0 0-6 15,0 0-8-15,0 0-3 0,0 0-2 0,20 43-3 16,-20-43-7-16,6 24-2 0,-2-10-2 16,-2 1 3-16,2-1-4 0,-4-14-2 0,6 22 7 15,-4-10 0-15,-2-12 3 0,5 21-2 16,-5-21 2-16,3 19-7 0,-3-19 4 15,2 13 4-15,-2-13 4 0,0 0 2 0,0 0-5 16,0 0-17-16,0 0 0 0,0 0 4 16,0 0-8-16,0 0-1 0,0 0-2 15,0 0-6-15,0 0-8 0,0 0-6 0,-7-58-15 16,12 41-8-16,-1-2-15 0,2 3-16 16,4-4-16-16,-1 1-18 0,1-1-22 0,3 0-26 15,-2 4-33-15,1-2-47 0,2 2-27 16,-4 5-35-16,0 0-83 0,5 1-124 0,-4 3-63 15,-1 3-358-15,-1 0-308 0</inkml:trace>
  <inkml:trace contextRef="#ctx0" brushRef="#br0" timeOffset="11780.08">18986 16765 2762 0,'0'0'-48'0,"0"0"25"16,0 0 24-16,0 0 20 0,0 0 27 0,17 12 24 16,-17-12 26-16,0 0 22 0,-2 24 11 15,2-24 0-15,0 19 2 0,0-19-4 16,0 25-6-16,0-25-3 0,2 25-10 0,0-14-8 15,-2-11-5-15,4 30-4 0,0-16-4 16,1-1-9-16,-5-13-3 0,13 23-7 0,-7-12 0 16,2 0-11-16,-8-11-7 0,17 14-7 15,-4-8-1-15,-2 0-9 0,-11-6-4 16,25 7 0-16,-12-4-2 0,-13-3-5 0,27-3-4 16,-27 3 1-16,28-4-12 0,-16-2 2 15,4 1-5-15,-4-3-4 0,0 1-5 16,-1-5-5-16,0 1 1 0,-5-3-2 15,1 3 2-15,-7 11 2 0,10-23 3 0,-8 14-2 16,-2 9 3-16,2-17 3 0,-2 17 8 16,0 0 3-16,0 0 5 0,0 0 8 15,-10-19 7-15,10 19 3 0,0 0 12 0,0 0 1 16,0 0 3-16,0 0-2 0,0 0-9 16,0 0-7-16,0 0-3 0,0 0-5 0,-9 45 2 15,9-45-3-15,13 17-10 0,-13-17-1 16,17 16-4-16,-6-9-13 0,-1-1 0 0,-10-6-7 15,24 8 2-15,-12-7 0 0,-12-1-3 16,27 2 2-16,-27-2-2 0,30-3 5 16,-18-3 3-16,-12 6 3 0,24-15 4 0,-11 5-4 15,-5-1 8-15,1-5 6 0,-3 3-5 16,-1-4 1-16,-3-1 2 0,0 2-3 16,-2 16 8-16,0-35-22 0,0 20-4 0,0 15-2 15,-6-28-7-15,3 16-8 0,3 12-7 16,-8-19-15-16,1 10-14 0,7 9-39 0,-8-14-39 15,1 10-52-15,7 4-54 0,0 0-48 16,-14-3-131-16,14 3-129 0,0 0-26 16,-18 1-279-16,18-1-211 0</inkml:trace>
  <inkml:trace contextRef="#ctx0" brushRef="#br0" timeOffset="17953.23">16080 17341 2487 0,'0'0'-99'0,"0"0"21"0,0 0 24 0,0 0 12 15,0 0 34-15,0 0 10 0,0 0 24 16,0 0 42-16,0 0 27 0,0 0 17 0,0 0 18 15,8-28 15-15,-8 28 9 0,0 0 8 16,0 0 3-16,0 0 4 0,0 0-7 16,0 0-6-16,0 0-6 0,0 0-12 0,0 0-13 15,0-17-4-15,0 17-1 0,0 0-11 16,0 0 12-16,0 0-3 0,0 0-16 16,0 0-10-16,0 0-5 0,0 0-9 0,0 0-2 15,0 0-11-15,0 0-9 0,21 45-15 16,-19-32-16-16,-2-13-5 0,9 26-1 0,-6-11 1 15,1 1 2-15,-2-1-7 0,0 2 7 16,0-2-11-16,0 4 3 0,-2-3 0 0,0-16 2 16,4 29 0-16,-2-15-4 0,-2-14 2 15,0 23-3-15,0-23-1 0,0 24-2 16,0-24-5-16,0 16 1 0,0-16-10 0,2 13 1 16,-2-13-4-16,0 0-4 0,0 0-4 15,0 0 0-15,-8 16 5 0,8-16-4 0,0 0 0 16,0 0-4-16,0 0 0 0,0 0 3 15,0 0 0-15,-22-40 4 0,22 40 1 0,-4-18 2 16,4 18-1-16,0 0-2 0,2-26 4 16,-2 18 2-16,0 8 1 0,0 0-2 0,14-23 10 15,-14 23-10-15,10-11 5 0,-10 11 5 16,14-6-2-16,-14 6 1 0,16-3 3 16,-16 3 7-16,0 0 1 0,0 0 8 0,33 9 8 15,-25-3 2-15,-8-6-6 0,14 9-2 16,-14-9 2-16,10 16-2 0,-10-16 0 0,4 15-1 15,-4-15 0-15,2 15-4 0,-2-15-7 16,0 0-12-16,-12 23-16 0,12-23-11 16,-15 11-20-16,4-6-19 0,3-2-34 0,-5 1-44 15,13-4-41-15,-19 6-59 0,10-5-35 16,9-1-109-16,-18 3-148 0,18-3-22 0,0 0-355 16,-16-7-311-16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4T18:04:28.2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32096 3930 932 0,'0'0'184'0,"0"0"-30"0,0 0-6 0,0 0 1 15,4-13-4-15,-4 13 10 0,0 0 0 16,0 0-7-16,0 0 0 0,0 0-5 16,0 0-2-16,0 0 6 0,0 0 3 0,0 0-1 15,0 0 4-15,0 0 1 0,0 0 3 16,0 0-7-16,0 0-6 0,0 0 2 0,0 0-1 16,0 0-5-16,-35 25 12 0,35-25-12 15,-13 17-10-15,7-7 19 0,6-10-11 16,-13 22-8-16,9-8-16 0,4-14-6 0,-8 24-6 15,3-11-5-15,5-13-7 0,-5 24-8 16,3-13-5-16,2-11-13 0,-2 21-4 0,2-21-6 16,0 17-5-16,0-17-6 0,0 0-10 15,2 23-18-15,-2-23-31 0,0 0-31 16,7 17-42-16,-7-17-45 0,0 0-64 0,9 6-75 16,-9-6-79-16,0 0-164 0,0 0-128 15,0 0 32-15,0 0-345 0,0 0-391 16</inkml:trace>
  <inkml:trace contextRef="#ctx0" brushRef="#br0" timeOffset="177.68">32094 3743 3019 0,'4'-16'40'0,"-4"16"27"0,4-14 18 0,-4 14 29 16,0 0 35-16,0 0 12 0,8-15 0 15,-8 15-16-15,0 0-15 0,0 0-18 0,0 0-16 16,0 0-10-16,4-14-32 0,-4 14-53 15,0 0-75-15,0 0-97 0,0 0-81 16,0 0-134-16,0 0-212 0,0 0-295 16,0 0-275-16</inkml:trace>
  <inkml:trace contextRef="#ctx0" brushRef="#br0" timeOffset="786.03">32365 4214 2617 0,'0'0'-58'16,"0"0"35"-16,0 0 31 0,0 0 16 15,0 0 23-15,0 0 26 0,0 0 16 16,0 0 6-16,0 0 4 0,0 0-5 0,0 0-4 16,-2-53 5-16,2 53 2 0,4-15-4 15,-4 15 1-15,5-18-1 0,-5 18 4 16,2-14 4-16,-2 14 5 0,0 0 4 15,0-19-4-15,0 19-2 0,0 0-9 0,0 0-12 16,-2-22-3-16,2 22-12 0,0 0-9 16,0 0-7-16,-9-11-6 0,9 11-2 0,0 0-4 15,0 0-9-15,0 0-2 0,0 0 1 16,0 0-5-16,0 0-6 0,-33 22 4 0,33-22 0 16,-12 21-4-16,6-8 0 0,0 3-2 15,2 1 1-15,-2 1-1 0,2 2-6 16,-3 5 4-16,2-2 3 0,1 3 2 0,0-1 4 15,2 2-2-15,0 1 7 0,0 1 8 16,2 0 23-16,-2 0 1 0,2 0-4 0,0-3 6 16,0 0 0-16,0 1-1 0,-2-2-4 15,2-3-3-15,-3 2-5 0,3-3-3 0,-2-3-4 16,0 1-5-16,2 0-1 0,-2-3-6 16,2-16-3-16,-6 26-6 0,4-14-11 15,2-12-22-15,-7 19-37 0,3-14-46 0,-3 1-60 16,7-6-81-16,0 0-80 0,-16 4-131 15,16-4-170-15,0 0 0 0,0 0-424 16,0 0-557-16</inkml:trace>
  <inkml:trace contextRef="#ctx0" brushRef="#br0" timeOffset="951.95">32209 4675 3234 0,'0'0'1'0,"0"0"36"0,14-8 12 15,-14 8 33-15,0 0 35 0,18-3 26 16,-18 3 3-16,16-4-5 0,-16 4-14 0,19-4-9 15,-19 4-17-15,24-3-11 0,-24 3-17 16,23-3-36-16,-23 3-59 0,23-4-76 0,-12 3-98 16,-1-3-96-16,-1-2-180 0,0 1-124 15,-9 5-266-15,0 0-218 0</inkml:trace>
  <inkml:trace contextRef="#ctx0" brushRef="#br0" timeOffset="1500.22">31762 4197 2473 0,'4'-15'-76'0,"-4"15"26"0,0 0 21 15,0 0 26-15,0 0 15 0,5-16 11 0,-5 16 32 16,0 0 1-16,0 0 6 0,0 0 5 16,0 0-8-16,0 0-9 0,0 0-4 15,0 0-4-15,0 0-3 0,0 0 0 16,-28 35-3-16,28-35 4 0,-11 11 7 0,11-11 0 16,-14 13 10-16,14-13 11 0,-14 12 11 15,14-12 7-15,-14 8 12 0,14-8 3 0,-14 5 1 16,14-5-3-16,-16 3 9 0,16-3-3 15,0 0-3-15,0 0 5 0,-29-7 5 16,29 7-5-16,-11-9-2 0,11 9-5 0,-6-16-9 16,6 16-12-16,-3-20-2 0,3 20-9 15,-2-25-10-15,2 25-26 0,5-26-5 0,-3 10-18 16,2-1-35-16,-1 0-57 0,1-1-88 16,0 3-90-16,-2-4-153 0,0 0-195 15,2-2 12-15,-2 0-274 0,-2 4-231 16</inkml:trace>
  <inkml:trace contextRef="#ctx0" brushRef="#br0" timeOffset="1687.78">31676 3627 2726 0,'0'0'22'0,"8"-12"14"0,-8 12 29 15,14-10 42-15,-14 10 24 0,18-10 5 0,-8 6-8 16,-10 4-15-16,21-9-13 0,-21 9-12 15,24-8-23-15,-14 4-33 0,-10 4-55 0,20-7-67 16,-20 7-72-16,18-6-88 0,-18 6-157 16,13-6-454-16,-9 2-217 0</inkml:trace>
  <inkml:trace contextRef="#ctx0" brushRef="#br0" timeOffset="1808.13">31801 3498 2730 0,'0'0'118'16,"0"0"5"-16,0 0-11 0,-12-10-12 0,12 10-12 15,0 0-12-15,0 0-25 0,0 0-59 16,0 0-91-16,0 0-102 0,0 0-200 0,0 0-426 16,0 0-157-16</inkml:trace>
  <inkml:trace contextRef="#ctx0" brushRef="#br0" timeOffset="2285">31488 4095 2330 0,'-4'22'-133'0,"4"-22"12"15,-6 21 16-15,6-21 5 0,-4 21 20 16,2-10 16-16,2-11 16 0,-8 21 1 16,1-10 5-16,7-11 10 0,-13 18 16 0,7-11-1 15,6-7 15-15,-15 14 7 0,15-14-1 16,-14 7 6-16,14-7 13 0,-16 4 21 15,16-4 22-15,0 0 9 0,0 0 26 0,-29-6 17 16,29 6 14-16,0 0 14 0,-19-5 0 16,19 5 2-16,0 0-4 0,0 0-12 15,-19-4-11-15,19 4-15 0,0 0-10 0,0 0-16 16,0 0-5-16,-26 2-7 0,26-2-7 16,0 0-3-16,-20 7 2 0,20-7 9 0,-20 10 11 15,10-3 6-15,-3 1 2 0,-4 0-2 16,2-1 5-16,-3 3 7 0,-4 0 6 15,-1-1 7-15,-3-1-21 0,-2 0 7 0,2-1 4 16,-4 1-1-16,0-1 8 0,1-3 25 16,-3 2-9-16,2-3 2 0,-1 0-5 15,-1-3-2-15,0 0-8 0,0 0-3 0,3-3-10 16,1 2-13-16,1-3-8 0,1 0-5 16,2 0-14-16,6 1-10 0,-3-4-23 15,3 4-38-15,4-3-50 0,-2-1-56 0,2 1-72 16,6 0-85-16,-3-2-97 0,3 3-168 15,8 5-80-15,-11-10-8 0,11 10-365 0,0 0-464 16</inkml:trace>
  <inkml:trace contextRef="#ctx0" brushRef="#br0" timeOffset="2566.69">31009 4721 3355 0,'2'15'134'15,"-2"-15"4"-15,0 0 16 0,4 19 20 16,-4-19 28-16,0 0 43 0,4 14 10 16,-4-14-3-16,0 0-15 0,0 0-20 0,2 16-38 15,-2-16-24-15,0 0-18 0,0 0-20 16,0 0-17-16,0 0-24 0,2 16-36 0,-2-16-40 15,0 0-57-15,0 0-50 0,0 0-72 16,0 0-94-16,0 0-91 0,0 0-185 16,0 0-86-16,0 0 35 0,0 0-412 0,-25-37-501 15</inkml:trace>
  <inkml:trace contextRef="#ctx0" brushRef="#br0" timeOffset="2790.46">30625 3955 3176 0,'-10'-16'106'0,"10"16"27"15,0 0 2-15,-9-11-1 0,9 11 10 0,0 0 3 16,0 0-5-16,0 0-16 0,0 0-14 16,0 0-12-16,19-21-16 0,-19 21-8 15,15-5-16-15,-15 5-18 0,22-4-35 0,-22 4-41 16,20-9-57-16,-20 9-61 0,22-2-70 15,-12-3-67-15,-10 5-138 0,19-5-177 16,-10 3-281-16,-9 2-257 0</inkml:trace>
  <inkml:trace contextRef="#ctx0" brushRef="#br0" timeOffset="14865.06">29984 4275 625 0,'0'0'164'0,"0"0"-17"0,0 0-20 15,0 0-4-15,0 0 37 0,0 0-17 16,0 0 0-16,0 0-11 0,0 0 12 16,0 0-8-16,0 0-2 0,0 0-14 0,0 0 1 15,-51 7 1-15,51-7-2 0,-21 6 6 16,21-6-1-16,-28 7-2 0,12-6-3 15,0 3-8-15,-2-2-9 0,-4 2-7 0,1-1-7 16,-5-1-12-16,0 4-6 0,-4-4-8 16,0 2-9-16,-1 0-2 0,-1 0-6 0,-2-1-7 15,-1 1-4-15,-2 0-2 0,-3 0-1 16,0 0-7-16,-1-3-1 0,-1 3-3 16,6-2-1-16,2 0 1 0,-3-2-7 15,4 2 0-15,1-2 0 0,0 0-4 0,3 0 1 16,4 0 0-16,-1-2-4 0,5 0 3 15,1 2-1-15,2-2-5 0,18 2-4 0,-32-8-7 16,21 4-6-16,11 4-13 0,-16-9-7 16,16 9-7-16,-6-13-7 0,6 13-3 15,0 0 4-15,2-21 2 0,-2 21 3 0,0 0 4 16,11-23 6-16,-11 23-1 0,16-17 7 16,-8 7-3-16,1 1 4 0,-9 9 3 15,17-17 3-15,-9 10 7 0,-8 7-1 0,12-12-1 16,-12 12 11-16,14-12 6 0,-14 12 2 15,10-10 1-15,-10 10 2 0,0 0-2 0,9-7 4 16,-9 7 8-16,0 0 4 0,0 0 1 16,0 0-4-16,0 0-2 0,0 0 1 15,0 0-5-15,0 0 2 0,-27 41-4 16,15-31 3-16,2 2-2 0,-3-3-1 0,-2 3-2 16,0 1 3-16,1 0-1 0,-4-1 6 15,1 1 2-15,5-1 5 0,-1-3-2 0,1 1 2 16,-1-1 1-16,3 1 1 0,1-1 4 15,9-9 10-15,-13 15-2 0,13-15-5 16,-4 16 4-16,4-16-2 0,0 0-6 0,10 20 0 16,-10-20-4-16,18 12-2 0,-6-4-9 15,-1-3 3-15,4 1-12 0,-15-6-27 0,23 12-41 16,-13-9-46-16,-10-3-59 0,20 10-63 16,-15-6-80-16,-5-4-153 0,7 5-479 15,-7-5-364-15</inkml:trace>
  <inkml:trace contextRef="#ctx0" brushRef="#br0" timeOffset="15254.25">27861 4015 2785 0,'-2'-17'-89'15,"2"17"30"-15,0 0 21 0,0 0 11 16,0 0 17-16,0 0 35 0,0 0 11 0,0 0 9 15,0 0 8-15,0 0-5 0,0 0-3 16,0 0-8-16,0 0-2 0,0 0-2 0,-21 47 0 16,19-33-6-16,2-14-3 0,-5 29-3 15,3-14 6-15,2-15-13 0,-5 31 0 16,3-15-7-16,0-1-10 0,2-15-25 16,-2 28-48-16,2-15-34 0,0-13-35 0,0 21-29 0,0-11-51 15,0-10-85-15,-2 15-328 0,2-15 139 16</inkml:trace>
  <inkml:trace contextRef="#ctx0" brushRef="#br0" timeOffset="15807.17">27755 4159 1877 0,'-9'-23'-31'16,"7"11"13"-16,2 12 4 0,-7-21 15 15,7 21 24-15,-5-21 17 0,5 21 24 16,-2-20-8-16,2 20 5 0,0-20-12 0,0 20-4 15,7-18-3-15,-7 18-8 0,11-19-4 16,-2 9 0-16,2 0-5 0,-1 3 5 0,-10 7-11 16,26-13-4-16,-12 7-2 0,1 2-1 15,1 0-5-15,2 0 1 0,-18 4 4 0,34-4-3 16,-19 4-10-16,-15 0 7 0,31 4 8 16,-16 0-13-16,-2 2 5 0,-13-6-13 15,20 13 11-15,-11-4 6 0,-9-9-1 16,12 18-7-16,-8-7 13 0,-4-11 5 0,2 19 12 15,-2-19 3-15,0 0 10 0,-10 29 2 16,4-19-3-16,6-10 10 0,-15 16 2 16,15-16-6-16,-11 14-1 0,11-14-7 0,-14 11-1 15,14-11-4-15,-8 8 3 0,8-8-9 16,0 0-3-16,-13 9-8 0,13-9-5 0,0 0-3 16,0 0 1-16,0 0-4 0,0 0 1 15,0 0-1-15,0 0-1 0,0 0-6 16,0 0 6-16,0 0-3 0,0 0 1 0,53-1-3 15,-39 2 6-15,-14-1-1 0,28 10 4 16,-12-5 4-16,-3 2 6 0,3 0 12 16,-5 3 2-16,3-3 5 0,-1 2-1 0,-4 3 1 15,-1-1 4-15,-2 1-2 0,-6-12-1 0,7 20 3 16,-7-20 8-16,-3 22-2 0,3-22 9 16,-13 23 0-16,5-14 0 0,-2 1-2 15,-2-1-8-15,-4-1-5 0,2 0-2 16,-3-3-7-16,0 1-3 0,0-4-7 0,-5 0-16 15,4 0-39-15,18-2-58 0,-41-6-72 16,21 3-66-16,-4-5-81 0,-1-1-140 0,6 1-523 16,-2 0-412-16</inkml:trace>
  <inkml:trace contextRef="#ctx0" brushRef="#br0" timeOffset="16750.95">27386 4121 2780 0,'0'0'-145'0,"0"0"34"0,0 0 25 16,0 0 16-16,0 0 20 0,0 0 17 15,0 0 13-15,0 0 12 0,0 0 21 16,0 0 8-16,0 0 18 0,0 0-10 0,0 0 6 16,0 0-10-16,0 0 8 0,0 0-4 15,0 0-4-15,0 0-7 0,0 0 8 16,0 0-7-16,0 0-2 0,0 0-4 0,0 0-1 15,0 0-2-15,0 0 6 0,0 0 2 16,0 0 1-16,0 0 5 0,0 0 4 0,0 0-9 16,0 0-2-16,0 0-2 0,0 0-4 15,0 0 1-15,0 0 0 0,0 0-7 16,0 0 8-16,0 0-3 0,0 0 1 0,0 0-1 16,0 0 4-16,0 0-5 0,0 0 6 15,0 0-3-15,0 0-1 0,0 0 1 16,0 0 0-16,0 0 1 0,0 0 1 0,0 0-9 15,0 0 0-15,0 0 0 0,0 0-1 16,0 0 6-16,0 0-12 0,0 0 5 0,0 0 6 16,0 0-4-16,0 0-3 0,0 0-1 15,0 0 5-15,0 0-6 0,0 0 4 0,0 0 1 16,0 0 1-16,0 0-3 0,0 0 3 16,0 0 5-16,0 0-7 0,0 0-4 15,0 0 3-15,0 0 0 0,0 0-1 16,0 0-3-16,0 0 8 0,0 0-3 0,0 0 5 15,0 0 4-15,0 0-3 0,0 0 0 16,0 0 2-16,0 0 4 0,0 0 3 16,0 0-4-16,0 0 6 0,0 0-2 0,0 0-4 15,0 0-1-15,0 0 3 0,0 0-4 16,0 0-2-16,0 0-1 0,-15 48 3 0,15-48 1 16,-7 10 7-16,7-10 6 0,-11 16 11 15,11-16 5-15,-11 11-2 0,11-11 2 16,-12 10 6-16,12-10 0 0,0 0 6 0,-15 11 4 15,15-11 2-15,0 0 2 0,-19 3 0 16,19-3 0-16,0 0 4 0,0 0 6 0,0 0-4 16,-21-18-8-16,21 18-3 0,-6-15-8 15,6 15-4-15,0-19-5 0,0 19-5 0,0-21-4 16,0 21-11-16,4-25-24 0,-4 25-50 16,2-29-77-16,2 13-86 0,-2-2-117 15,0-3-219-15,0 4-428 0,0-2-438 16</inkml:trace>
  <inkml:trace contextRef="#ctx0" brushRef="#br0" timeOffset="16927.37">27306 3746 3176 0,'0'0'14'16,"7"-18"-2"-16,-7 18 1 0,12-10 3 15,-2 3 26-15,-10 7 18 0,22-13-1 16,-10 7-7-16,1-2-7 0,-13 8-26 0,20-11-47 15,-13 5-61-15,-7 6-49 0,18-10-56 16,-11 5-66-16,-7 5-105 0,10-10-392 0,-10 10-42 16</inkml:trace>
  <inkml:trace contextRef="#ctx0" brushRef="#br0" timeOffset="17051.24">27427 3610 2295 0,'-11'-9'32'0,"11"9"25"16,0 0 40-16,0 0 34 0,0 0 26 15,-11-10 13-15,11 10 8 0,0 0-16 0,0 0-22 16,0 0-17-16,0 0-29 0,0 0-32 15,0 0-74-15,0 0-72 0,0 0-79 16,-9-4-86-16,9 4-182 0,0 0-415 0,0 0-189 16</inkml:trace>
  <inkml:trace contextRef="#ctx0" brushRef="#br0" timeOffset="17444.25">27054 4155 2423 0,'0'0'-110'0,"-5"17"23"16,5-17 26-16,-4 15 43 0,4-15 36 0,0 0 45 16,-4 18 33-16,4-18 20 0,0 0 6 15,-7 15-10-15,7-15-2 0,0 0-13 0,0 0-7 16,0 0-14-16,0 0-11 0,-10 10-2 16,10-10-7-16,0 0-5 0,0 0-8 15,0 0 0-15,0 0-5 0,0 0-4 16,0 0-3-16,0 0-2 0,-24 0 3 0,24 0 2 15,-18 4 14-15,18-4 15 0,-21 8 3 16,6-2 10-16,-3-1 13 0,1 5 4 0,-9 0 10 16,-7 2 1-16,-3-2 1 0,0 1-2 15,-5-2-5-15,-7 0-7 0,-9 1-6 16,1-1-1-16,-23 3 3 0,9-4 26 0,8-2-4 16,-3-3-5-16,4 1-7 0,-2-2-6 15,3-2-7-15,8 0-8 0,7-2-6 16,-3-2-7-16,6-2-10 0,2-1-2 0,6-1-15 15,1 0-20-15,8-1-42 0,2 2-34 16,2-3-50-16,6 0-73 0,3 3-91 0,1-4-104 16,5 4-194-16,6 7-42 0,0 0-448 15,-6-16-605-15</inkml:trace>
  <inkml:trace contextRef="#ctx0" brushRef="#br0" timeOffset="17680.91">26511 4695 3392 0,'0'0'97'0,"11"11"3"16,-11-11-23-16,6 9-11 0,-6-9-7 15,10 8-4-15,-10-8 3 0,6 8 2 16,-6-8 0-16,0 0-5 0,5 9-9 0,-5-9-3 15,0 0-29-15,0 0-49 0,6 6-86 16,-6-6-90-16,0 0-156 0,0 0-218 0,0 0-288 16,0 0-239-16</inkml:trace>
  <inkml:trace contextRef="#ctx0" brushRef="#br0" timeOffset="17891">26042 3982 3021 0,'0'0'139'0,"-10"-6"-21"0,10 6-14 16,0 0-12-16,0 0-9 0,0 0-10 16,22-13-9-16,-22 13-8 0,30-6-37 0,-10 2-47 15,0 1-63-15,1 0-70 0,10 2-63 16,-6-3-132-16,2 0-530 0,2 2-259 15</inkml:trace>
  <inkml:trace contextRef="#ctx0" brushRef="#br1" timeOffset="25893.49">18431 5776 829 0,'0'0'368'0,"0"0"-91"16,0 0-51-16,0 0-39 0,-20-6-16 16,20 6 2-16,0 0-4 0,0 0 2 15,0 0 6-15,0 0 1 0,0 0-1 0,0 0 3 16,0 0-4-16,0 0-3 0,0 0 2 0,0 0-12 16,0 0-10-16,0 0-13 0,0 0-16 15,0 0-13-15,0 0-7 0,0 0-16 16,0 0-9-16,0 0-14 0,0 0-1 0,0 0-9 15,0 0-6-15,55 0-5 0,-55 0-4 16,34-3-4-16,-16 1-6 0,3 2-3 0,1-4 2 16,0 4-8-16,2-2 3 0,4 0-13 15,-5 0 3-15,1 0-1 0,-2 0-7 16,0 2-4-16,-3 0-10 0,0-1-14 0,-4 1-19 16,-1-3-24-16,-14 3-33 0,26-1-44 15,-26 1-53-15,19 1-64 0,-19-1-89 16,15 0-164-16,-15 0-91 0,0 0-308 0,0 0-306 15</inkml:trace>
  <inkml:trace contextRef="#ctx0" brushRef="#br1" timeOffset="26177.74">18656 5806 2892 0,'-15'7'2'0,"15"-7"-5"15,0 0-4-15,0 0-5 0,-15 7 6 0,15-7 24 16,0 0 26-16,0 0 7 0,0 0 10 15,0 0 4-15,-2 15 3 0,2-15 7 0,0 0 5 16,0 0-1-16,2 25 1 0,-2-25-1 16,2 22-3-16,-2-22-6 0,0 24-2 15,3-11-7-15,-3-13-3 0,0 31-3 16,0-14-6-16,2 0-3 0,-2 0 2 0,2 2-10 16,-2 0 1-16,2-1-9 0,-2 0 1 15,2 2-5-15,0-2-2 0,0 0-3 0,0-3-1 16,-2-15-6-16,2 31-10 0,1-19-26 15,-3-12-30-15,2 24-38 0,-2-24-47 16,4 21-49-16,-4-14-69 0,0-7-149 0,4 15-557 16,-4-15-398-16</inkml:trace>
  <inkml:trace contextRef="#ctx0" brushRef="#br1" timeOffset="26885.24">18840 6235 2822 0,'0'0'-99'16,"0"0"31"-16,0 0 7 0,0 0 6 0,17 12 9 15,-17-12 2-15,0 0 18 0,0 0 0 16,7 17 9-16,-7-17 10 0,0 0 14 15,0 21 10-15,0-21 12 0,0 17 12 0,0-17 6 16,0 0 4-16,0 23 8 0,0-23-3 16,0 0 0-16,-3 19-7 0,3-19-1 0,0 0 0 15,0 0 6-15,0 19 3 0,0-19-2 16,0 0-1-16,0 0 0 0,0 0-1 0,0 0-8 16,0 0-4-16,0 0-1 0,0 0-2 15,0 0 0-15,0 0 11 0,0 0 1 16,0 0 8-16,35-40-1 0,-29 28 0 0,2 3 0 15,0-2-7-15,1-1-3 0,1 1-3 16,-1-1-5-16,2 1-1 0,-1 1-7 0,0 3-3 16,2-1 3-16,-4 2-2 0,-8 6 4 15,18-11 6-15,-18 11 8 0,0 0 4 16,24-2 1-16,-24 2-6 0,0 0-3 0,21 12-4 16,-21-12-5-16,13 18-5 0,-9-10 8 15,-4-8-10-15,11 21-1 0,-5-7-6 16,-6-14 1-16,6 19-2 0,-2-10-1 0,-4-9-1 15,7 19-3-15,-7-19 0 0,5 14-1 16,-5-14 2-16,6 11-6 0,-6-11-2 0,0 0-4 16,0 0-5-16,0 0-4 0,0 0-4 15,0 0-2-15,0 0-5 0,0 0-4 0,29-31 5 16,-25 20-2-16,3-2 0 0,1 1 4 16,-1 1 2-16,-7 11-1 0,14-21 5 15,-10 12 4-15,-4 9 5 0,16-18 6 0,-16 18 7 16,12-11 11-16,-12 11 4 0,13-12 8 15,-13 12 14-15,0 0 7 0,19-4 10 16,-19 4 4-16,0 0-1 0,0 0 17 0,17 21-8 16,-17-21-2-16,8 20-11 0,-4-11-5 0,-4-9-4 15,4 24 0-15,-4-24-21 0,8 20-8 16,-6-8-21-16,0-5-29 0,-2-7-45 16,4 17-48-16,-2-9-65 0,-2-8-70 0,4 13-75 15,-4-13-155-15,4 7-121 0,-4-7 25 16,0 0-327-16,0 0-286 0</inkml:trace>
  <inkml:trace contextRef="#ctx0" brushRef="#br1" timeOffset="27230.1">19504 6140 2683 0,'0'0'-16'0,"0"0"38"0,28 0 3 0,-28 0 3 16,0 0 2-16,0 0 15 0,0 0 22 15,0 0 20-15,0 0 8 0,0 0 4 0,0 0-11 16,21 0-2-16,-21 0-11 0,0 0-7 15,0 0-10-15,26 0-9 0,-26 0-1 0,18 0-4 16,-18 0-5-16,24-2-7 0,-24 2-12 16,26 0-5-16,-26 0-16 0,25-1-8 15,-25 1-23-15,24-2-16 0,-24 2-32 0,20-3-30 16,-20 3-42-16,18-1-35 0,-12-3-82 16,-6 4-615-16,8-6-253 0</inkml:trace>
  <inkml:trace contextRef="#ctx0" brushRef="#br1" timeOffset="27451.03">19609 6054 2863 0,'0'0'69'0,"0"0"-12"16,0 0-13-16,0 0-1 0,0 0 7 16,0 0 29-16,0 0 19 0,0 0 15 0,0 0 4 15,0 0-1-15,0 0-3 0,0 0 0 16,0 0-6-16,0 0-13 0,50 9-8 15,-50-9-15-15,23 1-9 0,-23-1-21 0,28 0-29 16,-16 3-33-16,-12-3-51 0,26-3-56 16,-26 3-49-16,30-1-46 0,-22-2-81 0,5 0-170 15,-3 0-423-15,-10 3-277 0</inkml:trace>
  <inkml:trace contextRef="#ctx0" brushRef="#br1" timeOffset="28614.5">20447 5634 1418 0,'0'0'516'16,"0"0"-149"-16,6-14-139 0,-6 14-74 0,0 0-40 16,0 0-23-16,0 0-17 0,0 0-2 15,0 0 15-15,0 0 29 0,0 0 14 0,0 0 0 16,0 0 4-16,0 0-3 0,0 0 1 16,0 46-8-16,2-30 5 0,-2 1-6 15,2 2-13-15,-2 0-10 0,0 3-9 0,0 1-7 16,0 4-1-16,2-2-11 0,-2 1-15 15,2 1-4-15,-2-1-7 0,0-2-2 0,0-2-9 16,0 1-7-16,0-3-4 0,0-1-9 16,0 1-7-16,0-4-23 0,0-16-18 0,0 28-33 15,0-28-27-15,0 23-37 0,0-23-40 16,2 15-38-16,-2-15-34 0,5 8-32 16,-5-8-62-16,0 0-99 0,0 0-505 15,0 0-360-15</inkml:trace>
  <inkml:trace contextRef="#ctx0" brushRef="#br1" timeOffset="28891.92">20568 5913 2835 0,'0'0'-52'0,"6"-13"44"0,-6 13 24 15,0 0 13-15,10-13 7 0,-10 13 9 16,0 0 22-16,0 0 27 0,0 0 9 0,0 0 5 16,0 0-5-16,0 0 4 0,0 0-1 0,0 0 0 15,0 0 0-15,0 0 2 0,0 0-1 16,-48 26-1-16,48-26-11 0,-14 10-7 15,14-10-2-15,-8 9 0 0,8-9-3 16,0 0-9-16,-8 19-7 0,8-19 3 0,0 0-16 16,4 22-2-16,-4-22-13 0,10 16 2 0,-10-16-2 15,14 17-5-15,-8-9-5 0,2 3-5 16,3-1-4-16,0 0 0 0,-1-1-14 16,3 0-23-16,-3-1-29 0,1 0-46 15,0 2-68-15,1-3-82 0,-4-1-118 0,4 0-211 16,-4-1-35-16,-8-5-312 0,10 12-321 15</inkml:trace>
  <inkml:trace contextRef="#ctx0" brushRef="#br1" timeOffset="30116.36">20968 6082 2689 0,'0'0'-96'0,"0"0"30"16,0 0 15-16,0 0 1 0,0 0 15 0,0 0 6 15,0 0 18-15,-2-25 10 0,2 25 4 16,0 0 21-16,0 0 13 0,0 0 12 0,0 0 20 16,0 0 10-16,-22-4 8 0,22 4 15 15,0 0 9-15,-14 3 5 0,14-3-1 16,0 0-1-16,-20 15-6 0,20-15-9 0,-10 16-11 16,3-7-9-16,7-9-10 0,-12 19-4 15,5-7-10-15,3 1-5 0,4-13-5 16,-9 19-3-16,9-19-6 0,-4 19-5 0,4-19-3 15,-2 17-6-15,2-17-1 0,0 0 2 16,6 18-6-16,-6-18-1 0,0 0-5 0,16 7-1 16,-16-7 1-16,0 0-2 0,23-4-2 15,-23 4-3-15,0 0 4 0,25-13-2 16,-16 5 1-16,-9 8 3 0,14-13 5 0,-14 13 5 16,15-17 4-16,-8 11 13 0,-7 6 9 0,10-15 8 15,-10 15 6-15,11-12-6 0,-11 12-2 16,0 0-4-16,6-11 3 0,-6 11 9 15,0 0 10-15,0 0 0 0,0 0-2 0,0 0 11 16,0 0-6-16,0 0-14 0,0 0-2 16,0 46-9-16,0-46-8 0,0 21-15 0,0-21-29 15,4 21-33-15,-4-12-44 0,2 1-60 16,-2-10-60-16,11 15-68 0,-9-9-118 16,-2-6-197-16,13 7-28 0,-13-7-305 0,16 3-315 15</inkml:trace>
  <inkml:trace contextRef="#ctx0" brushRef="#br1" timeOffset="30440.09">21314 5913 2677 0,'7'-14'-50'16,"-7"14"37"-16,0 0 11 0,7-16 7 0,-7 16 14 16,0 0 25-16,0 0 48 15,6-12 25-15,-6 12 20 0,0 0 3 0,0 0 5 16,0 0-5-16,0 0 1 0,0 0-6 0,0 0-3 16,-4 54-6-16,4-54-14 0,-2 22-10 15,-1-8-11-15,3-14-2 0,0 25-16 0,0-25-9 16,0 25-8-16,3-15-13 0,-3-10-16 15,6 22-36-15,-6-22-36 0,8 14-47 16,-8-14-58-16,10 11-63 0,-3-9-52 0,-7-2-114 16,0 0-172-16,0 0-343 0,0 0-272 15</inkml:trace>
  <inkml:trace contextRef="#ctx0" brushRef="#br1" timeOffset="30598.14">21399 5689 2901 0,'-2'-14'175'0,"2"14"2"15,-2-21-20-15,2 21-12 0,0 0 0 16,0-19-6-16,0 19-10 0,0 0-12 0,0 0-17 16,0 0-22-16,0-19-26 0,0 19-41 15,0 0-51-15,0 0-82 0,0 0-91 16,0 0-140-16,0 0-238 0,0 0-320 0,0 0-307 16</inkml:trace>
  <inkml:trace contextRef="#ctx0" brushRef="#br1" timeOffset="31118.74">21704 6043 2646 0,'0'0'-57'15,"0"0"24"-15,0 0 31 0,0 0 7 0,0 0 32 16,0 0 19-16,0 0 19 0,0 0 23 16,0 0 15-16,0 0 8 0,0 0 9 0,-19 25 1 15,19-25-4-15,-10 14-7 0,10-14-11 16,-12 14-10-16,12-14-12 0,-6 19-9 16,6-19-5-16,-4 22-12 0,4-22-7 15,-2 17-7-15,2-17-5 0,0 19-9 0,0-19-7 16,0 0-1-16,2 19-9 0,-2-19-6 15,0 0-8-15,0 0-6 0,12 9-8 0,-12-9-5 16,0 0-4-16,0 0 5 0,0 0-1 16,33-17 2-16,-33 17 1 0,15-17 3 15,-7 7 4-15,1-3 11 0,-1 1 10 0,0 1 15 16,-8 11 8-16,14-19 10 0,-14 19 1 16,10-15 4-16,-10 15-4 0,8-13 3 0,-8 13 14 15,0 0 15-15,10-7 11 0,-10 7 6 16,0 0-25-16,0 0-3 0,0 0-5 0,22 20 0 15,-22-20-4-15,11 15-10 0,-11-15-3 16,10 19-7-16,-4-8 1 0,0 3 12 16,-6-14-1-16,16 21-18 0,-10-10-8 0,0 0-24 15,2-1-33-15,-3-3-38 0,2 1-53 0,-7-8-68 16,10 14-71-16,-10-14-93 0,8 7-189 16,-8-7-40-16,7 6 16 0,-7-6-294 15,0 0-212-15</inkml:trace>
  <inkml:trace contextRef="#ctx0" brushRef="#br1" timeOffset="31768.8">22184 6018 2544 0,'0'0'99'0,"0"0"72"16,0 0 25-16,0 0 13 0,0 0 12 15,0 0 3-15,0 0-14 0,0 0-25 16,0 0-19-16,0 0-17 0,0 0-23 0,0 0-20 16,0 0-25-16,0 0-31 0,0 0-53 15,0 0-74-15,0 0-109 0,0 0-91 0,0 0-209 16,0 0-90-16,0 0-369 0,9-5-364 15</inkml:trace>
  <inkml:trace contextRef="#ctx0" brushRef="#br1" timeOffset="32588.12">22578 5713 2740 0,'0'0'-88'0,"4"-22"47"0,-4 22 24 0,0 0 32 16,6-16 24-16,-6 16 21 0,0 0 20 15,0 0 31-15,0 0 38 0,0 0 16 16,0 0-3-16,0 0-13 0,0 0-14 0,0 0-11 16,0 0-9-16,6 48-8 0,-9-29-1 15,3 0-6-15,0 2 11 0,3 2-12 0,-3 0-8 16,-3 3-10-16,3-3-15 0,0 0-1 15,0-2-9-15,0 0-28 0,0 0-10 0,0 0-12 16,0-4-20-16,0-17-32 0,0 28-36 16,0-28-42-16,0 24-58 0,0-24-33 15,5 15-36-15,-3-9-56 0,-2-6-95 0,0 0-562 16,0 0-403-16</inkml:trace>
  <inkml:trace contextRef="#ctx0" brushRef="#br1" timeOffset="32826.32">22727 5892 2928 0,'10'-13'-32'0,"-10"13"50"0,9-11 12 16,-9 11 5-16,0 0 19 0,0 0 28 16,0 0 27-16,0 0 14 0,0 0 12 0,0 0 0 15,0 0 7-15,0 0-6 0,0 0 3 16,0 0-3-16,-51 9-10 0,51-9-1 16,-18 10-33-16,18-10-8 0,-14 12-12 0,14-12-1 15,-13 11-13-15,13-11-1 0,-6 11-6 16,6-11-1-16,0 0-15 0,0 0-12 15,13 29-15-15,-13-29-21 0,14 13-25 0,-6-7-33 16,4 2-32-16,-12-8-46 0,23 15-62 16,-10-8-40-16,-1-1-65 0,-1 2-138 0,1-1-110 15,-3 1-306-15,2 1-234 0</inkml:trace>
  <inkml:trace contextRef="#ctx0" brushRef="#br1" timeOffset="33304.96">22885 6178 2648 0,'8'14'-30'16,"-8"-14"30"-16,0 0 6 0,12 7 22 0,-12-7 5 15,0 0 17-15,0 0 19 0,18 2 9 16,-18-2 8-16,0 0 12 0,0 0 11 16,21-13 6-16,-21 13 1 0,13-11 0 0,-13 11-5 15,11-18-4-15,-7 9-11 0,-4 9-6 16,8-27-13-16,-4 14-5 0,-2-1-2 0,-2 14 1 15,6-22-6-15,-6 22-9 0,4-18-3 16,-4 18-6-16,0-15-5 0,0 15-6 16,0 0 1-16,0 0-4 0,0 0 4 0,0 0-2 15,0 0-2-15,0 0-8 0,0 0 2 0,-36 34 3 16,29-17-6-16,3 1 0 0,-1 3-2 16,1 2 1-16,2 0-2 0,-2 3 8 15,2-1 6-15,0 1 6 0,-3 2 6 16,5-4-1-16,-2 1-18 0,0-2 0 0,-2-4 1 15,2 1-1-15,0-2 4 0,-2-1-3 16,2-2-8-16,2-15 1 0,-12 25-6 0,10-14-7 16,2-11-7-16,-8 14-9 0,8-14-7 15,-10 7-9-15,10-7 5 0,0 0 0 16,0 0 5-16,0 0 5 0,0 0-1 0,0 0 3 16,0 0-3-16,0 0 3 0,0 0 0 15,0 0 3-15,32-40-3 0,-22 34 0 0,5 1-18 16,-3-3-31-16,6 1-53 0,-4-2-59 15,6 1-55-15,-2-3-74 0,-1 0-135 0,2-1-143 16,-4-1 2-16,2 2-265 0,-4 0-175 16</inkml:trace>
  <inkml:trace contextRef="#ctx0" brushRef="#br1" timeOffset="33636.01">23285 5927 2602 0,'0'0'22'0,"0"0"34"0,0 0 26 16,0 0 37-16,0 0 30 0,0 0 19 0,0 0 9 15,0 0-3-15,0 0-12 0,0 0-11 16,0 0-15-16,-16 50-14 0,16-50-10 0,-5 20-11 16,5-6-12-16,0-14-4 0,0 23-12 15,0-23 2-15,7 22-22 0,-3-10-11 16,2-1-18-16,-6-11-26 0,14 17-39 0,-6-11-42 16,-8-6-59-16,16 11-54 0,-8-6-72 15,-8-5-124-15,16 0-175 0,-16 0-365 16,0 0-341-16</inkml:trace>
  <inkml:trace contextRef="#ctx0" brushRef="#br1" timeOffset="33785.25">23319 5704 3305 0,'0'0'171'16,"0"-22"-17"-16,0 22-22 0,0 0-16 16,4-22-9-16,-4 22-10 0,0 0-9 0,7-11-12 15,-7 11-16-15,0 0-23 0,0 0-47 16,0 0-64-16,0 0-82 0,13-6-85 0,-13 6-187 15,0 0-173-15,0 0-265 0,0 0-223 16</inkml:trace>
  <inkml:trace contextRef="#ctx0" brushRef="#br1" timeOffset="34353.85">23616 6169 2541 0,'16'13'-91'0,"-16"-13"9"16,0 0 7-16,15 4 10 0,-15-4 7 15,0 0 11-15,0 0 3 0,0 0 11 16,24-13 12-16,-24 13 0 0,0 0 10 0,8-22 8 16,-8 22-2-16,8-19 19 0,-6 8 5 15,-2 11 12-15,9-25 21 0,-4 14 20 0,-1-3 22 16,-2 3 16-16,-2 11 21 0,4-19 6 15,-4 10-4-15,0 9 0 0,2-16-4 0,-2 16-14 16,0-14-12-16,0 14-2 0,0 0-4 16,0 0 0-16,-6-10-1 0,6 10-2 0,0 0-3 15,0 0 0-15,0 0-4 0,0 0-6 16,-24 36-6-16,20-23 0 0,2 3-14 16,-2 2-5-16,2 3 8 0,0 1 6 15,0 2-1-15,2 3 4 0,-3 1-4 0,3 0 1 16,3 1 2-16,-3 0 7 0,0 2-4 15,0-3 5-15,0 0 15 0,2 1-6 0,-2-3-7 16,0-4-8-16,-2 1-9 0,-1-4-13 16,1-2-11-16,0 0-23 0,0-2-34 0,0-3-44 15,2-12-44-15,-11 15-42 0,11-15-43 16,-11 5-26-16,11-5-6 0,0 0-3 16,0 0-3-16,-22-13 14 0,22 13 27 0,-10-12 34 15,10 12 34-15,-6-16 26 0,6 16 36 16,0-14 25-16,0 14 31 0,6-15 37 0,-6 15 31 15,14-11 25-15,-6 3 12 0,5 2 4 16,0-1-4-16,-1 2-7 0,3-2-13 0,2 2-10 16,0-1-9-16,0 0-17 0,-2 1-23 15,2-4-45-15,-3 4-67 0,2 2-75 16,-2-3-69-16,-4 1-126 0,4-2-199 0,-8 1-316 16,-6 6-236-16</inkml:trace>
  <inkml:trace contextRef="#ctx0" brushRef="#br1" timeOffset="44214.78">24357 6083 2453 0,'0'0'-129'16,"0"0"34"-16,0 0 24 0,0 0 20 16,0 0 23-16,0 0 15 0,0 0 27 0,0 0 20 15,0 0 6-15,0 0 20 0,0 0 0 16,0 0-4-16,0 0-4 0,0 0 1 15,0 0-3-15,0 0 6 0,0 0-1 0,0 0 3 16,0 0 5-16,0 0 14 0,0 0 14 16,0 0 7-16,0 0 5 0,0 0 4 15,0 0 7-15,0 0-3 0,0 0-8 0,44-12-7 16,-44 12-6-16,19-1-6 0,-19 1 0 16,24-2 2-16,-24 2 6 0,27-1-8 0,-10-2-3 15,2 3-4-15,-19 0-4 0,34-1-7 16,-19-2-3-16,-15 3-8 0,31 0-4 15,-16-3-8-15,-15 3-2 0,26-1-2 0,-26 1-7 16,20 0-5-16,-20 0-7 0,18-2-17 16,-18 2-30-16,0 0-49 0,21-1-66 0,-21 1-83 15,11-3-88-15,-11 3-169 0,0 0-126 16,0 0-285-16,0 0-271 0</inkml:trace>
  <inkml:trace contextRef="#ctx0" brushRef="#br1" timeOffset="44486.27">24382 5946 2617 0,'0'0'-99'0,"0"0"24"0,0 0 20 16,0 0 23-16,0 0 23 0,0 0 30 15,0 0 37-15,0 0 18 0,0 0 15 0,0 0 8 16,0 0 6-16,0 0 6 0,59-2-2 16,-38 2-8-16,2-2-6 0,1 2-10 0,0-2-11 15,2 0-11-15,0 1-16 0,1-2-40 16,-3 3-40-16,0-2-72 0,-2 2-64 16,-1-1-64-16,-1-1-135 0,-2 0-429 0,-2-2-109 15</inkml:trace>
  <inkml:trace contextRef="#ctx0" brushRef="#br1" timeOffset="45858.16">25351 5544 2342 0,'0'-23'-63'16,"0"23"13"-16,0 0 12 0,0 0 34 15,-2-19 26-15,2 19 16 0,0 0 36 16,0 0 25-16,0 0 25 0,0-20 5 0,0 20 8 16,0 0 7-16,0 0-6 0,0 0-6 15,2-18-4-15,-2 18-6 0,0 0-8 0,0 0-8 16,0 0-9-16,0 0-8 0,0 0-8 15,0 0-7-15,0 0-7 0,0 0 6 16,0 0-3-16,0 0 5 0,0 0-1 0,0 0-5 16,0 0-3-16,0 0-4 0,0 0-5 15,0 0-5-15,7 51-5 0,-7-51 1 16,0 29-4-16,2-12-5 0,-2 0 1 0,0 2 5 16,0 0 0-16,3 2-2 0,-3-1-5 15,0 2-6-15,0-2-1 0,0 2 4 0,0-1-9 16,1 2-1-16,-1-2-5 0,0 2-2 15,2-4 6-15,-2 2-8 0,0-2-1 16,3 0-7-16,-3-2-2 0,0 0-5 0,0-17-13 16,0 26-13-16,3-14-21 0,-3-12-20 0,0 21-28 15,0-21-32-15,2 17-47 0,-2-17-52 16,2 12-45-16,-2-12-63 0,0 0-128 16,0 0-142-16,0 0-284 0,0 0-260 0</inkml:trace>
  <inkml:trace contextRef="#ctx0" brushRef="#br1" timeOffset="46228.89">25601 5689 2581 0,'0'0'-69'16,"9"-14"27"-16,-9 14 12 0,4-11-2 16,-4 11 0-16,0 0 3 0,0 0 6 0,0 0 3 15,0 0 4-15,0 0 1 0,0 0 9 16,0 0-2-16,0 0 11 0,0 0 23 15,0 0 13-15,0 0 22 0,-53 21 9 0,44-11 8 16,-6-3 9-16,5 2 8 0,10-9 9 16,-25 18-1-16,12-9-7 0,3-1-2 15,-3 1-3-15,-1 1 0 0,4-2-4 0,10-8 3 16,-18 13-7-16,18-13 0 0,-14 11 11 16,14-11-4-16,-6 12-4 0,6-12 6 0,0 0-4 15,0 0 5-15,0 0-1 0,13 22-9 16,-13-22-7-16,15 8-4 0,-15-8-4 0,16 10-8 15,-16-10-4-15,24 8-2 0,-12-1-8 16,1-1-4-16,3-1-7 0,-4 2-6 16,0-2-14-16,3 3-23 0,-15-8-31 15,19 11-42-15,-7-6-52 0,-12-5-51 0,20 14-39 16,-11-7-44-16,0-1-73 0,-9-6-125 16,13 9-489-16,-5-5-385 0</inkml:trace>
  <inkml:trace contextRef="#ctx0" brushRef="#br1" timeOffset="46885.91">25824 5925 2840 0,'0'0'-72'0,"0"0"30"16,0 0 4-16,0 0-1 0,0 0 11 0,0 0 19 15,26 17 2-15,-26-17 28 0,5 15 5 16,-5-15 14-16,2 20 5 0,-2-20 5 16,-2 22 5-16,2-22-3 0,2 22 3 0,-2-22 6 15,-2 22 2-15,2-22-7 0,0 21 2 16,0-21 0-16,-5 18-1 0,5-18 1 16,0 0-6-16,-2 18 0 0,2-18-1 15,0 0-4-15,0 0-5 0,0 0-9 0,0 0-2 16,0 0-1-16,0 0-4 0,0 0-6 15,0 0 0-15,0 0-1 0,0 0-3 16,0 0-3-16,0 0-2 0,0 0 2 0,27-40-1 16,-27 40 0-16,8-13 3 0,-8 13 0 15,8-12-1-15,-8 12-5 0,9-11-2 0,-9 11 4 16,0 0 1-16,12-8 2 0,-12 8 4 16,0 0-5-16,0 0 2 0,0 0 0 0,0 0-2 15,23 18 2-15,-23-18-1 0,9 11-3 16,-9-11 5-16,7 12-1 0,-7-12 0 15,0 0-5-15,9 17 0 0,-9-17 0 0,0 0-2 16,5 13-2-16,-5-13 1 0,0 0 0 16,0 0 0-16,8 12-4 0,-8-12-5 15,0 0-1-15,0 0-2 0,0 0-1 0,0 0-1 16,0 0 1-16,27-22 5 0,-27 22-3 16,14-14-1-16,-7 4 2 0,1 0 0 0,3 1 3 15,-1-1 1-15,1 0 2 0,-11 10 5 16,19-13 10-16,-9 5 10 0,-10 8 6 15,19-7 7-15,-19 7 10 0,19-4 9 16,-19 4 11-16,0 0 12 0,23 10 4 0,-23-10 23 16,18 14-9-16,-11-4-7 0,0 2-31 0,1 1-4 15,0 0-8-15,0 1-2 0,-1 1-6 16,0 1-1-16,0-4-17 0,-1 4-25 16,3-3-44-16,-2 1-70 0,0-3-102 0,-3-3-100 15,-4-8-233-15,9 11-51 0,-9-11 29 16,0 0-299-16,0 0-234 0</inkml:trace>
  <inkml:trace contextRef="#ctx0" brushRef="#br1" timeOffset="47923.63">26938 5773 2575 0,'0'0'-81'0,"0"0"19"16,0 0 27-16,-3-16 35 0,3 16 23 16,0 0 24-16,0 0 33 0,0 0 8 0,0 0 17 15,0 0 11-15,0 0 8 0,0-20 1 16,0 20 2-16,0 0-6 0,0 0 2 16,0 0-2-16,0 0 0 0,0 0 0 0,0 0 6 15,0 0-11-15,0 0-6 0,0 0-7 16,0 0-11-16,0 0-4 0,0 0 22 0,0 0-17 15,-2 65-7-15,2-51-8 0,0-14-3 16,-3 33 3-16,1-16-4 0,2 2-23 0,-2-2-6 16,0 0 13-16,2 2-5 0,-1-2-5 15,1 2-1-15,0-19 0 0,-2 32-7 16,0-18-5-16,2-14-3 0,2 25-4 0,-2-25 5 16,2 22-7-16,-2-22-4 0,5 15-6 15,-5-15-6-15,14 10-21 0,-14-10-22 16,19 7-28-16,-9-7-34 0,-10 0-45 0,22-4-65 15,-6 0-57-15,-1-5-49 0,-3-2-114 0,1-4-154 16,1 0-37-16,-5-5-273 0,0 0-266 16</inkml:trace>
  <inkml:trace contextRef="#ctx0" brushRef="#br1" timeOffset="48098.95">26969 5445 2965 0,'-10'-14'147'0,"10"14"-2"0,0 0-6 15,-4-13 1-15,4 13 5 0,0 0-1 16,0 0-8-16,0 0-15 0,0 0-15 0,0 0-12 16,-5-16-18-16,5 16-25 0,0 0-39 15,0 0-57-15,0 0-73 0,0 0-86 0,0 0-88 16,0 0-188-16,0 0-503 0,0 0-438 16</inkml:trace>
  <inkml:trace contextRef="#ctx0" brushRef="#br1" timeOffset="48734.01">27436 6043 2856 0,'0'0'-111'0,"0"0"37"16,0 0 43-16,0 0 12 0,0 0 16 16,0 0 31-16,0 0 19 0,-14-41 29 0,14 41 14 15,0 0 10-15,-15-7 2 0,15 7 2 16,0 0 2-16,-23-3 5 0,23 3 7 0,0 0 4 16,-27 5 1-16,27-5-3 0,-22 12-13 15,12-5-4-15,-2 1-10 0,12-8-11 16,-19 19-10-16,12-9-6 0,7-10-10 0,-12 17-7 15,6-8-3-15,6-9-6 0,-4 17-3 16,4-17 0-16,0 0-14 0,8 23-9 16,-8-23-7-16,14 12-15 0,-14-12-9 15,19 6-7-15,-19-6-8 0,24 1-5 0,-6-2 3 16,-18 1 2-16,34-8 3 0,-18 4 6 16,-1-3 14-16,3-1 16 0,-5 0 22 15,0 2 15-15,-1-1 14 0,-12 7 16 16,19-10 32-16,-19 10 5 0,17-5-8 0,-17 5 2 0,0 0 21 15,19 0 7-15,-19 0-3 0,0 0-10 16,13 15-15-16,-13-15-13 0,4 17-10 16,-4-17-10-16,2 23-17 0,0-10-23 0,-2-13-47 15,6 28-50-15,-4-12-62 0,-2-3-90 16,0 1-98-16,0-2-198 0,-2 2-94 16,-4-3 0-16,6-11-446 0,-17 20-586 0</inkml:trace>
  <inkml:trace contextRef="#ctx0" brushRef="#br1" timeOffset="-72213.71">18825 7986 1289 0,'0'0'256'0,"11"-34"29"0,-11 34-97 16,0 0-50-16,0 0-26 0,0 0-10 15,0 0 7-15,0 0 11 0,0 0 11 16,0 0 14-16,0 0 10 0,2 41 1 0,-2-41 3 15,-4 30 3-15,1-11-7 0,1 2-5 16,0-2-6-16,0 4-8 0,2-3-12 0,-4 6-23 16,2-2-7-16,0 0 0 15,-2-1-14-15,2 1-15 0,-2 1-3 0,1-3-2 16,-4 1-12-16,5-1-4 0,-2-3-8 0,2-3-10 16,-2 2-20-16,2-3-25 0,2-15-33 15,-4 25-31-15,4-25-36 0,-4 19-44 16,2-14-54-16,2-5-31 0,0 0-51 0,0 0-94 15,0 0-107-15,0 0-367 0,0 0-227 16</inkml:trace>
  <inkml:trace contextRef="#ctx0" brushRef="#br1" timeOffset="-71822.88">18670 8147 2612 0,'0'-29'-44'16,"2"4"35"-16,1 3-3 0,2 1 19 0,-1 2 14 16,2 2 10-16,2-4 20 0,2 2 5 0,2 1 12 15,2 1 4-15,1 0-1 0,0 1-9 16,4 3 3-16,-1 2-6 0,4 2-5 15,-1-1 4-15,3 4 3 0,-6 3 0 16,4 3-2-16,-1 1 1 0,-4 5-7 0,2 0-5 16,0 7 1-16,-2 0-5 0,0 2-2 15,-4 2-1-15,-3 3 0 0,1 2-2 16,-3-3 4-16,-4 1-4 0,-4 3 4 0,-2-2 0 16,-2 2-1-16,-4-1 4 0,-5 0 1 15,-2-1 5-15,-2-4-2 0,-2 2-2 16,0-3-5-16,2 0-6 0,-2-3-3 0,2-3-2 15,3 2-6-15,0-5 3 0,2 2-7 16,2-2-4-16,10-7-1 0,-18 14 0 0,18-14 0 16,-12 12 2-16,12-12 7 0,-9 13 13 15,9-13 8-15,0 17 2 0,0-17 3 0,0 0 4 16,11 26-7-16,-3-15-5 0,3 0-1 16,0 0-6-16,1-2-1 0,6 6-6 0,-2-4-3 15,1 2-8-15,0-2-11 0,0 1-17 16,-3-2-31-16,2-3-37 0,-2 0-49 15,-1 1-62-15,0-2-63 0,-3-4-70 0,1 0-164 16,-11-2-120-16,19 1-316 0,-19-1-324 16</inkml:trace>
  <inkml:trace contextRef="#ctx0" brushRef="#br1" timeOffset="-71412.33">19286 8357 2999 0,'14'-14'72'0,"-14"14"-7"15,6-12-11-15,-6 12-5 0,6-11-1 16,-6 11 1-16,0 0 6 0,0 0 4 16,2-19 3-16,-2 19 4 0,0 0 9 0,0 0 11 15,0 0 4-15,-28-5-1 0,28 5 0 16,0 0 0-16,0 0 0 0,-37 18-3 16,26-10-9-16,-2 1-9 0,3 3-7 0,0-1-7 15,0 0 1-15,2 2-9 0,8-13 0 16,-10 21-9-16,10-21 0 0,-4 18-4 15,4-18-8-15,0 0-15 0,12 19-9 0,-12-19-19 16,18 6-15-16,-18-6-16 0,24 0-8 16,-24 0-5-16,26-7 5 0,-11 1 4 0,-3-1 11 15,1-3 4-15,-2 1 13 0,-1-3 10 16,0 2 18-16,-1 1 19 0,-9 9 18 16,13-14 11-16,-13 14 10 0,11-9 9 0,-11 9 12 15,0 0 20-15,0 0-14 0,0 0 1 16,0 0-7-16,0 0-9 0,10 30-6 15,-10-30-9-15,-2 24-10 0,2-24-13 0,-2 20-25 16,2-20-22-16,0 24-39 0,0-13-46 16,0-11-66-16,2 20-72 0,0-12-58 15,-2-8-133-15,6 11-161 0,-6-11-14 0,9 6-280 16,-9-6-248-16</inkml:trace>
  <inkml:trace contextRef="#ctx0" brushRef="#br1" timeOffset="-71043.74">19734 8133 2853 0,'2'-20'106'0,"-2"20"25"0,0 0 11 16,0 0 17-16,0 0-3 0,0 0-4 0,0 0-10 16,0 0-12-16,0 0-9 0,-22 59-12 15,18-41-11-15,0 2-1 0,-2 3-19 16,2-1-5-16,-1-3-12 0,3 3-5 0,-3-2-1 15,3-1-13-15,0 0-3 0,0-1-20 16,0-3-29-16,2-15-31 0,-2 23-38 0,2-23-62 16,4 15-77-16,-4-15-78 0,6 2-181 15,-6-2-131-15,0 0-289 0,0 0-277 16</inkml:trace>
  <inkml:trace contextRef="#ctx0" brushRef="#br1" timeOffset="-70902.97">19738 8051 2980 0,'0'-20'270'15,"0"20"16"-15,0 0-70 0,-4-20-38 16,4 20-39-16,0 0-33 0,0-15-28 0,0 15-34 16,0 0-48-16,0-10-58 0,0 10-67 15,0 0-55-15,0 0-52 0,0 0-117 16,0 0-182-16,0 0-321 0,0 0-204 0</inkml:trace>
  <inkml:trace contextRef="#ctx0" brushRef="#br1" timeOffset="-70485.71">19977 8293 2544 0,'0'0'16'16,"0"0"36"-16,0 0-9 0,0 0-6 16,0 0-9-16,0 0 1 0,0 0 9 15,0 0 26-15,0 0 14 0,0 0 23 0,0 0 13 16,0 0 3-16,-39 4 9 0,39-4-5 15,-16 12-5-15,8-3-11 0,8-9-10 0,-20 20-9 16,14-9-9-16,0-2-11 0,6-9-6 16,-9 25-8-16,7-15-1 0,2-10-15 15,-2 21-9-15,2-21-11 0,6 17-18 16,-6-17-18-16,11 11-17 0,-11-11-14 0,14 5-9 16,-14-5-1-16,22 0 0 0,-22 0 12 15,0 0 15-15,32-12 12 0,-22 4 21 0,1 0 9 16,-11 8 22-16,16-19 23 0,-7 12 28 15,-9 7 18-15,13-14 9 0,-13 14 12 0,10-9 5 16,-10 9-3-16,0 0-1 0,15-6-18 16,-15 6 7-16,0 0 2 0,0 0-12 0,15 19-12 15,-15-19-13-15,8 17-2 0,-8-17-12 16,11 23-15-16,-3-11-40 0,-1-1-34 16,2 1-41-16,-3-1-56 0,2-2-80 0,2 3-73 15,-2-6-127-15,2-1-184 0,-2-2-20 16,2 2-360-16,-10-5-414 0</inkml:trace>
  <inkml:trace contextRef="#ctx0" brushRef="#br1" timeOffset="-70117.19">20625 8206 2946 0,'0'0'27'0,"0"0"43"16,0 0-6-16,0 0-5 0,0 0-6 15,0 0-7-15,0 0 5 0,0 0 3 16,0 0 2-16,14 23 2 0,-14-23 3 0,26 0 3 16,-26 0 8-16,33-3-6 0,-15 2-1 15,0 1-4-15,2-3-6 0,-20 3-7 16,38 0-4-16,-19 0-5 0,-3-3-16 0,-16 3-36 16,28-2-36-16,-28 2-64 0,22 0-63 0,-12-2-68 15,-10 2-158-15,17-4-530 0,-17 4-343 16</inkml:trace>
  <inkml:trace contextRef="#ctx0" brushRef="#br1" timeOffset="-69311.75">20770 8106 2869 0,'0'0'36'16,"5"-19"44"-16,-5 19 8 0,0 0 15 16,0 0 4-16,0 0 1 0,0 0 2 0,0 0-6 15,0 0 2-15,0 0 11 0,0 0 20 16,0 0 6-16,0 0-1 0,0 0-12 16,0 0-17-16,0 0-11 0,-13 66-19 0,11-47-1 15,0 1-10-15,-2 2-6 0,2 2-8 16,0-3-14-16,0-2-10 0,2 2-20 0,-2-2-36 15,-1-2-40-15,3-17-49 0,-3 30-58 16,3-16-56-16,0-2-66 0,0-12-133 0,6 15-177 16,-6-15-345-16,8 9-373 0</inkml:trace>
  <inkml:trace contextRef="#ctx0" brushRef="#br1" timeOffset="-68778.9">21168 7893 2845 0,'0'0'-97'0,"0"0"20"0,0 0 6 16,0 0 21-16,0 0 18 0,0 0 38 16,0 0 23-16,0 0 20 0,0 0 31 0,0 0 10 15,0 0 6-15,0 0-5 0,0 0-9 16,-10 49-5-16,8-33-8 0,0 0-7 15,0 3-6-15,0 2-6 0,2 0-1 0,-2 1-7 16,2 1 1-16,0 0 0 0,0-1-4 16,-2 4-3-16,2-3-2 0,0-2-4 0,-5 1-2 15,5-1 8-15,0-2 4 0,0-2 4 16,0-17 5-16,-3 32 1 0,3-18 5 16,0-14 3-16,-2 23 4 0,2-23 2 0,-2 21 3 15,2-21-2-15,0 17-3 0,0-17-4 16,0 0-3-16,2 19-5 0,-2-19-7 15,8 10-2-15,-8-10-7 0,0 0 2 0,20 5-13 16,-20-5-13-16,24 2-16 0,-24-2-26 16,25 0-38-16,-25 0-42 0,26-2-58 0,-10 2-42 15,2 0-52-15,-4-3-120 0,3 3-151 16,0-2-353-16,0-2-262 0</inkml:trace>
  <inkml:trace contextRef="#ctx0" brushRef="#br1" timeOffset="-67967.73">21681 8451 2521 0,'0'0'-153'0,"0"0"49"0,0 0 20 0,0 0 21 16,0 0 12-16,0 0 15 0,0 0 16 16,0 0 28-16,-4-48 20 0,4 48 17 0,0 0 25 15,-6-15 9-15,6 15 11 0,0 0 8 16,-8-13 18-16,8 13 0 0,0 0 1 16,-12-11 7-16,12 11 5 0,0 0 7 0,-21-7-3 15,21 7 4-15,-19-4-2 0,19 4-6 16,-25 1-4-16,25-1-5 0,-28 7-3 15,14 2 1-15,-2-1-6 0,2 1-9 0,-3 3-10 16,4 3-10-16,-2 0-8 0,5 2-4 16,2-3-11-16,0-1-9 0,4 2-2 0,4-15-8 15,-2 29 1-15,4-14-11 0,-2-15-12 16,8 22-4-16,2-12-19 0,-10-10-10 16,18 11-13-16,-18-11-11 0,22 4-4 0,-22-4 5 15,23-4 0-15,-23 4 6 0,26-11 7 16,-16 1 11-16,0-1 9 0,1 0 16 0,-2-3 5 15,-1 0 20-15,0 2 13 0,-1 1 11 16,-7 11 16-16,10-21 3 0,-3 11 4 16,-7 10-15-16,8-14-23 0,-8 14-5 0,0 0 0 15,11-9-5-15,-11 9-3 0,0 0-1 16,0 0-3-16,0 0-7 0,0 0 0 0,23 24-19 16,-23-24-25-16,11 20-28 0,-7-13-34 15,2 3-46-15,-6-10-64 0,15 16-62 0,-9-10-71 16,3 1-154-16,-3-2-107 0,-6-5-3 15,15 7-273-15,-15-7-217 0</inkml:trace>
  <inkml:trace contextRef="#ctx0" brushRef="#br1" timeOffset="-67490.4">22225 8251 2254 0,'-11'-22'-706'16,"11"22"36"-16</inkml:trace>
  <inkml:trace contextRef="#ctx0" brushRef="#br1" timeOffset="-66727.75">22322 7956 2154 0,'0'0'60'0,"0"0"25"16,0 0-5-16,-11-21-4 0,11 21-10 0,-12-10 9 16,4 9 21-16,8 1 24 0,-22-2 16 15,22 2 13-15,-30 3 2 0,14 4 4 16,-1 0 3-16,-5 5-8 0,2 1-9 0,-2 5-13 16,3 0-11-16,0 4-13 0,2-3-15 15,5 1-6-15,0 1-13 0,4 0-4 16,4-2-9-16,4 0-9 0,0-2-7 0,4-1-2 15,2-3-9-15,-6-13-9 0,18 23-10 0,-8-16-6 16,3-2-6-16,0-2 1 0,-1-3 0 16,-12 0 1-16,30-10-2 0,-17 1 7 15,1-5-1-15,0-3 7 0,-2 0-1 0,1-6 5 16,-3-2-2-16,3-7 0 0,-4-2-2 16,1-4 3-16,-4-1 5 0,0 1 9 0,1-1 1 15,0 0-10-15,-5 3 7 0,0 5 4 16,0 1 4-16,0 3 5 0,0 3 5 15,-2 3-7-15,2 3 3 0,-2 1-2 0,0 17-7 16,-2-22-3-16,2 22 31 0,0 0-9 16,0 0-1-16,0 0-7 0,0 0-1 15,-12 38-2-15,12-19-3 0,-2 2-5 16,2 5-4-16,2 1-5 0,0 1-5 0,2 3-18 16,-2 0-35-16,4 1-29 0,0 1-47 0,1-5-62 15,1 3-72-15,-1-8-75 0,-3-1-164 16,2-2-132-16,-1-4 37 0,1-2-361 15,0-5-360-15</inkml:trace>
  <inkml:trace contextRef="#ctx0" brushRef="#br1" timeOffset="-66501.75">22576 7874 2886 0,'0'0'82'0,"0"0"47"0,10-7-11 16,-10 7-11-16,0 0-11 0,0 0-10 15,10 20-3-15,-10-20 1 0,4 27 4 16,-6-9 3-16,2 2 0 0,0-1-1 16,-2 6-6-16,2-4-10 0,0 3-6 0,0-4-6 15,2 1-7-15,0-2-11 0,2 0-23 16,-2-4-32-16,2 1-42 0,-4-16-57 0,10 21-72 16,-3-16-53-16,-3-1-121 0,-4-4-157 15,0 0-392-15,0 0-291 0</inkml:trace>
  <inkml:trace contextRef="#ctx0" brushRef="#br1" timeOffset="-66376.74">22644 7773 2875 0,'0'0'235'0,"0"-23"26"0,0 23-51 15,0 0-29-15,0-15-34 0,0 15-38 16,0 0-34-16,0 0-39 0,0 0-50 0,0 0-67 16,13-8-80-16,-13 8-71 0,0 0-155 15,0 0-588-15,0 0-426 0</inkml:trace>
  <inkml:trace contextRef="#ctx0" brushRef="#br1" timeOffset="-65966.74">22980 8071 3065 0,'0'0'0'0,"0"0"11"0,0 0-7 0,0 0 5 16,0 0-9-16,0 0 11 0,0 0 36 15,0 0 19-15,0 0 22 0,0 0 17 16,0 0 11-16,0 0 7 0,0 0-1 0,-61 2-4 16,51 7-10-16,-2 2-11 0,4 1-11 15,0 0-12-15,2 0-6 0,0 2-9 0,6-14-5 16,-5 27-8-16,5-27-13 0,5 20-8 16,-5-20-17-16,8 17-11 0,-8-17-15 15,14 10-11-15,-14-10-9 0,18 5 3 0,-18-5 7 16,0 0 1-16,29-15 8 0,-18 8 13 15,0-3 18-15,-3-1 13 0,-2-1 26 16,-6 12 26-16,12-22 17 0,-4 10 25 0,-8 12-9 16,10-15 11-16,-10 15 2 0,8-13-8 0,-8 13-12 15,6-10-12-15,-6 10-10 0,0 0-5 16,0 0-7-16,0 0-11 0,0 0-6 16,0 0-12-16,0 0-34 0,22 30-32 0,-18-20-45 15,-2 2-50-15,0-1-62 0,3 3-79 16,-5-3-70-16,2 1-171 0,-2-12-91 0,-5 27-6 15,-1-14-329-15,0 1-335 0</inkml:trace>
  <inkml:trace contextRef="#ctx0" brushRef="#br1" timeOffset="-65677.75">22237 8504 3076 0,'0'0'108'0,"0"0"-4"0,0 0-14 16,-21 2-5-16,21-2-11 0,0 0-9 0,0 0-4 15,0 0-6-15,0 0-7 0,0 0-5 16,0 0-6-16,75 3 9 0,-55-3 8 0,10 0 16 16,5-3 11-16,-2 3 10 0,3-2-4 15,2 2-2-15,6 0-5 0,-1 0-13 0,1 0-5 16,1-1-7-16,-1 1-7 0,-1-2-7 15,-7 2-19-15,2 0-33 0,-5 0-35 16,1-2-44-16,-4 2-58 0,-5 0-54 0,1 0-65 16,-8 0-126-16,0 0-162 0,-6 0-361 15,-12 0-313-15</inkml:trace>
  <inkml:trace contextRef="#ctx0" brushRef="#br1" timeOffset="-65190.24">22612 8791 2800 0,'-12'6'-57'15,"12"-6"15"-15,0 0 4 0,0 0 7 16,0 0 11-16,-24-3 40 0,24 3 34 0,0 0 35 16,-23 0 21-16,23 0 11 0,-23 3 3 15,23-3 6-15,-26 7-3 0,9-1-10 0,3 2-15 16,-4-1-13-16,4 3-8 0,-3 3-13 15,2 2-4-15,2 0-7 0,5 0-9 16,0 1-4-16,1 1-7 0,2 0-4 0,5 0-8 16,2 1-2-16,4-2-11 0,-2 0-4 15,4-3-8-15,2 0-10 0,1-1-7 0,0-2-5 16,3-3 5-16,-1-3 1 0,-1-2 5 16,-12-2 1-16,24-2 1 0,-14-4 8 15,1-2 7-15,0-2-2 0,-3-4 3 0,1-5-1 16,-3-3 3-16,-2-8-4 0,2 2 1 15,-1-7 4-15,-3 3 2 0,0 2 14 0,-2-1 14 16,-2 5 17-16,2-1 16 0,0 4 8 16,0 4 2-16,0 1-11 0,0 18-9 0,-2-26-8 15,2 26 1-15,0 0 2 0,0 0 4 16,0 0 2-16,0 0-5 0,0 0 12 0,0 0-9 16,0 0-5-16,0 0-3 0,9 64-15 15,-3-40 4-15,0-3-9 0,0 4-7 16,2-2-24-16,0-1-27 0,2 1-33 0,-2-2-48 15,1-2-65-15,1 0-79 0,-3-7-89 16,3 1-185-16,-3-4-90 0,-1-1 54 0,0-2-284 16,-6-6-184-16</inkml:trace>
  <inkml:trace contextRef="#ctx0" brushRef="#br1" timeOffset="-65005.71">22768 8836 2813 0,'3'-5'166'0,"-3"5"-8"0,13-12-24 16,-3 5-15-16,3 1-12 0,4 0-12 16,0 0-15-16,2 1-7 0,4-1-12 15,-1 1-12-15,-4 1-26 0,1-2-32 0,1 1-40 16,-6 0-50-16,4 0-52 0,-4 1-44 16,-4-3-44-16,-1 1-165 0,-3-1-435 0,-6 7-176 15</inkml:trace>
  <inkml:trace contextRef="#ctx0" brushRef="#br1" timeOffset="-64805.33">22980 8687 2624 0,'0'0'87'0,"0"0"42"0,-20 8-7 16,20-8-8-16,-11 12-1 0,11-12-8 0,-7 22 4 15,5-8 9-15,0 1 3 0,2-15 1 16,-2 36 4-16,2-16-3 0,0 1 1 16,2-1-5-16,0 2-2 0,0-3-14 0,0 2-4 15,3 0-15-15,-1-4-7 0,3 2-5 16,-1-3-11-16,2-2-8 0,2 0-17 15,4-5-32-15,-2-1-36 0,1-2-55 0,-13-6-58 16,30 1-72-16,-14-4-57 0,2-3-104 16,2-1-157-16,2-5-64 0,-5 1-230 0,1-2-159 15</inkml:trace>
  <inkml:trace contextRef="#ctx0" brushRef="#br1" timeOffset="-64301.02">23832 8486 2476 0,'0'0'5'15,"0"0"38"-15,0 0 1 0,0 0-10 16,0 0 7-16,0 0 9 0,0 0 16 0,0 0 23 16,0 0 12-16,0 0 15 0,0 0 3 15,0 0-1-15,0 0-4 0,0 0-8 0,0 0-4 16,42 15-13-16,-42-15-7 0,29-2-13 15,-11 0-7-15,-2 1-6 0,1 1-12 16,2-3-28-16,-4 0-42 0,-15 3-51 0,30-4-68 16,-18 2-62-16,-3-4-107 0,2 2-666 15,-11 4-435-15</inkml:trace>
  <inkml:trace contextRef="#ctx0" brushRef="#br1" timeOffset="-64107.69">23971 8395 2945 0,'0'0'20'0,"0"0"60"0,0 0 7 0,0 0-3 16,-19 13 18-16,19-13 6 0,0 0 8 16,2 28 0-16,-2-28-10 0,5 27-6 15,-3-9-13-15,2-3-4 0,-2 4-15 16,0-2-5-16,0 2-10 0,0-2-3 0,0 1-21 16,1-1-36-16,-3-17-48 0,2 28-63 15,0-16-59-15,0 0-57 0,-2-12-105 0,4 18-165 16,-2-13-369-16,-2-5-239 0</inkml:trace>
  <inkml:trace contextRef="#ctx0" brushRef="#br1" timeOffset="-60492.83">24337 8103 988 0,'0'0'207'0,"0"0"-42"15,0 0-36-15,0 0-6 0,0 0 10 0,0 0-29 16,0 0 0-16,0 0-2 0,0 0 16 15,0 0 8-15,0 0 12 0,0 0 12 16,0 0-5-16,0 0-3 0,0 0-7 0,0 0-15 16,24 32-7-16,-24-32-18 0,4 23-9 15,-2-11-8-15,-2-12-11 0,4 22-5 16,-1-10-8-16,-3-12-4 0,4 22-7 0,-2-10-2 16,-2-12-5-16,4 21-5 0,-4-21 0 15,6 20-6-15,-4-9 2 0,-2-11 2 16,9 19 3-16,-9-19-7 0,9 16-5 0,-9-16 0 15,8 13 2-15,-8-13-4 0,6 13 3 0,-6-13-1 16,0 0-4-16,16 9 0 0,-16-9-3 16,0 0 2-16,20-2-6 0,-20 2 0 15,20-12 1-15,-9 4-3 0,-1-5-2 0,4-2 1 16,-2-2-1-16,4-4 6 0,-2-2-6 16,1-4-4-16,0 4 1 0,0-4 2 15,-3 3 0-15,0 0 5 0,-2 3 5 0,-2 0 4 16,-2 4 14-16,1 2 6 0,-2 0 2 15,-1 2-4-15,-4 13-2 0,0-20-2 0,0 20 0 16,0 0 2-16,-20-9-4 0,20 9-2 16,0 0-3-16,-34 7 1 0,34-7-8 15,-21 14 0-15,9-5-4 0,12-9-11 16,-17 18-16-16,8-8-28 0,9-10-41 16,-10 17-45-16,10-17-58 0,-4 18-50 0,4-18-46 15,0 0-127-15,10 17-149 0,-2-11-317 0,-8-6-239 16</inkml:trace>
  <inkml:trace contextRef="#ctx0" brushRef="#br1" timeOffset="-59962.02">24844 8236 2544 0,'0'0'-45'0,"16"6"52"16,-16-6 13-16,0 0 29 0,0 0 22 15,0 0 22-15,0 0 19 0,2 17 10 0,-2-17 6 16,0 0-6-16,0 0-9 0,-10 31-5 16,10-31-7-16,-6 24-11 0,2-10-9 15,4-14-3-15,-8 26-7 0,6-10-1 0,0 0-11 16,2-16-6-16,-4 24-1 0,4-24-8 15,-2 22-6-15,0-10-3 0,2-12-3 0,-2 17-1 16,2-17 7-16,0 0 0 0,-2 17-1 16,2-17-3-16,0 0-5 0,0 0-7 15,0 0 1-15,0 0-4 0,0 0-2 16,0 0-1-16,0 0-7 0,28-36 6 0,-19 23-8 16,-2-1 0-16,2 2 0 0,0 0 1 15,1 2-3-15,-2-1 2 0,-8 11 1 16,17-17 0-16,-9 10 3 0,-8 7 4 0,16-8 7 15,-16 8 6-15,14-3-1 0,-14 3 5 16,0 0-3-16,0 0 0 0,22 18 7 0,-22-18 28 16,4 19-6-16,-4-19 6 0,4 21 10 15,-4-21-18-15,-2 21 14 0,2-21 2 16,-4 18 5-16,4-18-3 0,-13 22-6 16,7-13-7-16,-5-1-6 0,11-8-10 0,-19 11-18 15,19-11-33-15,-17 8-37 0,9-6-44 0,8-2-53 16,-19-4-75-16,19 4-65 0,-11-10-100 15,11 10-165-15,-9-15-76 0,9 6-393 16,0 9-504-16</inkml:trace>
  <inkml:trace contextRef="#ctx0" brushRef="#br1" timeOffset="-59420.96">25284 8271 3110 0,'0'0'-51'0,"0"0"40"0,0 0 28 16,0 0 32-16,0 0 13 0,0 0 19 16,0 0 18-16,0 0 8 0,0 0 8 15,0 0 5-15,0 0-4 0,0 0 0 0,0 0-5 16,0 0-7-16,0 0-6 0,0 0-3 16,-13 34-5-16,13-34-9 0,0 0-7 0,17 5-10 15,-17-5-2-15,21 6-6 0,-21-6-9 16,25 2-2-16,-14 0-2 0,-11-2-8 0,29 3-4 15,-14-3-10-15,-15 0-15 0,30 2-26 16,-17-2-38-16,-13 0-43 0,23-2-54 16,-23 2-71-16,20 0-69 0,-20 0-172 15,7-3-140-15,-7 3-320 0,0 0-332 0</inkml:trace>
  <inkml:trace contextRef="#ctx0" brushRef="#br1" timeOffset="-57820.57">25603 7970 2769 0,'0'0'-59'0,"0"0"29"16,11-14 24-16,-11 14 15 0,0 0 22 0,9-14 3 15,-9 14 21-15,0 0 23 0,0 0 9 16,7-9 7-16,-7 9 6 0,0 0 3 0,0 0 7 16,0 0 2-16,0 0 1 0,0 0-7 15,0 0-8-15,16 25-8 0,-16-25-2 16,2 23-8-16,-2-23-3 0,0 27 0 0,0-11-2 15,2 4-4-15,-2-1-5 0,2-2-5 16,3 2-7-16,-1 0-6 0,-1 1-3 0,4-3-5 16,2 2-4-16,-1-3-3 0,1-2-4 15,1 1-4-15,3-5 1 0,1 3-5 16,-1-6-3-16,3 1 2 0,-1-2-4 0,-2-2-4 16,-13-4 2-16,28 0-6 0,-28 0-3 15,27-8 0-15,-11 0-1 0,-6-2-2 16,2-2 2-16,-1-3-4 0,0-3 3 0,-2 1 2 15,-2-1 10-15,-2 2 1 0,-1-1 8 16,0 2 4-16,-2-1 4 0,-2 16 18 16,-4-24-8-16,4 24-3 0,-10-19 1 0,-1 11-4 15,11 8 7-15,-23-10 1 0,23 10 0 16,-21-1-15-16,21 1 8 0,-23 1-8 0,23-1-6 16,-17 8 6-16,17-8-6 0,-14 11 0 15,14-11 1-15,-5 16-5 0,5-16-3 16,0 0-25-16,0 0-25 0,17 32-30 0,-4-25-50 15,-2 0-67-15,7-2-88 0,-3-3-110 16,4-2-215-16,1 1-6 0,0-1-417 0,0 0-511 16</inkml:trace>
  <inkml:trace contextRef="#ctx0" brushRef="#br1" timeOffset="-57289.18">26394 8229 3110 0,'0'0'-80'16,"0"0"32"-16,0 0 11 0,0 0 33 15,0 0 31-15,0 0 40 0,0 0 30 16,0 0 16-16,0 0 9 0,-48 0 0 0,48 0 8 16,-19 12-2-16,10-5-10 0,-3 2-1 15,12-9-2-15,-19 20-13 0,11-9-6 16,-1 0-17-16,3 0-3 0,6-11-7 0,-12 23-8 16,7-13-4-16,5-10-7 0,-6 18-4 15,6-18-7-15,0 17-5 0,0-17-3 16,0 0-10-16,6 17-8 0,-6-17-6 0,0 0-7 15,0 0-3-15,21 1 0 0,-21-1 0 16,0 0 1-16,0 0 3 0,23-26 0 0,-15 16 2 16,-3-4 6-16,1-1-1 0,2 0 6 15,-4 0 12-15,-4 15 17 0,7-24 35 0,-3 14-3 16,-4 10 2-16,9-18-14 0,-9 18-6 16,9-11 5-16,-9 11 13 0,0 0 0 15,0 0-19-15,0 0-7 0,0 0 0 16,0 0-8-16,26 26 0 0,-18-16-5 0,-2 4-3 15,1-3-5-15,0 0-13 0,0 2-31 0,2-1-30 16,-1-1-41-16,1 0-39 0,-9-11-64 16,14 18-75-16,-5-14-78 0,1 0-169 0,-10-4-92 15,17 4-4-15,-6-4-324 0,-11 0-343 16</inkml:trace>
  <inkml:trace contextRef="#ctx0" brushRef="#br1" timeOffset="-57025.07">26679 8233 2929 0,'0'0'22'0,"0"0"27"0,0 0 9 15,0 0 26-15,0 0 24 0,0 0 17 0,0 0 13 16,0 0 6-16,0 0 0 0,0 0-16 15,45 9-14-15,-45-9-12 0,27 2-10 0,-12 0-16 16,-15-2-8-16,30 2-9 0,-30-2-11 16,25 0-31-16,-25 0-37 0,24-4-41 0,-24 4-53 15,18-6-64-15,-8 3-42 0,-10 3-73 16,0 0-129-16,6-21-539 0,-8 13-397 16</inkml:trace>
  <inkml:trace contextRef="#ctx0" brushRef="#br1" timeOffset="-56889.56">26746 8105 2963 0,'-18'-6'26'0,"18"6"50"15,0 0 14-15,-16-8 4 0,16 8-2 16,0 0-7-16,0 0-7 0,0 0-4 16,0 0-6-16,0 0-10 0,0 0-3 0,0 0-10 15,0 0-18-15,52-8-44 0,-36 7-72 16,0 1-75-16,0-4-99 0,-1 2-176 16,3 0-433-16,-18 2-237 0</inkml:trace>
  <inkml:trace contextRef="#ctx0" brushRef="#br1" timeOffset="-56471.54">27223 8151 2490 0,'0'0'-110'0,"11"9"35"15,-11-9 26-15,0 0 32 0,0 0 40 16,9 12 33-16,-9-12 35 0,0 0 20 0,0 0 18 16,4 13 10-16,-4-13 12 0,0 0-10 15,0 0 6-15,0 0 8 0,0 0 3 16,-18 19 2-16,18-19 2 0,0 0-1 0,-19 10-11 16,19-10 11-16,-12 3-7 0,12-3-10 0,0 0-8 15,-21 5-11-15,21-5-9 0,0 0-17 16,-19 0-1-16,19 0-13 0,0 0-5 15,0 0-9-15,0 0-9 0,-19-12-9 16,19 12-7-16,0 0-8 0,-2-18-15 0,2 18-1 16,0 0-9-16,0 0-5 0,19-25-11 0,-19 25 5 15,15-13-7-15,-4 7-1 0,-11 6-3 16,18-9 0-16,-18 9 8 0,22-6-19 16,-22 6-6-16,14-4-29 0,-5 4-20 0,-9 0-44 15,0 0-48-15,0 0-69 0,13 6-87 16,-13-6-195-16,0 0-106 0,0 0 43 15,0 0-310-15,-29 25-272 0</inkml:trace>
  <inkml:trace contextRef="#ctx0" brushRef="#br1" timeOffset="-53287.77">18675 10700 1109 0,'-5'-15'321'0,"5"15"-81"0,0 0-87 16,0 0-60-16,-4-21-3 0,4 21-19 0,0 0 28 15,0-22-5-15,0 22 23 0,0 0 11 16,-2-24 9-16,2 24 7 0,0-17 5 16,0 17 6-16,0 0 10 0,-2-25-7 15,2 25 7-15,0 0-6 0,-2-23-4 0,2 23-17 16,0 0-15-16,-2-14-14 0,2 14-14 16,0 0-17-16,0 0-9 0,0 0-4 0,0 0-8 15,0 0-7-15,0 0-6 0,0 0-4 16,0 0-2-16,0 0-6 0,0 0-3 15,2 60 0-15,0-43-5 0,0 2-1 0,0 0-4 16,0 2-1-16,0 0-1 0,0 2-5 0,1-2-1 16,-1-2-6-16,1 2-2 0,-3-2 1 15,2 0 1-15,-2-2-5 0,2-2-2 16,-2-15 0-16,0 27-5 0,2-15-7 0,-2-12 2 16,0 18-6-16,0-18 1 0,4 16-7 15,-4-16-5-15,0 0-8 0,0 0 0 0,0 0 3 16,0 0 3-16,0 0 3 0,0 0 5 15,0 0-2-15,30-33 6 0,-20 21-1 16,1 2 4-16,-1-4-1 0,5 1 3 0,-2 1 1 16,3 1 1-16,4 0 0 0,-1 3 3 15,4 0-1-15,-4 3 3 0,3 1 2 16,-2 0-2-16,-1 4 2 0,1 4 6 0,-4 0-2 16,2 1 6-16,-6 1-2 0,-2 2 3 15,-1 3 3-15,-9-11-2 0,7 19 7 16,-7-19-1-16,-11 23 5 0,0-10 1 0,-3-1-1 15,-6-1 3-15,-1 0-3 0,0-1-3 16,0 0-2-16,-3-5-14 0,4-2-25 0,-2 0-34 16,5-3-51-16,-1 0-62 0,2-3-59 15,2 0-100-15,1-1-174 0,2-1-474 16,11 5-433-16</inkml:trace>
  <inkml:trace contextRef="#ctx0" brushRef="#br1" timeOffset="-52359.71">18159 10513 2976 0,'0'0'-78'0,"-7"-17"19"0,7 17 23 0,-4-19 13 15,4 19 27-15,-7-18 29 0,7 18 32 16,-4-18 26-16,4 18 18 0,-4-18 7 16,4 18-4-16,0 0 1 0,-4-19-11 0,4 19-8 15,0 0-13-15,-4-13 2 0,4 13 12 16,0 0 9-16,0 0 1 0,0 0-4 16,0 0-12-16,0 0-6 0,0 0-12 0,0 65-4 15,0-48-12-15,0 2-2 0,2 2-11 16,-2-1 2-16,0 2-4 0,2-2-6 15,-2 0-5-15,2-1-2 0,0-2-5 0,0 1 0 16,0-3-2-16,-2-15 2 0,9 25-5 16,-3-17 6-16,-6-8-11 0,15 14-1 0,-15-14-8 15,18 4-2-15,-18-4-7 0,28-8-7 16,-11 1-4-16,1-4-4 0,0-3-3 16,6-5-5-16,-3-2-3 0,0-6 3 0,2 1 3 15,-3-5 1-15,-4 3 3 0,1-1 1 16,-4 0 5-16,-3 6 8 0,-1 1 2 15,-5 5 9-15,-2 0 8 0,-2 2 15 0,0 15 10 16,-8-22 11-16,8 22 8 0,-17-13 5 16,7 7-22-16,10 6-6 0,-24-5 1 0,24 5-6 15,-26-3-3-15,26 3-1 0,-20 0-6 16,20 0-4-16,-19 6-15 0,19-6-22 16,-14 5-36-16,14-5-49 0,0 0-71 0,0 16-64 15,0-16-112-15,0 0-203 0,24 18-53 16,-11-13-293-16,-13-5-291 0</inkml:trace>
  <inkml:trace contextRef="#ctx0" brushRef="#br1" timeOffset="-51863.48">19393 10656 2881 0,'0'0'45'16,"0"0"-2"-16,0 0-13 0,0 0 1 0,0 22-9 16,0-22 2-16,0 0 0 0,30-3-6 15,-30 3 1-15,27-4-2 0,-27 4-5 0,32-3 4 16,-16 0-7-16,2 2 15 0,-18 1-9 16,27-5-32-16,-12 4-49 0,-15 1-47 0,23-6-52 15,-13 3-77-15,-10 3-134 0,12-8-330 16,-12 8 39-16</inkml:trace>
  <inkml:trace contextRef="#ctx0" brushRef="#br1" timeOffset="-51723.29">19462 10567 2236 0,'0'0'155'0,"-19"-6"48"15,19 6-10-15,-12-6-7 0,12 6-15 0,0 0-13 16,0 0-12-16,0 0-14 0,0 0-12 16,0 0-19-16,0 0-8 0,0 0-12 0,31-19-32 15,-31 19-48-15,30-4-65 0,-8 4-77 16,-4-2-79-16,1 2-141 0,-2-2-610 15,4 2-419-15</inkml:trace>
  <inkml:trace contextRef="#ctx0" brushRef="#br1" timeOffset="-36830.68">20072 10333 2791 0,'13'-18'-148'0,"-7"9"31"0,-6 9 26 16,11-20 27-16,-5 12 37 0,-6 8 36 15,10-17 34-15,-10 17 16 0,12-15 18 0,-12 15 9 16,8-15 17-16,-8 15 6 0,8-15 6 16,-8 15 8-16,8-15-1 0,-8 15-7 0,7-11-10 15,-7 11-12-15,0 0-16 0,11-15-4 16,-11 15-10-16,0 0-1 0,0 0 3 0,0 0 12 15,0 0 7-15,0 0-1 0,0 0-2 16,12 29-6-16,-12-10-5 0,0 4-1 16,2 6-3-16,-2 0-2 0,3 3 0 15,-1 7-12-15,-2-4 0 0,2 4-4 0,-2 1-9 16,4-4-2-16,-4-2-5 0,2-2-2 16,0 0-2-16,0-1-3 0,0-2-2 15,0-2-6-15,0-1-14 0,0-7-32 16,0 1-41-16,-2-5-44 0,0-15-59 0,6 24-60 15,-2-16-58-15,-4-8-112 0,6 7-141 0,-6-7-392 16,0 0-355-16</inkml:trace>
  <inkml:trace contextRef="#ctx0" brushRef="#br1" timeOffset="-36525.7">20405 10492 2866 0,'8'-15'-54'15,"-8"15"29"-15,0 0 10 0,8-13 4 16,-8 13 28-16,0 0 28 0,0 0 26 15,0 0 6-15,0 0 4 0,0 0-1 0,0 0 1 16,0 0 8-16,0 0-12 0,-53 26-2 16,43-19 0-16,-5 1-4 0,4 0-3 15,-1 0-4-15,12-8-6 0,-22 15-7 0,12-7 0 16,10-8-5-16,-17 15-1 0,9-7-3 16,-1 1-1-16,9-9-1 0,-11 18-3 0,5-9 5 15,6-9 3-15,-6 20 13 0,6-20 5 16,-2 23 2-16,2-23-4 0,6 25 0 15,-2-11-4-15,2-2-8 0,3 2-3 0,0 0-5 16,1-3-5-16,-1 0-2 0,1 1-7 16,3 0-21-16,-4-3-41 0,1 1-49 15,0-3-63-15,4 1-78 0,-14-8-80 0,20 5-176 16,-9-1-120-16,-3-2-297 0,-8-2-282 16</inkml:trace>
  <inkml:trace contextRef="#ctx0" brushRef="#br1" timeOffset="-35937.67">20538 10736 2658 0,'0'0'-59'0,"0"0"32"0,0 0 5 15,2-23 5-15,-2 23 5 0,0 0 8 0,0 0 13 16,0 0 18-16,0 0 19 0,0 0 12 15,0 0 6-15,0 0 2 0,2-16 10 0,-2 16 2 16,0 0 0-16,0 0 8 0,0 0 3 16,0 0 4-16,0 0 7 0,0 0 2 15,0 0 1-15,0 0-4 0,0 0-2 0,0 0-1 16,0 0-3-16,0 0-7 0,0 0-9 16,0 0-4-16,0 0-4 0,0 0-11 0,0 0-11 15,0 0-1-15,0 0-3 0,0 0-2 16,0 0 1-16,0 0-1 0,0 0-3 15,0 0-6-15,0 0-2 0,0 0-1 0,2 58-4 16,-2-45-5-16,0-13 0 0,0 29-2 16,0-29-3-16,0 25-1 0,2-12-2 15,-2-13-2-15,-2 21 0 0,2-21 0 0,2 17-2 16,-2-17 3-16,0 0 1 0,-2 19-1 16,2-19 1-16,0 0-5 0,0 0 0 15,0 0-2-15,0 0-3 0,0 0-2 0,0 0-2 16,0 0-9-16,0 0 3 0,0 0-3 15,19-46 5-15,-12 35-2 0,-7 11-4 0,16-19 1 16,-7 11 5-16,-9 8-4 0,17-9 3 16,-17 9-2-16,21-5 5 0,-21 5 1 15,21 0 3-15,-21 0 3 0,19 5 5 0,-19-5-2 16,15 9 12-16,-15-9 1 0,6 14 1 16,-6-14 5-16,0 17 4 0,0-17-9 0,0 0-1 15,-12 23-1-15,12-23-3 0,-19 13-4 16,5-5-3-16,14-8-30 0,-20 7-32 15,7-5-43-15,13-2-47 0,-19 2-65 0,19-2-52 16,-19-5-87-16,19 5-158 0,-13-14-89 16,9 8-271-16,4 6-223 0</inkml:trace>
  <inkml:trace contextRef="#ctx0" brushRef="#br1" timeOffset="-35241.66">21116 10391 2499 0,'0'-20'-44'0,"0"20"44"0,0 0-3 16,0-22 0-16,0 22 7 0,0 0 30 15,0 0 32-15,0 0 33 0,0 0 8 0,0 0 9 16,0 0 11-16,-41 26-7 0,31-14-10 16,0 5-2-16,-2 1-8 0,2 1-12 15,0 2-9-15,3-2-5 0,1 0-7 0,-1-2-11 16,3-1-3-16,4 2-5 0,0-2-7 16,4-3-7-16,-4-13-25 0,13 23-23 0,-4-13-33 15,3-5-24-15,0 0-22 0,-12-5-16 16,24 4 1-16,-24-4 7 0,26-4 10 15,-26 4 14-15,27-7 23 0,-15-1 23 0,-12 8 22 16,22-11 16-16,-14 5 18 0,1 1 9 16,-9 5 2-16,15-8 3 0,-15 8 11 0,10-3 18 15,-10 3 2-15,0 0-3 0,0 0-6 16,17 7 4-16,-17-7-7 0,11 9-1 0,-4-3-5 16,-7-6 0-16,14 10-9 0,-8-4 2 15,3-3-4-15,-9-3-1 0,21 4-1 16,-10-2 1-16,-11-2 0 0,0 0 15 0,34-6 11 15,-34 6 16-15,20-8 4 0,-8 3-2 16,-2-4-3-16,-10 9-12 0,12-22-6 0,-5 8-6 16,-5-2-1-16,0-1-7 0,-2 17-6 15,0-36-1-15,-2 18-11 0,0 1-2 16,0 0-8-16,2 17-27 0,-7-30-42 0,5 17-46 16,2 13-63-16,-2-23-77 0,0 13-78 15,2 10-160-15,-4-15-156 0,4 15-328 0,0 0-386 16</inkml:trace>
  <inkml:trace contextRef="#ctx0" brushRef="#br1" timeOffset="-34786.72">21702 10616 2814 0,'-15'4'-55'0,"15"-4"63"0,0 0 12 0,0 0 16 16,0 0 20-16,-14 6 23 0,14-6 11 15,0 0 9-15,0 0 6 0,0 0 10 16,0 0 0-16,0 0-5 0,0 0-7 0,0 0-6 15,0 0-9-15,65 1-14 0,-46-2-8 16,0 1-7-16,0 0-23 0,2-3-41 0,-21 3-40 16,41-3-53-16,-23 3-54 0,0-2-63 15,-2-2-67-15,-16 4-155 0,24-6-441 16,-16 2-247-16</inkml:trace>
  <inkml:trace contextRef="#ctx0" brushRef="#br1" timeOffset="-34639.42">21764 10544 2863 0,'0'0'78'16,"-20"-4"-13"-16,20 4-9 0,0 0-11 0,0 0-8 16,0 0-6-16,0 0-13 0,51-10-25 15,-32 8-31-15,2 0-41 0,3 1-31 16,-1-1-43-16,2-2-69 0,1-1-153 0,-1 2-319 16,-3-1 57-16</inkml:trace>
  <inkml:trace contextRef="#ctx0" brushRef="#br1" timeOffset="-33603.96">22502 10333 2003 0,'0'-24'-49'0,"0"24"24"0,-2-24 4 16,4 10 21-16,-2 14 17 0,5-25 51 15,-5 12 27-15,0 13 14 0,4-23 27 16,-4 23 0-16,4-20 3 0,-4 20 2 0,4-19-9 15,-4 19-10-15,0 0-7 0,4-18 25 0,-4 18 5 16,0 0-1-16,0 0-7 0,0 0-11 16,0 0-13-16,-8 63-7 0,4-38-10 15,0 1-8-15,-1 1-11 0,3 1-7 16,0 1-6-16,-5-2-9 0,5-1-8 0,0 1-4 16,0 0-21-16,0-8-33 0,2 1-47 0,0-3-51 15,0 1-60-15,0-4-55 0,2-5-88 16,-2-9-176-16,8 13-478 0,-1-9-410 15</inkml:trace>
  <inkml:trace contextRef="#ctx0" brushRef="#br1" timeOffset="-33380.93">22716 10297 2924 0,'0'0'11'16,"0"0"27"-16,0 0 1 0,0 0-6 15,-23-11 5-15,23 11 3 0,-24 4 8 0,24-4 28 16,-27 7 22-16,12 2 0 0,0-2-5 15,3 1-4-15,12-8-9 0,-20 19-3 0,14-8-1 16,6-11-6-16,-4 25-7 0,4-25-5 16,6 27-8-16,2-14-3 0,4 0-9 15,0 3-1-15,0-3-7 0,8 0-5 0,-3-1-28 16,1-1-47-16,0-1-66 0,0-3-81 16,0-1-92-16,1 0-196 0,-5-3-468 0,-14-3-379 15</inkml:trace>
  <inkml:trace contextRef="#ctx0" brushRef="#br1" timeOffset="-32760.4">22944 10539 2921 0,'-17'-42'8'0,"17"42"31"16,0 0-7-16,0 0 15 0,0 0 6 0,0 0 7 16,0-19 11-16,0 19-4 0,0 0-5 15,0 0 12-15,0 0 1 0,0 0-1 16,0 0-9-16,0 0-6 0,0 0-7 0,0 0-5 16,-2 54-3-16,2-54-5 0,0 29-3 15,2-12-2-15,-2 0-2 0,3 1-8 0,-1-4 4 16,-2-14-1-16,4 27 5 0,-2-16-7 15,-2-11-3-15,2 21 5 0,-2-21 7 16,2 15 1-16,-2-15-3 0,0 0-5 0,0 0-5 16,9 10-2-16,-9-10 0 0,0 0-2 15,0 0-3-15,0 0-3 0,21-30 2 16,-21 30 0-16,12-22 4 0,-2 13 6 0,-2 0 0 16,-8 9 0-16,18-14 6 0,-7 9 10 15,-11 5 13-15,22-4 7 0,-22 4 5 0,0 0-2 16,22 8-3-16,-22-8 6 0,10 15 16 15,-10-15-3-15,0 21-6 0,0-21 3 16,-10 23-8-16,2-12-4 0,-2 0-4 0,-3 1-8 16,-2-3-6-16,0 2-11 0,3-4-22 15,-4 0-32-15,4-1-54 0,2-4-55 0,10-2-71 16,-20 0-79-16,20 0-114 0,-12-12-190 16,12 12-22-16,0 0-393 0,4-30-467 15</inkml:trace>
  <inkml:trace contextRef="#ctx0" brushRef="#br1" timeOffset="-32136.39">23723 10239 2989 0,'0'0'-63'15,"-4"-29"53"-15,4 29 2 0,-6-15 11 16,6 15 20-16,-12-13 5 0,12 13 22 0,-20-14 27 15,8 8-1-15,-3 3 9 0,15 3-2 16,-28-2-6-16,28 2-4 0,-30 11-5 16,16-1-2-16,1 2-11 0,2 1-3 0,3 2-1 15,1 0-8-15,3 2-6 0,2 2 1 16,4-2-3-16,0 1-4 0,3-1-1 16,3 1-5-16,1-6-2 0,-1 2-2 0,3-1 1 15,-1-4-5-15,0-1-1 0,2 0-3 16,-12-8 2-16,20 6-6 0,-20-6 0 0,22-5 0 15,-22 5 0-15,21-14-4 0,-13 2 4 16,-2-5-6-16,4-2 3 0,-4-6-1 16,2-7-3-16,-2-3-2 0,-2-5 1 15,3 1 1-15,0-4-2 0,-3 0-3 0,2-3 4 16,-2 4-1-16,0 2 8 0,5 2 9 16,-3 4 19-16,-2 5 7 0,0 4 9 15,-1 1 0-15,1 7-7 0,-2 1 16 0,-2 16 10 16,7-13 2-16,-7 13 7 0,0 0-4 0,0 0-5 15,0 0-4-15,0 0 7 0,8 57-15 16,-8-36-28-16,2 7-5 0,0 2-1 16,-2 2 2-16,2 1-7 0,0 4-9 0,0 1-9 15,2-2-22-15,-2-5-32 0,3-3-49 16,-2 1-67-16,3-3-82 0,-2-6-99 0,0-4-196 16,2 0-58-16,3-1-344 0,-3-5-375 15</inkml:trace>
  <inkml:trace contextRef="#ctx0" brushRef="#br1" timeOffset="-31711.29">24012 10332 2881 0,'0'0'-43'16,"0"0"19"-16,0 0 7 0,0-36 3 0,0 36 24 15,-2-23 9-15,2 6 12 0,0 17 20 16,0-37 4-16,0 17 5 0,2-7 4 0,0 1-5 15,0-1-1-15,2-2 4 0,0 3 0 0,0 1-5 16,2 2-4-16,1 1-3 0,0 0-7 16,-1 5-1-16,2 2-9 0,1 3-1 15,-1 1 6-15,2 1 4 0,-10 10 2 0,20-4 0 16,-20 4-3-16,0 0-1 0,28 19-4 16,-18-8-2-16,-2 5-6 0,1 6 2 15,-1 2-6-15,-1-1 2 0,-3 4-3 0,-2-3-5 16,-2 3 9-16,0-6 9 0,-4 2 15 15,-1-1 18-15,-3-2 7 0,-1-5 2 16,-1 0-5-16,0-4-1 0,-4-1-5 16,2-4 10-16,12-6 2 0,-24 6-15 0,24-6-2 15,0 0-31-15,-31-16-3 0,23 6-1 16,8 10-6-16,-7-20-5 0,7 20 0 0,5-21-10 16,-5 21-5-16,18-19-14 0,-3 9-16 15,2 1-19-15,1 2-27 0,3 0-28 16,-1 3-39-16,4 1-48 0,-3 3-33 0,1 0-48 15,-6-2-120-15,1 6-187 0,-2 0-333 16,-5-1-306-16</inkml:trace>
  <inkml:trace contextRef="#ctx0" brushRef="#br1" timeOffset="-31423.94">23612 10549 3045 0,'0'0'117'0,"-10"16"-7"16,10-16-8-16,0 0 4 0,0 0 14 16,0 0 7-16,26 13 9 0,-26-13-5 0,28 4-8 15,-7-3 10-15,3 2-11 0,5-2-18 16,0-1-6-16,6 3-16 0,-1-3-7 0,1 1-7 15,-1-1-26-15,0 0-32 0,0-1-39 16,-3 1-58-16,1-3-69 0,-4 2-75 16,-3-2-90-16,-1 3-169 0,-8-1-131 0,-3 1-267 15,-13 0-262-15</inkml:trace>
  <inkml:trace contextRef="#ctx0" brushRef="#br1" timeOffset="-30920.84">23814 10878 2692 0,'0'0'-18'0,"0"0"15"15,-12 11 14-15,12-11 18 0,0 0 16 16,0 0 24-16,-24 0 25 0,24 0 17 16,0 0 12-16,-23-4 6 0,23 4 1 0,0 0-4 15,-28 1-1-15,28-1-2 0,-22 8-7 16,8-1-8-16,4 2-5 0,-2 0-6 15,1 1-12-15,0 1-5 0,3 0-5 0,1 3-12 16,1-1-2-16,2 3-8 0,0-2-4 16,4-14-6-16,0 31 16 0,2-14-6 15,0-2-6-15,4 1-4 0,0-3-4 0,1 0-6 16,-1-1-2-16,-6-12-1 0,11 21-1 16,-11-21-2-16,13 12-7 0,-13-12-2 0,10 5-4 15,-10-5-1-15,0 0-1 0,0 0 0 16,0 0-4-16,22-27-2 0,-20 12 1 15,2-2 1-15,0-9-5 0,-2 2 5 0,2-7-8 16,2-6 0-16,-1 1 2 0,-1-1 0 16,1 2 1-16,-1 6 1 0,0 2 9 15,0 4 8-15,0 4 3 0,-2 0-8 0,3 4-8 16,-3-1 2-16,-2 16 18 0,6-13 10 16,-6 13 6-16,0 0-15 0,0 0 4 15,0 0 3-15,0 0 4 0,15 42-4 0,-11-23-3 16,1 6-3-16,-1-1-1 0,2 3-6 0,0 2 1 15,0-1-28-15,1 1-28 0,0-1-28 16,-1 1-40-16,-2-4-51 0,2-2-67 16,1 0-67-16,-3-6-128 0,0-5-195 0,0 1 11 15,3-6-390-15,-3 1-445 0</inkml:trace>
  <inkml:trace contextRef="#ctx0" brushRef="#br1" timeOffset="-30744.72">23952 10989 3282 0,'0'0'152'0,"7"-14"-1"0,-7 14-15 0,0 0-18 16,8-12-14-16,-8 12-11 0,13-5-10 15,-13 5-11-15,16-8-8 0,-16 8-8 16,20-4-8-16,-20 4-33 0,20-6-42 0,-20 6-54 16,24-7-56-16,-11 6-61 0,-3-1-62 15,-1-3-146-15,2 1-572 0,-11 4-431 16</inkml:trace>
  <inkml:trace contextRef="#ctx0" brushRef="#br1" timeOffset="-30480.94">24096 10845 3035 0,'-19'-6'-7'15,"19"6"38"-15,0 0 11 0,0 0 17 16,0 0 29-16,0 0 20 0,0 0 18 0,-15 29 15 16,15-29 3-16,0 22 1 0,0-7-11 15,0-15 15-15,2 37-12 0,-2-14-9 16,-2-1 1-16,4 5-39 0,-2-2 2 0,-2 1-6 15,2-2-1-15,0 4 21 0,0-1-14 16,0-6 9-16,0 0-2 0,0-2-1 16,0-1-10-16,0-2-7 0,2-2-6 0,0-3-7 15,3-2-10-15,-1-1-7 0,-4-8-25 16,0 0-21-16,26 8-30 0,-16-10-40 0,-10 2-36 16,21-10-43-16,-8 2-57 0,-1 1-64 15,-1-2-69-15,0-1-151 0,-3 0-124 16,1 0-7-16,-5 1-306 0,-4 9-323 0</inkml:trace>
  <inkml:trace contextRef="#ctx0" brushRef="#br1" timeOffset="-23995.05">9957 12493 2652 0,'0'0'-131'0,"0"0"30"0,0 0 8 15,0 0 22-15,0 0 7 0,0 0 17 0,0 0 17 16,0 0 30-16,0 0 6 0,0 0 20 16,0 0 16-16,0 0 9 0,0 0 24 0,0 0 7 15,0 0 17-15,0 0 2 0,0 0 7 16,0 0-1-16,0 0-15 0,0 0-7 16,0 0-3-16,0 0-9 0,0 0-9 0,0 0-7 15,0 0-8-15,0 0-4 0,0 0-4 16,0 0 2-16,0 0-3 0,0 0-2 0,0 0-2 15,0 0-4-15,0 0 1 0,0 0 2 16,0 0 2-16,0 0-1 0,23 38-2 16,-23-38-6-16,4 17 3 0,-4-17-4 0,4 19-3 15,-4-19-1-15,7 19-2 0,-7-19-1 16,3 21-3-16,-3-21-4 0,4 19 1 16,-4-19-2-16,4 15-3 0,-4-15 1 0,2 14-2 15,-2-14 3-15,0 0 3 0,2 17-4 16,-2-17 2-16,0 0 0 0,0 0-2 15,0 0-1-15,0 0-2 0,0 0 4 0,0 0-6 16,0 0-4-16,0 0 3 0,0 0-2 16,0 0 1-16,0 0-2 0,0 0-3 0,4-48 3 15,-4 48-4-15,4-21 5 0,-4 21-4 16,2-21 0-16,-2 21 0 0,4-23 0 0,-1 12 0 16,-3 11 1-16,6-19 0 0,-6 19-2 15,6-17 1-15,-6 17-2 0,7-18-1 16,-7 18-1-16,6-13-1 0,-6 13 1 0,0 0-1 15,9-16 2-15,-9 16-3 0,0 0 4 16,10-8-2-16,-10 8 1 0,0 0 0 16,0 0 2-16,0 0 5 0,22 1-1 0,-22-1 0 15,0 0-1-15,0 0 4 0,14 17-1 16,-14-17 1-16,8 12 1 0,-8-12-2 0,9 11 5 16,-9-11-3-16,7 14-3 0,-7-14 2 15,6 13-1-15,-6-13 0 0,6 11 0 16,-6-11 0-16,0 0 2 0,7 14-2 0,-7-14 1 15,0 0 12-15,0 0 4 0,6 13 0 16,-6-13 8-16,0 0-5 0,0 0 0 16,0 0-4-16,0 0-4 0,0 0-2 0,0 0-2 15,0 0-3-15,0 0-1 0,0 0-1 16,0 0-4-16,0 0 4 0,21-30-5 16,-21 30 2-16,0 0-2 0,7-12 0 0,-7 12 3 15,0 0-2-15,0 0 4 0,12-9 5 16,-12 9 6-16,0 0 6 0,0 0-1 0,0 0 5 15,0 0 3-15,0 0 1 0,19 27-3 16,-19-27 6-16,5 15-7 0,-5-15-3 16,6 19-1-16,-4-8-5 0,-2-11 1 0,4 19-2 15,-4-19-2-15,6 23-1 0,-6-23-6 16,3 20-9-16,-3-20-24 0,4 18-33 0,-4-18-45 16,0 15-66-16,2-7-63 0,-2-8-102 15,0 0-204-15,0 0-441 0,-4 13-436 0</inkml:trace>
  <inkml:trace contextRef="#ctx0" brushRef="#br1" timeOffset="-5599.58">19357 12554 1198 0,'0'0'335'0,"-26"-4"-87"0,26 4-52 15,0 0-11-15,0 0-5 0,0 0 11 0,0 0 2 16,0 0-8-16,0 0 7 0,0 0 0 16,0 0 0-16,0 0-4 0,0 0-5 0,0 0-7 15,0 0-3-15,0 0-18 0,0 0-8 16,-15 7-38-16,15-7-12 0,0 0-4 16,0 0-13-16,0 0-8 0,0 0-4 0,0 0-9 15,0 0-2-15,0 0-1 0,0 0-12 16,0 0-5-16,0 0 1 0,61 2-7 15,-43-2-6-15,2-4 5 0,6 1-9 0,2-1-3 16,-1-1 4-16,3 1-5 0,0-2-2 16,1 0 2-16,1 0-2 0,-2-1-6 15,-1 1 3-15,-1-2-4 0,0 2 6 0,-5 1-13 16,-2-1 3-16,-2 2-7 0,-1 0-12 16,-2 1-17-16,-2 0-21 0,-3-1-32 0,-11 4-37 15,15 0-51-15,-15 0-60 0,0 0-60 16,0 0-105-16,0 0-159 0,0 0-63 0,0 0-307 15,0 0-326-15</inkml:trace>
  <inkml:trace contextRef="#ctx0" brushRef="#br1" timeOffset="-5314.14">19712 12535 2767 0,'0'0'-53'0,"-30"-6"47"0,30 6 30 15,0 0 28-15,0 0 25 0,0 0 17 0,0 0 8 16,0 0 3-16,0 0 28 0,-16 6 18 15,16-6 5-15,0 0 9 0,-3 20-8 16,3-20-8-16,3 27-5 0,-3-10-20 0,0 2 7 16,2 2 2-16,-4 0-35 0,2 0-1 15,0 5-8-15,0-2-2 0,-3 2-13 0,3 1-2 16,0 0-13-16,0-2-1 0,0-3-8 16,0 1-4-16,0-1-5 0,0-4-6 15,0 1-5-15,3 0-3 0,-1-3-2 0,-2-16-9 16,-2 28-21-16,2-17-19 0,0 1-32 15,0-12-37-15,0 17-57 0,0-17-71 0,2 10-70 16,-2-10-158-16,0 0-149 0,0 0-12 16,0 0-303-16,0 0-308 0</inkml:trace>
  <inkml:trace contextRef="#ctx0" brushRef="#br1" timeOffset="-3869.98">19782 13228 2756 0,'0'0'-33'0,"4"-14"36"0,-4 14 24 16,0 0 23-16,0 0 13 0,0 0 3 0,0 0 1 15,0 0-4-15,0 0 18 0,0 0 15 16,0 0 9-16,0 0 5 0,0 0-7 0,0 0-8 16,0 0-7-16,11 35-8 0,-11-35-6 15,0 20-9-15,0-20-6 0,2 22-4 16,-2-22-8-16,0 21-5 0,0-21-4 0,0 19-3 16,0-19-2-16,2 17-5 0,-2-17-2 15,0 0-1-15,0 19 0 0,0-19 2 16,0 0-2-16,0 0-6 0,0 0-2 0,0 0-3 15,0 0 0-15,0 0-5 0,0 0 1 16,0 0-2-16,0 0-1 0,0 0 0 16,0 0-3-16,0 0 2 0,0 0-3 0,8-56 3 15,-8 56-2-15,4-18-2 0,-4 18 1 16,12-14-1-16,-12 14 9 0,8-7 7 16,-8 7 2-16,0 0-1 0,0 0 4 0,0 0 0 15,27 6-4-15,-27-6 4 0,0 0 0 16,15 15-3-16,-15-15-4 0,11 11 1 0,-11-11-3 15,8 12 0-15,-8-12-1 0,8 9-3 16,-8-9 6-16,0 0-6 0,10 12 0 0,-10-12-5 16,0 0-8-16,0 0-13 0,0 0-6 15,0 0-1-15,0 0-5 0,0 0-4 16,0 0-4-16,0 0 3 0,22-26 0 0,-22 26 1 16,4-20 4-16,-4 20 7 0,7-16-1 15,-7 16 6-15,9-17 5 0,-9 17 15 16,10-11 13-16,-10 11 15 0,13-6 13 15,-13 6 17-15,0 0 18 0,0 0 5 0,0 0 25 16,32 20-7-16,-28-12-7 0,-4-8-5 16,12 18-12-16,-6-7-4 0,-6-11-9 0,10 20-10 15,-4-8-5-15,-6-12-10 0,6 17-20 16,-2-9-40-16,0 0-52 0,-4-8-62 16,0 0-79-16,9 18-82 0,-7-14-185 0,-2-4-138 15,0 0 29-15,0 0-381 0,0 0-412 16</inkml:trace>
  <inkml:trace contextRef="#ctx0" brushRef="#br1" timeOffset="-3522.94">20288 13041 2975 0,'0'0'-47'0,"0"-24"38"16,0 24 29-16,0 0 33 0,0 0 27 15,0 0 24-15,0 0 15 0,0 0 6 16,10-10 4-16,-10 10-2 0,0 0-13 0,20-4 1 15,-20 4-4-15,20-2-12 0,-20 2-6 16,22 0-9-16,-22 0-4 0,25-1-15 0,-25 1-6 16,26-5-29-16,-14 4-32 0,-12 1-46 15,26-4-55-15,-14 0-71 0,-12 4-73 16,24-7-121-16,-14 1-179 0,-1 0-373 16,-9 6-319-16</inkml:trace>
  <inkml:trace contextRef="#ctx0" brushRef="#br1" timeOffset="-2303.71">21230 12897 2658 0,'0'0'-140'0,"11"-10"19"0,-11 10 22 16,0 0 18-16,0 0 22 0,0 0 24 15,6-14 21-15,-6 14 14 0,0 0 14 0,0 0 21 16,0 0 7-16,2-18 17 0,-2 18 12 15,0 0 8-15,0 0 6 0,0 0 2 16,-2-25-4-16,2 25 2 0,0 0 4 0,-6-21-5 16,6 21-4-16,-7-15 12 0,7 15-10 15,-11-18 5-15,5 9-5 0,6 9-7 16,-17-15-3-16,7 7-7 0,10 8-8 16,-28-13 2-16,12 9 2 0,2-2 1 0,-2 3 4 15,16 3-3-15,-32-3 1 0,32 3 0 0,-35 6 5 16,19 0 5-16,1 0 7 0,2 1-4 15,-6 5 1-15,5-1-9 0,-2 2 0 16,4 2-3-16,0 3-5 0,1-1 0 0,0 2-2 16,3 0 3-16,-1 2 1 0,3 1 3 15,4-4-1-15,0 1 5 0,2 0-10 16,2 2 3-16,4-2-4 0,1 0 1 0,3 0-1 16,3-2-5-16,2 1 0 0,3-5-23 15,2 1 4-15,3-5-9 0,-2 0-4 0,2-3-2 16,1 0-7-16,-1-2-13 0,-2-2-21 15,2-2-27-15,1-2-36 0,-1-4-47 0,0 0-58 16,0-1-74-16,-3-6-71 0,-4 1-170 16,2-2-100-16,-6-1-6 0,-1 1-276 0,-3 3-261 15</inkml:trace>
  <inkml:trace contextRef="#ctx0" brushRef="#br1" timeOffset="-895.59">21641 12903 2551 0,'0'0'-107'0,"0"-24"25"0,0 24 18 15,0 0 13-15,0 0 13 0,-11-22 34 0,11 22 32 16,-11-18 18-16,5 7 36 0,6 11 16 16,-15-21 15-16,7 9 0 0,0 3 1 15,8 9-4-15,-20-17-6 0,14 10-7 16,6 7-1-16,-17-8 5 0,17 8 8 0,0 0 7 15,-25 3-4-15,25-3-11 0,-17 16-11 16,8-7-10-16,3 3-6 0,-1 1-9 16,7-13-5-16,-4 30-7 0,4-17-4 0,0-13-7 15,2 29-1-15,2-14-7 0,1-2-1 16,1-2-1-16,3 0-2 0,-1-1-5 16,-8-10-3-16,19 11 0 0,-9-7-3 0,-10-4 0 15,22 1-4-15,-22-1 0 0,0 0-6 16,32-11 3-16,-20 1-2 0,-1-1-2 0,-1-1-6 15,1-8 0-15,-2-5-2 0,1-5-11 16,-2-6-3-16,1-5-16 0,-2-4 3 0,-3 3 0 16,2 0 7-16,-2 0 5 0,0 4 4 15,-2 0 8-15,1 7 6 0,-1 0 9 16,0 5 6-16,0 3 3 0,0 4 2 16,0 0-3-16,0 4-8 0,-2 15 5 0,0-18 25 15,0 18 9-15,0 0 5 0,0 0 0 0,0 0-2 16,0 0-3-16,0 0-1 0,-4 65 17 15,4-36-4-15,2 1-10 0,3 9-5 16,-1-1 0-16,2 0-9 0,1 0-8 0,1 0-10 16,0-2-26-16,3 1-36 0,-2-5-53 15,-1-1-64-15,4-1-81 0,-3-8-78 16,2-2-167-16,-3-1-143 0,1-6 42 0,-1-1-260 16,-2-2-188-16</inkml:trace>
  <inkml:trace contextRef="#ctx0" brushRef="#br1" timeOffset="-479.56">21930 12891 2485 0,'0'0'-24'16,"7"-19"24"-16,-3 7 2 0,-1-3 16 15,3 0 37-15,-4-4 18 0,2-2 13 16,0-6 2-16,0-2 1 0,0 2-3 0,-2-4-6 16,6-6 3-16,-4 7 12 0,-2 0 11 15,2 1 2-15,0 0 2 0,2 2 2 16,-2 5 3-16,1-1-9 0,-1 5-3 0,0 1-15 15,0 2-8-15,-4 15-8 0,11-18-11 16,-11 18-7-16,13-8-3 0,-13 8-5 0,0 0-2 16,24 18-1-16,-14-2-6 0,-2 5-3 15,5 1-4-15,0 7-5 0,-3 2-2 0,1-1-2 16,-5-3 2-16,2 0-5 0,-4 0-1 16,1-3 6-16,-5-4 6 0,-2 2 0 15,-1-2 8-15,-3-4 3 0,-2-3-4 0,-3 1 6 16,-1-5-1-16,-1 1 9 0,-4-4 28 15,17-6 4-15,-30 1-13 0,30-1 1 16,-29-7-7-16,14 0-5 0,4-5-24 0,1 1-4 16,2-3-3-16,8 14-5 0,-5-25-5 15,5 25-7-15,7-22 5 0,1 9-8 16,4 5-14-16,3 0-17 0,2-2-24 0,4 2-24 16,3 1-30-16,-1 0-48 0,0-1-63 15,2 4-53-15,-1-2-69 0,-5 1-146 16,0 1-126-16,-4 0-4 0,-3 4-229 0,-12 0-178 15</inkml:trace>
  <inkml:trace contextRef="#ctx0" brushRef="#br1" timeOffset="-168.72">21632 13013 2714 0,'0'0'121'0,"0"0"20"0,0 0 23 0,25 9 24 16,-25-9 13-16,28 4 8 0,-9-4 4 16,2 2 7-16,4-4-7 0,7 2-17 15,0-2-10-15,2-1-21 0,0 0-18 0,6-1-17 16,0 1-33-16,-2-3-13 0,-6 2-25 15,7 1-41-15,-6-1-37 0,-3 2-35 0,0-2-39 16,-10 2-44-16,2 0-55 0,-1 4-57 16,-6-4-57-16,-2 2-145 0,-13 0-144 15,14 4-10-15,-14-4-243 0,4 7-191 0</inkml:trace>
  <inkml:trace contextRef="#ctx0" brushRef="#br1" timeOffset="343.41">21968 13363 2452 0,'0'0'-26'16,"0"0"61"-16,-10 16 13 0,10-16 11 0,0 0 30 15,-17 9 5-15,17-9 11 0,-15 4 10 16,15-4 4-16,0 0 10 0,-25-2-1 16,25 2-4-16,-22-2-1 0,22 2-6 0,0 0-10 15,-29-3-5-15,29 3 1 0,-23 0-6 16,23 0-4-16,-23 5-2 0,10-3-1 0,13-2-5 15,-23 11-7-15,12-3-6 0,0 2-6 16,3-1-7-16,0 4-6 0,8-13-2 16,-13 25-11-16,11-10-2 0,0 0-2 15,2-15-2-15,0 29-5 0,2-13-4 16,-2-16 4-16,8 26-9 0,-1-14 2 0,-7-12-4 16,12 17 7-16,-4-12-9 0,-8-5-1 15,18 8-3-15,-18-8 0 0,14 2-4 0,-14-2 1 16,0 0-5-16,28-18 0 0,-20 5-1 15,1-2-4-15,-1-4-1 0,0-7-8 0,-1-5-3 16,2-5 3-16,-5 2 6 0,2-2-5 16,-4 5 8-16,0 4 13 0,0 0 13 15,0 6 7-15,-2 3 23 0,2 0-6 0,-2 18-11 16,0-25 2-16,0 25-4 0,0 0 7 16,-6-15 1-16,6 15-6 0,0 0-4 0,0 0-2 15,0 0 0-15,0 0-2 0,-10 54-6 16,8-35-2-16,2 0-3 0,2 2 1 0,0 3-5 15,0 2-3-15,0-2-4 0,2 0-11 16,2 2-17-16,1-4-24 0,-2-1-30 16,1-2-40-16,-2-2-39 0,4-1-58 15,-1-1-64-15,-1-6-102 0,0 3-166 0,3-6-79 16,-2-1-398-16,-7-5-513 0</inkml:trace>
  <inkml:trace contextRef="#ctx0" brushRef="#br1" timeOffset="546.21">22047 13462 3344 0,'0'0'103'0,"6"-9"4"0,-6 9-12 0,0 0-8 15,18-13 7-15,-18 13 14 0,16-8 13 16,-5 2 3-16,-11 6-2 0,25-8-8 16,-10 4 0-16,0 1-20 0,-15 3-15 0,31-6-11 15,-13 2-13-15,-4 2-19 0,-14 2-34 16,28-7-35-16,-15 3-49 0,-13 4-60 15,22-7-62-15,-12 3-58 0,-4-2-97 0,-6 6-163 16,0 0-456-16,-2-17-429 0</inkml:trace>
  <inkml:trace contextRef="#ctx0" brushRef="#br1" timeOffset="769.43">22233 13316 3087 0,'-19'-2'24'0,"19"2"37"16,0 0 25-16,0 0 38 0,-12 19 15 0,12-19 22 15,-2 15 3-15,2-15 4 0,-2 23 10 16,2-23 27-16,0 27-7 0,2-12 4 0,-2-15-8 15,4 30-9-15,-2-12-19 0,0-3-12 16,-2-15-13-16,6 28-17 0,-4-14-12 16,3-2-12-16,-5-12-13 0,4 18-9 0,-4-18-9 15,8 18-6-15,-8-18-5 0,6 13-7 16,-6-13-24-16,14 7-32 0,-14-7-35 0,16 4-46 16,-4-6-52-16,-12 2-68 0,28-13-92 15,-11 1-80-15,1-3-180 0,-4-2-66 16,4 0 14-16,-2-2-418 0,-4 0-529 15</inkml:trace>
  <inkml:trace contextRef="#ctx0" brushRef="#br1" timeOffset="1563.4">18880 13222 3239 0,'0'0'24'0,"0"0"34"0,0 0-1 16,0 0-3-16,0 0 3 0,0 0 3 0,0 0-5 15,51-9-2-15,-51 9-8 0,23-6-8 16,-23 6-1-16,25-4-2 0,-11 2-10 15,-14 2-21-15,25-3-27 0,-25 3-38 16,21-4-47-16,-21 4-49 0,19 0-57 0,-19 0-118 16,13-2-560-16,-13 2-271 0</inkml:trace>
  <inkml:trace contextRef="#ctx0" brushRef="#br1" timeOffset="1743.47">18829 13095 2875 0,'0'0'176'0,"0"0"26"0,-10-12-24 0,10 12-13 16,0 0 3-16,0 0 12 0,23-17-20 16,-23 17-13-16,26-9-17 0,-12 5-18 15,4 0-12-15,-2 2-17 0,3-2-40 0,-2 2-50 16,0 0-71-16,3 0-105 0,-4-2-86 16,1 2-181-16,0 1-138 0,0 1-359 0,-5-2-372 15</inkml:trace>
  <inkml:trace contextRef="#ctx0" brushRef="#br1" timeOffset="4634.39">16480 12971 822 0,'0'0'103'0,"0"0"-29"16,0 0-10-16,0 0-15 0,0 0 1 15,0 0 6-15,0 0 4 0,0 0-4 0,0 0 9 16,-26-9 5-16,26 9-9 0,0 0-7 16,0 0-6-16,0 0-1 0,0 0 2 15,0 0-6-15,0 0-4 0,0 0 10 0,0 0-5 16,0 0 12-16,0 0 15 0,0 0 17 15,0 0 20-15,0 0 22 0,0 0 5 16,0 0 13-16,0 0 3 0,0 0-6 0,0 0-11 16,0 0-16-16,0 0-14 0,0 0-11 15,0 0-15-15,0 0-20 0,0 0-28 16,0 0-30-16,0 0-28 0,0 0-30 0,0 0-16 16,0 0-11-16,0 0-25 0,0 0-34 15,0 0-35-15,0 0-88 0,0 0-538 16,0 0-117-16</inkml:trace>
  <inkml:trace contextRef="#ctx0" brushRef="#br1" timeOffset="5591.05">17229 13100 2261 0,'0'0'-113'0,"0"0"30"15,0 0 17-15,-8-15 25 0,8 15 8 0,0 0 11 16,0 0 20-16,-7-17 18 0,7 17 12 15,0 0 23-15,-4-19 22 0,4 19 17 0,-4-18 19 16,4 18 8-16,-7-14 7 0,7 14 2 16,-10-17-5-16,10 17-5 0,-12-14-10 15,12 14-8-15,-18-13-5 0,8 7 5 0,10 6-1 16,-24-12-2-16,24 12-4 0,-23-3-9 16,23 3-3-16,-26 0-9 0,26 0-5 15,-20 6-2-15,20-6-7 0,-22 13-1 0,14-3-4 16,0-1-5-16,1 4-1 0,7-13-6 0,-6 28-5 15,6-12-1-15,0 1 1 0,2 1-7 16,2-2-3-16,3 2-2 0,1-3-3 16,4 2-2-16,2-3 1 0,-2-1 0 0,0-2-1 15,2-2-5-15,-2-1 0 0,1 0-2 16,-1-2 0-16,-12-6-3 0,26 5-9 16,-26-5-6-16,19 2-6 0,-19-2-4 0,0 0-5 15,27-13-3-15,-20 5 0 0,-7 8 0 16,12-27-5-16,-7 10-4 0,-1-5 2 15,1-1 5-15,-3-2 3 0,0 0 1 0,0 2 8 16,0 0 13-16,-2 3 3 0,0 1 2 16,0-1 0-16,0 4 10 0,0 16-5 15,2-35 3-15,-2 20-2 0,0 15 4 0,0-25 3 16,0 25 5-16,0-25-8 0,0 25 1 16,0-21-1-16,0 21-2 0,2-17-3 0,-2 17-7 15,0 0-2-15,-2-19-2 0,2 19 3 16,0 0-2-16,0 0-2 0,0 0-4 0,0 0-8 15,0 0-9-15,0 0-6 0,0 0-11 16,0 0-6-16,0 0-4 0,0 57-2 16,0-57-8-16,0 35-25 0,2-19-46 15,0 4-54-15,-2-3-71 0,2 0-203 0,-2 2-402 16,0-19-220-16</inkml:trace>
  <inkml:trace contextRef="#ctx0" brushRef="#br1" timeOffset="6713.42">16370 12891 2550 0,'0'0'-26'0,"0"0"64"0,0 0 26 0,0 0 43 15,-29 2 45-15,29-2 36 0,0 0 26 16,0 0 10-16,0 0 1 0,0 0 36 0,0 0-18 16,-22 0-14-16,22 0-41 0,0 0-26 15,0 0-21-15,0 0-14 0,0 0-18 16,0 0-8-16,0 0-17 0,0 0-9 0,0 0-16 16,0 0-16-16,0 0-20 0,0 0-16 15,0 0-13-15,0 0-9 0,63-2-6 16,-63 2-5-16,22 0-2 0,-22 0 6 0,20-2-4 15,-20 2 3-15,0 0 2 0,24-4 2 0,-24 4 3 16,0 0 2-16,15-2 1 0,-15 2 2 16,0 0 3-16,0 0 3 0,0 0 3 15,0 0 5-15,0 0 6 0,0 0 6 0,0 0 4 16,0 0 1-16,0 0 5 0,0 29 0 16,0-29 1-16,-3 27 0 0,6-11 4 0,-1 4-6 15,2 0-6-15,1 3-1 0,-1 4-4 16,0-3 4-16,0 4-3 0,3-2-1 0,-3 1 0 15,2-2-4-15,-4-1 3 0,2 1 0 16,-2-6 2-16,0 2 5 0,1-2 4 16,-1-2 6-16,-2-17 5 0,-2 31 4 15,-3-18 2-15,5-13-5 0,-8 25-4 0,2-15 0 16,6-10 0-16,-13 15 0 0,13-15-2 16,-15 9-3-16,15-9-1 0,-15 8-2 0,15-8-1 15,-12 3-5-15,12-3 0 0,0 0-4 16,0 0-11-16,0 0-14 0,0 0-11 0,0 0-12 15,0 0-18-15,0 0-26 0,53-5-20 16,-32 3-23-16,4-2-30 0,1 0-40 16,1-1-48-16,3 1-39 0,-2-1-85 0,-1 1-153 15,-2-2-78-15,-4 2-6 0,-1 0-266 16,-2-1-227-16</inkml:trace>
  <inkml:trace contextRef="#ctx0" brushRef="#br1" timeOffset="7707.45">17177 12708 2603 0,'2'-19'-62'0,"-2"19"5"15,0 0 10-15,0 0 0 0,4-17 4 16,-4 17 18-16,0 0 4 0,0 0 22 0,0 0 12 15,0 0 10-15,0 0 4 0,0 0 5 16,0 0 3-16,0 0 0 0,0 0 24 16,0 0 24-16,0 0 31 0,0 0 18 0,0 0 19 15,0 0 7-15,21 46 10 0,-21-33 5 16,2 4-10-16,-2 1-6 0,2-2-4 16,0 5-9-16,-2-2-15 0,2 2-13 0,-2 0-14 15,2 0-3-15,-2 1-20 0,0-2 0 16,0-1-10-16,0 1-17 0,0-2 2 0,0-1-3 15,2-1-7-15,-2-16-17 0,0 28-26 16,0-15-25-16,2-2-43 0,1-1-53 0,-3-10-65 16,6 19-62-16,-4-12-118 0,5 0-189 15,-7-7-37-15,8 9-285 0,-8-9-241 16</inkml:trace>
  <inkml:trace contextRef="#ctx0" brushRef="#br1" timeOffset="10418">17141 12314 2614 0,'0'0'-3'0,"0"0"63"0,10-14 12 0,-10 14 11 16,0 0 10-16,10-11 5 0,-10 11 3 16,0 0-3-16,13-11-9 0,-13 11-8 15,13-9-11-15,-13 9-6 0,17-5-9 0,-17 5-6 16,17-4-3-16,-17 4-3 0,19-2-8 15,-19 2 0-15,0 0 11 0,26 0 5 16,-26 0 13-16,12 7 10 0,-12-7 4 0,8 14-6 16,-8-14 8-16,2 19 2 0,-2-19 0 15,-2 28 6-15,2-28 26 0,-6 29 8 16,2-11-32-16,2-3-1 0,-2 0-6 0,2 2-16 16,2-17 4-16,-5 29-14 0,5-16-11 15,0-13-8-15,5 27-32 0,-1-16-27 0,2 3-39 16,0-5-55-16,2 1-76 0,5 0-72 15,-2-5-144-15,4-1-178 0,-3-1-29 16,2-1-303-16,-14-2-315 0</inkml:trace>
  <inkml:trace contextRef="#ctx0" brushRef="#br1" timeOffset="10939.43">17565 13005 2685 0,'4'13'-53'0,"-4"-13"51"0,0 0 12 16,0 0-2-16,0 0 15 0,0 0 27 15,0 0 16-15,0 0 22 0,0 0 12 16,0 0 1-16,0 0 2 0,8-47-2 15,-8 47-7-15,0-32-14 0,0 12-2 16,4-5-13-16,-4 0 6 0,4-1 4 0,-2 1-3 16,2 2 1-16,0 3-7 0,-2 2-7 0,3 1-9 15,1 4-9-15,-2 0-8 0,-4 13-2 16,13-16-4-16,-13 16-2 0,17-4-2 16,-17 4 0-16,0 0-7 0,30 24-1 0,-20-11-2 15,3 4 1-15,0 2-4 0,-3 2 3 16,1 2-3-16,-3-3-3 0,-2 2 3 15,1 1-2-15,-5-5 1 0,0 0 1 0,-4 1 5 16,2-19 9-16,-5 31 11 0,-1-17 6 16,0-2 14-16,0 0 2 0,-5-3 6 0,11-9 5 15,-17 12 14-15,17-12 21 0,-19 5-8 16,19-5-2-16,0 0-19 0,0 0-7 16,0 0-5-16,-24-17-2 0,24 17-13 0,0 0-5 15,0 0-7-15,0 0-20 0,32-30-23 16,-16 24-32-16,0 0-24 0,1 2-30 15,3 0-32-15,0 0-39 0,0 3-43 0,1 1-37 16,0 1-54-16,-4-1-114 0,-1 3-143 0,-4 1-49 16,-2 0-227-16,-2 1-169 0</inkml:trace>
  <inkml:trace contextRef="#ctx0" brushRef="#br1" timeOffset="11238.84">17070 13362 2597 0,'0'0'36'0,"0"0"23"15,0 0 8-15,0 0 26 0,22 19 23 16,-22-19 19-16,27-2 15 0,-27 2 8 0,38-2 9 15,-14 0 0-15,5 0 6 0,3-2-11 16,2 2-12-16,6-2-15 0,1-1 7 16,-1 1-17-16,-3 0-14 0,-1 2-30 0,3-2-39 15,-7 0-41-15,-1 1-48 0,-4-1-70 16,-3 4-80-16,-3-3-92 0,-1 0-167 0,-6 3-155 16,-14 0-338-16,17 0-374 0</inkml:trace>
  <inkml:trace contextRef="#ctx0" brushRef="#br1" timeOffset="11775.26">17361 13759 2926 0,'0'0'-21'0,"0"0"32"0,0 0 4 16,-28-16 22-16,28 16 22 0,-11-12 18 0,11 12 12 16,-10-9 1-16,10 9-12 0,0 0-8 15,-22-10 0-15,22 10 9 0,0 0 3 16,-22 2 3-16,22-2-6 0,0 0 0 0,-24 12-2 16,18-4 1-16,6-8-7 0,-11 16-4 15,7-4-8-15,4-12-5 0,-9 24-5 16,7-11-5-16,2-13-3 0,-2 26-4 0,2-26-4 15,0 25-1-15,0-25-4 0,4 19-1 16,-4-19-2-16,9 18-2 0,-5-10 0 0,-4-8-5 16,11 9 1-16,-11-9-6 0,0 0-6 15,22 3-12-15,-22-3-14 0,0 0-15 16,26-18-15-16,-15 6-6 0,-3 0-3 0,1-3-2 16,-1-5-1-16,-1-5 3 0,-1 0 3 15,0-1 16-15,-2-1 22 0,-2 1 35 0,0 5 26 16,4 2 13-16,-4-1 8 0,0 5-5 15,0 0-5-15,-2 15-7 0,2-21-6 16,-2 21 12-16,0 0 19 0,0 0 6 0,0 0 7 16,0 0-7-16,0 0-12 0,0 0-9 15,0 0 1-15,0 0-7 0,14 51-6 0,-10-33-5 16,1 0-28-16,1 3-6 0,1 0-24 16,-1 3-23-16,2-4-29 0,-1 3-42 0,-1-2-55 15,0-2-70-15,0-5-65 0,1-1-161 16,0-1-123-16,-3-4-6 0,-4-8-251 15,0 0-183-15</inkml:trace>
  <inkml:trace contextRef="#ctx0" brushRef="#br1" timeOffset="11965.55">17519 13780 2889 0,'6'-18'170'0,"-6"18"-16"0,0 0-18 16,18-13-14-16,-18 13-4 0,18-8 1 15,-4 2-4-15,-14 6-12 0,27-8-11 0,-10 3-12 16,-2 1-11-16,1 0-17 0,-16 4-33 16,32-10-46-16,-17 7-68 0,0-1-75 15,-2 2-51-15,-3-2-70 0,-10 4-122 0,15-9-502 16,-8 4-313-16</inkml:trace>
  <inkml:trace contextRef="#ctx0" brushRef="#br1" timeOffset="12217.44">17714 13643 2778 0,'0'0'15'0,"0"0"70"0,0 0 16 0,0 0 39 16,0 0 31-16,-30 12 23 0,30-12 12 16,0 0 32-16,-2 22-26 0,2-22-9 0,0 24-1 15,0-24-12-15,4 29-14 0,-4-10-7 16,2-1-11-16,0 3-16 0,0-2-14 16,-2 2-16-16,3-2-8 0,-3 2-14 0,2-4-9 15,-2 0-10-15,2-1-8 0,-2-16-6 16,2 25-6-16,-2-25-3 0,2 20-4 0,-2-20-3 15,5 16-8-15,-5-16-17 0,0 0-20 16,14 7-25-16,-14-7-39 0,0 0-35 16,30-17-47-16,-17 4-64 0,1-2-69 0,4-3-49 15,-4-1-119-15,3 0-117 0,5-1-45 16,-8-2-424-16,4 5-552 0</inkml:trace>
  <inkml:trace contextRef="#ctx0" brushRef="#br1" timeOffset="12619.4">17957 13441 3258 0,'0'0'18'0,"0"0"28"16,4-17-3-16,-4 17-4 0,4-13-3 16,-4 13 4-16,0 0 8 0,14-16-6 0,-14 16-1 15,10-7-6-15,-10 7-2 0,15-6-6 16,-15 6 2-16,0 0 9 0,25 0 7 0,-25 0-1 16,0 0 12-16,21 10 13 0,-21-10 10 15,11 15 10-15,-11-15 4 0,5 19 4 16,-5-19-1-16,-2 23 24 0,2-23 6 0,-8 27-18 15,4-14 14-15,4-13 6 0,-8 23-8 16,4-13-9-16,4-10-13 0,-4 18-8 0,4-18-8 16,-2 16-8-16,2-16-9 0,0 0-25 15,10 17-39-15,-10-17-42 0,24 8-51 16,-12-7-59-16,-12-1-77 0,30 3-60 0,-15-3-142 16,1-3-154-16,2 2-30 0,-2-1-373 15,2-2-446-15</inkml:trace>
  <inkml:trace contextRef="#ctx0" brushRef="#br1" timeOffset="29176.47">23279 13064 1000 0,'0'0'272'0,"0"0"-65"0,0 0-56 15,0 0-28-15,0 0-12 0,0 0 5 16,0 0-6-16,0 0-3 0,-21 4 17 15,21-4 8-15,0 0 8 0,0 0-1 0,0 0 3 16,0 0-7-16,0 0-2 0,0 0-2 16,0 0-4-16,0 0-7 0,0 0-9 15,0 0-6-15,0 0-8 0,0 0-14 0,0 0-6 16,0 0-7-16,0 0-6 0,49 8-9 16,-49-8-2-16,33 2-4 0,-11-1-7 15,-2-1 7-15,4 3-2 0,2-3 3 16,3 1-1-16,1 1-1 0,0-2 1 0,-1 2 1 15,-1-2-3-15,2 2 17 0,-2-2 1 0,2 2-5 16,0 0-8-16,-5-2-2 0,-1 0-11 16,-3 2-2-16,0-2 2 0,-4 0-10 15,-17 0-1-15,32 2-2 0,-18-2-5 16,-14 0-2-16,24 1-9 0,-24-1-10 0,19 2-20 16,-9-2-12-16,-10 0-11 0,16 3-8 0,-16-3-6 15,12 0-1-15,-12 0-8 0,0 0-9 16,15 1-19-16,-15-1-25 0,0 0-33 15,0 0-51-15,0 0-35 0,17 0-45 16,-17 0-116-16,0 0-142 0,0 0-323 0,0 0-217 16</inkml:trace>
  <inkml:trace contextRef="#ctx0" brushRef="#br1" timeOffset="29539.58">23457 12967 2509 0,'0'0'-80'0,"0"0"24"0,0 0 19 15,-17-4 36-15,17 4 36 0,0 0 29 16,0 0 34-16,0 0 13 0,0 0 14 15,0 0-4-15,0 0-13 0,0 0 5 0,0 0-4 16,0 0-10-16,0 0-5 0,0 0-6 16,0 0-12-16,0 0-6 0,51-9-7 15,-51 9-5-15,30 0-10 0,-12 0-5 0,3 0-7 16,-1 1-7-16,0-1-9 0,2 0-14 16,3 0-25-16,-3 3-24 0,-2-3-29 15,0 0-30-15,1 0-31 0,0 0-25 0,-21 0-11 16,36-3-13-16,-21 3-8 0,-15 0-9 15,26-1-16-15,-26 1-35 0,18-4-446 16,-7 2 53-16</inkml:trace>
  <inkml:trace contextRef="#ctx0" brushRef="#br1" timeOffset="29955.89">23867 12866 2142 0,'-2'-16'55'0,"2"16"43"0,0 0 15 15,-8-14 17-15,8 14 3 0,0 0 5 0,0 0 9 16,-9-15 12-16,9 15 10 0,0 0-11 15,0 0-13-15,-8-10-16 0,8 10-12 16,0 0-15-16,0 0-10 0,0 0-9 0,0 0-7 16,0 0-5-16,0 0-4 0,0 0-10 15,-12-10-3-15,12 10-4 0,0 0-2 0,0 0-6 16,0 0-3-16,0 0-5 0,0 0 1 16,0 0 0-16,0 0 2 0,0 0-7 0,0 0 0 15,0 0-8-15,0 0 2 0,0 0-7 16,22 40-1-16,-22-40-1 0,17 12-1 15,-6-5 0-15,2 1-1 0,1 0-4 0,0-1 3 16,4 1-12-16,-1 1-7 0,4-1-7 16,0 2-7-16,1-3-5 0,-1 2 0 0,0 0 3 15,-2 0 3-15,-2-2-1 0,0 1 3 16,-3 0-2-16,0-1 6 0,-4 3 3 16,1-1 14-16,-5 3 1 0,-6-12 9 15,6 20 7-15,-6-20 1 0,-2 25 4 0,2-25-2 16,-6 25-1-16,2-11-3 0,-3 0 0 15,7-14-2-15,-10 22-8 0,4-11-8 16,-1 0-17-16,7-11-39 0,-11 16-46 0,11-16-60 16,-5 15-68-16,2-7-70 0,3-8-141 15,0 0-154-15,0 13-329 0,0-13-327 0</inkml:trace>
  <inkml:trace contextRef="#ctx0" brushRef="#br1" timeOffset="32262.45">25353 12485 2696 0,'0'0'-81'0,"-14"-6"35"0,14 6 24 16,0 0 13-16,0 0 25 0,0 0 23 15,0 0 25-15,0 0 27 0,0 0 17 0,0 0 22 16,-17-6 12-16,17 6 6 0,0 0 7 16,0 0 1-16,0 0 1 15,0 0-6-15,0 0-8 0,0 0-14 0,0 0-15 0,0 0-13 16,0 0-14-16,0 0-6 0,0 0-9 15,0 0-17-15,0 0-14 0,0 0-21 0,0 0-11 16,0 0-13-16,0 0-6 0,50-11-11 16,-41 9-2-16,-9 2-7 0,16-2 3 15,-16 2-1-15,11-4 2 0,-11 4 4 0,9-5 1 16,-9 5 7-16,0 0 3 0,13-6 3 16,-13 6 4-16,0 0 0 0,0 0 3 15,0 0-1-15,0 0 1 0,0 0-1 0,0 0 6 16,0 0 2-16,0 0 8 0,0 0 0 15,0 0 0-15,0 0 0 0,-13 50 0 0,11-35 5 16,1 2-6-16,1 2 0 0,-4 4 2 16,2 0 1-16,2-2 4 0,0 7-6 0,-2-2 5 15,2 2-6-15,0 0-1 0,0-3 1 16,0 2-2-16,0-5-2 0,0 0 0 0,0-2 0 16,0 1 10-16,-2-1 0 0,1-4 8 15,1-16-2-15,-4 31 3 0,2-16 12 16,-4-3-5-16,6-12 7 0,-6 19 2 0,6-19 5 15,-8 17 7-15,8-17-4 0,-3 12-3 16,3-12-20-16,0 0 0 0,0 0-8 0,0 0-2 16,0 0-4-16,0 0-6 0,0 0-7 15,0 0-5-15,0 0-11 0,0 0-16 16,27 3-22-16,-27-3-16 0,20-5-24 0,-20 5-33 16,25-8-40-16,-11 6-53 0,-2 0-32 15,-2-2-41-15,-10 4-102 0,22-6-113 0,-10 5-449 16,-12 1-387-16</inkml:trace>
  <inkml:trace contextRef="#ctx0" brushRef="#br1" timeOffset="35553.55">25889 12769 762 0,'0'0'132'0,"0"0"-11"16,0 0-20-16,21 2-1 0,-21-2-5 16,0 0 14-16,0 0 31 0,0 0 17 15,0 0 24-15,0 0 20 0,0 0 5 0,0 0 6 16,0 0-8-16,0 0 1 0,0 0-9 15,19-9-19-15,-19 9-20 0,0 0-13 0,0 0-22 16,4-19-11-16,-4 19-16 0,2-18-10 16,-2 18-8-16,0-25-9 0,0 10-8 0,2-2-8 15,1-2-5-15,-3 0-6 0,2-2-7 16,0 0-2-16,3-2-7 0,0 1-5 16,1 0 0-16,-3 2-2 0,5 0-4 15,2 1 0-15,-4 3-2 0,5 1-5 16,-4 2 5-16,4 2-4 0,0 2-4 0,-11 9 1 15,23-16-3-15,-10 12-1 0,-13 4-2 16,23-2 1-16,-23 2 2 0,27 6-2 0,-14 2 0 16,3 3 0-16,-3 5-1 0,3 3 2 15,-2 2-1-15,0 1 2 0,-1 7-4 0,-2-2 2 16,0-3 1-16,-2 3 1 0,-5-2 3 16,1 0-3-16,-3-3 4 0,-2-1 6 15,-2 0 2-15,0-2 3 0,-5-2 0 0,-2 2-1 16,-2 1 2-16,0-5-3 0,-5 0-4 15,-2-2 1-15,0-3 0 0,-2-1-1 0,-2-1 2 16,3-4-1-16,-1-3 1 0,0-1-1 16,-1-1 0-16,21 1 1 0,-38-12 3 15,21 6 1-15,1-3-2 0,3-2 3 16,1 0 1-16,3-1-3 0,3-1-1 0,6 13-5 16,-2-25 1-16,2 25-4 0,12-25 2 0,-3 14-2 15,5 1-6-15,-1 0-15 0,8-1-24 16,-3 1-27-16,2 1-43 0,0 2-48 15,3-1-58-15,-3 2-44 0,-4-1-79 16,6-1-172-16,-8 1-79 0,2 0-244 0,-3 2-165 16</inkml:trace>
  <inkml:trace contextRef="#ctx0" brushRef="#br1" timeOffset="35847.65">26019 12104 2559 0,'0'0'84'0,"-12"-10"48"16,12 10 1-16,0 0 10 0,0 0 6 15,0 0 7-15,-9-12 0 0,9 12-11 16,0 0-12-16,0 0-16 0,0 0-16 0,0 0-11 16,0 0-23-16,0 0-47 0,0 0-62 15,0 0-78-15,0 0-88 0,0 0-102 0,-2-17-192 16,2 17-408-16,0 0-305 0</inkml:trace>
  <inkml:trace contextRef="#ctx0" brushRef="#br1" timeOffset="36002.37">26113 12057 2772 0,'23'0'89'16,"-23"0"71"-16,0 0 27 0,0 0 13 16,24-3 9-16,-24 3 2 0,0 0-7 0,0 0 2 15,0 0-23-15,20-1-21 0,-20 1-44 16,0 0-49-16,7 1-64 0,-7-1-86 0,0 0-115 16,0 0-126-16,0 0-227 0,0 0-51 15,0 0-317-15,0 0-315 0</inkml:trace>
  <inkml:trace contextRef="#ctx0" brushRef="#br1" timeOffset="36878.51">26691 12607 2721 0,'0'0'-66'0,"0"0"51"0,0 0 48 0,0 0 37 16,0 0 32-16,0 0 15 0,0 0 15 15,0 0 8-15,0 0-2 0,0 0-3 16,-17-16-12-16,17 16-5 0,0 0-12 0,0 0-6 15,0 0-12-15,0 0-3 0,0 0-2 16,0 0-4-16,46-7-3 0,-46 7-6 0,19 0-8 16,-19 0-7-16,19-2-14 0,-19 2-2 15,0 0-14-15,29 2-20 0,-29-2-28 0,19 0-29 16,-19 0-39-16,19 2-35 0,-19-2-39 16,20 0-30-16,-11 2-29 0,-9-2-57 15,21-2-107-15,-11 0-553 0,-10 2-357 0</inkml:trace>
  <inkml:trace contextRef="#ctx0" brushRef="#br1" timeOffset="37398.54">26800 12475 2799 0,'-6'-13'-37'0,"6"13"63"16,0 0 31-16,0 0 30 0,0 0 24 15,0 0 15-15,-3-17 4 0,3 17-6 0,0 0-15 16,0 0-4-16,0 0 1 0,0 0 1 15,0 0 0-15,0 0-4 0,0 0-1 16,-10 44 4-16,9-26-9 0,-4 0-5 0,3 3-11 16,0 4-4-16,0-1-7 0,1 2-8 15,-1-1-3-15,2-2-4 0,-2-1-14 16,2 1-3-16,0-3-6 0,-2 1-24 0,2-3-33 16,0 0-35-16,0-18-45 0,0 27-49 15,0-14-54-15,2-1-52 0,-2-12-82 16,4 15-166-16,-1-9-90 0,-3-6-237 0,10 5-172 15</inkml:trace>
  <inkml:trace contextRef="#ctx0" brushRef="#br1" timeOffset="37731.88">27081 12450 2385 0,'2'-14'-111'0,"-2"14"32"0,2-23 32 16,-2 23 24-16,3-18 29 0,-3 18 36 0,0 0 4 16,0 0 6-16,-9-22 39 0,9 22 28 15,-12-6 17-15,12 6 19 0,0 0 9 16,-24 0-6-16,24 0-4 0,-23 9-11 0,23-9-9 16,-20 19-5-16,6-7-3 0,6 1-7 15,-3 4-6-15,1 0 2 0,3 1-4 16,1 3-10-16,2 1-12 0,-1-1-8 0,3-2-7 15,2 1-8-15,5 0-4 0,-1-2-6 16,5-1-8-16,2 2-4 0,5-4-3 0,-1 0-7 16,6-3-17-16,-1-3-34 0,5-2-38 15,-1-2-45-15,-1-5-43 0,8-1-52 16,-4-3-55-16,0-6-145 0,4-2-155 0,-8 0-423 16,-1-1-422-16</inkml:trace>
  <inkml:trace contextRef="#ctx0" brushRef="#br1" timeOffset="38437.87">27451 12591 2793 0,'0'0'-153'0,"0"0"43"0,0 0 35 16,0 0 28-16,0 0 39 0,-20-34 34 0,20 34 27 16,0 0 16-16,0 0 4 0,0 0-5 0,0 0 5 15,-4-21 7-15,4 21-6 0,0 0 16 16,0-18-4-16,0 18 4 0,0-20-7 16,0 20 0-16,4-25-1 0,-3 10-4 0,1-2-8 15,4-4-9-15,-1-1-6 0,4-1-6 16,-2-2-6-16,2-2-3 0,0 4 3 0,2 1 0 15,0-2-6-15,-2 3-1 0,5 5-3 16,-3-3 2-16,1 3-11 0,1 5-4 0,-2-1-2 16,2 4-6-16,-13 8-1 0,18-5-3 15,-18 5-1-15,0 0 2 0,31 21-1 16,-17-6-3-16,-7 8 1 0,4 2-1 0,1 5-3 16,-2 4 4-16,-3 2-1 0,3 3 0 15,-4 1 1-15,1-3-2 0,-3 2 1 16,-2-1 7-16,0-7 9 0,-2-1 13 15,-2-1 14-15,-4-3 7 0,-1-3 5 0,-2-2-2 16,-1-4 0-16,-4-2-5 0,-3-3 3 16,0-5 2-16,-2-1-2 0,-1-3-3 0,20-3-7 15,-38-7-1-15,19 0 17 0,-2-7-6 16,0 3-8-16,4-4-5 0,-1-1-2 16,7 0-2-16,-3-2-8 0,9 3 1 0,-3 2-13 15,8 13 4-15,0-27-2 0,0 27-9 16,13-25-9-16,-1 14-18 0,0-1-25 0,4 1-34 15,4 0-38-15,-1 1-45 0,0 0-51 16,2 5-48-16,1-5-62 0,-6 3-128 16,2 0-158-16,-7 2-341 0,5-2-364 0</inkml:trace>
  <inkml:trace contextRef="#ctx0" brushRef="#br1" timeOffset="38850.45">27573 11943 2753 0,'0'0'-124'0,"0"0"28"0,0 0 13 16,0 0 20-16,0 0 40 0,0 0 33 0,0 0 44 15,0 0 17-15,0 0 16 0,0 0 4 16,0 0 7-16,0 0 16 0,0 0 17 0,0 0 4 16,0 0 7-16,0 0-11 0,0 0-10 15,0 0-9-15,0 0-21 0,0 0-7 16,0 0-10-16,-34-13-12 0,34 13-7 16,0 0-1-16,0 0-6 0,0 0-3 0,0 0-9 15,19-23-2-15,-19 23-3 0,0 0-2 16,17-6 0-16,-17 6 0 0,0 0 1 15,0 0 3-15,0 0 9 0,0 0 3 0,0 0-3 16,0 0-1-16,27 14-5 0,-27-14-3 16,0 0-6-16,0 0-21 0,0 0-43 0,0 0-66 15,0 0-88-15,4 8-83 0,-4-8-227 16,0 0-101-16,0 0-305 0,0 0-297 16</inkml:trace>
  <inkml:trace contextRef="#ctx0" brushRef="#br1" timeOffset="42734.28">28188 12527 2664 0,'0'0'-80'0,"0"0"31"16,0 0 43-16,0 0 22 0,0 0 33 15,0 0 34-15,0 0 24 0,0 0 17 0,-8-12 12 16,8 12 4-16,0 0-2 0,0 0-2 16,0 0-7-16,0 0-5 0,0 0-4 15,0 0-8-15,0 0-7 0,0 0-9 0,0 0-7 16,0 0-13-16,0 0-10 0,0 0-6 16,0 0-7-16,0 0-5 0,0 0-5 15,0 0-3-15,0 0-6 0,0 0-4 0,56 10-3 16,-56-10-3-16,23 2-2 0,-23-2-3 15,25 4 0-15,-12-4-2 0,-13 0-2 0,28 2-3 16,-28-2 4-16,22 2-7 0,-22-2 1 16,23 1-8-16,-23-1-16 0,20 3-22 15,-20-3-23-15,0 0-38 0,22 1-49 0,-22-1-62 16,0 0-59-16,0 0-82 0,12 0-152 16,-12 0-460-16,0 0-398 0</inkml:trace>
  <inkml:trace contextRef="#ctx0" brushRef="#br1" timeOffset="42985.23">28280 12465 2800 0,'0'0'-70'0,"-11"-11"63"0,11 11 43 0,0 0 37 16,0 0 37-16,-8-11 21 0,8 11 19 16,0 0 5-16,0 0-9 0,0 0-6 15,0 0-7-15,0 0-9 0,0 0-3 0,0 0-8 16,0 0-7-16,0 0-9 0,0 0-12 15,0 0-10-15,25-15-7 0,-25 15-9 0,0 0-5 16,27 0-5-16,-27 0-5 0,22 0-14 16,-22 0-24-16,22 0-23 0,-22 0-38 0,25-2-44 15,-25 2-49-15,24 2-48 16,-8-2-48-16,-6 0-61 0,-10 0-125 0,26-4-139 16,-16 4-279-16,3-2-191 0</inkml:trace>
  <inkml:trace contextRef="#ctx0" brushRef="#br1" timeOffset="43934.5">29055 12119 2402 0,'0'0'-89'0,"0"0"24"0,0 0 22 0,0 0 14 16,0 0 37-16,0-23 23 0,0 23 19 16,0 0 20-16,0 0 14 0,0 0 8 0,0 0 3 15,0 0 3-15,0 0-5 0,0 0-4 16,0-17-4-16,0 17 5 0,0 0 17 15,0 0-2-15,0 0 0 0,0 0-7 16,0 0 1-16,0 0-3 0,0 0-1 0,-7 60-4 16,5-44 11-16,-2 1-5 0,2 2-1 15,0 3-8-15,0 2-6 0,-2 3-15 0,2 2-1 16,0-3-14-16,-1 1 2 0,0 2-24 16,3-3-5-16,0 1-2 0,-2-1 0 0,2-2-5 15,0-4 2-15,0 0-10 0,0-2-17 16,0-18-24-16,0 29-32 0,0-29-32 15,2 23-45-15,-2-23-45 0,3 17-33 0,-3-17-28 16,0 0-40-16,0 0-106 0,9 9-530 16,-9-9-325-16</inkml:trace>
  <inkml:trace contextRef="#ctx0" brushRef="#br1" timeOffset="44221.73">29218 12346 2708 0,'0'0'-93'0,"0"0"22"0,0 0 26 0,0 0 24 15,0 0 33-15,0 0 13 0,0 0 26 16,0 0 12-16,0 0 3 0,0 0 1 0,-36-3 7 16,36 3 14-16,0 0 9 0,-30 8 15 15,30-8-3-15,-21 11 0 0,21-11-9 0,-20 5-6 16,20-5-4-16,-16 8-5 0,16-8-8 16,-15 7-2-16,15-7-6 0,-13 8-3 15,13-8-7-15,-8 11 0 0,8-11-4 16,-5 16-5-16,5-16-1 0,0 0-4 0,1 26-2 15,-1-26-8-15,12 22-2 0,-5-9-2 16,1 0-5-16,3 0-2 0,-1 1-10 0,1-1-34 16,2-1-40-16,-3-1-57 0,2-2-59 15,2 3-58-15,-2-5-71 0,-1 1-140 16,-1-3-509-16,1 1-387 0</inkml:trace>
  <inkml:trace contextRef="#ctx0" brushRef="#br1" timeOffset="44797.57">29353 12531 2755 0,'0'0'-115'0,"0"0"37"0,0 0 18 15,0 0 28-15,0 0 17 0,0 0 44 16,0 0 11-16,0 0 8 0,0 0 13 0,8 40 11 15,-8-40-3-15,2 19-1 0,-2-19-2 16,-2 23-11-16,2-23 1 0,-2 23-3 16,2-23-3-16,0 19-1 0,0-19-1 0,0 0-2 15,-2 23 7-15,2-23 7 0,0 0 1 16,0 16-4-16,0-16-6 0,0 0-1 16,0 0-7-16,0 0-2 0,0 0-4 0,0 0-5 15,0 0 3-15,0 0-1 0,0 0-7 16,26-44-3-16,-20 35 3 0,-6 9 1 15,15-20 4-15,-11 10-1 0,-4 10-5 0,13-13-3 16,-13 13 2-16,13-8-2 0,-13 8 7 16,0 0 0-16,0 0-2 0,0 0-3 15,0 0-3-15,27 19-2 0,-27-19-2 0,7 19-3 16,-7-19 0-16,6 17-1 0,-6-17-3 16,4 13 1-16,-4-13-1 0,4 14-1 0,-4-14 3 15,0 0 1-15,4 15-1 0,-4-15-2 16,0 0-2-16,0 0-1 0,0 0-1 0,0 0 0 15,0 0 0-15,0 0-2 0,0 0 0 16,30-25 5-16,-30 25 1 0,11-17 11 16,-11 17 17-16,8-14-3 0,-8 14 5 15,10-10 1-15,-10 10 1 0,0 0 9 0,16-7 0 16,-16 7 23-16,0 0-11 0,0 0-3 16,18 17-13-16,-18-17-2 0,11 19 3 0,-7-9-14 15,3 3-15-15,-3-1-33 0,2 1-28 16,-1-3-42-16,1 0-53 0,-6-10-71 15,8 16-59-15,-6-7-110 0,-2-9-178 0,9 9-57 16,-9-9-275-16,9 5-254 0</inkml:trace>
  <inkml:trace contextRef="#ctx0" brushRef="#br1" timeOffset="45120.59">29866 12317 2689 0,'2'-21'-31'0,"-2"21"46"0,0 0 32 0,0 0 42 15,0 0 28-15,0 0 5 0,0 0-4 16,0 0-11-16,0 0-4 0,0 0-11 15,0 0 4-15,-20 50-3 0,18-34-2 0,0 3-11 16,2-2-4-16,-2 3-5 0,2 1-10 16,0 2-5-16,0-2-3 0,2-3-10 15,0 2-1-15,0-1-7 0,0-4-18 0,-2-15-34 16,2 27-41-16,-2-27-55 0,4 17-87 16,-4-17-110-16,10 10-203 0,-10-10-416 15,0 0-335-15</inkml:trace>
  <inkml:trace contextRef="#ctx0" brushRef="#br1" timeOffset="45253.01">29921 12265 2852 0,'-3'-16'16'0,"3"16"10"0,0 0-8 16,-2-17-4-16,2 17-1 0,0 0-16 0,0 0-31 16,0 0-72-16,0 0-107 0,0 0-212 15,-4-10-254-15,4 10 78 0</inkml:trace>
  <inkml:trace contextRef="#ctx0" brushRef="#br1" timeOffset="45709.18">30137 12527 1974 0,'18'-15'16'15,"-18"15"36"-15,0 0 5 0,0 0 14 16,0 0 9-16,0 0 18 0,0 0 13 16,0 0 4-16,0 0 3 0,0 0-3 0,0 0 0 15,0 0-6-15,0 0-10 0,-50 27-6 16,41-16-5-16,1 1-8 0,2-1-9 16,-1 2-4-16,0 0-7 0,7-13-9 15,-8 22-1-15,8-22-6 0,-2 22-5 0,2-22-2 16,2 17-3-16,-2-17-6 0,4 18-1 15,-4-18-3-15,13 11-7 0,-13-11-5 0,17 5-2 16,-17-5-1-16,17 3 2 0,-17-3-2 16,0 0 1-16,26-12 1 0,-26 12 7 15,16-17 6-15,-6 7 8 0,0-2 16 0,-10 12 16 16,12-16 20-16,-6 8 14 0,-6 8 2 16,13-13-24-16,-13 13-3 0,11-10-6 15,-11 10 24-15,0 0 35 0,0 0-12 0,0 0-3 16,0 0-11-16,0 0-13 0,19 29-8 15,-15-16-11-15,-4-13-5 0,8 27-10 0,-4-12-9 16,0 0-27-16,4 2-50 0,-4-1-59 16,0 1-76-16,2-2-99 0,-4 1-132 0,0-5-233 15,-2 0 18-15,0-11-408 0,0 0-522 16</inkml:trace>
  <inkml:trace contextRef="#ctx0" brushRef="#br1" timeOffset="61567.2">17003 15343 3071 0,'-2'-14'-103'0,"2"14"40"0,-3-22 3 16,3 22 21-16,-2-16 17 0,2 16 23 15,0 0 26-15,0 0 22 0,0-20 11 16,0 20 14-16,0 0-7 0,0 0 0 0,0 0 17 16,0 0 9-16,0 0-4 0,0 0 3 15,0 0-4-15,0 0-9 0,0 0-6 0,20 42-9 16,-18-24-5-16,0 4-4 0,0 2-6 16,0 3-6-16,0-1-4 0,-2 6-6 15,0 0-3-15,-2 0-1 0,0 3-2 0,0 1 0 16,0-4-8-16,0-2 1 0,-1 1-3 15,-1-3-3-15,2-1 4 0,-2-2-5 0,2-4 1 16,-1 0-2-16,3-4-1 0,-2 1 0 16,2-18 6-16,-2 24 4 0,0-11 6 15,2-13 8-15,0 19 1 0,0-19 4 16,2 18 10-16,-2-18 10 0,4 14 3 0,-4-14-5 16,11 14-9-16,-11-14-2 0,17 12-6 15,-5-7-7-15,2 1-1 0,-14-6 7 0,31 8-15 16,-14-5-4-16,2 1-1 0,0-4-20 15,0 2-32-15,1-2-44 0,0 0-58 16,-20 0-66-16,39 0-58 0,-23 0-105 16,4-2-156-16,-4 2-75 0,-1-1-282 0,-15 1-242 15</inkml:trace>
  <inkml:trace contextRef="#ctx0" brushRef="#br1" timeOffset="61949.55">17511 15837 2553 0,'4'-19'-44'0,"-4"19"62"16,4-16 9-16,-4 16 5 0,0 0 5 0,0 0-3 16,-8-21 7-16,8 21 13 0,0 0 17 15,0 0 7-15,-25-2 3 0,25 2-2 16,0 0 2-16,-28 14-11 0,28-14-4 0,-20 16-8 16,12-6-2-16,0 2-8 0,1-2 0 15,7-10-4-15,-8 25-5 0,6-15-5 0,2-10-3 16,-2 22-4-16,2-22-2 0,4 19-5 15,-4-19-1-15,6 15-5 0,-6-15 0 16,11 9-5-16,-11-9-6 0,12 6 2 16,-12-6-8-16,0 0 3 0,0 0-2 0,30-7-2 15,-30 7 5-15,13-10 11 0,-13 10 18 16,11-13 10-16,-11 13 27 0,6-12 17 0,-6 12 10 16,0 0 4-16,8-15-3 0,-8 15-11 15,0 0-8-15,0 0-6 0,9-9-10 16,-9 9 0-16,0 0-10 0,0 0-8 0,0 0-1 15,0 0-9-15,21 18-33 0,-21-18-31 16,11 14-45-16,-11-14-61 0,10 17-59 0,-4-7-57 16,-6-10-112-16,11 14-190 0,-6-6-400 15,-5-8-388-15</inkml:trace>
  <inkml:trace contextRef="#ctx0" brushRef="#br1" timeOffset="66541.42">17913 15754 1392 0,'0'0'180'0,"0"0"-32"0,0 0-43 15,32-22-14-15,-32 22-20 0,10-11 0 0,-10 11-8 16,10-14 16-16,-10 14 28 0,8-12 11 15,-8 12 4-15,0 0-5 0,6-16 0 16,-6 16 1-16,0 0 3 0,0 0-9 0,2-17-12 16,-2 17-10-16,0 0-10 0,0 0-11 15,0 0-8-15,0 0-6 0,0 0-5 16,0 0-5-16,-40 30-2 0,33-17-4 0,1 3-6 16,1-3-2-16,-1 2-2 0,2 1-3 15,4-16-6-15,-5 30 2 0,3-17-1 0,2-13-1 16,0 26-4-16,0-26-4 0,2 20 6 15,-2-20-3-15,7 17 1 0,-7-17-3 16,8 12 2-16,-8-12-5 0,0 0 3 0,18 1-3 16,-18-1-1-16,0 0-2 0,0 0-1 15,22-30 0-15,-14 14-3 0,-4-4 0 16,0-5-6-16,0-6-6 0,0-3 0 0,-2-4-3 16,0-4 0-16,-2-1-1 0,2 0 2 15,-2 1 1-15,0 1 0 0,2 2 1 16,-2 7 3-16,0 1-2 0,0 3 8 15,0 5 3-15,0 2-1 0,-2 2-1 0,2 2-2 16,0 17 1-16,2-28-2 0,-2 28 11 0,0 0 17 16,-2-14 7-16,2 14 3 0,0 0 2 15,0 0 8-15,0 0-4 0,0 0 5 16,-2 71-9-16,4-47-2 0,0 3-3 0,2 4-1 16,-1-2-1-16,1 6-7 0,2 1-2 15,-1 2-4-15,-1-2-6 0,2 1-33 16,-2-3-38-16,3 0-49 0,1-3-61 0,-2-3-58 15,-2-5-87-15,6 1-190 0,-6-6-445 16,0-2-374-16</inkml:trace>
  <inkml:trace contextRef="#ctx0" brushRef="#br1" timeOffset="66891.81">18315 15479 2951 0,'2'-17'-15'0,"-2"17"13"0,0 0-7 15,0 0 15-15,0 0-6 0,0 0 11 0,0 0 12 16,0 0 21-16,-27 41 12 0,21-26 8 16,2 2 7-16,-2 1 5 0,2 1-4 0,2 0-2 15,-2-1-9-15,2 4-8 0,-2-2-5 16,4 0-9-16,-2-3-1 0,0 2 0 16,2-19-8-16,0 30-31 0,2-18-32 0,-2-12-40 15,2 21-58-15,0-12-70 0,-2-9-109 16,0 0-593-16,0 0-292 0</inkml:trace>
  <inkml:trace contextRef="#ctx0" brushRef="#br1" timeOffset="67007.57">18274 15383 2918 0,'0'0'38'0,"0"0"-15"0,0-25-29 16,0 25-71-16,0 0-38 0,0 0-29 0,8-8-56 15,-8 8-128-15,0 0-338 0,0 0 101 16</inkml:trace>
  <inkml:trace contextRef="#ctx0" brushRef="#br1" timeOffset="67435.53">18516 15730 2031 0,'0'0'15'0,"0"0"37"15,0 0-10-15,0 0 16 0,0 0 14 16,0 0 16-16,0 0 1 0,-38 7 5 0,38-7 4 16,-17 14-5-16,11-6-3 0,6-8-4 15,-13 22-8-15,7-8-9 0,1-1-5 0,1 1-3 16,0 1-7-16,4-15-4 0,-2 24-5 16,2-24-7-16,2 23 1 0,-2-23-2 15,4 21-6-15,-4-21 4 0,9 16-6 0,-9-16-3 16,10 7 2-16,-10-7-5 0,0 0-5 15,0 0-1-15,0 0 1 0,0 0-1 16,32-19 1-16,-32 19 5 0,8-23 4 0,-4 10 12 16,1-2 21-16,0 1 17 0,-5 14 13 15,4-22 1-15,-4 22 0 0,4-20-6 16,-4 20-9-16,4-15-12 0,-4 15-9 0,0 0 7 16,0 0-1-16,8-8-3 0,-8 8-6 15,0 0-2-15,0 0-8 0,13 29-5 16,-13-29-7-16,11 26-3 0,-7-12-29 15,2 1-35-15,-3 3-54 0,1-1-58 0,2 2-75 16,-4-2-102-16,-2-2-208 0,2 2-68 16,-2-17-291-16,-2 29-271 0</inkml:trace>
  <inkml:trace contextRef="#ctx0" brushRef="#br1" timeOffset="67768.68">17886 16223 2615 0,'-14'8'-88'0,"14"-8"27"16,0 0 7-16,0 0 18 0,0 0 13 0,0 0 18 15,0 0 33-15,51 0 27 0,-51 0 23 16,38-4 22-16,-12 3 20 0,4-2 14 0,-1 0 5 16,5 2 1-16,0-3-6 0,4-3-12 15,1 4-11-15,0-1-10 0,-3 0-16 16,0 0-5-16,3-2-15 0,-7 5-8 16,-3-4-11-16,3 1-18 0,-5 3-39 15,-4-2-37-15,1 2-49 0,-1-1-59 0,-4 4-57 16,-19-2-105-16,27 1-626 0,-27-1-362 0</inkml:trace>
  <inkml:trace contextRef="#ctx0" brushRef="#br1" timeOffset="68292.78">18282 16547 2856 0,'0'0'28'16,"0"0"56"-16,0 0-4 0,0 0-4 16,-34-11-10-16,34 11-6 0,-16-7-8 0,16 7-5 15,-14-8 7-15,14 8-2 0,-17-8 2 16,17 8 1-16,-20-5-2 0,20 5-6 16,-20 0 2-16,20 0-1 0,-22 7 6 0,22-7-1 15,-19 14-8-15,9-5-1 0,2 2-4 16,1 3-5-16,0-1-3 0,1 2-4 0,2 0-3 15,0-1-1-15,2 1-1 0,0 1-5 16,2-5 0-16,0-11-5 0,2 22 3 16,0-10-2-16,-2-12 2 0,4 17 1 0,-4-17-7 15,8 9 3-15,-8-9-9 0,0 0-8 16,20 7-3-16,-20-7-8 0,0 0-12 16,0 0-9-16,27-23-5 0,-21 10-7 15,1-3-12-15,-3-1-13 0,3-8-3 0,-3 1 5 16,0-3 7-16,0-2-2 0,0 0 23 15,-4 3 24-15,0 1 18 0,0 4 28 16,0 2 18-16,0 0 6 0,0 19-1 0,-2-30-5 16,0 16-8-16,2 14 2 0,0 0 16 0,0-19 6 15,0 19 5-15,0 0-2 0,0 0-8 16,0 0-5-16,0 0-4 0,0 0-4 16,10 58-3-16,-6-40-1 0,4 4-7 0,-2-2-1 15,2 3-10-15,-2 0-12 0,1 0-35 16,1-2-37-16,-2-2-55 0,5 2-71 0,-4-3-56 15,-1-6-124-15,0 2-176 0,0-3-366 16,0-4-306-16</inkml:trace>
  <inkml:trace contextRef="#ctx0" brushRef="#br1" timeOffset="68475.66">18292 16577 2929 0,'0'0'71'0,"0"0"1"16,2-19-9-16,-2 19-7 0,10-13-6 15,-10 13-8-15,15-13 0 0,-2 6-2 16,-13 7 1-16,25-14-7 0,-12 8-3 0,2 1 1 16,2-3-11-16,-2 2-16 0,-1 1-34 0,1-1-47 15,0 1-46-15,-4 1-36 16,-11 4-32-16,16-6-69 0,-16 6-570 0,12-12-159 16</inkml:trace>
  <inkml:trace contextRef="#ctx0" brushRef="#br1" timeOffset="68733.2">18440 16397 2455 0,'0'0'9'0,"-15"-8"39"0,15 8-1 16,0 0 12-16,0 0 9 0,0 0 5 16,0 0 1-16,0 0 9 0,-6 30 13 15,6-30 11-15,0 0 0 0,8 35 7 0,-4-19 2 16,-1 0 3-16,1 1 10 0,-2 2-10 16,0-1-2-16,0 0-4 0,2 0-9 15,-2-1-8-15,0-2-6 0,-2-15-6 0,5 27-15 16,-3-15-5-16,-2-12-3 0,5 19-7 15,-5-19-5-15,4 15-4 0,-4-15-7 16,6 12-3-16,-6-12-15 0,0 0-20 0,16 3-20 16,-16-3-27-16,0 0-33 0,0 0-36 0,34-15-42 15,-34 15-24-15,20-11-20 0,-12 7-29 16,-1-4-66-16,-7 8-171 0,14-13-457 16,-10 7-333-16</inkml:trace>
  <inkml:trace contextRef="#ctx0" brushRef="#br1" timeOffset="70406.81">19259 16243 3014 0,'0'0'97'0,"0"0"0"0,0 0-17 16,0 0-9-16,0 0-7 0,0 0-5 15,0 0-12-15,0 0-1 0,0 0-3 0,32-24-4 16,-32 24-5-16,29-4-3 0,-11-2-3 16,-2 2-3-16,1 4-1 0,-17 0-5 15,32-7-13-15,-15 6-35 0,-17 1-44 16,27-4-62-16,-27 4-54 0,22-3-77 0,-22 3-171 15,15-3-392-15,-15 3-159 0</inkml:trace>
  <inkml:trace contextRef="#ctx0" brushRef="#br1" timeOffset="70596.33">19365 16122 2481 0,'0'0'67'0,"0"0"34"15,0 0-13-15,0 0-3 0,0 0 8 0,0 0 2 16,0 0-8-16,0 0-4 0,0 0-5 15,-2 41-7-15,2-41-9 0,10 27-5 16,-6-12-8-16,1 0-5 0,2 2-1 16,-3 0-9-16,2-1-26 0,-2 0-47 0,0 0-44 15,2 1-60-15,1-4-61 0,-2 0-127 16,1-1-533-16,0-3-220 0</inkml:trace>
  <inkml:trace contextRef="#ctx0" brushRef="#br1" timeOffset="71126.98">19831 15470 2692 0,'0'0'16'0,"0"0"12"0,0 0-2 0,0 0 2 15,0 0-9-15,0 0 1 0,0 57 2 16,4-30-8-16,-2 5-7 0,4 3 10 0,-4 2-4 15,5-2 1-15,-3 4 4 0,0-1 3 16,3 0-5-16,-3-5 8 0,0-1-12 16,0-2 8-16,1-1-10 0,-3-4 4 0,2-1-6 15,-2-5 8-15,0-1-9 0,0-2-6 16,-2-16-13-16,2 22-12 0,-2-22-41 16,0 0-23-16,-6 17 3 0,6-17-10 15,0 0 21-15,0 0 21 0,0 0-2 0,-23-38-4 16,16 15-37-16,3-6-13 0,2-11-28 0,0-5 12 15,0-12-14-15,0 3 50 0,4 2 44 16,0 2 27-16,4 1 43 0,1 10-4 16,3 3 17-16,3 2-2 0,-1 6-7 0,2 6 7 15,0 3-9-15,1 1 7 0,2 3 4 16,-2 5 2-16,-3 3-6 0,4 3 24 16,-16 4-5-16,20 0 13 0,-20 0 8 0,18 11-1 15,-18-11 0-15,4 22 1 0,-6-7-1 16,2-15 2-16,-9 34 11 0,0-13 14 15,-1 4 11-15,0-3 7 0,-1 1 5 0,0 2 0 16,3 0-8-16,-3-1-5 0,5 2-9 16,0 0-5-16,-1-1-8 0,5 0-11 0,2-5-5 15,0 4-10-15,4-2-7 0,1 0-4 16,5 0-15-16,1-2-35 0,1-4-50 16,6 0-62-16,0-1-71 0,4-5-57 0,-1-1-118 15,4-4-624-15,0-1-439 0</inkml:trace>
  <inkml:trace contextRef="#ctx0" brushRef="#br1" timeOffset="71450.2">20411 15898 3209 0,'0'0'98'0,"0"0"11"0,-15-22-12 0,15 22-8 16,0 0-7-16,-30 5-2 0,30-5-3 16,-26 9-3-16,12-1-7 0,2-1 0 0,-2 3 0 15,2 0-1-15,1-1-6 0,3 2-6 16,8-11-4-16,-13 20-7 0,9-12-4 0,4-8 0 15,-2 18-6-15,2-18-2 0,0 0-10 16,11 18-15-16,-11-18-19 0,14 11-11 16,-14-11-15-16,19 0-11 0,-19 0-9 0,0 0-4 15,30-11 2-15,-30 11 7 0,16-10 15 16,-16 10 17-16,18-10 20 0,-18 10 20 16,12-6 18-16,-12 6 13 0,0 0 2 15,15-7 9-15,-15 7 8 0,0 0 3 0,0 0-7 16,0 0-5-16,28 11-12 0,-28-11 3 15,16 10-6-15,-6-1-19 0,0 0-30 16,0-2-34-16,1 0-47 0,2 1-49 0,-1 2-71 16,-1-3-83-16,1 1-191 0,2 0-119 15,-14-8-294-15,20 11-271 0</inkml:trace>
  <inkml:trace contextRef="#ctx0" brushRef="#br1" timeOffset="71850.25">20974 15572 2668 0,'0'0'-31'16,"0"0"37"-16,0 0 24 0,-4-18 17 15,4 18 17-15,0 0 11 0,0 0 1 0,0 0 8 16,0 0-3-16,0 0 9 0,-9 50-1 15,7-33-1-15,2-17 1 0,2 38-3 16,-2-17-9-16,0 0-10 0,2-1-5 16,-2-1-5-16,5 0-8 0,-5-3-8 0,2 2-36 15,-2-18-42-15,4 26-59 0,-2-14-56 16,-2-12-55-16,4 13-197 0,0-6-507 16,-4-7-304-16</inkml:trace>
  <inkml:trace contextRef="#ctx0" brushRef="#br1" timeOffset="71996.65">20980 15335 2846 0,'0'0'102'15,"-4"-22"26"-15,4 22-22 0,0 0-38 16,0 0-61-16,-2-15-59 0,2 15-49 16,0 0-51-16,0 0-63 0,0 0-171 0,0 0-348 15,0 0-5-15</inkml:trace>
  <inkml:trace contextRef="#ctx0" brushRef="#br1" timeOffset="72450.58">21336 15741 2242 0,'0'0'31'15,"0"0"24"-15,0 0 14 0,-45 4 16 16,45-4 2-16,-21 6 5 0,21-6 2 16,-21 11-7-16,11-6-10 0,-4 3-4 15,4 3-8-15,10-11-8 0,-15 18-3 0,11-7-7 16,4-11 3-16,-2 16-13 0,2-16 0 16,0 0-4-16,4 25 1 0,-4-25-8 0,7 11-2 15,-7-11-4-15,10 8-4 0,-10-8-13 16,15 4-11-16,-15-4-11 0,0 0-6 0,0 0-7 15,29-16 0-15,-29 16 0 0,14-19 9 16,-8 6 17-16,0 1 10 0,-2-1 22 16,-4 13 25-16,9-26 20 0,-7 16 18 15,-2 10 6-15,6-19-4 0,-6 19-5 0,4-16-8 16,-4 16-9-16,0 0-6 0,7-13 7 16,-7 13 31-16,0 0 6 0,0 0 2 15,0 0-6-15,0 0-7 0,29 25-3 16,-21-15-36-16,2 3 1 0,-2 0-12 0,0 1-6 15,3-2-1-15,-1 4-16 0,-1-3-20 16,-1 1-36-16,1 0-48 0,-1-4-62 0,0 4-74 16,2-2-70-16,-4-3-167 0,-2 1-133 15,0-3-371-15,-4-7-390 0</inkml:trace>
  <inkml:trace contextRef="#ctx0" brushRef="#br1" timeOffset="90501.08">24725 15773 2840 0,'0'0'-105'0,"2"-16"16"15,-2 16 64-15,0 0 44 0,0 0 36 0,0 0 31 16,0 0 14-16,0 0 25 0,0 0 17 16,0 0 20-16,0 0 10 0,0 0 5 15,0 0 2-15,0 0-13 0,0 0 0 0,0 0-5 16,0 0-26-16,0 0-23 0,4-17-12 15,-4 17-13-15,12-8-9 0,-12 8-7 16,22-6-10-16,-7 1-10 0,2 1-3 16,1 0-10-16,-1 0 2 0,3 0-10 0,-1 0-10 15,3 2-20-15,-6-2-31 0,3 1-28 16,-2-1-41-16,-17 4-54 0,34-5-60 0,-22 2-57 16,-1 2-84-16,1-1-159 0,-12 2-71 15,12-7-303-15,-12 7-265 0</inkml:trace>
  <inkml:trace contextRef="#ctx0" brushRef="#br1" timeOffset="90660.61">24731 15608 3020 0,'-14'-7'153'16,"14"7"-20"-16,0 0-33 0,0 0-34 16,0 0-14-16,0 0-5 0,0 0-5 0,42-25-5 15,-24 21-8-15,-3 0-28 0,5 0-31 16,-2 1-41-16,2 1-48 0,-2-3-53 0,0 2-72 15,1 1-171-15,-3 0-396 16,-16 2-129-16</inkml:trace>
  <inkml:trace contextRef="#ctx0" brushRef="#br1" timeOffset="91210.49">25244 15321 2553 0,'0'0'62'0,"0"0"18"16,0 0-11-16,0-22-10 0,0 22-3 0,0 0-6 15,0 0 0-15,4-13-9 0,-4 13-3 16,0 0 1-16,0 0 14 0,0 0 2 15,0 0 13-15,0 0-5 0,0 0-4 0,20 36-6 16,-17-23-6-16,-1 5-2 0,2 1-7 16,1 0-3-16,1 1-2 0,1 4 0 15,-1-1-4-15,0-1 1 0,-2 0-2 0,2-4 2 16,-1 2 2-16,1-3-1 0,2-1-2 16,-3-3 2-16,1 3-4 0,2-5 2 0,0 1-6 15,-8-12 2-15,16 18-2 0,-8-13-1 16,-8-5-3-16,19 3-2 0,-19-3-2 15,22 0-2-15,-22 0-4 0,27-17-5 0,-14 4-8 16,1-6 4-16,-1-1-7 0,5-8-5 16,-6-1 3-16,3 0 1 0,-3-1 12 0,-5 1 10 15,-1 7 13-15,0-6 8 0,-2 5-4 16,0 4 1-16,-2 0-5 0,-2 2-5 16,0 17 1-16,-10-29 2 0,4 18-2 15,6 11 11-15,-11-15 4 0,11 15 5 16,-17-13 3-16,17 13-4 0,0 0-7 0,-17-1 1 15,17 1-4-15,0 0-1 0,0 0-13 0,-16 19-23 16,16-19-38-16,0 0-37 0,2 27-51 16,-2-27-47-16,10 27-46 0,-5-14-55 15,1 0-139-15,0 1-147 0,3-1-292 0,3 1-208 16</inkml:trace>
  <inkml:trace contextRef="#ctx0" brushRef="#br1" timeOffset="91628.52">25925 15483 2542 0,'12'-13'-28'0,"-12"13"40"0,9-8-5 0,-9 8 1 16,0 0 1-16,0 0-5 0,0 0 13 16,0 0 21-16,0 0 20 0,0 0 24 15,0 0 17-15,0 0 2 0,-57 8 12 0,45 1-10 16,12-9-8-16,-19 20-3 0,9-10-9 15,3 3-11-15,0-1-4 0,3 1-7 16,4-13-3-16,-4 25-7 0,4-25-2 0,2 21-10 16,-2-21 1-16,6 16-5 0,-6-16 0 15,11 16-6-15,-11-16 1 0,13 9-3 16,-13-9-8-16,14 1-1 0,-14-1-2 0,0 0-5 16,0 0 0-16,19-19-2 0,-19 19 0 15,11-23-2-15,-7 12 13 0,0-3 13 16,-4 14 23-16,5-23 17 0,-5 23 15 0,7-18 10 15,-7 18-11-15,3-15 5 0,-3 15-11 16,0 0 18-16,6-10-3 0,-6 10 0 0,0 0-3 16,0 0-16-16,0 0-4 0,32 23-8 15,-24-13-5-15,2 4-10 0,1-1-25 16,0 4-43-16,0 2-44 0,-2 1-65 0,0-2-90 16,-1 4-78-16,-2-3-173 0,-4-1-133 0,0 2-8 15,-4-1-326-15,-2 1-346 0</inkml:trace>
  <inkml:trace contextRef="#ctx0" brushRef="#br0" timeOffset="115551.28">609 16612 1380 0,'0'0'-2'0,"3"-15"16"0,-3 15 14 0,0 0 1 15,0 0 6-15,0 0 13 0,0 0 5 16,0 0 16-16,0 0 7 0,0 0 22 16,0 0 6-16,0 0 17 0,20-4 7 0,-20 4 4 15,0 0-4-15,0 0 6 0,22 2-2 16,-22-2-13-16,0 0 0 0,29 2-10 0,-29-2-13 16,25 0-8-16,-10-2-8 0,-15 2-6 15,39 0 2-15,-21-2 3 0,4 2-4 16,-1-2 0-16,1 2 1 0,0-1-1 0,4 1-5 15,-4 0-6-15,3-3-8 0,-3 3-4 16,5-1-4-16,0 1-6 0,-4 0-6 16,0-2-3-16,2 2-5 0,-2 0-1 0,0-3-5 15,2 3-2-15,-5 0-1 0,4 0-3 16,-1-1-1-16,-2 2-2 0,2-2-1 16,-2 2-1-16,1-1-2 0,-1 0 2 0,-1 0 2 15,3 3-4-15,-6-3-2 0,6 0 8 16,-5 0-6-16,2 0 2 0,-2 0-1 0,1 0-2 15,-19 0-2-15,37 0 2 0,-20 0-3 16,-17 0 1-16,32-3-2 0,-15 2 2 16,-17 1 3-16,27-3 3 0,-10-1 2 15,-17 4 4-15,25-1-2 0,-25 1 4 0,24-3 1 16,-24 3 3-16,20-3 2 0,-20 3 6 16,18-1-5-16,-18 1 4 0,0 0-8 0,21-4 0 15,-21 4-3-15,0 0-4 0,0 0-10 16,21-3-19-16,-21 3-34 0,0 0-55 15,0 0-78-15,11-1-83 0,-11 1-169 0,0 0-181 16,0 0-363-16,0 0-427 0</inkml:trace>
  <inkml:trace contextRef="#ctx0" brushRef="#br0" timeOffset="116557.93">953 16145 2894 0,'0'0'-94'0,"0"0"23"16,9-24 30-16,-9 24 19 0,0 0 23 16,0 0 20-16,6-12 21 0,-6 12 21 15,0 0 10-15,0 0 2 0,0 0 7 16,12-11 6-16,-12 11-1 0,0 0 5 0,0 0 2 16,0 0-2-16,0 0 2 0,7-9 0 15,-7 9-8-15,0 0-3 0,0 0-11 0,0 0-9 16,0 0-7-16,0 0-6 0,0 0-5 15,0 0-2-15,0 0-3 0,0 0-4 0,0 0-6 16,0 0 3-16,16 32-3 0,-16-32-9 16,4 20 4-16,0-8 7 0,1 3-4 15,-5-15 7-15,8 27-5 0,-5-14 1 16,-1 2 1-16,3-1-1 0,-5-14-21 16,9 26 2-16,-7-14-3 0,-2-12-1 0,6 19 1 15,-3-10 0-15,-3-9-3 0,6 16 3 0,-6-16-3 16,5 13 0-16,-5-13 4 0,0 0-3 15,3 15 2-15,-3-15-3 0,0 0 3 16,0 0-7-16,9 12 1 0,-9-12-1 16,0 0-5-16,0 0-1 0,0 0 1 0,0 0-14 15,0 0-1-15,29-19-7 0,-29 19-2 16,13-15-7-16,-6 3-4 0,0 1-3 16,2-5 2-16,-3 1-3 0,2 0 6 0,2-2 0 15,-3 0 2-15,2 0 1 0,-2-1 6 16,0 3 2-16,1-3 2 0,-3 5 7 0,3-2 0 15,-4 2-1-15,-4 13 8 0,8-24 3 16,-6 12 2-16,-2 12 0 0,5-18 3 0,-5 18-3 16,0 0 4-16,-2-20 4 0,2 20 3 15,0 0 10-15,-15-10 2 0,15 10 6 16,0 0 5-16,-21 0 5 0,21 0 4 16,0 0-6-16,0 0 1 0,-27 15-2 0,27-15 0 15,-11 14-2-15,11-14-5 0,-7 17 2 16,7-17-3-16,-5 19-5 0,5-19-12 15,5 19-34-15,-5-19-50 0,9 19-80 0,-1-10-82 16,-8-9-153-16,17 16-209 0,-6-8-333 16,-11-8-346-16</inkml:trace>
  <inkml:trace contextRef="#ctx0" brushRef="#br0" timeOffset="117061.61">1364 16299 2696 0,'0'0'-118'0,"0"0"24"0,0 0 13 15,0 0 16-15,2-36 20 0,-2 36 20 16,0 0 27-16,0 0 19 0,0 0 29 0,0 0 8 16,-18-15 21-16,18 15 18 0,0 0 13 15,0 0 11-15,0 0 8 0,0 0 4 16,-28 22-8-16,28-22-7 0,-7 14-6 16,7-14-15-16,-6 18-11 0,6-18-7 0,-4 20-5 15,4-20-10-15,-2 19-9 0,2-19 3 16,0 20-12-16,0-20-2 0,0 0-5 0,6 19-4 15,-6-19-3-15,0 0-12 0,18 7-15 16,-18-7-13-16,17 0-15 0,-17 0-11 0,0 0-9 16,26-14-2-16,-14 6 2 0,-2-2 0 15,-2 0 8-15,3 1 14 0,-11 9 22 16,13-17 20-16,-13 17 14 0,12-11 7 16,-12 11-1-16,11-10 5 0,-11 10 16 0,0 0 14 15,0 0 0-15,0 0-8 0,0 0-7 16,0 0-8-16,0 0-4 0,24 19-13 0,-24-19-22 15,3 17-36-15,-3-17-64 0,3 19-70 16,3-4-65-16,-6-15-111 0,6 23-178 16,-2-9-455-16,0 1-408 0</inkml:trace>
  <inkml:trace contextRef="#ctx0" brushRef="#br0" timeOffset="119593.7">1814 16445 2813 0,'0'0'-127'0,"0"0"31"0,0 0 24 15,0-19 47-15,0 19 10 0,0 0 39 0,0 0 31 16,0 0 24-16,0 0 15 0,0 0 19 16,-5-18 0-16,5 18 3 0,0 0-4 15,0 0-2-15,0 0 2 0,0 0 3 16,0 0-1-16,0 0-4 0,0 0-6 0,0 0-4 15,0 0-11-15,0 0-4 0,0 0-9 16,0 0-11-16,0 0-5 0,15 45-7 0,-15-45-6 16,15 14-7-16,-4-4-2 0,-1-3-1 15,1 1-13-15,-1 2-3 0,4-3-2 16,-4 1-7-16,2 0 0 0,-1-1-2 0,-11-7-3 16,15 13 2-16,-9-5 0 0,-6-8 5 15,4 17 12-15,-4-17 4 0,-3 20 4 16,3-20 4-16,-7 21-1 0,-2-10-5 15,1 1 1-15,-3-1-1 0,1 0-12 0,2-1 2 16,-2 1-13-16,0-2-22 0,10-9-29 16,-19 17-39-16,13-9-47 0,6-8-61 0,-13 16-49 15,8-11-68-15,5-5-124 0,-6 9-161 16,6-9-312-16,0 0-287 0</inkml:trace>
  <inkml:trace contextRef="#ctx0" brushRef="#br1" timeOffset="142774.11">26924 15409 454 0,'0'0'74'0,"0"0"-33"0,0 0-67 16,-43 13-80-16,43-13-41 0,0 0 49 15</inkml:trace>
  <inkml:trace contextRef="#ctx0" brushRef="#br1" timeOffset="143052.68">26814 15418 545 0,'0'0'97'0,"0"0"-1"15,0 0 24-15,0 0 15 0,-14-3 25 16,14 3 10-16,0 0 20 0,0 0 24 0,0 0 10 16,0 0 9-16,0 0 2 0,0 0 4 15,0 0-8-15,0 0-5 0,0 0-16 16,-17-6-7-16,17 6-15 0,0 0-12 15,0 0-16-15,0 0-32 0,0 0-13 0,0 0-8 16,0 0-4-16,0 0-11 0,0 0-5 16,0 0-7-16,0 0-10 0,0 0-4 0,0 0-10 15,53-2-5-15,-53 2-5 0,23 0-8 16,-23 0-2-16,26 0-6 0,-26 0 0 16,30-3-3-16,-30 3-6 0,27 0-3 0,-27 0-1 15,25 0-5-15,-25 0-5 0,22 0-21 0,-22 0-15 16,20 0-28-16,-20 0-42 0,0 0-65 15,21 0-79-15,-21 0-111 0,8-2-218 16,-8 2-55-16,0 0-316 0,0 0-366 16</inkml:trace>
  <inkml:trace contextRef="#ctx0" brushRef="#br1" timeOffset="146375.04">27596 14898 2793 0,'4'-16'-34'0,"-4"16"31"0,0 0 3 16,0 0 2-16,4-16 4 0,-4 16 11 15,0 0 11-15,0 0 14 0,0 0 12 0,0 0 12 16,0 0 1-16,0 0 0 0,0 0 3 16,0 0 8-16,0 0 8 0,0 0 3 15,-22 42 12-15,17-27 6 0,1 5-4 0,-1 3-3 16,1 0-6-16,0 1-9 0,-1 3-4 16,1 2-3-16,2 0-5 0,-2-1-6 15,2 0 2-15,2 3-8 0,-2-1-6 0,0-4-5 16,2 4-5-16,-2-3-5 0,2-1-3 15,0-5-5-15,0 0-3 0,2-2-4 16,-2 0 0-16,0-5-4 0,0-14-1 0,0 27 5 16,0-27-6-16,-2 22-4 0,2-22 1 15,0 19-8-15,0-19-12 0,0 0-19 0,0 0-16 16,2 17-11-16,-2-17-13 0,0 0-15 16,0 0-11-16,0 0-17 0,0 0-14 15,14-55-12-15,-7 37 4 0,1-4 5 16,-1 1 10-16,2-2 17 0,-4 2 13 0,4 2 13 15,-1 0 24-15,-1 4 12 0,2 0 23 0,-4-1 27 16,1 5 12-16,1 0 12 0,-7 11 3 16,12-18 2-16,-12 18-3 0,12-15-3 15,-12 15 1-15,13-7 4 0,-13 7-3 16,0 0 5-16,0 0-5 0,0 0 7 16,17 0 3-16,-17 0 3 0,0 0-3 0,0 0 2 15,0 0-8-15,12 18-7 0,-12-18-3 16,0 0-1-16,4 14-5 0,-4-14-4 0,0 0-3 15,0 0 1-15,0 0-5 0,3 18 2 16,-3-18-7-16,0 0-3 0,0 0 5 0,0 0-8 16,0 0 3-16,0 0-2 0,0 0-5 15,2 14-3-15,-2-14-15 0,0 0-9 0,0 0-30 16,0 0-32-16,0 0-48 0,0 0-67 16,0 0-75-16,0 0-140 0,0 0-175 15,0 0-261-15,0 0-199 0</inkml:trace>
  <inkml:trace contextRef="#ctx0" brushRef="#br1" timeOffset="146877.57">27808 15141 2485 0,'0'0'-73'0,"5"-11"29"15,-5 11 30-15,0 0 34 0,0 0 26 16,0 0 33-16,0 0 28 0,7-14 19 16,-7 14 8-16,0 0 0 0,0 0-2 0,0 0-3 15,0 0 9-15,0 0-9 0,0 0-8 16,0 0-8-16,0 0-8 0,-34 27-8 15,34-27-10-15,-23 17-9 0,13-7-2 16,-3-3-5-16,0 3-9 0,1-2-6 0,-2-1-7 16,2 2-2-16,2-2-8 0,10-7-3 15,-19 11-3-15,10-6 1 0,9-5-10 0,-15 7 1 16,15-7 2-16,-10 9-2 0,10-9 4 16,0 0 2-16,-13 7-2 0,13-7-4 15,0 0-3-15,0 0 5 0,0 0-1 0,0 0 1 16,0 0 5-16,-5 15 1 0,5-15 4 15,0 0 9-15,0 0-11 0,19 18 2 0,-19-18 0 16,18 14 7-16,-9-5-12 0,2 2 8 16,3 0-19-16,-4 3 4 0,5-1-3 15,-2 2-6-15,0 1-28 0,1-1-23 16,-3-1-31-16,2 1-42 0,-3-1-48 0,0-2-64 16,0 0-49-16,0-1-58 0,-5 1-122 15,4-3-113-15,0-1-400 0,-9-8-400 0</inkml:trace>
  <inkml:trace contextRef="#ctx0" brushRef="#br1" timeOffset="147301.69">27939 15381 2989 0,'6'-11'14'0,"-6"11"33"0,6-16 0 16,-6 16 16-16,0 0 11 0,4-15 8 0,-4 15 2 16,0 0-1-16,0 0 1 0,0 0 15 15,0 0 2-15,0 0-5 0,0 0-5 16,0 0-11-16,0 0-4 0,0 0-6 0,5 48-4 15,-3-34-7-15,-2-14-7 0,0 29-5 16,0-11-2-16,0-18-5 0,0 31-4 0,0-18-4 16,0-13-4-16,0 23-5 0,0-23 2 15,0 20-5-15,0-20 3 0,-2 18 0 0,2-18 8 16,0 0 4-16,0 19-1 0,0-19-2 16,0 0-1-16,0 0-4 0,0 0 0 15,0 0-9-15,0 0-1 0,0 0 1 16,0 0-3-16,0 0-3 0,0 0 0 0,22-47-10 15,-22 47 5-15,9-13-2 0,-9 13 2 16,11-9 2-16,-11 9-3 0,0 0 12 16,22-5 13-16,-22 5-7 0,0 0 6 0,0 0-5 15,25 14 0-15,-25-14 4 0,4 22 5 16,-1-11 1-16,-3-11-2 0,-3 27-2 0,1-13-6 16,2-14 0-16,-11 32-5 0,4-15 2 15,0-1-3-15,-1-4-7 0,-2 4-25 16,2-3-32-16,1-2-36 0,7-11-51 0,-11 15-63 15,6-8-81-15,5-7-127 0,-11 1-143 16,11-1-83-16,0 0-322 0,0 0-382 0</inkml:trace>
  <inkml:trace contextRef="#ctx0" brushRef="#br1" timeOffset="148569.54">28519 15084 2809 0,'0'0'-95'0,"-10"-21"44"16,10 21 23-16,-11-13 32 0,11 13 11 16,-11-12 20-16,11 12 11 0,-16-9 12 15,16 9 15-15,-15-8 16 0,15 8 4 16,-21-2 12-16,21 2 5 0,0 0 2 16,-27 13-5-16,17-5-13 0,2 6-4 0,0-2-9 15,1 6-3-15,0 3-9 0,1 2-4 16,1-1-4-16,2 1 0 0,3-1-4 0,0 1-4 15,0-4-1-15,1 3 0 0,1-2-1 16,1-4-2-16,2 0-3 0,-3-1-2 0,-2-15 2 16,8 21-1-16,-8-21-3 0,11 14-3 15,-11-14-4-15,12 3-2 0,-12-3-9 0,0 0 2 16,0 0-7-16,28-30-1 0,-21 14-8 16,3-4-8-16,-2-11-7 0,3-2-13 15,-3-1-2-15,1-6-3 0,-1 1-2 16,-2-2 4-16,1 1 4 0,0 2 7 0,-4 2 8 15,2 0 11-15,-3 7 14 0,0 1 10 16,0 3 13-16,-2 2 7 0,0 6-4 0,0-2 1 16,0 19-5-16,0-28-10 0,0 28 1 15,-4-17 1-15,4 17-11 0,0 0 5 16,0 0 3-16,0 0-8 0,0 0 2 0,-24 41-3 16,22-22-3-16,0 2-7 0,0 4 1 15,2 4-19-15,0-1 1 0,2 5-1 16,0 4 1-16,3-1 6 0,-1 2-15 0,3-3-21 15,-2 0-31-15,2-3-42 0,-1-3-56 16,0-3-69-16,4-1-51 0,-4-4-88 16,2-4-140-16,-2-4-94 0,1 1-294 0,-7-14-280 15</inkml:trace>
  <inkml:trace contextRef="#ctx0" brushRef="#br1" timeOffset="149010.79">28678 15219 2840 0,'6'-17'2'0,"-6"17"1"0,2-15-3 16,-2 15 11-16,5-25 15 0,-5 25 13 15,1-30 9-15,-1 13-5 0,2-4 2 16,-2-2-5-16,5-4-5 0,-3-1-2 0,2-3-5 16,0-4-2-16,3 1 0 0,-2 6 0 0,1-1 2 15,-1 0 12-15,4 7 7 0,-3-3 5 16,1 6-1-16,0-1-6 0,1 7-7 0,-2 0-1 15,3 4-5-15,-9 9 6 0,13-7-4 16,-13 7 2-16,0 0 1 0,21 20 0 16,-15-5-2-16,0 6-8 0,-1 2 0 15,3 1-1-15,-4 4-5 0,3-2 3 0,-5 5 6 16,0-5 14-16,-2 3 9 0,-2-2 11 16,0-2 4-16,0-5-4 0,-5 3 0 15,0-5 3-15,1-3-4 0,-2 0 3 0,-2-2 7 16,-2-3 2-16,2-3 4 0,10-7-8 15,-19 4-27-15,19-4-1 0,0 0-8 0,-28-14-2 16,28 14-2-16,-14-18-8 0,10 7-2 16,4 11-1-16,-2-23-6 0,2 23-2 15,4-24-2-15,-4 24-2 0,12-20-1 0,-1 10-13 16,2 0-19-16,-1 3-28 0,3-1-37 16,1 3-46-16,2-1-50 0,1 2-49 15,0 0-44-15,-2 0-99 0,0 0-147 0,-1 3-449 16,-3-1-426-16</inkml:trace>
  <inkml:trace contextRef="#ctx0" brushRef="#br1" timeOffset="149757.15">28481 15540 2889 0,'0'0'-89'16,"0"0"26"-16,0 0 15 0,0 0 25 0,0 0 37 15,0 0 29-15,0 0 24 0,0 0 12 16,0 0 11-16,0 0-1 0,62-3 2 0,-44 0-6 16,3 3-6-16,1-4-2 0,1 1-11 15,0 2-7-15,1-3-5 0,-1 2-7 16,-1-1-14-16,-2 1-18 0,2-2-28 0,-4 2-44 16,-18 2-48-16,35-2-56 0,-23 0-54 15,-12 2-95-15,23 0-545 0,-14 0-205 16</inkml:trace>
  <inkml:trace contextRef="#ctx0" brushRef="#br1" timeOffset="150816.76">28627 15993 2485 0,'0'0'-86'0,"0"0"3"0,-9-20 41 15,9 20 18-15,-4-15 5 0,4 15 33 16,-8-15 14-16,8 15 7 0,-8-15 16 0,8 15 22 15,-11-11 16-15,11 11 2 0,-12-14-1 16,12 14 5-16,-14-7-10 0,14 7-4 16,-16-7-7-16,16 7-1 0,0 0-5 0,-28 0-4 15,28 0 8-15,0 0 1 0,-28 10-5 16,20-4-3-16,8-6-5 0,-13 17-9 16,7-7-3-16,6-10-7 0,-6 21-4 0,6-21 1 15,-2 23-5-15,2-23-6 0,0 23 1 16,0-23 2-16,6 23-3 0,-2-15 1 15,-4-8-2-15,10 18-2 0,-3-10-1 0,-7-8 0 16,10 11-5-16,-10-11 0 0,14 8-1 16,-14-8-1-16,0 0-4 0,18 0 1 15,-18 0-4-15,0 0-6 0,0 0-4 16,22-21-7-16,-20 10-10 0,4-5-15 0,-4-3-3 16,2-6-6-16,0-4-2 0,-1-3 2 15,1-1 5-15,-2-4 7 0,1 7 10 0,-1-1 11 16,3 5 18-16,-2-2 11 0,-1 4 8 15,-1 4 9-15,1 2 4 0,-2 1-1 16,0 17-8-16,6-27-7 0,-6 27-2 0,2-19 7 16,-2 19 15-16,0 0 4 0,0 0 8 15,0 0 5-15,0 0-1 0,0 0 4 16,0 0 6-16,12 54 2 0,-10-32-5 0,1 3-5 16,2 2-2-16,-1 0-7 0,1 1-4 15,2-1-5-15,-1-1-4 0,0 1-7 16,2 0-3-16,-1-3-3 0,-1-1-20 0,3 0-33 15,-5-4-37-15,3-2-47 0,-4-3-55 16,4 3-67-16,-1-5-74 0,-6-12-133 0,6 16-150 16,-1-10-368-16,-5-6-389 0</inkml:trace>
  <inkml:trace contextRef="#ctx0" brushRef="#br1" timeOffset="151006.47">28782 15934 2926 0,'0'0'23'0,"8"-19"25"0,-8 19 0 16,7-10-6-16,-7 10-1 0,13-9 6 16,-13 9 9-16,16-10 4 0,-16 10 0 15,14-5-8-15,-14 5-9 0,20-8-2 16,-20 8-4-16,19-7-11 0,-19 7-17 0,21-7-36 16,-21 7-43-16,21-5-55 0,-11 2-57 0,-10 3-71 15,18-10-122-15,-10 7-407 0,-8 3-85 16</inkml:trace>
  <inkml:trace contextRef="#ctx0" brushRef="#br1" timeOffset="151226.12">28963 15757 2324 0,'-11'-10'6'0,"11"10"37"0,0 0 31 0,0 0 38 16,0 0 37-16,0 0 12 0,0 0 14 16,-9 42 7-16,9-25 4 0,-2 0-1 15,0 1-1-15,-4 2-6 0,4 2 1 16,0-2 14-16,0 3-17 0,2-2-11 0,0 0-18 15,-2 0-27-15,4-2-10 0,0 0-10 16,0-3-8-16,4 0-12 0,2 0-10 16,-1-2-33-16,4-4-43 0,0-2-66 0,0 0-81 15,2-1-101-15,-3-3-112 0,2-1-233 16,-12-3-23-16,0 0 28 0,32-12-252 0,-32 12-192 16</inkml:trace>
  <inkml:trace contextRef="#ctx0" brushRef="#br0" timeOffset="157010.11">2042 16690 2159 0,'-10'-11'-90'0,"10"11"27"16,0 0 23-16,0 0 22 0,0 0 21 15,-17-8 12-15,17 8 33 0,0 0 12 16,0 0 20-16,0 0 22 0,0 0 10 0,-7-11 7 16,7 11 6-16,0 0 9 0,0 0 6 15,0 0-12-15,0 0-7 0,0 0-14 16,-2-17-6-16,2 17-8 0,0 0-5 0,0 0-11 15,2-24-7-15,-2 24-9 0,0-18-2 16,0 18-7-16,0-24-7 0,0 24-3 16,0-26-6-16,2 11-5 0,-2 15-1 0,0-28 0 15,2 12-2-15,0-1-3 0,-2 17 0 16,9-28-1-16,-4 12-3 0,-1 4 1 16,2-2-3-16,0 0 0 0,3 3-2 0,-1-1 1 15,3 1-3-15,0 1 4 0,-11 10-11 16,22-17 1-16,-6 8 1 0,0 1-2 0,-1 0-4 15,3 2 1-15,0-1 0 0,2 1-3 16,-4 3 4-16,1-3-3 0,2 6 1 16,-19 0 0-16,35-2 6 0,-19 2 2 15,3 2 8-15,-2 4-3 0,-2 0 3 0,2-1-1 16,-2 4 2-16,-1 3 4 0,2-1 2 16,-4 4-1-16,3 1-4 0,-3-1 1 15,1 0 1-15,-2 0 2 0,-1 2 4 0,0-5 2 16,0 4 3-16,-2-3-3 0,0 2 3 15,1 0-4-15,-3 0-1 0,-2 1 2 0,-4-16-2 16,7 28 0-16,-5-12 1 0,-2-16-2 16,0 26 1-16,0-26-4 0,-4 28-6 0,-1-16 0 15,-3 0 1-15,1 1-3 0,-3-2-3 16,2 1-1-16,-4-1 5 0,0-1-2 16,2-1 2-16,-6 1-1 0,4 0-4 15,-3-3 3-15,3-2 4 0,-4 2 3 0,2-2-2 16,-1 0 3-16,15-5-3 0,-30 8-2 15,16-8-3-15,14 0 1 0,-28 0 1 16,28 0-11-16,-32-8 4 0,16 1 16 16,0 0-4-16,2-5-1 0,-1 1 0 0,-1-4-13 15,0-2 4-15,4-2-19 0,-1-3-22 0,0 1-15 16,2 0-22-16,1 1-18 0,0 0-53 16,0 1-54-16,2 6-65 0,1-2-74 15,2 4-155-15,-1 1-154 0,-1 2 40 0,7 8-259 16,0 0-211-16</inkml:trace>
  <inkml:trace contextRef="#ctx0" brushRef="#br0" timeOffset="157941.12">2313 16856 2470 0,'0'0'-67'15,"0"0"37"-15,10-9 33 0,-10 9 21 16,0 0 25-16,0 0 14 0,0 0 9 15,0 0 10-15,0 0 3 0,12-12-4 16,-12 12-5-16,0 0-9 0,0 0-5 0,0 0-3 16,0 0 3-16,0 0 4 0,0 0 0 15,6-13 5-15,-6 13 11 0,0 0 0 16,0 0 0-16,0 0 0 0,0 0 4 0,0 0 12 16,0 0 2-16,0 0-3 0,0 0-6 15,0 0-7-15,0 0-5 0,0 0-6 0,8 44-12 16,-8-44 2-16,0 23-8 0,2-10 1 15,-1 4-3-15,-1 2-7 0,0 0 0 16,0 0-8-16,0 2-5 0,-1 1 2 16,-1-2 1-16,2 7-9 0,-2-3 6 0,0-1-3 15,2-2-9-15,-2 6 0 0,0 0 0 16,2-6 4-16,-2 1-8 0,2 1 7 16,0-2-7-16,0 0-1 0,0 0 1 0,0-2-5 15,0 0 4-15,2-2-3 0,-2 1-1 16,0-18 0-16,-2 30 2 0,4-17-3 0,-2-13-2 15,2 29 1-15,-2-29-2 0,-2 25-2 16,2-25 3-16,2 22-8 0,-2-22 9 16,0 24-6-16,-2-12 0 0,2-12 1 15,2 22-1-15,-2-22 1 0,-2 19 2 0,2-19-4 16,2 19-1-16,-2-19 2 0,0 19 10 0,0-19 5 16,0 19-7-16,0-19-8 0,2 17 2 15,-2-17-4-15,0 17-5 0,0-17-7 16,0 0-10-16,0 20-9 0,0-20-18 15,0 0-31-15,2 15-40 0,-2-15-47 0,0 0-65 16,0 0-65-16,0 0-122 0,0 0-151 0,0 0-22 16,0 0-281-16,0 0-236 0</inkml:trace>
  <inkml:trace contextRef="#ctx0" brushRef="#br0" timeOffset="158720.61">2267 16858 2473 0,'10'-10'-126'15,"-10"10"21"-15,0 0 17 0,0 0 21 16,0 0 18-16,0 0 23 0,0 0 17 16,0 0 15-16,0 0 13 0,0 0 8 0,0 0 27 15,0 0 15-15,0 0 21 0,0 0 7 16,6 41 4-16,-6-41-1 0,0 0-2 0,-12 32-4 16,8-21 1-16,4-11 3 0,-13 25-5 15,4-13-2-15,3 2-4 0,6-14-4 16,-13 20-14-16,7-11-5 0,6-9-3 0,-10 18-14 15,4-10 1-15,6-8-7 0,-10 13-4 16,10-13-1-16,0 0-1 0,-8 16-5 16,8-16 3-16,0 0-3 0,0 0-3 15,0 0-1-15,0 0-2 0,0 0-3 0,0 0-1 16,0 0-4-16,0 0-1 0,0 0-6 16,0 0 0-16,0 0-11 0,0 0-6 0,34-32-4 15,-34 32-5-15,12-20-7 0,-5 6 4 16,2-1-7-16,-3 1 7 0,0-1 0 15,1-1 5-15,1 2-3 0,-2 0 8 16,0-1 1-16,2 3 2 0,-2-1 3 0,-6 13 0 16,12-21 0-16,-6 12 7 0,-6 9 0 15,11-17 3-15,-11 17 2 0,9-15 2 0,-9 15 6 16,10-12 4-16,-10 12 10 0,9-12 10 16,-9 12 13-16,0 0 14 0,0 0 9 15,21-1-1-15,-21 1 13 0,0 0-11 0,17 15-3 16,-17-15-2-16,12 18-9 0,-6-8-8 15,1 2-4-15,0 1-3 0,1 3-9 16,-2-1-2-16,3 0-2 0,-1 4-12 16,-2 2-23-16,1-4-32 0,2 2-44 0,-3 0-60 15,0 2-67-15,0 1-61 0,-2-6-95 16,0 1-168-16,2 1-448 0,-4-1-426 0</inkml:trace>
  <inkml:trace contextRef="#ctx0" brushRef="#br0" timeOffset="161481.59">2719 17303 2833 0,'0'0'-147'0,"0"0"23"16,-6-13 21-16,6 13 23 0,0 0 20 16,0 0 26-16,0 0 16 0,0 0 22 0,0 0 10 15,-6-15 11-15,6 15 3 0,0 0 19 16,0 0 0-16,0 0 15 0,0 0 3 16,0 0 5-16,0 0 12 0,0 0 3 15,0 0 1-15,0 0 4 0,0 0 4 0,0 0-5 16,0 0 2-16,0 0-3 0,0 0-4 15,0 0-10-15,0 0 1 0,0 0-6 0,0 0-7 16,0 0-3-16,0 0 2 0,0 0-5 16,0 0-5-16,0 0-1 0,0 0-9 0,0 0 0 15,0 0 4-15,0 0-2 0,0 0 3 16,0 0 1-16,-8 42-2 0,8-42-5 16,2 19-3-16,-2-19-5 0,2 21 0 15,-2-21-5-15,4 20-2 0,-4-20 0 0,4 22-5 16,-4-22-1-16,4 21-3 0,-4-21-1 15,4 19-5-15,-4-19 2 0,2 15-2 0,-2-15-1 16,4 16 0-16,-4-16 2 0,0 0-1 16,3 19-5-16,-3-19 1 0,0 0-2 15,3 13 1-15,-3-13 1 0,0 0 2 0,0 0 1 16,4 13-2-16,-4-13-2 0,0 0-7 16,0 0-7-16,0 0-5 0,0 0-5 15,0 0-5-15,0 0-2 0,0 0-1 16,0 0-5-16,0 0-4 0,0 0-3 0,0 0-1 15,0 0 3-15,0 0 2 0,8-48 2 16,-8 48 4-16,4-13-1 0,-4 13 7 16,6-13 1-16,-6 13 4 0,0 0 1 0,11-15 0 15,-11 15 2-15,8-10 0 0,-8 10 5 16,0 0 2-16,16-10 1 0,-16 10 8 0,0 0 7 16,0 0 3-16,20 0 7 0,-20 0 4 15,0 0 1-15,0 0 2 0,26 10 2 0,-26-10 3 16,12 10-3-16,-12-10 2 0,9 9-3 15,-9-9-2-15,4 14-4 0,-4-14 2 16,0 0-1-16,0 0-8 0,-8 26-12 16,8-26-12-16,-13 10-20 0,13-10-23 0,-16 8-23 15,16-8-35-15,-20 3-27 0,20-3-49 16,-19 2-37-16,19-2-62 0,0 0-129 0,-28-4-474 16,28 4-263-16</inkml:trace>
  <inkml:trace contextRef="#ctx0" brushRef="#br0" timeOffset="162885.44">2567 17239 2636 0,'0'-19'-55'0,"0"19"33"0,0 0 38 16,0 0 33-16,0 0 28 0,0 0 28 15,0 0 18-15,0 0 16 0,2-18-3 0,-2 18-7 16,0 0-8-16,0 0-11 0,0 0-3 16,0 0 3-16,0 0 3 0,0 0 8 15,0 0-7-15,0 0-7 0,0 0-10 16,0 0-11-16,0 0-9 0,0 0-10 0,0 0-4 15,5 55-6-15,-5-55-9 0,0 24-2 16,0-24-5-16,0 25-5 0,0-25-3 0,-3 24-5 16,3-24 1-16,-2 24-10 0,2-24-15 15,0 16-15-15,0-16-19 0,-4 16-14 0,4-16-25 16,0 0-20-16,-4 19-31 0,4-19-32 16,0 0-32-16,0 0-33 0,0 7-35 15,0-7-48-15,0 0-99 0,0 0-537 16,0 0-350-16</inkml:trace>
  <inkml:trace contextRef="#ctx0" brushRef="#br0" timeOffset="163154.46">2660 17281 2732 0,'0'0'-138'16,"0"0"13"-16,0 0 12 0,0 0 22 0,0 0 2 15,0 0 20-15,0 0 23 0,0 0 15 16,0 0 19-16,0 0 20 0,0 0 0 15,0 0 18-15,0 0 17 0,0 0 23 0,0 0 8 16,0 0 16-16,0 0 0 0,-38 22 7 16,38-22 4-16,0 0 11 0,0 0 6 15,-6 14 2-15,6-14 1 0,0 0-7 0,0 0-4 16,0 21-3-16,0-21-10 0,0 0-12 16,6 20-6-16,-6-20-11 0,6 16-9 15,-6-16-21-15,9 14-43 0,-9-14-45 0,11 15-67 16,-11-15-56-16,10 12-81 0,-10-12-173 15,13 9-437-15,-13-9-217 0</inkml:trace>
  <inkml:trace contextRef="#ctx0" brushRef="#br0" timeOffset="164001.7">3042 17424 2544 0,'0'0'-75'0,"-22"-21"20"0,22 21 9 15,0 0 19-15,-6-15 16 0,6 15 5 0,0 0 6 16,-4-27 18-16,4 27-10 0,-2-23 0 16,2 23 14-16,0-29-3 0,0 14 2 15,0 15 2-15,2-32 21 0,-2 17-4 0,0 15 11 16,4-27 3-16,-2 16 0 0,-2 11-5 16,6-19-4-16,-6 19-3 0,8-16 2 15,-8 16 4-15,12-9 1 0,-12 9 5 16,0 0 2-16,0 0 0 0,0 0 10 0,33 15-4 15,-22-4-3-15,-3 1-3 0,1 1-5 16,-1 1-6-16,0 3 0 0,-2 0-4 16,2 0-1-16,-4 0 3 0,0 0 0 0,0 1 2 15,-2-2 2-15,-2 2-1 0,0-18-5 0,-4 28-2 16,0-12-3-16,-2-5-5 0,-2 2-4 16,8-13 1-16,-18 17-10 0,10-11-2 15,8-6-5-15,-20 8-8 0,20-8-2 16,-19 0-5-16,19 0-2 0,0 0 0 0,-28-8 0 15,28 8 5-15,-14-9 2 0,14 9 3 16,0 0 2-16,-10-16 6 0,10 16 9 0,0 0 10 16,0 0 5-16,0 0 1 0,0 0 1 15,20-28-6-15,-20 28-4 0,18-10-1 16,-18 10-20-16,21-9-30 0,-13 6-47 0,-8 3-59 16,17-9-59-16,-8 4-73 0,-9 5-149 15,12-12-564-15,-12 12-419 0</inkml:trace>
  <inkml:trace contextRef="#ctx0" brushRef="#br0" timeOffset="164270.76">2986 16958 2979 0,'0'0'142'16,"0"0"50"-16,11-14 0 0,-11 14 6 16,0 0 2-16,0 0 14 0,0 0-4 15,0 0-19-15,0 0-21 0,13-10-21 0,-13 10-19 16,0 0-17-16,0 0-35 0,0 0-42 16,0 0-55-16,0 0-71 0,0 0-84 15,10-2-98-15,-10 2-175 0,0 0-183 0,0 0 41 16,0 0-313-16,0 0-291 0</inkml:trace>
  <inkml:trace contextRef="#ctx0" brushRef="#br0" timeOffset="165061.79">1858 17184 2774 0,'0'0'71'0,"0"0"52"15,-8 11 21-15,8-11 26 0,0 0 12 16,0 0 13-16,0 0 10 0,0 0-1 0,0 0 12 16,0 0-19-16,0 0-13 0,0 0-23 15,0 0-16-15,0 0-19 0,35 7-17 16,-35-7-16-16,24-5-35 0,-24 5-35 0,30-6-50 15,-16 3-57-15,1-1-75 0,0 0-89 16,-2-2-118-16,-1 1-181 0,-1-3-57 16,-11 8-394-16,13-16-471 0</inkml:trace>
  <inkml:trace contextRef="#ctx0" brushRef="#br0" timeOffset="165487.44">1619 15958 2916 0,'0'0'-76'16,"0"0"52"-16,0 0 25 0,6-13 30 0,-6 13 29 16,0 0 28-16,0 0 26 0,0 0 21 15,0 0 8-15,11-11 5 0,-11 11-11 0,0 0-4 16,0 0-6-16,18-4-9 0,-18 4-5 15,15-4-16-15,-15 4-10 0,21-4-9 0,-21 4-11 16,29-1-6-16,-16-2-9 0,-13 3-5 16,33-3-19-16,-16-1-18 0,-1 2-32 15,2-2-41-15,-18 4-47 0,27-7-62 16,-12 3-41-16,-4 0-34 0,-3 0-46 0,-8 4-100 16,14-10-563-16,-14 10-388 0</inkml:trace>
  <inkml:trace contextRef="#ctx0" brushRef="#br0" timeOffset="165677.31">1830 15762 2845 0,'-4'-17'-67'15,"4"17"40"-15,0 0 27 0,-4-13 24 16,4 13 31-16,0 0 39 0,0 0 39 0,0 0 11 16,0 0-2-16,0 0-9 0,0 0-16 15,0 0-11-15,0 54-14 0,0-38-6 16,2 4-13-16,0-1-11 0,0 3-37 15,3 1-52-15,-2-3-67 0,4 6-79 0,-3-5-88 16,1-1-194-16,-1 0-462 0,-2-1-315 16</inkml:trace>
  <inkml:trace contextRef="#ctx0" brushRef="#br0" timeOffset="166889.04">2648 16479 2667 0,'0'0'-117'0,"0"0"30"16,0 0 8-16,0 0 6 0,0 0 9 15,0 0 14-15,0 0 4 0,12-8 18 16,-12 8 8-16,0 0 8 0,0 0 19 0,0 0 12 16,0 0 22-16,0 0 12 0,0 0 15 15,0 0 9-15,0 0-10 0,0 0 19 16,0 0 4-16,0 0 2 0,21 0 8 15,-21 0-5-15,0 0-8 0,0 0-9 0,22 0-8 16,-22 0-2-16,0 0-12 0,20 4-4 0,-20-4-8 16,22 0 2-16,-22 0-2 15,23-2-3-15,-23 2-1 0,28 0-2 0,-28 0-1 16,30 0 3-16,-12 0-3 0,2-2 5 16,-20 2 4-16,37 0 3 0,-19 0 4 0,2 2 6 15,0 0-1-15,1-2-4 0,0 0-4 16,0 0-4-16,1 0-4 0,-1 0-7 0,2 0-1 15,-2 2 6-15,1-4 3 0,0 2 2 16,-2 0 5-16,1 2 3 0,-21-2-1 16,36-2-2-16,-20 2-1 0,-16 0-6 15,28 2-3-15,-28-2-6 0,23-2 2 0,-23 2-8 16,20 2-3-16,-20-2-4 0,16 0-19 0,-16 0-37 16,0 0-53-16,22 2-63 0,-22-2-87 15,0 0-125-15,14 2-202 0,-14-2-47 16,0 0-242-16,0 0-205 0</inkml:trace>
  <inkml:trace contextRef="#ctx0" brushRef="#br0" timeOffset="172052.8">3382 16289 963 0,'-8'-16'158'0,"8"16"-47"0,0 0-20 15,0 0 7-15,0 0 4 0,0 0 5 16,0 0 3-16,0 0 6 0,0 0-5 0,-11-11 2 16,11 11-2-16,0 0 9 0,0 0 1 0,0 0 6 15,0 0 0-15,0 0-9 0,0 0-1 16,0 0-7-16,0 0-9 0,0 0-9 16,0 0-9-16,0 0-8 0,0 0-9 0,0 0-2 15,0 0 4-15,0 0 6 0,0 0 4 16,0 0 2-16,0 0 5 0,0 0 0 0,0 0-5 15,0 0-7-15,0 0-3 0,0 0-6 16,0 0-2-16,21 43-11 0,-10-31-5 16,-2 0-3-16,-1-1-6 0,2 0 0 15,-2 4-2-15,4-1 1 0,-4-1-2 0,-2 0 6 16,2 1-7-16,-1 0-3 0,-3 0-1 16,-2 1-4-16,-2-15 2 0,0 27-10 15,0-27 5-15,-6 29-4 0,4-16-11 0,-5 0-18 16,7-13-36-16,-10 24-47 0,6-16-67 15,4-8-80-15,-6 18-104 0,2-10-178 0,4-8-72 16,0 0-283-16,0 0-247 0</inkml:trace>
  <inkml:trace contextRef="#ctx0" brushRef="#br0" timeOffset="177132.84">3579 16437 2452 0,'0'0'-154'0,"0"0"18"0,0 0 20 16,0 0 15-16,0 0 18 0,0 0 20 0,15-10 12 15,-15 10 11-15,0 0 17 0,0 0 13 16,0 0 14-16,0 0 9 0,19-4 5 15,-19 4 5-15,0 0 18 0,0 0 15 16,0 0 1-16,17-1 2 0,-17 1-6 0,0 0 5 16,0 0 3-16,16-3-7 0,-16 3-1 15,0 0-2-15,0 0 0 0,26 1-10 16,-26-1-4-16,0 0 1 0,25 3-11 0,-25-3 2 16,18 4-4-16,-18-4 8 0,20 7 6 0,-4-4 10 15,-4 1-15-15,-12-4 2 0,30 6 0 16,-13-5-9-16,1 2-2 0,2-1 5 15,-1-2-12-15,2 1 6 0,-2-1-7 16,-19 0 2-16,36-1-5 0,-19-1 3 0,0-2-8 16,0 2 2-16,-17 2 2 0,28-4-6 15,-28 4 6-15,20-6 2 0,-20 6 1 16,20-4-4-16,-20 4 1 0,14-4-6 16,-14 4-17-16,13-5-26 0,-13 5-47 0,0 0-52 15,15-6-78-15,-15 6-196 0,6-5-274 0,-6 5 72 16</inkml:trace>
  <inkml:trace contextRef="#ctx0" brushRef="#br0" timeOffset="177605.39">4226 15891 1993 0,'0'0'-34'0,"0"0"9"16,0 0 15-16,0 0 16 0,5-15 18 0,-5 15 28 15,0 0 2-15,0 0 4 0,0 0 5 16,0 0 9-16,0 0 8 0,0 0 25 15,0 0 1-15,0 0-1 0,0 0 2 0,0 0-2 16,11 39-4-16,-11-39-9 0,6 30-4 16,-2-10-15-16,2 4-1 0,0 2-3 15,-1 0-3-15,4 8 1 0,-3 0 5 0,2 7-2 16,1-4-1-16,1 10-1 0,-1-4-3 16,0 6-4-16,1-3-1 0,-4 2-7 0,2-6-1 15,0-2-6-15,-4-1-6 0,2 1-2 16,0-1-5-16,-2-1-1 0,2-3-4 15,-3-7-7-15,3 0 4 0,-2-1-3 0,1-2-4 16,-3-6-3-16,2 0-1 0,-2-2-1 16,0-2-6-16,0-1-11 0,3-1-21 15,-5-13-33-15,2 17-54 0,-2-17-51 0,0 0-61 16,4 15-71-16,-4-15-137 0,0 0-504 16,0 0-348-16</inkml:trace>
  <inkml:trace contextRef="#ctx0" brushRef="#br0" timeOffset="180039.36">4290 15965 2686 0,'0'0'-160'0,"0"0"10"0,0 0 13 0,0 0 13 16,-14-8 16-16,14 8 15 0,0 0 11 16,0 0 18-16,0 0 16 0,0 0 18 15,0 0 17-15,0 0 6 0,0 0 16 0,0 0 9 16,0 0 8-16,-12-12 6 0,12 12 25 16,0 0 8-16,0 0 3 0,0 0-6 15,0 0-8-15,0 0-11 0,0 0-8 16,0 0-13-16,0 0-8 0,0 0-5 0,0 0-4 15,12-27-7-15,-12 27 10 0,0 0-14 16,0 0 9-16,8-15 5 0,-8 15-8 16,0 0 12-16,6-12-4 0,-6 12-16 0,0 0 8 15,9-10-3-15,-9 10-3 0,0 0-13 16,8-12 0-16,-8 12-21 0,0 0-14 16,11-13-13-16,-11 13 0 0,8-12-6 0,-8 12 5 15,9-13 4-15,-9 13 7 0,4-13 11 16,-4 13 2-16,4-16 14 0,-4 16 5 0,0 0 3 15,6-21 3-15,-6 21 4 0,2-14-5 16,-2 14 1-16,4-14 0 0,-4 14-5 16,0 0 5-16,6-18 2 0,-6 18 3 0,0 0 6 15,0 0 3-15,4-18 3 0,-4 18 2 16,0 0 0-16,0 0-4 0,0 0 4 0,0 0-1 16,0 0-4-16,-2-19 1 0,2 19 1 15,0 0 1-15,0 0 4 0,0 0-4 16,0 0 4-16,0 0-1 0,0 0 1 15,-20-10 8-15,20 10 16 0,0 0 10 16,0 0 7-16,0 0 15 0,0 0 3 0,0 0 4 16,0 0-5-16,-10-8-7 0,10 8-10 15,0 0-7-15,0 0 1 0,0 0-4 0,0 0-11 16,0 0-1-16,0 0 7 0,0 0-14 16,0 0 9-16,0 0 5 0,0 0 1 0,0 0 11 15,0 0 6-15,0 0-4 0,0 0 5 16,0 0-7-16,0 0 4 0,0 0-1 15,0 0 4-15,0 0 9 0,0 0-1 0,0 0-1 16,0 0 7-16,0 0-1 0,0 0 11 16,0 0-2-16,48 18 1 0,-48-18 11 15,32 0-6-15,-13 1-8 0,1-1 5 0,2 0-2 16,2-1-5-16,3-4 0 0,3 4-5 16,4-3-7-16,-1 2-3 0,5-1 4 0,1-3-4 15,1 2 6-15,2 1-8 0,-1-1 3 16,1 0 0-16,0 0-4 0,1 0-3 15,-1 1 0-15,0-1-5 0,3 0-5 16,-3-1-1-16,3 2-6 0,-3-1-3 0,0 0 0 16,1 0-3-16,-3 2-3 0,-5-1 2 15,4 1-5-15,-5-1-1 0,2 2 0 16,-2-2-2-16,-1 3-2 0,1-1 1 0,-2 2-3 16,2-1 0-16,-1 0-2 0,1 0 0 15,1 3 1-15,-1-2-1 0,2 2-2 0,-1-1 1 16,3 0 0-16,3-1 1 0,1 1-2 15,0-2 1-15,1 4-2 0,-7-4 1 16,6 2-2-16,-6-2 0 0,-1 0 1 0,0 0 0 16,-1 2 2-16,0-2-3 0,0 0-1 15,-5-2 2-15,3 2-2 0,-2 0 1 16,-3-2 0-16,3 2 1 0,-3-2 0 0,-4 0-1 16,1 0 0-16,-1-1 1 0,1 1-3 15,-4-1 3-15,4 2-4 0,-5-3 2 0,-1 1-3 16,2 2 3-16,-1-1 0 0,-19 2 1 15,32-4 0-15,-18 3 1 0,-14 1-1 16,28-3-2-16,-16 2 2 0,-12 1-2 0,26-2 0 16,-26 2-1-16,25-2 2 0,-25 2-2 15,24 2 5-15,-24-2-5 0,20 0 3 16,-20 0 0-16,20 2 0 0,-20-2-2 16,17 1 2-16,-17-1 2 0,0 0-1 15,19 3 4-15,-19-3 0 0,0 0 1 0,0 0-1 16,19 5-1-16,-19-5 0 0,0 0 0 0,17 6 1 15,-17-6-4-15,0 0 2 0,17 4-1 16,-17-4-3-16,0 0 1 0,12 4 2 0,-12-4-3 16,0 0 7-16,0 0 12 0,11 11 11 15,-11-11 1-15,0 0 3 0,7 17-2 16,-7-17-1-16,4 18 0 0,-4-18-2 16,2 18-2-16,-2-18-2 0,2 23-1 0,-2-9-3 15,0-14-4-15,4 32 2 0,-4-15-4 16,2 3-4-16,-2-2 1 0,0 3 0 15,2 1 2-15,1 2-4 0,-1 3-2 0,2-3 2 16,0 3-1-16,-2 0-2 0,4-1 2 16,-1 2-4-16,2 0-2 0,-1 0 2 0,2-1 21 15,-2-1-4-15,2 3-1 0,0-2-4 16,0 0 0-16,0 2 1 0,-2-3-3 16,3-1-5-16,-1 2 1 0,-1-3 3 0,-1 0-6 15,3 1 0-15,-3 0-1 0,0-1-3 16,0-2 0-16,-2-1 5 0,4 0-3 15,-4-2-8-15,2-2 4 0,-2 1 4 0,0-1-11 16,0-2 10-16,1 3-4 0,-1-2-1 16,0 0 3-16,1 0-1 0,-1 0 0 15,-2-1 1-15,2 2-3 0,0-2 3 0,-2 0 2 16,3 3-2-16,-1-4 0 0,0 2 2 16,-2-1-5-16,2 1 3 0,-2-1-4 0,0 0 3 15,-2-15-1-15,5 27-4 0,-3-15 2 16,-2-12 4-16,5 20-2 0,-5-20-2 15,0 21-1-15,0-21 2 0,0 19 2 0,0-19-3 16,0 17 1-16,0-17-1 0,0 0 0 16,-7 21 2-16,7-21 5 0,-9 14-6 15,9-14 4-15,-10 11-2 0,10-11-4 0,-15 11 0 16,15-11 1-16,-17 11 2 0,6-6-4 16,11-5 2-16,-22 9 2 0,8-3 4 15,0-2-7-15,14-4-1 0,-32 9 1 0,15-7-1 16,-2 2 3-16,-2 0 3 0,2-2-5 15,-2 2 4-15,-2-2-2 0,1-1-1 16,-1 2-2-16,0-2 4 0,-1 1 2 0,-1-2-1 16,1 2-7-16,-1-2 1 0,-5 0 1 15,0 2 4-15,6-4 2 0,-4 4-7 0,1-2 0 16,-3 0 3-16,0 0-4 0,1 2 4 16,-1-2 0-16,0 1 0 0,-1-1-2 0,1 3-1 15,0-1 2-15,0-1 2 0,1 1-3 16,1 0 4-16,-1 0 0 0,1 0-3 15,5 0 2-15,-2 0-9 0,-1-1 7 0,3 4-1 16,0-3 3-16,0-1-2 0,-1 3 1 16,3-2-2-16,-2 0 7 0,2 0-3 15,-3 2 2-15,3-3-3 0,0 2 7 16,0 0-3-16,-1 0 5 0,2-2 0 0,-2 1-2 16,1-1 7-16,2 2-10 0,-2-1 10 15,-1 0-8-15,2 0-5 0,0 0 5 16,1-1-7-16,-2 1 8 0,0 0 0 0,2 0-3 15,0-2-3-15,-2 1 4 0,1 2 2 0,20-3-6 16,-36 4 0-16,18-4 2 0,1 2-4 16,17-2-2-16,-34 2 4 0,16 0 2 15,18-2 0-15,-26 1-3 0,26-1 2 0,-28 2 2 16,28-2 2-16,-27 0 2 0,27 0 6 16,-24 0-3-16,24 0 3 0,-26 0-5 0,26 0-4 15,-23-2-5-15,23 2 2 0,-25-1 10 16,25 1-10-16,-25 0 4 0,25 0 2 15,-30-2-3-15,30 2 1 0,-28-2 2 0,13 0-4 16,15 2-5-16,-26 0-1 0,26 0 4 16,-30 0-1-16,30 0 3 0,-28 0 3 15,28 0-4-15,-25 0-4 0,25 0-1 0,-26 0 7 16,26 0-7-16,-26 0 4 0,26 0 6 16,-22 0-11-16,22 0 0 0,-24 0 6 15,24 0-3-15,-25 0-2 0,25 0 6 0,-26 0-3 16,26 0 0-16,-27 0 3 0,27 0 0 15,-30 2-4-15,16-2 1 0,14 0 2 16,-30 2-4-16,15-2-4 0,15 0 6 0,-32 2 3 16,18-2-5-16,14 0 2 0,-28-2 2 15,28 2-5-15,-30-2 5 0,30 2-4 0,-25-3 1 16,12 0 1-16,13 3 2 0,-23-6-2 16,23 6-4-16,-22-7-2 0,22 7 2 0,-18-4-25 15,7-1-27-15,0 4-45 0,11 1-43 16,-23 0-64-16,23 0-70 0,-24 1-100 15,14 2-184-15,-2-1-56 0,12-2-394 16,0 0-494-16</inkml:trace>
  <inkml:trace contextRef="#ctx0" brushRef="#br0" timeOffset="181755.42">5670 15968 2973 0,'0'0'-147'0,"0"0"20"0,0 0 19 0,0-19 20 16,0 19 23-16,0 0 27 0,0 0 40 15,0 0 30-15,0 0 31 0,0 0 27 16,0 0 16-16,0 0 14 0,0 0 1 16,0 0 4-16,0 0 3 0,0 0-5 0,0 0 1 15,0 0-9-15,0 0-2 0,0 0-11 16,-6 50-4-16,6-50-8 0,0 23-7 15,0-23-4-15,2 30 0 0,-2-12-7 0,0-4 1 16,0-14-5-16,2 31-8 0,-2-16-4 16,2-1-2-16,-2-14-8 0,2 24-3 0,-2-24-7 15,2 21 1-15,-2-21-10 0,4 20-4 16,-4-20-12-16,3 17-27 0,-3-17-44 16,3 15-68-16,-3-15-87 0,0 0-102 0,2 17-206 15,-2-17-88-15,0 0-280 0,0 0-269 16</inkml:trace>
  <inkml:trace contextRef="#ctx0" brushRef="#br0" timeOffset="187844.08">4969 16462 2524 0,'0'0'-127'0,"0"0"34"0,0 0 26 15,0 0 24-15,-4-15 33 0,4 15 13 16,0 0 27-16,0 0 15 0,0 0 11 15,0 0 13-15,0 0 11 0,0 0 9 0,0 0-2 16,0 0-1-16,0 0-6 0,0 0-8 16,47 1-4-16,-47-1-5 0,26 0-4 15,-26 0-4-15,32 0-2 0,-14 0-5 0,4 3 9 16,-1-1-1-16,2-2 2 0,0 1-2 16,1 1-1-16,1 0-1 0,3-2-3 0,-6 2-3 15,6 1-2-15,2 0-5 0,-3-2 0 16,3 3 2-16,0-2 1 0,-1 0 0 15,1 2 3-15,0-2 1 0,-1-2-4 16,1 2-1-16,0-1-1 0,-1 1-5 0,3 1 8 16,-4-3 0-16,1 1 2 0,1-1 4 15,0 0 3-15,-4 2 6 0,4-2 0 0,-4 0 1 16,-3 0 4-16,3 0-9 0,-1 2-2 16,-2-2-3-16,0 0-11 0,3 2-2 15,-3-2-5-15,-2 0-6 0,2 2 0 0,1 0-1 16,-3-2-2-16,2 0-2 0,-2 2-4 15,1-2-3-15,-2 0-4 0,0 0 2 16,-1 0-4-16,-19 0-5 0,34 1-13 0,-20-2-15 16,-14 1-18-16,22 1-43 0,-22-1-55 15,16 2-73-15,-16-2-82 0,0 0-146 0,0 0-166 16,0 0-376-16,0 0-438 0</inkml:trace>
  <inkml:trace contextRef="#ctx0" brushRef="#br0" timeOffset="188611.15">5010 16681 2849 0,'21'-2'-178'0,"-21"2"21"16,0 0 16-16,0 0 22 0,0 0 21 0,0 0 21 15,19 0 23-15,-19 0 25 0,0 0 15 16,0 0 27-16,0 0 17 0,0 0 11 0,0 0 14 15,12 15 2-15,-12-15 13 0,0 0 15 16,3 14 4-16,-3-14-6 0,5 13 6 16,-5-13-6-16,4 13 7 0,-4-13-1 15,2 19-1-15,-2-19 5 0,4 23 2 16,-4-23 0-16,2 27-1 0,0-14-3 0,0 0 0 16,-2-13-7-16,0 27-5 0,2-12-2 15,-2-15-5-15,0 27-5 0,0-27-5 0,0 23-5 16,0-23-7-16,0 20-4 0,0-20 0 15,-2 17-8-15,2-17-1 0,0 0 2 16,-2 22-8-16,2-22 4 0,0 0-1 0,-2 17-1 16,2-17 4-16,0 0-3 0,0 0-2 15,-4 19-2-15,4-19-1 0,0 0-1 16,0 0 1-16,0 0 0 0,0 18 0 0,0-18 1 16,0 0 2-16,0 0 5 0,0 0-2 15,0 0 0-15,0 0 0 0,0 0 5 0,10 13-2 16,-10-13 4-16,0 0-5 0,15 1-5 15,-15-1 1-15,0 0-5 0,21 3-5 16,-21-3-4-16,0 0 3 0,21 1-5 16,-21-1-7-16,0 0-4 0,24 0-21 0,-24 0-27 15,0 0-33-15,23 0-49 0,-23 0-58 16,17 0-66-16,-17 0-74 0,0 0-139 16,25-1-137-16,-25 1-350 0,0 0-377 0</inkml:trace>
  <inkml:trace contextRef="#ctx0" brushRef="#br0" timeOffset="189187.23">5571 16934 2691 0,'0'0'-176'0,"0"0"48"0,0 0 0 0,0 0 19 16,0 0 8-16,0 0 21 0,0 0 22 15,-28-15 18-15,28 15 25 0,0 0 25 0,-29 0 30 16,29 0 26-16,-22 2 19 0,22-2 8 16,-22 4 0-16,22-4 5 0,-22 5-16 15,22-5-3-15,-23 6-10 0,14-1-7 16,9-5-7-16,-19 10-1 0,19-10-2 15,-14 12-7-15,14-12 0 0,-12 13 3 0,12-13 8 16,-6 14-3-16,6-14 4 0,-2 15-2 16,2-15 0-16,0 0-9 0,6 22 3 0,-6-22-8 15,10 14-2-15,-10-14-4 0,10 13-2 16,-10-13-2-16,12 10-2 0,-12-10-3 0,15 6 0 16,-15-6-5-16,15 3-11 0,-15-3-8 15,0 0-13-15,0 0-13 0,27-7-5 16,-27 7 1-16,14-14 7 0,-14 14 4 15,10-17 2-15,-6 8 6 0,-4 9 13 16,6-20 1-16,-6 20 4 0,7-19 17 0,-7 19 3 16,4-17 6-16,-4 17 4 0,5-13-4 0,-5 13 0 15,0 0-4-15,6-16 0 0,-6 16 5 16,0 0 13-16,0 0 10 0,0 0 7 16,0 0 0-16,0 0-4 0,0 0-4 0,0 0-5 15,0 0-7-15,15 39-5 0,-15-39-3 16,4 21-4-16,-4-21-6 0,6 21-20 15,-4-9-29-15,-2-12-41 0,4 18-47 16,-4-18-60-16,5 18-54 0,-5-18-59 0,4 13-137 16,-4-13-511-16,0 0-342 0</inkml:trace>
  <inkml:trace contextRef="#ctx0" brushRef="#br0" timeOffset="189631.81">5715 16773 2732 0,'6'-12'-89'15,"-6"12"30"-15,0 0 26 0,0 0 26 16,0 0 19-16,0 0 26 0,0 0 25 0,0 0 16 15,0 0 2-15,-35-4 4 0,35 4-4 16,0 0-7-16,0 0-2 0,-26 12-3 16,26-12-14-16,0 0-1 0,-15 8-2 0,15-8-8 15,0 0 0-15,-13 10 0 0,13-10-11 16,0 0 4-16,-4 16-6 0,4-16-4 16,0 0 2-16,0 0-5 0,15 26-3 15,-15-26 3-15,15 16-6 0,-9-9-6 0,2 3 3 16,-8-10 1-16,14 15 0 0,-6-6 2 15,-8-9 8-15,14 16 4 0,-14-16 11 0,9 15 10 16,-9-15 7-16,9 15 4 0,-9-15 2 16,0 13-10-16,0-13-2 0,0 0-7 15,-11 21-7-15,11-21-2 0,-11 11-7 0,11-11-13 16,-14 9-21-16,14-9-31 0,-16 5-40 16,16-5-39-16,0 0-53 0,-20 0-52 15,20 0-63-15,0 0-139 0,-20-7-511 0,20 7-345 16</inkml:trace>
  <inkml:trace contextRef="#ctx0" brushRef="#br0" timeOffset="190266.34">5977 16913 2781 0,'0'0'-46'15,"0"0"44"-15,0 0 36 0,0 0 34 16,0 0 38-16,0 0 17 0,-23 4 3 0,23-4 2 15,0 0 4-15,0 0 2 0,0 0 3 16,0 0-4-16,0 0-1 0,0 0-19 0,0 0-11 16,0 0-6-16,0 0-12 0,0 0-10 15,0 0-11-15,65-2-5 0,-65 2-6 16,22 0-8-16,-22 0-29 0,19 0-34 0,-19 0-43 16,0 0-44-16,26 0-55 0,-26 0-50 15,14 2-54-15,-14-2-79 0,0 0-118 16,17 0-463-16,-17 0-329 0</inkml:trace>
  <inkml:trace contextRef="#ctx0" brushRef="#br0" timeOffset="190494.93">6037 16839 2685 0,'0'0'-119'16,"0"0"29"-16,0 0 31 0,0 0 22 15,0 0 33-15,0 0 30 0,0 0 18 16,0 0 12-16,0 0 10 0,0 0-1 0,0 0-2 16,2 47 0-16,-2-47-2 0,2 25-6 15,-2-25-6-15,2 25-2 0,-2-12-5 16,0-13-11-16,4 27-24 0,-2-16-54 16,-2-11-51-16,7 25-57 0,-5-15-97 0,-2-10-524 15,6 19-69-15</inkml:trace>
  <inkml:trace contextRef="#ctx0" brushRef="#br0" timeOffset="191176.81">6320 16758 2222 0,'0'0'-63'0,"0"0"29"15,0-17 10-15,0 17 11 0,0 0 9 16,0 0 11-16,0 0 20 0,0 0 17 0,0 0-6 15,0 0 15-15,0 0 24 0,0 0 27 16,0 0 13-16,0 0 6 0,0 0-4 0,0 0 4 16,0 0 1-16,0 0-6 0,0 0 3 15,11 49-10-15,-11-49-10 0,2 25-11 16,0-11-7-16,0 0-9 0,-2-14-11 16,5 24-5-16,-3-12-4 0,-2-12-8 0,4 23-8 15,-4-23-21-15,2 19-30 0,-2-19-27 16,2 15-27-16,-2-15-27 0,0 0-27 0,4 15-39 15,-4-15-38-15,0 0-26 0,0 0-7 16,0 0-114-16,0 0-436 0,0 0-81 16</inkml:trace>
  <inkml:trace contextRef="#ctx0" brushRef="#br0" timeOffset="191639.83">6288 16761 2222 0,'-4'-16'-66'0,"4"16"19"0,0-24 17 15,0 24 19-15,2-23-2 0,-2 23 16 16,6-21 13-16,-2 11 1 0,-4 10 18 15,14-19-5-15,-10 10 9 0,-4 9-1 16,12-13 3-16,-12 13 6 0,16-10 3 0,-16 10 10 16,14-5 0-16,-14 5 5 0,0 0-4 15,19-5-5-15,-19 5 7 0,0 0 10 0,0 0-6 16,26 10-2-16,-26-10-3 0,10 8-4 16,-10-8-4-16,8 14-3 0,-8-14-2 15,9 14-1-15,-9-14 3 0,3 15-6 0,-3-15-2 16,0 0-5-16,-5 26 1 0,5-26-9 15,-7 16 2-15,7-16-5 0,-10 16-3 0,10-16 1 16,-10 13-5-16,10-13-2 0,-6 11 0 16,6-11-2-16,0 0 4 0,-10 16-2 15,10-16-2-15,0 0 2 0,-8 8-1 0,8-8-4 16,0 0 2-16,0 0 3 0,0 0 4 16,0 0 14-16,-4 18 13 0,4-18 9 15,0 0 7-15,0 0 1 0,0 0 2 0,10 17 1 16,-10-17 8-16,0 0 1 0,14 14-2 15,-14-14-12-15,10 12-3 0,-10-12-10 16,14 11-2-16,-14-11-8 0,16 11-1 16,-8-5-6-16,-8-6-1 0,15 11-4 0,-15-11-4 15,14 10-8-15,-14-10-11 0,16 10-18 0,-16-10-19 16,14 7-26-16,-14-7-29 0,10 8-33 16,-10-8-40-16,14 5-36 0,-14-5-27 15,12 6-35-15,-12-6-48 0,0 0-79 16,17 3-555-16,-17-3-355 0</inkml:trace>
  <inkml:trace contextRef="#ctx0" brushRef="#br0" timeOffset="192059.64">6714 16856 2853 0,'0'0'-46'0,"0"0"17"15,0 0-7-15,8-13 7 0,-8 13-1 0,0 0 21 16,0 0-11-16,0 0 5 0,0 0-1 15,0 0 20-15,0 0 11 0,-16-24 10 0,16 24 12 16,0 0 17-16,0 0 5 0,-26 1 10 16,26-1 4-16,0 0-5 0,0 0 2 15,-27 14 1-15,27-14-8 0,-11 9-7 0,11-9-2 16,-9 13-3-16,9-13-5 0,0 0-1 16,-4 21-6-16,4-21-2 0,0 0 0 15,4 19-9-15,-4-19-2 0,0 0-8 0,9 12-11 16,-9-12-18-16,0 0-16 0,13 7-10 15,-13-7-14-15,0 0-3 0,0 0 1 16,0 0 7-16,0 0 9 0,25-19 19 0,-25 19 10 16,6-13 22-16,-6 13 25 0,9-13 25 15,-9 13 26-15,0 0 14 0,9-18 9 0,-9 18 3 16,0 0-8-16,6-9-7 0,-6 9-3 16,0 0 4-16,0 0-3 0,0 0-11 15,0 0-9-15,0 0-6 0,0 0-13 0,0 0-1 16,27 23-9-16,-27-23-25 0,11 15-43 15,-7-6-57-15,-4-9-86 0,11 21-87 16,-7-13-142-16,0 2-211 0,-2 1 11 0,-2-11-249 16,6 18-176-16</inkml:trace>
  <inkml:trace contextRef="#ctx0" brushRef="#br0" timeOffset="192917.57">6354 16521 2365 0,'0'0'-106'0,"0"0"34"0,0 0 6 16,17-2 11-16,-17 2 22 0,0 0 7 0,0 0 14 16,0 0 4-16,22-2 12 0,-22 2-4 15,0 0 8-15,0 0 0 0,22 0 10 16,-22 0-7-16,0 0 3 0,24 0 5 0,-24 0 7 16,17-2 15-16,-17 2 9 0,0 0 21 15,28 0 5-15,-28 0 8 0,20 0 7 16,-20 0-2-16,0 0 2 0,28-2-11 0,-28 2 0 15,17 0-9-15,-17 0 3 0,19-2 6 16,-19 2 7-16,19-2-5 0,-19 2 5 0,0 0-2 16,24-1-7-16,-24 1 5 0,0 0-4 15,20-3-3-15,-20 3-9 0,0 0-6 0,17-2-9 16,-17 2-1-16,0 0-7 0,0 0-7 16,19-1-3-16,-19 1-2 0,0 0-6 15,0 0-3-15,0 0-12 0,0 0-14 16,0 0-30-16,0 0-35 0,0 0-51 0,21 0-62 15,-21 0-66-15,0 0-122 0,0 0-579 16,0 0-374-16</inkml:trace>
  <inkml:trace contextRef="#ctx0" brushRef="#br0" timeOffset="207341.3">7275 16489 2736 0,'0'0'-140'0,"0"0"28"0,0 0-1 15,0 0 16-15,0 0 7 0,0 0 7 16,0 0 7-16,0 0 15 0,0 0 6 0,0 0 10 15,0 0 17-15,0 0 14 0,0 0 17 16,0 0 12-16,0 0 12 0,-15-12-1 16,15 12 10-16,0 0-17 0,0 0 2 0,0 0-2 15,0 0 2-15,0 0-8 0,0 0 3 16,0 0-8-16,0 0 6 0,0 0 0 16,0 0 7-16,0 0 15 0,-25 4 3 0,25-4 5 15,0 0 3-15,0 0-6 0,0 0 2 16,0 0-3-16,0 0-3 0,0 0 2 15,0 0-10-15,0 0-1 0,0 0 7 0,0 0-7 16,0 0 2-16,0 0-1 0,0 0-3 16,0 0 3-16,0 0 2 0,0 0 5 0,0 0 3 15,0 0 2-15,0 0 1 0,0 0 8 16,0 0-11-16,0 0 12 0,0 0-2 16,0 0 4-16,0 0-3 0,0 0 1 15,0 0 0-15,0 0 0 0,0 0 6 0,0 0 9 16,0 0 12-16,0 0 7 0,0 0-2 15,0 0-10-15,0 0-6 0,0 0-7 0,0 0-7 16,0 0-3-16,51 11-6 0,-51-11-4 16,32 2-2-16,-14 0 7 0,4 2 4 15,-1-2 5-15,2-1 6 0,6 1 6 0,-1 1-4 16,2 0 1-16,1-3-4 0,1 4 2 16,0-2 7-16,1 2 0 0,1-3-2 0,-2 2-1 15,3-2-10-15,-4 2-7 0,1 0-3 16,-2-1-1-16,2 0-10 0,-3 2-1 15,1-3-7-15,0 2 1 0,-4-2-21 0,2 3-2 16,-1-2 2-16,1 2 1 0,-4-2-3 16,3-1 2-16,-6 2-2 0,2-1 7 15,1 1-6-15,-5-3 1 0,4 3 4 0,-2-2-1 16,-1 1-5-16,-2-1 3 0,-1 2-1 16,2-2 1-16,-19-1-2 0,25 3 0 15,-25-3 0-15,24 1-2 0,-24-1 2 0,19 5 0 16,-19-5-3-16,17 1 0 0,-17-1-1 15,0 0 5-15,19 4-11 0,-19-4-13 0,0 0-11 16,15 4-23-16,-15-4-33 0,0 0-38 16,0 0-50-16,11 2-50 0,-11-2-43 0,0 0-56 15,0 0-117-15,0 0-103 0,0 0-390 16,0 0-343-16</inkml:trace>
  <inkml:trace contextRef="#ctx0" brushRef="#br0" timeOffset="207912.36">8231 16540 2677 0,'-16'-11'-97'0,"16"11"29"0,-15-12 23 16,15 12 10-16,-13-12 25 0,13 12 14 15,-11-9 34-15,11 9 30 0,0 0 26 0,-12-12 16 16,12 12 10-16,0 0 10 0,-12-7 6 16,12 7 6-16,0 0 6 0,0 0-9 15,-14-11 8-15,14 11-6 0,0 0 0 0,0 0-4 16,0 0-10-16,-12-10-3 0,12 10-16 15,0 0-13-15,0 0-27 0,0 0-4 0,0 0 0 16,0 0-3-16,0 0 2 0,0 0-3 16,0 0-5-16,0 0 1 0,0 0-13 0,0 0-4 15,0 0-5-15,0 0 1 0,-30 14-8 16,30-14-2-16,0 0-5 0,0 0-2 16,0 0-6-16,-10 9-1 0,10-9-6 0,0 0-4 15,0 0-1-15,0 0-2 0,0 0-4 16,0 0 4-16,0 0 0 0,-19 2-3 15,19-2 3-15,0 0 2 0,0 0-5 0,-24-10 4 16,24 10 1-16,-12-8 3 0,12 8 1 16,0 0 4-16,0 0 3 0,-18-7 1 15,18 7-5-15,0 0 6 0,0 0-4 0,0 0 2 16,0 0-2-16,-14-8-5 0,14 8-1 16,0 0 8-16,0 0-11 0,0 0 4 15,0 0-4-15,0 0 0 0,0 0 5 0,0 0-6 16,0 0 3-16,0 0-2 0,0 0 0 15,0 0 2-15,32 33-3 0,-32-33 2 0,14 13 3 16,-3-4-5-16,-11-9 5 0,15 16-5 16,-7-6-1-16,1-1 5 0,1 0-2 0,-10-9-3 15,15 22 4-15,-8-11-2 0,1 0 2 16,-4 3-3-16,0 0 3 0,-4-14 2 16,0 24-5-16,0-24 0 0,-8 30-11 15,2-14-25-15,-5-2-32 0,0 2-40 0,-3 1-54 16,1-2-69-16,1 0-57 0,-2-4-120 0,2 2-161 15,2-2-41-15,-2-4-281 0,12-7-274 16</inkml:trace>
  <inkml:trace contextRef="#ctx0" brushRef="#br0" timeOffset="208494.87">7932 15918 2600 0,'0'0'-70'16,"0"0"24"-16,6-16 6 0,-6 16 5 0,0 0 19 16,6-12 11-16,-6 12 8 0,0 0 6 15,0 0 13-15,0 0 22 0,0 0 19 16,0 0 14-16,0 0 8 0,0 0-1 0,0 0 7 16,0 0-1-16,0 0 2 0,0 0-5 15,0 0-5-15,-12 51 0 0,9-35 1 0,3-16-6 16,-9 29-2-16,5-16-3 0,2 3-5 15,2-16 1-15,-8 28-2 0,6-17-3 16,2-11-3-16,-4 21-3 0,4-21-7 0,-3 19-2 16,3-19-6-16,0 17-2 0,0-17-2 15,0 0-3-15,7 18-10 0,-7-18-24 16,0 0-29-16,12 7-53 0,-12-7-56 0,0 0-58 16,0 0-43-16,0 0-101 0,26-15-635 15,-20 7-422-15</inkml:trace>
  <inkml:trace contextRef="#ctx0" brushRef="#br0" timeOffset="208641.57">7984 15767 2971 0,'-2'-16'-5'0,"2"16"19"0,0 0-1 16,0 0-6-16,0-23-4 0,0 23-3 16,0 0-8-16,0 0-21 0,0 0-21 0,0 0-36 15,0 0-46-15,0 0-72 0,0 0-164 16,0 0-303-16,0 0 94 0</inkml:trace>
  <inkml:trace contextRef="#ctx0" brushRef="#br0" timeOffset="209082.87">8217 16027 2036 0,'10'8'8'0,"-10"-8"17"16,0 0 5-16,0 0 2 0,0 0 4 15,0 0 14-15,0 0 12 0,0 0 1 0,-8 27 9 16,8-27 10-16,0 0 8 0,-15 19-6 16,15-19-3-16,-8 13-3 0,8-13-2 15,-7 15-5-15,7-15-9 0,-4 16-6 0,4-16 0 16,0 0-8-16,0 19-3 0,0-19-1 15,0 0-6-15,11 15-3 0,-11-15-3 16,0 0-6-16,17 6-10 0,-17-6 1 16,0 0-4-16,23-4-1 0,-23 4 1 0,0 0-1 15,23-14-2-15,-23 14 11 0,13-11 8 16,-13 11 16-16,13-10 26 0,-13 10 16 0,10-9 8 16,-10 9 1-16,0 0 1 0,11-12-3 15,-11 12-2-15,0 0 30 0,0 0 18 16,0 0-15-16,0 0 0 0,0 0-11 0,0 0-21 15,23 24-13-15,-23-24-3 0,7 18-11 16,-3-4-33-16,2-3-51 0,-4 0-65 0,4 3-99 16,-4-6-116-16,2 3-251 0,-1 0-50 15,-3-11 24-15,0 0-311 0,-3 31-259 0</inkml:trace>
  <inkml:trace contextRef="#ctx0" brushRef="#br0" timeOffset="-210946.72">8681 15780 1399 0,'4'-14'236'0,"-4"14"-93"15,0 0-25-15,4-15 11 0,-4 15-42 0,0 0-13 16,0 0-7-16,0 0 1 0,6-11 17 16,-6 11 15-16,0 0-9 0,0 0 4 15,0 0 6-15,0 0 2 0,0 0 8 0,0 0-1 16,7 47-3-16,-7-32-5 0,0 2 6 16,0 5-5-16,0-2-3 0,2 5-3 0,-2 4-6 15,0-3 0-15,2 5-8 0,0-1-6 16,0 3-8-16,0-1-6 0,-2 0-1 15,2 7-9-15,2-1-3 0,-1 1-3 0,-3-7-1 16,4 5-6-16,-2 0 6 0,0-5-3 16,3 1-2-16,-5-3-5 0,4 1 0 15,-4 1-7-15,2-3-1 0,0 1-2 0,0-3-4 16,-2 1 1-16,0-5-4 0,0 0-3 16,2-2 2-16,-2-2-3 0,0 0-3 15,2-4-8-15,-2-15-19 0,0 28-24 0,0-16-28 16,0-12-31-16,-2 23-42 0,2-23-42 15,0 17-54-15,0-17-96 0,0 12-181 0,0-12-87 16,0 0-229-16,0 0-162 0</inkml:trace>
  <inkml:trace contextRef="#ctx0" brushRef="#br0" timeOffset="-209430.57">8677 15651 2368 0,'0'0'-53'0,"0"0"48"0,-10-10 11 16,10 10 6-16,0 0 13 0,0 0 6 15,0 0 13-15,0 0 15 0,0 0 5 0,0 0 9 16,0 0-1-16,0 0 1 0,-6-18-3 16,6 18-1-16,0 0-2 0,0 0-4 15,0 0-4-15,0 0-6 0,0 0-6 0,0 0 4 16,0 0-2-16,0 0-2 0,32-5-3 16,-32 5-1-16,23 0-6 0,-23 0 0 15,30-2-5-15,-10-1-3 0,2 2-2 16,6-2 2-16,-1-1-2 0,3 3 3 15,2-2-1-15,1-1 1 0,-1 0-5 0,2 0 0 16,0 1-1-16,3 0-3 0,-4 2-1 0,-1-2 5 16,2 1 1-16,-5 2-1 0,3-1-2 15,-4 1 2-15,2 0-4 0,-5-3 1 0,-2 6-2 16,0-3 0-16,1 0-3 0,-1 0-4 16,0 0 0-16,0 0-1 0,-1 0-4 15,-2 0 3-15,2 0-5 0,-1 1 1 0,1-1-2 16,-6 0 0-16,3 2 0 0,-19-2 1 15,30 3-6-15,-18-2 5 0,-12-1-2 0,30 3 0 16,-18 0-1-16,-12-3 3 0,28 4-3 16,-15-3 1-16,4 2-2 0,0-2 0 15,2-1-2-15,-19 0-3 0,34 4 4 16,-17-4-2-16,0 2-1 0,-17-2 1 16,28 4 1-16,-16-4 1 0,-12 0-1 0,23 4 2 15,-23-4-4-15,21 4 3 0,-21-4 2 16,19 4-1-16,-19-4-2 0,22 0 3 0,-22 0-2 15,20 3-1-15,-20-3 2 0,22 2 0 16,-22-2-1-16,21 2 0 0,-21-2 0 0,19 2 1 16,-19-2-2-16,0 0 1 0,23 2-1 15,-23-2 0-15,0 0 1 0,18 4 0 0,-18-4 2 16,0 0 2-16,14 8-2 0,-14-8 2 16,0 0-1-16,11 8 0 0,-11-8 0 15,0 0 3-15,13 11-5 0,-13-11 4 16,10 8-4-16,-10-8 1 0,0 0-2 0,15 10 4 15,-15-10-4-15,8 10 1 0,-8-10 2 16,9 8-2-16,-9-8 1 0,0 0 0 0,11 15 1 16,-11-15 8-16,6 9 1 0,-6-9 6 15,0 0 1-15,6 13 5 0,-6-13-1 16,0 0 3-16,2 22-2 0,-2-22 0 0,2 18-1 16,-2-18 2-16,0 26 1 0,0-26-1 15,-2 28-1-15,2-13 2 0,-2 2 0 16,2 3 1-16,-2-2-5 0,0 1-4 0,2 3 5 15,0-4 2-15,0 4-6 0,0 0 5 16,0-2-2-16,2 5 1 0,-2-1-6 0,2-1-1 16,-2-2-2-16,2 2 0 0,-2-2-1 15,2 1 3-15,-2-1-3 0,2 0-3 16,-2 3 2-16,2-1-3 0,-2-3-1 16,2 1-2-16,0 0 1 0,-2 0-5 0,3-1 3 15,-1 0 2-15,-2 2-1 0,2-3 0 16,1 0-2-16,-3-2-4 0,2-1 4 0,-2-16-1 15,2 33-2-15,0-22 1 0,-2-11 3 16,2 27 0-16,-2-27-4 0,0 24 2 0,0-24 1 16,0 22-2-16,0-22-1 15,2 21 2-15,-2-21-3 0,2 17 0 0,-2-17 1 16,2 17 0-16,-2-17-1 0,0 0 0 16,0 23 2-16,0-23 1 0,0 0-3 0,-2 21-4 15,2-21 4-15,-6 11 1 0,6-11-1 16,-9 12 2-16,9-12-8 0,-13 9 8 0,13-9-4 15,-18 6-3-15,18-6-6 0,-28 5-1 16,11-1-3-16,17-4 1 0,-38 2-5 16,18-2-3-16,-2 0-5 0,-4 0-6 0,-3-2-2 15,-1 2-1-15,0-1-3 0,1 1 6 16,1 0-2-16,-2-3 5 0,1 2-1 16,-1-2 1-16,2 2 3 0,-1-1 0 0,-1 0 0 15,2 0 1-15,6 0-2 0,-4 2 6 16,5-2 0-16,-3 1 2 0,4-1 4 15,0 0 0-15,-3 2 2 0,4-3 0 0,19 3 2 16,-41-1 3-16,23-1 1 0,-3 2-1 0,21 0 0 16,-38-2 2-16,18 2-2 0,2 0 3 15,18 0-1-15,-41 0 3 0,23 2-3 16,-2-2 1-16,-1 2 2 0,21-2 1 0,-36 1 0 16,17 2 2-16,0-3-1 0,2 2-2 15,17-2 0-15,-29 2 2 0,29-2-8 16,-26 1-6-16,26-1-10 0,-23 0-8 15,23 0-14-15,-22 0-18 0,22 0-18 16,-18 0-26-16,18 0-22 0,0 0-37 0,-22 0-47 16,22 0-110-16,-15 0-577 0,15 0-287 0</inkml:trace>
  <inkml:trace contextRef="#ctx0" brushRef="#br0" timeOffset="-208881.11">9168 15981 2627 0,'0'0'-68'15,"-2"-16"27"-15,2 16 16 0,0 0 20 0,0 0 41 16,0 0 18-16,0 0 20 0,0 0 7 16,0 0 9-16,0 0 3 0,0 0 4 15,0 0 7-15,0 0 2 0,2 61-3 0,-2-44 1 16,0-17-8-16,0 32-5 0,2-15-10 15,0 0-6-15,0 0-9 0,0 1-8 16,0 1-6-16,-2-2-4 0,4 0-4 0,-2 1-5 16,-2-4-2-16,0-14-10 0,6 27-8 0,-4-16-19 15,-2-11-29-15,3 22-31 0,-3-22-39 16,2 14-56-16,-2-14-43 0,4 10-61 16,-4-10-109-16,0 0-540 0,0 0-301 0</inkml:trace>
  <inkml:trace contextRef="#ctx0" brushRef="#br0" timeOffset="-208577.8">9267 16163 2855 0,'0'0'8'0,"0"0"7"0,6-13-5 0,-6 13-3 0,0 0 3 16,0 0 4-16,0 0-8 0,0 0-2 16,0 0 6-16,0 0 9 0,0 0 9 15,0 0 19-15,0 0 3 0,0 0 9 0,-44 4 7 16,44-4-3-16,0 0-6 0,-21 12-1 15,21-12-2-15,-13 7 7 0,13-7-1 16,0 0 5-16,-15 13 5 0,15-13 3 0,-8 11 6 16,8-11 6-16,0 0 3 0,-4 12 1 15,4-12-2-15,0 0-5 0,0 0-5 0,12 25-9 16,-12-25-3-16,10 10-9 0,-10-10-8 16,18 14-2-16,-12-6-4 0,-6-8-18 15,17 11-3-15,-9-4-25 0,-8-7-38 0,15 12-41 16,-6-5-43-16,-9-7-54 0,16 12-47 15,-7-6-63-15,-9-6-121 0,13 11-137 0,-7-5-312 16,-2 0-215-16</inkml:trace>
  <inkml:trace contextRef="#ctx0" brushRef="#br0" timeOffset="-207671.92">9489 16273 2578 0,'0'0'-48'16,"0"0"20"-16,0 0 22 0,0 0 15 0,0 0 19 15,0 0 30-15,0 0 17 0,0 0 8 16,0 0 11-16,0 0 5 0,0 0 4 16,0 0-8-16,0 0-3 0,0 0-8 0,0 0-8 15,0 56-6-15,0-56-2 0,2 18-4 16,-2-18-1-16,2 21-9 0,-2-21-2 15,0 18-6-15,0-18-6 0,0 0-1 0,4 19-6 16,-4-19-3-16,0 0-1 0,0 17-5 16,0-17 2-16,0 0-2 0,0 0-3 15,0 0-4-15,0 0 0 0,5 13-5 0,-5-13-1 16,0 0-4-16,0 0 0 0,0 0-1 16,0 0-1-16,0 0-1 0,0 0-1 15,0 0 0-15,2-54 0 0,-2 54-2 0,2-15 3 16,-2 15 2-16,0 0 2 0,7-21-2 15,-7 21 1-15,6-9 3 0,-6 9 5 16,0 0 4-16,12-7 8 0,-12 7 4 0,0 0 5 16,0 0-1-16,0 0 3 0,0 0 1 15,23 16 2-15,-23-16-4 0,0 0-1 0,10 16-8 16,-10-16-1-16,0 0-4 0,8 15-1 16,-8-15-2-16,0 0 0 0,4 11-12 15,-4-11 10-15,0 0-4 0,0 0-4 0,0 0 3 16,0 0-5-16,0 0-8 0,0 0-3 15,0 0-4-15,0 0-2 0,0 0-2 0,0 0 4 16,23-26-3-16,-23 26 0 0,7-20 5 16,-7 20 5-16,6-15 7 0,-6 15 16 15,6-13 2-15,-6 13 8 0,0 0-1 0,9-15 4 16,-9 15 17-16,0 0-20 0,0 0 11 16,12-6 9-16,-12 6 3 0,0 0 21 15,0 0-9-15,0 0-4 0,26 21-12 0,-26-21-1 16,10 13-3-16,-10-13-12 0,8 15-3 15,0-5-25-15,-8-10-29 0,12 19-41 0,-8-12-49 16,-4-7-55-16,15 20-72 0,-7-12-65 16,-3-2-118-16,3-2-172 0,-8-4 6 15,15 7-335-15,-15-7-323 0</inkml:trace>
  <inkml:trace contextRef="#ctx0" brushRef="#br0" timeOffset="-207049.18">10147 16350 2715 0,'0'0'-76'0,"0"0"52"16,0 0 15-16,0 0 12 0,0 0 21 15,0 0 16-15,0 0 26 0,0 0 7 0,0 0 7 16,0 0 8-16,0 0 11 0,0 0 5 15,0 0 8-15,0 0 0 0,15-6-2 0,-15 6-5 16,0 0-10-16,0 0-8 0,28 3-11 16,-28-3-2-16,25 3-5 0,-25-3 1 15,32 0 2-15,-13 0 2 0,2 0-2 0,3 0-1 16,-1 1-3-16,0-1-2 0,6 2-11 16,3 0-11-16,-2 0-4 0,4-2 0 15,-1 4-9-15,2-2-1 0,-1 0-3 0,0-1 5 16,-1 3-10-16,1-2 4 0,-2-1-2 15,0 2 6-15,-1 1-5 0,-1-3-1 0,-2 2 2 16,1-1-7-16,-1-1 2 0,0 1-9 16,-8 0 9-16,-1 0 15 0,1 0-4 15,-4 0 0-15,-16-2-6 0,28 0 6 0,-28 0-1 16,23 2-4-16,-23-2-3 0,21 0-7 16,-21 0 5-16,17 0-7 0,-17 0-2 0,0 0 0 15,22 2-7-15,-22-2 3 0,0 0-2 16,0 0-6-16,20 0-24 0,-20 0-23 15,9 1-30-15,-9-1-30 0,0 0-43 0,0 0-44 16,0 0-42-16,13 3-26 0,-13-3-51 16,0 0-95-16,0 0-113 0,0 0-410 15,0 0-342-15</inkml:trace>
  <inkml:trace contextRef="#ctx0" brushRef="#br0" timeOffset="-206478.87">10647 15838 2875 0,'0'0'27'16,"0"0"30"-16,-19-4-6 0,19 4 7 15,0 0-2-15,0 0 15 0,0 0 16 16,0 0 6-16,0 0 3 0,0 0 4 0,0 0-3 16,0 0-1-16,49-7-5 0,-33 3 4 15,4 3-9-15,-20 1-7 0,38-3-7 0,-17 2-6 16,-2-1-11-16,0 2-12 0,-19 0-21 16,32 0-31-16,-32 0-46 0,25 0-52 15,-12 2-59-15,-13-2-56 0,0 0-80 0,21 4-176 16,-21-4-441-16,0 0-318 0</inkml:trace>
  <inkml:trace contextRef="#ctx0" brushRef="#br0" timeOffset="-206293.67">10788 15848 2874 0,'0'0'38'0,"0"0"50"0,-8 11-2 0,8-11 3 16,0 0-10-16,-4 17-4 0,4-17-9 15,0 0-3-15,-2 26-10 0,2-26-2 0,-2 20-7 16,2-20-1-16,-2 23-6 0,0-11-6 15,2-12-1-15,-2 24-4 0,-1-10-16 16,3-14-29-16,-2 27-36 0,2-14-32 0,0-13-35 16,2 24-26-16,-2-24-53 0,5 22-74 15,-5-22-602-15,6 18-244 0</inkml:trace>
  <inkml:trace contextRef="#ctx0" brushRef="#br0" timeOffset="-205661.18">11008 15999 2624 0,'0'0'-59'16,"0"0"30"-16,0 0 19 0,0 0 19 0,0 0 7 15,0 0 7-15,22 23 6 0,-22-23 1 16,0 17 1-16,0-17 7 0,0 0-1 16,0 23 7-16,0-23-4 0,2 15 0 0,-2-15 1 15,0 0 1-15,0 0 2 0,0 21 3 16,0-21-4-16,0 0 1 0,0 0-7 16,0 0-3-16,0 0-3 0,0 0-5 0,0 0 0 15,0 0-5-15,0 0-2 0,0 0-1 16,0 0 3-16,0 0 9 0,0 0 9 15,0 0 3-15,0 0 3 0,21-42-1 0,-21 42-1 16,0 0-3-16,9-12-1 0,-9 12 6 16,0 0 3-16,0 0-1 0,0 0 2 15,21 3-1-15,-21-3 0 0,0 0-5 0,0 0-1 16,10 16-1-16,-10-16-4 0,10 12 1 16,-10-12-3-16,0 0 2 0,6 14-3 0,-6-14 1 15,0 0 5-15,0 0-5 0,5 13 1 16,-5-13-4-16,0 0 0 0,0 0-13 0,0 0-5 15,0 0-4-15,0 0-11 0,0 0-16 16,0 0-13-16,0 0-13 0,0 0-8 16,17-29-1-16,-17 29 5 0,5-17 7 15,-5 17 5-15,5-15 4 0,-5 15 11 0,6-15 10 16,-6 15 18-16,0 0 16 0,8-20 7 16,-8 20 7-16,0 0 3 0,8-13 6 15,-8 13 6-15,0 0 6 0,0 0 1 0,13-6 0 16,-13 6-11-16,0 0-11 0,0 0-3 15,0 0-2-15,0 0-7 0,0 0-2 16,28 13-4-16,-28-13 0 0,0 0-20 0,10 12-47 16,-10-12-65-16,8 10-89 0,-8-10-102 0,5 5-212 15,-5-5-66-15,0 0-344 0,0 0-326 16</inkml:trace>
  <inkml:trace contextRef="#ctx0" brushRef="#br0" timeOffset="-194132.73">11212 16426 2597 0,'0'0'-177'0,"0"0"18"0,0 0 15 0,0 0 14 15,0 0 7-15,0 0 10 0,0 0 2 16,-6 9-11-16,6-9-4 0,0 0-24 16,0 0-256-16,0 0 130 0</inkml:trace>
  <inkml:trace contextRef="#ctx0" brushRef="#br0" timeOffset="-194039.03">11182 16445 1111 0,'-14'2'-25'0,"14"-2"7"16,0 0-5-16,0 0-13 0,0 0-21 15,0 0-42-15,0 0-183 0,0 0 91 16</inkml:trace>
  <inkml:trace contextRef="#ctx0" brushRef="#br0" timeOffset="-193486.59">11168 16447 712 0,'0'0'-57'0,"0"0"5"0,0 0 11 0,0 0 14 15,0 0 31-15,0 0 19 0,0 0 21 16,0 0 5-16,0 0-5 0,-13-12 2 0,13 12 0 16,0 0-10-16,0 0-3 0,0 0-6 15,0 0-5-15,0 0-17 0,0 0-12 16,0 0-15-16,0 0-8 0,0 0-7 16,0 0 3-16,0 0 2 0,0 0 10 0,0 0 11 15,0 0 11-15,0 0 15 0,0 0 14 16,0 0 2-16,0 0 8 0,0 0-7 15,0 0-3-15,0 0 0 0,0 0-9 0,0 0 0 16,0 0 1-16,0 0-5 0,0 0 2 16,0 0-7-16,0 0 3 0,0 0-5 0,0 0-2 15,0 0 0-15,0 0 2 0,0 0-2 16,0 0 4-16,0 0-1 0,0 0 10 0,0 0 5 16,0 0 11-16,0 0 10 0,0 0 13 15,0 0-2-15,0 0 3 0,0 0 0 16,0 0-15-16,0 0 2 0,0 0-8 0,0 0 13 15,0 0-11-15,0 0-4 0,0 0-3 16,0 0 14-16,0 0-24 0,0 0 5 16,0 0 4-16,0 0 14 0,0 0-1 0,0 0 12 15,0 0 8-15,0 0 2 0,0 0 2 16,0 0 10-16,0 0-8 0,0 0 1 0,0 0-10 16,0 0-5-16,0 0-3 0,0 0-8 15,0 0-5-15,0 0-7 0,0 0-1 16,0 0-4-16,0 0-6 0,0 0-6 0,0 0-11 15,0 0-13-15,0 0-10 0,0 0-14 16,0 0-10-16,0 0-5 0,0 0 2 0,0 0-7 16,0 0 4-16,0 0 6 0,0 0 1 15,0 0 8-15,0 0-4 0,0 0 20 16,0 0-14-16,0 0 6 0,0 0 0 0,0 0-13 16,0 0-15-16,0 0-25 0,0 0-23 15,0 0-37-15,0 0-57 0,0 0-377 16,0 0 232-16</inkml:trace>
  <inkml:trace contextRef="#ctx0" brushRef="#br0" timeOffset="-192932.77">11163 16411 1563 0,'0'0'-69'0,"0"0"20"16,0 0 22-16,0 0 5 0,0 0 4 0,0 0 6 15,0 0 6-15,0 0 4 0,0 0 10 0,0 0 8 16,0 0 4-16,-20-6 9 0,20 6 11 15,0 0 5-15,0 0 28 0,0 0-5 16,0 0 11-16,0 0 7 0,0 0 8 0,0 0 12 16,0 0 0-16,0 0 3 0,0 0 4 15,0 0 1-15,0 0-6 0,-18-4-7 16,18 4-9-16,0 0-9 0,0 0-7 0,0 0-5 16,0 0-4-16,0 0-5 0,0 0-4 15,0 0-8-15,0 0-3 0,0 0-6 16,0 0-2-16,0 0-6 0,0 0 1 0,0 0-4 15,0 0-4-15,38-10-7 0,-38 10 2 16,0 0-1-16,26 0-4 0,-26 0 0 16,21 0-1-16,-21 0 0 0,24 2-2 0,-24-2-2 15,24 0 2-15,-24 0 0 0,24 4-3 0,-9-4-1 16,-15 0 0-16,28-2 0 0,-14 4 0 16,-14-2-1-16,30 0-4 0,-15 0 9 15,-15 0-3-15,30-2-7 0,-30 2 3 0,26 0-1 16,-26 0 1-16,26 0 2 0,-11 2-4 15,-15-2 1-15,24 0-2 0,-24 0-2 0,20 2 4 16,-20-2 0-16,20 0-3 0,-20 0 1 16,0 0 1-16,23 0 2 0,-23 0-1 15,0 0 4-15,17 2-1 0,-17-2 0 0,0 0 4 16,0 0-2-16,19 0-1 0,-19 0-1 16,0 0-1-16,0 0-1 0,0 0 4 0,18 0-6 15,-18 0 3-15,0 0-1 0,0 0-4 16,0 0 1-16,20 1-2 0,-20-1-3 15,0 0-18-15,0 0-35 0,0 0-41 16,0 0-55-16,16 4-41 0,-16-4-60 16,0 0-127-16,0 0-469 0,0 0-195 0</inkml:trace>
  <inkml:trace contextRef="#ctx0" brushRef="#br0" timeOffset="-192233.34">11184 16277 2393 0,'0'0'-123'0,"0"0"44"16,-10-14 41-16,10 14 19 0,0 0 6 0,0 0 15 15,0 0 17-15,-8-10 3 0,8 10 14 16,0 0 0-16,0 0 15 0,0 0 6 0,0 0-1 16,0 0 5-16,0 0 4 0,-11-12-5 15,11 12-4-15,0 0 3 0,0 0-7 16,0 0 7-16,0 0 3 0,0 0 13 0,0 0 7 16,0 0-1-16,0 0-3 0,0 0-5 15,0 0-4-15,0 0-7 0,0 0-2 0,0 0 1 16,0 0-5-16,0 0 0 0,0 0-4 15,0 0-2-15,0 0-3 0,19 40-2 16,-19-40 2-16,10 8-8 0,-10-8-3 0,16 10-3 16,-16-10-5-16,14 12-1 0,-14-12-4 15,15 10-1-15,-15-10-4 0,13 11 1 16,-13-11-5-16,16 9 2 0,-16-9-2 16,13 10-3-16,-13-10-2 0,11 10-1 0,-11-10-2 15,11 5 1-15,-11-5 0 0,0 0 1 16,12 10 4-16,-12-10 6 0,0 0 7 0,6 11 0 15,-6-11 6-15,0 0 2 0,0 18-1 16,0-18-1-16,0 0 1 0,-10 24-1 16,5-14-2-16,5-10-3 0,-16 19-4 0,5-7-2 15,3-1-3-15,-3 0-4 0,1 2 0 16,-1-1-11-16,1 0-15 0,-1-1-23 0,-1 0-27 16,0 1-31-16,2-2-39 0,2 1-36 15,-1-2-51-15,3-1-63 0,6-8-155 16,-13 14-518-16,6-10-386 0</inkml:trace>
  <inkml:trace contextRef="#ctx0" brushRef="#br0" timeOffset="-186245.8">11801 15757 2790 0,'0'0'-145'0,"0"0"15"16,0 0 18-16,0 0 10 0,0 0 12 15,0 0 10-15,6 38 18 0,-6-38 7 16,0 0 16-16,0 0 12 0,0 0 4 0,0 0 15 16,0 0 16-16,-2 20 5 0,2-20 13 15,0 0 3-15,0 0-5 0,0 0 6 16,0 0 2-16,0 0 14 0,-2 22 2 0,2-22 2 16,0 0 1-16,0 0 8 0,-4 14 1 15,4-14 3-15,0 0 5 0,0 0 4 16,-3 16-5-16,3-16 6 0,0 0 7 0,0 0 9 15,0 0 6-15,-2 19-3 0,2-19-2 16,0 0-4-16,0 0-6 0,0 0-8 16,0 20-6-16,0-20-12 0,0 0 0 0,0 0-9 15,0 20-4-15,0-20-5 0,0 0 0 16,0 19-2-16,0-19-8 0,0 0 3 0,-2 20-2 16,2-20-3-16,0 0-2 0,-2 21-1 15,2-21 1-15,0 0-2 0,-2 20-3 0,2-20 2 16,0 0-3-16,0 23-3 0,0-23 4 15,-2 15-3-15,2-15 0 0,0 0 1 16,0 26-3-16,0-26-3 0,-2 16 2 16,2-16-2-16,0 17 1 0,0-17-1 0,2 18-1 15,-2-18-1-15,0 0 2 0,0 24-4 16,0-24 0-16,0 16-1 0,0-16 1 16,2 16 3-16,-2-16-3 0,0 18-3 0,0-18 2 15,2 14-4-15,-2-14 6 0,0 0-4 16,2 28 3-16,-2-28-4 0,0 16 0 15,0-16 2-15,2 14-2 0,-2-14 0 0,0 0-2 16,0 25 1-16,0-25 2 0,2 16-3 16,-2-16 5-16,0 17-2 0,0-17 1 0,0 16-4 15,0-16 2-15,0 18 3 0,0-18-2 16,0 0-2-16,-2 25 3 0,2-25-1 0,0 17-1 16,0-17 2-16,-2 18-1 0,2-18-3 15,2 16 2-15,-2-16 1 0,0 0 2 16,0 23-5-16,0-23 2 0,2 19-1 0,-2-19 1 15,5 17 0-15,-5-17 3 0,2 21-4 16,-2-21 0-16,4 19 1 0,-2-8 1 16,-2-11-1-16,8 20 2 0,-7-9-2 0,-1-11 1 15,4 21-1-15,-4-21 2 0,6 19-2 16,-6-19 3-16,4 19-1 0,-4-19 4 16,4 21 0-16,-4-21 0 0,3 19 1 0,-3-19 0 15,5 19-2-15,-5-19 1 0,1 19-3 16,-1-19 2-16,0 19-2 0,0-19 1 0,0 16-4 15,0-16 1-15,0 17 1 0,0-17 1 16,-1 19-5-16,1-19 2 0,-3 17 0 16,3-17 5-16,-2 18-6 0,2-18 1 15,-5 19-1-15,5-19 3 0,-2 16-5 0,2-16-11 16,-2 16-25-16,2-16-26 0,0 0-42 16,-2 19-52-16,2-19-61 0,0 0-111 0,-4 13-193 15,4-13-371-15,0 0-275 0</inkml:trace>
  <inkml:trace contextRef="#ctx0" brushRef="#br0" timeOffset="-183874.77">11815 15866 2590 0,'0'0'-115'0,"0"0"22"0,0 0 6 16,-8-22 4-16,8 22 7 0,0 0 5 15,0 0 12-15,0 0 6 0,0 0 14 0,0 0 15 16,0 0 5-16,0 0 19 0,0 0 9 16,0 0 12-16,2-21 0 0,-2 21 5 15,0 0 8-15,0 0 2 0,0 0 6 16,0 0 10-16,0 0 5 0,0 0 13 0,0 0-1 16,0 0 11-16,0 0-1 0,0 0 2 15,0 0-8-15,0 0-8 0,0 0-3 0,11-14-4 16,-11 14-15-16,0 0 2 0,0 0-8 15,21-1-3-15,-21 1-2 0,0 0-3 0,23-2-1 16,-23 2-6-16,25 0-1 0,-25 0-3 16,32 0 2-16,-14-2-4 0,3 2-1 15,0 0-1-15,0-2-1 0,2 2-1 0,2 0-1 16,3-1-4-16,1-1 1 0,0-2-4 16,0 2 7-16,2-2-7 0,-1 2 2 15,1 1-4-15,0-4 1 0,-1 3 1 0,1-2 2 16,-1 1 2-16,1 1-3 0,0-2-1 15,1 3 2-15,-1-4-3 0,-2 4 1 16,3-1 0-16,-3-1 0 0,3 2 0 16,-1 1 0-16,-2-2 0 0,0 0 0 0,3 2-1 15,-1-2-3-15,-3 2 2 0,3 2-2 0,-2-2 0 16,-2 0 4-16,3 0-4 0,3 2 0 16,-4 0 2-16,0-1 1 0,3 2-5 15,-3-1 1-15,3-1 5 0,-1 1-8 0,0 2 7 16,-1-3 1-16,-1 2-3 0,-3-1-1 15,5-1-4-15,-3 1 9 0,-1 2 1 16,0-3-6-16,2 0 2 0,-4 1 1 0,-4 1 2 16,4-2-2-16,-2-1 0 0,2 4 2 15,0-2 1-15,-5-2-5 0,4 0 4 16,-3 2-5-16,-1-2 4 0,2 2 0 0,-1-2-6 16,1 0 3-16,-4 2 0 0,3-2-3 15,-2 0 2-15,-1 2-2 0,-18-2 4 0,38 1-6 16,-21 1 5-16,0 0-4 0,-1 0 6 15,-16-2 0-15,34 4-3 0,-16-1-2 16,-1-2 4-16,4 1-1 0,-5-1-2 0,-16-1 1 16,33 3 2-16,-19-2-2 0,1 1 0 15,-15-2-1-15,28 2 5 0,-28-2-3 16,24 4 1-16,-13-1-2 0,-11-3 2 0,23 0 2 16,-23 0-1-16,23 4 1 0,-23-4-3 15,23 3 2-15,-23-3-3 0,17 0 3 16,-17 0 5-16,18 0 2 0,-18 0 5 15,0 0 2-15,19 6 10 0,-19-6 7 0,0 0 4 16,0 0 10-16,19 1 1 0,-19-1 3 16,0 0-2-16,0 0 2 0,0 0-6 0,0 0-2 15,0 0-3-15,11 8-5 0,-11-8-3 16,0 0-5-16,0 0-1 0,0 0-6 0,0 0 0 16,0 0-1-16,-2 20-3 0,2-20 1 15,0 0-5-15,0 0 3 0,-4 23-2 0,4-23-2 16,0 0 2-16,0 23-3 0,0-23 3 15,-3 19-1-15,3-19 1 0,3 21 0 16,-3-21-1-16,0 24 0 0,2-13-3 0,-2-11 1 16,8 29-1-16,-3-14 1 0,-2-2-4 15,1 3 0-15,1-2 1 0,1 1-2 16,-1 1-1-16,4-2 0 0,-5 1-5 16,0-2 6-16,1 2-4 0,0-1 3 0,-1 1-2 15,3-1 3-15,-3-2-4 0,1 2 3 16,-1 1-5-16,0-1 5 0,-4-14 0 15,5 26 1-15,0-9-3 0,0-1 2 0,-1-1-2 16,2 0 1-16,-3 2 0 0,-1-2 1 16,6-1-1-16,-5 3 0 0,2-2 0 0,0 1-2 15,-1-2 1-15,0 0 0 0,0 3 1 16,-1-4-2-16,3 2-3 0,1 0 4 0,-4 1-3 16,1-1 2-16,1 0 1 0,-1 1-1 15,-2 0-4-15,-2-16 4 0,6 29-2 16,-3-15 4-16,0 1-1 0,2-2-1 15,-5-13-2-15,6 27 5 0,-4-15-4 0,-2-12-1 16,7 22 1-16,-3-12 1 0,-4-10-2 16,5 19 1-16,-5-19-2 0,2 17-2 15,-2-17 2-15,2 15 3 0,-2-15 1 0,0 17-2 16,0-17 0-16,0 0 1 0,-6 22 0 16,6-22-2-16,-5 15 2 0,5-15 1 0,0 0-3 15,-7 19 3-15,7-19-1 0,-8 13-2 16,8-13-5-16,-7 11 10 0,7-11-5 15,-8 12 1-15,8-12 0 0,-10 11 3 0,10-11-4 16,-12 12 3-16,12-12-3 0,-16 9 2 0,16-9-5 16,-17 10 4-16,9-4-2 0,8-6 3 15,-17 8-3-15,17-8 2 0,-18 9-2 16,9-4 4-16,9-5-4 0,-18 8 6 0,18-8-5 16,-20 7 0-16,20-7 0 0,-27 6 1 15,13-2 0-15,-3 0 0 0,-2-2-4 16,19-2 7-16,-36 5-4 0,16-2 1 0,0-3-9 15,-3 1-5-15,1 2-11 0,0-3-8 16,-3 0-7-16,3 0-4 0,-3 0 3 16,2 0-6-16,-3-3 2 0,-1 2 1 15,-2 1 2-15,2-4 0 0,-1 4 3 0,1-2 6 16,-2 0-1-16,0-1 3 0,2 0 2 16,0 3 5-16,0-4-3 0,1 4 8 0,-2-1-2 15,4-1 1-15,1 2 2 0,1-3-8 16,-5 3-11-16,4-1 1 0,0-1-7 15,0 2-2-15,0 0 1 0,2 0 2 0,-4 0-2 16,4 0 9-16,-2 0 3 0,-2 0 3 16,4 0 1-16,-2 0 5 0,2 0 4 0,-2 0-4 15,-2 0 3-15,6 2 1 0,-6-4 5 16,4 4-1-16,0-4 3 0,0 2 2 0,-2 0 3 16,1 0-7-16,22 0 7 0,-40-2-4 15,22 2 0-15,-4 0-1 0,22 0 10 16,-39 0-8-16,21 0 7 0,-2 0-4 15,2-2 2-15,18 2-3 0,-31 0 2 0,8 0-2 16,23 0-1-16,-31-2 4 0,17 2-1 16,14 0 3-16,-31 0-4 0,15-2 10 0,16 2-2 15,-30 0-1-15,30 0 3 16,-29 0-1-16,29 0 2 0,-31 0-3 0,16 0-4 16,15 0 1-16,-32-2 1 0,32 2-4 0,-34-2 7 15,18 2-9-15,16 0 8 0,-29-1-4 16,29 1 1-16,-29-3 9 0,14 3-8 15,15 0 3-15,-30-1 0 0,30 1 6 0,-29-2 6 16,29 2 2-16,-29 0 0 0,17-1-2 16,12 1-1-16,-27-3 1 0,27 3-4 0,-28 0 1 15,14-3-1-15,14 3 0 0,-29 0-1 16,29 0-4-16,-26 0-2 0,26 0 0 16,-24 0 3-16,24 0-7 0,-24 0 4 0,24 0 1 15,-23 0 3-15,23 0 3 0,-23 0 1 16,23 0 9-16,-24 0 3 0,24 0 1 0,-18-1-1 15,18 1-2-15,-22-2-2 0,22 2-2 16,-22-2-2-16,22 2 2 0,-18-2-5 16,18 2 0-16,-22-1-1 0,22 1-6 0,-19-3-1 15,19 3-3-15,-21-3-15 0,21 3-12 16,-20-6-16-16,20 6-24 0,-19-4-36 16,9 0-47-16,10 4-66 0,-16-5-176 0,7 1-430 15,9 4-142-15</inkml:trace>
  <inkml:trace contextRef="#ctx0" brushRef="#br0" timeOffset="-183261.76">12856 15986 2356 0,'-2'-24'-77'0,"2"24"38"0,0 0 13 0,0 0 7 16,-2-17 21-16,2 17 13 0,0 0 13 15,0 0 11-15,0 0 6 0,0 0 4 0,0 0 12 16,0 0 8-16,-2-20 12 0,2 20 12 16,0 0 14-16,0 0 10 0,0 0 5 15,0 0 3-15,0 0-8 0,0 0-3 0,0 0-4 16,-18 43-8-16,18-43-7 0,-2 25-6 15,2-25-10-15,2 29-8 0,-2-10-5 16,3-2-9-16,-3 0-2 0,2 0-7 0,0 0-8 16,2-1-4-16,-4 0 0 0,3 2-9 15,-1-4-27-15,2 2-37 0,-4-16-46 0,4 23-63 16,-1-12-60-16,-3-11-97 0,3 20-186 16,-3-10-428-16,0-10-314 0</inkml:trace>
  <inkml:trace contextRef="#ctx0" brushRef="#br0" timeOffset="-182774.4">12358 16334 2748 0,'0'0'-91'16,"0"0"15"-16,0 0 7 0,0 0 10 15,0 0 2-15,0 0 6 0,65 2 8 16,-65-2 0-16,27 2 13 0,-11-2 13 0,0 2 36 15,6-1 29-15,-1-1 26 0,-1 3 22 16,6-2 20-16,-3-1 15 0,7 0 11 0,1 2 0 16,0-4-4-16,-2 2-11 0,5 0-8 15,-2-1-4-15,-1 1-7 0,1-3-6 0,1 2-8 16,-4 1-5-16,3-2-6 0,-3 2-2 16,2 0-3-16,-3-2-4 0,-2 2-9 15,-3 0-6-15,3 0-6 0,-3 0-4 0,-2 0-4 16,3 0-5-16,-6 0-4 0,3 0-4 15,-1-2-3-15,-1 0-6 0,-19 2 2 16,36 0-7-16,-22 0-2 0,-14 0-9 0,27 0-15 16,-27 0-30-16,22-2-27 0,-22 2-51 15,21 2-61-15,-13-2-70 0,-8 0-123 0,0 0-186 16,19-2-382-16,-19 2-354 0</inkml:trace>
  <inkml:trace contextRef="#ctx0" brushRef="#br0" timeOffset="-180912.19">12425 16597 2884 0,'0'0'-25'0,"0"0"21"16,0 0 10-16,-9-24-4 0,9 24 1 15,0 0 0-15,0 0 6 0,0 0 7 0,0 0 4 16,0 0 4-16,0 0 11 0,0 0 4 16,0 0 0-16,12-12-4 0,-12 12-7 15,0 0-5-15,0 0 4 0,0 0-4 16,20-6-2-16,-20 6 1 0,18-2-7 0,-18 2-2 15,0 0 2-15,23-2-2 0,-23 2-1 16,19-2-3-16,-19 2 0 0,0 0 4 0,23-4-6 16,-23 4 0-16,0 0-1 0,23 0 1 15,-23 0 7-15,0 0 3 0,0 0 8 0,0 0 7 16,17 2 10-16,-17-2 1 0,0 0 6 16,0 0 1-16,0 0-1 0,0 0-1 15,0 0-6-15,0 0 1 0,0 0-7 16,0 0-2-16,-6 23 0 0,6-23-3 0,0 0-1 15,-4 23 0-15,4-23 2 0,2 23 10 16,-2-23 0-16,0 29 0 0,0-14 0 0,-2 2-2 16,2 2-3-16,0-19-2 0,2 36-2 15,-2-17-4-15,0-1 3 0,0 0 0 0,0 0-3 16,0-18-3-16,-4 30-2 0,1-14-3 16,-4-4-1-16,7-12 2 0,-9 26-8 15,2-17 2-15,-3 1 1 0,10-10-3 0,-19 13 0 16,8-9 0-16,11-4-5 0,-23 4-7 15,23-4-11-15,-26-7-17 0,14 2-18 0,-1-3-27 16,13 8-14-16,-25-15-21 0,14 7-21 16,2-1-41-16,3 2-29 0,0-1-36 15,6 8-70-15,-6-15-129 0,6 15-448 0,-3-16-246 16</inkml:trace>
  <inkml:trace contextRef="#ctx0" brushRef="#br0" timeOffset="-179813.77">12843 16577 2544 0,'0'0'-112'0,"0"0"27"0,0 0 11 16,0 0 4-16,0 0 4 0,0 0 6 15,1-19 21-15,-1 19 15 0,0 0 19 16,0 0 11-16,0 0 18 0,0 0 5 0,0 0 28 16,-23-5-13-16,23 5 1 0,0 0 9 15,0 0-12-15,0 0 1 0,-30 4 0 16,30-4-4-16,0 0 7 0,0 0 0 0,-24 6 2 16,24-6-6-16,0 0-4 0,-18 6-1 15,18-6-6-15,0 0-2 0,-13 7 10 0,13-7-17 16,-14 5 10-16,14-5 5 0,0 0-3 15,0 0 1-15,-13 12-1 0,13-12-2 16,0 0-1-16,0 0-4 0,0 0-2 0,-4 15-6 16,4-15 1-16,0 0-1 0,0 0-4 15,0 0 2-15,0 0-3 0,19 21-1 0,-19-21 5 16,14 9 0-16,-14-9-4 0,15 9 1 16,-15-9 5-16,17 7 6 0,-17-7 1 15,15 12 0-15,-9-7 1 0,-6-5 8 0,15 10 0 16,-15-10-3-16,13 9-3 0,-13-9 8 15,11 10 5-15,-11-10-1 0,0 0-4 0,11 15 3 16,-11-15-3-16,3 10 1 0,-3-10-1 16,0 0-1-16,0 0-1 0,2 20 2 0,-2-20-2 15,0 0 7-15,0 0-3 0,-11 18 0 16,11-18-2-16,0 0-2 0,-17 10-4 16,17-10-2-16,-15 7-6 0,15-7 1 15,-16 4-2-15,16-4-2 0,-19 3-3 0,19-3-17 16,0 0-16-16,-27 3-25 0,27-3-29 15,0 0-40-15,-21-3-41 0,21 3-35 16,-11-3-34-16,11 3-50 0,0 0-137 0,-7-11-482 16,7 11-264-16</inkml:trace>
  <inkml:trace contextRef="#ctx0" brushRef="#br0" timeOffset="-179299.35">13028 16690 2627 0,'0'0'-79'0,"0"0"33"0,0 0 31 15,0 0 37-15,0 0 26 0,0 0 28 0,0 0 17 16,0 0 1-16,0 0 0 0,0 0-9 15,0 0-2-15,0 0-11 0,0 0-7 16,0 0-9-16,0 0-3 0,0 0-9 0,0 0-5 16,0 0 1-16,0 0-4 0,0 0-6 15,0 0 3-15,33 3-5 0,-33-3 4 0,0 0-5 16,27 0-1-16,-27 0 0 0,19-3-2 16,-19 3 3-16,21-1 0 0,-21 1-8 15,19 0-1-15,-19 0 3 0,0 0-12 0,27 0 2 16,-27 0-2-16,0 0-15 0,22 0-16 15,-22 0-29-15,0 0-30 0,20 0-33 16,-20 0-28-16,0 0-10 0,0 0-16 0,21 4-19 16,-21-4-58-16,0 0-105 0,8 0-379 15,-8 0 0-15</inkml:trace>
  <inkml:trace contextRef="#ctx0" brushRef="#br0" timeOffset="-178907.31">13103 16629 2136 0,'0'0'-10'16,"0"0"29"-16,0 0-3 0,0 0 3 15,-2-23 1-15,2 23-5 0,0 0 10 0,0 0 8 16,0 0 33-16,0 0 27 0,0 0 25 16,0 0 12-16,0 0 16 0,0 0-1 0,0 0-1 15,0 0 1-15,0 0-10 0,0 0-8 16,0 0-9-16,0 0-5 0,0 0-7 0,8 57-10 16,-8-57-6-16,2 21-13 0,-2-21-7 15,2 22-7-15,0-11-9 0,-2-11-5 0,2 21-8 16,-2-21-3-16,3 23-3 0,-3-23-16 15,2 22-12-15,-2-22-22 0,2 18-20 16,-2-18-25-16,4 18-19 0,-4-18-25 16,0 15-31-16,0-15-31 0,0 0-27 0,10 18-22 15,-8-14-54-15,-2-4-116 0,0 0-483 16,7 7-228-16</inkml:trace>
  <inkml:trace contextRef="#ctx0" brushRef="#br0" timeOffset="-178345.77">13403 16593 2568 0,'0'0'-71'0,"0"0"27"0,0 0 20 15,8-9 17-15,-8 9 1 0,0 0 7 16,0 0 22-16,0 0 13 0,0 0 18 16,0 0 9-16,0 0 14 0,0 0 12 15,0 0 1-15,0 0 2 0,0 0 2 0,0 0-5 16,0 0 0-16,0 0-7 0,0 0-5 15,0 0-3-15,0 0 4 0,-40-3-2 16,40 3 1-16,0 0 1 0,-19 14 0 0,19-14-6 16,-17 13-2-16,17-13-3 0,-10 14 4 15,10-14-5-15,-12 13 1 0,12-13 5 0,-9 13-1 16,9-13-3-16,-9 18-2 0,9-18-2 16,-7 15-6-16,7-15-2 0,0 0 1 0,0 21-2 15,0-21-10-15,0 0 2 0,3 20 2 16,-3-20-9-16,6 12-3 0,-6-12 0 15,9 10-4-15,-9-10 2 0,13 7-5 16,-13-7 3-16,16 7-24 0,-16-7 6 0,21 3-6 16,-21-3 3-16,22 2-2 0,-22-2 2 15,25 0 0-15,-25 0-3 0,26-2-3 16,-26 2 4-16,25-3-4 0,-25 3-1 16,27-3-1-16,-27 3-2 0,20-6-31 0,-10 2-26 15,-10 4-47-15,17-7-66 0,-7 3-75 0,-10 4-98 16,11-12-197-16,-5 7-42 0,-6 5-397 15,0 0-432-15</inkml:trace>
  <inkml:trace contextRef="#ctx0" brushRef="#br0" timeOffset="-177413.52">14528 16345 2892 0,'0'0'-128'0,"0"0"22"0,-21 6 11 0,21-6 10 15,0 0 13-15,0 0 22 0,0 0 12 16,0 0 27-16,0 0 35 0,-16 4 4 0,16-4 16 16,0 0 5-16,0 0 2 0,0 0 2 15,0 0 3-15,0 0 5 0,0 0 1 16,-19 4 2-16,19-4-2 0,0 0 5 15,0 0-3-15,0 0-1 0,0 0 1 0,0 0-3 16,0 0 2-16,0 0 1 0,0 0-3 16,0 0 2-16,0 0-3 0,0 0-1 0,0 0-7 15,0 0-5-15,0 0-3 0,0 0 1 16,0 0-11-16,0 0-5 0,0 0 1 16,0 0-3-16,0 0 0 0,0 0 1 0,65-6 8 15,-65 6-2-15,29-2 6 0,-11 2 3 16,-18 0 1-16,30-1 1 0,-10 2-5 15,-20-1-2-15,35 0-2 0,-17 0-7 0,0 0 2 16,2 0-8-16,-1 0 0 0,-19 0-2 16,36 2-1-16,-16-2-7 0,-2 2 2 0,0-2 1 15,2 0-2-15,-2 0 2 0,3 2 0 16,-21-2 0-16,33 2-3 0,-18-2 4 0,-15 0-2 16,29 2-1-16,-29-2 1 0,26 2-1 15,-26-2 5-15,24 2-2 0,-12-1-3 16,-12-1-1-16,22 2-1 0,-22-2 0 0,25 2-3 15,-25-2-2-15,20 2-2 0,-20-2-10 16,22 1-28-16,-22-1-34 0,19 3-42 16,-19-3-56-16,15 4-53 0,-15-4-83 0,0 0-172 15,16 0-90-15,-16 0-289 0,0 0-202 16</inkml:trace>
  <inkml:trace contextRef="#ctx0" brushRef="#br0" timeOffset="-176569.47">14838 15989 2496 0,'0'0'-99'0,"0"0"17"15,0 0 4-15,0 0 10 0,0 0 14 16,0 0 13-16,0 0 16 0,0 0 18 0,0 0 26 15,0 0 15-15,0 0 8 0,0 0-4 16,0 0 21-16,0 0-5 0,0 0 5 16,0 0 2-16,11-13-3 0,-11 13 3 0,0 0 3 15,5-19 0-15,-5 19 1 0,2-19 0 16,-2 19-2-16,2-27 0 0,3 10-3 16,-3-1 2-16,2 0-3 0,-1-2-8 0,1 1 4 15,1 1 0-15,1-2 2 0,0 4 7 16,0 0-2-16,-2 1 1 0,-4 15-1 15,8-25-5-15,-2 15-7 0,-6 10-3 0,14-13-3 16,-14 13-2-16,12-9 3 0,-12 9-6 16,0 0 5-16,0 0-6 0,27 13-1 0,-18-2-5 15,0 3-4-15,-1 1-2 0,0 2-1 16,0 1-3-16,2 3-3 0,-4-5 1 16,-3 1 0-16,4 2-2 0,-5-1 3 0,3-1-3 15,-5 0 4-15,0-17 0 0,-3 31-8 16,-1-18 8-16,-3 0-3 0,2-2-3 15,-6 1 3-15,11-12-3 0,-24 16-3 0,10-9-1 16,1-3 3-16,13-4-5 0,-31 8 5 16,17-8-4-16,14 0-1 0,-26-3-1 15,26 3-2-15,-24-7 0 0,24 7-2 0,-20-8 0 16,20 8 2-16,-11-7-5 0,11 7 0 16,0 0 3-16,0 0 0 0,0 0-4 0,0 0 2 15,25-31 0-15,-25 31 0 0,20-6 0 16,-4 1-3-16,-16 5-12 0,25-6-28 15,-12 2-44-15,-13 4-61 0,23-6-68 0,-23 6-90 16,21-5-177-16,-21 5-501 0,12-12-439 16</inkml:trace>
  <inkml:trace contextRef="#ctx0" brushRef="#br0" timeOffset="-176340.52">14847 15205 3474 0,'2'-16'181'16,"-2"16"-15"-16,0 0-20 0,0 0-19 16,0 0-13-16,7-14-25 0,-7 14-35 0,0 0-35 15,0 0-48-15,0 0-61 0,0 0-74 16,0 0-87-16,0 0-194 0,0 0-153 15,0 0-257-15,0 0-205 0</inkml:trace>
  <inkml:trace contextRef="#ctx0" brushRef="#br0" timeOffset="-175188.96">15170 16376 2437 0,'0'0'-122'0,"0"0"18"0,0 0 11 15,0 0 22-15,0 0 9 0,0 0 15 0,0 0 14 16,0 0 2-16,0 0 11 0,0 0 15 15,0 0 15-15,0 0 29 0,0 0 5 16,0 0 18-16,0 0 10 0,0 0 6 0,0 0 8 16,0 0 4-16,0 0-4 0,0 0-3 15,56 1 4-15,-56-1-3 0,23 0-5 0,-23 0 2 16,26 3-7-16,-26-3 0 0,26 0-11 16,-26 0-1-16,23 1-4 0,-23-1-4 0,21 3-4 15,-21-3-5-15,21 2-6 0,-21-2-2 16,18 1-5-16,-18-1-4 0,16 2-14 15,-16-2-26-15,0 0-38 0,0 0-51 0,22 2-52 16,-22-2-72-16,0 0-161 0,9-2-399 16,-9 2-85-16</inkml:trace>
  <inkml:trace contextRef="#ctx0" brushRef="#br0" timeOffset="-174756.73">15553 15989 2284 0,'0'0'-70'0,"0"0"23"15,0 0 16-15,0 0 31 0,0 0 8 16,0 0 12-16,0 0 21 0,0 0 1 0,0 0 16 16,0 0-2-16,0 0 6 0,-7 55 2 15,7-55 0-15,-2 29 0 0,0-12 7 16,0 0-5-16,2-17-1 0,0 38 7 0,-4-18-2 16,3-2-5-16,1 4 1 0,0-1-5 15,0 4 1-15,0-3-4 0,1 4-4 0,3 1-1 16,-4-3-8-16,2-1-4 0,0-1 2 15,0 2-7-15,-2-6-1 0,5 3-6 16,-5-2-6-16,2 0 1 0,0 0-1 0,0-2-5 16,0-2 2-16,-2-15-3 0,4 30-4 15,-2-16-5-15,-2-14-29 0,2 24-32 16,-2-24-39-16,3 19-45 0,-3-19-41 0,2 17-57 16,-2-17-145-16,2 9-439 0,-2-9-141 15</inkml:trace>
  <inkml:trace contextRef="#ctx0" brushRef="#br0" timeOffset="-173563.73">15509 15791 2426 0,'0'0'-35'15,"0"0"32"-15,0 0 9 0,0 0 0 16,0 0 17-16,0 0 0 0,0 0 9 0,0 0 4 15,18-16-9-15,-18 16 6 0,0 0-4 16,0 0-3-16,15-5 3 0,-15 5-13 0,0 0 6 16,21-3-3-16,-21 3 1 0,19-1-7 15,-19 1-2-15,28 0 1 0,-12-1-3 0,-16 1 4 16,37 0-3-16,-16 0 0 16,0 0-4-16,1 0 0 0,-2-3 7 0,4 3-3 15,-1 0 8-15,1 0-9 0,-2 0 10 0,2 0-7 16,-3-2 0-16,0 4-1 0,0-2-8 15,1 0 3-15,-4 3-2 0,1-3 3 16,-19 0-5-16,34 1 3 0,-20 0 2 16,-14-1-2-16,26 3 2 0,-13-1-7 0,-13-2 4 15,28 1-5-15,-28-1 2 0,24 6 6 16,-24-6-5-16,24 1-1 0,-13 0 2 0,-11-1-2 16,23 5 1-16,-23-5 3 0,23 5-6 15,-11-1-3-15,-12-4 6 0,22 4-2 16,-11-1-5-16,-11-3 5 0,19 6 4 0,-19-6-1 15,19 4 0-15,-19-4 1 0,17 4-4 16,-17-4 7-16,17 2-10 0,-17-2 2 0,20 0-2 16,-20 0-8-16,0 0 2 0,29 0-5 15,-29 0-3-15,21 0-6 0,-21 0 10 16,19-2-2-16,-19 2 7 0,0 0-2 0,22 0 8 16,-22 0 9-16,0 0 0 0,0 0-4 15,20 0 10-15,-20 0-8 0,0 0 4 0,0 0-6 16,0 0 7-16,0 0-5 0,22 0 0 15,-22 0 9-15,0 0-6 0,0 0-5 16,0 0 23-16,0 0 20 0,14 7 6 0,-14-7 8 16,0 0 14-16,5 14 2 0,-5-14 1 15,2 17-4-15,-2-17-3 0,0 21-2 16,0-21-4-16,0 24-6 0,2-10-3 0,-2-14-5 16,2 30-5-16,0-12-6 0,0 0-2 15,0 0 2-15,4 0-6 0,-1 1-8 16,2 1 3-16,-1 1-5 0,0 0 3 0,2 1-3 15,-2-1-3-15,4 1-3 0,-2-2 1 16,0 1-5-16,-2 0 1 0,3-1-1 0,-1 3-1 16,1-3 0-16,0 3-4 0,-1 0 1 15,0 0-2-15,0-2-1 0,2 2 1 16,-2-2-1-16,-2 0-1 0,2 0 2 0,-1 0 3 16,-1-4-6-16,1 0-1 0,-1 0 1 15,0 0 2-15,-1-2-3 0,1-1 0 16,-2-1 0-16,-4-13 2 0,6 22 3 0,-4-11 2 15,-2-11 6-15,0 0 1 0,2 22 1 0,-2-22-3 16,0 0 6-16,-6 19-8 0,6-19 0 16,-12 10-1-16,12-10-1 0,-17 6-4 15,17-6-1-15,-20 3 2 0,20-3-3 0,-26 3-1 16,10-3-6-16,16 0-3 0,-36 1-1 16,17-2-1-16,1 1-1 0,18 0-1 15,-41-3-2-15,22 1-6 0,-2 1-1 16,1-1-4-16,0 0 2 0,-2-2 2 0,1 4 0 15,-2-4-1-15,0 3 5 0,-3-3-2 16,3 1 3-16,-2 0-5 0,-3-1-11 0,3 0-5 16,-3-1-10-16,1-1 9 0,-1 3-7 15,-2-1 4-15,3-3 6 0,-1 2 0 16,0 2-5-16,2-4-2 0,0 3-2 0,-1 1 8 16,5-1 1-16,1 2 5 0,-2-2 1 15,2 2 7-15,1-1-1 0,2 0 0 0,18 3 5 16,-38-1 0-16,23 1 1 0,15 0-19 15,-28-2-24-15,28 2-31 0,-24-3-37 16,24 3-37-16,-20 0-43 0,11-1-89 0,9 1-540 16,-15-4-167-16</inkml:trace>
  <inkml:trace contextRef="#ctx0" brushRef="#br0" timeOffset="-173176.62">15951 15958 2541 0,'0'0'-5'15,"0"0"41"-15,0 0 7 0,0 0 13 0,0 0 8 16,0 0 0-16,2 47 0 0,-2-47 2 16,0 22 8-16,2-8 6 0,-2-14-1 15,2 26-2-15,-2-12 0 0,0-14-9 16,4 28-5-16,-2-15-6 0,0 1-7 0,3 1-7 15,-5-15-5-15,6 25-7 0,-2-15-30 16,-4-10-36-16,9 19-42 0,-5-8-52 16,-4-11-63-16,9 15-110 0,-5-7-589 0,-4-8-272 15</inkml:trace>
  <inkml:trace contextRef="#ctx0" brushRef="#br0" timeOffset="-172892.98">15826 16283 2587 0,'0'0'-63'0,"0"0"42"0,0 0 24 0,0 0-19 16,0 0 7-16,0 0-5 0,0 0 13 15,40-17 16-15,-40 17-3 0,19-3 9 16,-19 3 15-16,28-1 8 0,-12-1 14 0,-16 2 11 15,38-6 3-15,-16 5-2 0,-1-1 2 16,1-1-4-16,-2 3-12 0,1-1 0 16,1-2-11-16,-4 3-12 0,-18 0-28 0,34-3-30 15,-19 3-27-15,-15 0-45 0,28 2-43 16,-18-2-58-16,-10 0-126 0,22 0-413 16,-14 0-10-16</inkml:trace>
  <inkml:trace contextRef="#ctx0" brushRef="#br0" timeOffset="-172376.53">16293 16334 2180 0,'0'0'-29'0,"0"0"25"0,0 0 8 16,0 0 3-16,0 0-1 0,0 0 3 0,0 0 2 15,0 0 0-15,0 0-1 0,0 0 8 16,0 0-2-16,0 0 6 0,-42 0 4 16,42 0-2-16,-17 4 7 0,17-4 15 15,-18 2-5-15,18-2 5 0,-20 4 9 0,20-4 11 16,0 0-1-16,-21 6-3 0,21-6-4 15,-13 5-6-15,13-5 0 0,0 0-8 16,0 0-2-16,-8 11-7 0,8-11-3 16,0 0-2-16,0 0-5 0,0 0 0 0,0 0-1 15,23 23-5-15,-23-23-1 0,17 10-4 0,-7-3-2 16,2 2-1-16,-2-2 1 0,-10-7 2 16,21 13-3-16,-12-7-4 0,-9-6-2 15,16 13 1-15,-9-5 2 0,-7-8 19 0,12 13 14 16,-12-13 8-16,7 11 14 0,-7-11 10 15,0 0 5-15,0 0 6 0,0 0 10 16,-15 27 2-16,15-27 5 0,-17 8-9 0,17-8-2 16,-22 5-9-16,22-5-10 0,-20 4-6 15,20-4-6-15,-20 4-25 0,20-4-35 0,-21 0-36 16,21 0-47-16,0 0-61 0,-21-8-72 16,21 8-122-16,-11-11-203 0,11 11-397 15,0 0-356-15</inkml:trace>
  <inkml:trace contextRef="#ctx0" brushRef="#br0" timeOffset="-171304.69">16647 16389 2755 0,'0'0'-94'15,"0"0"27"-15,0 0 23 0,0 0 15 16,0 0 13-16,0 0 13 0,-19 6 7 16,19-6 10-16,0 0 22 0,0 0-5 0,0 0 8 15,0 0 6-15,0 0-2 0,0 0-4 16,0 0-4-16,0 0-1 0,0 0 0 15,0 0 6-15,0 0 8 0,0 0 5 0,0 0 9 16,0 0 1-16,0 0 2 0,0 0-4 16,0 0-2-16,0 0 5 0,0 0-4 0,59 4-3 15,-59-4-2-15,26 0-1 0,-26 0-7 16,32 0-6-16,-14 0-1 0,0 0 4 16,3-2 3-16,-21 2-3 0,38 0 0 0,-20 0 6 15,2 0-3-15,-1 2 0 0,0-2-1 16,0 0-2-16,-19 0-2 0,30-2-4 15,-30 2-7-15,25 0-1 0,-25 0-3 16,26 2 0-16,-26-2-5 0,20 0-2 0,-20 0-5 16,20 0 5-16,-20 0-8 0,20 2 0 0,-20-2-1 15,20 0-1-15,-20 0-5 0,19 1 2 16,-19-1-1-16,0 0 0 0,23 3-2 16,-23-3-2-16,0 0 1 0,21 0-1 0,-21 0 1 15,0 0-2-15,18 1 1 0,-18-1 0 16,0 0-2-16,16 2-4 0,-16-2-5 15,0 0-12-15,0 0-29 0,0 0-28 0,19 4-45 16,-19-4-61-16,6 3-48 0,-6-3-78 16,0 0-171-16,0 0-430 0,0 0-306 15</inkml:trace>
  <inkml:trace contextRef="#ctx0" brushRef="#br0" timeOffset="-167937.7">14852 16376 2532 0,'0'0'-167'0,"0"0"35"0,0 0 30 0,0 0 20 16,0 0 24-16,0 0 20 0,0 0 2 15,0 0 14-15,0 0 6 0,0 0 3 16,0 0 8-16,0 0 2 0,0 0 9 0,0 0 17 16,0 0-9-16,0 0 20 0,0 0 0 15,0 0 3-15,0 0 6 0,0 0 12 16,0 0-8-16,0 0 14 0,0 0-6 16,0 0 11-16,0 0 1 0,0 0 8 0,0 0 0 15,0 0 4-15,0 0 0 0,0 0-6 16,0 0 5-16,0 0-6 0,0 0-6 0,0 0-1 15,0 0-5-15,0 0-3 0,0 0-5 16,0 0-5-16,0 0 0 0,-18-10-2 16,18 10-3-16,0 0 2 0,0 0 3 15,0 0 0-15,0 0-4 0,0 0-1 0,0 0 2 16,0 0 7-16,0 0-6 0,0 0 1 0,0 0 1 16,0 0 0-16,0 0 2 0,0 0 0 15,0 0-2-15,0 0 3 0,0 0-1 16,0 0-3-16,0 0-2 0,0 0-7 0,0 0-1 15,0 0-7-15,0 0-1 0,0 0-3 16,0 0 4-16,0 0 4 0,0 0-1 0,0 0-3 16,0 0 0-16,0 0-5 0,0 0-1 15,0 0-1-15,0 0-1 0,-12 27 0 16,12-27-5-16,0 0-1 0,0 0-3 0,0 0 0 16,0 23 0-16,0-23-2 0,0 0 0 15,0 18-3-15,0-18 2 0,0 0-1 16,0 0-1-16,2 26 1 0,-2-26-5 15,2 15 1-15,-2-15 1 0,0 0 4 0,2 21-5 16,-2-21-4-16,3 17 4 0,-3-17-2 16,0 0 2-16,2 23-1 0,-2-23 0 0,0 15-2 15,0-15 1-15,0 18-1 0,0-18 5 16,0 17 1-16,0-17-3 0,0 17 0 0,0-17 2 16,0 0-2-16,-2 24 0 0,2-24 2 15,0 18 2-15,0-18-4 0,-3 18-1 16,3-18 1-16,0 18-3 0,0-18 1 0,0 19 0 15,0-19 1-15,3 19-2 0,-3-19 3 16,0 21-3-16,0-21 1 0,0 17-2 0,0-17-3 16,2 16 9-16,-2-16-3 0,1 18-2 15,-1-18 0-15,2 17 1 0,-2-17-2 16,2 19 0-16,-2-19 0 0,3 16 3 0,-3-16-3 16,5 19 0-16,-5-19 0 0,1 17 3 15,-1-17-3-15,5 19 0 0,-5-19 0 16,2 17-3-16,-2-17 7 0,2 21-5 0,0-9 2 15,-2-12 0-15,3 21 3 0,-3-21-3 16,2 22 0-16,0-10 5 0,-2-12-5 16,2 24-1-16,0-12 1 0,-2-12 3 0,2 23-3 15,-1-12 2-15,-1-11-1 0,2 21 3 16,-2-21-1-16,5 23 2 0,-5-23-1 16,2 19-1-16,-2-19-2 0,6 21 2 0,-4-11 1 15,-2-10-3-15,6 19 3 0,-6-19-1 0,8 19 0 16,-8-19-3-16,4 19 1 0,0-10 1 15,-4-9-3-15,6 19 0 0,-6-19 1 16,7 19-1-16,-7-19 1 0,7 19 1 0,-7-19 1 16,6 19-3-16,-2-9 1 0,-4-10 1 15,4 19 2-15,0-8-2 0,-4-11 2 16,7 20-3-16,-7-20 1 0,6 19 1 16,-2-8-3-16,-4-11 0 0,4 17 1 0,-4-17-1 15,7 19 1-15,-3-9 0 0,-4-10 0 0,7 19 1 16,-7-19-2-16,3 19 0 0,2-9 3 15,-5-10-2-15,4 19-1 0,-4-19 2 16,4 18-2-16,-4-18 4 0,6 19-6 16,-6-19 2-16,2 18 2 0,-2-18-2 0,4 19 0 15,-4-19 0-15,6 17 4 0,-6-17-4 16,4 16-2-16,-4-16 3 0,0 0-4 0,2 20 5 16,-2-20-3-16,0 0 4 0,3 18-2 15,-3-18-1-15,0 0 0 0,3 14 0 16,-3-14 3-16,0 0-7 0,0 0 4 0,0 18-1 15,0-18 6-15,0 0-7 0,0 0 2 16,0 0 0-16,0 0 3 0,-5 18-3 0,5-18 2 16,0 0-3-16,0 0 2 0,0 0-1 15,-7 14-1-15,7-14-1 0,0 0 2 16,0 0 0-16,-12 10-1 0,12-10-1 0,0 0 1 16,0 0 0-16,0 0 0 0,-12 7 2 15,12-7 0-15,0 0-1 0,0 0 0 0,0 0-1 16,-17 6 2-16,17-6-1 0,0 0 4 15,0 0-4-15,0 0 0 0,-17 4-2 16,17-4 2-16,0 0 1 0,0 0 0 0,-17 1-1 16,17-1-4-16,0 0 0 0,0 0 0 15,-23 3 0-15,23-3-6 0,0 0 1 16,-21 2-1-16,21-2 3 0,0 0-1 16,-24 0 4-16,24 0-2 0,0 0-1 0,-18 0 0 15,18 0 9-15,0 0-6 0,-25 1-2 16,25-1-1-16,0 0 5 0,-25 0-1 0,25 0 1 15,-19 0 0-15,19 0-1 0,-19 0-2 16,19 0 1-16,-23 0 2 0,23 0 6 0,-25 0-6 16,25 0-11-16,-26 2-12 0,10-2-6 15,16 0-6-15,-31 0-5 0,13 0 0 0,18 0-1 16,-36 0 0-16,17 0 1 16,-4 0 3-16,4 0 6 0,-4 0 3 0,6 0-1 15,17 0 6-15,-41-3 3 0,21 3 4 0,2 0 5 16,-5 0-1-16,23 0 6 0,-36 0-1 15,17-2 0-15,0 2 2 0,19 0 1 16,-38-4-1-16,18 1 2 0,2 3 2 0,-4 0-4 16,1-1-1-16,21 1-5 0,-40-3 0 15,19 3-2-15,-1 3-1 0,2-6 4 0,20 3-3 16,-41 3 4-16,22-3 0 0,-2 0 0 16,2 1 2-16,19-1 1 0,-42 0 3 15,23 3 1-15,0-3-1 0,-3 0 3 16,4 0-3-16,-4 0 1 0,1 0 4 0,-1 0-3 15,2 0-2-15,20 0 1 0,-44-3 0 16,23 3 1-16,-2-1 3 0,2-2-5 0,-1 3 5 16,0-1-1-16,-1-1 2 0,0 2-1 15,2-2 3-15,-2 2-1 0,0-2 3 16,3 2 0-16,-4-1 3 0,1 1-1 0,0 0 2 16,-1 0-2-16,2-2-2 0,-3 2 1 15,2 0 0-15,1 0-3 0,-5 0 1 0,2 0-1 16,2 0 2-16,-3 0-3 0,1 2 0 15,3-2-4-15,-3 0 5 0,2 1-1 16,0-1 1-16,-1 2-3 0,4-2 3 0,-1 2 3 16,0-2-6-16,0 2 7 0,-2-2-1 15,4 0 0-15,-2 0 1 0,1 0-1 0,-2 1 0 16,22-1 1-16,-35 0-4 0,16 0 1 16,0 0 2-16,19 0-5 0,-33 0 0 15,16 3 0-15,17-3 0 0,-30 1-2 0,30-1-12 16,-27 0-10-16,27 0-17 0,-23 0-18 15,23 0-27-15,-22 0-40 0,22 0-39 16,-16 3-39-16,16-3-88 0,0 0-163 0,-24-3-416 16,24 3-231-16</inkml:trace>
  <inkml:trace contextRef="#ctx0" brushRef="#br0" timeOffset="-166225.72">11882 17475 2640 0,'0'0'-37'0,"0"0"25"0,0 0-1 16,0 0 13-16,0 0-15 0,0 0 2 16,0 0 4-16,0 0-2 0,3-23-1 0,-3 23 0 15,0 0 2-15,0 0 20 0,0 0 1 16,0 0 13-16,11-9 15 0,-11 9 8 0,0 0 15 16,0 0 8-16,17-5 0 0,-17 5-3 15,16-3-4-15,-16 3-8 0,31-5-8 16,-12 2-5-16,2 0-3 0,2 1-1 0,4-1-2 15,3-1-4-15,-1 1-2 0,2 2-6 16,-2-1 3-16,1-1-4 0,-1 3-5 0,2-1 0 16,-8 1-3-16,2 0 0 0,-3 0-3 15,0 0-2-15,-3 0 1 0,-19 0-3 16,38 0 1-16,-23 0-2 0,-15 0 5 16,27 0-2-16,-27 0-3 0,25 0 5 0,-25 0 1 15,18 1 0-15,-18-1 4 0,18 0 12 16,-18 0 9-16,0 0 7 0,18 5 5 15,-18-5 1-15,0 0 1 0,16 4-6 0,-16-4-2 16,0 0-2-16,14 7-9 0,-14-7-1 16,0 0-2-16,10 11-1 0,-10-11 1 0,0 0 0 15,7 18 4-15,-7-18-2 0,4 15 0 16,-4-15-5-16,3 17 1 0,-3-17-3 0,3 19 2 16,-3-19 3-16,0 23 4 0,0-23 0 15,2 24 2-15,-2-10-22 0,2 3 0 16,0-2 0-16,-2-15-4 0,5 33 0 0,-3-18-1 15,0 2 3-15,0 0 0 0,0 0 0 16,2-2 1-16,-1 2 11 0,0 2-2 16,1-1 0-16,-4-1 2 0,2 0-3 15,0 1 0-15,-2 0-2 0,1 0-4 0,1-2-3 16,-2 4 1-16,2-3-4 0,-2 1 2 0,0 0-3 16,0-18 3-16,-2 34-4 0,0-18 3 15,1 1-4-15,1-17 1 0,-2 28-2 16,0-16-2-16,2-12 0 0,-4 23 3 15,4-23-3-15,-6 20-2 0,6-20 0 0,-4 19 2 16,4-19-3-16,-4 17 3 0,4-17-1 16,0 0-2-16,-4 22 3 0,4-22-1 0,-3 13-2 15,3-13 2-15,0 0-3 0,-2 18 4 16,2-18-3-16,0 0 3 0,-4 15-2 0,4-15-1 16,0 0 0-16,-4 15 1 0,4-15 0 15,0 0-2-15,0 0 1 0,-6 17 0 0,6-17 0 16,0 0 0-16,-11 9-2 0,11-9 1 15,0 0-1-15,-22 7 0 0,22-7 0 16,-20 3 0-16,20-3-3 0,-27 0-1 0,27 0-7 16,-36-2 2-16,15 2-1 0,-4-1-1 15,-4-2 0-15,2 2 3 0,-6-2 2 16,1 2-2-16,-3 1-2 0,-5-3 0 0,4 2-1 16,-1-1 2-16,3 0-1 0,-1 2 3 15,-1-2-1-15,0 0 3 0,2 2-1 16,1 0 3-16,-1-2 0 0,2 2-1 0,0-1 1 15,4 1 2-15,-3 0 0 0,5 0-1 16,1 0 0-16,-1 0-1 0,3 1 1 16,1-1-1-16,0 0 1 0,0 2 3 0,3-2 0 15,-2 0-1-15,1 2-2 0,0 0 1 16,20-2 1-16,-38 2-2 0,21-2 2 0,0 2 1 16,17-2-1-16,-27 0 1 0,27 0 1 15,-23 0 2-15,23 0-2 0,-20 0 0 0,20 0-3 16,0 0 3-16,-22-2-1 0,22 2-2 15,0 0 3-15,-20-6-1 0,20 6-1 16,0 0 0-16,-15-9 4 0,15 9-1 0,-10-8 6 16,10 8-1-16,0 0 3 0,-12-17 2 15,12 17 7-15,-6-14 1 0,6 14 1 16,-2-19 3-16,2 19 2 0,-6-21-2 0,6 21 0 16,-2-22 0-16,2 22-2 0,-2-25 0 15,1 9-5-15,-2 0 1 0,3 16-2 16,-2-35-1-16,2 16 2 0,0 1-1 15,0-4-2-15,0 1-4 0,2 0-2 0,-2 2 2 16,0 0-1-16,0 0-2 0,0 2 5 16,0 17-1-16,0-34 3 0,0 20 2 0,0 14-4 15,0-24-1-15,0 24 1 0,0-25-4 16,0 25 3-16,0-22-3 0,0 22 0 0,3-20-4 16,-3 20 0-16,0-19 1 0,0 19-2 15,1-17-2-15,-1 17 0 0,2-18-4 16,-2 18 6-16,0 0-3 0,2-22-5 0,-2 22 6 15,0 0-2-15,0-23-1 0,0 23 0 16,0 0 0-16,0-19 0 0,0 19 2 0,0 0 1 16,2-18-1-16,-2 18 0 0,0 0 0 15,0 0 1-15,0 0-2 0,0-21 0 0,0 21 0 16,0 0 2-16,0 0 0 16,6-11 1-16,-6 11 1 0,0 0-1 0,0 0-1 15,12-12 3-15,-12 12 3 0,0 0 2 0,18-7 6 16,-18 7 1-16,19-6 5 0,-19 6 2 15,28-4-4-15,-12 3 0 0,6 1 0 16,1-2-4-16,5-2-1 0,-1 0-3 16,2 2 1-16,3 0 2 0,3-2-4 0,-3 1-1 15,1-1 2-15,2 0-4 0,-4 0-1 16,-1 0-2-16,1 3-4 0,-3-3-12 0,-5 2-29 16,-2 0-28-16,-1 0-36 0,-4 0-54 15,-1 2-62-15,-1 0-60 0,-14 0-115 16,22-1-154-16,-22 1-42 0,11 5-294 0,-11-5-260 15</inkml:trace>
  <inkml:trace contextRef="#ctx0" brushRef="#br0" timeOffset="-165803.03">11834 17674 2565 0,'0'0'-51'0,"0"0"51"16,0 0 12-16,0 0 9 0,0 0 7 15,0 0-1-15,0 0 25 0,0 0 14 16,0 0 20-16,0 0-4 0,0 0 10 0,0 0 4 15,0 0 7-15,0 0-3 0,-14 13 3 16,14-13-14-16,0 19-3 0,0-19-3 0,-2 25-10 16,2-25-3-16,0 24-8 0,0-6 0 15,2-3-5-15,-2-15-7 0,0 32-2 16,2-17-7-16,-2 2-4 0,0 1-2 0,2-3-5 16,-2-15-3-16,4 27-2 0,-4-14-3 15,0-13-2-15,4 23-2 0,-4-23-2 16,2 19-3-16,-2-19-1 0,0 17-4 0,0-17-14 15,0 0-21-15,2 17-24 0,-2-17-38 16,0 0-33-16,0 0-39 0,0 0-36 16,0 0-38-16,0 0-97 0,0 0-616 0,0 0-372 15</inkml:trace>
  <inkml:trace contextRef="#ctx0" brushRef="#br0" timeOffset="-165371.99">11893 17702 2799 0,'0'0'-114'16,"12"-9"31"-16,-12 9 17 0,13-8 18 16,-13 8 41-16,0 0 22 0,15-4 31 0,-15 4 29 15,0 0 6-15,0 0 14 0,0 0 0 16,20 12 3-16,-20-12-4 0,0 0-3 16,7 13-14-16,-7-13-3 0,0 0-6 0,0 0-8 15,-11 27-9-15,11-27 2 0,-12 12-10 16,12-12-4-16,-19 18-4 0,8-11-4 15,0 0-3-15,0 3-1 0,11-10-6 0,-23 10 2 16,14-4-4-16,9-6 0 0,-19 9-4 16,19-9 1-16,-14 8 2 0,14-8 1 0,0 0-3 15,-13 10 2-15,13-10-3 0,0 0 5 16,0 0 0-16,0 0 7 0,0 0 4 16,0 0 7-16,0 0-3 0,0 0 6 0,0 0 4 15,32 17 7-15,-32-17 9 0,17 8 1 16,-17-8-5-16,19 9 0 0,-7-3 1 0,-1 1-8 15,0 1-4-15,1 0-3 0,-2 1-5 16,4-2-5-16,-3 3-4 0,-1-3-3 16,0 3-1-16,1-2-7 0,-11-8 1 0,17 15-6 15,-11-7-4-15,-6-8-17 0,13 12-26 16,-13-12-35-16,12 11-44 0,-12-11-54 16,9 7-49-16,-5-3-62 0,-4-4-124 0,0 0-149 15,14 6-378-15,-14-6-335 0</inkml:trace>
  <inkml:trace contextRef="#ctx0" brushRef="#br0" timeOffset="-164930.99">12152 17860 2820 0,'0'0'-36'16,"0"0"24"-16,13-9 1 0,-13 9-2 15,0 0 7-15,0 0 19 0,0 0 22 0,0 0 17 16,0 0 20-16,0 0 14 0,0 0 7 15,25 20 7-15,-25-20-5 0,4 14-11 0,-4-14-8 16,0 0-9-16,5 19-7 0,-5-19-5 16,2 13-4-16,-2-13-7 0,0 0-1 0,2 19-5 15,-2-19 0-15,0 0-4 0,2 16-5 16,-2-16 0-16,0 0-3 0,0 0-1 16,0 0 1-16,0 0-2 0,4 15-3 0,-4-15 0 15,0 0-9-15,0 0 1 0,0 0-2 16,0 0-5-16,0 0-5 0,0 0 0 15,0 0-2-15,0 0 1 0,0 0 0 0,23-38 3 16,-23 38-2-16,14-12 2 0,-14 12 2 16,14-11 6-16,-14 11 9 0,17-8 13 15,-17 8 7-15,18-8 10 0,-18 8 10 0,16-1 11 16,-16 1 6-16,0 0 3 0,0 0 2 16,26 1-17-16,-26-1-9 0,0 0 1 0,6 16-5 15,-6-16-4-15,0 0-2 0,-6 23-15 16,6-23 2-16,-13 16-7 0,2-6-18 15,-2 2-30-15,-2-3-40 0,-2-1-59 0,-3 2-70 16,0-3-67-16,-3-1-114 0,2 2-165 16,-4-4-25-16,4-1-336 0,-2-1-281 0</inkml:trace>
  <inkml:trace contextRef="#ctx0" brushRef="#br0" timeOffset="-162314.69">11246 17931 2591 0,'-22'-2'-100'0,"22"2"28"0,-20 0 23 15,20 0 14-15,-24-3 15 0,24 3 15 0,-25-4 13 16,25 4 22-16,-28-1 22 16,16-1 18-16,12 2 19 0,-34-4 3 0,17 1 3 15,0 0 7-15,17 3 2 0,-33-5 3 0,13 3-11 16,1 0-1-16,19 2-2 0,-36-6-6 15,17 5-10-15,-2-3-4 0,2 2-5 16,0 0-7-16,-2 0 3 0,1-2-7 0,0 2 1 16,0 1-3-16,-1-1-7 0,2-1-4 15,-2 3-6-15,-1-1 2 0,22 1-12 0,-44 0-1 16,23 0-2-16,-3 0-2 0,0 0-6 16,2 1 2-16,-1-1-1 0,-1 3-5 15,2-3 0-15,-2 2 0 0,1-1 0 0,-1 1-4 16,4 2-3-16,-4-2 4 0,3 0 0 15,-2 1 0-15,0 0 2 0,-1 1-4 0,1-1 1 16,0 1 1-16,-3-1 0 0,-1-1-1 16,1 2-1-16,1 2 4 0,-3-3-4 15,0 1-1-15,1 1 1 0,-3-2 0 0,1 1-1 16,-2 2 0-16,3-5-1 0,-4 6-2 16,3-4 1-16,-1 1-1 0,0-2 0 15,1 4 1-15,-3-3 8 0,2 1 4 0,-1 1 1 16,-1 0 0-16,0-1 2 0,0-1-2 15,-6 3-1-15,2 0-2 0,-2 0 6 0,-2 0-7 16,1-2-1-16,1 1-2 0,0-1 2 16,1 2 4-16,3-2 4 0,-3 1-7 15,-1 1 1-15,-2-3-2 0,4 3-4 0,3-2 4 16,-6 0 2-16,1 0-5 0,0 0 1 16,0 1-1-16,4-1-3 0,1-2 1 15,-4 3 1-15,1-2 1 0,0 1-2 0,-2-1-4 16,4-1 1-16,1 2 0 0,-2-1-1 15,1 0-2-15,2 0 0 0,-1-1 0 0,1 0 0 16,0 0 0-16,1 0 9 0,-1 0 0 16,2-1 5-16,0 2 2 0,1-3 8 0,-1 2-6 15,5-2-1-15,0 0 3 0,1 2-3 16,-1-2-2-16,-1 0 4 0,3 0-8 16,0-2-1-16,-2 2-1 0,-1 0 0 0,0 0-3 15,1 0-1-15,0-2 1 0,0 2 1 16,-1 0-3-16,-4 0 8 0,5 0-10 0,-5 2-1 15,1-2 0-15,-1 2 0 0,0-2 2 16,1 0-2-16,-1 1-2 0,0-1-2 16,1 3 3-16,-1-2 0 0,0-1 1 15,2 2-3-15,-2 0 2 0,0 0-1 0,0-1 0 16,3 2-2-16,-3-2 1 0,3 2 0 16,-3-3 0-16,2 2-1 0,-1-1 3 15,1 2 5-15,0-3-7 0,-1 1-3 0,1-1 2 16,1 2 5-16,2-2-5 0,-1 2 2 15,3-2 0-15,-3 0-1 0,2 0 3 0,-2 0-4 16,0 2 0-16,1-2 0 0,1 0-2 16,-1 0 1-16,0 0 0 0,0 0 1 0,-1 0 4 15,-2 0-1-15,1 0-2 0,-3 0 0 16,0 0-2-16,1-2 4 0,1 2-2 16,-2 0 7-16,1-2-7 0,0 2-3 15,-1 0 1-15,1-2 0 0,-3 2 4 0,4-1-2 16,-3 1 0-16,1-3 2 0,2 2-4 15,-3 1 1-15,1-2-2 0,2-1 1 0,-1 3 0 16,-1-1 4-16,2-2-4 0,-1 2 2 16,1 1-4-16,-2-2 3 0,3 0-1 0,-1 0-1 15,2 1 2-15,-2 1 0 0,-2-3-1 16,3 2 4-16,-1 1-8 0,-2-2 8 16,1 0-3-16,1-1 0 0,-2 2 3 0,1-1-2 15,-1 0-1-15,2 0 2 0,1 0-3 16,-3 0 2-16,0 0 1 0,4 1-1 0,-6-2-1 15,2 1-2-15,1 1 2 0,-1-1 6 16,0 0-7-16,1 0 3 0,-3-1-3 16,4 3 3-16,1-4 1 0,-3 1-2 0,2 3-3 15,5-1 6-15,-5-3-6 0,2 2 1 16,-2-2-1-16,2 2 6 0,3 1-5 16,-3-4 2-16,1 4-1 0,0-3 1 0,0 0-1 15,-1 2 1-15,3 0 0 0,-3-1-2 16,1 0 0-16,2 2-1 0,-1-1 4 15,-3 0-3-15,-1 0 1 0,3 2 6 0,-5-2-1 16,5 1-4-16,-2 1-5 0,-3 0 4 16,0-3 1-16,3 3 1 0,-3-1-3 0,2 1 0 15,-1 0 2-15,1 0-1 0,2 0-1 16,-3-3-1-16,4 3 7 0,0 0-4 0,-1 3-2 16,1-3-2-16,-1 0 3 0,0-3 4 15,2 6-1-15,-2-3-2 0,1 0 0 16,1 0 0-16,-1 0 2 0,0 0-2 0,-1 0-2 15,1 0 2-15,1 0-2 0,1 0 2 16,-2-3-3-16,2 3 6 0,-1 0-5 16,3 0 0-16,-2 0 2 0,2 0 0 0,-1 0-2 15,2 0 0-15,-2 3 1 0,1-3 0 0,0 0 6 16,2 0-8-16,-3 0 4 0,4 0-7 16,-4 0 6-16,3 0-3 0,-2 0 0 15,2 0 8-15,0-3-3 0,0 3-2 0,0 0 3 16,0-1-1-16,0 1-1 0,-1-3-1 15,2 3 0-15,1 0-1 0,-3 0 2 16,20 0 1-16,-38-1 5 0,22 1-8 0,16 0 3 16,-36 0-1-16,17 0-2 0,19 0-1 15,-34 0 6-15,17-2-4 0,17 2 0 16,-36 0-2-16,19 0 0 0,17 0 1 16,-31 0 0-16,31 0 1 0,-30 0-1 0,15 0 0 15,15 0 3-15,-30-2 2 0,30 2 0 16,-28-2-5-16,28 2 2 0,-27 0-3 0,27 0 2 15,-25-2 1-15,25 2-3 0,-28-2 2 16,28 2 1-16,-27 0-3 0,12-1 4 0,15 1-2 16,-26 0-1-16,26 0 2 0,-27 0-1 15,27 0 0-15,-29 0 0 0,29 0-2 16,-26-3-2-16,11 6 10 0,15-3-8 16,-28-3 2-16,28 3-1 0,-28 0-1 0,28 0 7 15,-24 0 0-15,24 0-6 0,-24 0-1 0,24 0 1 16,-21 0 2-16,21 0-1 0,0 0 1 15,-30-1-1-15,30 1 0 0,-18 0-1 16,18 0-2-16,0 0 2 0,-28 0 3 0,28 0-4 16,-19-2 1-16,11-1 0 0,8 3 1 15,-18 0 2-15,18 0-3 0,-16-1 0 16,16 1 3-16,-18-2-1 0,18 2 4 0,-16 0-4 16,16 0 0-16,-15-2 1 0,15 2 5 15,-17-2-7-15,17 2-2 0,-15-2 2 0,15 2 2 16,-16-2-4-16,16 2 6 0,-16-2-5 15,16 2 2-15,0 0 0 0,-21-2 0 16,21 2 4-16,-13-1-3 0,13 1-2 0,-14-3 4 16,14 3-2-16,0 0 1 0,0 0 3 15,-23-4 1-15,23 4-2 0,0 0 0 16,0 0 1-16,-20-3 0 0,20 3-5 0,0 0 4 16,0 0 2-16,-14-5-1 0,14 5-1 15,0 0 0-15,0 0-1 0,0 0 5 0,0 0-7 16,0 0 2-16,-20-6 1 0,20 6 4 15,0 0 0-15,0 0 2 0,0 0 3 16,0 0-5-16,-10-10-1 0,10 10 0 0,0 0-2 16,0 0 1-16,0 0 2 0,0 0-6 15,-15-9 1-15,15 9 1 0,0 0-2 0,0 0 4 16,0 0-4-16,0 0 1 0,-8-13 7 16,8 13-4-16,0 0-1 0,0 0 8 15,0 0-8-15,-9-10 4 0,9 10 5 0,0 0-4 16,0 0 4-16,-7-16 3 0,7 16-4 15,0 0 0-15,0 0 3 0,0 0 3 0,-6-18-1 16,6 18 2-16,0 0 1 0,0 0 3 16,-3-18-1-16,3 18-3 0,0 0 3 0,0 0 0 15,-1-17 6-15,1 17-5 0,0 0-2 16,0 0 1-16,0 0-3 0,0-21 3 16,0 21-5-16,0 0-4 0,0 0-1 0,1-21-2 15,-1 21-3-15,0 0-9 0,3-15-22 16,-3 15-26-16,0-14-29 0,0 14-39 0,0-18-53 15,0 18-55-15,-3-19-54 0,2 6-146 16,-3 1-197-16,0-4 20 0,4 16-430 16,-13-26-535-16</inkml:trace>
  <inkml:trace contextRef="#ctx0" brushRef="#br0" timeOffset="-130821.63">25414 13483 2986 0,'0'0'-186'0,"0"0"23"0,-8-14 13 15,8 14 13-15,0 0 18 0,0 0 14 0,-9-8 20 16,9 8-5-16,0 0 11 0,0 0 9 15,0 0 1-15,-12-12 11 0,12 12 20 16,0 0 6-16,0 0 12 0,0 0 9 0,-9-9 11 16,9 9-4-16,0 0 14 0,0 0 7 15,0 0 8-15,0 0 7 0,0 0 6 0,0 0 10 16,-13-10 8-16,13 10 23 0,0 0 8 16,0 0 16-16,0 0 8 0,0 0 14 15,0 0-4-15,0 0 8 0,0 0 6 16,0 0-4-16,0 0 0 0,0 0-7 0,0 0-6 15,0 0-9-15,0 0-6 0,0 0-10 16,0 0-8-16,0 0-4 0,0 0-10 16,-14-8-4-16,14 8-7 0,0 0-10 0,0 0-3 15,0 0-5-15,0 0-2 0,0 0-5 16,0 0-5-16,0 0 2 0,0 0-5 0,0 0-4 16,0 0-6-16,0 0 0 0,0 0-1 15,0 0-3-15,0 0-2 0,36-9 0 16,-36 9 1-16,0 0-2 0,0 0 0 0,18-4-3 15,-18 4 2-15,0 0-1 0,0 0-2 16,0 0-2-16,0 0 5 0,16-6-6 16,-16 6 2-16,0 0-3 0,0 0 5 0,0 0-8 15,0 0 0-15,0 0 1 0,0 0-3 16,0 0-4-16,0 0 5 0,0 0-1 0,0 0-1 16,0 0 1-16,0 0 1 0,0 0-1 15,0 0 2-15,0 0 0 0,0 0 3 16,0 0 3-16,0 0 0 0,0 0-1 0,0 0 2 15,-20 42 3-15,20-42 2 0,-8 21 0 16,4-10 3-16,4-11-1 0,-4 28 4 16,2-10-2-16,0-1 3 0,0 1 0 0,2-1-1 15,-1 0-1-15,1-17-3 0,0 36 3 16,-2-18-4-16,4-2 18 0,-2 2-3 0,0-1-1 16,1-2-4-16,-1-15-4 0,-1 35-2 15,1-23-1-15,0-12 3 0,0 26-2 16,-4-16-1-16,4-10-1 0,-8 23 2 0,2-13-3 15,6-10 1-15,-15 15 4 0,15-15 2 16,-19 10 2-16,19-10 0 0,-17 6 1 0,17-6 9 16,-17 2 0-16,17-2 0 0,0 0 10 15,-26 0-6-15,26 0 4 0,0 0-10 16,0 0-3-16,0 0-4 0,0 0-8 0,0 0 4 16,0 0-2-16,0 0-15 0,0 0-24 15,51-15-26-15,-32 12-27 0,-2 3-26 16,4 0-29-16,-21 0-25 0,38 0-35 0,-18 3-30 15,-4-2-28-15,0 2-45 0,-3-3-100 0,1 0-126 16,-3 3-357-16,-11-3-241 0</inkml:trace>
  <inkml:trace contextRef="#ctx0" brushRef="#br0" timeOffset="-129863.63">25781 13552 2584 0,'4'-17'-93'0,"-4"17"25"15,0 0 13-15,0 0 15 0,2-17 13 16,-2 17 17-16,0 0 15 0,0 0 21 16,0 0 2-16,0 0 2 0,0 0-1 0,0 0 3 15,0 0 11-15,0 0 14 0,0 0 8 16,0 0 12-16,0 0 2 0,0 0-2 0,0 0-1 16,0 0-11-16,0 0-7 0,-36 36-2 15,32-24-2-15,4-12-5 0,-6 24 3 16,5-13 4-16,1-11-5 0,-4 27-3 0,4-14-4 15,0-13 0-15,2 25-4 0,-2-25-9 16,5 25 0-16,1-15-2 0,0 1 0 0,4 0-5 16,-10-11-3-16,16 16-1 0,-8-11-2 15,-8-5-3-15,17 12 2 0,-17-12-1 16,20 3-3-16,-20-3 1 0,17 3-1 0,-17-3-3 16,0 0-5-16,21-10 1 0,-21 10 4 15,13-9-6-15,-13 9 0 0,7-13 2 0,-7 13 4 16,0 0-5-16,5-18 4 0,-5 18 4 15,0 0-2-15,0 0 3 0,0-17-4 16,0 17 4-16,0 0 0 0,0 0 1 16,0 0-1-16,0 0-2 0,0 0-1 0,0 0 5 15,0 0-6-15,0 0 2 0,0 0-1 16,0 0 1-16,0 0-2 0,0 0-2 0,36 24 4 16,-24-17-3-16,5-3-2 0,-2-3 6 15,3 3 3-15,-18-4 2 0,36 4 6 16,-19-2 3-16,2-2-2 0,-19 0 3 15,29 0 5-15,-29 0 11 0,30-4 5 0,-18 2 2 16,-12 2-1-16,23-5 6 0,-23 5 5 0,18-11-6 16,-9 6-4-16,-9 5-7 0,9-16-5 15,-9 16-8-15,10-16-1 0,-10 16-9 16,6-21-16-16,-6 21-22 0,4-20-36 0,-4 20-47 16,0-19-60-16,3 11-60 0,-3 8-81 15,-3-16-163-15,3 16-133 0,-6-16-309 16,6 16-296-16</inkml:trace>
  <inkml:trace contextRef="#ctx0" brushRef="#br0" timeOffset="-129401.83">25998 13399 2630 0,'0'0'-124'0,"0"0"29"0,0 0 22 16,0 0 17-16,0 0 11 0,0 0 16 15,0 0 26-15,0 0 12 0,0 0 17 0,0 0 27 16,0 0 18-16,0 0 17 0,0 0 16 0,-38 12 11 15,38-12 20-15,0 0 1 0,0 0-5 16,0 0-9-16,0 0-10 0,0 0-4 16,-16-10-11-16,16 10-12 0,0 0-6 0,0 0-7 15,2-20-5-15,-2 20-2 0,0 0-15 16,0 0-3-16,0 0-6 0,19-19-6 16,-19 19-5-16,0 0 0 0,18-7-4 0,-18 7-3 15,0 0-4-15,0 0 2 0,0 0 1 16,0 0-1-16,29 14 3 0,-29-14-3 0,0 0 0 15,0 0 4-15,2 17-3 0,-2-17 0 16,0 0-3-16,0 0 1 0,0 0-4 16,0 0-14-16,0 0-33 0,0 0-49 15,0 0-63-15,0 0-75 0,0 0-79 0,0 0-167 16,0 0-498-16,0 0-402 0</inkml:trace>
  <inkml:trace contextRef="#ctx0" brushRef="#br0" timeOffset="-128911.92">26522 13664 2830 0,'0'0'-97'0,"0"0"38"16,0 0 12-16,0 0 23 0,0 0 26 16,0 0 23-16,0 0 31 0,0 0 14 15,0 0 10-15,20-24 6 0,-20 24 5 0,0 0 11 16,29 1 6-16,-29-1-6 0,27-1-15 15,-11 1-7-15,-16 0-8 0,38 0-12 0,-20 1-9 16,3-1-26-16,-6 0-36 16,-15 0-41-16,29 0-53 0,-29 0-49 0,23 0-40 15,-23 0-61-15,17 0-111 0,-9 0-426 0,-8 0-101 16</inkml:trace>
  <inkml:trace contextRef="#ctx0" brushRef="#br0" timeOffset="-128681.84">26708 13594 2419 0,'-7'-9'37'0,"7"9"28"0,0 0 7 16,0 0-4-16,-10-12 0 0,10 12 9 16,0 0 19-16,0 0 29 0,0 0 19 15,0 0 7-15,0 0 2 0,0 0-8 0,0 0-6 16,0 0-13-16,0 0-12 0,-12 32-9 16,12-32-11-16,0 20-13 0,0-20-5 0,0 21-4 15,0-21-16-15,0 23 17 0,0-5-16 16,0-18-14-16,4 29-22 0,-2-14-22 15,4 1-30-15,0 0-30 0,0-4-41 16,1 1-44-16,3-2-52 0,-1 3-33 0,3-5-49 16,-4-1-98-16,5 2-597 0,-4-4-421 15</inkml:trace>
  <inkml:trace contextRef="#ctx0" brushRef="#br0" timeOffset="-128206.66">27122 13535 2812 0,'0'0'-123'0,"0"0"36"0,6-16 29 15,-6 16 16-15,0 0 16 0,7-14 17 0,-7 14 6 16,0 0 14-16,0 0-5 0,4-12 13 16,-4 12 8-16,0 0-4 0,0 0 7 0,0 0 5 15,0 0 5-15,0 0 13 0,0 0 7 16,-25-14 4-16,25 14 12 0,0 0 16 16,0 0 11-16,-26 8 0 0,26-8 5 15,-18 10-2-15,18-10-6 0,-16 11-9 16,7-3-3-16,9-8-10 0,-17 17-3 0,11-6-12 15,6-11-5-15,-8 19-4 0,3-9-7 16,5-10-1-16,-4 21-3 0,4-21-4 0,2 19 3 16,-2-19-2-16,9 19 0 0,-3-8 1 15,-6-11-3-15,19 16 3 0,-6-9-11 0,0 2-3 16,1-7-3-16,2 4-1 0,-1-2-3 16,6 0-4-16,-5-2-1 0,3 0-4 0,-19-2-6 15,36 0-21-15,-17 0-33 0,-19 0-36 16,33-4-46-16,-14 0-52 0,-6 2-45 15,-13 2-58-15,29-10-103 0,-18 3-585 16,3 0-422-16</inkml:trace>
  <inkml:trace contextRef="#ctx0" brushRef="#br0" timeOffset="-126113.88">27505 13649 2807 0,'0'0'-146'0,"0"0"29"16,0 0 19-16,0 0 11 0,0 0 29 16,0 0 19-16,0 0 10 0,0 0 16 0,0 0 8 15,0 0 16-15,-20-42 16 0,20 42 7 16,3-32 1-16,-1 15 13 0,3-4 2 0,-1 0-1 15,2-2 3-15,1-1 4 0,1 4 0 16,-2 3 7-16,1-1 2 0,1 3 0 16,-2 1-2-16,0 0 2 0,3 1-10 0,-9 13 0 15,9-19-8-15,-9 19-3 0,11-12-9 16,-11 12 2-16,0 0-6 0,7-9-1 16,-7 9-2-16,0 0-1 0,0 0-3 0,0 0-3 15,0 0-6-15,0 0 2 0,0 0-1 16,0 0-2-16,0 0-2 0,0 0 1 15,0 0-5-15,0 0 1 0,0 0 0 0,0 0-2 16,0 0-2-16,0 0 1 0,0 0-4 16,0 0 3-16,0 0 1 0,0 0-4 0,0 0 5 15,0 0-3-15,0 0-3 0,0 0 3 16,0 0-1-16,0 0-5 0,0 0 8 16,0 0-4-16,0 0 0 0,0 0 1 15,0 0 5-15,0 0-6 0,0 0 4 0,0 0 3 16,0 0-4-16,0 0 5 0,-16 49-8 15,16-49 3-15,-7 18 1 0,7-18-3 0,-6 18 4 16,6-18-8-16,-2 23 5 0,-1-8 1 16,3-15-3-16,-4 25 6 0,2-12-7 0,2-13 2 15,-2 25 0-15,2-25-3 0,-2 21 2 16,2-21 6-16,2 18-2 0,-2-18 5 16,4 16-2-16,-4-16 0 0,9 12 2 0,-9-12-1 15,13 11-1-15,-13-11 2 0,13 10-4 16,-13-10 1-16,14 7-2 0,-14-7 1 15,13 6-4-15,-13-6 3 0,11 8-1 0,-11-8 1 16,0 0 0-16,14 5-2 0,-14-5 2 16,0 0 2-16,0 0-4 0,13 7 0 15,-13-7-2-15,0 0-2 0,0 0 1 0,0 0-3 16,0 0-12-16,0 0-1 0,0 0-14 16,11 7-1-16,-11-7-8 0,0 0-6 0,0 0-3 15,0 0-8-15,0 0 0 0,0 0-6 16,0 0 1-16,0 0 5 0,0 0-3 15,0 0 11-15,0 0 1 0,0 0 2 0,0 0-23 16,0 0 10-16,0 0-2 0,0 0 7 16,0 0-2-16,0 0-6 0,0 0-21 15,0 0-4-15,0 0 6 0,0 0 4 0,-46-15 11 16,46 15 6-16,0 0 9 0,-16-10-6 16,16 10-17-16,-13-8 13 0,13 8 16 0,0 0 11 15,-16-13 18-15,16 13 9 0,-13-9 8 16,13 9 8-16,-9-11-4 0,9 11 4 15,-10-12 2-15,10 12-15 0,-6-14 7 16,6 14 7-16,0 0 7 0,-7-18 8 0,7 18 11 16,0 0 14-16,-2-21 1 0,2 21 18 15,0 0-1-15,-2-18 17 0,2 18-5 0,0 0 1 16,0 0 3-16,0 0-6 0,0-21-10 16,0 21-3-16,0 0-4 0,0 0 0 15,0 0 2-15,0 0-4 0,0 0 2 16,-2-17-4-16,2 17-8 0,0 0-4 0,0 0-6 15,0 0-5-15,0 0-3 0,0 0-3 16,0 0-5-16,0 0 1 0,0 0-7 0,0 0-1 16,0 0-1-16,0 0-1 0,0 0 0 15,0 0 1-15,0 0-2 0,0 0 1 0,0 0 2 16,0 0 3-16,0 0 7 0,0 0 1 16,0 0 1-16,0 0-1 0,0 0-2 0,0 0-2 15,0 0-4-15,11-12 0 0,-11 12-5 16,0 0 2-16,0 0-4 0,0 0 0 15,12-7-2-15,-12 7 1 0,0 0 0 16,10-9 1-16,-10 9 1 0,0 0-1 0,13-10 1 16,-13 10 5-16,9-12-1 0,-9 12 5 15,0 0 1-15,11-13 3 0,-11 13-3 16,0 0 2-16,0 0-4 0,5-11-5 0,-5 11-2 16,0 0-5-16,0 0-1 0,0 0-2 15,0 0 1-15,0 0 0 0,0 0-3 0,0 0 1 16,0 0-1-16,0 0-2 0,0 0 3 15,0 0-1-15,0 0 1 0,0 0-4 16,-31 32 3-16,31-32 1 0,-7 14-3 0,7-14 1 16,-8 15-2-16,8-15 3 0,-6 18 2 15,6-18-6-15,-6 22 1 0,1-9 1 0,5-13-4 16,-4 23 5-16,0-13-4 0,4-10 0 16,-4 22 3-16,4-22 0 0,-4 19-2 15,4-19 3-15,0 20 0 0,0-20 0 0,0 0-1 16,4 24-2-16,-4-24 3 0,8 14-2 15,-8-14 3-15,7 13-5 0,-7-13 4 16,8 10-3-16,-8-10 3 0,10 10 3 0,-10-10-4 16,11 9-2-16,-11-9 1 0,0 0 1 15,22 5-2-15,-22-5 0 0,0 0 1 16,18-2-2-16,-18 2 1 0,0 0 0 0,20-12-1 16,-20 12-1-16,11-14 1 0,-4 4 1 15,0-2-5-15,-1-1 4 0,-6 13-2 16,9-28-2-16,-4 13 1 0,-1 1 0 0,-1 0 3 15,-3 14-2-15,7-26 1 0,-5 15-3 16,-2 11 2-16,2-21 1 0,-2 21 4 0,2-17-3 16,-2 17 0-16,0 0-1 0,0-22-4 15,0 22 2-15,0 0 0 0,0 0-3 16,2-15 4-16,-2 15-2 0,0 0 1 0,0 0 1 16,0 0 4-16,0 0-5 0,0 0 4 15,0 0-2-15,0 0 0 0,0 0 2 0,0 0-2 16,-27 39 2-16,27-39 0 0,-6 15 3 15,6-15-1-15,-5 15 4 0,5-15 0 16,-2 17 0-16,2-17-1 0,0 18 1 16,0-18 1-16,0 0 4 0,5 26-4 0,-1-16 0 15,-4-10 2-15,13 17 0 0,-3-7-1 16,-10-10-3-16,17 16 0 0,-7-8 3 0,1-3-3 16,-11-5 2-16,20 12-1 0,-9-8-2 15,-11-4 0-15,20 7 1 0,-20-7-3 16,20 6 1-16,-20-6 1 0,20 3-3 15,-20-3 1-15,19 0 2 0,-19 0-2 0,0 0 5 16,24-6 4-16,-24 6 3 0,16-6-1 16,-16 6 0-16,13-12 1 0,-13 12 1 0,10-15-1 15,-10 15-1-15,11-17 2 0,-9 6-3 16,-2 11-2-16,8-27-1 0,-7 12-1 16,3 0-3-16,0-2-2 0,-4 17 2 0,5-29 7 15,-4 15 5-15,-1 14 2 0,4-26 2 0,-4 26-7 16,3-22 2-16,-1 11 2 0,-2 11 3 15,0 0 5-15,0-26-2 0,0 26 7 16,0-15-6-16,0 15-8 0,0 0 0 0,-5-19-6 16,5 19-2-16,0 0-3 0,0 0-1 15,-5-18-7-15,5 18-18 0,0 0-11 0,-5-11-30 16,5 11-33-16,0 0-39 0,0 0-53 16,0 0-54-16,-6-10-50 0,6 10-95 15,0 0-139-15,0 0-76 0,0 0-269 16,0 0-224-16</inkml:trace>
  <inkml:trace contextRef="#ctx0" brushRef="#br0" timeOffset="-124170.91">28352 13519 2446 0,'0'0'-107'0,"0"0"38"15,0 0 22-15,0 0 18 0,0 0 26 16,0 0 6-16,0 0 36 0,0 0 19 16,0 0 33-16,0 0 26 0,0 0 27 15,0 0 16-15,0 0 5 0,0 0-1 0,0 0-10 16,0 0-6-16,0 0-10 0,0 0-13 16,0 0-12-16,0 0-14 0,0 0-7 0,0 0-13 15,0 0-10-15,60-8-6 0,-60 8-3 16,21-3-12-16,-21 3-7 0,29 0-7 15,-14 0-19-15,-15 0-28 0,30-3-26 16,-30 3-30-16,26 0-32 0,-12-1-41 0,-14 1-40 16,25 0-41-16,-17-2-57 0,-8 2-113 0,18-4-509 15,-18 4-286-15</inkml:trace>
  <inkml:trace contextRef="#ctx0" brushRef="#br0" timeOffset="-124012.64">28438 13409 2896 0,'-16'-6'69'0,"16"6"0"16,0 0-9-16,0 0-11 0,0 0-2 0,0 0-6 16,0 0-7-16,0 0-2 0,0 0-1 15,38-18 0-15,-24 15-18 0,-14 3-34 0,36 0-48 16,-17 0-69-16,2 0-75 0,1 0-140 16,-1 0-444-16,1-1-106 0</inkml:trace>
  <inkml:trace contextRef="#ctx0" brushRef="#br0" timeOffset="-123156.72">29004 13108 2229 0,'-6'-13'-87'0,"6"13"36"0,0 0 26 16,0 0 28-16,0 0 27 0,0 0 13 0,0 0 44 15,0 0 6-15,-11-13 7 0,11 13 5 16,0 0 5-16,0 0 2 0,0 0-3 0,0 0 2 16,0 0-9-16,0 0-12 0,25-9-9 15,-25 9-7-15,22 0-8 0,-22 0-8 16,29 3-2-16,-10-3-7 0,-19 0-3 15,41 2-6-15,-21-2-8 0,2 1-1 0,-1-1-4 16,0 3-4-16,-2-3-13 0,-2 1-24 16,-17-1-35-16,27 2-41 0,-27-2-31 15,24 2-41-15,-24-2-44 0,0 0-87 0,19 0-570 16,-19 0-215-16</inkml:trace>
  <inkml:trace contextRef="#ctx0" brushRef="#br0" timeOffset="-122911.86">29145 13105 2447 0,'0'0'-91'0,"0"0"40"16,-8 13 34-16,8-13 40 0,0 0 22 15,-4 21 15-15,4-21 15 0,0 19 21 0,0-19 8 16,0 24 14-16,0-8 7 0,0-16 3 16,0 32 5-16,0-15-2 0,-2 2-6 15,2-2-6-15,0 3-14 0,-2-2-9 0,2 4-13 16,-2-3-7-16,2 0-9 0,0-1-7 15,-2 0-7-15,2-18 0 0,0 33-11 0,2-15-9 16,-2-18-19-16,0 25-26 0,2-14-34 16,-2-11-49-16,2 19-53 0,-2-19-60 15,4 16-63-15,-4-16-125 0,2 11-533 0,-2-11-340 16</inkml:trace>
  <inkml:trace contextRef="#ctx0" brushRef="#br0" timeOffset="-122313.88">29307 13455 2707 0,'0'0'-61'0,"2"-15"39"0,-2 15-3 16,0 0 4-16,0 0 34 0,0 0 26 15,0 0 20-15,0 0 19 0,0 0 0 0,0 0 1 16,0 0 1-16,0 0-1 0,0 0 6 15,0 0-5-15,0 0 2 0,0 0-6 16,0 0-2-16,0 0-4 0,0 55-6 0,0-55-3 16,2 16-6-16,-2-16-9 0,0 0-4 15,-2 19-3-15,2-19-2 0,0 0-6 16,0 0 3-16,2 18-4 0,-2-18-4 16,0 0-3-16,0 0-4 0,0 0 0 0,0 0-1 15,0 0-3-15,0 0-4 0,0 0-2 16,0 0 2-16,32-34-4 0,-24 22 1 15,0-1-1-15,1 1 1 0,0 1-3 0,-1 2 3 16,-8 9 1-16,15-17-1 0,-15 17 2 16,10-12 4-16,-10 12 0 0,13-4 4 0,-13 4-2 15,0 0 0-15,0 0 1 0,0 0 3 16,0 0-4-16,29 16 9 0,-29-16-3 16,11 13 4-16,-11-13-5 0,13 13 3 0,-13-13-4 15,10 11-1-15,-10-11-2 0,11 10 1 16,-11-10-1-16,8 10-1 0,-8-10-1 15,0 0-3-15,0 0-6 0,18 4 2 0,-18-4-5 16,0 0 0-16,0 0-3 0,22-12-3 16,-22 12 0-16,14-10 0 0,-14 10 1 0,14-10-1 15,-14 10 1-15,13-7 0 0,-13 7 4 16,15-4 11-16,-15 4 14 0,0 0 17 16,0 0 7-16,0 0 0 0,31 10-3 0,-31-10-8 15,14 14-3-15,-8-7-2 0,-6-7-3 16,12 16-16-16,-6-7-24 0,-6-9-39 15,13 17-46-15,-6-9-63 0,-7-8-80 16,10 13-105-16,-3-7-202 0,-7-6-82 0,10 8-270 16,-10-8-274-16</inkml:trace>
  <inkml:trace contextRef="#ctx0" brushRef="#br0" timeOffset="-109151.59">14539 15903 2560 0,'0'0'-120'0,"0"0"27"16,0 0 14-16,0 0 19 0,0 0 10 16,0 0 34-16,0 0 18 0,0 0 5 15,0 0 31-15,0 0 4 0,0 0 8 0,0 0 10 16,0 0-2-16,0 0 13 0,0 0 12 16,0 0 1-16,0 0-4 0,34 8 3 0,-34-8-5 15,0 0-4-15,0 0 0 0,0 0-8 16,23 0-5-16,-23 0-9 0,0 0-4 15,0 0-7-15,0 0-3 0,0 0-6 0,18-2-5 16,-18 2-6-16,0 0-15 0,0 0-32 16,0 0-30-16,22-3-38 0,-22 3-23 0,0 0-26 15,0 0-23-15,0 0-29 0,0 0-61 16,0 0-482-16,0 0-11 0</inkml:trace>
  <inkml:trace contextRef="#ctx0" brushRef="#br0" timeOffset="-108902.27">14537 15858 2137 0,'0'0'-38'0,"0"0"38"0,0 0 18 16,0 0 16-16,-11-11 24 0,11 11 3 15,0 0 2-15,0 0 3 0,0 0 1 0,0 0 6 16,0 0-6-16,0 0-9 0,0 0-2 15,0 0-2-15,0 0-5 0,0 0-4 16,0 0-4-16,0 0-2 0,21-20-5 0,-21 20-10 16,0 0-16-16,0 0-15 0,19-4-44 15,-19 4-36-15,0 0-45 0,0 0-58 0,21-5-98 16,-21 5-419-16,11-2 33 0</inkml:trace>
  <inkml:trace contextRef="#ctx0" brushRef="#br0" timeOffset="-107976.97">14277 15656 1985 0,'0'0'-80'0,"-7"-13"24"0,7 13 9 0,0 0-7 16,0 0 21-16,0 0 23 0,0-23-6 16,0 23 16-16,0 0 8 0,0 0 15 15,0 0 0-15,0 0 15 0,2-23 3 0,-2 23 9 16,0 0 8-16,0 0 11 0,0 0 6 16,0 0 2-16,0 0 11 0,0 0 0 15,0 0 2-15,0 0-4 0,0 0-11 0,0-20-10 16,0 20-7-16,0 0-11 0,0 0-2 15,0 0-8-15,0 0-5 0,0 0-6 0,0 0 1 16,0 0-4-16,0 0-2 0,0 0 0 16,0 0-1-16,0 0 3 0,0 0-11 15,0 0 4-15,-9 52-2 0,9-52-3 0,0 0 2 16,0 25-2-16,0-25-3 0,4 17 5 16,-4-17-2-16,3 17-7 0,-3-17 0 15,7 17 6-15,-7-17-3 0,4 13-3 16,-4-13 1-16,6 12 2 0,-6-12 2 0,0 0-5 15,5 15 3-15,-5-15 2 0,0 0 2 16,0 0-2-16,7 12-4 0,-7-12 3 0,0 0-11 16,0 0 8-16,0 0-5 0,0 0 0 15,0 0-2-15,0 0-3 0,0 0 6 0,0 0-6 16,24-25 9-16,-24 25 4 0,3-15 4 16,-3 15 5-16,4-18 13 0,-4 18 3 0,5-16 2 15,-5 16 0-15,3-17 1 0,-3 17-1 16,0 0 1-16,4-15-3 0,-4 15-3 15,0 0-6-15,0 0-3 0,4-17-6 0,-4 17-10 16,0 0 6-16,0 0-2 0,0 0-1 16,0 0 1-16,0 0 3 0,0 0-7 15,0 0-1-15,0 0 1 0,0 0 3 0,0 0-7 16,0 0 4-16,0 0-1 0,34 24 1 16,-34-24-5-16,10 8 6 0,-10-8-1 15,11 7-5-15,-11-7 6 0,0 0-3 0,13 10 5 16,-13-10 1-16,0 0 5 0,0 0 5 15,0 0-1-15,17 2-1 0,-17-2 5 16,0 0 3-16,0 0 1 0,14-19 3 0,-14 19-3 16,9-10 1-16,-9 10 1 0,9-15 3 15,-9 15-2-15,6-16 0 0,-6 16-5 0,3-13-1 16,-3 13-7-16,0 0-16 0,5-19-18 16,-5 19-20-16,0 0-25 0,0 0-33 15,0-17-62-15,0 17-43 0,0 0-94 16,2-8-167-16,-2 8-402 0,0 0-224 0</inkml:trace>
  <inkml:trace contextRef="#ctx0" brushRef="#br0" timeOffset="-101635.55">17147 16686 2452 0,'0'0'-124'0,"0"0"13"16,0 0 6-16,0 0-8 0,-24 4-28 16,24-4-35-16,0 0-364 0,0 0 276 0</inkml:trace>
  <inkml:trace contextRef="#ctx0" brushRef="#br0" timeOffset="-101102.6">17123 16711 1518 0,'0'0'-12'0,"0"0"34"0,-8 14 13 15,8-14-3-15,0 0-5 0,-9 11 3 0,9-11-3 16,0 0-7-16,0 0 14 0,0 0-19 16,-12 9 0-16,12-9 13 0,0 0 13 0,0 0 25 15,0 0 19-15,0 0 17 0,0 0 13 16,-13 8 0-16,13-8 2 0,0 0 1 16,0 0-2-16,0 0 3 0,0 0 7 0,0 0 1 15,0 0-4-15,0 0-9 0,0 0-10 16,0 0-5-16,0 0-10 0,0 0-8 0,0 0-13 15,0 0-3-15,0 0-8 0,0 0-10 16,-2-42-3-16,2 42-5 0,0 0-3 16,8-27-3-16,-8 27-6 0,7-21 0 0,-3 12-4 15,-4 9-4-15,8-20-2 0,-1 10-3 16,-7 10-2-16,12-16 0 0,-12 16-5 16,13-11 0-16,-13 11 1 0,17-7-2 0,-17 7-2 15,19-3-1-15,-19 3-2 0,0 0 2 16,30 10-1-16,-20-4 1 0,3 3-3 0,-2 1 3 15,-1 2 0-15,-2 1-1 0,4 2 2 16,-6 0 1-16,2 2-2 0,-2-2 0 16,1 3 1-16,-3-1-1 0,-2 0 3 0,2-2 1 15,-4 2-5-15,0-17 4 0,0 26 0 16,0-26 0-16,-8 26-3 0,1-15-2 16,-3-1-5-16,10-10 1 0,-22 15-5 0,8-10 2 15,14-5 3-15,-28 7-2 0,16-7 0 16,12 0 3-16,-27-7 1 0,11 2 7 0,16 5 7 15,-25-14 8-15,14 7 8 0,1-2 2 16,10 9-3-16,-9-16-2 0,9 16-5 16,-2-16 7-16,2 16 7 0,0 0-4 15,19-22-3-15,-8 16 0 0,-11 6-3 0,25-11-1 16,-10 7-6-16,2 1-4 0,-17 3-8 16,32-3-30-16,-17 3-46 0,-15 0-66 0,30 3-79 15,-18 0-112-15,-2-2-216 0,1 5-25 16,-11-6-286-16,17 7-205 0</inkml:trace>
  <inkml:trace contextRef="#ctx0" brushRef="#br0" timeOffset="-100037.39">16886 16270 2493 0,'0'0'-62'16,"-16"-17"31"-16,16 17 22 0,0 0-2 15,0 0 18-15,0 0 17 0,0 0 21 0,0 0 26 16,0 0 22-16,0 0 19 0,0 0 1 16,0 0 10-16,0 0-2 0,0 0-2 15,0 0-5-15,0 0 0 0,-12-10-4 0,12 10-3 16,0 0-8-16,0 0-10 0,0 0 1 15,0 0-6-15,0 0-9 0,0 0-2 0,0 0 0 16,0 0-7-16,0 0-8 0,0 0-2 16,0 0-7-16,0 0-5 0,9 49 6 15,-9-49-12-15,11 17-6 0,-5-9-2 0,3 4-2 16,1-5-4-16,-2 4 3 0,3 1-7 16,0-3-1-16,-1 0-3 0,0 1 0 0,0 0-5 15,-10-10-3-15,14 18 4 0,-10-11-1 16,-4-7 4-16,7 17 5 0,-7-17-3 0,0 17-2 15,0-17-1-15,0 0-4 0,-13 25 0 16,7-17-12-16,6-8-36 0,-16 16-48 16,8-8-59-16,8-8-85 0,-16 13-89 0,5-3-190 15,2-2-70-15,-1-1-342 0,10-7-324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5T14:40:35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11481 16370 623 0,'0'0'30'0,"0"0"12"0,0 0 8 15,0 0 9-15,0 0-5 0,0 0 8 16,0 0 8-16,0 0 12 0,-6-19-5 0,6 19 2 16,0 0-3-16,0 0-2 0,0 0 0 0,0 0-3 15,0 0 5-15,0 0 0 16,0 0-8-16,0 0 6 0,-2-17-8 0,2 17 1 0,0 0 1 15,0 0-12-15,0 0-7 16,0 0 3-16,0 0-2 0,0 0-2 0,0 0 4 16,2-25 0-16,-2 25-3 15,0 0-8-15,0 0 12 0,4-19 1 0,-4 19-1 0,0 0-1 16,4-15-10-16,-4 15-1 0,0 0-6 0,2-15 3 16,-2 15-2-16,0 0-2 15,0 0 2-15,6-17-5 0,-6 17-4 0,0 0 4 16,5-14-2-16,-5 14 8 0,0 0 4 15,6-13 2-15,-6 13 5 0,0 0-5 0,0 0-3 16,7-14 0-16,-7 14-3 16,0 0-1-16,0 0-1 0,12-13-2 0,-12 13 5 15,0 0-1-15,8-8-7 0,-8 8 3 16,0 0 1-16,0 0 0 0,0 0 2 0,16-9-3 16,-16 9 1-16,0 0 3 0,0 0-7 0,0 0 0 15,14-7 1-15,-14 7-4 16,0 0-1-16,0 0-1 0,0 0 0 0,0 0 2 0,13-6 2 15,-13 6 2-15,0 0-4 16,0 0 4-16,0 0 3 0,0 0-2 16,0 0 0-16,0 0-2 0,25 2-4 15,-25-2 3-15,0 0-5 0,0 0 3 0,0 0-5 0,13 9 0 16,-13-9 0-16,0 0-3 16,0 0-1-16,12 11-1 0,-12-11-5 0,0 0 6 15,14 9-7-15,-14-9 4 0,0 0-4 0,10 11 0 0,-10-11 1 16,0 0-1-16,0 0-2 15,12 11-2-15,-12-11 8 0,0 0-4 0,0 0-1 16,7 10 1-16,-7-10 1 0,0 0 2 16,0 0 3-16,0 0-8 0,9 12 2 0,-9-12 0 15,0 0 1-15,0 0 0 16,0 0 3-16,6 10-3 0,-6-10 4 0,0 0-4 16,0 0 2-16,0 0-4 0,4 18 4 0,-4-18 0 15,0 0-1-15,0 0-1 0,2 19-1 16,-2-19-1-16,0 0-2 0,0 17-1 0,0-17 3 15,0 0-4-15,3 17 1 16,-3-17 0-16,0 0 3 0,0 0-3 0,0 23-1 16,0-23 1-16,0 0-3 0,0 15 3 15,0-15-1-15,0 0 3 0,0 0 4 0,0 20-2 16,0-20 2-16,0 0-1 0,0 0 2 0,0 0 3 16,-3 22-3-16,3-22-2 15,0 0 2-15,0 0-1 0,-2 17 2 0,2-17-3 0,0 0-2 16,-4 15-3-16,4-15 2 15,0 0-2-15,-4 16 3 0,4-16 0 0,0 0 2 16,-9 15-6-16,9-15 7 16,0 0-6-16,-7 15-2 0,7-15 2 0,-10 11-1 0,10-11 0 15,0 0-2-15,-10 14 3 16,10-14-1-16,-5 10-1 0,5-10-2 0,0 0 3 16,-13 11 0-16,13-11 8 0,0 0-7 0,-10 7-3 0,10-7-1 15,0 0 0-15,-12 10 6 16,12-10 18-16,0 0-4 0,-11 8-2 0,11-8-7 15,0 0 12-15,-13 7-14 16,13-7 1-16,0 0-1 0,0 0-3 0,-17 7 12 0,17-7-10 16,0 0 1-16,0 0-2 15,-14 8-3-15,14-8 2 0,0 0 7 0,0 0-5 16,-16 4 3-16,16-4 0 0,0 0-3 0,0 0-4 0,0 0 4 16,0 0 0-16,-20 0 0 15,20 0-5-15,0 0 1 0,0 0-5 0,0 0 3 16,0 0 1-16,0 0 0 15,0 0 0-15,-26-5-4 0,26 5 3 0,0 0 1 0,0 0-4 16,-10-10-3-16,10 10 5 16,0 0 4-16,0 0-9 0,-13-10 0 0,13 10 3 15,0 0-2-15,0 0-1 16,-7-13 4-16,7 13-1 0,0 0-2 0,-8-13-20 0,8 13 3 16,0 0-3-16,-6-14 7 0,6 14 2 0,0 0 1 15,0 0 0-15,-7-19-3 16,7 19 2-16,0 0-1 0,-2-15 1 0,2 15 9 0,0 0-7 15,0 0 1-15,2-20-1 16,-2 20 6-16,0 0 2 0,0 0-4 0,2-22-2 16,-2 22 4-16,0 0 3 15,5-14-5-15,-5 14-1 0,0 0 3 0,0 0 0 0,4-16-1 16,-4 16-2-16,0 0 6 0,6-13-6 0,-6 13 6 16,0 0-1-16,9-13 1 15,-9 13-4-15,0 0 5 0,10-8-3 0,-10 8 7 0,0 0-3 16,13-12-1-16,-13 12-9 15,0 0 8-15,17-9-8 0,-17 9-4 0,13-8-8 16,-5 2-9-16,-8 6-14 16,14-8-20-16,-4 3-33 0,-2-3-46 0,0 1-73 0,3-1-56 15,-3-3-160-15,-1-1-142 16,-3 3-11-16,-4 9-347 0,9-21-339 0</inkml:trace>
  <inkml:trace contextRef="#ctx0" brushRef="#br0" timeOffset="11160">11578 14960 838 0,'0'0'112'16,"0"0"-37"-16,0 0-32 15,0 0-13-15,-8 13-2 0,8-13 9 0,0 0 7 16,0 0-4-16,-4 13 11 16,4-13 4-16,0 0 8 0,0 0 9 0,0 0-8 0,0 0 9 15,-9 15 1-15,9-15-12 16,0 0 0-16,0 0 0 0,0 0 1 0,0 0 6 16,0 0-7-16,-6 15 13 0,6-15-1 0,0 0 3 15,0 0-11-15,0 0 0 16,-6 13-1-16,6-13 4 0,0 0 8 0,0 0-5 0,-4 18-2 15,4-18 3-15,0 0-1 16,0 0-1-16,-2 16-1 0,2-16 9 0,0 0 3 16,-3 19-9-16,3-19-7 15,0 0-8-15,-5 21-5 0,5-21-3 0,0 19-4 0,0-19-7 16,-4 18 1-16,4-18-2 16,0 19 3-16,0-19 6 0,-2 23 5 0,2-23-5 15,-2 20-1-15,2-20-3 0,0 20-1 16,0-20-6-16,-2 22-3 0,2-22-3 0,-2 23-3 15,2-23-1-15,0 20-1 0,0-20-2 0,-1 22-3 16,1-22-3-16,0 20-1 16,0-20 4-16,0 21 4 0,0-21-1 0,0 20 0 15,0-20-2-15,-2 19-1 16,2-19-1-16,2 18 1 0,-2-18-4 0,0 0-1 0,-2 23-5 16,2-23 1-16,0 0-3 0,2 22 4 0,-2-22-3 15,0 0-1-15,-2 18-3 16,2-18 3-16,0 0-3 0,0 20 4 0,0-20-6 0,0 0 0 15,-3 15 1-15,3-15 3 16,0 0-6-16,0 0 3 0,0 22-2 0,0-22 3 16,0 0-2-16,0 20 1 15,0-20 0-15,0 0-2 0,0 17-2 0,0-17 3 16,0 0-3-16,5 18 4 0,-5-18-2 16,0 0-1-16,1 16 0 0,-1-16 3 0,0 0-4 15,2 20 1-15,-2-20-1 0,0 0 0 0,4 16 0 16,-4-16 3-16,0 0-3 15,2 17 0-15,-2-17 0 0,0 0 0 0,4 15 1 0,-4-15-3 16,5 14 4-16,-5-14 0 16,0 0-2-16,5 19 2 0,-5-19 0 0,0 0 0 15,6 18-2-15,-6-18 4 16,4 13-3-16,-4-13 0 0,0 0 0 0,6 15 3 0,-6-15-3 16,0 0 2-16,6 20-3 0,-6-20 3 0,0 0 0 15,5 16-1-15,-5-16 1 16,4 14-2-16,-4-14 0 0,0 0 0 0,6 20-1 0,-6-20-1 15,7 12 3-15,-7-12 0 16,4 14-2-16,-4-14 4 0,0 0 0 0,5 20-2 16,-5-20-1-16,3 18 3 15,-3-18-2-15,1 12-2 0,-1-12 3 16,0 18 1-16,0-18 0 0,0 0-4 16,2 21 3-16,-2-21-1 0,0 0-2 0,0 19 2 0,0-19-1 15,0 0 3-15,0 19-3 0,0-19 0 16,0 0-1-16,2 18 0 0,-2-18 1 15,0 0-2-15,0 0 5 0,-2 22-1 0,2-22-3 0,0 0 2 16,0 0 1-16,0 21 1 16,0-21-2-16,0 0-1 0,0 0-1 0,-2 18 1 15,2-18-2-15,0 0 3 16,0 0-2-16,0 0 3 0,-1 19 1 0,1-19 5 16,0 0 1-16,0 0-2 0,0 0 1 0,-3 18 0 0,3-18-4 15,0 0-2-15,0 0 6 16,0 0-7-16,0 0 4 0,-5 18-1 0,5-18-5 0,0 0 7 15,0 0-3 1,0 0 0-16,-4 13-3 0,4-13-1 0,0 0 2 16,0 0 1-16,0 0-2 0,0 0-1 15,0 0 0-15,0 0-9 0,0 0-17 0,0 0-24 16,0 0-29-16,0 0-39 16,0 0-39-16,0 0-44 0,0 0-34 0,0 0-48 0,0 0-112 15,0 0-585-15,0 0-435 0</inkml:trace>
  <inkml:trace contextRef="#ctx0" brushRef="#br0" timeOffset="11830">11502 15935 2806 0,'0'0'-171'0,"0"0"38"16,-9-13 28-16,9 13 26 16,0 0 23-16,0 0 20 0,0 0 25 0,-6-13 19 15,6 13 22-15,0 0 12 0,0 0 10 16,0 0 9-16,0 0 13 0,0 0 4 0,0 0 8 15,0 0 7-15,0 0 6 0,0 0-2 0,0 0-4 16,0 0 0-16,0 0 2 16,0 0-4-16,0 0 5 0,0 0-2 0,0 0-4 15,0 0-4-15,0 0-5 0,0 0-5 16,0 0 1-16,0 0-4 0,0 0-7 0,0 0-4 16,0 0-8-16,0 0-3 0,0 0-5 0,24 36-1 15,-24-36-5-15,5 16-4 16,-5-16-5-16,2 18 1 0,-2-18-3 0,1 16-8 0,-1-16-4 15,4 17 2-15,-4-17 0 16,2 17-4-16,-2-17 2 0,4 15-1 0,-4-15-2 16,0 0 2-16,2 23 3 15,-2-23-2-15,0 14-1 0,0-14-3 0,0 0 1 0,2 17-1 16,-2-17 2-16,0 0-5 16,0 0 3-16,3 19-5 0,-3-19 1 0,0 0-2 15,0 0 0-15,0 0 4 0,0 0 0 0,0 17 4 16,0-17 4-16,0 0-1 15,0 0 5-15,0 0 19 0,0 0 2 0,0 0-3 0,5 13 5 16,-5-13-8-16,0 0 4 16,0 0-6-16,0 0-3 0,0 0-4 0,0 0 1 15,0 0-5-15,0 0-5 16,0 0 1-16,37-17-4 0,-37 17 3 0,20-13-3 0,-10 3-6 16,1 1 3-16,3-3-5 0,-3 1-2 0,-1-1-7 15,3 0-13-15,0 0-17 16,0 0-13-16,-3 0-26 0,0-3-39 0,0 6-53 15,-2-2-69-15,0-1-87 0,0 2-192 16,-5 3-105-16,-3 7 43 0,0 0-276 0,6-21-189 16</inkml:trace>
  <inkml:trace contextRef="#ctx0" brushRef="#br0" timeOffset="13260.08">10962 16755 2630 0,'0'0'27'0,"0"0"12"15,0 0-5-15,0 0 5 0,0 0 9 0,0 0 14 16,0 0 10-16,0 0 3 0,0 0 3 0,0 0 5 0,0 0 3 16,0 0 13-16,0 0 11 15,0 0 8-15,0 0 3 0,0 0-7 0,0 0-3 16,40-19-11-16,-40 19-13 15,0 0-7-15,28 4-8 0,-28-4-7 0,23 1-11 0,-23-1-5 16,23 4-19-16,-23-4-17 16,19 0-26-16,-19 0-20 0,20 3-29 0,-20-3-24 15,0 0-31-15,26 0-36 16,-26 0-27-16,0 0-36 0,18-3-60 0,-18 3-130 0,0 0-493 16,0 0-278-16</inkml:trace>
  <inkml:trace contextRef="#ctx0" brushRef="#br0" timeOffset="13489.98">11058 16624 2603 0,'0'0'-52'0,"-9"-13"43"0,9 13 20 0,0 0 22 16,0 0 27-16,0 0 26 16,0 0 25-16,0 0 17 0,0 0 6 0,0 0 6 0,0 0-2 15,0 0 7-15,-17 34-3 0,17-34-6 16,-6 22-8-16,4-6-9 0,0-1-17 15,-2 0-11-15,2 2-8 0,2-17-13 0,-4 31-8 16,4-19-23-16,0-12-30 0,-6 24-42 16,6-24-41-16,-4 22-56 0,4-22-49 0,0 19-49 15,-2-14-83-15,2-5-163 16,0 0-456-16,0 0-342 0</inkml:trace>
  <inkml:trace contextRef="#ctx0" brushRef="#br0" timeOffset="14799.72">11248 15773 2727 0,'0'0'-110'0,"-21"7"22"0,21-7 14 0,0 0 22 0,0 0 11 16,0 0 23-16,0 0 19 15,0 0 7-15,0 0 12 0,0 0 10 0,0 0 7 0,0 0 13 16,0 0 5-16,0 0 12 15,0 0 13-15,0 0 3 0,0 0 3 0,0 0 1 16,0 0 2-16,0 0 3 0,0 0 2 16,0 0 1-16,0 0-3 0,0 0-1 15,0 0-8-15,0 0-6 0,0 0-9 16,0 0-9-16,0 0-6 0,0 0-4 0,32 19-9 16,-32-19-14-16,19 2-23 0,-19-2-33 0,19 3-44 15,-19-3-56-15,22 4-59 16,-12-4-75-16,-10 0-181 0,18-2-420 0,-18 2-219 0</inkml:trace>
  <inkml:trace contextRef="#ctx0" brushRef="#br0" timeOffset="15489.97">11739 14480 2470 0,'0'0'-79'0,"0"0"36"16,0 0 20-16,0 0 11 15,0 0 20-15,-14-8 18 0,14 8 15 0,0 0 5 16,0 0 13-16,0 0 7 0,0 0-1 0,0 0 15 16,0 0 1-16,0 0 6 0,0 0 3 15,0 0-1-15,40-7-11 0,-40 7-2 16,21-3-10-16,-21 3-9 0,27 0-3 15,-27 0-8-15,23-1-3 0,-6 1-3 0,-17 0-10 16,25-2-12-16,-25 2-20 16,24-2-22-16,-24 2-30 0,23-3-35 0,-23 3-36 0,22 0-33 15,-22 0-38-15,16 0-75 16,-16 0-542-16,11 0-136 0</inkml:trace>
  <inkml:trace contextRef="#ctx0" brushRef="#br0" timeOffset="15790">11830 14472 2449 0,'-15'4'-41'0,"15"-4"9"16,0 0 21-16,0 0 19 0,-16 10 25 16,16-10 14-16,-7 11 9 0,7-11 10 0,-4 16 10 15,4-16 9-15,-6 21-4 0,6-21 7 0,-4 26 2 0,2-11-6 16,0 0-2-16,-1 3-6 15,1 0-11-15,0 0-3 0,2 3-10 0,-4-2-1 16,2-1-5-16,-3 2-5 16,3 1-4-16,0-2-6 0,-3-2 1 0,3 2-4 15,-2-1-2-15,2-1-4 0,1 1-3 16,-4-3-7-16,5-15-18 0,-4 32-23 0,0-18-33 16,4-14-40-16,-2 25-42 0,2-25-39 0,-4 20-59 15,4-20-170-15,-3 15-385 16,3-15-109-16</inkml:trace>
  <inkml:trace contextRef="#ctx0" brushRef="#br0" timeOffset="16219.74">11929 14825 2344 0,'0'0'-60'16,"0"0"15"-16,12-11 4 0,-12 11-3 0,0 0 15 15,10-9 18-15,-10 9 22 16,0 0 9-16,0 0 18 0,0 0 2 0,0 0 13 0,25 6 18 16,-25-6-6-16,0 0 8 0,0 0-2 0,7 18-3 15,-7-18-10-15,0 0-4 16,-2 24-7-16,2-24 0 0,0 0-1 0,-9 27 2 15,5-15 8-15,4-12 12 16,-12 23-1-16,7-15 1 0,5-8-1 0,-12 24-4 0,4-13-4 16,8-11-3-16,-10 19-2 15,7-10-3-15,3-9 1 0,-7 16 4 16,7-16-3-16,-4 14-2 0,4-14-2 16,0 0-3-16,0 0-3 0,11 19-5 0,-11-19-4 0,15 3-4 15,-15-3-2-15,28 5-3 0,-10-8 0 0,2 3-7 16,-20 0-2-16,41-2 0 15,-19 0-4-15,-4 1-22 0,4-2-28 0,-3 0-42 16,2-1-48-16,-4 0-48 0,0-1-70 16,-5-2-139-16,1 2-541 0,-5-1-332 0</inkml:trace>
  <inkml:trace contextRef="#ctx0" brushRef="#br0" timeOffset="16849.75">11640 14421 2642 0,'0'0'-143'0,"0"0"32"0,0 0 18 0,0 0 21 0,0 0 19 16,0 0 14-16,0 0 17 16,0 0 12-16,0 0 9 0,0 0 15 0,0 0-1 15,-19-4 9-15,19 4 22 16,0 0 5-16,0 0 21 0,0 0 4 0,0 0-6 0,0 0 4 16,0 0 0-16,0 0 8 0,0 0 5 0,0 0 2 15,0 0 0-15,0 0 5 16,0 0-7-16,0 0-4 0,0 0-5 0,44 17-11 15,-44-17-9-15,21 6 0 16,-21-6-13-16,27 7-23 0,-11-3-50 0,0-1-62 0,2 2-57 16,1-2-83-16,0 0-168 15,-2 1-404-15,-17-4-120 0</inkml:trace>
  <inkml:trace contextRef="#ctx0" brushRef="#br0" timeOffset="24922.97">22555 12853 292 0,'0'0'160'0,"0"0"-37"0,0 0-38 16,0 0-16-16,0 0-7 0,0 0 7 16,0 0-2-16,0 0-1 0,0 0 7 0,0 0 1 0,0 0 2 15,0 0 14-15,0 0-7 0,0 0 4 0,0 0-6 16,0 0 11-16,0 0-13 15,0 0 0-15,0 0-3 0,0 0-5 16,0 0 5-16,0 0 4 0,0 0-9 16,7-20-1-16,-7 20 0 0,0 0-6 0,0 0-5 0,0 0-1 15,0 0-3-15,0 0 0 16,0 0-6-16,0 0-2 0,0 0 1 16,16-3 2-16,-16 3-4 0,0 0 7 0,0 0-2 15,0 0-1-15,22 0-5 0,-22 0 1 0,0 0 0 16,0 0 1-16,25 0 0 0,-25 0-1 15,17-2 1-15,-17 2-3 0,0 0 0 16,25 0-3-16,-25 0-9 0,20-2 1 16,-20 2-7-16,0 0 3 0,22 2-6 15,-22-2-3-15,0 0-1 0,20 0-2 0,-20 0-4 0,0 0 0 16,0 0-4-16,21-2 1 0,-21 2-19 16,0 0-23-16,0 0-33 0,0 0-35 0,0 0-37 15,21 0-36-15,-21 0-43 16,0 0-84-16,0 0-522 0,9-2-149 0</inkml:trace>
  <inkml:trace contextRef="#ctx0" brushRef="#br0" timeOffset="25619.62">22947 12359 2301 0,'0'0'-89'0,"0"0"28"16,0 0 22-16,0 0 15 15,-9-16 23-15,9 16 20 0,0 0 6 0,0 0 19 16,0 0-7-16,0 0-2 0,0 0 3 16,0 0 21-16,0 0-24 0,0 0 6 0,22-8 9 15,-22 8 9-15,0 0 1 0,20 0 5 16,-20 0-9-16,0 0-4 0,30 0-2 0,-30 0-3 16,30 0-2-16,-13 0-5 0,1 1-2 0,-18-1-6 15,36 0-1-15,-16 0-3 16,-1 0-1-16,0 3-2 0,-19-3-7 0,29 0 0 0,-29 0 1 15,26 0-4-15,-26 0-8 16,23 0 7-16,-23 0-13 0,17 0-13 0,-17 0-24 16,0 0-36-16,19 0-28 15,-19 0-35-15,0 0-38 0,0 0-49 0,0 0-94 16,0 0-361-16,0 0 81 0</inkml:trace>
  <inkml:trace contextRef="#ctx0" brushRef="#br0" timeOffset="25890.12">23156 12350 1896 0,'0'0'-78'16,"0"0"18"-16,0 0 24 0,-15 4 17 0,15-4 21 15,0 0 10-15,0 0 14 16,0 0 22-16,-8 13-6 0,8-13 4 0,0 0 0 16,-4 15-2-16,4-15 5 0,-2 17 34 0,2-17-36 0,-2 18-4 15,2-18 11-15,-2 24-11 16,2-24-4-16,-3 27 7 0,1-10-8 0,0-2-2 15,0 0-5-15,2-15 3 16,-5 33-1-16,5-18-10 0,-2 1-1 0,2-16 9 0,-2 24-20 16,2-24 5-16,0 25 0 15,-2-14-3-15,2-11 8 0,0 21-20 0,0-21-14 0,0 19-24 16,0-19-40 0,0 0-40-16,2 21-50 0,-2-21-90 0,0 11-385 0,0-11 131 15</inkml:trace>
  <inkml:trace contextRef="#ctx0" brushRef="#br0" timeOffset="26339.85">23216 12643 1796 0,'0'0'-46'15,"0"0"21"-15,0 0 8 16,0 0 11-16,6-13 4 0,-6 13 14 0,0 0-2 16,0 0 13-16,0 0 8 15,0 0 2-15,0 0 4 0,0 0 7 0,0 0 4 0,0 0 2 16,0 0 4-16,0 0-8 16,0 0-3-16,0 0 4 0,0 0 3 0,-13 46-5 15,13-46 3-15,0 0-7 0,-7 22 6 0,7-22-15 16,-2 14 20-16,2-14-6 0,-4 15 2 15,4-15 0-15,0 0 0 0,-4 19 1 0,4-19 9 16,0 0 4-16,-2 17 8 16,2-17 3-16,0 0 3 0,0 0-1 0,-2 16 3 15,2-16 1-15,0 0-2 0,0 0 2 16,0 0 3-16,0 0 1 0,8 15 2 0,-8-15 1 16,0 0-8-16,16 6-2 0,-16-6-9 0,0 0-6 15,27 1-5-15,-27-1-6 16,25 0-9-16,-10 0-2 0,-15 0-4 0,26 0-9 0,-26 0-32 15,22-1-47-15,-22 1-74 16,24-2-83-16,-24 2-148 0,15-7-253 0,-15 7-288 16,0 0-283-16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5T14:45:42.0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21130 5475 2732 0,'0'0'-132'0,"0"0"31"16,0 0 24-16,0 0 31 15,0 0 34-15,0 0 44 0,0 0 22 0,0 0 23 16,0 0 20-16,6-18 9 0,-6 18 16 0,0 0 18 16,0 0 4-16,0 0 6 0,0 0-5 15,0 0-4-15,0 0-2 0,0 0-7 16,0 0-4-16,0 0-6 0,0 0-10 16,0 0-7-16,0 0-9 0,8 49-6 0,-8-49-7 15,0 0-8-15,0 21-4 0,0-21-10 16,0 0-1-16,-3 24-3 0,3-24-9 0,-3 18 4 15,3-18-3-15,0 17-4 0,0-17-3 16,-4 15-8-16,4-15-1 0,-4 15-7 16,4-15 4-16,0 0-2 0,-2 18-6 0,2-18-1 0,0 0 4 15,0 0-7-15,-2 16 3 16,2-16-12-16,0 0 13 0,0 0-6 0,0 0 4 16,0 0 0-16,0 0-26 0,0 0-1 15,0 0-1-15,0 0 4 0,0 0-3 16,0 0 4-16,0 0 1 0,0 0-1 15,0 0-1-15,0 0 1 0,0 0 9 0,0 0-5 16,15-51-5-16,-15 51 1 0,7-16-2 0,-7 16 2 0,6-16-4 16,-6 16 1-16,6-16 2 15,-6 16-4-15,6-13-3 0,-6 13-2 0,0 0 2 16,6-15-1-16,-6 15-2 0,0 0 1 16,9-12-1-16,-9 12 1 0,0 0 1 15,11-11 2-15,-11 11 8 0,0 0-11 16,0 0 3-16,13-9-1 0,-13 9 5 0,0 0-1 15,0 0 4-15,12-8-3 0,-12 8 1 16,0 0-1-16,0 0 0 0,0 0 2 0,20-6-1 16,-20 6 3-16,0 0-2 0,0 0 4 15,0 0-4-15,0 0 4 0,22 2-4 16,-22-2 1-16,0 0 1 0,0 0 0 0,0 0 0 16,18 10 2-16,-18-10 6 0,0 0-8 15,6 15 4-15,-6-15-1 0,0 0 3 0,2 21-4 16,-2-21 6-16,-2 17-3 0,2-17-2 15,-2 21 2-15,2-21 3 0,-4 19 0 0,4-19 1 16,-4 23 0-16,4-23-2 0,-7 19-3 0,7-19 6 16,-7 19 1-16,7-19-4 15,-4 17 2-15,4-17-2 0,-4 15 0 0,4-15 3 0,0 0-1 16,-4 17-1-16,4-17-2 16,0 0 10-16,-4 14-2 0,4-14 4 0,0 0-2 15,0 0 0-15,0 0-5 16,0 0-2-16,0 0 2 0,0 0-1 0,0 0-3 0,0 0 3 15,0 0-4-15,0 0 1 0,20-43-7 16,-20 43 7-16,10-16-2 0,-10 16 6 16,8-18-8-16,-2 9-3 0,-6 9 1 0,11-18-1 15,-11 18 0-15,10-14 1 0,-10 14-4 16,13-15 2-16,-13 15-3 0,11-14 4 0,-11 14 1 16,10-9 0-16,-10 9-4 0,8-8 0 15,-8 8 1-15,0 0 3 0,14-8-4 0,-14 8 2 16,0 0-2-16,0 0 3 15,0 0-1-15,0 0 3 0,0 0 3 0,0 0 4 0,24 17-3 16,-24-17 4-16,7 10 4 0,-7-10 11 0,0 0-4 16,4 19 2-16,-4-19-1 15,4 15-3-15,-4-15-4 0,0 0 2 0,3 21 1 16,-3-21-2-16,0 0-2 0,2 21-5 16,-2-21-2-16,0 15-13 0,0-15-23 15,0 16-27-15,0-16-35 0,-5 15-47 16,5-15-66-16,-4 16-60 0,0-11-84 0,4-5-166 0,-9 14-121 15,5-7-346-15,4-7-444 0</inkml:trace>
  <inkml:trace contextRef="#ctx0" brushRef="#br0" timeOffset="8540.12">27483 5173 556 0,'0'0'89'16,"0"0"4"-16,5-18-2 15,-5 18 1-15,0 0-2 0,5-13 8 0,-5 13-5 0,0 0-1 16,0 0-8-16,4-21 4 15,-4 21 18-15,0 0 11 0,4-14 3 0,-4 14 6 16,0 0 8-16,0 0-6 0,8-15 5 0,-8 15 4 0,0 0-2 16,0 0 2-16,0 0 2 15,3-13 3-15,-3 13-4 0,0 0-2 0,0 0-10 16,0 0-4-16,0 0-7 0,0 0-8 16,0 0-11-16,0 0-7 0,0 0-11 0,0 0-3 15,0 0 11-15,0 0-6 16,0 0-2-16,0 0-8 0,0 0-6 0,0 0-5 15,0 0-5-15,14 42-2 0,-12-30-5 0,-2-12-1 16,3 24-5-16,-3-7-2 16,0 0-5-16,0 1-2 0,0 2-4 0,0 0-4 0,-3-2-2 15,1 4-5-15,2-1 5 16,-2 0-2-16,-2-1-2 0,0 2 3 0,2-2 3 0,-2 1-5 16,3 0 4-16,-3 0-3 15,2-2-1-15,0 2 2 0,-2-2-1 0,0 0-2 16,-1 0 3-16,0 1-6 15,1-1 2-15,1-1-3 0,-3 0 1 0,5-1 3 16,-3-2-8-16,0 2 2 0,4-17 6 0,-7 29-7 0,4-16 4 16,3-13-3-16,-4 23 4 15,4-23-1-15,-3 21-2 0,3-21-3 0,-2 21-1 16,2-21 2-16,-2 18-5 0,2-18 0 16,0 18 2-16,0-18 23 0,0 0-4 0,-4 19 0 15,4-19-17-15,0 0 10 16,0 0-4-16,0 21-1 0,0-21-6 0,0 0-13 15,0 0-20-15,0 0-16 0,-2 19-24 0,2-19-25 0,0 0-30 16,0 8-36-16,0-8-47 16,0 0-54-16,0 0-78 0,0 0-187 0,0 0-116 15,0 0-325-15,0 0-400 16</inkml:trace>
  <inkml:trace contextRef="#ctx0" brushRef="#br0" timeOffset="9759.9">27600 5134 2769 0,'-18'-3'-139'0,"18"3"30"15,0 0 25-15,0 0 27 0,0 0 22 0,-18-6 32 16,18 6 37-16,0 0 10 0,0 0 20 15,0 0 2-15,0 0 11 0,0 0 10 0,0 0 9 16,0 0 2-16,0 0 3 0,0 0-10 0,0 0-1 16,0 0-4-16,0 0-2 15,0 0-1-15,0 0 3 0,0 0-6 16,0 0-9-16,0 0-6 0,0 0-6 0,58-4-8 16,-58 4-4-16,38 7-9 0,-11-2 4 0,1-2-12 15,-1 4-4-15,2 0 0 16,8 0-5-16,1 5 4 0,-2-3-7 0,2 1-2 0,-3 3-4 15,1-4 0-15,1 2-3 0,-1-1 2 0,-6 2-4 16,3-3 0-16,-3-1-1 16,-5 2 2-16,1-3-4 0,-2 1 2 0,-5-1 0 15,-1-3-1-15,2 2-3 16,-6-1 2-16,-1-1 1 0,4 0-3 0,-3 0 0 0,-14-4 1 16,21 8-1-16,-7-4 5 15,-14-4-8-15,20 5 2 0,-20-5 3 0,20 6-3 16,-20-6 0-16,18 5 1 0,-18-5 1 15,18 6 3-15,-18-6-6 0,13 4 5 16,-13-4 4-16,0 0 1 0,20 6 2 0,-20-6 0 16,0 0-2-16,16 3-1 0,-16-3-3 15,0 0 0-15,0 0 1 0,12 8-4 0,-12-8 3 16,0 0-2-16,6 12 3 0,-6-12-3 16,0 0-1-16,6 15 0 0,-6-15 2 0,5 15-3 15,-5-15 0-15,5 19 3 16,-5-19 0-16,4 22-2 0,-2-6-4 15,0 0 4-15,-1-1 3 0,2 2-4 0,-1 2 2 0,2 0-3 0,-2 0-1 16,0 2 5-16,1-2-3 16,-1 2 0-16,0-3 2 0,0 4-2 0,0-2-1 15,-1-4 1-15,1 3 1 0,1 0-3 16,-1-2 2-16,1 1 1 0,0-4-2 0,-1 2 5 16,1 0-5-16,0-1 0 15,-3-15-1-15,6 22 5 0,-4-11-3 0,-2-11-1 16,2 17 5-16,-2-17-4 0,2 14 3 15,-2-14-2-15,0 0 2 0,4 19-4 0,-4-19 0 16,0 0 1-16,2 15 3 0,-2-15-3 0,0 0 12 16,0 0-2-16,0 0 1 15,0 18 1-15,0-18 0 0,0 0-3 0,0 0 0 0,0 0-1 16,0 0 1-16,-21 8 3 16,21-8-9-16,0 0 2 0,-21 0-2 0,21 0 4 15,-19 0-3-15,19 0-1 16,-24-3 3-16,24 3 1 0,-27-1 0 0,8 1-3 0,19 0 0 15,-36-4-2-15,15 4 4 16,-1-2-4-16,2 2-2 0,-4-2 5 0,1 2-5 16,-3-2 0-16,4 2 2 0,-4 0 0 0,1-2-1 0,0 2-2 15,0 0 3-15,0 0-1 16,4-2-2-16,-4 2 2 0,1-1 3 16,-2-2-4-16,4 2 0 0,-1 1 0 15,-4-3 0-15,7 0 1 0,-4 1-3 0,3 0 3 16,0 0 0-16,0-2 2 0,0 1 10 15,1 1 0-15,2-2 5 0,-2 0 0 0,2 2 0 16,0-2-3-16,0 0-1 0,18 4 0 0,-32-5-3 16,13 3 0-16,2-2-5 15,-1 0 0-15,18 4 2 0,-33-7-5 0,17 3 3 16,-2 2-2-16,2-2-2 0,16 4 1 16,-33-5 2-16,21 2-3 0,12 3 1 0,-27-5-4 15,27 5-6-15,-17-2-16 16,17 2-23-16,-21-4-33 0,21 4-34 0,0 0-42 0,-19-4-47 15,19 4-52-15,-12-3-78 0,12 3-157 0,0 0-121 16,-1-14-232-16,1 14-178 16</inkml:trace>
  <inkml:trace contextRef="#ctx0" brushRef="#br0" timeOffset="10200.1">27869 5235 2371 0,'0'0'-90'0,"5"-11"42"0,-5 11 21 0,0 0 27 0,0 0 31 16,0 0 5-16,0 0 16 16,0 0-4-16,0 0-2 0,0 0 2 0,8-14 12 15,-8 14 4-15,0 0 21 16,0 0 1-16,0 0 1 0,0 0-7 0,0 0-5 16,0 0-4-16,0 0-2 0,0 47-5 15,0-47 4-15,0 20-1 0,0-20-4 0,2 22-6 16,-2-22-4-16,4 20-2 15,-2-8-8-15,-2-12-4 0,5 24 0 0,-1-10-9 16,-4-14 0-16,4 26-3 0,-2-12-3 0,2-2-3 0,-4-12-2 16,3 26-3-16,-3-26-3 15,2 23-21-15,0-11-31 0,-2-12-39 0,4 18-56 0,-4-18-39 16,5 19-37-16,-4-11-57 16,-1-8-153-16,2 10-366 0,-2-10-89 0</inkml:trace>
  <inkml:trace contextRef="#ctx0" brushRef="#br0" timeOffset="10529.89">28100 5441 2229 0,'0'0'-98'0,"12"-12"19"0,-12 12 12 16,0 0 17-16,0 0 16 15,11-9 20-15,-11 9 23 0,0 0 9 0,0 0 11 0,0 0 7 16,0 0-3-16,0 0 18 0,0 0 0 0,0 0 19 16,0 0 8-16,0 0-4 15,-27 40 4-15,22-29 1 0,5-11 2 0,-16 21 8 16,5-9-4-16,3-1 3 0,-3 2-5 16,-1-1-7-16,5-1-12 0,-3 3 1 0,-2-3-13 15,1 2-6-15,4-1-3 16,-2 0-5-16,0-4-2 0,9-8-5 0,-17 20-6 15,11-12-9-15,6-8-29 0,-10 14-32 0,10-14-37 0,-7 10-25 16,4-4-43-16,3-6-39 16,0 0-76-16,0 0-527 0,0 0-98 0</inkml:trace>
  <inkml:trace contextRef="#ctx0" brushRef="#br0" timeOffset="10929.91">28188 5592 2302 0,'10'-14'-49'0,"-10"14"11"15,0 0 4-15,0 0 17 0,0 0 22 0,0 0 26 16,0 0 9-16,0 0 11 16,0 0 2-16,0 0 6 0,-45-2 7 0,45 2 1 0,0 0 9 15,0 0 0-15,-28 10-11 16,28-10-1-16,0 0-7 0,-17 7-6 0,17-7-4 15,-8 8-2-15,8-8-5 0,0 0-5 0,-7 13-1 16,7-13 0-16,0 0-8 0,0 0 1 16,9 29-3-16,-9-29-4 0,8 17-1 0,1-6-1 15,-3 1-6-15,1 0 0 16,-7-12-1-16,14 20 1 0,-7-8 2 0,-1-1 2 0,-6-11-3 16,9 21 3-1,-4-11 3-15,-5-10 2 0,5 19 13 0,-5-19 11 0,2 14 11 16,-2-14 2-16,0 0 2 15,-8 23-3-15,8-23-3 0,-13 10-6 0,13-10-7 16,-17 8-4-16,17-8-1 0,-19 6-10 0,19-6-22 16,-21 4-22-16,21-4-39 0,-19 0-36 15,19 0-54-15,0 0-41 0,-23-4-47 0,23 4-95 16,-9-10-560-16,9 10-270 16</inkml:trace>
  <inkml:trace contextRef="#ctx0" brushRef="#br0" timeOffset="11661.23">28510 5691 2578 0,'0'0'-123'16,"0"0"26"-16,0 0 18 16,0 0 26-16,0 0 11 0,0 0 25 0,0 0 14 15,0 0 17-15,0 0 6 0,0 0 39 16,0 0-8-16,0 0 3 0,0 0 9 0,0 0 6 15,0 0-7-15,0 0 6 0,0 0 0 0,0 0-4 16,0 0 0-16,0 0-9 16,0 0-1-16,0 0-5 0,0 0-7 0,0 0 11 15,15-9-16-15,-15 9-3 0,0 0-5 16,24 1-2-16,-24-1-3 0,0 0-3 16,31 6-1-16,-15-6-2 0,-2 3-2 15,3 0 1-15,0-2-4 0,0 3-1 0,2-2 0 16,0 0-1-16,1 1-1 15,-2 0-2-15,1-2-3 0,0 1-2 0,0 3 10 0,-3-4-10 16,4 1 1-16,-3 2 2 0,0-2 0 16,-17-2 3-16,32 4-4 0,-15-3 2 15,-3 1-2-15,2 2 1 0,-16-4-4 0,29 4 1 0,-16-2-2 16,-13-2 5-16,27 3-2 16,-14 0-3-16,-13-3 3 0,25 1-1 0,-12 1 1 15,-13-2-2-15,23 2 9 16,-23-2 1-16,21 2 1 0,-21-2 7 0,20 2-1 15,-20-2 2-15,18 2 4 0,-18-2 2 0,20 2 3 0,-20-2-1 16,14 2 0-16,-14-2-1 16,0 0-7-16,26 0 11 0,-26 0 2 0,15 2 9 15,-15-2 2-15,0 0 0 16,20 2 1-16,-20-2-3 0,0 0-6 0,22 1 4 0,-22-1 0 16,0 0 4-16,0 0-4 15,19 3 1-15,-19-3 2 0,0 0-3 0,0 0-3 16,0 0-5-16,0 0-4 15,19 0 0-15,-19 0-5 0,0 0-9 0,0 0-32 0,0 0-40 16,0 0-52-16,0 0-72 0,0 0-77 16,0 0-170-16,11-6-194 0,-11 6-257 15,0 0-249-15</inkml:trace>
  <inkml:trace contextRef="#ctx0" brushRef="#br0" timeOffset="14330.16">29061 5332 921 0,'0'0'104'0,"-11"-11"4"16,11 11-34-16,0 0 3 15,0 0 12-15,-4-17-2 0,4 17-9 0,0 0-4 16,0 0 11-16,-2-18 18 0,2 18-2 16,0 0 4-16,0 0-5 0,0-20-5 0,0 20-11 15,0 0 7-15,4-20 0 16,-4 20-11-16,0 0-3 0,4-25-6 0,-4 25-2 0,3-19-6 15,-3 19-1-15,10-22 1 0,-6 8-8 0,1 1-3 16,1 0-6-16,0 0-3 16,1-3-1-16,-7 16 5 0,12-25 0 0,-6 12 2 0,1 3 10 15,0-3-4-15,-7 13-3 16,12-19 0-16,-6 9 2 0,-6 10-7 0,11-14-2 16,-11 14-3-16,11-12-9 15,-11 12-1-15,0 0-7 0,8-15 0 0,-8 15-6 0,9-7 0 16,-9 7-2-1,0 0-1-15,0 0-6 0,0 0 6 0,10-12-3 0,-10 12-5 16,0 0 1-16,0 0 1 0,0 0-4 0,0 0 1 16,0 0-3-16,0 0 3 15,30 15-2-15,-30-15 1 0,10 12-2 0,-10-12-3 16,11 9 5-16,-11-9-1 0,11 12-1 16,-11-12-1-16,14 15-1 0,-7-8 1 0,1 3 0 15,1-1-3-15,-1 1 2 16,-8-10 1-16,13 19-5 0,-7-10 5 0,-6-9-2 0,10 19 1 15,-8-8-2-15,-2-11-2 0,10 18 4 0,-10-18 1 16,4 21-1-16,-4-21 1 16,2 21-3-16,-2-21 2 0,-2 23 1 0,2-23 0 0,0 23-2 15,0-23 3-15,-4 19-1 16,4-19 3-16,-4 20-3 0,4-20 2 0,0 16 1 16,0-16 1-16,-6 16 1 15,6-16 2-15,0 0-1 0,-6 19 0 0,6-19 1 16,0 0 0-16,-6 14-3 0,6-14-5 15,0 0 8-15,-4 14-4 0,4-14 1 0,0 0 4 16,0 0-4-16,0 0-5 0,-8 15 3 0,8-15-3 16,0 0 5-16,0 0-4 15,0 0-1-15,0 0 0 0,0 0 0 0,-7 13-1 16,7-13 2-16,0 0-3 0,0 0 1 16,0 0 1-16,0 0-1 0,0 0 0 0,0 0 1 15,0 0 0-15,0 0-4 0,-8 12 0 16,8-12 4-16,0 0 1 0,0 0-4 0,0 0 4 15,0 0-2-15,0 0-1 0,0 0 3 0,-15 6-1 16,15-6-2-16,0 0 1 16,0 0 0-16,0 0 2 0,0 0 1 15,-23 0-4-15,23 0 0 0,0 0-2 0,0 0 2 16,0 0 2-16,0 0-4 0,-22-2 3 0,22 2 0 16,0 0 4-16,0 0-5 15,0 0 0-15,0 0-2 0,-25-4 2 0,25 4 0 16,0 0 2-16,-17-4-1 0,17 4 0 15,0 0 1-15,0 0-4 0,-19-4 2 0,19 4 2 16,0 0 0-16,0 0-2 0,0 0 1 0,-17-5 0 16,17 5-1-16,0 0 0 15,0 0 0-15,0 0 1 0,-17-8 1 0,17 8-2 16,0 0 0-16,-10-8 0 0,10 8 1 16,0 0-4-16,-13-9 6 0,13 9 0 0,0 0 0 15,-13-12-1-15,13 12 0 0,0 0 1 16,-10-13 1-16,10 13-2 0,0 0-1 0,-9-15 0 15,9 15 0-15,-8-12-2 0,8 12 1 0,0 0 0 16,-9-19 2-16,9 19-4 16,0 0 2-16,-2-19-1 0,2 19-2 0,0 0-4 0,0-21-9 15,0 21-17-15,4-17-20 16,-4 17-34-16,9-15-57 0,-9 15-42 0,13-18-54 16,-9 9-87-16,2 0-639 15,0 1-410-15</inkml:trace>
  <inkml:trace contextRef="#ctx0" brushRef="#br0" timeOffset="14580.25">29097 5136 2839 0,'0'0'-129'15,"0"0"19"-15,0 0 21 0,0 0 16 0,12 25 32 0,-12-25 23 0,0 0 16 16,20 5 1-16,-20-5 15 16,18 3-8-16,-18-3-2 0,24 1-5 0,-11 2 4 0,-13-3 3 15,25 3-5-15,-25-3 9 16,29 2-36-16,-15 0-26 0,-14-2-28 0,27 3-44 16,-14 0-38-16,-13-3-86 15,25 2-305-15,-13-2 257 0</inkml:trace>
  <inkml:trace contextRef="#ctx0" brushRef="#br0" timeOffset="14999.84">29545 5131 1565 0,'0'0'-33'0,"0"0"33"15,0 0 3-15,0 0 7 0,0 0 7 0,0 0 15 16,0 0 9-16,0 0 16 0,0 0 2 0,0 0 10 0,0 0 12 16,0 0-16-16,0 0-1 15,0 0-7-15,-31 28-5 0,31-28-2 0,-13 14-5 0,13-14 0 16,-10 15-6-16,10-15-7 16,-7 17 8-16,7-17-7 0,-4 20-3 0,4-20-7 15,4 21-6-15,-4-21-17 16,7 21-23-16,-1-11-27 0,0 2-26 0,-2-5-32 15,5 3-38-15,-4-5-86 0,-5-5-360 0,12 10 204 16</inkml:trace>
  <inkml:trace contextRef="#ctx0" brushRef="#br0" timeOffset="15370.18">29664 5238 1674 0,'0'0'-32'0,"0"0"19"16,0 0 9-16,0 0 23 0,-14-20 16 0,14 20 18 16,0 0 27-16,0 0 13 15,-18-8 1-15,18 8 5 0,0 0-3 16,0 0 6-16,-16-3 2 0,16 3 4 0,0 0-7 16,0 0-8-16,0 0-14 0,0 0-5 15,0 0-10-15,0 0-4 0,0 0-2 16,-26 13-8-16,26-13-8 0,0 0 1 0,0 0-9 15,2 21-3-15,-2-21 1 0,0 0-4 0,9 25-3 0,-9-25-3 16,8 19-2 0,-8-19 0-16,9 19-5 0,-5-8-4 0,-4-11 7 0,8 19-6 15,-4-9-5-15,-4-10 2 16,7 19-5-16,-7-19 10 0,5 17-6 0,-5-17-1 16,2 15 3-16,-2-15-4 15,0 0-2-15,0 0 2 0,-10 26-26 0,10-26-37 0,-10 10-28 16,10-10-55-16,-10 7-45 15,10-7-62-15,-17 5-140 0,17-5-358 16,-11 2-26-16</inkml:trace>
  <inkml:trace contextRef="#ctx0" brushRef="#br0" timeOffset="15589.79">29755 5225 2197 0,'0'0'-14'0,"0"0"18"0,15-11 9 0,-15 11 13 16,0 0 21-16,13-5 31 0,-13 5 18 16,0 0 1-16,0 0-2 0,0 0-5 0,15 20-10 15,-15-20-5-15,4 23-8 16,-4-9-5-16,2 1-4 0,-2-15-10 0,-2 37-1 16,0-19-34-16,-3 1-56 0,3 0-65 15,-2 0-64-15,-4 2-107 0,-1-1-517 16,2-4-107-16</inkml:trace>
  <inkml:trace contextRef="#ctx0" brushRef="#br0" timeOffset="16689.87">28927 5649 2223 0,'-16'-8'-81'0,"16"8"30"0,0 0 18 16,0 0 24-16,-15-12 28 15,15 12 28-15,0 0 24 0,-11-11 25 0,11 11 25 0,0 0 12 16,-8-11 13-16,8 11 12 16,0 0 15-16,-9-12 4 0,9 12 8 0,0 0 1 15,0 0-3-15,0 0 3 16,-10-13-40-16,10 13-6 0,0 0-10 0,0 0-9 0,0 0-17 15,0 0-11-15,0 0-14 0,0 0 0 0,0 0-16 16,0 0-10-16,0 0-4 16,0 0-5-16,0 0-6 0,0 0-4 0,0 0 1 0,0 0-4 15,0 0-5-15,0 0-4 16,0 0-2-16,33 28-1 0,-33-28-1 0,16 15-5 16,-9-6-3-16,2-2 2 15,-9-7-3-15,14 15 2 0,-14-15-6 0,10 14 3 0,-10-14 0 16,5 15-4-16,-5-15 1 15,3 15 3-15,-3-15-4 0,0 0 3 0,-14 29 0 16,4-20-2-16,-2 0 5 0,0 1-16 0,-1 0-19 0,0 1-22 16,0-3-31-1,-1 1-44-15,0 1-50 0,4-1-63 0,0 1-53 16,-2-3-94-16,6-1-159 0,-2 2-74 16,0-3-265-16,8-5-251 0</inkml:trace>
  <inkml:trace contextRef="#ctx0" brushRef="#br1" timeOffset="51609.88">11321 8793 1426 0,'0'0'208'0,"0"0"-60"0,8-12-47 0,-8 12-18 15,0 0-7-15,8-10 22 0,-8 10-13 16,0 0 8-16,0 0 9 0,10-13 8 0,-10 13 12 16,0 0 14-16,0 0 15 0,0 0 6 15,7-11 3-15,-7 11-2 0,0 0-8 16,0 0-8-16,0 0-13 0,0 0-10 15,0 0-4-15,0 0-7 0,0 0 0 0,0 0-5 16,0 0-12-16,0 0 4 0,0 0-2 0,0 0-39 16,0 0-1-16,0 0-3 0,-18 50 3 15,11-35-3-15,-1-1 0 0,-2 6-3 0,-2 1 0 16,2 2 4-16,-3-3-9 0,2 3 1 16,0 1-4-16,1-2 5 0,0 3-3 15,0-2-4-15,3 0-5 0,-2 0-3 16,3 0 6-16,2-2 3 0,-1-2-3 0,4 0 5 15,-2-2-1-15,3-17 0 0,0 31-3 0,3-19 4 0,1 2-4 16,2-2 0-16,-6-12-4 16,15 17-3-16,-8-12-5 0,-7-5-1 0,20 6-2 15,-20-6-3-15,21-2-8 16,-21 2-15-16,24-7-29 0,-10-1-21 0,-4 1-28 0,2-5-46 16,-1-3-48-16,-4 0-59 15,2-1-46-15,-3-3-50 0,1-2-130 0,-3-2-133 16,-4 0-33-16,0 0-267 0,-2-1-274 15</inkml:trace>
  <inkml:trace contextRef="#ctx0" brushRef="#br1" timeOffset="51802.67">11161 8568 2671 0,'-10'-10'-31'0,"10"10"46"15,0 0 12-15,-6-11 27 16,6 11 14-16,0 0 32 0,0 0 20 0,-9-11 13 0,9 11-6 15,0 0-7-15,0 0-9 0,0 0-12 0,0 0-13 16,0 0-9-16,0 0-10 16,0 0-33-16,0 0-57 0,0 0-66 0,0 0-75 0,-7-9-83 15,7 9-164-15,0 0-484 16,0 0-276-16</inkml:trace>
  <inkml:trace contextRef="#ctx0" brushRef="#br1" timeOffset="52579.9">11541 9164 2609 0,'4'-19'-88'0,"-4"19"19"16,0 0 25-16,0 0 18 0,0 0 17 0,0 0 23 16,0 0 19-16,2-17 22 0,-2 17 12 15,0 0 17-15,0 0 10 0,0 0 16 0,0 0 5 16,0 0-1-16,0 0-7 16,0 0 0-16,0 0-4 0,0 0-1 0,-18-18-5 15,18 18-1-15,0 0-5 16,0 0-8-16,0 0 2 0,0 0-10 0,-42 22-4 15,33-12-3-15,-1-3-7 0,0 4-7 0,-1 0-5 0,3 1-4 16,-3-1-3-16,3 1-6 16,2 1-1-16,6-13-3 0,-13 26-8 0,8-13 3 0,5-13-5 15,-4 20-3-15,4-20 0 16,0 22-1-16,0-22-3 16,7 18-1-16,-7-18-1 0,10 17-2 0,-10-17 0 15,13 10-2-15,-13-10 0 0,15 12-5 0,-15-12 3 16,16 7-1-16,-16-7 0 0,13 4 0 15,-13-4-1-15,0 0 0 0,0 0-1 0,27-5 0 16,-27 5-1-16,16-10 2 0,-16 10-1 0,12-15 0 16,-12 15-2-16,8-17 2 0,-1 5 1 15,-7 12 5-15,7-23 8 0,-3 8 5 0,0 2 0 16,-4 13 7-16,6-27-3 16,-4 15 4-16,-2 12 24 0,7-20 8 0,-7 20-5 0,4-18-8 15,-4 18-14 1,4-16 9-16,-4 16 4 0,0 0-2 0,7-10-12 0,-7 10 6 15,0 0 1-15,0 0-1 0,0 0-4 0,0 0-3 16,6 42-2-16,-6-42-7 16,2 32 3-16,-2-13-5 0,0 0-2 0,0 2-2 0,3 0 0 15,-3-2-16-15,2 4-25 16,2 0-32-16,-2-4-54 0,2 0-62 0,0 2-97 0,-2-6-142 16,2 0-190-16,1-1-24 15,-2-3-412-15,-3-11-548 0</inkml:trace>
  <inkml:trace contextRef="#ctx0" brushRef="#br1" timeOffset="55710.21">13021 9042 490 0,'5'-16'55'0,"-5"16"-38"0,0 0-12 16,8-12-33-16,-4 6-17 0,-4 6-33 0,0 0-63 15,10-14 48-15</inkml:trace>
  <inkml:trace contextRef="#ctx0" brushRef="#br1" timeOffset="56360.06">13149 8913 575 0,'0'0'117'16,"0"0"9"-16,0 0 12 0,6-14-14 15,-6 14 10-15,0 0 1 0,0 0 24 0,0 0 3 0,0 0 14 16,9-13 0-1,-9 13-3-15,0 0-3 0,0 0-11 0,0 0-9 0,0 0-17 16,0 0 5-16,0 0-5 0,0 0-6 0,0 0-10 16,0 0-3-16,0 0-3 0,0 0-4 15,0 0-9-15,0 0-4 0,-34 35-4 0,26-24-1 16,1 0-9-16,1 4-5 16,0-1-5-16,0 1-2 0,-1 1-6 0,3 0-7 0,0 0-2 15,-1 1-10 1,3 0-4-16,-3-2-3 0,5-15-4 15,-2 31-1-15,2-18-4 0,0-13-1 0,4 23-5 0,-4-23 3 0,10 20-6 16,-4-13-7 0,-6-7 1-16,13 12-2 0,-13-12-4 0,16 4 2 0,-16-4-4 0,0 0 2 15,28-7-2-15,-28 7 1 16,22-15 0-16,-11 1-2 0,-4 3-1 0,1-1 2 16,0-5-3-16,-2 4 6 0,-3-1 5 15,-3 14 8-15,10-22 6 0,-10 22-4 0,5-17-3 16,-5 17 9-16,0-13-3 15,0 13-2-15,0 0-4 0,0 0 4 0,0 0-8 16,0 0 5-16,0 0-1 0,0 0-5 0,0 0-3 16,0 0-1-16,0 0 0 0,0 0 3 15,-4 57-3-15,4-57-4 0,11 14 2 0,-11-14-5 16,15 12-1-16,-3-8-6 0,-12-4-2 16,27 9-3-16,-9-8 1 0,0 1 5 0,0-1-3 15,-18-1 2-15,38-3 2 16,-16 2-2-16,-3-5 0 0,-2 3 5 0,-1-2 5 15,0-3 9-15,0 0 9 0,-1-1 16 16,-3 1-20-16,-1-3 7 0,0 1 3 0,-4-2 6 16,-7 12-3-16,7-20-6 0,-7 20 6 0,4-20-10 15,-4 20-1-15,-2-16-5 0,2 16-2 16,-7-18-8-16,7 18-14 0,-9-10-20 16,2 3-28-16,7 7-40 0,-13-9-50 15,13 9-69-15,-10-6-59 0,10 6-109 0,-11-6-196 16,11 6-45-16,0 0-327 0,-8-7-380 15</inkml:trace>
  <inkml:trace contextRef="#ctx0" brushRef="#br1" timeOffset="59480.27">14844 9138 1298 0,'0'0'327'0,"0"0"-75"0,0 0-68 0,0 0-37 0,0 0-37 16,0 0-3-16,0 0-11 0,0 0-5 0,0 0-4 16,0 0 1-16,0 0 1 15,0 0 17-15,0 0 5 0,0 0 18 0,0 0 5 0,0 0-1 16,0 0-4-16,-11-16-17 16,11 16-11-16,0 0-12 0,0 0-6 0,0 0-13 15,-5-19-8-15,5 19-9 16,0 0-4-16,-2-22-2 0,2 22-7 15,0-21-7-15,0 21-3 0,0-27-4 0,2 12 1 16,-2-3-4-16,3 1-3 0,-1-2-3 0,-1 2-1 16,3-2-3-16,-1 1 1 0,0 1-4 0,2 1-3 15,0-1-1-15,-1 1 2 0,3 1-4 16,-1 0 1-16,-1 1-3 0,-5 14 2 16,11-25-4-16,-3 14 7 0,-2 1-8 15,-6 10 3-15,10-15-4 0,-10 15 2 0,13-14-1 16,-13 14 2-16,13-7 0 0,-13 7 1 15,13-3-1-15,-13 3 0 0,0 0-2 0,25 2 2 16,-25-2-3-16,16 8 3 0,-16-8 2 0,19 14-1 16,-9-2 3-16,-1-3-4 15,-2 5-2-15,2-1 5 0,-3 0-4 0,1 1 4 0,1-2-3 16,0 4-1-16,-1 0 0 16,-1-1 3-16,-2 0-1 0,1 0 0 0,0 0 1 15,-1 0 2-15,-4-15-3 16,5 27 4-16,-5-13 0 0,0-14 2 0,0 26-1 15,-2-11 1-15,2-15 0 0,-9 26 3 16,3-13-2-16,0-2 2 0,6-11-3 0,-20 19 4 16,9-10-7-16,0-1 4 0,-3 0-4 15,-1-2 0-15,1 1 2 0,14-7 4 0,-30 7 1 16,16-4 4-16,14-3 2 0,-30 0 1 0,30 0 1 16,-29-4 2-16,13 0 0 15,16 4 2-15,-25-11 3 0,14 1-9 0,0 3-1 16,3-5-2-16,8 12 0 15,-12-19-2-15,12 19-1 0,-7-19-1 0,7 19-3 0,-2-20 1 16,2 20 0-16,0 0-2 0,4-27-2 0,-4 27-1 16,5-18-1-16,-5 18 1 0,10-14-2 15,-10 14 5-15,15-10-3 0,-15 10 1 0,20-6-5 16,-20 6 4-16,22 0-3 16,-22 0-15-16,29 2-31 0,-29-2-42 0,33 2-53 0,-14 1-70 15,-2-3-74 1,-2 2-140-16,1 1-182 0,-2-3-6 0,-4 1-218 0,-10-1-164 15</inkml:trace>
  <inkml:trace contextRef="#ctx0" brushRef="#br1" timeOffset="181489.23">2816 11237 1093 0,'0'0'512'16,"0"0"-217"-16,12-14-126 0,-12 14-54 0,0 0-34 15,0 0-1-15,6-10 1 16,-6 10 10-16,0 0 7 0,0 0 8 0,0 0 13 0,0 0 17 16,0 0 12-16,10-12 12 15,-10 12-1-15,0 0-9 0,0 0-12 0,0 0-14 16,0 0-8-16,0 0-22 0,0 0-7 0,0 0 0 15,0 0-7-15,0 0-4 16,0 0-2-16,0 0-1 0,0 0-1 0,0 0-3 0,0 0 16 16,0 0-4-16,0 0-11 15,0 0 0-15,0 0-4 0,0 0 2 0,0 0-9 16,0 0-2-16,0 0-7 0,0 0-2 16,0 0 0-16,0 0-5 0,-16 44-2 0,16-44 2 15,0 0-7-15,0 0-10 16,0 0-1-16,0 0-1 0,0 0-2 0,0 0-2 0,-12 9-5 15,12-9 0-15,0 0-3 0,0 0 3 0,0 0-2 16,0 0 0-16,0 0-6 16,0 0 1-16,0 0-4 0,0 0 9 0,0 0 2 0,0 0 1 15,0 0-5-15,0 0 3 16,0 0 1-16,-12-41-5 0,12 41-2 0,-6-14 1 16,6 14-1-16,-13-15-2 15,13 15-1-15,-15-16-1 0,3 11-1 0,12 5 0 0,-27-12-2 16,11 8 2-16,0 1 1 0,16 3-3 0,-37 0-2 15,16 2-2-15,-2 3 6 16,-3 2-1-16,3 0 1 0,0 3-1 0,0 1-3 0,1 2 3 16,2 1-3-16,2-1 1 15,1 2-2-15,5 0 2 0,4-3-6 16,-1 1 0-16,9-13-5 0,-3 23 4 16,3-23-5-16,7 19 1 0,-7-19-2 0,17 16 8 0,-2-12-15 15,0-3 2-15,-15-1-3 16,31-5 5-16,-13 1-1 0,-1-6 0 0,6 0 1 15,-4-1 2-15,-1-3 4 0,2-3-1 0,-4-2 0 0,4-2 3 16,-3-4 1-16,-3-1 1 16,-1-3-4-16,-2-1 6 0,1-3-2 0,-4 1 16 15,0 0-2-15,0 0 7 16,-4 1-1-16,0 1 1 0,-2 4-3 0,2 0 5 0,-1-1 2 16,-3 4 0-16,2 2 1 15,-2 2 2-15,2 3 2 0,0-1 0 0,-2 17-5 16,0-28-4-16,0 28-6 0,2-17 1 15,-2 17 1-15,0 0 6 0,0 0-5 16,0 0 0-16,0 0 0 0,0 0 1 0,-17 40 1 0,11-18 2 16,2 0-1-16,-2 4 0 15,1 0-2-15,-2 2 0 0,1 0 0 0,2 0-3 0,-2 2 0 16,4-2-5-16,-2 1-8 16,2 0-26-16,2-1-33 0,-3-1-39 0,3-1-46 15,-2-5-60-15,4 0-67 0,3-2-59 16,-5-3-134-16,2-5-150 0,0-2-23 0,-2-9-329 15,10 14-414-15</inkml:trace>
  <inkml:trace contextRef="#ctx0" brushRef="#br1" timeOffset="181709.12">2939 11013 3078 0,'0'0'64'0,"5"-16"5"16,-5 16-11-16,0 0-5 0,0 0-3 0,0 0 8 15,0 0 19-15,0 0 5 16,0 0-3-16,0 0-6 0,0 0-2 0,0 0 2 16,0 0 8-16,-36 36-1 0,33-23-7 15,3-13-7-15,3 28-8 0,-3-28-17 16,3 23-35-16,-3-23-43 0,6 22-53 16,0-11-74-16,0-2-80 0,-6-9-139 0,10 7-211 15,-10-7-257-15,14 1-198 0</inkml:trace>
  <inkml:trace contextRef="#ctx0" brushRef="#br1" timeOffset="181849.47">3058 10842 2954 0,'0'0'147'0,"4"-15"-72"16,-4 15-56-16,0 0-64 15,0 0-46-15,5-9-54 0,-5 9-108 0,0 0-567 16,0 0-143-16</inkml:trace>
  <inkml:trace contextRef="#ctx0" brushRef="#br1" timeOffset="182299.34">3357 11115 2354 0,'0'0'-49'16,"-26"-34"29"-16,26 34 14 0,-21-4 22 0,21 4 25 0,-21 0 20 15,21 0 35-15,-25 4 13 16,25-4 4-16,-26 11 2 0,16-6-6 0,-1 3 0 16,0 2-7-16,11-10-2 15,-12 18-6-15,12-18-10 0,-4 22-5 0,4-22-6 0,2 20-9 16,-2-20-8-16,12 14-8 0,-1-6-1 0,-11-8-6 15,23 10-7-15,-10-10-1 16,-13 0 2-16,32 0-6 0,-16-6 2 0,2 2 2 16,-2-4 6-16,4-1 10 15,-2-3 8-15,2 2 10 0,-3-1 20 0,-5 3 12 16,4-2 26-16,-6 2-10 0,0 0 10 16,-10 8 1-16,17-12 13 0,-17 12-1 15,15-5 5-15,-15 5-1 0,0 0-12 0,0 0-13 16,0 0-14-16,0 0-11 0,0 0-11 0,-2 37-9 15,2-37-14-15,-4 26-17 0,4-26-34 0,-7 27-35 16,5-10-42-16,0 0-63 16,0-2-62-16,0 4-87 0,-3-4-89 0,1 3-183 0,0-4-88 15,-4 4 36-15,-2-1-381 16,-6 0-450-16</inkml:trace>
  <inkml:trace contextRef="#ctx0" brushRef="#br1" timeOffset="182609.34">2431 11663 2952 0,'-19'0'-50'0,"19"0"30"0,0 0 16 0,-18 5 4 15,18-5 4-15,0 0 19 0,0 0 27 16,0 0 16-16,0 0 24 0,0 0 15 0,0 0 7 15,0 0 15-15,52 5 7 0,-33-5 7 0,5 0-1 16,2 0-32-16,5 2-4 16,5-2-9-16,0 0-10 0,8 0-8 15,3 0-10-15,-1 0-6 0,3 0-7 0,0 0-7 16,-1 0-5-16,2 0-3 0,-4 0-4 0,1 0-5 16,-3-2-9-16,-1 2-13 15,-1-1-29-15,-9-2-41 0,1 2-55 0,-2 1-81 0,-3-3-72 16,-7 0-148-16,-1 1-177 0,-8 0-331 0,-13 2-332 15</inkml:trace>
  <inkml:trace contextRef="#ctx0" brushRef="#br1" timeOffset="183199.41">2628 12139 2774 0,'-10'9'-79'0,"10"-9"27"0,0 0 20 15,-17 7 23-15,17-7 19 16,0 0 26-16,-21 0 27 0,21 0 10 0,0 0 2 16,-28-5 4-16,28 5-8 15,-19-4 5-15,19 4 0 0,-18-2 11 0,18 2 8 0,0 0 4 16,-32 2-7-16,32-2-7 0,-24 8-9 0,11 0 1 15,1-1-14-15,-1 0-1 16,2 5-8-16,1-1-2 0,0 1-7 0,1 1-2 0,2 0-6 16,1 3-4-16,6-16-3 15,-4 28-3-15,2-15-2 0,2-13-2 0,2 23-3 16,-2-23-3-16,4 23 0 16,-4-23 0-16,8 15-6 0,-8-15-1 0,16 7-2 0,-16-7-2 15,0 0-3-15,25-7-10 16,-25 7-1-16,27-19-4 0,-12 4-7 0,0-5-2 15,0-2-5-15,1-7 2 0,2-1-2 0,-4-2 4 16,1-1 1-16,0-1 7 0,-2 0 4 16,1 1 15-16,0 3 8 0,-4 0 11 0,-2 5 15 15,-2 2 10-15,1 2 11 16,0 4 9-16,-1 2-3 0,-2-1-2 0,0 3-8 16,-4 13-1-16,5-15 5 0,-5 15 6 15,0 0-7-15,0 0-6 0,0 0 4 0,0 0-5 16,0 0-2-16,0 0 3 0,-15 55-8 0,13-34 1 15,0 2-10-15,0 1-2 16,2 5 3-16,0-3 14 0,0 1-4 0,2 1-9 0,0 0-14 16,2 1-13-16,0-3-25 15,2 0-30-15,-1 1-41 0,-1-4-59 0,4 0-88 16,-2-8-91-16,3 0-199 16,-4-1-116-16,-1-3 50 0,-4-11-294 0,10 14-252 0</inkml:trace>
  <inkml:trace contextRef="#ctx0" brushRef="#br1" timeOffset="183379.53">2794 12304 2806 0,'14'-6'47'0,"-14"6"-6"0,18-7-3 0,-18 7-7 16,25-6 3-16,-10 2 4 0,4 1 7 15,-1-2-3-15,4 1 0 0,1 0-11 0,3-1-7 16,-1 2-2-16,-2-4-14 0,3 2-27 0,-5 1-60 15,-2-1-56-15,0 1-55 16,-3-4-104-16,-2 1-490 0,-2 1-86 0</inkml:trace>
  <inkml:trace contextRef="#ctx0" brushRef="#br1" timeOffset="183579.26">3107 12159 2496 0,'0'0'76'0,"0"0"10"0,-28 6-5 0,28-6 0 15,-17 11 1-15,9-3-5 16,-2 3 1-16,1 1-5 0,0 1 2 0,1 0 3 15,2 3 4-15,-2 0 32 0,1 1 12 0,2 1 9 16,3 1-1-16,-2-3-7 0,2 0-14 16,2-16-8-16,4 31-12 0,0-15-10 0,5-3-9 15,4-2-19-15,1-3-36 16,4-2-49-16,1-3-66 0,4-3-83 0,0 0-77 16,5-8-126-16,-1 1-183 0,3-6-353 15,4-4-321-15</inkml:trace>
  <inkml:trace contextRef="#ctx0" brushRef="#br1" timeOffset="183869.56">3909 11832 2809 0,'0'0'7'0,"0"0"6"0,0 0 0 0,0 0-2 15,30 0 2-15,-30 0-4 16,19 0 5-16,-19 0-1 0,27-2-4 0,-10 2 1 0,-17 0 3 16,38-3-6-16,-16 2 0 15,-4-1-3-15,2-2-11 0,1 2-33 0,-2 1-48 16,-2-3-37-16,0 0-53 15,-17 4-74-15,23-8-457 0,-14 2 34 0</inkml:trace>
  <inkml:trace contextRef="#ctx0" brushRef="#br1" timeOffset="184019.21">4058 11694 2061 0,'-18'-5'64'0,"6"-3"53"16,12 8 9-16,-24-8 8 16,24 8 9-16,-12-5 3 0,12 5 4 0,0 0-15 0,0 0-16 15,0 0-12-15,0 0-11 16,0 0-12-16,0 0-12 0,30-22-15 0,-14 21-31 15,2-3-49-15,0 2-66 0,6 0-77 0,1-2-86 0,-1-2-157 16,3 3-420-16,-2-1-162 16</inkml:trace>
  <inkml:trace contextRef="#ctx0" brushRef="#br1" timeOffset="184379.11">5147 11029 2506 0,'0'0'-25'0,"0"0"11"0,0 0 8 0,0 0 17 0,0 0 16 16,0 0 19-16,0 0 11 16,0 0 17-16,-8 56 12 0,4-41 18 0,0 2 27 15,2 5 16-15,-3 0 0 16,1 4 8-16,0 1-3 0,2 0-12 0,0 1-18 0,2 0-10 16,0 1-13-16,-2 0-13 15,4 0-11-15,0-3-8 0,0 1-11 0,0-2-21 16,0 0-34-16,0-7-41 15,0 2-61-15,0-1-75 0,1-4-84 0,-3-15-184 16,-3 21-152-16,1-11-254 0,2-10-196 0</inkml:trace>
  <inkml:trace contextRef="#ctx0" brushRef="#br1" timeOffset="184899.07">4783 11769 2640 0,'-24'2'62'0,"24"-2"16"0,0 0-10 0,0 0-5 15,0 0-3-15,0 0-4 0,0 0-4 16,0 0 1-16,0 0-6 0,0 0-4 16,0 0-5-16,0 0-1 0,0 0 3 0,0 0 9 15,0 0-4-15,60 7-1 0,-37-7-4 16,5 0-4-16,6 0-4 0,4 2-1 0,7-2-5 16,4 2 2-16,7 0-1 15,1 0 3-15,3-1-16 0,-3 3 6 0,-8-1-1 16,1-2-2-16,-3 1 0 0,-3 0-6 0,-1 0-1 0,-7 0-17 15,-4 0-44 1,-4-2-69-16,-4 2-64 0,-4-2-97 0,-5 0-202 0,-5 0-349 16,-10 0-165-16</inkml:trace>
  <inkml:trace contextRef="#ctx0" brushRef="#br1" timeOffset="185319.51">4951 12062 2664 0,'0'0'79'0,"0"0"-5"16,0 0-9-16,0 0-5 15,0 0-5-15,12 20 7 0,-12-20-4 0,0 0-9 16,2 25 0-16,-2-25-6 0,0 20-3 0,0-20 17 0,2 28 10 15,0-12 8-15,0 1 0 16,-2 0-8-16,2 0-3 0,2 2-10 0,-4 0-7 16,0 0-2-16,0 0-1 15,0 0-8-15,0 0-3 0,0-1 2 0,-4 1 0 16,2-2 3-16,-2 0 3 0,2-2 0 16,-2 0 2-16,4-15-3 0,-6 25 0 0,4-14 1 15,2-11 1-15,-6 20 6 16,6-20 3-16,-2 14 11 0,2-14 4 0,0 0 6 15,-3 18-5-15,3-18 23 0,0 0-13 0,9 15-10 0,-9-15-13 16,16 6-1-16,-16-6-14 16,26 2-5-16,-9-2-9 0,4 0-23 0,0-2-37 0,1-1-45 15,3-4-54-15,0 4-60 16,0-3-56-16,-1-3-63 0,0 1-110 0,-2-2-124 16,-3 4-413-16,-1-1-391 15</inkml:trace>
  <inkml:trace contextRef="#ctx0" brushRef="#br1" timeOffset="185719.31">5465 12398 3019 0,'0'0'11'0,"0"0"9"0,0 0-5 0,0 0 9 16,0 0 5-16,0 0 14 16,0 0 16-16,0 0 5 0,0 0 5 0,0 0 9 15,-62 1 12-15,48 5 19 16,14-6 10-16,-28 12 5 0,16-5-8 0,-1 0-11 0,2 3-12 15,3-1-11-15,8-9-7 0,-11 19-7 0,7-9-13 16,4-10-5-16,0 0-5 16,8 28-8-16,-8-28-12 0,15 12-15 0,-6-6-11 0,-9-6-15 15,23 4-13-15,-23-4-9 16,28-2-2-16,-28 2 2 0,29-9-1 0,-12 1 5 16,-4-2 3-16,4-3 6 15,-2-1 2-15,-5 1 14 0,3-1 23 0,-2 4 18 0,-3-2 20 16,0 2 5-16,-8 10 10 15,11-13 12-15,-11 13 46 0,0 0-9 0,13-6 9 16,-13 6 3-16,0 0-2 0,0 0-11 0,0 0-9 16,11 27-12-16,-11-27-9 0,4 19-12 15,-2-6-11-15,-2-13-13 0,4 25-29 0,0-13-34 16,-4-12-39-16,4 23-46 16,-2-14-72-16,4 3-87 0,-4-4-109 0,-2-8-190 0,8 12-57 15,-8-12 29-15,0 0-355 16,0 0-360-16</inkml:trace>
  <inkml:trace contextRef="#ctx0" brushRef="#br1" timeOffset="186629.52">6761 10987 2707 0,'0'0'-117'0,"-5"-22"26"16,5 22 17-16,0 0 17 0,0 0 19 0,0 0 9 0,0 0 15 16,0 0 0-16,0 0 5 15,-44 24 18-15,34-14 6 0,-2 1 8 0,2 2 2 16,-3 3 15-16,-1 1 6 0,-1 1-4 0,0 0-6 15,1 3-6-15,-4 6-1 0,-1 0 5 16,2 1-6-16,0 3-3 0,3 1-4 0,-4 0-3 16,2 7 1-16,1-5-6 15,4-2-4-15,-2 5-3 0,5-4 4 0,0 3 0 16,1-1-9-16,3 1 1 0,-1 2-2 16,3-2 0-16,2-1-6 0,2 1 2 0,1 2-5 15,-1-2 2-15,2 0 13 16,1 1-14-16,1-3 5 0,0 1 2 0,0-1-4 15,3-3 4-15,-3 1-2 0,3-5 6 0,0-2-3 0,3 5 9 16,-4-3-2-16,3-3 8 16,0 1 11-16,-1-2 22 0,-1-2 11 0,1 1 12 15,1-1 12-15,2-2 0 16,-3 1 0-16,2-1-4 0,2-1-4 0,-6-4-4 0,4-1-5 16,1 4-12-16,-2-5 0 15,0 1-8-15,-1-2-4 0,0-1-8 0,2-1-11 16,-4 1-29-16,-8-10-45 15,14 12-58-15,-14-12-64 0,16 6-97 0,-10-5-205 16,-6-1-345-16,0 0-143 0</inkml:trace>
  <inkml:trace contextRef="#ctx0" brushRef="#br1" timeOffset="187819.19">6938 11161 2400 0,'0'0'-82'16,"0"0"6"-16,0 0 7 0,0 0 6 0,0 0 16 0,0 0 14 15,0 0 12-15,0 0 21 0,0 0 16 0,0 0 12 16,0 0 6-16,0 0 8 16,0 0 5-16,-6 57 10 0,4-38 1 0,0 0-8 0,0 0 0 15,2 3-9-15,0 0 2 16,0 2-6-16,0-2 4 0,2 4-10 0,0-1 12 16,-2-2 6-16,0 0 11 15,0 0-5-15,2-3 5 0,-2 2-6 0,2-1 3 0,-2-2-6 16,2-2-2-16,-2-17 4 15,2 30-11-15,0-17-1 0,-2-13-4 0,7 22-4 16,-7-22-17-16,10 11-13 0,-10-11-18 0,17 5-15 0,-17-5-14 16,0 0-8-16,35-12-9 15,-23 2 10-15,2-6 6 0,4-3-3 0,-1-5 6 16,-1-5 4-16,4-1 15 16,-6-1 7-16,4-1 17 0,-6 2 21 0,3 1 15 0,-7 6 15 15,1 1 17-15,-7 3 8 16,0 1 19-16,-2 18 14 0,-6-29 7 0,-1 19 10 15,7 10 0-15,-15-11-1 0,15 11-4 0,-22-6-1 16,22 6-4-16,-24 4-12 0,24-4-15 16,-26 13-2-16,16-5-15 0,-1 3-6 0,3 1-15 15,2 4-27-15,2-2-43 16,4-14-55-16,2 26-77 0,2-11-81 0,2-2-135 16,0 0-231-16,5 1-366 0,-3-3-404 15</inkml:trace>
  <inkml:trace contextRef="#ctx0" brushRef="#br1" timeOffset="188239.52">7442 11597 2925 0,'0'0'-1'16,"0"0"48"-16,0 0 12 0,-38-13 5 0,38 13 13 15,0 0 10-15,-36 11 16 0,21-3 6 0,2-1-7 0,-1 3-12 16,1 0-9-16,2-1-6 16,1 3-5-16,-1-3 1 0,11-9-7 0,-14 21-8 15,9-12-4-15,5-9-10 16,-2 20-19-16,2-20-21 0,0 0-24 0,11 20-27 0,-11-20-20 16,17 9-17-16,-17-9-6 15,18 0 4-15,-18 0 7 0,0 0 11 0,34-14 9 16,-23 6-3-16,2-2 12 15,0-1 24-15,-3 2 32 0,0-1 38 0,-10 10 27 16,18-15 19-16,-12 7 11 0,-6 8 2 0,12-8 21 0,-12 8 27 16,0 0 5-16,0 0 33 15,0 0-17-15,28 16-22 0,-19-9-12 0,-1 5-11 16,3 0-18-16,2-1-8 0,1 2-19 16,2 2-27-16,0-1-39 0,3-1-61 0,-4-3-73 15,4 1-108-15,-3-5-118 16,2-1-237-16,-6-2-28 0,1-3 32 0,-13 0-295 15,0 0-243-15</inkml:trace>
  <inkml:trace contextRef="#ctx0" brushRef="#br1" timeOffset="191039.53">8154 11569 2535 0,'0'0'-89'0,"0"0"28"0,0 0 24 0,0 0 13 16,0 0 22-16,0 0 11 0,0 0 10 0,0 0 10 0,0 0 0 16,0 0 16-16,0 0 8 15,0 0 13-15,0 0 5 0,0 0 15 0,0 0 15 16,0 0 8-16,0 0 18 16,0 0 9-16,0 0 2 0,25 3-2 0,-25-3-19 0,23-1-11 15,-23 1-10-15,27-2-11 16,-5 2-8-16,-3-2-9 0,4 2-6 15,0-2-8-15,7 2-9 0,-4-2-6 0,-1 2-7 0,-2 0-12 16,2-1-29-16,-3 1-36 16,-3-3-40-16,0 2-56 0,-19 1-49 0,31-5-53 0,-19 2-95 15,-4-1-631-15,-8 4-410 16</inkml:trace>
  <inkml:trace contextRef="#ctx0" brushRef="#br1" timeOffset="193959.67">8970 11227 825 0,'0'0'149'0,"0"0"-28"0,0 0 3 15,0 0 11-15,0 0-18 16,0 0 22-16,9-28 6 0,-9 28-2 0,0 0 8 0,0 0-2 16,0 0-5-16,0 0 4 15,0 0-1-15,0 0 9 0,0 0 0 0,0 0-8 16,0 0-11-16,0 0-16 15,0 0-13-15,-3 57-9 0,1-40-7 0,-2 2-11 0,-2 6-9 16,2 2-4-16,0 1-7 0,-2-1-8 0,1 0-5 16,1 0-2-16,-1-1-7 15,1-1-5-15,0-4-5 0,0 0-12 0,0-2-20 16,2-4-35-16,-3 0-44 0,5-15-35 16,-4 27-54-16,4-16-40 0,0-11-60 0,0 0-144 15,-6 18-467-15,6-18-252 16</inkml:trace>
  <inkml:trace contextRef="#ctx0" brushRef="#br1" timeOffset="194259.58">9161 11365 2544 0,'0'0'-54'0,"0"0"22"16,13-10 14-16,-13 10 24 15,0 0 21-15,0 0 15 0,0 0 11 0,0 0-3 16,0 0-4-16,0 0-2 15,0 0-4-15,0 0-3 0,0 0-2 0,0 0 1 16,-42 31 7-16,33-26-4 0,9-5-4 0,-17 12-2 0,17-12-4 16,-15 13 1-16,9-3-6 15,6-10-1-15,-16 17 2 0,12-7 4 0,4-10 0 16,-12 20 6-16,8-8 2 0,-2-1 6 16,6-11 8-16,-11 25-2 0,9-14-1 15,2-11-3-15,-5 23-3 0,5-23-4 16,2 21-6-16,-2-21-2 0,11 19-13 0,-4-9-29 15,3-1-42-15,-10-9-55 0,22 16-45 0,-12-11-51 0,-10-5-87 16,21 6-575-16,-10-4-224 16</inkml:trace>
  <inkml:trace contextRef="#ctx0" brushRef="#br1" timeOffset="194709.4">9324 11620 2584 0,'0'0'-15'0,"0"0"18"0,17-2 30 0,-17 2 7 16,0 0 16-16,0 0 11 0,0 0 7 0,13 14-5 16,-13-14-1-16,0 0-9 15,4 22 0-15,-4-22 2 0,2 21-2 0,0-9-1 16,-2-12-5-16,4 24-3 0,-2-12-5 16,-2-12-10-16,2 25-1 0,0-11-4 0,-2-14-2 15,2 20-4-15,-2-20-1 16,5 17-3-16,-5-17 3 0,3 15-2 0,-3-15-6 15,0 0 2-15,0 0-2 0,0 0-3 0,0 0 4 0,0 0 2 16,0 0 9-16,0 0-2 16,0 0 13-16,31-28 7 0,-23 17 6 0,1-1 5 15,-3-1 6-15,3 2 0 16,-1-1 3-16,0 2-12 0,-8 10-5 0,18-17-5 0,-10 11-4 16,-8 6-6-16,17-7-3 15,-17 7-4-15,17-2 0 0,-17 2 0 0,0 0-1 16,25 12 6-16,-21-1 1 0,-4-11 0 0,9 21-2 15,-7-10-2-15,-2-11 7 0,-4 29 2 16,-3-14 8-16,1 0-1 0,-2-1 2 0,-3-1-5 16,-4 2-10-16,2-2-1 15,-1-3-7-15,-2 1-13 0,4-4-20 0,-2 1-31 0,1-2-51 16,13-6-53-16,-22 8-70 16,14-8-54-16,8 0-85 0,0 0-161 0,-14-11-90 15,14 11-248-15,2-16-199 16</inkml:trace>
  <inkml:trace contextRef="#ctx0" brushRef="#br1" timeOffset="195289.4">9863 11435 2674 0,'0'0'37'16,"0"0"30"-16,0 0 31 15,0 0 26-15,-12-13 16 0,12 13 4 0,0 0 7 16,0 0-20-16,-27 5-9 0,27-5-13 16,0 0 1-16,-22 19-2 0,14-9-3 0,2 3-7 15,6-13-12-15,-8 28-8 16,8-11-2-16,-3-2-12 0,3-15-6 0,7 34-9 15,1-19-4-15,2 4-1 0,7-3-8 0,-2 1 0 0,2-2-12 16,0-4-2-16,2 1-4 16,-4-3-3-16,4-4-10 0,-2 0-10 0,-2-3-5 15,-15-2-2-15,29-7 1 0,-13 4 1 16,-16 3-1-16,22-14 2 0,-13 5 9 0,-9 9 7 16,10-15 12-16,-10 15 1 15,11-14 1-15,-11 14-1 0,0 0-2 0,11-10-2 16,-11 10-2-16,0 0 3 0,0 0-1 15,0 0-2-15,0 0-3 0,0 0-2 0,0 0-3 16,18 26 1-16,-18-26-2 0,14 10-3 0,-14-10-3 16,14 9 2-16,-14-9 4 15,19 3-4-15,-19-3-2 0,19 0 1 0,-19 0 1 0,0 0 2 16,28-9 8-16,-28 9 4 16,15-15 4-16,-9 4 9 0,0-2 17 0,-6 13 8 15,4-31-1-15,-2 14 0 16,-4-1-24-16,2-1 0 0,0 19-9 0,-4-32 0 0,0 14-1 15,2 4-2-15,2 14-1 0,-6-23-17 0,6 23-31 16,-2-23-36-16,-2 14-55 16,4 9-77-16,-2-18-70 0,2 18-109 0,-5-15-200 15,5 15-62-15,-5-11-308 0,5 11-375 16</inkml:trace>
  <inkml:trace contextRef="#ctx0" brushRef="#br1" timeOffset="199819.23">10636 11511 518 0,'0'0'211'0,"0"0"-56"16,0 0-56-16,0 0-30 0,0 0-14 0,0 0-14 15,0 0-3-15,0 0-6 0,0 0-1 0,0 0 4 16,0 0-6-16,0 0 7 16,0 0 11-16,0 0 16 0,0 0 10 0,0 0 10 15,0 0 9-15,0 0 5 0,0 0-6 16,0 0 2-16,0 0-12 0,0 0 4 0,0 0 8 15,0 0 1-15,0 0-6 0,0 0 7 0,0 0-4 16,0 0 7-16,0 0 1 16,0 0 0-16,0 0 0 0,0 0-4 0,0 0-5 0,0 0-2 15,0 0-1-15,0 0-6 16,0 0 5-16,0 0-1 0,0 0-4 0,0 0-7 16,0 0-3-16,0 0-11 15,0 0-4-15,0 0-6 0,0 0-5 0,0 0-6 0,0 0-5 16,0 0-2-16,0 0-7 15,0 0 2-15,0 0-6 0,0 0-1 0,0 0-2 16,0 0 2-16,0 0-3 0,0 0 1 0,0 0-2 0,0 0-2 16,0 0-2-16,0 0-2 15,0 0 2-15,0 0-7 0,0 0 5 0,0 0 0 16,0 0 4-16,0 0 1 16,0 0 8-16,0 0 4 0,0 0 2 0,0 0 3 0,0 0 6 15,0 0 2-15,0 0 3 16,0 0 5-16,0 0 1 0,0 0 0 0,0 0 23 15,0 0 1-15,0 0-7 0,0 0 0 0,0 0-4 16,0 0-9-16,0 0-5 0,0 0-8 16,47-17-5-16,-33 16-15 0,8 1-40 0,1-3-41 15,5 2-61-15,0-1-84 16,3 0-74-16,-3-1-137 0,1 2-198 0,-2-1-19 0,-3 0-277 16,-2 0-306-16</inkml:trace>
  <inkml:trace contextRef="#ctx0" brushRef="#br1" timeOffset="201759.26">11654 11133 2810 0,'0'0'4'0,"0"0"17"16,0 0 6-16,0 0 16 0,0 0 34 0,0 0 17 0,0 0 1 15,0 0-9-15,0 0-4 16,20 39-9-16,-20-39 7 0,0 25 9 0,0-25 14 16,0 30 7-16,0-11-5 15,-1 0-13-15,1 3-10 0,0 1-8 0,0 3-8 16,0 1-9-16,-4 0-3 0,4-3-8 0,-2 3-5 0,2-3-1 15,-2 0-6-15,0-3-4 16,2-2-7-16,-2 0-11 0,2-2-24 16,0-17-25-16,-1 29-31 0,-1-18-33 15,2-11-45-15,0 0-47 0,-4 25-19 0,4-25-14 0,0 5-5 16,0-5-1-16,0 0-2 16,0 0 21-16,0 0 20 0,0 0 40 15,0 0 40-15,-4-64 45 0,4 41 19 16,0-8 22-16,2 3 24 0,0-3 19 0,2 0 17 0,-1 1 18 15,1 2 18-15,4-2 8 0,-3 1 6 0,1 1-8 16,6 0 14-16,-5 4-1 16,3 1-1-16,4 2 3 0,-2 0-2 0,3 3-7 0,0 1-3 15,2 4-1-15,0 1-1 16,0 3 10-16,2 3-2 0,-3 3 0 0,2 1 3 16,-18 2-10-16,32 4-6 15,-17-1-3-15,-4 5-10 0,1 0-5 0,-4 1-6 0,-1 3-2 16,-7-12-5-16,2 21-3 0,-2-21-5 0,-7 25-1 15,-1-13-3-15,-6 6-2 16,3-3-2-16,-4 2 3 0,-1-1 4 0,2-1 7 16,-1 2 2-16,0-1 0 0,0 2 1 15,3-1 4-15,-1 5-6 0,2-5-1 0,1 3-1 16,2-1-2-16,1 0-3 16,3-2-4-16,2 2-2 0,2-19-1 0,4 35-5 15,0-18-5-15,3 1 0 0,3-4-10 16,3 2-23-16,1-5-37 0,-1 3-52 0,7-3-63 15,-2 1-68-15,-1-7-87 0,5 3-166 0,-4-3-99 16,2-3-255-16,-3 2-190 16</inkml:trace>
  <inkml:trace contextRef="#ctx0" brushRef="#br1" timeOffset="202129.13">12212 11590 2538 0,'0'0'28'0,"0"0"21"0,8-14-10 16,-8 14 2-16,0 0 17 15,0 0 25-15,0 0 19 0,0 0 8 0,-34-14-11 16,34 14-9-16,-25 3-3 0,25-3 4 16,-34 7 9-16,20-1 0 0,-1 0-4 0,-1 0-15 15,16-6-3-15,-26 13-10 0,18-6-5 0,8-7-13 16,-10 16-1-16,10-16-4 16,-1 13-7-16,1-13-7 0,0 0-13 0,0 0-23 15,23 19-15-15,-23-19-19 0,20 4-14 16,-20-4-2-16,25-2 3 0,-25 2 3 0,26-6 5 15,-12 1 9-15,-14 5 4 0,26-14 15 0,-15 6 22 16,-3 1 22-16,-8 7 25 16,15-15 20-16,-5 9 13 0,-10 6 5 0,9-12-2 0,-9 12 5 15,0 0 12-15,12-7 39 16,-12 7-39-16,0 0-7 0,0 0-3 0,0 0-13 16,17 23-10-16,-17-23-9 0,6 17-7 15,-3-5-2-15,3-1-30 0,1 2-29 16,-2-1-36-16,0-1-58 0,1 0-81 0,-2 0-82 0,-2-1-130 15,-2-10-200-15,3 16-35 16,-3-16-302-16,0 0-338 0</inkml:trace>
  <inkml:trace contextRef="#ctx0" brushRef="#br1" timeOffset="207979.7">12713 11361 977 0,'0'0'213'0,"0"0"-40"0,0 0-79 16,0 0 12-16,0 0 10 0,-2-22 4 0,2 22-2 15,0 0 1-15,0 0 9 16,0 0 12-16,0 0 3 0,0 0 12 0,0 0 2 0,0 0-5 16,9-16-15-16,-9 16-12 15,0 0-14-15,0 0 0 0,0 0-3 16,0 0 0-16,0 0-3 0,0 0-7 15,0 0 0-15,-19 48-11 0,13-35-9 0,-3 2 0 0,0 0-10 16,2 3-5-16,-1 0-5 0,1 0-5 0,0-4 0 16,0 4-4-16,0-3 0 15,1 0-4-15,2 1-9 0,1-3 1 0,3-13-2 0,-4 23-7 16,4-23-2-16,-2 19-4 16,2-19-3-16,4 17-12 0,-4-17-30 0,7 9-42 15,-7-9-59-15,0 0-70 16,22 5-58-16,-22-5-101 0,0 0-197 0,18-22-422 0,-12 13-420 15</inkml:trace>
  <inkml:trace contextRef="#ctx0" brushRef="#br1" timeOffset="208149.44">12738 11110 3037 0,'0'0'-23'15,"0"0"1"-15,-5-20 1 0,5 20 2 0,0 0 8 0,0 0 8 16,-2-16-4-16,2 16 0 0,0 0-2 0,0 0-2 15,0 0-34-15,0 0-36 16,0 0-45-16,-7-6-71 0,7 6-185 0,0 0-273 16,0 0 115-16</inkml:trace>
  <inkml:trace contextRef="#ctx0" brushRef="#br1" timeOffset="208629.29">12929 11575 1988 0,'0'0'42'16,"0"0"21"-16,0 0-3 15,0 0-5-15,0 0 11 0,0 0 8 0,0 0 7 0,0 0 10 16,0 0 7-16,0 0 5 0,-23-36 9 0,23 36 4 15,0 0-7-15,0 0-2 16,-29 19-8-16,29-19-11 0,-15 13-6 0,15-13-8 0,-10 15-7 16,6-6-10-16,4-9-7 15,-4 15-2-15,4-15-3 0,0 0-6 0,4 25-7 16,-4-25-5-16,0 0-10 16,14 14-14-16,-14-14-11 0,11 5-13 0,-11-5-7 0,0 0 4 15,0 0 2-15,27-5 1 16,-27 5 6-16,0 0 0 0,22-17 6 0,-19 7 9 15,-3 10 5-15,13-15 15 0,-13 15 16 0,8-20 19 16,-8 20 19-16,10-15 13 0,-10 15 4 16,7-10 3-16,-7 10-3 0,6-12-10 0,-6 12-3 15,0 0 12-15,0 0 12 16,0 0 0-16,0 0-10 0,0 0-8 0,0 0-8 16,32 13-11-16,-32-13-6 0,13 13-7 15,-13-13-7-15,11 14-19 0,-11-14-39 0,9 11-44 16,-4-5-45-16,-5-6-56 15,9 10-62-15,-9-10-64 0,9 3-121 0,-9-3-185 0,0 0-17 16,0 0-250-16,0 0-207 0</inkml:trace>
  <inkml:trace contextRef="#ctx0" brushRef="#br1" timeOffset="208969.4">13248 11123 2428 0,'11'-13'-75'0,"-11"13"35"15,0 0 28-15,11-14 44 0,-11 14 43 0,0 0 38 16,0 0 32-16,0 0 15 15,0 0 6-15,21 21-3 0,-21-21-1 0,4 30-3 16,1-6-3-16,-1 4 4 0,0 3 0 0,1 7 4 0,1 4-10 16,0-1-26-16,0 7-5 15,0 2-15-15,-1-2-13 0,-1 5-11 0,-2-2-21 16,-2-6-31-16,-2 2-38 16,-4 3-60-16,-7-3-84 0,1-2-99 0,-17 14-218 15,-7-5-155-15,-9-4 48 0,-9-5-274 16,-9-3-195-16</inkml:trace>
  <inkml:trace contextRef="#ctx0" brushRef="#br1" timeOffset="214159.69">2463 14040 2452 0,'0'0'-76'0,"0"0"27"0,2-15 7 0,-2 15 13 15,0 0 12-15,0 0 23 0,0 0 22 0,-19-16 17 16,19 16 11-16,-15-5 17 16,15 5 10-16,-19-5 14 0,19 5 9 0,-22-1 14 15,22 1 12-15,-26-2 9 16,26 2 0-16,-27 3-5 0,11-1-7 0,0 2-9 0,1 2-15 15,-2 1-8-15,0 1-2 0,4 2-13 0,0 2-8 16,3 1-5-16,0 1-8 16,0-2-4-16,4 3-6 0,2 1-8 0,4-16-4 15,-2 29-3-15,4-14-4 0,2 0-6 16,2-2-1-16,4 1-7 0,0-3-1 0,0-1-9 16,5-1-8-16,-2-2-11 15,2-1-13-15,-1 0-5 0,2-2-4 0,-16-4-5 16,29 2 3-16,-29-2 1 0,28-5 3 15,-14 0 2-15,0-4 2 0,-4-1 3 0,0-3 3 16,-1 0 2-16,2-5 5 0,-3-2 3 0,-2-2 6 16,1-2 2-16,-3-3 9 15,0 0 5-15,0 1 9 0,-2-1 5 0,3 3 4 0,-5-2 3 16,1 0 1-16,-1 5 1 16,3-1 5-16,-3-3-3 0,0 6 7 0,0-3-2 15,2 1-6-15,-2 0 0 16,0 2-3-16,0 1-4 0,0-1 2 0,0 1-3 0,0 18 3 15,2-29-2-15,-2 29 1 0,0-22 2 0,0 22 0 16,0-20-1-16,0 20 2 16,-2-16-7-16,2 16 1 0,0 0 3 0,0 0 0 15,0 0-4-15,0 0 1 16,0 0 0-16,0 0-6 0,0 0-2 0,-32 41 2 16,26-24 0-16,1 5-3 0,-2 3-15 15,-1-3-2-15,2 5-1 0,0-2 2 0,0 1 6 16,2 1-10-16,0-1 3 15,-1 2-4-15,1-4-15 0,2 3-20 0,2-8-29 0,0 1-38 16,0-3-47-16,0 2-55 0,2-3-59 0,-2-4-92 16,2-1-177-16,-2-11-105 15,0 0-225-15,7 25-223 0</inkml:trace>
  <inkml:trace contextRef="#ctx0" brushRef="#br1" timeOffset="-214607.13">2658 13862 2499 0,'4'-16'-85'0,"-4"16"30"15,7-14 15-15,-7 14 28 0,0 0 16 16,6-19 47-16,-6 19 4 0,0 0 3 0,4-14-12 15,-4 14 11-15,0 0 16 0,0 0 25 0,0 0 11 16,0 0 4-16,0 0-11 16,0 0-4-16,0 0-9 0,0 0-6 0,-19 47-7 15,17-31-8-15,0 2-10 0,2 0-3 16,0 2-9-16,0-1-1 0,2 2-5 16,2-2-4-16,1 0-4 0,-1-2-3 15,2 3-3-15,2-4-3 0,1-3 0 0,2 1 0 0,-1-3-11 16,3 0 3-16,2-4-4 0,-3-1-1 0,3-2-1 15,-15-4-4-15,26 0-3 16,-26 0 3-16,26-13-4 0,-16 9 3 0,-10 4-3 16,19-16 4-16,-13 10 6 15,-6 6 2-15,11-14 3 0,-11 14 11 0,0 0 1 0,0 0 3 16,0 0 2-16,0 0-2 16,0 0-6-16,0 0 0 0,0 0-2 0,0 0-3 15,0 0-4-15,0 0 0 16,0 0-2-16,0 0 1 0,0 0-2 15,-2 46-3-15,2-46-7 0,17 12-7 0,-7-10-5 0,-10-2 1 0,26 3 0 16,-12-3 0-16,-14 0 3 16,32-3 1-16,-15-1 0 0,0-2 3 0,-2-4 10 15,-1 1 10-15,4-4 11 0,-6-1 12 16,-1-3 2-16,-3 2 9 0,1-1-3 0,-5 2-1 16,0 0-4-16,-4 14-7 15,3-28-3-15,-3 15-3 0,0 13-5 16,-9-26-4-16,5 15-21 0,4 11-38 0,-15-18-43 0,4 7-58 15,11 11-56-15,-16-11-84 0,2 4-137 16,4 4-209-16,-2 0-302 0,12 3-333 0</inkml:trace>
  <inkml:trace contextRef="#ctx0" brushRef="#br1" timeOffset="-214087.25">2049 14637 2660 0,'0'0'-98'0,"0"0"39"15,0 0 11-15,0 0 18 16,0 0 21-16,0 0 13 0,0 0 19 0,0 0 4 15,0 0 6-15,0 0 5 0,42-24-2 0,-42 24 11 0,24 0 14 16,-24 0 10 0,29 0 2-16,-10 2-4 0,4-2 4 0,1 0-10 0,1 3-3 15,5-3-10-15,4 0 0 16,2 0-7-16,1 0-4 0,5 0-4 0,3 0-2 0,1 0-6 16,4 0-2-16,-4-5-1 15,3 5-2-15,-2-2-4 0,-1 2 1 0,-1-3-2 16,-3 0-1-16,0 3-4 0,-6-1-2 15,0 1-2-15,-4-2 0 0,-2 0-20 0,-6 2-25 16,0-2-42-16,-3 2-52 0,-2 0-45 0,-19 0-43 16,27 0-78-16,-27 0-506 15,18 0-115-15</inkml:trace>
  <inkml:trace contextRef="#ctx0" brushRef="#br1" timeOffset="-212927.04">2434 15076 2234 0,'0'0'-131'0,"0"0"16"16,0 0 22-16,0 0 23 0,0 0 23 15,-4-15 25-15,4 15 30 0,0 0 25 0,0 0 0 16,0 0 9-16,0 0 15 0,0 0 15 0,0 0 18 0,1-23 10 15,-1 23 11-15,0 0 15 16,0 0-6-16,0 0-7 0,0 0 0 0,-5-21-11 16,5 21-7-16,0 0-1 15,-14-9-5-15,14 9-9 0,-14-6-8 0,14 6-6 0,-19-4-6 16,19 4 9-16,-24-1-6 16,24 1-4-16,-32 5 4 0,18-2-1 0,-3 4 1 15,-2-2-1-15,2 3-7 16,-3 3-5-16,2 0-5 0,6 1-6 0,-2 0-4 15,2 1-4-15,2 1-1 0,5-1-3 0,1 1-4 0,4-14-2 16,-2 23-5 0,2-23 1-16,4 22 0 0,2-10-8 0,-6-12-5 0,15 16-5 15,-7-6-6-15,4-3 0 16,-12-7-2-16,18 7 0 0,-18-7-2 0,19 8-1 0,-19-8 1 16,21 0-2-16,-21 0 0 15,21-3-3-15,-21 3 1 0,20-12 0 0,-10 1 3 16,-2 0 0-16,1-2 3 0,0-4-1 0,-3-3-3 15,1-1 4-15,1-2-2 0,-2-3 0 16,-4 0 5-16,2-2-2 0,0-1-1 0,-1-1 2 16,-3 2 2-16,2 1-3 15,-2 1 5-15,-2 2 3 0,4 3 3 16,-2 1 5-16,0 2 3 0,0 1-1 16,0 17 0-16,0-26-3 0,0 26 3 0,0-16 11 0,0 16 11 15,0 0 1-15,0 0 8 16,0 0 1-16,0 0 2 0,0 0 5 0,0 0-9 15,-5 55-4-15,5-36-1 0,3 3-4 0,-3 0-2 16,2 3-5-16,0 3 0 0,0-1 1 16,1 0-8-16,-1-3-20 0,0 3-18 0,2-2-27 15,-2-4-40-15,0 0-41 16,0-2-57-16,0 0-54 0,-2-5-92 0,4-1-161 16,-4-2-433-16,0-11-332 15</inkml:trace>
  <inkml:trace contextRef="#ctx0" brushRef="#br1" timeOffset="-212727.43">2533 15069 2878 0,'0'0'7'0,"19"-11"13"16,-8 7-6-16,2-3 13 0,3 0 36 0,4 2 14 15,5-3 10-15,0 0-2 16,3 1-7-16,1-1-8 0,1 2-9 0,0 0-3 0,-3-1-11 15,1-1-8-15,-3 0-31 0,-1 3-60 0,1-2-67 16,-6-1-68-16,-2 0-89 16,-2 1-630-16,-7 0-295 0</inkml:trace>
  <inkml:trace contextRef="#ctx0" brushRef="#br1" timeOffset="-212467.03">2846 14848 2800 0,'0'0'35'0,"-20"-3"26"0,20 3 4 0,0 0 4 16,-22 8 19-16,22-8 18 15,-8 13 11-15,8-13-2 0,-6 22-3 0,4-9-7 0,2-13 26 16,-5 33 1-16,3-14 7 0,2 0-2 0,0-1-23 16,0 5-15-16,0 0-9 15,0-1-9-15,0 0-8 0,0-1-7 0,2 3-2 0,-2-4-2 16,0-2 0-16,2 2 3 16,1-1-9-16,-1-3-3 0,-2-16-4 0,6 26-6 15,0-16-5-15,2-1-7 16,4-1-10-16,-12-8-11 0,29 5-21 0,-16-5-25 0,6-4-28 15,-3-3-41-15,4-2-56 0,3-3-68 0,0-7-63 16,0-1-137-16,-1 2-174 16,0-3-33-16,-2 0-200 0,-5 1-173 0</inkml:trace>
  <inkml:trace contextRef="#ctx0" brushRef="#br1" timeOffset="-207331.96">26318 4605 684 0,'0'0'189'16,"0"0"-78"-16,0 0-22 16,0 0-14-16,0 0 14 0,0 0-4 0,0 0-15 0,0 0 7 15,0 0 9-15,0 0-6 16,0 0 5-16,0 0 17 0,0 0-5 0,0 0 10 16,0 0-8-16,0 0-7 15,0 0 2-15,0 0-8 0,0 0-5 0,0 0-6 16,0 0-1-16,6-31-2 0,-6 31-2 15,0 0 0-15,0 0-10 0,0 0 2 0,0 0 0 16,0 0 5-16,0 0-4 0,0 0-7 0,0 0 8 16,0 0 0-16,-27 5-1 15,27-5-7-15,0 0-5 0,0 0-1 0,-25 18-1 16,25-18 2-16,-10 13 0 0,10-13-2 16,-10 15-2-16,5-5 1 0,5-10-3 0,-11 18-6 15,11-18-2-15,-6 22-2 16,4-11-5-16,2-11-2 0,-2 21-2 0,2-21-2 15,-3 20-2-15,3-20-5 0,3 19 1 0,-3-19 0 0,6 15-4 16,-6-15 1-16,7 13 3 16,-7-13-8-16,8 9 3 0,-8-9-4 0,0 0 3 15,17 6-2-15,-17-6-3 16,0 0-2-16,0 0 0 0,0 0-1 0,35-15 5 16,-35 15-8-16,13-11 0 0,-13 11 1 15,15-17 3-15,-9 11 4 0,-6 6 10 16,13-15 2-16,-13 15 0 0,10-11-3 15,-10 11-3-15,9-11-4 0,-9 11-1 0,0 0 1 0,0 0-3 16,0 0-6-16,10-8 5 0,-10 8-2 0,0 0 0 16,0 0 2-16,0 0 0 15,0 0-4-15,0 0 3 0,0 0 0 16,19 32-1-16,-19-32 0 0,9 13 1 16,-2-6-1-16,-7-7 0 0,17 14-1 0,-8-9 1 0,1 3-22 15,3 0 3-15,-13-8 3 16,23 9 1-16,-13-3 1 0,-10-6 2 0,23 5 1 15,-12-2 3-15,-11-3-1 0,21 1 4 0,-21-1 1 0,0 0 3 16,31-4 3-16,-31 4 4 16,18-7-2-16,-18 7 9 0,18-12 0 0,-10 7 3 15,-8 5 7-15,10-15 3 16,-10 15-2-16,9-17 2 0,-9 17 2 0,4-19-6 16,-4 19 1-16,2-21-3 0,-2 21-4 15,-4-24-1-15,4 24 4 0,-9-21-5 0,9 21-6 16,-8-18-5-16,8 18 4 15,-12-16-6-15,5 9-1 0,7 7 0 0,-11-11-8 16,11 11-18-16,-12-8-37 0,12 8-55 0,0 0-74 0,-17-6-71 16,17 6-133-16,-12-2-240 15,12 2-347-15,0 0-434 0</inkml:trace>
  <inkml:trace contextRef="#ctx0" brushRef="#br1" timeOffset="-206157.26">23539 4648 2784 0,'0'0'-185'0,"0"0"15"0,0 0 5 0,0 0 5 0,0 0-4 16,15-3 6-16,-15 3 1 15,0 0 6-15,0 0-326 0,0 0 358 0</inkml:trace>
  <inkml:trace contextRef="#ctx0" brushRef="#br1" timeOffset="-205487.25">23554 4645 1237 0,'0'0'-79'15,"0"0"14"-15,0 0 13 0,15-6 8 0,-15 6-3 16,0 0 9-16,0 0 2 0,0 0 5 0,0 0 11 0,0 0 13 16,0 0 4-16,0 0 13 15,0 0 10-15,0 0 15 0,0 0 3 16,0 0 1-16,13-8 10 0,-13 8-3 16,0 0-5-16,0 0-4 0,0 0 3 0,0 0-8 0,0 0-4 15,0 0-14-15,0 0 8 16,0 0 1-16,0 0-2 0,0 0-2 0,0 0-4 15,0 0-6-15,0 0 4 0,0 0 5 16,0 0 0-16,0 0 3 0,0 0 5 0,0 0-4 16,0 0 3-16,0 0-5 0,0 0 1 0,0 0 4 15,0 0-10-15,0 0-3 16,0 0 8-16,0 0-14 0,0 0 11 0,0 0-9 16,0 0-1-16,0 0 1 0,0 0 4 15,0 0 0-15,0 0 1 0,0 0 12 0,0 0-1 16,0 0-4-16,0 0 5 0,0 0-6 0,0 0 6 15,0 0-14-15,0 0 2 16,0 0 4-16,0 0-9 0,0 0 9 0,0 0-5 0,0 0-4 16,0 0 1-1,0 0-5-15,0 0-1 0,0 0 3 0,0 0 12 16,0 0-15-16,0 0 4 0,0 0 6 16,0 0 4-16,0 0 12 0,0 0 7 0,0 0 6 0,0 0 6 15,0 0-12 1,0 0 2-16,0 0-6 0,0 0-7 0,0 0-2 0,0 0-6 15,0 0-3-15,0 0 6 0,0 0 0 16,0 0-3-16,0 0-7 0,0 0 1 0,0 0 10 16,0 0-7-16,0 0-4 0,0 0-3 0,0 0 2 15,0 0-3-15,0 0 1 16,0 0 1-16,0 0 7 0,0 0-9 0,0 0 15 16,0 0 4-16,0 0 3 15,0 0 8-15,0 0-3 0,0 0-1 0,0 0 2 0,0 0-7 16,0 0-3-16,0 0-8 0,0 0 0 15,0 0-3-15,0 0-3 16,0 0-4-16,0 0-5 0,0 0-4 0,0 0 0 0,0 0 3 0,0 0-3 16,0 0 0-16,0 0-2 15,0 0 2-15,0 0 3 0,0 0 1 0,0 0-4 16,0 0 3-16,0 0-4 16,0 0 3-16,0 0-1 0,0 0-2 0,0 0 2 0,0 0 2 15,0 0-7-15,0 0-15 16,0 0 0-16,0 0-24 0,0 0-18 0,0 0-22 15,0 0-15-15,0 0-44 0,0 0-93 0,0 0-417 16,0 0 115-16</inkml:trace>
  <inkml:trace contextRef="#ctx0" brushRef="#br1" timeOffset="-200987.03">3715 14596 1016 0,'0'0'344'16,"0"0"-49"-16,14-11-94 0,-14 11-45 0,0 0-14 16,0 0 0-16,0 0-24 0,0 0-8 15,0 0 2-15,0 0-3 0,0 0-1 0,0 0 1 16,26 4 5-16,-26-4 1 15,0 0 7-15,0 0-1 0,0 0-2 0,0 0-10 16,0 0 0-16,0 0-13 0,21 4-7 0,-21-4-9 0,0 0-6 16,0 0-11-16,19 0-6 15,-19 0-11-15,0 0 2 0,23 0-8 0,-23 0-5 16,22-3-3-16,-22 3-2 16,24 0-3-16,-24 0-7 0,26 0-4 0,-26 0-16 0,21 0-12 15,-21 0-19-15,22 0-24 16,-22 0-27-16,18 0-31 0,-18 0-33 0,0 0-23 15,0 0-36-15,18 0-39 0,-18 0-88 0,0 0-612 16,0 0-369-16</inkml:trace>
  <inkml:trace contextRef="#ctx0" brushRef="#br1" timeOffset="-200767.37">3776 14412 2944 0,'0'0'45'0,"-9"-14"20"0,9 14-16 16,0 0 6-16,0 0-8 0,-6-12-4 0,6 12 8 16,0 0 3-16,0 0-5 0,0 0-5 15,0 0 2-15,0 0 5 0,21-13-1 0,-21 13-3 16,0 0-5-16,28-2-7 16,-28 2-14-16,23 0-44 0,-23 0-48 0,23 2-64 15,-23-2-56-15,22 0-63 16,-22 0-136-16,23 0-433 0,-15 0-150 0</inkml:trace>
  <inkml:trace contextRef="#ctx0" brushRef="#br1" timeOffset="-190657.03">4696 14307 1073 0,'0'0'80'0,"0"0"-28"15,0 0-60-15,0 0-8 0,0-24-9 16,0 24 1-16,0 0 1 0,7-17-14 0,-7 17-1 15,6-17-1-15,-6 17 3 0,5-17 29 0,-5 17 16 16,6-15 16-16,-6 15 7 16,4-16 6-16,-4 16-8 0,5-15 0 0,-5 15-13 15,2-14 3-15,-2 14-3 0,0 0 3 16,2-22 1-16,-2 22 19 0,0 0 17 0,4-17 27 16,-4 17 13-16,0 0 16 15,2-17 15-15,-2 17-4 0,0 0-3 0,4-17-6 16,-4 17-5-16,0 0 11 0,6-16 17 15,-6 16 18-15,0 0 16 0,4-15 16 0,-4 15 8 16,0 0 5-16,0 0-3 0,3-15-4 0,-3 15-25 16,0 0-10-16,0 0-9 15,0 0-11-15,0 0-15 0,5-16-16 0,-5 16-9 0,0 0-4 16,0 0-3-16,0 0 13 16,0 0-3-16,0 0 0 0,0 0-7 0,0 0-13 15,0 0-8-15,0 0-5 16,10 46-10-16,-10-46-2 0,-2 29-17 0,2-11 2 0,-2-1 0 15,0 0-6-15,0 1-2 0,0 1-7 0,0 1-1 16,-1-1-3-16,-2 0-4 16,3 1 0-16,-2-2-3 0,0 1-5 0,0 0-26 0,0-1-30 15,0 0-30-15,-1-3-35 16,3 1-35-16,-4-1-43 0,4-2-46 0,-3 1-39 16,-1-1-50-16,-1-1-87 15,1-2-121-15,6-10-75 0,-14 16-311 0,14-16-312 0</inkml:trace>
  <inkml:trace contextRef="#ctx0" brushRef="#br1" timeOffset="-190297.01">4480 14554 2812 0,'0'0'-15'16,"0"0"12"-16,0 0 6 0,0 0 26 0,-8-11 27 0,8 11 24 15,0 0 23-15,0 0 10 0,0 0 3 0,0 0-2 16,0 0 6-16,0 0-2 16,36-12 7-16,-36 12-3 0,25-1-2 0,-25 1-11 15,32 0-15-15,-12 0-11 0,1 0-7 16,0 1-11-16,2-1-3 0,3 3-6 16,1-1-4-16,3-1-2 0,0 1 2 15,1-2-3-15,1 2 7 0,0 0-10 0,0-1 0 16,-1-1-4-16,1 3-8 15,0-2 5-15,-3-1-5 0,1 0-8 0,-4 0-1 0,-4 0-2 16,2 2 0-16,-3-4-5 0,0 2 3 0,-2 0-9 16,-19 0-2-16,30 0-15 15,-30 0-18-15,25 0-25 0,-25 0-33 0,20-1-42 0,-20 1-63 16,18-4-68-16,-18 4-127 16,8-4-204-16,-8 4-40 0,0 0-260 0,0 0-257 15</inkml:trace>
  <inkml:trace contextRef="#ctx0" brushRef="#br1" timeOffset="-187297.06">4589 14786 1237 0,'-24'3'171'15,"24"-3"-42"-15,0 0-31 0,0 0 5 0,-20 0 34 0,20 0 16 16,0 0 5-16,0 0-8 16,0 0 5-16,0 0 0 0,-20 3 5 0,20-3 2 15,0 0 2-15,0 0-8 16,0 0-12-16,0 0-18 0,0 0-16 0,0 0-9 0,0 0-12 16,0 0-9-16,0 0-9 15,0 0-7-15,0 0-8 0,0 0-8 0,0 0-19 16,0 0-17-16,0 0-17 15,0 0-8-15,0 0-2 0,46-15-3 0,-46 15 1 16,18-8-1-16,-18 8 9 0,14-3 0 0,-14 3 12 16,0 0 7-16,15-8 3 0,-15 8 5 15,0 0 0-15,0 0-2 0,18-5-1 0,-18 5 3 16,0 0 5-16,0 0 6 16,0 0-1-16,0 0 3 0,0 0 6 0,0 0-6 0,0 0-1 15,-7 36-1-15,7-36-3 16,0 0-3-16,-7 29-2 0,5-14 0 0,2-15-4 15,-4 28-2-15,0-10-1 0,2 1-1 0,-2-2 0 16,1 3-2-16,-1-1 0 0,2 0-3 16,-2 0 0-16,0 1 0 0,-2-1-4 0,1-3 6 15,1 0 0-15,-3 0 0 16,1-1 4-16,-4-2-1 0,1-2-1 0,9-11-1 16,-19 19 3-16,11-11 1 15,8-8 8-15,-17 11 2 0,17-11 4 0,-13 6-4 16,13-6 1-16,0 0 1 0,0 0-26 0,0 0-2 0,0 0 1 15,0 0 2-15,0 0-2 16,0 0 4-16,0 0-5 0,0 0 0 0,48-19 0 0,-30 16 0 16,0 3-1-16,2-3-7 15,1 1-13-15,2 2-18 0,0-1-34 0,-1-1-44 16,3 2-59-16,-2-2-73 16,0 0-101-16,3-1-200 0,-3 0-48 0,-2-1-244 0,0 1-185 15</inkml:trace>
  <inkml:trace contextRef="#ctx0" brushRef="#br1" timeOffset="-186176.91">5926 13941 2461 0,'5'-11'-44'16,"-5"11"44"-16,8-19 2 0,-1 10 5 0,-7 9 13 15,6-17 12-15,-6 17 22 0,9-13 3 0,-9 13-4 16,0 0-6-16,6-17-7 0,-6 17 5 16,0 0 20-16,0 0 17 0,2-12 17 0,-2 12 2 15,0 0-7-15,0 0-10 16,0 0-8-16,0 0-12 0,0 0-4 0,0 0-6 16,-40 19-7-16,40-19-5 0,-17 21-4 15,7-9-5-15,-2 2-2 0,0 2-7 16,2 3 4-16,-2 0-4 0,0 0-3 0,1 4-3 0,3 0 0 15,0 0-2-15,-3 2-2 16,4 0-5-16,1-1-2 0,0 3-5 0,0 0-6 0,2 1-3 16,-1-1-2-16,0 1 1 15,1 1-4-15,4 0-1 0,0-1 0 0,0 1 6 16,2-1-6-16,0-1 4 16,1 2 3-16,2-1-4 0,-1 1 6 0,0-3-2 0,2 1 4 15,-2 0 0-15,2-2-2 16,1-1-1-16,-1-1 6 0,1 1-1 0,-1-1 7 15,2 1 4-15,1-4 4 0,-3-4 3 0,0 2-7 16,-1-2 0-16,1-2 6 0,1-2-7 16,-7-12 2-16,8 24 0 0,-4-15-4 0,-4-9-2 15,6 18-1-15,-6-18-10 16,6 13-31-16,-6-13-52 0,0 0-85 0,8 14-100 16,-8-14-219-16,0 0-383 0,0 0-240 15</inkml:trace>
  <inkml:trace contextRef="#ctx0" brushRef="#br1" timeOffset="-178877.4">6363 14015 1065 0,'0'0'222'0,"-19"-4"-52"0,19 4-70 0,0 0 10 16,0 0-4-16,0 0 29 16,-20-4-21-16,20 4 11 0,0 0 4 0,0 0 6 0,0 0-2 15,0 0 3-15,0 0 10 16,-16-3-1-16,16 3-2 0,0 0-7 0,0 0-7 15,0 0-8-15,0 0-4 0,0 0-9 16,0 0-5-16,0 0-6 0,0 0-12 0,0 0-8 16,0 0-9-16,0 0-5 0,59 7-6 0,-40-5-8 15,2-2-3-15,0 0 1 16,2 2-6-16,1 1-2 0,1-3-5 0,1 0-4 16,-3 0-2-16,2 3-7 0,-4-3 1 15,5 1-8-15,-5-1-13 0,-2 0-24 0,0 0-39 16,-19 0-48-16,32 3-72 15,-18-3-59-15,-3-3-85 0,-11 3-173 0,15-1-463 16,-15 1-402-16</inkml:trace>
  <inkml:trace contextRef="#ctx0" brushRef="#br1" timeOffset="-178597.48">6629 14021 2894 0,'0'0'-101'15,"0"0"15"-15,-18 7 16 0,18-7 48 0,0 0 43 16,0 0 23-16,-4 15 15 0,4-15 12 16,0 0 5-16,-4 23 18 0,4-23 16 0,-2 24 16 15,0-13 5-15,2-11-3 16,-4 32-1-16,2-15-7 0,0 0-12 0,2 1-15 16,-4-4-11-16,4 5-7 0,-2-1-8 15,0 0-7-15,0 1-5 0,2-19-8 0,-2 34-5 16,2-19-9-16,-2 0-15 0,2-15-24 0,0 26-30 15,0-26-42-15,0 22-54 16,0-22-52-16,2 19-51 0,0-11-121 0,-2-8-170 0,2 9-344 16,-2-9-231-16</inkml:trace>
  <inkml:trace contextRef="#ctx0" brushRef="#br1" timeOffset="-177967.26">6680 14419 2593 0,'0'0'-31'0,"12"-6"38"0,-12 6 4 15,0 0 14-15,0 0 27 16,0 0 20-16,0 0 21 0,0 0 1 0,10 23 0 16,-10-23-1-16,0 0 1 15,-2 23 3-15,2-23 1 0,-3 17-2 0,3-17 0 0,0 0-9 16,-2 29-6-16,2-29-12 15,-3 17-6-15,3-17-7 0,-2 15-3 0,2-15-3 16,0 0 1-16,-4 19 0 0,4-19-1 0,0 0 1 0,0 0-2 16,-2 17-3-16,2-17-3 15,0 0-6-15,0 0-6 0,0 0-4 0,0 0-4 16,0 0-3-16,0 0-3 16,0 0 1-16,0 0-3 0,20-50-1 15,-14 40-1-15,0-4-4 0,0 2 4 0,-6 12-5 16,13-22 1-16,-8 11 3 0,-5 11 0 0,12-11 0 15,-12 11 3-15,11-9 8 0,-11 9 10 0,0 0 1 16,0 0 6-16,25 5-3 16,-25-5 1-16,0 0-5 0,13 15-2 0,-13-15-2 0,6 18 6 15,-6-18-15-15,4 17 5 16,-4-17-5-16,2 18-3 0,-2-18 7 0,4 15-10 16,-4-15-3-16,2 14 1 15,-2-14-2-15,0 0 2 0,0 0-8 0,8 12-1 0,-8-12-5 16,0 0-10-16,0 0-8 15,0 0-2-15,0 0-2 0,0 0 0 0,22-33 0 16,-15 23 4-16,-7 10 1 0,10-21 3 0,-5 10 2 0,-5 11 2 16,13-16 10-1,-13 16 12-15,10-13-1 0,-10 13 14 0,0 0 14 0,14-8 33 16,-14 8 8-16,0 0 2 16,0 0 2-16,0 0-8 0,20 21-2 0,-20-21-8 0,6 15-11 15,-6-15-14-15,6 17-6 16,-6-17-2-16,4 16-7 0,-4-16-5 0,5 16-14 15,-5-16-22-15,6 13-32 0,-1-8-34 16,-5-5-48-16,0 0-68 0,8 11-77 0,-8-11-113 16,0 0-189-16,0 0-47 0,0 0-397 0,0 0-517 15</inkml:trace>
  <inkml:trace contextRef="#ctx0" brushRef="#br1" timeOffset="-177707.07">7205 14354 3182 0,'0'0'2'0,"26"-4"36"16,-26 4 8-16,0 0 26 0,0 0 32 0,25 3 24 16,-25-3 12-16,21 3-3 0,-21-3-10 15,25 4-13-15,-9-2-8 0,0-1-7 16,3 3-5-16,2-2-6 0,0 2-11 0,1-2-10 15,-2 0-16-15,2 0-29 0,-3 1-35 0,0-3-37 0,0 0-52 16,1 0-54-16,-4 0-64 16,-1 0-59-16,-15 0-136 0,26-3-155 0,-16 1-310 15,-10 2-251-15</inkml:trace>
  <inkml:trace contextRef="#ctx0" brushRef="#br1" timeOffset="-177397.1">7863 14053 2587 0,'-10'-20'21'0,"10"20"54"16,0 0 17-16,0 0 12 0,0 0 6 0,0 0 1 15,0 0 6-15,0 0 5 0,0 0-6 0,12-15-13 16,-12 15-11-16,0 0-7 0,28 0-2 16,-28 0-13-16,27 3-2 0,-9-3-9 0,-18 0-3 15,38 1-6-15,-19-1-1 16,-1 3-13-16,2-2-10 0,-20-1-22 0,34 0-35 16,-34 0-43-16,25-1-49 0,-25 1-49 15,24-3-45-15,-24 3-66 0,16-7-151 0,-12 3-450 16,-4 4-256-16</inkml:trace>
  <inkml:trace contextRef="#ctx0" brushRef="#br1" timeOffset="-177136.97">8111 13982 2640 0,'-30'0'18'0,"30"0"41"0,0 0-7 0,0 0-1 16,-14 14 11-16,14-14 8 16,0 0 8-16,-6 19 11 0,6-19-2 0,-3 19 12 15,3-19 8-15,-4 25 18 16,4-9 17-16,-3 0-2 0,1 1 13 0,2 5-8 0,-2-3-10 15,2 1-7-15,-2 1-19 0,2 0-8 0,0 0-8 16,0 1-5-16,0 3-3 0,0-5 8 16,-2 1-3-16,2 0-15 0,0-2-3 0,0-2-10 15,0-17-11-15,0 32-2 16,0-20-7-16,0-12-11 0,0 26-22 0,0-16-31 16,0-10-33-16,0 16-48 0,0-16-60 15,2 11-67-15,-2-11-68 0,0 0-132 0,0 0-162 16,0 0-4-16,0 0-298 15,0 0-275-15</inkml:trace>
  <inkml:trace contextRef="#ctx0" brushRef="#br1" timeOffset="-176697.4">8217 14312 2862 0,'0'0'79'0,"10"-9"14"0,-10 9 3 15,9-8 9-15,-9 8 4 0,0 0 11 0,13-7 8 16,-13 7-5-16,0 0-2 16,0 0-1-16,0 0-5 0,0 0 2 0,0 0 4 0,23 15 20 15,-23-15-11-15,0 0-8 16,4 20-12-16,-4-20-11 0,2 20-17 16,1-9-9-16,-3-11-9 0,2 25 5 0,0-12-8 15,-2-13-2-15,0 27 3 0,0-14-5 0,0-13-3 16,0 27-1-16,0-27-4 15,0 23-4-15,0-23-3 0,-2 20-1 0,2-20-4 0,0 20-3 16,0-20-2-16,-2 15-3 0,2-15 0 0,0 0-1 16,0 19 0-16,0-19 2 15,0 0 3-15,0 0-11 0,2 17 7 0,-2-17 3 0,0 0-4 16,0 0-6-16,12 6-2 16,-12-6 0-16,0 0-2 0,25-2 0 15,-25 2-6-15,30-4-1 0,-12 0 1 16,2 1-2-16,-1-1-2 0,3 0-3 0,2 0 0 0,-2-2-5 15,-1 2-12-15,-1 1-25 0,0-1-32 0,2 1-32 16,-4-3-38-16,-2-1-60 16,-2 1-78-16,-1-4-76 0,-5 4-178 0,-1-2-97 0,-7 8 47 15,0 0-418-15,4-25-471 16</inkml:trace>
  <inkml:trace contextRef="#ctx0" brushRef="#br1" timeOffset="-175847.04">7929 14022 2939 0,'0'0'-117'0,"0"0"21"0,0 0 27 15,0 0 35-15,0 0 25 0,0 0 28 0,0 0 25 16,0 0 11-16,0 0 10 0,0 0-6 0,0 0 1 15,0 0 3-15,0 0 5 16,0 0 2-16,0 0 2 0,0 0-8 0,0 0-8 0,0 0-5 16,0 0-11-16,55-9 2 15,-55 9-6-15,17-2-5 0,-17 2 2 0,0 0-7 16,26-2-2-16,-26 2-3 16,20 2-1-16,-20-2 4 0,24 0 0 0,-24 0-5 0,23 0 2 15,-23 0-3-15,28-2-3 16,-28 2 0-16,28 2-3 0,-14-2-2 0,-14 0 5 15,30-4-5-15,-30 4 2 0,27 0-4 0,-27 0 0 16,26-2 3-16,-12 2 18 16,-14 0 12-16,28-1 5 0,-28 1 8 0,23 0 1 0,-23 0 8 15,24-3 0-15,-24 3-1 16,18 0-6-16,-18 0-4 0,20-2-7 16,-20 2-3-16,19-1-7 0,-19 1 0 0,0 0-6 15,23-2-1-15,-23 2-3 0,0 0-2 0,21 0-4 16,-21 0 2-16,0 0-7 15,0 0-9-15,20-2-24 0,-20 2-28 0,0 0-42 16,0 0-56-16,0 0-59 0,0 0-64 0,0 0-138 0,8 4-178 16,-8-4-309-16,0 0-271 15</inkml:trace>
  <inkml:trace contextRef="#ctx0" brushRef="#br1" timeOffset="-171687.06">9290 14320 963 0,'0'0'291'0,"0"0"-42"0,0 0-82 16,0 0-17-16,-13-5-4 0,13 5-13 0,0 0-9 16,0 0 0-16,0 0-2 15,0 0-1-15,0 0 16 0,0 0 8 0,0 0 11 0,0 0 0 16,0 0-4-16,0 0-9 16,0 0-2-16,0 0-11 0,0 0-5 0,0 0-11 15,0 0-5-15,0 0-15 16,62 7-9-16,-49-6-8 0,-13-1-10 0,30 4-5 0,-18-4-6 15,7 3-7-15,-19-3-4 0,34 1-6 0,-18 2-9 16,-16-3-8-16,30 1-11 16,-17-1-29-16,-13 0-34 0,23 2-44 0,-23-2-57 15,21 0-61-15,-21 0-60 0,18 0-138 16,-18 0-160-16,10-2-323 0,-10 2-276 0</inkml:trace>
  <inkml:trace contextRef="#ctx0" brushRef="#br1" timeOffset="-171137.09">10180 14030 2569 0,'-10'-19'-82'0,"10"19"44"15,0 0 18-15,0 0 5 0,0 0 12 0,-12-13 0 0,12 13 23 16,0 0-5-16,0 0 12 15,-17-6-1-15,17 6-4 0,0 0 16 0,0 0 12 16,-23-2 17-16,23 2 12 0,0 0 7 0,0 0 5 16,-29 8 10-16,29-8 4 0,-22 9 1 15,9-1 4-15,-2-1-7 0,3 4-3 0,-5-3-5 16,2 2-6-16,-2 1-6 16,3 3-10-16,-4 1-5 0,3 1-6 0,3-1-7 15,-3 0-5-15,4 2-4 0,1-2-4 16,2-2-4-16,1 3 0 0,0 0-2 0,3-4-3 15,4-12 0-15,-2 27-7 0,2-27 1 0,4 26-6 16,3-14 1-16,0 0-4 16,3-3 4-16,0 1-5 0,3-1-2 0,2-1-1 0,0-2 0 15,2-1 0-15,0 1-4 16,1-2 4-16,2-1-7 0,-1-3-1 0,0 3-10 16,-19-3-30-16,37-4-32 15,-19 0-44-15,1-1-61 0,-2 0-43 0,0 0-54 0,-5-3-121 16,4-1-159-1,-6 1-319-15,2 1-226 0</inkml:trace>
  <inkml:trace contextRef="#ctx0" brushRef="#br1" timeOffset="-169647.27">10457 14341 2551 0,'0'-19'-76'0,"0"19"33"0,2-19 19 16,-2 19 10-16,0 0 26 0,2-24 25 0,-2 24 7 16,2-17 13-16,-2 17 13 15,0 0 2-15,2-21 10 0,-2 21 6 0,0 0 7 16,0 0 11-16,0-16 16 0,0 16 6 16,0 0 3-16,0 0-2 0,0 0-10 0,0 0-9 15,0 0-11-15,0 0-7 16,-27 32-6-16,27-32-7 0,-9 25-4 0,4-10-9 15,1 0-5-15,0 0-8 0,2 1-4 0,0 1-5 0,2-17-4 16,2 29-6-16,0-14-2 16,2-2-2-16,3-2-4 0,-1 1-3 0,5-1-2 15,-1-3-9-15,3-1-7 16,-13-7-8-16,28 7-7 0,-12-7-1 0,2 0 0 0,-18 0-1 16,31-7-1-16,-14 0 3 15,0-1 1-15,0-3 3 0,0-1 1 16,-4 1-1-16,-3-1 5 0,1 1 9 15,-3-1 8-15,-8 12 1 0,13-16 1 0,-13 16 3 0,6-13 2 16,-6 13 0-16,0 0-2 0,0 0 1 0,0 0-4 16,0 0 0-16,0 0-5 15,0 0 2-15,0 0-1 0,0 0-1 0,0 0-1 16,0 0-4-16,-14 46 2 0,14-46-2 16,10 18 2-16,-10-18-3 0,18 13 0 0,-10-7-3 15,-8-6 0-15,23 8-1 16,-23-8 1-16,23 3 2 0,-23-3 3 0,23-7 5 15,-23 7 1-15,20-13 8 0,-12 1 9 0,-2 1 0 0,0-4 3 16,-4-3 21-16,-2 0 2 16,0-1-7-16,0-3 2 0,-4 3-6 0,2-1-6 15,-2 1-9-15,0 1-9 16,0 3-17-16,-2-1-26 0,1 3-35 0,0 0-42 0,1 1-59 16,0 3-56-16,4 9-64 15,-6-15-105-15,6 15-179 0,-6-12-58 16,6 12-323-16,0 0-361 0</inkml:trace>
  <inkml:trace contextRef="#ctx0" brushRef="#br1" timeOffset="-168893.31">11053 13923 2906 0,'0'0'-7'16,"0"0"27"-16,0 0 2 0,0 0 8 0,0 0 26 15,0 0 35-15,0 0 18 16,0 0 12-16,0 0-6 0,0 0 0 0,0 0-7 0,40 36 7 15,-30-18 5-15,1 3 8 0,-2 2-1 0,-1 2-4 16,2 6-11-16,-2 3-9 16,-2-1-7-16,2 3 0 0,-3 2-9 0,-1 1-5 0,-4-1-17 15,-2 2 1-15,-2 0-3 16,-3-2-15-16,-3 0 2 0,-5 5-17 0,0-6-37 16,-6-1-48-16,-1 1-70 15,-5-1-96-15,-4-6-105 0,-3 2-229 0,-15 5-63 16,3-8 52-16,5-5-282 0,-1-2-183 0</inkml:trace>
  <inkml:trace contextRef="#ctx0" brushRef="#br2" timeOffset="-153087.16">1422 3182 1247 0,'0'-23'256'16,"0"23"-130"-16,0 0-43 0,0 0-4 0,0 0-4 15,0 0-6-15,0 0 19 0,0 0-18 0,0 0 4 0,0 0 12 16,0 0 17-16,0 0 17 16,0 0 10-16,0 0 9 0,0 0-18 0,0 0-8 15,0 0-12-15,0 0-8 16,0 0-8-16,0 0-9 0,0 0-10 0,7 47-3 0,-7-47-6 16,2 24-6-16,-2-10-4 15,0-14-8-15,-2 29 4 0,2-29-11 0,0 29 2 16,-1-12-6-16,1-17-2 15,-2 27-5-15,2-14 2 0,0-13-7 0,-2 23-4 16,2-23-29-16,-2 23-35 0,2-23-53 0,-2 16-55 0,2-16-65 16,0 0-135-16,-4 18-542 15,4-18-291-15</inkml:trace>
  <inkml:trace contextRef="#ctx0" brushRef="#br2" timeOffset="-152426.81">890 3517 2575 0,'0'0'-146'16,"0"0"19"-16,0 0 22 15,-20 3 17-15,20-3 15 0,0 0 22 0,0 0 25 16,0 0 12-16,0 0 14 16,0 0 19-16,-13 7 8 0,13-7 0 0,0 0-3 0,0 0 3 15,0 0 0-15,0 0 0 16,0 0 8-16,0 0-15 0,0 0 2 0,44 11 3 15,-44-11-8-15,29 5 11 0,-10-2 10 0,0-2-1 16,2 1 5-16,4 0-7 16,-2 0 1-16,2 0-1 0,2 2-1 0,5 0-2 0,-2-2-7 15,-1 1-3-15,0-1 1 16,4 0-3-16,-2 1-2 0,1 0 1 0,2-2-7 16,-1 4-6-16,2-4 7 15,-1 1-3-15,0 2-4 0,-1-2 0 0,2 0-3 0,-3-2 3 16,3 3 2-16,-3 0 4 15,-3-3 8-15,1 4 6 0,1-4 5 16,0 1-4-16,-1 3 6 0,-1-2 1 0,1-2-4 0,-3 2-7 0,-3-1 2 16,-4 1-5-16,4 1 8 15,-5-2 7-15,3 1 5 0,-6-2 10 0,1 2 5 16,-17-2-3-16,30 2-6 16,-14 0-2-16,-16-2-5 0,27 4-6 0,-12-4 0 15,-15 0-5-15,30 4-2 0,-17-4-5 16,-13 0 1-16,28 4-1 0,-16-3-1 0,-12-1-6 15,26 4 1-15,-14-2-1 0,-12-2-2 0,24 2 0 16,-24-2-1-16,19 3-1 16,-19-3-2-16,19 3 1 0,-19-3-4 0,19 1 3 0,-19-1-6 15,0 0-16-15,21 3-33 16,-21-3-51-16,0 0-53 0,17 0-65 0,-17 0-134 16,0 0-526-16,0 0-244 15</inkml:trace>
  <inkml:trace contextRef="#ctx0" brushRef="#br2" timeOffset="-151567.15">1368 3839 2440 0,'0'0'-172'16,"0"0"16"-16,0 0 13 0,0 0 12 0,0 0 11 0,0 0 11 16,0 0 6-16,0 0 3 15,0 0 0-15,0 0 5 0,0 0-4 0,0 0 2 16,0 0-13-16,0 0-189 0,0 0 96 16</inkml:trace>
  <inkml:trace contextRef="#ctx0" brushRef="#br2" timeOffset="-150626.93">1142 3965 816 0,'9'-10'15'0,"-9"10"10"0,0 0 6 0,0 0 3 16,0 0 1-16,0 0-3 0,0 0 18 15,0 0-2-15,0 0 10 0,0 0 9 0,0 0-1 16,0 0 6-16,0 0 16 16,0 0 0-16,0 0-3 0,0 0 0 0,-16-25 6 15,16 25-6-15,0 0 8 16,0 0-5-16,0 0 11 0,-22-3 6 0,22 3 1 0,0 0-10 15,-24 1-4-15,24-1-9 0,0 0 2 0,-31 4-7 16,31-4-9-16,-21 6-6 16,8-2-6-16,13-4-7 0,-21 8-5 0,9-1-4 0,12-7-4 15,-17 12-2-15,7-5-4 16,1 2-2-16,9-9-7 0,-11 16 2 0,4-7-1 16,7-9-6-16,-7 19-3 15,7-19 1-15,-4 21 5 0,4-21-8 0,2 19-1 16,-2-19-2-16,5 18 2 0,-5-18-6 15,9 16 6-15,-9-16-4 0,11 12-2 0,-11-12 0 16,15 12-1-16,-15-12 2 0,18 5-1 0,-18-5-1 16,17 4-3-16,-17-4 1 15,19-2-1-15,-19 2-5 0,0 0 3 0,25-10-7 0,-25 10-2 16,15-13-6-16,-5 4-5 16,-3-4 6-16,-7 13-2 0,12-23 0 0,-8 10 3 15,-4 13-6-15,10-24 8 16,-9 12 1-16,-1 12 7 0,7-22 15 0,-7 22 17 0,4-17-10 15,-4 17 4-15,4-15-2 0,-4 15-2 0,0 0-1 16,5-20-6-16,-5 20 1 16,0 0 11-16,0 0 22 0,0 0 6 0,0 0 2 15,0 0 1-15,0 0 0 0,0 0-2 16,0 0-6-16,0 0-4 0,5 52-3 0,-5-52-7 16,2 25-5-16,0-8 2 15,-2-2-3-15,0-15-7 0,5 30-25 0,-3-14-45 16,0-3-59-16,2 0-69 15,-4-13-74-15,8 19-167 0,-4-11-502 0,-4-8-325 16</inkml:trace>
  <inkml:trace contextRef="#ctx0" brushRef="#br2" timeOffset="-150157.15">1449 3882 2693 0,'0'0'-109'0,"0"0"10"15,0 0 8-15,2-16 15 16,-2 16 8-16,0 0 19 0,0 0 20 0,0 0 19 0,-20-10 24 16,20 10 21-16,0 0 21 15,0 0 33-15,-28 6 21 0,28-6 11 16,0 0 9-16,-25 13-9 0,15-7-14 15,10-6-8-15,-13 11-10 0,13-11-10 0,-13 11-7 0,13-11-9 16,-9 12-4-16,9-12-6 0,-7 13-7 0,7-13-4 16,0 0-11-16,0 0-12 15,11 23-16-15,-11-23-7 0,15 12-3 16,-5-5-2-16,-10-7 0 0,26 12 2 0,-14-7 0 16,2 1-3-16,-2-1 6 0,1 3 3 0,-13-8 4 15,21 15-2-15,-12-7 6 16,-1 0 7-16,-8-8 13 0,8 15 11 0,-8-15 3 15,4 19 11-15,-4-19 6 0,0 17 4 0,0-17-2 0,0 0 3 16,-12 27-4-16,4-19-5 16,8-8-4-16,-18 13-6 0,18-13-2 0,-20 10-9 15,11-6 0-15,9-4-6 16,-19 3-22-16,19-3-38 0,-19 0-44 0,19 0-51 0,0 0-55 16,-20-7-61-16,20 7-104 15,-11-12-179-15,11 12-323 0,0 0-197 0</inkml:trace>
  <inkml:trace contextRef="#ctx0" brushRef="#br2" timeOffset="-149937.25">1608 4045 2518 0,'17'0'-57'16,"-17"0"15"-16,0 0-1 0,24 0 18 0,-24 0 19 15,18-3 23-15,-18 3 12 0,23-1 2 0,-23 1-1 0,24-7 8 16,-24 7-2-16,23-3 0 16,-23 3-5-16,23-4-3 0,-23 4 6 0,20-3-47 15,-20 3-45-15,18-4-60 16,-18 4-63-16,0 0-103 0,16-6-351 0,-16 6 147 16</inkml:trace>
  <inkml:trace contextRef="#ctx0" brushRef="#br2" timeOffset="-149707.43">1728 3953 1945 0,'-9'-7'24'0,"9"7"5"0,0 0-5 16,0 0 15-16,0 0 36 15,0 0 22-15,0 0 5 0,0 0-5 0,0 0 0 16,0 0-14-16,0 0 1 16,0 0 1-16,13 41-7 0,-13-41 2 0,3 25-7 0,-1-12-9 15,-2-13-3-15,0 31-5 16,0-14-7-16,0-1 1 0,2 2-9 0,-2-1-4 15,3 1-7-15,-3-18-3 0,2 32 0 0,0-21-9 16,-2-11-24-16,2 25-32 16,-2-25-37-16,2 21-28 0,-2-21-54 0,5 15-55 0,-5-15-118 15,10 6-460-15,-10-6-93 16</inkml:trace>
  <inkml:trace contextRef="#ctx0" brushRef="#br2" timeOffset="-149217.39">1891 3837 2290 0,'8'-16'-29'15,"-8"16"22"-15,0 0-7 0,8-16-1 0,-8 16 7 0,0 0-6 16,8-8 5-16,-8 8 9 16,0 0 9-16,0 0 5 0,0 0 11 0,0 0 15 15,13 40 11-15,-11-25 7 16,0 0-3-16,0 2 2 0,-2 2-3 0,2 1-2 0,1-1-6 15,-1-1-3-15,-2 1 2 0,2 0-1 0,-2-2 4 16,2 2 2-16,0-1 6 16,-2-1 0-16,2 1-2 0,-2-18-5 0,0 24-2 15,0-24-1-15,0 21-2 0,0-21 10 16,0 18 6-16,0-18 1 0,0 0-7 0,0 16-3 16,0-16-9-16,0 0-1 15,0 0-6-15,0 0-4 0,0 0-6 0,0 0-4 16,0 0-1-16,0 0 2 0,0 0-12 15,23-42 6-15,-15 32-4 0,0-2-4 0,0-1 2 16,2 5-5-16,-1-2-2 0,5 1 2 0,-1-1-3 16,-1 3 2-16,4-1 0 15,1 2 2-15,-3 0 7 0,2 2 2 0,-16 4 1 16,27-4 5-16,-27 4 8 0,23 0-1 16,-23 0 3-16,17 7 6 0,-17-7 0 0,10 10 6 15,-10-10-1-15,2 14 0 16,-2-14-2-16,0 0-2 0,-18 27-5 0,7-20-4 0,-2 3-5 15,1-2-26-15,-3 1-37 0,0-3-57 16,2 2-62-16,-1-3-61 0,-4-1-77 16,18-4-159-16,-25 2-479 0,25-2-346 0</inkml:trace>
  <inkml:trace contextRef="#ctx0" brushRef="#br2" timeOffset="-145837.33">1049 3004 2617 0,'0'0'-179'15,"-18"-2"32"-15,18 2 14 0,0 0 14 0,0 0 20 0,0 0 17 16,0 0 2-16,-17-4 17 15,17 4 0-15,0 0 3 0,0 0 16 0,0 0-1 16,0 0 1-16,0 0 13 0,0 0 9 0,0 0-2 16,0 0 8-16,0 0 4 15,0 0 0-15,0 0 4 0,0 0 1 0,52-7-2 0,-52 7 1 16,23 0 4-16,-23 0-18 16,30 0-6-16,-30 0-19 0,34 0-9 0,-14 0-15 15,3 2 9-15,0-2 12 16,0 0 3-16,0 0 17 0,2 0 4 0,0 2 10 0,4-2 3 15,1 2 0-15,-1-2 4 0,-1 1 2 0,1-1-2 16,0 3-2-16,1-3-9 16,-1 1-17-16,0-1-7 0,2 2-10 0,-1-2 6 15,-1 0-3-15,1 0 16 16,0 0 16-16,-2 0 11 0,1-2 8 0,-1 2 12 0,-4 0 8 16,0 0 10-16,1-1 4 15,-1 1 2-15,1 0 3 0,-1 0-1 0,1-3-1 16,-2 3-7-16,-1 0-6 15,1 0 1-15,-2 0-5 0,1 3 6 0,1-3-10 0,-1 0 0 16,0 1 2-16,-1-1-5 0,-3 2-6 0,4-2 6 16,-1 2-1-16,1 0-3 15,-4-2-1-15,4 2-1 0,-4-1 13 0,4 2-15 16,-3-1 0-16,0 2 1 16,-2-4 1-16,-17 0 3 0,36 3-2 0,-21-1 6 15,2 0 5-15,-17-2 1 0,25 2-2 16,-25-2-1-16,24 1-3 0,-12 2-1 0,-12-3-3 15,19 1-1-15,-19-1 0 0,0 0-2 0,23 3 5 0,-23-3-1 16,0 0 1-16,19 1 0 16,-19-1 0-16,0 0 4 0,0 0 8 0,16 3 1 15,-16-3 11-15,0 0 2 16,0 0 6-16,0 0-1 0,0 0-1 0,16 3-10 16,-16-3-2-16,0 0-3 0,0 0-5 15,0 0 1-15,0 0-6 0,8 12 11 0,-8-12 7 16,0 0-12-16,0 0 8 15,2 17 5-15,-2-17-6 0,0 0 2 0,-2 23 4 16,2-23-4-16,-4 18-5 0,4-18-1 0,0 21 0 0,0-21-4 16,-2 25-1-16,2-25-12 15,0 29 5-15,0-12 2 0,2-2 0 0,-2 2 0 16,0 1-2-16,2 1-6 16,-2-2 3-16,2 2-7 0,-2-2 9 0,2 2-10 15,1 0 13-15,-3 0-12 0,2-2 4 16,-2 2 6-16,0 1-8 0,0-4 1 0,2 4 24 15,-2-1-8-15,0-2 11 0,0 2-17 0,2 0-2 16,-2-2-1-16,0 2 1 16,3 2 2-16,-1-2-2 0,-2 2-6 0,0 0 8 0,2-2-5 15,0 2-1-15,0-2 7 16,0 0-6-16,0 2-6 0,0-2 0 0,0 0 13 16,3 0-7-16,-3-2-7 15,0 1-2-15,2-1 7 0,-2 1-4 16,0-2-3-16,0 1 8 0,0 1 1 0,0-1-4 15,0-1-5-15,1 2 5 0,-1-3-4 0,0 0-1 16,0 0-3-16,1 3 11 0,1-3-10 0,-2-1 4 16,0 2 0-16,0 0-2 15,-2-16 6-15,4 26 3 0,-4-12 6 0,0-14 4 0,4 26 0 16,-4-12 3-16,0-14-5 16,2 23-10-16,-2-23 6 0,2 21 3 15,-2-21-12-15,0 18 9 0,0-18-4 16,-2 19-1-16,2-19-2 0,0 18 4 0,0-18 0 0,0 0-9 15,-6 17 0-15,6-17 5 0,-8 11-1 0,8-11 1 16,0 0 2-16,-18 10 1 16,18-10 2-16,-10 5 0 0,10-5 0 15,-17 7 0-15,17-7 3 0,0 0 7 0,-28 1-1 16,28-1 9-16,-20 4 2 0,20-4 8 0,-26 0 1 16,26 0-1-16,-27 2-3 15,27-2-5-15,-30-2-1 0,16 2-7 0,14 0 1 16,-39-2-6-16,18 2-1 0,-1-2 3 15,-1 2-6-15,0-1-1 0,-2-2 6 0,-3 2 0 16,1-2-2-16,-3 2-2 0,7-1 2 0,-5 0-2 16,1 0-1-16,4 2-3 15,-1-2-1-15,1 2-3 0,-1-2 2 0,2 2-5 0,-3-1 2 16,3 1-2-16,0-3 2 16,1 3-7-16,0-1 3 0,0 1-1 0,0 0 1 15,2-3 0-15,19 3-1 16,-38 3-1-16,21-3-1 0,-3 0 2 0,2 1 0 0,18-1-2 15,-34 3 1-15,17-2 2 0,17-1 0 0,-33 0-2 16,20 2-9-16,13-2 8 16,-29 0 2-16,15 2-4 0,14-2 1 0,-27 0 1 15,27 0 1-15,-28 2-2 0,13-2-1 16,15 0 3-16,-29 2 2 0,29-2-5 16,-29 2 1-16,29-2-1 0,-27 0 2 15,14 1 0-15,13-1 0 0,-27 0-2 0,27 0-4 16,-27 0 4-16,12 0 4 0,15 0-2 0,-30 0 0 0,14 3-1 15,16-3 4-15,-29 0 5 16,13 0 3-16,16 0 1 0,-28 0 3 0,13 1-3 16,15-1-1-16,-26 0-1 15,26 0-3-15,-29 0-1 0,15 0 1 0,14 0-2 0,-28 0 2 16,28 0-2-16,-30 0 2 16,16 0-3-16,14 0-4 0,-31 3 2 0,31-3 3 15,-36-3-2-15,18 3-4 16,18 0 1-16,-36 0 3 0,17 0-4 0,2-1 2 0,17 1-1 15,-35 1-1-15,16-1 3 0,1 3-5 0,18-3 3 16,-32 0 0-16,15 0-2 16,17 0 2-16,-31 1 2 0,16-1-2 15,15 0-1-15,-33 0 3 0,20 2-5 0,13-2 0 16,-28 2 3-16,28-2 0 0,-28 2-4 16,28-2 3-16,-23 0-2 0,23 0 5 15,-23 2-3-15,23-2 1 0,0 0 0 0,-24 2-1 16,24-2-2-16,-18 0 3 0,18 0-1 0,0 0 0 0,0 0 1 15,-25 0 0-15,25 0-1 16,0 0 1-16,0 0 0 0,-22-2-1 0,22 2 2 16,0 0-1-16,0 0-2 15,-16-8 2-15,16 8-4 0,0 0 2 0,-9-11 1 0,9 11 2 16,0 0-3-16,-4-16 0 16,4 16 1-16,0 0 0 0,-3-21-1 0,3 21 1 15,-3-17 3-15,3 17-3 16,0-20 0-16,0 20 1 0,0-25-2 0,0 25 1 0,0-27-2 15,0 11 1-15,0-3 0 0,0 19-2 0,0-36 2 16,0 17 0-16,0 0-1 16,0-2-1-16,-2 0-1 0,2 0-2 0,-2 0 2 15,2-2-6-15,-2 1 0 16,0 1-1-16,2-2 0 0,-2 2 1 0,-1-1 1 0,3 2 1 16,-2 1-2-16,2 0 3 15,0 0-3-15,0 19 4 0,0-33-1 0,0 14 1 16,2 5 1-16,-2 14-2 15,3-31 2-15,-1 14-2 0,-2 17-2 0,0-29-10 0,2 12-3 16,-2 17 2-16,-2-27-1 0,2 10 1 0,0 17 3 16,-2-26 0-16,-1 10 0 15,3 16 9-15,-4-30-7 0,2 18 4 0,2 12 1 0,-3-26 0 16,1 12 2-16,2 14-4 16,-2-21 3-16,2 21 1 0,0-22-5 15,0 22 7-15,-2-20-3 0,2 20 2 16,0-20 2-16,0 20-6 0,-3-19-2 0,3 19 3 15,-2-17 4-15,2 17-3 0,-4-18 0 0,4 18 3 0,-5-15-4 16,5 15 2-16,0 0 0 16,-4-21 3-16,4 21 1 0,0 0-2 15,-4-19-2-15,4 19-3 0,0 0 1 16,-3-17 1-16,3 17-1 0,0 0 1 0,-2-18-1 0,2 18 5 16,0 0-2-16,0-19 1 15,0 19-2-15,0 0 2 0,0 0-1 0,2-23 8 16,-2 23-6-16,0 0 0 15,3-17 0-15,-3 17 2 0,0 0-4 0,0 0 2 0,0 0 2 16,2-16-2-16,-2 16 0 0,0 0-4 0,0 0-4 16,0 0-4-16,0 0-3 15,6-16 11-15,-6 16-15 0,0 0 4 0,0 0 6 16,0 0-1-16,9-13 2 0,-9 13 12 16,0 0-3-16,0 0 2 0,0 0 5 0,11-12-4 15,-11 12 7-15,0 0-4 16,0 0-1-16,14-6-2 0,-14 6 0 0,0 0 3 15,25-3-3-15,-25 3-3 0,24-2 3 0,-24 2 4 16,26-3-5-16,-12 0 2 0,-14 3 1 16,26-1 0-16,-13-2 13 0,-13 3-13 0,27-3 2 15,-27 3-3-15,25-4 2 16,-25 4-2-16,22-2 3 0,-22 2-3 0,20-1 3 0,-20 1 1 16,23-5-7-16,-23 5 5 15,24-2-4-15,-9 1 2 0,-15 1 0 0,26-3-1 16,-26 3 3-16,33-1 2 15,-16-1-9-15,3 0 3 0,-5 0-2 0,6 1-1 0,-21 1 1 16,35-6-18-16,-20 5-36 0,-15 1-59 0,32 0-69 16,-20-2-118-16,1 0-522 15,-1 0-155-15</inkml:trace>
  <inkml:trace contextRef="#ctx0" brushRef="#br2" timeOffset="-144697.12">124 3627 2333 0,'0'0'-100'16,"0"0"25"-16,0 0 16 0,-18-4 21 0,18 4 19 16,0 0 13-16,0 0 12 0,0 0 9 15,0 0 5-15,0 0 7 0,0 0 13 0,0 0-1 16,0 0 15-16,0 0 4 16,0 0 6-16,0 0 3 0,0 0 16 0,0 0-8 15,0 0 4-15,0 0-22 0,0 0 8 16,0 0-2-16,0 0 0 0,0 0-1 0,0 0-4 15,0 0-3-15,0 0-4 0,0 0-4 0,0 0-5 16,58 10-5-16,-58-10-6 16,23 0 1-16,-23 0-1 0,27 1-6 15,-6-1-7-15,-6 3 1 0,-15-3-2 0,35 0-2 16,-18-3-2-16,-17 3 2 0,33 0-6 0,-15 0 0 16,-18 0-1-16,29 0 2 15,-17-1-3-15,-12 1-5 0,27 0-9 0,-27 0-13 0,17-4-25 16,-17 4-12-16,19-2-22 15,-19 2-13-15,0 0-2 0,0 0-24 0,0 0 2 16,11-7 4-16,-11 7 2 0,0 0 13 0,0 0 4 0,0 0 6 16,0 0 17-16,0 0 11 15,0 0 2-15,-38-22 0 0,38 22 7 0,-11-7 4 16,11 7 10-16,-14-9 10 16,14 9 13-16,0 0 9 0,-16-12 10 0,16 12 27 15,0 0-12-15,-13-10 14 0,13 10 9 16,-11-7-17-16,11 7 15 0,0 0 5 0,0 0-13 15,-15-7 5-15,15 7-8 0,0 0-1 0,-12-8-1 16,12 8 0-16,0 0 8 16,0 0 6-16,-14-8 7 0,14 8 6 0,0 0 5 0,0 0 2 15,0 0 5-15,0 0 4 16,0 0 4-16,-16-7-7 0,16 7-1 0,0 0-4 16,0 0-6-16,0 0-6 15,0 0-2-15,0 0-7 0,0 0-1 0,0 0-4 0,0 0 0 16,0 0 1-16,0 0 2 15,0 0 3-15,0 0-2 0,0 0-1 0,0 0-2 16,0 0-4-16,0 0-5 0,0 0-3 0,0 0 4 0,34 30-6 16,-34-30-1-16,18 10-2 15,-18-10-1-15,16 11 0 0,-3-6-4 0,-4 3 2 16,2 0-4-16,1-1-2 16,-12-7-2-16,15 13-2 0,-6-7-1 0,-9-6 1 15,16 13 0-15,-16-13-1 0,9 14 3 16,-9-14-2-16,6 14 3 0,-6-14-1 0,0 15 3 15,0-15-2-15,0 0-3 0,-11 26 3 0,3-16-6 16,-1 1-1-16,-3 1-15 0,3-2-32 16,-1 1-33-16,10-11-57 0,-23 19-54 15,16-8-57-15,-4-3-97 0,0 2-607 16,6-3-375-16</inkml:trace>
  <inkml:trace contextRef="#ctx0" brushRef="#br2" timeOffset="-143627.12">2630 3653 2745 0,'0'0'-142'0,"-18"0"29"0,18 0 34 16,0 0 27-16,0 0 23 0,0 0 26 0,0 0 24 15,0 0-10-15,0 0 15 16,0 0-5-16,0 0 10 0,0 0 2 0,0 0-4 16,0 0-5-16,0 0 3 15,0 0 0-15,0 0-7 0,0 0 7 0,0 0-2 0,0 0 11 16,0 0 0-16,0 0 4 15,0 0 5-15,0 0-6 0,0 0-2 0,0 0-5 16,0 0-2-16,61-7-3 0,-61 7-6 0,32 2 1 0,-16 0-2 16,4-2-2-16,1 2-1 15,0-2 0-15,2 1 0 0,1-1 1 0,1 3 0 16,1-3 1-16,-2 0 2 16,6 1 5-16,-2-1 6 0,1 3 3 0,-1-3 4 15,2 2 3-15,-5-2 4 0,-1 0-5 16,0 1 6-16,0-1-10 0,0 0-3 0,-3 0-3 15,-1 3-1-15,2-3-5 0,-3 1-2 0,-19-1 1 16,34 0-2-16,-20 2 3 16,-14-2 6-16,30 2-1 0,-30-2 2 0,26 0 2 15,-26 0 0-15,23 0 3 0,-23 0-5 16,21 2-1-16,-21-2-3 0,17 2-2 0,-17-2-5 16,0 0 1-16,22 0-3 15,-22 0-11-15,0 0-18 0,0 0-24 0,18 0-40 0,-18 0-52 16,0 0-55-16,0 0-66 15,0 0-128-15,0 0-554 0,0 0-340 0</inkml:trace>
  <inkml:trace contextRef="#ctx0" brushRef="#br2" timeOffset="-142967.08">2986 3523 2666 0,'0'0'-122'0,"0"0"12"0,-12-14 15 16,12 14 15-16,0 0 19 16,0 0 14-16,0 0 14 0,0 0 8 15,0 0 14-15,-13-10 17 0,13 10 21 16,0 0 16-16,0 0 16 0,0 0 0 0,0 0-7 0,0 0-1 16,0 0-4-16,0 0 3 15,0 0 1-15,0 0 3 0,0 0 5 0,0 0 3 16,0 0-13-16,0 0 3 15,0 0-7-15,0 0-7 0,0 0 0 0,0 0-3 16,21 47-6-16,-21-47-5 0,15 13-1 0,-6-4-1 0,1-2-13 16,2 2 7-16,0 0 0 15,-2-1 1-15,0 1-4 0,1-2-2 0,-11-7 0 16,15 16 3-16,-9-8 13 16,-6-8 14-16,9 15 14 0,-9-15 9 0,0 15 8 0,0-15-11 15,0 0-4-15,-13 25-6 16,6-16-7-16,7-9-3 0,-16 18-1 15,7-11-25-15,9-7-30 0,-19 16-31 0,10-11-38 0,9-5-52 0,-16 14-48 16,16-14-57-16,-15 9-131 16,10-5-446-16,5-4-140 0</inkml:trace>
  <inkml:trace contextRef="#ctx0" brushRef="#br2" timeOffset="-139136.99">2984 3259 2301 0,'0'0'-129'0,"0"0"15"0,0 0 18 16,0 0 16-16,0 0 25 15,0 0 15-15,0 0 21 0,0 0 22 16,0 0 15-16,0 0 13 0,0 0 24 16,0 0 24-16,0 0 5 0,0 0 17 0,0 0 10 0,0 0-5 15,0 0 5-15,0 0 5 16,0 0 0-16,0 0-2 0,0 0-9 0,0 0-6 15,0 0-8-15,0 0-6 0,0 0-10 0,0 0-2 16,0 0-11-16,11-22-6 16,-11 22-6-16,0 0-5 0,9-14-5 0,-9 14 1 0,8-9 0 15,-8 9 3-15,0 0-5 16,14-12-4-16,-14 12-6 0,11-9-2 0,-11 9-4 16,15-6-2-16,-15 6-3 0,13-5-1 15,-13 5-6-15,0 0 0 0,21-3-1 0,-21 3-3 16,0 0 0-16,0 0 1 0,25 10-2 0,-25-10 2 15,8 12-2-15,-8-12 1 16,4 14 1-16,-4-14-2 0,2 18 1 0,-2-18 0 0,0 19 1 16,0-19-3-16,-4 23 2 15,4-23 1-15,-8 23 0 0,4-10 0 0,0-1 0 16,-2 1-4-16,6-13 1 16,-11 19 1-16,4-9 0 0,7-10-1 0,-8 17-1 0,8-17 3 15,-8 15-5-15,8-15 6 16,-7 13-5-16,7-13 2 0,0 0 0 0,-8 15 2 15,8-15-1-15,0 0-1 0,0 0-4 0,0 0-1 16,0 0-4-16,0 0 0 16,0 0-2-16,0 0-2 0,0 0 4 0,0 0-1 0,0 0 0 15,0 0-1-15,0 0-1 16,25-46 0-16,-19 33-4 0,1 2-1 0,-1-3 1 16,3 1 3-16,-1 0 0 15,-2-3-1-15,6 1 3 0,-6 0 1 0,2-2-2 0,0 2 2 16,1-1 0-16,-1 1 2 15,1 0-2-15,-3-1 2 0,1 3 1 0,-1 0 2 16,0-1 2-16,0 3 3 0,-6 11 0 0,12-19 5 16,-12 19-2-16,6-17 0 0,-6 17 0 15,6-13-3-15,-6 13-1 0,0 0 1 0,6-16-2 16,-6 16 0-16,0 0-3 16,0 0 0-16,0 0 4 0,0 0 0 0,0 0 0 15,0 0-1-15,0 0 0 0,0 0 3 16,0 0 1-16,0 0 5 0,0 0 6 0,0 0 10 15,0 0 3-15,-26 44 5 0,26-44 1 0,-6 17 1 16,6-17-7-16,-4 21 9 16,4-21-2-16,-4 24-2 0,4-24-3 0,0 20-2 0,0-20-3 15,2 23-4-15,-2-23 0 16,4 22-4-16,0-10-1 0,3-1-1 0,2-1-2 16,-1 0-6-16,0 1 2 15,3-1-6-15,-11-10-44 0,19 16-40 0,-8-9-71 16,1-4-96-16,-12-3-186 0,20 7-219 15,-20-7-286-15,14 1-355 0</inkml:trace>
  <inkml:trace contextRef="#ctx0" brushRef="#br2" timeOffset="-134257.02">194 3183 2611 0,'0'0'-221'0,"0"0"18"0,0 0 15 0,0 0 17 15,9-17 17-15,-9 17 15 16,0 0 10-16,0 0 15 0,0 0 19 0,0 0 14 0,0 0 14 16,0 0 17-16,0 0 14 15,0 0 12-15,0 0 10 0,0 0 7 0,0 0 10 16,0 0 3-16,0 0 3 0,0 0 5 0,0 0-1 15,0 0 3-15,0 0-2 0,0 0 2 16,0 0 0-16,0 0 0 0,0 0 2 0,0 0 2 16,0 0-1-16,0 0 9 15,0 0 1-15,0 0 6 0,0 0 15 0,0 0-6 16,0 0-1-16,4-17 2 16,-4 17 11-16,0 0-13 0,0 0-4 0,0 0-1 0,0 0 1 15,0 0-4-15,0 0 0 16,0 0 3-16,0 0-3 0,0 0 3 0,0 0-4 15,0 0-6-15,0 0 6 0,0 0-3 0,0 0 3 0,0 0 9 16,0 0-11-16,0 0-3 16,0 0 3-16,0 0-6 0,0 0 8 15,0 0 0-15,0-19-12 0,0 19 6 16,0 0 2-16,0 0-16 0,0 0-8 0,0 0 20 16,0 0-12-16,3-16-2 0,-3 16-5 15,0 0 5-15,0 0 8 0,0 0 1 0,0 0 2 16,0 0 0-16,0 0 6 15,0 0-2-15,0 0-4 0,0 0 1 0,4-16 6 16,-4 16-5-16,0 0-6 0,0 0 2 16,0 0 4-16,0 0-1 0,0 0-11 0,0 0 5 15,0 0-8-15,0 0 2 0,0 0-6 0,0 0 3 16,0 0 7-16,0 0 10 16,0 0-15-16,0 0 3 0,0 0 4 0,0 0-5 0,0 0-3 15,0 0 3-15,0 0 3 16,0 0-9-16,0 0 5 0,0 0 1 0,-11 48 0 15,11-48-3-15,0 0 1 0,-2 22-2 0,2-22 6 0,0 15-1 16,0-15-4-16,0 0 3 16,0 25 3-16,0-25-4 0,2 13-6 0,-2-13-1 15,0 0 4-15,4 20-2 16,-4-20-3-16,0 0 0 0,3 15-1 0,-3-15 4 16,0 0-3-16,4 13 6 0,-4-13-8 15,0 0 5-15,0 0-2 0,0 0-1 0,7 13 3 16,-7-13-3-16,0 0 2 0,0 0-6 0,0 0 7 15,0 0-6-15,0 0 2 16,0 0 0-16,0 0-2 0,0 0-5 0,0 0 7 16,0 0-3-16,0 0 4 0,29-20-7 15,-29 20 2-15,0 0 4 0,9-14 5 0,-9 14-9 16,0 0-4-16,9-15 10 16,-9 15-8-16,7-12 1 0,-7 12-2 0,0 0 6 0,6-17-2 15,-6 17 0-15,0 0 0 16,5-15-9-16,-5 15 8 0,0 0 2 0,9-15-2 15,-9 15 2-15,0 0 2 0,5-14 0 0,-5 14-6 16,0 0 3-16,0 0 4 0,6-14-4 16,-6 14 9-16,0 0-4 0,0 0 2 0,0 0-3 15,5-18 4-15,-5 18-1 16,0 0 0-16,0 0 7 0,0-17-13 0,0 17 10 16,0 0-8-16,0 0 1 0,2-17 7 15,-2 17 2-15,0 0 2 0,0 0 1 16,0 0 10-16,0 0-4 0,4-17 3 15,-4 17 4-15,0 0-7 0,0 0 1 0,0 0-2 16,0 0-1-16,0 0-5 0,0 0-2 16,0 0 0-16,0 0-6 0,0 0-2 0,0 0 2 15,0 0-2-15,0 0 2 0,0 0 1 0,0 0-4 16,0 0 1-16,0 0-3 16,0 0 0-16,0 0-1 0,0 0 3 0,0 0 1 0,0 0-1 15,0 0 0-15,0 0 0 16,0 0 0-16,0 0 4 0,0 0 7 0,0 0 5 15,0 0 7-15,0 0 1 0,0 0 2 0,0 0-6 16,0 0-2-16,0 0-4 0,0 0 0 16,0 0 1-16,-6 53-4 0,6-53 1 0,0 0-2 15,0 0-1-15,0 0 0 16,2 19 0-16,-2-19-1 0,0 0-2 0,0 0 0 16,0 17 3-16,0-17-3 0,0 0 2 15,4 13-2-15,-4-13 0 0,0 0 0 0,0 0-1 16,2 19 4-16,-2-19 0 15,0 0 4-15,5 14 0 0,-5-14 3 0,0 0 0 16,3 15 5-16,-3-15-6 0,0 0 0 0,4 14-1 0,-4-14 0 16,0 0-4-16,0 0 2 15,7 15-4-15,-7-15 1 0,0 0-3 0,6 13 0 16,-6-13-2-16,0 0 2 16,0 0-3-16,4 13 1 0,-4-13-1 0,0 0-6 0,8 12 1 15,-8-12-21-15,0 0-42 16,0 0-78-16,6 13-89 0,-6-13-234 0,0 0-181 15,0 0-203-15,0 0-189 0</inkml:trace>
  <inkml:trace contextRef="#ctx0" brushRef="#br2" timeOffset="-127937.18">4803 3063 2385 0,'0'0'-117'0,"0"0"33"0,0 0 20 0,0 0 32 0,0 0 28 16,0 0 19-16,-9-14 20 15,9 14 14-15,0 0 5 0,0 0 13 0,0 0 8 16,0 0 10-16,0 0 14 15,0 0 4-15,0 0 5 0,0 0 2 0,0 0 1 0,0 0-6 16,0 0 0-16,0 0-11 0,0 0-7 16,0 0-10-16,0 0 3 0,0 0-4 15,0 0-6-15,0 0 0 0,0 0-6 0,0 0-8 16,0 0-1-16,0 0-4 0,0 0 2 16,34 29 3-16,-34-29 5 0,12 20-5 0,-3-8-2 15,0 1-2-15,-3-2-4 16,2 2-4-16,0 2-5 0,2 1-4 0,-2-3-3 15,0 2-9-15,1 0 2 0,-3-2-1 0,2 1-7 0,-1 0 1 16,-1-1-7-16,1-4-17 16,-7-9-30-16,8 18-33 0,-8-18-37 15,10 15-49-15,-10-15-50 0,10 10-60 16,-10-10-96-16,6 3-148 0,-6-3-381 0,0 0-263 0</inkml:trace>
  <inkml:trace contextRef="#ctx0" brushRef="#br2" timeOffset="-127677.2">4993 3159 2544 0,'-2'-24'-89'0,"2"24"28"16,0-18 18-16,0 18 31 15,0 0 29-15,0-21 20 0,0 21 22 0,0 0 10 16,-2-18 9-16,2 18 11 16,0 0-2-16,0 0-3 0,0 0 5 0,-24 0-4 0,24 0 3 15,0 0-9-15,-25 20-6 16,14-13-7-16,1 5-7 0,-1-1-7 0,1 2-3 15,-1 1-8-15,-2 3-1 0,3-2-6 0,0 0-2 0,1 0-6 16,-4 2 0-16,3 1-3 16,-1-3-9-16,1 0-5 0,1 1-21 0,-2-3-20 15,5 0-29-15,-4-1-36 16,10-12-34-16,-14 19-35 0,8-9-46 0,6-10-82 16,-8 13-547-16,4-9-179 0</inkml:trace>
  <inkml:trace contextRef="#ctx0" brushRef="#br2" timeOffset="-127347.16">5145 3096 2368 0,'0'0'-92'0,"9"-14"27"0,-9 14 12 0,0 0 26 15,0 0 19-15,0 0 13 16,0 0 15-16,0 0 23 0,0 0 6 0,0 0 6 16,0 0 8-16,0 0 5 15,-23 41 8-15,16-30 0 0,7-11-5 0,-10 25-6 0,8-10-8 16,-3-2-2-16,5-13-10 15,-6 27-4-15,6-14-7 0,0-13-21 0,6 25-34 16,-1-12-43-16,1-1-43 0,2-1-52 0,-8-11-59 16,19 15-120-16,-10-8-312 0,2-4 126 15</inkml:trace>
  <inkml:trace contextRef="#ctx0" brushRef="#br2" timeOffset="-127027.03">5391 3138 1935 0,'0'0'24'16,"4"-18"23"-16,-4 18-6 16,0 0 24-16,0-18 7 0,0 18 23 0,0 0 25 15,-10-17 2-15,10 17 3 0,0 0-3 16,-20-5 2-16,20 5-7 0,0 0-2 0,0 0-8 16,0 0-12-16,-29 8-7 15,29-8-10-15,0 0-6 0,-13 15-6 0,13-15-10 16,0 0-7-16,0 20-4 0,0-20-5 15,0 0-5-15,13 23-2 0,-13-23-2 0,13 16-4 16,-7-8-3-16,-6-8-3 0,12 19-4 0,-4-11 0 16,-8-8-2-16,12 15 1 15,-12-15-6-15,8 17 3 0,-8-17-2 0,4 13-3 0,-4-13-4 16,0 0-9-16,-2 20-34 16,2-20-46-16,0 0-58 0,-8 16-73 0,8-16-85 15,-4 6-167-15,4-6-402 16,0 0-227-16</inkml:trace>
  <inkml:trace contextRef="#ctx0" brushRef="#br2" timeOffset="-126837.09">5636 3025 2705 0,'0'0'-12'15,"0"0"5"-15,28 8 1 0,-28-8 3 0,8 11 15 16,-8-11-2-16,6 21 9 15,-3-9-2-15,0 3-7 0,-3-15 0 0,0 32 2 0,-3-15 2 16,-2 2-14-16,-1-1-13 0,0 2-38 0,0 2-61 16,-7-1-96-16,0 0-180 15,-2-1-248-15,-5 1 141 0</inkml:trace>
  <inkml:trace contextRef="#ctx0" brushRef="#br2" timeOffset="-126437.23">4779 3541 1809 0,'0'0'-48'0,"0"0"9"0,0 0 7 16,22-23 14-16,-22 23 13 16,0 0 13-16,27-3 19 0,-27 3 11 0,28-2 24 0,-10 2 31 15,4 2-5-15,-1-2 9 16,2 0-1-16,0 2-5 0,5-1 1 0,2 1-11 15,3 1-6-15,-1-2-4 0,2 2-17 0,0-2 7 16,-1 1-11-16,-1 0-4 0,3 0-34 16,-6 0-4-16,0 0-12 0,-1-1-12 15,-5 1-46-15,-3 0-28 0,-2 1-32 16,0-2-36-16,-18-1-57 0,21 0-463 0,-13 2 84 16</inkml:trace>
  <inkml:trace contextRef="#ctx0" brushRef="#br2" timeOffset="-125896.95">4862 3696 1877 0,'0'0'-57'16,"0"0"19"-16,0 0 16 0,0 0 17 0,0 0 18 16,0 0 18-16,0 0 0 15,0 0 26-15,0 0 4 0,0 0 5 0,0 0-7 0,-20 25-1 16,20-25-2-16,-6 21 2 15,4-8-4-15,-2 2-11 0,4-15-9 0,-6 31 1 16,4-15-5-16,-1 0-1 0,3 1-3 0,0-17 4 0,0 34-9 16,0-18 0-16,3-1 1 15,1 0-3-15,0-2-2 0,-4-13-6 0,10 26 1 16,-3-17 0-16,2 2 0 16,-9-11-2-16,16 16-5 0,-5-11-4 0,-11-5 2 0,17 7 3 15,-17-7-2-15,19 4 2 16,-19-4 3-16,0 0-8 0,28-9-2 0,-18-1 10 15,-10 10-8-15,16-23 14 0,-6 9 5 0,0-5 19 16,-2-3 13-16,1 1 14 16,-3 0 7-16,1 1 6 0,-1 3 1 0,-2-3-4 0,1 5-6 15,-1-2-8-15,0 2-9 16,0 2-3-16,-4 13-13 0,4-23-17 0,-4 23-30 16,6-18-37-16,-6 18-43 15,5-15-45-15,-5 15-43 0,0 0-52 0,3-17-120 0,-3 17-419 16,0 0-63-16</inkml:trace>
  <inkml:trace contextRef="#ctx0" brushRef="#br2" timeOffset="-125637.16">5226 3751 2301 0,'0'0'-25'0,"0"0"13"0,0 0 16 0,0 0 19 16,0 0 7-16,0 0 10 16,0 0 7-16,0 0 1 0,0 0 1 0,-39 21-1 0,39-21-2 15,-12 19 3-15,6-9 2 16,6-10 3-16,-11 24 2 0,7-12-9 0,4-12 1 16,-5 25-10-16,5-25-11 15,-2 25-25-15,2-25-27 0,2 20-30 0,3-9-49 0,-3-1-37 16,-2-10-53-16,7 15-116 15,-7-15-365-15,6 8 86 0</inkml:trace>
  <inkml:trace contextRef="#ctx0" brushRef="#br2" timeOffset="-125306.97">5397 3768 2010 0,'0'0'-11'0,"0"0"30"0,0 0-11 15,0 0 0-15,0 0 19 0,0 0 16 0,0 0 15 16,0 0 5-16,0 0 0 16,0 0-7-16,0 0 5 0,-55 17 7 0,55-17 1 0,-12 10-3 15,12-10-7-15,-7 11-5 16,7-11-4-16,0 0-2 0,-2 19-11 0,2-19-2 16,0 0-1-16,11 21-7 15,-11-21-1-15,10 14-5 0,-1-5 1 0,-1 3-5 0,2-4-1 16,0 6-2-16,-2-3 1 15,-2 2-1-15,2-2-3 0,-1 1-1 0,-7-12 1 16,8 22-3-16,-5-12 2 0,-3-10 4 0,0 20 3 0,0-20-2 16,-3 19 0-16,3-19-1 15,-10 18-20-15,10-18-39 0,-11 13-37 0,11-13-45 16,-12 10-38-16,4-9-82 16,8-1-542-16,0 0-94 0</inkml:trace>
  <inkml:trace contextRef="#ctx0" brushRef="#br2" timeOffset="-125077.25">5541 3770 2380 0,'26'8'-24'0,"-26"-8"-4"16,10 7 1-16,-10-7-1 15,10 13 31-15,-10-13 29 0,10 19 11 0,-6-9 3 0,-4-10 4 16,2 23-3-16,0-10 6 15,-2-13 9-15,0 25 3 0,0-25-4 0,-2 27 4 16,2-14-12-16,0-13-4 0,-4 25-10 0,2-13-25 0,2-12-45 16,-5 20-28-16,0-8-55 15,5-12-44-15,-4 15-79 0,4-15-499 0,-2 12-6 16</inkml:trace>
  <inkml:trace contextRef="#ctx0" brushRef="#br2" timeOffset="-124777.09">6084 3532 2191 0,'0'0'34'0,"0"0"9"0,0 0 19 0,0 0 11 16,12-9 11-16,-12 9-8 15,0 0 1-15,0 0-3 0,14-6-5 0,-14 6-10 16,0 0-7-16,16-6-11 0,-16 6-4 16,0 0-13-16,19-6-35 0,-19 6-62 0,0 0-55 15,21-6-54-15,-21 6-79 16,8-7-470-16,-8 7-1 0</inkml:trace>
  <inkml:trace contextRef="#ctx0" brushRef="#br2" timeOffset="-124636.99">6112 3423 2191 0,'-14'-8'23'15,"14"8"16"-15,0 0-1 16,0 0 7-16,-10-10-5 0,10 10-14 0,0 0 3 0,0 0 1 16,0 0-19-16,0 0-16 15,0 0-21-15,31-16-33 0,-31 16-25 0,21-5-39 16,-21 5-90-16,23-6-408 15,-12 2 158-15</inkml:trace>
  <inkml:trace contextRef="#ctx0" brushRef="#br2" timeOffset="-124217.22">6928 2966 1880 0,'6'-17'23'0,"-6"17"8"0,0 0-14 16,0 0 4-16,0 0 17 15,0 0 34-15,0 0 10 0,0 0 13 0,0 0-3 16,0 0 6-16,0 0 1 16,0 0 11-16,0 0 1 0,-6 65 2 0,4-49-6 0,2 0-13 15,-2 3-5-15,2 0-13 16,-2 0-2-16,2 1-9 0,0-2-10 0,0 3-5 15,0-1-5-15,0-1-3 0,-2-3-21 0,2-16-41 16,2 35-53-16,-2-22-64 0,0 0-69 16,0-13-133-16,-4 24-525 0,4-15-219 0</inkml:trace>
  <inkml:trace contextRef="#ctx0" brushRef="#br2" timeOffset="-123876.9">6579 3378 2545 0,'0'0'-84'16,"0"0"11"-16,0 0 6 0,0 0 11 0,0 0 14 15,0 0 10-15,0 0 10 0,0 0 3 16,0 0 8-16,0 0 11 0,46 7 19 16,-46-7 15-16,32 2 25 0,-13-2 21 0,5 0 15 0,-4 0 2 15,6 2-21-15,3-2 2 16,1 0 4-16,0 2-6 0,1-2-5 0,-1 0-12 16,-2 2-4-16,-3-2-4 15,0 0-7-15,-4 0-12 0,1 0-26 0,-4 0-34 0,0 2-31 16,-18-2-46-16,29 2-37 15,-29-2-34-15,24 0-59 0,-24 0-514 0,12 1-32 16</inkml:trace>
  <inkml:trace contextRef="#ctx0" brushRef="#br2" timeOffset="-123286.89">6665 3557 2117 0,'-6'-14'-81'0,"6"14"25"15,0 0 19-15,0 0 23 16,-11-13 23-16,11 13 25 0,0 0 35 0,0 0 18 16,-19-2 5-16,19 2-4 15,0 0-8-15,0 0 1 0,-30 10-2 0,30-10-6 0,-16 9-11 16,5-1 0-16,11-8-7 16,-19 17-4-16,13-11-7 0,6-6 0 0,-15 20-7 15,11-10 1-15,4-10-4 16,-6 17-6-16,6-17 0 0,-2 19 0 0,2-19-6 0,0 0 0 15,2 23-4-15,-2-23-1 0,8 14-1 16,-8-14-6-16,10 7-6 0,-10-7-3 16,0 0-9-16,17 7-9 0,-17-7-7 0,0 0-3 0,0 0-10 15,0 0 4-15,32-14-1 16,-32 14 5-16,10-14 5 0,-2 4 3 0,-8 10 12 16,8-24 9-16,-2 12 9 15,-6 12 12-15,6-20 10 0,-6 20 11 0,6-19 6 0,-6 19 6 16,5-16 1-16,-5 16-7 15,0 0 6-15,6-13 5 0,-6 13 3 0,0 0 2 16,0 0 1-16,0 0-7 0,0 0-4 0,0 0-2 16,0 0-7-16,11 38-6 0,-11-38-1 15,2 23-7-15,-2-23-11 0,2 20-23 0,0-8-44 16,-2-12-54-16,4 17-57 16,-2-7-58-16,-2-10-83 0,5 11-638 0,-5-11-352 15</inkml:trace>
  <inkml:trace contextRef="#ctx0" brushRef="#br2" timeOffset="-122937.27">6849 3524 2756 0,'0'0'-90'15,"0"0"14"-15,0 0 4 0,5-13 15 0,-5 13 10 0,0 0 15 16,0 0 32-16,0 0 21 15,0 0 16-15,0 0 22 0,0 0 10 0,0 0 11 16,-39 4 4-16,39-4-2 0,0 0-5 0,0 0-9 16,0 0-6-16,-20 15-4 0,20-15-8 15,0 0-6-15,0 0-9 0,-2 17-9 0,2-17-19 16,0 0-7-16,0 0-10 16,18 19-1-16,-18-19 8 0,13 16-6 0,-13-16-2 15,13 15 1-15,-7-7 2 0,-6-8 4 16,11 18 5-16,-11-18 7 0,8 18 16 0,-6-9 31 15,-2-9 8-15,2 19 2 0,-2-19-1 16,0 0-7-16,-4 26-5 0,4-26-5 16,-8 12-4-16,8-12-12 0,-13 10-27 0,13-10-45 0,0 0-56 15,-17 6-50-15,17-6-48 16,-9 0-62-16,9 0-114 0,0 0-426 0,0 0-109 16</inkml:trace>
  <inkml:trace contextRef="#ctx0" brushRef="#br2" timeOffset="-122747.16">6964 3608 2463 0,'21'2'-25'16,"-21"-2"-1"-16,19 0 2 16,-19 0-10-16,19 0 13 0,-19 0 1 15,21-2-28-15,-21 2-8 0,19-2-22 0,-19 2-7 16,17-4-3-16,-17 4-1 0,17-4-2 0,-17 4-33 15,0 0-70-15,15-7-278 0,-15 7 362 0</inkml:trace>
  <inkml:trace contextRef="#ctx0" brushRef="#br2" timeOffset="-122547.38">7088 3549 1378 0,'0'0'19'15,"0"0"14"-15,0 0 4 0,0 0 16 0,0 0 1 0,0 0 17 16,0 0 9-16,0 0 22 15,0 0-2-15,-23 23 4 0,23-23 5 0,-2 15-13 16,2-15-16-16,-2 19 12 0,2-19-12 0,-2 21-5 0,2-21-2 16,0 26-14-1,0-26-6-15,0 24-7 0,0-24-5 0,0 21-11 16,0-21-23-16,4 19-33 0,-4-19-42 16,4 17-43-16,-1-9-50 0,-3-8-89 0,0 0-458 0,6 9 38 15</inkml:trace>
  <inkml:trace contextRef="#ctx0" brushRef="#br2" timeOffset="-122026.83">7169 3495 2071 0,'4'-24'-24'0,"-4"24"19"0,0 0 7 15,4-14 15-15,-4 14 10 0,0 0 11 0,0 0-3 16,7-13 2-16,-7 13 22 15,0 0 22-15,0 0 19 0,0 0 3 0,0 0-2 16,0 0-4-16,0 0-7 0,0 0-11 0,9 40-2 0,-9-40-12 16,0 21-5-16,0-21-12 15,-3 25-1-15,3-25-2 0,-2 27-7 0,2-12-1 16,-2 0-2-16,2-15-5 16,0 30-2-16,0-16-6 0,0-14-3 0,-2 29 1 15,2-29-4-15,0 22 1 0,0-22 5 16,0 20-9-16,0-20 4 0,0 16-1 0,0-16 4 15,0 0 0-15,-2 16-3 0,2-16 0 0,0 0-3 0,0 0-3 16,0 0-1-16,0 0-4 16,0 0-1-16,0 0-2 0,0 0-6 0,0 0 2 15,0 0 0-15,27-46-6 16,-23 36 0-16,4 1-1 0,-8 9 0 0,16-19-3 16,-8 11 0-16,-8 8 4 0,19-15-5 15,-10 9 7-15,-9 6-2 0,21-9-1 0,-21 9 3 16,19-6-3-16,-19 6 3 15,19-1 1-15,-19 1 2 0,0 0 3 0,26 3 7 0,-26-3 5 16,12 9 14-16,-12-9 9 0,9 12 17 0,-9-12 13 16,0 0 9-16,2 19 3 15,-2-19-4-15,0 0-6 0,0 0-7 0,-9 23-2 16,9-23-6-16,-10 10-13 0,10-10-29 16,0 0-35-16,-20 7-52 0,20-7-76 0,-10 3-63 15,10-3-102-15,-14-3-186 16,14 3-412-16,0 0-311 0</inkml:trace>
  <inkml:trace contextRef="#ctx0" brushRef="#br2" timeOffset="-118936.83">8774 3073 2652 0,'0'0'-71'16,"-18"-4"38"-16,18 4 17 0,-16-4 28 0,16 4 22 15,0 0 6-15,-26-2 3 0,26 2-5 0,0 0-5 0,-25 4 2 16,25-4-5-16,-17 11 6 16,6-4 10-16,11-7 7 0,-16 20 4 15,7-8-3-15,0-1-7 0,3 2 2 16,0 1-9-16,2 1-3 0,4-15 1 0,-7 27-8 0,5-16-4 16,2-11-2-16,-2 21-3 15,2-21 0-15,2 20-2 0,-2-20 0 0,4 14-5 16,-4-14 2-16,9 12-4 15,-9-12-6-15,12 6-14 0,-12-6-11 0,18 1-1 0,-18-1-3 16,0 0 2-16,27-11 2 0,-16 3 0 0,-11 8 10 16,19-19 10-16,-9 5 17 15,-1 1 9-15,-1 2 19 0,1-2 17 0,-5-2 12 0,2 3 6 16,-6 12 9-16,8-23 5 16,-4 14 5-16,-4 9 0 0,8-15 0 0,-8 15-10 15,6-14-5-15,-6 14-3 16,0 0 0-16,0 0-8 0,0 0-7 0,0 0-4 0,0 0-7 15,0 0-7-15,0 0-2 0,14 34-6 0,-14-34-12 16,2 21-18-16,-2-21-27 16,7 22-31-16,-7-22-51 0,4 16-47 15,0-6-59-15,1-3-56 0,-5-7-80 0,10 12-141 16,-3-9-114-16,-7-3-238 0,10 7-166 0</inkml:trace>
  <inkml:trace contextRef="#ctx0" brushRef="#br2" timeOffset="-118576.86">9021 3157 2345 0,'11'-18'-83'0,"-11"18"22"0,6-12 21 0,-6 12 26 0,7-14 17 16,-7 14 17-16,0 0 39 16,0 0 31-16,0 0 17 0,0 0 15 0,0 0 7 15,-20-15 1-15,20 15 4 16,0 0-13-16,0 0-7 0,0 0-8 0,0 0-13 0,-37 22-12 15,37-22-5-15,-12 14-10 0,12-14-6 0,-4 15-10 16,4-15-10-16,-2 17-11 16,2-17-15-16,0 0-9 0,6 25-7 0,-6-25-4 15,10 19 3-15,-6-9-5 0,2 0 6 16,-6-10-4-16,8 19 1 0,-3-6 3 0,-5-13-1 16,6 20 5-16,-2-10 1 15,-4-10 9-15,2 21 12 0,-2-21 6 16,0 0 2-16,-8 25 5 0,8-25-1 0,-11 13 0 15,11-13-2-15,-14 12-3 0,14-12-4 0,-18 5-2 16,18-5-11-16,-14 4-30 0,14-4-56 0,0 0-55 16,0 0-60-16,-26-12-62 15,26 12-102-15,-6-13-585 0,6 13-350 0</inkml:trace>
  <inkml:trace contextRef="#ctx0" brushRef="#br2" timeOffset="-118376.86">9239 3269 2855 0,'18'2'31'15,"-18"-2"14"-15,26 4-4 0,-26-4-4 16,26 2-2-16,-13-2-6 0,-13 0 1 16,28 0-12-16,-28 0-32 0,26 0-39 15,-10 0-12-15,-16 0-25 0,23-2-3 0,-23 2-15 16,21-2-33-16,-10-2-42 15,-11 4-93-15,14-6-385 0,-14 6 102 0</inkml:trace>
  <inkml:trace contextRef="#ctx0" brushRef="#br2" timeOffset="-118167.09">9402 3159 2144 0,'0'0'157'0,"0"0"-12"0,-10-12-23 0,10 12-8 15,0 0-12-15,0 0-11 16,0 0-5-16,0 0-7 0,0 0-1 0,0 0-6 0,0 0-4 15,-2 42 4-15,2-42-2 0,-2 23-2 0,2-23-8 16,0 29-8-16,-2-14-2 16,0 2-9-16,2-17-1 0,-2 30-15 0,4-16-17 15,-2-14-22-15,0 24-31 16,0-24-42-16,0 24-40 0,2-14-37 0,-2-10-32 16,0 0-46-16,8 20-116 0,-2-17-421 15,-6-3-75-15</inkml:trace>
  <inkml:trace contextRef="#ctx0" brushRef="#br2" timeOffset="-117726.85">9542 3114 2251 0,'6'-15'-15'0,"-2"1"33"15,-4 14 10-15,7-18 14 0,-7 18 10 0,7-11 3 0,-7 11 4 16,0 0-4-16,0 0 6 16,0 0 13-16,8-12 5 0,-8 12 5 0,0 0 2 15,0 0-6-15,0 0-6 16,0 0-9-16,2 41-7 0,-2-41-8 0,2 29-4 0,-2-11-3 15,0-1-4-15,2 2-3 0,-2 0-2 16,0 0-6-16,0-2-5 0,0 2 4 16,0-19-6-16,2 33 0 0,-2-17-2 0,0-16-3 15,0 26-3-15,0-15 2 0,0-11 0 16,0 21 1-16,0-21 9 0,0 17-1 16,0-17 2-16,0 0-2 0,0 0-3 15,0 0 0-15,0 0-12 0,0 0-8 0,0 0-8 16,0 0-4-16,0 0-7 0,0 0-6 15,0 0 0-15,0 0 5 0,0 0-6 0,22-49 0 16,-22 49 0-16,10-14 4 0,-2 9 1 0,-8 5 5 16,17-7 2-16,-17 7-4 15,18-6 5-15,-18 6 11 0,0 0 13 0,26 7 18 16,-26-7 16-16,16 13 9 0,-10-5 12 16,-6-8 11-16,4 19 2 0,-4-19 2 0,0 19 0 15,0-19-4-15,-6 19-5 16,6-19-8-16,-10 19-7 0,10-19-7 0,-16 17-17 0,8-9-34 15,8-8-46-15,-15 9-66 0,15-9-81 0,0 0-71 16,-19 4-151-16,19-4-168 16,0 0-279-16,0 0-218 0</inkml:trace>
  <inkml:trace contextRef="#ctx0" brushRef="#br2" timeOffset="-117317.06">9950 2997 2562 0,'0'0'-90'0,"0"0"9"16,0 0 6-16,0 0 18 15,0 0 15-15,0 0 6 0,0 0 9 0,5 62 9 0,-3-44 10 16,0-1 16-16,-2 3 17 0,2 1 25 15,-2 3 9-15,0-1 7 0,-2 1 1 16,-2 3-9-16,2-1-10 0,-5 0-13 0,-1 2-7 0,-5-2-10 16,-4 1-43-16,0-2-43 15,-4 1-44-15,-2-1-59 0,-2 0-126 0,-5 3-312 16,-8-6 179-16</inkml:trace>
  <inkml:trace contextRef="#ctx0" brushRef="#br2" timeOffset="-116646.83">8447 3002 1760 0,'-4'-20'-12'0,"4"20"27"0,0 0 0 15,0 0 11-15,0 0 28 16,0 0 22-16,-8-14 15 0,8 14 20 0,0 0 20 0,0 0 13 15,0 0 1-15,0 0-2 0,-26 25 1 0,18-14-8 16,2 5-10-16,-1 1-7 16,1 2-13-16,-2 3-12 0,2 2-10 0,-2-2-9 0,2 5-6 15,0-3-8-15,0 3-5 16,4 0-4-16,2 0-9 0,2 1-2 0,0-1-8 16,4 0-21-16,0 0-31 15,6-3-27-15,0 1-54 0,5 0-68 16,2-2-61-16,-2-4-136 0,7-1-551 0,-4-2-313 15</inkml:trace>
  <inkml:trace contextRef="#ctx0" brushRef="#br2" timeOffset="-115941.83">10211 2920 2751 0,'0'0'-84'0,"0"0"17"0,0 0 11 16,0 0 8-16,0 0 21 15,0 0 8-15,0 0 9 0,2 58 13 0,-2-58 10 16,2 23 15-16,3-7 21 16,-3 0 23-16,2 0 12 0,0 2 12 0,2 0 5 0,1 2-1 15,1 2-3-15,0 0-8 16,1-3-8-16,0 2-6 0,1 0-11 0,0-2-4 15,2 0-8-15,-2 0-2 0,0-2-10 0,-1-2-2 16,-1-1-6-16,-1-3-12 16,1 1-34-16,-8-12-39 0,11 21-49 0,-7-13-52 0,-4-8-39 15,6 10-74-15,-6-10-159 16,0 0-342-16,0 0-61 0</inkml:trace>
  <inkml:trace contextRef="#ctx0" brushRef="#br2" timeOffset="-115667.28">10376 3025 2192 0,'0'0'-25'0,"4"-15"27"15,-4 15 7-15,0 0 0 0,4-15-1 0,-4 15-5 16,0 0 14-16,0 0 19 16,0 0 35-16,0 0 15 0,0 0 12 0,0 0 7 0,0 0 5 15,0 0-5-15,0 0 1 16,-25 43-11-16,17-28-8 0,1 1-3 0,-3 3-10 15,1 3-2-15,-1-2-5 0,-4 1-2 0,4 2-1 16,2 0-10-16,-5-3-4 0,5 4-8 16,-3-2-1-16,3 0-5 0,-3 3-3 0,3-5-9 15,-1 3-5-15,0-4-19 16,3-4-38-16,2 0-43 0,-2 0-52 0,2-2-48 16,4-13-52-16,-6 22-121 0,3-14-509 15,3-8-215-15</inkml:trace>
  <inkml:trace contextRef="#ctx0" brushRef="#br2" timeOffset="-115357.18">10649 3065 2587 0,'0'0'-49'0,"0"0"38"15,0 0 8-15,0 0 23 16,0 0 25-16,0 0 11 0,0 0 14 0,-21 49 5 16,15-35 1-16,0 1-4 0,-2 1 0 15,4-1-11-15,-2 2-2 0,2 0 2 0,2-2-13 16,0 3-4-16,2-18-5 15,0 34-2-15,0-21-31 0,0-13-49 0,4 29-49 16,0-18-49-16,2 0-54 0,-6-11-102 0,10 16-504 0,-4-11-117 16</inkml:trace>
  <inkml:trace contextRef="#ctx0" brushRef="#br2" timeOffset="-115026.85">10886 3107 2333 0,'0'0'-54'16,"0"0"15"-16,9-19 13 0,-9 19 1 16,0 0 19-16,0 0 24 0,0 0 21 0,0 0 20 15,0 0 16-15,-17-19 15 16,17 19 12-16,0 0 3 0,0 0 4 0,0 0-1 16,0 0-7-16,0 0-14 0,0 0-5 15,-36 23-10-15,36-23-5 0,-4 13-11 0,4-13-3 16,0 0-5-16,0 27-5 15,0-27-3-15,4 23-6 0,-4-23-3 0,6 24-3 16,-2-10-1-16,1-1-4 0,1 1 0 0,-2 0-5 0,-4-14 2 16,6 29 7-16,-4-15 1 15,-2-14 6-15,3 22 1 0,-3-8-3 0,0-14-4 16,-5 21-2-16,5-21-9 16,-8 17-21-16,8-17-44 0,-13 14-61 0,13-14-61 0,-14 10-55 15,14-10-84-15,-16 3-629 16,6-2-349-16</inkml:trace>
  <inkml:trace contextRef="#ctx0" brushRef="#br2" timeOffset="-114772.27">11016 3057 2886 0,'0'0'-37'16,"0"0"17"-16,0 0 3 15,18 10 19-15,-18-10 33 0,11 11 15 0,-11-11 13 16,6 18 8-16,-6-18 0 0,7 21 9 0,-5-8 7 0,-2-13 12 16,2 27 6-16,-2-12 4 15,0-15-9-15,0 30-13 0,-4-12-6 0,2-1-13 16,2-17-8-16,-7 30-17 16,3-15-28-16,-1-1-35 0,5-14-48 0,-8 27-64 0,4-16-53 15,4-11-64-15,-12 17-147 16,8-11-512-16,-4 2-294 0</inkml:trace>
  <inkml:trace contextRef="#ctx0" brushRef="#br2" timeOffset="-114516.88">11263 3319 2695 0,'0'0'-78'0,"21"0"17"16,-21 0 19-16,0 0 1 0,19 1 34 0,-19-1 8 16,0 0 19-16,24-1-1 15,-24 1-1-15,0 0-1 0,23-2-2 0,-23 2 3 16,0 0-8-16,22-4 2 0,-22 4-18 16,14-6-21-16,-14 6-30 0,0 0-20 0,16-9-21 15,-16 9-21-15,0 0-19 16,5-17-19-16,-5 17-32 0,0 0-365 0,0 0 258 15</inkml:trace>
  <inkml:trace contextRef="#ctx0" brushRef="#br2" timeOffset="-114387.24">11379 3241 1518 0,'-14'-12'-3'0,"14"12"36"0,-13-8 16 16,13 8 9-16,0 0 20 0,0 0 7 0,-15-9 13 15,15 9 1-15,0 0-5 16,0 0-11-16,0 0-8 0,0 0-9 0,0 0-12 0,0 0-21 16,0 0-7-16,0 0-26 15,24-19-46-15,-24 19-36 0,16-4-31 0,-7 2-62 16,-9 2-91-16,21-8-298 15,-10 7 242-15</inkml:trace>
  <inkml:trace contextRef="#ctx0" brushRef="#br2" timeOffset="-113376.89">11738 3048 1580 0,'0'0'-25'0,"0"0"22"0,0 0 4 0,0 0 16 0,0 0 18 15,0 0 15-15,0 0-3 16,0 0-1-16,0 0 5 0,0 0 8 16,0 0-12-16,0 0 9 0,0 0 19 15,0 0-8-15,0 0 5 0,0 0-7 0,0 0-14 0,-2 25-1 16,2-25-3-16,-3 19-1 15,3-19-5-15,-2 22-5 0,2-22-3 0,2 24 0 16,-2-11-11-16,0-13 0 0,6 23-6 0,-2-12 4 0,3 2-10 16,-1-1 6-16,-6-12-6 15,13 20 5-15,-6-9 3 0,-7-11-2 0,12 15-7 16,-6-8 2-16,-6-7-4 16,11 12 8-16,-11-12 7 0,10 9 1 0,-10-9 4 0,0 0 3 15,13 8 2-15,-13-8-5 16,0 0-1-16,0 0-2 0,0 0-5 0,0 0 2 15,30-17-5-15,-30 17-2 0,12-18 0 0,-4 7 4 16,-3-2 6-16,5-3 5 0,-5 3 16 16,6-4 3-16,-4 2 12 0,0-2 15 0,-1 1 3 15,2 1 6-15,0 1-5 16,-4 0-5-16,3 0-5 0,-7 14-3 0,10-23-6 16,-10 23-8-16,6-17-3 0,-6 17-7 15,4-15-3-15,-4 15-12 0,5-13-20 0,-5 13-29 16,0 0-39-16,4-16-55 15,-4 16-51-15,0 0-54 0,0 0-88 0,0-13-654 16,0 13-404-16</inkml:trace>
  <inkml:trace contextRef="#ctx0" brushRef="#br2" timeOffset="-113066.89">12147 3105 2862 0,'0'0'-107'0,"0"0"22"0,0 0 14 16,0 0 16-16,0 0 19 0,0 0 19 0,0 0 22 15,0 0 22-15,0 0-9 0,0 0 18 0,0 0 8 16,-18 36 8-16,18-36 2 15,-8 21 0-15,8-21-8 0,-5 23-1 0,5-23-8 16,-1 25-2-16,1-25 0 0,1 23-7 0,-1-23-4 0,2 23-22 16,1-12-32-16,-3-11-57 15,6 17-45-15,-2-9-56 0,-4-8-132 0,9 10-393 16,-9-10 28-16</inkml:trace>
  <inkml:trace contextRef="#ctx0" brushRef="#br2" timeOffset="-112747.27">12311 3143 2091 0,'0'0'-45'0,"0"0"3"15,4-13 9-15,-4 13 31 16,0 0 21-16,0 0 26 0,0 0 29 16,0 0 13-16,0 0 12 0,-24-11 2 0,24 11 11 15,0 0 6-15,0 0 6 0,0 0-11 0,-27 4-3 16,27-4-13-16,0 0-7 15,0 0-14-15,-11 15-8 0,11-15-3 0,0 0-8 16,-5 15-6-16,5-15-4 0,0 0-6 0,2 21-4 0,-2-21-5 16,9 17-3-16,-2-7-4 15,-7-10 1-15,11 19-3 0,-3-9-1 0,0 2-4 16,-8-12-3-16,14 20-1 16,-8-11-6-16,-6-9-4 0,7 17-5 15,-7-17-2-15,4 17-13 0,-4-17-8 16,0 0-21-16,-4 19-33 0,4-19-45 0,-11 12-47 15,11-12-36-15,-14 10-83 0,14-10-584 0,-18 3-237 16</inkml:trace>
  <inkml:trace contextRef="#ctx0" brushRef="#br2" timeOffset="-112467.14">12527 3027 2550 0,'0'0'-107'0,"18"15"31"16,-18-15 11-16,9 14 16 0,-9-14 21 0,5 19 29 0,-3-9-1 15,-2-10-6-15,4 28 9 16,-4-13 11-16,2-2-11 0,-2 5 4 0,0-18 5 15,0 30 3-15,-2-15 1 0,-2 2-11 0,2-1-9 16,-1-1-31-16,1-2-63 0,-5-1-83 16,7-12-169-16,-12 22-174 0,8-11 299 0</inkml:trace>
  <inkml:trace contextRef="#ctx0" brushRef="#br2" timeOffset="-102286.78">13495 3042 308 0,'0'0'129'0,"0"0"-14"0,0 0-18 0,0 0-23 15,0 0-12-15,0 0-7 16,0 0-2-16,-13-13 1 0,13 13-10 0,0 0 3 16,0 0-6-16,0 0-4 0,-17-6 0 15,17 6-4-15,0 0-3 0,0 0-1 0,-21-2-4 16,21 2 1-16,0 0 8 15,-21 0-1-15,21 0 12 0,0 0 13 0,-23 6-1 16,23-6 9-16,-20 6 0 0,20-6-1 0,-16 8 11 0,16-8-16 16,-16 12 1-16,16-12 1 15,-11 16-5-15,5-8-6 0,6-8 2 16,-6 19-2-16,6-19 11 0,-6 21-10 16,6-21 5-16,-2 18-5 0,2-18-7 0,2 20-2 0,-2-20-4 15,5 19-8-15,-5-19 5 16,5 15-12-16,-5-15 4 0,8 12-8 0,-8-12-5 15,11 7-9-15,-11-7-11 0,0 0-3 0,19 6-3 16,-19-6 1-16,0 0 10 0,27-4-4 16,-27 4-2-16,15-8 3 0,-1 1 4 0,-14 7 11 15,21-17 9-15,-11 5 1 16,1-1 16-16,-4 1 18 0,5 1 18 0,-6-2 11 16,-6 13 6-16,18-21 3 0,-13 13 6 15,-5 8-4-15,9-15-9 0,-9 15-9 0,11-11-9 16,-11 11-7-16,0 0-2 15,0 0-7-15,11-9 1 0,-11 9-2 0,0 0-2 16,0 0-3-16,0 0-4 0,11 29 0 0,-11-29 0 0,7 20-7 16,-5-9-2-16,-2-11-4 15,5 21 2-15,0-9-4 0,-5-12-16 0,6 20-20 16,-2-11-36-16,-4-9-47 16,5 18-56-16,-5-18-47 0,10 17-53 0,-10-17-111 15,6 11-596-15,-4-5-382 0</inkml:trace>
  <inkml:trace contextRef="#ctx0" brushRef="#br2" timeOffset="-101616.77">13672 3159 2748 0,'7'-18'-124'0,"-7"18"32"0,0 0 29 16,0 0 5-16,6-17 32 15,-6 17 14-15,0 0 27 0,8-11 3 16,-8 11 8-16,0 0 5 0,9-14-7 16,-9 14 7-16,0 0-5 0,10-8-4 0,-10 8 1 0,0 0-6 15,12-9 1-15,-12 9-6 16,0 0-2-16,0 0 5 0,18-4-12 0,-18 4 9 15,0 0-3-15,0 0 5 0,0 0 7 0,20 16-1 16,-20-16 4-16,5 13-1 0,-5-13-3 16,2 16 3-16,-2-16-2 0,0 18-4 0,0-18-3 15,-2 21-1-15,2-21-2 16,-3 20-1-16,3-20 3 0,-2 19-4 0,2-19-2 16,-4 14 0-16,4-14 3 0,-4 15-3 15,4-15-3-15,0 0 5 0,-8 18-2 0,8-18 3 16,0 0 0-16,0 0 4 15,-6 15-4-15,6-15 5 0,0 0-8 0,0 0 4 16,0 0-4-16,0 0-2 0,0 0 0 0,0 0-8 0,0 0 6 16,0 0 0-16,0 0 1 15,0 0-1-15,26-40 0 0,-26 40-1 0,9-15 0 16,-1 5-2-16,-8 10 1 16,13-16 2-16,-5 6 4 0,-1 0-3 0,-7 10-1 0,14-16 1 15,-7 5 6-15,-7 11 0 16,13-12 6-16,-13 12 8 0,7-13 2 0,-7 13 0 15,11-12-3-15,-11 12-2 0,0 0-2 0,8-13-3 0,-8 13-3 16,0 0 4-16,0 0 3 16,0 0 9-16,0 0 15 0,0 0 7 0,0 0 2 15,0 0-1-15,0 0 2 16,0 0-2-16,0 0-6 0,-8 49 0 0,8-49-6 0,0 0-3 16,0 26-5-16,0-26-7 15,2 19 3-15,-2-19-3 0,6 19-5 0,-6-19-24 16,6 16-30-16,-6-16-36 15,6 11-47-15,-6-11-40 0,5 12-48 0,-5-12-44 0,0 0-112 16,7 5-496-16,-7-5-208 0</inkml:trace>
  <inkml:trace contextRef="#ctx0" brushRef="#br2" timeOffset="-101304.77">13740 2892 2596 0,'0'0'-40'0,"0"0"28"0,0 0 37 16,0 0 30-16,0 0 34 15,0 0 17-15,0 0 7 0,0 0 3 0,0 0-7 0,0 0-13 16,0 0-5-16,0 0-7 0,0 0-7 16,0 0-10-16,0 0-4 0,0 0-26 15,0 0-42-15,0 0-51 0,0 0-69 0,0 0-59 16,0 0-56-16,0 0-120 0,24 7-470 16,-24-7-164-16</inkml:trace>
  <inkml:trace contextRef="#ctx0" brushRef="#br2" timeOffset="-100829.09">14105 3201 2379 0,'0'0'-101'16,"0"0"17"-16,0 0 21 0,0 0 23 0,12 9 7 16,-12-9 14-16,0 0 19 0,16 2-3 15,-16-2 9-15,0 0 5 0,25 2 5 16,-25-2 5-16,17 0 7 0,-17 0 5 15,25 1-8-15,-25-1-1 0,21 2 15 0,-21-2-24 16,24 0-12-16,-24 0-1 0,18 3-33 0,-18-3-22 16,18 1-26-16,-18-1-32 0,11-1-62 15,-11 1-109-15,14-3-212 0,-14 3 336 0</inkml:trace>
  <inkml:trace contextRef="#ctx0" brushRef="#br2" timeOffset="-100447.11">14200 3149 1431 0,'0'0'11'15,"0"0"24"-15,0 0 14 0,0 0 32 0,0 0 6 16,0 0 18-16,0 0 15 0,0 0-9 16,0 0-1-16,0 0 4 0,0 0-4 0,0 0 2 15,-2 34-4-15,2-34-3 16,-2 15-9-16,2-15-5 0,0 0-11 0,0 27-6 15,0-27-6-15,2 19-8 0,-2-19-6 0,2 23-3 16,-2-23-11-16,4 21-10 0,0-10-27 16,-4-11-40-16,3 21-46 0,-3-21-33 0,5 19-32 15,-5-9-32-15,0-10-51 16,0 0-113-16,7 21-347 0,-5-16 63 0</inkml:trace>
  <inkml:trace contextRef="#ctx0" brushRef="#br2" timeOffset="-99887.03">14388 3023 1962 0,'0'0'-51'0,"9"-13"11"0,-9 13 18 0,0 0 19 15,0 0 11-15,0 0 15 0,0 0 6 0,0 0 15 0,0 0 9 16,0 0 12-16,0 0 1 16,17 38 6-16,-15-27 3 0,-2-11-9 0,2 23-8 15,-2-9 3-15,0-14-13 16,2 27 3-16,0-12-10 0,-2 0-7 0,0-15 3 0,4 30-7 16,-4-15-4-16,2-1 3 15,-2-14-10-15,0 26 6 0,0-26-8 0,3 25 0 16,-3-25-1-16,1 19-1 15,-1-19-2-15,0 20 2 0,0-20-6 0,2 15 1 0,-2-15-2 16,0 0 4-16,0 17-1 0,0-17-5 16,0 0-2-16,0 0 2 0,0 0 0 15,0 0 6-15,0 0-9 0,0 0-4 0,0 0-2 16,0 0-1-16,0 0 2 16,0 0-3-16,29-31-3 0,-29 31 4 0,9-15-3 0,-9 15 11 15,9-13-4-15,-9 13 3 16,14-10 3-16,-14 10 0 0,12-8-1 0,-12 8 5 15,0 0-4-15,19-5 2 0,-19 5-2 0,0 0 7 0,0 0-1 16,30 10 12-16,-30-10 4 16,12 11 3-16,-7-3-8 0,-5-8 4 0,13 15 4 15,-13-15 4-15,3 17 4 16,-3-17 3-16,0 19-6 0,0-19 1 0,0 0-5 0,-14 23-4 16,7-15-2-16,7-8-24 15,-20 12-36-15,9-3-43 0,11-9-42 16,-23 7-48-16,23-7-53 0,-19 2-136 15,7-2-420-15,12 0-69 0</inkml:trace>
  <inkml:trace contextRef="#ctx0" brushRef="#br2" timeOffset="-99306.89">14692 3191 2194 0,'0'0'-32'0,"13"-13"21"0,-13 13-4 0,0 0 2 0,0 0 10 16,0 0 23-16,0 0 7 15,0 0 1-15,14-8 3 0,-14 8-10 0,0 0 0 16,0 0-8-16,0 0 2 15,0 0 7-15,23 0 2 0,-23 0 7 0,0 0 19 0,0 0 9 16,17 17 4-16,-17-17-8 0,6 14 0 0,-6-14-5 16,4 19-2-16,-4-19-1 15,2 21-2-15,-2-21-6 0,-2 22-1 0,2-22-4 16,-1 22 2-16,1-22-7 0,-3 22 7 16,3-22-7-16,-4 21-4 0,4-21-1 0,-4 15-5 15,4-15-2-15,0 0 5 16,-5 20 2-16,5-20 9 0,0 0-1 0,0 0-7 15,0 0-2-15,0 0 0 0,0 0-11 0,0 0 5 0,0 0-4 16,0 0-2-16,0 0 1 16,0 0-2-16,0 0-4 0,32-35 0 15,-26 24-4-15,-1-3 0 0,4 2-2 16,-4-2 7-16,4 2-4 0,-9 12 1 0,10-21 2 0,-10 21 8 16,8-17-4-16,-8 17 1 15,10-12 1-15,-10 12-1 0,6-9 14 16,-6 9 6-16,0 0 2 0,0 0 1 15,0 0-3-15,0 0-4 0,0 0 0 0,0 0 1 0,0 0 1 16,22 23 4-16,-22-23-4 0,9 15 1 0,-9-15-2 16,10 15-9-16,-10-15 5 15,10 14-8-15,-10-14-27 0,9 12-36 0,-9-12-49 0,14 11-62 16,-14-11-52-16,15 7-90 16,-7-7-647-16,-8 0-372 0</inkml:trace>
  <inkml:trace contextRef="#ctx0" brushRef="#br2" timeOffset="-99106.93">15087 3263 2762 0,'14'-10'-86'0,"-14"10"31"0,0 0 20 16,0 0-15-16,0 0 10 15,0 0 3-15,24-4 3 0,-24 4 0 0,0 0-1 16,23-1-6-16,-23 1-15 15,19-2-9-15,-19 2-8 0,19-2-18 0,-19 2-14 0,18-3-39 16,-18 3-85-16,14-7-271 0,-14 7 326 0</inkml:trace>
  <inkml:trace contextRef="#ctx0" brushRef="#br2" timeOffset="-98956.83">15125 3172 1499 0,'0'0'46'0,"0"0"4"15,-24 7-11-15,24-7 1 0,0 0-4 0,0 0-10 0,0 0 4 16,0 0-10-16,0 0-28 16,0 0-30-16,0 0-38 0,0 0-58 15,0 0-123-15,62-7-158 0,-53 3 130 16</inkml:trace>
  <inkml:trace contextRef="#ctx0" brushRef="#br2" timeOffset="-98097.05">15375 3042 1149 0,'0'0'41'16,"0"0"16"-16,0 0 16 0,0 0 20 16,0 0-3-16,0 0 14 0,0 0 6 15,9-12 0-15,-9 12-5 0,0 0-1 16,0 0 14-16,0 0 4 0,0 0 10 0,0 0 4 16,0 0-6-16,0 0-5 0,0 0-8 15,0 0-12-15,0 0-12 0,0 0-5 0,-7 55-11 16,7-55-5-16,2 18-7 15,-2-18-7-15,2 21-6 0,-2-21 0 0,5 19-7 16,-5-19-9-16,4 17 3 0,-4-17-7 0,3 18-1 0,-3-18-5 16,5 13-2-16,-5-13-2 15,4 13 0-15,-4-13-4 0,0 0-1 0,10 11-2 16,-10-11-5-16,0 0-4 16,14 6-4-16,-14-6-5 0,0 0-3 0,0 0-5 0,0 0 2 15,0 0 3-15,27-19-2 16,-27 19 3-16,9-17 0 0,-5 6 0 0,-4 11 8 15,8-27 7-15,-3 14 9 0,-3-1 10 0,-2 14 11 0,6-22 13 16,-6 22 7-16,6-20-1 16,-6 20-4-16,3-15-2 0,-3 15-7 0,5-14-7 15,-5 14-4-15,0 0 1 16,0 0-3-16,0 0 6 0,0 0-3 0,0 0 1 0,0 0-4 16,0 0 1-16,0 0-6 15,14 35-5-15,-14-35 2 0,2 19-3 0,-2-19-3 16,2 24-3-16,2-13-3 15,-4-11-20-15,2 21-28 0,-2-21-33 0,6 19-43 0,-6-19-63 16,5 19-57-16,-1-14-85 0,-4-5-168 0,8 12-107 16,-8-12-251-16,7 7-181 15</inkml:trace>
  <inkml:trace contextRef="#ctx0" brushRef="#br2" timeOffset="-97057.03">15830 3155 2364 0,'0'0'-136'15,"0"0"23"-15,-12 7 20 16,12-7 22-16,0 0 28 0,0 0 22 0,0 0 26 15,0 0 11-15,0 0 8 0,0 0 6 0,0 0-5 0,0 0-3 16,0 0-5-16,0 0 3 16,0 0-1-16,0 0 1 0,0 0 7 15,0 0-3-15,0 0-4 0,0 0-3 16,0 0-3-16,0 0 5 0,0 0 0 0,0 0-2 0,0 0-19 16,0 0 15-16,0 0-7 15,0 0-3-15,0 0 2 0,0 0 2 0,0 0 1 16,0 0-5-16,0 0 2 15,46 0 18-15,-46 0-15 0,0 0 4 0,0 0 9 0,0 0-5 16,0 0 11-16,0 0-5 0,0 0 5 0,0 0 2 16,0 0-5-16,0 0 3 15,0 0 7-15,0 0-1 0,0 0-2 0,0 0 6 0,0 0-3 16,0 0-2-16,0 0 2 16,0 0-4-16,0 0-7 0,0 0 2 0,0 0-3 15,21 0-4-15,-21 0-1 16,0 0 3-16,0 0 2 0,0 0-2 0,0 0 2 15,0 0-7-15,0 0 4 0,0 0-2 0,0 0 4 0,0 0 6 16,0 0 4-16,0 0-5 16,0 0 2-16,0 0-6 0,0 0 5 0,17 4-8 15,-17-4 3-15,0 0 0 16,0 0-7-16,0 0-4 0,17 4 0 0,-17-4-2 0,0 0-1 16,21 4-1-16,-21-4 1 15,19 4-2-15,-19-4-1 0,25 4 3 0,-12-3-5 16,-13-1-6-16,29 4 3 15,-11 0-3-15,-4-2 1 0,-14-2 2 0,28 2-2 0,-15 0 4 16,-13-2-2-16,24 1-4 0,-24-1-15 0,18 3-22 16,-18-3-15-16,17 1-25 15,-17-1-13-15,0 0-21 0,0 0-21 0,0 0-22 0,15-4-24 16,-15 4-38-16,0 0-486 16,0 0 37-16</inkml:trace>
  <inkml:trace contextRef="#ctx0" brushRef="#br2" timeOffset="-96766.8">16137 3166 1959 0,'0'0'-71'0,"-12"-13"34"15,12 13 32-15,0 0 23 0,-12-10 26 0,12 10 22 16,0 0 18-16,0 0 20 0,0 0-4 16,-10-15 11-16,10 15 3 0,0 0 11 0,0 0 3 15,0 0 8-15,0 0 2 0,-8-11-2 16,8 11-4-16,0 0-10 0,0 0-6 0,0 0-12 16,0 0-10-16,0 0-8 15,0 0-11-15,0 0-3 0,0 0-10 0,0 0-6 16,0 0-2-16,0 0-6 0,0 0-6 15,0 0-4-15,0 0-4 0,0 0-3 0,0 0-3 16,0 0-6-16,0 0 0 0,44 24-3 0,-36-16 0 16,-8-8-4-16,18 17-3 15,-10-8 1-15,0-1 0 0,-8-8-7 0,13 19-1 0,-7-11-4 16,-6-8-10-16,4 17-10 16,-4-17-20-16,0 15-34 0,0-15-40 0,0 0-49 15,-6 21-65-15,6-21-80 16,0 0-155-16,-12 10-468 0,7-6-342 0</inkml:trace>
  <inkml:trace contextRef="#ctx0" brushRef="#br2" timeOffset="-95966.78">16715 3123 2717 0,'0'0'-128'0,"0"0"23"0,0 0 14 0,-24-4 17 16,24 4 28-1,0 0 18-15,0 0 16 0,0 0 21 0,0 0 11 0,0 0 5 16,0 0-7-16,0 0 5 15,0 0-1-15,0 0-2 0,0 0 4 0,0 0-6 0,28-25-1 16,-28 25 3-16,0 0-8 0,17-6 5 0,-17 6-5 16,0 0 1-16,21 0 13 15,-21 0 2-15,0 0-2 0,17 11 0 0,-17-11-5 0,7 14 7 16,-7-14-7-16,4 17 5 16,-4-17 5-16,0 0 7 0,-2 27 14 0,2-27 6 15,-5 18 4-15,5-18 4 16,-6 20 0-16,6-20-4 0,-7 17-4 0,7-17-6 15,-6 15-3-15,6-15-4 0,-6 14-9 0,6-14-4 0,0 0 2 16,-4 16 0-16,4-16-5 16,0 0-4-16,0 0 0 0,-2 18 0 0,2-18-5 15,0 0-10-15,0 0-18 16,0 0-6-16,0 0-16 0,0 0-11 0,27 0 0 0,-27 0 3 16,0 0 2-16,0 0 14 15,23-23 8-15,-23 23 0 0,13-18 7 0,-5 7 11 16,-1-2 4-16,0 0 3 15,-7 13 3-15,14-25 3 0,-8 12 6 0,0 1 2 0,-6 12 3 16,9-20 5-16,-4 10 1 0,-5 10 0 0,8-15-1 16,-8 15-5-16,6-11-1 15,-6 11 11-15,0 0 15 0,0 0 14 0,0 0 16 0,0 0-4 16,0 0-1-16,0 0-3 16,0 0-6-16,0 0-8 0,0 0-3 0,0 0-7 15,9 36-4-15,-9-36-5 16,4 16-4-16,-4-16-4 0,6 16 1 0,-6-16-9 0,6 15-5 15,-6-15-19-15,9 11-28 0,-9-11-44 0,9 10-62 16,-9-10-71-16,10 3-71 16,-10-3-143-16,0 0-170 0,0 0-301 0,0 0-262 15</inkml:trace>
  <inkml:trace contextRef="#ctx0" brushRef="#br2" timeOffset="-95676.86">16825 2903 2652 0,'0'0'-38'0,"0"0"26"0,0 0 22 15,0 0 23-15,0 0 29 16,0 0 15-16,0 0 14 0,0 0 2 0,0 0 3 15,0 0 4-15,0 0 3 0,0 0 5 0,0 0 1 0,0 0-5 16,0 0-11-16,0 0-8 16,0 0-12-16,0 0-8 0,0 0-20 0,0 0-30 15,0 0-38-15,0 0-41 0,0 0-60 16,0 0-55-16,0 0-88 0,0 0-177 0,0 0-429 16,0 0-239-16</inkml:trace>
  <inkml:trace contextRef="#ctx0" brushRef="#br2" timeOffset="-95127.02">17181 3183 2566 0,'0'0'-73'0,"0"0"35"0,8 15 23 0,-8-15 28 16,0 0 9-16,0 0 9 16,0 0 11-16,0 0 1 0,0 0 9 0,17 4 3 15,-17-4 2-15,0 0 5 0,0 0 9 16,19 2-5-16,-19-2-4 0,0 0-5 0,21 2-4 16,-21-2-1-16,0 0-7 15,24 2-8-15,-24-2-13 0,0 0-21 0,20 0-30 16,-20 0-28-16,0 0-60 0,20 0-44 15,-20 0-57-15,0 0-129 0,10-6-395 0,-10 6-12 16</inkml:trace>
  <inkml:trace contextRef="#ctx0" brushRef="#br2" timeOffset="-94917.23">17238 3130 2153 0,'0'0'-25'15,"0"0"22"-15,0 0 23 16,0 0 19-16,-20-2 33 0,20 2 25 0,0 0 23 0,0 0-2 15,0 0-7-15,0 0-7 0,0 0-11 0,0 0-4 16,0 0-9-16,0 0-12 16,0 0-2-16,0 0-10 0,0 0-8 0,0 0-17 15,0 0-27-15,0 0-38 0,0 0-32 16,0 0-29-16,60 4-39 0,-60-4-35 0,14 0-69 16,-14 0-150-16,11-2-308 15,-11 2 53-15</inkml:trace>
  <inkml:trace contextRef="#ctx0" brushRef="#br2" timeOffset="-92816.79">17634 3021 1945 0,'0'0'-91'0,"0"0"21"16,0 0 19-16,0 0 25 0,0 0 1 0,0 0 15 0,0 0 10 15,-2-23 13-15,2 23 12 0,0 0 18 0,0 0 13 16,0 0 20-16,0 0 5 16,0 0 5-16,0 0 24 0,0 0 4 0,6-16 3 0,-6 16 10 15,0 0-4-15,0 0-4 16,0 0 4-16,0 0-6 0,0 0-1 0,0 0-6 16,0 0-5-16,0 0 16 15,0 0 5-15,0 0 1 0,0 0-14 0,0 0-10 0,0 0-13 16,0 0-7-16,0 0-11 15,8 48-7-15,-8-48-3 0,2 23-10 0,-2-9-5 16,0-14 0-16,2 25-14 0,0-12-14 0,-2-13-24 16,2 23-32-16,-2-23-45 0,2 21-62 15,-2-21-60-15,2 17-64 0,-2-17-145 0,3 12-171 16,-3-12-261-16,0 0-188 16</inkml:trace>
  <inkml:trace contextRef="#ctx0" brushRef="#br2" timeOffset="-92566.91">17541 3246 2515 0,'0'0'-42'0,"0"0"21"15,0 0 18-15,-11 13 17 0,11-13 10 0,0 0 9 0,0 0 0 16,0 0-5-16,0 0 3 15,0 0 0-15,0 0 3 0,0 0-9 0,35 8 2 16,-35-8-5-16,20 2-2 0,-20-2-4 16,25 2-6-16,-10 0-7 0,-15-2-25 0,33 0-32 15,-13 2-55-15,-1-2-50 0,-19 0-96 0,32-4-436 16,-20 2 59-16</inkml:trace>
  <inkml:trace contextRef="#ctx0" brushRef="#br2" timeOffset="-92066.79">17710 3379 1988 0,'0'0'-50'0,"0"0"18"16,0 0 16-16,0 0 21 0,0 0 16 15,-36-7 8-15,36 7 21 0,0 0 12 0,-18-4 13 16,18 4 18-16,0 0 13 0,0 0 12 0,-29 4 7 16,29-4-7-16,-19 7-6 15,19-7 0-15,-19 10-5 0,11-4-8 0,8-6-10 0,-16 13-9 16,8-4-10-16,8-9-4 16,-12 16-7-16,12-16-2 0,-7 15-9 0,7-15-8 15,0 17-9-15,0-17-16 16,0 0-10-16,9 17-24 0,-9-17-9 0,10 10-15 0,-10-10-4 15,12 7-3-15,-12-7-1 0,18 3 1 0,-18-3-5 16,0 0 3-16,0 0 7 16,30-10 3-16,-30 10 13 0,15-11 8 0,-7 3 8 0,-8 8 20 15,14-17 6-15,-4 5 9 16,-10 12 15-16,10-15 11 0,-4 7 6 0,-6 8 3 16,10-11-6-16,-10 11-3 15,0 0 15-15,16-9 15 0,-16 9 4 0,0 0 2 0,0 0-6 16,0 0 3-16,0 0-8 15,23 14-10-15,-23-14-2 0,8 14-7 0,-8-14-7 16,8 13-4-16,-8-13-6 0,9 15-9 16,-9-15-29-16,7 12-41 0,-7-12-54 0,8 12-58 15,-8-12-76-15,0 0-101 0,12 7-179 0,-12-7-395 16,9 0-294-16</inkml:trace>
  <inkml:trace contextRef="#ctx0" brushRef="#br2" timeOffset="-91527.3">17977 3063 2618 0,'0'0'-91'0,"0"0"31"15,0 0 31-15,0 0 20 0,0 0 9 0,0 0 20 0,0 0-2 16,0 0 12-16,0 0 8 16,0 0-1-16,0 0 12 0,0 0-2 0,-10 56-4 15,10-56 2-15,-2 20-11 16,2-20 2-16,2 20-1 0,-2-20-11 0,4 16-3 0,-4-16 2 15,4 18-4-15,-4-18-12 0,6 11-10 0,-6-11-8 16,10 10-19-16,-10-10-7 16,0 0-28-16,19 1-2 0,-19-1 11 0,0 0 7 15,0 0 3-15,26-13 8 0,-26 13 3 16,14-17 20-16,-8 7 15 0,4 0 26 0,-2-2 28 16,-8 12 23-16,12-21 14 15,-6 12 9-15,-6 9 5 0,12-16 1 0,-12 16-6 16,10-11 1-16,-10 11-3 0,0 0 12 0,11-8 8 0,-11 8-4 15,0 0 3-15,0 0-9 16,0 0-11-16,0 0-7 0,18 22-7 0,-18-22-11 16,0 0-6-16,7 20-7 15,-7-20-5-15,4 17-6 0,-4-17-2 0,7 15-11 0,-7-15-9 16,4 13-26-16,-4-13-37 16,0 0-47-16,6 16-54 0,-6-16-67 0,8 7-56 15,-8-7-103-15,6 4-139 16,-6-4-410-16,0 0-308 0</inkml:trace>
  <inkml:trace contextRef="#ctx0" brushRef="#br2" timeOffset="-91246.8">18357 3149 2705 0,'0'0'-81'15,"0"0"16"-15,0 0 8 0,16 8 7 0,-16-8 17 0,0 0 17 16,0 0 30-16,16 5-5 16,-16-5 8-16,0 0 10 0,17 3-4 0,-17-3-4 15,0 0 10-15,25 0-2 16,-25 0-1-16,17 1-8 0,-17-1-27 15,0 0-41-15,26-4-50 0,-16 4-46 0,-10 0-103 0,16-5-401 0,-16 5 120 16</inkml:trace>
  <inkml:trace contextRef="#ctx0" brushRef="#br2" timeOffset="-90567.07">18720 2965 1830 0,'0'0'-62'15,"0"0"17"-15,0 0 17 16,0 0 12-16,0 0 6 0,0 0 20 0,0 0-4 0,0 0 17 16,0 0 9-16,0 0 2 15,0 0 7-15,0 0 18 0,0 0-3 0,0 0 1 16,0 0 6-16,0 0-14 15,0 0 2-15,0 0-10 0,0 0-6 0,-12 43-14 0,12-43 8 16,0 21-4-16,0-21-2 0,0 24 1 0,0-24 4 16,0 29-11-16,0-15 7 15,0-14-1-15,3 27 1 0,-3-15 3 0,0-12-3 16,0 25 3-16,0-25 6 0,0 22-3 16,0-22 7-16,0 19 4 0,0-19 6 0,0 14 7 15,0-14 7-15,0 0-1 16,0 0 0-16,-3 22-13 0,3-22-4 0,0 0-4 15,0 0-7-15,0 0 0 0,0 0-11 0,0 0-9 0,0 0-1 16,0 0-9-16,0 0-2 16,0 0-9-16,26-39 4 0,-26 39-3 0,13-20-1 15,-5 10-7-15,-8 10 3 16,15-17-1-16,-6 9 2 0,-9 8 1 0,16-9-2 0,-16 9 2 16,20-6 1-16,-20 6 5 15,14-1 17-15,-14 1 8 0,0 0 4 0,0 0 5 16,24 8 8-16,-24-8 4 15,0 0 1-15,0 0-2 0,-2 18 0 0,2-18 1 0,0 0-4 16,0 0-4-16,-24 15-2 0,24-15-4 0,-16 4-28 16,16-4-41-16,-20 3-61 15,20-3-67-15,-16 0-80 0,16 0-194 0,0 0-335 0,-18-9-76 16</inkml:trace>
  <inkml:trace contextRef="#ctx0" brushRef="#br2" timeOffset="-90267.01">18741 3284 2261 0,'0'0'-42'0,"0"0"38"0,0 0 20 0,0 0 4 0,6 27 19 16,-6-27 13-16,0 0 11 0,15 6 2 16,-15-6 3-16,0 0-16 0,25 2-2 15,-25-2-7-15,26 0-2 0,-26 0-6 16,29 0 3-16,-12 0-12 0,-17 0-23 0,39-4-23 16,-21 2-28-16,1 0-31 0,-19 2-10 0,34-4-10 15,-21 2-15-15,0 0-20 16,-13 2-35-16,20-4-69 0,-20 4-347 0,16-1 212 15</inkml:trace>
  <inkml:trace contextRef="#ctx0" brushRef="#br2" timeOffset="-89816.99">18997 3357 1768 0,'-20'9'44'0,"20"-9"34"0,0 0 7 0,-18 2 27 16,18-2 6-16,0 0 7 15,-22 2 6-15,22-2-5 0,0 0-2 0,-21 4 5 0,21-4 2 16,-18 5-2-16,18-5-1 0,-16 8-7 0,16-8-19 16,-16 11-8-16,16-11-12 15,-13 12-7-15,13-12-8 0,-13 11-8 0,13-11-7 0,-11 13-4 16,11-13 1-16,-6 14-10 16,6-14-9-16,-4 14 4 0,4-14-4 0,0 0-5 15,0 19-2-15,0-19-4 16,0 0-1-16,0 0-11 0,12 17-13 0,-12-17-14 15,13 5-6-15,-13-5-5 0,0 0-2 0,20 2-1 0,-20-2 5 16,0 0 7-16,0 0-2 16,24-9 6-16,-24 9 10 0,14-8 13 0,-14 8 7 15,12-10 11-15,-12 10 7 16,0 0 8-16,17-9 1 0,-17 9 1 0,0 0-8 0,13-7 2 16,-13 7 10-16,0 0 9 15,0 0 6-15,0 0 8 0,0 0 2 0,0 0-3 16,25 11-5-16,-25-11-10 15,0 0-6-15,10 11-5 0,-10-11-4 0,10 11-7 0,-10-11-2 16,0 0-13-16,12 8-23 0,-12-8-23 0,0 0-45 16,0 0-54-16,17 8-64 15,-11-8-53-15,-6 0-63 0,0 0-131 0,0 0-133 0,0 0-295 16,21-8-227-16</inkml:trace>
  <inkml:trace contextRef="#ctx0" brushRef="#br2" timeOffset="-89327.04">19157 3217 2499 0,'0'0'-61'0,"5"-15"43"15,-5 15 38-15,0 0 21 0,6-19 37 0,-6 19 34 16,0 0 14-16,7-15-8 15,-7 15-6-15,0 0-13 0,8-11-14 0,-8 11-9 0,0 0-7 16,0 0-9-16,0 0-2 0,14-4-10 0,-14 4-3 16,0 0-2-16,0 0-3 15,0 0-1-15,20 29-3 0,-16-22 3 0,-4-7 1 0,4 21-9 16,-4-21 3-16,2 20-1 16,-2-20 0-16,2 19 2 0,-2-19 0 0,-2 20 5 15,2-20-2-15,0 0 0 16,-2 25 2-16,2-25-1 0,-2 13 9 0,2-13 6 0,0 0 6 15,0 0-1-15,0 0-7 0,2 20-6 0,-2-20-6 16,0 0-4-16,0 0-13 16,0 0-5-16,0 0-4 0,0 0-1 0,0 0-3 15,26-43-3-15,-20 34 1 0,-6 9-2 16,11-19-1-16,-11 19 1 0,8-15-1 0,-8 15 2 16,8-14 2-16,-8 14-3 15,9-10 3-15,-9 10 14 0,0 0 4 0,0 0 0 16,0 0-3-16,0 0-3 15,0 0 1-15,0 0-3 0,0 0-2 0,27 20-3 0,-27-20-3 16,9 15-25-16,-9-15-40 16,9 15-45-16,-5-5-65 0,-4-10-70 0,6 14-65 15,-6-14-159-15,4 8-138 0,-4-8-322 0,0 0-314 0</inkml:trace>
  <inkml:trace contextRef="#ctx0" brushRef="#br1" timeOffset="-62556.74">2428 16652 860 0,'0'0'176'0,"0"0"-79"0,-2-17-28 0,2 17-19 0,0 0-4 15,-2-20 0-15,2 20 11 0,0 0 2 0,0-24 23 16,0 24 8-16,0-18 13 16,0 18 10-16,-3-16-2 0,3 16-2 0,0 0-10 15,-4-23 7-15,4 23-12 0,-3-15-5 16,3 15-7-16,0 0-9 0,-10-17-4 16,10 17-1-16,-16-8-12 0,16 8 8 15,-22-2 6-15,22 2 6 0,-27 2 6 0,9 4 6 16,4 2-4-16,-3-3-5 15,-2 8 1-15,2 1-8 0,-1-1-12 0,4 4-2 0,2 0-4 16,-1 1-8-16,6 1-1 0,1-2-7 0,2 0 1 16,2-2-5-16,2-15-7 15,6 29-3-15,-2-18 1 0,4 1-6 0,-8-12 1 16,22 15-7-16,-10-11-1 0,-12-4-2 16,28 4-4-16,-28-4-3 0,25-4 1 0,-9-4-2 15,-2 1-2-15,1-7 2 16,0-3-6-16,-6-4 2 0,3-2-1 0,0-9 2 15,-3 0 0-15,-2-5-3 0,1-1 4 0,-4-2 6 0,0 2 9 16,0 0 3 0,-2 0 3-16,0 2 4 0,-1 5 4 0,3 3 3 0,-1 1 4 15,-1 4 0-15,-2 4 0 16,2-1-9-16,0 6-4 0,-2 14-1 0,0-27-3 0,0 27-2 16,1-15 12-16,-1 15 8 15,0 0 6-15,0 0 2 0,0 0-1 0,0 0 2 16,0 0-7-16,-5 59 1 15,5-38-5-15,-2 5-3 0,-1 3 0 0,-1-1-5 16,3 3-2-16,-1-2-1 0,0 0 0 0,2 3-6 0,0-2-11 16,-2-2-27-16,2 1-45 15,0-4-53-15,0 2-64 0,2-2-65 0,-2-4-93 16,0-3-171-16,0 0-87 16,0-1-273-16,0-17-233 0</inkml:trace>
  <inkml:trace contextRef="#ctx0" brushRef="#br1" timeOffset="-62036.86">2552 16740 2580 0,'7'-13'-71'0,"-7"13"32"16,4-18 15-16,-4 18 3 15,6-25 28-15,-1 11 7 0,1-5 18 0,2-3 4 16,-2-2 7-16,4-1 5 0,-2 0 11 0,0-1 10 16,0-1 15-16,3-2 10 15,0 4 1-15,-1 3-5 0,3-2-4 0,2 3-10 0,-4 1-6 16,1 3-6-16,0-2-6 16,0 5-7-16,0 2-5 0,-1 3-1 0,-1 2 3 15,-10 7 7-15,22-8 8 16,-22 8-2-16,0 0 0 0,32 14-5 0,-24-4-5 0,0 4-1 15,0 2-5-15,-1 5 0 0,-1 1-9 0,-1 1 0 16,-3 2 2-16,-4 0-11 16,-3 1 1-16,3-1-2 0,-4-2 2 0,-5 2-6 15,1-3 6-15,0-2 0 0,-6 0-4 16,0-2 0-16,-4-4 4 0,1-1-6 16,1-2-4-16,-2-2 3 0,3-1 1 15,2-4-2-15,15-4-5 0,-25-2-1 0,25 2-3 16,-19-15-1-16,12 5-4 15,7 10-1-15,-6-25 5 0,6 25-7 0,4-26 0 0,2 12 2 16,6 3-5-16,-2 1 21 0,5-2-2 0,-1 3 0 16,8 0-3-16,-4 1-2 15,6 1-4-15,-3 1-7 0,1 0-23 0,-4 2-38 16,2 0-45-16,-2 1-51 0,0 1-59 16,-18 2-56-16,29-4-116 0,-19 4-162 0,2-2-373 15,-12 2-320-15</inkml:trace>
  <inkml:trace contextRef="#ctx0" brushRef="#br1" timeOffset="-61716.86">1966 16929 2781 0,'0'0'-35'0,"-13"12"26"16,13-12 20-16,-6 14 29 15,6-14 25-15,0 0 18 0,0 0 9 0,0 0 5 16,17 25 0-16,-4-19 3 16,4-5 8-16,1 3 8 0,6 0 9 0,3-2 0 0,4 0-5 15,6-2-11-15,1 2-7 16,7-4-8-16,-3 2-11 0,3-2-12 0,-1 2-21 15,-4-4-30-15,1 1-33 0,-8 0-30 0,-3 0-49 16,0-1-50-16,-1 1-61 16,-1 2-61-16,-8-1-108 0,0 2-128 0,-6 0-362 0,-14 0-214 15</inkml:trace>
  <inkml:trace contextRef="#ctx0" brushRef="#br1" timeOffset="-61177.01">2442 17241 2535 0,'-18'10'-47'0,"18"-10"40"0,-16 7 16 16,16-7 37-16,-18 6 21 0,18-6 28 16,-20 7 21-16,20-7 2 0,-19 4-2 0,19-4 0 15,-21 8-2-15,10-2-5 16,-1-1 8-16,12-5 1 0,-26 14-10 0,14-7-5 15,-5 7-8-15,0 1-9 0,0-1-3 0,-1 4-11 0,2-1-9 16,1 5-4-16,0-4-7 16,3 3-5-16,1 0-5 0,3 0-2 15,0 0-7-15,0 0-6 0,4-2-2 16,2-3-10-16,2-16-11 0,0 29-11 0,2-19-12 16,-2-10-9-16,12 16-12 0,-12-16-8 15,16 10-5-15,-16-10-4 0,21 0-2 16,-21 0 2-16,0 0 6 0,34-19 8 15,-24 9 0-15,5-8 9 0,-4-3 0 0,-1-1 3 16,3-9 6-16,-4-5-3 0,4-7 1 0,-5-5 8 0,0 2 15 16,-1-2 18-16,0 9 17 15,-3 2 14-15,0 5 8 0,0 5 4 0,-2 0 1 16,0 6-3-16,2 2-5 16,-2 4-4-16,0 0-4 0,-2 15-2 0,5-16 13 0,-5 16 7 15,0 0 0-15,0 0 2 16,0 0-9-16,0 0-6 0,0 0-5 15,4 61 0-15,-4-40-8 0,0 3 0 0,0 2-3 0,0 0-2 16,2 3-3-16,-2 0-5 16,3 0-2-16,-1-1-5 0,0-1-5 0,-2-3-19 0,2 1-27 15,0-3-37-15,-2-3-46 16,2-5-57-16,0 1-62 0,-2-15-107 0,4 20-179 16,-3-17-65-16,-1-3-289 15,0 0-242-15</inkml:trace>
  <inkml:trace contextRef="#ctx0" brushRef="#br1" timeOffset="-60977.05">2497 17397 2817 0,'18'-7'46'0,"-18"7"-1"0,18-7-1 0,-18 7 14 15,28-9 21-15,-9 4 11 16,0-1-1-16,2 1-13 0,3-2-24 0,1 1-26 0,-2 1-41 15,0-2-39-15,3 0-46 0,-3 0-52 0,-4-3-58 16,-2 1-127-16,-3 2-453 16,-4-1-96-16</inkml:trace>
  <inkml:trace contextRef="#ctx0" brushRef="#br1" timeOffset="-60726.88">2731 17205 2365 0,'0'0'32'0,"-26"7"32"16,26-7 11-16,-11 10 16 15,11-10 24-15,-6 13 25 0,6-13 13 0,-5 19 5 0,5-19 4 16,-2 25-14-16,0-8-9 0,0 2 2 0,2 0-4 16,-2 2-4-16,0 4-16 15,-2-2-12-15,-3 1 6 0,3 0-15 0,-2-4-2 16,2 2-13-16,2-3-10 0,-3-2 4 16,3-2-5-16,2-15-11 0,-7 29-6 0,5-16-1 15,2-13-5-15,2 19-2 16,-2-19-16-16,9 11-10 0,-9-11-17 0,21 6-26 15,-21-6-40-15,30-7-49 0,-15-1-68 0,9-2-72 0,-4-4-109 16,4-4-193-16,-1-3-62 16,1-1-295-16,-2 0-308 0</inkml:trace>
  <inkml:trace contextRef="#ctx0" brushRef="#br1" timeOffset="-60436.72">3155 17039 2861 0,'0'0'34'0,"0"0"9"0,0 0-5 0,0 0 6 15,0 0 2-15,37 6 14 0,-37-6 11 0,18 2-4 16,-18-2-10-16,28-2-3 16,-28 2-5-16,30-2-11 0,-15 0-4 0,-15 2-29 0,32-6-59 15,-16 2-68-15,-1 0-67 16,-2-3-101-16,-1 2-579 0,-3-4-230 0</inkml:trace>
  <inkml:trace contextRef="#ctx0" brushRef="#br1" timeOffset="-60267.08">3255 16858 2649 0,'-15'-6'84'0,"15"6"31"0,0 0 10 0,-14-7 5 16,14 7 13-16,0 0 6 15,0 0-4-15,0 0-6 0,0 0-17 0,0 0-13 0,0 0-9 16,0 0-16-16,0 0-8 16,0 0-17-16,42-7-42 0,-42 7-56 0,23-3-65 15,-23 3-68-15,24-4-68 16,-24 4-84-16,24-4-144 0,-12 3-416 0,-2-1-253 0</inkml:trace>
  <inkml:trace contextRef="#ctx0" brushRef="#br1" timeOffset="-57606.72">4096 16671 2574 0,'2'-17'-99'0,"-2"17"17"0,0 0 11 16,4-20 11-16,-4 20 26 0,4-14 20 16,-4 14 22-16,0 0 29 0,7-15 39 0,-7 15 14 15,0 0 21-15,0 0 10 16,0 0 9-16,0 0 7 0,0 0 4 0,0 0 3 15,0 0-2-15,0 0-6 0,0 0-12 0,-30 42-5 0,19-23-5 16,3 4-11-16,0-1 1 16,-4 3-10-16,4 2-7 0,2 0-8 0,0-1-9 15,2 1-7-15,-1-3-7 16,3 2-3-16,0-6-6 0,2-1-13 0,2 0 1 16,2-4-6-16,1 3-2 0,3-7-7 15,0 3-5-15,0-7-1 0,-8-7-4 0,24 14-8 16,-14-14-2-16,-10 0 1 15,28-4-2-15,-28 4 0 0,27-15-1 0,-11-1 2 0,-4 1 0 16,1 0 3-16,0-2 10 0,-5 3 11 0,3-1 4 16,-3 4 10-16,-2-1 3 15,-6 12-7-15,11-15 2 0,-11 15 0 0,7-10-7 16,-7 10 5-16,0 0-3 16,0 0-11-16,0 0 2 0,0 0-5 0,0 0 0 0,0 0-1 15,0 0-4-15,0 0 5 16,-9 54-1-16,9-54-10 0,11 16 1 0,-5-8-1 15,-6-8-5-15,21 16-1 0,-8-9-3 0,-1-3-1 0,5 0 3 16,1-1-4-16,-18-3 2 16,32 0 1-16,-14-6 1 0,-3 1 1 0,2-2-5 15,0-3 2-15,-3-1 8 16,2-4 3-16,-4-3 6 0,-4-3 9 0,1 2 4 16,-7 0 12-16,0 1-17 0,1 0-1 15,-3 18 8-15,-5-33-6 0,3 16-5 0,2 17-6 16,-7-26-28-16,5 16-35 15,-2-1-61-15,4 11-87 0,-8-23-104 0,8 13-211 0,0 10-103 16,0 0 8-16,-2-24-321 0,2 24-342 0</inkml:trace>
  <inkml:trace contextRef="#ctx0" brushRef="#br1" timeOffset="-46216.63">16382 11250 1112 0,'0'0'186'15,"0"0"-63"-15,0 0-62 0,0 0-5 0,0 0-25 16,0 0-6-16,0 0-7 16,0 0-6-16,0 0 4 0,0 0-1 15,-2-27 2-15,2 27 0 0,0 0 1 0,0 0 5 16,0 0 5-16,0 0 1 0,0 0-7 0,0 0-1 16,0 0 3-16,0 0-9 15,0 0 9-15,0 0 12 0,0 0 9 0,0 0 14 0,0 0 14 16,0 0 12-16,0 0 9 15,0 0-3-15,0 0 3 0,0 0-1 0,0 0-7 16,0 0-12-16,0 0-6 0,0 0-6 0,0 0-6 0,0 0-2 16,0 0-4-16,-21-10-2 15,21 10-5-15,0 0-1 0,-24 0-5 0,24 0 2 16,-20 0 2-16,20 0 1 16,-26 0 4-16,26 0 3 0,-25 0-3 0,25 0-1 0,-28 0-7 15,28 0-5-15,-25 0-1 16,25 0 0-16,-19-3-1 0,19 3 0 0,0 0-3 15,-25 0-3-15,25 0 2 0,0 0 0 0,0 0-4 16,-22 0-1-16,22 0-2 0,0 0-2 16,0 0-3-16,0 0 0 0,0 0-2 0,-16 4 2 15,16-4 5-15,0 0 4 16,0 0 9-16,0 0 13 0,0 0 4 0,-12 16 4 0,12-16-4 16,-2 13 1-16,2-13-4 15,-2 21-4-15,2-21-3 0,0 25-2 0,2-9 4 16,-2 4-8-16,0-1-3 15,2 0 1-15,-2 2-1 0,3 2-1 0,0 3-3 0,-1-1-1 16,0 2-2-16,0 2 0 0,-2 0-1 0,2-1-1 16,-2 2-3-16,2 1-3 15,-2 0 2-15,-2 2 2 0,0 3-8 0,0 3-1 16,0-3 2-16,0 2 0 0,-1-2-4 16,3-3 2-16,-3 1-1 0,3-2 0 0,-2 1 2 15,2-1-5-15,0 1 5 16,2-1-3-16,-2-2-5 0,3 2 10 0,-3-1-2 15,3 3 10-15,-3-2 3 0,0 3 4 0,-3-3-4 0,3 3 3 16,0-1 4-16,-3-2-7 16,3 0-5-16,-2 3-2 0,0-4 6 15,-2 5-6-15,2-4-1 0,0-2 1 16,-2 1-1-16,2 2-3 0,-2-3 8 16,2 0-10-16,-1-1-2 0,1 2 0 0,-2-2 0 15,2 3 2-15,-2-2 4 0,2-1-4 0,-1 1-1 16,-1-2-5-16,2 3 6 15,-2-2 5-15,1-1-5 0,1 0 3 0,0-2-5 0,0 0 7 16,0-1 2-16,0-2 0 0,0-3 1 0,2 4-2 16,-2-3-1-16,2 1-2 15,-2-1-3-15,2 3-1 0,0-5 5 0,0 1-9 0,0 1 4 16,0-3-4-16,2 2-16 16,-2-3-1-16,2 2 1 0,0 1 4 0,0-3 4 15,0 2-3-15,0-2 2 16,0 0-2-16,-2-17 2 0,2 32 3 0,-2-14 8 0,0-1 4 15,0-17-3-15,3 30-3 0,-3-14 7 0,0 1-3 16,0-17 0-16,0 33-2 16,-3-19 5-16,3 4-2 0,0-18 4 0,3 30-3 0,-3-13 5 15,0 0-2-15,2 0 2 16,-2-17-1-16,0 33 1 0,2-15 2 0,-2 0 1 16,2 0-2-16,-2-1 6 0,0 2-2 15,2 0 5-15,-2-3-3 0,2 4 2 0,1-1-3 16,-3-2 0-16,2 1-1 15,-2-2-4-15,2 1 2 0,-2 0-6 0,0-1 0 16,2 0-2-16,0-4 0 0,-2 1-1 0,2 1 1 0,0 1-5 16,-2-3 0-16,0 1-1 15,2-2 0-15,-2 3-1 0,3-2-1 0,-3-12 1 16,2 22-2-16,0-13-2 0,-2 3 2 16,0-12-2-16,4 19 0 0,-2-11 1 0,2 2 2 15,2-1 0-15,4-2-4 16,2 3-5-16,2-3-7 0,6 1-10 0,1-3-14 0,5 3-7 15,0-2-27-15,2-2-18 0,4 0-29 0,-3-4-55 16,1-2-86-16,0-4-92 16,-1-2-238-16,3-3-26 0,-4-6 19 15,-7 0-417-15,-4-8-498 0</inkml:trace>
  <inkml:trace contextRef="#ctx0" brushRef="#br1" timeOffset="-45346.94">16743 11279 3006 0,'-2'-26'-112'16,"2"26"41"-16,4-16 10 16,-4 16 17-16,0 0 21 0,12-19 23 0,-12 19 37 15,13-11 37-15,-13 11 22 0,17-8 14 16,-17 8 18-16,17-8 10 0,-17 8 7 0,14-4 28 15,-14 4 0-15,0 0 3 0,0 0-4 16,20 16-37-16,-20-16-3 0,2 17-18 16,-2-17-10-16,-4 29-9 0,4-29-1 0,-11 33-20 0,2-11-7 15,1 0-11-15,-1 2 1 16,-1-3-9-16,4 2-2 0,-1-4-5 0,1 0-7 16,1-1-5-16,3 0-1 0,0-1-5 15,2-17 3-15,2 30-6 0,2-16-1 0,3 0-9 16,2-4-5-16,1 0-18 15,5-2-30-15,-3-3-33 0,2-3-49 0,-14-2-60 16,24-2-60-16,-12-2-53 0,0-5-141 0,-4-3-155 0,-3-3-23 16,1-4-224-16,-6-2-179 15</inkml:trace>
  <inkml:trace contextRef="#ctx0" brushRef="#br1" timeOffset="-45186.95">16827 11092 2946 0,'7'-9'180'0,"-7"9"-30"0,8-6-24 16,-8 6-21-16,0 0-15 16,8-8-20-16,-8 8-56 0,0 0-68 15,0 0-81-15,0 0-44 0,10-4-36 16,-10 4-71-16,0 0-575 0,0 0-212 0</inkml:trace>
  <inkml:trace contextRef="#ctx0" brushRef="#br1" timeOffset="-44656.95">17141 11591 2497 0,'0'0'-57'0,"0"0"29"0,0 0 4 16,0 0 20-16,14-28 26 16,-14 28 27-16,0 0 29 0,0 0 13 0,0 0-4 0,-2-19-5 15,2 19-3-15,0 0 14 16,0 0 6-16,0 0 6 0,0 0 10 0,-32-4 12 16,32 4 3-16,0 0 1 15,-36 18-6-15,23-11-7 0,1 3-10 0,2-1-10 0,-4 1-14 16,2-1-7-1,1 1-6-15,11-10-11 0,-17 19-7 0,11-12-5 0,6-7-5 16,-9 15-7-16,9-15-15 0,0 0-16 0,0 0-14 16,0 0-8-16,15 21-6 0,-15-21 1 15,0 0 0-15,0 0 5 0,32-10 1 0,-32 10 8 16,22-14-2-16,-12 4 8 16,0-4 11-16,3 4 21 0,-4-4 20 0,1 2 22 0,1 1 1 15,-3 0 13-15,0 1 8 16,-8 10-21-16,16-16 11 0,-16 16-4 0,10-13-6 15,-10 13-6-15,10-7 2 0,-10 7 10 0,0 0 5 16,0 0-7-16,0 0-9 0,0 0-7 16,0 0-6-16,24 20-8 0,-24-20-1 15,4 16-15-15,-4-16-17 0,9 19-39 16,-5-10-44-16,-2-1-49 0,-2-8-69 0,6 18-86 0,-4-11-66 16,-2-7-167-16,2 13-105 15,-2-13-12-15,0 0-330 0,0 0-384 0</inkml:trace>
  <inkml:trace contextRef="#ctx0" brushRef="#br1" timeOffset="-43566.62">16840 12330 2911 0,'0'0'-46'0,"0"-16"42"0,0 16 24 15,0 0 28-15,-2-21 26 0,2 21 24 0,0 0 12 0,-4-15-1 0,4 15-6 16,0 0 10-16,0 0 13 16,0 0 6-16,0 0-7 0,0 0-8 0,0 0-12 15,0 0-11-15,0 0-6 16,-32 29-8-16,32-29-14 0,-11 22-4 0,7-8-7 0,0-2-5 16,-1 2-6-1,3 3-5-15,-2-2-1 0,4-15-4 0,-5 29-4 0,3-18-2 16,2-11-9-16,0 27 0 15,0-27 3-15,0 21 0 0,0-21-7 0,7 19 0 0,-7-19 0 16,11 13 0-16,-11-13-3 0,12 8 4 0,-12-8-7 16,15 2 0-16,-15-2 0 15,0 0-3-15,24-13-2 0,-24 13-2 0,12-14 1 0,-12 14 8 16,12-11-3-16,-12 11 3 16,14-12-1-16,-14 12-4 0,8-8 2 0,-8 8 2 15,0 0-2-15,0 0-2 16,0 0-1-16,0 0 9 0,0 0-4 0,0 0 1 0,0 0-9 15,0 0 3-15,0 0-1 0,21 18 0 0,-21-18 2 16,8 10 0-16,-8-10-2 16,9 11-3-16,-9-11 4 0,17 7 4 0,-17-7-9 15,18 2 4-15,-18-2-6 0,24 2 6 16,-24-2-3-16,21-5 3 0,-21 5-1 16,22-11-2-16,-14 1 10 0,2 0 3 15,0-4 1-15,-4 1-2 0,-6 13 14 0,10-27 10 0,-8 12-3 16,0 2-22-16,-2 13 5 15,2-24-6-15,-2 24-2 0,-2-26-4 0,2 26 4 16,0-22-13-16,0 22-14 0,-4-19-30 0,4 9-34 0,0 10-44 16,0 0-62-16,-6-22-62 15,4 15-79-15,2 7-187 0,0 0-90 0,-8-10-377 16,8 10-443-16</inkml:trace>
  <inkml:trace contextRef="#ctx0" brushRef="#br1" timeOffset="-42806.83">16814 13693 2875 0,'0'0'-94'16,"0"0"45"-16,0 0 40 16,-10 12 31-16,10-12 23 0,0 0 21 15,0 0 22-15,0 0 9 0,0 0 13 16,0 0 2-16,0 0 0 0,0 0 8 0,0 0 7 0,0 0 4 16,0 0-11-16,0 0-11 15,-17-36-12-15,17 36-8 0,0-23-9 0,0 5-11 16,0 18-10-16,6-38-7 15,-2 15 0-15,1 4-6 0,1 1-3 0,-2 0-4 0,0 1-2 16,0 1-4-16,3 3-1 0,2 0 3 0,-3 1-10 16,-6 12 3-16,14-15-6 15,-14 15 0-15,18-8-1 0,-18 8-1 0,0 0-4 0,27 8 1 16,-17 2-2-16,1 1-4 16,0 3 1-16,1 1-1 0,-4 4 6 0,4 0-8 15,-4 2 0-15,-2 0-4 16,3 0 2-16,-5 1 3 0,0 0-5 0,-2-3-1 15,-2-2-1-15,0 2 1 0,-2 0 4 0,-2-2-4 0,0 1 4 16,-3-4-1-16,-3 0-1 16,0-1-1-16,-6 1-1 0,2-5 2 0,-3-4-5 15,2 0 3-15,-2-2 2 0,17-3-4 16,-32 0 1-16,32 0-1 0,-30-8 0 0,18 1 2 16,-1-3-1-16,13 10 1 15,-17-16-1-15,11 6 0 0,6 10-1 0,-2-19 4 0,2 19 0 16,0 0 2-16,13-26 4 15,-3 17-2-15,3 2 2 0,1 1 2 0,4 0-3 16,0 0 0-16,4 4 5 0,-3-4-9 0,2 5-3 16,0-1-2-16,-1 0-23 0,-2 2-53 15,-1-2-74-15,0 2-107 0,0-1-159 0,-7-1-173 16,-10 2-18-16,18-9-341 16,-18 9-370-16</inkml:trace>
  <inkml:trace contextRef="#ctx0" brushRef="#br1" timeOffset="-41496.89">17329 11123 3057 0,'0'0'82'0,"-19"-4"-5"15,19 4-6-15,0 0-6 16,0 0-1-16,0 0 2 0,0 0-6 0,0 0-1 15,0 0-7-15,0 0-10 0,0 0 1 0,0 0-8 0,0 0-1 16,55 11-3-16,-55-11-7 16,23 2-1-16,-23-2-1 0,23 4-6 15,-10-1 0-15,-13-3-4 0,24 4-3 16,-24-4 1-16,20 4 0 0,-20-4-1 0,18 6-1 0,-18-6 0 16,14 8 1-16,-14-8 0 15,13 10 2-15,-13-10 1 0,10 11-1 0,-10-11-2 16,7 15 4-16,-3-4 2 15,-4-11 4-15,7 24 3 0,-5-10 0 0,0 2 3 0,0 1 5 16,-2 1-6-16,2 4 5 0,-2 2 3 0,2-4 4 16,-2 7-2-16,0-1 1 15,2 3-1-15,-2-1-4 0,2 3-3 0,0 0 3 16,-2-1-9-16,2 4-2 16,2 2 1-16,-2 1-4 0,0 1 0 0,0 0 6 0,-2 0-11 15,3 0 0-15,-3 0-2 16,3 0 3-16,-3-3-4 0,2-3 0 15,-2 2 2-15,0-2-4 0,-2 3 2 0,4-2-2 0,-2 2 1 0,0 0-2 16,0-1 2-16,0 4 0 16,0-3-4-16,0 2 2 0,0 2 18 0,0-2-1 15,2 2-3-15,-2-5-3 16,2-1-3-16,-2 1 3 0,0-2-1 0,0 0-1 0,2 1 1 16,0-1-3-16,-2 1 3 15,2-1 2-15,0 0 0 0,0 1-2 0,0-1 2 16,-2 1 6-16,2-1-2 15,-2 2-3-15,0-1-4 0,2-1-3 0,-2 0 6 0,0-1 1 16,0 2 5-16,0-1 11 0,0-2-8 0,0 1 3 16,0-3-7-16,0 2-1 15,2-1 0-15,-4-2-3 0,2 2-4 0,0-3-2 16,0 1 5-16,0-4-4 0,0 0-6 16,0 0 8-16,2-1-8 0,-2-2 2 0,0 0 5 15,3 0 1-15,-3-2 1 16,0 1-11-16,0 1 12 0,0-1-22 0,0-3 2 0,2 2 0 15,-2 0-1-15,0 0 1 0,2-1-1 0,-2 2 3 16,0-1 3-16,0-1-2 16,2 0 8-16,-2 0 0 0,2-2 8 0,-2-15-8 15,0 33 5-15,0-20 4 0,0-13-6 16,0 28-3-16,2-14-2 0,-2-14 6 0,-2 26 0 16,2-26-6-16,-2 28 5 15,2-28-6-15,0 24 4 0,-2-11-3 0,2-13 0 0,-2 23-1 16,2-23 6-16,-5 23-2 15,5-10 6-15,0-13-2 0,-4 23 3 0,4-23-1 16,-2 20 2-16,2-20-4 0,-4 24 5 0,2-12 0 0,2-1 3 16,0-11 0-16,-4 21 0 15,2-11-2-15,0 1 3 0,2-11 0 0,-2 19 3 16,0-10 3-16,2-9-2 16,-8 18-4-16,6-11-2 0,2-7-3 0,-8 15-14 0,2-7-39 15,6-8-41-15,-17 10-63 16,6-9-97-16,-1-1-99 0,12 0-220 15,-32-4-55-15,13 0 18 0,-5-4-433 0,-1-3-525 0</inkml:trace>
  <inkml:trace contextRef="#ctx0" brushRef="#br1" timeOffset="-39592.13">16860 10504 3009 0,'0'0'-127'0,"0"0"36"0,0 0 17 16,0 0 21-16,-26-4 22 16,26 4 25-16,0 0 22 0,0 0 15 0,0 0 12 15,0 0 15-15,0 0 12 16,0 0 13-16,0 0 10 0,-20-14 4 0,20 14 0 0,0 0-6 15,0 0-6-15,-4-15-12 16,4 15-3-16,0 0-10 0,0 0-5 0,0 0-6 16,0 0-6-16,8-26-7 0,-8 26-2 0,0 0-4 15,11-12-3-15,-11 12-3 0,0 0-4 16,15-11-2-16,-15 11-3 0,10-8-5 0,-10 8 1 16,0 0-2-16,0 0 1 15,0 0-1-15,0 0 6 0,0 0 6 0,0 0 2 0,34 15-2 16,-34-15-2-16,5 16-2 15,-5-16 2-15,4 14-1 0,-4-14 3 0,0 16 4 16,0-16 3-16,0 17 6 0,0-17 1 16,0 0-3-16,-7 21-1 0,7-21-2 0,-8 12 0 15,8-12-4-15,-12 7-2 0,12-7-3 0,0 0 2 16,-18 10-6-16,18-10 0 16,0 0-4-16,-16 2 1 0,16-2-4 0,0 0 0 15,0 0 0-15,0 0-1 0,-22-16-2 16,22 16 1-16,0 0-3 0,-4-17 1 15,4 17 1-15,0 0-3 0,0 0 0 0,4-25-3 0,-4 25 2 16,0 0 3-16,13-15-5 16,-13 15 1-16,13-12 0 0,-13 12-1 0,14-5 0 0,-14 5 0 15,0 0-1-15,22-5 1 16,-22 5-1-16,0 0 3 0,19 1-3 0,-19-1 2 16,0 0-1-16,19 8 2 15,-19-8 1-15,11 7 3 0,-11-7 6 0,8 12 7 0,-8-12 0 16,0 0 2-16,4 19 7 15,-4-19 5-15,0 0-5 0,-2 18 1 0,2-18-2 16,0 0 7-16,-10 19-7 0,10-19-2 0,-14 13-4 0,14-13-5 16,-14 9 2-16,14-9-1 15,-13 6-2-15,13-6-3 0,0 0 4 0,-21 1-3 16,21-1 0-16,0 0-3 16,0 0 4-16,-23-9-5 0,23 9 0 0,0 0 0 15,-6-23-4-15,6 23 7 0,0-19-6 16,0 19-1-16,0 0 5 0,6-28-7 15,-6 28-4-15,6-18 2 0,-6 18-5 0,8-15 5 0,-8 15-3 16,11-11 2-16,-11 11 0 0,0 0 1 16,13-6-1-16,-13 6-2 0,0 0 4 15,0 0-2-15,0 0-1 0,23 17 2 16,-23-17-3-16,6 14 2 0,-6-14 2 0,2 17 2 16,-2-17-1-16,0 16 2 0,0-16 7 15,0 0 4-15,-6 29-6 0,6-29 3 0,-6 20 0 16,6-20-4-16,-11 15 1 15,11-15-1-15,-10 14 9 0,10-14-8 0,-13 8-2 0,13-8 9 16,-13 8-11-16,13-8-2 16,0 0-1-16,-21-1 2 0,21 1 1 0,0 0-3 15,-19-14 0-15,19 14-5 0,-11-14 6 16,11 14 7-16,-8-16-5 0,8 16 2 0,-4-18-4 16,4 18-2-16,0-18 4 0,0 18-4 0,0 0 2 15,6-24-5-15,-6 24 2 16,9-13 2-16,-9 13 0 0,12-11-6 0,-12 11 0 15,18-8 5-15,-18 8 6 0,14-2-11 16,-14 2 0-16,0 0-1 0,0 0 1 0,30 6 5 16,-30-6-3-16,12 11 3 0,-12-11-1 15,11 12 8-15,-11-12-10 0,6 15 0 0,-6-15-2 16,4 15 4-16,-4-15-9 0,0 0 6 16,-2 21 4-16,2-21-2 0,0 0-3 15,-12 19 2-15,12-19 6 0,-11 8-4 0,11-8-1 16,-12 8 0-16,12-8 0 0,0 0-2 15,-18 4 2-15,18-4-6 0,0 0-3 16,0 0-3-16,0 0 0 0,0 0 2 0,-16-22-4 16,16 22 2-16,0 0 0 0,2-23 2 15,-2 23 3-15,0 0 3 0,6-25-3 0,-6 25 3 16,8-16-3-16,-8 16 3 0,9-14-1 16,-9 14-1-16,11-9 0 0,-11 9 1 15,14-6-1-15,-14 6 4 0,0 0-3 0,21 0 4 16,-21 0-2-16,0 0 1 0,20 11-1 15,-20-11 2-15,8 11 0 0,-8-11 3 0,6 14 0 16,-6-14 0-16,0 0 4 0,2 22 4 16,-2-22 5-16,0 0-5 0,-8 25 2 0,8-25-4 15,-8 10 3-15,8-10 10 0,-13 10-10 16,13-10 3-16,-13 6 3 0,13-6-2 16,0 0 5-16,0 0-6 0,0 0 6 15,0 0-5-15,0 0-5 0,-27-18 1 0,27 18-9 16,0 0 0-16,0 0-10 0,10-28-16 15,-10 28-30-15,0 0-41 0,15-22-63 0,-7 19-92 16,-8 3-112-16,11-8-231 0,-11 8-48 16,0 0 42-16,21-5-230 0,-21 5-162 15</inkml:trace>
  <inkml:trace contextRef="#ctx0" brushRef="#br1" timeOffset="-38907.14">18038 12631 2544 0,'0'0'-8'0,"0"0"5"15,0 0 5-15,0 0-7 0,0 0 5 0,30-10 3 16,-30 10 6-16,0 0-1 0,27 0-8 16,-27 0 6-16,23 0 22 0,-23 0 23 0,28 0 22 15,-28 0 15-15,27 0-9 16,-27 0-6-16,26 0-7 0,-26 0-15 0,23-3-27 0,-23 3-51 16,23-1-64-1,-23 1-41-15,17-4-37 0,-13-2-87 0,-4 6-496 0,4-12-32 16</inkml:trace>
  <inkml:trace contextRef="#ctx0" brushRef="#br1" timeOffset="-38766.89">18106 12441 2295 0,'0'0'85'0,"0"0"47"15,-16-10-4-15,16 10-12 0,0 0-7 0,0 0-12 16,0 0-5-16,0 0-4 16,0 0-8-16,0 0-11 0,0 0-7 0,60 2-15 0,-41 1-27 15,0-2-48-15,0-1-67 16,2 2-73-16,-1-2-112 0,-2 0-590 0,2 0-231 15</inkml:trace>
  <inkml:trace contextRef="#ctx0" brushRef="#br1" timeOffset="-37307.06">19013 11310 2642 0,'0'0'-52'0,"18"-2"7"15,-18 2 9-15,0 0 21 0,0 0 14 0,0 0 20 16,0 0 10-16,0 0-4 16,0 0 8-16,0 0 7 0,0 0 19 0,-58-14 15 15,44 14 6-15,14 0 4 0,-30-5-6 16,17 3-3-16,13 2-11 0,-24-5-8 0,24 5-7 15,-20-1 2-15,20 1-7 0,0 0-3 0,-26-4-5 16,26 4-2-16,0 0-3 16,0 0-1-16,-21 0 0 0,21 0 0 0,0 0 0 15,0 0 1-15,0 0 2 0,-10 13-1 16,10-13 7-16,0 0 10 0,0 21 10 0,0-21 7 16,2 19-4-16,-2-19-2 15,4 25-7-15,-2-9-3 0,2 0-6 0,0 2 2 0,1 1-8 16,-1 0-2-16,0 0-3 15,3 4-3-15,-1 0-4 0,-2-1 0 0,1 3-5 16,-1 0 2-16,0-2-7 0,0 4 3 0,2-3-3 0,0 1-4 16,0 0 1-16,-2 1-1 15,2-1-3-15,-2 2 0 0,0 0 0 16,2-1 1-16,-2 1-3 0,1 0 2 16,-1-2-4-16,0 1 2 0,1-1-1 0,-3 0 0 0,2-1 1 15,0 3-3-15,-2-4 1 16,3 2 1-16,-3-4-3 0,0-1 1 0,0 4-1 15,0-3 2-15,0-1-1 0,-2 3-1 0,4 2 1 16,-2-3-1-16,-2 2 0 0,2-3 1 16,0 2 8-16,-2-1 5 0,3 4 1 0,-3 0 4 15,2-5-3-15,-2 5 4 16,0-2-3-16,2-2 0 0,-2 1-5 0,3 0 1 16,-3 0-2-16,0-1-1 15,0 0-1-15,0 1 3 0,0-4-15 0,2-1 12 0,-4 3 0 16,2-1-4-16,-3-1 3 15,3 0-4-15,-2 0 4 0,0 0-3 0,-3 0-1 16,3 0 0-16,-2-1 5 0,2 2-4 0,-2-1 2 0,0 3-4 16,2-4-3-16,-3 3-1 15,3-1 1-15,-2 4 3 0,2-3-3 0,0-1-1 16,0 2 2-16,2-3 0 0,-2 2-1 16,-1 0-3-16,3-1 4 0,-2 1 0 15,2-1-1-15,0-1 0 0,-2 1-2 16,2-3 3-16,0 2-1 0,-2 3 5 0,0-3-6 15,2 1-2-15,-2-1 0 0,2-1-1 0,-3 1 3 0,3 0 0 16,0 0-2-16,5-2 4 16,-5 2 0-16,0-2-1 0,4 2-3 0,-2 1 1 15,3-3 0-15,-3 0 0 16,2 0 0-16,0-2-2 0,3 3 3 0,-3-1 1 0,0-2-3 16,-2 2 2-16,2 0-4 15,-4-17 6-15,4 29-2 0,-4-14-2 0,2-1-1 16,-2-14 4-16,2 30-2 15,-2-16 0-15,0-14 1 0,0 24-4 0,3-11 3 16,-3-13 2-16,-3 25-4 0,3-25 0 0,-2 25 1 0,2-11 1 16,0-14 0-16,0 23-1 15,0-23 0-15,0 28-4 0,0-15 5 0,0-13 1 16,2 23-2-16,-2-23-1 0,3 26 0 16,-3-14 9-16,0-12-7 0,2 24 2 0,-2-10-6 15,0-14 5-15,2 23-5 16,-2-23 3-16,-2 25 2 0,2-25-2 0,0 22 0 0,0-22 1 15,0 24 0-15,0-24-1 0,0 20 0 0,0-20 1 16,0 20 2-16,0-20-1 16,2 19 2-16,-2-19 3 0,5 19 1 0,-5-19 1 0,2 16 0 15,-2-16-1-15,4 20 5 16,-4-20 1-16,6 16 7 0,-6-16 0 0,8 17 11 16,-8-17-2-16,9 15 5 15,-2-4-5-15,-7-11 3 0,12 15-2 0,-4-7-3 0,3 1 0 16,-1-1-1-16,-10-8 2 15,22 15-9-15,-10-9 4 0,2 1-6 16,-2 1-3-16,3-1-1 0,-1-1-1 0,2 0 0 0,0 1-5 16,0-4-9-16,0 2-16 0,1-1-44 15,0-1-56-15,-17-3-89 0,31 0-99 0,-17-3-217 16,0-1-100-16,-4 0 26 16,-10 4-380-16,22-13-428 0</inkml:trace>
  <inkml:trace contextRef="#ctx0" brushRef="#br1" timeOffset="-32237.07">19420 11414 1137 0,'0'0'245'0,"-19"-15"-72"15,19 15-64-15,0 0-30 0,0 0 24 0,0 0 1 16,0 0 26-16,0 0-13 0,0 0 13 0,0 0 13 16,0 0-1-16,28-27 13 0,-28 27 3 15,14-5 7-15,-14 5-2 0,0 0-13 0,24-6-12 16,-24 6-11-16,17-3-19 16,-17 3-11-16,22 0-10 0,-22 0-9 0,24 0-10 15,-24 0-6-15,28 0-14 0,-28 0-14 16,25 1-29-16,-25-1-33 0,24 0-36 0,-24 0-53 15,22 2-56-15,-11-2-56 0,-11 0-116 0,21-3-196 16,-12-2-304-16,-9 5-190 0</inkml:trace>
  <inkml:trace contextRef="#ctx0" brushRef="#br1" timeOffset="-31656.94">19882 11014 2523 0,'4'-13'-36'0,"-4"13"-4"0,0 0 13 0,2-15-6 16,-2 15 19-16,0 0 28 15,0 0 33-15,0 0 18 0,0 0-2 0,0 0 7 16,0 0 12-16,0 0 3 16,-13 45 2-16,9-27-2 0,2-2-9 0,0 6 7 0,2-1-5 15,-2 0-10 1,-1 0-7-16,1 6-6 0,2-3-5 0,-2 2-8 0,2-4-2 15,-4 2-7-15,4-5-10 0,0 0-9 0,-2-4-10 16,2-15-6-16,-5 29-5 0,5-29-7 16,-4 20-7-16,4-20-20 0,-4 11-18 0,4-11-19 15,0 0-7-15,0 0-5 16,0 0 1-16,0 0 4 0,0 0-6 0,-12-63 11 16,12 40 9-16,-2-4 4 0,4-3 4 15,0 0 13-15,-2-3 10 0,4 3 11 0,2 1 11 16,-2 0 18-16,5 1-3 15,-3 3 3-15,3 0 9 0,1 2 3 0,3 3 5 16,-1 0 7-16,2 5 8 0,-2 0 5 0,3 4 6 0,-2 1 0 16,-1 2 3-16,1 2 9 15,-3 5 6-15,-10 1 1 0,18 1 6 0,-18-1-3 16,0 0-4-16,10 21 0 16,-10-21 3-16,-4 19-5 0,4-19-2 0,-10 27-2 0,3-13-1 15,-2 1 1-15,1-2 10 16,0 0-6-16,1 1-3 0,-1-1 10 0,2 1 6 15,-3 1 5-15,2-1 3 0,1 0-5 0,0 2-1 0,2 1-8 16,0-2 1-16,0 0-11 16,4-15-5-16,0 27-6 0,4-12-2 0,-2 1-5 15,-2-16-5-15,10 24-18 16,0-12-29-16,1-3-39 0,2-2-45 0,2 1-54 0,1-4-55 16,2 0-63-16,0-4-131 15,2 1-167-15,-3-2-296 0,-1-1-224 0</inkml:trace>
  <inkml:trace contextRef="#ctx0" brushRef="#br1" timeOffset="-31316.74">20273 11184 2674 0,'0'0'82'0,"9"-12"20"0,-9 12-14 0,0 0-6 16,0 0-3-16,0 0 22 0,0 0 8 16,0 0 1-16,-39-1-13 0,39 1-7 0,0 0-13 15,-30 15-4-15,20-10-3 16,10-5-2-16,-17 16-4 0,9-10-7 0,8-6-7 15,-11 17-2-15,11-17-8 0,-4 15-9 0,4-15-13 0,0 0-15 16,0 0-18-16,17 20-19 16,-17-20-10-16,17 4-5 15,-17-4-2-15,19-1 8 0,-19 1 1 0,0 0 6 16,29-14 10-16,-20 6 20 0,-9 8 22 0,15-11 32 0,-15 11 18 16,15-9 17-16,-15 9 2 15,10-8 0-15,-10 8 19 0,0 0 34 0,0 0 2 16,0 0-19-16,0 0-13 15,26 12-11-15,-26-12-15 0,8 16-2 0,-4-4-11 0,2-1-6 16,1 2-28-16,2 1-29 0,-3 1-37 0,2 0-38 16,-1-1-55-16,-1-1-61 15,0 1-57-15,-1-5-82 0,-1 1-179 0,-4-10-104 0,-4 15-356 16,4-15-404-16</inkml:trace>
  <inkml:trace contextRef="#ctx0" brushRef="#br1" timeOffset="-31036.99">19837 11587 2944 0,'0'0'-39'0,"0"0"22"15,0 0 27-15,0 0 18 0,0 0 17 0,0 0 17 16,0 0 3-16,0 0-2 0,23 21-8 15,-23-21-3-15,26 2-7 0,-8 1 2 0,2-3 3 16,1 0 2-16,7 4 12 0,-3-4-3 0,6-3-4 16,3 6-1-16,-1-3-6 15,1 1-1-15,-1-1-8 0,-1 0-2 0,0 0-6 0,-3 0-5 16,-3 0-4-16,-3 0-20 16,0 0-44-16,-1 0-68 0,-4 2-68 0,-5-4-107 15,-13 2-242-15,17-1-342 16,-17 1-224-16</inkml:trace>
  <inkml:trace contextRef="#ctx0" brushRef="#br1" timeOffset="-30647.07">20041 11694 2680 0,'0'0'-14'15,"0"0"9"-15,0 0-4 0,0 0 28 0,0 0 47 16,27 14 36-16,-27-14 15 0,0 0-5 15,14 9-7-15,-14-9-6 0,11 12 4 0,-11-12 1 16,9 15-3-16,-9-15-17 0,6 21-8 0,-4-8-6 16,-2-13-7-16,4 29-10 15,-6-12-2-15,2-2-8 0,0 2-5 0,-2 2-2 0,2-19-4 16,-2 35-2-16,0-18-4 16,0 0-6-16,-2-2 2 0,2 1-1 0,2-16-4 15,-5 28-2-15,5-28-1 16,-2 24-1-16,0-12-2 0,2-12-2 0,-2 19 8 0,2-19 2 15,0 17 10-15,0-17 1 16,0 0 4-16,6 18 0 0,-6-18 1 0,15 7-3 16,-15-7-1-16,22 4-2 0,-8-4-2 0,-14 0-6 0,30 0 1 15,-11 0-3-15,-19 0-3 16,36-3-2-16,-18 2-11 0,2-1-33 0,-3-2-42 16,-3 1-60-16,-14 3-78 15,30-4-69-15,-20-1-159 0,0 2-148 0,-10 3-321 16,0 0-297-16</inkml:trace>
  <inkml:trace contextRef="#ctx0" brushRef="#br1" timeOffset="-30256.67">20561 11988 2720 0,'4'-13'-53'0,"-4"13"19"0,0 0 9 15,0 0 16-15,0 0 28 0,0 0 27 0,-45 0 33 16,45 0 1-16,-27 7 8 16,12-1-2-16,3 1 9 0,-3 1 6 15,5 0 0-15,0 3 3 0,10-11-11 0,-16 21-9 16,12-11-9-16,4-10-7 0,-2 22-8 0,2-22-5 16,6 19-5-16,-6-19-8 15,14 18-8-15,-4-11-11 0,-10-7-8 0,20 11-20 16,-9-8-7-16,-11-3-17 0,21 0 1 15,-21 0 4-15,0 0 3 0,31-14 0 16,-19 7 26-16,-12 7 21 0,14-16 26 0,-8 9 28 0,-6 7 21 16,14-11 8-16,-14 11 4 15,8-13-11-15,-8 13-4 0,0 0 1 0,0 0 19 0,17-5-10 16,-17 5-9-16,0 0-14 16,0 0-12-16,0 0-7 0,16 18-23 0,-16-18-23 15,7 13-43-15,-2-8-53 16,-5-5-73-16,4 14-89 0,-4-14-103 0,0 0-207 0,-4 16-79 15,4-16-347-15,0 0-426 0</inkml:trace>
  <inkml:trace contextRef="#ctx0" brushRef="#br1" timeOffset="-25916.9">21744 11233 2775 0,'0'0'-161'16,"-14"8"38"-16,14-8 37 15,0 0 34-15,0 0 34 0,-11 8 37 0,11-8 32 16,0 0 22-16,0 0 17 16,0 0 8-16,0 0 5 0,0 0 12 0,0 0 5 0,0 0 13 15,0 0 13-15,0 0 3 16,0 0 0-16,0 0-10 0,0 0-14 0,23 24-13 15,-23-24-13-15,18 4-12 0,-18-4-10 0,20 4-8 0,-20-4-7 16,28 6-7-16,-11-4-5 16,-1-1-10-16,2 3 9 0,0-2-19 0,0-1-28 15,1 2-27-15,-19-3-37 16,30 4-46-16,-16-3-47 0,3 2-49 0,-17-3-50 0,25 3-117 16,-14-1-194-16,0-2-301 15,-11 0-223-15</inkml:trace>
  <inkml:trace contextRef="#ctx0" brushRef="#br1" timeOffset="-25586.72">22404 10951 2518 0,'0'0'-40'0,"14"-12"15"16,-14 12 7-16,0 0 11 0,0 0 34 0,0 0 23 15,0 0 17-15,0 0 19 16,0 0-14-16,14 29 4 0,-14-29 10 0,-6 27 8 0,4-9 12 16,0 0 3-16,0 4-7 15,0 2-9-15,-1-4-10 0,1 4-7 0,2 1-12 16,-2 1-4-16,2-3-8 15,0 0-2-15,0-2-10 0,-2 0-1 0,2-2-12 0,0-1-20 16,0 0-33-16,0-18-41 0,0 25-53 0,0-25-53 16,2 19-70-16,-2-19-153 15,2 10-478-15,-2-10-243 0</inkml:trace>
  <inkml:trace contextRef="#ctx0" brushRef="#br1" timeOffset="-25336.58">22612 11119 2735 0,'0'0'13'0,"0"0"7"0,0 0-7 16,0 0 6-16,0 0-5 16,0 0 18-16,0 0 16 0,0 0 2 0,-44-6 12 15,44 6 25-15,-24 4 31 0,24-4 19 16,-21 8 18-16,21-8-1 0,-16 7-5 16,16-7-9-16,-16 14-15 0,16-14-14 15,-4 15-8-15,4-15-15 0,0 0-6 0,11 30-11 16,-2-16-8-16,3-3-8 0,-1 3-2 15,3-1-8-15,2-2-13 0,-2 0-26 0,-2-1-40 16,2 0-53-16,-2-3-74 0,1 1-62 0,-3-7-67 16,-1 3-134-16,-9-4-172 15,13 3-304-15,-13-3-287 0</inkml:trace>
  <inkml:trace contextRef="#ctx0" brushRef="#br1" timeOffset="-24936.86">22697 11199 2878 0,'0'0'30'0,"0"0"-3"0,12-8-3 0,-12 8 7 16,0 0 14-16,0 0 14 16,0 0 1-16,0 0-6 0,22 19-5 0,-22-19-3 0,4 22 3 15,-4-22 7-15,2 28 0 16,0-11 6-16,-2 0-4 0,0 0-1 0,2 2-7 16,-2-19-6-16,0 33-4 15,0-16-5-15,2-3-4 0,-2-14-2 0,0 26-2 0,0-26-3 16,3 19 1-16,-3-19-3 15,0 15-1-15,0-15-2 0,0 0-9 0,0 0 1 16,0 0-8-16,0 0 3 0,0 0-1 0,0 0 0 16,0 0-4-16,30-32 3 0,-24 18-3 15,2 3 1-15,-8 11-4 0,12-22 5 0,0 12-2 16,-4 3 6-16,-8 7 13 16,17-12 12-16,-17 12 12 0,21-3 21 0,-21 3 8 15,0 0 11-15,27 10 6 0,-19 0 2 16,2-1 2-16,-4 5-5 0,-2-1-4 0,0 2-6 15,-4-15-4-15,0 27-6 0,-2-12-4 0,2-15-21 16,-12 29 2-16,2-17-4 16,0 2-4-16,-2-2-26 0,-6 1-31 0,0-5-42 15,1-2-61-15,-3-1-85 0,4-1-70 16,-6-4-147-16,3 0-194 0,-2-1-6 0,2-2-274 16,-1-1-277-16</inkml:trace>
  <inkml:trace contextRef="#ctx0" brushRef="#br1" timeOffset="-24636.76">22235 11663 2748 0,'0'0'-12'0,"0"0"22"15,0 0-10-15,0 0 6 0,0 0 14 0,0 0-1 0,34 12 7 16,-34-12 12-16,36-2-7 16,-13 2 9-16,7-1 22 0,2 1 21 0,0 0 17 15,-1 0-3-15,5-3-12 16,-2 3-8-16,3 0-12 0,-3 0-10 0,-1-1-9 0,-1 1-20 16,0 0-29-16,-3-3-33 15,-3 3-40-15,-4 0-39 0,0 0-28 0,-3 0-35 16,-6-2-60-16,-13 2-134 15,21-1-392-15,-21 1-55 0</inkml:trace>
  <inkml:trace contextRef="#ctx0" brushRef="#br1" timeOffset="-24266.86">22576 11778 2268 0,'0'0'65'0,"0"0"27"0,0 0-21 15,0 0-1-15,0 0 16 0,6 25 26 0,-6-25 13 16,6 14-1-16,-6-14-8 0,8 16-11 16,-8-16 0-16,6 20 2 0,-4-9 0 0,2 4-2 15,-4-15-4-15,4 29-14 16,-2-12 0-16,0-2-10 0,-2 2-4 0,2 1-7 0,0-3-5 16,-2-15-9-16,0 34-1 15,0-17-2-15,0-1 2 0,0-16-3 0,-2 25-2 16,2-25-2-16,-2 28 0 15,2-28-7-15,-2 20-2 0,2-20-3 0,-4 20 3 0,4-20 12 16,-2 17 11-16,2-17 8 0,0 0 14 0,-2 21 2 16,2-21-30-16,0 0-11 15,10 10 0-15,-10-10-3 0,17 3-8 0,-17-3-3 16,26 0-6-16,-26 0-6 0,32-2-27 16,-16-2-23-16,1 3-27 0,2-5-37 0,-2 2-51 15,1-2-62-15,0 0-36 16,-3 1-73-16,2-3-145 0,-4-1-124 0,-1 2-355 15,1-1-369-15</inkml:trace>
  <inkml:trace contextRef="#ctx0" brushRef="#br1" timeOffset="-23916.66">23061 12043 2872 0,'14'-6'-63'15,"-14"6"34"-15,0 0-14 0,0 0 26 0,0 0 20 16,0 0 22-16,0 0 21 15,0 0 12-15,0 0 4 0,-55 9 9 0,43-2 9 0,12-7 6 16,-20 11 1-16,10-6 0 0,10-5-13 0,-14 16-9 16,14-16-4-16,-7 15-5 15,7-15-7-15,0 17-8 0,0-17-21 0,0 0-12 16,11 19-23-16,-11-19-11 0,12 10-14 16,-12-10-3-16,20 5-7 0,-20-5 5 0,16 0 1 15,-16 0 11-15,0 0 9 16,26-11 21-16,-26 11 35 0,13-7 36 0,-13 7 28 15,0 0 14-15,16-7 9 0,-16 7-4 0,0 0 10 0,16-5-9 16,-16 5-4-16,0 0-6 16,0 0-9-16,16 12-17 0,-16-12-5 15,8 11-5-15,-8-11-26 0,12 11-39 16,-12-11-49-16,10 12-71 0,-10-12-83 0,13 11-88 0,-13-11-168 16,6 8-141-16,-6-8-330 15,0 0-326-15</inkml:trace>
  <inkml:trace contextRef="#ctx0" brushRef="#br1" timeOffset="-20626.82">24307 11482 2726 0,'0'0'-80'16,"0"0"27"-16,0 0 8 15,0 0 18-15,0 0 8 0,0 0 23 0,0 0 10 16,0 0 2-16,2-29 4 0,-2 29 4 0,0 0 1 0,12-21 10 16,-12 21 23-16,10-18 13 15,-4 9 19-15,-6 9 6 0,13-19-1 0,-9 9 5 16,-4 10-2-16,13-15-6 16,-5 7-12-16,-8 8-8 0,15-13-7 0,-15 13-8 0,20-8-8 15,-20 8-1-15,18-2-2 16,-18 2 3-16,25 10 2 0,-18 0-1 0,-7-10-3 15,15 22 1-15,-10-8-1 0,-2 1 8 0,-3 0 0 0,0-15 3 16,-2 33 0-16,1-18 1 16,-6-2-4-16,0 0 0 0,7-13-3 0,-13 24 0 15,4-15-5-15,-3-2 0 16,12-7-2-16,-16 10 1 0,16-10 1 0,-17 3-5 0,17-3-7 16,0 0-5-16,0 0-18 15,-15-20-22-15,15 20-40 0,2-27-47 0,-2 27-67 16,13-31-61-16,-7 16-80 15,7 0-192-15,-5 0-129 0,0 2-265 0,2 1-265 0</inkml:trace>
  <inkml:trace contextRef="#ctx0" brushRef="#br1" timeOffset="-19496.77">25040 11101 2721 0,'0'0'-6'0,"0"0"-14"16,0 0 1-16,0 0-8 0,0 0 5 0,0 0-14 0,0 0-14 16,0 0-13-16,0 0-22 15,28-20-6-15,-28 20 14 0,17-4 16 0,-17 4 20 16,19-3 19-16,-19 3 6 16,0 0 7-16,21-3 12 0,-21 3 32 0,0 0 32 0,18-2 28 15,-18 2 11-15,0 0 2 16,0 0 11-16,20 8 2 0,-20-8 5 0,0 0-2 15,8 12 0-15,-8-12-5 0,8 15-5 0,-8-15-5 16,3 19-4-16,-3-19-2 0,4 24 19 16,-2-6-4-16,-2-1-7 0,2 4-8 0,-2-2-1 15,0 4-7-15,4 3-9 16,-4 0-3-16,0 3-7 0,1 3-8 0,-1-4-8 16,2 4-5-16,-2-1-5 0,2 1-5 15,-2 1-6-15,0-1-1 0,2 0-2 0,-2 0-6 16,0 3 1-16,0-3-4 15,0 2 0-15,0 5 1 0,0-5-6 0,0-1 1 16,0 1-2-16,0 0-5 0,2-2 4 0,-2 2-8 0,0-1 8 16,-2 0 1-16,2 0-2 15,0-1 3-15,0 1 7 0,0 2 3 0,-2-4-19 16,2 1 0-16,0 0 4 16,0-2 2-16,-2 2 4 0,2 0-4 0,-2 0-3 0,1 6-1 15,-3-6 8-15,2 0-11 16,0 2-2-16,0-5-2 0,0 4 3 0,-1-3-5 15,0 1 1-15,-2-1-1 0,3 1 2 0,0-3-2 0,0 1 1 16,0 2 0-16,0-5 0 16,0 0-3-16,2 1 3 0,-2-2-6 0,1 0 1 15,-1-2 0-15,2-2 5 16,0 0-4-16,-2-2 2 0,-1 2 0 0,-1-3-2 0,4 1 2 16,-2 0 1-16,1 1-3 15,-3-1-1-15,1-2 0 0,-1 2 4 0,2 0-4 16,-2 0 6-16,2-2-10 0,-2 2 7 15,2 0-3-15,1 1 1 0,-2-1-2 0,-2-2 1 16,5 1-2-16,-2 1 1 0,-2-2 4 0,2-1 0 16,-1 0 3-16,1 0-5 15,2-16 0-15,-6 33 4 0,6-18-3 0,-4 3 0 0,1-3 2 16,1 2-4-16,0 1 0 16,1-2-2-16,-3 0 2 0,4-16 3 0,-5 32-2 15,5-15-2-15,-2-2 3 0,2-15-2 16,0 30-1-16,0-14-2 0,2 0 3 0,0 0-1 15,1 1-1-15,-3-17 2 0,5 33 16 0,-1-18 1 16,-1 1-4-16,1-2 5 0,2 1-10 16,-4-1 2-16,3 2 6 0,-1-1-7 0,3-2-1 15,-3 0 8-15,-4-13-8 16,6 28 1-16,-4-18-2 0,-2-10-1 0,4 26 1 0,0-17 0 16,-4-9 2-16,5 23-6 15,-5-23-1-15,4 20 1 0,-3-8-4 0,-1-12 2 16,6 21 3-16,-6-21-3 15,3 22 1-15,-3-22 0 0,2 22-2 0,0-12 0 0,-2-10 1 16,0 22 4-16,0-22 1 0,0 21 1 0,0-21 0 16,0 21 0-16,0-21-2 15,-4 19 1-15,-3-9 0 0,2 1 3 0,-2 1 0 0,-1-3 1 16,-1 1-1-16,-3 0-1 16,-1-1-3-16,-1 0 2 0,-1-1 1 0,-1-1-12 15,0-1-23-15,-2 2-29 16,3-3-45-16,-3-2-59 0,3 1-91 0,2-4-92 0,13 0-212 15,-19-4-73-15,19 4 23 0,0 0-420 0,-19-12-522 16</inkml:trace>
  <inkml:trace contextRef="#ctx0" brushRef="#br1" timeOffset="-18096.69">25818 11033 3200 0,'0'0'-18'16,"0"0"11"-16,0 0 5 0,0 0-2 0,0 0 8 0,0 0-1 16,0 0 8-16,0 0 0 15,0 0-1-15,0 0-2 0,0 0 21 0,0 0 25 16,-58 10 22-16,58-10 8 15,-19 0-1-15,19 0-10 0,-19 2 0 0,19-2-17 0,0 0-3 16,-20 4-9-16,20-4 0 0,0 0-3 0,-18 5-7 16,18-5 3-16,0 0 0 15,-11 11-2-15,11-11-5 0,-9 12-2 0,9-12 0 16,-5 13-4-16,5-13-3 0,-5 20 9 16,5-20 4-16,-4 22 11 0,4-22 3 0,0 26 6 15,2-9 7-15,0 2-9 16,1 5 1-16,1-1 2 0,-1 1-4 0,1 3-6 15,1 0-5-15,2 1 0 0,-3 1 1 0,2 5-4 0,-1-5-1 16,3 5 0-16,-4-2-6 16,2 2 3-16,1-1-7 0,-3 2-2 0,0-1-1 15,2 0-5-15,0 2 1 16,-5-1-2-16,3 1-1 0,-2 0-2 0,0-3 1 0,0 5-2 16,-2-6 0-16,0 1-1 15,2 1 3-15,-2 0 0 0,0 1-1 0,-2-1 28 16,4-2-8-16,-2 2-5 15,0 0-1-15,-2 5-2 0,2-1 1 0,0 1-28 0,0-2 5 16,-2 1-4-16,2 0 2 0,0 0-2 0,-2-3 1 16,2-3-1-16,0 6 3 15,-2-6-1-15,0 3 4 0,0-3-3 0,2-1 1 0,-1 1-3 16,-1-2 8-16,0 3-5 16,0-3 0-16,2-2 9 0,-4 4-11 0,2-3-2 15,0-2 4-15,0 1-5 16,0-4 7-16,0 3-4 0,-3-3-1 0,1 1-1 0,0-2 4 15,2 3-3-15,-1-4 3 0,-2 3-3 0,3-7 3 16,-3 4-3-16,3 2-1 16,-2-1 5-16,0-4-4 0,2 2-1 0,-3-2 3 0,0 0-2 15,3 2 3-15,-2-2-3 16,3 0 1-16,-3-2-6 0,1 2 3 0,1-1 1 16,0-1 4-16,0 2-6 15,0-4 4-15,0 2-1 0,2-17 0 0,-2 33 3 0,0-18-3 16,-1 2-1-16,2-1 3 15,1-16-2-15,-6 29 0 0,4-13-1 0,2 0 4 16,0-16-5-16,-2 26 1 16,2-11 0-16,0-15-2 0,2 27 8 0,-2-14-4 0,0-13-2 15,2 25 2-15,2-11-1 0,-4-14 5 0,2 22-6 16,-2-22 4-16,4 23-9 16,-2-12 4-16,-2-11 1 0,4 21 2 0,-4-21 1 15,2 22-3-15,2-14 2 0,-4-8-1 16,5 22-2-16,-5-22 1 0,2 21-2 0,-2-21 4 15,3 19-4-15,-3-19 4 16,2 21 0-16,-2-21 5 0,2 21 0 0,-2-21 8 0,2 22 7 16,-2-12 3-16,3 2 4 0,-3 0 0 0,0-12-2 15,2 20 5-15,0-11-3 16,-2-9 5-16,3 24 2 0,-1-15 3 0,0 1-6 0,-2-10-2 16,6 18-4-16,-2-10-4 15,1 2 2-15,-5-10-11 0,10 16-13 0,-4-11-32 16,3 0-30-16,-9-5-34 0,16 8-40 15,-9-6-56-15,5 0-66 0,-12-2-59 0,24-6-140 16,-9 0-138-16,1-2-25 0,0-2-374 0,2-6-464 16</inkml:trace>
  <inkml:trace contextRef="#ctx0" brushRef="#br1" timeOffset="-17446.51">26326 11043 2911 0,'0'0'-134'0,"0"0"37"0,0 0 40 0,-4-17 36 16,4 17 46-16,0 0 34 0,0 0 23 0,0 0 12 0,0 0 22 16,0 0 18-16,0 0 14 15,0 0 10-15,0 0-5 0,0 0-3 0,0 0 2 16,0 0-7-16,0 0-11 16,-20 49-7-16,17-35 20 0,-1 1-19 0,-2 4-10 0,4-3-11 15,2 3-33-15,-1-2 0 16,2-1-8-16,-1 3-3 0,4-2-12 0,2 1-3 15,-3-3-1-15,3 2-8 0,-2-4-9 16,4 1-23-16,0-1-28 0,-3-5-45 0,-1-3-52 16,-4-5-68-16,14 6-70 0,-14-6-102 0,0 0-190 15,15-13-90-15,-15 13-295 16,3-19-343-16</inkml:trace>
  <inkml:trace contextRef="#ctx0" brushRef="#br1" timeOffset="-17306.68">26351 10835 2978 0,'0'0'166'16,"-5"-17"4"-16,5 17-22 0,0 0-19 16,0 0-11-16,-6-17-16 0,6 17-16 0,0 0-52 15,0 0-68-15,0 0-81 0,0 0-69 0,-5-14-58 16,5 14-115-16,0 0-552 16,0 0-303-16</inkml:trace>
  <inkml:trace contextRef="#ctx0" brushRef="#br1" timeOffset="-16826.84">26551 11161 2673 0,'0'0'-38'0,"0"0"40"0,0 0 25 16,0 0 29-16,0 0 38 15,0 0 27-15,0 0 6 0,0 0 1 0,0 0-2 0,0 0 1 16,0 0 2-16,0 0 10 0,0 0 7 0,0 0 2 16,0 0-8-16,0 0-9 15,0 0-18-15,-30 25-8 0,18-14-16 0,5 0-7 16,-3 3-7-16,2-1-11 0,-1 2-3 16,1-1-7-16,2 1-3 0,1 0-9 15,1 1-10-15,4-16-9 0,-4 25-8 16,4-25-16-16,2 20-21 0,-2-20-16 0,6 17-12 15,-1-11-5-15,-5-6-18 0,0 0-9 0,21 6 1 0,-21-6 7 16,0 0 8-16,0 0 5 16,37-17 10-16,-30 8 19 0,7-2 25 0,-7 3 29 15,5-2 22-15,-12 10 18 16,17-18 7-16,-11 11 9 0,-6 7 4 0,14-12-5 0,-14 12 3 16,15-5-11-16,-15 5 5 15,0 0 9-15,0 0 1 0,0 0 11 0,0 0-9 16,28 10-5-16,-28-10-11 15,6 20-8-15,1-7-6 0,-2 3-9 0,-1-1-13 0,-1 0-30 16,3 3-35-16,1-4-47 0,-3 4-52 16,0-3-76-16,4 0-77 0,-6 0-127 15,0-1-203-15,-2-3-29 0,0-11-359 0,-2 21-475 0</inkml:trace>
  <inkml:trace contextRef="#ctx0" brushRef="#br1" timeOffset="-15607">26151 12246 3044 0,'0'0'-71'16,"0"0"33"-16,4-16 11 0,-4 16 30 0,0 0 21 15,0 0 23-15,0 0 9 0,0 0 24 16,0 0 7-16,0 0 10 0,0 0 7 16,0 0-2-16,0 0-5 0,0 0-7 0,0 0-4 0,-44 27-8 15,37-19-7-15,-2 5-4 16,0-2-2-16,2 1-6 0,-4 2-3 0,6 1-4 16,1 1-3-16,4-16-3 15,-7 30-2-15,5-18-8 0,2-12-3 0,4 26-4 16,3-14-5-16,0-1 0 0,5 1 1 15,3-3-12-15,-3-2-4 0,5 1 0 0,1-2-16 16,-3-2-7-16,6-2-2 0,-21-2 1 16,31-2 1-16,-14-2 1 0,-2-3 1 15,1-3 6-15,-5 1 6 0,0-1 11 0,-1-2 10 0,0 3-2 16,-10 9 6-16,11-15-3 16,-11 15 2-16,10-12-4 0,-10 12 3 0,0 0-2 15,0 0-3-15,0 0 0 16,0 0-3-16,0 0 0 0,0 0-2 0,0 0-7 0,0 0-7 15,0 0-6-15,0 0-6 0,29 10-8 0,-29-10-3 16,0 0-4-16,20 4 7 16,-20-4-2-16,0 0-3 0,27-6 7 0,-27 6 3 0,16-8 0 15,-7 1 3 1,2-3 6-16,-11 10 11 0,14-23 8 0,-6 11 10 0,-1-4 5 16,-1 3 12-16,0-3 5 15,-6 16-2-15,8-26-3 0,-5 16-5 16,-3 10-5-16,4-19-6 0,-4 19-21 0,2-16-31 15,-2 16-39-15,0 0-55 0,0 0-65 0,-4-16-68 16,4 16-115-16,0 0-179 0,0 0-423 16,0 0-417-16</inkml:trace>
  <inkml:trace contextRef="#ctx0" brushRef="#br1" timeOffset="-14687.02">26216 13705 2891 0,'0'0'-40'16,"0"0"52"-16,0 0 33 0,0 0 32 0,0 0 27 15,0 0 23-15,0 0 13 0,0 0 0 16,0 0 1-16,29-39-1 0,-20 26-10 0,1-3-6 16,-2 0 4-16,6-4 4 0,-1 1-9 0,-2 3 13 15,3-3-7-15,-3 3-18 16,0 3-11-16,1-1-9 0,-1 3-17 0,1 1-8 16,-2 3-9-16,-10 7-2 0,19-12-8 15,-8 9-9-15,-11 3-3 0,0 0-12 16,0 0-8-16,31 11-4 0,-27-1-17 15,3 1-3-15,1 1-3 0,-4 6-6 0,-2-1-5 16,0 1-10-16,-2 1-2 0,-2-1-3 0,0 0 1 16,-2-1 4-16,-6 0 3 0,1-2 5 15,1-1 3-15,-2-3-2 0,-5-1 3 0,1-3 5 16,0 0 1-16,-2-2 3 16,16-5 1-16,-31 2 7 0,31-2 7 0,-26-4 8 0,26 4 5 15,-21-12 0-15,11 3-1 16,10 9 0-16,-10-18-4 0,10 18 2 15,0-22-4-15,0 22-4 0,0 0 1 16,9-28-3-16,-9 28 0 0,11-14-1 0,-4 6 2 16,-7 8-9-16,25-9-23 0,-10 5-33 0,1-1-42 0,-1 1-58 15,6 2-62-15,-3-4-63 16,2 2-151-16,-2 1-171 0,1-5-353 0,-4 2-398 0</inkml:trace>
  <inkml:trace contextRef="#ctx0" brushRef="#br1" timeOffset="-13426.78">27011 10921 3101 0,'-23'11'11'0,"23"-11"-9"15,0 0-13-15,0 0-3 0,0 0 1 16,0 0-13-16,0 0-34 0,0 0-36 15,0 0-39-15,0 0-3 0,30 26 11 0,-30-26 10 0,23 3 13 16,-23-3 3-16,22 6-2 0,-11-5 0 0,0 2 4 16,3-2 11-16,-5 2 11 15,-9-3 20-15,0 0 11 0,27 5 32 0,-27-5 28 16,14 4 47-16,-14-4-3 0,0 0 21 16,15 5 16-16,-15-5 1 0,0 0 12 0,7 16-4 15,-7-16 9-15,4 13-12 16,-4-13-6-16,0 19 2 0,0-19 2 0,2 23-13 15,-2-9 4-15,3 2 0 0,-1 2-2 0,0 0 3 0,-1 9-4 16,1-2-2-16,0 2-1 16,0 3 3-16,0 0 1 0,3 6 1 0,-1 2-11 15,0-2-1-15,0-1-13 16,0 4-4-16,-2-1-8 0,4 0-5 16,-5 2-5-16,1-2-3 0,0 2-4 0,0 2-4 15,0-2 0-15,3 2-5 0,-5-2 0 0,0-1-7 16,-2 2 1-16,2-3-1 15,0 2-1-15,-3-2-2 0,3-2 2 0,-2 3-2 0,0-3-1 16,2 1 1-16,-2 2 2 0,0-7-5 16,2 3 1-16,0-3-4 0,0 2 0 15,-1 0-1-15,1 0 0 0,0 5-1 0,-2-4-2 16,2-2 2-16,0 0 0 0,-4-2-3 16,4 1 1-16,-2-2 0 0,2 1-2 0,0-1 3 15,0 0-6-15,-2-1 2 16,4 0 0-16,-2-1 1 0,-2 2 2 0,2-1-4 15,-2 0 6-15,0 0 10 0,2 1 5 0,-2-2-4 0,2 1 1 16,-4-3-5 0,2 1 1-16,0 2-4 0,0-2 3 0,-1-1-4 0,1 1 1 15,0-2-3-15,0 0 0 16,0-2 0-16,1 1 0 0,1-3-1 0,-2-1-1 0,0 2 0 16,-1-2 2-16,3 0-2 15,-2-1-5-15,-2 0 0 0,4 0 5 16,-1 0-4-16,-1 0-2 0,0 1 1 15,2-1 0-15,-2-1 2 0,0 0-2 16,2 1 0-16,-2-2-1 0,2-17 1 0,0 34 2 0,-2-16 2 0,2-2 6 16,-2 0 5-16,-1 2 3 15,3-18 5-15,-2 27-2 0,0-10 25 0,-1-1 0 16,3-16-5-16,-2 27-6 0,2-27-3 16,0 26-3-16,0-13-12 0,0-13 5 0,0 25 0 15,0-25-2-15,0 24-5 16,0-9-3-16,0-15 0 0,-1 22-2 0,1-22 1 15,0 25-3-15,0-25-1 0,-2 23-1 16,0-9 0-16,2-14 6 0,-6 24-8 0,1-11 2 16,5-13 0-16,-10 23-1 0,0-11-3 0,5-3-23 15,-5 1-29-15,10-10-53 16,-28 11-71-16,12-5-95 0,-1-4-170 0,-1 0-180 0,-5-2 11 16,-1-2-353-16,-3-2-394 15</inkml:trace>
  <inkml:trace contextRef="#ctx0" brushRef="#br1" timeOffset="-7066.84">21831 12701 2832 0,'0'0'-112'16,"0"0"25"-16,0 0 20 0,0 0 19 0,0 0 23 0,0 0 23 15,0 0 22-15,55-3 19 16,-55 3 17-16,0 0 20 0,0 0 13 0,0 0 9 15,0 0-2-15,19-1 0 16,-19 1-7-16,0 0-1 0,0 0-12 0,0 0-7 0,0 0-8 16,0 0-4-16,0 0-4 0,0 0-6 0,17 3-3 15,-17-3-5-15,0 0 3 16,0 0 1-16,0 0 8 0,13 8 4 0,-13-8 4 16,0 0-1-16,0 0-4 0,19 7-3 15,-19-7-5-15,12 4-4 0,-12-4-6 0,18 4-1 16,-18-4-5-16,18 4-3 15,-18-4-3-15,20 6-1 0,-20-6-1 0,17 1-2 16,-17-1-2-16,14 5-2 0,-14-5-10 0,0 0-26 0,0 0-28 16,24 0-47-16,-24 0-69 15,0 0-49-15,10-3-66 0,-10 3-149 0,0 0-531 16,0 0-399-16</inkml:trace>
  <inkml:trace contextRef="#ctx0" brushRef="#br1" timeOffset="-6455.46">22483 12508 2804 0,'0'0'-137'16,"0"0"23"-16,10-11 22 16,-10 11 31-16,0 0 20 0,0 0 27 0,5-14 10 15,-5 14-1-15,0 0 4 0,0 0 4 16,0 0 7-16,0 0 4 0,2-18 12 0,-2 18 21 15,0 0 23-15,0 0 8 16,-21-11 9-16,21 11 7 0,0 0 5 0,-26-4 6 16,26 4 7-16,-21-1 1 0,21 1-1 0,0 0-6 0,-34 4 2 15,34-4-8-15,-25 5-2 16,12 1-3-16,-1-1-4 0,1 4-7 0,0 0-5 16,0 1-5-16,1 3-7 15,1 0-3-15,2 0-8 0,-1 5 1 0,2-1-8 0,4-2-1 16,-3 0-4-16,5 2 3 15,0-2-6-15,2-15-4 0,-3 29 3 0,3-15 1 16,0-14-1-16,5 24-6 0,-1-12 0 0,-4-12-2 0,11 19 15 16,-5-11 1-16,-6-8-8 15,16 13-8-15,-6-8 1 0,-10-5-2 0,23 6-5 16,-23-6-2-16,27 4 0 16,-14-4 3-16,-13 0 2 0,30-4-1 0,-16 0-3 0,3 0-2 15,-17 4-4-15,30-9 0 16,-18 3-4-16,2 0 2 0,-2-1-8 0,-12 7-7 15,26-12-23-15,-18 8-27 0,2 0-31 0,-1-5-37 16,-9 9-49-16,17-7-60 0,-10 3-58 16,-7 4-107-16,12-8-171 0,-12 8-65 0,10-7-251 15,-10 7-243-15</inkml:trace>
  <inkml:trace contextRef="#ctx0" brushRef="#br1" timeOffset="-5846.76">22293 12873 2578 0,'0'0'-84'0,"0"0"22"0,0 0 27 15,0 0 32-15,0 0 41 16,0 0 24-16,0 0 25 0,0 0 21 0,0 0 9 0,0 0 3 16,0 0-8-16,0 0-4 0,0 0-12 0,0 0-10 15,0 0-8-15,0 0-8 16,67 10-5-16,-54-8-9 0,-13-2-7 0,31 2-2 16,-13 0-5-16,1 0-8 0,-1 0 1 15,2-1-8-15,-1-1-4 0,0 3 1 0,0-3-7 16,-2 1-5-16,-17-1-12 15,27 0-22-15,-27 0-22 0,28 2-30 0,-28-2-38 16,25 0-43-16,-14 0-35 0,-11 0-52 0,0 0-113 0,21 3-479 16,-21-3-167-16</inkml:trace>
  <inkml:trace contextRef="#ctx0" brushRef="#br1" timeOffset="-5026.96">22281 13131 2411 0,'0'0'-64'0,"0"0"35"15,0 0 32-15,-8-13 52 0,8 13 36 16,0 0 32-16,0 0 22 0,0 0 6 0,-6-14 1 15,6 14 0-15,0 0-9 0,0 0-5 0,0 0-11 16,0 0-14-16,0 0-9 16,0 0-7-16,0 0-8 0,0 0-10 0,0 0-4 0,0 0-7 15,0 0-6-15,0 0-9 16,0 0-7-16,0 0-5 0,38 1-2 0,-38-1-5 16,0 0-5-16,23 3-4 15,-23-3 1-15,0 0-2 0,24 3-3 0,-24-3 1 0,0 0-3 16,0 0 0-16,18 0-1 15,-18 0 3-15,0 0-5 0,0 0 4 0,0 0-6 16,0 0 0-16,0 0-1 0,0 0 6 0,18 3 3 16,-18-3 3-16,0 0 4 0,0 0-1 15,0 0 2-15,0 0 4 0,-24 36-8 0,24-36 3 16,-10 23 1-16,6-10-6 16,0 0-5-16,-1 2 1 0,1 1-4 0,0 1-3 15,2-2 4-15,-1 2-4 0,3-17-6 16,-4 32 4-16,2-18-1 0,0 0 0 0,2-14-6 15,-2 27 7-15,2-27-5 16,-2 19 2-16,2-19-4 0,-5 18 3 0,5-18 0 16,-2 14-1-16,2-14-3 0,0 0 7 0,-6 15-2 0,6-15-2 15,0 0-10-15,-12 5 5 16,12-5 1-16,0 0-2 0,0 0 2 0,0 0 2 16,0 0-4-16,0 0 0 15,0 0 0-15,-22 3-1 0,22-3 1 0,0 0-5 0,0 0 1 16,0 0 3-16,0 0-3 15,0 0 0-15,0 0-2 0,0 0 4 0,0 0 2 16,0 0-1-16,0 0 22 0,59-7-8 0,-59 7 2 0,24-1-1 16,-24 1-14-16,28-4-7 15,-16 0-15-15,3-2-18 0,-15 6-23 0,27-9-27 16,-16 5-27-16,-11 4-31 16,24-11-50-16,-14 7-42 0,-2-1-94 15,0 1-191-15,-8 4-97 0,16-10-273 0,-16 10-277 16</inkml:trace>
  <inkml:trace contextRef="#ctx0" brushRef="#br1" timeOffset="-1856.67">24319 12746 2574 0,'0'0'-119'0,"0"0"29"16,0 0 13-16,0 0 32 0,-24-2 16 0,24 2 15 15,0 0 22-15,0 0 27 0,0 0 13 0,0 0 20 16,0 0 8-16,0 0 13 16,0 0 4-16,0 0 5 0,0 0 4 0,0 0 5 0,0 0-5 15,-17-5-3-15,17 5 3 16,0 0 0-16,0 0-7 0,0 0-10 16,0 0-3-16,0 0-5 0,0 0 3 15,-6-16-8-15,6 16-7 0,0 0-3 0,0 0-5 0,2-22-7 16,-2 22-4-16,0 0-3 15,0 0-4-15,11-25-4 0,-11 25-2 0,13-12-2 16,-13 12-6-16,9-11-1 0,1 3-1 0,-10 8-2 16,14-8 2-16,-14 8-7 0,19-7 2 15,-19 7-2-15,17-6 1 0,-17 6 0 0,19-3 2 16,-19 3 3-16,19 0-1 16,-19 0 1-16,21 0 0 0,-21 0 1 0,18 3 3 15,-18-3-2-15,14 9 1 0,-14-9 2 16,11 12-1-16,-11-12 3 0,8 13-8 0,-8-13 6 15,4 18-3-15,-4-18 5 0,2 15 1 0,-2-15 8 16,0 0-9-16,0 21 10 16,0-21 6-16,0 0 33 0,-8 19 0 0,8-19-3 0,-13 9 0 15,13-9 0-15,-14 10-9 16,14-10-1-16,-18 5-15 0,18-5 4 0,-15 4-8 16,15-4-3-16,-19 3-6 15,19-3-4-15,0 0-24 0,0 0-8 0,0 0-23 0,-27-12-24 16,27 12-32-16,-2-14-41 15,2 14-59-15,0-21-71 0,2 7-70 0,-2 14-135 16,0-23-162-16,0 10-25 0,-2 3-298 0,2 10-356 0</inkml:trace>
  <inkml:trace contextRef="#ctx0" brushRef="#br1" timeOffset="323.45">19833 12963 2813 0,'0'0'-49'0,"-22"-15"27"0,22 15 3 15,0 0 17-15,0 0 29 16,0 0 18-16,-2-17 10 0,2 17 2 0,0 0 0 16,0 0 2-16,0 0 12 0,12-34 21 15,-6 26 19-15,-6 8 9 0,10-17 1 0,-4 5-9 16,1 1 2-16,1-1-4 15,-8 12 6-15,17-19-7 0,-8 10-11 0,-9 9-3 16,14-15-10-16,-5 7-12 0,-9 8-6 0,15-10-8 0,-15 10-4 16,16-5-8-1,-16 5 6-15,0 0-11 0,26 5 1 0,-26-5-6 0,13 14 0 16,-13-14-5-16,8 17 1 16,-4-7-3-16,-4-10-4 0,2 19 11 0,-2-19 1 0,-2 21 9 15,2-21 9-15,-8 19 3 16,8-19-10-16,-13 15 0 0,13-15 1 0,-19 9-10 15,8-5-27-15,11-4 4 16,-20 0-5-16,20 0 4 0,0 0-7 0,-28-10-5 0,28 10-7 16,-11-15-18-16,11 15-20 0,-4-19-25 0,4 8-34 15,0 11-43-15,0 0-71 16,9-31-54-16,-3 20-106 0,2 4-188 0,1 1-65 0,2 0-305 16,-11 6-344-16</inkml:trace>
  <inkml:trace contextRef="#ctx0" brushRef="#br1" timeOffset="7643.42">20013 14139 740 0,'0'0'196'0,"0"0"-89"0,0 0-24 0,0 0-12 15,0 0-10-15,0 0-2 0,0 0 4 16,0 0 14-16,0 0 18 0,0 0 12 0,0 0 16 15,0 0 19-15,0 0-3 0,0 0-1 0,0 0 2 16,0 0-14-16,0 0-10 16,0 0-13-16,0 0-5 0,0 0-13 0,0 0-10 0,0 0-9 15,0 0-3-15,0 0 6 16,-32-27 6-16,32 27 0 0,0 0-4 0,-4-19-2 16,4 19-6-16,0 0-11 0,2-28-5 15,-2 28 0-15,4-19-6 0,2 6 7 0,-6 13-11 16,9-20 2-16,-9 20-1 15,9-15-4-15,-9 15 0 0,10-16-3 0,-10 16-8 16,12-9 4-16,-12 9-2 0,14-6-5 0,-14 6-2 0,0 0-5 16,20-1 1-16,-20 1 1 15,0 0-3-15,0 0 0 0,26 11 1 0,-26-11-2 16,9 9 0-16,-9-9 3 16,4 15 8-16,-4-15 8 0,0 17 6 0,0-17 6 0,0 0 4 15,-6 25 4-15,6-25-2 16,-11 18 4-16,11-18-4 0,-11 15-3 0,3-8 1 15,8-7-8-15,-15 12 3 0,15-12 3 0,-15 10 1 0,15-10 4 16,-15 6 1-16,15-6 0 16,0 0-3-16,-19 1 11 0,19-1-4 15,0 0-5-15,0 0-1 0,-23-17-8 16,23 17-5-16,-11-13 4 0,11 13-3 0,-10-17-14 16,10 17 1-16,-6-14 7 0,6 14-12 15,-9-15-1-15,9 15-5 0,0 0-22 0,-3-23-27 16,3 23-42-16,5-17-55 15,-5 17-80-15,11-19-80 0,-5 5-194 0,2 3-140 0,1 0 13 16,-1 1-290-16,-8 10-294 0</inkml:trace>
  <inkml:trace contextRef="#ctx0" brushRef="#br1" timeOffset="8933.11">22157 14090 2568 0,'0'0'-125'16,"0"0"21"-16,0 0 24 15,0 0 10-15,0 0 9 0,0 0 18 0,0 0 19 16,0 0 21-16,0 0 21 16,0 0 15-16,0 0 33 0,0 0 18 0,0 0 18 15,0 0 12-15,0 0 7 0,0 0-4 16,0 0 0-16,0 0 2 0,0 0 3 0,0 0-2 15,0 0 11-15,0 0 7 0,0 0 9 0,0 0 10 16,0 0-9-16,0 0-9 16,0 0-9-16,0 0-8 0,0 0-5 0,0 0-6 0,0 0 2 15,-13 35 7-15,13-35 5 16,-6 19-11-16,2-6-4 0,4-13-5 0,-7 25-7 16,3-11 0-16,2 1-16 0,-2 0-5 15,0 0-3-15,4-15-11 0,-7 32-4 16,5-19-10-16,2-13-5 0,-4 26-5 15,4-26-1-15,-5 22-5 0,5-22-7 0,-2 16-2 16,2-16-14-16,-4 16-5 0,4-16-23 0,0 0-23 0,0 19-33 16,0-19-39-16,-2 7-52 15,2-7-70-15,0 0-59 0,0 0-100 0,0 0-168 16,0 0-49-16,0 0-432 16,0 0-566-16</inkml:trace>
  <inkml:trace contextRef="#ctx0" brushRef="#br1" timeOffset="9833.1">23933 14130 3062 0,'0'0'-180'0,"0"0"21"0,8-14 26 0,-8 14 10 16,0 0 18-16,9-11 8 0,-9 11 12 16,0 0 3-16,0 0 17 0,13-14-1 0,-13 14 13 15,0 0 0-15,8-9 19 16,-8 9 17-16,0 0 11 0,0 0 16 0,13-13 24 15,-13 13 13-15,0 0 8 0,10-8 26 0,-10 8 6 0,0 0 7 16,14-10 1-16,-14 10 6 16,8-10-3-16,-8 10 7 0,0 0-2 0,16-8-8 15,-16 8-2-15,11-8 2 16,-11 8 0-16,0 0-11 0,15-10-4 0,-15 10-10 0,0 0-2 16,13-6-3-16,-13 6-4 15,0 0 3-15,0 0 1 0,0 0 2 0,0 0 3 16,0 0-2-16,25 9 3 15,-25-9-2-15,7 12 8 0,-7-12-8 0,4 16 1 0,-4-16 1 16,4 15-4-16,-4-15-4 0,5 16-2 0,-5-16-4 16,0 21-2-16,0-21-4 15,0 0-7-15,0 22 5 0,0-22 6 0,0 0 3 0,-5 21 6 16,5-21 5-16,0 0 18 16,-8 16-4-16,8-16 4 0,-9 7-3 0,9-7-7 15,0 0-3-15,-17 5-5 16,17-5-1-16,0 0 1 0,0 0-17 0,-25-2-2 0,25 2-2 15,0 0-8-15,-20-9 0 16,20 9-6-16,0 0-3 0,-12-15-3 0,12 15-6 16,-4-13-4-16,4 13-9 0,0 0-15 0,4-28-25 15,-4 28-28-15,16-19-34 0,-4 8-36 16,-2-2-67-16,5 3-84 0,-1-5-92 0,2 6-204 16,-2-1-69-16,-2-1 29 15,0 1-305-15,-2 1-321 0</inkml:trace>
  <inkml:trace contextRef="#ctx0" brushRef="#br1" timeOffset="13723.26">27808 12329 2723 0,'0'0'-93'16,"-15"-12"28"-16,15 12 15 0,0 0 25 0,0 0 23 16,0 0 20-16,0 0 36 0,0 0 23 0,0 0 15 0,0 0 11 15,0 0 10-15,0 0 10 16,0 0 9-16,0 0 8 0,0 0 6 0,0 0-1 16,-9-10-3-16,9 10-5 15,0 0 1-15,0 0-21 0,0 0-6 16,0 0-14-16,0 0-4 0,0 0-1 0,0 0 16 15,0 0-8-15,43-6-7 0,-43 6-11 0,27 3-6 16,-27-3-5-16,31 3-12 0,-13-2-8 0,-1-1-3 16,0 2-10-16,1 0-1 0,-18-2-9 15,31 2-8-15,-19-1-21 0,4-1-26 16,-6 2-35-16,-10-2-43 0,21 0-56 16,-21 0-55-16,15-2-62 0,-15 2-88 0,7-5-164 0,-7 5-93 15,0 0-287-15,0 0-302 16</inkml:trace>
  <inkml:trace contextRef="#ctx0" brushRef="#br1" timeOffset="13953.27">27973 12214 2898 0,'0'0'68'0,"0"0"6"16,0 0-4-16,0 0-2 0,0 0 8 0,0 0 14 16,-7-15 6-16,7 15-4 15,0 0-4-15,0 0 3 0,0 0 26 16,0 0 21-16,0 0 13 0,0 0 37 0,0 0-4 15,0 0-16-15,0 0-18 0,-8 42-41 0,8-42-11 16,-5 23-10-16,3-8-11 0,2-15-9 0,-4 31-5 0,0-15-8 16,4 1-12-16,-2-1-25 15,2-16-29-15,0 35-29 0,2-20-47 0,-2-15-58 16,2 28-81-16,0-16-63 16,1-1-134-16,-3 1-172 0,0-12-36 0,1 17-274 0,-1-17-291 15</inkml:trace>
  <inkml:trace contextRef="#ctx0" brushRef="#br1" timeOffset="15193.24">28756 10878 2736 0,'0'0'-38'15,"13"-13"11"-15,-13 13 1 0,0 0 18 0,0 0 8 16,0 0 24-16,0 0 17 16,0 0 5-16,0 0 5 0,0 0 3 0,0 0 11 0,0 0 5 15,0 0 13-15,-37-15-4 16,37 15 2-16,-23-1 1 0,23 1-12 0,-23-3-5 15,23 3-6-15,-21-1-2 0,21 1-6 0,-19-3-2 0,19 3-9 16,0 0-1-16,-22 0-5 16,22 0-4-16,0 0-1 0,-16 7-5 0,16-7-1 15,0 0 2-15,-10 13-3 16,10-13-3-16,-2 16 3 0,2-16 6 0,0 22 2 16,0-22-1-16,0 26 0 0,0-8-1 15,0 1 2-15,2 0 5 0,-2 4 1 0,0 3 9 16,2 1 0-16,-2 4-18 15,4 1 4-15,-2 5-4 0,2 2 1 0,-2 1 0 16,0 2 1-16,2 0 0 0,0 0 4 16,1-2 1-16,-3 3 0 0,1 0-2 0,-1 0 4 15,0 1 0-15,0 0 1 0,-2-2 2 16,2 4 1-16,-2-3-3 0,-2 1 1 16,2 0-1-16,0 2 5 0,0-4-5 0,-2 0 4 0,2-2 7 15,-2 1 13-15,2 2 16 16,2-3-3-16,-2-1-4 0,2 2 2 0,2-1-5 15,-2 1-20-15,2-2-3 0,-2-1-2 0,1 0-2 16,3-2-2-16,-4 0-2 0,2-5 2 16,-2 0-3-16,0-3-1 0,0 0-7 0,-2 3-1 15,3-4-4-15,-3 1-3 16,0 1 2-16,2-3-3 0,-2 3-1 0,0-3-3 0,2 1-1 16,-2 1 0-16,2 0-1 15,-2-2-3-15,2-1 0 0,-2 1-3 16,2-2 5-16,0 2-4 0,-2-3 3 15,0-1-1-15,0 0 4 0,3 1-1 0,-3-2 3 16,0 0 2-16,0 1-1 0,-3-2-4 0,3 0 2 0,-2 2-3 16,2-3-1-16,-2-1-2 15,0 2 2-15,2-1-1 0,-2-2-1 16,2 2 2-16,-2 0 1 0,2-19 2 0,0 36 0 16,-2-19 1-16,2 0-2 0,0 1-2 0,2-1 1 15,-2 1-4-15,2-4 3 16,-2-14-4-16,2 33-1 0,0-18 1 0,-2 0 0 0,0-15-1 15,4 25 0-15,-4-12-1 0,0-13 2 0,3 23-2 16,-3-23 2-16,2 23 0 16,-2-23 0-16,0 23-2 0,0-23-1 0,-2 23-1 15,2-23 2-15,0 20-1 0,0-20-2 16,-3 21-1-16,3-21 5 0,-2 24 7 0,2-24 6 16,0 20 6-16,0-20 7 15,5 23 0-15,-3-12 0 0,-2-11-4 0,6 25 1 0,-2-11-2 16,4-1-3-16,-1 0-3 15,0-2-1-15,-7-11-2 0,16 24-1 0,-8-14-3 16,1 1-7-16,0-2-7 0,1 1-17 0,-10-10-19 16,19 15-25-16,-11-8-30 0,4-1-32 15,-4-2-49-15,-8-4-74 0,18 0-72 16,-18 0-149-16,16-6-133 0,-16 6-25 16,0 0-544-16,8-24-853 0</inkml:trace>
  <inkml:trace contextRef="#ctx0" brushRef="#br1" timeOffset="27223.22">30841 10772 1179 0,'0'0'163'16,"0"0"-17"-16,0 0-50 16,0 0 15-16,0 0-12 0,0 0-5 0,0 0-11 0,0 0-10 15,0 0 1-15,0 0-3 16,0 0-1-16,0 0 4 0,0 0 9 0,0 0 0 15,0 0-1-15,0 0-11 0,0 0-6 0,0 0-4 0,0 0-9 16,0 0-13-16,23-11 0 16,-23 11-5-16,0 0-20 0,0 0-11 15,22-3-6-15,-22 3-1 0,0 0-4 16,16-5 3-16,-16 5 2 0,0 0 2 0,15-4 4 0,-15 4 0 16,0 0 2-16,0 0 14 15,0 0 6-15,0 0 4 0,20-2 3 0,-20 2 10 16,0 0-3-16,0 0 18 15,0 0 25-15,0 0 8 0,0 0 8 0,0 0 0 0,0 0-1 16,14 14-2-16,-14-14-8 0,0 0 0 0,0 19-2 16,0-19-3-16,2 17-11 15,-2-17-5-15,0 21-1 0,0-21-7 0,2 23-2 16,-2-23-6-16,0 28-2 16,0-12-4-16,2 0-5 0,-2 2-1 0,2 2-7 0,1-1 1 15,-3-1-6-15,0 3 5 16,0 0-4-16,0 2-2 0,0 0 6 15,-3 2 15-15,1 1-3 0,0 2-3 16,0 0-6-16,0 0-3 0,0 0 3 0,0 3-8 0,2 0-1 16,-2-1 0-16,2 1-4 0,0-1-1 0,0 3 2 15,0-5 1-15,0 2-4 16,0 0 0-16,2 1 5 0,-2-1-5 0,2-1 2 0,-2 0 2 16,2 2 13-1,0-3 0-15,0 1-5 0,0-1 2 0,0 1-7 0,1 0 0 16,-1-1-4-16,0-1 2 15,1-1-2-15,-1 0-5 0,0 2 0 0,0-2-6 16,2 1 3-16,-4 0 2 0,2-3-1 0,0 3-5 0,-2 0 0 16,2 0-1-16,-2-1-4 15,2 1 3-15,-2 0 5 0,-2-3-7 0,2 3-20 0,2 0 6 16,-2-1-1-16,0-1 2 16,-2-2 7-16,2-2 7 0,0 0 1 15,0 0 3-15,-2 0 3 0,2-1 0 16,2 3 3-16,-2 1 7 0,0-2-1 0,2-1 3 0,0 4 3 15,2-2-1-15,1-2 3 0,-1 1-3 0,1 0-2 16,-1-2 1-16,2 4 0 16,-2-6-1-16,2 3-5 0,-1-2 0 0,-1 1 0 15,0-4-4-15,0 2-3 0,0-1-1 16,-1-2-2-16,1 2-2 0,1-2 2 0,-3-1-3 16,0 2 1-16,0-4 3 15,0 0-3-15,-2 1 4 0,2 1-2 0,-2-14 3 0,0 25-1 16,-2-12 0-16,2 2 1 15,0-1-2-15,0-2-1 0,-2 4 0 0,2 1 0 16,0 0 0-16,-2 0 0 0,2 2-1 0,0-1-1 0,2 0 1 16,-2 2 2-16,2-3 1 15,0 0 0-15,0 0-2 0,-2 0 2 0,2-2-5 16,0 2 1-16,0-5-1 16,-2 1 1-16,0 1-4 0,0-1 2 0,2-1-3 0,-2-12 1 15,-2 24 1-15,2-12 0 16,0-12 1-16,-2 23 2 0,2-10-3 15,0-2 0-15,0-11-3 0,-2 21 1 16,2-9 1-16,0-12-1 0,0 21-2 0,-2-10-1 0,2-11 0 16,0 18 0-16,-2-5 3 0,2-13-1 0,-2 19-1 15,2-19-1-15,-2 19-1 16,2-19 3-16,-2 21-2 0,2-21 0 0,-4 17-1 0,4-17-2 16,-3 19-2-16,3-19-4 15,-4 13-1-15,4-13-4 0,0 0-4 0,-5 21-4 16,5-21-7-16,0 0-2 0,-4 17-8 15,4-17-4-15,0 0-10 0,0 19-13 16,0-19-11-16,0 12-16 0,0-12-17 0,2 10-23 0,-2-10-17 16,0 0-23-16,0 18-10 15,0-18-11-15,0 12-1 0,0-12 7 0,2 14 15 0,-2-14 14 16,0 13 12-16,0-13 26 16,0 0 18-16,0 15 4 0,0-15-2 0,0 0-27 15,0 15-50-15,0-15-77 16,0 0-204-16,0 0-424 0,0 0-252 0</inkml:trace>
  <inkml:trace contextRef="#ctx0" brushRef="#br1" timeOffset="30493.33">31629 11074 2620 0,'0'0'-45'0,"0"0"38"16,0 0 38-16,0 0 31 0,0 0 23 0,-20-25 17 15,20 25 15-15,0 0-6 0,-27 0 3 16,27 0-13-16,-23 4-2 0,23-4-10 15,0 0-7-15,-26 1-10 0,26-1-2 0,0 0-9 0,-23 4-6 16,23-4-1-16,0 0 4 16,-14 6 5-16,14-6 7 0,0 0-9 0,0 0 12 0,-14 10-6 15,14-10-2-15,0 0-3 16,0 0 2-16,-8 13-2 0,8-13 6 0,0 0-1 16,-2 14-20-16,2-14 8 15,0 0-6-15,0 25-2 0,0-25-1 0,0 21-9 0,0-21 3 16,2 30-8-16,0-13-1 15,0-1 0-15,-2 6-2 0,2 0 2 0,2 1-1 16,-2 4-1-16,0-1-4 0,4 3 0 0,-4-2-4 16,0 3-1-16,2-1-5 0,-2 1 1 15,0 0-1-15,0 1 2 0,0 0-5 0,0-1-2 16,0 3-1-16,0-1 6 16,0 0-6-16,-2 3 0 0,2-2-3 15,-2 0-1-15,3-1 7 0,-1 1-3 0,0 0-4 16,0-1 3-16,-2 0-2 0,2-3 0 0,0 2 2 15,-2-3 7-15,3-1 4 0,-3 1 21 0,0-2-1 16,2-1-4-16,-2-1-4 16,0-1 0-16,-2-3-3 0,2 1-3 0,0 0-4 15,-3 0-3-15,1-1-2 0,0 0-2 16,0-1 3-16,0 3-5 0,-3-3 1 0,3-2-3 16,0 2-2-16,-2 0 3 15,2-2 2-15,2-17 0 0,-6 30-2 0,4-15 0 0,0 1 1 16,0-1 0-16,2-15 2 15,-2 28 0-15,0-14-4 0,2-14 4 0,0 24-5 16,0-24 2-16,2 26-1 0,0-14-6 0,-2-12 10 0,4 24 5 16,0-13 3-16,2 0 1 15,5-1 2-15,-1 1-3 0,3 1-3 0,6-1-2 16,1 2-3-16,2-3-2 16,2 1 1-16,-1-1-7 0,3-2-14 0,-4 1-31 15,4-3-31-15,-1-2-53 0,-3 0-73 16,0-7-99-16,-2 2-185 0,-1-7-150 0,-6-2 28 15,0 0-504-15,-1-2-704 0</inkml:trace>
  <inkml:trace contextRef="#ctx0" brushRef="#br1" timeOffset="32073.35">32136 11083 3301 0,'11'-15'-148'16,"-11"15"36"-16,11-12 12 0,-11 12 25 0,11-11 21 15,-11 11 17-15,12-10 31 0,-12 10 27 0,0 0 6 0,12-9 19 16,-12 9 10-16,0 0 7 16,10-10 6-16,-10 10 1 0,0 0 6 0,0 0 10 15,0 0 5-15,0 0 7 0,0 0-2 16,0 0-5-16,0 0 2 0,0 0-4 0,0 0-6 16,0 0-9-16,0 0-8 15,0 0-5-15,0 0-4 0,0 0-9 0,0 40-5 16,0-40-3-16,0 0-2 0,0 0 1 15,0 0 2-15,-10 22 2 0,10-22-1 0,0 0-1 16,0 0-3-16,-4 18-2 0,4-18 7 0,0 0-11 16,0 0 0-16,0 0-2 15,-4 17-1-15,4-17-5 0,0 0-1 0,0 0-2 0,0 0 0 16,0 0-1-16,-2 16 1 16,2-16 1-16,0 0-7 0,0 0 3 0,0 0-2 15,0 0-6-15,0 0 0 16,0 0 2-16,0 0-2 0,0 0-2 0,0 18-2 0,0-18 3 15,0 0-3-15,0 0 1 0,0 0-5 0,2 18 2 16,-2-18 0-16,0 0-2 16,0 0 3-16,4 17 0 0,-4-17-2 0,4 12-2 15,-4-12 2-15,0 0 0 0,10 19-1 16,-10-19 0-16,8 10 0 0,-8-10 3 0,8 12 15 16,-8-12 0-16,11 10-8 15,-11-10 6-15,13 5 1 0,-13-5-6 0,14 6 2 16,-14-6-1-16,21 0-5 0,-21 0 1 15,24-2-5-15,-24 2 1 0,30-9-3 0,-14 1 4 16,1 1-4-16,3-7 1 0,0-1 2 0,4-4 1 16,-1 0-1-16,0-4-2 15,0-2-7-15,1 0 2 0,-3 3 7 0,0-3-8 0,-2 2 6 16,-4 2 3-16,-2 2 3 16,-1 0 8-16,-3 0 1 0,-2 3-10 0,-3 1 10 15,-2 1-3-15,-2 14 1 16,-4-22 0-16,4 22 6 0,-14-15-6 0,14 15-5 0,-14-10-1 15,14 10 0-15,0 0-4 0,-30 2 4 0,30-2-2 16,0 0 0-16,-23 16-6 16,17-9-8-16,6-7-25 0,-6 17-29 0,3-8-38 0,3-9-52 15,3 22-72-15,1-13-67 16,0 1-141-16,-4-10-205 0,10 16 15 0,-5-9-301 16,-5-7-320-16</inkml:trace>
  <inkml:trace contextRef="#ctx0" brushRef="#br1" timeOffset="32523.1">32776 11155 2729 0,'0'0'-65'0,"19"4"47"15,-19-4 24-15,0 0 44 0,0 0 31 16,0 0 25-16,0 0 15 0,0 0-1 0,0 0-5 0,0 0-11 15,0 0 2-15,0 0 6 16,0 0 2-16,0 0-1 0,0 0-10 0,0 0-8 16,0 0-8-16,-25 35-7 0,14-26-8 0,2 2-6 0,1 2-8 15,0 3-4-15,0-3-6 16,-2 2-6-16,6-1-5 0,-2 1-2 0,6-15-1 16,-4 26-5-16,4-26-4 15,4 24-1-15,-4-24-11 0,8 19-12 0,1-12-18 16,-9-7-10-16,19 8-7 0,-19-8-2 15,28 0 3-15,-28 0 5 0,29-6 0 0,-9-1 5 16,-4-3 2-16,3-1 7 0,0-3 15 0,-2 3 20 16,-2-1 18-16,0 3 17 15,-3-1 4-15,-1 3 3 0,-11 7-2 0,19-14-3 0,-19 14-2 16,15-5 8-16,-15 5 27 16,15-3 2-16,-15 3-5 0,0 0-3 0,17 20-15 15,-17-20-25-15,10 23-5 16,-6-8-6-16,2 2-13 0,2 6-33 0,-4-4-42 0,-2 0-62 15,0 2-96-15,2 0-81 0,-4 0-198 0,-2-3-146 16,-4 4 41-16,-2-1-333 16,-4-2-335-16</inkml:trace>
  <inkml:trace contextRef="#ctx0" brushRef="#br1" timeOffset="32943.25">32175 12157 2780 0,'0'0'95'0,"0"0"49"0,0 0-10 0,0 0-14 16,0 0-11-16,0 0-7 15,0 0 6-15,0 0-2 0,0 0-10 0,0 0-11 16,0 0-5-16,76 2-1 15,-53 1 6-15,3-2 3 0,2 1-3 0,1 0-8 0,-1 0-9 16,-2 0-10-16,0-2-5 0,-2 1-22 0,-1-1-28 16,-5 0-29-16,0 0-36 15,-18 0-45-15,23-1-54 0,-23 1-46 0,13-4-33 0,-13 4-42 16,0 0-50-16,0 0-622 16,0 0-383-16</inkml:trace>
  <inkml:trace contextRef="#ctx0" brushRef="#br1" timeOffset="33153.42">32413 12144 2842 0,'-22'-1'-73'0,"5"2"40"0,17-1 34 15,-24 4 31-15,24-4 42 0,-12 7 28 0,12-7 26 0,0 0 10 0,-6 20 2 16,6-20-4-16,2 19 4 16,-2-19 2-16,2 24-1 0,-2-24-8 0,2 27-1 15,-2-10 15-15,2 0-4 16,-2 2-4-16,0 0-40 0,-2 0-6 0,2 2-8 0,-2 3-2 16,0-6-13-16,0 5-3 15,0 1-5-15,0-2-7 0,2-1-5 0,-3 0-3 16,1 0-7-16,2-2-9 0,-3 0-3 15,3-19-17-15,0 30-33 0,0-16-44 0,-2-5-62 16,2-9-99-16,2 15-110 0,-2-15-217 0,3 9-75 16,-3-9 23-16,0 0-265 15,0 0-236-15</inkml:trace>
  <inkml:trace contextRef="#ctx0" brushRef="#br1" timeOffset="33533.31">32530 12478 2720 0,'11'-10'65'0,"-11"10"12"16,0 0-10-16,0 0 10 0,0 0 24 0,0 0 16 16,0 0 10-16,0 0-7 15,0 0-4-15,21 23-1 0,-21-23 6 0,0 21 11 0,0-21 18 16,2 24-2-16,-2-10-12 15,0-14-25-15,-2 32 2 0,2-15-11 0,-2 1-17 16,2-18-16-16,-2 33 3 0,0-15-6 0,2-3 3 16,0-15-1-16,-4 25 6 0,2-14-5 15,2-11 1-15,-2 24-6 0,2-24 1 0,0 19 2 16,0-19 3-16,-3 14 0 16,3-14-15-16,7 14 2 0,-7-14-4 0,12 8-6 15,-12-8-7-15,19 5-2 0,-19-5-6 16,28 0-7-16,-14 0-18 0,-14 0-25 0,39-3-39 15,-20-2-39-15,0 1-47 16,-1-3-72-16,4-2-76 0,-3-3-136 0,-2-3-171 0,-2 0-36 16,-3-4-419-16,2-2-584 0</inkml:trace>
  <inkml:trace contextRef="#ctx0" brushRef="#br1" timeOffset="34353.57">32823 11182 3198 0,'0'0'-93'0,"0"0"35"0,0 0 1 15,0 0 13-15,0 0-3 16,0 0 19-16,0 0 13 0,0 0 1 0,0 0 10 16,0 0 5-16,0 0 21 15,0 0 22-15,0 0 22 0,0 0 7 0,0 0 12 0,0 0 2 16,0 0-1-16,0 0-1 15,0 0-2-15,0 0 2 0,0 0 5 0,23-32 0 16,-23 32-1-16,0 0-1 0,0 0 1 0,15-7-15 16,-15 7-9-16,0 0-7 15,0 0-10-15,19-10-2 0,-19 10-5 0,0 0-4 0,18-1-4 16,-18 1-2-16,0 0-7 16,22-2 1-16,-22 2 0 0,0 0-4 0,19-1 1 15,-19 1 2-15,0 0 1 16,0 0-2-16,0 0 20 0,0 0 12 0,23 4 3 0,-23-4 5 15,0 0 6-15,6 13 16 0,-6-13-4 0,7 13-2 16,-7-13 2-16,8 16-6 16,-8-16-5-16,9 16-9 0,-9-16-14 0,6 17-13 0,-1-5-4 15,-5-12-5-15,8 19-4 16,-4-9-16-16,-4-10-27 0,4 22-31 16,-4-12-47-16,0-1-64 0,0 5-88 15,0-14-75-15,-4 21-181 0,-2-7-109 0,-2-2-4 0,-1 2-273 16,0-1-275-16</inkml:trace>
  <inkml:trace contextRef="#ctx0" brushRef="#br1" timeOffset="35293.33">33168 10892 2608 0,'0'0'-22'0,"-13"-14"65"15,13 14 33-15,0 0 31 16,0 0 30-16,0 0 12 0,0 0-2 0,0 0-12 15,0 0-16-15,0 0-13 0,0 0-8 0,0 0-15 0,0 0-7 16,40-1-8-16,-40 1-1 16,24 1-13-16,-24-1-1 0,24 5-10 0,-24-5-7 15,28 2 0-15,-15-1-5 16,-13-1-3-16,26 3-3 0,-26-3-3 0,20 3-2 0,-20-3-3 16,18 2 4-16,-18-2 0 15,16 2 1-15,-16-2 1 0,0 0 1 0,17 4 5 16,-17-4 20-16,0 0 5 15,13 10 8-15,-13-10 0 0,4 11-5 0,-4-11 7 16,0 0 0-16,5 23 18 0,-5-23-7 0,0 21-7 0,0-21-9 16,0 24-2-16,0-10-7 15,0-14-3-15,2 32-8 0,-2-14-2 0,0 0-23 16,0 1-2-16,0 2-3 0,0 0 5 16,0 0-4-16,-2 3 0 0,4-2 1 0,-4-1-5 15,2 2 1-15,0 2-5 16,0-3 6-16,0 1 1 0,-2 3-2 0,2 0-2 15,0-1 0-15,-3-2 0 0,3-1 7 16,0 1-4-16,-2 0 4 0,2-3-2 0,0 2 1 16,0 1-2-16,-2-2 0 0,2-1 5 0,2 1-5 15,-2 1 0-15,2-1-2 0,-2 0 2 16,3 0-4-16,-3-3-2 0,2 3 0 0,-2-2-2 16,0 2 5-16,2-2-2 15,-2 4 9-15,0-4 2 0,0 2 1 0,2 0 0 16,-2 2-6-16,0-2 4 0,0 0-1 15,2 1-1-15,-2-2-1 0,0 1 0 0,2 0-1 16,-2 0 0-16,0-1 1 0,-2 0 0 16,2 2 2-16,0-2-1 0,-2-1-2 0,0 2 0 15,0-2 0-15,-3 2-2 0,3-1-1 0,-2-1 0 16,0 4-1-16,-1-1-1 16,-1 1 0-16,2-1 0 0,-3 1 1 0,3 0-2 15,0 2 0-15,0-1 3 0,2 3-1 16,-2-2-3-16,2 0 2 0,2 2 2 0,-2-3-5 15,2-1-5-15,-2-2-13 0,2 2-25 0,-3 0-41 16,0-3-38-16,-1-2-59 0,-2 6-80 16,-6-8-68-16,-3 1-168 0,-13-2-113 0,-4 1-4 15,-6-5-368-15,-8 1-438 16</inkml:trace>
  <inkml:trace contextRef="#ctx0" brushRef="#br1" timeOffset="38013.34">29111 10790 2820 0,'0'0'-134'0,"0"-22"35"15,0 22 33-15,0 0 21 16,0 0 47-16,0 0 7 0,5-15 31 0,-5 15 33 16,0 0 16-16,0 0 9 0,0 0 10 15,0 0 1-15,0 0 5 0,0 0 7 0,7-14 7 16,-7 14-3-16,0 0-3 15,0 0-5-15,0 0 4 0,0 0-2 0,0 0-2 16,0 0 6-16,0 0-14 0,0 0-15 16,0 0-8-16,-26 36-6 0,20-24-11 0,-1 2-4 15,1 1 2-15,0 2-10 0,1 0-10 0,-1 1-2 16,0 0-11-16,3 1 2 16,-1 1-4-16,2-3 4 0,-2 2-13 0,2-2 0 0,0 0-3 15,0 1-4-15,0-4-11 16,2-14-24-16,-2 23-28 0,0-11-34 0,2-12-46 15,-2 16-52-15,2-16-62 16,0 14-63-16,0-14-137 0,-3 12-154 0,3-12-346 0,0 0-361 16</inkml:trace>
  <inkml:trace contextRef="#ctx0" brushRef="#br1" timeOffset="38303.17">28796 11232 2852 0,'0'0'-49'0,"0"0"8"0,0 0 11 16,0 0-3-16,0 0 5 15,24 13 20-15,-24-13 12 0,18 0 15 0,-18 0 12 16,26 1 8-16,-9 2 14 16,2-3 16-16,2 0 15 0,1 0 5 0,1 1-10 0,2-1-8 15,4 0-5-15,5 3-11 16,1-3-7-16,-3 0-2 0,1 0-4 0,1 1-5 15,-2 1-6-15,0-2-4 0,-1-2 0 0,-3 4-7 16,-2-4-10-16,-6 4-20 16,2-4-32-16,-22 2-45 0,31 0-40 0,-16 0-34 0,-4 0-50 15,-11 0-100-15,0 0-509 16,0 0-143-16</inkml:trace>
  <inkml:trace contextRef="#ctx0" brushRef="#br1" timeOffset="39593.61">29091 11496 2416 0,'0'0'-66'0,"0"0"23"16,0 0 6-16,0 0 7 15,2-17 16-15,-2 17 21 0,0 0 14 0,0 0 12 16,0 0 10-16,0 0 0 16,0 0 13-16,0 0 0 0,0 0 10 0,0 0 7 0,0 0 7 15,0 0 15-15,0 0 7 16,0 0 3-16,0 0 0 0,0 0 1 0,0 0-3 15,0 0-5-15,0 0-9 16,0 0-9-16,0 0-9 0,0 0-2 0,0 0-10 0,0 0-4 16,0 0-4-16,0 0-5 0,0 0 1 0,0 0-8 15,0 0 1-15,0 0-2 16,0 0-2-16,0 0 5 0,2 51-2 0,-2-51-2 16,0 0-2-16,-4 25-2 0,4-25-5 15,-5 21 0-15,5-21-5 0,-2 25 1 0,2-13-6 16,0-12 2-16,-2 26-5 15,0-12-1-15,2-14 0 0,-2 29-2 0,2-15-5 16,0-14 7-16,-2 31-4 0,0-15-2 0,0-2 2 16,2-14 0-16,-5 29-3 0,3-14 4 15,2-15 3-15,-4 23 4 0,2-12 2 0,2-11-2 16,-7 21 3-16,7-21 3 16,-4 17-2-16,4-17 6 0,-4 16-1 0,4-16 5 0,0 0-1 15,-2 19 0-15,2-19 4 16,0 0-3-16,0 0 11 0,-2 17-13 0,2-17 3 15,0 0 0-15,0 0-9 16,0 0 6-16,12 15-7 0,-12-15-3 0,13 4 0 0,-13-4-7 16,17 2 0-16,-17-2-1 0,17 4-1 0,-17-4-8 15,22 1-14-15,-22-1-29 16,22 0-33-16,-11-1-50 0,-11 1-60 0,28-2-65 16,-12-2-56-16,0 0-117 0,-4 0-128 15,0 1-49-15,0-1-234 0,-12 4-165 16</inkml:trace>
  <inkml:trace contextRef="#ctx0" brushRef="#br1" timeOffset="39973.38">29408 11835 2452 0,'0'0'0'0,"0"0"27"16,8-13 6-16,-8 13 8 0,0 0 21 0,0 0 25 0,0 0 17 15,0 0 11-15,0 0-3 16,0 0-1-16,0 0 8 0,-37-2 0 0,37 2 2 15,0 0-4-15,-24 19-6 16,24-19-8-16,-10 17-14 0,4-8-5 0,6-9-12 0,-4 22-8 16,4-22-7-16,0 20-6 0,0-20-9 0,4 16-11 15,-4-16-23-15,12 16-16 16,-4-11-25-16,-8-5-26 0,20 6-16 0,-20-6-13 16,19 1-1-16,-19-1-6 0,0 0 14 15,34-8 4-15,-24 1 14 0,0 0 16 0,1-3 19 16,0 1 19-16,-11 9 29 15,17-17 26-15,-17 17 19 0,14-12 12 0,-14 12 8 16,11-9-2-16,-11 9 18 0,13-7 25 0,-13 7 3 16,0 0 25-16,0 0-7 0,0 0-20 15,36 12-11-15,-28-4-16 0,3 0-12 0,-1-1-13 16,3 1-13-16,0 1-25 16,1 1-42-16,0-4-62 0,0 1-83 0,1 1-105 0,-4-5-142 15,1 1-226-15,-12-4 12 16,0 0-327-16,27 0-356 0</inkml:trace>
  <inkml:trace contextRef="#ctx0" brushRef="#br1" timeOffset="43383.1">30312 11189 2671 0,'0'0'-145'0,"0"0"28"0,19-9 26 0,-19 9 26 15,0 0 26-15,0 0 17 16,0 0 39-16,0 0 14 0,0 0 13 0,8-12 8 15,-8 12 9-15,0 0 6 16,0 0 10-16,0 0-1 0,0 0 5 0,14-7 6 0,-14 7 9 16,0 0-6-16,0 0 3 0,0 0-6 0,14-8 0 15,-14 8-1-15,0 0-10 16,0 0 3-16,19-6-4 0,-19 6-5 0,0 0-3 16,15-3-8-16,-15 3-5 15,0 0-5-15,19-4-10 0,-19 4-1 16,0 0-2-16,21 0-8 0,-21 0 4 0,0 0-6 15,0 0-4-15,23 4 0 0,-23-4-3 0,11 6 1 16,-11-6 1-16,0 0-4 0,11 13 3 0,-11-13 3 0,0 0-1 16,2 17 3-16,-2-17 2 15,0 0 0-15,0 0 7 0,-8 27-1 0,8-27-1 16,-10 13 2-16,10-13 1 16,-10 12 1-16,10-12 1 0,-12 11-2 0,12-11-2 15,-11 10 0-15,11-10 3 0,-15 9-2 16,15-9 5-16,-13 11 2 0,13-11 3 0,-12 8 22 15,12-8 2-15,-13 8-6 16,13-8 12-16,0 0 0 0,-19 5 9 0,19-5-22 16,0 0 2-16,0 0-3 0,-24-4-4 0,24 4-5 0,0 0-6 15,0 0-6-15,-8-17-3 16,8 17-8-16,0 0-2 0,0-23-5 0,0 23-4 16,0 0-14-16,10-24-15 0,-10 24-21 15,14-18-15-15,-10 11-25 0,2 0-21 0,0-1-28 16,-6 8-38-16,9-11-60 15,-9 11-47-15,11-8-87 0,-11 8-171 0,6-6-114 16,-6 6-332-16,0 0-419 0</inkml:trace>
  <inkml:trace contextRef="#ctx0" brushRef="#br1" timeOffset="46313.75">29298 12715 2951 0,'-2'-24'-23'0,"2"24"26"0,0 0 4 16,0 0 3-16,0 0 7 0,0 0 20 0,0-19 16 0,0 19 16 15,0 0 8-15,0 0 12 16,0 0 15-16,0 0 19 0,0 0 15 0,0 0 11 16,0 0-10-16,0-22 3 0,0 22-27 0,0 0-6 0,0 0-14 15,0 0-14-15,2-17-6 16,-2 17-9-16,0 0-14 0,9-12-1 0,-9 12-6 16,8-10-4-16,-8 10-7 15,10-12-1-15,-10 12-8 0,16-9 0 0,-16 9-3 0,16-8-1 16,-16 8-3-16,15-3-6 15,-15 3 3-15,17-4-5 0,-17 4 0 0,0 0 1 16,0 0-5-16,25 11 3 0,-25-11-1 0,7 9 3 0,-7-9-2 16,2 16 2-16,-2-16 2 15,0 0 6-15,0 0 1 0,-11 28 5 0,11-28 14 16,-8 14 4-16,8-14-1 16,-13 15-15-16,13-15 6 0,-12 10 3 0,12-10 2 0,-13 7-6 15,13-7 3-15,-13 6 4 16,13-6-6-16,0 0-4 0,0 0-1 0,0 0-8 15,0 0-2-15,-10-29-6 16,10 29-5-16,4-23-21 0,-4 23-15 0,8-26-34 0,-2 12-31 16,-1 3-51-16,-3 2-57 0,4-1-66 0,-6 10-88 15,5-15-172-15,-5 15-111 16,0 0 32-16,0 0-236 0,0 0-184 0</inkml:trace>
  <inkml:trace contextRef="#ctx0" brushRef="#br1" timeOffset="49043.48">30464 12100 2491 0,'0'0'-85'0,"0"0"9"16,0 0 19-16,0 0 20 0,0 0 38 15,0 0 38-15,0 0 23 0,0 0 20 0,0 0 21 16,0 0 19-16,0 0 11 0,0 0 13 0,0 0-2 16,0 0-8-16,0 0-6 15,11 29-4-15,-11-29 1 0,0 0-3 0,-5 26 1 0,5-26 4 16,0 20-8-16,0-20-5 16,0 23-7-16,0-23-7 0,0 24 0 0,0-10-12 15,0-14-10-15,-2 26-6 16,2-26-8-16,-2 25-6 0,2-25-9 0,0 23-8 0,0-23-1 15,0 20-7-15,0-20-10 16,0 16-26-16,0-16-34 0,0 13-48 0,0-13-52 16,0 0-60-16,0 17-62 0,0-17-75 0,0 0-147 15,0 0-112-15,0 0-311 0,-2 10-291 16</inkml:trace>
  <inkml:trace contextRef="#ctx0" brushRef="#br1" timeOffset="49383.28">30278 12426 2580 0,'0'0'-121'0,"0"0"27"0,0 0 27 0,-24 4 31 16,24-4 14-16,0 0 27 0,0 0 21 16,0 0 14-16,-14 1 17 0,14-1 12 15,0 0 2-15,0 0 11 0,0 0-1 16,0 0 4-16,0 0 11 0,0 0 13 0,-12 8 5 15,12-8 12-15,0 0 1 0,0 0-9 16,0 0 0-16,0 0-3 0,0 0-8 0,0 0-10 16,52 7-5-16,-52-7-2 0,32 3-10 0,-11-2-9 15,1 2-5-15,5-2-3 16,2 5 1-16,1-4-4 0,1 0-6 0,-1 2-10 0,-2-3-5 16,-1 2-7-16,-5-2-7 15,-1 1-15-15,-2 1-31 0,-2-3-34 0,-17 0-42 16,26 3-55-16,-26-3-57 15,18 2-50-15,-18-2-112 0,8 4-159 0,-8-4-375 0,0 0-291 16</inkml:trace>
  <inkml:trace contextRef="#ctx0" brushRef="#br1" timeOffset="50103.39">30331 12704 2635 0,'0'0'-60'0,"0"0"57"16,0 0 17-16,0 0 18 15,-32-6 27-15,32 6 9 0,0 0 4 0,0 0-10 16,0 0-5-16,0 0-1 15,0 0-4-15,0 0-2 0,0 0-2 0,0 0-1 0,0 0-4 16,0 0-2-16,0 0-3 0,51-13 2 0,-51 13 3 16,19-2-3-16,-19 2 2 15,17-2 2-15,-17 2 2 0,19-2 5 0,-19 2 0 16,0 0 11-16,21-3 3 0,-21 3-3 16,0 0 5-16,18-3 5 0,-18 3-6 15,0 0-3-15,0 0-2 0,0 0-3 16,0 0-3-16,18-1-4 0,-18 1 0 0,0 0 5 15,0 0 1-15,0 0 1 0,0 0-2 16,0 0 3-16,0 0 0 0,0 0 2 0,0 0 17 16,-2 25 2-16,2-25-17 0,0 0-2 15,0 0 0-15,-8 32-5 0,8-32-3 16,-6 21-7-16,4-9 0 0,2-12-4 0,-5 29-5 0,5-13-6 16,-2-1 0-16,2-15-5 15,-5 33 4-15,3-19-12 0,0 2 5 0,0-1-9 16,2-15 3-16,-6 29-2 15,0-15-2-15,1-2 2 0,5-12 1 0,-8 26 1 0,2-19-3 16,6-7 3-16,-13 19 2 0,6-12-8 0,7-7 2 16,-10 16-5-16,10-16 0 15,-10 13 4-15,10-13-2 0,-12 10-1 0,12-10 5 0,0 0-8 16,-10 13 3-16,10-13-2 16,0 0 2-16,-8 10 5 0,8-10 4 0,0 0 3 15,0 0-3-15,0 0-1 16,0 0 2-16,-9 11 4 0,9-11 3 0,0 0-3 0,0 0-4 15,0 0-3-15,0 0 0 16,0 0-6-16,0 0 3 0,0 0-3 0,0 0-1 16,37 8 0-16,-37-8 1 0,18 0-1 0,-18 0-3 0,24 2 0 15,-24-2-2-15,23 0 2 16,-23 0-7-16,19 0-9 0,-19 0-24 0,19 0-29 16,-11 0-52-16,-8 0-63 15,0 0-93-15,16-6-115 0,-16 6-221 0,0 0-8 0,0 0 24 16,0 0-400-16,0 0-453 15</inkml:trace>
  <inkml:trace contextRef="#ctx0" brushRef="#br1" timeOffset="53073.63">29194 13821 2996 0,'0'0'-95'0,"0"0"29"0,0 0 12 16,0 0 29-16,0 0 22 15,0 0 12-15,0 0 7 0,0 0 3 0,0 0 1 0,0 0 12 16,0 0 13-16,0 0 12 15,0 0 11-15,-17-23 2 0,17 23 6 0,0 0 17 16,0 0 8-16,0 0-1 0,0 0 0 0,0 0-1 0,24-27 1 16,-24 27 0-16,0 0 2 15,15-5-8-15,-15 5 2 0,0 0-1 0,0 0-7 16,22 1-3-16,-22-1-4 16,0 0-6-16,18 13-8 0,-18-13-9 0,8 12-5 0,-8-12-6 15,0 0-4-15,6 15 2 16,-6-15-8-16,0 0 2 0,0 0 0 0,0 0-6 15,-12 23-1-15,12-23-6 0,0 0 0 0,0 0 0 16,-26 0-8-16,26 0-7 0,0 0-14 16,0 0-7-16,-18-23-19 0,18 23-20 0,-2-19-34 15,2 19-43-15,2-22-56 16,-2 22-52-16,8-22-55 0,-2 9-118 0,-2 1-164 16,4 4-387-16,0-2-397 0</inkml:trace>
  <inkml:trace contextRef="#ctx0" brushRef="#br1" timeOffset="53873.28">30541 13767 2843 0,'0'0'-113'0,"0"0"28"0,0 0 26 0,0 0 41 0,0 0 46 16,0 0 33-16,-22 23 21 15,22-23 18-15,0 0 5 0,0 0 10 0,0 0 15 16,-23-2 9-16,23 2 7 0,0 0 7 0,0 0-7 16,0 0 1-16,0 0-9 0,0 0-11 15,0 0-13-15,-24-13-9 0,24 13-13 0,0 0-11 16,0 0-5-16,0 0-12 16,0 0-9-16,26-36-7 0,-26 36-3 0,17-12-5 15,-17 12-5-15,19-9-4 0,-19 9-4 16,17-7-3-16,-17 7 0 0,20-3-6 0,-20 3 1 15,0 0 2-15,22 8 0 0,-22-8 19 0,13 11 1 16,-13-11 5-16,5 14 1 16,-5-14 4-16,4 13 7 0,-4-13-7 0,0 0 2 0,-2 19 8 15,2-19 5-15,0 0-7 16,-15 12-3-16,15-12-7 0,0 0-6 0,-21 5-5 16,21-5-2-16,0 0-8 15,-22-4-28-15,22 4-37 0,-10-9-43 0,10 9-52 16,-4-15-79-16,4 15-82 0,0-18-140 15,0 18-166-15,4-18-35 0,-4 18-410 0,8-15-563 16</inkml:trace>
  <inkml:trace contextRef="#ctx0" brushRef="#br1" timeOffset="60933.37">16317 16015 1840 0,'0'0'245'0,"-2"-22"-93"16,2 22-42-16,0 0 12 0,0 0 3 0,0 0 20 0,0-21-5 16,0 21 1-16,0 0 3 15,0 0 5-15,0 0-11 0,0-19 2 0,0 19-9 16,0 0-3-16,0 0-17 16,0 0-18-16,0 0-4 0,0 0-13 0,0 0-6 15,0 0-11-15,0 0-2 0,0 0-7 16,0 0-5-16,0 0-5 0,-6 56-5 0,6-38 0 15,0-18-13-15,0 35 8 0,2-18-5 0,0 0-5 16,0-2-7-16,0 0-2 16,-2-15-12-16,8 25-7 0,-4-15-17 0,-4-10-12 0,14 15-13 15,-14-15-10-15,12 7-2 16,-12-7 1-16,17 0 4 0,-17 0 6 0,0 0 4 16,27-13 10-16,-18 4 12 0,-9 9 20 15,16-23 18-15,-6 11 27 0,-4-3 19 0,0 2 16 16,0-1 10-16,-2 1 16 15,-4 13 4-15,9-20-14 0,-5 10 0 0,-4 10-5 16,9-15-6-16,-9 15-13 0,6-14-3 0,-6 14-10 0,0 0-5 16,0 0 0-16,0 0 0 15,0 0-4-15,0 0 7 0,0 0-7 0,0 0-2 16,0 0-5-16,0 0-2 16,0 0-5-16,0 0-2 0,-4 59-2 0,4-41-3 0,-2-2-1 15,2 4 14-15,0 0-6 16,0 3-2-16,0 2-6 0,2 2-5 0,-2 1 5 15,2 1-8-15,-2 5 4 16,2-4-5-16,-2 2-2 0,2 1 2 0,-2 0-3 0,-2-2-1 16,0 1-1-16,-2-2 2 0,-3-1-1 0,-1 1-2 15,-3 1 1-15,1-8 2 16,0-1-1-16,-6 0 4 0,-1-3 7 0,0-2 3 16,0-4 10-16,-1 0 5 0,-2-6 7 15,2 0 2-15,-2-3 0 0,1-4-3 0,19 0-3 16,-34-6-3-16,20-4-4 15,-4-2-3-15,4-2-5 0,1-4-5 0,3-1-11 0,1 0-8 16,7-1-17-16,0 0-14 0,4 0-28 0,2-4-29 16,5 3-34-16,1-1-43 15,3 3-60-15,4-1-77 0,-2 4-112 0,1-2-198 16,2 3 2-16,-2 4-546 0,1 0-814 16</inkml:trace>
  <inkml:trace contextRef="#ctx0" brushRef="#br1" timeOffset="61213.34">16852 16515 3804 0,'20'7'29'0,"-20"-7"8"0,0 0-3 0,0 0-5 16,0 0-3-16,18 7-3 0,-9-6-3 0,1 3-3 16,-10-4 0-16,24 4-2 0,-8-1-2 15,0 1-2-15,-2-2-1 0,3 2-3 0,-2 0-14 16,0-2-32-16,-15-2-41 16,28 1-53-16,-18 2-41 0,0-3-33 0,-10 0-34 15,0 0-69-15,16-6-574 0,-16 6-255 16</inkml:trace>
  <inkml:trace contextRef="#ctx0" brushRef="#br1" timeOffset="61353.48">17001 16477 2711 0,'-15'-10'34'0,"4"3"54"0,11 7 31 0,-14-13 26 16,14 13 15-16,-12-10 14 0,12 10 2 0,0 0-21 0,0 0-14 15,0 0-23-15,0 0-4 16,0 0-20-16,0 0-18 0,30-15-30 16,-15 13-33-16,2 2-45 0,-17 0-52 15,37-1-73-15,-19 1-54 0,3-3-91 0,3 2-186 0,-6-2-446 16,4 2-344-16</inkml:trace>
  <inkml:trace contextRef="#ctx0" brushRef="#br1" timeOffset="61873.18">17575 16098 2932 0,'0'0'37'0,"10"-8"20"0,-10 8-1 0,0 0-2 16,0 0 1 0,10-9 4-16,-10 9 12 0,0 0-1 0,0 0-2 0,0 0-7 0,0 0 3 15,0 0 9-15,0 0 15 16,0 0 5-16,0 0-1 0,-61 9 3 0,46-5-14 16,15-4-7-16,-29 2-6 15,29-2-6-15,-28 3-2 0,16 0-4 0,12-3 1 0,-24 3-7 16,24-3-5-16,-19 6-2 15,19-6-5-15,-15 6 4 0,15-6-2 0,-11 9-4 16,11-9 1-16,0 0-1 0,-4 21 1 0,4-21-2 16,2 19 3-16,-2-19 4 15,2 24-10-15,0-9 1 0,1 3-22 0,-1 0-2 0,2-1 1 16,-2 2 5-16,1 3-6 16,1 1 0-16,-2 2-2 0,2 1 2 0,0 2-5 15,0 0 4-15,1 1-1 16,-1-3-1-16,0 3 1 0,0-1 1 0,-2 1 3 0,0 0 7 15,0-1 7-15,1 1 8 16,-1-2 4-16,0 1 7 0,-2-1 4 0,3 0 11 16,-1-2-6-16,0-4 3 0,0-1 3 0,2 1-2 0,-2-2 2 15,4-1-3-15,-2-1-8 16,5-1-2-16,2-2-4 0,-1-1-3 16,5 1-9-16,0-5-20 0,2-1-40 15,1-2-36-15,0-2-50 0,1-4-66 0,0 0-74 0,-2-6-79 16,1-2-173-16,-2 1-91 15,-4-4-5-15,-1 1-388 0,-3-6-458 0</inkml:trace>
  <inkml:trace contextRef="#ctx0" brushRef="#br1" timeOffset="64963.3">18023 16419 638 0,'-15'4'200'0,"15"-4"-54"15,0 0-30-15,0 0-5 16,0 0-12-16,-13 6-5 0,13-6 15 16,0 0 0-16,0 0 17 0,0 0 1 0,0 0 4 15,0 0 3-15,-14 6 11 0,14-6 1 0,0 0-5 16,0 0-5-16,0 0-5 15,0 0-12-15,0 0-6 0,0 0-5 0,0 0 4 0,0 0-5 16,0 0 2-16,0 0 4 0,0 0-8 0,0 0-2 16,0 0-11-16,0 0-7 15,0 0-5-15,0 0-4 0,0 0-7 0,0 0-9 16,0 0-6-16,0 0-7 16,8-42-4-16,-8 42-3 0,10-16-6 0,-10 16-4 0,16-14-2 15,-4 8-6-15,-12 6-3 16,23-12-1-16,-9 8-1 0,-14 4-5 0,22-3 1 15,-22 3-2-15,24 2 1 16,-24-2-1-16,21 7 5 0,-13-1-5 0,3 2 2 0,-2 1 0 16,-1 1 0-16,-8-10 2 0,12 25 1 0,-8-11 1 15,1-2 2-15,-5-12 1 16,3 25 0-16,-3-11 6 0,0-14-1 16,-8 24 8-16,4-10-4 0,4-14-6 0,-14 22-1 15,6-12-1-15,-1-1-3 0,-2-1 4 0,11-8-2 16,-21 12 5-16,11-9 2 15,10-3 1-15,-22 4 0 0,22-4-5 0,0 0-1 0,-28-13-3 16,22 1-4-16,6 12-2 0,-10-25 0 16,10 25-2-16,0-23-7 0,0 23-14 15,8-28-26-15,-4 15-23 0,5 2-38 0,2-1-49 16,3 2-64-16,2 3-56 0,-2-3-120 16,5 4-195-16,3-1-8 0,0 1-311 0,2 0-283 15</inkml:trace>
  <inkml:trace contextRef="#ctx0" brushRef="#br1" timeOffset="66023.39">21057 16066 2804 0,'0'0'13'0,"-16"4"10"0,16-4 9 0,0 0 18 15,0 0-1-15,0 0-4 0,0 0-3 16,0 0-6-16,0 0-1 0,0 0-3 0,0 0-4 15,0 0 2-15,0 0-1 0,0 0-5 0,0 0 2 16,0 0-2-16,56-8-10 16,-56 8 5-16,23-3-4 0,-23 3 1 0,26 0-4 0,-26 0 0 15,26 3-3-15,-10-3 3 16,-16 0-7-16,27 0 3 0,-27 0-2 0,24 0 0 16,-24 0 2-16,18 1 15 15,-18-1 32-15,16 4 21 0,-16-4 12 0,0 0 6 0,10 12 4 16,-10-12-14-1,0 0-2-15,-2 24-6 0,2-24-11 0,-8 26-5 0,3-11-5 16,-2 4-6-16,1 1-2 0,0 2-10 0,2 0-2 16,0 4-2-16,0-2-4 0,-1 7-1 15,3-5-2-15,0 5-5 0,2-1 0 0,0 1-1 16,-3 1-3-16,6-1-3 16,-3-1-1-16,0-4 1 0,-3 2 0 0,1-2 6 15,-2-1 10-15,0-2 5 0,-2-4 3 16,-5-1-5-16,-1 0-4 0,-2-3-2 0,-2-3-15 15,-2-3-30-15,4-2-41 0,-3-3-74 0,7-2-89 16,-5-4-106-16,15 2-207 16,-17-8-59-16,17 8-334 0,-12-14-339 0</inkml:trace>
  <inkml:trace contextRef="#ctx0" brushRef="#br1" timeOffset="66693.52">21873 15475 2832 0,'0'0'-20'0,"9"-12"30"0,-9 12 27 16,0 0 39-16,0 0 23 0,0 0 11 0,0 0-1 0,0 0-6 15,0 0-11-15,0 0-8 16,0 0 1-16,-49 4-2 0,49-4-1 0,-29 3-1 16,29-3-3-16,-30 5-6 15,18-3-2-15,12-2-9 0,-26 6-10 0,26-6-1 0,-21 5-5 16,10-1-6-16,11-4-4 15,-17 13-9-15,9-3 4 0,8-10-5 0,-11 22 3 16,6-6-7-16,1 1-1 0,2 2-1 0,0 1 0 16,2 6-2-16,0 2-3 0,0 1-1 15,2 4 1-15,-2-1 0 0,4 6-2 0,-2 1 1 16,0 0 4-16,1 1 1 16,2 1-6-16,-3 4 7 0,2-3-6 0,-2 0 2 15,0 1 6-15,-2 1-6 16,2 1 1-16,0 0-3 0,-2-2 1 0,0 4 0 0,-2-2-3 15,2 3 3-15,0 5-6 0,-2-8 1 0,0 9 0 16,2-2-2-16,-2 1 1 16,0 0 2-16,0-1-2 0,-2-3-1 0,-2-3 1 0,2 2-1 15,-2 1-1 1,0-1-1-16,0-6 4 0,2 1-7 0,-1-3 10 0,1 5 4 16,0-3 4-16,1-3 1 15,1 5 9-15,-2-1-4 0,2-4-8 0,0 1 9 16,-2 0 4-16,2-2 8 0,2 2 1 15,-2-1 1-15,-1-1 4 0,3-6-3 0,-2 0 4 16,4 1-10-16,-2-3-5 0,3-2-6 0,1-1-5 16,-2 0-6-16,2-4-29 15,2 0-29-15,-1-6-47 0,-1-1-69 0,7 2-97 0,-5-5-123 16,0-2-196-16,2-4-25 16,-8-7-416-16,0 0-508 0</inkml:trace>
  <inkml:trace contextRef="#ctx0" brushRef="#br1" timeOffset="67543.48">22625 15631 2990 0,'2'-18'-135'15,"-2"18"35"-15,2-16 34 0,-2 16 47 0,0 0 32 16,2-24 49-16,-2 24 23 15,4-12 29-15,-4 12 10 0,0 0 17 0,3-20 11 0,-3 20 2 16,0 0-3-16,0 0-5 0,0 0 6 0,0 0 9 16,0 0-25-16,0 0-6 15,0 0-12-15,0 0-5 0,0 0 0 0,0 0-20 0,-28 45-9 16,20-27-7-16,-3 1 1 16,4 2-13-16,-1-2-10 0,2 1-9 0,2-2 3 15,-2 2-8-15,3-4-3 16,3 1-5-16,0-17-4 0,0 35 2 0,5-20-19 0,1 0-26 15,2 0-28-15,0-8-33 0,-1 3-48 0,2-5-61 16,-1-2-72-16,-8-3-73 16,0 0-144-16,0 0-123 0,23-12-25 0,-21-1-223 15,-2 13-187-15</inkml:trace>
  <inkml:trace contextRef="#ctx0" brushRef="#br1" timeOffset="67693.31">22564 15182 2788 0,'0'0'90'0,"-4"-20"-3"0,4 20-8 0,0 0 3 16,-3-17-2-16,3 17-3 0,0 0-15 0,0 0-1 16,0 0-11-16,0 0-7 15,0 0-25-15,0 0-59 0,0 0-67 0,0 0-85 16,0 0-140-16,0 0-535 0,0 0-228 16</inkml:trace>
  <inkml:trace contextRef="#ctx0" brushRef="#br1" timeOffset="68143.32">22853 15605 2553 0,'0'0'-59'0,"0"0"32"0,0 0 18 16,0 0 42-16,0 0 24 15,0 0 32-15,0 0 33 0,0 0 10 0,-44-12 15 0,44 12 1 16,-21 9-6-16,13 1-14 0,8-10-10 0,-22 19-16 16,14-7-10-16,-1-1-7 15,1 1-12-15,2 2-7 0,-1-1-6 16,3 3-8-16,4-16-4 0,-7 21-5 16,7-21-5-16,0 21-16 0,0-21-9 0,5 15-11 0,-5-15-11 15,10 9-4-15,-10-9-2 16,0 0 3-16,19 0 1 0,-19 0 0 0,0 0 5 15,25-16-4-15,-15 6 8 16,0-2 9-16,0 0 6 0,-1-4 11 0,0 2 23 0,-1 4 20 16,0-2 19-16,-8 12 3 0,13-19-6 0,-9 12-4 15,-4 7 1-15,0 0 17 16,15-12-9-16,-15 12-3 0,0 0-10 0,0 0-3 16,0 0-8-16,15 24-11 0,-15-24-1 15,6 27-5-15,-2-12-9 0,0 2-16 0,0 0-23 16,2 2-33-16,-2 0-39 15,0-1-64-15,2 0-61 0,-2 0-67 0,-2-1-92 16,2-2-173-16,-1 1-75 0,-1-1-370 0,-2-15-421 0</inkml:trace>
  <inkml:trace contextRef="#ctx0" brushRef="#br1" timeOffset="69043.2">22447 16624 2946 0,'0'0'-57'0,"0"0"43"0,0-21 17 0,0 21 21 16,0 0 9-16,0 0 38 16,-4-16 27-16,4 16 11 0,0 0 18 0,0 0 5 0,0 0 3 15,0 0 2-15,-34 24-7 16,25-13-7-16,1 1-10 0,0 2-9 0,2 1-14 15,-2 3-7-15,2-1-9 0,2 0-11 0,0 2-3 16,2 0-3-16,2-2-4 0,2 0-11 16,0-1-3-16,-2-16-3 0,6 31-7 0,0-20 3 15,2 0-9-15,0-1-9 16,-8-10-7-16,18 9-3 0,-18-9-17 0,24 0-3 16,-24 0 0-16,23-9-2 15,-10 1 1-15,-2-2 3 0,-1 0 2 0,0-1 4 0,-10 11 13 16,14-19 9-16,-14 19 1 15,12-11-2-15,-12 11 4 0,6-10 2 0,-6 10-3 16,0 0 1-16,0 0-2 0,0 0-1 0,0 0-3 0,0 0 1 16,0 0-2-16,0 0-2 15,0 0-4-15,0 0 3 0,21 25 1 16,-21-25 0-16,16 10-1 0,-16-10 2 16,14 5 0-16,-14-5-3 0,20 2 1 0,-20-2 4 0,0 0-2 15,25-7-5-15,-25 7 2 16,17-16-2-16,-9 5 0 0,1-1 1 0,-3-5-2 15,0 2-3-15,0 2-3 0,2-3-12 0,-4 2-22 16,-4 14-37-16,4-25-48 0,-2 12-68 16,-2 3-75-16,0 10-109 0,-2-19-187 15,2 19-27-15,0 0-288 0,-12-14-244 16</inkml:trace>
  <inkml:trace contextRef="#ctx0" brushRef="#br1" timeOffset="69653.35">22491 17826 2603 0,'-25'-35'-40'15,"25"35"54"-15,-2-21 2 0,2 21 11 0,2-30 14 0,1 11 12 16,1-5 11-1,0-2 9-15,2 0 7 0,0 0 13 0,3 1 16 0,-3 0 8 16,3 1 3-16,-1 5-3 0,1 2-7 0,-3 4-9 16,2 0-11-16,1 1-6 0,-9 12-5 15,15-11-9-15,-15 11-6 0,16-2-5 16,-16 2-7-16,0 0-4 0,20 17-6 16,-14-5-4-16,0 3-2 0,-4-2-4 0,3 5-3 15,-5-2-2-15,0 4-1 0,-3-1-4 16,1 0-1-16,-2 0-4 0,-2 0 3 0,0-2 6 15,0 0 1-15,-4-2 13 0,0-2 13 0,0 1 13 16,-1-2 3-16,0-4 5 16,11-8 29-16,-19 14 2 0,9-8-3 0,10-6-3 0,0 0-10 15,-24-2-6-15,24 2-9 16,0 0-8-16,-10-28-10 0,10 28-5 0,2-27-10 16,-2 27-3-16,8-27-6 15,-1 14-2-15,-7 13-7 0,11-19-8 0,-11 19-14 0,14-12-17 16,-14 12-24-16,19-3-30 15,-8 3-35-15,-11 0-41 0,23 3-53 16,-5 3-59-16,-4-2-59 0,1 0-167 0,0 1-119 0,0 1 24 0,-3 2-357 16,2-3-350-16</inkml:trace>
  <inkml:trace contextRef="#ctx0" brushRef="#br1" timeOffset="70633.25">23143 15483 2843 0,'-12'-4'-34'0,"12"4"22"0,0 0 27 0,0 0 8 15,0 0-10-15,0 0 5 16,0 0-3-16,0 0-2 0,0 0-3 0,0 0-3 16,0 0-3-16,0 0 3 0,0 0 0 0,45-6-1 0,-45 6 1 15,0 0-5-15,31 6 6 16,-31-6 5-16,19 4 7 0,-19-4 14 0,17 3 16 16,-17-3 18-16,0 0 23 15,19 6 11-15,-19-6-1 0,0 0 0 0,11 11-2 16,-11-11 5-16,4 14-1 0,-4-14 0 15,0 20 1-15,0-20-11 0,2 33 7 0,-4-12-7 16,0 4-5-16,2 3-2 0,-2 3 0 16,0 1-3-16,0 6-11 0,-1 0-3 15,1 2-12-15,0 3-2 0,0 0-9 0,-2 1-1 16,-1 5-7-16,1 3-1 0,2 1-1 16,-2 1-24-16,-1 1 0 0,1 0-1 0,0 0-3 15,0 3 11-15,0-1-8 16,-2 19-5-16,-1-13 0 0,-2-5 0 0,1 15-3 0,0-11 0 15,-1-6 8-15,-2 17-2 0,1-14-4 0,-1-5 0 16,3 1-1-16,-2-3-2 16,1 3 3-16,2 1-3 0,1 0-2 0,2-4 5 15,0 2-3-15,2 0 0 0,0-1 2 16,2-7-1-16,0 0 1 0,2-2-3 0,0-1 4 16,0-2-1-16,0-2 2 15,-2-6-6-15,0-3-4 0,-2-2-10 0,-2-3-32 16,-5-5-55-16,-2-4-94 0,-3-7-116 15,-1 0-263-15,-2-6-30 0,-4-1 29 16,-1-2-303-16,-5-3-247 0</inkml:trace>
  <inkml:trace contextRef="#ctx0" brushRef="#br1" timeOffset="73013.35">19306 16345 2621 0,'4'-9'-31'0,"-4"9"50"15,6-19-1-15,0 7 10 0,-6 12 5 16,11-21 15-16,-6 10 17 0,-5 11 9 0,10-19 5 16,-4 9 8-16,-6 10 11 0,11-17 11 0,-11 17 3 15,12-12-4-15,-12 12-6 16,14-13-8-16,-14 13-10 0,14-4-12 0,-14 4-4 0,0 0-7 16,0 0-9-16,30 10-2 15,-30-10-5-15,12 15-6 0,-7-4-4 0,-5-11-3 16,6 22-2-16,-4-12-5 15,-2-10 6-15,0 24 11 0,0-24 9 0,-4 21 7 0,4-21 1 16,-11 23 2-16,3-13-1 0,0-1 4 0,8-9-6 16,-20 15 2-16,10-11 0 15,10-4-1-15,-19 5 3 0,19-5 23 0,-19 0-10 0,19 0-4 16,0 0-11-16,-17-11-9 16,17 11-9-16,-6-15-3 0,6 15-11 0,-2-19-16 15,2 19-16-15,4-21-29 16,-2 9-36-16,-2 12-51 0,4-18-65 0,0 10-66 0,-4 8-84 15,9-15-182-15,-9 15-97 0,6-10 39 0,-6 10-267 16,0 0-180-16</inkml:trace>
  <inkml:trace contextRef="#ctx0" brushRef="#br1" timeOffset="73833.52">20707 16260 2577 0,'0'0'47'0,"0"0"58"15,0 0 29-15,0-19 38 0,0 19 30 16,0 0 19-16,0 0 1 0,0 0 7 0,0 0-4 0,0 0 18 15,0 0 26-15,0 0 16 16,0 0-1-16,0 0-13 0,0 0-16 0,0 0-17 16,0 0-14-16,-11 55-34 0,9-36-23 0,0 0-26 0,-2 6-16 15,2 0-22-15,0-1-36 16,0 5-46-16,-1-4-72 0,1 2-91 16,0-3-146-16,-2 4-207 0,0 0-107 15,0-2 14-15,2-1-743 0,0-4-1311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5T14:55:04.62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9095 6299 840 0,'0'0'235'0,"0"0"-47"15,0 0-54-15,0 0-30 0,0 0 4 16,0 0 3-16,0 0-4 0,0 0-5 0,0 0 5 0,0 0-1 16,0 0 14-16,0 0 6 0,0 0 15 15,0 0 4-15,0 0 4 0,0 0 1 0,0 0 1 16,0 0-2-16,0 0 1 0,0 0 2 15,0 0 2-15,0 0-3 0,0 0-1 16,0 0-3-16,0 0 0 0,0 0-10 0,0 0-24 16,0 0 4-1,0 0 3-15,0 0 0 0,0 0-2 0,0 0-2 16,0 0-1-16,0 0-7 0,0 0 0 16,0 0-10-16,0 0-1 0,0 0-10 15,0 0-5-15,0 0-8 0,0 0-7 0,0 0-6 16,0 0-4-16,0 0-8 0,0 0 0 15,0 0-8-15,0 0-2 0,13 45-4 16,-13-45-3-16,0 0-2 0,6 12-1 0,-6-12 1 0,0 0 0 0,9 13-2 16,-9-13 0-16,0 0 0 0,6 14-3 15,-6-14-2-15,0 0-1 0,7 10-3 16,-7-10-1-16,0 0-3 0,8 16 2 0,-8-16-4 16,0 0-1-16,6 15 5 0,-6-15 0 15,0 0-1-15,8 15 1 0,-8-15-2 0,0 0 1 16,8 14-2-16,-8-14-2 0,0 0-1 0,6 15 2 0,-6-15 1 15,0 0-2-15,4 11 1 0,-4-11 1 16,0 0-4-16,0 0 2 0,0 0 0 0,6 17-3 16,-6-17 3-16,0 0-2 0,0 0-1 15,4 15-3-15,-4-15 0 0,0 0 0 16,0 0-3-16,6 14 4 0,-6-14-2 0,0 0-1 16,0 0-2-1,7 13 1-15,-7-13 0 0,0 0-1 0,0 0 1 16,0 0 1-16,7 16-3 0,-7-16 1 15,0 0 0-15,0 0 0 0,0 0-3 0,0 0 3 16,6 13-1-16,-6-13 0 0,0 0 1 16,0 0-1-16,0 0 0 0,0 0 1 0,4 15-1 15,-4-15-1-15,0 0 0 0,0 0 1 16,0 0-2-16,6 14 1 0,-6-14 0 0,0 0 0 16,0 0-1-16,7 10 3 0,-7-10-1 0,0 0-1 15,0 0 3-15,0 0-1 0,6 14-2 16,-6-14 0-16,0 0-2 0,0 0 4 0,0 0-3 15,8 14 2-15,-8-14 1 0,0 0 0 16,0 0-2-16,0 0 0 0,0 0-1 0,9 13 2 16,-9-13 0-1,0 0 1-15,0 0-2 0,0 0 2 0,0 0-2 16,9 12 1-16,-9-12-1 0,0 0 3 16,0 0-3-16,0 0 3 0,0 0-1 15,10 8 1-15,-10-8 2 0,0 0-4 0,0 0 0 16,0 0 2-16,0 0-2 0,0 0 1 15,12 5-2-15,-12-5 2 0,0 0-1 0,0 0 0 16,0 0 2-16,0 0-3 0,0 0-2 0,0 0 6 0,16 4-4 16,-16-4 3-16,0 0-1 0,0 0 0 15,0 0-1-15,0 0 3 0,0 0-3 16,0 0 2-16,0 0 3 0,0 0-2 0,0 0 0 16,0 0 0-16,25-12-2 0,-25 12 2 15,0 0-1-15,0 0 1 0,13-10 1 0,-13 10 0 16,0 0-1-1,8-13 0-15,-8 13-3 0,0 0 2 0,9-10-2 16,-9 10 4-16,0 0-5 0,8-13 5 16,-8 13-4-16,0 0 4 0,8-12 0 15,-8 12 0-15,0 0 3 0,0 0 9 0,9-14 2 16,-9 14-3-16,0 0-1 0,0 0 0 16,7-15 2-16,-7 15-3 0,0 0 4 0,4-14-4 15,-4 14 1-15,0 0-11 0,0 0-1 0,4-17 1 0,-4 17-1 16,0 0 1-16,4-14 4 0,-4 14-7 15,0 0 3-15,0 0 1 0,2-17-1 0,-2 17 1 16,0 0 0-16,0 0 3 0,0 0-3 16,6-15 1-16,-6 15 3 0,0 0 3 15,0 0-3-15,0 0 0 0,2-14 4 0,-2 14-2 16,0 0 0-16,0 0 2 0,0 0 1 0,0 0-2 0,0 0 0 16,-2-22-1-16,2 22-1 0,0 0-2 15,0 0-1-15,0 0 1 0,0 0-1 0,0 0 1 16,0 0-3-16,0 0 1 0,0-19-2 15,0 19 1-15,0 0-1 0,0 0-1 16,0 0 1-16,0 0-1 0,0 0 2 0,0 0-2 16,-2-21-1-16,2 21 2 15,0 0-2-15,0 0 0 0,0 0 0 16,-4-15 0-16,4 15 2 0,0 0 0 16,0 0-5-16,0 0 2 0,0 0 0 0,0 0 0 15,0-18 0-15,0 18 1 0,0 0-2 0,0 0 0 16,0 0 1-16,0 0 0 0,0 0-1 15,-6-17 0-15,6 17 1 0,0 0-1 16,0 0 1-16,0 0-2 0,0 0 2 0,-6-17-5 0,6 17 8 16,0 0-2-16,0 0-1 0,0 0 1 0,-6-17-1 15,6 17 1-15,0 0 0 0,0 0 1 16,0 0 0-16,-6-15-2 0,6 15 2 0,0 0-3 16,0 0 2-16,0 0-3 0,-4-15 2 15,4 15 1-15,0 0 0 0,0 0 0 0,0 0 0 16,0 0-1-1,-4-15 3-15,4 15 0 0,0 0 1 0,0 0 0 16,0 0 1-16,0 0-2 0,-4-16 0 16,4 16-1-16,0 0-1 0,0 0-1 15,0 0 1-15,0 0 0 0,0 0 0 0,0 0-1 16,0 0 2-16,-4-16-1 0,4 16-1 16,0 0-1-16,0 0 1 0,0 0-1 0,0 0 1 15,0 0 0-15,0 0 0 0,0 0 0 0,0 0 0 0,0 0-1 16,0 0 2-16,0 0 0 0,0 0 0 15,0 0-2-15,0 0 0 0,0 0 1 0,0 0 1 16,-8-13-2-16,8 13-2 0,0 0 1 16,0 0 2-16,0 0-1 0,0 0 0 0,0 0-1 15,0 0 0-15,0 0 0 0,0 0 1 16,0 0 0-16,0 0-2 0,0 0 0 0,0 0 0 0,0 0 0 16,0 0 1-16,0 0-1 0,0 0 1 0,0 0-1 15,0 0 1-15,0 0-1 0,0 0-1 16,0 0 4-16,0 0-3 0,0 0 1 0,0 0-2 15,0 0 2-15,-30 21-2 0,30-21 1 16,0 0 1-16,0 0 2 0,0 0-2 16,-9 12 0-16,9-12 0 15,0 0 1-15,0 0 2 0,0 0 0 16,0 0-2-16,0 0 0 0,-10 12-1 0,10-12 0 16,0 0 2-16,0 0-2 0,0 0 0 15,0 0 2-15,0 0-2 0,0 0 0 0,0 0-1 16,0 0 0-16,0 0 1 0,-8 11 0 15,8-11 0-15,0 0 0 0,0 0 2 16,0 0-3-16,0 0 3 0,0 0-1 0,0 0 1 0,0 0-1 16,0 0-1-16,0 0 3 0,0 0-3 0,0 0 1 15,0 0-2-15,0 0 2 0,-7 13 0 16,7-13-1-16,0 0 1 0,0 0-1 0,0 0 3 16,0 0-5-16,0 0 1 0,0 0-1 0,0 0 1 15,0 0-2-15,0 0 3 0,0 0 1 16,0 0 0-1,0 0-3-15,0 0 2 0,0 0 0 0,-5 16 1 16,5-16 1-16,0 0-1 0,0 0 1 16,0 0 0-16,0 0-1 0,0 0-1 0,0 0 1 15,0 0-2-15,0 0 1 0,0 0-1 16,0 0 0-16,0 0 0 0,0 0 0 0,0 0-2 16,0 0 3-16,0 0 2 0,0 0-1 15,0 0 1-15,0 0-1 0,0 0 0 0,0 0 1 0,0 0-1 16,32-31 1-16,-32 31 0 0,0 0 1 0,11-13-2 15,-11 13 1-15,0 0-4 0,11-12 0 16,-11 12 2-16,0 0-1 0,11-9 2 16,-11 9-1-16,0 0 1 0,8-10-2 0,-8 10 1 15,0 0-1-15,0 0 1 0,0 0-2 0,10-10 3 16,-10 10-2 0,0 0-1-16,0 0 1 0,0 0-1 15,0 0 0-15,0 0-1 0,0 0 1 0,0 0-1 16,0 0 2-16,13-7 0 0,-13 7 0 0,0 0 1 15,0 0 1-15,0 0-1 0,0 0 1 16,0 0 0-16,0 0-2 0,0 0 0 16,0 0-5-16,17 17-16 0,-17-17-17 0,0 0-22 15,0 0-35-15,4 8-48 0,-4-8-40 0,0 0-54 0,0 0-68 16,0 0-88-16,-6 17-185 0,6-17-32 16,-15 17 11-16,2-5-638 0,-3 1-1036 0</inkml:trace>
  <inkml:trace contextRef="#ctx0" brushRef="#br1" timeOffset="23615.48">10396 6589 1235 0,'0'0'-35'0,"0"0"19"16,0 0 9-16,0 0 13 0,0 0 9 0,0 0 8 16,0 0 10-16,0 0 11 0,0 0 6 15,0 0-1-15,0 0 9 0,0 0 15 16,0 0-6-16,0 0 17 0,0 0 1 16,0 0-8-16,0 0-2 15,0 0-9-15,0 0-1 0,0 0-9 16,4-20 2-16,-4 20-5 0,0 0-10 0,0 0 1 15,0 0-9-15,0 0 5 0,0 0-13 16,0 0-4-16,0 0-2 0,0 0-1 16,0 0 0-16,0 0-5 0,0 0 7 0,0 0-4 15,0 0-4-15,0 0 5 0,0 0-10 16,0 0 0-16,0 0 15 0,0 0-15 0,0 0-2 0,0 0 0 16,0 0-1-16,0 0 0 0,0 0 3 15,0 0-7-15,0 0-1 0,0 0 2 0,0 0 1 16,0 0-7-16,0 0 2 0,0 0 5 15,0 0-1-15,0 0-1 0,0 0 5 16,0 0-1-16,0 0-6 0,0 0 0 0,0 0-3 16,0 0 5-1,0 0 1-15,0 0-3 0,0 0 7 0,0 0 2 16,0 0-11-16,0 0 11 0,0 0-3 16,0 0 4-16,0 0 5 0,0 0 2 15,0 0-2-15,0 0 2 0,0 0 1 0,0 0-4 16,0 0 2-16,-39 8-2 0,39-8-1 15,0 0 3-15,0 0-3 0,0 0 0 16,0 0 0-16,0 0 2 0,0 0 2 0,0 0-1 0,0 0 1 16,0 0-6-16,0 0 3 0,0 0-2 0,0 0-3 15,0 0 3-15,0 0-11 0,0 0 3 16,0 0 2-16,0 0-5 0,0 0 2 0,0 0 4 16,0 0-3-16,0 0-1 0,0 0-3 15,0 0 3-15,0 0 3 0,0 0-8 16,0 0 4-1,0 0-4-15,0 0 5 0,0 0-6 0,0 0 6 16,0 0-3-16,-21 7 3 0,21-7 0 16,0 0-3-16,0 0 4 0,0 0 0 0,0 0 4 15,0 0 2-15,0 0-4 0,0 0 3 16,0 0 0-16,0 0-1 0,0 0 3 16,0 0 3-16,0 0 2 0,0 0-2 0,0 0 3 15,-11-14-2-15,11 14-4 0,0 0-2 0,0 0 2 0,0 0 0 16,0 0-6-16,-2-18 5 0,2 18-2 15,0 0-3-15,0 0-2 0,0 0 3 16,0 0-5-16,7-25 3 0,-7 25 3 0,0 0-3 16,0 0 0-16,10-13-3 0,-10 13 1 15,0 0 0-15,0 0-2 0,9-12 3 0,-9 12-3 16,0 0-3-16,0 0 2 0,0 0 0 0,0 0-2 16,0 0 3-16,15-3-2 0,-15 3 2 0,0 0-1 15,0 0 1-15,0 0 0 0,0 0 1 16,0 0 1-16,0 0 1 0,0 0-2 0,0 0 3 15,0 0-4-15,0 0 0 0,0 0-1 16,0 0 1-16,0 0 2 0,0 0 4 0,-22 42-2 16,22-42 1-1,-12 5-4-15,12-5 3 0,0 0 2 16,-17 4-6-16,17-4 4 0,0 0 3 0,-18 4-7 16,18-4 1-16,0 0 0 0,0 0-2 15,0 0 5-15,0 0-7 0,0 0 1 16,-26-8-2-16,26 8 1 0,0 0 0 0,0 0-1 15,-5-15 3-15,5 15-6 0,0 0 3 16,0 0 4-16,0 0-1 0,0 0-2 0,5-23 0 0,-5 23 1 16,0 0-1-16,0 0 0 0,0 0-2 15,12-15-1-15,-12 15 4 0,0 0-1 0,14-7 2 16,-14 7-5-16,0 0 4 0,0 0-4 16,20-3 3-16,-20 3-2 0,0 0 1 15,0 0 0-15,0 0 4 0,0 0 0 0,23 10 3 16,-23-10-5-1,0 0 4-15,0 0-2 0,0 0 1 0,6 13 6 16,-6-13-3-16,0 0 0 0,0 0-1 16,0 0 3-16,0 0-3 0,0 0 8 0,0 0-10 15,-27 23 10-15,27-23 0 0,0 0-3 16,-20 3 3-16,20-3-3 0,0 0-2 16,-18 3 1-16,18-3 0 0,0 0-1 15,0 0 1-15,0 0-3 0,-26-3 1 0,26 3-1 0,0 0 0 16,0 0-2-16,-12-11-4 0,12 11 2 0,0 0 2 15,0 0-1-15,-4-19-1 0,4 19-3 16,0 0 3-16,0 0 0 0,0 0-5 0,0 0 4 16,12-28-1-16,-12 28 1 0,9-10 1 15,-9 10-1-15,0 0 1 0,15-10-3 16,-15 10 3 0,12-7 3-16,-12 7-6 0,0 0-1 0,15-6 1 15,-15 6-1-15,0 0 3 0,0 0-3 16,17-3 1-16,-17 3 6 0,0 0-4 0,0 0-2 15,0 0 3-15,0 0 1 0,0 0-2 16,0 0 2-16,0 0 3 0,8 22-2 0,-8-22 0 16,0 0 0-16,0 0 0 0,0 0 2 15,0 0-1-15,-32 21-2 0,32-21 6 0,-16 5-2 0,16-5-5 16,-17 4 4-16,17-4-2 0,-15 5 2 16,15-5-2-16,0 0 1 0,-21 1 2 15,21-1-3-15,0 0-4 0,0 0 8 0,0 0-6 16,-26-7-2-16,26 7 0 0,0 0-2 15,-10-10 1-15,10 10-1 0,0 0 3 0,-4-15-2 16,4 15 0-16,0 0-1 0,0 0 19 0,0 0-7 0,12-32 3 16,-12 32-3-16,11-15 3 0,-11 15-4 15,15-11-3-15,-15 11 1 0,17-11-3 16,-17 11 3-16,16-9-4 0,-16 9 1 0,18-8 2 16,-18 8-3-16,14-5-1 0,-14 5 0 15,0 0 2-15,18-3 0 0,-18 3-2 0,0 0 2 16,0 0 1-1,0 0-3-15,12 16 3 0,-12-16-3 16,0 0 2-16,0 0 1 0,-2 20 0 16,2-20-2-16,0 0 1 0,-12 19 0 0,12-19-1 15,-14 13 6-15,14-13-1 0,-16 11-2 16,16-11 0-16,-20 10 1 0,20-10 1 0,-19 5-6 16,19-5 1-16,-18 6 4 0,18-6-4 15,-20 2 3-15,20-2 0 0,-16 2 0 0,16-2-1 0,0 0 1 16,0 0-1-16,-28-6-3 0,28 6 3 15,0 0 2-15,-11-12-1 0,11 12-6 0,0 0 0 16,-4-15 1-16,4 15 0 0,0 0-1 16,0 0-2-16,0 0 2 0,15-30-1 15,-15 30 1-15,10-12 2 0,-10 12-3 0,14-8 0 16,-14 8 1 0,14-11 2-16,-14 11-1 0,12-6-2 0,-12 6 2 15,0 0-2-15,18-5-1 0,-18 5 2 16,0 0 0-16,0 0-2 0,0 0 3 15,23 1 0-15,-23-1-1 0,0 0 4 0,0 0-1 16,8 16 0-16,-8-16 2 0,0 0-3 16,-2 20 4-16,2-20 0 0,0 0-2 0,0 0 2 15,-10 23-2-15,10-23 1 0,-9 12 1 0,9-12 5 16,0 0-5-16,-12 13 2 0,12-13-4 0,-11 9 1 16,11-9-3-16,0 0 4 0,-17 4-3 15,17-4 3-15,0 0 1 0,0 0-1 0,0 0-3 16,0 0 0-16,0 0 2 0,-26-13-3 15,26 13 0-15,0 0-1 0,-2-19-2 16,2 19 3-16,0 0-1 0,4-22 0 0,-4 22 1 0,0 0 1 16,7-27-5-16,-7 27 3 0,7-16 6 0,-7 16-4 15,10-13-2-15,-10 13-2 0,8-11 1 16,-8 11-1-16,11-8 1 0,-11 8-4 0,0 0 4 16,15-11-1-16,-15 11 1 0,0 0-1 15,0 0 0-15,23 2 9 0,-23-2-9 16,0 0 0-16,0 0 1 15,13 13 3-15,-13-13-1 0,0 0 1 16,6 17-2-16,-6-17 1 0,0 0 1 16,-4 21 10-16,4-21-6 0,0 0-5 0,-9 21 3 15,9-21-1-15,-8 12 2 0,8-12-1 16,-13 11 0-16,13-11-1 0,-12 11-2 0,12-11 5 16,-13 6 0-16,13-6-2 0,0 0-3 15,-17 8 0-15,17-8 2 0,0 0 3 0,0 0-7 0,0 0-3 16,0 0 2-16,0 0-2 0,0 0 1 15,-19-25 0-15,19 25 0 0,0 0 2 16,0 0-1-16,11-32-5 0,-11 32 8 0,8-15-4 16,-8 15 2-16,12-18-1 0,-12 18 1 15,14-11-6-15,-6 3 9 0,-8 8-6 0,13-9 1 16,-13 9 1 0,14-8 6-16,-14 8-8 0,13-5-2 0,-13 5 3 15,0 0 1-15,0 0 0 0,0 0 0 16,0 0 1-16,27 7-1 0,-27-7 3 15,0 0 9-15,2 15-10 0,-2-15 1 0,0 0 3 16,0 0-1-16,-2 23-1 0,2-23 5 16,0 0-4-16,-10 17 0 0,10-17 0 0,0 0 2 15,-10 13-1-15,10-13-1 0,0 0 3 0,-16 10 1 16,16-10-2-16,0 0-2 0,-10 6 1 0,10-6-2 16,0 0-1-16,0 0 0 0,0 0-5 15,0 0 6-15,0 0-10 0,0 0-3 16,0 0 1-16,-11-31 0 0,11 31 2 0,0 0 0 15,0 0-4-15,13-27 4 0,-13 27 2 16,13-11-2-16,-13 11 0 16,13-9 2-16,-13 9 2 0,12-8-2 15,-12 8-1-15,15-5 2 0,-15 5 2 16,0 0-3-16,21 1 4 0,-21-1-2 0,0 0 2 16,19 12 2-16,-19-12-3 0,7 13 5 15,-7-13 2-15,4 15 0 0,-4-15-1 16,0 0 9-16,-2 25-8 0,2-25 3 0,0 0-3 15,-11 22 2-15,11-22-1 0,-13 15-1 0,5-7-2 0,8-8 4 16,-14 14-2-16,14-14 4 0,-18 10-1 16,18-10 1-16,-14 7-2 0,14-7 0 0,-16 4 3 15,16-4 0-15,0 0-4 0,0 0 1 16,0 0-2-16,-25-4 1 0,25 4 2 16,0 0-8-16,-8-15 2 0,8 15 1 0,0 0-1 15,0-21 1-15,0 21-6 0,0 0 2 0,4-23 3 0,-4 23-1 16,8-15-3-16,-8 15 3 0,7-16 0 15,-7 16-2-15,12-13 11 0,-12 13-13 16,16-13 2-16,-16 13-1 0,14-9 8 0,-14 9-7 16,12-8-1-16,-12 8 0 0,12-6 1 15,-12 6-1-15,0 0 2 0,0 0-3 16,0 0 5-16,0 0 3 16,0 0-1-16,20 16 0 0,-20-16 0 15,0 0 5-15,0 0-5 0,-6 26 6 0,6-26-2 16,0 0 0-16,-14 20 6 0,14-20-7 15,-14 12 0-15,14-12-1 0,-14 11 0 16,14-11 0-16,-13 8 0 0,13-8 2 0,0 0 0 16,-17 7-3-16,17-7 7 0,0 0-8 15,0 0-3-15,0 0 2 0,0 0-1 0,0 0 0 0,0 0 0 16,-25-18-2-16,25 18-1 0,0 0-1 0,2-20 1 16,-2 20 9-16,0 0-9 0,11-29-1 15,-11 29 2-15,8-19-4 0,-2 9 2 16,-6 10 3-16,15-21 0 0,-8 12-3 0,-7 9 3 15,10-13 6-15,-10 13-9 0,10-12-3 16,-10 12 0 0,12-7 1-16,-12 7 3 0,0 0 0 0,0 0-1 15,0 0 4-15,0 0 1 0,0 0 1 16,0 0-2-16,0 0-2 0,0 0 5 0,10 32 1 16,-10-32-3-16,0 0-1 0,0 0-2 15,-18 24 4-15,18-24 2 0,-12 13-4 16,12-13 0-16,-12 12 5 0,12-12-2 0,-13 10-1 15,13-10-2-15,-13 5-2 0,13-5 2 0,0 0-7 0,-17 4-6 16,17-4 0-16,0 0 1 0,0 0 5 16,0 0-5-16,0 0 3 0,0 0-2 15,-12-23-1-15,12 23-2 0,0 0 6 0,0 0 1 16,8-26 0-16,-8 26 1 0,0 0-2 16,15-19 1-16,-15 19-1 0,10-10 3 15,-10 10 2-15,15-10-2 0,-15 10-1 0,13-7 4 0,-13 7-1 16,14-5-1-16,-14 5 3 0,0 0-3 0,20-9 1 15,-20 9 3-15,0 0-5 0,14-5-1 16,-14 5 4-16,0 0-2 0,0 0 1 0,0 0 7 16,0 0-1-16,0 0-2 0,13 18 0 15,-13-18-1-15,0 0 8 0,0 0-6 0,0 0 3 16,-19 33-4 0,13-22-1-16,6-11 2 0,-15 14 4 15,6-4-2-15,1-1-2 0,8-9 2 0,-14 13-2 16,14-13 1-16,-18 13 2 0,10-6-3 15,8-7-4-15,-15 9 5 0,15-9-3 16,-12 9 0-16,12-9-3 0,-14 11 2 0,14-11-7 16,-10 7 3-16,10-7 2 0,0 0-2 15,-14 8-3-15,14-8 5 0,0 0 2 0,-12 11-2 0,12-11-1 16,0 0 1-16,0 0 2 0,-12 9 0 0,12-9-2 16,0 0-1-16,0 0 1 0,0 0 6 15,-15 10-6-15,15-10 3 0,0 0 2 16,-10 8-5-16,10-8 0 0,0 0 2 0,0 0-1 15,-13 11 1-15,13-11-2 0,-11 8 6 16,11-8-3 0,0 0 0-16,-14 17 0 0,14-17 3 0,-14 13-5 15,14-13 7-15,-12 13-10 0,6-3 16 16,6-10-13-16,-17 15 0 0,10-7 5 16,7-8 0-16,-10 15 3 0,10-15-4 0,-9 15-6 15,9-15 4-15,-8 15 0 0,8-15-2 16,-6 15 4-16,6-15-2 0,0 0 0 0,-6 18 1 15,6-18-1-15,0 0 0 0,-5 14-1 0,5-14 1 16,0 0 0-16,0 0 1 0,0 0-2 0,0 0 3 16,15 15-2-16,-15-15 0 0,14 3 6 15,-14-3-5-15,0 0-4 0,24 5 3 16,-24-5-1-16,19 1-4 0,-19-1 2 0,16 0 0 16,-16 0 2-16,0 0 4 0,24 4-3 15,-24-4-6-15,15 2 8 16,-15-2-2-16,0 0-2 0,17 3 0 15,-17-3 3-15,0 0 0 0,0 0-1 0,19 2 2 16,-19-2-1-16,0 0-1 0,0 0 4 16,0 0 1-16,0 0 2 0,17 2 0 15,-17-2 3-15,0 0-2 0,0 0 2 0,0 0-2 16,0 0 1-16,0 0-2 0,0 0-5 16,0 0 8-16,0 0 2 0,0 0 3 0,0 0-1 0,0 0-1 15,0 0-3-15,0 0 1 0,0 0-3 16,0 0-2-16,0 0 1 0,0 0-3 0,0 0 0 15,0 0 0-15,0 0 0 0,0 0-2 16,0 0 1-16,-57-7-4 0,57 7 1 16,-25 1-3-16,25-1 0 0,-28 2 2 0,13 0-2 15,15-2-1-15,-28 0 2 0,14 2 3 0,14-2-6 0,-26 0 4 16,26 0-1-16,-23 3 0 0,23-3 3 16,0 0-1-16,-25 0-3 0,25 0-1 15,0 0 2-15,-17 0 3 0,17 0-4 0,0 0 0 16,0 0 3-16,0 0-6 0,0 0 1 15,-26-3 2-15,26 3 3 0,0 0 0 16,0 0-2-16,0 0 3 16,0 0-1-16,0 0 1 0,0 0 1 15,0 0 0-15,0 0-3 0,-18-2 1 0,18 2-3 16,0 0 3-16,0 0-1 0,0 0-2 16,0 0 3-16,0 0-1 0,0 0 1 0,0 0 1 15,0 0-2-15,0 0 0 0,0 0-2 16,0 0 5-16,0 0-1 0,0 0-4 15,0 0 6-15,0 0-3 0,52-11 0 0,-52 11-3 0,0 0 6 16,23 0-4-16,-23 0-1 0,22 0 0 16,-22 0 2-16,0 0-2 0,30 0 2 0,-30 0 2 15,18-1-1-15,-18 1-2 0,19 0 1 16,-19 0 0-16,0 0-3 0,26-2 4 0,-26 2-2 16,0 0 4-16,24 0-1 0,-24 0-2 15,0 0 0-15,20 0 2 16,-20 0-6-16,0 0 1 0,17 2 3 15,-17-2-3-15,0 0 5 0,0 0-1 0,21 0 3 16,-21 0-4-16,0 0 0 0,0 0 1 16,0 0 2-16,19 0-6 0,-19 0 7 0,0 0-3 15,0 0 3-15,0 0 0 0,0 0 0 16,0 0-1-16,22-5 0 0,-22 5-1 16,0 0 1-16,0 0-3 0,0 0 9 0,12-10-9 0,-12 10 3 15,0 0-1-15,10-8-2 0,-10 8 0 16,0 0-1-16,0 0 10 0,14-14-9 15,-14 14 1-15,6-10-2 0,-6 10 1 0,0 0-1 16,13-13-1-16,-13 13 2 0,8-12-2 16,-8 12 2-16,8-10 0 0,-8 10-1 0,9-10 1 15,-9 10-4 1,0 0 1-16,13-14-1 0,-13 14 3 0,6-9 6 16,-6 9-1-16,0 0-7 0,10-12 2 15,-10 12 1-15,0 0 0 0,0 0 0 16,12-13 0-16,-12 13 0 0,0 0 4 0,0 0-3 15,0 0 1-15,6-11 1 0,-6 11-3 16,0 0 3-16,0 0-3 0,0 0 3 16,0 0-2-16,0 0 0 0,0 0-2 0,0 0 2 0,0 0 1 15,0 0-1-15,0 0 0 0,0 0 1 0,0 0-4 16,0 0 4-16,0 0-1 0,0 0 0 16,0 0-1-16,0 0 1 0,0 0-1 0,0 0 0 15,0 0 0-15,0 0 3 0,0 0-2 16,-36-7 3-16,36 7-2 0,0 0-4 15,0 0 6-15,-28 3 0 0,28-3-1 0,0 0-5 0,0 0 11 16,-19-3-5-16,19 3-1 0,0 0-2 16,0 0 1-16,0 0 0 0,-10-9 3 0,10 9-3 15,0 0-4-15,0 0 2 0,0 0 0 16,0 0 3-16,0 0-3 0,10-30-1 0,-10 30 3 16,0 0-3-16,8-16 4 0,-8 16-3 15,0 0 0-15,11-15 0 16,-11 15 0-16,0 0-2 0,8-9 0 15,-8 9 0-15,0 0 0 0,11-11 0 16,-11 11 1-16,0 0-4 0,0 0 2 0,0 0 1 16,0 0-2-16,0 0 3 0,0 0-1 15,0 0 2-15,0 0 0 0,0 0 0 0,27 14 0 16,-27-14 2-16,0 0-1 0,0 0 5 16,0 0-3-16,0 0 0 0,0 0 2 0,-6 25-5 0,6-25 2 15,0 0 2-15,0 0-2 0,0 0 3 16,-23 15-3-16,23-15 2 0,0 0 0 15,-17 6-4-15,17-6 3 0,0 0 2 0,-17 2-4 16,17-2 2-16,0 0-1 0,0 0 1 16,-19 0-2-16,19 0 0 0,0 0-1 0,0 0 2 15,0 0-6 1,0 0 1-16,-17-15-1 0,17 15 3 16,0 0-4-16,0 0 5 0,0 0-1 0,0 0-6 15,0 0 6-15,0 0-4 0,0 0 5 16,0 0-3-16,30-25 4 0,-30 25 1 15,19-2-2-15,-19 2-5 0,21-2 5 0,-21 2 1 16,21-1-2-16,-21 1-1 0,22-3 1 16,-22 3 1-16,0 0-4 0,27 4 3 0,-27-4-4 0,15 2 5 15,-15-2 1-15,0 0 3 0,15 8-4 0,-15-8 2 16,0 0 1-16,6 11-3 0,-6-11 5 16,0 0 0-16,0 0-1 0,0 0 0 0,0 0 4 15,0 0 0-15,-19 29-6 0,19-29 2 16,-13 6 0-16,13-6 1 0,0 0-2 15,-21 5 4-15,21-5-5 0,0 0-1 0,-24 4 1 0,24-4 0 16,0 0 3-16,-20 0-3 0,20 0 2 16,0 0-1-16,-20 0-1 0,20 0 7 0,0 0-6 15,0 0 2-15,0 0 3 0,-23-2-2 16,23 2-3-16,0 0 2 0,0 0 1 0,0 0-1 16,0 0-1-16,0 0 2 0,0 0-4 15,-17-3 0-15,17 3 1 16,0 0-1-16,0 0 3 0,0 0 3 15,0 0 1-15,0 0 1 0,0 0-2 16,0 0-3-16,0 0 0 0,0 0 2 0,0 0-3 16,0 0 0-16,0 0-2 0,0 0 2 15,0 0-1-15,0 0-1 0,0 0-2 0,0 0 4 16,0 0-3-16,0 0 2 0,0 0 0 16,0 0-3-16,0 0-1 0,0 0 4 0,0 0-3 15,0 0-2-15,0 0-1 0,0 0 4 0,0 0-2 16,0 0-1-16,0 0 0 0,0 0 3 15,0 0-1-15,0 0 1 0,0 0-1 0,0 0 2 16,0 0-2-16,0 0 1 0,0 0 8 16,0 0-8-16,0 0-1 0,55 7 5 0,-55-7-8 15,0 0 6 1,0 0-3-16,0 0 0 0,13 5-1 16,-13-5 2-16,0 0-1 0,0 0-1 0,0 0-1 15,18 3 2-15,-18-3 2 0,0 0-2 16,0 0 0-16,18 1 1 0,-18-1-2 15,0 0 2-15,0 0-1 0,17 4 0 0,-17-4 1 16,0 0 0-16,0 0-1 0,0 0-2 16,21 0 2-16,-21 0 1 0,0 0-2 0,0 0 1 0,0 0-3 15,21 0 5-15,-21 0-4 0,0 0 5 0,0 0-3 16,0 0 0-16,20 0-1 0,-20 0 8 16,0 0-6-16,0 0-1 0,0 0 3 15,0 0-3-15,0 0-3 0,0 0 3 0,0 0 0 16,0 0 0-16,0 0-1 0,20-1 0 15,-20 1 1 1,0 0 2-16,0 0-2 0,0 0-1 0,0 0 0 16,0 0-2-16,0 0 3 0,0 0 0 15,0 0-1-15,0 0-1 0,0 0 0 0,0 0 2 16,0 0 0-16,0 0 3 0,0 0-6 16,0 0 6-16,0 0-2 0,0 0 2 15,0 0-2-15,0 0 1 0,0 0-3 0,0 0 4 16,0 0-2-16,0 0 1 0,0 0 0 0,0 0 0 0,0 0-1 15,0 0 1-15,-59 9-4 0,59-9 4 16,-17 2-1-16,17-2 0 0,0 0-2 0,-25 3 0 16,25-3 3-16,-20 3 1 0,20-3-3 15,0 0 0-15,-22 2-5 0,22-2 2 16,-16 4 3-16,16-4-1 0,0 0 0 0,0 0-3 16,-21 1 3-16,21-1 1 0,0 0-4 0,0 0 3 15,0 0-1-15,-18 4 2 0,18-4-2 0,0 0-1 16,0 0 1-16,0 0 2 0,0 0 0 15,0 0 0-15,-18 2-3 0,18-2 3 0,0 0 0 16,0 0 0-16,0 0-2 0,0 0-1 16,0 0 2-16,0 0-1 0,0 0 2 0,0 0-3 15,0 0-1 1,0 0 6-16,0 0-2 0,0 0 2 16,0 0-2-16,0 0 3 0,0 0-2 0,0 0-1 15,0 0 0-15,0 0 1 0,-12 8-2 16,12-8 0-16,0 0 1 0,0 0 1 15,0 0-1-15,0 0 2 0,0 0-3 0,0 0 1 16,0 0 0-16,0 0-1 0,0 0 3 16,0 0-2-16,0 0 0 0,0 0 0 0,0 0 2 0,0 0-1 15,0 0 1-15,0 0 1 0,0 0 3 16,0 0-1-16,0 0-5 0,0 0 3 0,0 0-5 16,0 0 2-16,0 0 0 0,0 0 3 15,38 14 1-15,-38-14-2 0,15 3-3 0,-15-3 3 16,16 4-3-16,-16-4 6 0,18 3-5 15,-18-3-1 1,18 2 1-16,-18-2 1 0,18 2-1 16,-18-2-1-16,16 3 1 0,-16-3 0 0,17 2 1 15,-17-2-1-15,0 0 0 0,18 3 0 16,-18-3 3-16,0 0 2 0,0 0-3 0,16 1 7 16,-16-1 8-16,0 0-1 0,0 0-2 15,0 0-1-15,0 0 1 0,0 0-3 0,0 0-2 16,0 0 0-16,0 0 1 0,0 0 0 0,0 0-5 0,0 0 3 15,0 0 0-15,-49 10-7 0,49-10 2 16,-18 3 2-16,18-3-2 0,-24 3-2 0,24-3 3 16,-23 4-1-16,23-4 0 0,-21 1 4 15,21-1-8-15,-21 3 4 0,21-3 0 16,-16 1 2-16,16-1-3 0,0 0 0 16,-18 4 0-16,18-4 3 0,0 0-4 0,0 0 0 0,0 0 4 15,0 0-3-15,0 0-1 0,0 0-1 0,0 0 4 16,0 0-2-16,0 0-4 0,0 0 3 15,0 0-2-15,0 0 0 0,0 0 2 16,0 0-1-16,0 0 0 0,0 0 0 0,57-8-2 16,-57 8 2-16,19-3 0 0,-19 3 1 15,17-2-2-15,-17 2-2 16,0 0 6-16,24-4-2 0,-24 4 0 16,0 0-1-16,18-2 0 0,-18 2 1 15,0 0-1-15,0 0 1 0,17-1-1 0,-17 1-1 16,0 0 5-16,0 0-5 0,0 0-1 15,0 0 5-15,0 0-2 0,0 0 0 16,0 0 0-16,0 0-1 0,0 0 3 0,0 0-1 16,0 0-1-16,0 0 1 0,-59-9-2 0,59 9 4 0,0 0-4 15,-21-4 2-15,21 4-1 0,0 0 0 16,-17-5 1-16,17 5 0 0,0 0-1 0,-15-5 0 16,15 5-3-16,0 0 4 0,0 0-7 15,0 0 4-15,-8-14-3 0,8 14 4 16,0 0-2-16,0 0 1 0,0 0-5 0,0 0 3 15,0 0 1 1,0 0 1-16,25-20-2 0,-25 20 1 16,0 0 0-16,12-8 2 0,-12 8 0 0,0 0-3 15,0 0 2-15,0 0-1 0,14-10 0 16,-14 10-1-16,0 0-5 0,0 0 0 0,0 0 1 16,0 0 1-16,0 0 0 0,0 0 1 15,0 0-3-15,0 0 5 0,0 0-1 0,0 0 2 16,-43-9-1-16,43 9 0 0,-19 0 0 0,19 0 3 0,-17-4-2 15,17 4-1-15,0 0 1 0,-26-3 3 16,26 3-1-16,0 0 0 0,-21 0 4 16,21 0-2-16,0 0 1 0,0 0 2 0,0 0-2 15,-21-1-2-15,21 1 1 0,0 0 0 16,0 0-2-16,0 0 1 0,0 0 0 16,0 0-1-16,0 0-1 15,0 0 2-15,0 0-1 0,0 0 3 16,0 0-3-16,0 0 1 0,0 0-2 15,60-10 2-15,-60 10-1 0,0 0 0 0,27 4 1 16,-27-4-1-16,0 0-1 0,23 0 0 16,-23 0-4-16,0 0 1 0,17 2 1 0,-17-2-1 15,0 0 2-15,0 0-1 0,0 0 1 16,0 0 2-16,0 0-3 0,0 0 5 0,0 0-2 0,0 0-2 16,0 0 1-16,0 0 0 0,0 0 8 15,0 0-8-15,-31 26 2 0,31-26-1 0,0 0-1 16,-20 10 0-16,20-10 0 0,-12 8 1 15,12-8-2-15,0 0 2 0,-17 9-2 16,17-9-1-16,0 0 5 0,-15 6 0 0,15-6-1 16,0 0-1-16,0 0 0 0,-11 8 8 0,11-8-8 0,0 0 3 15,0 0-4-15,0 0 2 0,0 0-3 16,0 0 4-16,0 0 1 0,0 0-3 16,0 0 0-16,30 11 2 0,-30-11-3 0,19 2 3 15,-19-2-2-15,22 1-1 0,-22-1 0 16,20 2 2-16,-20-2-4 0,19 3 3 0,-19-3-2 15,18 1 2 1,-18-1 3-16,0 0-6 0,18 3-2 16,-18-3 3-16,0 0 1 0,14 7 3 0,-14-7 1 15,0 0-1-15,0 0-1 0,0 0-1 16,0 0 3-16,0 0-1 0,-8 22-4 16,8-22 5-16,0 0-4 0,0 0 4 0,-16 16-3 15,16-16 6-15,0 0-8 0,-10 13 5 16,10-13-6-16,0 0 3 0,0 0 2 0,-11 9-2 0,11-9-2 15,0 0 1-15,0 0 0 0,0 0 1 0,0 0-2 16,0 0 4-16,0 0-6 0,0 0 3 16,0 0-1-16,0 0 4 0,0 0-4 15,0 0-1-15,25 11 1 0,-25-11 3 0,0 0-2 16,0 0 0-16,22 0 2 0,-22 0-4 16,0 0 2-16,0 0 4 15,0 0-5-15,0 0-2 0,20 2-1 16,-20-2 0-16,0 0 0 0,0 0 0 15,0 0 0-15,0 0 4 0,0 0 0 0,0 0-4 16,0 0 5-16,0 0 0 0,0 0-1 16,-42 17 2-16,42-17-2 0,0 0-1 15,-17 6 0-15,17-6 2 0,0 0-3 0,0 0 5 16,-17 3-5-16,17-3 4 0,0 0-1 0,0 0 0 0,0 0-2 16,0 0 2-16,0 0 0 0,0 0 0 15,0 0-2-15,0 0 4 0,0 0-4 16,0 0 2-16,0 0 0 0,0 0 0 0,0 0-3 15,0 0 2-15,0 0-3 0,0 0 3 16,48 0-2-16,-48 0 7 0,0 0-4 0,0 0-2 16,0 0-4-1,20 4 2-15,-20-4-1 0,0 0 4 0,0 0-2 16,0 0 2-16,0 0 1 0,0 0 1 16,0 0-1-16,0 0-1 0,0 0 1 15,0 0 1-15,-28 32-2 0,28-32 1 0,-10 8 0 16,10-8-5-16,0 0 3 0,-13 11 2 15,13-11 0-15,0 0 0 0,0 0-4 0,-8 10-1 16,8-10 0-16,0 0 0 0,0 0 0 0,0 0 0 16,0 0 4-16,0 0-3 0,0 0-8 0,0 0 1 15,0 0-2-15,31 11 3 0,-31-11-2 16,0 0-1-16,18 2 4 0,-18-2 0 16,0 0 4-16,0 0-1 0,0 0-1 0,18 2 2 15,-18-2-1-15,0 0 1 0,0 0-1 16,0 0 1-16,0 0 1 0,0 0 3 0,0 0 2 0,0 0-2 15,0 0-3-15,0 0 3 0,0 0 1 0,0 0 1 16,0 0-2-16,0 0 1 0,-25 29-1 16,25-29 4-16,0 0-4 0,0 0 1 15,-13 6-2-15,13-6 3 0,0 0-4 0,0 0 5 16,0 0-4-16,0 0 4 0,0 0-4 16,0 0 2-1,0 0-2-15,0 0 2 0,0 0 0 0,0 0 0 16,0 0 0-16,0 0-1 0,0 0 2 15,0 0-4-15,0 0 6 0,0 0-3 0,0 0-4 16,0 0 4-16,32 7 0 0,-32-7 0 16,0 0-4-16,0 0-1 0,0 0 1 15,0 0 3-15,0 0-3 0,0 0 2 0,0 0-2 16,0 0 4-16,0 0 1 0,0 0-3 0,0 0 2 16,0 0 2-16,0 0-2 0,0 0-1 0,0 0 1 15,-19 23 1-15,19-23-1 0,0 0 4 16,0 0-5-16,0 0 1 0,0 0-2 0,-11 10 1 15,11-10 0-15,0 0 2 0,0 0-5 16,0 0 6-16,0 0-4 0,0 0 2 16,0 0 0-16,0 0-3 15,0 0 1-15,0 0 0 0,0 0 0 0,0 0 1 16,0 0 1-16,0 0 0 0,36-3-4 16,-36 3 3-16,0 0 1 0,0 0 0 15,0 0 0-15,0 0-3 0,0 0 5 0,0 0-1 16,0 0 0-16,0 0-2 0,0 0-2 15,0 0 1-15,0 0-1 0,0 0 0 16,0 0 3-16,0 0-2 0,0 0 2 0,0 0 3 0,0 0-2 16,0 0-2-16,0 0 6 0,0 0-4 15,0 0 0-15,0 0 2 0,0 0-3 0,0 0 3 16,0 0-1-16,0 0 1 0,0 0-1 16,0 0-3-16,0 0 2 0,0 0-1 0,0 0 4 15,0 0-8-15,0 0 6 0,0 0-11 16,0 0 1-16,0 0 2 0,0 0-3 0,0 0 0 0,0 0 3 15,0 0 4-15,0 0-2 0,0 0 1 16,-10-41 5-16,10 41-4 0,0 0 0 0,0 0 3 16,0 0-1-16,0 0 0 0,0 0 1 15,-2-21 2-15,2 21-6 0,0 0 5 16,0 0-1-16,-10-10 2 0,10 10-2 0,0 0-1 16,0 0 2-1,-16-8-2-15,16 8 2 0,0 0-4 0,0 0 4 16,-16-7 0-16,16 7 1 0,0 0-1 15,0 0-2-15,-11-10-1 0,11 10 1 16,0 0 0-16,0 0-1 0,0 0 3 0,-9-13 0 16,9 13 0-16,0 0-2 0,0 0-1 15,0 0 2-15,0 0 3 0,0 0-3 0,0 0-1 16,0-21 0-16,0 21 0 0,0 0-2 0,0 0 4 16,0 0-2-16,0 0 0 0,0 0 0 0,0 0 2 15,0 0-2-15,0 0-2 0,0 0 2 16,0 0-2-16,0 0 1 0,0 0 3 0,0 0-4 15,9-19 2-15,-9 19 3 0,0 0-3 16,0 0 0-16,0 0 3 0,0 0-4 16,0 0 3-16,0 0 1 15,13-9-3-15,-13 9 0 0,0 0 2 16,0 0 3-16,0 0 1 0,0 0-1 0,0 0 1 16,0 0-1-16,0 0 0 0,0 0-2 15,0 0-3-15,10-9-1 0,-10 9-1 0,0 0 5 16,0 0-3-16,0 0 0 0,0 0 0 15,0 0-3-15,0 0 11 0,0 0-4 0,0 0-8 16,0 0 3-16,0 0 1 0,0 0-2 0,-6 47 5 16,6-47-2-16,0 0 0 0,-2 18 1 15,2-18-1-15,0 0-1 0,0 0 0 0,-2 22 0 16,2-22 1-16,0 0-1 0,0 0 0 16,-2 15 0-16,2-15 3 0,0 0-3 0,0 0 1 15,0 0 0-15,0 0 2 0,-2 17-1 16,2-17-2-16,0 0 5 15,0 0 3-15,0 0-8 0,0 0 3 16,0 0-1-16,0 0-1 0,0 0 1 16,0 0-1-16,0 0 0 0,0 0 0 0,0 0 2 15,0 0-1-15,0 0 1 0,0 0 0 16,0 0-2-16,0 0 0 0,0 0 2 16,0 0-1-16,0 0-2 0,0 0 3 0,0 0-2 15,0 0 1-15,0 0-2 0,0 0-1 0,0 0 0 0,0 0 0 16,0 0-2-16,12-48 1 0,-12 48-5 15,0 0 6-15,0 0 0 0,0 0-1 0,0 0 0 16,0 0-1-16,0 0 2 0,0 0 1 16,0 0 0-16,0 0 0 0,0 0 0 15,0 0 1-15,0 0 2 0,0 0-1 0,-2 50 0 16,2-50-4-16,0 0 2 0,0 0 0 0,-2 20 0 16,2-20 3-16,0 0 1 0,0 0-2 0,0 0 1 15,-2 17-2-15,2-17 2 0,0 0 2 16,0 0-2-16,0 0 7 0,0 0 3 0,0 0 0 15,0 0-6-15,0 0 2 0,0 0 0 16,0 0-3-16,0 0 0 0,0 0 1 16,0 0 0-16,0 0-4 15,0 0 1-15,0 0-4 0,6-55 3 16,-6 55 2-16,2-15-3 0,-2 15-3 0,4-15 3 16,-4 15 3-16,0 0-5 0,2-17-1 15,-2 17-1-15,0 0 0 0,0 0-3 0,0 0 4 16,2-17 1-16,-2 17-4 0,0 0 2 15,0 0 1-15,0 0 1 0,0 0-2 16,0 0 4-16,0 0-1 0,0 0-2 0,0 0-1 0,0 0 4 16,0 0-2-16,0 0 2 0,0 0 2 15,0 0-5-15,0 0 4 0,0 0 0 0,0 0-2 16,0 0-1-16,0 0 0 0,0 0 3 16,0 0-3-16,0 0 2 0,0 0 2 0,0 0-2 15,-31 29 1-15,31-29-3 0,0 0 2 16,0 0-2-16,0 0 0 15,0 0 3-15,0 0-2 0,0 0 0 16,0 0-1-16,0 0 3 0,0 0-3 16,4-40 0-16,-4 40 1 0,0 0-5 0,5-23 2 15,-5 23-1-15,2-17 4 0,-2 17 2 16,4-20-4-16,-4 20-2 0,6-22 2 16,-4 10-2-16,-2 12 0 0,4-23 1 0,-4 23 1 15,4-18 1-15,-4 18 0 0,2-22-3 0,-2 22 1 0,2-19 2 16,-2 19-1-16,0-17-1 0,0 17 0 15,2-17-1-15,-2 17 3 0,0 0-3 0,-2-21-2 16,2 21-4-16,0 0 3 0,-2-20 0 16,2 20-1-16,0 0-1 0,-2-18 1 15,2 18-2-15,0 0 5 0,-2-20-5 0,2 20 8 16,0 0-3 0,0 0 1-16,0-26-1 0,0 26 2 15,0 0 0-15,0-21-2 0,0 21-1 0,0 0 0 16,0-21 3-16,0 21 2 0,0 0-4 15,0-20 4-15,0 20-1 0,0 0-1 0,2-16 1 16,-2 16 1-16,0 0-2 0,2-17 2 16,-2 17-3-16,0 0 2 0,0 0-1 0,2-17 2 15,-2 17-2-15,0 0-2 0,0 0 2 0,5-17 0 16,-5 17 2-16,0 0 0 0,0 0 0 0,5-17 4 16,-5 17-6-16,0 0 0 0,0 0 2 15,2-15 2-15,-2 15 0 0,0 0 2 0,0 0-4 16,0 0 2-16,0 0-2 0,0 0 2 15,2-18-1-15,-2 18-2 0,0 0-1 16,0 0 2-16,0 0 0 0,0 0 3 0,0 0-3 0,0 0 5 16,0 0-4-16,0 0 3 0,0 0 1 15,0 0 1-15,0 0-1 0,2-17 2 0,-2 17-2 16,0 0 1-16,0 0-3 0,0 0 3 16,0 0-2-16,0 0-1 0,0 0-1 15,0 0 0-15,0 0-1 0,0 0 2 0,0 0-3 16,0 0 2-16,0 0-3 15,0 0 4-15,0 0-5 0,0 0 2 16,0 0 2-16,0 0-1 0,0 0 3 16,0 0-2-16,0 0-2 0,0 0 1 15,0 0-1-15,0 0 2 0,0 0-2 0,0 0 3 16,0 0-3-16,0 0 0 0,0 0-2 16,-45 17 1-16,45-17-2 0,0 0-1 0,0 0 2 15,0 0 2-15,0 0-3 0,-6 18-2 0,6-18 5 0,0 0 2 16,-7 16-1-16,7-16-1 0,-2 16 2 15,2-16 1-15,-4 15-3 0,4-15-1 16,-2 17 1-16,2-17 5 0,0 21-3 0,0-21 1 16,-2 19-3-16,2-19 0 0,0 21 2 15,0-21-1-15,0 21 1 0,0-21-1 0,0 19-1 16,0-19 1 0,0 18-1-16,0-18 1 0,-2 18-1 15,2-18 4-15,0 0-4 0,0 28 4 0,0-28-2 16,-2 16-1-16,2-16-1 0,0 17 0 15,0-17 2-15,0 19 0 0,0-19-1 16,-2 18 1-16,2-18-1 0,0 0 1 0,-3 24-2 16,3-24 2-16,0 18-2 0,0-18 2 15,-2 14-1-15,2-14 1 0,0 0-4 0,-2 25 4 0,2-25-2 16,-2 16 1-16,2-16-1 0,0 0 1 0,-2 22 2 16,2-22-2-16,-2 16-2 0,2-16 2 15,0 0-2-15,-2 21 3 0,2-21 1 0,-2 17-5 16,2-17 1-16,0 0 4 0,-2 25-3 15,2-25 0-15,-2 15 0 0,2-15 3 16,-5 15-3-16,5-15 3 0,0 0-1 0,-4 21 2 0,4-21-3 16,0 0-1-16,-5 17-1 0,5-17 2 15,0 0-3-15,-2 16 2 0,2-16-2 0,0 0 1 16,0 0 2-16,-2 16-1 0,2-16 2 16,0 0 0-16,0 0-4 0,0 0 2 15,-4 19 0-15,4-19 2 0,0 0-2 0,0 0 0 16,0 0 3-1,0 0-3-15,-2 18 0 0,2-18 0 0,0 0 0 16,0 0 1-16,0 0 0 0,0 0 2 16,0 0-2-16,0 17-2 0,0-17-1 15,0 0 2-15,0 0-1 0,0 0 2 0,0 0-1 16,0 0 2-16,0 0-2 0,0 0 1 16,0 0-2-16,0 0 3 0,2 17-1 15,-2-17 0-15,0 0-3 0,0 0 2 0,0 0-1 0,0 0 1 16,0 0 6-16,0 0-9 0,0 0 1 0,2 16 2 15,-2-16 0-15,0 0-1 0,0 0 2 16,0 0 3-16,0 0-3 0,8 11-2 0,-8-11 2 16,0 0 1-16,0 0-2 0,0 0 7 15,0 0-10-15,12 8 4 0,-12-8-1 16,0 0 3-16,0 0-2 16,0 0-1-16,0 0 1 0,0 0 2 15,0 0-2-15,0 0 1 0,0 0 1 16,0 0-1-16,0 0-2 0,0 0 7 0,0 0-5 15,0 0 0-15,25-19 1 0,-25 19 5 16,0 0-6-16,2-18 3 0,-2 18-4 0,0 0 0 16,-2-21 3-16,2 21-3 0,0 0 0 15,0 0-1-15,-7-29 0 0,7 29-1 0,-4-12 0 0,4 12 2 16,0 0 4-16,-8-18-4 0,8 18-2 16,-6-13-3-16,6 13 8 0,0 0-4 0,-7-14 1 15,7 14-1-15,0 0-4 0,0 0 4 16,-9-17 2-16,9 17-2 0,0 0 1 0,0 0 0 15,0 0-3-15,-6-13 2 0,6 13-2 16,0 0 4 0,0 0-5-16,0 0 4 0,-6-13-2 0,6 13 4 15,0 0-6-15,0 0-2 0,0 0 4 16,-8-12 0-16,8 12 0 0,0 0-2 16,0 0 4-16,0 0 1 0,0 0-4 0,0 0 2 15,0 0-1-15,0 0 2 0,0 0-2 16,-11-11 0-16,11 11 0 0,0 0-1 0,0 0 2 15,0 0-1-15,0 0-1 0,-17-3-1 0,17 3 3 16,0 0 2-16,0 0-4 0,0 0 1 0,0 0-3 16,-17-5 3-16,17 5 0 0,0 0 2 15,0 0-1-15,0 0 0 0,0 0-1 16,0 0 1-16,0 0 0 0,-24 0-2 0,24 0-2 16,0 0 4-16,0 0-4 0,0 0 3 15,0 0-2-15,0 0 1 0,-16 8 0 0,16-8 2 0,0 0-4 16,0 0 3-16,0 0 1 0,0 0 0 0,0 0-3 15,0 0 3-15,0 19 6 0,0-19-4 16,0 0-2-16,0 0 2 0,0 0-4 16,0 0 2-16,0 0 0 0,0 0 2 0,12 23-4 15,-12-23 4-15,0 0-2 0,13 9-1 16,-13-9 0 0,0 0 3-16,15 10-2 0,-15-10 2 0,11 5 2 15,-11-5-3-15,0 0 2 0,16 6-3 16,-16-6 2-16,0 0 2 0,18 6-4 0,-18-6 2 15,0 0 2-15,14 2 3 0,-14-2 0 16,0 0 4-16,0 0-5 0,0 0-1 16,20 2-2-16,-20-2 1 0,0 0 0 0,0 0-1 15,0 0 0-15,0 0 0 0,0 0 1 0,0 0 3 0,20-8 0 16,-20 8 1-16,0 0 0 0,0 0 1 16,7-12 0-16,-7 12 0 0,0 0-2 0,0 0-3 15,0 0-1-15,0 0 2 0,0 0 0 16,0 0-2-16,0 0-1 0,-25-26 1 15,25 26 0-15,0 0-1 0,-24-4-2 0,24 4 0 16,-16-6 1 0,16 6 0-16,0 0 1 0,-26-1 0 0,26 1-2 15,0 0 0-15,-21-5-1 0,21 5 4 16,0 0-1-16,-18-1-2 0,18 1 3 16,0 0-3-16,0 0 1 0,0 0 1 0,0 0-1 15,-22-2-1-15,22 2 0 0,0 0-1 16,0 0-1-16,0 0 5 0,0 0-6 15,0 0 2-15,0 0 0 0,-20-4-1 0,20 4 2 0,0 0 0 16,0 0-3-16,0 0 2 0,0 0 1 16,0 0-1-16,0 0 2 0,0 0 0 0,-21 4-1 15,21-4 3-15,0 0-1 0,0 0 0 16,0 0 0-16,0 0 0 0,0 0-1 0,0 0 3 16,0 0-2-16,0 0-1 0,0 0 1 15,-25-2 0-15,25 2-1 0,0 0-2 0,0 0 0 0,0 0 2 16,0 0-1-16,0 0 0 0,-17-5 0 15,17 5-2-15,0 0-1 0,0 0 4 0,-18-4-3 16,18 4-2-16,0 0 3 0,0 0 1 16,0 0 0-16,-20-2 1 0,20 2-3 0,0 0 2 15,0 0 0-15,0 0 1 0,0 0 2 16,-17-4-6 0,17 4 4-16,0 0 1 0,0 0-4 0,0 0 1 15,0 0 4-15,0 0-3 0,0 0 0 16,0 0 0-16,0 0 0 0,0 0 2 15,0 0-1-15,0 0 0 0,0 0-2 0,0 0 2 16,0 0-1-16,0 0 2 0,-17-6-2 16,17 6 0-16,0 0-2 0,0 0 4 0,0 0 1 15,0 0-3-15,0 0-1 0,0 0 1 0,0 0-4 0,0 0 6 16,0 0-2-16,0 0 0 0,0 0-2 16,0 0 4-16,0 0-2 0,0 0 0 0,26-26 0 15,-26 26-3-15,0 0 1 0,0 0 1 16,12-10-1-16,-12 10 1 0,0 0 1 15,12-8 1-15,-12 8-3 0,0 0 2 0,14-7 2 16,-14 7 0 0,0 0-2-16,14-7-3 0,-14 7 3 15,0 0 0-15,13-6 1 0,-13 6 1 0,0 0-4 16,15-7 2-16,-15 7-1 0,0 0 2 16,19-5-3-16,-19 5-3 0,0 0 5 0,18-6 1 15,-18 6-3-15,0 0 2 0,18-5 0 16,-18 5 2-16,0 0-2 0,0 0 0 15,19-4 3-15,-19 4-4 0,0 0 3 0,13-6-2 0,-13 6-1 16,0 0 1-16,0 0 1 0,16-6 0 16,-16 6-1-16,0 0-1 0,13-8 2 0,-13 8 2 15,0 0-6-15,15-5 3 0,-15 5 1 16,0 0 1-16,13-7-1 0,-13 7 1 0,0 0-3 16,12-9 2-16,-12 9-1 0,0 0 0 15,13-9-2-15,-13 9 4 16,0 0-2-16,11-10 6 0,-11 10-7 15,0 0 3-15,0 0 1 0,10-11 1 16,-10 11-1-16,0 0 2 0,0 0-2 0,0 0 0 16,2-15 0-16,-2 15-2 0,0 0-1 15,0 0 1-15,0 0 1 0,0 0-5 0,-25-21 1 16,25 21 0-16,-17-8-3 0,5 4 1 16,12 4-1-16,-22-7 1 0,9 3-1 0,13 4 0 0,-23-5 2 15,23 5-1-15,-19-9 3 0,19 9-2 16,-18-4 1-16,18 4 1 0,-16-7-3 0,16 7 2 15,0 0-2-15,-19-5-3 0,19 5 2 16,0 0-2-16,-15-4 5 0,15 4-4 16,0 0 1-16,0 0 2 0,0 0-1 0,0 0 1 15,0 0 1-15,0 0-8 0,0 0-21 0,0 0-33 0,0 0-48 16,-6 23-59-16,6-23-58 0,0 0-138 16,0 0-578-16,0 0-368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7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3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2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7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1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8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مدل‌سازی-قسمت تکمیلی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مشابهت‌ها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B71BD-0C6C-426E-9F3E-D45FE546F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3" t="18699" r="10001" b="71694"/>
          <a:stretch/>
        </p:blipFill>
        <p:spPr>
          <a:xfrm>
            <a:off x="390293" y="1282391"/>
            <a:ext cx="10493298" cy="658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09AB53-F3E9-43CF-993B-131F8E7DC0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8" t="28306" r="10732" b="16423"/>
          <a:stretch/>
        </p:blipFill>
        <p:spPr>
          <a:xfrm>
            <a:off x="223026" y="1941218"/>
            <a:ext cx="10593659" cy="3790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B318CA-4934-43B0-ACEB-DF07AC8BA179}"/>
                  </a:ext>
                </a:extLst>
              </p14:cNvPr>
              <p14:cNvContentPartPr/>
              <p14:nvPr/>
            </p14:nvContentPartPr>
            <p14:xfrm>
              <a:off x="610920" y="3818520"/>
              <a:ext cx="979560" cy="6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B318CA-4934-43B0-ACEB-DF07AC8BA1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1560" y="3809160"/>
                <a:ext cx="99828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62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مشابهت‌ها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B71BD-0C6C-426E-9F3E-D45FE546F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3" t="18699" r="10001" b="71694"/>
          <a:stretch/>
        </p:blipFill>
        <p:spPr>
          <a:xfrm>
            <a:off x="390293" y="1282391"/>
            <a:ext cx="10493298" cy="658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C591BE-30BD-4557-853F-A9589780C9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3" t="23740" r="12470" b="21951"/>
          <a:stretch/>
        </p:blipFill>
        <p:spPr>
          <a:xfrm>
            <a:off x="256478" y="1941219"/>
            <a:ext cx="10192215" cy="37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2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مشابهت‌ها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B71BD-0C6C-426E-9F3E-D45FE546F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3" t="18699" r="10001" b="29431"/>
          <a:stretch/>
        </p:blipFill>
        <p:spPr>
          <a:xfrm>
            <a:off x="390293" y="1282390"/>
            <a:ext cx="10493298" cy="35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مشابهت‌ها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4ECEE-2016-478D-8A55-8D4E81505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19" t="16586" r="7805" b="30731"/>
          <a:stretch/>
        </p:blipFill>
        <p:spPr>
          <a:xfrm>
            <a:off x="8987883" y="1137424"/>
            <a:ext cx="2252546" cy="3612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456D5C-5527-4972-9481-3BAA2ABAD93E}"/>
                  </a:ext>
                </a:extLst>
              </p14:cNvPr>
              <p14:cNvContentPartPr/>
              <p14:nvPr/>
            </p14:nvContentPartPr>
            <p14:xfrm>
              <a:off x="2425320" y="2404440"/>
              <a:ext cx="3528360" cy="1582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456D5C-5527-4972-9481-3BAA2ABAD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5960" y="2395080"/>
                <a:ext cx="3547080" cy="16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52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مدل‌سازی سیستم‌های الکترومکانیکی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دو اصل کلی برای رسانایی که در یک میدان مغناطیسی قرار دارد: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نیرویی از طرف میدان به رسانا وارد می‌شود.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اگر رسانا در میدان حرکت کند، اختلاف پتانسیلی در جهت مخالفت با رسانا القا می‌شود.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3493A0-71C8-419F-B817-7519EB43784A}"/>
                  </a:ext>
                </a:extLst>
              </p14:cNvPr>
              <p14:cNvContentPartPr/>
              <p14:nvPr/>
            </p14:nvContentPartPr>
            <p14:xfrm>
              <a:off x="326520" y="1194120"/>
              <a:ext cx="1946160" cy="155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3493A0-71C8-419F-B817-7519EB437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160" y="1184760"/>
                <a:ext cx="1964880" cy="15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F8D0B1-2920-423B-B523-BA2672D894B1}"/>
                  </a:ext>
                </a:extLst>
              </p14:cNvPr>
              <p14:cNvContentPartPr/>
              <p14:nvPr/>
            </p14:nvContentPartPr>
            <p14:xfrm>
              <a:off x="707760" y="1467720"/>
              <a:ext cx="3453840" cy="232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F8D0B1-2920-423B-B523-BA2672D894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400" y="1458360"/>
                <a:ext cx="3472560" cy="23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35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 </a:t>
            </a:r>
            <a:r>
              <a:rPr lang="en-US" dirty="0" err="1">
                <a:solidFill>
                  <a:schemeClr val="bg1"/>
                </a:solidFill>
                <a:cs typeface="B Titr" panose="00000700000000000000" pitchFamily="2" charset="-78"/>
              </a:rPr>
              <a:t>D’Arsonval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 Meter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AE9C30-035E-4615-9524-FB4CE90E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014" t="26503" r="36507" b="45088"/>
          <a:stretch/>
        </p:blipFill>
        <p:spPr>
          <a:xfrm>
            <a:off x="390293" y="1338146"/>
            <a:ext cx="7112663" cy="22971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4EDB5A-4ACB-4727-825C-3EB917121CC1}"/>
                  </a:ext>
                </a:extLst>
              </p14:cNvPr>
              <p14:cNvContentPartPr/>
              <p14:nvPr/>
            </p14:nvContentPartPr>
            <p14:xfrm>
              <a:off x="383400" y="1876320"/>
              <a:ext cx="11621520" cy="437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4EDB5A-4ACB-4727-825C-3EB917121C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040" y="1866960"/>
                <a:ext cx="11640240" cy="43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95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موتور 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45C692-F851-4D32-A91F-E9A0C1A5A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42" t="38699" r="38445" b="14309"/>
          <a:stretch/>
        </p:blipFill>
        <p:spPr>
          <a:xfrm>
            <a:off x="7360113" y="1226633"/>
            <a:ext cx="4649751" cy="3490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F97963-256C-4EFF-A1AB-EB2DB7F53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53" t="30406" r="48232" b="20488"/>
          <a:stretch/>
        </p:blipFill>
        <p:spPr>
          <a:xfrm>
            <a:off x="390293" y="1426451"/>
            <a:ext cx="5597912" cy="3367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57D157-7CD8-48B5-8B79-243DE22606C1}"/>
                  </a:ext>
                </a:extLst>
              </p14:cNvPr>
              <p14:cNvContentPartPr/>
              <p14:nvPr/>
            </p14:nvContentPartPr>
            <p14:xfrm>
              <a:off x="5811480" y="4565880"/>
              <a:ext cx="4998240" cy="99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57D157-7CD8-48B5-8B79-243DE22606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2120" y="4556520"/>
                <a:ext cx="501696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ADBF67-A083-4712-B3C0-D5754660AEB2}"/>
                  </a:ext>
                </a:extLst>
              </p14:cNvPr>
              <p14:cNvContentPartPr/>
              <p14:nvPr/>
            </p14:nvContentPartPr>
            <p14:xfrm>
              <a:off x="5644800" y="5973480"/>
              <a:ext cx="1370520" cy="372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ADBF67-A083-4712-B3C0-D5754660A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5440" y="5964120"/>
                <a:ext cx="1389240" cy="3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51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موتور 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DC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-کنترل آرمیچر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F97963-256C-4EFF-A1AB-EB2DB7F53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3" t="30406" r="48232" b="20488"/>
          <a:stretch/>
        </p:blipFill>
        <p:spPr>
          <a:xfrm>
            <a:off x="390293" y="1426451"/>
            <a:ext cx="5597912" cy="3367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2226BA-45F8-481E-96DF-773500607917}"/>
                  </a:ext>
                </a:extLst>
              </p14:cNvPr>
              <p14:cNvContentPartPr/>
              <p14:nvPr/>
            </p14:nvContentPartPr>
            <p14:xfrm>
              <a:off x="219240" y="1255680"/>
              <a:ext cx="11439720" cy="531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2226BA-45F8-481E-96DF-773500607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80" y="1246320"/>
                <a:ext cx="11458440" cy="53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FF07C9-A791-46E5-91B4-D500AE590E5A}"/>
                  </a:ext>
                </a:extLst>
              </p14:cNvPr>
              <p14:cNvContentPartPr/>
              <p14:nvPr/>
            </p14:nvContentPartPr>
            <p14:xfrm>
              <a:off x="3946320" y="4440600"/>
              <a:ext cx="4465800" cy="1623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FF07C9-A791-46E5-91B4-D500AE590E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6960" y="4431240"/>
                <a:ext cx="4484520" cy="16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6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موتور 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DC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-کنترل آرمیچر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F97963-256C-4EFF-A1AB-EB2DB7F53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3" t="30406" r="48232" b="20488"/>
          <a:stretch/>
        </p:blipFill>
        <p:spPr>
          <a:xfrm>
            <a:off x="390293" y="1314938"/>
            <a:ext cx="3514101" cy="21140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A9DBF2-FB89-40C6-90C5-DA1483C1D2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68" t="17886" r="16402" b="57074"/>
          <a:stretch/>
        </p:blipFill>
        <p:spPr>
          <a:xfrm>
            <a:off x="4594302" y="1226635"/>
            <a:ext cx="5709425" cy="17172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27257C-24AC-489A-B522-05F737038AE4}"/>
                  </a:ext>
                </a:extLst>
              </p14:cNvPr>
              <p14:cNvContentPartPr/>
              <p14:nvPr/>
            </p14:nvContentPartPr>
            <p14:xfrm>
              <a:off x="38160" y="1041120"/>
              <a:ext cx="11990160" cy="5437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27257C-24AC-489A-B522-05F737038A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" y="1031760"/>
                <a:ext cx="12008880" cy="54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34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موتور 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DC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-کنترل میدان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F97963-256C-4EFF-A1AB-EB2DB7F53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3" t="30406" r="48232" b="20488"/>
          <a:stretch/>
        </p:blipFill>
        <p:spPr>
          <a:xfrm>
            <a:off x="390293" y="1426451"/>
            <a:ext cx="5597912" cy="3367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1398B7-A70A-4FC2-A14D-7ED753FCB5A4}"/>
                  </a:ext>
                </a:extLst>
              </p14:cNvPr>
              <p14:cNvContentPartPr/>
              <p14:nvPr/>
            </p14:nvContentPartPr>
            <p14:xfrm>
              <a:off x="3274200" y="2233080"/>
              <a:ext cx="476640" cy="26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1398B7-A70A-4FC2-A14D-7ED753FCB5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4840" y="2223720"/>
                <a:ext cx="4953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57FA1D-3E2A-4638-A4C9-BD5B3A3BB69D}"/>
                  </a:ext>
                </a:extLst>
              </p14:cNvPr>
              <p14:cNvContentPartPr/>
              <p14:nvPr/>
            </p14:nvContentPartPr>
            <p14:xfrm>
              <a:off x="834120" y="1128240"/>
              <a:ext cx="11252160" cy="518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57FA1D-3E2A-4638-A4C9-BD5B3A3BB6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760" y="1118880"/>
                <a:ext cx="11270880" cy="52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1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سیستم تعلیق مغناطیسی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3130E-7746-4CA1-A993-EB5231089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71" t="16586" r="17499" b="36910"/>
          <a:stretch/>
        </p:blipFill>
        <p:spPr>
          <a:xfrm>
            <a:off x="624469" y="1193180"/>
            <a:ext cx="4795024" cy="3189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F357D1-9A80-4562-B8B4-9A595BDF60C0}"/>
                  </a:ext>
                </a:extLst>
              </p14:cNvPr>
              <p14:cNvContentPartPr/>
              <p14:nvPr/>
            </p14:nvContentPartPr>
            <p14:xfrm>
              <a:off x="297000" y="1227600"/>
              <a:ext cx="11558160" cy="5621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F357D1-9A80-4562-B8B4-9A595BDF60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40" y="1218240"/>
                <a:ext cx="11576880" cy="56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53FEF1-E29E-499F-BC47-CC229EB6A07A}"/>
                  </a:ext>
                </a:extLst>
              </p14:cNvPr>
              <p14:cNvContentPartPr/>
              <p14:nvPr/>
            </p14:nvContentPartPr>
            <p14:xfrm>
              <a:off x="5248440" y="1436760"/>
              <a:ext cx="6583320" cy="3968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53FEF1-E29E-499F-BC47-CC229EB6A0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9080" y="1427400"/>
                <a:ext cx="6602040" cy="39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42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مشابهت‌ها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D2939-B868-482F-974D-05CEFB4FD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92" t="18699" r="12195" b="17724"/>
          <a:stretch/>
        </p:blipFill>
        <p:spPr>
          <a:xfrm>
            <a:off x="133813" y="1510087"/>
            <a:ext cx="8865221" cy="4360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66D2E8-B8BF-4241-BBB3-B0C8A8742310}"/>
                  </a:ext>
                </a:extLst>
              </p14:cNvPr>
              <p14:cNvContentPartPr/>
              <p14:nvPr/>
            </p14:nvContentPartPr>
            <p14:xfrm>
              <a:off x="2305080" y="1325520"/>
              <a:ext cx="8322840" cy="138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66D2E8-B8BF-4241-BBB3-B0C8A87423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5720" y="1316160"/>
                <a:ext cx="8341560" cy="14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38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48643</TotalTime>
  <Words>289</Words>
  <Application>Microsoft Office PowerPoint</Application>
  <PresentationFormat>Widescreen</PresentationFormat>
  <Paragraphs>104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XB Niloofar</vt:lpstr>
      <vt:lpstr>Office Theme</vt:lpstr>
      <vt:lpstr>Custom Design</vt:lpstr>
      <vt:lpstr>سیستم‌های کنترل خطی</vt:lpstr>
      <vt:lpstr>مدل‌سازی سیستم‌های الکترومکانیکی</vt:lpstr>
      <vt:lpstr>مثال D’Arsonval Meter</vt:lpstr>
      <vt:lpstr>موتور DC</vt:lpstr>
      <vt:lpstr>موتور DC-کنترل آرمیچر</vt:lpstr>
      <vt:lpstr>موتور DC-کنترل آرمیچر</vt:lpstr>
      <vt:lpstr>موتور DC-کنترل میدان</vt:lpstr>
      <vt:lpstr>سیستم تعلیق مغناطیسی</vt:lpstr>
      <vt:lpstr>مشابهت‌ها</vt:lpstr>
      <vt:lpstr>مشابهت‌ها</vt:lpstr>
      <vt:lpstr>مشابهت‌ها</vt:lpstr>
      <vt:lpstr>مشابهت‌ها</vt:lpstr>
      <vt:lpstr>مشابهت‌ها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268</cp:revision>
  <dcterms:created xsi:type="dcterms:W3CDTF">2021-02-22T10:05:44Z</dcterms:created>
  <dcterms:modified xsi:type="dcterms:W3CDTF">2022-10-25T10:19:05Z</dcterms:modified>
</cp:coreProperties>
</file>