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notesSlides/notesSlide9.xml" ContentType="application/vnd.openxmlformats-officedocument.presentationml.notesSlide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notesSlides/notesSlide11.xml" ContentType="application/vnd.openxmlformats-officedocument.presentationml.notesSlide+xml"/>
  <Override PartName="/ppt/ink/ink16.xml" ContentType="application/inkml+xml"/>
  <Override PartName="/ppt/notesSlides/notesSlide12.xml" ContentType="application/vnd.openxmlformats-officedocument.presentationml.notesSlide+xml"/>
  <Override PartName="/ppt/ink/ink17.xml" ContentType="application/inkml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4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5" r:id="rId4"/>
    <p:sldId id="258" r:id="rId5"/>
    <p:sldId id="276" r:id="rId6"/>
    <p:sldId id="277" r:id="rId7"/>
    <p:sldId id="278" r:id="rId8"/>
    <p:sldId id="279" r:id="rId9"/>
    <p:sldId id="25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5:07:14.9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4127 3359 948 0,'0'0'104'0,"18"-2"-45"0,-18 2-7 0,14-4 3 0,-14 4 0 16,0 0 1-16,0 0 11 0,21-2-14 0,-21 2 8 15,0 0-8-15,0 0-11 16,17-2-2-16,-17 2-3 0,0 0-7 0,0 0-2 16,0 0 0-16,0 0-9 0,0 0-9 15,0 0-10-15,0 0-3 0,0 0 0 0,0 0-1 16,0 0-2-16,0 0-1 15,0 0 9-15,0 0 6 0,0 0 0 0,0 0 9 16,0 0 7-16,0 0 14 0,0 0 12 16,19 6 17-16,-19-6 8 0,0 0-7 15,24 5-5-15,-12 0 2 0,-12-5-16 0,36 3 2 0,-17-1 1 16,5-2-11-16,0 2-3 16,6 0-11-16,2-2 0 0,3 1-5 0,-2-1 5 0,5 3-5 15,4-2 9-15,1-1 2 16,3 0 3-16,1 3 11 0,1-1 5 0,1-2-10 15,0 1 0-15,0-1-2 16,0 4-6-16,-1-4-6 0,3 2-1 0,-3 2 0 0,-1-2-6 16,1-1-3-16,-1 3-6 0,-3 0 1 0,1 0-2 15,-1 0-3-15,-3-3-1 16,-1 5 2-16,-6-4-2 0,2 2-1 0,-2-2 4 16,-1 2-8-16,1 2 4 0,-1-4 1 15,-1 3-1-15,-1-2-1 0,1 1-1 0,-2 0-1 16,-1 1 1-16,0-2-1 15,-1-1-4-15,-5 0-6 0,1 0 1 0,-3 0 2 16,-2 0-1-16,0 0-1 0,-1-1 6 16,-18-1-3-16,28 3-2 0,-17-2 6 0,-11-1 1 15,23 0-2-15,-23 0 8 0,17 2-1 0,-17-2 1 16,0 0 6-16,26 1 1 16,-26-1-1-16,0 0 9 0,16 3 3 0,-16-3 7 15,0 0 2-15,0 0 8 0,20 0 5 16,-20 0 3-16,0 0-7 0,0 0 2 0,0 0-1 15,14 8 3-15,-14-8 2 16,0 0-2-16,5 13-3 0,-5-13-3 0,0 0-3 0,2 21-2 16,-2-21-3-16,2 23-6 0,-2-23-3 0,2 31-1 15,0-13 0-15,2 7-2 16,-2 1-3-16,3 2-1 0,1 0 0 0,1 9-1 16,-3-4-3-16,2 5-1 0,2-2 0 15,-2 3-3-15,6 1 3 0,-4-2-6 0,2 6 5 16,1-6-4-16,0 6 1 15,-1-6-2-15,1 0 3 0,-1 0-4 0,0-2 2 16,4 0-1-16,-4-1-2 16,1-1 0-16,-3-2 0 0,3-1 0 0,-3-4 2 15,-3-2-4-15,1-2 3 0,0 2-1 0,-2-5-2 0,-2-1 1 16,3 0-1-16,-5-3 6 16,2-2 2-16,-2-14 0 0,3 28 1 0,-3-28 3 0,0 20-1 15,0-20 2-15,0 19 2 16,0-19 0-16,-10 17-1 0,10-17 0 0,-12 14 2 15,12-14 2-15,-19 9 7 16,4-3-1-16,0-2-1 0,15-4 1 0,-34 8-6 0,16-7-2 16,-6 2-4-16,-1-1-1 0,-5-1-1 0,0 1-3 15,-1 0 1-15,-3-2-4 16,-2 2 4-16,-3-2-20 0,-3 2 1 0,-2-2-2 16,-1 1 2-16,-3-1 1 0,-1 0-1 15,0 3 4-15,-3-3-2 0,-6 0 0 0,-1 0-1 16,0 0 4-16,-1 1-4 15,7-1 3-15,1 0-1 0,-5 0 0 0,6 3 1 16,0-3 0-16,0 1 1 0,2 1-3 16,1-2 5-16,-1 2-3 0,3 0 1 0,1 2-1 15,-1-2 1-15,3-1 1 0,1 1 2 0,2 1-9 16,5-2-2-16,-1-1-4 16,5 2 2-16,-5 0 0 0,4-2-1 0,0 2 4 15,1 0 5-15,1 0-7 0,2 0 4 16,3-2 2-16,2 1-2 0,-2-1-1 0,3 2-4 15,-1 1-5-15,0-2-1 16,0-1-3-16,1 0-1 0,-1 2 0 0,2-2 4 0,0 2 2 16,-1-2 5-16,4 0-2 0,18 0 0 0,-39-2 1 15,22 2 5-15,17 0-2 16,-31 0 8-16,15-2 0 0,16 2 6 0,-24-1 3 0,24 1-1 16,-24-5 1-16,24 5 3 15,-19-3 0-15,19 3-3 0,-19-8-2 0,19 8 2 16,-15-11-2-16,15 11 0 15,-14-11 0-15,14 11-1 0,-16-16-1 0,10 9-3 0,6 7-3 16,-10-18 3-16,3 7 0 16,7 11-2-16,-10-23 2 0,4 8-2 15,1 1-1-15,-2-1 3 0,3-2-1 0,0-2 1 0,0-2-1 16,-2-3 1-16,2-2-1 0,0 0-6 16,-1-3 0-16,2 1-3 0,-1-3-2 0,0 3-7 15,2-3 2-15,-2-1-1 16,2 1 2-16,0-1-2 0,0 0 3 0,-2-5-2 15,2 3 1-15,-1-1 5 0,1 1-6 16,-2 3 7-16,2-1 1 0,0 0-1 16,0 2 0-16,2-1 3 0,-3 3 0 0,3-1-1 0,-2 3-1 15,2 1 2-15,0 2 0 16,0 2 0-16,0 0 6 0,0 2-2 0,0 0-5 0,0 19-1 16,0-35-5-16,2 20-3 15,-2 0 1-15,0 15 0 16,3-29 2-16,-3 16 0 0,0 13 2 0,2-23-1 15,-2 23 2-15,2-19 6 0,-2 19 5 0,0-17 0 0,0 17 5 16,0 0 3-16,2-19-2 16,-2 19-1-16,0 0 0 0,2-17 2 0,-2 17-1 15,0 0 2-15,0 0-2 0,0 0 5 0,2-19 1 0,-2 19 2 16,0 0 6-16,0 0 1 16,0 0-2-16,7-14 8 0,-7 14 7 15,0 0 2-15,24-1-3 0,-24 1-1 16,32 0-5-16,-8 0-2 0,-1 0-5 0,11 1-14 0,-2-1-20 15,4 0-27-15,-1 0-29 16,2 0-38-16,5 2-61 0,0-1-48 0,-6-1-67 16,-1 0-154-16,-4 0-467 0,-3 0-294 0</inkml:trace>
  <inkml:trace contextRef="#ctx0" brushRef="#br0" timeOffset="619.98">4798 3785 2679 0,'0'0'-101'0,"0"0"16"16,0 0 0-16,0 0 8 0,0 0 25 0,0 0 2 0,0 0 15 16,0 0 22-16,0 0 12 15,-39 6 16-15,39-6 10 0,-30 6 11 0,15-1 21 16,-5 1 6-16,2 1 4 15,-4 3 2-15,4-1-10 0,-4 5-4 0,3 0-5 0,0-1-3 16,2 1-6-16,0 4-1 16,2-1-1-16,1 2-1 0,3-2-1 0,3 2 1 15,-1-1-8-15,4-1-4 0,5-2-1 0,0-15 0 0,5 33-4 16,1-16 1 0,5-4-6-16,2 0-5 0,3 0 1 0,2 0-3 0,0-5-1 15,0 0-4-15,0-2-12 16,4-2 2-16,-3 0-10 0,-1-4 7 0,0 2-7 0,-18-2 9 15,27-4 1-15,-27 4 12 16,22-8 15-16,-22 8 8 0,14-8 18 0,-14 8 2 16,0 0 1-16,2-12 7 0,-2 12 7 0,0 0 9 15,0 0 9-15,0 0 0 0,-29-14 1 16,29 14 0-16,-20-2-4 0,20 2-8 16,0 0-3-16,-24 0-7 0,24 0-6 15,0 0-7-15,0 0-5 0,0 0-7 0,0 0-3 16,0 0-2-16,0 0-4 0,0 0-18 15,0 0-31-15,0 0-43 0,52-12-59 0,-33 11-62 16,1-5-54-16,-4-1-89 16,8 2-140-16,-8 2-428 0,-1-5-277 0</inkml:trace>
  <inkml:trace contextRef="#ctx0" brushRef="#br0" timeOffset="830">4955 4021 2833 0,'0'0'41'0,"0"0"-3"0,0 0-1 15,14-9-7-15,-14 9 4 0,0 0-6 16,0 0 9-16,0 0 6 0,0 0 2 0,0 0 8 16,0 0 3-16,8 25-1 0,-8-25 2 0,0 0-6 15,0 0 2-15,-6 29-6 0,6-29-1 16,0 0-3-16,-6 26-7 0,6-26-5 0,0 19 2 16,0-19-2-16,0 21-14 15,0-21-26-15,6 19-22 0,2-11-37 0,-8-8-53 16,16 17-49-16,-8-10-69 15,-8-7-140-15,22 8-466 0,-9-8-190 0</inkml:trace>
  <inkml:trace contextRef="#ctx0" brushRef="#br0" timeOffset="1118.33">5232 4095 2717 0,'0'0'55'0,"-4"-22"-1"15,4 22-9-15,0 0-8 0,0 0-1 16,-13-14-5-16,13 14 3 0,0 0 1 0,-14-7 6 15,14 7 3-15,0 0 0 0,-24 0 6 16,24 0 5-16,0 0-1 0,0 0 4 0,-26 7-2 16,26-7 2-16,0 0-5 0,0 0-6 0,-4 16-6 15,4-16-5-15,0 0-1 16,0 0-2-16,20 30-5 0,-12-18-3 0,0-1-2 0,1 0 4 16,0 1 1-16,-1 0 15 15,-2-1 2-15,-2 2 13 0,-4-13-2 0,7 23-3 16,-7-23-7-16,-2 20-4 15,2-20-27-15,-7 18-40 0,7-18-55 0,-10 13-64 0,10-13-72 16,-13 6-103-16,13-6-189 16,-11 0-388-16,11 0-276 0</inkml:trace>
  <inkml:trace contextRef="#ctx0" brushRef="#br0" timeOffset="1290.05">5321 4100 2826 0,'24'-5'88'0,"-24"5"8"0,14-6-14 0,-14 6-8 15,0 0-9-15,0 0 1 16,32 11 0-16,-26-6 2 0,-6-5 0 0,13 16 3 0,-13-16-8 16,9 17-5-16,-9-5-5 0,0-12-1 0,0 22-24 15,0-22-40-15,-11 25-53 16,4-12-72-16,-1 1-74 0,-4-4-108 0,0 1-611 16,-2-3-342-16</inkml:trace>
  <inkml:trace contextRef="#ctx0" brushRef="#br0" timeOffset="2290.27">2697 4123 2730 0,'0'0'-88'16,"0"0"14"-16,0 0 15 0,0 0 2 0,-22-2 24 15,22 2 39-15,0 0 44 0,0 0 37 16,0 0 24-16,0 0 9 0,0 0 6 0,0 0 2 15,0 0-4-15,0 0-1 16,0 0-7-16,0 0-7 0,78 0-14 0,-56 0-9 16,3 2-11-16,7-2-6 0,-3 0-9 0,5 1-8 15,0-1-10-15,0 3-6 0,0-3-6 16,1 0-11-16,2 1-10 0,-3-1-4 0,0 0-10 16,-3 0-1-16,1 0-3 15,-2 0 1-15,-7 0-2 0,0 0 4 0,-4-1-2 0,1 1 1 16,-20 0 0-16,29-3 1 15,-29 3 0-15,21-3-5 0,-21 3 0 0,15-4 0 16,-15 4 2-16,0 0 0 16,13-12 2-16,-13 12 0 0,0 0-1 0,0 0 11 15,0 0 14-15,0 0 10 0,-7-23 9 0,7 23 6 0,0 0 4 16,0 0 5-16,0 0-2 16,0 0-1-16,0 0-3 0,0 0-11 0,0 0-4 15,0 0 0-15,2-19-3 16,-2 19-2-16,0 0-2 0,0 0-4 0,42 12-2 15,-26-5 0-15,0-1-6 0,-1 2 3 16,0-1-3-16,0 1-1 0,-5-1 1 0,2 3 6 16,-12-10-5-16,10 18 1 0,-10-18 0 0,0 17-2 0,0-17-14 15,-12 19-40-15,12-19-53 16,-24 16-66-16,9-9-74 0,-4-2-131 0,-2-1-203 16,-3-1-386-16,-3 1-388 15</inkml:trace>
  <inkml:trace contextRef="#ctx0" brushRef="#br0" timeOffset="2709.98">2326 3271 2869 0,'0'0'-73'0,"0"0"7"0,-5-14 4 0,5 14 5 16,0 0 21-16,0 0 26 16,0 0 20-16,0 0 15 0,0 0 15 0,0 0 3 15,0 0 4-15,-8 58 4 0,9-43 1 0,-1-15-7 0,0 33-4 16,0-14-1 0,3 0-2-16,-1-3-7 0,0 4-9 0,-2-1-25 0,2-2-32 15,1 1-35-15,-1-2-42 16,0 0-42-16,-2-16-52 0,2 32-89 0,1-17-389 15,-3-3 71-15</inkml:trace>
  <inkml:trace contextRef="#ctx0" brushRef="#br0" timeOffset="2970.01">2499 3593 2088 0,'12'-8'49'0,"-12"8"-6"0,0 0-4 16,0 0-10-16,0 0-1 16,0 0 7-16,0 0 31 0,0 0 10 0,0 0 4 15,0 0 2-15,0 0 1 0,-39 42-4 0,28-28-5 16,-1 2-4-16,-3 2-5 16,-2 2-11-16,4-2-2 0,-1 1-5 0,-4 2-7 0,4-2-10 15,-3 4-17-15,-1 2-22 16,4-6-33-16,0 2-39 0,0-2-33 0,0 2-36 15,3-3-39-15,0 0-98 16,2-3-446-16,1-1-6 0</inkml:trace>
  <inkml:trace contextRef="#ctx0" brushRef="#br0" timeOffset="3310.09">2368 4015 2268 0,'15'-7'17'0,"-15"7"-7"16,0 0-4-16,11-6 0 16,-11 6 11-16,0 0 3 0,0 0 26 0,0 0 27 15,0 0-3-15,0 0 15 0,0 0-4 0,0 0 4 0,-49 18-3 16,49-18-4-16,-19 9-8 16,19-9 3-16,-13 13-13 0,13-13-7 0,-10 14 0 15,10-14-15-15,2 17-8 0,-2-17-2 16,9 22-6-16,3-10-9 0,-1-1 1 15,-1 3-2-15,1 4-2 0,-1-5-3 16,1 0 0-16,-2 0 6 0,-1 0 14 16,-2 1 21-16,-2 1 19 0,-4-15 11 0,0 25 4 0,0-25-1 0,-8 25-7 15,0-11-10-15,-3-6-3 16,0 4-9-16,-5-3-11 0,1-1-31 0,-3-2-40 16,2-2-52-16,-2 0-65 15,2 0-76-15,-1-7-95 0,17 3-178 16,-30-4-371-16,30 4-224 0</inkml:trace>
  <inkml:trace contextRef="#ctx0" brushRef="#br0" timeOffset="4439.89">6263 4037 2443 0,'0'0'-132'0,"0"0"26"0,0 0 21 0,0 0 31 0,0 0 18 15,-21-3 20-15,21 3 20 0,0 0 14 0,0 0 12 16,0 0-3-16,0 0 22 16,0 0-16-16,0 0 9 0,0 0 14 0,0 0 1 15,0 0 0-15,0 0-4 0,0 0 3 16,0 0 1-16,0 0-1 0,0 0-1 15,0 0 1-15,0 0 2 0,0 0 10 16,72 7 2-16,-53-6 9 0,2 2-6 0,0-3 2 16,5 1 5-16,-1 1-4 0,5 2 0 0,0-3-8 0,-1 2-6 15,1 1-3-15,2-1-9 16,-2 0-5-16,-2-2-1 0,0 3-6 0,1-2 2 16,-3 0-1-16,0 0 1 15,-5 0-5-15,0 0 0 0,-2-1 0 0,3 1-4 0,-4-2-2 16,-1 3-1-16,-17-3-7 15,28 1 2-15,-28-1-5 0,22 1-1 0,-22-1-4 16,22 3-8-16,-22-3-4 16,17 0-1-16,-17 0-6 0,19 3 4 0,-19-3-3 0,0 0-1 15,23 1 1-15,-23-1 3 0,0 0 0 0,22 0-1 16,-22 0-2-16,0 0-10 16,0 0-28-16,16 0-38 0,-16 0-59 0,0 0-69 15,0 0-102-15,4-12-193 0,-4 12-357 16,0 0-212-16</inkml:trace>
  <inkml:trace contextRef="#ctx0" brushRef="#br0" timeOffset="27920.01">7195 3248 784 0,'0'0'164'15,"0"0"-23"-15,0 0-23 16,0 0-12-16,0 0 6 0,0 0-2 0,0 0-8 0,0 0 1 15,0 0 3-15,0 0 7 16,0 0 4-16,0 0-2 0,0 0-1 0,0 0 0 16,0 0-6-16,0 0 0 15,0 0-6-15,0 0-9 0,0 0-17 0,0 0-3 16,0 0 12-16,0 0 11 0,0 0-10 0,0 0-8 0,0 0-10 16,0 0 0-16,0 0-15 15,0 0-3-15,36 29-7 0,-32-21-3 0,-4-8 0 0,12 20-9 16,-3-8-3-16,-3-1 2 15,1 0-6-15,1 1-2 0,-2 0-2 0,1-1-4 16,-1 0-3-16,0 1 0 16,-6-12-12-16,11 17-7 0,-11-17-19 0,11 13-13 0,-11-13-20 15,6 14-23-15,-6-14-19 0,6 8-20 0,-6-8-34 16,8 11-31-16,-8-11-56 16,0 0-127-16,5 7-410 0,-5-7-74 0</inkml:trace>
  <inkml:trace contextRef="#ctx0" brushRef="#br0" timeOffset="28260.17">7395 3378 2200 0,'0'0'-75'0,"0"0"18"15,0 0 20-15,0 0 12 0,2-19 12 0,-2 19 13 16,0 0 14-16,0 0 2 0,0 0 7 15,0 0-1-15,0 0 5 0,0 0-4 0,0 0 7 16,0 0 9-16,0 0 3 16,0 0 3-16,0 0 0 0,0 0 1 0,0 0 3 15,0 0 0-15,0 0-6 0,0 0 1 0,-23 39 2 0,23-39 9 16,-8 25-1-16,4-11 10 16,-2 1 3-16,1 0-9 0,-2 0-8 0,1 5-1 15,0-4-4-15,0 7-3 16,0-1-37-16,-1 0 7 0,-2-1-1 0,3-4-4 0,2 2 2 15,-2-1-9-15,1-1-12 16,1-2-28-16,0 0-22 0,4-15-33 0,-4 27-27 16,2-15-19-16,2-12-33 0,-5 19-39 15,5-19-85-15,-4 14-327 0,4-14 161 16</inkml:trace>
  <inkml:trace contextRef="#ctx0" brushRef="#br0" timeOffset="28609.97">7580 3511 1756 0,'0'0'-57'0,"0"0"13"0,0 0 21 0,0 0 13 0,0 0 22 16,0 0 26-16,-20-12 10 0,20 12 11 0,0 0 16 15,0 0 0-15,0 0 5 16,-34 18 2-16,34-18 2 0,-14 15 5 0,8-8-8 0,6-7-4 16,-13 21-3-16,7-9-5 15,1 3-7-15,1-1-1 0,4-14-16 0,-2 26-16 16,0-11-24-16,2-15-36 15,4 27-32-15,-2-15-38 0,-2-12-36 0,9 22-55 0,-5-12-103 16,5 0-323-16,-5-1 166 16</inkml:trace>
  <inkml:trace contextRef="#ctx0" brushRef="#br0" timeOffset="28960.05">7698 3673 1748 0,'2'-21'7'0,"-2"21"22"16,0 0 17-16,0 0-5 15,0 0 9-15,0 0 25 0,-6-21 2 0,6 21 19 16,0 0-6-16,0 0 4 0,0 0-1 0,0 0-9 16,0 0-11-16,0 0-2 0,-27 6-2 15,27-6-3-15,0 0-12 0,0 0-2 0,0 0-5 16,0 0 0-16,0 0-11 15,0 0 8-15,-2 30-19 0,2-30-7 0,0 0 3 16,14 17-5-16,-14-17-2 0,11 15 1 16,-11-15-2-16,12 18-5 0,-7-8 4 0,-5-10-5 15,11 16 3-15,-11-16-5 0,6 17 5 0,-6-17 0 16,2 16 4-16,-2-16-2 16,0 17-5-16,0-17 0 0,0 0-21 0,-2 19-21 0,2-19-35 15,0 0-30-15,0 0-45 16,0 0-53-16,-6 15-109 0,6-15-453 0,0 0-46 15</inkml:trace>
  <inkml:trace contextRef="#ctx0" brushRef="#br0" timeOffset="29160.07">7891 3595 2274 0,'0'0'-40'16,"0"0"14"-16,0 0 19 0,0 0 25 15,27 7 6-15,-27-7 11 0,9 12 12 0,-9-12 1 16,7 19 2-16,-7-19-6 16,6 20-2-16,-4-4 0 0,0-3-3 0,0 4 3 15,-2-17-10-15,2 31-17 0,-4-15-34 0,2 3-35 0,0-19-50 16,-6 30-67-16,2-15-138 16,-3 0-331-16,-2 1 136 0</inkml:trace>
  <inkml:trace contextRef="#ctx0" brushRef="#br0" timeOffset="61309.97">2036 8739 409 0,'-4'-26'186'0,"4"26"-71"16,0 0-40-16,0 0-11 0,0 0-1 0,0 0-7 15,0 0 1-15,0 0-3 0,0 0 7 0,0 0 1 0,0 0-5 16,0 0-5-16,0 0-3 16,0 0 9-16,0 0-2 0,0 0 18 0,0 0 3 15,0 0 5-15,0 0 7 16,0 0-5-16,0 0-5 0,0 0-5 0,0 0-6 0,-30 30-7 15,30-30-3-15,-8 15 1 16,8-15 4-16,-9 17-8 0,9-17-3 16,-11 16-2-16,11-16-4 0,-12 17 2 0,3-10-2 0,9-7 0 15,-14 18-5-15,5-10-5 0,9-8 2 16,-18 14 0-16,11-8-7 0,7-6-1 0,-18 13 2 16,8-6-4-16,10-7-7 15,-19 7 1-15,19-7 3 0,-22 8-4 0,22-8 2 16,-22 3-5-16,22-3 4 15,-24 0 0-15,24 0-1 0,-23 0 1 0,23 0 4 0,-28-2 2 16,28 2-2-16,-25-4 5 16,10 1-4-16,15 3 0 0,-30-8-27 0,15 3 2 15,15 5-1-15,-25-12 0 0,9 7 3 0,5-1 0 0,11 6-1 16,-27-12 4-16,16 5 2 16,-3 1-2-16,14 6 6 0,-22-15 1 0,11 7 2 15,-1 1-2-15,0-3 4 16,12 10-2-16,-18-14 1 0,8 7-3 0,-1-3 1 15,11 10 1-15,-15-15-5 0,5 5 0 16,10 10 1-16,-11-18-6 0,5 8 0 0,6 10 0 16,-12-19 2-16,12 19-2 0,-9-19 0 0,9 19-4 15,-5-19-1-15,5 19 3 0,-4-19 2 16,4 19-5-16,-6-19 3 0,6 19 1 16,-2-21-6-16,2 21 5 0,-6-21 1 15,6 21-3-15,-2-19 1 0,2 19-2 0,2-22 2 16,-2 22-2-16,4-21 0 0,-4 21-1 15,6-18 3-15,-6 18 0 0,6-21-1 0,-2 12-2 16,-4 9 3-16,10-20-3 16,-10 20 0-16,14-19 2 0,-8 8 0 0,2 2 0 15,-8 9-2-15,17-21-1 0,-9 13 1 0,3-2 2 0,-11 10-2 16,17-17 0 0,-7 9-1-16,2 1 6 0,-12 7-2 0,18-14-12 15,-7 9 10-15,2-3-2 0,-13 8 1 16,21-11-4-16,-10 7 3 0,-11 4-1 0,25-12 1 15,-14 9 2-15,3-4-2 0,-14 7-3 16,27-7 4-16,-16 4 4 0,-11 3-5 16,24-6 0-16,-24 6-2 0,23-6 3 0,-10 2 0 0,-13 4 1 0,23-3-1 15,-23 3 3-15,22-6-3 16,-22 6 0-16,22 0-1 0,-22 0 2 0,22-3-1 16,-22 3-1-16,22-1-1 15,-22 1 2-15,22 0 2 0,-22 0 0 0,23 1-6 0,-23-1 2 16,22 3 4-16,-22-3 1 15,20 0-2-15,-20 0 0 0,20 7 1 0,-20-7 5 16,21 6-3-16,-11 0 1 16,-10-6-2-16,19 7 2 0,-8 1-1 0,-11-8 0 15,19 11-2-15,-6-3 2 0,-5 0-1 0,3-1-1 0,-1 1 1 16,1 1-2-16,-11-9 6 16,17 17 0-16,-9-7 0 0,-8-10 0 0,16 17-1 15,-10-7 3-15,0 1 2 16,-6-11 3-16,10 20 2 0,-3-9 0 0,-7-11-1 15,6 21 7-15,-4-10-1 0,-2-11 2 16,0 25 1-16,2-14 0 0,-2-11-5 0,-2 23 0 16,2-23-1-16,-4 23 0 0,2-9-1 0,2-14-5 0,-9 26 0 15,3-12 2-15,-2 1-5 16,0-2 2-16,-4 3-23 0,-2-2-26 16,-1 1-43-16,-3 3-45 0,-2 3-42 15,-1-4-53-15,-3 1-97 0,-1 0-622 0,0 3-360 0</inkml:trace>
  <inkml:trace contextRef="#ctx0" brushRef="#br0" timeOffset="108279.67">17783 8717 714 0,'0'0'189'0,"0"0"-72"15,0 0-26-15,-14-8-9 0,14 8-5 16,0 0-18-16,0 0-6 0,0 0 22 0,0 0-19 15,-12-8-4-15,12 8-5 16,0 0 11-16,0 0-8 0,0 0-7 16,0 0 4-16,0 0 2 0,0 0-13 0,0 0-7 0,0 0-15 0,0 0-30 15,0 0-26-15,0 0-33 16,0 0-46-16,0 0-104 0,-10-10-248 0,10 10 365 16</inkml:trace>
  <inkml:trace contextRef="#ctx0" brushRef="#br0" timeOffset="108889.52">17977 8701 1327 0,'0'0'29'15,"0"0"17"-15,0 0-5 16,0 0 7-16,0 0 6 0,0 0-9 0,0 0 15 0,0 0-8 15,0 0-4-15,0 0-2 16,0 0-6-16,-54-11-5 0,54 11 0 0,-23 0-7 16,23 0-3-16,-26 0 7 0,26 0-11 0,-22 0-11 0,22 0 10 15,-24 0-7-15,24 0 6 16,0 0-6-16,-27-3-13 0,27 3 12 16,-20-1-2-16,20 1-1 0,0 0-2 15,-22-2-7-15,22 2 12 0,0 0-13 0,-20-2 10 0,20 2 7 16,0 0-2-1,0 0-2-15,0 0 16 0,0 0 14 0,-25 2 14 0,25-2-10 16,0 0 3-16,-11 11-7 16,11-11 4-16,-6 12 3 0,6-12-7 0,-7 15-5 0,7-15 0 15,-4 14 0-15,4-14-2 0,-4 17 1 16,4-17-9-16,-4 18 0 0,4-18-4 16,-4 12-3-16,4-12 0 0,0 0-1 0,0 0 0 15,-4 20-2-15,4-20-2 0,0 0-3 16,0 0-11-16,0 0-5 0,0 0-5 0,0 0 7 15,20 9 19-15,-20-9-9 16,0 0-2-16,0 0 1 0,0 0 7 16,0 0-8-16,39-15-1 0,-39 15 6 0,18-6 5 0,-18 6 6 0,18-2 12 15,-18 2 16-15,0 0 15 16,25 4 12-16,-25-4 9 0,13 10 10 0,-7-1 0 16,-6-9-4-16,4 19-6 15,-4-19 2-15,0 21-3 0,0-21-1 0,-6 29-2 0,0-14-2 16,0-2-3-16,-3 2-11 15,0 0-8-15,-1-1-6 0,0 0-6 0,-2-3-19 16,2 1-41-16,0-2-41 0,-3 0-72 0,4-1-73 0,1-2-79 16,1-2-172-1,7-5-160-15,-10 5-234 0,10-5-188 0</inkml:trace>
  <inkml:trace contextRef="#ctx0" brushRef="#br0" timeOffset="109225.65">18137 8994 2562 0,'0'0'-3'0,"0"0"25"0,0 0 24 0,0 0 22 16,0 0 21-16,0 0 12 0,0 0 10 16,11 14-4-16,-11-14-8 0,0 0-11 0,21-2-10 15,-21 2-11-15,26 0-15 16,-26 0-35-16,25-2-39 0,-25 2-46 0,32-1-45 15,-16-2-44-15,0 2-46 0,-16 1-105 16,31-8-503-16,-18 4-133 0</inkml:trace>
  <inkml:trace contextRef="#ctx0" brushRef="#br0" timeOffset="109659.96">18514 8867 2356 0,'0'0'-48'0,"0"0"27"16,0 0 21-16,0 0 40 0,0 0 23 0,0 0 14 15,0 0 0-15,0 0 12 0,0 0-4 0,0 0-7 0,0 0-8 16,0 0-4-16,0 0-3 16,-22 40-3-16,22-40-5 0,0 0-10 0,0 0 2 15,-18 3-11-15,18-3-2 16,0 0 1-16,0 0-9 0,0 0-7 0,0 0-10 0,0 0-3 15,0 0-3-15,-17-26-2 16,17 26 4-16,0 0-3 0,0 0 0 0,15-30 0 16,-15 30-2-16,12-15 2 0,-12 15-2 0,16-14 6 15,-8 11 2-15,-8 3 6 0,19-10 8 16,-19 10 3-16,19-6 8 0,-19 6 17 16,17-2 12-16,-17 2 5 0,0 0 7 15,24 14 1-15,-18-6-2 0,-6-8-7 0,6 20-4 16,-6-20-4-16,2 23-4 0,-2-23-6 15,-4 28 0-15,-2-12-7 0,-2-1-3 0,0-1-5 16,-2 2-1-16,-3 0-1 16,3-3-8-16,-5 3-2 0,2-5-8 0,1 1-23 15,-2-3-32-15,2 1-47 0,2-3-52 0,10-7-53 16,-18 11-56-16,10-7-82 0,8-4-139 16,-11 4-420-16,11-4-272 0</inkml:trace>
  <inkml:trace contextRef="#ctx0" brushRef="#br0" timeOffset="110149.68">18971 8764 2584 0,'0'0'-49'0,"26"-4"44"16,-26 4 8-16,16-2 17 15,-16 2 14-15,0 0 2 0,18-4 5 0,-18 4 5 16,0 0 5-16,0 0-2 0,0 0 3 15,0 0-6-15,0 0-6 0,0 0 1 0,0 0 1 16,0 0 7-16,0 0 0 16,0 0 12-16,-54-11 1 0,54 11 4 0,-16-4 4 15,16 4 6-15,0 0 2 0,-24-1 6 0,24 1-3 0,0 0-5 16,-19-2-6-16,19 2-3 16,0 0 4-16,0 0 0 0,-30 2-6 0,30-2-4 15,-14 5-6-15,14-5-6 16,-15 10-5-16,7-3-3 0,8-7-5 0,-15 14-4 0,15-14-1 15,-15 13-2-15,9-6-8 16,6-7 1-16,-11 12-2 0,11-12-2 0,-9 13-2 16,9-13-3-16,0 0-1 0,0 0 3 0,0 17-9 0,0-17-1 15,0 0-5-15,0 0 1 16,26 6-2-16,-26-6-2 0,17 2-2 16,-17-2 4-16,19 2-5 0,-19-2 6 15,21 0 3-15,-21 0 5 0,22 4 11 0,-22-4 8 0,16 10 8 16,-8-5 6-16,-8-5-2 15,13 17 0-15,-8-8-3 0,-5-9-4 0,2 26-3 16,-2-26-4-16,-4 26-3 16,-1-11-9-16,-3 1-33 0,-3 3-39 0,-3-2-48 15,-8 2-68-15,-1 2-56 0,-3 0-75 0,-8 1-178 0,1 6-128 16,-5-2-301-16,0 1-308 16</inkml:trace>
  <inkml:trace contextRef="#ctx0" brushRef="#br0" timeOffset="110589.47">17547 9635 2751 0,'10'-12'-15'0,"-10"12"34"0,0 0 13 0,12-9 7 15,-12 9 14-15,0 0 40 16,0 0 25-16,0 0 14 0,0 0-3 0,0 0 2 16,0 0-20-16,0 0-9 0,18 27-9 0,-18-27-8 0,0 23-7 15,0-10 5-15,0-13-9 16,4 30-7-16,-2-13-7 0,0-1-5 16,2-1-6-16,-1 4-9 0,-1-3-16 15,2-2-25-15,-2 1-36 0,2-1-33 0,-4-14-46 0,7 23-45 16,-7-23-39-1,6 15-33-15,-4-9-47 0,-2-6-93 0,0 0-518 0,7 9-272 16</inkml:trace>
  <inkml:trace contextRef="#ctx0" brushRef="#br0" timeOffset="110889.84">17703 9787 2572 0,'11'-19'-100'0,"-5"4"39"16,5 4 12-16,-5 1 14 0,-6 10 23 0,17-17 5 15,-8 9 34-15,-9 8 26 16,16-10 17-16,-16 10 13 0,18-7 13 0,-18 7 3 0,14-4 3 15,-14 4-5-15,0 0 1 16,0 0-5-16,30 10-3 0,-30-10-7 16,7 15-4-16,-7-15-6 0,4 17-9 0,-4-17-1 0,0 19-5 15,0-19-1-15,-4 20-2 0,4-20-3 16,-9 16-2-16,9-16 0 0,-11 18-3 0,5-10 3 16,6-8 1-16,-15 9 5 15,15-9-1-15,-15 9 6 0,15-9-6 0,-15 4-3 0,15-4-6 16,0 0-6-1,0 0-4-15,0 0-6 0,-16-19-10 0,16 19-15 0,0 0-19 16,4-25-25-16,-4 25-36 16,10-20-46-16,-4 8-57 0,5 2-56 0,-11 10-92 15,17-19-171-15,-6 10-419 0,-3 1-310 0</inkml:trace>
  <inkml:trace contextRef="#ctx0" brushRef="#br0" timeOffset="111269.69">18177 9745 2762 0,'0'0'-54'0,"0"0"41"0,0 0 31 0,0 0 34 0,0 0 31 15,0 0 23-15,0 0 15 16,0 0-10-16,0 0-9 0,0 0-14 0,0 0-9 0,0 0-9 15,0 0-3-15,20 12-9 16,-20-12-5-16,0 0-16 0,25-2-23 0,-25 2-36 16,19-2-38-16,-19 2-48 0,0 0-41 0,27 0-47 0,-15-2-62 15,-12 2-131-15,16-6-405 16,-6 4-106-16</inkml:trace>
  <inkml:trace contextRef="#ctx0" brushRef="#br0" timeOffset="111749.84">18573 9706 2267 0,'0'0'-105'0,"0"0"14"0,0 0 16 0,0 0 17 15,0 0 15-15,0 0 20 0,0 0 25 16,0 0 11-16,0 0 17 0,-25 20 4 16,25-20-3-16,0 0 10 0,0 0-1 15,0 0 7-15,0 0 15 0,0 0-6 0,0 0 11 16,0 0 3-16,0 0-4 15,-24-30-4-15,24 30 5 0,0 0-1 0,0 0 4 0,11-31 3 16,-11 31-3-16,11-15-1 0,-11 15-4 0,13-13-8 16,-13 13-2-16,14-8-4 15,-14 8 3-15,16-3 4 0,-16 3 4 0,0 0 3 0,0 0-1 16,20 15-8-16,-20-15 6 16,6 20 0-16,-3-7 16 0,-3 5 5 0,0-18-5 15,-3 36-3-15,-1-15-11 16,-2 2-7-16,0-2-5 0,-2 2-5 0,-2-2-5 0,2 0-7 15,-2-2 3 1,1 0-41-16,1-4-49 0,-1-1-62 0,3 1-65 0,-1-6-66 16,7-9-128-16,-10 18-180 0,8-14-290 0,2-4-185 15</inkml:trace>
  <inkml:trace contextRef="#ctx0" brushRef="#br0" timeOffset="112249.49">18811 9783 2505 0,'0'0'-59'0,"0"0"16"0,14-5 22 16,-14 5 15-16,0 0 26 15,0 0 22-15,0 0 7 0,17-7 6 0,-17 7 2 0,0 0-8 16,0 0 4-16,0 0 1 16,0 0 11-16,0 0 6 0,0 0-1 0,0 0 3 15,0 0 7-15,0 0 0 16,0 0-2-16,0 0-3 0,0 0-4 0,0 0 0 0,0 0-6 15,0 0-5 1,0 0-6-16,0 0-2 0,0 0-8 0,0 0-1 0,0 0 2 16,0 0 0-16,0 0 5 0,0 0-1 0,0 0-4 15,0 0-6-15,0 0 1 0,0 0-1 16,0 0 3-16,0 0-7 0,-11-29-5 16,11 29 1-16,11-23-2 15,-5 11-4-15,3-1-1 0,0 0 0 0,-1-3-2 16,2 5-7-16,2-1 1 0,0 1 0 0,0 2-3 15,1-1-2-15,0 2-3 0,-13 8-1 0,23-11 0 16,-13 9-2-16,-10 2-1 0,0 0 2 0,0 0-1 16,28 12 2-16,-28-12-4 15,6 16 3-15,-6-16 1 0,-4 20-5 0,4-20 5 0,-8 20-3 16,0-8 3-16,8-12 3 16,-18 23 2-16,10-14 2 0,-5 1-2 0,3-2 6 15,-3-1-6-15,13-7-1 16,-23 9 1-16,13-4 0 0,10-5-3 0,-20 1-2 0,20-1-7 15,0 0-18-15,0 0-22 16,-21-15-30-16,21 15-36 0,-2-21-49 0,2 21-45 16,9-29-57-16,-5 10-91 0,6 1-152 0,-2 0-413 15,4-1-308-15</inkml:trace>
  <inkml:trace contextRef="#ctx0" brushRef="#br0" timeOffset="112589.55">19543 9297 2664 0,'0'0'-74'0,"0"0"34"0,23 13 23 16,-23-13 11-16,-6 22 18 0,6-22 24 0,-13 36 37 16,4-14 18-16,-1 2 3 0,0 1-1 0,-4 5-3 15,2-2-5-15,-3 3-7 0,2 2-7 16,-1-3-8-16,1 2-2 0,-1-3-7 0,0 1-6 16,4 1-4-16,0-2-6 15,-2-4-4-15,4-1-12 0,2-3-31 0,0-2-39 16,-1-2-47-16,3-1-41 15,2-3-43-15,-2-4-74 0,4-9-159 0,-2 15-358 0,2-15-64 16</inkml:trace>
  <inkml:trace contextRef="#ctx0" brushRef="#br0" timeOffset="112779.68">19477 9241 2390 0,'0'0'47'0,"9"-19"25"15,-9 19 8 1,4-14 7-16,-4 14-1 0,0 0-3 0,8-17-9 0,-8 17-7 16,0 0-10-16,0 0-18 0,8-8-50 0,-8 8-65 0,0 0-60 15,0 0-81-15,0 0-217 16,0 0-259-16,0 0 56 0</inkml:trace>
  <inkml:trace contextRef="#ctx0" brushRef="#br0" timeOffset="112989.43">19583 10042 2153 0,'0'0'166'0,"0"0"26"0,2 17-24 0,-2-17-14 0,0 0-22 15,0 0-14 1,0 0-14-16,0 0-13 0,0 0-17 0,0 0-22 0,0 0-38 15,0 0-49-15,0 0-70 16,4 12-55-16,-4-12-77 0,0 0-168 0,0 0-364 0,0 0-60 16</inkml:trace>
  <inkml:trace contextRef="#ctx0" brushRef="#br0" timeOffset="113399.48">19718 8661 2200 0,'16'-18'-75'0,"-16"18"21"16,0 0 13-16,6-8 12 0,-6 8 21 0,0 0 24 0,0 0 14 16,0 0 7-16,0 0 8 15,0 0 3-15,0 0 16 0,-30 36 11 0,18-25 8 16,-2 4-1-16,0 3-1 15,1-1-9-15,-1 2-3 0,-2-2-9 0,2 2-3 0,-2 0-10 16,4 0-4-16,-3-2-4 0,3 2-9 0,-3-3-25 16,2 0-23-16,1 0-36 15,0-3-25-15,2 1-26 0,2-1-35 0,0-2-44 16,-3-3-78-16,6 2-410 0,-3-3 88 16</inkml:trace>
  <inkml:trace contextRef="#ctx0" brushRef="#br0" timeOffset="113609.75">19512 8579 2042 0,'0'0'38'15,"0"0"10"-15,6-15-4 0,-6 15-8 0,0 0 4 16,8-11-9-16,-8 11 6 15,0 0-9-15,0 0-7 0,0 0-33 0,0 0-46 0,10-2-57 16,-10 2-101-16,0 0-407 16,0 0 160-16</inkml:trace>
  <inkml:trace contextRef="#ctx0" brushRef="#br0" timeOffset="113829.57">19672 9204 2088 0,'0'0'152'0,"8"15"8"0,-8-15 17 16,4 12 18-16,-4-12 28 0,0 0 19 0,0 0-5 15,7 14-26-15,-7-14-27 0,0 0-18 16,0 0-19-16,0 0-18 0,0 0-29 0,0 0-35 16,0 0-39-16,0 0-52 15,0 0-62-15,7 13-79 0,-7-13-67 0,0 0-123 16,0 0-209-16,-20 7-361 0,10-5-332 15</inkml:trace>
  <inkml:trace contextRef="#ctx0" brushRef="#br0" timeOffset="144879.43">3103 14953 203 0,'0'0'89'0,"0"0"-6"15,0 0-24-15,0 0-10 0,0 0-10 16,0 0-5-16,-13 11-4 0,13-11 3 16,0 0 12-16,0 0 8 0,0 0 10 15,0 0-8-15,0 0 15 0,0 0 9 0,0 0-7 16,0 0 2-16,-6 18 1 15,6-18 18-15,0 0-9 0,-7 10 5 0,7-10-12 0,-8 12-3 16,8-12-1-16,-11 9 5 16,11-9 11-16,-12 10-3 0,12-10 21 0,-16 12 0 15,6-7-7-15,10-5 3 0,-19 10-1 0,8-4-4 0,11-6-8 16,-23 10-6-16,9-7 3 16,-2 1-2-16,2 2-1 0,14-6-4 0,-32 9-2 15,17-7-3-15,0 2-6 16,-2 0-5-16,17-4-5 0,-32 3-3 0,18-3-7 0,14 0-6 15,-32 2-2 1,17-4-4-16,15 2-4 0,-30-2-8 0,14-2-2 0,16 4-2 16,-30-5-6-16,15-1-10 0,1 2 2 0,-2-3-1 15,2 0 0-15,-1-1-2 0,0-3-3 16,0 4 2-16,-1-2 1 0,-2-3 2 0,2-2 4 16,-2 3 0-16,4-1 3 15,-3-1 3-15,2 1 5 0,0-2-2 0,1-2 1 16,-2 4-1-16,4-4 5 15,0 2 6-15,0-5 3 0,2 4 5 0,2 0 2 0,-1 2 6 16,1-2 5-16,-1-1 3 0,3 1-1 0,-1 0 4 16,1-3-4-16,0 1-1 15,0 1-3-15,2 0-5 0,-3 0-4 0,2-4-5 0,1 5-7 16,0-3 1-16,0 3-3 16,0-3 0-16,2 0-2 0,2 18-6 0,-5-32-4 15,5 15 0-15,0 17-1 16,0-31-1-16,0 15-1 0,3-2-3 0,-3 1 0 0,2 0-2 15,2-1 0 1,0-1-3-16,0 0 0 0,0 2-3 0,5-3-1 0,-2-2 2 16,3 1-9-16,-2 3 2 0,1-6-3 0,2 5 8 15,-3 0-7-15,5-2 1 0,-3 4-1 16,1-2 2-16,2 2-2 0,-1 0-2 0,0-1 4 16,2 3-1-16,-2-3-3 15,3 4 0-15,0 0 1 0,-2 3-1 16,1-1 0-16,4-2-2 0,-4 2-2 0,3 1-2 15,-2 1-5-15,0 2-4 0,-1 1 2 0,4 3 3 16,-4-1 1-16,6 1 4 0,-20 4-2 0,31-4 3 16,-12 2 2-16,-2 2 3 15,-17 0 0-15,38 2-1 0,-21 0 2 0,2 1 4 0,0 2 0 16,1 0 2-16,-2-1 1 16,-1 4 1-16,5-1 3 0,-6 1 0 0,4 1 3 15,-2 2 1-15,2 1 7 16,-4 0-5-16,3-1 3 0,-3 2-1 0,0 0 1 0,-1 2 5 15,2 1-5-15,-4-1-2 16,1 2 2-16,2 1-2 0,-4-2 3 0,0 4-7 16,2 0 8-16,-4 2 2 0,0-2 4 0,1 5-2 0,-2-3-1 15,-1 1 0-15,1 0 3 16,-3 1-4-16,0 3-1 0,0-3 6 0,-1 6 2 16,2-4-3-16,-3 3 0 15,-2-1 2-15,-2 0-1 0,0 3-1 0,0-1-4 16,-2-4-1-16,0 4 2 0,0-2-7 15,-3-1-7-15,0 0-16 0,1-3-21 0,-2 1-35 16,2-2-43-16,-4 0-69 0,1-1-67 0,-1 2-99 16,-3-3-171-16,-2 0-75 15,1 0-289-15,-2-2-254 0</inkml:trace>
  <inkml:trace contextRef="#ctx0" brushRef="#br0" timeOffset="156039.67">11184 14515 796 0,'0'0'143'0,"0"0"-30"0,0 0-9 16,0 0 5-16,0 0-4 15,0 0 4-15,0 0 6 0,-21 3-7 0,21-3-5 0,0 0-10 16,0 0-14-16,0 0-4 16,0 0-9-16,0 0-6 0,0 0-12 0,0 0 0 15,0 0 2-15,0 0-13 16,0 0-4-16,0 0 1 0,0 0-9 0,0 0 4 0,0 0 7 15,0 0 8-15,0 0 0 16,0 0 14-16,0 0-4 0,-14 5 9 0,14-5 4 16,0 0 9-16,0 0 10 0,0 0 4 0,0 0 3 15,0 0 4-15,0 0 5 0,0 0-6 16,0 0-6-16,0 0-11 0,0 0-10 0,0 0-7 16,0 0-6-16,0 0-6 15,0 0-6-15,0 0-2 0,0 0-7 0,0 0-4 16,19-43-3-16,-19 43 0 15,4-21-3-15,-4 21 0 0,4-23 0 0,-1 10-2 16,-2-5-3-16,1-1 3 0,0-4-5 16,3-3-3-16,-2 1-3 0,1-4-1 0,0 0 1 15,0 1-1-15,0 0-4 0,0-1 0 16,3 3 2-16,-2-1 1 0,0 2-3 0,0 2 7 16,-3 4 5-16,2 3 2 0,0-2 6 0,-4 18-3 15,6-26-1-15,-6 26-11 16,2-20 3-16,-2 20-1 0,0 0-3 0,0 0 0 0,0 0 5 15,0 0-7 1,0 0-4-16,0 0-7 0,0 0-2 0,0 0-10 0,0 0-4 16,-2 61 0-16,4-43-2 0,0-4 3 0,-2-14-1 0,5 31 1 15,-3-17 2-15,2-1-1 16,0 0 1-16,-4-13 1 0,11 21-6 0,-7-11-3 16,-4-10-4-16,12 13-6 15,-12-13 4-15,13 9 1 0,-13-9 6 0,14 4 0 0,-14-4 0 16,0 0 0-16,0 0 4 15,27-18 3-15,-19 8-1 0,1-3 4 0,-2-5 3 16,3-1 7-16,-4 0 6 16,3 1 5-16,-1-2 7 0,-1-1 9 0,-1 5 7 0,0-3 2 15,-2 5 13-15,3-2-4 0,-7 16 2 0,8-20 0 16,-4 10-8-16,-4 10-1 16,5-16-2-16,-5 16-1 0,0 0 4 0,0 0-1 15,0 0-1-15,0 0 2 0,0 0-5 16,0 0-2-16,0 56-3 0,0-39-1 15,0 2-2-15,0 2-1 0,0 0-5 16,2 5 0-16,0-1-1 0,0 2-5 0,-2 0 2 16,2 0-1-16,0 1 0 0,-2-4-4 0,2 3-12 0,2-2-18 15,-4-3-29 1,3-3-40-16,-3-3-50 0,5 1-71 0,-4-2-63 16,-1-3-126-16,2-2-174 0,-2-10-380 15,2 15-387-15</inkml:trace>
  <inkml:trace contextRef="#ctx0" brushRef="#br0" timeOffset="156519.39">11661 14266 2781 0,'0'0'-123'0,"0"0"28"0,0 0 34 15,0 0 20-15,0 0 27 16,0 0 51-16,0 0 27 0,0 0 24 0,0 0 8 16,0 0 1-16,0 0-2 15,0 0-10-15,0 0-2 0,0 31-2 0,0-31-4 16,0 0-5-16,-7 26 4 15,7-26-6-15,-4 24-4 0,4-24 2 0,-2 22-6 0,0-9-8 16,2-13-4-16,-4 27-7 0,2-13-2 0,2-14-5 16,-2 24-4-16,0-10-3 15,2-14-1-15,-3 23-4 0,3-23-5 0,-3 23-1 16,3-23 0-16,-2 19-3 0,2-19-4 16,-4 15 3-16,4-15-4 0,-2 15 4 0,2-15-5 15,0 0 0-15,-3 21 3 16,3-21 8-16,0 0-2 0,-3 23 1 0,3-23-1 0,-2 13-3 15,2-13 1-15,0 0-3 16,-2 20 0-16,2-20-7 0,0 0-17 0,0 0-24 16,0 0-40-16,0 17-54 0,0-17-44 0,0 0-51 15,0 0-42-15,0 0-82 0,0 0-569 16,0 0-315-16</inkml:trace>
  <inkml:trace contextRef="#ctx0" brushRef="#br0" timeOffset="156789.78">11678 14293 2759 0,'0'0'-64'0,"2"-27"35"16,-2 12 33-16,0 15 17 0,2-19 30 16,-2 19 16-16,2-21 12 0,-2 21 2 0,2-17-7 15,-2 17-6-15,7-14-6 0,-7 14-11 16,0 0-6-16,10-14-4 0,-10 14-3 0,13-4-3 16,-13 4-3-16,0 0-1 0,27 2-6 0,-27-2-1 15,22 8 7-15,-9-3 7 16,-13-5 0-16,21 13 6 0,-11-5 5 0,-2 3 1 0,-8-11 1 15,7 17 1-15,-7-17 4 16,2 19 6-16,-2-19-4 0,0 0 0 16,-9 23-8-16,-1-15-5 0,10-8-6 0,-19 10-13 0,7-7-32 15,12-3-37-15,-24 4-47 0,24-4-62 16,-23 4-49-16,23-4-54 0,-24-2-128 0,24 2-556 16,-19-4-356-16</inkml:trace>
  <inkml:trace contextRef="#ctx0" brushRef="#br0" timeOffset="157019.45">11949 14318 2931 0,'0'0'-6'16,"0"0"5"-16,12 8-1 0,-12-8 4 0,0 0-7 15,18 5 11-15,-18-5 10 16,20 3 5-16,-20-3-8 0,20 1 4 0,-20-1-21 0,27 0-22 16,-27 0-31-16,29 0-36 0,-15-1-24 0,-14 1-43 15,24-4-64-15,-24 4-498 16,16-8 11-16</inkml:trace>
  <inkml:trace contextRef="#ctx0" brushRef="#br0" timeOffset="157149.64">12089 14268 2154 0,'0'0'21'15,"0"0"38"-15,0 0 8 0,0 0-3 0,0 0 6 0,0 0-6 16,0 0-3-16,0 0-6 16,0 0-12-16,0 0-27 0,0 0-54 0,53-9-45 15,-36 7-62-15,2-2-137 0,-1 0-389 16,3 0 94-16</inkml:trace>
  <inkml:trace contextRef="#ctx0" brushRef="#br0" timeOffset="158169.48">12873 13632 1871 0,'0'0'-44'0,"0"0"29"0,0 0 25 0,4-23 0 0,-4 23 19 16,0 0 27-16,0 0 34 15,0 0 18-15,0 0 14 0,0 0 0 16,6-14-8-16,-6 14-1 0,0 0-7 16,0 0-5-16,0 0 0 0,0 0-7 0,0 0 7 0,0 0 3 15,0 0-7-15,0 0-7 16,0 0-8-16,0 0-10 0,0 0-5 0,0 0-7 15,0 0-8-15,0 0-6 16,0 0-4-16,0 0-4 0,0 0-4 0,8 45-5 16,-8-45-5-16,9 13-5 0,-9-13-5 0,8 9-6 0,-8-9-5 15,15 7 0-15,-15-7 0 16,12 8-1-16,-12-8-2 0,0 0-1 0,21 5-1 16,-21-5-2-16,0 0 4 0,17 0 0 15,-17 0 4-15,0 0-8 0,0 0 1 0,27-10 3 16,-27 10 2-16,9-11-5 15,-9 11 0-15,12-14-1 0,-12 14 8 0,9-15 7 16,-1 5 2-16,-8 10 4 0,10-15 12 16,-10 15 8-16,11-15 15 0,-11 15 10 0,6-13-2 15,-6 13 0-15,7-12-4 0,-7 12-7 0,0 0-6 16,10-11-5-16,-10 11-5 16,0 0 2-16,0 0-8 0,0 0-1 0,0 0-2 0,0 0-1 15,0 0-2-15,0 0-4 16,0 0-1-16,-12 49-5 0,12-49 2 0,-2 27 2 15,0-12-3-15,1 4-4 16,1 0-2-16,1 4 3 0,1 3-1 0,0-1-5 0,3 2 3 16,-1 4-2-16,1-2 6 0,-1-3-9 0,1 3 0 15,-1 0-2-15,-2-1-1 16,2-1 0-16,0-3 1 0,-2 0 1 0,0-4-1 0,-2-1 1 16,0-1 0-16,0-18 2 15,-4 30 1-15,0-17-3 0,4-13 2 0,-15 19-2 16,4-14 4-16,11-5 12 15,-22 5 2-15,22-5 11 0,-27-3 6 0,27 3-6 0,-27-7 0 16,13-1-4-16,3-3-1 0,0 0 23 0,4-3-10 16,1 1-8-16,-2-5-18 15,8 18-19-15,0-31-34 0,2 15-43 16,6 1-46-16,1 1-61 0,4-2-51 0,5 2-57 16,-1-1-122-16,4 3-150 0,2 1-378 0,1 1-380 15</inkml:trace>
  <inkml:trace contextRef="#ctx0" brushRef="#br0" timeOffset="158869.22">13463 13613 2736 0,'0'0'-133'0,"0"0"32"0,0 0 27 0,0 0 11 15,0 0 19-15,0 0 14 0,0 0 18 16,0 0 21-16,0 0 28 0,0 0 26 0,0 0 16 15,0 0 13-15,0 0 4 16,0 0 5-16,0 0 4 0,0 0-5 0,0 0-6 16,-44 21 2-16,44-21 6 0,-12 15 0 0,5-3-6 0,7-12-2 15,-15 21-4 1,8-8-4-16,0 0 3 0,0 1-6 0,1 1-8 0,0 0-5 16,0 0-8-16,0 3-5 15,1-2-7-15,1 1-5 0,2 2-7 0,2-1 1 0,0-18-6 16,4 34-12-16,0-16-15 15,5-3-31-15,1-2-38 0,-1-1-56 16,1 0-66-16,4-2-58 0,-1-2-113 0,2-3-166 0,-3 2-355 16,1-6-244-16</inkml:trace>
  <inkml:trace contextRef="#ctx0" brushRef="#br0" timeOffset="162099.66">13528 13664 2259 0,'0'0'-101'0,"0"0"27"0,0 0 13 15,0 0 23-15,0 0 28 0,0 0 9 16,0 0 31-16,0 0 24 0,0 0 16 0,0 0 17 16,0 0 14-16,48 4 12 0,-48-4 3 0,15 1 9 15,-15-1 5-15,21 3-6 16,-21-3 0-16,20 4-18 0,-20-4-11 0,24 1-11 0,-24-1-11 16,25 3-7-1,-13-3-6-15,-12 0-11 0,29 2-7 0,-29-2-20 0,26 0-26 16,-26 0-30-16,23 0-33 15,-23 0-42-15,25-2-34 0,-25 2-34 0,15-4-56 0,-15 4-122 16,12-8-427-16,-12 8-81 16</inkml:trace>
  <inkml:trace contextRef="#ctx0" brushRef="#br0" timeOffset="162409.26">13773 13605 2268 0,'0'0'-51'15,"-9"-10"31"-15,9 10 43 16,0 0-3-16,0 0 31 0,0 0 29 0,0 0 19 15,0 0 22-15,0 0 20 16,0 0 2-16,0 0-2 0,0 0-7 0,0 0-1 0,0 0-6 16,0 0-5-16,0 0-10 0,0 0 1 0,-14 33-20 15,14-33-7-15,-6 21-6 16,4-8-5-16,-5 1-7 0,3 1-7 0,4-15-11 0,-7 27 0 16,2-14-4-16,3 3-5 15,-3-1 0-15,5-15 4 0,-2 28 2 0,2-28-4 16,5 28 0-16,-1-14 3 15,1 0-5-15,0-3-2 0,-5-11-6 0,17 20-1 16,-7-12-5-16,0 1-4 0,4-5-1 0,-14-4-13 0,27 9-14 16,-13-9-26-16,-14 0-43 15,33-9-51-15,-18 5-45 0,4-3-53 0,-4-3-55 16,-3 1-107-16,-1 0-158 0,1 0-384 16,-6 2-332-16</inkml:trace>
  <inkml:trace contextRef="#ctx0" brushRef="#br0" timeOffset="162819.75">13989 13853 2677 0,'0'0'-87'0,"18"-16"41"0,-18 16 20 16,0 0 32-16,0 0 35 15,0 0 30-15,0 0 25 0,0 0 27 0,0 0 15 16,0 0 1-16,0 0-6 0,0 0-6 16,0 0-7-16,0 0-4 0,0 0-5 0,0 0-7 15,0 0-9-15,-6 45 5 16,6-45-11-16,-10 30 2 0,7-15-6 0,-1 5-4 15,0-1-1-15,-2 1-4 0,1 3-9 16,0 2-9-16,1-2 1 0,-1 2-6 0,1-5-8 16,2 0-2-16,1-1-5 0,1-1-6 0,-2-2-6 15,2-16-4-15,-2 26-3 16,2-26-12-16,0 22-17 0,0-22-27 0,0 14-32 0,0-14-42 16,0 0-37-16,0 0-46 15,0 0-34-15,4 8-30 0,-4-8-57 0,0 0-111 16,0 0-539-16,0 0-405 15</inkml:trace>
  <inkml:trace contextRef="#ctx0" brushRef="#br0" timeOffset="163029.45">13915 13916 2908 0,'0'0'-59'15,"0"-21"24"-15,0 21 24 0,0-18 28 0,0 18 19 16,0 0 13-16,8-18-2 0,-8 18 13 16,9-12-7-16,-9 12 1 0,12-10-5 0,-12 10-6 15,18-1-5-15,-18 1 15 16,0 0-2-16,27 4 4 0,-27-4 1 0,18 6 12 15,-18-6-6-15,15 13-2 0,-15-13-1 16,8 14-3-16,-8-14-6 0,2 21-2 0,-2-21-11 16,0 0 2-16,-10 22-7 0,2-13-19 0,8-9-36 15,-19 14-50-15,8-6-64 16,1-5-61-16,-7 1-101 0,8-2-677 0,-7 0-428 0</inkml:trace>
  <inkml:trace contextRef="#ctx0" brushRef="#br0" timeOffset="164069.72">14301 13598 2905 0,'0'0'-105'0,"0"0"20"0,-11-21 31 16,11 21 8-16,0 0 30 0,0 0 31 0,0 0 14 15,0 0 17-15,0 0 11 16,0 0 9-16,0 0 4 0,0 0 4 0,0 0-3 15,0 0 12-15,31 30 13 0,-24-20 15 16,0 3 12-16,2 0 4 0,-1 3-5 0,1 0-7 16,-1 2-12-16,-3 1-6 0,1 4-11 0,-4-2-6 15,0 0-12-15,-2 1-5 16,0 4-9-16,-4-1-3 0,-2-2-9 0,-2 2-21 0,1-1-33 16,-4-2-39-16,1 0-46 15,-3-2-63-15,3-1-50 0,-4-2-70 0,1 1-142 16,2-1-550-16,-3-2-415 15</inkml:trace>
  <inkml:trace contextRef="#ctx0" brushRef="#br0" timeOffset="168146.13">14773 13862 2965 0,'0'0'-53'0,"7"-19"53"0,-7 19 42 0,0 0 31 16,0 0 29-16,0 0 14 15,0 0 17-15,14-7 9 0,-14 7 4 0,0 0-1 16,20-2-10-16,-20 2-7 0,20 0-14 15,-20 0-11-15,27 0-10 0,-27 0-13 0,32 2-8 16,-14-2-9-16,-1 1-20 0,-17-1-38 0,32 0-50 16,-17 0-61-16,-15 0-91 15,29-1-78-15,-29 1-164 0,25-6-146 0,-14 4-325 0,0 0-302 16</inkml:trace>
  <inkml:trace contextRef="#ctx0" brushRef="#br0" timeOffset="168679.5">15254 13676 2658 0,'11'-17'-72'0,"-11"17"42"0,8-12 36 16,-8 12 22-16,0 0 28 0,8-15 12 0,-8 15 22 16,0 0 20-16,0 0 6 15,0 0-6-15,0 0-7 0,0 0-9 0,0 0-12 16,0 0-5-16,0 0-7 15,0 0-10-15,0 0-7 0,14 34-10 0,-14-34 2 0,8 14-5 16,-8-14-6-16,11 13-5 16,-11-13-7-16,19 8-7 0,-19-8-6 0,18 3-4 15,-18-3 2-15,24-2-4 0,-24 2 7 0,21-5 9 16,-21 5 10-16,22-12 16 0,-12 4 18 16,0-1 14-16,-1 0 14 0,-1-3 9 0,1 1 9 15,-9 11 25-15,15-19 12 16,-9 11-2-16,-6 8-6 0,10-14-7 0,-10 14-18 15,9-10-13-15,-9 10-14 0,0 0-8 16,0 0-26-16,0 0-4 0,0 0-6 0,0 0-3 16,0 0-3-16,0 0-4 0,-3 49-1 0,1-30-8 0,-1 4 0 15,3 3 13-15,0 6-3 16,3 0-4-16,-1 6-4 0,1 1-2 0,2 0-2 16,-4-2-4-16,4 0-1 15,-5-4-1-15,2-4-3 0,-2-1-1 0,-2-2 1 0,0-3-3 16,-4-3 0-16,-2-4 1 15,0 0-2-15,-2-5-1 0,-3-3 5 0,0-1 2 16,13-7 0-16,-27 6 4 0,27-6 0 0,-26-2-3 0,26 2-1 16,-21-15-12-1,13 3-15-15,-1-3-24 0,5 0-24 0,-1 0-32 0,5-4-42 16,3-1-52-16,3 2-73 16,3-4-55-16,-1 3-144 0,3 1-161 0,3-2 13 15,4 1-426-15,-4 4-539 0</inkml:trace>
  <inkml:trace contextRef="#ctx0" brushRef="#br0" timeOffset="169109.52">15965 13675 3054 0,'0'0'-108'16,"0"0"25"-16,0 0 34 15,15 10 16-15,-15-10 21 0,0 0 18 0,0 0 22 0,-13 29 24 16,13-29 12-16,-12 20 6 0,4-10 9 0,-2 2-4 16,2-1-7-16,-2 1-6 15,2-3-2-15,-3 2-9 0,0-1-1 0,1-1-8 16,10-9-6-16,-19 18-3 16,10-8 0-16,-2-1-6 0,3 1-10 0,8-10-4 0,-14 20-9 15,4-8-2-15,6 0-15 16,4-12-15-16,-9 24-22 0,9-24-8 0,-1 25 0 15,1-14-6-15,0-11-3 16,4 27 1-16,-2-16 11 0,-2-11 2 0,8 26 4 0,-3-18 20 16,-5-8 2-16,9 21 13 0,-5-14 7 0,-4-7 16 15,8 17 14-15,-8-17 7 16,10 13 3-16,-3-5 1 0,-7-8 9 0,13 11 4 0,-13-11-1 16,10 12 8-16,-10-12-4 15,13 11-2-15,-13-11-8 0,13 8-1 0,-13-8-4 16,13 8-5-16,-13-8-16 15,0 0-24-15,16 7-30 0,-16-7-36 0,0 0-51 16,18 5-45-16,-18-5-67 0,0 0-146 0,12-5-399 0,-12 5-83 16</inkml:trace>
  <inkml:trace contextRef="#ctx0" brushRef="#br0" timeOffset="169699.67">16179 13846 2271 0,'0'0'-70'15,"0"0"30"-15,0 0 33 0,0 0 14 16,0 0 18-16,0 0 14 0,0 0 3 0,0 0 10 16,0 0 11-16,0 0-11 15,0 0 4-15,-17 45 2 0,17-45 5 0,-13 16 8 0,13-16 0 16,-14 12 3-16,6-6 4 15,8-6 5-15,-16 10 2 0,16-10 10 0,-16 6 5 16,16-6 4-16,-17 2 3 0,17-2-3 0,0 0-5 0,0 0-1 16,-28-10-10-1,28 10-7-15,-8-15-10 0,8 15-6 0,-2-17-5 0,2 17-4 16,0 0-9-16,4-25-5 16,-4 25-6-16,0 0-4 0,12-19-3 0,-12 19 3 0,13-7-9 15,-13 7-1-15,17-3-3 16,-17 3-2-16,0 0 1 0,27 3-7 0,-27-3 0 15,22 7-2-15,-10-2 0 16,1 5-1-16,2 0 3 0,0-1-3 0,1 4-2 0,2-1-2 16,-2 2 1-16,2-3 1 0,-4 0-2 0,-1-1-6 15,2-3-4-15,-2 1-13 16,1 0-14-16,0-4-12 0,-14-4-8 0,24 3-7 16,-24-3 1-16,22-2 7 15,-22 2 0-15,21-8 6 0,-21 8 3 0,18-19 6 0,-8 8 3 16,-4-4 5-16,0 0 14 15,-2-3 13-15,0 1 15 0,-2-1 16 0,-2 18 5 16,2-29 7-16,-4 15 6 0,2 14 2 0,-4-22-1 0,4 22 2 16,-12-22 3-16,12 22-3 15,-18-9-6-15,18 9-1 0,-18-6-4 0,18 6-2 16,-21 4-8-16,21-4 0 16,-22 11-4-16,14-3-28 0,-2 1-31 0,10-9-53 15,-12 19-61-15,8-7-63 0,2 1-60 16,2-13-136-16,-2 18-166 0,2-10-324 0,0-8-277 15</inkml:trace>
  <inkml:trace contextRef="#ctx0" brushRef="#br0" timeOffset="169919.45">16656 13657 2727 0,'12'-11'-34'0,"1"2"36"0,-13 9 20 0,17-9 45 0,-17 9 40 16,0 0 35-1,21 4 9-15,-21-4 6 0,0 0-14 0,20 23-10 0,-14-10-18 16,0 6-1-16,2 5-9 0,-2 2 10 0,3 6-11 16,-7-2-12-16,3 7-8 15,-1-1-13-15,-6 3-22 0,0-3-41 0,-7-1-51 0,0 1-69 16,-3 1-81-16,-8-1-100 16,-7 3-231-16,-5-5-59 0,-16 7-255 0,-9-1-172 0</inkml:trace>
  <inkml:trace contextRef="#ctx0" brushRef="#br0" timeOffset="170809.71">12967 14337 2505 0,'0'0'-18'16,"0"0"19"-16,0 0 26 0,0 0 20 0,0 0 28 0,0 0 27 16,47 0 25-16,-47 0 4 0,25 0 7 0,-5 2-8 15,0-2-5-15,2 2 6 16,7-2-8-16,3 4-5 0,2-2-7 0,7-1-7 0,3 4-10 16,0-2-9-16,4 1-10 15,2-1-10-15,6 1-6 0,1 0-5 0,-2 2-6 16,8-1-8-16,-5-1-2 15,1-1-2-15,4 0-10 0,-5 2-6 16,3-3 2-16,4 3-5 0,-2-2-3 0,2-1 0 0,23 6-1 0,-3-2 0 16,1-1-2-16,-14-1-1 15,15 0-3-15,-13 3 4 0,9-3-2 0,-12 3-3 16,-9-2 0-16,1 1-3 16,22 1 3-16,-13 0 0 0,-12-2-1 0,3 0-3 0,1 1 3 15,-4 1 2-15,3 2-1 16,-5-4-5-16,1 1 2 0,1 2-3 0,-1-4 4 15,-4 1 2-15,0 0 1 0,-8 1-3 16,0-2 3-16,-3 2 3 0,-1-4-5 0,-5 2 3 16,-5-1-4-16,-3-1 4 0,0 0-8 0,-7 0-10 15,-2 0-13-15,-2-2-14 16,-1 2-28-16,-18-2-27 0,24 0-46 16,-24 0-37-16,0 0-42 0,20-2-51 0,-20 2-100 15,0 0-145-15,0 0-390 0,0 0-287 0</inkml:trace>
  <inkml:trace contextRef="#ctx0" brushRef="#br0" timeOffset="171409.59">14252 14734 2778 0,'-25'-4'32'16,"25"4"36"-16,0 0 6 0,0 0 11 0,-19 0 10 0,19 0 12 16,0 0-2-16,0 0-5 15,0 0-12-15,-10 14-9 0,10-14-4 0,0 0-9 16,0 0-8-16,16 29-3 15,-7-19-7-15,2-2-7 0,0 0-3 0,-2 1-4 0,4-1-3 16,-13-8-3-16,21 10-9 16,-10-7 5-16,-11-3-3 0,26 4-2 0,-26-4-2 15,21-4 2-15,-21 4 9 0,17-11 12 0,-6 4 15 16,-11 7 13-16,12-20 13 0,-8 10 12 16,-4 10 11-16,11-17 32 0,-11 17-4 0,8-14-7 15,-8 14-11-15,7-11-17 16,-7 11-10-16,0 0-11 0,0 0-6 15,0 0-11-15,0 0-8 0,0 0-3 0,0 0-6 16,23 29-4-16,-21-14-4 0,4 4-9 0,-1 0-5 16,-1 4-8-16,3 1 0 0,-3 1-5 0,-1 0-3 15,4 2-18-15,-5 0-2 16,0-1-3-16,0-1 6 0,-2-1 3 0,-4 0 0 0,2 0 4 16,-5-4 2-16,4-3-2 15,-8 1 8-15,0-2 5 0,-2-5 8 0,-1-1 5 16,0-2 10-16,-2-3 7 0,-1-3 6 15,17-2 0-15,-29 2-6 0,29-2-2 0,-30-11-6 16,17 1-11-16,4-2-18 0,2 0-28 0,3-4-29 16,2 1-33-16,2-2-37 0,2 1-57 15,4 1-69-15,1 1-58 0,4-1-135 16,5 2-141-16,-3-2-35 0,5 0-383 16,3 1-487-16</inkml:trace>
  <inkml:trace contextRef="#ctx0" brushRef="#br0" timeOffset="171649.68">14895 14796 3151 0,'16'-10'14'0,"-16"10"36"0,0 0 3 0,0 0 18 16,0 0 16-16,0 0 20 15,0 0 14-15,0 0 13 0,-40 37 8 0,32-24-2 0,-3 4-8 16,0 3-8-16,4-3-13 15,4 1-13-15,0 4 9 0,3-2-11 0,3-1-14 16,0 6-22-16,7-3-21 0,-2-2-45 0,1 0-49 16,-1-5-54-16,2-2-66 15,6 2-61-15,-6-7-81 0,2 0-150 0,2-2-121 0,-2-5-313 16,-12-1-286-16</inkml:trace>
  <inkml:trace contextRef="#ctx0" brushRef="#br0" timeOffset="172264.65">15173 14879 2761 0,'0'0'-44'16,"0"0"9"-16,13-11-4 0,-13 11-8 0,0 0 1 0,0 0 5 15,14-7 1-15,-14 7-3 16,0 0 5-16,0 0 4 0,0 0 2 0,0 0-8 16,0 0 14-16,0 0 3 15,0 0 4-15,0 0 2 0,0 0 12 0,26 9 4 0,-26-9 18 16,0 0 22-1,0 0 27-15,0 0 23 0,0 0 23 0,0 0 22 0,0 0 11 16,9 10 7-16,-9-10 7 16,0 0 0-16,0 0-4 0,0 0-3 0,0 0-18 15,0 0-9-15,-11 31-9 0,11-31-10 0,-8 12-14 16,8-12-6-16,-6 17-6 0,6-17-2 16,-10 14-6-16,10-14 1 0,-12 13-8 0,12-13-3 15,-12 15-4-15,12-15-6 0,-11 10-8 16,11-10-7-16,-10 9-1 0,10-9-6 0,0 0-6 15,-17 1-3-15,17-1-2 16,0 0-3-16,0 0-6 0,0 0-3 0,-21-23-2 16,21 23 2-16,-4-15-2 0,4 15-5 0,-3-15 4 0,3 15-3 15,0 0 0-15,0 0-3 16,11-23 2-16,-11 23 0 0,0 0-3 0,17-4 1 16,-17 4-5-16,0 0-4 15,0 0-4-15,38 13-7 0,-26-7 0 0,2 2-4 16,0 1 1-16,-2 0-3 15,6-1 4-15,-3 0-4 0,0-1-9 0,2 1-9 0,-3-4-8 16,3 2-12-16,-2-2-10 0,-15-4-7 16,25 1 6-16,-25-1 5 0,24-1 13 0,-24 1 15 15,22-14 17-15,-12 2 17 0,-4 1 20 0,-1 0 26 16,-5 11 23-16,5-24 20 16,-3 11 12-16,-2 13 2 0,0 0 1 0,-7-29 26 15,7 29-10-15,-11-16 3 0,11 16-3 16,-20-9-7-16,20 9-12 0,-21 0-9 0,21 0-9 15,0 0-9-15,-28 9-20 16,28-9-33-16,-14 13-29 0,8-7-53 0,6-6-65 0,-7 15-82 16,7-15-79-16,0 14-183 0,0-14-135 15,9 13 4-15,-9-13-327 0,0 0-353 16</inkml:trace>
  <inkml:trace contextRef="#ctx0" brushRef="#br0" timeOffset="173219.3">15665 14873 2751 0,'6'-14'-44'0,"-6"14"60"16,0 0 17-16,13-14 24 15,-13 14 26-15,13-8 31 0,-13 8 26 0,0 0 9 0,18-3-5 16,-18 3 0-16,0 0-5 16,0 0 4-16,26 14-7 0,-26-14-4 0,8 18-6 15,-3-5-3-15,-5-13 16 0,0 29-12 0,-3-14-10 16,-1 5-11-16,-2-3-40 0,-2 6-3 16,0-2-9-16,-4 2-11 0,4-3-23 15,-2-1-33-15,1 3-41 0,0-3-56 16,1-4-66-16,2 0-68 0,1-4-78 0,3 1-195 15,2-12-67-15,0 20-352 0,0-20-351 16</inkml:trace>
  <inkml:trace contextRef="#ctx0" brushRef="#br0" timeOffset="173539.32">17111 14315 2701 0,'0'0'-95'0,"0"0"40"0,0 0 28 15,-39 30 24-15,27-13 12 16,-3 3 30-16,0 7 19 0,-2 0 14 0,0-1 7 0,-6 9 12 15,-1 2 5-15,4-2-2 16,-2 0-3-16,1 1-2 0,0-1-10 0,4-5-6 16,-2 0-8-16,4-1-8 0,0-1-4 0,3-2-21 15,1-7-20-15,2 2-47 0,1-6-45 16,2 0-47-16,2-2-54 0,4-13-85 0,-6 15-173 16,6-15-331-16,0 10-64 15</inkml:trace>
  <inkml:trace contextRef="#ctx0" brushRef="#br0" timeOffset="173729.49">16971 14297 2307 0,'6'-14'154'0,"-2"4"52"0,-4 10-7 16,7-19 1-16,-7 19-3 16,4-13-12-16,-4 13-5 0,0 0-18 0,9-12-17 15,-9 12-21-15,0 0-20 16,0 0-31-16,0 0-48 0,0 0-70 0,0 0-89 0,0 0-83 15,0 0-155-15,0 0-192 16,0 0-327-16,0 0-269 0</inkml:trace>
  <inkml:trace contextRef="#ctx0" brushRef="#br0" timeOffset="173899.34">17115 14821 3180 0,'2'22'247'15,"-2"-22"-37"-15,0 15-14 0,0-15-27 0,0 0-16 0,0 0-9 16,2 15 9-16,-2-15-24 16,0 0-42-16,0 0-60 0,0 0-95 0,0 15-132 15,0-15-175-15,0 0-231 0,-17 4 29 0,17-4-297 0,-23 9-243 16</inkml:trace>
  <inkml:trace contextRef="#ctx0" brushRef="#br1" timeOffset="-162927.26">4392 5664 3762 0,'0'0'-280'16,"0"0"29"-16,0 0 26 15,0 0 23-15,0 0 27 0,0 0 24 0,0 0 17 16,0 0 15-16,36-14 19 0,-36 14 11 0,0 0 12 0,0 0 10 15,0 0 0-15,0 0 6 16,0 0 10-16,0 0 2 0,0 0 9 0,0 0 5 16,0 0 6-16,0 0 4 15,0 0-6-15,16-3 15 0,-16 3 0 0,0 0-2 0,0 0 6 16,0 0-2-16,0 0 0 16,0 0 8-16,24-2-6 0,-24 2 12 0,0 0 3 15,0 0 6-15,17-2-1 0,-17 2 7 0,0 0-4 16,0 0 4-16,0 0 4 0,23 0-2 15,-23 0-4-15,0 0 1 0,0 0-2 16,23-2-9-16,-23 2-1 0,0 0-4 16,20-2-5-16,-20 2 0 0,0 0 2 0,0 0 5 15,20 0-3-15,-20 0-2 0,0 0-7 16,0 0 12-16,20-2 0 0,-20 2-5 0,0 0 3 16,0 0 4-16,0 0-7 15,23 0 3-15,-23 0 2 0,0 0 4 0,0 0-6 16,19 0 0-16,-19 0 2 0,0 0 2 0,0 0 1 0,0 0-1 15,23-2 3-15,-23 2-8 16,0 0 4-16,0 0 4 0,22 0-3 0,-22 0 0 16,0 0-2-16,0 0 0 15,21-1 0-15,-21 1-5 0,0 0-2 0,0 0-3 0,21 1-7 16,-21-1 3-16,0 0-1 16,19-1 6-16,-19 1-6 0,0 0 3 15,22 1 2-15,-22-1 3 0,0 0-2 16,18 0 11-16,-18 0-4 0,0 0 2 0,19 0 0 0,-19 0-3 15,0 0 1-15,0 0-3 0,28 0-2 0,-28 0 7 16,0 0-2-16,19-1-6 16,-19 1-8-16,0 0 4 0,21 0 0 15,-21 0-3-15,0 0-3 0,21 0 8 0,-21 0-2 16,0 0 1-16,17 1 1 0,-17-1 6 0,0 0-4 16,0 0 4-16,25-1 1 15,-25 1-1-15,0 0-3 0,20 1-7 0,-20-1-12 16,12 0-2-16,-12 0-2 0,12 0 1 0,-12 0 3 0,0 0 6 15,20 2-7-15,-20-2 4 16,13 0 2-16,-13 0-3 0,12 2 1 0,-12-2 12 16,15 0-3-16,-15 0-3 15,0 0 3-15,17 2-4 0,-17-2-2 0,0 0 3 0,15 0-3 16,-15 0 2-16,0 0-2 16,13 2-1-16,-13-2-1 0,0 0 2 0,0 0-10 15,16 0 4-15,-16 0 8 0,0 0 8 0,0 0-1 16,16 0 13-16,-16 0 5 0,0 0 8 15,0 0 6-15,0 0 3 0,0 0 0 16,0 0 2-16,0 0-4 0,0 0 6 16,0 0-3-16,0 0 6 0,0 0-7 0,0 0 7 15,23 0-2-15,-23 0-2 0,0 0-2 16,0 0 2-16,0 0-4 0,0 0-5 0,0 0 2 16,0 0 1-16,0 0-3 15,0 0-6-15,0 0 2 0,0 0-1 0,0 0-6 16,0 0 3-16,0 0 1 0,0 0 0 0,-59 4-6 0,59-4-7 15,0 0 9-15,-26-2 0 16,26 2-7-16,-19 0 5 0,19 0-1 0,0 0-1 16,-30-2-1-16,30 2 7 15,-20-2-11-15,20 2 2 0,-22 0-10 0,22 0 1 0,-19-2-3 16,19 2-6-16,-17-2-3 16,17 2-13-16,-17 2-5 0,17-2-11 15,-17 0-18-15,17 0-19 0,-17 2-21 16,17-2-136-16,-18 2 81 0</inkml:trace>
  <inkml:trace contextRef="#ctx0" brushRef="#br1" timeOffset="-162517.55">4763 5647 625 0,'-22'0'-30'16,"22"0"8"-16,-17-2 14 0,17 2-1 0,-17 0 5 15,17 0-5-15,-15 2-2 16,15-2 1-16,0 0-3 0,-18 0 0 0,18 0 2 0,-14 0 1 16,14 0-1-16,0 0 5 15,-20 0 4-15,20 0 0 0,-15 0 2 0,15 0 12 16,0 0 7-16,-26 2 1 0,26-2 3 0,0 0 3 0,-32-2 2 15,32 2 0-15,-20 0 2 16,20 0 0-16,-24 0 3 0,24 0-7 0,-19 2-6 16,19-2 4-16,0 0-10 15,-26 0-1-15,26 0 2 0,0 0-3 0,-20 0 1 0,20 0-6 16,0 0 6-16,-22 0 2 16,22 0 4-16,0 0 1 0,0 0 9 0,-21 0 2 15,21 0 1-15,0 0 3 16,0 0-4-16,-19 0 0 0,19 0 1 0,0 0-4 15,0 0-1-15,-21 0-6 0,21 0 0 0,0 0-2 16,0 0 0-16,-22 0 0 0,22 0 0 16,0 0 0-16,-22 0 3 0,22 0-8 0,0 0 5 15,-28 0 0-15,28 0 3 16,-19 1-2-16,19-1-3 0,0 0 0 0,-28 0 2 0,28 0-4 16,0 0 2-16,-20 0 0 15,20 0-14-15,0 0-4 0,-20 2-8 0,20-2-9 16,0 0-6-16,0 0-12 0,0 0-10 0,-21 0-26 0,21 0-40 15,0 0-93-15,0 0-132 16,-15 0 107-16</inkml:trace>
  <inkml:trace contextRef="#ctx0" brushRef="#br1" timeOffset="-160017.31">7738 7832 918 0,'0'0'12'0,"0"0"14"16,0 0 15-16,0 0-4 15,0 0 8-15,0 0 2 0,-20 0 27 0,20 0-16 16,0 0 14-16,0 0 16 16,0 0-10-16,0 0 3 0,0 0 9 0,0 0-6 0,0 0 5 15,0 0 8-15,0 0-4 16,0 0 6-16,0 0-5 0,0 0-2 0,0 0-20 16,0 0-1-16,0 0-12 15,0 0-5-15,0 0-7 0,0 0 2 0,0 0-11 0,0 0-1 16,0 0-11-16,0 0 5 0,67-1-13 0,-67 1-2 15,21 0-4-15,-21 0-4 16,23 0-25-16,-23 0 4 0,24 1-9 0,-24-1-4 16,23 0-4-16,-23 0-10 15,26 3-4-15,-26-3 0 0,22 1 1 0,-8 1-1 0,-14-2-4 16,22 2 6-16,-22-2-4 16,26 2-6-16,-26-2-8 0,23 1 4 0,-23-1 5 0,26 0 4 15,-26 0-4-15,23 0 13 0,-23 0 5 0,25 0 2 16,-25 0 6-16,22-1 7 15,-22 1-1-15,19 0 4 0,-19 0-6 0,0 0 11 16,28-2 7-16,-28 2-7 0,16 0 5 16,-16 0 4-16,0 0-4 0,28-2-5 0,-28 2 5 15,17 0 4-15,-17 0-11 16,0 0 2-16,23 0 7 0,-23 0-2 0,0 0-1 16,25 0-3-16,-25 0 0 15,17 2 0-15,-17-2-4 0,21 3 0 0,-21-3 5 0,23 3-4 16,-11 1 6-16,-12-4-4 15,22 4 5-15,-22-4 0 0,24 1-7 0,-24-1 2 16,23 3 4-16,-10 0 1 0,-13-3-5 0,23 2 0 0,-23-2 10 16,24 0 1-16,-24 0-4 15,20 2 6-15,-20-2 1 0,20-2-3 0,-20 2-1 16,21-2 2-16,-21 2 8 16,21 0 8-16,-21 0-18 0,19-3 5 0,-19 3-1 15,21 0-6-15,-21 0 5 0,24 0 1 16,-24 0 6-16,20 0-15 0,-20 0 0 0,24 0 5 15,-24 0-9-15,19 3 8 0,-19-3-6 0,21 0 2 16,-21 0 8-16,0 0 2 16,23 0 5-16,-23 0 7 0,0 0-2 0,20 0-2 0,-20 0-7 15,0 0 4-15,0 0-3 16,18 0-4-16,-18 0 2 0,0 0 5 0,0 0-3 16,0 0 1-16,20 0 5 15,-20 0 0-15,0 0 11 0,0 0 1 0,0 0 14 0,0 0 3 16,18 0-5-16,-18 0-1 0,0 0 2 0,0 0-14 15,0 0 5-15,0 0-7 16,0 0-11-16,0 0 8 0,0 0-13 0,0 0 2 0,0 0 12 16,0 0-15-1,0 0 3-15,0 0 1 0,0 0-4 0,0 0-2 0,0 0-5 16,0 0 2-16,0 0 3 16,0 0-4-16,0 0-7 0,0 0 3 0,-60 2-3 0,60-2 10 15,-26 2-14-15,26-2 5 0,-27 2 10 0,27-2-3 16,-32 0 2-16,14 0 20 15,0 0-7-15,-3 0 7 0,1 2-3 0,20-2 1 16,-36 0-11-16,15 0 3 0,2 0 4 16,0 2-13-16,19-2 5 0,-36 0 2 0,15 0-8 15,2 2 7-15,19-2 0 16,-41 0-6-16,23 0-3 0,-2 0 0 0,20 0 0 16,-37-4 3-16,19 4-4 0,0-2 1 15,18 2-5-15,-32-2-1 0,32 2-17 0,-26 0-12 16,26 0-10-16,-23 0-19 0,13 0-14 0,10 0-43 15,-18 0-47-15,18 0-110 16,0 0-220-16,-18 0 327 0</inkml:trace>
  <inkml:trace contextRef="#ctx0" brushRef="#br1" timeOffset="-158477.79">11713 6924 1334 0,'0'0'-71'15,"23"-5"12"-15,-23 5 10 0,0 0-1 0,0 0 11 16,18-3 11-16,-18 3 12 0,0 0 7 0,0 0 0 15,17-4 4-15,-17 4 10 0,0 0-5 16,0 0 4-16,19-2-1 0,-19 2-1 0,0 0-7 16,0 0-4-16,25 0-9 15,-25 0 0-15,0 0 0 0,0 0 3 0,26 0 3 16,-26 0 8-16,0 0 4 0,21-1 9 16,-21 1 15-16,0 0 17 0,23-3 4 0,-23 3 2 15,0 0 8-15,24-2 10 16,-24 2-9-16,16-3 5 0,-16 3-3 0,18-2-15 15,-18 2-1-15,17-4-8 0,-17 4 4 0,19-2-7 0,-19 2 6 16,21-2 3-16,-21 2 7 16,19-2-1-16,-19 2 0 0,19-2-10 0,-19 2 5 15,18-1 6-15,-18 1-8 16,21-3 1-16,-21 3-5 0,18 0-3 0,-18 0-5 0,0 0 1 16,23-2-1-16,-23 2-7 15,0 0-1-15,20 0-2 0,-20 0 1 0,0 0-9 16,0 0 6-16,21 0-1 0,-21 0 0 0,0 0 14 15,0 0 5-15,0 0 2 16,0 0-4-16,19-2-1 0,-19 2-4 0,0 0-17 0,0 0-20 16,0 0-33-16,0 0-32 15,14-7-28-15,-14 7-49 0,0 0-96 0,0 0-330 16,0 0 224-16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4:51:19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 3617 591 0,'0'0'365'0,"0"-16"-100"16,0 16-51-16,0 0-19 0,0 0-10 16,0 0-7-16,0 0-13 0,0 0 5 0,0 0 4 15,0 0 6-15,0 0-4 0,0 0 3 16,0 0-5-16,0 0-6 0,0 0-5 16,0 0-6-16,0 0-7 0,0 0-7 0,0 0-6 15,0 0-14-15,0 0-7 0,0 0-10 16,0 0-11-16,0 0-5 0,0 0-9 0,0 0-17 15,0 0 3-15,0 0-8 0,0 0-2 16,0 0-6-16,0 0-2 0,0 0-6 16,0 0-2-16,0 0 2 0,0 0-3 0,10 49-25 15,-10-49 3-15,6 21-3 0,-2-11-1 16,2 4 3-16,0-2-4 0,2 2 2 0,-2 1 3 16,3-1-6-16,-1-1-3 0,1 2-1 15,-2-2 2-15,3-2 0 0,-4 2-4 16,2-1 0-16,-2 0-1 0,-6-12-1 0,14 17 2 15,-14-17-2-15,10 15 0 0,-10-15-1 16,8 13-8-16,-8-13-8 0,7 12-10 16,-7-12-20-16,0 0-21 0,10 13-29 0,-10-13-41 15,0 0-41-15,0 0-46 0,5 6-32 16,-5-6-43-16,0 0-73 0,0 0-111 16,0 0-128-16,0 0-219 0,0 0-157 0</inkml:trace>
  <inkml:trace contextRef="#ctx0" brushRef="#br0" timeOffset="453.08">2161 3605 2365 0,'0'0'-92'0,"6"-10"24"16,-6 10 11-16,0 0 12 0,11-13 15 0,-11 13 18 15,0 0 12-15,0 0 19 0,8-12 16 16,-8 12 1-16,0 0 13 0,0 0 13 16,0 0-3-16,0 0 16 0,0 0 1 15,0 0 8-15,0 0-5 0,0 0 1 0,0 0-10 16,0 0-3-16,-2 42 7 0,2-42 6 16,-8 22 3-16,1-8-8 0,3 0-2 0,-2 1-11 15,-1 0 2-15,1 2-1 0,-1 1-5 16,0-2 5-16,2 4-4 0,-1-4-2 15,0 3 2-15,-4 3-4 0,4-1-4 16,-2 0-1-16,2-2-4 0,-3 2-4 0,3-5-1 16,-1 5-3-16,0-1-1 0,4-3-6 15,-1 0-3-15,-3 2-1 0,3-2-3 0,-2-1-3 16,2 2-2-16,-1-2 0 0,1 1-5 16,0-2 0-16,-1-2-1 0,5-13-3 15,-4 26-4-15,2-15-13 0,2-11-18 0,-6 18-19 16,6-18-27-16,-2 16-25 0,2-16-31 15,0 0-30-15,-7 19-30 0,7-19-32 16,0 0-39-16,0 0-84 0,0 0-508 16,2 11-197-16</inkml:trace>
  <inkml:trace contextRef="#ctx0" brushRef="#br0" timeOffset="796.83">2262 3839 2423 0,'0'0'-124'0,"0"0"30"16,0 0 20-16,0 0 30 0,0 0 17 15,0 0 28-15,0 0 28 0,0 0 25 16,0 0 7-16,0 0 12 0,0 0 25 16,0 0 23-16,0 0-4 0,-21 38-2 15,21-38-6-15,-9 21-8 0,5-10-7 0,4-11-17 16,-4 27-5-16,2-16-8 0,2-11-9 16,0 27-8-16,0-27-5 0,0 24-20 0,4-12-34 15,-4-12-35-15,6 23-41 0,-2-14-35 16,-4-9-34-16,12 18-38 0,-8-11-44 0,-4-7-93 15,13 12-366-15,-5-9 55 0</inkml:trace>
  <inkml:trace contextRef="#ctx0" brushRef="#br0" timeOffset="1187.41">2453 3921 1977 0,'0'0'-61'0,"0"0"32"0,0 0 13 16,0 0 16-16,0 0 30 0,0 0 19 16,0 0 24-16,0 0 16 0,-11-25 22 15,11 25-10-15,0 0 1 0,0 0-2 0,0 0-3 16,0 0 1-16,0 0 0 0,0 0-9 16,0 0-4-16,0 0-7 0,0 0-12 15,0 0-8-15,0 0-5 0,0 0-10 0,0 0-2 16,-25 34-5-16,25-34-4 0,0 0-4 15,0 0 2-15,0 0-9 0,21 35-1 16,-21-35-3-16,8 17-1 0,-1-8 2 0,-7-9-2 16,10 17-4-16,-5-8-2 0,-5-9 2 15,8 20-1-15,-3-11-3 0,-5-9 6 0,4 17 10 16,-4-17 0-16,2 18 1 0,-2-18-2 16,0 0-2-16,-6 24-5 0,6-24 1 15,-12 13 1-15,12-13-13 0,-8 13-16 16,8-13-29-16,-10 8-36 0,10-8-46 0,0 0-48 15,-15 11-44-15,15-11-70 0,0 0-596 16,-19-3-251-16</inkml:trace>
  <inkml:trace contextRef="#ctx0" brushRef="#br0" timeOffset="1468.64">2626 3846 2593 0,'0'0'-78'0,"0"0"4"0,0 0 9 16,0 0 10-16,0 0 41 0,0 0 12 0,22 20 30 16,-22-20 13-16,4 13 23 0,-4-13 7 15,4 17 4-15,-4-17 5 0,6 21 5 16,-6-21-9-16,5 21-7 0,-3-8-7 15,-2-13-5-15,2 21-8 0,-2-21-6 16,4 23-27-16,-4-23-40 0,0 20-39 0,0-20-36 16,-2 22-35-16,0-13-43 0,2-9-74 15,-6 17-490-15,-1-9-13 0</inkml:trace>
  <inkml:trace contextRef="#ctx0" brushRef="#br0" timeOffset="2124.84">1970 4406 2058 0,'0'0'-94'0,"0"0"13"15,0 0 10-15,0 0 12 0,0 0 14 16,0 0 9-16,0 0 24 0,0 0 7 15,0 0 2-15,0 0 1 0,0 0-3 0,0 0 4 16,38 14 4-16,-38-14 9 0,26 1 6 16,-11-1 4-16,-15 0 9 0,38 0 15 15,-18 3 5-15,2-3 2 0,-1 0 12 0,5 0 15 16,-5 0-12-16,4 0-3 0,1 0-9 16,-1 1-5-16,-1-1-6 0,-2 0 7 0,2 0-2 15,-1 2 7-15,3-2 0 0,-6 0 6 16,4 0 3-16,-3 0 2 0,3 0-7 15,-4 0 0-15,0 0 0 0,1 0-4 0,0 0-10 16,0 0 4-16,-1 0-9 0,-2 0-6 16,1 0-4-16,2 0-1 0,-21 0-11 15,30 0-20-15,-15 3-32 0,-15-3-37 0,26 0-45 16,-26 0-40-16,18 1-42 0,-18-1-62 16,0 0-489-16,17 0-27 0</inkml:trace>
  <inkml:trace contextRef="#ctx0" brushRef="#br0" timeOffset="2531.07">2241 4643 2057 0,'-17'7'-83'0,"17"-7"26"0,0 0 15 15,0 0 16-15,0 0 9 0,0 0 21 16,0 0 31-16,0 0 13 0,0 0 24 0,0 0 3 16,0 0-7-16,0 0 9 0,0 0-3 15,0 0 2-15,0 0-5 0,11 32 0 16,-11-32-9-16,6 18 0 0,-6-18 0 0,2 19 2 15,-2-19-4-15,5 21 2 0,-4-10-8 16,-1-11 2-16,3 25-8 0,-3-12-2 16,0-13-4-16,2 29-2 0,-2-16-7 0,0-13 18 15,2 29-5-15,-2-16 0 0,0-13-11 16,-2 27-4-16,2-27-14 0,-2 23-19 16,2-23-25-16,0 20-34 0,0-20-45 0,0 16-38 15,0-16-42-15,0 0-87 0,0 0-536 16,-3 17-125-16</inkml:trace>
  <inkml:trace contextRef="#ctx0" brushRef="#br0" timeOffset="3124.79">2165 4830 2359 0,'0'0'-68'0,"-2"-18"13"0,2 18 0 15,-2-17 14-15,2 17 18 0,0 0 21 16,0-26 26-16,0 26 13 0,4-18-2 15,-4 18-3-15,4-18-8 0,-4 18-4 0,11-18-2 16,-11 18 2-16,12-13-10 0,-7 6 2 16,-5 7-6-16,19-13 6 0,-7 8 5 0,-12 5-5 15,20-10-9-15,-8 7 3 0,-12 3-3 16,23-4 0-16,-23 4 4 0,26 0 0 16,-26 0-5-16,23 1 1 0,-23-1-2 15,23 10-1-15,-10-4 5 0,-13-6 5 0,17 14 10 16,-8-7 15-16,-3 2 4 0,-6-9 10 15,10 18 0-15,-10-18 1 0,4 21-10 16,-4-21 1-16,0 18-1 0,0-18-5 0,-4 21-5 16,4-21 3-16,-8 17-6 0,8-17-1 15,-14 16-8-15,7-9 8 0,7-7-9 0,-17 14 1 16,5-8 0-16,12-6-7 0,-15 8 1 16,15-8 0-16,-20 7-2 0,20-7 2 15,-16 1-12-15,16-1-1 0,0 0-10 0,0 0 3 16,-28-5-6-16,28 5 4 0,0 0 7 15,-17-7 4-15,17 7 4 0,0 0 6 16,-11-8-4-16,11 8 4 0,0 0 1 0,0 0-10 16,0 0 2-16,0 0 6 0,0 0 1 15,0 0 15-15,0 0 6 0,0 0 13 16,0 0 8-16,0 0 5 0,0 0 8 0,32-17 1 16,-32 17-4-16,0 0-3 0,0 0-5 15,0 0 2-15,32 17-9 0,-32-17 1 0,17 12-5 16,-11-4 1-16,3 4-2 0,-1-2 8 15,1-1-4-15,-1 1-3 0,0 2 16 16,1-1-2-16,0-2-9 0,-9-9-5 16,14 21-3-16,-6-10-6 0,-1-3-17 0,2 3-34 15,-9-11-26-15,10 16-45 0,-10-16-38 16,15 15-56-16,-9-10-56 0,-6-5-90 16,13 10-153-16,-13-10-404 0,11 6-256 0</inkml:trace>
  <inkml:trace contextRef="#ctx0" brushRef="#br0" timeOffset="3515.38">2626 4761 2520 0,'0'0'-124'0,"2"-19"23"15,-2 19 17-15,0 0 15 0,0 0 14 16,0 0 17-16,0 0 28 0,0 0 20 16,0 0 20-16,0 0 16 0,0 0 10 0,0 0 10 15,0 0 12-15,0 0 17 0,0 0 6 16,0 0 2-16,0 0 0 0,0 0-3 15,-40 27 2-15,40-27-1 0,-8 13-7 0,8-13-10 16,-9 17-8-16,9-17-7 0,-6 17-2 16,6-17-11-16,-2 19-6 0,2-19-6 15,2 21-3-15,-2-21-8 0,6 17-5 0,-6-17-16 16,9 18-34-16,-9-18-38 0,10 13-47 16,-10-13-45-16,14 11-52 0,-6-5-84 0,-8-6-583 15,14 6-231-15</inkml:trace>
  <inkml:trace contextRef="#ctx0" brushRef="#br0" timeOffset="3921.6">2760 4746 2530 0,'2'-15'-93'15,"-2"15"18"-15,0 0 3 0,0 0 7 16,0 0 16-16,0 0 18 0,0 0 26 0,0 0 26 16,0 0 18-16,0 0 9 0,0 0 15 15,0 0 2-15,0 0 8 0,0 0 8 16,0 0-5-16,0 0 13 0,0 0-9 0,0 0-6 16,0 0-7-16,0 0-7 0,-34 28-3 15,34-28-7-15,0 0-7 0,3 21-1 16,-3-21-4-16,0 0-6 0,6 25-1 0,-6-25-3 15,8 15-1-15,-8-15-4 0,13 17-6 16,-9-9-3-16,-4-8 0 0,13 16-2 0,-7-7-1 16,-6-9 1-16,13 15-3 0,-13-15 6 15,10 14-2-15,-4-6 10 0,-6-8 6 16,0 0-3-16,4 20-4 0,-4-20 2 16,0 0-3-16,0 0-6 0,-12 26-4 0,12-26-14 15,-10 8-16-15,10-8-30 0,-13 8-31 16,13-8-45-16,0 0-55 0,-19 5-77 0,19-5-139 15,-13-1-387-15,13 1-82 0</inkml:trace>
  <inkml:trace contextRef="#ctx0" brushRef="#br0" timeOffset="4280.92">2939 4681 2265 0,'0'0'-92'0,"0"0"18"0,0 0 9 0,0 0 22 15,0 0 26-15,24 17 25 0,-24-17 30 16,4 13 7-16,-4-13 10 0,7 16 19 15,-7-16-11-15,6 20 7 0,-6-20 3 0,6 22 3 16,-4-11 7-16,-2-11 1 0,7 26 2 16,-3-14-1-16,-4-12 6 0,2 23-3 15,1-12-6-15,-3-11-7 0,0 23-6 0,0-23-12 16,-3 20-3-16,3-20-13 0,-2 19-18 16,2-19-23-16,-2 17-31 0,2-17-33 0,0 0-35 15,-5 22-36-15,5-22-51 0,0 0-66 16,0 0-558-16,-6 11-129 0</inkml:trace>
  <inkml:trace contextRef="#ctx0" brushRef="#br0" timeOffset="4905.89">3426 4427 2318 0,'0'0'-92'0,"0"0"16"15,0 0 14-15,0 0 16 0,0 0 26 16,0 0 16-16,0 0 25 0,0 0 22 0,0 0-4 15,0 0 5-15,0 0-8 0,0 0-1 16,0 0 7-16,0 0-7 0,0 0 2 16,0 0-2-16,0 0-6 0,0 0-8 0,0 0 14 15,0 0-15-15,28 29 4 0,-28-29-8 16,23 3 4-16,-23-3-8 0,26 1-3 16,-12-1-15-16,-14 0-11 0,28 1-14 0,-28-1-28 15,28 3-23-15,-28-3-16 0,27-3-29 16,-27 3-37-16,22-1-72 0,-22 1-324 15,18-4 247-15</inkml:trace>
  <inkml:trace contextRef="#ctx0" brushRef="#br0" timeOffset="5171.49">3438 4332 1609 0,'0'0'-19'0,"0"0"13"0,0 0 1 15,0 0 8-15,0 0 27 0,0 0 18 0,0 0 19 16,0 0 2-16,0 0-11 0,0 0 10 16,0 0-2-16,0 0-7 0,50 18-5 15,-50-18-5-15,25 3-7 0,-7-1 2 0,-18-2-13 16,31 2-25-16,-14-2-45 0,-17 0-39 15,31 2-48-15,-15-4-77 0,-16 2-380 16,30-4 217-16</inkml:trace>
  <inkml:trace contextRef="#ctx0" brushRef="#br0" timeOffset="6515.17">4549 3814 1570 0,'0'0'-62'0,"0"0"21"0,0 0 12 16,0 0 9-16,0 0 11 0,2-16 18 16,-2 16 11-16,0 0 14 0,0 0 17 15,0 0 3-15,0 0 3 0,0 0-2 16,0 0 2-16,0 0 2 0,0 0 0 0,0 0 4 16,0 0-5-16,0 0 12 0,0 0 4 15,0 0 5-15,0 0-2 0,0 0-3 16,0 0-7-16,0 0 3 0,0 0-4 0,0 0-5 15,0 0-4-15,0 0 8 0,-26 35-1 16,26-35-5-16,-8 19-8 0,1-8 1 16,7-11-4-16,-10 25-8 0,4-13-2 0,1 2-3 15,5-14-3-15,-9 24-6 0,7-12 0 16,2-12-3-16,-6 24-2 0,6-24 1 0,-2 23-2 16,2-23-4-16,0 20-1 0,0-20-1 15,2 22-1-15,-2-22-1 0,4 14 3 16,-4-14-7-16,7 14 1 0,-7-14-1 0,8 10-1 15,-8-10-3-15,11 7 4 0,-11-7-1 16,0 0 3-16,21 4-6 0,-21-4 0 16,19 0 2-16,-19 0-4 0,19 0 4 0,-19 0-4 15,0 0 5-15,26-9-2 0,-16 5-2 16,-10 4-3-16,15-12 0 0,-7 5 0 16,-8 7-8-16,13-17 0 0,-6 7 4 0,-7 10-7 15,10-17 3-15,-6 6 6 0,-4 11-5 16,6-18 0-16,-6 18 5 0,4-17-5 15,-4 17 2-15,0 0-1 0,6-19 0 0,-6 19 2 16,0 0 0-16,4-17 2 0,-4 17 1 16,0 0 0-16,0 0 2 0,0 0 4 0,0 0 1 15,0 0 11-15,0 0 8 0,0 0 5 16,0 0 1-16,0 0 1 0,0 0-2 0,0 0-4 16,0 0 4-16,0 0-9 0,-38 33-1 15,38-33-3-15,-5 15 1 0,5-15-3 16,0 0-1-16,-4 20-3 0,4-20 0 15,0 0-3-15,4 22 2 0,-4-22 1 0,0 0-3 16,9 17 2-16,-9-17-1 0,10 9 2 16,-10-9 1-16,12 7-6 0,-12-7 4 0,18 6-5 15,-18-6 0-15,19 1 1 0,-19-1 1 16,19 0-2-16,-19 0 2 0,0 0-1 16,31-7 1-16,-31 7-1 0,22-5 4 0,-22 5 6 15,19-9 10-15,-11 3 6 0,-8 6 12 16,15-16 1-16,-15 16 1 0,15-19 5 15,-11 8 6-15,0-2-3 0,-4 13 0 0,4-24-3 16,-4 24-7-16,0-26-5 0,0 26 1 16,-2-24-10-16,2 24-9 0,-2-21-4 0,2 21-14 15,-4-19-26-15,4 19-31 0,-6-18-38 16,6 18-37-16,-7-13-47 0,7 13-53 16,0 0-49-16,-4-17-104 0,4 17-584 0,-2-10-410 15</inkml:trace>
  <inkml:trace contextRef="#ctx0" brushRef="#br0" timeOffset="7218.24">5025 4012 2809 0,'0'0'-116'0,"0"0"40"16,0 0 28-16,0 0 41 0,0 0 22 16,0 0 35-16,0 0 18 0,0 0 4 0,0 0 6 15,0 0 3-15,0 0 12 0,0 0-8 16,0 0-5-16,-9 21-3 0,9-21-8 15,0 0 1-15,-2 20-8 0,2-20 1 16,0 18-3-16,0-18-1 0,-2 17-4 0,2-17 1 16,0 0-6-16,-2 26-3 15,2-26-5-15,0 0-6 0,0 18 0 0,0-18-3 16,0 0-3-16,0 0 3 0,-2 19-3 0,2-19 0 16,0 0-5-16,0 0-4 0,0 0-1 15,0 0-3-15,0 0-2 0,0 0-5 16,0 0-10-16,0 0-12 0,0 0-5 0,0 0 1 15,28-49 1-15,-22 36 4 0,0 3-1 16,-6 10 3-16,10-23 0 0,0 13 2 0,-4 1 0 16,-6 9 0-16,12-16-2 0,-12 16 2 15,13-11-2-15,-13 11 3 0,13-9 0 16,-13 9 8-16,0 0 1 0,17-4 6 16,-17 4 5-16,0 0 2 0,0 0 4 0,16 18 4 15,-16-18-1-15,6 16 5 0,-6-16 0 16,7 19-4-16,-7-19 0 0,7 19-1 0,-5-7-1 15,-2-12-5-15,4 17 0 0,-4-17-1 16,6 19-7-16,-6-19-11 0,4 15-28 16,-4-15-37-16,4 11-48 0,-4-11-60 0,0 0-78 15,7 12-150-15,-7-12-215 0,0 0-219 16,0 0-175-16</inkml:trace>
  <inkml:trace contextRef="#ctx0" brushRef="#br0" timeOffset="7811.92">5065 3444 2396 0,'0'0'-115'0,"0"0"18"0,0 0 16 0,0 0 24 16,7-15 15-16,-7 15 20 0,0 0 2 15,0 0 6-15,0 0 4 0,10-9-7 0,-10 9 5 16,0 0 6-16,0 0 14 0,14-5-14 16,-14 5 2-16,0 0 3 0,0 0 4 15,22-3 10-15,-22 3 5 0,0 0 2 0,0 0 14 16,23 0-2-16,-23 0 11 0,0 0 3 16,0 0-7-16,0 0 0 0,22 5 17 15,-22-5-6-15,0 0 4 0,0 0-5 16,8 13-2-16,-8-13 1 0,0 0 9 0,0 0-3 15,0 0 7-15,-8 27 8 0,8-27 8 16,0 0 0-16,-18 20 10 0,12-13 8 16,6-7-2-16,-13 15 0 0,13-15-6 0,-10 12-2 15,10-12-10-15,-13 13-5 0,13-13-6 16,-9 12-5-16,9-12-8 0,0 0-2 0,-8 13-4 16,8-13-4-16,0 0-3 0,0 0-6 15,0 0-1-15,0 0-7 0,15 23-4 16,-15-23-21-16,17 6-29 0,-17-6-44 0,25 4-50 15,-12-4-59-15,-13 0-59 0,29 2-108 16,-13-2-565-16,-4 0-313 0</inkml:trace>
  <inkml:trace contextRef="#ctx0" brushRef="#br0" timeOffset="10467.99">4147 4424 2545 0,'0'0'-186'0,"0"0"35"0,0 0 31 0,0 0 23 16,0 0 25-16,0 0 17 0,0 0 19 16,0 0 13-16,0 0 14 0,0 0 5 15,0 0-1-15,0 0 14 0,0 0-6 0,0 0 0 16,0 0 7-16,0 0-2 0,0 0 10 16,0 0 2-16,0 0 17 0,0 0-15 15,0 0 14-15,0 0-7 0,0 0 1 0,0 0-4 16,0 0-3-16,48 10-4 0,-48-10 2 15,21 0 6-15,-21 0-8 0,24 0 7 16,-24 0 10-16,22 0-6 0,-22 0 7 16,26 0-8-16,-26 0 7 0,23 0-12 0,-23 0 11 15,24-1-12-15,-24 1 1 0,22-2-7 16,-22 2 0-16,26-1-2 0,-26 1-2 0,24-3 5 16,-24 3-6-16,23-3 2 0,-11 0 1 15,-12 3-8-15,24-1 5 0,-24 1-9 16,25-4 1-16,-25 4 1 0,24-4-4 0,-24 4 28 15,23-2-26-15,-23 2-5 0,23-1 5 16,-23 1 13-16,22-4-5 0,-22 4 0 0,23-3 9 16,-23 3-4-16,21 0 0 0,-21 0 1 15,21-1 2-15,-21 1 5 0,19-3 5 16,-19 3-2-16,21-1 3 0,-21 1 3 16,19-2-4-16,-19 2-2 0,22 0-6 0,-22 0 3 15,0 0 0-15,30-2-7 0,-30 2-2 16,22 0 1-16,-22 0-2 0,24-2-3 0,-24 2-1 15,21-2-1-15,-21 2 2 0,23 0-4 16,-23 0 0-16,21 0 10 0,-21 0 4 16,24-2-1-16,-24 2 2 0,23 2-1 0,-23-2 6 15,21 0-1-15,-21 0 4 0,21-2-2 16,-21 2 0-16,22 2-2 0,-22-2-5 16,20 0 2-16,-20 0-7 0,20 0 1 0,-20 0-5 15,21 2 1-15,-21-2-3 0,20 0 0 16,-20 0 5-16,24 2-4 0,-24-2-2 15,21 2 5-15,-21-2 7 0,22 0 7 0,-22 0 0 16,20 2 3-16,-20-2-3 0,22 0-2 16,-22 0-3-16,21 0-3 0,-21 0 1 0,21 0-3 15,-21 0-4-15,21 0-1 0,-21 0-1 16,22 1-1-16,-22-1-1 0,20 0 0 16,-20 0-3-16,22 0 3 0,-22 0-2 0,21 0 3 15,-21 0 5-15,21 0 1 0,-21 0-4 16,21 0 3-16,-21 0-4 0,22 0 3 0,-22 0-4 15,20 0 1-15,-20 0-2 0,24-1-4 16,-24 1 1-16,21 0 0 0,-21 0-1 16,26 0-3-16,-26 0 3 0,22 0-2 0,-22 0-2 15,22-2 3-15,-22 2-2 0,25-2 6 16,-25 2-6-16,24 0-2 0,-24 0 1 16,22-2 6-16,-22 2-5 0,24 0-2 15,-24 0 1-15,23-2-1 0,-23 2 0 0,22-2 0 16,-22 2-3-16,20 0 3 0,-20 0 1 15,24-2 1-15,-24 2-4 0,21-2-1 0,-21 2 2 16,22 0 0-16,-22 0-2 0,22 0 4 16,-22 0 1-16,24-1-3 0,-24 1 0 0,24 0 1 15,-24 0-2-15,20-4 1 0,-20 4 5 16,21-2 7-16,-21 2 1 0,22 0 8 16,-22 0-3-16,21-2 5 0,-21 2-5 0,21 0-5 15,-21 0 3-15,19-2-5 0,-19 2 0 16,22 0 1-16,-22 0-4 0,20-2 3 15,-20 2-3-15,22 0 0 0,-22 0-1 16,21-1-1-16,-21 1 5 0,21 0 8 0,-21 0-1 16,21 0 6-16,-21 0-3 0,24 0 1 15,-24 0-2-15,20 0-2 0,-20 0-1 0,22 0-3 16,-22 0 0-16,23 1 0 0,-23-1-5 16,24 0 4-16,-24 0-4 0,22 0 1 15,-22 0-3-15,26 2 1 0,-26-2-1 0,25 0-3 16,-25 0 2-16,28 0-2 0,-16 0 3 15,-12 0 0-15,26 0-2 0,-26 0 8 0,26-2 2 16,-26 2 2-16,25 0 7 0,-25 0-2 16,24 0-2-16,-24 0 0 0,22 0 2 0,-22 0-7 15,26 0-3-15,-26 0 2 0,23 0-4 16,-23 0 4-16,24 0-6 0,-24 0-1 16,22 0 0-16,-22 0-2 0,24 0 1 15,-24 0-1-15,23 0-2 0,-23 0 3 0,26 2-1 16,-26-2 2-16,24 0-2 0,-24 0 0 15,22 0-3-15,-9 2-1 0,-13-2 0 16,21 0 3-16,-21 0-3 0,21 2 7 0,-21-2-6 16,22 0 0-16,-22 0 0 0,20 2 3 15,-20-2-1-15,0 0-2 0,28-2 1 0,-28 2 0 16,19 0 1-16,-19 0 0 0,0 0-4 16,26 0-1-16,-26 0 0 0,16 0 4 15,-16 0-3-15,0 0 5 0,26 0-6 0,-26 0 1 16,21 0 0-16,-21 0 0 0,22 0 2 15,-22 0 3-15,20 2 2 0,-20-2 1 16,24 1 2-16,-24-1 7 0,23 3 0 0,-23-3 4 16,23 1-4-16,-23-1 3 0,21 0 2 15,-21 0 1-15,24 2-3 0,-24-2 1 16,21 0-2-16,-21 0 1 0,19 2 0 0,-19-2-5 16,19 0-2-16,-19 0 5 0,22-2-4 15,-22 2-6-15,20 0-4 0,-20 0 3 0,0 0-1 16,30 0-4-16,-30 0-4 0,19-2-4 15,-19 2-10-15,21 0-18 0,-21 0-20 16,19-4-25-16,-19 4-30 0,20-5-38 0,-20 5-51 16,18-5-61-16,-11-1-79 0,-1 0-153 15,-6 6-153-15,9-11-262 0,-9 11-296 0</inkml:trace>
  <inkml:trace contextRef="#ctx0" brushRef="#br0" timeOffset="11561.67">4822 4820 2617 0,'12'-10'-97'0,"-12"10"26"16,0 0 25-16,0 0 28 0,0 0 20 0,13-9 28 16,-13 9 19-16,0 0 8 0,0 0-3 15,0 0-4-15,0 0-3 0,0 0 2 16,0 0 0-16,0 0 5 0,0 0 6 0,0 0 6 15,0 0 1-15,0 0 1 0,0 0-4 16,0 0 1-16,0 0-2 0,-51-2-8 16,51 2-5-16,0 0-3 0,-27 3-6 0,27-3-6 15,-22 8-2-15,22-8-3 0,-21 4-7 16,21-4-2-16,-19 6 0 0,19-6-4 16,-17 5-2-16,17-5-1 0,-14 6-2 15,14-6-7-15,0 0 0 0,-16 10 3 0,16-10-4 16,0 0-1-16,0 0 0 0,0 0 2 15,0 0-4-15,0 0 3 0,0 0 0 0,0 0 0 16,22 32-3-16,-22-32-1 0,12 10 3 16,-12-10-2-16,15 8 2 0,-15-8-1 0,20 9 3 15,-12-5-2-15,-8-4-1 0,19 7 0 16,-19-7 1-16,17 10 2 0,-7-4-6 16,-10-6 2-16,15 9-1 0,-15-9 0 0,11 10 4 15,-11-10 4-15,10 11 5 0,-10-11 9 16,11 16 8-16,-11-16 11 0,4 12 5 15,-4-12 3-15,0 0 3 0,4 22 4 0,-4-22 0 16,0 0 0-16,-2 18-1 0,2-18-8 16,0 0-4-16,-8 18-3 0,8-18-8 15,-11 10 5-15,11-10-8 0,-12 11-2 0,12-11-4 16,-15 7-2-16,15-7-1 0,-17 6-2 16,17-6-4-16,-22 2 2 0,22-2-9 15,-20 0-15-15,20 0-22 0,-22-8-28 0,22 8-34 16,-25-11-34-16,13 1-41 0,2 1-44 15,10 9-56-15,-20-20-98 0,14 11-145 0,-3-1-345 16,2-1-209-16</inkml:trace>
  <inkml:trace contextRef="#ctx0" brushRef="#br0" timeOffset="12233.49">5036 4673 2432 0,'0'0'-114'0,"0"0"25"0,0 0 27 16,0 0 21-16,0 0 36 0,0 0 21 15,0 0 17-15,0 0 9 0,0 0 11 16,0 0-3-16,0 0-3 0,0 0-1 0,0 0 4 15,-41-6-2-15,41 6-10 0,0 0-11 16,0 0 2-16,0 0-11 0,0 0 0 16,0 0-8-16,0 0 2 0,0 0-9 0,0 0 0 15,0 0-3-15,28-21-3 16,-28 21 0-16,0 0 3 0,21-1 0 0,-21 1 3 16,0 0-4-16,21 1 2 0,-21-1-1 0,0 0 3 15,0 0 0-15,25 6 4 0,-25-6 17 16,0 0 4-16,9 12-3 0,-9-12 5 15,0 0-2-15,0 15-1 0,0-15 0 0,0 0 1 16,0 0-3-16,-15 28 5 0,15-28-4 16,-10 16 1-16,1-8 4 0,9-8 7 15,-13 12 4-15,13-12 1 0,-12 12-1 0,12-12 6 16,-13 14-3-16,13-14 3 0,-11 9-1 16,11-9-4-16,-6 11-1 0,6-11-3 0,0 0-3 15,-11 13-1-15,11-13 2 0,0 0 5 16,-4 14 0-16,4-14 0 0,0 0-6 0,0 0-6 15,0 0 2-15,0 0-3 0,21 19-10 16,-21-19-7-16,15 2-28 0,-15-2-38 16,23 2-43-16,-23-2-48 0,26-4-55 15,-26 4-61-15,30-5-133 0,-16 0-445 0,1 1-176 16</inkml:trace>
  <inkml:trace contextRef="#ctx0" brushRef="#br0" timeOffset="12670.98">5266 5100 2400 0,'0'0'-84'0,"0"0"30"0,0 0 0 16,0 0 10-16,-14 9 28 0,14-9 13 0,0 0 6 16,0 0 32-16,0 0-3 0,0 0 12 15,0 0 8-15,0 0 5 0,0 0 9 16,0 0 5-16,0 0 5 0,31 10-8 0,-31-10-2 16,0 0-9-16,27 4-7 0,-27-4-3 15,22 2-11-15,-22-2-17 0,23 0-25 16,-23 0-33-16,26 0-31 0,-26 0-47 0,22-2-34 15,-22 2-66-15,20-2-109 0,-20 2-307 16,17-3 146-16</inkml:trace>
  <inkml:trace contextRef="#ctx0" brushRef="#br0" timeOffset="12952.18">5321 5031 1755 0,'0'0'-25'15,"0"0"22"-15,0 0 3 0,0 0 21 16,0 0 23-16,0 0 30 0,0 0 19 16,0 0 19-16,0 0 6 0,0 0 6 0,0 0-2 15,0 0 12-15,0 0-10 0,0 0-1 16,4 40-7-16,-4-40-5 0,0 0-11 16,5 25-8-16,-5-25-2 0,2 19-11 0,-2-19-8 15,2 18-6-15,-2-18-8 0,0 17-4 16,0-17-9-16,4 16-11 0,-4-16-17 0,4 16-28 15,-4-16-31-15,0 0-38 0,5 19-42 16,-5-19-32-16,6 11-34 0,-6-11-52 16,0 0-108-16,8 8-440 0,-8-8-94 0</inkml:trace>
  <inkml:trace contextRef="#ctx0" brushRef="#br0" timeOffset="13670.88">5567 4816 2265 0,'0'0'-65'0,"0"0"34"15,0 0 13-15,0 0 18 0,0 0 21 0,0 0 7 16,0 0 15-16,0 0 9 0,0 0-3 16,-17-7 1-16,17 7 0 0,0 0-7 15,0 0-3-15,0 0-4 0,0 0-6 0,0 0-2 16,0 0-6-16,0 0 2 0,0 0-5 15,0 0-3-15,0 0 5 0,35-8-9 0,-35 8 1 16,0 0 4-16,24-2-10 0,-24 2-2 16,21 2 5-16,-21-2 9 0,19 1 11 0,-19-1 8 15,19 4 17-15,-19-4-5 0,18 4-1 16,-18-4 6-16,12 6-1 0,-12-6 4 16,12 8 0-16,-12-8-4 0,11 9 4 0,-11-9-5 15,7 12-1-15,-7-12-6 0,0 0-3 16,2 21-2-16,-2-21-8 0,0 0 1 15,-7 22-3-15,7-22 1 0,-11 19-23 16,5-8 0-16,6-11 6 0,-12 18-6 0,6-7 0 16,-1 1 0-16,7-12 2 0,-15 19-11 15,7-8 5-15,8-11 1 0,-11 16 0 0,11-16-1 16,-13 15-3-16,13-15 4 0,-8 13-1 16,8-13-2-16,-11 12-1 0,11-12 0 15,0 0-1-15,-8 11 5 0,8-11-3 0,0 0 2 16,-8 11 5-16,8-11 0 0,0 0 7 15,0 0 0-15,-7 12-3 0,7-12 3 0,0 0-1 16,0 0 0-16,0 0 1 0,0 0-1 16,0 0-1-16,0 0 0 0,0 0 0 15,0 0-2-15,0 0-3 0,0 0 2 0,21 13-3 16,-21-13-4-16,0 0 1 0,28 0-3 16,-28 0 1-16,21 3-8 0,-21-3-13 0,24-3-18 15,-24 3-27-15,24-1-30 0,-24 1-33 16,26 1-35-16,-26-1-36 0,25-1-46 0,-25 1-102 15,24-5-523-15,-14 2-226 0</inkml:trace>
  <inkml:trace contextRef="#ctx0" brushRef="#br0" timeOffset="14405.21">5924 4857 2512 0,'0'0'-96'0,"0"0"25"0,0 0 25 0,0 0 9 16,0 0 29-16,0 0 15 0,0 0 19 0,0 0 5 15,0 0-2-15,0 0-2 0,0 0-4 16,0 0-9-16,-2-24-3 0,2 24-1 16,0 0 7-16,0 0-13 0,0 0 7 15,24-3-2-15,-24 3 0 0,0 0-4 0,0 0 5 16,29 5 2-16,-29-5 5 0,0 0 1 15,24 4-9-15,-24-4 9 0,14 4-2 16,-14-4-10-16,11 7 0 0,-11-7-5 0,0 0 20 16,13 14 7-16,-13-14-3 0,0 0 11 15,0 19 5-15,0-19 14 0,0 0 10 16,-13 23 5-16,4-11-1 0,9-12 3 0,-14 20-4 16,6-8 1-16,-4-1-13 0,4-2-1 15,8-9-3-15,-17 19-3 0,11-11-12 0,6-8-1 16,-11 12-6-16,11-12-2 0,-8 12-5 15,8-12-3-15,0 0-3 0,-5 17-7 16,5-17-3-16,0 0-1 0,0 0-2 0,7 26 0 16,-7-26 0-16,8 13 0 0,-8-13-3 15,11 18 1-15,-7-9 1 0,-4-9 1 0,13 23-2 16,-7-12-2-16,-2 2-1 0,2 1 2 16,0-1 1-16,-2 2-1 0,0 1 0 15,0 0 2-15,-2 0-3 0,0 0 2 16,0 2 0-16,0-2 0 0,-2 0-2 0,0-16 2 15,0 35-2-15,0-18 2 0,-2 0-1 16,0 0 1-16,0 0 0 0,-2 1 2 0,0-3-1 16,0 2-2-16,-4 0 0 0,2 1 1 15,-2-2-2-15,-2 4 0 0,-1-4-7 16,-2 2-8-16,0-1-10 0,1-2-16 0,-4 1-16 16,6-5-32-16,-2 0-22 0,-3 1-28 15,4-3-24-15,-2-1-35 0,1-1-88 16,12-7-510-16,-22 11-105 0</inkml:trace>
  <inkml:trace contextRef="#ctx0" brushRef="#br0" timeOffset="15420.82">6213 4852 2267 0,'0'0'-73'15,"-2"-19"30"-15,2 19 13 0,0 0 13 0,0 0 17 16,0 0 11-16,0 0 11 0,0 0 21 15,0 0 14-15,0 0 14 0,0 0 0 0,0 0 5 16,0 0-5-16,0 0-4 0,0 0-3 16,0 0 5-16,0 0-8 0,-26 38 3 15,26-38-4-15,-6 17-9 0,6-17-7 0,-5 21 0 16,5-21-8-16,-2 24-1 16,0-14 1-16,2-10-6 0,0 26-1 0,0-26-15 15,0 20 9-15,0-20-3 0,2 20 2 16,-2-20-4-16,2 15-1 0,-2-15-3 0,5 14 1 15,-5-14-9-15,0 0-8 0,14 14-14 16,-14-14-13-16,12 4-9 0,-12-4 0 0,0 0 1 16,22 1 3-16,-22-1 5 0,0 0-3 15,25-12 5-15,-25 12 3 0,16-14 3 16,-8 7 9-16,-8 7-1 0,12-14 14 0,-12 14 11 16,12-13 5-16,-12 13 5 0,8-12 3 15,-8 12-5-15,0 0 0 0,6-11 4 0,-6 11 4 16,0 0 6-16,0 0 7 0,0 0 4 15,0 0-11-15,0 0 0 0,0 0-6 16,0 0 5-16,0 0-6 0,0 0-3 0,0 0-3 16,0 0-4-16,0 0 0 0,-28 36 0 15,28-36-1-15,0 0 3 0,0 0-7 16,0 0 1-16,6 23-1 0,-6-23-2 0,0 0-1 16,16 13 0-16,-16-13-1 0,12 6 0 15,-12-6-3-15,13 5 1 0,-13-5-1 16,15 6-1-16,-15-6 0 0,0 0 0 0,21-3-2 15,-21 3 2-15,0 0 3 0,0 0 3 16,24-14-1-16,-24 14 1 0,8-13 0 0,-8 13 4 16,6-17-2-16,-6 17 0 0,2-19-1 15,-2 19-4-15,4-23 2 0,-4 23 1 16,0-21-2-16,0 21-5 0,-2-19-1 0,2 19-2 16,0 0 1-16,-2-25-4 0,2 25-5 15,0 0-13-15,-2-18-29 0,2 18-31 0,0 0-38 16,0 0-38-16,-2-20-38 0,2 20-38 15,0 0-91-15,0-10-492 0,0 10-138 16</inkml:trace>
  <inkml:trace contextRef="#ctx0" brushRef="#br0" timeOffset="16061.34">6545 5071 2327 0,'0'0'-102'0,"0"0"21"16,0 0 22-16,0 0 26 0,-9 21 20 0,9-21 16 15,0 0 10-15,0 0 12 0,0 0 7 16,-4 17 7-16,4-17-3 0,0 0-6 16,0 0 9-16,-4 19-14 0,4-19-2 0,0 0 9 15,-4 14 2-15,4-14-8 0,0 0-5 16,0 0-4-16,-4 17 4 0,4-17-1 16,0 0-2-16,0 0 0 0,-3 17-8 15,3-17 5-15,0 0-1 0,0 0 8 0,0 0-11 16,0 0-1-16,0 0 3 0,3 21 5 15,-3-21 4-15,0 0-10 0,0 0 7 0,0 0 2 16,0 0-8-16,0 0-6 0,0 0 2 16,0 0-7-16,0 0 2 0,0 0-4 15,0 0 6-15,18-40-5 0,-18 40 2 0,7-17 7 16,-7 17 18-16,8-15 3 0,-8 15 6 16,6-18 13-16,-6 18 3 0,7-12 4 0,-7 12-2 15,4-14-4-15,-4 14-5 0,0 0-7 16,9-15-5-16,-9 15-3 0,0 0-9 15,0 0 1-15,8-10 1 0,-8 10-5 0,0 0 3 16,0 0 13-16,0 0-5 0,0 0 9 16,0 0 2-16,0 0 11 0,30 21 0 15,-30-21 5-15,8 9-4 0,-8-9-1 0,6 14-4 16,-6-14-4-16,9 14-4 0,-9-14-1 16,6 14-7-16,-6-14-1 0,7 15-5 15,-7-15 1-15,6 14-7 0,-6-14 0 0,4 12-4 16,-4-12-20-16,0 0-28 0,9 13-35 15,-9-13-46-15,0 0-50 0,0 0-65 0,0 0-92 16,12 7-642-16,-12-7-400 0</inkml:trace>
  <inkml:trace contextRef="#ctx0" brushRef="#br0" timeOffset="16680.2">6875 4750 2746 0,'0'0'-174'0,"0"0"33"0,0 0 29 0,0 0 24 16,0 0 29-16,0 0 16 0,-13-16 29 15,13 16 14-15,0 0 17 0,0 0 9 16,0 0 7-16,0 0 7 0,-25 4 5 0,25-4 4 16,0 0 5-16,0 0 11 0,0 0-3 15,-26 9-6-15,26-9 2 0,0 0-10 16,-12 8-2-16,12-8-2 0,0 0-5 0,0 0-3 16,0 0-6-16,-6 14-7 0,6-14 0 15,0 0-1-15,0 0-1 0,0 0 2 0,0 0-5 16,0 0-5-16,18 22 0 0,-18-22-6 15,0 0 0-15,16 11 1 0,-16-11 1 16,10 8 0-16,-10-8 1 0,10 8-1 16,-10-8 0-16,13 12 4 0,-13-12-1 0,15 9 2 15,-15-9-3-15,13 11 0 0,-13-11 2 16,12 10 6-16,-12-10 2 0,8 11 9 16,-8-11 7-16,10 10 2 0,-10-10 1 0,6 11 0 15,-6-11-1-15,0 0-19 0,6 14 1 16,-6-14 9-16,0 0 10 0,4 17 7 0,-4-17 4 15,0 0 3-15,0 17-2 0,0-17 1 16,0 0 3-16,0 0-12 0,-6 24 2 0,6-24 5 16,0 0 1-16,-6 16 1 0,6-16 1 15,0 0-2 1,-12 13 2-16,12-13-2 0,0 0-2 0,-12 9-2 16,12-9-6-16,0 0-7 0,-14 5-3 0,14-5-4 15,0 0-24-15,0 0-27 0,-24 2-32 16,24-2-38-16,0 0-38 0,0 0-43 0,-21-14-35 15,21 14-36-15,-8-10-54 0,8 10-115 16,-12-12-472-16,12 12-254 0</inkml:trace>
  <inkml:trace contextRef="#ctx0" brushRef="#br0" timeOffset="17117.66">7138 4885 2575 0,'0'0'-103'0,"0"0"15"0,0 0 5 16,0 0 24-16,0 0 15 0,0 0 19 15,0 0 25-15,0 0 24 0,0 0 5 0,0 0 21 16,0 0-8-16,0 0 4 0,0 0-4 16,0 0-5-16,0 0 1 0,0 0 10 15,0 0-2-15,-7 26 9 0,7-26-11 0,0 0 0 16,0 0 6-16,23 0-4 0,-23 0 3 15,17 3-4-15,-17-3 2 0,24 0-6 16,-24 0 0-16,22 0-3 0,-22 0-1 0,24 0-6 16,-24 0-8-16,23 0-18 0,-23 0-33 15,0 0-30-15,28-5-52 0,-28 5-25 0,14-2-26 16,-14 2-37-16,0 0-91 0,12-7-400 16,-12 7 64-16</inkml:trace>
  <inkml:trace contextRef="#ctx0" brushRef="#br0" timeOffset="17398.89">7225 4802 2004 0,'0'0'-30'16,"0"0"22"-16,0 0 3 0,0 0 6 16,0 0 19-16,0 0 7 0,0 0 35 0,0 0 25 15,0 0 19-15,0 0 15 0,0 0 2 16,0 0 1-16,0 0-8 0,0 0-1 15,0 0 0-15,0 0-1 0,0 0-9 0,0 0-5 16,0 47-9-16,0-47-1 0,2 21-14 16,-2-21-4-16,4 22-9 0,-2-8-7 15,-2-14-1-15,2 22-9 0,0-8-5 0,-2-14-2 16,4 21-5-16,-4-21-9 0,2 19-21 16,-2-19-26-16,2 17-29 0,-2-17-32 15,4 13-39-15,-4-13-42 0,0 0-55 0,2 16-82 16,-2-16-616-16,5 5-315 0</inkml:trace>
  <inkml:trace contextRef="#ctx0" brushRef="#br0" timeOffset="18305.09">7489 4753 2617 0,'0'0'-115'0,"0"0"33"0,0 0 27 0,0 0 21 15,0 0 18-15,0 0 22 0,0 0 11 0,0 0 22 16,0 0 10-16,0 0 10 0,0 0 6 16,0 0 2-16,0 0-1 0,0 0 7 15,0 0 10-15,0 0 2 0,0 0-3 16,0 0-5-16,0 0-2 0,0 0-5 16,-34 29 1-16,34-29-5 0,-2 15-8 15,2-15-5-15,0 0-3 0,-2 24-6 0,2-24-3 16,0 18-4-16,0-18-5 0,4 17-3 0,-4-17 0 15,4 15-3-15,-4-15-2 0,4 15-1 16,-4-15 1-16,7 14-2 0,-7-14 0 0,0 0-1 16,10 14 4-16,-10-14-3 0,7 9 2 15,-7-9 4-15,0 0 2 0,8 10-5 16,-8-10 1-16,0 0-4 0,0 0-2 0,0 0-7 16,0 0 4-16,0 0-4 0,0 0-1 15,0 0-1-15,33-14-1 0,-33 14-3 16,0 0-2-16,12-17 3 0,-12 17 0 0,6-11-2 15,-6 11-1-15,0 0-2 0,8-16 2 16,-8 16 0-16,0 0 6 0,2-15 3 16,-2 15 3-16,0 0 0 0,0 0 1 0,7-14 1 15,-7 14-4-15,0 0 3 0,0 0-5 16,0 0-3-16,0 0-1 0,0 0-1 16,8-13-6-16,-8 13 1 0,0 0-1 0,0 0 0 15,0 0 3-15,0 0-6 0,0 0 3 16,0 0-1-16,0 0-1 0,0 0 2 0,0 0 1 15,0 0-3-15,0 0 3 0,0 0-1 16,0 0 1-16,19 28-2 0,-19-28 1 16,0 0 0-16,11 12 1 0,-11-12-2 0,10 10-1 15,-10-10-1-15,12 8 2 0,-12-8-1 16,14 8-4-16,-14-8 1 0,12 7 1 0,-12-7-3 16,16 5 5-16,-16-5-2 0,14 4 1 15,-14-4 0-15,0 0 4 0,21 3-4 16,-21-3 3-16,0 0-2 0,22-3 2 15,-22 3 1-15,0 0-1 0,16-9-2 0,-16 9 2 16,11-10-2-16,-11 10-2 0,7-13 4 16,-7 13-2-16,4-16 1 0,-4 16 3 0,2-17-5 15,-2 17 5-15,0-19 0 0,0 19 4 16,0 0 2-16,-6-29-1 0,6 29 0 16,-4-19-2-16,4 19-5 0,-5-17-9 0,5 17-13 15,-7-16-21-15,7 16-23 0,-4-14-21 16,4 14-30-16,-6-13-35 0,6 13-25 0,0 0-35 15,-2-14-36-15,2 14-64 0,0 0-622 16,0 0-344-16</inkml:trace>
  <inkml:trace contextRef="#ctx0" brushRef="#br0" timeOffset="18945.64">7908 4849 2645 0,'0'0'-158'0,"0"0"35"0,0 0 32 15,0 0 33-15,0 0 23 0,0 0 27 0,0 17 22 16,0-17 14-16,0 0 5 0,0 0 5 16,-4 25 2-16,4-25-6 0,0 0 7 0,-4 23 5 15,4-23 1-15,0 14 5 0,0-14 3 16,0 0-3-16,-3 23-9 0,3-23 5 16,0 0-1-16,0 22-11 0,0-22 3 15,0 0-2-15,0 16-7 0,0-16 1 0,0 0 3 16,0 0 4-16,-2 18-1 0,2-18 6 15,0 0 4-15,0 0-7 0,0 0-1 16,0 0-2-16,0 0-1 0,0 0-6 0,2 17-2 16,-2-17-1-16,0 0-3 0,0 0-3 15,0 0-3-15,0 0-1 0,0 0-4 0,0 0-4 16,0 0-2-16,0 0-3 0,17-41-7 16,-17 41-22-16,8-19 0 0,-8 19-8 15,12-18 2-15,-8 8 1 0,-4 10 4 0,12-18 4 16,-12 18 4-16,10-16 2 0,-10 16 0 15,12-14 5-15,-12 14-2 0,8-11 7 0,-8 11-5 16,0 0 1-16,8-11 18 0,-8 11 16 16,0 0 4-16,0 0 1 0,0 0 0 15,0 0 2-15,0 0 6 0,0 0-1 0,0 0 8 16,23 25 0-16,-23-25 10 0,5 16 1 16,-5-16 0-16,4 18-2 0,-4-18-8 15,7 18-2-15,-7-18-5 0,4 20-4 16,-4-20-2-16,4 19-5 0,-4-19-14 0,2 15-34 15,-2-15-39-15,6 12-48 0,-6-12-51 16,0 0-56-16,8 12-97 0,-3-9-624 0,-5-3-350 16</inkml:trace>
  <inkml:trace contextRef="#ctx0" brushRef="#br0" timeOffset="19492.49">8113 4559 2652 0,'0'0'-149'0,"0"0"25"15,0 0 18-15,0 0 14 0,0 0 2 16,0 0 17-16,7-19 3 0,-7 19 12 16,0 0-2-16,0 0 12 0,0 0 6 0,0 0 7 15,0 0 14-15,0 0 4 0,20 0 17 16,-20 0 12-16,0 0-2 0,0 0 14 16,0 0 6-16,0 0 1 0,0 0 4 0,30 3 4 15,-30-3-4-15,0 0 16 0,17 7 14 16,-17-7-3-16,0 0 9 0,17 7 14 0,-17-7 6 15,11 7 0-15,-11-7-3 0,0 0-12 16,8 15 1-16,-8-15-3 0,4 12-5 16,-4-12-7-16,0 0 2 0,0 0 3 0,-4 27 7 15,4-27 0-15,0 0-5 0,-8 19 1 16,8-19-4-16,-9 11 4 0,9-11 5 16,0 0 1-16,-10 18-3 0,10-18-6 0,-9 11-5 15,9-11-5-15,0 0-4 0,-8 14-2 16,8-14-8-16,0 0-2 0,-7 11-3 15,7-11-3-15,0 0-3 0,0 0 0 0,0 0-3 16,0 0 2-16,0 0-7 0,0 0 2 16,11 23-7-16,-11-23-16 0,15 6-25 0,-15-6-36 15,21 0-31-15,-21 0-42 0,26-3-41 16,-26 3-47-16,29-7-58 0,-16 3-105 16,2-2-506-16,-1 1-262 0</inkml:trace>
  <inkml:trace contextRef="#ctx0" brushRef="#br0" timeOffset="21023.66">7271 4355 2527 0,'0'0'-133'16,"0"0"21"-16,0 0 11 0,0 0 15 0,0 0 9 15,0 0 18-15,0 0 13 0,0 0 13 16,0 0-1-16,0 0 20 0,0 0 2 15,0 0-3-15,0 0 12 0,0 0 11 0,0 0 4 16,0 0 25-16,0 0 9 0,0 0 11 16,0 0-4-16,40 17 16 0,-40-17-25 15,0 0-5-15,23 4 3 0,-23-4-11 0,17 2 3 16,-17-2-13-16,17 1 0 0,-17-1-2 16,17 3-1-16,-17-3 2 0,17 1-2 15,-17-1 7-15,17 2-4 0,-17-2-5 16,0 0 4-16,23 2-5 0,-23-2 3 0,0 0 0 15,21 2 14-15,-21-2 2 0,0 0 12 16,19 0-3-16,-19 0 4 0,0 0 2 0,20 0-7 16,-20 0-4-16,0 0-1 0,0 0-1 15,24 0-5-15,-24 0 2 0,0 0-16 0,22 2 4 16,-22-2 4-16,15 2-8 0,-15-2 3 16,0 0-4-16,25 4-3 0,-25-4-2 15,19 1-6-15,-19-1 11 0,18 3-7 0,-18-3 0 16,18 1 4-16,-18-1-7 0,15 4-1 15,-15-4 2-15,0 0 0 0,25 0 0 0,-25 0 1 16,0 0-1-16,24 3-3 0,-24-3-1 16,0 0-2-16,21 1 3 0,-21-1-4 15,16 0 2-15,-16 0-2 0,18 2 3 16,-18-2-3-16,0 0 0 0,23 2 1 0,-23-2 0 16,17 2 3-16,-17-2-1 0,0 0-2 15,23 0-3-15,-23 0 4 0,0 0 0 16,24 0 1-16,-24 0-1 0,0 0-2 0,16 0 3 15,-16 0 1-15,0 0-1 0,20 0-2 16,-20 0-1-16,0 0 0 0,21-2 0 0,-21 2 0 16,0 0-3-16,21 2 3 0,-21-2 2 15,0 0-1-15,23 2 2 0,-23-2-4 0,17 2 1 16,-17-2 1-16,0 0-4 0,26 0 6 16,-26 0-6-16,0 0 9 0,20 1-4 15,-20-1 1-15,0 0 2 0,22 0 1 16,-22 0-2-16,0 0 0 0,16 0 0 0,-16 0-1 15,0 0 0-15,20 0-3 0,-20 0 6 16,0 0-3-16,21-1 1 0,-21 1-3 16,0 0 2-16,0 0 0 0,26 0 0 0,-26 0 1 15,0 0 1-15,18 0-2 0,-18 0-2 16,0 0 3-16,20-2 0 0,-20 2-3 0,0 0-2 16,0 0 5-16,23 2-1 0,-23-2-2 15,0 0 9-15,19 0-6 0,-19 0 1 16,0 0 2-16,19 1 6 0,-19-1 8 0,0 0 9 15,19 0 7-15,-19 0 5 0,0 0 5 16,0 0-3-16,25-1-1 0,-25 1-1 16,0 0 2-16,22-2-5 0,-22 2-2 0,16-2 0 15,-16 2-3-15,0 0 0 0,21-2-6 16,-21 2-5-16,0 0 1 0,26-2-7 16,-26 2-6-16,0 0-27 0,19-2-44 0,-19 2-64 15,15-1-86-15,-15 1-168 0,0 0-597 16,6-8-425-16</inkml:trace>
  <inkml:trace contextRef="#ctx0" brushRef="#br0" timeOffset="24070.3">9883 4398 340 0,'0'0'76'0,"0"0"-26"0,0 0-1 16,0 0-8-16,0 0-2 0,0 0-11 15,0 0 0-15,0 0-9 0,0 0 3 0,0 0-8 16,0 0 3-16,0 0 9 0,0 0 3 16,0 0 4-16,0 0 1 0,0 0 3 15,0 0-3-15,0 0-9 0,0 0-10 16,0 0 4-16,0 0 3 0,0 0-8 0,0 0 2 16,0 0 4-16,0 0 5 0,0 0-2 15,0 0 7-15,0 0 1 0,0 0 10 16,0 0-8-16,0 0 7 0,0 0-4 0,0 0-1 15,0 0-4-15,0 0 13 0,0 0-17 16,0 0 4-16,0 0-2 0,0 0 3 16,0 0-2-16,0 0 0 0,0 0 0 0,0 0 2 15,0 0 0-15,0 0-3 0,0 0-6 16,0 0 12-16,0 0-2 0,0 0-1 0,0 0 1 16,0 0 18-16,0 0-14 0,0 0-3 15,0 0 0-15,0 0 9 0,0 0-15 0,0 0-9 16,0 0-2-16,0 0 7 0,0 0-13 15,0 0 0-15,0 0-5 0,0 0 2 0,0 0 3 16,0 0-11-16,0 0 20 0,0 0 5 16,0 0-4-16,0 0 13 0,0 0 2 15,0 0-3-15,0 0 6 0,0 0 3 0,0 0-1 16,0 0-5-16,0 0 1 0,0 0 0 16,0 0-3-16,0 0 6 0,0 0-12 15,0 0 1-15,0 0 3 0,0 0-3 16,0 0 0-16,0 0 2 0,0 0-6 0,0 0 3 15,0 0 4-15,0 0-2 0,0 0 1 16,0 0 2-16,0 0 3 0,0 0 6 0,0 0-5 16,0 0-3-16,0 0 1 0,0 0-7 15,0 0 2-15,0 0 4 0,0 0 9 16,0 0 8-16,0 0 7 0,0 0 7 0,30 18 13 16,-30-18 14-16,14 11 6 0,-14-11 10 15,11 16-5-15,-7-6-13 0,-4-10-4 0,6 22-12 16,-4-11-7-16,-2-11-22 0,-2 23-32 15,2-23-40-15,-12 25-63 0,3-16-63 16,-1 3-66-16,-3-3-92 0,-2 1-179 0,-1-5-445 16,-2 1-349-16</inkml:trace>
  <inkml:trace contextRef="#ctx0" brushRef="#br0" timeOffset="35053.86">10687 4027 762 0,'0'0'170'0,"0"0"-27"15,-2-22-55-15,2 22-16 0,0 0 15 16,0 0-13-16,0 0 4 0,0 0 6 15,0 0 30-15,0 0 21 0,0 0-5 16,-6-14 9-16,6 14 8 0,0 0 3 0,0 0-6 16,0 0 6-16,0 0-1 0,0 0-4 15,0 0-3-15,0 0-8 0,0 0-12 16,0 0-10-16,0 0-11 0,0 0-6 0,0 0-8 16,0 0-13-16,0 0-3 0,0 0-9 15,0 0-5-15,0 0-9 0,-24 33-4 16,24-33-4-16,0 0 1 0,-2 21-12 0,2-21 1 15,0 0-1-15,0 0-3 0,7 24-5 16,-7-24-1-16,6 12-1 0,-6-12-5 0,7 11-1 16,-7-11-1-16,10 8-3 0,-10-8 2 15,0 0-3-15,12 14-3 0,-12-14 1 0,16 4-5 16,-16-4-8-16,0 0-2 0,20 6-3 16,-20-6-3-16,0 0 1 0,22 3 0 15,-22-3 3-15,0 0 0 0,21-3-2 0,-21 3 2 16,0 0 4-16,19-3 4 0,-19 3-1 15,0 0 7-15,15-7-1 0,-15 7 2 16,0 0-2-16,10-11 3 0,-10 11 3 0,0 0 1 16,11-14-3-16,-11 14 2 0,0 0 0 15,9-14-2-15,-9 14 2 0,4-13 1 16,-4 13 4-16,0 0 0 0,6-20 1 0,-6 20 4 16,4-13 4-16,-4 13 3 0,0 0 1 15,7-19 8-15,-7 19 1 0,0 0 1 0,4-15-1 16,-4 15-2-16,0 0-4 0,0 0-1 15,6-16-7-15,-6 16 1 0,0 0-4 16,0 0-2-16,0 0-2 0,6-10 2 0,-6 10-1 16,0 0 0-16,0 0-1 0,0 0-3 15,0 0 1-15,0 0-1 0,0 0 2 16,0 0-1-16,0 0 7 0,0 0-5 0,0 0 2 16,0 0-1-16,0 0-3 0,0 0 4 15,0 0-7-15,11 36 2 0,-11-36 0 0,0 0 2 16,5 16 1-16,-5-16 1 0,4 13 3 15,-4-13 9-15,6 16-6 0,-6-16-3 16,4 17-2-16,-4-17-2 0,4 20 1 0,0-11-2 16,-4-9 0-16,7 21-5 0,-7-21-1 15,7 21 1-15,-5-9 0 0,4-1-3 0,-6-11 5 16,6 26-6-16,-2-12 3 0,1 1-8 16,-1 0 5-16,1 0 0 0,-2-1 2 0,4 3-2 15,-3-2-1-15,0 0-1 0,-1 1-3 16,1-1 0-16,0-2 1 0,-4-13-3 15,6 31 8-15,-6-18-5 0,3 1 4 0,-3-14 0 16,0 24 7-16,0-24-8 0,0 26 2 16,0-26 2-16,-3 20 3 0,3-20-4 15,-2 21 2-15,2-21-1 0,-4 17-2 16,4-17 0-16,-8 17 5 0,8-17-6 0,-8 16 3 16,8-16-1-16,-16 13-1 0,7-7 1 15,9-6-4-15,-18 9-2 0,18-9 10 0,-24 7-7 16,13-3 2-16,11-4-3 0,-27 4 0 15,27-4 4-15,-21 2-1 0,21-2 4 0,-22 2 3 16,22-2 2-16,0 0 6 0,-28-6-1 16,28 6-3-16,-14-9-4 0,14 9 1 15,-10-13-4-15,10 13 2 0,0-19-10 0,0 19 0 16,0 0-8-16,10-35-3 0,-4 22-14 16,2-1-9-16,0-1-9 0,2 1-14 15,0-4-8-15,4 1-20 0,-2-1-26 0,1 1-28 16,2 2-40-16,-4 2-43 0,1 2-45 15,-4-3-60-15,3 1-146 0,-4 1-108 0,1 3-338 16,-8 9-321-16</inkml:trace>
  <inkml:trace contextRef="#ctx0" brushRef="#br0" timeOffset="35631.97">11196 3939 2618 0,'0'0'-134'0,"0"0"15"0,4-15 15 16,-4 15 10-16,0 0 9 0,0 0 20 0,0 0 27 16,0 0 12-16,0 0 16 0,0 0 10 15,0 0 3-15,0 0 12 0,0 0 9 16,0 0 9-16,0 0 23 0,0 0-1 0,-41 29 14 16,41-29-2-16,-5 13 1 0,5-13 2 15,-9 17 3-15,9-17-8 0,-7 18-7 0,7-18 1 16,-7 20 6-16,7-20-3 0,-4 21 2 15,0-11 2-15,4-10-3 0,-4 23-4 16,4-23 0-16,0 21-8 0,0-21 0 0,4 19-10 16,-4-19-4-16,6 19 0 0,-6-19-6 15,12 16 0-15,-4-9-8 0,-8-7-9 0,14 13-15 16,-5-7-20-16,-9-6-17 0,20 11-35 16,-20-11-16-16,18 8-39 0,-9-5-28 15,1 1-33-15,-1 0-64 0,-9-4-512 0,16 4-56 16</inkml:trace>
  <inkml:trace contextRef="#ctx0" brushRef="#br0" timeOffset="35991.32">11289 4020 2178 0,'0'0'-72'16,"0"0"18"-16,0 0 8 0,0 0 12 0,14-10 4 15,-14 10 5-15,0 0 16 0,0 0 12 16,22-2 3-16,-22 2 9 0,0 0 14 15,22-3-18-15,-22 3 10 0,20-3-7 0,-20 3 9 16,23-1-7-16,-23 1-13 0,24-3 3 16,-24 3-19-16,20-3-11 0,-20 3-12 15,20-2-24-15,-20 2-32 0,16-6-64 16,-16 6-136-16,13-4-156 0,-13 4 392 0</inkml:trace>
  <inkml:trace contextRef="#ctx0" brushRef="#br0" timeOffset="36366.3">11394 3918 1266 0,'0'0'2'0,"0"0"17"0,0 0 4 0,0 0 1 15,0 0 15-15,0 0 6 0,0 0 4 16,0 0 5-16,0 0 9 0,0 0 17 15,0 0-4-15,0 0-6 0,0 0 12 16,0 0-10-16,0 0 8 0,0 0-7 16,0 0-1-16,0 0 3 0,0 0-3 0,0 0 8 15,0 0-12-15,0 0-1 0,0 0 6 16,0 0 2-16,0 0 4 0,40 25-1 16,-40-25 4-16,0 0-8 0,5 16-6 0,-5-16-4 15,4 15-7-15,-4-15-8 0,4 15-2 16,-4-15-4-16,6 17-5 0,-6-17-6 0,3 19 0 15,-3-19-4-15,4 17-1 0,-4-17-7 16,2 20 1-16,-2-20-2 0,4 17-4 0,-4-17 2 16,2 17 0-16,-2-17-4 0,0 0-1 15,0 21-19-15,0-21-23 0,0 0-40 0,2 17-43 16,-2-17-45-16,0 8-58 0,0-8-133 16,0 0-478-16,0 0-156 0</inkml:trace>
  <inkml:trace contextRef="#ctx0" brushRef="#br0" timeOffset="37006.87">11644 3875 2342 0,'0'0'-89'0,"0"0"28"0,0 0 17 15,0 0 8-15,0 0 8 0,0 0 13 16,0 0 11-16,0 0 15 0,0 0 11 0,0 0 19 16,0 0 4-16,0 0 14 0,0 0 16 15,0 0 1-15,0 0 5 0,0 0-3 16,0 0-7-16,0 0-2 0,0 0-3 16,0 0-8-16,0 0 3 0,0 0-1 0,0 0 4 15,40 23 5-15,-40-23-7 0,12 13-2 16,-12-13 0-16,7 16-8 0,-1-7-1 15,-6-9-9-15,12 17-5 0,-6-4-4 0,-6-13-2 16,11 19-4-16,-8-7 4 0,3-1 0 16,-6-11-1-16,5 23 4 0,-1-12-2 0,-4-11 2 15,3 25 3-15,-3-25-5 0,-5 25-7 16,3-12 1-16,2-13-5 0,-9 27-12 16,4-16-36-16,-2 1-55 0,-1-1-63 0,-2 1-71 15,10-12-128-15,-15 17-581 0,6-10-326 16</inkml:trace>
  <inkml:trace contextRef="#ctx0" brushRef="#br0" timeOffset="37506.82">11491 4165 2692 0,'0'0'-121'0,"0"0"25"16,0 0 20-16,0 0 19 0,14-10 22 15,-14 10 15-15,0 0 18 0,13-8 15 16,-13 8 4-16,0 0-1 0,15-9-11 0,-15 9-22 16,16-7-37-16,-9 0-41 0,-7 7-84 15,14-9-167-15,-6 5-183 0,-8 4 291 16</inkml:trace>
  <inkml:trace contextRef="#ctx0" brushRef="#br0" timeOffset="44021.97">12048 4138 1503 0,'0'0'-7'0,"0"0"27"0,0 0 6 15,0 0 4-15,0 0 3 0,0 0 2 16,0 0 14-16,0 0 13 0,0 0 2 0,0 0 16 16,0 0-8-16,0 0 8 0,0 0-1 15,0 0-8-15,0 0-6 0,0 0-11 16,0 0-2-16,0 0 15 0,0 0-17 0,0 0 6 16,0 0-4-16,0 0-2 0,43-20 0 15,-43 20 3-15,22-1-3 0,-22 1-4 16,20-2-4-16,-20 2 2 0,26 0 1 0,-26 0-2 15,27-1-4-15,-27 1-1 0,29-3-1 16,-29 3-7-16,24-2 3 0,-24 2-3 16,23 0-3-16,-23 0-4 0,23-4-2 0,-23 4 1 15,17-2-1-15,-17 2-3 0,0 0-6 16,23-1 3-16,-23 1 1 0,0 0-8 16,18-2-7-16,-18 2-18 0,0 0-24 0,0 0-40 15,19-4-40-15,-19 4-48 0,0 0-48 16,10-8-136-16,-10 8-396 0,7-6-32 0</inkml:trace>
  <inkml:trace contextRef="#ctx0" brushRef="#br0" timeOffset="44475.09">12075 3972 2151 0,'0'0'-77'0,"0"0"25"0,0 0 23 0,0 0 11 15,0 0 12-15,0 0 11 0,0 0 17 16,0 0 7-16,0 0 4 0,0 0 12 0,0 0 0 16,0 0 13-16,0 0 9 0,0 0 4 15,0 0 17-15,40-2 6 0,-40 2 0 16,0 0 0-16,21 0-11 0,-21 0-4 0,0 0-6 15,29 2-10-15,-29-2-13 0,25 2 0 16,-10 0-4-16,-15-2-11 0,25 2-12 16,-25-2-24-16,30 0-42 0,-15 1-40 0,-15-1-41 15,27-1-42-15,-27 1-70 0,27-2-140 16,-11-2-312-16,-16 4 67 0</inkml:trace>
  <inkml:trace contextRef="#ctx0" brushRef="#br0" timeOffset="44943.77">12751 3766 2030 0,'0'0'-34'16,"0"0"17"-16,0 0-3 0,0 0 6 0,0 0 7 15,0 0 20-15,0 0 31 0,0 0 3 16,0 0 17-16,0 0 3 0,0 0 10 15,0 0-5-15,0 0 0 0,0 0 3 0,-8 46-3 16,8-46 1-16,-2 17 14 0,2-17-13 16,0 21 4-16,0-21 4 0,0 23-1 15,0-23 0-15,2 25-2 0,-4-9-6 0,2-16-6 16,2 25-4-16,0-7-3 0,-2-18-2 16,-2 28-8-16,2-12 0 0,2-2-1 0,-2-14 0 15,-2 27-5-15,2-27-6 0,2 24-3 16,-2-24-3-16,0 21-1 0,0-21-3 15,2 18-5-15,-2-18 0 0,0 16-6 0,0-16-12 16,0 0-29-16,0 17-40 0,0-17-69 16,2 8-59-16,-2-8-80 0,0 0-161 0,0 0-438 15,0 0-233-15</inkml:trace>
  <inkml:trace contextRef="#ctx0" brushRef="#br0" timeOffset="45599.98">13187 4031 2518 0,'0'0'-99'0,"0"0"19"15,0 0 20-15,0 0 15 0,0 0 20 16,0 0 7-16,0 0 24 0,0 0 17 16,0 0 19-16,0 0 14 0,0 0 5 0,0 0 6 15,0 0-11-15,0 0 4 0,31 3-1 16,-31-3-3-16,25 3 0 0,-14-1 1 16,-11-2-5-16,31 0-8 0,-19 2 2 0,-12-2-9 15,30 1 0-15,-30-1-5 0,29 3 1 16,-18-2-6-16,-11-1-1 0,22 2-2 0,-22-2-6 15,18 0 0-15,-18 0 0 0,18 2-4 16,-18-2-3-16,0 0 1 0,21 2-3 0,-21-2-20 16,0 0-28-16,0 0-30 0,19 1-46 15,-19-1-48-15,7 0-67 0,-7 0-165 16,0 0-303-16,12-7 48 0</inkml:trace>
  <inkml:trace contextRef="#ctx0" brushRef="#br0" timeOffset="47881.08">14773 3681 2009 0,'0'0'-56'0,"0"0"11"0,0 0 8 15,0 0 6-15,0 0 21 0,0 0 16 16,0 0 1-16,0 0 16 0,0 0 16 15,0 0-2-15,0 0 3 0,0 0 6 0,0 0 2 16,0 0 7-16,0 0-2 0,0 0 13 16,0 0 2-16,0 0 11 0,0 0 11 15,0 0-2-15,0 0 10 0,0 0-2 0,0 0 4 16,0 0-1-16,0 0 4 0,0 0-6 16,0 0 3-16,0 0 7 0,0 0-6 15,0 0-2-15,0 0-3 0,0 0-4 0,0 0-2 16,-2 43-5-16,2-43-5 0,2 18-7 15,-2-18-3-15,3 18-8 0,-3-18-2 0,4 18-10 16,-4-18-1-16,6 19-10 0,-6-19-1 16,6 18-7-16,-6-18-4 0,3 16 1 15,-3-16-4-15,9 14-17 0,-9-14-24 0,3 12-36 16,-3-12-50-16,0 0-57 0,4 20-54 16,-1-13-60-16,-3-7-133 0,0 0-170 0,-7 23-272 15,6-15-195-15</inkml:trace>
  <inkml:trace contextRef="#ctx0" brushRef="#br0" timeOffset="48865.39">14247 4131 2376 0,'0'0'-134'0,"0"0"28"0,0 0 12 0,0 0 13 16,0 0 12-16,0 0 20 0,0 0 18 15,0 0 11-15,0 0 20 0,0 0 7 0,0 0 9 16,0 0 4-16,0 0 3 0,0 0-1 16,0 0 12-16,0 0-2 0,0 0 10 15,0 0 6-15,0 0 3 0,0 0 4 0,0 0-3 16,47 8-3-16,-47-8-13 0,29 3 4 16,-12-3 8-16,2 1-6 0,0 2-2 15,0-3-5-15,6 1-4 0,-2-1-5 0,6 3 7 16,0-2-11-16,-2-1 6 0,3 2-12 15,-1 0 8-15,-2 0-2 0,4 0 2 0,-4-2 8 16,0 2-6-16,-1 0-4 0,-1-2 2 16,1 2 0-16,-2-2-4 0,0 1 0 15,-1 2 6-15,2-3-4 0,0 1 7 16,-2-1 4-16,2-1-9 0,-2 1-2 0,-2 0 1 16,3-3-7-16,-3 2 0 0,-1 1 0 15,3 0 11-15,-3-2 2 0,4 0 0 16,-3 0 0-16,0 0 6 0,0 0 1 0,1 0-4 15,-2 0-3-15,3 1-1 0,-1-2-4 16,0 2-1-16,-3-2-5 0,4 2 0 0,-2 1-1 16,0-3-1-16,-2 3-4 0,3-1 1 15,-4-1-3-15,-18 2 0 0,39 0-1 16,-21-2-1-16,0 2 2 0,-18 0 6 0,33 0 8 16,-14-2 6-16,0 4 5 0,-19-2 4 15,36 0 4-15,-18 0-5 0,0 2 0 0,1-2 2 16,-19 0 0-16,36 0-3 0,-18 2 1 15,-18-2-3-15,33 0-4 0,-18 0-5 0,-15 0-3 16,29-2 2-16,-15 4-7 0,-14-2-6 16,22 0-15-16,-22 0-23 0,20 0-34 15,-20 0-36-15,0 0-40 0,21 1-30 0,-21-1-31 16,6 4-36-16,-6-4-79 0,0 0-578 16,0 0-268-16</inkml:trace>
  <inkml:trace contextRef="#ctx0" brushRef="#br0" timeOffset="53193.18">382 4317 2321 0,'0'0'-135'0,"0"0"39"0,0 0 15 0,0 0 26 15,0 0 10-15,0 0 23 0,-9-14 4 0,9 14 8 16,0 0 2-16,0 0 3 0,0 0 7 16,0 0-1-16,0 0-7 0,0 0 6 15,0 0 13-15,0 0-8 0,0 0-2 0,0 0 5 16,0 0-8-16,0 0 2 0,0 0 3 15,0 0 1-15,0 0-8 0,19-17 6 16,-19 17 4-16,0 0-8 0,0 0-8 16,17-7 22-16,-17 7-15 0,0 0-1 0,21-6 0 15,-21 6 1-15,15-2 11 0,-15 2-12 16,0 0-3-16,20-2 2 0,-20 2-2 0,0 0 2 16,0 0 1-16,19 10 0 0,-19-10 2 15,0 0 4-15,9 13 4 0,-9-13-3 16,0 0 4-16,0 19-2 0,0-19 4 0,0 0-9 15,0 0 6-15,-11 25 0 0,11-25-3 16,-10 11-1-16,10-11 6 0,-9 12-2 0,9-12-5 16,-11 10 5-16,11-10-3 0,0 0 3 15,-11 10-6-15,11-10-1 0,0 0 3 16,-9 10 0-16,9-10-4 0,0 0-4 16,0 0 13-16,0 0-6 0,0 0 5 0,0 0-9 15,0 0 4-15,0 0 5 0,0 0-10 16,0 0 4-16,0 0 3 0,0 0-4 15,0 0-2-15,0 0 12 0,0 0-7 0,13 23 1 16,-13-23 6-16,0 0-9 0,12 13 9 16,-12-13 16-16,0 0-2 0,8 18-8 0,-8-18 13 15,3 10-8-15,-3-10 4 0,0 0 1 16,2 20 2-16,-2-20-6 0,0 0-4 16,0 19-2-16,0-19 7 0,0 0-10 15,-5 17 6-15,5-17 0 0,-8 12-7 0,8-12-1 16,-12 10 2-16,12-10-5 0,-13 7 3 15,13-7-7-15,-11 8-28 0,11-8-33 0,-14 7-37 16,14-7-38-16,0 0-62 0,-18 2-139 16,18-2-201-16,-11 0 285 0</inkml:trace>
  <inkml:trace contextRef="#ctx0" brushRef="#br0" timeOffset="53865.02">778 4292 1440 0,'0'0'-62'0,"0"0"7"15,0 0 5-15,0 0 9 0,0 0 7 16,0 0 10-16,0 0 13 0,0 0 15 0,0 0 10 15,0 0 10-15,0 0 6 0,0 0 1 16,0 0 2-16,0 0 9 0,0 0-1 16,0 0-9-16,0 0 8 0,0 0-12 0,-49 25 3 15,49-25 11-15,-12 14-18 0,12-14-6 16,-13 15 10-16,4-10-3 0,9-5-5 0,-12 15 2 16,12-15-11-16,-13 12 6 0,13-12 4 15,-12 11-4-15,12-11-2 0,-8 8 11 16,8-8-2-16,0 0 6 0,-11 9-4 15,11-9-4-15,0 0-2 0,0 0 10 0,0 0-10 16,0 0 0-16,0 0 11 0,0 0-12 16,0 0 1-16,0 0 6 0,0 0-4 15,0 0 8-15,0 0 3 0,0 0 3 0,0 0 17 16,0 0-1-16,0 0 11 0,0 0 1 16,0 0-14-16,0 0 4 0,0 0-8 0,0 0-9 15,0 0 2-15,0 0 3 0,0 0-8 16,0 0-1-16,0 0-8 0,0 0 7 15,31 14-11-15,-31-14-6 0,17 7 1 0,-17-7-2 16,17 10-1-16,-6-6 2 0,-11-4-6 16,16 9-10-16,-5-6-35 0,-11-3-20 15,20 8-25-15,-20-8-25 0,20 8-19 0,-8-4-29 16,-12-4-36-16,15 4-87 0,-15-4-329 16,18 2 181-16</inkml:trace>
  <inkml:trace contextRef="#ctx0" brushRef="#br0" timeOffset="54193.14">942 4263 1667 0,'4'-18'-52'0,"-4"18"16"0,0 0 15 0,0 0 18 15,0 0 22-15,0 0 7 0,0 0 6 0,0 0 5 16,0 0 4-16,0 0-5 0,0 0-3 15,7 47 15-15,-2-37-29 0,-5-10-1 16,8 21-31-16,-2-8-38 0,-6-13-50 16,6 21-73-16,-6-21-318 0,4 19 337 15</inkml:trace>
  <inkml:trace contextRef="#ctx0" brushRef="#br0" timeOffset="55130.54">300 4253 1303 0,'0'0'-66'0,"0"0"20"0,0 0 11 16,0 0 16-16,0 0 8 0,0 0 11 16,0 0 18-16,0 0 5 0,0 0 7 15,0 0-4-15,0 0-4 0,0 0-2 0,0 0 0 16,-30 42 1-16,30-42-7 0,-9 12 3 15,9-12 0-15,-13 14 1 0,13-14-8 16,-11 15-2-16,3-8 6 0,8-7 0 16,-13 14-2-16,13-14-4 0,-11 13 3 0,11-13 0 15,-14 13-5-15,14-13-3 0,-8 10 2 16,8-10-2-16,0 0-1 0,-13 13 3 0,13-13 0 16,0 0 4-16,-8 10-1 0,8-10 1 15,0 0 4-15,0 0 4 0,0 0 8 0,-9 15 15 16,9-15 10-16,0 0 7 0,0 0-8 15,-2 15 8-15,2-15-6 0,0 0-9 16,0 0 14-16,0 0-19 0,7 21-7 16,-7-21 4-16,0 0-9 0,10 12-2 0,-10-12-2 15,0 0-2-15,14 13-4 0,-14-13-4 16,9 10-4-16,-9-10-3 0,12 7-18 0,-12-7-9 16,11 8-18-16,-11-8-18 0,0 0-31 15,15 7-32-15,-15-7-48 0,0 0-369 16,14 4 277-16</inkml:trace>
  <inkml:trace contextRef="#ctx0" brushRef="#br0" timeOffset="55911.75">80 4372 1409 0,'0'0'-103'16,"0"0"15"-16,0 0 19 0,-6-15 11 15,6 15 16-15,0 0 8 0,0 0 7 16,0 0 13-16,0 0 6 0,0 0-2 16,0 0 1-16,0 0 7 0,0 0-2 0,0 0 1 15,0 0 4-15,0 0-1 0,0 0 8 16,0 0-5-16,10-21 8 0,-10 21-6 0,0 0-1 16,0 0 0-16,0 0-4 0,0 0 7 15,0 0-5-15,0 0 3 0,0 0-2 16,0 0 10-16,0 0 3 0,0 0 4 0,0 0-4 15,0 0 8-15,0 0-6 0,0 0 12 16,0 0-2-16,0 0 4 0,0 0-6 0,0 0 5 16,0 0-3-16,13 43-3 0,-13-43-3 15,0 0 6-15,0 18-6 0,0-18 0 16,0 0 0-16,0 0 2 0,-2 23 15 16,2-23-15-16,0 0 3 0,0 0 0 0,-7 19-3 15,7-19-6-15,0 0 9 0,-8 9-4 16,8-9-10-16,0 0 4 0,0 0 0 15,-14 11-4-15,14-11 8 0,0 0-4 0,0 0-1 16,0 0 5-16,0 0-12 0,0 0-1 16,0 0 5-16,0 0-5 0,0 0-1 0,-32-25 6 15,32 25-4-15,0 0 4 0,-6-13-3 16,6 13 1-16,0 0-2 0,0 0 0 16,0 0-1-16,-2-19-3 0,2 19-10 15,0 0 4-15,0 0-15 0,0 0-25 0,22-17-26 16,-22 17-38-16,13-7-66 0,-13 7-317 15,13-4 346-15</inkml:trace>
  <inkml:trace contextRef="#ctx0" brushRef="#br0" timeOffset="61036.38">14290 4719 774 0,'0'0'242'16,"0"0"-98"-16,0 0-38 0,0 0-28 0,0 0-26 16,0 0 4-16,0 0 0 0,0 0-1 15,0 0 7-15,0 0 18 0,0 0 4 0,0 0 10 16,0 0-8-16,0 0 10 0,0 0 4 15,0 0 5-15,0 0-4 0,0 0 0 16,0 0-5-16,0 0-9 0,0 0-7 0,0 0-6 16,0 0-8-16,4 31 1 0,-4-31-6 15,0 0 1-15,0 22-9 0,0-22 1 16,0 0 1-16,0 21 0 0,0-21-4 16,0 16-1-16,0-16-7 0,0 0-5 0,-2 16-1 15,2-16-4-15,0 0-3 0,0 0-2 16,0 0-3-16,0 21 4 0,0-21 11 15,0 0 6-15,0 0 2 0,0 0 0 0,0 0-2 16,-2 15-6-16,2-15 0 0,0 0-6 16,0 0-2-16,0 0-4 0,0 0-5 0,0 0 0 15,0 0-2-15,0 0-4 0,0 0 1 16,0 0 0-16,0 0 3 0,-2 18 6 0,2-18 2 16,0 0-1-16,0 0 1 0,0 0-2 15,0 0-3-15,0 0-3 0,0 0-3 16,0 0 1-16,0 0-5 0,0 0 1 0,0 0-3 15,0 0-3-15,11-52 2 0,-11 52-3 16,4-18 2-16,1 6-6 0,-5 12 2 0,9-21-1 16,-7 9-1-16,-2 12 1 0,4-22-3 15,-4 22-2-15,3-23 3 0,-1 11 0 16,-2 12-1-16,2-22-1 0,-2 22 0 0,0-24-1 16,0 24 1-16,0-20 1 0,0 20-1 15,2-20-2-15,-2 20-1 0,0-16 2 0,0 16-1 16,3-17 6-16,-3 17-6 0,0 0 0 15,0-24 3-15,0 24-3 0,0 0 0 16,5-18 1-16,-5 18-2 0,2-13 1 16,-2 13 1-16,0 0 0 0,4-18 0 0,-4 18-2 15,0 0 2-15,6-17 1 0,-6 17-2 16,0 0 0-16,7-16 1 0,-7 16-1 0,0 0 0 16,7-15-1-16,-7 15 2 0,8-8 0 15,-8 8 0-15,0 0 0 0,8-14 3 16,-8 14-2-16,0 0 0 0,8-14-1 0,-8 14 0 15,0 0-1-15,0 0 2 0,0 0-1 16,7-13 0-16,-7 13-2 0,0 0 1 0,0 0-1 16,0 0 2-16,0 0 0 0,0 0-3 15,10-12 1-15,-10 12-2 0,0 0 6 16,0 0-5-16,0 0 4 0,0 0-2 0,0 0 1 16,0 0 0-16,0 0 3 0,0 0-2 15,9-13 0-15,-9 13-1 0,0 0-1 0,0 0 3 16,0 0-2-16,0 0 1 0,0 0 0 15,10-11-2-15,-10 11 1 0,0 0 2 16,0 0-2-16,10-8-1 0,-10 8 1 0,0 0 5 16,0 0 0-16,0 0-5 0,13-9 2 15,-13 9-2-15,0 0 0 0,0 0 2 0,0 0-4 16,0 0 2-16,14-6-2 0,-14 6 1 16,0 0 0-16,0 0 0 0,0 0 3 15,18-2-2-15,-18 2 0 0,0 0 0 16,0 0 0-16,24 2 0 0,-24-2 0 0,0 0-1 15,27 0 2-15,-27 0 0 0,21 0-2 16,-21 0 1-16,26 0-2 0,-26 0 3 0,25 2 0 16,-25-2-3-16,25 0 0 0,-25 0 2 15,27 0 1-15,-14 0 5 0,-13 0-8 16,25 0 1-16,-25 0 1 0,27 0 0 0,-27 0 1 16,25-2-1-16,-25 2 2 0,25 0-1 15,-25 0-1-15,23 0-1 0,-23 0-1 0,26 0 1 16,-26 0 1-16,24 0 0 0,-24 0 1 15,23 0-3-15,-23 0 1 0,20 0 1 16,-20 0 0-16,24 0-1 0,-24 0 0 0,22 2 1 16,-22-2-3-16,20 2 3 0,-20-2-1 15,24 0 2-15,-24 0-3 0,23 2 2 0,-23-2 2 16,26 1-5-16,-14 2 3 0,-12-3 3 16,23 1-6-16,-23-1 4 0,26 2-1 15,-26-2-1-15,23 2 1 0,-23-2 0 0,22 2 0 16,-22-2 3-16,25 0-3 0,-25 0 0 15,23 2 0-15,-23-2 2 0,24 0-1 0,-24 0 1 16,22 0-3-16,-22 0 2 0,22-2-1 16,-22 2 0-16,21 0 2 0,-21 0-2 15,24 0 0-15,-24 0-1 0,20 0 1 16,-20 0-1-16,22-2 0 0,-22 2 2 0,20 0-4 16,-20 0 4-16,24 0-1 0,-24 0 0 15,23 0-1-15,-23 0-1 0,24-2 1 0,-24 2 2 16,21 0-2-16,-21 0 5 0,23 0-4 15,-23 0 0-15,19-2-1 0,-19 2-3 16,21 0 4-16,-21 0 1 0,21-1-3 0,-21 1 3 16,0 0-2-16,30 0 1 0,-30 0-1 15,19-3 7-15,-19 3-8 0,22 0 2 0,-22 0 0 16,18 0 0-16,-18 0-2 0,20-1 3 16,-20 1-3-16,21 0 1 0,-21 0 0 15,0 0 0-15,27 0-3 0,-27 0 4 0,21 0-2 16,-21 0 2-16,20 1 0 0,-20-1 0 15,18 0 1-15,-18 0-3 0,19 0 5 0,-19 0-2 16,22 0 2-16,-22 0-4 0,20-1 2 16,-20 1 0-16,24-2 1 0,-24 2 0 15,24-2-1-15,-24 2-1 0,23-4 0 0,-23 4 0 16,21-2 0-16,-21 2 0 0,19-2 0 16,-19 2-1-16,16-2-1 0,-16 2 0 0,0 0-31 15,24-1-37-15,-24 1-45 0,0 0-83 16,13 0-54-16,-13 0-130 0,0 0-196 15,0 0-302-15,0 0-248 0</inkml:trace>
  <inkml:trace contextRef="#ctx0" brushRef="#br0" timeOffset="62145.68">14263 4740 2594 0,'0'0'-92'0,"0"0"13"0,0 0 10 0,0 0 14 15,0 0 3-15,0 0 13 0,0 0 22 16,-11-9 21-16,11 9 16 0,0 0 30 0,0 0 6 15,0 0 5-15,0 0 10 0,0 0 5 16,0 0 7-16,0 0 7 0,0 0-1 0,0 0-5 16,0 0-7-16,0 0-5 0,0 0-10 15,0 0-9-15,0 0-5 0,0 0-1 16,0 0-8-16,0 0-5 0,0 0 3 16,0 0 3-16,0 0 4 0,0 0 2 0,0 0-5 15,0 0-6-15,-10-10-1 0,10 10-5 16,0 0-5-16,0 0-2 0,0 0-2 15,0 0-5-15,0 0-20 0,0 0-13 0,0 0-4 16,0 0-5-16,0 0-1 0,0 0 1 16,0 0 7-16,0 0-2 0,0 0 5 0,0 0 1 15,0 0 0-15,0 0 2 0,0 0 3 16,0 0 0-16,-26 4 7 0,26-4-5 16,0 0 8-16,0 0 11 0,0 0 14 0,0 0 8 15,0 0 6-15,0 0-2 0,0 0 3 16,0 0 2-16,0 0 3 0,0 0 9 0,0 0 1 15,-12-8 6-15,12 8-1 0,0 0 8 16,0 0 1-16,0 0-2 0,0 0 4 16,0 0-1-16,0 0-2 0,0 0 2 0,0 0-3 15,0 0-2-15,0 0-5 0,0 0-2 16,0 0 0-16,0 0-9 0,0 0-8 0,0 0-3 16,0 0-1-16,0 0-5 0,0 0-2 15,0 0-1-15,0 0-1 0,0 0 4 16,0 0 3-16,0 0 3 0,0 0 17 0,0 0 4 15,0 0-10-15,0 0-7 0,0 0-7 16,0 0 0-16,0 0 5 0,0 0-9 0,0 0-11 16,0 0 1-16,0 0 6 0,0 0-16 15,0 0 12-15,0 0-6 0,0 0 4 16,0 0-12-16,0 0-31 0,38 33-37 0,-33-26-58 16,-5-7-78-16,9 23-81 0,-4-12-144 15,1 4-191-15,-1-1 15 0,0 1-377 0,-3 0-422 16</inkml:trace>
  <inkml:trace contextRef="#ctx0" brushRef="#br0" timeOffset="63020.61">14672 4757 2787 0,'0'0'-166'0,"0"0"26"0,0 0 26 15,0 0 23-15,0 0 23 0,0 0 24 16,-11-15 9-16,11 15 20 0,0 0 16 0,0 0 26 16,0 0 14-16,0 0 12 0,0 0 19 15,0 0 10-15,0 0 15 0,0 0 12 16,0 0 3-16,0 0 9 0,0 0 8 0,0 0 3 15,0 0 5-15,0 0-4 0,0 0-7 16,0 0-11-16,0 0-14 0,0 0-8 0,0 0-8 16,0 0-11-16,0 0-10 0,0 0-6 15,0 0-7-15,2 53-4 0,-2-53-4 16,2 15-5-16,-2-15-4 0,0 0-4 0,2 21 2 16,-2-21-2-16,0 0-19 0,7 15-22 15,-7-15-40-15,0 0-50 0,5 15-58 16,-5-15-58-16,0 0-66 0,0 0-166 0,2 10-492 15,-2-10-361-15</inkml:trace>
  <inkml:trace contextRef="#ctx0" brushRef="#br0" timeOffset="63504.96">14911 4799 2708 0,'0'0'-130'0,"0"0"36"0,0 0 16 15,0 0 13-15,0 0 17 0,0 0 20 16,0 0 19-16,0 0 24 0,0 0 10 0,0 0 12 15,0 0-9-15,0 0-1 0,0 0-1 16,0 0-5-16,26 0-1 0,-26 0 4 16,0 0-6-16,21-2 6 0,-21 2 0 15,0 0-12-15,26 0-3 0,-26 0 3 0,18 2 0 16,-18-2-15-16,22 0-30 0,-22 0-28 16,21 0-32-16,-21 0-25 0,22 0-44 0,-22 0-73 15,20-2-365-15,-20 2 193 0</inkml:trace>
  <inkml:trace contextRef="#ctx0" brushRef="#br0" timeOffset="64161.2">15271 4743 1637 0,'0'0'-42'16,"5"-12"31"-16,-5 12 4 0,0 0 17 0,0 0 15 15,0 0 17-15,0 0 14 0,0 0 23 16,0 0-4-16,0 0 12 0,0 0-13 16,0 0-4-16,0 0-17 0,0 0-14 0,19-8 0 15,-19 8-15-15,0 0-12 0,0 0-6 16,19-4-18-16,-19 4 7 0,0 0-9 15,27 0-4-15,-27 0-1 0,19 0 0 16,-19 0-6-16,21 0 3 0,-21 0 3 0,21 4-3 16,-21-4 6-16,22 2-8 0,-22-2 4 0,16 6 12 15,-16-6-10-15,13 7 17 0,-13-7-12 16,0 0 5-16,11 12 11 0,-11-12 2 16,0 0 11-16,-4 19 13 0,4-19-4 0,0 0 16 15,-18 16-1-15,18-16 7 0,-12 14 10 16,12-14 0-16,-14 11 11 0,4-3-18 15,10-8-3-15,-13 12-2 0,13-12-4 0,-12 9-4 16,12-9-1-16,-8 11-1 0,8-11-4 16,-7 14 0-16,7-14-6 0,0 0-4 15,-4 21 8-15,4-21-16 0,0 0 6 0,6 22-4 16,-6-22-5-16,5 14 18 0,-5-14 0 16,8 15-3-16,-8-15-5 0,9 15-6 15,-9-15 3-15,8 18 5 0,-4-9-8 0,-4-9-2 16,8 21 0-16,0-8-3 0,-8-13-2 15,4 23 3-15,-2-12 3 0,-2-11-6 0,2 31 7 16,-2-17-2-16,0-14 3 0,-2 30-2 16,-2-17 5-16,2 3 7 0,-6-1-7 15,4-2 2-15,-2 2 1 0,-2-1 3 0,0-1-1 16,-1 0-2-16,0 0-1 0,-3 1-1 16,1-3-2-16,-1 1-1 0,-3-3-2 0,4-1-2 15,11-8-7-15,-24 15-20 0,12-9-29 16,12-6-52-16,-20 7-37 0,13-4-64 0,7-3-129 15,-18 0-481-15,18 0-120 0</inkml:trace>
  <inkml:trace contextRef="#ctx0" brushRef="#br0" timeOffset="64942.35">15510 4650 2265 0,'0'0'-96'0,"0"0"34"0,0 0 23 0,5-20-4 16,-5 20 9-16,0 0 2 0,0 0 5 15,0 0 0-15,0 0-1 0,0 0 7 16,14-10 8-16,-14 10-2 0,0 0-11 0,0 0 6 15,17-2 12-15,-17 2 2 0,0 0 4 16,0 0 12-16,21-2 13 0,-21 2 5 16,0 0 11-16,0 0-4 0,0 0 12 0,21 0 1 15,-21 0 6-15,0 0 8 0,0 0-2 16,0 0 2-16,0 0 8 0,16 9 3 16,-16-9-3-16,0 0-11 0,0 0 3 0,0 0-7 15,0 0 10-15,0 0-1 0,0 0 7 16,0 0 2-16,-22 35 7 0,22-35-1 15,0 0-2-15,-12 13-5 0,12-13-1 0,-9 9-10 16,9-9-6-16,0 0-3 0,-13 16-4 16,13-16 1-16,0 0-2 0,-8 13-7 15,8-13 9-15,-7 10-4 0,7-10 1 0,0 0 2 16,-8 12-11-16,8-12-2 0,0 0-2 16,0 0-3-16,-10 13-3 0,10-13-2 0,0 0 5 15,0 0-5-15,0 0-7 0,0 0 1 16,0 0 1-16,0 0-5 0,0 0-22 0,18 17-30 15,-18-17-45-15,0 0-51 0,24-4-51 16,-24 4-58-16,17-8-108 0,-7 4-585 16,-1-1-346-16</inkml:trace>
  <inkml:trace contextRef="#ctx0" brushRef="#br0" timeOffset="67567.14">16476 3889 2689 0,'0'0'-126'0,"0"0"22"0,0 0 21 15,14 26 8-15,-14-26 13 0,0 0 15 16,17 3 13-16,-17-3 23 0,0 0 18 16,26 5 4-16,-26-5 21 0,16 0 8 0,-16 0 19 15,20 0 10-15,-20 0 3 0,0 0 3 16,27-2 7-16,-27 2-9 0,20-3-8 15,-20 3-4-15,0 0-6 0,24-3-9 0,-24 3-6 16,16-4-2-16,-16 4-10 0,14-8 5 16,-14 8-8-16,13-7-3 0,-13 7-8 15,11-9 4-15,-11 9 0 0,8-14-1 0,-8 14 0 16,9-11 1-16,-9 11-7 0,8-16 4 16,-8 16-1-16,6-13 6 0,-6 13-5 0,0 0 4 15,6-19 2-15,-6 19 8 0,5-12 4 16,-5 12-1-16,0 0-3 0,0 0-2 15,3-20-3-15,-3 20-6 0,0 0 8 16,0 0-7-16,0 0-2 0,-10-22-2 0,10 22-3 16,0 0 7-16,-14-10 2 0,14 10-2 15,0 0 10-15,-15-4 2 0,15 4-3 0,0 0-4 16,0 0-1-16,-24-3 1 0,24 3 0 16,0 0 2-16,-20 3 7 0,20-3 2 15,0 0 5-15,-20 5-1 0,20-5-8 0,-14 6 7 16,14-6-1-16,-13 8-2 0,13-8 1 15,-13 9-4-15,13-9 1 0,-15 13 2 0,15-13-8 16,-14 14 0-16,8-7 3 0,6-7-1 16,-16 17 1-16,10-9-2 0,6-8-1 15,-14 17 1-15,7-7-3 0,7-10 1 0,-13 21-2 16,7-13 7-16,6-8-9 0,-11 20-1 16,7-11-3-16,4-9 2 0,-6 21 0 0,6-21-3 15,-7 20-2-15,5-9-3 0,2-11 2 16,-2 19-2-16,2-19 1 0,-2 19-1 0,2-19 1 15,0 19 0-15,0-19 2 0,0 19 5 16,0-19 2-16,0 0 0 0,4 23-1 16,-4-23 7-16,7 13 7 0,-7-13 4 0,8 13 4 15,-8-13-4-15,11 10-3 0,-11-10 0 16,14 10 15-16,-14-10-9 0,22 6 5 16,-22-6-8-16,25 3 0 0,-10 0-9 0,-15-3-1 15,27 0-7-15,-7 1-18 0,-2-2-11 16,2-2-31-16,-2 0-22 0,2-3-41 15,-3 0-48-15,1-1-54 0,4-3-63 0,-6-3-103 16,4 0-192-16,-3-7-60 0,1-2-317 16,-4-1-354-16</inkml:trace>
  <inkml:trace contextRef="#ctx0" brushRef="#br0" timeOffset="68301.45">16990 3423 2718 0,'0'0'-125'0,"0"0"22"0,0 0 18 0,0 0 21 16,0 0 11-16,0 0 12 0,0 0 31 16,0 0 20-16,0 0 16 0,0 0 14 0,0 0 9 15,0 0-9-15,0 0 13 0,0 0-12 16,0 0-5-16,0 0-3 0,0 0-2 16,50 0-3-16,-50 0-4 0,24 0-5 0,-24 0-1 15,23-2-7-15,-23 2-8 0,24 0-31 16,-24 0-29-16,25-1-30 0,-14 1-38 15,-11 0-51-15,0 0-134 0,27-3-300 0,-20 1 182 16</inkml:trace>
  <inkml:trace contextRef="#ctx0" brushRef="#br0" timeOffset="69473.25">17373 3277 1662 0,'0'0'-65'0,"0"0"13"0,0 0 13 0,0 0 4 16,0 0 2-16,0 0-3 0,0 0 2 16,0 0 5-16,0 0 5 0,0 0 5 0,0 0 5 15,0 0 7-15,0 0 12 0,0 0 14 16,0 0 16-16,0 0 9 0,0 0 4 15,0 0 17-15,0 0 2 0,0 0 4 0,0 0 13 16,0 0-6-16,0 0 2 0,0 0-6 16,0 0 3-16,0 0-11 0,0 0-4 15,0 0-11-15,0 0-5 0,0 0-6 16,0 0-6-16,0 0-8 0,0 0 3 0,0 0 4 16,0 0-7-16,0 0 5 0,34-25 5 15,-34 25 0-15,0 0-6 0,25-3 1 0,-25 3-6 16,18-1 0-16,-18 1-1 0,0 0-8 15,20 0 9-15,-20 0 17 0,0 0 8 16,0 0 5-16,0 0-2 0,16 11-5 0,-16-11-1 16,0 0-4-16,0 0-3 0,0 0-4 15,0 0 0-15,-26 32 9 0,26-32 4 0,-17 12 2 16,17-12-4-16,-15 12-8 0,7-7 2 16,8-5-7-16,-13 12-3 0,13-12-7 15,-13 11-2-15,13-11 1 0,-8 10-6 0,8-10 0 16,0 0-4-16,-5 15 0 0,5-15-6 15,0 0 5-15,0 0-4 0,0 0 1 16,18 25-2-16,-18-25 0 0,10 12-2 0,-1-5-1 16,-9-7 0-16,14 15-2 0,-5-5 1 15,0-1 1-15,-1 2 0 0,0 1-2 16,-2 0-2-16,3 2 3 0,-2-2-2 0,-7-12 3 16,8 27 1-16,-6-14-2 0,0 0 3 15,-2-13-2-15,-2 33 0 0,0-16 2 0,-2-2 0 16,-2 1 1-16,-1-1-1 0,-2 0 0 15,1-2-3-15,-2 1 2 0,1-1-1 16,-2-1-2-16,1-1 0 0,1 1-15 0,-1-3-24 16,-1 1-25-16,11-10-44 0,-17 13-38 15,9-7-48-15,8-6-63 0,-16 7-119 16,10-3-429-16,6-4-118 0</inkml:trace>
  <inkml:trace contextRef="#ctx0" brushRef="#br0" timeOffset="70395.09">17579 3267 2341 0,'0'0'-65'0,"0"0"31"0,0 0-2 0,0 0 10 16,0 0-3-16,0 0 14 0,0 0-3 16,0 0 9-16,0 0 7 0,0 0 16 0,0 0 21 15,0 0 15-15,0 0 8 0,0 0 13 16,0 0-27-16,0 0 9 0,0 0 3 15,0 0-9-15,0 0-4 0,0 0-6 16,0 0-3-16,0 0 8 0,0 0-13 0,0 0 3 16,-7 50-3-16,7-50 2 0,5 19-10 15,-5-19 2-15,4 17 2 0,-4-17-7 0,8 15-3 16,-8-15 3-16,6 16-1 0,-6-16 0 16,11 11-4-16,-11-11 5 0,8 10-6 15,-8-10 2-15,0 0 10 0,15 7-10 0,-15-7 18 16,0 0 3-16,0 0 1 0,0 0 0 15,19-2 1-15,-19 2-9 0,0 0 4 0,0 0-7 16,16-19 0-16,-16 19-4 0,4-13 1 16,-4 13 3-16,4-18 2 0,-4 18 2 15,4-14 5-15,-4 14-3 0,0 0 0 16,2-22-1-16,-2 22-4 0,0 0-5 0,2-14 1 16,-2 14-4-16,0 0-2 0,0 0-5 15,0 0-1-15,2-18 0 0,-2 18-1 0,0 0 1 16,0 0 1-16,0 0-3 0,0 0 3 15,0 0-5-15,0 0 4 0,0 0-5 16,0 0 1-16,0 0-1 0,0 0 1 0,0 0-1 16,0 0-3-16,10 40 4 0,-10-40-4 15,0 0 1-15,7 14 0 0,-7-14 1 0,0 0 1 16,9 9 1-16,-9-9-1 0,0 0-2 16,0 0 2-16,14 5 1 0,-14-5 1 15,0 0-2-15,0 0 2 0,0 0-5 0,0 0 2 16,35-13-2-16,-35 13 1 0,14-9 3 15,-6 1-1-15,-8 8-4 0,16-13 7 16,-8 6-3-16,-8 7 0 0,15-16 7 16,-9 7 5-16,-6 9 10 0,12-14 4 0,-12 14-2 15,12-15-1-15,-6 7-2 0,-6 8-2 16,10-14-4-16,-10 14 1 0,8-11-7 0,-8 11-1 16,7-11-22-16,-7 11-24 0,0 0-26 15,7-14-38-15,-7 14-45 0,0 0-51 0,0 0-59 16,0 0-131-16,6-9-534 0,-6 9-315 15</inkml:trace>
  <inkml:trace contextRef="#ctx0" brushRef="#br0" timeOffset="71051.27">17983 3310 2630 0,'0'0'-125'0,"0"0"39"16,0 0 25-16,4 17 30 0,-4-17 28 0,0 0 7 15,0 0 10-15,0 0 20 0,2 22-7 16,-2-22 8-16,0 0 9 0,0 19 0 0,0-19 2 15,0 0 0-15,0 21 3 0,0-21-2 16,2 16 6-16,-2-16-6 0,0 0 0 16,2 16-6-16,-2-16-2 0,0 0-4 0,0 18 1 15,0-18-7-15,0 0-2 0,0 0 8 16,2 17 2-16,-2-17 1 0,0 0 0 16,0 0 6-16,0 0-3 0,0 0 2 0,0 0-4 15,0 0-2-15,0 0-6 0,0 0-3 16,0 0 0-16,0 0-3 0,0 0-3 15,0 0-2-15,0 0-2 0,0 0-3 0,0 0 0 16,0 0-2-16,0 0 1 0,0 0-4 16,0 0 4-16,15-46-3 0,-15 46-1 15,7-13-7-15,-7 13 7 0,6-12-4 0,-6 12 1 16,0 0 0-16,8-15 5 0,-8 15-2 16,0 0 5-16,7-11-1 0,-7 11 4 0,0 0-8 15,0 0 2-15,0 0 0 0,10-12 2 16,-10 12-8-16,0 0 4 0,0 0 2 15,0 0-2-15,0 0 2 0,0 0 1 0,0 0 4 16,24 21 10-16,-24-21 4 0,6 11 8 16,-6-11 3-16,6 12 4 0,-6-12 0 15,6 15 1-15,-6-15-4 0,7 15-3 0,-7-15-1 16,9 18-3-16,-5-9-5 0,-4-9 2 16,6 17-9-16,-6-17 0 0,9 17-2 15,-9-17-1-15,8 17-7 0,-8-17-11 0,4 12-26 16,-4-12-31-16,0 0-46 0,11 16-80 15,-11-16-55-15,0 0-75 0,0 0-158 16,6 7-483-16,-6-7-382 0</inkml:trace>
  <inkml:trace contextRef="#ctx0" brushRef="#br0" timeOffset="71613.72">18311 3204 2737 0,'0'0'-119'15,"0"0"40"-15,0 0 18 0,0 0 26 0,0 0 24 16,0 0 32-16,0 0 31 0,0 0 15 16,0 0 10-16,0 0 4 0,-19-2 1 0,19 2-8 15,0 0-4-15,0 0-12 0,0 0-7 16,0 0-4-16,0 0-5 0,0 0-3 15,0 0-4-15,49-11-7 0,-49 11-1 16,22-4-5-16,-8 2-2 0,-14 2 2 0,31-6-8 16,-16 2-10-16,0 1-22 0,-15 3-24 15,26-4-51-15,-14 2-36 0,-12 2-40 16,21-6-63-16,-21 6-134 0,13-3-358 0,-13 3 10 16</inkml:trace>
  <inkml:trace contextRef="#ctx0" brushRef="#br0" timeOffset="72066.82">18353 3127 2073 0,'0'0'-51'0,"0"0"35"15,0 0 28-15,0 0 19 0,0 0 18 0,0 0 6 16,0 0 21-16,0 0 14 0,0 0 10 15,0 0 5-15,0 0 1 0,0 0-4 16,0 0-7-16,0 0 2 0,0 0-1 0,0 0-6 16,0 0-2-16,0 0-2 0,0 0-3 15,0 0-4-15,0 0-3 0,24 32-7 16,-24-32-8-16,0 19-7 0,0-19-2 0,0 19-6 16,0-19-6-16,2 20-4 0,-2-20-2 15,2 21-7-15,-2-21 0 0,2 21-2 0,-2-21-5 16,0 22-1-16,0-22 2 0,4 18-4 15,-4-18-2-15,2 18 3 0,-2-18 5 16,4 17 3-16,-4-17 2 0,2 13 2 16,-2-13 3-16,4 13 3 0,-4-13 5 0,0 0 5 15,5 18 4-15,-5-18-2 0,0 0 0 16,9 11-1-16,-9-11-1 0,0 0-9 16,14 6-1-16,-14-6-4 0,0 0-1 0,17 2-8 15,-17-2-1-15,0 0-2 0,22 0-9 16,-22 0-18-16,0 0-35 0,22-8-50 0,-22 8-55 15,18-7-98-15,-18 7-119 0,14-12-196 16,-7 2-60-16,-3 1-220 0,-4 9-182 16</inkml:trace>
  <inkml:trace contextRef="#ctx0" brushRef="#br0" timeOffset="74457.28">19302 3695 2464 0,'0'0'-71'0,"8"-13"11"0,-8 13 9 0,0 0 16 16,0 0 16-16,6-11 16 0,-6 11 17 15,0 0 23-15,0 0 3 0,0 0 15 0,0 0-15 16,0 0-2-16,0 0-8 0,6-14 0 16,-6 14-1-16,0 0-2 0,0 0-2 15,0 0 0-15,0 0-1 0,0 0 0 0,0 0-5 16,-48 3 9-16,48-3-6 0,-23 6-3 15,23-6 1-15,-26 3-4 0,26-3 0 16,-26 6-5-16,14-3 8 0,12-3-7 0,-23 9 2 16,12-4-1-16,11-5-4 0,-21 7 1 15,21-7 4-15,-14 12-3 0,14-12 5 0,-12 12-7 16,12-12-2-16,-4 13 4 0,4-13-2 16,0 0-6-16,0 17 5 0,0-17-2 0,0 0-2 15,14 19 0-15,-14-19 3 0,14 12-1 16,-4-7-10-16,1 3-12 0,-11-8 3 15,24 11 5-15,-12-5-2 0,4-3-1 0,-2 3-4 16,-14-6 5-16,27 10 13 0,-14-4-14 16,2-4 2-16,-1 3 9 0,2-1-3 15,-4 2-10-15,-12-6 11 0,24 10-1 0,-12-7 6 16,-12-3-8-16,19 10 8 0,-8-7 4 16,-11-3-5-16,19 13 1 0,-19-13 4 15,14 10 3-15,-7-1 8 0,-7-9-3 0,9 10 12 16,-9-10 5-16,8 14 12 0,-8-14-2 15,2 15 2-15,-2-15 3 0,0 0-1 0,2 17-4 16,-2-17 8-16,0 0 8 0,-6 19 1 16,6-19 3-16,-8 12 5 0,8-12 2 15,-16 7-2-15,16-7 4 0,-16 9-6 0,16-9-4 16,-24 7-7-16,12-4-6 0,-5 1-2 16,17-4-6-16,-32 3-9 0,13-3 4 0,2 0-9 15,17 0-1-15,-38 0-1 0,19 0-1 16,19 0-6-16,-36-1-1 0,19-3-3 15,0 2 1-15,17 2-1 0,-34-6-11 0,19 2-15 16,1 1-28-16,14 3-33 0,-26-12-46 16,18 8-41-16,8 4-46 0,-17-11-39 0,8 2-116 15,5 1-574-15,4 8-350 0</inkml:trace>
  <inkml:trace contextRef="#ctx0" brushRef="#br0" timeOffset="74894.77">19475 3831 2753 0,'0'0'-113'0,"0"0"26"0,0 0 28 16,0 0 29-16,0 0 19 0,0 0 24 16,0 0 20-16,0 0 18 0,0 0-5 0,0 0 10 15,0 0 10-15,17 3 7 0,-17-3 1 16,0 0 2-16,0 0-3 0,8 11-4 15,-8-11-2-15,0 0-9 0,6 15-1 0,-6-15-6 16,8 15-6-16,-8-15 0 0,6 17-4 16,-6-17 1-16,6 17 3 0,0-8 0 15,-6-9-7-15,6 20-1 0,-6-20-1 0,7 17-6 16,-7-17-5-16,4 15-4 0,-4-15-20 16,4 13-29-16,-4-13-36 0,0 0-54 0,11 14-47 15,-11-14-41-15,0 0-81 0,0 0-597 16,0 0-253-16</inkml:trace>
  <inkml:trace contextRef="#ctx0" brushRef="#br0" timeOffset="75207.22">19475 3598 2584 0,'0'0'-57'0,"0"0"41"16,0 0 37-16,0 0 27 0,0 0 21 16,-2-16 28-16,2 16 23 0,0 0 6 0,0 0-3 15,0 0-1-15,0 0-12 0,0 0-9 16,0 0-7-16,0 0-12 0,0 0-9 15,0 0-8-15,0 0-17 0,0 0-37 16,0 0-50-16,0 0-62 0,0 0-68 0,4-16-64 16,-4 16-140-16,0 0-511 0,0 0-260 15</inkml:trace>
  <inkml:trace contextRef="#ctx0" brushRef="#br0" timeOffset="75816.53">19603 3747 2556 0,'0'0'-122'16,"10"16"21"-16,-10-16 18 0,0 0 8 0,0 0 28 15,8 11 22-15,-8-11 12 0,0 0 5 16,8 13 17-16,-8-13 3 0,5 14 14 15,-5-14 6-15,4 14 16 0,-4-14-1 0,7 18 8 16,-7-18 10-16,4 20-3 16,0-10 6-16,-4-10 4 0,2 18-7 0,-2-18-4 15,6 19-3-15,-6-19-3 0,2 15-3 0,-2-15-7 16,5 13-3-16,-5-13-2 0,0 0-3 16,0 0-2-16,0 22-2 0,0-22 6 15,0 0 0-15,0 0 5 0,2 15 4 0,-2-15-2 16,0 0 1-16,0 0 0 0,0 0 2 15,0 0-8-15,0 0 0 0,0 0-8 0,0 0-3 16,0 0-3-16,0 0-7 0,0 0 3 16,0 0-7-16,0 0 1 0,0 0-4 15,0 0-4-15,0 0-4 0,0 0 0 0,10-51-1 16,-10 51 4-16,7-19-7 0,-3 6 3 16,-4 13-4-16,9-19 1 0,-9 19 2 0,8-18-1 15,-4 7 1-15,-4 11 3 0,6-13-6 16,-6 13 3-16,9-13-1 0,-9 13 1 15,7-11 0-15,-7 11-1 0,0 0 1 0,10-13 1 16,-10 13 5-16,0 0 0 0,13-6 11 16,-13 6 12-16,0 0 10 0,0 0 3 0,0 0 0 15,0 0-1-15,21 20 0 0,-21-20 1 16,8 16 1-16,-8-16-2 0,9 20 1 16,-5-9-2-16,2 4-4 0,0-4-6 0,-2 2 0 15,2 3 2-15,0-2-9 0,0 0-4 16,-2 0-2-16,0-1 0 0,2 1-3 0,-6-14-7 15,11 22-13-15,-9-15-29 0,3 3-36 16,-5-10-45-16,8 16-55 0,-4-11-57 16,-4-5-53-16,0 0-130 0,7 8-570 0,-7-8-431 15</inkml:trace>
  <inkml:trace contextRef="#ctx0" brushRef="#br0" timeOffset="76441.52">20134 3587 2868 0,'0'0'-136'0,"0"0"27"15,0 0 13-15,0 0 24 0,0 0 14 16,0 0 20-16,0 0 30 0,0 0 28 16,0 0 6-16,0 0 14 0,0 0 8 0,0 0 8 15,0 0 9-15,0 0 2 0,0 0-3 16,0 0-4-16,-30 34-1 0,30-34-3 15,-4 18 0-15,4-18-8 0,-2 17-10 0,2-17 2 16,-5 21-2-16,5-21-6 0,-4 22 4 16,4-8-9-16,0-14 0 0,-4 25 1 0,4-25-3 15,-3 28-3-15,3-15 1 0,0-13 1 16,0 27-2-16,0-12 3 0,0-15 6 16,3 27 2-16,-1-12 1 0,0 1 4 15,-2-16 0-15,4 26 2 0,-1-10 7 0,1-3-4 16,0 0 2-16,-4-13-3 0,10 27-3 15,-6-16 0-15,2 2-5 0,-6-13 0 0,12 26 3 16,-6-17 4-16,0 3 0 0,0-1 2 16,1 0-2-16,-7-11-3 0,15 21 1 15,-9-11-6-15,3-1 3 0,-9-9-6 0,12 16-4 16,-6-8 4-16,4 0 2 0,-2 3-4 16,-8-11 1-16,14 15-4 0,-5-10 4 0,-9-5-2 15,13 13-5-15,-13-13 1 0,14 14-4 16,-7-9 0-16,-7-5-5 0,12 10 4 15,-12-10-15-15,13 9-26 0,-13-9-40 0,11 9-63 16,-11-9-82-16,0 0-87 0,14 4-197 16,-14-4-98-16,0 0-290 0,0 0-248 0</inkml:trace>
  <inkml:trace contextRef="#ctx0" brushRef="#br0" timeOffset="79019.48">20659 3715 2431 0,'0'0'-191'0,"0"0"28"16,0 0 28-16,0 0 23 0,0 0 35 0,0 0 16 15,0 0 33-15,0 0 13 0,0 0 31 16,0 0 3-16,0 0 14 0,0 0 5 0,-2-23 1 16,2 23 12-16,0 0-14 0,0 0-3 15,0 0 1-15,0 0-7 0,0 0 5 16,0 0 4-16,0 0 15 0,0 0 1 0,0 0 10 16,0 0-12-16,0 0 5 0,0 0 0 15,0 0 4-15,0 0 2 0,0 0-5 0,0 0-1 16,0 0-3-16,-16 40 0 15,16-40-7-15,-4 18-1 0,4-18-6 0,-6 20-2 16,6-20-3-16,-6 21 0 0,4-10-4 0,2-11-3 16,-2 25-3-16,2-25-3 0,-3 25-1 15,3-25 0-15,3 23 0 0,-3-23-2 16,4 21-4-16,0-10-3 0,-4-11-1 16,6 20-2-16,-2-11 8 0,-4-9-7 0,8 17 0 15,-8-17-2-15,10 16-1 0,-10-16 2 16,8 10-5-16,-8-10 2 0,8 8-5 0,-8-8 6 15,0 0-1-15,13 8 3 0,-13-8 3 16,0 0-5-16,0 0 0 0,0 0-3 16,0 0 0-16,0 0 2 0,21-21 1 0,-21 21-5 15,9-14-1-15,-9 14 3 0,6-17-3 16,-6 17 4-16,6-19-3 0,-6 19-1 16,6-21 1-16,-4 10 4 0,-2 11 3 0,4-19 11 15,-4 19 9-15,6-20 1 0,-6 20-1 16,2-14-2-16,-2 14-6 0,4-16 2 0,-4 16-9 15,0 0 0-15,0 0-1 0,-2-21 1 16,2 21-6-16,0 0 3 0,0 0-2 0,0 0 1 16,0 0 4-16,0 0-2 0,0 0 1 15,0 0-5-15,0 0 2 0,0 0 2 0,0 0-6 16,-28 32 1-16,28-32 1 0,-4 18 1 16,4-18-3-16,0 0-1 0,0 25-1 15,0-25 1-15,0 0-2 0,4 23 4 16,-4-23-1-16,8 14-1 0,-8-14-3 0,10 13 1 15,-10-13 3-15,14 9 0 0,-14-9-4 16,16 10 0-16,-16-10 2 0,18 7 1 16,-18-7-3-16,21 6 0 0,-21-6-1 0,18 4 4 15,-18-4 1-15,22 0 4 0,-22 0 0 16,19 0 5-16,-19 0 1 0,19-4 1 0,-19 4 5 16,19-4 2-16,-19 4 7 0,15-8 4 15,-15 8 5-15,13-9 3 0,-13 9 1 16,10-11-5-16,-10 11-3 0,10-16-4 0,-10 16-1 15,5-16-6-15,-5 16-1 0,4-18-4 16,-4 18-1-16,0-21-3 0,0 21 0 0,-4-23-1 16,4 23-2-16,-7-23-2 0,7 23-1 15,-6-25 0-15,2 12 1 0,-2 1-6 0,6 12-7 16,-6-21-11-16,6 21-14 0,-7-18-15 16,7 18-12-16,-7-18-21 0,7 18-27 15,-4-12-28-15,4 12-45 0,0 0-35 0,-4-16-65 16,4 16-135-16,-4-6-451 0,4 6-218 15</inkml:trace>
  <inkml:trace contextRef="#ctx0" brushRef="#br0" timeOffset="80222.48">21175 3987 2467 0,'0'0'-120'15,"0"0"16"-15,0 0 22 0,0 0 16 0,0 0 13 16,0 0 15-16,0-34 13 0,0 34 12 15,0 0 14-15,0 0-4 0,-15-19 10 16,15 19 7-16,-12-10-3 0,12 10 0 0,-16-9 15 16,16 9-1-16,-16-8 18 0,16 8 7 15,-17-5 4-15,17 5-3 0,-20-4 4 0,20 4 2 16,0 0-3-16,-26 0-4 0,26 0-1 16,0 0-13-16,-26 7 6 0,26-7-4 15,-15 12-8-15,15-12-1 0,-11 13-5 0,11-13-2 16,-4 16-2-16,4-16-5 0,-2 19 8 15,2-19-10-15,2 18 0 0,-2-18 0 16,4 22-3-16,-4-22-4 0,7 19 0 16,-1-12-4-16,-6-7 9 0,11 15-7 0,-11-15 4 15,12 14-3-15,-12-14 2 0,16 11 0 16,-16-11-4-16,14 8 1 0,-14-8 3 0,10 5 0 16,-10-5 2-16,0 0 0 0,22 3-2 15,-22-3-9-15,0 0 9 0,0 0-5 16,23-5-1-16,-23 5 5 0,0 0-3 0,14-13-5 15,-14 13 8-15,12-10-2 0,-12 10 3 16,10-17 3-16,-10 17 4 0,8-18 0 0,-4 8 6 16,-4 10 4-16,7-25 3 0,-3 12-8 15,-2-3-6-15,-2 16 3 0,5-28-1 16,-3 11 2-16,-2 2-3 0,0 15-3 0,2-33 3 16,-2 18-3-16,0 15-3 0,0-29-1 15,-2 14-1-15,2 15 0 0,-4-30-2 0,1 17-1 16,3 13 2-16,-4-27-3 0,0 13-1 15,4 14-1-15,-9-26 0 0,7 15 3 16,2 11 1-16,-8-24-4 0,4 13 0 0,4 11 0 16,-6-21 5-16,6 21-6 0,-10-19 2 15,10 19-1-15,-8-19-1 0,8 19-1 0,-4-18 0 16,4 18-2-16,-6-16-2 0,6 16-2 16,-4-16-3-16,4 16-1 0,0 0 1 15,-5-16 0-15,5 16 1 0,0 0 2 0,-4-18 2 16,4 18 1-16,0 0 1 0,0 0 5 15,-2-17-2-15,2 17-6 0,0 0 1 0,0 0 4 16,0 0-1-16,0 0-1 0,0 0 2 16,0 0-2-16,0 0-1 0,0 0 7 15,0 0-2-15,0 0-2 0,0 0-3 16,0 0 0-16,0 0 6 0,0 0-6 0,0 0 6 16,0 0 5-16,0 0-9 0,0 0 3 15,-2 49 3-15,2-49-3 0,0 24 5 0,0-24-6 16,4 20 4-16,-4-20-3 0,4 25 6 15,-1-12-1-15,-1 1 3 0,2 1 4 16,-4-15 9-16,6 29 4 0,-4-14 12 0,2-2 2 16,-2 2 5-16,-2-15-4 0,6 27 0 15,-3-15-4-15,2 1-2 0,-5-13-2 0,6 26 1 16,-4-14-2-16,-2-12-2 0,6 20-2 16,-2-8-4-16,-4-12 1 0,8 20-4 15,-3-11-1-15,-5-9-3 0,11 20-2 0,-11-20 2 16,8 16-4-16,-4-6-3 0,-4-10 1 15,9 13-2-15,-3-5 3 0,-2-3-4 0,-4-5 1 16,6 16-5-16,-1-10-10 0,-5-6-27 16,0 0-41-16,11 14-54 0,-7-8-44 0,-4-6-74 15,0 0-162-15,8 8-439 0,-8-8-193 16</inkml:trace>
  <inkml:trace contextRef="#ctx0" brushRef="#br0" timeOffset="80722.42">21336 3753 2463 0,'0'0'-90'0,"0"0"38"16,0 0 12-16,0 0 13 0,0 0 10 0,0 0 14 15,0 0 22-15,0 0 1 0,0 0 12 16,0 0 7-16,0 0 16 0,0 0-2 16,0 0 6-16,0 0-7 0,0 0 6 15,42-11-5-15,-42 11 12 0,21-4 0 0,-21 4 7 16,26-4 1-16,-26 4-3 0,28-4-6 15,-16 2-1-15,-12 2-11 0,25-1-7 0,-25 1-13 16,26-3-28-16,-14 2-30 0,-12 1-34 16,22 0-30-16,-22 0-42 0,18-2-40 0,-18 2-71 15,0 0-140-15,14-3-301 0,-14 3 73 16</inkml:trace>
  <inkml:trace contextRef="#ctx0" brushRef="#br0" timeOffset="81097.42">21445 3691 2004 0,'0'0'-25'0,"0"0"21"15,0 0 11-15,0 0 1 0,0 0 25 16,0 0 20-16,0 0 7 0,0 0 1 16,0 0 4-16,0 0 14 0,0 0 3 0,0 0 12 15,0 0 4-15,0 0 0 0,0 0-5 16,0 0-5-16,0 0-3 0,-2 30-2 15,2-30-8-15,0 0-7 0,2 25-4 0,-2-25-4 16,2 20-1-16,-2-20-13 0,4 23-4 16,-2-11-5-16,-2-12 0 0,4 22-3 0,-2-11-9 15,-2-11 3-15,4 26-1 0,-2-15-3 16,-2-11 5-16,4 18 2 0,-4-18 3 16,4 18 8-16,-4-18 3 0,4 17 6 15,-4-17 5-15,7 14-1 0,-7-14 0 0,6 12-2 16,-6-12-1-16,9 10-6 0,-9-10-6 15,0 0-2-15,15 9-5 0,-15-9-1 16,12 3-8-16,-12-3-1 0,0 0-15 0,28-2-17 16,-28 2-37-16,18-7-37 0,-6-1-52 15,0 0-65-15,1-1-64 0,-3-1-123 0,-1-1-162 16,2 1-297-16,-5 1-192 0</inkml:trace>
  <inkml:trace contextRef="#ctx0" brushRef="#br0" timeOffset="81550.5">21877 3831 2432 0,'0'0'-47'0,"0"0"32"0,0 0-5 16,0 0 17-16,0 0 29 0,0 0 18 15,0 0 35-15,0 0 6 0,0 0 11 0,0 0-14 16,0 0-2-16,0 0-10 0,5 17-7 16,-5-17-5-16,0 0-2 0,27-2-16 15,-27 2 2-15,24 0-5 0,-24 0-7 16,23-1 0-16,-23 1-4 0,26 0-4 0,-26 0-7 16,22-3-10-16,-22 3-12 0,24 0-18 15,-24 0-26-15,21-1-6 0,-21 1-14 0,22 0-11 16,-22 0-9-16,18-2-7 0,-18 2-21 15,0 0-14-15,24 0-29 0,-24 0-60 0,0 0-473 16,17-2 53-16</inkml:trace>
  <inkml:trace contextRef="#ctx0" brushRef="#br0" timeOffset="82066.11">21962 3784 2020 0,'0'0'-32'0,"18"-27"26"0,-18 27 12 16,0 0 4-16,0 0 15 0,0 0 20 15,0 0 8-15,0 0 21 0,0 0 7 0,0 0 8 16,0 0 5-16,0 0 0 0,0 0-4 15,0 0 6-15,0 0-2 0,0 0 4 16,0 0-3-16,0 0-3 0,0 0-5 0,0 0-1 16,0 0 3-16,18 32-3 0,-18-32-3 15,0 0-5-15,4 21 1 0,-4-21-8 16,7 17-7-16,-7-17-6 0,6 19-6 0,-4-8-2 16,-2-11-8-16,7 22-3 0,-3-9-4 15,-4-13-6-15,6 23 0 0,-3-11-3 0,-3-12-2 16,4 23-3-16,0-14-1 0,-4-9-3 15,4 20-3-15,-4-20-12 0,6 19-20 16,-6-19-40-16,6 16-57 0,-6-16-60 0,10 13-64 16,-10-13-119-16,4 10-193 0,-4-10-302 15,4 5-201-15</inkml:trace>
  <inkml:trace contextRef="#ctx0" brushRef="#br0" timeOffset="83589.75">22229 4285 2414 0,'0'0'-101'0,"0"0"42"0,0 0 31 15,0 0 21-15,0 0 8 0,0 0 8 16,0 0 2-16,0 0 14 0,0 0 17 15,0 0 15-15,0 0 14 0,0 0 0 0,0 0 3 16,0 0 4-16,0 0 3 0,0 0-8 16,0 0-7-16,0 0-3 0,17-46-8 15,-17 46-4-15,4-15-8 0,-4 15-1 0,7-22-8 16,-7 22 0-16,6-24-10 0,-2 11 1 16,0-2-1-16,0-1-5 0,-2 0-2 0,2 0-1 15,2-2-2-15,-2 3-5 0,0-4 3 16,0 2-4-16,-2 1-1 0,2 0 2 15,0-2-2-15,-4 18-2 0,7-32 1 0,-3 15-4 16,-2 0 0-16,2 2 4 0,-2-3-4 16,3 3 3-16,-3-2-1 0,-2 17-4 15,6-32-1-15,-3 17 2 0,1 1-1 0,0-1-1 16,-4 15 3-16,6-29-4 0,0 14-4 16,-2 1 5-16,1 1-4 0,-5 13 1 0,11-24 1 15,-7 12 0-15,-4 12-5 0,8-19 3 16,-2 8-2-16,-6 11 6 0,11-18-3 0,-11 18-3 15,11-15 3-15,-11 15 0 0,8-15 1 16,-8 15-3-16,9-12-2 0,-9 12 4 16,10-11-7-16,-10 11 5 0,11-8 1 0,-11 8-2 15,0 0 2-15,15-7-2 0,-15 7 0 16,0 0 2-16,0 0-2 0,21-2 7 16,-21 2-3-16,0 0 0 0,0 0 2 15,0 0-2-15,21 15 5 0,-21-15-6 0,8 12-5 16,-8-12 9-16,9 13-2 0,-9-13 3 15,4 15-1-15,-4-15 1 0,2 17 6 0,-2-17 12 16,0 19-1-16,0-19 2 0,-2 20 5 16,2-20 3-16,-6 16 0 0,6-16-8 15,-7 18 3-15,7-18-1 0,-10 15-3 0,2-8 1 16,8-7-3-16,-16 14-4 0,16-14-3 16,-16 11 7-16,5-4-6 0,11-7 2 0,-17 9-4 15,17-9 3-15,-19 9-3 0,19-9-3 16,-15 6 0-16,15-6 0 0,-15 4 0 0,15-4 4 15,0 0-7-15,-18 4 4 0,18-4-1 16,0 0-2-16,0 0 0 0,0 0-3 16,0 0-3-16,-24-4-3 0,24 4-6 0,0 0-2 15,0 0-5-15,0 0-3 0,0 0 1 16,0 0-1-16,0 0-3 0,0 0 2 0,0 0-1 16,28-35 2-16,-28 35 3 0,16-5 3 15,-16 5 0-15,0 0 2 0,24-2 1 16,-24 2 1-16,17-2 2 0,-17 2 0 15,0 0 0-15,23 2 3 0,-23-2 0 0,17 6 4 16,-17-6-2-16,17 9 1 0,-8-3 2 16,-9-6 1-16,12 11-4 0,-3-3 2 15,-9-8 1-15,10 17 2 0,-6-8 3 0,-4-9 6 16,7 18 9-16,-7-18 15 0,2 19 6 16,-2-19 8-16,0 18 2 0,0-18 1 0,-7 18 0 15,7-18 8-15,-6 17-5 0,6-17 1 16,-13 15-4-16,13-15-5 0,-14 14 2 0,14-14-11 15,-18 11-4-15,18-11-6 0,-16 7-10 16,16-7-22-16,-17 8-37 0,17-8-49 16,-21 4-61-16,21-4-57 0,-21 2-69 0,21-2-127 15,-24-3-475-15,12-1-251 0</inkml:trace>
  <inkml:trace contextRef="#ctx0" brushRef="#br0" timeOffset="84386.56">22714 3485 2530 0,'0'0'-119'0,"0"0"26"0,0 0 18 16,0 0 13-16,0 0 23 0,0 0 15 0,0 0 21 15,0 0 13-15,0 0 15 0,0 0 16 16,0 0 8-16,0 0 12 0,0 0 11 16,0 0-1-16,0 0 8 0,0 0-11 15,0 0 4-15,0 0-6 0,0 0 5 0,0 0 0 16,0 0 0-16,29 38-1 0,-29-38-4 16,7 15 6-16,-7-15 0 0,8 15 4 15,-4-3-2-15,-4-12-3 0,11 20-1 0,-4-7-3 16,-1-1-1-16,2 3-6 0,0-1-5 15,1 0-4-15,0 2-4 0,-3-3-7 16,2 4-3-16,-1-1-2 0,-1-1-1 0,0 1-3 16,-1-2 3-16,-1 2 4 0,-2-1-2 15,0 2-3-15,-2-17-2 0,3 29-2 0,-6-13-4 16,1 2-5-16,-2-2-5 0,-3 0-20 16,1-1-37-16,0 1-41 0,-3 1-59 15,3 1-58-15,-4-4-55 0,-2 4-133 0,4-5-569 16,-4 4-390-16</inkml:trace>
  <inkml:trace contextRef="#ctx0" brushRef="#br0" timeOffset="87964.43">30763 3346 2769 0,'0'0'-188'0,"0"0"15"0,0 0 15 0,-19-5 15 15,19 5 11-15,0 0 11 0,0 0 7 16,0 0 11-16,0 0 13 0,-21 0 10 0,21 0 2 16,0 0-5-16,0 0-9 0,0 0-20 15,-21-2-45-15,21 2-156 0,0 0 101 16</inkml:trace>
  <inkml:trace contextRef="#ctx0" brushRef="#br0" timeOffset="89011.23">30684 3336 880 0,'0'0'38'0,"0"0"27"0,0 0 9 16,0 0 6-16,0 0 16 0,0 0 5 0,0 0 5 15,0 0 28-15,0 0-9 0,0 0-4 16,0 0-6-16,0 0 13 0,0 0 3 16,0 0-3-16,0 0-1 0,0 0-4 0,0 0-6 15,0 0 6-15,-2 23-9 0,2-23-2 16,0 0-6-16,0 0-8 0,2 23-11 0,-2-23-6 16,0 0-11-16,2 23-8 0,-2-23-3 15,2 18-6-15,-2-18-8 0,3 19-1 16,-3-19-6-16,2 21-4 0,-2-21-5 15,2 21 0-15,-2-21-4 0,0 21-3 0,0-21 1 16,2 23-2-16,-2-23-3 0,0 21 3 16,0-21-4-16,0 21 3 0,0-21-2 15,0 23 0-15,0-23-2 0,0 21 0 0,0-21-2 16,-2 23-1-16,2-23-1 0,2 23-2 16,-2-23 1-16,0 21-3 0,0-21-2 0,0 22 3 15,3-10-7-15,-3-12 9 0,2 24-7 16,-2-24-1-16,0 26 2 0,2-15-1 15,-2-11-1-15,2 22-1 0,-2-22 2 0,2 25-1 16,-2-11 0-16,0-14-2 0,2 23 3 16,0-10-2-16,-2-13-1 0,2 23 1 15,-2-23 2-15,2 22-4 0,0-10 2 0,-2-12 2 16,3 23-6-16,-3-23 5 0,4 23-4 16,-2-12 3-16,-2-11-2 0,4 23 2 15,-2-12-2-15,-2-11 4 0,4 24-5 0,-2-13 1 16,-2-11 1-16,5 23 1 0,-3-13-2 15,-2-10 1-15,7 25-2 0,-5-15 1 0,-2-10 3 16,2 23-5-16,0-9 4 0,-2-14-1 16,4 26-4-16,-2-12 5 0,-2-14-5 15,2 24 4-15,0-8-2 0,-2-16 1 0,4 25 3 16,-2-12-3-16,-2-13 0 0,2 27 1 16,0-16-2-16,0 4 3 0,-2-15-3 15,3 25 1-15,0-12 0 0,-3-13 1 16,2 25-2-16,-2-11 0 0,0-14 1 0,4 25 0 15,-4-11-3-15,0-14 4 0,2 25 1 16,0-12-1-16,-2-13-2 0,4 28 3 0,-4-15-2 16,0-13 0-16,2 23 2 0,-2-23-1 15,0 22-2-15,0-22 1 0,0 21 0 0,2-9 0 16,-2-12 0-16,2 20 1 0,-2-20-2 16,2 21 1-16,-2-21 1 0,5 21 1 15,-5-21-4-15,2 21 4 0,0-9-2 0,-2-12 2 16,4 21-2-16,-4-21 2 0,4 21 0 15,-4-21 0-15,2 19-2 0,1-8 3 16,-3-11-3-16,2 19 3 0,-2-19-4 0,0 19 5 16,0-19-5-16,2 20 2 0,-2-20 2 15,2 19-3-15,-2-19 0 0,2 18 2 16,-2-18-1-16,0 19-2 0,0-19 2 0,2 23-20 16,-2-23 4-16,3 24 2 0,-3-24-1 15,0 24 4-15,0-12-1 0,0-12 2 16,2 26 1-16,-2-26-2 0,0 26 6 0,2-14 1 15,-2-12 9-15,2 24 12 0,0-11 5 16,-2-13 3-16,2 22 0 0,-2-22-2 0,0 27 1 16,2-13-2-16,-2-14-1 0,2 26-2 15,-2-12-1-15,2 1-1 0,-2-15-5 16,4 28 1-16,-2-13-1 0,-2-15-3 0,0 26 0 16,0-12 0-16,0-14 2 0,4 25-1 15,-2-11 0-15,-2-14 9 0,4 21-7 16,-2-10 1-16,-2-11 1 0,2 21-1 0,-2-21-2 15,4 17 1-15,-4-17-2 0,6 19-2 16,-6-19 0-16,4 15-1 0,-4-15 1 0,4 17-3 16,-4-17-1-16,6 18-2 0,-6-18 1 15,5 15-2-15,-5-15-10 0,4 15-18 16,-4-15-31-16,4 13-48 0,-4-13-61 0,0 0-53 16,5 14-104-16,-5-14-192 0,0 0-467 15,0 0-442-15</inkml:trace>
  <inkml:trace contextRef="#ctx0" brushRef="#br0" timeOffset="90917.34">29123 4561 2835 0,'0'0'-114'0,"0"0"45"15,0 0 22-15,0 0 17 0,0 0 21 0,0 0 27 16,52-10 16-16,-52 10 16 0,21-1 8 15,-21 1 9-15,28-3 5 0,-14 3 9 0,8 0 8 16,-22 0 6-16,40 0 2 16,-21 0-2-16,7 0-1 0,-3 0-1 0,2 0-8 15,0 0-3-15,5 0-10 0,-2 0-8 0,1 0-3 16,1 0-11-16,2-1-5 0,-2-2-4 16,-1 3-4-16,1-1-4 0,0-1 1 15,-1 0-7-15,-1 0 3 0,1 2-1 0,1-2-4 16,0 1-1-16,-3-1-4 0,0-1 0 15,1 2-2-15,-1 1 1 0,1-4 7 16,-5 2 4-16,3 2 2 0,-3-2 3 16,-2 0 5-16,3 0 1 0,-1 1 8 0,-2-2 2 15,2 1 0-15,-1 2-3 0,-2-2-4 16,2 1-4-16,-1 1-5 0,1-3-13 0,-2 3 7 16,4-1-3-16,-1 1-4 0,0 0-4 15,0-2 0-15,1 2-4 0,-3 0 2 0,2 0-2 16,0 0-4-16,1 2 6 0,-1-2-6 15,-2-2 4-15,0 2 1 0,3 2-5 16,-1-4-1-16,2 4 0 0,-4-2 3 0,3 0-7 16,-3 0 1-16,2 0 0 0,-2 0 3 15,1 0-5-15,-2-2 1 0,2 4 2 16,-1-2-3-16,0 0 6 0,0 0-6 16,1 1-2-16,-2-1 2 0,0 0-12 0,1 3 10 15,-2-3 0-15,2 0-4 0,-2 0 6 16,0 1 4-16,0-1-8 0,3-1 1 0,-22 1 0 15,36 1 2-15,-18-1-2 0,1 0 2 16,-1 0 1-16,-18 0-7 0,34 0 0 0,-16 0 6 16,-18 0-1-16,32 0-4 0,-13-1 2 15,-19 1 1-15,34 0 0 0,-19 0-2 16,2-3 2-16,-17 3 2 0,33 0-5 0,-17-1 0 16,-16 1 2-16,27-2 0 0,-27 2-2 15,30 0 3-15,-18-2 0 0,-12 2-1 16,34-2 3-16,-18 2 2 0,-16 0-7 0,33-4 3 15,-16 4-1-15,0-3 1 0,-17 3-3 16,34-1 1-16,-18-1 1 0,2 1 1 16,-18 1-4-16,33-3 2 0,-15 2 6 0,-2-1-6 15,-16 2-2-15,34-2 4 0,-17 2-1 16,0-2-2-16,-17 2 0 0,29 0 3 16,-13-2-7-16,-16 2-7 0,29 0-5 0,-29 0-9 15,26-2-22-15,-26 2-26 0,20-4-43 16,-20 4-47-16,22-1-65 0,-16-4-77 0,-6 5-179 15,0 0-131-15,6-8-320 0,-6 8-352 16</inkml:trace>
  <inkml:trace contextRef="#ctx0" brushRef="#br0" timeOffset="91886.04">29783 3492 2723 0,'0'0'-124'0,"0"0"25"0,0 0 19 0,0 0 16 16,0 0 30-16,0 0 22 0,0 0 21 16,0 0 28-16,-18-15 24 0,18 15 9 0,0 0 2 15,0 0 2-15,0 0-18 0,0 0 7 16,-22 26-14-16,22-26-10 0,-9 15 2 15,9-15-7-15,-11 18-3 0,5-7 1 16,0 1-14-16,-3-1 7 0,1 1-2 16,0-1-3-16,1 2-2 0,-2 1-2 0,3-1-3 15,-2-2-3-15,2 2 1 0,6-13-7 0,-12 24-16 16,8-14-47-16,4-10-38 0,-8 16-42 16,8-16-57-16,-8 14-139 0,6-8-384 15,2-6 18-15</inkml:trace>
  <inkml:trace contextRef="#ctx0" brushRef="#br0" timeOffset="92307.86">29571 3482 2084 0,'0'0'-40'0,"0"0"22"16,0 0 14-16,0 0 39 0,0 0 33 0,0 0 30 15,0 0 32-15,0 0 4 0,0 0 6 16,0 0 4-16,32 23 1 0,-32-23 1 0,11 12-3 16,-11-12-7-16,12 15-7 0,-6-6-8 15,-6-9-8-15,16 22-13 0,-10-10-16 16,2 0-4-16,0 2-11 0,1-1 0 0,2 0-12 16,-1 2-14-16,3 0-14 0,-3-1-25 15,1-1-36-15,0 1-32 0,-1-1-43 16,0 3-56-16,2-4-57 0,-2 0-97 15,-4 0-205-15,1-1-339 0,-7-11-214 0</inkml:trace>
  <inkml:trace contextRef="#ctx0" brushRef="#br0" timeOffset="93354.73">29906 5267 2532 0,'0'0'-68'0,"0"0"45"0,0 0 5 15,0 0 18-15,0 0 26 0,0 0 18 0,0 0 10 16,0 0 14-16,0 0 16 0,0 0 21 16,0 0 7-16,0 0 3 0,0 0-3 0,0 0-9 15,0 0 0-15,0 0-2 0,0 0-8 16,0 0-1-16,-22 39-6 0,22-39-3 16,-12 21-9-16,6-10-6 0,-1 2-7 0,0-1-9 15,-1 1-5-15,2 2-3 0,-2-1-5 16,1 1-7-16,-2-1 2 0,1-1-5 15,0 0-3-15,1 0-3 0,-1 0-4 0,2 0-9 16,6-13-15-16,-12 20-28 0,8-11-29 16,4-9-39-16,-8 16-47 0,8-16-47 15,-6 13-45-15,6-13-75 0,0 0-663 0,-6 12-429 16</inkml:trace>
  <inkml:trace contextRef="#ctx0" brushRef="#br0" timeOffset="93667.18">29730 5351 2928 0,'0'0'-77'0,"0"0"23"0,0 0 19 0,0 0 22 16,0 0 31-16,0 0 24 0,0 0 28 15,0 0 22-15,0 0 20 0,0 0 10 0,0 0 6 16,0 0 1-16,0 0 1 0,0 0-11 16,0 0-7-16,35 31-9 0,-25-22-10 15,-10-9-12-15,14 18-4 0,-5-7-11 0,1 0-8 16,-1-1-6-16,-1 1-7 0,1 1-6 16,1-1-12-16,-2 0-16 0,2 2-18 15,0-2-30-15,-2 0-36 0,0 0-41 0,3 1-56 16,-2-3-42-16,-1 1-54 0,-8-10-124 15,13 15-573-15,-5-10-402 0</inkml:trace>
  <inkml:trace contextRef="#ctx0" brushRef="#br0" timeOffset="94510.85">30833 4559 2878 0,'0'0'-39'0,"0"0"27"0,0 0 15 0,0 0-8 16,0 0 2-16,0 0-5 0,0 0 11 15,0 0 6-15,0 0-3 0,0 0 1 0,0 0 2 16,0 0-6-16,0 0-34 0,0 0-36 16,0 0-62-16,0 0-98 0,0 0-208 15,0 0-186-15,0 0 158 0</inkml:trace>
  <inkml:trace contextRef="#ctx0" brushRef="#br0" timeOffset="94792.1">30327 4940 1647 0,'0'0'-205'0,"0"0"-262"0,-13 7 370 0</inkml:trace>
  <inkml:trace contextRef="#ctx0" brushRef="#br0" timeOffset="95073.33">30086 5229 1360 0,'-11'9'46'0,"11"-9"29"0,-9 8-6 15,9-8-14-15,0 0-23 0,-8 11-49 16,8-11-41-16,0 0-76 0,0 0-157 16,-8 13-83-16,8-13 120 0</inkml:trace>
  <inkml:trace contextRef="#ctx0" brushRef="#br0" timeOffset="95229.53">29941 5420 1056 0,'0'0'33'0,"-10"8"-4"0,10-8-26 0,-8 10-63 16,8-10-107-16,0 0-128 0,-11 11 93 16</inkml:trace>
  <inkml:trace contextRef="#ctx0" brushRef="#br0" timeOffset="96479.51">29727 3578 896 0,'0'0'36'16,"0"0"2"-16,0 0-15 0,0 0-8 15,0 0-7-15,0 0-2 0,0 0-3 0,0 0 3 16,0 0 3-16,0 0-2 0,0 0 5 16,0 0 1-16,0 0-3 0,0 0-3 15,0 0-7-15,0 0-10 0,0 0-28 16,0 0-29-16,0 0-74 0,0 0-136 0,0 0 90 16</inkml:trace>
  <inkml:trace contextRef="#ctx0" brushRef="#br0" timeOffset="96666.93">29789 3656 975 0,'9'10'100'16,"-9"-10"-12"-16,0 0-6 0,0 0-4 0,12 9-14 16,-12-9-6-16,0 0 0 0,11 7-4 15,-11-7-12-15,0 0-16 0,13 6-32 16,-13-6-36-16,0 0-64 0,14 7-99 0,-14-7-208 15,11 7 131-15</inkml:trace>
  <inkml:trace contextRef="#ctx0" brushRef="#br0" timeOffset="96823.18">29951 3827 1273 0,'0'0'44'0,"0"0"-7"0,4 12 3 0,-4-12-23 15,0 0-5-15,0 0-7 0,10 11-13 16,-10-11-23-16,0 0-45 0,0 0-81 16,0 0-221-16,14 7 118 0</inkml:trace>
  <inkml:trace contextRef="#ctx0" brushRef="#br0" timeOffset="96979.45">30102 3930 1282 0,'9'8'129'0,"-9"-8"-12"0,0 0-13 16,0 0-9-16,12 9-15 0,-12-9-4 16,0 0-17-16,0 0-26 0,11 8-37 15,-11-8-38-15,0 0-44 0,0 0-77 16,15 4-133-16,-15-4-154 0,8 0 394 0</inkml:trace>
  <inkml:trace contextRef="#ctx0" brushRef="#br0" timeOffset="97104.45">30234 4033 1261 0,'10'8'-26'0,"-10"-8"5"16,0 0-19-16,0 0-29 0,16 5-61 0,-16-5-192 16,0 0 104-16</inkml:trace>
  <inkml:trace contextRef="#ctx0" brushRef="#br0" timeOffset="97276.28">30355 4100 950 0,'0'0'84'0,"12"11"8"0,-12-11-11 15,0 0-1-15,8 7-14 0,-8-7-6 16,0 0-9-16,0 0-2 0,11 10-14 16,-11-10-8-16,0 0-20 0,0 0-19 0,0 0-38 15,15 10-52-15,-15-10-111 0,0 0-181 16,10 9 124-16</inkml:trace>
  <inkml:trace contextRef="#ctx0" brushRef="#br0" timeOffset="97416.93">30494 4220 1167 0,'10'11'124'16,"-10"-11"10"-16,0 0-1 0,9 10-24 0,-9-10-13 15,0 0-26-15,0 0-15 0,11 9-27 16,-11-9-30-16,0 0-35 0,0 0-54 15,0 0-93-15,13 6-332 0,-13-6 308 16</inkml:trace>
  <inkml:trace contextRef="#ctx0" brushRef="#br0" timeOffset="97588.8">30619 4343 1508 0,'0'0'40'16,"0"0"9"-16,6 12-14 0,-6-12-3 15,0 0 12-15,0 0-19 0,0 0 6 16,7 11-3-16,-7-11-5 0,0 0-15 16,0 0-6-16,0 0-20 0,12 10-20 0,-12-10-32 15,0 0-55-15,0 0-115 0,16 6-194 16,-16-6 412-16</inkml:trace>
  <inkml:trace contextRef="#ctx0" brushRef="#br0" timeOffset="97744.98">30731 4439 1311 0,'0'0'166'16,"6"9"24"-16,-6-9-11 0,0 0-24 0,0 0-49 15,0 0-41-15,0 0-46 0,0 0-46 16,0 0-49-16,16 5-62 0,-16-5-143 16,0 0-255-16,0 0 281 0</inkml:trace>
  <inkml:trace contextRef="#ctx0" brushRef="#br0" timeOffset="106103.77">30636 3046 539 0,'0'0'160'0,"0"0"-1"0,0 0-20 0,0 0-13 16,0 0 2-16,0 0-11 0,0 0-6 15,0 0-11-15,0 0 10 0,0 0-15 16,0 0 0-16,0 0-15 0,0 0-5 0,0 0 0 16,0 0-15-16,0 0-9 0,0 0-3 15,0 0-6-15,0 0-1 0,0 0-4 0,0 0-5 16,0 0 3-16,0 0 0 0,0 0-2 16,0 0 4-16,0 0 2 0,0 0 14 15,0 0 12-15,0 0 6 0,0 0 6 16,0 0 2-16,0 0 7 0,0 0-5 0,0 0-2 15,0 0-5-15,0 0-4 0,0 0-1 16,0 0-2-16,0 0-1 0,0 0-5 16,0 0 1-16,0 0-3 0,0 0-2 0,0 0 3 15,0 0-3-15,0 0-4 0,0 0-2 16,0 0-1-16,0 0-5 0,0 0-3 0,0 0-5 16,0 0-3-16,0 0-1 0,0 0 0 15,0 0 1-15,0 0 3 0,0 0-1 0,0 0-2 16,0 0 0-16,0 0 9 0,0 0-5 15,0 0 5-15,24-2 3 0,-24 2-4 16,0 0 4-16,0 0 5 0,0 0 15 16,6 13-12-16,-6-13-3 0,0 0 0 0,0 0-5 15,8 16-3-15,-8-16 2 0,0 0-12 16,4 12-5-16,-4-12 8 0,0 0-4 16,4 14 0-16,-4-14-4 0,0 0 1 0,0 0-4 15,6 18-4-15,-6-18 5 0,0 0 4 16,0 0-28-16,5 13 3 0,-5-13 2 0,0 0-5 15,0 0 2-15,4 13 0 0,-4-13 0 16,0 0 2-16,0 0-8 0,0 0 5 16,5 14 4-16,-5-14-2 0,0 0-1 0,0 0-1 15,0 0 4-15,2 15-6 0,-2-15-1 16,0 0 1-16,0 0 7 0,0 0-8 0,6 13 2 16,-6-13-1-16,0 0 5 0,0 0-2 15,0 0-2-15,0 0 0 0,0 0 7 16,2 16-5-16,-2-16 0 0,0 0 0 15,0 0 1-15,0 0-1 0,0 0 1 0,0 0-4 16,0 0 6-16,0 19 1 0,0-19 2 16,0 0-4-16,0 0 3 0,0 0 5 0,0 0 3 15,4 17-1-15,-4-17-1 0,0 0-3 16,0 0 1-16,0 0 0 0,0 0 0 16,0 0-6-16,0 19 3 0,0-19-3 0,0 0-1 15,0 0 0-15,0 0-1 0,0 0-1 16,2 15 1-16,-2-15-4 0,0 0 5 0,0 0-2 15,0 0 1-15,0 0 0 0,0 0 0 16,0 0-4-16,0 0 5 0,0 0-5 16,-2 23 3-16,2-23-2 0,0 0 1 0,0 0-4 15,0 0 4-15,0 0-3 0,0 0 5 16,0 17-4-16,0-17 0 0,0 0 2 0,0 0-1 16,0 0 0-16,0 0 1 0,-2 19-3 15,2-19 3-15,0 0 0 0,0 0-1 16,0 0 1-16,0 0-2 0,-4 17 0 0,4-17 1 15,0 0 0-15,0 0 1 0,0 0-1 16,0 0 2-16,0 0-7 0,0 18 7 0,0-18 0 16,0 0 0-16,0 0-5 0,0 0 2 15,0 0-1-15,0 0 3 0,0 0-2 16,0 0 1-16,0 0 0 0,0 19 5 16,0-19-7-16,0 0 6 0,0 0-4 0,0 0 2 15,0 0 1-15,0 0 4 0,0 0-1 16,0 0-1-16,2 18-3 0,-2-18 1 0,0 0 0 15,0 0-3-15,0 0 3 0,0 0-2 16,0 0 0-16,-2 19-8 0,2-19-4 16,0 0-25-16,0 0-30 0,0 0-28 0,0 0-40 15,0 0-47-15,0 0-72 0,2 21-52 16,-2-21-89-16,-6 4-166 0,6-4-78 0,0 0-347 16,0 0-438-16</inkml:trace>
  <inkml:trace contextRef="#ctx0" brushRef="#br0" timeOffset="107150.57">30670 3092 2825 0,'0'0'-148'0,"0"0"30"16,0 0 17-16,0 0 13 0,0 0 23 15,0 0 11-15,0 0 23 0,0 0 34 0,0 0 14 16,0 0 14-16,0 0 13 0,4-15 9 16,-4 15-1-16,0 0 9 0,0 0 5 15,0 0 8-15,0 0 10 0,0 0 8 0,0 0 6 16,0 0 6-16,0 0 0 0,0 0-1 16,0 0 5-16,0 0 0 0,0 0 4 15,0 0-2-15,0 0 3 0,0 0-8 0,0 0-1 16,0 0-6-16,0 0-6 0,0 0 9 15,0 0-10-15,0 0-7 0,0 0 17 16,0 0-6-16,0 0-17 0,0 0-9 16,0 0-6-16,-22 46-5 0,22-46-10 0,-6 18 1 15,2-6-5-15,4-12-3 0,-4 21-5 16,4-21 2-16,-6 21-4 0,1-10-5 0,5-11 0 16,-6 21-5-16,2-10-1 0,4-11 0 15,-6 19-7-15,6-19 0 0,-7 20 1 0,7-20-3 16,-6 19 0-16,6-19 0 0,-5 14-4 15,5-14 9-15,-6 14-11 0,6-14 0 16,0 0 1-16,-4 15-2 0,4-15 1 0,0 0-1 16,0 0 1-16,-4 16 4 0,4-16-9 15,0 0 5-15,0 0 1 0,0 0-1 0,0 0-3 16,0 0-5-16,0 0-1 0,0 0 3 16,0 0-10-16,0 0 5 0,0 0 7 15,0 0-2-15,0 0-10 0,27-36 3 16,-20 24-10-16,-7 12-4 0,10-25 4 0,-3 12 8 15,-3 1-3-15,2-1 0 0,-6 13 3 16,10-23 5-16,-5 12-6 0,-5 11 0 16,9-21-2-16,-3 11 3 0,-6 10 4 0,6-19-4 15,-6 19 4-15,6-14 0 0,-6 14 1 16,6-16 2-16,-6 16-1 0,5-16-1 0,-5 16 1 16,7-11-4-16,-7 11 4 0,0 0-3 15,8-15 2-15,-8 15 4 0,0 0-4 0,0 0 4 16,4-17-5-16,-4 17 5 0,0 0-11 15,0 0 9-15,4-14 2 0,-4 14-9 16,0 0 10-16,0 0-7 0,0 0 5 0,7-13 4 16,-7 13-9-16,0 0 2 0,0 0 8 15,0 0-2-15,0 0-11 0,0 0 8 16,0 0-4-16,0 0 6 0,8-14-6 16,-8 14-1-16,0 0 6 0,0 0-6 0,0 0 4 15,0 0-4-15,0 0 3 0,0 0 0 16,0 0-2-16,0 0 9 0,0 0 6 0,0 0-2 15,0 0-4-15,0 0 4 0,0 0-11 16,0 0 10-16,0 48 0 0,0-48 4 16,2 20-2-16,-2-20-1 0,4 21-3 0,-2-10 0 15,-2-11-1-15,7 25 1 0,0-12-2 16,-7-13-1-16,8 23 2 0,-4-12-4 0,2 2 1 16,-6-13-1-16,10 23-22 0,-4-13-45 15,-6-10-73-15,10 19-118 0,-10-19-189 0,8 14-189 16,-6-7 18-16,-2-7-372 0,0 0-453 15</inkml:trace>
  <inkml:trace contextRef="#ctx0" brushRef="#br0" timeOffset="108400.51">29943 3579 2955 0,'0'0'-125'0,"0"0"-13"16,0 0-46-16,0 0-170 0,0 0-324 15,0 0 80-15</inkml:trace>
  <inkml:trace contextRef="#ctx0" brushRef="#br0" timeOffset="108791.06">29846 3502 1972 0,'0'0'37'0,"0"0"15"0,0 0 2 0,0 0-18 16,0 0-6-16,0 0-11 0,0 0-22 0,0 0-13 15,0 0-20-15,0 0-30 0,0 0-28 16,0 0-59-16,0 0-100 0,0 0-256 15,0 0 317-15</inkml:trace>
  <inkml:trace contextRef="#ctx0" brushRef="#br0" timeOffset="108947.31">29967 3517 1462 0,'0'0'83'0,"25"-2"4"0,-25 2-16 0,0 0-29 16,0 0-29-16,0 0-25 0,17-6-14 15,-17 6-19-15,0 0-23 0,0 0-36 16,19-4-62-16,-19 4-269 0,13-2 411 0</inkml:trace>
  <inkml:trace contextRef="#ctx0" brushRef="#br0" timeOffset="109072.29">30171 3509 1190 0,'0'0'21'16,"0"0"36"-16,0 0-2 0,16 4 0 0,-16-4-3 15,0 0-13-15,0 0-14 0,0 0-11 16,0 0-34-16,0 0-30 0,21-2-56 16,-21 2-70-16,0 0-202 0,0 0 118 15</inkml:trace>
  <inkml:trace contextRef="#ctx0" brushRef="#br0" timeOffset="109197.31">30302 3520 1202 0,'0'0'82'16,"0"0"0"-16,0 0-10 0,16 7 3 15,-16-7-4-15,0 0-5 0,0 0-19 0,0 0-8 16,0 0-17-16,19 0-29 0,-19 0-31 16,0 0-63-16,0 0-56 0,0 0-314 15,22-7 365-15</inkml:trace>
  <inkml:trace contextRef="#ctx0" brushRef="#br0" timeOffset="109337.89">30418 3517 1329 0,'0'0'13'0,"21"1"23"0,-21-1 19 15,0 0-4-15,0 0-3 0,0 0-3 16,0 0 7-16,0 0-27 0,0 0-22 0,0 0-26 16,23-3-37-16,-23 3-50 0,0 0-70 15,0 0-239-15,0 0 132 0</inkml:trace>
  <inkml:trace contextRef="#ctx0" brushRef="#br0" timeOffset="109462.93">30539 3515 1287 0,'0'0'62'0,"0"0"7"0,16 2-5 16,-16-2-8-16,0 0 3 0,0 0-7 16,0 0-32-16,0 0-19 0,20 1-24 0,-20-1-27 15,0 0-41-15,0 0-83 0,0 0-260 16,23-1 414-16</inkml:trace>
  <inkml:trace contextRef="#ctx0" brushRef="#br0" timeOffset="109619.14">30674 3509 1263 0,'23'-2'86'0,"-23"2"24"0,0 0 15 0,0 0-17 15,0 0-14-15,0 0-21 0,0 0-24 16,0 0-51-16,0 0-38 0,15-5-57 16,-15 5-95-16,0 0-317 0,0 0 319 15</inkml:trace>
  <inkml:trace contextRef="#ctx0" brushRef="#br0" timeOffset="110525.3">30998 3444 1474 0,'0'0'-14'0,"0"0"16"15,0 0 10-15,0 0 2 0,0 0 11 0,0 0 17 16,0 0 3-16,0 0 4 0,0 0 1 16,0 0-13-16,0 0 8 0,0 0 4 15,0 0 14-15,0 0 6 0,0 0 15 16,0 0-2-16,0 0 33 0,0 0-8 0,0 0-2 16,0 0-12-16,0 0-4 0,0 0-9 15,-9 40-10-15,9-40-1 0,0 0-13 16,-8 25-6-16,8-25-3 0,-2 18-2 0,2-18-6 15,-2 16-4-15,2-16-8 0,0 17 4 16,0-17-11-16,0 0 5 0,0 0-6 0,2 24-1 16,-2-24-3-16,0 0 1 0,2 13-2 15,-2-13-11-15,0 0-9 0,0 0 2 16,17 4-1-16,-17-4-10 0,0 0 1 0,0 0 0 16,0 0 4-16,23-19-1 0,-23 19 15 15,11-12 7-15,-11 12 8 0,8-13 4 16,-8 13 3-16,6-11-2 0,-6 11 8 0,0 0-2 15,9-12-5-15,-9 12-5 0,0 0-3 16,0 0-1-16,9-11-7 0,-9 11 2 16,0 0-2-16,0 0-5 0,0 0-2 0,0 0-6 15,0 0 0-15,0 0-3 0,0 0-4 16,0 0-3-16,0 0-2 0,0 0-4 0,22 20-5 16,-22-20-7-16,0 0-7 0,16 4-6 15,-16-4 6-15,0 0-2 0,16 4 3 16,-16-4 9-16,0 0 3 0,0 0 11 0,0 0 2 15,28-10 12-15,-28 10 11 0,9-7 9 16,-9 7 3-16,0 0 13 0,10-16-1 16,-10 16 0-16,4-13 3 0,-4 13-3 0,0 0-2 15,2-21-2-15,-2 21-5 0,0 0-6 16,2-19-12-16,-2 19-22 0,0 0-21 16,0-17-25-16,0 17-20 0,0 0-38 0,0 0-39 15,2-11-38-15,-2 11-74 0,0 0-505 16,0 0-74-16</inkml:trace>
  <inkml:trace contextRef="#ctx0" brushRef="#br0" timeOffset="111290.87">31307 3509 2271 0,'0'0'-66'0,"0"0"12"0,0 0-2 15,0 0 13-15,0 0 21 0,0 0-9 0,0 0 14 16,0 0 12-16,0 0 10 0,0 0 16 16,0 0 15-16,0 0 1 0,0 0 10 0,0 0-9 15,0 0 2-15,0 0 12 0,0 0-7 16,0 0 1-16,0 0 0 0,0 0-4 15,-39 14 4-15,39-14-3 0,-10 9-2 16,10-9-6-16,0 0-8 0,-10 15 4 16,10-15-12-16,-5 12 3 0,5-12-3 0,0 0-2 15,-2 20-4-15,2-20 0 0,0 0-3 16,0 0 0-16,2 19 2 0,-2-19 2 0,0 0 8 16,0 0 46-16,0 0-16 0,0 0 2 15,7 14-7-15,-7-14-5 0,0 0-7 0,0 0-4 16,0 0-6-16,0 0-7 0,0 0-3 15,0 0-12-15,0 0 5 0,0 0-8 16,42-21 2-16,-42 21 3 0,8-7 2 16,-8 7 8-16,0 0 10 0,16-14 13 0,-16 14 10 15,8-10 3-15,-8 10 8 0,0 0-5 16,8-14-8-16,-8 14-1 0,7-14-5 16,-7 14-6-16,0 0-1 0,4-21-9 0,-4 21 2 15,2-16-7-15,-2 16-2 0,2-18-1 16,-2 18-5-16,0-21 2 0,0 21-3 0,0-22-4 15,0 22 1-15,0-20 3 0,0 20-1 16,0-21-4-16,0 21-2 0,0-19 0 16,0 19 4-16,0-19-5 0,0 19-1 0,0 0 0 15,-2-23-1-15,2 23 0 0,0 0-2 16,-2-19-2-16,2 19 4 0,0 0-2 16,0 0 1-16,2-17-2 0,-2 17 3 0,0 0-2 15,0 0 2-15,0 0-3 0,0 0 1 16,0 0 0-16,0 0 1 0,0 0-1 15,0 0-2-15,0 0 4 0,0 0 0 0,0 0 0 16,0 0 6-16,0 0 12 0,0 0 4 16,0 0 8-16,0 0 3 0,0 0 4 0,0 0 0 15,0 0-4-15,0 0 1 0,-11 53-4 16,11-53 0-16,5 26-5 0,-3-8-2 16,0-3-1-16,0 2-9 0,0 2-31 15,2 0-47-15,-2 0-67 0,5 6-72 0,-5-4-132 16,5 4-259-16,-3-3-297 0,2 4-269 15</inkml:trace>
  <inkml:trace contextRef="#ctx0" brushRef="#br0" timeOffset="112431.42">29737 3760 2661 0,'0'0'6'0,"0"0"19"0,0 0-2 0,0 0 1 16,0 0-10-16,0 0 5 0,0 0 2 16,0 0-7-16,18 31-1 0,-18-31 3 0,0 0-10 15,6 14 3-15,-6-14-2 0,0 0-3 16,0 0-3-16,4 18-8 0,-4-18-9 15,0 0-46-15,5 16-39 0,-5-16-46 0,0 0-78 16,5 14-496-16,-5-14 15 0</inkml:trace>
  <inkml:trace contextRef="#ctx0" brushRef="#br0" timeOffset="112603.29">29761 4001 2150 0,'0'0'25'0,"0"0"11"0,0 0-4 0,-4 16 1 16,4-16-10-16,0 0-14 0,0 0-12 16,0 0-18-16,-2 20-21 0,2-20-24 0,0 0-36 15,0 9-47-15,0-9-104 0,0 0-284 16,2 13 280-16</inkml:trace>
  <inkml:trace contextRef="#ctx0" brushRef="#br0" timeOffset="112712.64">29763 4150 1464 0,'0'0'-74'16,"-4"16"1"-16,4-16-30 0,0 0-77 15,0 0-160-15,-2 10 108 0</inkml:trace>
  <inkml:trace contextRef="#ctx0" brushRef="#br0" timeOffset="112868.92">29787 4279 988 0,'0'0'117'0,"0"0"23"0,-2 16-24 16,2-16-13-16,0 0-27 0,0 0-32 15,0 0-19-15,2 19-19 0,-2-19-16 16,0 0-18-16,0 0-16 0,4 14-25 0,-4-14-39 16,0 0-79-16,0 0-197 0,2 18 123 15</inkml:trace>
  <inkml:trace contextRef="#ctx0" brushRef="#br0" timeOffset="113009.56">29808 4445 1322 0,'-4'19'230'0,"4"-19"22"0,0 0-25 16,0 0-29-16,0 0-30 0,0 0-36 0,0 0-50 16,0 0-66-16,-2 17-71 0,2-17-91 15,0 0-196-15,0 0-316 0,0 0 110 16</inkml:trace>
  <inkml:trace contextRef="#ctx0" brushRef="#br0" timeOffset="114025.05">29759 4703 1890 0,'0'0'5'0,"0"0"14"0,0 0-4 0,0 0-2 16,-36-5-1-16,36 5-4 0,0 0 4 15,0 0 5-15,0 0 7 0,-25 11 7 0,25-11 8 16,-12 6 7-16,12-6-5 0,0 0 13 16,-18 12-10-16,18-12-1 0,-10 9-3 15,10-9 0-15,-10 11 10 0,10-11-9 16,-10 12-2-16,10-12-5 0,-8 11-4 16,8-11 3-16,-8 13-7 0,8-13 1 0,-4 14-5 15,4-14 0-15,-7 13-3 0,7-13-2 16,-6 14-2-16,6-14 0 0,0 0-1 0,-4 15-8 15,4-15 7-15,0 0-7 0,-4 14 4 16,4-14-3-16,0 0-4 0,0 0 3 0,-7 17-1 16,7-17 1-16,0 0-2 0,0 0 8 15,0 0-3-15,0 0-9 0,0 0 10 16,-6 15-10-16,6-15-16 0,0 0-1 0,0 0 5 16,0 0 3-16,0 0 1 0,0 0-4 15,0 0 8-15,0 0-9 0,0 0 7 0,0 0 5 16,0 0-4-16,0 0 1 0,0 0 7 15,0 0-6-15,0 0 0 0,0 0 3 16,0 0 3-16,0 0 6 0,0 0-4 16,0 0 6-16,0 0-4 0,10 19 3 0,-10-19 0 15,0 0-6-15,0 0 2 0,0 0-3 16,22-2-2-16,-22 2-1 0,0 0 5 16,0 0-7-16,0 0 7 0,0 0-5 0,0 0 5 15,28-6 14-15,-28 6-5 0,0 0 13 16,0 0 3-16,14-8 10 0,-14 8 5 0,0 0-7 15,0 0 2-15,10-9-4 0,-10 9 2 16,0 0 4-16,0 0 7 0,9-13 8 0,-9 13 12 16,0 0 7-16,9-10 2 0,-9 10 3 15,0 0-5-15,0 0-5 0,0 0-5 16,0 0-8-16,0 0-7 0,0 0-5 0,-14-31-6 16,14 31-11-16,0 0-21 0,-12-11-32 15,12 11-35-15,0 0-50 0,-12-9-57 16,12 9-46-16,0 0-89 0,-12-8-665 0,12 8-409 15</inkml:trace>
  <inkml:trace contextRef="#ctx0" brushRef="#br0" timeOffset="118368.48">30343 4079 2759 0,'0'0'-175'0,"0"0"26"0,0 0 18 16,0 0 14-16,0 0 17 0,0 0 11 0,0 0 16 15,0 0 12-15,0 0 17 0,0 0 5 16,0 0 8-16,0 0 11 0,0 0 2 15,0 0 11-15,0 0 2 0,0 0 12 0,0 0 3 16,0 0 9-16,0 0 3 0,0 0-1 16,0 0 12-16,-27 3 4 0,27-3 9 15,0 0 10-15,0 0 11 0,0 0 6 0,0 0 1 16,0 0 1-16,0 0-4 0,0 0-3 16,0 0-6-16,0 0-6 0,0 0-3 0,0 0-4 15,0 0-3-15,0 0 10 0,0 0-6 16,0 0 0-16,0 0 8 0,-17 5-3 15,17-5 2-15,0 0 0 0,0 0 1 0,0 0 9 16,0 0 4-16,0 0-7 0,0 0 4 16,0 0-2-16,-11 9 1 0,11-9-3 15,0 0-2-15,0 0-1 0,0 0 3 0,0 0 2 16,0 0 0-16,-12 7-5 0,12-7-7 16,0 0-4-16,0 0-2 0,0 0-1 15,-12 11-6-15,12-11-4 0,0 0-2 0,0 0-3 16,-12 10 0-16,12-10-4 0,0 0-3 15,-8 10-1-15,8-10-1 0,0 0-1 0,-6 13-4 16,6-13 0-16,0 0 0 0,-8 14-3 16,8-14 3-16,-7 13 0 0,7-13 3 15,-6 13 0-15,6-13-2 0,-7 15 1 0,7-15-3 16,-6 19-1-16,6-19 1 0,-6 20-5 16,6-20 1-16,-7 19-2 0,7-19 3 15,-4 19-5-15,4-19 5 0,-4 17-2 0,4-17 1 16,-4 19-1-16,4-19 6 0,-2 17-9 15,2-17 5-15,0 18-5 0,0-18 0 16,0 0-3-16,0 22 0 0,0-22-3 0,0 0-1 16,0 19-12-16,0-19-13 0,4 14-27 15,-4-14-33-15,0 0-38 0,6 19-58 16,-4-12-61-16,-2-7-101 0,9 12-162 0,-9-12-96 16,4 13-233-16,0-5-162 0</inkml:trace>
  <inkml:trace contextRef="#ctx0" brushRef="#br0" timeOffset="119790.26">29929 4342 2364 0,'0'0'-108'0,"-4"-15"36"16,4 15 19-16,0 0 10 0,0 0 21 16,0 0 11-16,0 0 3 0,0-24 16 15,0 24 16-15,0 0 9 0,0 0-8 0,0-17 11 16,0 17-12-16,0 0 7 0,0 0-3 15,4-23 0-15,-4 23 6 0,0 0-10 0,2-18 5 16,-2 18 0-16,2-15-3 0,-2 15 15 16,0 0 1-16,6-22-4 0,-6 22 5 15,6-13 12-15,-6 13 5 0,6-16 9 0,-6 16 9 16,6-14-1-16,-6 14-3 0,6-15-4 16,-6 15 0-16,6-18-5 0,-6 18-4 15,6-15-8-15,-6 15-4 0,7-14-5 0,-7 14-3 16,8-15-4-16,-8 15-1 0,7-13-6 15,-7 13-4-15,8-9-4 0,-8 9-2 16,0 0 2-16,11-18-4 0,-11 18-4 0,0 0 2 16,10-11-6-16,-10 11-1 0,0 0-3 15,6-12 4-15,-6 12-4 0,0 0-3 0,12-10-3 16,-12 10-1-16,0 0-7 0,0 0-3 16,14-7-1-16,-14 7-2 0,0 0 3 15,0 0 4-15,17-6-3 0,-17 6 2 0,0 0 2 16,0 0-1-16,0 0-3 0,19-1 7 15,-19 1-4-15,0 0 3 0,0 0-1 16,0 0 2-16,0 0 0 0,0 0 3 16,15 13-4-16,-15-13 4 0,0 0 3 0,0 0-4 15,0 0-1-15,-2 19 9 0,2-19-7 16,0 0 0-16,0 0 0 0,0 0 0 16,-11 23 0-16,11-23-7 0,0 0 7 0,-6 13 4 15,6-13-1-15,0 0 0 0,-11 12-1 16,11-12-2-16,-9 8 3 0,9-8-2 0,0 0 0 15,-14 9 2-15,14-9 0 0,0 0-1 16,-15 7 1-16,15-7-3 0,0 0 2 0,-15 4-2 16,15-4 4-16,0 0-4 0,0 0 1 15,-17 5-1-15,17-5-1 0,0 0 4 16,0 0-2-16,0 0 0 0,-19 1 2 16,19-1-3-16,0 0-1 0,0 0-2 0,0 0-5 15,0 0 2-15,0 0-6 0,0 0 0 16,0 0-6-16,0 0 1 0,0 0-2 15,0 0 3-15,-15-13-1 0,15 13 1 0,0 0 1 16,0 0 1-16,0 0 1 0,0 0 2 16,0 0 2-16,0 0 1 0,0 0 0 0,0 0 2 15,0 0 4-15,0 0 2 0,0 0 0 16,0 0 2-16,0 0-2 0,43-10 2 16,-43 10 2-16,0 0-2 0,0 0-2 0,0 0 6 15,0 0-9-15,23 10 8 0,-23-10-1 16,0 0-5-16,0 0 9 0,13 9-3 15,-13-9 6-15,0 0-6 0,8 12 6 0,-8-12-1 16,0 0 5-16,6 15 0 0,-6-15-1 16,2 13 0-16,-2-13 2 0,0 0 4 15,0 21 2-15,0-21 5 0,0 0 0 0,0 19 3 16,0-19-4-16,0 0 4 0,-4 17 6 16,4-17-5-16,0 0-3 0,-8 16-3 0,8-16-5 15,-10 7-20-15,10-7-39 0,-16 8-49 16,16-8-56-16,-16 6-72 0,16-6-99 15,-21 1-617-15,10 1-341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5:33:40.01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2779 8155 452 0,'0'0'108'0,"0"0"-15"16,0 0-17-16,0 0-11 0,-21-1-14 16,21 1-3-16,0 0-7 0,0 0-10 0,-21-3-1 15,21 3 2-15,0 0-3 16,0 0 6-16,0 0 11 0,-22-3-2 0,22 3 19 0,0 0 16 16,0 0 16-16,0 0 22 0,0 0 10 0,0 0 11 15,0 0 7-15,-18-1 1 16,18 1 2-16,0 0 0 0,0 0-2 0,0 0-9 15,0 0-1-15,0 0-10 0,0 0-10 16,0 0-11-16,0 0-9 0,0 0-4 16,0 0-9-16,0 0-6 0,0 0 0 15,0 0-6-15,50-8-4 0,-50 8 3 0,38-1-11 16,-17 2-5-16,3-2-4 0,1 1-6 0,3-3-3 0,2 6-5 16,-1-6-4-16,-2 3-3 15,3 0-5-15,-5 0-11 0,-3 0-16 0,-1 0-24 16,-2 0-32-16,-19 0-49 15,27-2-53-15,-27 2-47 0,12-1-65 0,-12 1-148 0,0 0-465 16,0 0-258 0</inkml:trace>
  <inkml:trace contextRef="#ctx0" brushRef="#br0" timeOffset="340.32">2911 8057 2884 0,'0'0'79'16,"0"0"-1"-16,18-16-16 0,-18 16-23 0,0 0-13 15,15-10-3-15,-15 10-2 0,0 0 1 16,15-7 0-16,-15 7 8 0,0 0 6 0,0 0 6 16,0 0 21-16,0 0 14 15,12 30 17-15,-12-30 2 0,-4 28 5 0,0-11 2 16,-2 4 3-16,0 2 0 0,-3 1 4 0,0-1-25 0,-3 6-1 16,-1 0-1-16,2 0 4 15,1-5-4-15,4 0-4 0,-3 2 18 0,5-2-2 16,0 0-2-16,1-4-4 15,3 1 3-15,0-1-16 0,5-2 6 0,-1 1 3 16,2-1-2-16,3-4-6 0,-1 0-11 16,2-1-6-16,2-2-5 0,0-3-6 0,0 0-7 15,2 0-11-15,-14-8-23 16,25 5-28-16,-11-5-39 0,0-1-42 0,-14 1-47 0,22-9-53 16,-10 6-50-16,-4-2-44 0,-8 5-59 0,14-10-127 15,-7 3-123-15,-7 7-11 16,10-5-235-16,-10 5-194 0</inkml:trace>
  <inkml:trace contextRef="#ctx0" brushRef="#br0" timeOffset="889.96">3162 8639 2350 0,'15'7'-175'0,"-15"-7"18"16,0 0 16-16,17 5 24 15,-17-5 27-15,0 0 37 0,0 0 31 16,0 0 29-16,0 0 28 0,0 0 20 0,26-9 31 15,-26 9 10-15,0 0 21 0,0 0 23 0,4-17 13 16,-4 17 9-16,0 0 7 16,0 0-3-16,0 0-3 0,0 0-10 0,0 0-11 15,0 0-3-15,0 0-2 16,0 0-6-16,-39-8-5 0,39 8-6 0,0 0-7 0,-27 25-8 16,16-13-4-16,3-1-6 0,0 2-7 0,-2 0-5 15,4 3 9-15,0 1-8 16,2-2-13-16,-2 3-5 0,4-1-7 0,2-17-5 15,0 30-5-15,2-15-4 0,2-1-11 16,0-1-5-16,-4-13-7 0,12 19-1 0,-2-11-3 16,-10-8-3-16,16 9-6 15,-16-9-2-15,17 2-4 0,-17-2-2 0,0 0-2 0,21-13 2 16,-21 13-2-16,13-25 1 0,-9 8 2 0,-2-2-2 16,0-2-2-16,2-4 2 15,-4-3-4-15,2-1 6 0,-2 0 1 0,2 1 7 0,-2-3 6 16,0 1 4-16,0 1 9 15,3 2 7-15,-3 0 18 0,2 3 5 16,-2 2 2-16,3 2 6 0,-1 3 2 16,-2 0-2-16,0 17-7 0,4-23-2 0,-4 23 9 0,4-11 10 15,-4 11 3-15,0 0 5 16,0 0 0-16,0 0-7 0,10 42-8 0,-8-24-6 16,0 5-7-16,2 4-6 0,-1 0-2 0,-1 3-7 0,2 2-11 15,-1-3-2-15,1 2-7 16,0 5-11-16,0-6-24 0,0 1-32 0,1-1-41 15,-1-1-44-15,0-4-54 16,0 2-83-16,0-8-81 0,-2 0-209 0,3 0-74 0,-1-5 20 16,1 0-494-16,1-2-700 15</inkml:trace>
  <inkml:trace contextRef="#ctx0" brushRef="#br0" timeOffset="1600.1">3892 8541 3426 0,'0'0'-81'16,"0"0"18"-16,0 0 11 0,0 0-9 15,0 0 28-15,0 0 19 0,0 0 32 0,0 0 13 16,0 0 17-16,0 0 13 16,0 0 3-16,0 0 3 0,19-9 1 0,-19 9-1 15,26 0 4-15,-26 0-4 0,30 0-4 16,-12 0-4-16,-18 0-6 0,32 0-2 0,-15 0-6 16,-17 0-9-16,28-3-14 0,-28 3-30 0,25 0-38 15,-25 0-54-15,17-2-75 16,-17 2-63-16,0 0-129 0,9-5-564 0,-9 5-339 15</inkml:trace>
  <inkml:trace contextRef="#ctx0" brushRef="#br0" timeOffset="1749.84">3907 8438 2965 0,'-23'-3'79'0,"23"3"2"0,0 0-9 16,0 0-9-16,0 0-6 15,0 0-4-15,0 0-5 0,0 0-4 0,0 0-6 16,0 0-5-16,55-8-26 0,-39 6-38 15,4 0-46-15,1 1-50 0,0-4-67 16,-2 2-103-16,3-1-564 0,-4 0-214 16</inkml:trace>
  <inkml:trace contextRef="#ctx0" brushRef="#br0" timeOffset="65565.17">4703 7951 1378 0,'0'0'-20'0,"0"0"18"16,0 0 19-16,0 0 23 0,0 0 11 0,0 0 17 15,0 0 32-15,0 0 0 0,0 0 21 16,0 0 19-16,13-22-8 0,-13 22 0 0,0 0 2 16,0 0-13-16,0 0-1 0,0 0 6 15,0 0 5-15,0 0 7 0,0 0-7 16,0 0-5-16,0 0-10 0,0 0-11 0,0 0-9 16,0 0-2-16,0 57-3 0,0-57 1 15,2 23 10-15,-2-9-13 0,4 1-14 16,-4-15 4-16,2 30-12 0,3-12-9 0,-3-3-3 15,0 2-8-15,2-2-3 0,-2 3-3 16,2-2-5-16,-2-2-3 0,0 1-5 16,-2-15-4-16,4 26-3 0,-2-13-3 0,-2-13-15 15,3 19-32-15,-3-19-45 0,3 17-57 16,-3-17-70-16,4 17-60 0,-4-17-106 0,-2 11-196 16,2-11-365-16,0 0-338 0</inkml:trace>
  <inkml:trace contextRef="#ctx0" brushRef="#br0" timeOffset="65947.89">5167 8164 2800 0,'0'0'-68'0,"0"0"25"0,0 0 15 0,0 0 18 16,0 0 10-16,0 0 19 0,0 0 9 15,0 0 9-15,0 0-4 0,0 0-4 16,0 0 1-16,0 0-4 0,0 0 2 0,0 0-4 16,20 10 7-16,-20-10-16 0,26-6-1 15,-26 6 0-15,28-7-3 0,-11 6-9 16,-17 1-23-16,25-5-34 0,-25 5-38 0,23-2-35 16,-14 0-50-16,-9 2-74 0,0 0-458 15,21-4 33-15</inkml:trace>
  <inkml:trace contextRef="#ctx0" brushRef="#br0" timeOffset="66174.61">5321 8065 2194 0,'0'0'62'0,"0"0"26"0,0 0 0 16,6-15-6-16,-6 15-6 0,0 0-9 15,0 0-7-15,0 0 33 0,0 0 23 0,0 0-1 16,0 0-9-16,0 0-5 0,0 0 11 15,-4 51-8-15,4-51-9 0,-4 37-13 16,4-20-5-16,0 7-7 0,0-3-12 16,2 1-1-16,2 2-13 0,-2-6-36 0,1 4-40 15,1-3-50-15,2-1-65 0,-1 0-71 16,-3-2-94-16,2-3-641 0,-2-2-380 16</inkml:trace>
  <inkml:trace contextRef="#ctx0" brushRef="#br0" timeOffset="66651.28">5759 8054 2783 0,'6'-16'-95'0,"-1"2"22"16,-5 14 3-16,9-22 9 0,-3 9 2 16,0 1 8-16,0 2 4 0,3-3 2 15,2 0 6-15,-1 4 16 0,3-4 3 0,-1 6 1 16,4 0 8-16,-2 2 8 0,-14 5 17 15,30-1 5-15,-30 1 9 0,31 9 12 16,-16 1 10-16,0 4 2 0,-3 1 7 16,2 2 2-16,-6 0 17 0,-2 4 14 0,0-1 15 15,-3-1 4-15,-3-2 13 0,-3 1-1 16,3-18 0-16,-6 34 1 0,-2-19-16 0,0-1 0 16,-2-2-7-16,0-3-5 0,0-1-6 15,10-8-3-15,-24 6-3 0,24-6-11 0,0 0-7 16,-31-14-6-16,21 5-9 0,0-3-3 15,4-2-27-15,0-1-31 0,6 15-30 16,-8-27-40-16,6 15-45 0,2 12-57 0,0 0-58 16,2-29-99-16,2 22-165 0,-4 7-366 15,6-11-227-15</inkml:trace>
  <inkml:trace contextRef="#ctx0" brushRef="#br0" timeOffset="66818.96">6223 8226 2730 0,'0'0'145'0,"15"10"15"0,-15-10-19 0,10 6-20 16,-10-6-24-16,0 0-21 0,0 0-14 15,15 7-23-15,-15-7-16 0,0 0-16 16,0 0-30-16,0 0-48 0,0 0-50 0,23-7-65 16,-23 7-100-16,6-6-602 0,-6 6-260 15</inkml:trace>
  <inkml:trace contextRef="#ctx0" brushRef="#br0" timeOffset="69108.27">7067 7773 2997 0,'0'0'-95'0,"0"0"13"0,0 0 7 0,0 0 6 16,-16-24 14-16,16 24 34 0,0 0 29 15,0 0 24-15,0 0 29 0,0 0 10 16,-20-3 10-16,20 3 1 0,0 0-8 0,0 0-7 16,0 0-8-16,0 0-5 0,0 0-6 15,0 0-5-15,0 0-5 0,34-15-3 0,-19 13-2 16,-15 2-7-16,38-2 1 0,-18 0-4 15,0 2-3-15,2 0-2 0,-1 2-3 16,-3 2-2-16,0 3 0 0,-4 0 1 0,-1 1 14 16,-4 0 9-16,-9-8 11 0,8 22 11 15,-8-22 14-15,-6 27 9 0,-2-14 2 0,-1 2 8 16,-6 2-1-16,3-1-5 0,-4 0-4 16,4-3-12-16,-1 4-2 0,0-2-16 15,3-5-3-15,1 4-1 0,3 0-9 0,6-14-1 16,-2 29-1-16,8-14-7 0,5 2-1 15,4 0-2-15,4 2-4 0,5 1-2 16,-2 2-1-16,4-2-3 0,-3 2 0 16,3 1-3-16,-6-1-3 0,0 1-2 0,-5-1 9 15,-5-2-3-15,-4 1-1 0,-4 0 1 16,-2-2-7-16,-6 4 3 0,-4-3 3 16,-7 6-4-16,-3-3-3 0,-2 1-9 0,-4-1-19 15,-6 2-37-15,-1-2-42 0,-8 1-57 0,5 1-64 16,-2 0-61-16,-2 0-101 0,-1-2-173 15,3 1-422-15,-2-1-434 0</inkml:trace>
  <inkml:trace contextRef="#ctx0" brushRef="#br0" timeOffset="69950.63">4949 8897 2902 0,'0'0'-117'0,"0"0"20"0,0 0 12 15,0 0 9-15,0 0 7 0,0 0 7 16,0 0 10-16,0 0 9 0,0 0 27 0,0 0 7 15,0 0 31-15,0 0 19 0,0 0 23 16,0 0 29-16,0 0 25 0,0 0 4 0,0 0 0 16,38-11-2-16,-19 9-8 0,4 0-7 15,8-2-9-15,10 0-9 0,5 1-9 16,12-1-5-16,3 2 15 0,7-2-12 0,21 3-5 16,4 1-10-16,4-5-6 0,5 8-6 15,2-3-3-15,-1 2-7 0,3-2-1 0,0 0-4 16,-2 1-5-16,-5-2-1 0,-1 1-3 15,-3 1-1-15,-4-1-2 0,-12 0-4 16,-10 0 0-16,1 0 0 0,-3 0-3 0,4 2-3 16,-1-2-3-16,-5 0 3 0,0 2-2 15,-3 0-4-15,-9-2-5 0,-5 0-16 0,1 2-21 16,-5-2-32-16,-7 0-40 0,-3 0-47 16,-2 2-49-16,-8-2-52 0,-2 2-146 15,-5-1-531-15,-5 3-345 0</inkml:trace>
  <inkml:trace contextRef="#ctx0" brushRef="#br0" timeOffset="70683.08">5556 9669 2790 0,'-6'-14'-64'0,"6"14"18"16,-5-20 6-16,5 20 11 0,-4-16-4 0,4 16 6 16,0 0 18-16,-10-12 35 0,10 12 27 15,0 0 25-15,0 0 11 0,0 0 4 16,-32 20-5-16,25-8-5 0,1 3-6 0,0 0-9 15,2 2-4-15,0 0-5 0,0 2-7 16,1 2-1-16,3-2-8 0,0 1-5 16,5-1-2-16,-3 2-6 0,2-4-3 0,4-2-2 15,-2-2-3-15,3 1-7 0,2-3-8 16,-1-2-5-16,1-1-4 0,-11-8 9 0,19 8-3 16,-19-8-10-16,19 0-6 0,-19 0-3 15,0 0-3-15,23-10-1 0,-23 10 5 16,11-10 1-16,-11 10 9 0,0 0 0 0,10-11 2 15,-10 11 0-15,0 0 0 0,0 0 3 16,0 0-1-16,0 0-1 0,0 0 3 16,0 0-3-16,0 0 4 0,0 0-1 0,15 20-2 15,-15-20 4-15,15 9 0 0,-15-9 3 0,19 6-3 16,-19-6 3-16,24 5 5 0,-10-3 5 16,-14-2 9-16,30 1 7 0,-18-1 10 15,-12 0 4-15,25-3 12 0,-25 3 0 0,22-9 4 16,-12 1 0-16,-10 8 3 0,16-21-1 15,-12 10 4-15,0-2-5 0,-4 13-4 16,2-33-9-16,-2 16-3 0,-2 0-11 0,2 17-3 16,0-33-3-16,-2 18-15 0,2 15-39 15,-4-28-54-15,2 16-59 0,2 12-72 16,-3-19-84-16,3 19-174 0,-2-17-148 0,2 17-228 16,0 0-183-16</inkml:trace>
  <inkml:trace contextRef="#ctx0" brushRef="#br0" timeOffset="71117.95">6076 9926 2490 0,'0'0'-52'0,"3"17"31"0,-3-17 4 0,0 0 14 15,5 21 17-15,-5-21 0 0,4 21 8 16,0-11 18-16,-4-10 17 0,6 24 8 0,-4-10 3 16,-2-14 6-16,4 23 2 0,-2-10 5 15,-2-13-3-15,2 19 0 0,-2-19-5 0,4 18 7 16,-4-18 10-16,3 13 6 0,-3-13-4 16,0 0-9-16,0 0-13 0,0 0-7 15,0 0-10-15,0 0-7 0,0 0-6 0,0 0-11 16,0 0-4-16,19-46-4 0,-13 31 3 15,1-1-9-15,1 1 1 0,0 2-2 0,3-2 4 16,0 3-4-16,-1-1 16 0,3 3 13 16,0 1 8-16,-1 3 12 0,-12 6 14 15,24-7 14-15,-24 7 4 0,21 1 0 0,-21-1 24 16,22 12-21-16,-12-3-13 0,0 1-6 16,1 3-9-16,-3-1-6 0,3 1-10 0,-3 2-18 15,1 0-34-15,1-1-40 0,-1-1-56 16,0 1-71-16,-1-1-89 0,0 0-103 15,3-1-193-15,0-4-76 0,-3 2-309 0,-8-10-346 16</inkml:trace>
  <inkml:trace contextRef="#ctx0" brushRef="#br0" timeOffset="72482.95">12399 8447 2753 0,'0'0'-61'0,"15"-5"24"16,-15 5 8-16,0 0 8 0,16-4-3 15,-16 4 5-15,0 0 4 0,0 0 15 16,0 0 15-16,18-6 13 0,-18 6 22 0,0 0 12 16,0 0 5-16,0 0 9 0,0 0 8 15,0 0 11-15,0 0 3 0,0 0-5 0,0 0-5 16,0 0-9-16,0 0-6 0,0 0-9 15,0 0-5-15,0 0 0 0,0 0 1 16,-57-1-3-16,57 1 1 0,0 0-1 0,0 0 2 16,-23 1-5-16,23-1-2 0,0 0-6 15,0 0-1-15,0 0-9 0,0 0-3 0,0 0-7 16,0 0-3-16,0 0-5 0,0 0 0 16,0 0-4-16,0 0 1 0,0 0-3 15,0 0-1-15,0 0-4 0,64-7 3 0,-64 7-3 16,32 2-1-16,-16-2 1 0,2 2 0 15,1 1-2-15,-5 0-2 0,2 2 1 0,-2-1-1 16,-14-4 1-16,17 11 4 0,-17-11 3 16,6 18 2-16,-6-18 4 0,-8 23-3 15,-1-10 0-15,0 0 0 0,-5 3 6 0,-3-1 7 16,3 0-1-16,-4-2 3 0,2 2-6 16,-1-1 5-16,-1 1 0 0,6-1 0 0,-4 1-3 15,6-2-3-15,3 2 1 0,-1 0-4 16,4 5-1-16,2-4 1 0,2-16-5 15,6 42 2-15,2-14-3 0,1-2-1 0,2 5 0 16,2 2-1-16,-1 3-2 0,-2 2 2 16,2 7-3-16,-3 4 2 0,-5 0-4 15,-3 4 6-15,-4-1-2 0,-8 0 2 0,-5 17-6 16,-6-6 1-16,0-14 1 0,1-5-4 16,-4-4-3-16,1-1-1 0,-3-3-20 15,2-2-30-15,3-8-44 0,1-3-67 0,8-4-66 16,0-2-83-16,1-6-180 0,5-1-122 15,1-2-308-15,6-8-320 0</inkml:trace>
  <inkml:trace contextRef="#ctx0" brushRef="#br0" timeOffset="72961.64">13210 8427 2775 0,'18'-12'-77'0,"-18"12"19"16,13-7-1-16,-13 7 5 0,0 0 5 0,11-8 3 15,-11 8 17-15,0 0 26 0,0 0 8 16,0 0 16-16,0 0-7 0,0 0 13 0,-32 31 8 16,19-20 19-16,-3 1 2 0,3 3 6 15,-5-2-4-15,0 2 1 0,0-2-10 16,-1 2 0-16,0-1 0 0,-1 0-11 0,4 0 16 16,0-2-4-16,3-2-4 0,-1 0 0 15,5-1 1-15,-4 0-1 0,4 1-4 16,9-10 2-16,-11 15 7 0,11-15 9 0,-4 18 11 15,4-18 10-15,10 18 8 0,-10-18 3 0,19 21 7 16,-4-10 3-16,5 4-6 0,-1 2-2 16,3-1-1-16,7 1-6 0,-2 1-10 15,2 1-8-15,0-2-10 0,-2 2-4 0,-2-2-7 16,2 0-23-16,-7-3-41 0,1-1-51 16,-4-1-58-16,1 0-60 0,1 2-61 0,-8-4-98 15,-1-3-185-15,2 1-429 0,-1-1-393 16</inkml:trace>
  <inkml:trace contextRef="#ctx0" brushRef="#br0" timeOffset="74220.92">11788 8509 2820 0,'0'0'-124'16,"0"0"24"-16,0 0 21 0,0 0 21 0,-4 38 13 16,4-38-7-16,-19 24 18 0,6-12 11 15,2 1 16-15,-3 1 11 0,-4-1 22 16,2 0 28-16,-1 1 8 0,1-3 9 0,0 1 8 16,2-5 1-16,0 3-2 0,2-3 0 15,0 1-3-15,-2 0-2 0,14-8 1 16,-17 11 9-16,17-11 2 0,-14 9 6 0,14-9-2 15,-11 9-2-15,11-9-10 0,0 0 9 16,0 0 7-16,0 0 8 0,0 16-2 16,0-16-4-16,0 0-8 0,20 20-10 0,-10-11-3 15,2 3-11-15,2-1-6 0,2 2-5 16,0 0-8-16,2-1-2 0,0 3-10 0,0-1-22 16,0-3-41-16,-5 0-43 0,1-1-61 15,-1 2-68-15,-2-4-73 0,-2 1-145 16,0-2-180-16,-5-1-265 0,-4-6-225 0</inkml:trace>
  <inkml:trace contextRef="#ctx0" brushRef="#br0" timeOffset="74655.45">10844 8800 2565 0,'0'0'-80'0,"-13"-19"21"16,6 10 27-16,7 9 23 0,-6-18 27 15,6 18 14-15,-4-18 29 0,4 18 21 16,-2-19 4-16,2 19 1 0,0 0 0 0,6-27-11 15,-6 27-4-15,11-13-11 0,-11 13-4 16,17-10-6-16,-17 10-5 0,19-4-4 0,-19 4-6 16,0 0 1-16,29 8-2 0,-29-8-2 15,11 11-1-15,-11-11 8 0,6 15 8 16,-6-15 12-16,-2 18 12 0,2-18 16 0,0 0 6 16,-18 24 2-16,7-16-6 0,-2-2-1 15,-4-2-3-15,17-4-3 0,-32 3-4 16,32-3-2-16,-32-6-13 0,16 1-4 0,3-2-9 15,3-3-10-15,10 10-11 0,-13-23-18 16,10 9-34-16,3 14-39 0,9-24-66 0,2 13-68 16,4-3-66-16,-1 4-142 0,10 1-205 15,-1 1-301-15,0 1-303 0</inkml:trace>
  <inkml:trace contextRef="#ctx0" brushRef="#br0" timeOffset="75422.34">13587 8575 2765 0,'0'0'-57'16,"0"0"10"-16,-15-11 15 0,15 11 20 16,0 0 3-16,0 0 19 0,-5-15 9 15,5 15 24-15,0 0 26 0,0 0 18 0,7-30 1 16,-7 30 0-16,8-15-6 0,-8 15-5 15,11-16-9-15,-1 6-8 0,-10 10-2 16,17-13-9-16,-7 8-7 0,-10 5-3 0,20-9-5 16,-20 9-5-16,25 0-4 0,-25 0 1 15,24 9-3-15,-15-2 2 0,0 3-7 16,-9-10-1-16,14 20 1 0,-10-8-2 0,1-2 14 16,-5-10 14-16,2 24 16 0,-2-24 8 15,-2 21 11-15,2-21 4 0,-7 19 9 16,7-19-5-16,-11 16 17 0,11-16-3 0,-16 9-6 15,16-9-8-15,-15 4-2 0,15-4-7 16,0 0-7-16,0 0-3 0,0 0-32 0,0 0-24 16,-25-17-44-16,23 11-62 0,2 6-87 15,0 0-82-15,4-18-173 0,-4 18-189 0,9-13 33 16,-9 13-258-16,0 0-197 0</inkml:trace>
  <inkml:trace contextRef="#ctx0" brushRef="#br0" timeOffset="75589.99">13886 8732 2856 0,'6'10'167'0,"-6"-10"-17"0,14 11-44 15,-14-11-34-15,7 7-47 0,-7-7-23 16,0 0-9-16,17 11-4 0,-17-11-15 0,0 0-10 16,18 3-12-16,-18-3-12 0,0 0-25 0,0 0-32 15,12-3-46-15,-12 3-97 0,0 0-534 16,0 0-99-16</inkml:trace>
  <inkml:trace contextRef="#ctx0" brushRef="#br0" timeOffset="75949.25">14066 8331 2242 0,'-12'-13'-58'16,"12"13"43"-16,0 0 21 0,-11-12 16 16,11 12 18-16,0 0-9 0,0 0 11 15,0 0-4-15,0 0-10 0,0 0-7 0,0 0 14 16,31-14-12-16,-16 14 1 0,-15 0-7 16,39 1 1-16,-19-1-2 0,3 3 10 0,0-2 8 15,-3 1 6-15,0 0 13 0,-2 2 13 16,0-3 8-16,-3 3 19 0,-15-4 17 15,18 10 8-15,-11-1 3 0,-7-9-4 0,5 20-4 16,-5-20-3-16,-7 26-4 0,0-10-2 16,-2 1-5-16,0 0-9 0,-2 4-8 0,-2 0-11 15,-1 0-3-15,1 1-9 0,-8 1-10 16,6 2-28-16,-6 0-51 0,4 2-65 16,-2 2-98-16,-1-1-119 0,2 0-252 0,-4 1-388 15,-5 1-378-15</inkml:trace>
  <inkml:trace contextRef="#ctx0" brushRef="#br0" timeOffset="80294.84">6331 7884 560 0,'0'0'80'0,"0"0"-15"0,0 0-29 0,0 0 3 15,0 0 1-15,0 0-7 0,0 0-1 16,0 0-1-16,0 0 0 0,0 0 8 16,0 0 0-16,0 0 8 0,0 0 18 0,0 0-2 15,0 0 21-15,0 0-7 0,0 0 4 16,0 0 15-16,0 0-10 0,0 0-8 0,0 0 2 16,0 0-1-16,0 0-6 0,0 0-9 15,0 0-1-15,0 0-9 0,0 0 3 16,0 0 2-16,0 0-3 0,0 0 5 0,0 0-6 15,0 0 0-15,0 0-4 0,8-15-4 16,-8 15-6-16,0 0 1 0,0 0-7 0,17-4-10 16,-17 4 3-16,19-4-9 0,-19 4 4 15,26-4-4-15,-26 4 2 0,25-3-4 16,-10 3-4-16,-15 0 1 0,25-3-1 0,-25 3-4 16,26-1-3-16,-26 1-3 0,20 0 7 15,-20 0-5-15,20 1-2 0,-20-1 0 16,0 0 1-16,21 0-4 0,-21 0 3 0,0 0-3 15,0 0 3-15,19 3-2 0,-19-3-2 16,0 0 4-16,0 0 4 0,0 0-7 0,17 1-6 16,-17-1 8-16,0 0 1 0,0 0-3 15,0 0 10-15,0 0-9 0,0 0 2 16,0 0-5-16,0 0 4 0,0 19-5 0,0-19 4 16,0 0 1-16,0 0-2 0,0 0 0 15,0 0 4-15,-12 25-4 0,12-25 2 16,0 0-5-16,-7 13 8 0,7-13-2 0,0 0 0 15,0 0-1-15,-4 21-1 0,4-21 0 16,0 0-1-16,-2 18-2 0,2-18 2 16,0 0-2-16,-5 20 5 0,5-20 7 15,-2 15-9-15,2-15 1 0,-2 18 1 0,2-18-2 16,-2 18 2-16,2-18-2 0,-2 16 1 0,2-16-1 16,-4 19-1-16,4-19 3 0,-2 21 1 15,2-21-1-15,-5 21 0 0,5-21-2 0,-4 23 5 16,4-23 1-16,-2 21 0 0,0-10-1 15,2-11 1-15,-4 20-2 0,4-20-3 16,-4 21-2-16,4-21 2 0,-4 20 4 0,4-20-2 16,-5 20 1-16,5-20-1 0,-7 19-1 15,7-19 2-15,-6 18-5 0,2-8 7 0,4-10-1 16,-6 17 1-16,6-17-6 0,-6 15 8 16,6-15-5-16,0 0-4 0,-7 21 4 15,7-21 6-15,-4 11-2 0,4-11 11 16,0 0-1-16,-7 15 3 0,7-15 1 0,0 0-8 15,-6 17 1-15,6-17 1 0,0 0-1 16,-6 13-2-16,6-13-4 0,0 0 2 0,0 0-5 16,-9 17-8-16,9-17-28 0,0 0-45 15,-6 14-50-15,6-14-59 0,0 0-101 16,-10 13-517-16,3-10-114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5:35:45.80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32615 3985 864 0,'0'0'229'0,"0"0"-59"15,0 0-44-15,0 0-11 0,0 0-4 16,0 0 2-16,0 0 4 0,0 0-9 15,0 0 2-15,0 0 2 0,0 0 4 0,0 0 5 16,0 0 11-16,0 0 6 0,0 0 3 16,0 0 4-16,0 0-3 0,0 0-10 15,0 0-4-15,-36 21-7 16,36-21-5-16,0 0-3 0,-8 19-10 16,8-19-7-16,-9 20-6 0,9-20-11 0,-10 18-9 15,3-6-3-15,7-12-8 0,-11 23-5 16,5-14-8-16,0 2 3 0,-2 2-10 0,8-13-4 15,-18 19-6-15,12-10-2 0,6-9-7 16,-12 15-28-16,5-7-34 0,7-8-43 16,-10 11-55-16,10-11-71 0,-11 9-75 0,11-9-154 0,-11 3-162 15,11-3-246-15,0 0-195 0</inkml:trace>
  <inkml:trace contextRef="#ctx0" brushRef="#br0" timeOffset="300.77">32558 3739 2523 0,'2'-12'-17'0,"-2"12"29"0,0 0 14 0,0 0 20 16,0 0 19-16,0 0 22 15,0 0 13-15,0 0-1 0,0 0-7 0,0 0-10 16,0 0-10-16,0 0-6 0,0 0-8 16,0 0-22-16,0 0-50 0,0 0-65 0,0 0-60 0,0 0-72 0,0 0-137 15,0 0-444-15,0 0-94 0</inkml:trace>
  <inkml:trace contextRef="#ctx0" brushRef="#br0" timeOffset="964.67">32461 3801 2239 0,'0'0'-92'0,"-7"14"27"0,7-14 19 0,0 0 14 15,0 0 19-15,-8 12 10 0,8-12 14 16,0 0 12-16,0 0 16 0,0 0 6 16,0 0 10-16,-9 14 10 0,9-14 25 0,0 0-4 0,0 0 6 15,0 0-15-15,0 0 0 0,0 0-2 16,0 0 5-16,0 0 2 0,0 0 1 0,0 0-7 16,0 0-8-16,0 0-7 0,0 0-8 15,0 0-6-15,0 0-4 0,0 0-8 16,0 0-3-16,0 0-5 0,0 0-3 0,0 0-4 15,0 0-2 1,0 0-1-16,0 0-1 0,0 0-4 16,0 0 3-16,0 0-5 0,0 0-2 0,0 0 4 15,0 0 1-15,19 12 0 0,-19-12 6 16,0 0 9-16,0 0 12 0,0 0-2 16,0 0 1-16,0 0-1 0,0 0-5 0,0 0-3 15,0 0-5-15,0 0-4 0,0 0-6 16,0 0-5-16,0 0-9 0,0 0 5 0,0 0-4 0,0 0 0 15,0 0-1-15,0 0-1 0,0 0 2 16,0 0-2-16,0 0-4 0,0 0 4 0,0 0-1 16,0 0 1-16,0 0 0 0,0 0-2 15,0 0 2-15,0 0 2 0,0 0-2 16,0 0 5-16,0 0 2 0,0 0 8 0,0 0 8 16,0 0 4-1,0 0 12-15,-29 4 11 0,29-4 12 0,0 0 3 16,0 0 11-16,-20 6 2 0,20-6 6 15,0 0 0-15,0 0 3 0,0 0 22 0,0 0-9 16,0 0-1-16,-25-11-4 0,25 11-8 16,0 0-4-16,-6-13-6 0,6 13-23 0,0 0-9 15,-4-18-1-15,4 18-8 0,0 0-4 16,2-23-6-16,-2 23 4 0,0 0-9 0,2-26 0 16,-2 26-10-16,6-21-12 0,-3 9-10 0,-3 12-16 15,8-26-18-15,-4 12-26 0,0-1-38 16,-2 0-62-16,2 2-67 0,-2-1-78 0,0 1-181 15,-2 13-148-15,-4-23 29 0,0 14-257 16,4 9-234-16</inkml:trace>
  <inkml:trace contextRef="#ctx0" brushRef="#br0" timeOffset="1666.85">32232 3660 2554 0,'0'0'-52'0,"0"0"50"16,0 0 17-16,0 0 15 0,0 0 16 0,0 0 3 0,0 0 6 15,0 0 3-15,0 0 9 0,0 0 7 16,0 0 4-16,0 0-2 0,0 0 2 16,-13 11-7-16,13-11-7 0,0 0 0 15,0 0-14-15,0 0-1 0,13 25-5 0,-13-25-11 16,9 17 3-16,-5-7-6 0,-4-10-6 16,8 20 2-1,-6-8-2-15,-2-12-3 0,7 27-2 0,-5-12-2 16,0 0-2-16,-2-15 4 0,2 29-6 0,-2-17-1 15,0-12-1-15,-2 34-1 0,0-19 7 16,0 0-8-16,2-15 3 0,-7 29 8 16,5-15 17-16,-4 2 2 0,2-1-2 0,-1-1-3 15,-1-2 1-15,-1 4-1 0,1-3 7 16,-2 1 1-16,2-1-4 0,-3 1-3 0,0-3 3 0,1 2-1 16,0-1 6-16,-3-3 1 0,11-9 3 15,-19 21 2-15,8-13 3 0,1 1 4 0,0-1-6 16,10-8 0-16,-24 11-6 0,11-3-2 15,0-4-3-15,13-4 3 0,-29 7 1 16,14-3 5-16,15-4-2 0,-25 4 2 0,10-4 8 16,15 0 2-16,-28 1 1 0,28-1 3 0,-34-3-6 15,20 1 3-15,-4-2-6 0,18 4-3 0,-31-7-1 16,16 3-3-16,0 0-1 0,15 4 7 16,-26-10 6-16,16 6 2 0,10 4 5 0,-19-10-2 15,19 10-7-15,-15-12-2 0,15 12-6 16,-10-11-8-16,10 11-6 0,-5-15-2 15,5 15-6 1,0 0-1-16,13-28-3 0,-4 17-6 0,2 0 0 16,-1-3-12-16,2 3-20 0,4-4-19 15,-2-1-26-15,1 3-25 0,0-2-26 0,0-3-41 16,-1 4-60-16,2-1-75 0,-4-5-74 16,0 4-165-16,-3 0-105 0,-4 0 14 0,-1 3-340 15,-4 13-393-15</inkml:trace>
  <inkml:trace contextRef="#ctx0" brushRef="#br0" timeOffset="1836.25">31866 3648 3083 0,'0'0'56'16,"0"0"18"-16,0 0-3 0,0 0-4 0,6-21-7 16,-6 21-5-1,0 0-17-15,0 0-34 0,8-13-69 16,-8 13-88-16,0 0-93 0,0 0-202 0,0 0-354 15,0 0-114-15</inkml:trace>
  <inkml:trace contextRef="#ctx0" brushRef="#br0" timeOffset="12754.46">31004 4098 1052 0,'0'0'174'0,"0"0"-56"0,0 0-24 15,0 0-31-15,0 0 13 0,-15 9-3 0,15-9 15 16,0 0 17-16,0 0 11 0,0 0 9 0,0 0 10 0,0 0 2 16,0 0 0-16,0 0-1 0,0 0-13 15,0 0-14-15,0 0-1 0,0 0-4 16,0 0-6-16,0 0-5 0,0 0-9 0,0 0-6 16,0 0-7-16,0 0-7 0,0 0-6 15,38-28-5-15,-38 28-9 0,11-16-3 16,-11 16-6-16,10-17-4 15,-1 8-2-15,-2-3-3 0,-7 12-5 16,16-20 0-16,-8 8-3 0,2-3-2 0,0 2-2 16,-2 1-2-16,3-2 2 0,-1-1 2 15,-1 2-1-15,0 0 2 0,1-3-2 16,-2 1-3-16,4 1-2 0,-4 2-3 0,2-4 1 16,1 3 0-16,-3-1-1 0,3 1-2 15,-3 2-2-15,1 0 1 0,-1-1-2 0,0 3 1 0,-8 9 0 16,14-18 0-16,-8 11-1 0,-6 7-2 15,10-14 1-15,-10 14 1 0,11-12-1 0,-11 12 0 16,9-10 1-16,-9 10-4 0,0 0 1 16,8-12 1-16,-8 12-1 0,0 0-3 15,0 0 3-15,10-12-2 0,-10 12 2 0,0 0 0 16,0 0-1-16,0 0-1 0,0 0 1 0,0 0-3 16,0 0 6-16,0 0 0 0,0 0 1 0,0 0-1 15,26 16-1-15,-26-16-1 0,0 0 2 16,2 19 0-16,-2-19 0 0,0 0 2 0,-5 26 0 15,5-26-3-15,0 0 4 0,-6 29 2 16,2-19 3-16,4-10 2 0,-8 19 2 16,3-8-2-16,5-11 5 15,-10 19 2-15,2-10 1 0,8-9-2 16,-16 18 4-16,8-9-3 0,8-9 4 16,-16 15 3-16,6-9-3 0,10-6-2 0,-18 10-3 15,18-10-2-15,-19 8 1 0,19-8-3 16,-22 6-2-16,22-6 1 0,-20 2-2 15,20-2-2-15,-22 6 3 0,22-6-2 0,-19 0 6 16,19 0 6-16,-21 0 7 0,21 0 9 0,0 0 1 0,-25-3-1 16,25 3 0-16,0 0 5 0,-22-5 0 15,22 5-9-15,0 0-2 0,-14-6-7 16,14 6 5-16,0 0-3 0,-16-8-4 0,16 8 10 16,0 0-7-16,0 0 4 0,-14-7 5 15,14 7 23-15,0 0-18 0,0 0 13 0,0 0-17 16,0 0-5-1,0 0-1-15,-17-4-6 0,17 4-3 0,0 0-8 16,0 0 10-16,0 0-5 0,0 0-3 16,-19 19-1-16,19-19-3 0,-9 15 2 15,9-15 3-15,-8 15-8 0,8-15 3 0,-10 19-2 16,3-7 0-16,0-1 2 0,7-11-7 16,-14 21 1-16,8-13-4 0,-1 3 1 0,7-11 4 15,-10 17-2-15,10-17 0 0,-11 15 3 0,11-15-4 16,-11 16 2-16,11-16-8 0,-10 11 6 0,10-11 4 15,-10 10-2-15,10-10 0 0,0 0-1 16,-16 9 3-16,16-9-4 0,0 0 0 16,-18 2 3-16,18-2-2 0,0 0 3 0,0 0-7 15,-28-10-1-15,28 10 3 0,-15-7-2 16,15 7-2-16,-10-10 1 16,10 10-5-16,-14-12 3 0,14 12-2 15,-8-13-6-15,8 13 2 0,-8-15-5 16,8 15 3-16,-6-13-4 0,6 13-5 0,0 0 1 15,-9-19-4-15,9 19 1 0,0 0 3 16,-2-21 0-16,2 21 1 0,0 0 1 16,-2-19 6-16,2 19-2 0,0 0-5 0,-5-16 6 15,5 16 3-15,0 0-1 0,0 0 0 0,-6-15 1 0,6 15 1 16,0 0 2-16,0 0-1 0,0 0-1 16,0 0-7-16,0 0 1 0,0 0 4 15,-4-15-6-15,4 15 6 0,0 0 0 0,0 0 3 16,0 0-2-16,0 0 0 0,0 0 4 15,0 0-1-15,0 0-1 0,0 0-1 0,0 0-4 16,0 0-10-16,0 0-6 0,0 0-2 0,0 0-1 16,0 0-1-16,0 0 4 0,19-11 2 0,-19 11 2 15,0 0 4-15,0 0 2 0,25 0 3 16,-25 0-1-16,0 0 5 0,22 0-2 16,-22 0 3-16,0 0-1 0,18-2 1 0,-18 2 1 15,0 0 3-15,0 0 1 0,0 0 0 16,26 4-3-16,-26-4 2 15,0 0 2-15,0 0 2 0,15 3-1 16,-15-3 1-16,0 0 2 0,0 0 1 0,8 10 0 16,-8-10 3-16,0 0 10 0,0 19 4 15,0-19 4-15,0 0-1 0,-6 27-6 16,6-27 5-16,-8 22-5 0,3-8 2 0,-1-3-4 16,6-11 2-16,-11 27-1 0,5-15 1 15,-1 1-2-15,1-2-2 0,-2 1-2 0,8-12 2 0,-13 21-3 16,4-10 4-16,3-1-2 0,-2 2 3 15,8-12-3-15,-17 17 2 0,8-10 6 16,9-7 3-16,-14 13-2 0,14-13 5 0,-13 12 0 16,13-12-1-16,-13 9 3 0,13-9 0 15,-11 10 4-15,11-10 0 0,0 0-5 0,-14 5 6 16,14-5 0 0,0 0-5-16,0 0 5 0,0 0-12 15,0 0 2-15,0 0-3 0,0 0-4 0,-28-15 3 16,28 15-4-16,0 0-3 0,-4-17 13 15,4 17-10-15,0 0 0 0,-2-17 5 0,2 17-2 16,0 0 6-16,0 0-1 0,0-20 2 16,0 20-4-16,0 0-3 0,0 0 3 15,0 0-7-15,10-15 5 0,-10 15-5 0,0 0-1 0,0 0 5 16,22-3-2-16,-22 3 7 0,0 0-2 0,0 0 4 16,0 0 6-16,25 15 4 0,-25-15 6 15,7 17 4-15,-7-17-1 0,2 23 2 0,-2-23 0 16,-5 27-8-16,1-12-1 0,-5 2-1 15,-1 0-7-15,-4 0-12 0,-4-2-25 16,-3 4-35-16,-5-1-46 0,-2-3-56 0,-7 2-84 0,-1-6-92 16,-2 3-188-16,0-2-131 0,2-3 32 15,-2-2-429-15,0 1-558 0</inkml:trace>
  <inkml:trace contextRef="#ctx0" brushRef="#br0" timeOffset="15014.77">22007 3841 3068 0,'0'0'-119'15,"0"0"42"-15,-7-21 27 0,7 21 18 0,0 0 33 0,0 0 34 0,0 0 34 16,0 0 26-16,0 0 15 0,0 0 14 16,0 0 8-16,0 0 7 0,0 0 1 15,0 0 6-15,0 0 1 0,15-23-7 0,-15 23-10 16,0 0-15-16,13-6-12 0,-13 6-11 16,0 0-11-16,21-6-6 0,-21 6-13 15,22-1-2-15,-22 1-6 16,22-5-16-16,-22 5 4 0,30 0-5 15,-13-1-10-15,-17 1 5 0,34 0-14 16,-17 0 9-16,-17 0-1 0,32 0-8 0,-18 0-6 16,-14 0-19-16,30 0-13 0,-30 0-24 15,26 1-32-15,-26-1-36 0,18 0-40 0,-18 0-46 16,15 0-32-16,-15 0-51 0,0 0-63 16,0 0-92-16,0 0-530 0,0 0-407 0</inkml:trace>
  <inkml:trace contextRef="#ctx0" brushRef="#br0" timeOffset="15415.92">22303 3760 2861 0,'-22'-5'-52'0,"22"5"46"0,0 0 23 16,0 0 6-16,0 0 15 0,0 0 22 0,0 0 26 16,0 0 26-16,-12-9 16 0,12 9 5 15,0 0-1 1,0 0-7-16,0 0-7 0,0 0-14 0,0 0-6 16,0 0-12-16,0 0-6 0,0 0-9 15,0 0-4-15,0 0-5 0,0 0-6 16,0 0-3-16,0 0-3 0,0 0-7 0,0 0 1 15,0 0 0-15,-10 28-7 0,10-28-4 16,-2 15-1-16,2-15-7 0,-4 19 2 0,4-19-6 16,-5 21-1-16,5-21 0 0,-4 24 3 0,-1-10-7 0,3 1 0 15,2-15-3-15,-4 29 2 0,2-13-6 16,-2-4 9-16,4-12 0 0,-4 27-3 16,-1-15-3-16,5-12 4 0,-2 23 1 0,2-23 1 15,-4 16 6-15,4-16 1 0,0 0 10 16,0 24 14-16,0-24-1 0,0 0 8 0,6 18-20 15,-6-18-1-15,13 7 3 0,-13-7-10 0,13 5 1 16,-13-5-3-16,17 4-7 0,-17-4-3 16,0 0-4-16,28 0-15 0,-28 0-23 0,22-4-36 15,-11 0-49-15,-11 4-71 0,24-11-81 16,-14 1-88-16,0 1-177 0,0 1-78 0,-6 0 25 16,2 1-280-16,-6 7-217 0</inkml:trace>
  <inkml:trace contextRef="#ctx0" brushRef="#br0" timeOffset="15911.01">22459 4017 2476 0,'0'0'-73'15,"0"0"23"-15,0 0 18 0,0 0 4 16,0 24 14-16,0-24 14 0,0 0 25 0,0 0 15 16,5 18 10-16,-5-18 11 0,0 0 4 15,9 14-1 1,-9-14 7-16,4 11 9 0,-4-11 8 0,4 16 13 16,-4-16 1-16,4 14 0 0,-4-14 0 15,4 17 4-15,-4-17-2 0,4 15-6 0,-4-15-6 16,0 15-5-16,0-15-5 0,2 15-6 15,-2-15 5-15,0 0 5 0,0 21-1 0,0-21-2 16,0 0-1-16,0 17-1 0,0-17 3 16,0 0 0-16,0 0 6 0,0 17 8 0,0-17-2 15,0 0-21-15,0 0 7 0,0 0 12 0,0 0 1 16,0 0 2-16,0 0-10 0,0 0 3 16,0 0-10-16,0 0-2 0,0 0-3 0,0 0-6 15,0 0-9-15,0 0-5 0,0 0-6 16,0 0-3-16,0 0 0 0,14-55-6 15,-10 44-5-15,-4 11-5 0,10-27-2 0,-3 13-4 0,-1-1-3 16,0 1-3-16,0 0-1 0,1 0-8 0,0-1-18 16,1 4-26-16,-2-3-30 0,2 4-38 15,-1-1-55-15,0 0-71 0,-1 3-71 0,-6 8-117 16,12-17-187-16,-5 12-31 0,-7 5-442 16,10-14-638-16</inkml:trace>
  <inkml:trace contextRef="#ctx0" brushRef="#br0" timeOffset="16397.07">22804 4041 3246 0,'0'0'-143'16,"0"0"32"-16,0 0 28 0,0 0 27 15,0 0 39-15,0 0 26 0,0 0 34 0,0 0 23 16,0 0 17-16,0 0 12 0,0 0 1 16,0 0 1-16,0 0-7 0,0 0-4 0,0 0-3 0,0 0 1 15,0 0-4-15,0 0-3 0,0 0 0 16,0 0 6-16,0 0 3 0,0 0 1 0,0 0-5 16,0 0 0-16,0 0-13 0,0 0-5 15,0 0-7-15,0 0-6 0,0 0 1 16,0 0 2-16,54-12 1 0,-54 12-5 15,25 2 3-15,-25-2-5 16,26 2-5-16,-12-2-2 0,-14 0-9 16,28 0-2-16,-28 0-11 0,27 1-18 0,-27-1-23 15,24-1-26-15,-24 1-27 0,21 0-30 16,-21 0-45-16,19-4-48 0,-19 4-50 0,11-2-69 16,-11 2-110-16,0 0-175 0,2-10-268 15,-2 10-231-15</inkml:trace>
  <inkml:trace contextRef="#ctx0" brushRef="#br0" timeOffset="16651.06">22881 3938 2545 0,'0'0'-86'0,"-17"-8"23"0,17 8 25 16,0 0 36-16,0 0 11 0,0 0 26 0,0 0 20 0,0 0 14 15,-15-7 10-15,15 7 19 0,0 0 18 16,0 0 11-16,0 0 15 0,0 0 2 0,0 0 1 15,0 0-11-15,0 0-6 0,0 0-6 16,0 0-24-16,0 0-9 0,58 5-10 16,-58-5-7-16,25 2-12 0,-25-2-29 0,28 0-39 15,-12 0-52 1,2 0-71-16,-18 0-57 0,35-2-63 16,-18 1-155-16,0-2-541 0,-2 2-372 0</inkml:trace>
  <inkml:trace contextRef="#ctx0" brushRef="#br0" timeOffset="17183.84">23525 3602 2799 0,'0'0'-69'0,"4"-13"37"15,-4 13 20-15,0 0 9 0,0 0 9 16,0 0-2-16,0 0 8 0,0 0 7 0,0 0 35 16,0 0 17-1,0 0 16-15,0 0 15 0,0 0 4 0,0 0-2 16,0 0-7-16,0 0 5 0,0 0-3 15,0 0-5-15,4 48-4 0,-4-48-5 16,0 25 14-16,0-25 0 0,-2 26-8 16,2-11-7-16,-2 3-8 0,2-18 4 0,0 32-10 15,0-17-5-15,0-15-3 0,0 30-3 16,0-16-4-16,0-14-7 0,2 25-9 0,0-14 2 0,-2-11-5 16,2 21-6-16,-2-21-23 0,4 19-29 15,-4-19-41-15,0 0-70 0,4 17-80 0,-4-17-75 16,0 0-149-16,0 0-174 0,0 0-322 15,0 0-345-15</inkml:trace>
  <inkml:trace contextRef="#ctx0" brushRef="#br0" timeOffset="17723.3">23473 3566 2767 0,'0'0'-94'15,"0"0"4"-15,0 0 25 0,0 0 11 16,0 0 24-16,0 0 31 0,0 0 28 0,0 0 16 16,0 0 18-16,0 0 14 0,0 0 9 15,0 0 2-15,0 0 1 0,5-19-1 16,-5 19-3-16,0 0-6 0,0 0-13 0,0 0-5 0,25 2-8 15,-25-2-7-15,22 2-12 0,-22-2-11 16,25 2-19-16,-25-2-7 0,30 4 1 0,-14-2-4 16,0-1 9-16,-16-1-10 0,35 3 2 15,-22-1 6-15,-13-2-3 0,29 1 10 16,-15 1 8-16,-14-2 14 0,18 2 12 0,-18-2 13 16,20 2 10-16,-20-2 5 15,0 0 0-15,18 3-4 0,-18-3-10 16,0 0 2-16,0 0 7 0,13 9-9 15,-13-9-2-15,0 0 0 0,0 0-1 0,0 0-6 16,0 18 1-16,0-18-3 0,0 0 15 16,0 0-3-16,-13 25-1 0,13-25 0 15,-8 17 5-15,4-5 1 0,4-12-11 0,-6 22-4 16,1-8-12-16,5-14 8 0,-6 25-10 0,6-10 6 0,0-15-2 16,-3 25-9-16,1-14 3 0,2-11-2 15,0 23-4-15,0-23-2 0,2 23-6 16,3-14 2-16,-5-9-4 0,7 22-25 15,-3-14-31-15,-4-8-52 0,8 14-69 0,-2-8-79 16,-6-6-97-16,11 8-194 0,-11-8-97 16,8 3-323-16,-8-3-384 0</inkml:trace>
  <inkml:trace contextRef="#ctx0" brushRef="#br0" timeOffset="18002.07">23941 3779 2898 0,'0'0'-40'0,"0"0"17"15,0 0 26-15,0 0-2 0,0 0 13 16,0 0 28-16,0 0 21 0,0 0 14 0,0 0 3 0,32 5-5 15,-32-5-4-15,19 3-10 0,-8-1-7 16,-11-2-2-16,23 2-10 0,-8 2-26 0,-15-4-36 16,30 3-48-16,-16 0-48 0,2-2-37 15,-4-1-38-15,0 3-62 0,-12-3-573 16,24 0-155-16</inkml:trace>
  <inkml:trace contextRef="#ctx0" brushRef="#br0" timeOffset="19005.22">24276 4161 2434 0,'0'0'-50'0,"0"0"16"16,0 0 25-16,0 0 6 0,0 0 18 0,0 0 12 15,0 0 4-15,0 0 1 0,0 0 4 16,0 0-1-16,0 0 4 0,0 0 1 0,0 0 4 0,0 0 5 16,0 0 1-16,0 0-2 0,22-40 1 15,-22 40-10-15,5-18 5 0,-5 18-8 16,2-22-3-16,0 8-6 0,-2 14 2 0,5-33-5 16,-2 16 0-16,1-2-1 0,-2 0 8 15,0-1 2-15,2 0 4 0,-2 2 2 16,2-3 3-16,-1 2-4 0,-2 0 5 0,3-1 1 0,-2-1 0 15,3 5-2-15,-3-4 0 0,2 3 0 0,3 0 0 16,-3 0-2-16,0 0-3 0,2 2-2 16,1 0-2-16,-3-1-3 0,2 1-3 15,1 1-2-15,2-1-4 0,-2 0 0 0,0 1-5 16,1 1 3-16,2 2-3 0,0-3-1 16,-2 3-1-16,5 0 0 15,-4 1-3-15,2 0 0 0,1 1-1 16,-2-1-2-16,-10 10 0 0,24-14-3 0,-14 10-1 15,-10 4 2-15,19-10-4 0,-19 10 2 16,19-6-3-16,-19 6 0 0,19-3 0 16,-19 3-1-16,20 0 0 0,-20 0 3 15,0 0-2-15,24 7-1 0,-15-1 1 0,-9-6 2 16,13 9-2-16,-13-9 0 0,8 15-2 0,-8-15 5 0,9 16-3 16,-9-16 1-16,0 19 1 0,0-19-1 15,-2 17-1-15,2-17 2 0,-7 17-2 0,7-17 1 16,-10 16 1-16,2-9 0 0,8-7 5 15,-20 14-7-15,10-9 6 0,10-5-4 16,-20 7-5-16,10-1 7 0,10-6-2 0,-17 6 1 16,17-6 2-1,-17 4 0-15,17-4 0 0,0 0-1 16,0 0 1-16,-23 4 1 0,23-4 1 0,0 0-4 16,0 0 1-16,0 0-2 0,0 0 1 15,0 0 0-15,0 0-2 0,0 0-2 16,0 0 0-16,0 0 3 0,0 0-2 0,0 0 2 15,0 0-3-15,0 0 0 0,44-23 2 16,-44 23-2-16,0 0 3 0,25 1-3 0,-25-1 0 0,0 0-3 16,30 6 4-16,-17-2-1 0,-13-4-1 15,23 9 2-15,-12-4 1 0,1 2-2 0,-12-7 3 16,22 11-1-16,-10-2 2 0,-2-2 0 16,2 1-4-16,-4 2 5 0,-8-10 0 15,15 14 3-15,-11-4 15 0,-4-10 13 0,8 17 13 16,-8-17 4-16,0 18 5 15,0-18-3-15,0 0 3 0,-12 26-5 16,3-18-6-16,-3-1-4 0,-4 0-10 16,0 0-8-16,-3-2-24 0,-4-1-40 0,-5-3-58 15,1 1-65-15,1-2-62 0,-1 0-75 16,-3-3-161-16,2 1-132 0,0 0-292 16,-1-2-253-16</inkml:trace>
  <inkml:trace contextRef="#ctx0" brushRef="#br0" timeOffset="19776.27">23423 4037 2524 0,'0'0'-90'0,"0"0"24"0,0 0 22 16,0 0 25-16,0 0 22 0,0 0 25 16,0 0 30-16,0 0-2 0,0 0 3 15,46 13-3-15,-30-13 0 0,-16 0-6 0,31 2 11 16,-14-1 7-16,4-1 13 0,-2 3 6 16,2-3 6-16,1 0-1 0,1 3-10 15,2-3-7-15,0 0-7 0,1 0-8 0,4 0-3 0,1 0-3 16,1 0-6-16,2 0-9 0,-2 0-3 15,1 0-5-15,1 0-2 0,0-3-4 0,3 3 4 16,-4 0 4-16,1-3 3 0,0 3 4 16,0 0 3-16,0 0-1 0,-1 0 2 0,3-1 0 15,-1 2-3-15,-1-1-3 0,-1 0-4 16,1 0-2-16,0 0-5 0,0 0-2 0,0 0-4 0,-1 3 5 16,-1-3-5-16,0 0 3 0,-3 0 1 15,1-3-2-15,0 3 0 0,-4 3-1 16,-3-3-3-16,-1 3-3 0,2-3 1 0,-1 0 0 15,0 1-3-15,-4-1 4 0,2 2-8 16,-3-1-2-16,-18-1 1 0,32 3-7 0,-19-3-15 16,-13 0-25-1,23 1-31-15,-23-1-47 0,19 0-64 16,-19 0-55-16,0 0-89 0,14 4-157 0,-14-4-462 16,0 0-360-16</inkml:trace>
  <inkml:trace contextRef="#ctx0" brushRef="#br0" timeOffset="20748.18">23802 4601 2800 0,'0'0'-108'0,"-4"-18"37"0,4 18 6 15,0 0 14-15,0 0 16 0,-2-19 18 16,2 19 28-16,0 0 0 16,0 0 19-16,0 0 12 0,-4-18 7 15,4 18 7-15,0 0 9 0,0 0 12 16,0 0 10-16,0 0 0 0,0 0-1 0,0 0 8 15,-7-13 1-15,7 13-5 0,0 0-3 16,0 0-11-16,0 0-2 0,0 0-9 0,0 0-6 16,0 0 1-16,0 0-7 0,-15 43-3 15,15-43 2-15,-2 19 0 0,2-19 0 0,-4 21 8 16,4-21-8-16,-2 21-2 0,2-21-1 0,0 24-1 16,0-24-1-16,0 21 15 0,0-21-6 15,2 20-3-15,-2-20-3 0,2 15-3 0,-2-15 1 16,4 16-7-16,-4-16-4 0,4 13 0 15,-4-13-1-15,0 0-3 0,6 17-2 0,-6-17-12 16,0 0 10-16,0 0-8 0,5 15 1 0,-5-15-3 16,0 0-3-16,0 0 1 0,9 7-2 15,-9-7-5-15,0 0-1 0,0 0-5 0,0 0-3 16,0 0-3-16,0 0-2 0,34-19 2 16,-34 19-2-16,14-15-2 0,-6 4 2 0,1-1 1 15,-3-1-2-15,3 1 1 0,-1 0 1 16,-1-2 1-16,1 3 1 15,-8 11 3-15,12-23 0 0,-8 13 0 16,-4 10 0-16,10-17 0 0,-10 17 2 16,4-14-3-16,-4 14-2 0,0 0 0 0,6-13 1 15,-6 13 1-15,0 0 0 0,0 0-1 16,0 0-1-16,0 0-1 0,0 0 4 0,0 0-2 16,0 0 2-16,0 0-2 0,0 0 2 15,0 0-1-15,0 0 0 0,0 0-1 0,8 44-1 0,-8-44 0 16,9 17 3-16,-9-17-1 0,11 16-2 15,-5-9 0-15,-6-7 4 0,13 13 0 0,-13-13 2 16,12 10-5-16,-12-10 4 0,13 10-1 16,-13-10 1-16,15 5-1 0,-15-5 3 15,14 4 6-15,-14-4 10 0,0 0 4 0,0 0-3 16,28-8 10 0,-28 8 8-16,13-9-6 0,-13 9 10 0,10-13 6 15,-10 13-1-15,9-18 7 0,-9 18-9 16,7-19-19-16,-7 19-8 0,4-17-1 0,-4 17-5 15,2-17-15-15,-2 17-16 0,0 0-17 16,2-19-18-16,-2 19-32 0,-2-12-30 16,2 12-36-16,0 0-49 0,0 0-53 0,-6-13-48 15,6 13-119-15,0 0-167 0,0 0-31 0,0 0-229 16,0 0-190-16</inkml:trace>
  <inkml:trace contextRef="#ctx0" brushRef="#br0" timeOffset="21682.31">24357 4702 2408 0,'0'0'-58'0,"0"0"27"0,0 0 17 15,0 0 20-15,0 0 7 0,0 0 19 16,0 0 14-1,0 0 5-15,0 0 5 0,0 0 4 0,0 0 0 16,0 0 13-16,0 0 2 0,0 0 6 16,-28-31 5-16,28 31 3 0,0 0-4 15,-24-5-5-15,24 5-2 0,-16-2-6 0,16 2-8 16,0 0-5-16,-28 2-5 0,28-2-9 16,-17 3-1-16,17-3-4 0,-14 8-4 0,14-8-5 15,-16 9 0-15,16-9 0 0,-12 14-9 0,12-14 2 16,-6 14-8-16,6-14 2 0,-2 14 2 0,2-14-1 15,0 0 2-15,2 23-1 0,-2-23 1 16,8 15 3-16,-8-15 2 0,10 14 2 16,-10-14-1-16,14 11 1 0,-14-11-4 0,12 11-4 15,-12-11 1-15,15 8-3 0,-15-8 0 16,16 8 4-16,-16-8 8 16,14 2 3-16,-14-2 4 0,0 0 4 15,20 0 0-15,-20 0 0 0,0 0-4 16,20-10-5-16,-20 10-1 0,11-11-3 0,-11 11-4 15,10-17-3-15,-10 17-3 0,6-21 1 16,1 7-4-16,-5 0 0 0,2-2-6 0,0-1 2 16,1-1-2-16,-4 2 1 0,4-4-2 15,-3 4 0-15,0-4 3 0,0 3 0 0,0 0 10 0,0 0 4 16,-2 0 5-16,0 17-3 0,4-31 0 16,-2 18-1-16,-2 13-3 0,3-25-2 15,-3 25-3-15,2-21 1 0,-2 21-4 0,0-18-1 16,0 18 1-16,2-14-3 0,-2 14-1 15,0 0-1-15,2-19 1 0,-2 19-1 0,0 0-1 16,0 0-1 0,0 0 1-16,0-19-1 0,0 19-1 15,0 0 1-15,0 0-1 0,0 0 1 0,0 0-1 16,3-19 1-16,-3 19-2 0,0 0 1 16,0 0 2-16,0 0-3 0,0 0-1 15,0 0 1-15,0 0 4 0,0 0-7 0,0 0 6 16,0 0 0-16,0 0 2 0,0-20 3 15,0 20-5-15,0 0 6 0,0 0 1 0,0 0-5 0,0 0-4 16,0 0 4-16,0 0 24 0,0 0-6 0,0 0-2 16,0 0-5-16,0 0 3 0,0 0-5 15,0 0-1-15,0 0 3 0,0 0-4 16,0 0 2-16,0 0-2 0,0 0 0 0,0 0 0 16,0 0-2-16,-14 52 3 0,14-52-2 15,-4 21 5-15,0-7 3 0,4-14-13 0,-4 23 12 0,4-9-4 16,0-14 1-16,-4 31-2 0,4-14 4 15,2 1 0-15,-2-1-3 0,2-1-15 0,0 1 2 16,0 1-1-16,0-1 1 0,2 0-1 16,0 0 0-16,1 0-3 0,2 0 5 0,-3-1-5 15,0-1-16-15,0 2-34 0,0-4-45 16,0 1-60-16,-2 1-87 16,2-6-86-16,-2 5-199 0,2-3-90 15,-4-11-3-15,0 23-374 0,0-23-458 16</inkml:trace>
  <inkml:trace contextRef="#ctx0" brushRef="#br0" timeOffset="23588.29">30284 4042 2979 0,'0'0'-101'0,"0"0"27"0,0 0 19 0,-2-18 20 16,2 18 20-16,0 0 33 0,0 0 32 16,0 0 28-16,0 0 18 0,0 0 11 0,0 0 11 15,0 0 13-15,0 0 0 0,0 0 3 0,0 0-5 16,4-19-8-16,-4 19-8 0,0 0-11 16,0 0-12-16,0 0-5 0,0 0-8 0,0 0-2 15,0 0-3-15,0 0-9 0,0 0 11 16,0 0 0-16,0 0-3 0,0 0-24 0,0 0 8 15,0 0 7-15,0 0-2 0,0 0-1 0,0 0-2 16,0 0-13-16,0 0 4 0,0 0-7 16,32 24-1-16,-32-24-7 0,15 19-3 0,-7-7 2 15,-1-1-2-15,2 2-6 0,-3 1-3 16,0 2 4-16,-2-3-5 0,-2 2 1 0,-2-15-5 16,2 28 1-16,-6-13-3 0,-2 2-14 15,-2-3-31-15,-5 3-34 16,-6-4-47-16,0 1-70 0,-5 1-71 15,-4-1-92-15,4-1-158 0,-6 2-112 0,3-1-11 16,-1-2-224-16,4 0-194 0</inkml:trace>
  <inkml:trace contextRef="#ctx0" brushRef="#br0" timeOffset="25124.19">32473 6032 2487 0,'0'0'-52'16,"0"0"40"-16,0 0 36 0,9-12 28 16,-9 12 23-16,0 0 25 0,0 0 23 0,0 0 15 15,0 0 9-15,8-11 5 0,-8 11 0 16,0 0-16-16,0 0-1 0,0 0-1 16,0 0 1-16,0 0-3 0,0 0-11 0,0 0-8 15,0 0-16-15,0 0-7 0,0 0-16 16,0 0-3-16,-27 41 15 0,20-28-13 0,1-2-6 0,-3 0-13 15,1 0-6-15,8-11-25 0,-14 23-35 16,6-13-43-16,0 1-45 0,0-1-38 16,8-10-45-16,-13 19-52 0,7-11-73 0,-3-1-153 15,3 1-154-15,6-8-260 0,-11 11-240 16</inkml:trace>
  <inkml:trace contextRef="#ctx0" brushRef="#br0" timeOffset="25393.95">32539 5707 2745 0,'0'0'62'0,"0"0"30"15,0-18 12-15,0 18 8 0,0 0 4 16,0 0 0-16,0 0-8 0,0 0-9 16,0 0-12-16,0 0-11 0,0 0-6 0,0 0-13 0,2-18-31 15,-2 18-46-15,0 0-63 0,0 0-82 16,0 0-73-16,0 0-154 0,0 0-511 0,0 0-288 16</inkml:trace>
  <inkml:trace contextRef="#ctx0" brushRef="#br0" timeOffset="25910.95">32316 5871 2627 0,'0'0'-74'16,"-8"11"38"-16,8-11 19 0,0 0 16 0,0 0 14 15,0 0 7-15,0 0 11 0,0 0-8 0,-12 7 3 16,12-7 8-16,0 0 9 0,0 0 1 16,0 0 4-16,0 0-2 0,0 0 2 15,0 0-1-15,0 0-4 0,0 0 5 0,0 0 3 16,0 0 2-16,0 0-4 0,0 0-4 16,0 0-8-1,0 0-2-15,0 0-2 0,0 0-2 0,0 0-3 16,0 0-4-16,0 0 0 0,0 0-1 15,0 0-6-15,0 0-1 0,0 0 4 0,0 0-4 16,0 0 5-16,0 0 7 0,0 0 19 16,0 0 13-16,-4 15 9 0,4-15 9 15,0 0 1-15,-18 9 2 0,18-9 3 0,0 0-1 16,-17 6-1-16,17-6-3 0,0 0 1 0,-14 4 13 16,14-4-9-16,0 0 9 0,0 0-1 0,0 0 29 15,0 0-7-15,-32-10-13 0,32 10-6 16,0 0-9-16,-10-13-13 0,10 13-7 15,0 0-9-15,-5-23-3 0,5 23-8 0,-3-17-3 16,3 17-6-16,0-21-8 0,0 21-4 16,3-23-17-16,-3 23-18 0,2-21-27 0,1 10-30 0,-1 0-38 15,-2-3-48-15,0 14-64 0,2-19-61 0,-2 8-101 16,0 11-205-16,-2-18-32 0,2 18-360 16,0 0-427-16</inkml:trace>
  <inkml:trace contextRef="#ctx0" brushRef="#br0" timeOffset="26512.83">32003 5875 3054 0,'0'0'12'15,"0"0"36"-15,0 0 6 0,0 0 13 16,0 0 5-16,0 0 3 0,0 0 2 16,0 0 1-16,0 0-2 15,0 0-8-15,0 0-4 0,0 0-5 16,0 0-6-16,0 0-7 0,0 0-2 15,0 0-5-15,0 0-2 0,0 0-6 0,0 38 0 16,0-38-5-16,0 21-2 0,0-21-3 16,0 23-1-16,0-23-3 0,2 31-3 15,0-17 0-15,-2 2 1 0,0 1-1 0,2-2-2 16,-2-15-1-16,-2 32 2 0,0-18 2 0,0 5 11 16,-2-5 8-16,0 1 11 0,-2-2-11 0,6-13 2 15,-16 23 3-15,6-11-2 0,0-3-4 16,-1 1-3-16,11-10 1 0,-24 14 0 0,10-5 10 15,2-4-1-15,-4-1 6 0,16-4 2 16,-27 7 4-16,10-4 8 0,2 0 17 0,15-3 11 16,-32 3-6-1,18-3-2-15,14 0 0 0,-30-3 3 16,30 3 2-16,-32-3 2 0,19 0 1 0,-1-2-1 16,14 5-2-16,-24-7 1 0,24 7-4 15,-19-7 0-15,9 0-5 0,10 7-10 16,-13-10-7-16,13 10-4 0,-13-13-12 0,13 13-3 15,-4-15-10-15,4 15-10 0,-2-17-15 16,2 17-18-16,6-23-21 0,-6 23-20 0,15-23-27 0,-4 8-25 16,-1 2-39-16,3-5-51 0,2 5-80 0,-4-6-94 15,5 2-205-15,-3-2-55 0,2 3 19 16,-3-3-416-16,1 0-530 0</inkml:trace>
  <inkml:trace contextRef="#ctx0" brushRef="#br0" timeOffset="26628.74">31876 5778 3333 0,'0'0'159'0,"0"0"3"0,0 0-31 0,0 0-34 16,0 0-33-16,0 0-24 0,0 0-30 16,16-9-42-16,-16 9-58 0,0 0-82 15,0 0-99-15,0 0-204 0,0 0-423 16,0 0-282-16</inkml:trace>
  <inkml:trace contextRef="#ctx0" brushRef="#br0" timeOffset="27145.85">31421 5850 2720 0,'0'0'-44'0,"0"0"31"16,-14-5 5-16,14 5 20 0,0 0 16 15,0 0 20-15,-16-10 23 0,16 10 14 16,0 0 13-16,0 0-1 0,-12-11-7 0,12 11 5 16,0 0-2-1,0 0 2-15,0 0 0 0,-10-11 1 0,10 11-9 16,0 0-7-16,0 0-11 0,0 0-4 16,0 0-11-16,0 0-3 0,0 0-7 15,0 0-7-15,0 0-7 0,0 0-4 16,0 0-1-16,0 0-5 0,0 0-4 0,0 0-3 15,46 16-3-15,-46-16 1 0,8 10-3 16,-8-10 0-16,7 11 0 0,-7-11 1 0,0 0-2 0,2 18 15 16,-2-18 7-16,0 0 10 0,0 0 10 15,-17 24 8-15,17-24 8 0,-15 14 0 0,6-9 5 16,9-5-23-16,-18 16-1 0,7-6-2 16,-2-3-4-16,3 4 2 0,-1 1-4 15,1-1 1-15,-1 3-4 0,0-1 0 0,1 2-4 16,2-1 23-1,-2 1-16-15,0-1 6 0,2 0 0 0,-1 0-11 16,-1 1 2-16,1-2-4 0,1 0-3 16,-3-1-14-16,1-2-32 0,0-1-50 15,-6-2-62-15,2 0-78 0,1-4-68 0,-4-1-112 16,2-2-191-16,0 0-53 0,0-4-316 16,1 0-377-16</inkml:trace>
  <inkml:trace contextRef="#ctx0" brushRef="#br0" timeOffset="27384.36">31371 5504 3179 0,'0'0'124'0,"-7"-29"-11"0,7 29-13 0,0 0-11 16,0 0-6-16,0 0-9 0,0 0-8 16,0 0-11-16,0 0-23 15,0 0-52-15,0 0-74 0,0 0-85 16,0 0-121-16,-2-19-229 0,2 19-326 16,0 0-205-16</inkml:trace>
  <inkml:trace contextRef="#ctx0" brushRef="#br0" timeOffset="27600.59">31072 5479 2536 0,'0'0'-43'0,"-12"6"14"0,12-6 8 0,-12 11 10 16,12-11 10-16,-10 18 11 0,10-18 16 15,-8 23 25-15,3-10 18 0,1 2-5 16,2 3-2-1,-2 0-1-15,2 1-16 0,2 0-2 0,-2 2-9 16,0-2-34-16,2 2-47 0,0 0-73 16,0-4-85-16,-2 2-201 0,-1-2-262 0,-1 1 96 15</inkml:trace>
  <inkml:trace contextRef="#ctx0" brushRef="#br0" timeOffset="29290.46">30725 5908 2099 0,'-13'-8'65'0,"13"8"7"0,0 0 3 16,-10-13 5-16,10 13 10 0,-7-13 13 0,7 13 12 16,0 0-8-16,-7-24-7 0,7 24-7 15,0-16-9-15,0 16-9 0,0 0-9 0,5-29-4 16,-5 29-5-16,7-17-9 0,-7 17 4 15,6-18-2-15,-6 18-7 0,8-15-4 16,-8 15-5-16,13-11-8 0,-13 11-9 0,17-7-20 16,-17 7-11-1,21-6-12-15,-21 6-9 0,26-2-10 16,-26 2-2-16,25 2 3 0,-25-2 5 0,25 1 4 16,-12 1 7-16,-13-2 5 0,24 6 4 15,-24-6 8-15,16 4 4 0,-16-4 10 16,15 3 8-16,-15-3 12 0,0 0 3 0,0 0 5 15,11 10-1-15,-11-10 4 0,0 0 0 16,0 0 7-16,0 0 0 0,-32 17 5 0,32-17 0 0,-24 10 5 16,10-5 1-16,1 1 0 0,-2 1-3 15,0 0-5-15,3 0-4 0,-2 1-4 0,2 2-1 16,0-3-6-16,3 2-1 0,9-9-3 16,-19 18-5-16,11-9-1 0,8-9-1 0,-13 18-7 15,13-18-4-15,-6 13-4 0,6-13-20 16,-2 13-25-16,2-13-25 15,0 0-28-15,10 17-27 0,-10-17-7 16,13 9-15-16,-13-9 2 0,19 7 17 16,-19-7 9-16,17 3 25 0,-17-3 16 15,18 2 31-15,-18-2 26 0,18 2 25 0,-18-2 20 16,16 2 0-16,-16-2-2 0,0 0 3 16,22 4 0-16,-22-4 3 0,0 0 2 15,15 2 0-15,-15-2-1 0,0 0-3 0,0 0-3 0,10 11-2 16,-10-11 5-16,0 0-3 0,0 0-4 0,0 0 4 15,-8 25 7-15,8-25-2 0,0 0-2 16,-13 19-2-16,13-19-2 0,-11 13-4 16,11-13 0-16,-12 12-6 0,12-12 5 0,-17 11-5 15,17-11 6-15,-18 8-4 0,18-8-3 16,-18 7 5-16,18-7 8 16,-19 7-1-16,19-7 6 0,-19 3 0 15,19-3 2-15,-19 0-2 0,19 0 6 16,0 0 0-16,-24 0 0 0,24 0 6 0,0 0-4 15,-18-8-1-15,18 8-2 0,0 0-4 16,-14-10-5-16,14 10-3 0,0 0-4 16,-2-18-1-16,2 18-2 0,0 0-4 0,0 0 0 15,2-24-1-15,-2 24-4 0,0 0 2 0,0 0-2 0,7-19-3 16,-7 19 0-16,0 0-3 0,0 0 3 16,11-11-3-16,-11 11 2 0,0 0-3 15,0 0 4-15,0 0-7 0,0 0 4 0,0 0 2 16,0 0-2-16,0 0-3 0,34 19 3 15,-34-19 0-15,4 11-1 0,-4-11 3 16,0 0 0-16,4 22-2 0,-4-22 2 0,0 16-1 0,0-16 3 16,0 0-3-16,-8 20 5 0,8-20 3 0,-9 9 5 15,9-9 5-15,-11 12-2 0,11-12-1 16,0 0-3-16,-18 9 1 0,18-9-2 16,0 0-3-16,-20 5 1 0,20-5-2 0,0 0-1 15,-15 3 0-15,15-3 1 0,0 0 0 16,0 0-2-16,0 0-1 15,-21 4 1-15,21-4-5 0,0 0 3 16,0 0-1-16,-17 4 2 0,17-4-4 16,0 0-2-16,-10 9 2 0,10-9 2 0,0 0-3 15,-12 9 3-15,12-9-2 0,0 0 2 16,-16 10-2-16,16-10 0 0,0 0 3 16,-17 10 0-16,17-10 2 0,-10 6 7 15,10-6 4-15,0 0-19 0,-17 7 6 0,17-7 0 0,0 0-1 0,-21 6-1 16,21-6-2-16,-14 6 1 0,14-6 0 15,0 0-1-15,-18 5 2 0,18-5-3 16,0 0 0-16,-17 6 1 0,17-6-3 0,-11 6 3 16,11-6-3-16,0 0 1 0,-15 7 1 15,15-7 0-15,0 0 1 0,-16 9-1 0,16-9 0 16,0 0 0 0,-18 7 3-16,18-7 8 0,0 0-1 15,-18 3 0-15,18-3 3 0,0 0-3 0,0 0-4 16,-26 0 4-16,26 0-5 0,0 0 3 15,0 0-4-15,-23-1 2 0,23 1-3 16,0 0 0-16,0 0-2 0,-22-3 3 0,22 3-3 16,0 0-3-16,0 0 1 0,-16-6 7 15,16 6-7-15,0 0 1 0,0 0 0 0,0 0 1 0,0 0-6 16,-16-5 1-16,16 5-1 0,0 0 3 16,0 0 1-16,0 0-1 0,0 0-1 0,0 0 4 15,0 0-4-15,0 0 6 0,0 0-3 16,0 0 4-16,0 0-5 0,0 0 2 15,0 0-1-15,0 0-4 0,0 0 2 0,0 0 0 16,37 34 1 0,-31-25-1-16,-6-9 1 0,9 19-2 0,-9-19 4 15,8 20-2-15,-6-8 0 0,-2-12 0 16,5 23-1-16,-5-23 1 0,0 22 1 16,0-22-4-16,-2 24 6 0,2-24 0 0,-7 20 1 15,3-10 3-15,4-10-7 0,-13 19 1 16,7-12 4-16,6-7-2 0,-15 15 1 15,7-9 5-15,8-6 1 0,-22 10 8 0,12-6 2 0,10-4 6 16,-26 7 3-16,14-5 24 0,12-2 7 0,-27 4-11 16,27-4-4-16,-30-1 16 0,30 1 3 15,-32-5-1-15,17 2-3 0,-2-3-15 0,2 1-1 16,1-3 2-16,-2 0 3 0,4 0 6 16,12 8-2-16,-23-15 3 0,12 7 1 15,11 8 0-15,-21-14-2 0,13 7-3 0,8 7-3 0,-14-13-3 16,14 13-4-16,-12-13-4 0,12 13-7 15,-4-14-3-15,4 14-4 0,0 0-3 0,0-21-4 16,0 21-4-16,0 0-5 0,14-24-7 16,-2 16-10-16,0-2-16 0,0 1-21 0,8-3-33 15,-1 4-31-15,2-5-32 0,0 0-50 16,3 0-66-16,3-2-55 16,-2-3-116-16,0 0-168 0,1-2-50 15,-3-2-456-15,-1 0-693 0</inkml:trace>
  <inkml:trace contextRef="#ctx0" brushRef="#br0" timeOffset="29475.56">30304 5710 3466 0,'0'0'-74'0,"0"0"7"0,0 0-5 0,0 0-6 15,0 0-14-15,0 0-23 0,39-11-40 16,-39 11-71 0,22-8-194-16,-12 3-261 0,-1 1 73 15</inkml:trace>
  <inkml:trace contextRef="#ctx0" brushRef="#br0" timeOffset="29622.77">30363 5527 2408 0,'0'0'306'0,"0"0"-21"0,-4-17-38 0,4 17-45 0,0 0-27 16,0 0-18-16,0 0-25 0,0 0-36 16,0 0-63-16,0 0-86 0,16-14-111 0,-16 14-124 15,0 0-236-15,0 0-389 0,0 0-308 16</inkml:trace>
  <inkml:trace contextRef="#ctx0" brushRef="#br0" timeOffset="29954.45">30581 6744 2901 0,'0'0'236'0,"-4"19"47"0,4-19-5 0,-2 14-36 16,2-14-29-16,0 0-29 0,-2 16-22 16,2-16-15-16,0 0-21 0,0 0-26 0,0 0-27 15,0 22-63-15,0-22-85 0,0 0-121 16,-10 2-142-16,10-2-269 0,-16 0 5 15,16 0-343-15,-34-10-369 0</inkml:trace>
  <inkml:trace contextRef="#ctx0" brushRef="#br0" timeOffset="31142.69">22466 6167 2759 0,'0'0'-116'0,"0"0"39"0,0 0 20 0,0 0 9 15,11-17 37-15,-11 17 36 0,0 0 12 16,0 0 34-16,0 0 19 0,0 0 21 0,0 0 19 16,21-4 10-16,-21 4 8 0,0 0 6 15,17-2-1-15,-17 2-1 0,0 0-4 16,29 0-13-16,-29 0-9 0,28 0-22 0,-12 2-12 15,-16-2-10-15,37 1-8 0,-18-1-13 0,0 3 1 16,1-2-11-16,-20-1-11 0,33 0-16 0,-16 3-18 16,-2-3-30-16,-1 0-35 0,-14 0-49 15,26 2-50-15,-16-2-45 0,-10 0-37 0,20-2-50 16,-20 2-108-16,0 0-560 0,0 0-392 16</inkml:trace>
  <inkml:trace contextRef="#ctx0" brushRef="#br0" timeOffset="31465.87">22743 6138 2885 0,'0'0'63'0,"0"0"30"0,0 0-9 0,0 0-19 15,0 0-9-15,0 0-5 0,0 0 9 16,0 0 6-16,0 0-5 0,0 0 0 0,0 0-5 16,0 0-5-16,0 0 1 0,0 0 8 0,0 0 10 15,0 0 3-15,41 23 0 0,-41-23 0 0,0 21 1 16,0-6-8-16,0-15 0 0,-6 31-3 15,1-16-5-15,3 5-5 0,-3-4-7 16,1 1-3-16,2 1-2 0,-4 0 0 0,2 1 1 16,0-1 1-16,1-1 6 0,-1 0 6 15,2 0 2-15,0-2 1 16,2-15 0-16,-2 25-20 0,2-25-7 16,0 21 10-16,0-21-8 0,8 18-6 15,-8-18-2-15,13 11-4 0,-13-11-3 0,19 5 0 16,-19-5-22-16,23 3-23 0,-12-6-29 15,-11 3-39-15,0 0-43 0,34-7-52 0,-24 3-44 16,-1-1-54-16,0-1-116 0,-9 6-150 16,14-10-415-16,-6 6-412 0</inkml:trace>
  <inkml:trace contextRef="#ctx0" brushRef="#br0" timeOffset="32045.51">22974 6425 3050 0,'0'0'-5'0,"0"0"25"0,0 0 8 0,0 0 30 15,0 0 29-15,22 13 23 0,-22-13 21 0,0 0 13 0,0 0-13 16,0 0-3-16,-4 30-12 0,4-30-1 16,-4 19-5-16,4-19 0 0,-2 23 0 15,2-23 0-15,-2 27-9 0,0-14-10 0,2-13-10 16,-2 30-8-16,0-14-10 0,2-16 1 16,-2 28-11-16,0-13-7 0,0 0-2 0,2-15-6 15,0 25-6 1,0-25 1-16,-2 21-5 0,2-21-13 15,-2 20-6-15,2-20-4 0,0 0-22 0,-2 21-17 16,2-21-27-16,-2 7-30 0,2-7-31 16,0 0-29-16,0 0-25 0,0 0-18 15,0 0-7-15,0 0 0 0,0 0 9 0,0 0 11 16,-22-40 13-16,22 40 11 0,-8-25 13 16,6 12 19-16,-3-3 8 0,1 1 35 0,4 15 32 0,-4-33 12 15,2 19 34-15,2-4 17 0,0 18 14 0,2-28 24 16,-2 13 13-16,0 15 23 0,2-27 24 15,0 16 15-15,-2 11 11 0,4-23 2 16,-4 23-9-16,5-17 1 0,-5 17-15 0,8-18-14 16,-8 18-10-16,11-11-6 0,-11 11-9 15,13-11-5-15,-13 11-4 16,16-7-7-16,-16 7-5 0,18-3-6 16,-18 3 1-16,18-2-3 0,-18 2-7 15,22 2-1-15,-22-2-1 0,21 6-4 0,-21-6 4 16,19 9-2-16,-12-3 2 0,-7-6 4 15,12 10 4-15,-12-10 6 0,8 13 12 0,-8-13-6 16,0 0 2-16,0 0-3 0,-10 27-4 16,10-27-8-16,-15 12-7 0,15-12-9 0,-17 9-22 0,7-4-30 15,-1-1-36-15,0-2-44 0,11-2-61 16,-21 2-77-16,21-2-52 0,-22-2-104 0,22 2-142 16,-20-6-54-16,12 1-356 0,-1-1-374 15</inkml:trace>
  <inkml:trace contextRef="#ctx0" brushRef="#br0" timeOffset="32399.85">22705 6174 2946 0,'0'0'-8'0,"0"0"-2"0,0 0 4 0,0 0 8 16,0 0 8-16,0 0 28 0,0 0 23 15,0 0 18-15,0 0 4 0,0 0-5 0,0 0-10 16,0 0-7-16,0 0-4 0,0 0-9 16,0 0-6-16,45-1-4 0,-45 1-16 15,18 0-27 1,-18 0-31-16,0 0-48 0,28-3-44 0,-20 3-44 16,-8 0-86-16,14-5-172 0,-14 5-344 15,10-8-70-15</inkml:trace>
  <inkml:trace contextRef="#ctx0" brushRef="#br0" timeOffset="32647.34">22776 6083 2506 0,'-12'-19'112'0,"12"19"2"15,0 0-11-15,0 0-12 0,0 0 4 16,0 0 24-16,0 0 24 0,14-23 16 0,-14 23-4 16,0 0-9-16,0 0-9 0,0 0-3 15,0 0 2-15,0 0-14 0,0 0-12 16,0 0-9-16,0 0-4 0,26 38-12 0,-26-38-7 15,3 21-10 1,-3-21-12-16,0 23-11 0,0-23-24 0,-3 27-32 16,3-27-41-16,-4 24-48 0,2-10-61 15,2-14-53-15,-4 25-54 0,0-14-87 16,4 0-148-16,-6 3-476 0,4 1-433 0</inkml:trace>
  <inkml:trace contextRef="#ctx0" brushRef="#br0" timeOffset="33132.78">23671 6399 3051 0,'0'0'32'0,"0"0"35"0,0 0 14 0,0 0 16 16,0 0 11-16,0 0 9 0,0 0 3 16,0 0 6-16,0 0-7 0,0 0-6 0,0 0-12 15,0 0-7-15,0 0-8 0,10-16-8 16,-10 16-7-16,0 0-9 0,28 1-11 15,-28-1-4 1,21 2-12-16,-21-2-19 0,21 1-28 0,-21-1-33 16,0 0-35-16,29-3-39 0,-29 3-49 15,18-1-44-15,-18 1-47 0,0 0-91 0,16-9-136 16,-14 4-408-16,-2 5-275 0</inkml:trace>
  <inkml:trace contextRef="#ctx0" brushRef="#br0" timeOffset="33286.07">23727 6296 2905 0,'-22'-9'133'15,"22"9"13"-15,0 0-13 0,-12-8-14 0,12 8-13 16,0 0 1-16,0 0 7 0,0 0-7 16,0 0-6-16,0 0-12 0,0 0-11 15,46-11-22-15,-46 11-23 0,25 0-35 0,-25 0-43 16,28-4-54-16,-14 7-62 0,0-3-43 16,0 0-69-16,-14 0-135 0,23-4-510 0,-13 1-321 15</inkml:trace>
  <inkml:trace contextRef="#ctx0" brushRef="#br0" timeOffset="33671.68">24185 6089 2839 0,'0'-21'-42'0,"0"21"9"16,0 0-10-16,0 0 10 0,4-21 8 0,-4 21 29 0,0 0 33 15,0 0 28-15,7-12 14 0,-7 12 5 0,0 0 11 16,0 0 3-16,0 0 11 0,0 0 8 16,0 0 14-16,0 0 5 0,0 0 0 15,0 0 2-15,0 0-6 0,0 0-5 0,0 0-16 16,20 40-5-16,-20-40-14 0,3 24-7 15,-3-12-9 1,0-12-9-16,0 29-7 0,0-12 3 0,1-1-32 16,-1 0-4-16,0 1-1 0,0-17 1 15,0 29-8-15,4-15-1 0,-4-14 1 16,0 26-3-16,0-26-12 0,2 24-24 0,-2-24-34 16,0 19-50-16,0-19-68 0,2 13-64 15,-2-13-72-15,0 0-144 0,0 0-127 0,0 0-349 16,0 0-339-16</inkml:trace>
  <inkml:trace contextRef="#ctx0" brushRef="#br0" timeOffset="34104.21">24230 6087 2742 0,'-2'-27'-82'15,"2"27"43"-15,0 0 20 0,-2-19 19 0,2 19 31 16,0 0 22-16,0 0 42 0,0 0 12 15,0-21 8-15,0 21 3 0,0 0-4 16,0 0 0-16,0 0-5 0,0 0 0 0,0 0 1 16,0 0-6-16,2-19-7 0,-2 19-8 15,0 0-8-15,0 0-7 0,0 0-10 16,12-6-6-16,-12 6-5 0,0 0-4 0,21 0-7 16,-21 0-4-16,0 0-13 0,34 4-12 0,-34-4-16 15,32 2-3-15,-13-1-9 0,-2 3 1 0,2-1-1 16,-5-1 6-16,5 0-3 0,-19-2 6 15,21 3 4-15,-21-3 12 0,22 4 14 0,-22-4 17 16,13 5 9-16,-13-5 9 0,0 0 0 16,9 16-8-16,-9-16 2 0,0 0 5 0,0 0 2 0,-7 26 7 15,7-26-4-15,-9 18-5 0,9-18 4 16,-6 19-13-16,6-19-8 0,-4 25-28 16,3-14 1-16,1-11 5 0,-3 23-7 0,3-23-1 15,3 23-5-15,-2-10-13 0,-1-13-20 16,6 25-21-16,-4-14-29 0,2 1-40 0,-1-3-51 15,1 3-61 1,0-5-41-16,-4-7-85 0,4 12-177 0,-4-12-61 16,0 0-274-16,0 0-227 0</inkml:trace>
  <inkml:trace contextRef="#ctx0" brushRef="#br0" timeOffset="35091.49">24233 6474 2556 0,'0'0'-75'0,"0"0"34"0,0 0 10 16,-27 0 19-16,27 0 29 0,0 0 27 0,0 0 15 15,0 0 23-15,0 0 17 0,0 0 26 16,0 0 30-16,0 0 24 0,0 0 13 15,0 0 1-15,0 0-1 0,0 0-17 0,0 0-13 16,0 0-13-16,0 0-7 0,46 16-14 16,-46-16-16-16,35 3-16 15,-15-1-12-15,2-1 0 0,8 2-11 16,-3-3-17-16,3 1-7 0,2 1-6 16,-3 0 3-16,1-2-3 0,0 2-1 0,-1 0-8 15,-4-2-3-15,-2 2-12 0,-1-1-26 16,-1-1-30-16,-2 0-43 0,-6 0-37 0,-13 0-56 15,25 4-59-15,-14-4-62 0,-11 0-111 16,0 0-157-16,0 0-48 0,0 0-243 0,0 0-201 0</inkml:trace>
  <inkml:trace contextRef="#ctx0" brushRef="#br0" timeOffset="36225.32">24276 6896 2473 0,'-2'-21'-59'0,"2"21"41"16,0 0 30-16,0 0 24 0,-6-16 17 0,6 16 10 15,0 0 22-15,0 0 16 0,0 0 14 16,0 0 12-16,0 0-10 0,0 0 6 16,0 0-3-16,0 0-2 0,0 0 3 0,0 0 0 15,0 0-6-15,-26 42-3 0,24-29-22 0,-2 2-6 16,4-15-8-16,-3 30-9 0,0-12-8 0,3-3-5 15,0-15 0-15,0 30-9 0,3-14-3 16,-2-1-6-16,-1-15-2 0,4 25-6 16,0-16-1-16,-4-9-3 0,10 19-2 0,-3-10 0 15,-7-9-6-15,12 12 2 0,-12-12-4 16,11 8-1-16,-11-8-1 0,0 0-1 0,19-1-3 0,-19 1 0 16,0 0 1-16,22-22-2 0,-16 10 0 0,1 1-2 15,-7 11 4-15,10-25 3 0,-8 16 1 16,-2 9 1-16,6-17 6 0,-6 17 1 0,5-16 0 15,-5 16 2-15,0 0-1 0,0 0 5 16,0 0 5-16,0 0 0 0,0 0-5 16,0 0 1-1,0 0-7-15,0 0-6 0,0 0 3 0,0 0 0 16,0 0-3-16,0 0 1 0,0 0-7 16,0 0 1-16,10 38-2 0,-10-38-1 0,11 14 0 15,-11-14-3-15,12 9-6 0,-12-9 5 16,16 10-2-16,-16-10 6 0,16 7-8 15,-16-7 3-15,20 5 1 0,-20-5 0 0,14 0 6 16,-14 0 0-16,0 0 8 0,23-8 9 0,-23 8 0 0,15-11-3 16,-15 11-1-16,13-19-1 0,-7 5 0 15,-2-1-1-15,2-1-4 0,-2 0-8 0,2-2 8 16,-2 0-3-16,-2 4-14 0,2-4 10 16,-4 18-15-16,4-28-8 0,-4 28-16 15,2-23-17-15,-2 14-28 0,0 9-31 16,0 0-45-16,-4-28-56 15,2 22-55-15,2 6-63 0,0 0-129 16,-8-12-137-16,8 12-390 0,0 0-439 0</inkml:trace>
  <inkml:trace contextRef="#ctx0" brushRef="#br0" timeOffset="36974.35">24801 7041 2889 0,'0'0'-53'0,"14"-13"43"16,-14 13 32-16,0 0 9 0,0 0 9 0,3-13 20 0,-3 13 18 16,0 0 18-16,0 0 8 0,0 0 7 15,0 0-5-15,0 0-4 0,-13-29-7 16,13 29-3-16,0 0-9 0,-19-8-9 0,19 8-1 15,0 0 4-15,-25 0-3 0,25 0-1 16,0 0-8-16,-34 8-3 0,24-2-4 0,10-6-4 16,-26 14-9-1,15-7-1-15,1 0-4 0,2 4-3 0,8-11-7 16,-16 19-2-16,12-10-5 0,4-9 0 16,-6 20-2-16,6-20-3 0,2 20-4 15,-2-20 2-15,4 19-3 0,-4-19 1 16,10 17-5-16,-2-10 1 0,-8-7-4 0,13 12 3 15,-13-12-2-15,12 10-1 0,-12-10-4 16,15 5-1-16,-15-5 1 0,0 0-2 0,21-2 3 0,-21 2-3 16,0 0 1-16,14-16 0 0,-14 16 2 15,6-16-1-15,-2 4 1 0,-4 12-1 0,8-28 0 16,-6 11 7-16,0-2-2 0,2 0 7 16,-2-3 2-16,0 3 9 0,0-7-3 0,2 1 4 15,-2 4 4-15,2-2 7 0,-2 2-4 16,-1 2 2-1,1-1 7-15,-2 0-2 0,2 1-7 0,-2 2 4 16,2-1-1-16,-2 18-6 0,2-28 1 16,0 17-3-16,-2 11-24 0,2-21 3 15,-2 21-2-15,0-19 1 0,0 19 2 0,0 0-5 16,-2-19 3-16,2 19-4 0,0 0 2 16,0 0 0-16,-10-9 4 0,10 9 1 0,0 0-1 15,0 0-3-15,0 0 2 0,0 0 1 0,-23 26 5 0,23-26 4 16,-7 19 6-16,7-19-7 0,-7 25 5 15,5-10-2-15,0 0 4 0,2-15 2 16,-1 37 7-16,2-18 6 0,-1 0 5 0,2 2 2 16,-2-1 0-16,4 5-2 0,-1-2-3 15,2 1-4-15,-1 2 0 0,2-1-5 0,-2-2-1 16,2-1-3 0,0 1-2-16,-1-1-5 0,1-4 0 0,-2-1-5 15,3 1-8-15,-3-3-23 0,3-1-28 16,-2 0-31-16,0-3-35 0,-3-1-44 15,2-1-62-15,0 1-74 0,-4-10-106 0,2 13-198 16,-2-13-29-16,0 0-459 0,0 0-646 16</inkml:trace>
  <inkml:trace contextRef="#ctx0" brushRef="#br0" timeOffset="67239.17">32278 8341 1193 0,'0'0'187'0,"0"0"-42"0,0 0-55 16,20 0 15-16,-20 0-3 0,0 0 11 0,0 0-9 15,0 0-4-15,14 4 11 0,-14-4 1 16,0 0 1-16,0 0-4 0,0 0 2 0,16 4-3 16,-16-4-3-16,0 0-6 0,0 0-8 15,14 5-7-15,-14-5-10 0,0 0-5 16,13 7-6-16,-13-7-11 0,12 9-4 0,-12-9-2 0,0 0-8 15,15 9-5-15,-15-9 2 0,11 7-7 0,-11-7-2 16,0 0-4-16,0 0 0 0,12 7 2 16,-12-7 5-16,0 0 4 0,0 0 0 15,0 0-5-15,0 0-1 0,0 0-1 0,0 0-4 16,0 0 3-16,0 0 0 0,0 0 2 16,0 0 2-16,0 0 2 0,0 0-1 0,0 0 4 0,0 0-1 15,0 0-1-15,0 0 0 0,0 0 3 16,-44-18-4-16,44 18-1 0,-21 11-2 0,21-11 0 15,-22 13-1-15,10-6-3 0,0 1-2 16,0 1 0-16,0 0-1 0,-1 1 2 0,3-1-3 16,10-9 2-16,-22 16 2 0,12-9 7 15,10-7-3 1,-17 12-1-16,8-6-2 0,9-6 1 16,-14 9-5-16,14-9-1 0,-15 8-3 0,15-8 2 15,0 0 0-15,-19 8-6 0,19-8 1 16,0 0-4-16,-19 1 0 0,19-1 1 0,0 0 0 15,0 0 1-15,0 0 1 0,-24-8-3 16,24 8 0-16,0 0 1 0,0 0 2 0,0 0-1 16,0 0 2-16,-6-14-1 0,6 14 1 0,0 0 3 15,0 0-6-15,0 0-1 0,0 0 2 16,0 0-2-16,0 0-2 0,0 0 5 0,0 0-8 16,0 0-3-16,0 0 3 0,0 0-4 15,0 0 7-15,0 0 1 0,0 0-3 0,0 0-1 16,0 0 3-16,0 0 2 0,0 0 2 15,28 33 4-15,-28-33 23 16,0 0-1-16,0 0-3 0,-16 24 11 16,16-24-4-16,-10 11-6 0,10-11-1 0,-10 10 1 15,10-10-16-15,-13 7 5 0,13-7-1 16,-13 5 0-16,13-5 0 0,0 0-4 16,0 0-4-16,-21 3-4 0,21-3 2 0,0 0 6 15,0 0-5-15,0 0-4 0,0 0 10 16,-14-25-3-16,14 25 7 0,0 0 4 0,0-19 7 0,0 19-6 15,0 0 7-15,0 0-4 0,0-21-3 16,0 21-1-16,0 0-2 0,0 0-6 0,0 0-2 16,0 0-3-16,0 0 0 0,0 0 0 15,0 0 2-15,0 0 3 0,0 0 2 16,0 0 1-16,0 0 2 0,0 0-1 0,-32 30-3 16,26-20 1-16,-3 1-4 0,-2 0-1 0,1 3-1 0,-1-2-1 15,1 1-4-15,-4-2-15 0,2 1-6 16,0 0-18-16,0-3-29 0,2 0-29 0,2 0-33 15,-3-1-39-15,1-4-51 0,10-4-64 16,-15 8-63-16,15-8-139 0,-15 0-134 16,15 0-22-16,0 0-388 0,-12-12-510 0</inkml:trace>
  <inkml:trace contextRef="#ctx0" brushRef="#br0" timeOffset="67508.85">32122 8086 3066 0,'0'0'-5'0,"0"0"40"0,0-15 19 0,0 15 7 16,0 0 25-16,0 0 21 0,0 0 11 15,6-16 1-15,-6 16-5 0,0 0-10 0,19-5-11 16,-19 5-9-16,19-2-6 0,-19 2-13 15,23 0-6 1,-23 0-4-16,26 0-8 0,-26 0-17 0,28 0-25 16,-28 0-39-16,25 0-48 0,-25 0-60 15,21-2-66-15,-21 2-74 0,17-4-155 16,-17 4-522-16,6-1-394 0</inkml:trace>
  <inkml:trace contextRef="#ctx0" brushRef="#br0" timeOffset="67762.89">31834 8206 2843 0,'-13'11'-107'16,"13"-11"26"-16,-12 12 22 0,12-12 38 16,-8 19 40-1,2-10 45-15,6-9 27 0,-8 27 23 0,4-14 16 16,0 3 17-16,0 0 5 0,2 0 4 15,-2 3-10-15,-1 0-13 0,1-2-16 16,0 6-12-16,-3-2-16 0,-1 0-6 0,1-2-9 16,-1 1-14-16,2 1-29 0,0-3-45 15,-1-3-54-15,2-2-77 0,-1 2-68 0,6-15-84 16,-8 18-158-16,2-10-480 0,6-8-346 0</inkml:trace>
  <inkml:trace contextRef="#ctx0" brushRef="#br0" timeOffset="67947.77">31595 8608 2961 0,'0'0'39'0,"0"0"25"16,-22 0 4-16,22 0 27 0,0 0 15 0,-16 9 8 0,16-9 10 15,-15 12-5-15,4-5-9 0,11-7-5 16,-17 19-14-16,7-9-10 0,2 2-12 16,-2-2-6-16,2 2-18 0,8-12-34 0,-16 18-51 15,9-11-61-15,7-7-78 0,-15 15-67 16,15-15-102-16,-17 8-209 0,7-4-322 0,10-4-238 15</inkml:trace>
  <inkml:trace contextRef="#ctx0" brushRef="#br0" timeOffset="68427.33">31318 8527 2551 0,'-5'-15'-31'15,"5"15"26"-15,0 0 11 0,-4-15 17 16,4 15 22-16,0 0 30 0,0 0 28 0,-7-15 16 16,7 15 7-16,0 0-8 0,0 0-11 15,-6-13-8-15,6 13-13 0,0 0-1 0,0 0-3 16,-6-18-5-16,6 18-3 0,0 0-2 16,0 0 1-1,-2-16-7-15,2 16-1 0,0 0-5 16,0 0-5-16,0 0-9 0,0 0-2 0,0 0-6 15,10-18-4-15,-10 18-4 0,0 0-5 16,0 0 0-16,0 0-1 0,32 10-3 16,-32-10-2-16,13 11-1 0,-13-11-2 0,8 12 1 15,-8-12 5-15,2 15 8 0,-2-15 6 0,0 0 12 16,-8 25 8-16,8-25 9 0,-17 16 2 0,5-7 3 16,-4 1 28-16,-2 1 0 0,0 0-11 0,2 2-4 15,-3-2-21-15,-1 4 4 0,2-2-8 16,-2 0-4-16,6 0-5 0,-3 3-4 0,2-2-7 15,2 2-2-15,1 0-5 0,0 2-3 16,4-3-5-16,2 1 0 0,-2-1-3 0,2 2-4 16,1-4 0-1,-2 0-5-15,7-13-3 0,-10 28-5 16,4-19-7-16,-1 2-22 0,7-11-22 0,-14 18-23 16,5-13-30-16,2-1-35 0,7-4-41 15,-20 5-61-15,11-2-44 0,9-3-83 16,-21-3-212-16,21 3-49 0,-19-7-332 0,10 0-390 15</inkml:trace>
  <inkml:trace contextRef="#ctx0" brushRef="#br0" timeOffset="68665.69">31203 8229 3082 0,'0'0'82'0,"6"-19"17"0,-6 19-6 16,0 0 11-16,0 0 8 0,7-14 5 15,-7 14-7-15,0 0-16 0,0 0-16 16,0 0-28-16,0 0-48 0,0 0-73 16,0 0-80-16,8-13-80 15,-8 13-138-15,0 0-593 0,0 0-399 16</inkml:trace>
  <inkml:trace contextRef="#ctx0" brushRef="#br0" timeOffset="68913.21">31013 8183 2816 0,'0'0'-44'15,"-18"0"57"-15,18 0 32 0,0 0 36 0,0 0 28 16,-16 12 28-16,16-12 15 0,-13 15-1 15,6-3-1-15,1 2-5 0,0 1-8 0,0 1-17 16,2 3-11-16,-5 1-13 0,3 2-10 16,-1-1-3-1,1 2-14-15,-1-2-12 0,3 1-22 16,-2-1-35-16,0 1-42 0,0-6-60 0,2 2-53 16,-2-4-70-16,2 2-69 0,4-16-153 15,-6 21-536-15,2-11-438 0</inkml:trace>
  <inkml:trace contextRef="#ctx0" brushRef="#br0" timeOffset="70772.34">30678 8023 2995 0,'-4'-19'-60'0,"4"19"16"16,-4-15 15-16,4 15 2 0,-6-15 25 15,6 15 18-15,0 0 14 0,-4-16 7 16,4 16 9-16,0 0-8 0,0 0-3 0,-5-16-4 16,5 16 0-1,0 0-4-15,0 0-7 0,0 0-4 16,13-18 0-16,-13 18-8 0,10-10 1 15,-10 10-2-15,15-9-1 0,-15 9-1 0,15-8 0 16,-15 8-1-16,13-10 0 0,-13 10 0 16,14-7 2-16,-14 7 5 0,13-6 4 0,-13 6 7 15,0 0 9-15,19-7 3 0,-19 7 5 16,0 0-3-16,20-4-4 0,-20 4 0 0,0 0-6 0,18-2-4 16,-18 2-3-16,0 0-4 0,0 0 2 15,23-3-1-15,-23 3-3 0,0 0-3 0,0 0 2 16,22 3-3-16,-22-3-2 0,0 0 0 15,16 4 5-15,-16-4 1 0,0 0 3 16,18 6 2-16,-18-6 0 0,0 0-5 0,0 0 6 16,14 6 1-1,-14-6 1-15,0 0 4 0,0 0 3 0,0 0 2 16,0 0 3-16,0 0 1 0,0 0 4 16,0 0 1-16,0 0 1 0,0 0 1 15,0 0-1-15,0 0-3 0,-18 29-4 0,18-29-2 16,-16 12-3-16,16-12-1 0,-16 15-6 15,5-7 2-15,0 2-5 0,-1-1-1 16,-1 2 0-16,3 0-4 0,-4 0 1 0,4 4 5 0,-2-4-8 16,1 2-1-16,0 1-1 0,3-3 0 0,-3 3-3 15,3-3 1-15,-1 0 0 0,3 2 1 16,6-13-6-16,-13 22 3 0,13-22-5 0,-6 17-4 16,6-17-3-16,-4 16-3 0,4-16-2 15,0 0 1-15,0 22 0 0,0-22 3 16,0 0 1-1,6 17-1-15,-6-17 0 0,0 0-1 0,10 11 2 16,-10-11-1-16,0 0-4 0,16 8 4 16,-16-8 0-16,14 6-1 0,-14-6 4 0,15 4 1 15,-15-4 3-15,17 6-3 0,-17-6 4 16,13 6 0-16,-13-6 5 0,14 5-1 0,-14-5 6 16,0 0 0-16,16 9 2 0,-16-9 0 15,0 0 3-15,8 12-1 0,-8-12 5 0,0 0 0 16,0 0 2-16,-6 23 2 0,6-23-5 0,0 0 1 15,-16 19-3-15,16-19-2 0,-14 13 0 16,14-13-2-16,-15 11 0 0,15-11 1 0,-17 8-1 16,17-8 1-16,-19 5-2 0,19-5 1 15,-19 3-2-15,19-3 0 0,0 0-2 0,-25-3 1 16,25 3-2-16,-18-5 0 0,18 5 0 0,-14-10-1 16,14 10 3-16,-11-13 3 0,11 13-4 0,-6-13 4 15,6 13 2-15,0 0-3 0,-4-19 0 16,4 19-3-16,0 0 1 0,0 0 0 15,8-22 0-15,-8 22 5 0,0 0 3 0,13-7 10 16,-13 7-1-16,0 0 4 0,0 0-2 16,0 0-5-16,0 0 3 15,0 0-2-15,0 0 7 0,26 21-5 16,-26-21-3-16,0 0-6 0,-3 23 0 16,3-23-3-16,-2 17 1 0,2-17-2 0,0 0-4 15,-11 27 3-15,11-27-4 0,-8 16 2 16,8-16 0-16,-9 14 1 0,9-14 0 15,-10 13-3-15,10-13 3 0,-11 12 3 0,11-12-5 16,-11 8-4-16,11-8 1 0,-12 9-1 0,12-9 0 0,0 0-2 16,-16 8-2-16,16-8 4 0,-14 6-3 15,14-6-1-15,0 0 2 0,-19 7-4 0,19-7 7 16,-10 8-5-16,10-8-1 0,-15 5 0 16,15-5 0-16,-13 9-2 0,13-9 2 15,-12 7 2-15,12-7 2 0,-16 7-5 0,16-7 5 16,-14 8-2-1,14-8 0-15,-13 10-2 0,13-10 8 16,-15 5-6-16,15-5 3 0,-15 7-4 0,15-7-1 16,-14 6-3-16,14-6 1 0,0 0 0 15,-22 8 3-15,22-8-1 0,-14 6 1 0,14-6-1 16,-13 5 2-16,13-5 0 0,-15 7-4 16,15-7 3-16,0 0 2 0,-17 7-3 0,17-7 0 15,-14 4 0-15,14-4 2 0,0 0-4 0,-22 7 4 16,22-7 0-16,-14 4 0 0,14-4-3 15,-18 3 0-15,18-3 0 0,-18 6 2 0,18-6 17 16,-20 4-2-16,20-4-1 0,-17 3-5 16,17-3-3-16,-18 0 2 0,18 0-6 0,0 0 4 15,-28-3-4-15,28 3 4 0,0 0-6 16,-26 0 0-16,26 0 5 16,0 0-1-16,-19-3-2 0,19 3-4 15,0 0 3-15,0 0 2 0,-18-1-8 0,18 1 1 16,0 0-1-16,0 0 6 0,0 0-1 15,0 0-5-15,0 0 4 0,0 0 6 16,0 0-6-16,0 0 1 0,0 0 7 16,-5 19-3-16,5-19 1 0,0 0-4 0,0 0 0 15,5 26 1-15,-5-26-3 0,2 19 2 0,-2-19-6 0,0 0 2 16,0 27 5-16,0-27-4 0,0 20 5 16,-2-7 1-16,2-13-4 0,-2 26 3 15,-1-14 0-15,3-12 2 0,-7 29-8 0,3-12 3 16,0-1 5-16,0-1-7 0,-2-2 2 15,2 3-1-15,-2-3 3 0,1 2 3 0,5-15-5 16,-13 23 7-16,7-10 2 0,0-3-2 0,6-10 5 16,-17 19-2-16,8-9 7 0,9-10 2 0,-17 13-6 15,7-7-8-15,10-6 8 0,-22 7 3 16,22-7 7-16,-23 3 7 0,23-3 8 16,-23 1 4-16,23-1-2 0,-25-1-6 0,25 1-3 15,-24-7-1-15,12 4-2 0,12 3 1 16,-26-12-4-16,13 6-2 15,1-1 3-15,-1-1 0 0,13 8 4 16,-25-14 2-16,14 5 11 0,0 1-4 0,-1-1-1 16,12 9 1-16,-19-19-1 0,10 8 0 15,0 1-5-15,9 10-3 0,-12-18-4 16,12 18-2-16,-10-16-2 0,10 16-2 0,-6-17-4 16,6 17 1-16,-3-18-4 0,3 18-2 15,-3-17-1-15,3 17 0 0,0 0-3 0,8-25 0 0,-8 25-2 16,8-18 1-16,-4 8-1 0,-4 10-1 0,14-18 0 15,-3 11-3-15,0-2-1 0,2-1-12 16,1 3-18-16,2-4-23 0,2 3-23 16,2-2-31-16,0 0-30 0,4-1-41 0,-3 0-46 15,3-1-57-15,0-1-59 0,-2-1-101 16,3-2-167-16,-3-4-35 16,0 1-433-16,-4 2-636 0</inkml:trace>
  <inkml:trace contextRef="#ctx0" brushRef="#br0" timeOffset="70973.07">30121 8103 3290 0,'-10'-16'-68'0,"10"16"25"0,0 0 10 16,-9-14 13-16,9 14 36 0,0 0 24 0,0 0 30 15,0 0 8-15,0 0 2 0,0 0-10 16,0 0-5-16,24-16-10 0,-24 16-32 15,19 0-42-15,-19 0-56 0,20-2-67 16,-8 1-69-16,-12 1-143 0,18-8-509 0,-11 3-218 0</inkml:trace>
  <inkml:trace contextRef="#ctx0" brushRef="#br0" timeOffset="71104.59">30198 7967 2806 0,'0'0'118'16,"0"0"-4"-16,0 0-10 15,0 0-19-15,0 0-29 0,0 0-29 16,0 0-35-16,0 0-55 0,0 0-57 16,0 0-71-16,0 0-153 0,0 0-454 0,0 0-110 15</inkml:trace>
  <inkml:trace contextRef="#ctx0" brushRef="#br0" timeOffset="71458.95">30291 9382 2899 0,'-3'25'294'0,"3"-25"-43"0,0 0-27 0,0 0-25 16,-8 12-23-16,8-12-6 0,0 0-1 0,0 0-17 16,0 0-26-16,-8 16-32 0,8-16-37 15,-2 6-50-15,2-6-71 0,0 0-95 16,0 0-103-16,-6 11-177 0,6-11-171 0,0 0-372 15,0 0-442-15</inkml:trace>
  <inkml:trace contextRef="#ctx0" brushRef="#br0" timeOffset="73411.59">22434 9296 3103 0,'0'0'4'0,"0"0"19"0,0 0 8 0,0 0 13 16,0 0 12-16,0 0 27 0,0 0 16 16,0 0 20-16,0 0 7 0,0 0 2 0,-16-18 3 15,16 18-3-15,0 0-8 0,-3-18 5 0,3 18 3 0,-2-21-1 16,2 21 8-16,0-24-7 0,0 24-10 16,2-34-19-16,-2 11-12 0,3 3-11 0,1-8-15 15,0 2-7-15,2-3-4 0,1-3-5 16,1 2-8-16,0-3-1 0,-4 6-11 15,6 1 5-15,-4 1-7 0,0 3-12 0,-2 3 7 16,0 1 3 0,0 1-3-16,-2 4-2 0,-2 13-1 0,7-25-5 15,-2 15 5-15,-5 10-6 0,0 0-5 16,6-16 3-16,-6 16-2 0,0 0-4 0,0 0 3 16,0 0 1-16,0 0-8 0,0 0 3 15,0 0 0-15,0 0 0 0,12 37-4 16,-12-37 4-16,2 24-2 0,-2-24 0 0,3 26-2 15,-1-13 3-15,-2-13-2 0,4 27 1 0,-2-15 4 0,-2-12-16 16,4 24-3-16,-2-12-6 0,-2-12-3 16,7 19 5-16,-3-10 2 0,-4-9-2 0,9 13 5 15,-9-13-1-15,8 10-3 0,-2-7 1 16,-6-3-3-16,0 0 4 0,18-3 2 16,-18 3 1-16,0 0 3 0,16-17 0 0,-8 5 3 15,-8 12-3 1,15-24 7-16,-6 10 1 0,0 1 3 0,-1-2 1 15,0 2 0-15,0-1 0 0,2 1 5 16,-2-1 10-16,0 3-1 0,-8 11 10 0,11-17 14 16,-11 17-2-16,10-16 5 0,-10 16 2 15,9-12-1-15,-9 12-2 0,0 0 1 16,8-10 1-16,-8 10 4 0,0 0-2 0,0 0-2 16,0 0-7-16,0 0-3 0,0 0 0 0,0 0-7 0,0 41 4 15,0-41 5-15,-2 28-1 0,2-15 0 16,0 4 2-16,-2 0-5 0,2 2-1 0,2 2-2 15,-2-1-3-15,0 2-3 0,0 1-2 16,2 0-4-16,0 2 0 0,-2-5-1 0,3 7-5 16,-1-3-7-16,-2-2-12 0,2-1-20 15,0-2-22 1,0 0-35-16,-2-2-34 0,2-2-45 0,-2-3-70 16,2 3-63-16,-2-15-97 0,2 15-174 15,-2-15-29-15,0 0-514 0,0 0-716 16</inkml:trace>
  <inkml:trace contextRef="#ctx0" brushRef="#br0" timeOffset="73696.88">22921 9115 3432 0,'15'-10'-127'0,"-15"10"28"0,0 0 14 15,0 0 29-15,0 0 50 0,0 0 47 16,0 0 41-16,0 0 39 0,0 0 12 0,0 0 9 15,0 0-9-15,-6 44-8 0,6-44-7 0,-5 27-6 16,3-10 2-16,0 0-15 0,0 0-1 16,2 2-4-16,-2 0-9 0,2-19-8 0,0 36-13 15,0-19-1-15,0 1-5 0,-2-1-9 16,2-17-9-16,2 26-4 0,-2-12-9 0,0-14-18 16,2 23-22-16,-2-23-26 0,0 19-23 15,0-19-31-15,2 15-24 16,-2-15-50-16,2 9-38 0,-2-9-43 15,0 0-47-15,0 0-89 0,0 0-98 0,0 0-394 16,0 0-244-16</inkml:trace>
  <inkml:trace contextRef="#ctx0" brushRef="#br0" timeOffset="73997.38">22951 9269 2517 0,'2'-24'-71'0,"0"1"42"0,-2 1 32 0,5 5 35 16,-3 2 22-16,0 0 24 0,-2 15 19 0,4-25 21 0,-4 25 15 15,4-23 4-15,0 11-1 0,-4 12-8 16,6-20-9-16,-6 20-9 0,10-19-6 0,-4 11-12 15,-6 8-10-15,14-13-9 0,-14 13-6 16,19-10-5-16,-19 10-6 0,19-5-6 16,-19 5-5-16,21 4-3 0,-21-4 4 0,20 9 2 15,-10-1 2 1,-10-8-4-16,15 19 1 0,-8-10 4 16,-7-9 6-16,4 21 11 0,-4-21 8 0,0 22-2 15,0-22-20-15,-7 25 0 0,3-15 0 16,4-10 5-16,-17 18-16 0,7-10 11 0,10-8-16 15,-18 12-5-15,18-12-10 0,-16 8-20 16,16-8-30-16,-17 8-28 0,8-8-42 16,9 0-49-16,0 0-63 0,-19-2-50 0,19 2-38 0,0 0-100 15,-16-10-134-15,16 10-58 0,-6-9-304 0,6 9-260 16</inkml:trace>
  <inkml:trace contextRef="#ctx0" brushRef="#br0" timeOffset="74414.27">23380 9128 2717 0,'0'0'83'15,"0"0"36"1,0 0-3-16,0 0-11 0,0 0-10 0,24-2-6 15,-24 2 9-15,0 0 6 0,23 2-8 16,-23-2-12-16,19 0-9 0,-19 0-16 16,23 1-11-16,-23-1-16 0,22 0-14 0,-22 0-26 15,20-1-23-15,-20 1-24 0,20-4-27 16,-20 4-21-16,15-3-14 0,-15 3-23 0,0 0-16 16,6-14-11-16,-6 14-1 0,0 0 6 0,0 0 18 15,-17-30 36-15,17 30 31 0,-16-16 36 0,6 7 58 16,10 9 27-16,-16-13 34 0,16 13 34 15,-15-12 29-15,15 12 17 0,-11-9 13 0,11 9 2 16,0 0-12-16,-10-12-10 0,10 12-15 16,0 0-16-16,0 0-11 0,0 0-13 15,0 0-25-15,40-6-38 16,-40 6-44-16,28 0-57 0,-28 0-69 16,31 3-52-16,-16-2-67 0,-15-1-115 15,25 0-569-15,-11 0-360 0</inkml:trace>
  <inkml:trace contextRef="#ctx0" brushRef="#br0" timeOffset="75085.22">23825 8926 2881 0,'0'0'-39'0,"0"0"33"0,0 0 8 0,0 0-11 0,0 0 3 15,0 0 16-15,0 0 20 0,0 0 11 16,0 0 7-16,0 0 0 0,0 0-7 16,0 0-4-16,0 0-5 0,5 31-3 0,-5-31-4 15,0 0 1-15,27-2-1 0,-27 2-3 16,0 0-3-16,34-8 5 0,-22 3-3 16,-12 5 6-16,24-13-3 0,-14 8 0 0,3-6 0 0,-2 1-1 15,-1-2 0-15,1 2 5 0,-3-2 2 0,0 1 7 16,-8 11 9-16,12-22 3 0,-6 12 9 15,-6 10 2-15,4-18 2 0,-4 18 4 0,4-17-3 16,-4 17-6-16,0 0-2 0,-2-19-6 16,2 19 2-16,0 0 2 0,-12-14-4 15,12 14 3 1,0 0-1-16,-20-1 3 0,20 1-1 0,0 0-4 16,0 0-1-16,-36 15-2 0,25-6-3 15,1 1-2-15,0-1-2 0,-2 5-7 0,2-2 1 16,0 3-2-16,-1-2-7 0,-2 2-1 15,5 0-3-15,-1 0-1 0,1 1-2 0,4-2 5 16,-2 2-2-16,2-3 0 0,4-13 0 16,-3 29-4-16,3-16 0 0,0-13 1 0,7 29-5 0,-1-17 1 15,0 1-3-15,3-2 3 0,1-2-3 16,3 1-1-16,-2-1 0 0,3-2-2 0,-2-2-5 16,4-1-11-16,-16-4-15 0,27 4-24 15,-12-4-28-15,-15 0-39 0,27-12-44 0,-13 7-48 16,-2-3-49-16,-2-6-62 0,1 3-144 15,-4 0-108-15,-1-2-314 16,0 1-260-16</inkml:trace>
  <inkml:trace contextRef="#ctx0" brushRef="#br0" timeOffset="75549.03">24094 8918 2842 0,'0'0'63'0,"0"0"0"15,0 0-10-15,13-8-1 0,-13 8-4 16,0 0 2-16,0 0 1 0,16-3-6 0,-16 3-3 0,0 0 0 15,0 0-1-15,0 0 1 0,0 0 8 16,26 14 3-16,-26-14-1 0,6 12-1 16,-6-2-1-16,0-10-8 0,-2 20 7 0,2-20-2 15,0 0 10-15,-6 31-7 0,2-15 0 16,4-16-1-16,-6 25-4 0,1-12-2 0,0 0-6 16,5-13-2-16,-6 21-2 0,6-21-5 0,-4 19-2 0,4-19-5 15,-6 16 0-15,6-16-1 0,-2 15 3 16,2-15 3-16,0 0-7 0,0 0 1 15,0 0-7-15,0 0-1 0,0 0-5 0,0 0-4 16,0 0-3-16,0 0 0 0,0 0-1 16,38-29 1-16,-28 14-1 0,3-2 1 0,-2 0 3 15,0-1 10 1,-3 5 9-16,2-2 10 0,-4 1 4 16,4 3 9-16,-10 11-1 0,12-16 2 0,-12 16-5 15,8-16-4-15,-8 16 4 0,0 0 5 16,9-9 5-16,-9 9 4 0,0 0 11 15,0 0 2-15,0 0-5 0,0 0 5 0,0 0-2 16,0 0-4-16,4 45-3 0,-2-33-6 16,0 3-8-16,-2-15-2 0,5 31-5 0,-1-16-6 0,-2-1-6 15,2 2-27-15,0-1-30 0,1 1-27 0,1-2-43 16,-4-6-53-16,1 4-71 0,2-3-56 16,-5-9-124-16,9 14-184 0,-6-9-26 15,-3-5-348-15,0 0-401 0</inkml:trace>
  <inkml:trace contextRef="#ctx0" brushRef="#br0" timeOffset="75903.41">24456 9067 2909 0,'0'0'-37'15,"0"0"59"-15,10-9 13 0,-10 9 19 16,0 0 32-16,0 0 31 0,0 0 27 0,0 0 10 0,0 0 6 15,0 0 3-15,0 0-14 0,0 0-3 16,0 0-9-16,11 32-14 0,-11-32-12 0,0 23-13 16,0-23-7-16,-2 30-9 0,2-10-4 15,0-2 5-15,-2 5-16 0,2-1 2 16,-2 4-2-16,0-1-4 0,-1 1-13 0,1 3 3 16,0-3 5-1,-2 1 1-15,2 0-4 0,-1 2-1 16,-2-3-9-16,1-1-5 0,1-2-3 0,2-2-2 15,-3 0-3-15,2-4-5 0,0 2-4 16,0-3 0-16,0-2-2 0,2-14-6 0,-2 23-10 16,2-23-13-16,-2 19-21 0,2-19-27 15,0 13-27-15,0-13-35 0,0 0-43 0,0 0-40 16,0 0-38-16,0 0-35 0,0 0-38 0,0 0-102 16,20-37-104-16,-18 18-85 0,2-8-250 0,0-3-203 15</inkml:trace>
  <inkml:trace contextRef="#ctx0" brushRef="#br0" timeOffset="76235.49">24488 9023 2627 0,'0'-17'27'0,"0"17"27"16,3-27-1-16,-3 27 6 0,0-22 10 0,0 22 15 15,1-21 16-15,-1 21 9 0,0-21 0 0,0 21 2 16,2-18 2-16,-2 18-4 0,2-15-1 16,-2 15-7-16,0 0-6 0,7-15-13 15,-7 15-5-15,0 0-12 0,15-12-4 0,-15 12-3 16,15-1-6-16,-15 1-7 0,0 0-2 15,29 1-3-15,-29-1 5 16,21 5 8-16,-21-5 0 0,21 9 7 16,-13-4 2-16,-8-5 7 0,23 17 9 15,-18-5-4-15,3 0 3 0,-1 1-21 0,-5 2-3 16,1 2 9-16,-3-17-7 0,-3 30 5 16,-2-14-3-16,-1-3 4 0,0 3-5 15,-4-3 2-15,-6 2-4 0,2-1-4 0,-1-3-3 16,0 1-9-16,1-5-4 0,-1 3-8 0,-1-3-28 0,4-2-26 15,12-5-27-15,-21 13-46 0,12-12-58 16,9-1-65-16,-12 2-56 0,12-2-57 0,0 0-153 16,0 0-103-16,0 0-22 0,0-21-270 15,0 21-257-15</inkml:trace>
  <inkml:trace contextRef="#ctx0" brushRef="#br0" timeOffset="76574.17">24925 8583 2602 0,'9'-12'-2'0,"-9"12"51"0,0 0 10 0,0 0-2 16,0 0 7-16,0 0 11 0,0 0 16 0,0 0 10 15,0 0 14-15,0 0 10 0,0 0 1 16,-41 33 3-16,32-20 1 0,-2 5 4 0,2 2-2 15,0 2 4-15,0-2-2 16,-1 5-2-16,2 0-7 0,4 0-5 0,0 2-32 16,1-3-1-16,3 3-14 15,0 0-9-15,1-1-6 0,1-1-2 16,4 0-13-16,-2 0-4 0,2-3-5 0,4 0-2 16,-1-2-4-16,-2-1-33 0,-1-3-29 15,3-3-40-15,0-3-56 0,0-1-60 16,-1-1-59-16,-8-8-78 0,12 4-162 0,-12-4-98 15,17-3-361-15,-17 3-377 0</inkml:trace>
  <inkml:trace contextRef="#ctx0" brushRef="#br0" timeOffset="76875.32">25087 8850 2856 0,'0'0'3'0,"0"0"50"0,0 0 18 15,0 0 14-15,-17-8 23 0,17 8 17 16,0 0 28-16,0 0 15 0,0 0 11 0,0 0-4 16,0 0-34-1,0 0-10-15,0 0-12 0,0 0-6 16,0 0-17-16,51 4-14 0,-51-4-14 0,21 2-1 15,-21-2-9-15,21 0-5 0,-21 0-7 16,21 2 0-16,-21-2-22 0,19 2-18 16,-10-2-36-16,-9 0-54 0,16 0-83 0,-16 0-87 15,16 2-145-15,-16-2-186 0,0 0-6 16,0 0-297-16,27-4-262 0</inkml:trace>
  <inkml:trace contextRef="#ctx0" brushRef="#br0" timeOffset="79298.7">25922 8368 2578 0,'0'0'-63'0,"0"0"27"16,0 0 26-16,0 0-4 0,0 0 9 15,0 0 16-15,0 0 21 0,0 0 16 0,0 0 10 16,0 0-3-16,0 0-4 0,0 0-5 16,0 0-4-16,0 0-9 0,0 0 7 15,0 0-15-15,0 0 0 0,0 0-3 0,0 0-4 0,51 0 2 16,-51 0 1-16,27 2 3 0,-27-2 2 16,25 0-8-16,-25 0 0 0,21 2 2 0,-21-2 3 15,19 1 12-15,-19-1 15 0,14 6 17 16,-14-6 19-16,0 0 9 0,0 0 5 15,0 0 2-15,0 0-1 0,0 0 0 0,-33 31 2 16,23-24-10-16,-3-1-9 0,13-6-9 0,-23 13-7 0,12-5-3 16,11-8-7-16,-18 10-6 0,18-10-1 15,-9 11-9-15,9-11 0 0,-4 13-7 0,4-13-4 16,0 0-7-16,13 25-3 0,-3-16-6 16,1 3 0-16,-2-3-3 0,4 5 3 15,0-1-5-15,0 2 2 0,-1 3-3 16,-1 1 24-16,-3 0 8 15,0-2 6-15,-5 4 1 0,-1-4-2 16,-2 2 5-16,0 0-4 0,-4 0 4 0,1-2-23 16,-3 2-1-16,0-4 0 0,0 1 1 15,-1-1-4-15,-1-1-3 0,0-1-4 0,-1-4-5 16,-2 3-7-16,2-3-26 0,2-1-40 16,1-2-59-16,6-6-87 0,-13 7-79 0,13-7-191 15,-12 4-127-15,12-4 0 0,0 0-298 0,0 0-286 16</inkml:trace>
  <inkml:trace contextRef="#ctx0" brushRef="#br0" timeOffset="85819.38">25428 9168 2618 0,'0'0'-98'0,"0"0"24"16,0 0 1-16,0 0 15 0,0 0 16 15,0 0 19-15,0 0 20 0,0 0 21 0,38-13 15 16,-38 13 16-16,18-2 1 0,-18 2 8 0,22 0 7 0,-22 0 5 16,25-2 6-16,-9 0 0 0,-16 2-1 15,28-2 2-15,-9 0 0 0,-1 2-4 16,-18 0 2-16,36-3-3 0,-18 0 0 0,4 2-10 15,-1-1 0-15,0 1-10 0,2-2-4 16,2 0-2-16,-2 3 0 0,0-1-1 16,1-1 1-16,7 2-3 15,-6 0 1-15,2-2-1 0,4 2-2 16,-1 2 0-16,-6-2-5 0,6 0-7 16,-1 2 2-16,0-2 3 0,-5 1 0 0,3-1-1 15,0 0 1-15,-4 0-1 0,-2 0 1 16,0 0-2-16,0-1 2 0,-2 1 2 0,0-2 5 15,1-2-2-15,-2 4 2 0,-18 0-2 16,33-4 1-16,-14 3-3 0,-3-1 3 0,-16 2 0 0,31-2 3 16,-20-1 0-16,-11 3 0 0,27-1-1 15,-27 1 1-15,21-2-3 0,-21 2-2 0,19-2-2 16,-19 2-4-16,0 0-8 0,25-2-1 16,-25 2-6-16,0 0-13 0,19 2-27 15,-19-2-39-15,0 0-57 0,0 0-69 0,21 2-77 16,-21-2-160-1,0 0-181-15,0 0-3 0,0 0-229 0,0 0-176 16</inkml:trace>
  <inkml:trace contextRef="#ctx0" brushRef="#br0" timeOffset="86822.75">25403 9791 2559 0,'0'0'22'0,"0"0"32"15,0 0-1-15,0 0-15 0,0 0 1 16,0 0-3-16,0 0 24 0,0 0 14 0,0 0 10 15,0 0 8-15,0 0 8 0,14 27-5 16,-14-27 3-16,0 0-5 0,4 19-1 0,-4-19-11 0,5 19-6 16,-5-19-2-16,2 21-8 0,-2-21-7 15,2 23-5-15,-2-23 0 0,-2 22-3 0,2-22-7 16,0 24-2-16,0-24-4 0,0 16-5 16,0-16-1-16,-2 18-6 0,2-18 1 0,0 0 2 15,-2 19 6-15,2-19 3 0,0 0 5 16,0 0 2-1,0 0-1-15,0 0-7 0,0 0-5 0,0 0-3 16,0 0 0-16,0 0-3 0,0 0-1 16,0 0-3-16,0 0-4 0,0 0 4 15,15-56-7-15,-13 39-1 0,1-2-2 0,-1-2 0 16,2-1-2-16,-2 0 0 0,4-2 2 16,-6 1-2-16,4-1 4 0,-2-2 4 15,0 2 6-15,0 3 0 0,0-2-2 0,0 1-3 0,1 2-1 0,-1 1 3 16,0 0-6-16,-1 0-2 0,3 2-2 15,-1-2 2-15,-1 1-1 0,2 1-2 0,0 2-3 16,1 0 1-16,-5 15 1 0,6-29-1 16,-4 18 1-16,-2 11 2 0,8-21-3 15,-8 21 4-15,3-19-5 0,-3 19 2 16,4-18 3-16,-4 18-5 16,4-15 3-16,-4 15-3 0,6-13-1 15,-6 13-1-15,0 0 5 0,7-19 6 0,-7 19 0 16,0 0 3-16,7-15 5 0,-7 15 5 15,0 0 0-15,7-11-1 0,-7 11-5 0,0 0-4 16,11-9-1-16,-11 9 6 0,0 0-13 16,25-4 4-16,-25 4-3 0,22 0-1 15,-22 0-2-15,30 0-1 0,-12 3 1 0,2-2-1 0,3 2-3 16,2 0 5-16,2 1 3 0,3-2-10 0,2 2 0 16,-1 0 1-16,2 1-1 0,-4-1 2 15,3-1-2-15,-5 3-1 0,5-3 2 0,-3-2-1 16,-2 3 0-16,-4-4-2 0,0 2 1 15,0-2 0-15,-2 2-2 0,1-2 4 16,1 0-7-16,-1 0 8 0,-4-2-4 0,-18 2 4 0,34 0-6 16,-19 0 9-16,-15 0-8 0,32 0 1 15,-20-2-2-15,-12 2-1 0,29 0-2 0,-29 0-10 16,21 0-15-16,-21 0-16 0,23 0-19 16,-16-1-23-16,-7 1-28 0,18 0-33 0,-18 0-31 15,0 0-36-15,18 0-21 0,-18 0-33 16,0 0-65-16,0 0-136 15,0 0-102-15,0 0-283 0,0 0-204 16</inkml:trace>
  <inkml:trace contextRef="#ctx0" brushRef="#br0" timeOffset="87186.22">25715 9753 2618 0,'0'0'9'16,"0"0"16"0,0 0-1-16,0 0 17 0,0 0 38 15,-6 19 24-15,6-19 22 0,0 0 12 0,-2 15-1 16,2-15-3-16,0 0-1 0,-2 25 3 15,2-25-2-15,-2 23 5 0,2-23 4 0,0 24-12 16,-1-10 2-16,1-14 1 0,0 23-28 16,0-23-14-16,-3 23-6 0,3-23-6 15,-2 24-8-15,2-24-10 0,-2 21-4 0,2-21-6 0,0 21-4 16,0-21-9-16,-3 16-1 0,3-16-10 0,0 0-23 16,0 21-26-16,0-21-43 0,0 0-54 15,0 0-66-15,0 0-64 0,0 0-83 16,0 0-147-16,0 0-109 0,0 0-378 0,0 0-409 15</inkml:trace>
  <inkml:trace contextRef="#ctx0" brushRef="#br0" timeOffset="87455.92">25821 9888 2956 0,'0'0'-40'0,"0"0"32"16,0 0-4-16,0 0 21 0,0 0 28 0,0 0 24 15,36 6 28-15,-36-6 14 0,15 2 1 16,-15-2 4-16,19 0-6 0,-19 0-2 16,24 0-6-16,-24 0-10 0,27 0-6 0,-27 0-12 15,23 0-10-15,-23 0-23 0,20-2-29 0,-20 2-45 0,16-2-53 16,-16 2-64-16,18-2-70 0,-18 2-153 15,13-4-560-15,-13 4-362 0</inkml:trace>
  <inkml:trace contextRef="#ctx0" brushRef="#br0" timeOffset="87941.85">26171 9795 3006 0,'9'-13'59'0,"-9"13"16"0,0 0 5 16,0 0 9-16,7-14 12 0,-7 14 9 15,0 0 5-15,0 0-10 0,0 0-11 0,14-10-12 0,-14 10-10 16,0 0-8-16,17-3-8 0,-17 3-7 16,0 0-2-16,23 0-6 0,-23 0-2 0,0 0-6 15,25 2-3-15,-25-2-4 0,17 4-3 16,-17-4-3-16,16 3-1 0,-16-3-2 15,13 8 5-15,-13-8 4 0,0 0 13 0,12 13 7 16,-12-13 10 0,0 0 0-16,-6 24 13 0,6-24 5 0,-16 18 4 15,9-6-2-15,-5-3-26 0,1 1 3 16,1 1-10-16,0 1 3 0,-1-1-10 16,0-2 0-16,2 5-5 0,9-14-1 0,-12 21-1 15,8-11-6-15,4-10-4 0,-2 22-3 16,2-22-11-16,6 29 2 0,-1-14-3 0,1 0 4 15,-3 3-2-15,4-2 0 0,-3 0-2 0,3 1 2 16,-5 0-1-16,0 0 3 0,-2-17 6 0,-2 31 10 16,0-14 8-16,-5-2 8 0,-1 1 0 15,0-1-1-15,-3-2-4 0,0-2-1 0,-2 2-7 16,1-1-3-16,1-5-13 0,-2 3-19 16,4 2-26-16,-3-5-35 0,4-1-36 15,-1 0-53-15,9-6-63 0,-10 9-51 0,10-9-48 0,-11 4-105 16,11-4-115-16,0 0-79 0,0 0-294 0,0 0-310 15</inkml:trace>
  <inkml:trace contextRef="#ctx0" brushRef="#br0" timeOffset="88358.62">26465 9583 2889 0,'0'0'55'15,"0"0"34"-15,6-18 4 0,-6 18 7 0,0 0 7 0,4-12 11 16,-4 12 1-16,0 0-7 0,0 0-4 16,0 0-15-16,9-13-10 0,-9 13-8 15,0 0-8-15,18-2-7 0,-18 2-8 0,0 0-4 16,24 4-3-16,-24-4-7 0,0 0-3 15,23 7-4-15,-23-7-4 0,13 8 1 0,-13-8 2 16,12 7 21 0,-12-7 2-16,0 0 8 0,0 18 9 0,0-18 5 15,0 0 12-15,0 0 10 0,-14 28-25 16,14-28 14-16,-7 17 3 0,7-17 1 16,-7 15-7-16,7-15-7 0,-6 17-8 0,6-17-4 15,-2 18-8-15,2-18-6 0,0 0-9 16,4 24-21-16,-4-24-25 0,11 14-30 0,-11-14-33 15,16 11-33-15,-5-8-43 0,-11-3-51 0,21 6-62 16,-8-9-46-16,-13 3-108 0,22-8-144 0,-11 3-62 16,1-5-319-16,-3-2-350 0</inkml:trace>
  <inkml:trace contextRef="#ctx0" brushRef="#br0" timeOffset="88759.88">26924 8800 2885 0,'0'0'9'0,"0"0"46"0,0 0 10 0,0 0 21 15,0 0 19-15,0 0 12 0,0 0 15 0,0 0 1 0,-25 25 0 16,25-25-4-16,-5 21-2 0,5-21-9 16,3 25-2-16,-6-10-7 0,3-15-9 15,3 32-7-15,-3-14-3 0,2-1-17 0,-2-17-3 16,0 32-7-16,3-18-8 0,-1-1-5 15,-2-13-8-15,2 23-6 0,-2-23-15 16,2 20-16-16,-2-20-24 16,3 18-33-16,-3-18-46 0,0 0-59 15,2 13-57-15,-2-13-53 0,0 0-93 16,0 0-143-16,0 0-108 0,0 0-229 0,0 0-178 16</inkml:trace>
  <inkml:trace contextRef="#ctx0" brushRef="#br0" timeOffset="89145.42">26899 8871 2562 0,'0'0'-3'0,"-2"-25"12"0,2 25 13 0,-5-17 18 16,5 17 31-16,-2-15 31 0,2 15 30 16,0 0 12-16,0-20-1 0,0 20-13 0,0 0-18 15,0 0-12-15,7-19-6 0,-7 19-14 16,0 0-11-16,16-7-7 0,-16 7-6 16,0 0-8-16,20-4-3 0,-20 4-6 0,18 0-2 15,-18 0-6 1,0 0-4-16,33 3-3 0,-33-3 0 15,21 4-3-15,-21-4-2 0,22 3-3 0,-22-3-1 16,20 1-3-16,-20-1 3 0,16 3 4 16,-16-3 17-16,0 0 30 0,11 9 21 0,-11-9 15 15,0 0-2-15,0 16-17 0,0-16-1 16,0 0 4-16,0 0 1 0,-11 30-1 0,11-30-1 16,-9 19-1-16,2-8-5 0,3 3-7 0,4-14-3 15,-7 24-9-15,7-10-7 0,0-14-5 0,0 27-4 16,2-12-4-16,3 0-4 0,-1 0-7 15,1 1-6-15,2-4-7 0,-1 2-28 16,-3-1-30-16,3-1-33 0,1-5-32 0,-3 3-35 16,-4-10-49-16,10 15-55 0,-6-8-41 15,-4-7-75-15,6 8-130 0,-6-8-104 0,0 0-395 0,9 8-458 16</inkml:trace>
  <inkml:trace contextRef="#ctx0" brushRef="#br0" timeOffset="89678.29">27252 8503 2982 0,'0'0'-98'0,"0"0"20"0,0 0 23 15,0 0 52-15,0 0 16 0,0 0 29 0,0 0 26 16,0 0 2-16,0 0 8 0,0 0 8 16,36 7 21-16,-36-7 11 0,20 12 8 0,-11-2 7 0,1-1 2 15,3 4 6-15,-2 1-7 0,-1 4 5 16,2 0 21-16,-1 1-5 0,3 4-39 15,-3 4-7-15,2 1-2 0,-3 0-9 0,0 6-7 16,-3-4-11-16,1 0-2 0,-4-1-16 16,-4 3-4-16,2 1-8 0,-2-3-2 0,-2 2-7 15,-5 3-10 1,0-1-17-16,2 2-37 0,-6-3-40 16,0-3-60-16,-2 2-94 0,4-5-78 0,-5 2-178 15,1-3-128-15,1-5-7 0,-1 0-311 16,-3-2-317-16</inkml:trace>
  <inkml:trace contextRef="#ctx0" brushRef="#br0" timeOffset="94077.27">32118 11572 2797 0,'0'0'-29'0,"0"0"30"16,0 0 15-16,0 0 29 0,8-13 24 0,-8 13 22 16,0 0 23-16,0 0 14 0,0 0 7 15,0 0 1-15,0 0-7 0,0 0-2 16,6-13-1-16,-6 13-6 15,0 0 0-15,0 0 0 0,0 0 19 16,0 0 30-16,0 0-12 0,0 0-14 0,0 0-15 16,-30 34-14-16,20-24-16 0,2-1-8 15,-3 2-7-15,1 3-16 0,-1-1 0 0,0-1-11 16,-1 1-6-16,-1-2-5 0,0 1-8 16,3-1-11-16,2 0-24 0,-4-1-29 15,4-2-38-15,-2 2-47 0,1-5-61 0,1 1-78 0,8-6-81 16,-13 5-186-16,13-5-109 0,-15 2 35 15,15-2-323-15,0 0-311 0</inkml:trace>
  <inkml:trace contextRef="#ctx0" brushRef="#br0" timeOffset="94262.3">32076 11264 2817 0,'8'-11'-8'0,"-8"11"-1"0,0 0 2 16,8-16 10-16,-8 16 0 0,0 0-9 0,0 0 7 15,6-14-1-15,-6 14-13 0,0 0-23 0,0 0-63 0,2-5-54 16,-2 5-120-16,0 0-424 0,0 0 52 16</inkml:trace>
  <inkml:trace contextRef="#ctx0" brushRef="#br0" timeOffset="94732.5">31834 11571 2023 0,'-17'16'-36'16,"17"-16"20"-16,0 0-1 15,-10 8 16-15,10-8 12 0,0 0 16 16,-14 6 23-16,14-6 18 0,0 0 17 16,0 0 19-16,0 0 7 0,0 0 10 0,0 0 4 15,0 0 5-15,0 0 4 0,-24-19 2 16,24 19-15-16,0 0-10 0,0 0-14 16,0 0-13-16,0 0-9 0,0 0-7 15,-3-19-9-15,3 19-8 0,0 0-3 0,0 0-8 0,0 0-5 16,0 0 0-16,0 0-5 0,0 0-4 0,0 0-1 15,0 0-4-15,0 0-1 0,0 0 2 16,0 0-4-16,-17 31-1 0,17-31 4 16,-10 7-1-16,10-7 10 0,0 0 8 0,-15 6 3 15,15-6 16-15,0 0 11 0,-17 3 9 16,17-3 7 0,0 0 10-16,0 0 15 0,0 0 22 0,0 0 6 15,-19-16 0-15,19 16-3 0,-4-16-11 16,4 16-14-16,0 0-17 0,2-28-11 0,-2 28-12 15,6-25-22-15,-2 11-45 0,2-1-49 16,-1 1-69-16,-5 14-85 0,11-24-89 16,-9 12-146-16,0 3-192 0,-2 9 22 0,2-17-415 15,-2 17-515-15</inkml:trace>
  <inkml:trace contextRef="#ctx0" brushRef="#br0" timeOffset="95327.79">31567 11517 3050 0,'0'0'-44'0,"0"0"59"16,0 0 21-16,0 0 7 0,0 0 21 16,0 0 10-16,0 0 16 0,0 0 10 0,0 0 4 15,0 0-5-15,0 0-6 0,-34-7-11 16,34 7 2-1,0 0 1-15,0 0-2 0,0 0-3 0,0 0-10 16,-4 17-5-16,4-17-7 0,0 0-5 16,0 23-4-16,0-23-5 0,2 21-7 15,-2-21-1-15,2 23-5 0,1-9-4 0,1 2 0 16,-2-1-6-16,0 0-1 0,0 0-6 16,0 3 4-16,0-4-3 0,1 4-3 15,-1-2 0-15,-2-16-2 0,0 30 1 0,0-17-2 0,0-13 2 16,0 25-3-16,0-25 2 0,-7 24-4 0,5-14 4 15,2-10 8-15,-10 21-5 0,1-10 5 16,9-11 5-16,-17 18 1 0,9-11 2 16,8-7 6-16,-20 13-2 0,8-6 10 0,12-7-6 15,-21 7 11-15,8-3 1 0,13-4 6 16,-23 5-4-16,10-2-1 16,13-3 22-16,-23 2 0 0,23-2-6 15,-22-2-1-15,22 2-2 0,-21 0-1 16,21 0 0-16,0 0 0 0,-27-6-2 0,27 6-1 15,-17-4 0-15,17 4-2 0,-12-8-3 16,12 8-3-16,0 0-6 0,-14-15-4 0,14 15-3 16,-6-18-6-16,6 18-2 0,-2-14-3 15,2 14-5-15,0 0-1 0,0-27-1 0,0 27-2 0,0-17-2 16,0 17-5-16,0 0-13 0,4-25-19 16,-4 25-24-16,4-17-23 0,-4 17-31 15,7-20-34-15,-2 9-41 0,-5 11-59 0,10-24-59 16,-4 7-100-16,0 1-168 0,0 1-57 15,1-2-476-15,2-4-683 0</inkml:trace>
  <inkml:trace contextRef="#ctx0" brushRef="#br0" timeOffset="95465.99">31419 11384 3799 0,'6'-13'117'0,"-6"13"-10"15,0 0-13-15,9-16-11 0,-9 16-11 16,0 0-8-16,8-9-8 0,-8 9-8 0,0 0-47 15,0 0-61-15,0 0-78 0,9-11-90 0,-9 11-143 16,0 0-216-16,0 0-338 0,0 0-329 16</inkml:trace>
  <inkml:trace contextRef="#ctx0" brushRef="#br0" timeOffset="96738.97">31209 11289 2904 0,'-18'1'-3'0,"18"-1"-2"15,0 0 3-15,0 0-18 0,0 0 7 0,-18 4 3 16,18-4 8-16,0 0 14 0,0 0 3 16,-10 14 14-16,10-14-2 0,-6 11 6 15,6-11 14-15,0 0-2 0,-11 20-2 0,11-20 3 16,-6 12 1 0,6-12-3-16,-11 14 6 0,11-14 3 15,-6 10-1-15,6-10 4 0,-11 11 3 0,11-11-9 16,-10 11-2-16,10-11-3 0,0 0-9 15,-14 13 2-15,14-13-7 0,-10 10 4 16,10-10 3-16,-10 13 4 0,10-13 0 0,-11 12-5 16,11-12-4-16,-13 11 0 0,13-11 0 15,-10 13 1-15,10-13 3 0,-13 13-1 0,13-13 0 0,-10 14-1 16,10-14 1-16,-11 14 0 0,11-14-3 0,-11 15-3 16,11-15 4-16,-10 11-1 0,10-11 0 15,-10 12 2-15,10-12-2 0,-12 10-2 16,12-10-1-16,-8 9-5 0,8-9-2 15,-10 9-1-15,10-9-3 0,-13 8-2 0,13-8-1 16,0 0-4 0,-17 11 2-16,17-11-5 0,-11 6 6 0,11-6-2 15,-12 7 0-15,12-7 4 0,0 0-5 16,-22 6-1-16,22-6-1 0,-14 4 0 0,14-4 3 16,0 0-3-16,-26 4 7 0,26-4-2 15,-19 2 1-15,19-2 3 0,0 0-5 16,-24-2 10-16,24 2 4 0,0 0 3 0,-22-2-6 15,22 2 4-15,0 0 1 0,-24-3 4 0,24 3 25 16,0 0 3-16,-19-7-5 0,19 7-3 0,0 0-4 16,-14-3-4-16,14 3-1 0,0 0-11 15,0 0-2-15,0 0-4 0,-22-4-5 0,22 4 1 16,0 0-12-16,0 0 12 0,0 0-7 16,0 0 0-16,0 0 0 0,-18-4-6 15,18 4-2-15,0 0 3 16,0 0-1-16,0 0-2 0,0 0-5 15,0 0 1-15,0 0-1 0,0 0-7 0,0 0 13 16,0 0-4-16,0 0-1 0,0 0-3 16,0 0 1-16,0 0 1 0,0 0 0 0,0 0 5 15,0 0-5-15,0 0 0 0,0 0-1 16,0 0 0-16,0 0 8 0,0 0 0 16,0 0 2-16,0 0 2 0,0 0 0 0,0 0 1 0,0 0-2 15,0 0-3-15,0 0 2 0,-18-2-2 16,18 2-3-16,0 0 1 0,0 0-2 0,0 0-3 15,0 0 1-15,0 0 0 0,0 0-3 16,0 0-1-16,0 0 5 0,0 0-5 0,0 0 0 16,0 0 1-16,0 0 0 0,0 0-2 15,0 0 3-15,0 0-2 0,0 0-2 0,0 0 2 0,0 0-1 16,0 0-1-16,0 0 1 0,0 0-1 16,0 0 2-16,0 0-3 0,0 0 2 0,0 0 1 15,0 0-2-15,0 0 3 0,0 0 1 16,0 0-4-16,0 0 4 0,0 0 1 0,0 0 3 15,-12 13 1-15,12-13-2 0,0 0 1 16,0 0 1 0,0 0-7-16,-15 7 4 0,15-7-4 0,0 0 5 15,0 0-2-15,-15 5 0 0,15-5 1 16,0 0-2-16,0 0-1 0,0 0 2 16,-15 8 0-16,15-8-1 0,0 0 0 0,0 0-1 15,0 0 1-15,0 0-1 0,0 0-1 16,0 0 2-16,-14 3 2 0,14-3-3 0,0 0-5 15,0 0 2-15,0 0 4 0,0 0-2 0,0 0 1 0,0 0 1 16,0 0-2-16,0 0 1 0,0 0-2 16,0 0 1-16,0 0 2 0,-16 6-2 0,16-6 2 15,0 0-1-15,0 0 2 0,0 0 1 16,0 0-1-16,0 0 2 0,-25 0-1 16,25 0-2-16,0 0-2 0,0 0 2 0,-21 0-1 15,21 0-1 1,0 0 1-16,0 0 2 0,-25 0-5 15,25 0 3-15,0 0-1 0,-22-2 4 0,22 2 4 16,0 0 5-16,-29 0 8 0,29 0 9 16,-24-2 0-16,24 2 5 0,-29-2-1 0,29 2-4 15,-27 0 0-15,9-1-3 0,18 1-3 16,-31-2-2-16,13-1-2 0,18 3-2 16,-34-5-2-16,20 3-2 0,14 2-2 0,-30-3-1 0,18 0-2 15,12 3-6-15,-23-6-2 0,23 6-5 0,-22-3-7 16,22 3-11-16,-21-4-15 0,21 4-24 15,-21-4-23-15,12 1-40 0,1-1-56 0,8 4-80 16,-17-10-88-16,6 5-206 0,3-1-90 16,8 6 39-16,-12-18-490 0,12 18-674 15</inkml:trace>
  <inkml:trace contextRef="#ctx0" brushRef="#br0" timeOffset="96917.43">30193 11230 3545 0,'11'-8'-5'0,"0"0"2"0,-11 8-1 15,19-13-3-15,-9 9 2 0,-10 4 4 16,26-11-12-16,-12 5-31 0,1 3-47 0,2-3-39 16,0 2-47-16,0 0-62 0,0-1-126 15,0-2-399-15,2 3-55 0</inkml:trace>
  <inkml:trace contextRef="#ctx0" brushRef="#br0" timeOffset="98707.56">22776 11751 2175 0,'0'0'190'0,"0"0"7"0,0 0-27 15,0 0-16-15,0 0-17 0,0 0-5 16,0 0-3-16,0 0 15 0,0 0-1 0,26-15-3 0,-26 15-16 15,0 0-8-15,30 3-8 0,-30-3 1 16,26 1-9-16,-26-1 0 0,27 3-13 0,-12-2-10 16,-15-1-3-16,30 4-12 0,-16-2-1 15,4-1-13-15,-2 1-3 0,2 0-2 0,-2 0-13 16,-16-2-7-16,28 2-8 0,-28-2-11 16,27 0-14-16,-27 0-12 0,22 3-22 0,-12-3-31 15,-10 0-39-15,0 0-56 0,26-3-51 0,-26 3-72 16,12-4-195-16,-12 4-108 0,0 0-290 15,0 0-254-15</inkml:trace>
  <inkml:trace contextRef="#ctx0" brushRef="#br0" timeOffset="99146.65">23067 11710 2574 0,'-14'-14'-69'0,"14"14"31"0,0 0 18 0,0 0 25 16,0 0 21-16,0 0 20 0,-15-6 33 16,15 6 10-16,0 0 7 0,0 0 12 0,0 0-8 0,0 0 1 15,0 0 8-15,0 0-1 0,0 0-2 0,0 0 3 16,0 37-5-16,0-37-3 0,0 17-5 16,0-17-8-16,0 21-9 0,0-21-12 15,-5 22-5-15,5-22-2 0,-2 24-4 0,-2-13 4 16,0 4-4-16,4-15 5 0,-7 25 1 15,3-10 0 1,0-2-6-16,0 1-6 0,4-14-3 0,-6 25-5 16,2-14-5-16,4-11-4 0,-6 22 8 15,6-22 1-15,-6 16-3 0,6-16 2 0,-4 17-4 16,4-17 8-16,-4 14 5 0,4-14 3 16,0 0 7-16,0 18 3 0,0-18-11 15,0 0-1-15,8 14 1 0,-8-14-4 0,0 0-2 16,10 12-9-16,-10-12-5 0,0 0-3 0,10 9 1 0,-10-9-9 15,0 0 2-15,14 6-13 0,-14-6-12 16,0 0-19-16,17 5-23 0,-17-5-28 0,11 0-37 16,-11 0-46-16,0 0-55 0,21-9-47 15,-13 3-34-15,-8 6-77 0,12-13-119 16,-12 13-88-16,6-13-366 0,-2 5-359 0</inkml:trace>
  <inkml:trace contextRef="#ctx0" brushRef="#br0" timeOffset="99895.81">23412 12022 2739 0,'0'0'-127'16,"24"-9"24"-16,-24 9 22 0,0 0 18 0,0 0 13 15,0 0 20-15,0 0 19 0,8-10 13 16,-8 10 13-16,0 0 30 0,0 0 7 0,0 0 15 16,0 0 7-16,0 0 2 0,0 0-1 15,0 0 4-15,0 0-5 0,-52 2-2 16,52-2-6-16,0 0 0 0,-24 6-6 0,24-6-2 0,0 0-4 15,-19 6 1-15,19-6-3 0,0 0-1 16,-15 5-2-16,15-5-5 0,0 0 4 0,-13 5-2 16,13-5-3-16,0 0 4 0,0 0-5 15,0 0-1-15,0 0-6 0,0 0-3 16,0 0-2-16,0 0-6 0,0 0-2 0,28 26-2 16,-28-26-3-1,17 5 1-15,-17-5-3 0,14 6-1 0,-14-6 2 16,18 8-1-16,-18-8 3 0,14 9 4 15,-14-9 7-15,15 8-1 0,-6-3 4 16,-9-5-6-16,12 10 4 0,-12-10-7 0,11 11-4 16,-11-11 1-16,8 11 5 0,-8-11 4 15,0 0 11-15,6 17 2 0,-6-17 2 0,3 12 2 16,-3-12 1-16,0 0 2 0,0 0-1 0,-7 23 0 16,7-23-1-16,0 0 2 0,-6 17 11 0,6-17-1 15,0 0-10-15,-10 14-2 0,10-14 1 16,-9 9-9-16,9-9 3 0,-15 8 0 0,15-8 2 15,-17 6-3-15,17-6-6 0,-16 5 3 16,16-5 0-16,-22 4 1 0,22-4-9 16,-21 4-10-16,21-4-11 15,-19 1-29-15,19-1-27 0,-19 0-45 16,19 0-58-16,0 0-67 0,-28-3-51 16,20-1-96-16,8 4-173 0,-15-9-69 0,7 3-336 15,8 6-363-15</inkml:trace>
  <inkml:trace contextRef="#ctx0" brushRef="#br0" timeOffset="100396.9">23693 12001 2822 0,'0'0'-16'0,"0"0"58"0,0 0 8 15,0 0 0-15,0 0 11 0,0 0 13 0,0 0 16 16,0 0 15-16,0 0 4 0,0 0-4 0,0 0 1 16,0 0-7-16,12 23 0 0,-12-23 2 0,0 0-1 15,18 2-1-15,-18-2-2 0,20 1-1 16,-20-1-3-16,21 3-10 0,-21-3-3 15,21 3-12-15,-21-3-5 0,25 2-13 16,-25-2 1-16,24 2-15 0,-24-2-14 0,19 0-20 16,-19 0-29-16,16 2-34 15,-16-2-44-15,0 0-60 0,20-2-57 16,-20 2-60-16,0 0-163 0,6-5-146 16,-6 5-302-16,0 0-275 0</inkml:trace>
  <inkml:trace contextRef="#ctx0" brushRef="#br0" timeOffset="100613.15">23778 11946 2753 0,'0'0'86'0,"0"0"44"16,0 0-6-16,-16-6-15 0,16 6-12 0,0 0-6 15,0 0-5-15,0 0-1 0,0 0-11 16,0 0-6-16,0 0-9 0,0 0-6 16,0 0-6-16,0 0-4 0,0 0-5 15,0 0-1-15,0 0-7 0,0 0-4 0,0 0-14 16,0 0-17-16,0 0-26 0,54 0-35 0,-54 0-46 15,28 0-41-15,-15 0-45 0,-1-1-65 0,-12 1-151 16,24-4-446-16,-12 2-208 0</inkml:trace>
  <inkml:trace contextRef="#ctx0" brushRef="#br0" timeOffset="101986.53">24585 11571 2583 0,'0'0'-35'0,"-17"-9"17"0,17 9 3 0,0 0 6 16,0 0-1-16,0 0 4 0,0 0-3 16,0 0 13-16,0 0-4 0,0 0-1 0,0 0 5 15,19-33-4-15,-19 33 11 0,15-6 1 16,-15 6 4-16,17-4 10 0,-17 4-5 15,21-4 2-15,-21 4-9 0,28-1 4 0,-16-2-1 16,-12 3-3-16,31 0-3 0,-31 0 1 0,28 0 3 16,-14 3 7-16,-14-3 7 0,27 3 3 0,-15-1 9 15,-12-2 6-15,23 4-4 0,-23-4 1 16,17 7 0-16,-7-1 1 0,-10-6 8 16,0 0-1-16,13 15-4 0,-13-15-1 0,0 0-8 15,-3 20 1-15,3-20-4 0,0 0 0 16,-16 19 4-16,16-19-4 15,-12 13 20-15,12-13-9 0,-16 10 6 16,7-5 3-16,9-5 0 0,-19 9 3 16,19-9 0-16,-19 8-10 0,19-8-4 0,-16 8-5 15,16-8-1-15,-12 6-6 0,12-6-1 16,0 0 3-16,-12 7 3 0,12-7 3 16,0 0-1-16,0 0 5 0,-16 7-4 0,16-7 0 15,0 0-7-15,0 0-5 0,0 0-2 0,0 0-2 0,0 0-3 16,0 0-3-16,0 0-2 0,0 0-2 15,0 0-2-15,0 0-3 0,0 0 1 0,56 0-2 16,-56 0-1-16,19 5 1 0,-19-5-2 16,21 1-1-16,-21-1 2 0,19 6-4 15,-19-6 0-15,22 6-1 0,-22-6 2 0,16 6 0 16,-6 0-2-16,-10-6 2 0,16 8-2 0,-16-8 0 16,12 10 3-16,-12-10-3 0,11 14 6 0,-11-14 4 15,6 15 5-15,-6-15 2 0,2 17 4 16,-2-17 6-16,0 18 8 0,0-18-1 0,0 0 1 15,-8 28-1-15,8-28 0 0,-6 19 2 16,6-19-6-16,-8 17 3 0,1-10 5 16,7-7-5-16,-15 16 0 15,4-9-4-15,1 1 0 0,10-8-3 16,-26 10-9-16,12-4 8 0,-4-3-8 16,3 1-1-16,-5-3 0 0,1 2 2 0,19-3-2 15,-38 0-12-15,18 0-3 0,4 0 0 16,16 0-18-16,-29-4-18 0,10 2-26 0,9-2-33 15,-1 0-46-15,11 4-47 0,-16-5-59 16,16 5-57-16,-11-8-109 0,11 8-190 0,0 0 13 0,2-15-274 16,-2 15-215-16</inkml:trace>
  <inkml:trace contextRef="#ctx0" brushRef="#br0" timeOffset="103421.75">25288 11727 2559 0,'-15'-10'-56'0,"15"10"23"0,0 0-6 0,-11-9 2 16,11 9-1-16,0 0 0 0,0 0 7 0,0 0 5 15,0-21 8-15,0 21 15 0,0 0 3 16,0 0 7-16,20-18 8 0,-20 18 10 16,15-4 6-16,-15 4 10 0,14-3 3 0,-14 3 0 15,0 0 2-15,27 0 2 0,-27 0-2 16,0 0 4 0,20 10-1-16,-20-10 1 0,8 10-2 15,-8-10 0-15,10 18-2 0,-10-18 8 0,3 19-7 16,-3-19-2-16,2 20 2 0,-2-20-1 15,0 16 8-15,0-16 2 0,0 0-3 0,-5 23 3 16,5-23-5-16,0 0-2 0,-12 16 7 16,12-16 5-16,-11 7 10 0,11-7 5 0,0 0 5 15,0 0-10-15,-19 2-5 0,19-2-13 0,0 0-9 16,0 0-16-16,0 0-19 0,0 0-37 0,0 0-41 16,0 0-53-16,9-46-56 0,-5 39-65 15,-4 7-156-15,8-18-515 0,0 11-307 16</inkml:trace>
  <inkml:trace contextRef="#ctx0" brushRef="#br0" timeOffset="103754.01">25497 11689 2704 0,'19'5'-43'0,"-19"-5"37"16,0 0-3-16,0 0 6 0,5 13 3 15,-5-13-4-15,0 0 11 0,2 14 18 0,-2-14 2 0,0 0 7 16,0 18 9-16,0-18 12 0,0 0 11 16,0 0 17-16,0 20 11 0,0-20 13 0,0 0 12 15,0 0 12-15,0 0 11 0,0 0 11 16,0 0-5-16,-3 19-7 0,3-19-9 16,0 0-2-16,0 0-22 0,0 0 8 0,0 0-8 15,0 0 1-15,0 0-8 0,0 0-41 0,0 0-2 16,-7-55-12-16,7 55-11 0,8-27-21 0,0 12-24 15,0-1-34-15,-1 2-39 0,3-2-57 16,-3 3-58-16,1-1-52 0,2 1-79 0,-3 2-177 16,1 2-87-16,-1-1-286 0,-7 10-242 15</inkml:trace>
  <inkml:trace contextRef="#ctx0" brushRef="#br0" timeOffset="104610.1">26189 11660 2671 0,'0'0'-19'0,"0"0"19"0,0 0 14 0,0 0 12 15,0 0 44 1,-36-11 23-16,36 11 14 0,-23 0 2 15,23 0-7-15,-28 0-12 0,28 0-14 16,-34 2-5-16,18-2-7 0,16 0-4 0,-31 0 3 16,15 2-1-16,16-2-1 0,-32 0-4 15,32 0-3-15,-22 1-7 0,22-1-5 16,-24-1-2-16,24 1-2 0,-17 1 4 0,17-1 0 16,0 0-7-16,0 0-3 0,-23-5-2 0,23 5-7 0,0 0-2 15,0 0-4-15,-6-14 5 0,6 14-8 16,0 0-2-16,0 0-3 0,0 0-1 15,12-30-2-15,-12 30 0 0,13-18 0 0,-4 9-3 16,-9 9 2-16,14-19 0 0,-6 11 0 16,1 0 2-16,-9 8 0 0,16-14 0 15,-16 14 1-15,11-15-1 0,-1 9-2 0,-10 6 1 0,15-14 0 16,-15 14-2-16,14-9 0 0,-14 9 1 0,13-10 9 16,-13 10 8-16,11-7 3 0,-11 7 8 15,0 0 1-15,14-10 5 0,-14 10 5 0,0 0 0 16,0 0 20-16,13-9-7 0,-13 9 2 15,0 0-1-15,0 0 26 0,0 0-31 16,0 0 0-16,0 0-5 16,0 0-1-16,27 13 0 0,-27-13 0 15,9 15 6-15,-9-15-2 0,8 19 6 16,-4-5 3-16,0-3-5 0,-4-11 2 0,7 30-8 16,-3-14-1-16,-2 1-7 0,0 0-7 15,4 2-2-15,-4 0-2 0,0 0-4 0,0 2-3 16,1-3-4-16,-1 4-2 0,0-2-20 15,2-2-24-15,-2 1-32 0,0 0-29 0,1-1-44 0,-3-1-55 16,5-1-70-16,-3 0-53 0,-4-1-121 16,2-2-161-16,0 1-21 0,0-14-357 0,-5 21-414 15</inkml:trace>
  <inkml:trace contextRef="#ctx0" brushRef="#br0" timeOffset="105528.56">24587 12143 2921 0,'0'0'-109'0,"0"0"8"16,0 0 5-16,53-7 8 0,-53 7 13 0,0 0 28 15,26-3 22 1,-26 3 15-16,23 0 31 0,-23 0 11 0,28 0 23 15,-12 2 18-15,4-2 18 0,-4 1 15 16,5-1 12-16,-1 3-4 0,0-3 7 16,2 1-3-16,1 2-7 0,0-2-1 15,2-1-7-15,-1 2-5 0,6 0-5 0,-1-2-2 16,2 2 4-16,-8-1-1 0,8 2-4 16,-1-2 4-16,1-1-3 0,-2 2 0 0,2 0 28 0,-1 1-11 15,1-2-5-15,1 1-9 0,1-2-4 0,-2 2-15 16,1 0-4-16,-1 0-6 0,3-2-13 15,-3 1 4-15,3 2-16 0,0-3-4 16,0 0-6-16,1 0 1 0,-1 1 0 0,3-2-6 16,-2 1 0-16,-1 0-5 0,1-3 2 15,1 2 4 1,0-1 0-16,-2 0 5 0,0 2-2 0,0-2 2 16,-1 0 9-16,-1 2 1 0,2-1 0 15,-3 1 3-15,3 0-17 0,-1 0 6 0,-1 0-3 16,-1 1 2-16,0-1-5 0,1 0-1 15,1 2-6-15,-5 0 0 0,3 0-2 16,-4-2-3-16,-4 2-3 0,0-1 3 0,-6-1-2 16,1 3-6-16,-18-3-3 0,30 1-12 0,-30-1-26 0,24 2-20 15,-24-2-30-15,18 3-41 0,-18-3-57 16,8 1-82-16,-8-1-61 0,0 0-131 0,0 0-136 16,0 0-24-16,0 0-381 0,0 0-469 15</inkml:trace>
  <inkml:trace contextRef="#ctx0" brushRef="#br0" timeOffset="106367.75">25201 12493 2973 0,'0'0'-81'0,"-19"-4"52"16,19 4 28-16,0 0 23 0,0 0 28 16,0 0 19-16,0 0 17 0,0 0 8 0,0 0-2 15,0 0-3-15,0 0-7 0,0 0-6 16,0 0 0-16,0 0-4 0,0 0 1 15,0 0-5-15,0 0-1 0,0 0 5 0,0 0 2 16,0 0-1-16,0 0-5 0,0 0-2 16,0 0-6-16,0 0-5 0,0 0-6 0,37-20-9 0,-37 20-3 15,23 0-4-15,-23 0-3 0,22 0-2 16,-22 0-6-16,24 4-1 0,-24-4 0 0,19 6-2 16,-19-6 2-16,17 6 0 0,-17-6-1 15,14 8 3-15,-14-8-6 0,5 8 6 0,-5-8-6 16,0 0-1-16,-2 20-2 0,2-20 1 15,0 0 1-15,-21 22-1 0,12-13 3 0,9-9 7 0,-18 17 1 16,7-7 3-16,2-1 0 0,9-9-3 16,-16 17 5-16,7-8-7 0,9-9 1 15,-14 16-10-15,14-16 0 0,-8 15 3 0,8-15-2 16,-2 15-2-16,2-15-2 0,0 0 5 16,8 21-26-16,-8-21-4 0,14 13 4 0,-5-7 3 15,-9-6-2 1,18 18 0-16,-7-11 3 0,0 1-3 0,1 2 1 15,-2-1-1-15,1 2 4 0,0 1 2 16,-1-1-3-16,-1 3 0 0,-1-1 1 0,0 0 0 16,-3 0 1-16,1 3 1 0,-4-2 4 15,2 4-4-15,-1-1 2 0,-3 0-1 16,0-17 5-16,-5 37-3 0,-1-19 2 0,0 4 1 16,1-2-2-16,-7 1 4 0,1 1-2 0,1-1 1 15,-3 0-3-15,0-1-1 0,1 0 3 0,-3-1-6 16,0-2-11-16,3-2-21 0,-3 0-36 15,3-2-39-15,2-4-49 0,0 3-58 0,1-2-39 16,1-2-63-16,-1-3-125 0,2 1-119 16,7-6-335-16,-12 10-277 0</inkml:trace>
  <inkml:trace contextRef="#ctx0" brushRef="#br0" timeOffset="107487.03">25621 12555 2693 0,'7'-12'-38'15,"-7"12"38"-15,0 0 33 16,0 0 9-16,0 0 12 0,0 0 7 16,8-14 0-16,-8 14 4 0,0 0 2 0,0 0 10 15,0 0 13-15,0 0 12 0,0 0 2 16,0 0 0-16,0 0 5 0,0 0-2 15,0 0 1-15,0 0 0 0,0 0-8 16,0 0-4-16,0 0 0 0,0 0-10 0,-31 38-9 16,27-26-16-16,4-12-3 0,-3 26-7 0,1-10-2 0,0-1-10 15,2-15-4-15,-2 29-4 0,-1-13 1 16,0 0-6-16,3-16 1 0,-1 30 0 0,1-17 0 16,0-13-2-16,1 27-1 0,2-13-4 15,2-1-4-15,-1 0 0 0,-4-13 2 16,12 23-4-16,-3-12-2 0,-4-2 0 0,5 1-4 15,-10-10-2 1,14 12-6-16,-14-12-2 0,14 7 0 16,-14-7-1-16,16 2 0 0,-16-2-1 0,0 0 4 15,0 0 1-15,25-13-1 0,-25 13 1 16,12-19 0-16,-7 7 1 0,1-1 3 0,-2-2 1 16,4 0 10-16,-8 15 2 0,5-23 5 15,-5 23 3-15,6-23 4 0,-6 23 1 16,4-19 6-16,-4 19-27 0,4-14-4 0,-4 14 5 0,0 0 2 15,0 0 4-15,0 0 2 0,0 0 3 0,0 0-6 16,0 0 5-16,0 0 1 0,0 0-2 16,0 0-1-16,0 0-4 0,0 0 1 0,0 0-1 15,0 0-2-15,0 0 2 0,-16 52-5 16,16-52-2-16,6 17-3 0,-6-17 5 16,8 17-7-16,-8-17 1 15,12 16 3-15,-12-16-4 0,13 13 2 16,-13-13 1-16,14 11-5 0,-14-11 7 15,20 8-6-15,-10-4-1 0,-10-4 1 0,21 4 2 16,-21-4-1-16,21 0-1 0,-21 0 6 16,23-4 3-16,-23 4 1 0,23-12 5 0,-12 4 6 15,-3-3-2-15,1 0 2 0,0 0 13 16,-2-3-3-16,-3-1 8 0,-4 15-5 0,3-28-1 0,-3 14-1 16,0 14-4-16,-3-28-6 0,-1 16-5 15,-3-1-7-15,-2 1-7 0,0-2-10 0,9 14-8 16,-16-20-14-16,7 12-19 0,9 8-22 15,-17-17-23-15,12 11-28 0,0-2-31 0,5 8-45 16,-11-9-47-16,11 9-38 0,0 0-82 16,-6-9-153-16,6 9-74 0,0 0-395 0,0 0-445 0</inkml:trace>
  <inkml:trace contextRef="#ctx0" brushRef="#br0" timeOffset="107671.96">26144 12855 3014 0</inkml:trace>
  <inkml:trace contextRef="#ctx0" brushRef="#br0" timeOffset="108073.23">26144 12855 2833 0,'0'0'33'0,"0"0"39"0,0 0 30 0,0 0 27 16,0 0 15-16,0 0 7 0,0 0-4 16,0 0-15-16,0 0-8 0,0 0-11 0,0 0-2 15,0 0 0-15,0 0-1 0,25 0-10 16,-25 0-7-16,0 0-11 0,5 14-6 0,-5-14-10 16,0 0-4-1,2 24-5-15,-2-24-3 0,2 19-7 16,-2-19-4-16,0 21-8 0,0-21 0 0,2 21 4 15,-2-21-15-15,0 19-1 0,0-19-3 16,0 19 3-16,0-19 0 0,-2 17-6 0,2-17 6 16,0 0 0-16,2 19-3 0,-2-19 1 15,0 0 0-15,0 0-3 0,0 0-3 16,0 0 4-16,0 0-7 0,0 0-4 0,0 0-1 0,0 0 9 16,0 0-10-16,0 0 3 0,0 0-5 15,27-47 4-15,-20 33 9 0,-1 1 2 0,2 2-15 16,0-1 4-16,-8 12 1 0,18-20 5 15,-10 12 3-15,-8 8 2 0,17-14 4 0,-9 8 5 16,-8 6 6-16,19-5 13 0,-19 5 16 16,0 0 6-16,27 1 6 0,-27-1 4 0,16 8-1 0,-16-8-8 15,15 13-8-15,-10-5-6 0,-5-8-6 16,12 17-6-16,-8-8-4 0,-4-9-8 0,9 20-5 16,-9-20-18-16,6 21-30 0,-4-12-46 15,1 1-37-15,-1-1-58 0,-2-9-76 0,5 19-82 16,-5-10-142-16,0-9-128 0,0 18-20 15,0-18-517 1,0 0-748-16</inkml:trace>
  <inkml:trace contextRef="#ctx0" brushRef="#br0" timeOffset="112077.28">31246 10951 970 0,'0'0'326'15,"0"0"-28"1,0 0-49-16,0 0-16 0,0 0-8 16,0 0-5-16,0 0 2 0,0 0-6 0,0 0 9 15,0 0-17-15,-28-28 0 0,28 28-14 16,0 0-44-16,0 0-12 0,0 0-15 0,0 0-17 16,0 0-8-16,0 0-19 0,0 0-7 15,0 0-16-15,0 0-22 0,0 0-30 16,0 0-31-16,0 0-48 0,0 0-58 0,0 0-66 0,0 0-67 15,0 0-141-15,0 0-185 0,0 0-306 16,0 0-281-16</inkml:trace>
  <inkml:trace contextRef="#ctx0" brushRef="#br0" timeOffset="112547.55">30900 10900 2627 0,'0'0'-67'0,"0"0"40"0,0 0 41 0,-8-17 32 15,8 17 35 1,0 0 26-16,0 0 17 0,0 0 12 0,0 0 2 16,0 0-6-16,0 0-12 0,0 0-11 15,0 0-17-15,0 0-11 0,0 0-6 16,36-12-18-16,-36 12-32 0,21-2-35 0,-8-2-46 16,-13 4-46-16,25-3-41 0,-10 1-29 15,2 0-28-15,0-2-29 0,-2 0-103 16,0 0-479-16,-1 0-126 0</inkml:trace>
  <inkml:trace contextRef="#ctx0" brushRef="#br0" timeOffset="112779.35">30922 10613 2458 0,'0'0'35'16,"0"0"50"-16,0 0 33 0,-9-16 29 0,9 16 9 16,0 0-5-16,0 0-13 0,0 0-19 15,0 0-10-15,-6-14-15 0,6 14-18 0,0 0-33 16,0 0-47-16,0 0-58 0,0 0-56 0,0 0-67 16,0 0-85-16,0 0-224 0,0 0-308 0,0 0-114 15</inkml:trace>
  <inkml:trace contextRef="#ctx0" brushRef="#br0" timeOffset="116104.56">31887 14257 2347 0,'0'0'-57'16,"0"0"37"-16,0 0 24 0,5-13 30 0,-5 13 17 15,0 0 28-15,0 0 16 0,0 0 11 16,0 0 8-16,0 0 12 0,0 0 16 15,0 0 2-15,0 0-2 0,0 0-6 16,0 0-7-16,0 0-7 0,0 0-1 0,0 0-6 0,0 0 12 16,0 0-5-16,0 0-3 0,0 0 7 15,0 0-19-15,0 0-3 0,-35 29-7 16,35-29-11-16,-12 15-2 0,3-8-27 0,9-7-10 16,-17 17 0-16,9-9-11 0,-2 2 2 0,0-1-2 15,10-9-4-15,-14 15-11 0,14-15 4 16,-13 13-18-1,13-13-18-15,-13 15-24 0,9-12-42 0,4-3-60 16,0 0-77-16,-13 12-84 0,13-12-163 16,-10 0-142-16,10 0-9 0,0 0-245 15,0 0-208-15</inkml:trace>
  <inkml:trace contextRef="#ctx0" brushRef="#br0" timeOffset="116875.88">31864 13958 2544 0,'0'0'-47'0,"0"0"25"0,0 0 35 0,0 0 22 0,0 0 22 16,0 0 20-16,0 0 14 0,0 0 0 15,0 0-2-15,0 0-11 0,0 0-9 16,0 0-4-16,0 0-7 0,0 0 2 0,0 0-2 16,0 0-9-16,0 0 0 0,0 0-8 15,0 0 0-15,0 0-3 0,0 0 0 16,0 0 9-16,0 0 7 16,0 0 9-16,0 0 5 0,0 0 6 15,0 0-2-15,0 0 3 0,0 0-1 0,-32-14-5 16,32 14-5-16,0 0-4 0,0 0-6 15,0 0 11-15,0 0-5 0,0 0-4 16,0 0-7-16,0 0-4 0,0 0-11 16,0 0-2-16,0 0-23 0,0 0-38 0,0 0-60 15,0 0-85-15,0 0-98 0,0 0-212 0,0 0-140 0,0 0-293 16,0 0-312-16</inkml:trace>
  <inkml:trace contextRef="#ctx0" brushRef="#br0" timeOffset="117323.99">31546 14266 2713 0,'0'0'-36'0,"0"0"54"0,0 0 27 0,0 0 22 0,0 0 15 16,0 0 15-16,0 0 7 0,0 0-1 16,0 0-6-16,0 0-15 0,0 0-7 15,0 0-7-15,0 0 4 0,0 0 3 0,0 0-6 16,0 0 2-16,0 0 7 0,0 0 6 16,0 0-1-16,0 0 2 0,0 0 3 0,0 0-4 15,-28-15 0 1,28 15 0-16,0 0-4 0,0 0 0 15,0 0 1-15,-20-6-15 0,20 6 13 16,0 0-25-16,-14-8 5 0,14 8-1 0,0 0 7 16,-8-12 4-16,8 12 3 0,0 0 7 15,-6-24 5-15,6 24 0 0,-4-19-2 0,4 19-13 16,0-25 8-16,0 25-9 0,4-34-10 16,0 18-11-16,-2-1-25 0,2 2-33 0,0 1-42 0,-2 2-51 15,-2 12-60-15,2-19-67 0,4 11-49 0,-6 8-65 16,0 0-149-16,0 0-135 0,0 0 30 15,0 0-309-15,0 0-301 0</inkml:trace>
  <inkml:trace contextRef="#ctx0" brushRef="#br0" timeOffset="117809.89">31337 14192 2767 0,'0'0'29'0,"0"0"43"0,0 0 22 16,0 0 22-16,0 0 23 0,0 0 28 15,0 0 11-15,0 0 1 0,0 0-11 0,0 0-13 16,0 0-11 0,0 0-22-16,0 0-15 0,0 0-4 15,0 0-16-15,0 0-12 0,0 0 0 16,-26 2-16-16,26-2-4 0,0 0-6 0,-2 23-9 16,2-23-6-16,-2 20-1 0,2-20-7 15,-3 25 2-15,1-7-2 0,2-1-3 16,-2 2-3-16,2 0-13 0,-2 2 14 0,0 0-3 15,2 0-3-15,-2 2-2 0,2-1 1 0,-4-3-2 0,2 1-5 16,-2 0 3-16,2-1 0 0,-2-3 2 16,-1 1-7-16,0-2 9 0,-3-2 0 15,2 1-12-15,6-14 9 0,-15 22 8 0,7-15 1 16,-3 1 14-16,11-8 9 0,-21 11 8 16,9-8 6-16,12-3 9 0,-26 6 24 15,26-6 0-15,-28 0 2 16,11 0 0-16,17 0-2 0,-28-1 0 0,28 1-10 15,-28-5-3-15,12 3-8 0,16 2-2 16,-25-5-5-16,13 2-5 0,12 3-5 16,-20-7-4-16,20 7-5 0,-14-9-3 15,14 9-7-15,-14-10-4 0,14 10-3 0,-6-16-10 16,6 16-12-16,0-20-19 0,0 20-15 16,6-27-28-16,-1 13-32 0,4-4-37 0,-1-3-54 0,2-1-62 15,3 0-69-15,-2-2-78 0,4-5-148 16,-5 0-93-16,-2 3 22 0,1-6-468 0,-2 4-636 15</inkml:trace>
  <inkml:trace contextRef="#ctx0" brushRef="#br0" timeOffset="117941.44">31082 14040 3363 0,'0'0'-10'0,"0"0"27"0,0 0 11 0,0 0 18 16,0 0 19-16,0 0 13 0,0 0-10 16,0 0-6-16,0 0-17 0,0 0-57 0,0 0-85 15,4-18-85-15,-4 18-185 0,0 0-570 16,0 0-352-16</inkml:trace>
  <inkml:trace contextRef="#ctx0" brushRef="#br0" timeOffset="118211.22">30767 14186 2729 0,'-12'18'-123'0,"5"-11"37"16,7-7 35-16,-9 14 41 0,9-14 47 15,-8 12 35-15,8-12 21 0,-8 14 27 0,8-14 15 0,-9 11 10 16,9-11 10-16,-8 11 11 0,8-11 7 16,0 0 4-16,-15 10-1 0,15-10-5 0,0 0 7 15,-15 6-4-15,15-6-11 0,0 0 18 16,0 0-11-16,-21-1-12 0,21 1-20 16,0 0-15-16,0 0-16 0,-17-19-14 0,17 19-16 15,-4-16-25 1,4 16-31-16,0-23-40 0,2 8-46 15,-2 15-64-15,6-38-86 0,2 15-84 0,-1-4-207 16,0 1-129-16,-1-3 38 0,2-2-378 16,0-1-421-16</inkml:trace>
  <inkml:trace contextRef="#ctx0" brushRef="#br0" timeOffset="118380.71">30731 13601 3114 0,'-2'-13'36'0,"2"13"-2"0,0 0 4 15,6-17 1-15,-6 17 20 0,0 0 8 16,13-15-3-16,-13 15-8 0,13-9-10 0,-13 9-37 16,16-10-49-16,-2 6-64 0,-14 4-66 15,20-10-86-15,-7 5-215 16,-2 1-310-16,-2-2-81 0</inkml:trace>
  <inkml:trace contextRef="#ctx0" brushRef="#br0" timeOffset="118781.4">30511 13712 2390 0,'0'0'36'0,"-11"14"37"0,11-14 17 0,0 0 25 16,0 0 23-16,0 0 15 0,-14 8 9 0,14-8-8 16,0 0-6-16,-16 10-10 0,16-10-13 15,-12 8-12-15,12-8-12 0,-8 11-8 0,8-11-9 16,-9 12-9-16,9-12-6 0,-6 13-9 16,6-13-7-16,0 0-6 0,-3 21-6 15,3-21-6 1,0 0-4-16,14 19-5 0,-14-19-2 0,14 9-5 15,-14-9-2-15,15 13 2 0,-15-13-4 16,15 7-6-16,-15-7 2 0,8 8-5 0,-8-8 2 16,0 0-3-16,11 11-5 0,-11-11-16 15,0 0-18-15,0 0-31 0,-11 26-42 16,11-26-45-16,-12 17-49 0,1-5-39 0,0 1-17 16,-5 2-75-16,3 1-649 0,-4 3-439 0</inkml:trace>
  <inkml:trace contextRef="#ctx0" brushRef="#br0" timeOffset="119499.27">30075 14369 3047 0,'0'0'11'0,"0"0"43"0,0 0 24 16,0 0 29-16,0 0 23 0,0 0 21 0,0 0 6 16,0 0-14-16,0 0-12 0,-23-15-15 0,23 15-6 0,0 0-14 15,0 0-11-15,0 0-12 0,12-36-2 16,-12 36-9-16,11-21-7 0,-4 7 0 16,-7 14-2-16,10-22-1 0,-6 12-2 15,-4 10-8-15,9-15-7 0,-9 15 1 0,8-13-10 16,-8 13 2-16,0 0-5 0,10-12-5 15,-10 12-1-15,0 0 3 0,0 0-6 0,0 0-1 0,0 0 0 16,28 15 2-16,-28-15-5 0,14 15-2 16,-6-7-1-16,-8-8 1 0,16 13-2 15,-10-6-6-15,-6-7 4 0,15 13 1 0,-15-13-1 16,13 9 2-16,-13-9 0 0,11 6 1 16,-11-6 3-16,0 0-4 0,12 6 2 0,-12-6 4 15,0 0 9 1,0 0-2-16,0 0-16 0,0 0 0 15,0 0 2-15,18 5-4 0,-18-5 10 0,0 0-7 16,0 0-2-16,0 0 2 0,0 0-3 16,0 0 3-16,0 0 1 0,-20 27-6 15,20-27 3-15,-16 13-1 0,7-5 3 0,9-8 4 16,-21 13 1-16,8-7 4 0,13-6-4 16,-26 10-5-16,12-6 7 0,1-1-4 0,-4 2-1 0,17-5 1 15,-25 2-2-15,25-2 4 0,-28 0 6 0,28 0-11 16,-25-1 5-16,25 1 4 0,-23-4 8 15,23 4 6-15,-19-5 17 0,19 5 2 16,-18-4 1-16,18 4 3 0,0 0 0 0,-20-6-1 16,20 6-8-16,0 0 2 0,-22-2-1 15,22 2-4 1,0 0-2-16,-25 5-4 0,25-5 0 0,-19 8-3 16,19-8-1-16,-19 15-4 0,6-5-2 15,2 2 0-15,-1 0 13 0,-1 3 0 0,-2 0 1 16,-2 2-5-16,3-1-4 0,-2-2-3 15,0 4 0-15,1-4-6 0,-2 1-12 16,2 1-15-16,0-2-23 0,-2-2-28 0,3 1-32 16,0-1-51-16,0-5-67 0,4 3-83 0,-5-5-124 15,4-3-198-15,-2 1 11 0,13-3-549 0,0 0-812 16</inkml:trace>
  <inkml:trace contextRef="#ctx0" brushRef="#br0" timeOffset="119746.71">30072 13873 3767 0,'0'0'110'0,"-6"-27"40"0,6 27-21 0,0 0-8 16,0 0 5-16,0 0 5 0,0 0 10 0,0 0-19 15,0 0-16-15,4-18-29 0,-4 18-40 0,0 0-58 16,0 0-59-16,0 0-82 0,0 0-95 16,0 0-178-16,0 0-188 0,0 0 32 15,0 0-278-15,-33 37-232 0</inkml:trace>
  <inkml:trace contextRef="#ctx0" brushRef="#br0" timeOffset="119969.47">29586 15167 3137 0,'0'0'247'0,"0"0"-20"16,-9 16-28-16,9-16-29 0,0 0-19 15,0 0-20-15,30 7-16 0,-13-4-20 0,-17-3-43 16,38-4-59-16,-14 2-59 0,-1 0-54 15,5 0-48-15,-2 1-48 0,2-4-46 16,-7 1-116-16,-1 1-160 0,-4-4-310 0,-2 4-195 16</inkml:trace>
  <inkml:trace contextRef="#ctx0" brushRef="#br0" timeOffset="121436.44">23093 14573 2562 0,'0'0'-15'0,"0"0"36"16,0 0 7-16,-20-17 19 0,20 17 14 0,0 0 23 15,0 0 14-15,0 0 6 0,0 0 6 16,30-22-4-16,-30 22-3 0,24-11-1 16,-8 6 3-16,1 0 3 0,3 0 6 0,0-1-11 15,2 3-6-15,-1-1-10 0,-2 0-9 16,2 0-11-16,-1 1-5 0,-2 1-15 0,-3-1-25 0,-15 3-33 16,30-7-34-16,-20 6-39 0,-10 1-39 15,0 0-37-15,24-5-32 0,-24 5-26 16,0 0-31-16,0 0-88 0,0 0-542 0,0 0-246 15</inkml:trace>
  <inkml:trace contextRef="#ctx0" brushRef="#br0" timeOffset="121737.28">23273 14451 2599 0,'0'0'-22'0,"0"0"57"16,-15-4 21-16,15 4 18 0,0 0 20 16,0 0 16-16,0 0 24 0,0 0 25 15,0 0 8-15,0 0-1 0,0 0-4 0,0 0-8 16,0 0-8-16,0 0-7 0,0 0-9 15,0 0-8-15,23 40-18 0,-23-40-7 16,2 28-9-16,-2-15 20 0,0 6-5 0,0-19-5 0,-2 35-9 16,0-15-12-16,0-1-6 0,2 1-6 15,-2 0-7-15,0 1 1 0,0-1-14 0,0-4-6 16,-1 1 2-16,3-17-5 0,-2 33 0 16,2-22-7-16,0-11-2 0,-2 23-3 15,2-23-1-15,0 19-7 0,0-19 0 0,0 0-4 16,2 22-18-16,-2-22-17 0,7 8-25 0,-7-8-28 0,8 7-39 15,-8-7-46-15,8 3-57 0,-8-3-54 16,0 0-96-16,22 0-167 0,-22 0-69 0,0 0-397 16,18-2-480-16</inkml:trace>
  <inkml:trace contextRef="#ctx0" brushRef="#br0" timeOffset="122292.28">23471 14885 2992 0,'0'0'11'0,"0"0"40"15,0 0-11-15,20 0-13 0,-20 0-11 0,0 0 5 16,0 0 11-16,0 0 34 0,0 0 17 16,0 0 14-16,0 0 7 0,0 0 0 15,0 0 5-15,0 0 2 0,0 0 6 0,0 0-2 16,0 0-5-16,-53 7-10 0,53-7-9 0,-13 7-9 16,13-7-11-16,-11 9-8 0,11-9-3 0,0 0-7 15,-12 14-5-15,12-14-9 0,-8 12-1 16,8-12-1-16,-5 13-5 0,5-13 0 15,0 0 18-15,-2 17-8 0,2-17-2 0,0 0-11 16,0 0 2-16,13 25-7 0,-13-25 1 16,10 9-4-16,-10-9-8 15,13 6-3-15,-13-6 1 0,15 4-10 16,-15-4 4-16,0 0-9 0,21 1 4 16,-21-1 0-16,0 0 4 0,0 0-2 0,28-11-2 15,-28 11 7-15,10-13 0 0,-10 13-5 16,12-21 8-16,-10 7-1 0,3-1 5 0,0-2 0 15,-3-2-1-15,0 0 1 0,0 0 18 16,0 2-7-16,-2-1 9 0,0 18 6 0,2-28 3 0,0 15 7 16,-2 13 4-16,0-23 6 0,0 23-7 15,2-18-1-15,-2 18-5 0,2-17-5 16,-2 17-3-16,0 0-6 0,0 0-2 0,4-16 4 16,-4 16 0-16,0 0 4 0,0 0-3 15,0 0-1-15,0 0-12 0,0 0 0 0,0 0 1 16,0 0-1-16,11 50-3 0,-9-38-1 0,-2-12-2 0,2 29 0 15,0-13-2-15,0 0-3 0,-2 1 0 16,3 0-1-16,-1 1-1 0,0-1-3 0,0 0 1 16,0 0-4-16,0-1-8 0,-2-16-22 15,3 30-30-15,-1-15-29 0,2 0-34 16,-4-3-44-16,2-2-59 0,-2-10-69 0,2 16-60 16,-2-16-167-1,-2 15-72-15,2-15 13 0,0 0-436 16,0 0-500-16</inkml:trace>
  <inkml:trace contextRef="#ctx0" brushRef="#br0" timeOffset="122539.8">23859 14967 3180 0,'0'0'107'0,"13"-10"44"0,-13 10-13 16,0 0-15-16,0 0-16 0,17-10-13 0,-17 10-8 16,18-4-7-1,-18 4-11-15,24-2-12 0,-24 2-22 16,25-4-36-16,-12 2-40 0,-13 2-51 0,25-1-57 16,-14-1-38-16,0 0-36 0,-11 2-76 15,12-7-667-15,-12 7-412 0</inkml:trace>
  <inkml:trace contextRef="#ctx0" brushRef="#br0" timeOffset="122693.58">23876 14830 3162 0,'-15'-7'117'16,"15"7"18"-16,0 0-9 0,0 0-20 15,0 0-9-15,0 0-9 0,0 0 0 0,0 0-14 16,0 0-3-16,44-12-9 0,-44 12-18 16,32 0-33-16,-13 0-31 0,-19 0-49 15,36 3-59-15,-18-1-54 0,0-4-60 0,-5 2-125 16,4 0-587-1,-4-3-387-15</inkml:trace>
  <inkml:trace contextRef="#ctx0" brushRef="#br0" timeOffset="123094.84">24466 14552 2989 0,'0'0'34'16,"9"-9"35"-16,-9 9 7 0,0 0 19 15,0 0 20-15,0 0 27 0,0 0 17 16,0 0 1-16,0 0 9 0,0 0-25 0,0 0-5 16,0 0-6-1,0 0 12-15,26 26-8 0,-22-14-14 0,-4-12-6 16,4 23-8-16,0-9-12 0,-2 2-10 16,2 0-11-16,-2-1-9 0,0 0-6 15,2 3-9-15,-2-4-2 0,2 1-8 0,-4-15-18 16,4 26-38-16,0-15-30 0,-2-2-43 15,-2-9-53-15,2 19-69 0,0-12-72 16,-2-7-133-16,0 0-185 0,2 12 11 0,-2-12-382 0,0 0-417 16</inkml:trace>
  <inkml:trace contextRef="#ctx0" brushRef="#br0" timeOffset="123357.98">24836 14670 3094 0,'0'0'92'16,"6"-20"28"-16,-6 20 2 0,0 0-8 0,0 0-11 16,0 0-3-16,16-9-5 0,-16 9-5 15,17-1-10-15,-17 1-7 0,23-3-9 0,-23 3-4 0,27 0-10 16,-27 0-5-16,30 0-3 0,-11 0-11 15,-19 0-11-15,28 0-33 0,-28 0-36 16,26 0-47-16,-26 0-58 0,22-3-44 16,-10 2-37-16,-12 1-93 0,11-7-133 0,-11 7-412 15,0 0-237-15</inkml:trace>
  <inkml:trace contextRef="#ctx0" brushRef="#br0" timeOffset="123558.53">24979 14562 2785 0,'0'0'101'0,"0"0"15"15,0 0-13-15,0 0 8 0,0 0 24 16,0 0 22-16,0 0 8 0,-21 15-2 0,21-15 0 16,0 0-7-16,8 28-19 0,-8-28 11 15,9 28-22-15,-7-14-9 0,2 2-15 0,0 0-22 0,-2 0-11 16,2 0-19-16,-4-16-41 0,6 28-42 16,-4-17-52-16,-2-11-68 0,3 23-71 0,-1-13-67 15,-2-10-141-15,2 15-159 0,-2-15-367 16,2 10-390-16</inkml:trace>
  <inkml:trace contextRef="#ctx0" brushRef="#br0" timeOffset="123997.61">25237 14698 2946 0,'0'0'0'0,"7"-16"33"0,-7 16-9 16,6-21-1-16,-1 10-1 0,0-2 9 0,1-1 22 16,1 2 16-16,2-3 3 0,2 0 8 15,-3 0-3-15,2-1-3 0,1 2-3 16,3-1 0-16,-3-4-1 0,2 8 2 0,-1-1 2 16,-1-1-3-16,0 4-2 0,1-1-6 15,-1 2-3-15,2 1-3 0,-13 7 0 0,22-7 5 0,-22 7 3 16,23-2 2-16,-23 2 0 0,18 7 3 15,-7 2-6-15,-2-1-8 0,-1 4-3 16,-2 1-10-16,-2 4-3 0,0-1-3 0,1 2 0 16,-3 2 2-16,-2-3 1 0,0 2-1 15,0-19-5-15,-7 34 3 0,3-17 27 0,0-3-2 16,-3 1 3 0,-3-4 7-16,2 1-24 0,-1 0 0 0,9-12 4 15,-21 15-6-15,9-12 2 0,12-3-1 16,-21 6-2-16,21-6-2 0,0 0-6 0,-33-9-4 15,33 9-18-15,-17-15-13 0,17 15-27 16,-6-18-23-16,2 9-27 0,4 9-47 16,-2-22-70-16,2 22-71 0,2-15-60 0,-2 15-133 15,4-17-126-15,-4 17-29 0,6-11-330 0,-6 11-359 16</inkml:trace>
  <inkml:trace contextRef="#ctx0" brushRef="#br0" timeOffset="124176.06">25680 14762 3142 0,'12'10'138'0,"-12"-10"5"0,0 0-13 0,13 9 1 16,-13-9 0-16,0 0 1 0,10 8-4 0,-10-8-15 15,0 0-15-15,0 0-15 0,13 7-32 16,-13-7-43-16,0 0-61 0,0 0-72 16,8 2-82-16,-8-2-86 0,0 0-178 0,0 0-510 15,0 0-439-15</inkml:trace>
  <inkml:trace contextRef="#ctx0" brushRef="#br0" timeOffset="124583.9">25730 14450 3014 0,'0'0'-32'0,"4"-20"25"0,-4 20 4 15,0 0 9-15,0-23 16 0,0 23 25 0,0 0 20 16,2-18 3-16,-2 18-2 0,0 0-13 0,9-16-1 15,-9 16-9-15,12-6-4 0,-12 6 0 16,21-5-3-16,-21 5-1 0,23-4-4 16,-23 4 1-16,25-4-7 0,-8 4-5 0,0-1-1 15,0-4-3-15,-17 5 0 0,33-3 4 16,-16 1 12-16,-17 2 12 16,27-2 6-16,-16 0 5 0,-11 2 1 15,20-2 5-15,-20 2 18 0,0 0 8 16,0 0-1-16,15 11-3 0,-15-11-9 0,0 0-5 15,0 0-5-15,-19 34-3 0,9-24-7 16,2 5 0-16,1 1-5 0,-5 1-3 16,1 0 6-16,1 2-8 0,-1 0 0 0,1 1-3 15,1-1-5-15,-1-1-8 0,2 1 1 0,-1-1 1 0,1-3-11 16,0-1 0-16,1 2-8 0,1-5-12 16,-1 3-20-16,7-14-16 0,-9 21-24 15,6-11-26-15,3-10-38 0,-12 15-46 0,12-15-46 16,-3 13-48-16,3-13-72 0,-4 6-148 15,4-6-89-15,0 0-316 0,0 0-262 0</inkml:trace>
  <inkml:trace contextRef="#ctx0" brushRef="#br0" timeOffset="125132">26182 14286 2727 0,'-4'-20'24'0,"4"20"26"0,0 0 4 16,0 0 2-16,0 0-8 0,4-26-7 0,-4 26 6 16,5-10-2-16,-5 10-4 0,0 0-5 15,22-9-3-15,-22 9-7 0,19-7 3 16,-19 7-7 0,24-7 0-16,-12 5-6 0,-12 2-3 0,27-6 4 15,-14 5-1-15,-13 1 13 0,27-6 10 16,-27 6 14-16,25-3 8 0,-25 3 13 0,15 0 16 15,-15 0 11-15,0 0 9 0,12 10-12 16,-12-10-2-16,0 0-8 0,-10 26 2 16,10-26-2-16,-8 20 1 0,3-8-6 0,5-12-6 15,-11 25-7-15,4-10-9 0,4 0-1 0,-1 0-14 0,2 3-1 16,2 0-6-16,2 1-1 0,3 1-6 16,-1 3-7-16,6-1-2 0,-4 2 8 15,1 0-10-15,1 2-3 0,0-3 3 0,-4 2 7 16,0 1 31-16,1-3-6 0,-5-1-5 15,0-1-1-15,0 2-8 0,-5-2-9 0,3-2-19 16,-4 1-35 0,-2 0-39-16,0-3-53 0,-1 0-78 0,-3 3-80 15,-1-8-142-15,0 3-184 0,-5-1 19 16,2 0-382-16,-4-2-402 0</inkml:trace>
  <inkml:trace contextRef="#ctx0" brushRef="#br0" timeOffset="126182.08">24348 15086 2833 0,'0'0'-103'0,"0"0"22"15,0 0 22-15,0 0 10 0,-21-6 29 16,21 6 26-16,0 0 39 0,0 0 20 0,0 0 18 15,0 0 10-15,0 0 18 0,0 0 6 0,0 0 11 0,0 0 6 16,0 0 9-16,0 0 3 0,51-7-4 16,-51 7-1-16,25 0 4 0,-25 0-12 15,37 0-2-15,-19 0-6 0,5 0-10 16,1 0-10-16,4-2-2 0,1 2-10 0,0-2-6 16,1-1-16-16,1 3-4 0,2 0-2 15,-4-3-9-15,0 3-5 16,5 0 0-16,-3-2-35 0,-3 0 2 15,4 2-1-15,1 0 0 0,0-1-7 16,-5 1 6-16,1-2 2 0,1 4 0 0,-1-2-5 16,-2 0 5-16,2 0 2 0,-4 1 3 15,1-1-4-15,-2 0 3 0,-2 0-6 0,3 2 2 16,-1-2-6-16,-1 2 3 0,3-2-3 16,-3 0-2-16,0 0-3 0,2 0 5 0,-6 0-4 0,7 0-1 15,-2 0-1-15,-1 0-2 0,0 3 1 0,3-3-2 16,-4 0 7-16,2 0 3 0,0 0 4 15,0 3 6-15,-1-3 9 0,1 2-6 16,2 0 0-16,-1-2-3 0,4 3-3 0,-6-3-1 16,5 3-5-16,1-3 1 0,-4 1-3 15,-2-1-4-15,4 2 0 0,-1 0 4 0,-1-2-4 0,-2 0-4 16,8 2 1-16,-9-2 0 0,4 0 3 16,-2 0-1-16,0 0-2 0,1 0 1 0,2 0 1 15,-2 2-2-15,-3-4-3 0,5 2 1 16,-2-2-3-16,0 2 2 0,4 0 0 15,-4-2 1-15,-1 4 10 0,1-2 4 0,0-2 8 16,0 2-2 0,0 0-2-16,-2 2-2 0,-2-2-3 0,2 0-3 15,-1 0-6-15,0 0-15 0,-1 0-27 16,-3 0-25-16,2 2-35 0,-2-2-38 0,-3-2-56 16,1 4-65-16,-16-2-58 0,22-2-110 15,-10 2-148-15,-12 0-43 0,13-4-415 16,-13 4-532-16</inkml:trace>
  <inkml:trace contextRef="#ctx0" brushRef="#br0" timeOffset="127269.87">25194 15551 3209 0,'0'0'36'0,"-4"-17"48"0,4 17-3 0,0 0-12 15,0 0-6-15,-4-16-8 0,4 16 18 16,0 0 15-16,0 0 14 0,0 0 14 16,0 0 2-16,0 0-5 0,0 0 6 0,0 0-5 0,-29 31-6 0,29-31-11 15,-5 24-5-15,2-8-11 0,-1 0-6 16,2 2-9-16,2-18-5 0,0 36-2 15,0-18-10-15,2 0-6 0,2 2-7 16,-1-3-2-16,1-2 4 0,1 0-3 0,-1-2-8 16,4 1-3-16,1-2-4 0,-1-4 6 15,-8-8-14-15,22 14-4 16,-12-10-9-16,-10-4-1 0,24 2-4 16,-24-2 0-16,22-7 2 0,-22 7-3 15,20-20 4-15,-11 9 3 0,-3 1-6 0,-6 10 6 16,10-21 2-16,-10 21-3 0,4-16 6 15,-4 16 1-15,0 0 4 0,0-18 6 0,0 18 1 16,0 0 9-16,0 0-2 0,0 0 0 16,0 0-2-16,0 0-3 0,0 0 2 0,0 0-1 0,0 0-2 15,0 0 4-15,0 0-33 0,0 0 3 16,0 0 1-16,0 0-8 0,30 33-4 16,-30-33 7-16,22 0 3 0,-22 0-2 0,22-2 8 15,-22 2 1-15,24-10 5 0,-13 3 12 16,0-3 0-16,-4-3 7 0,1 1 1 0,2-3 2 15,-4 4 3-15,-2-5-6 0,-4 16-14 0,5-25-19 0,-3 14-27 16,-2 0-33-16,0 11-36 0,0-19-49 16,0 19-67-16,-7-15-46 0,7 15-80 15,-6-10-146-15,6 10-85 0,0 0-9 0,-8-6-275 16,8 6-217-16</inkml:trace>
  <inkml:trace contextRef="#ctx0" brushRef="#br0" timeOffset="127624.29">25628 15732 2762 0,'0'0'114'0,"14"9"37"16,-14-9 1-16,0 0-7 0,0 0-5 0,-2 24-8 16,2-24-10-16,0 0-5 0,-3 26-12 0,3-26-14 15,0 21-6-15,0-21-6 0,3 22-12 16,-3-22-4-16,0 18-7 0,0-18-6 0,2 15-2 15,-2-15 4-15,0 0 14 0,0 17-4 16,0-17 0-16,0 0-6 0,0 0-13 16,0 0-7-16,0 0-5 0,0 0-4 0,0 0-3 15,0 0-6-15,0 0 5 16,24-37 0-16,-24 37 0 0,14-16 10 16,-6 10 4-16,-8 6 11 0,19-9 11 15,-19 9 34-15,19-4 3 0,-19 4 2 0,21 3 3 16,-21-3-5-16,22 7-4 0,-11 0-11 15,-11-7-9-15,19 18-7 0,-12-11-9 16,3 2-18-16,-2 1-22 0,-8-10-34 0,13 16-42 16,-7-9-64-16,-6-7-75 0,7 13-86 0,-7-13-133 0,0 8-181 15,0-8 11-15,0 0-523 0,0 0-715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6:19:50.6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5577 3481 460 0,'0'0'169'0,"0"0"-20"16,0 0-9-16,0 0-22 0,0 0 11 0,0 0 2 0,0 0-2 16,0 0 9-16,0 0 12 15,0 0-2-15,10-37-3 0,-10 37 0 0,0 0 2 16,0 0-5-16,0 0-7 15,10-11-6-15,-10 11-7 0,0 0-2 0,0 0-7 0,10-12 0 16,-10 12-9-16,0 0 0 16,0 0-8-16,6-15-6 0,-6 15-6 0,0 0-3 15,6-17-8-15,-6 17-3 16,7-11-9-16,-7 11-5 0,6-13-5 0,-6 13-1 0,9-18-3 16,-9 18 5-16,6-15-4 0,-6 15 1 0,9-15-1 15,-9 15 3-15,8-15-1 16,-8 15 3-16,6-11-5 0,-6 11 1 0,0 0 2 15,8-18-4-15,-8 18-6 16,0 0-1-16,8-11-5 0,-8 11-10 0,0 0 1 0,0 0-1 16,0 0 2-16,0 0 5 15,0 0 8-15,0 0-2 0,0 0 0 16,0 0-1-16,0 0-18 0,0 0 3 0,12 34 3 0,-12-34 0 0,0 21-2 16,0-21 0-16,2 24-1 15,0-12-3-15,-2-12 5 0,2 25-14 0,-2-25 5 16,2 24-1-16,0-14-3 15,-2-10-5-15,2 21-9 0,-2-21-13 0,2 19-23 0,-2-19-23 16,0 0-33-16,0 19-35 16,0-19-34-16,0 0-47 0,3 17-48 0,-3-17-43 15,0 0-94-15,2 7-123 16,-2-7-429-16,0 0-377 0</inkml:trace>
  <inkml:trace contextRef="#ctx0" brushRef="#br0" timeOffset="869.53">5688 3375 2685 0,'0'0'-173'16,"-2"-18"26"-16,2 18 38 15,0 0 17-15,0 0 37 0,-2-18 25 0,2 18 35 16,0 0 20-16,0 0 20 15,0 0 13-15,0 0 9 0,0-19 7 0,0 19 8 16,0 0-2-16,0 0-5 0,0 0-2 16,0 0-4-16,0 0-8 0,0 0-2 0,0 0-3 15,0 0 1-15,0 0 4 16,0 0 2-16,0 0 2 0,0 0 0 0,0 0 4 16,0 0 7-16,0 0 4 0,0 0-2 0,0 0-3 0,0 0-2 15,-16 45-8-15,16-45-5 16,-2 30-5-16,-2-15-5 0,2 2-1 0,-2 0-7 15,2 4-2-15,0-2-2 16,-1 2-3-16,1 4-2 0,0 2-24 0,0 0 4 0,0-3 1 16,0 5 0-16,2-3-1 15,-3 3 0-15,1 0 1 0,2 0 1 0,0-1-5 16,-2 0 0-16,2 0-1 0,0 1 1 0,0 3-1 0,0-4 0 16,0 2-2-16,0-1 0 15,0-1-1-15,2 3 0 0,-2-3 0 0,0 3-3 16,2-3 2-16,1 1 0 15,-1-1-3-15,0-1 4 0,-2 2-3 0,0-3 2 16,0 2 3-16,0-6-8 0,0 4 4 16,0-3-3-16,2-2 3 0,-4 2 3 0,4-2-1 15,-2 0 3-15,0 0-1 16,0 1 3-16,0-2-1 0,2 1-3 0,-2-2 1 16,0 0 1-16,0 0-1 0,0 2 1 0,2-2 1 0,-2-2-2 15,0 2-1-15,0-2-2 16,3 0 2-16,-3 1 0 0,2-1-3 0,-2 0 1 15,0 0-1-15,0 0 3 16,0 0-2-16,0-17 0 0,0 33 2 0,2-19 2 0,-2-14 0 16,0 32 0-16,0-17 3 15,2-1 4-15,-2-14 3 0,0 24-7 0,0-24 4 16,2 25 1-16,-2-12 4 0,0-13 1 0,2 26-3 0,0-10 2 16,-2-16 1-16,2 31-1 15,-2-17-1-15,0-14 0 0,2 25-5 0,-2-9 0 16,0-16 0-16,2 27 1 15,0-12-7-15,-2-15 2 0,2 24-3 0,0-11 0 0,-2-13 0 16,2 31 4-16,-2-16 2 16,3 2 3-16,-3 1-1 0,3-1 1 0,-1 1-2 15,-2-2 2-15,2 3-5 16,0-2-1-16,-2 2 1 0,0-1 0 0,0-18-4 0,0 32-1 16,0-18 0-16,2-1 3 0,-2-13-6 0,0 23-4 15,0-23-4-15,2 22-9 16,-2-22-4-16,2 19-8 0,-2-19-5 0,0 21-6 15,0-21-8-15,-2 19-11 0,2-19-10 16,-2 19-21-16,2-19-25 0,-2 18-44 0,2-18-51 16,-4 17-65-16,4-17-153 15,-8 13-176-15,2-10-307 0,6-3-297 0</inkml:trace>
  <inkml:trace contextRef="#ctx0" brushRef="#br0" timeOffset="1844.23">3751 4582 2599 0,'0'0'-111'0,"0"0"17"0,0 0 10 16,0 0 14-16,0 0-1 0,0 0 30 15,0 0 25-15,53 7 16 0,-53-7 13 0,0 0 10 16,26 0-2-16,-26 0 4 15,24 0 6-15,-24 0 0 0,28 0 18 0,-11 0 4 16,1 0 8-16,4 0 29 16,-1 2-9-16,4-2 2 0,3 2-4 0,3-2-12 0,-1 2-8 15,4 0-5-15,1-2-8 0,2 1-3 0,3 3-2 16,4-1 4-16,-1 1 9 16,-1-3 2-16,1 1-1 0,1 2-2 0,0-2 1 15,3 0-5-15,-3 2-2 0,3-3 0 16,2 4-1-16,-2-2-3 0,2 1 4 0,-3 0-2 15,3 0 0-15,-3-1-3 16,1 1 1-16,-1-3 1 0,1 3-1 0,-3 0-2 16,1-1-4-16,-3 0-4 0,2-1-1 15,-1 0-3-15,-3 0-1 0,3 0-5 0,-1 0-3 16,-6 0-1-16,-1 0-1 16,1-1-4-16,-1-1 2 0,1 3-2 0,-2-3-2 15,1 1 4-15,-1-1 3 0,0 0 1 0,2 2 0 0,-2-2 2 16,4 3-1-16,-4-3-1 15,2 1-4-15,2-1 1 0,-2 0-1 0,1 0-1 16,4 3 8-16,-3-3 1 16,4 1 10-16,-1 1 5 0,-5-2 6 0,6 2 2 0,-5 0 9 15,5-1 2-15,-2 2 0 16,3-3 1-16,-5 0-17 0,-1 1 6 0,-3-1 7 16,0 0-7-16,0 0-1 0,-1 0 4 0,-3 0 8 15,0 0-12-15,-7 0 0 0,-1-1-5 16,-2 1-27-16,0 0-51 0,-3 0-61 0,-17 0-89 15,23-3-119-15,-23 3-228 16,9-3-110-16,-9 3 41 0,0 0-308 16,0 0-302-16</inkml:trace>
  <inkml:trace contextRef="#ctx0" brushRef="#br0" timeOffset="2609.46">4426 3294 2639 0,'0'0'-103'15,"0"0"25"-15,-2-19 20 0,2 19 20 0,0 0 34 16,0 0 30-16,-2-18 15 15,2 18 30-15,0 0 11 0,0 0 14 0,0 0 14 0,4-19-6 16,-4 19 4-16,0 0-8 16,0 0-7-16,0 0-11 0,0 0-9 0,0 0 7 15,0 0 16-15,0 0 2 16,0 0-5-16,0 0-2 0,0 0-1 0,-30 37 1 0,24-24-9 16,-3 1-9-16,-1 3-9 0,0-2-1 15,-2 2-11-15,0 0-1 0,-1 0-9 16,2 0-1-16,-1 1-4 0,1-1-6 0,1-5-10 15,1 2-13-15,0 0-32 0,1-3-34 16,0-1-41-16,8-10-47 0,-10 17-40 16,10-17-55-16,-12 12-70 0,12-12-142 15,-10 5-465-15,10-5-316 0</inkml:trace>
  <inkml:trace contextRef="#ctx0" brushRef="#br0" timeOffset="2849.56">4163 3353 2674 0,'0'0'-44'0,"0"-25"41"0,0 25 16 16,2-23 14-16,-2 23 27 0,4-21 28 16,-4 21 31-16,5-17 15 0,-5 17 4 0,0 0-3 15,2-19-11-15,-2 19 17 0,0 0 11 0,0 0-1 16,15-2 0-16,-15 2-10 16,0 0-14-16,17 25-4 0,-11-14-3 0,2 5-18 0,-1-1 1 15,4 4-37 1,1 2-3-16,-4 0-9 0,6 2-10 0,-2-3-19 0,1 4-37 15,-3 0-52-15,3-1-65 16,4 6-83-16,-5-5-80 0,2 0-160 0,-4-2-165 0,-2 3-306 16,1-3-340-16</inkml:trace>
  <inkml:trace contextRef="#ctx0" brushRef="#br0" timeOffset="3699.85">4131 5806 2655 0,'0'0'-92'15,"4"-11"56"-15,-4 11 50 16,0 0 19-16,10-15 8 0,-10 15 7 0,0 0 3 15,0 0 16-15,8-10 30 0,-8 10 44 16,0 0 8-16,0 0 4 0,0 0 0 0,0 0-20 16,0 0-9-16,-10 50-5 15,10-50-10-15,-10 30-11 0,6-12-8 0,-2-1-4 16,0 0-14-16,-1 2-7 0,1 2-7 0,-2 0-5 0,1 0-8 16,-2 0-5-16,1-2-13 15,2-2-23-15,0-2-38 0,0-1-42 0,-2-1-51 16,2 0-56-16,2-3-73 15,4-10-133-15,-10 12-184 0,4-9-326 0,6-3-283 0</inkml:trace>
  <inkml:trace contextRef="#ctx0" brushRef="#br0" timeOffset="3909.99">4004 5959 2861 0,'9'-13'80'0,"-9"13"9"15,4-12-4-15,-4 12 9 16,0 0 33-16,0 0 29 0,0 0 25 0,15-7 8 15,-15 7-27-15,0 0 1 0,0 0-14 16,0 0-14-16,32 23 11 0,-22-16-18 0,1 3-15 16,2 0-14-16,-3-1-10 15,3 2-10-15,3 1-23 0,0-1-41 0,-4-2-41 16,3 1-48-16,-2-2-60 0,0 1-69 0,-3 2-66 0,-4-4-100 16,5-2-163-16,-4 3-95 15,-7-8-274-15,0 0-282 0</inkml:trace>
  <inkml:trace contextRef="#ctx0" brushRef="#br0" timeOffset="5639.8">4262 3751 2620 0,'0'0'-117'0,"0"0"8"0,0 0 16 16,-2 17 9-16,2-17 12 15,0 0 28-15,0 0 9 0,0 0 3 0,0 0-19 16,0 0-42-16,0 0-87 0,0 0-368 0,0 0 264 0</inkml:trace>
  <inkml:trace contextRef="#ctx0" brushRef="#br0" timeOffset="5819.95">4229 3802 1565 0,'0'0'-45'0,"0"0"14"0,2 19 1 0,-2-19 2 0,0 0 3 16,2 21 4-16,-2-21 2 0,3 15 4 0,-3-15-4 15,2 20 2-15,-2-20-6 16,2 18-10-16,-2-18-24 0,0 19-33 0,0-12-66 15,0-7-160-15,0 18 102 0</inkml:trace>
  <inkml:trace contextRef="#ctx0" brushRef="#br0" timeOffset="5959.61">4206 4202 1049 0,'0'0'109'0,"0"22"3"0,0-22-16 0,2 18-2 16,-2-18-38-16,2 19-14 15,-2-19-45-15,2 16-36 0,-2-16-71 0,0 0-148 0,0 15-119 16,0-15 121-16</inkml:trace>
  <inkml:trace contextRef="#ctx0" brushRef="#br0" timeOffset="6089.55">4180 4459 1045 0,'0'0'-25'16,"5"18"4"-16,-5-18 6 0,4 18-10 0,-4-18-11 15,4 19-16-15,-4-19-32 16,0 14-97-16,0-14-22 0,4 15 67 0</inkml:trace>
  <inkml:trace contextRef="#ctx0" brushRef="#br0" timeOffset="6209.59">4169 4664 798 0,'0'0'197'0,"0"18"-22"0,0-18-13 0,0 0-52 16,0 0-39-16,5 18-36 15,-5-18-67-15,0 0-100 0,0 0-216 0,8 9 7 16,-8-9 110-16</inkml:trace>
  <inkml:trace contextRef="#ctx0" brushRef="#br0" timeOffset="7494.33">9099 3174 927 0,'0'0'16'0,"0"0"24"15,0 0 22-15,0 0 19 0,0 0 37 0,0 0 10 0,0 0 23 16,-16 1 18-16,16-1-2 0,0 0 5 0,0 0 3 16,0 0 3-16,0 0-2 15,0 0-3-15,0 0-10 0,0 0-21 0,0 0-15 16,0 0-14-16,0 0-15 0,0 0-8 15,0 0-9-15,0 0-11 16,0 0-8-16,0 0-9 0,0 0-2 0,49-18-9 16,-49 18-5-16,20-2-2 0,-20 2-3 0,22-2-4 15,-22 2-3-15,18-2-3 0,-18 2-6 16,0 0 0-16,24 0-4 0,-24 0-1 16,0 0 1-16,15 9 2 0,-15-9 5 0,0 0 6 0,0 0 9 15,-6 27 2-15,6-27 10 16,-13 21 1-16,4-9 0 0,1-2-2 0,-3 2 0 0,3 2 0 15,2-1-4-15,-3 0-12 16,2 1 5-16,1 0-4 0,6-14-2 0,-10 26-7 16,8-13 5-16,2-13-6 15,0 30 2-15,4-12-4 0,0-1-1 0,2 3-5 0,2-1-4 16,2 5 5-16,-2-2-5 0,0 2 5 0,0 0-5 16,-1 1-2-16,-3 0 2 15,1 1 3-15,-5-3-2 0,-2 4-1 0,-3-2 3 16,-4 0-3-16,-1-2-3 15,-2-1 7-15,-4 3-5 0,-2-1-19 0,3-4-29 0,-2-1-39 16,2 0-47-16,-1-2-49 16,2-2-63-16,2-1-96 0,6-3-180 0,-3-1-116 15,2-1-214-15,7-9-183 16</inkml:trace>
  <inkml:trace contextRef="#ctx0" brushRef="#br0" timeOffset="8139.86">9693 3591 2506 0,'0'0'-53'0,"0"0"26"0,0 0 41 0,0 0 27 16,0 0 44-16,0 0 37 16,0 0 28-16,0 0 14 0,0 0 0 0,-8 14-4 15,8-14-4-15,0 0-1 0,0 0-9 16,0 0-24-16,0 0-8 0,0 0-8 0,0 0-14 16,0 0-6-16,0 0-10 0,0 0-7 0,0 0-10 15,0 0-10-15,0 0-6 16,0 0 1-16,0 0 2 0,0 0 13 0,0 0 1 0,43-12 29 15,-43 12 3-15,7 15-4 16,-7-15-17-16,0 21-22 0,0-21-2 0,-7 27-7 16,3-12-30-16,-5 1-43 0,1-4-61 15,0 4-84-15,2-3-79 0,-6 1-124 0,6-1-204 16,-2-2-55-16,8-11-302 0,-10 18-364 0</inkml:trace>
  <inkml:trace contextRef="#ctx0" brushRef="#br0" timeOffset="8649.83">10177 3259 2929 0,'7'-15'10'15,"-7"15"29"-15,0 0-3 0,0 0 15 16,0 0 28-16,0 0 23 0,0 0 13 0,0 0 0 15,0 0 3-15,0 0-6 16,0 0 5-16,0 0-5 0,0 0-6 0,-22 41-4 16,22-41-8-16,-4 22-7 15,4-22-4-15,-2 20-9 0,2-20-10 0,0 20-7 0,0-20-3 16,4 18-7-16,-4-18-5 0,8 13-4 0,-8-13-1 16,12 11-4-16,-12-11-2 15,14 4-11-15,-14-4-4 0,0 0-3 0,26-4-6 0,-26 4-11 16,14-11 5-16,-14 11 1 15,17-12 0-15,-17 12 3 0,13-11 2 0,-13 11 3 16,13-9-2-16,-13 9-4 16,8-8-3-16,-8 8-3 0,0 0 2 0,0 0-5 15,19-6 10-15,-19 6-4 0,0 0-6 16,0 0 8-16,0 0 1 0,25 7-5 0,-25-7 8 16,0 0-9-16,17 2 10 0,-17-2 1 0,0 0 2 15,20-5 6-15,-20 5 8 16,12-8 6-16,-12 8 10 0,12-13 7 0,-12 13-17 0,14-21 11 15,-10 8-2-15,0-1-2 16,2 0-5-16,-2-1 3 0,-2-2-8 0,3 2-1 16,-1 0-7-16,-4 15-10 15,5-26-22-15,-3 12-32 0,-2 14-45 0,2-21-79 0,-2 14-88 16,0 7-95-16,0 0-184 0,-4-16-99 0,4 16 8 16,0 0-221-16,0 0-189 15</inkml:trace>
  <inkml:trace contextRef="#ctx0" brushRef="#br0" timeOffset="9044.54">10531 3313 2587 0,'0'0'-22'0,"4"17"22"0,-4-17 19 0,0 0 20 15,2 16 12-15,-2-16 17 16,0 0 10-16,0 19 3 0,0-19-3 0,0 0 0 0,-2 26 0 15,2-26 0-15,-2 19-1 16,2-19-4-16,-2 19-8 0,2-19-4 0,-4 15-3 16,4-15-5-16,0 0 4 15,-3 19 18-15,3-19 3 0,0 0-4 0,0 0-8 16,0 0-6-16,0 0-8 0,0 0-4 0,0 0-7 0,0 0-1 16,0 0-7-16,0 0-2 15,0 0 4-15,38-36 7 0,-29 30 15 0,-9 6 7 16,15-13 7-16,-15 13 0 15,14-10 6-15,-14 10-8 0,16-7 3 0,-16 7-2 0,16-4-11 16,-16 4 6-16,0 0 2 16,0 0-9-16,30 8-8 0,-30-8 1 0,11 11-4 15,-11-11-8-15,8 14-10 16,-8-14-14-16,6 17-39 0,-4-10-57 0,-2-7-73 0,4 18-85 16,-2-11-92-16,-2-7-180 0,0 16-117 0,0-16 29 15,0 0-257-15,-4 28-206 16</inkml:trace>
  <inkml:trace contextRef="#ctx0" brushRef="#br0" timeOffset="11899.68">4226 4692 2396 0,'0'0'-176'0,"0"0"5"0,0 0-6 0,0 0-20 16,0 0-341-16,0 0 279 15</inkml:trace>
  <inkml:trace contextRef="#ctx0" brushRef="#br0" timeOffset="12859.85">4387 4881 1471 0,'0'0'-40'0,"0"0"18"0,0 0 9 15,0 0 4-15,0 0 0 16,0 0 16-16,0 0 17 0,0 0 12 0,0 0 0 16,0 0-7-16,0 0 9 0,-16-15-12 0,16 15 4 15,0 0 6-15,0 0 23 16,0 0 13-16,0 0 13 0,-26 1 5 0,26-1 5 0,0 0-4 15,0 0-9-15,0 0-3 16,-25 8-13-16,25-8 0 0,0 0 5 0,-17 10-5 16,17-10-1-16,-13 7-4 15,13-7 4-15,-12 12-6 0,12-12-5 0,-14 14 1 16,14-14-30-16,-10 15 2 0,2-8 14 0,8-7 7 0,-10 23 2 16,3-13 2-16,7-10-3 15,-9 22 2-15,5-12-9 0,4-10-3 0,0 20-4 0,0-20-3 16,0 20-2-16,0-20-4 15,2 18 1-15,-2-18-7 0,8 12-1 0,-8-12 1 16,16 10-2-16,-16-10-3 16,16 7-4-16,-16-7-2 0,18 4 11 0,-18-4 3 0,16 4 4 15,-16-4 12-15,0 0 13 16,26-4 9-16,-26 4 9 0,0 0-9 0,19-8-5 16,-19 8-3-16,6-11-2 0,-6 11-2 0,0 0-12 15,2-20 1-15,-2 20-7 0,0 0-2 16,0 0-3-16,-14-24-4 0,14 24-2 0,-11-12-3 15,11 12-5-15,0 0-21 16,-19-11-37-16,19 11-54 0,0 0-75 0,-17-8-82 16,17 8-157-16,-13-3-186 0,13 3-257 15,0 0-208-15</inkml:trace>
  <inkml:trace contextRef="#ctx0" brushRef="#br0" timeOffset="13279.45">3953 5018 2624 0,'0'0'115'0,"0"0"22"0,0 0-16 0,-16 3-18 15,16-3-32-15,0 0-15 16,0 0-18-16,0 0-30 0,0 0-47 0,0 0-80 0,0 0-87 16,0 0-173-16,57-11-405 0,-42 8-84 0</inkml:trace>
  <inkml:trace contextRef="#ctx0" brushRef="#br0" timeOffset="14419.82">11206 3511 2256 0,'0'0'-95'0,"0"0"16"0,-22-26 12 0,22 26 11 0,0 0 14 15,0 0 15-15,0 0 17 16,0 0-1-16,0 0 3 0,16-29 6 0,-16 29 14 0,0 0 34 15,12-8 12-15,-12 8 25 16,0 0 18-16,0 0 14 0,0 0 20 0,0 0 15 16,0 0 4-16,0 0-8 15,0 0-13-15,10 36-13 0,-10-36-10 0,0 0-14 0,-14 29-10 16,14-29-10-16,-12 21-27 0,3-12-44 0,1 3-50 16,8-12-58-16,-16 20-64 15,10-11-59-15,6-9-143 0,-14 13-440 0,9-8-128 16</inkml:trace>
  <inkml:trace contextRef="#ctx0" brushRef="#br0" timeOffset="15039.53">11745 3174 2351 0,'7'-14'-53'0,"-7"14"25"16,0 0 14-16,0 0 14 0,0 0 25 0,0 0 12 0,0 0 27 16,0 0 12-16,0 0 16 0,0 0 7 0,0 0 11 15,0 0 6-15,0 0 15 16,0 0 5-16,-47 22 6 0,38-13 1 0,-3 2-8 15,2 2-8-15,-1-1-11 16,0 3-6-16,-1 0-12 0,5-1-14 0,-4 0-4 0,5 3-8 16,0-2-11-16,2-2-2 15,4-13-3-15,-2 25-9 0,2-25-5 0,4 24-3 16,0-14-9-16,3 3-4 0,2-3-9 0,-9-10-8 0,18 15-2 16,-4-9-3-16,-5-2 2 15,-9-4-1-15,24 4-2 0,-24-4 4 0,20-4-5 16,-20 4 9-16,16-8 1 15,-16 8 11-15,10-12-3 0,-10 12 5 0,4-15 1 16,-4 15 1-16,0 0 4 0,0 0-2 16,-14-32 4-16,6 25 0 0,8 7-8 0,-14-16-4 15,14 16 0-15,-14-11-4 16,14 11-8-16,-15-12-16 0,15 12-39 0,-11-7-48 16,11 7-56-16,0 0-69 0,-13-10-64 0,13 10-132 0,0 0-216 15,0 0-327-15,0 0-393 16</inkml:trace>
  <inkml:trace contextRef="#ctx0" brushRef="#br0" timeOffset="15329.53">12035 3357 2869 0,'0'0'-46'16,"0"0"32"-16,0 0 9 0,2 18 31 0,-2-18 50 0,0 0 42 15,0 0 24-15,0 0 8 16,0 0-15-16,0 0-16 0,0 0-14 0,15 4-8 16,-15-4-12-16,0 0-11 0,25 0-4 0,-25 0-17 15,0 0-13-15,28-5-28 0,-28 5-41 16,20-2-47-16,-20 2-57 0,18-4-54 0,-18 4-43 15,16-5-39-15,-16 5-74 16,0 0-524-16,10-12-227 0</inkml:trace>
  <inkml:trace contextRef="#ctx0" brushRef="#br0" timeOffset="15459.52">12127 3323 2566 0,'0'0'-54'0,"0"0"38"16,-14-6 34-16,14 6 34 0,0 0 45 0,0 0 41 16,0 0 17-16,-15-7-13 15,15 7-17-15,0 0-16 0,0 0-15 0,0 0-11 0,0 0-21 16,0 0-33-16,33-14-55 15,-33 14-61-15,21-2-72 0,-21 2-76 0,24-9-150 16,-8 8-448-16,-3-2-164 16</inkml:trace>
  <inkml:trace contextRef="#ctx0" brushRef="#br0" timeOffset="15979.61">12586 3215 2456 0,'0'0'-36'0,"8"-17"16"16,-8 17 17-16,0 0 8 15,0 0 33-15,0 0 27 0,0 0 20 0,0 0 1 0,11-11-9 16,-11 11-7-16,0 0-12 16,0 0-8-16,0 0-8 0,0 0-3 0,21-4-6 15,-21 4 1-15,0 0-8 0,24 2-2 0,-24-2 0 16,20 2-4-16,-20-2-3 0,20 6-1 16,-20-6 0-16,19 4-4 0,-19-4 2 0,13 9 1 15,-13-9 21-15,9 11 18 16,-9-11 15-16,0 0 14 0,-5 27 12 0,5-27 11 15,-11 21-10-15,3-9 0 0,2 2-12 16,-2-2-6-16,1 2-7 0,1-1-9 0,-2 3-6 16,4 1-3-16,2-1-7 15,2 3-5-15,0 0-3 0,2 3-22 0,5 2-3 16,-2 1 0-16,-1 4-1 0,0-3 1 0,1 1-3 0,-1 0 0 16,-4 1 2-16,0-1 12 15,0-4 7-15,-4 1 9 0,-3 1-8 0,-2-2-5 16,-2 0 1-16,0-2-6 15,0 0-9-15,-3-4-23 0,3 0-38 0,1-3-61 0,2-1-71 16,1-2-59-16,1 0-103 16,1-4-175-16,5-7-89 0,-7 9-222 0,7-9-158 15</inkml:trace>
  <inkml:trace contextRef="#ctx0" brushRef="#br0" timeOffset="16519.49">13077 3215 2544 0,'0'0'37'16,"0"0"45"-16,5-14 14 15,-5 14 11-15,0 0 7 0,0 0 10 0,0 0 10 0,0 0 4 16,0 0-5-16,0 0-5 16,0 0-3-16,0 0-7 0,0 0-5 0,-32 29-10 15,32-29-10-15,-4 19-12 16,4-19-10-16,-5 22-3 0,5-22-8 0,0 21-7 0,0-21-6 16,3 21-6-16,-3-21-6 0,6 15-3 0,-6-15-13 15,11 11-14-15,-11-11-8 16,9 7-5-16,-9-7-2 0,0 0-3 15,20 0 2-15,-20 0 2 0,0 0-2 16,21-14 0-16,-21 14 7 0,11-9-7 0,-11 9 15 0,0 0 3 16,16-10 0-16,-16 10-2 15,0 0-1-15,13-10 0 0,-13 10-1 0,0 0 1 16,0 0-6-16,0 0 4 0,21 0 3 0,-21 0-2 16,0 0 4-16,0 0-1 0,0 0 3 15,19-4 10-15,-19 4 18 0,0 0 12 0,17-7 12 16,-17 7-5-16,15-11 4 15,-15 11-2-15,16-14 2 0,-8 4-9 0,-8 10-21 16,17-16-4-16,-9 4-4 0,-1 3 2 16,-7 9-9-16,12-18-17 0,-6 9-24 0,-6 9-37 15,7-15-60-15,-7 15-75 16,4-12-77-16,-4 12-132 0,0 0-198 0,0 0-40 16,0 0-239-16,0 0-256 0</inkml:trace>
  <inkml:trace contextRef="#ctx0" brushRef="#br0" timeOffset="16879.65">13394 3315 2648 0,'0'0'-59'16,"0"0"23"-16,4 19 33 0,-4-19 30 0,2 13 20 16,-2-13 17-16,0 0 26 15,0 23-5-15,0-23 4 0,2 17-8 0,-2-17 7 0,0 0 0 16,0 21-2-1,0-21-6-15,0 0-1 0,0 15-4 0,0-15-7 0,0 0 8 16,0 0-9-16,0 0-2 16,1 16-12-16,-1-16-6 0,0 0-3 0,0 0-6 0,0 0-5 15,0 0-2-15,0 0-2 16,0 0 7-16,35-31 4 0,-35 31 12 0,12-11 8 16,-12 11 5-16,11-12 1 0,-11 12 4 0,9-7 5 15,-9 7-6-15,0 0 4 0,16-6-2 16,-16 6 0-16,0 0-5 15,0 0-10-15,0 0-9 0,25 7-2 0,-25-7-3 16,0 0-17-16,9 16 8 0,-9-16-13 0,6 13-33 16,-6-13-41-16,4 13-60 0,-4-13-52 15,10 16-73-15,-8-11-87 0,3 2-195 0,-5-7-125 16,8 14-286-16,-8-14-341 0</inkml:trace>
  <inkml:trace contextRef="#ctx0" brushRef="#br0" timeOffset="17629.68">14180 3477 2705 0,'0'0'-103'0,"0"0"30"16,0 0 26-16,-22-4 49 16,22 4 29-16,0 0 28 0,0 0 12 0,0 0 4 0,-17-10-8 15,17 10-6-15,0 0-7 16,0 0 2-16,0 0-7 0,0 0 5 0,0 0 6 16,0 0 17-16,0 0 19 0,0 0 14 0,0 0 12 0,0 0 16 15,0 0 9 1,0 0-11-16,0 0-14 0,0 0-11 0,0 0-9 0,0 0-12 15,0 0-11-15,-2 33-6 16,-9-22-30-16,-2 2-27 0,-1-1-30 0,-6 2-41 0,4-1-50 16,-4 0-58-16,-3 0-35 15,-4 3-44-15,1-2-47 0,-5 2-95 0,1-3-560 16,-13 5-367-16</inkml:trace>
  <inkml:trace contextRef="#ctx0" brushRef="#br0" timeOffset="18569.61">4440 3398 2885 0,'0'0'-32'0,"0"0"2"16,0 0 4-16,0 0 1 0,0 0-1 0,0 0 6 0,0 0-1 16,0 0-5-16,0 0-10 0,0 0-21 0,22-3-15 15,-22 3-22-15,0 0-16 16,0 0-20-16,0 0-19 0,0 0-11 0,0 0-36 15,0 0-342-15,0 0 279 0</inkml:trace>
  <inkml:trace contextRef="#ctx0" brushRef="#br0" timeOffset="18709.63">4565 3412 1548 0,'0'0'7'0,"18"2"12"0,-18-2-6 15,18 1 25-15,-18-1 7 0,24 0-13 0,-24 0-4 16,23 0-10-16,-23 0-39 15,26-1-51-15,-12-1-77 0,-14 2-174 0,28-4-64 16,-15 2 123-16</inkml:trace>
  <inkml:trace contextRef="#ctx0" brushRef="#br0" timeOffset="18819.84">4906 3415 1063 0,'23'5'17'0,"-23"-5"3"0,20 3-4 15,-20-3-4-15,20 2 0 0,-20-2-4 16,22 2-16-16,-22-2-23 0,25 0-44 15,-25 0-66-15,24-4-155 0,-24 4 96 16</inkml:trace>
  <inkml:trace contextRef="#ctx0" brushRef="#br0" timeOffset="18959.88">5296 3425 822 0,'0'0'29'15,"21"4"11"-15,-21-4 8 0,19 1 1 0,-19-1 3 16,19 3-15-16,-19-3 0 0,20 0-7 15,-20 0-5-15,18 0-38 0,-18 0-40 0,0 0-80 16,26-3-188-16,-26 3 104 16</inkml:trace>
  <inkml:trace contextRef="#ctx0" brushRef="#br0" timeOffset="21039.64">14872 3212 1306 0,'0'0'195'0,"0"0"-69"0,4-21-30 16,-4 21-4-16,0 0-9 0,3-13-15 15,-3 13-16-15,0 0-10 0,0 0-9 0,0 0 5 16,0 0 7-16,0 0 8 0,0 0 3 15,0 0 15-15,0 0 25 0,0 0 14 0,0 0 10 16,0 0-1-16,0 0 6 16,-35 26 1-16,25-13-14 0,4 0-7 0,0 3-13 15,0 0-7-15,-1 0-10 0,4 2-11 16,-3-1-1-16,0 2-9 0,2-2-6 0,0 0-3 16,2 1-4-16,0-1-5 0,2-17-4 0,0 24-5 15,0-24-8-15,4 23-8 16,0-14-5-16,-4-9-1 0,12 14-2 0,-12-14-1 15,14 7 3-15,-14-7-2 0,15 3 1 16,-15-3 0-16,0 0 4 0,0 0 0 0,30-10 9 16,-30 10 5-16,13-9 5 15,-13 9 8-15,0 0 2 0,19-9-4 0,-19 9 0 0,0 0-11 16,10-5-2-16,-10 5-2 0,0 0-7 0,0 0-9 16,0 0-11-16,0 0-5 15,25 4 0-15,-25-4 2 0,0 0 4 0,19 4-1 0,-19-4 3 16,0 0 11-16,21 0 11 15,-21 0 7-15,18-7 16 0,-18 7 5 0,14-7 2 16,-14 7 4-16,12-15-2 16,-12 15 0-16,12-17-5 0,-8 8-2 15,-4 9-9-15,8-26 0 0,-6 16-5 0,-2 10-13 16,4-24-17-16,-4 24-31 0,0-21-41 0,0 21-52 16,-2-18-64-16,2 18-65 0,-6-17-114 15,1 13-186-15,5 4-382 0,-9-8-356 16</inkml:trace>
  <inkml:trace contextRef="#ctx0" brushRef="#br0" timeOffset="21589.71">15237 3427 2823 0,'0'0'-30'0,"-15"-12"9"16,15 12 1-16,-16-7 10 16,16 7 4-16,-22-7 16 0,22 7 21 0,-19-4 4 0,19 4 2 15,-19 0 0-15,19 0-4 16,0 0-3-16,-21 13 4 0,21-13-4 0,-8 15-2 16,8-15 2-16,-2 19 3 0,2-19-1 15,0 21 1-15,0-21-9 0,6 20 0 0,-6-20-2 16,8 20 2-16,-3-10-7 0,-5-10 1 15,12 15 0-15,-12-15 2 0,9 9 1 16,-9-9 9-16,0 0 1 0,12 7 10 0,-12-7 1 16,0 0 2-16,0 0 8 0,0 0-8 15,0 0-4-15,13-37 0 0,-13 37-8 0,-2-28 0 16,2 7-6-16,-5-5-3 0,4 0-3 0,-1-4-4 16,-1-5 1-16,-1-3 1 0,2 2 7 15,0 4 12-15,-2 1 8 0,2 0 7 0,0 3 10 16,-1 0 8-16,1 1 4 15,2 4 0-15,-2 3 1 0,0 1-2 0,0 3-8 16,2 16-4-16,-2-27-3 0,2 27-10 16,-6-13 1-16,6 13 9 0,0 0-2 0,0 0 1 15,0 0 6-15,0 0-3 16,-19 49-2-16,14-26-2 0,0 2 17 16,1 2-11-16,4 2-6 0,-3-1-3 0,3 2-12 0,3 0 2 0,-3 1-4 15,4 1-13 1,-2 0-20-16,6 1-35 0,-2-4-43 0,0-3-63 0,1-1-85 15,5-4-91-15,1-2-200 16,-5-4-119-16,0 2 24 0,1-7-321 0,-3 2-334 0</inkml:trace>
  <inkml:trace contextRef="#ctx0" brushRef="#br0" timeOffset="21979.51">15597 3511 3004 0,'-13'7'44'0,"13"-7"-3"16,0 0-4-16,0 0 8 0,0 0 15 0,0 0 25 0,0 0 3 16,0 0-3-16,0 0-10 15,0 0-9-15,0 0-8 0,0 0-2 0,0 0-12 16,47 5-1-16,-34-5-12 15,1-3-13-15,5 3-25 0,-19 0-32 0,32-3-36 0,-14 3-42 16,-4-2-43-16,1 0-36 16,-2 0-57-16,-13 2-98 0,21-8-475 15,-17 4-152-15</inkml:trace>
  <inkml:trace contextRef="#ctx0" brushRef="#br0" timeOffset="22139.8">15591 3397 2484 0,'-16'-2'105'15,"16"2"8"-15,0 0-18 0,0 0-39 16,0 0-10-16,0 0-9 0,0 0 0 0,0 0-7 16,0 0-3-16,0 0-22 15,0 0-27-15,51-17-53 0,-31 14-47 0,-3 2-48 16,0-1-94-16,2 0-479 0,-3-2-18 0</inkml:trace>
  <inkml:trace contextRef="#ctx0" brushRef="#br0" timeOffset="23269.44">16093 3319 2205 0,'0'0'-14'0,"0"0"29"15,0 0 10-15,0 0 12 0,0 0 39 0,0 0 18 16,0 0 3-16,0 0-5 0,0 0-2 0,0 0-10 16,0 0-8-16,0 0-6 0,0 0-4 15,0 0-8-15,-17 44-8 0,17-44 7 0,0 24-5 16,0-24-3-16,2 27-1 15,0-12-7-15,2-2-2 0,0 2-3 0,3-3-8 16,-1 1-7-16,2-3-5 0,3 1-8 16,0-3-5-16,-1-1-8 0,3 2 5 15,-13-9-11-15,23 7-1 0,-12-5 0 16,-11-2 7-16,23-2 3 0,-23 2 12 0,23-10 4 16,-23 10 17-16,20-13 6 0,-14 5 8 0,-6 8 21 0,10-19 6 15,-10 19 4-15,9-17 0 16,-9 17-9-16,0-15-4 0,0 15 0 0,0 0-6 15,0 0-3-15,0 0-3 16,-17-18-4-16,17 18-6 0,0 0 0 0,0 0 2 0,0 0-8 16,0 0-6-16,0 0 1 15,-22 33-5-15,22-33-4 0,0 0-4 0,7 25-2 16,-7-25-7-16,11 13-1 0,-11-13-8 0,12 13-2 16,-12-13 0-16,17 9 2 0,-17-9 3 15,19 5 7-15,-19-5 7 0,19 0 7 16,-19 0 10-16,0 0 6 0,26-15 3 15,-18 9-3-15,-8 6 0 0,15-26-5 0,-9 12-5 16,-1-4-1-16,1 2-5 0,-2-1-1 16,0-1-10-16,1 1-14 0,-3 0-29 0,-2 17-38 15,4-30-40-15,-2 16-50 0,-2 14-58 0,4-19-65 16,-4 19-134-16,-2-14-170 16,2 14-267-16,0 0-208 0</inkml:trace>
  <inkml:trace contextRef="#ctx0" brushRef="#br0" timeOffset="23739.47">16554 3528 2545 0,'0'0'3'15,"0"0"32"-15,0 0 14 0,0 0-1 0,0 0 2 0,0 0 4 16,2 25 11-16,-2-25 8 16,0 0 8-16,-5 26-5 0,5-26-9 15,0 26-1-15,-2-10-9 0,2-16-4 16,-2 27 1-16,0-13 5 0,2-14-1 0,0 25-4 16,0-25-8-16,-2 20-2 0,2-20 0 0,0 17-4 0,0-17 1 15,0 0-4-15,0 19-6 16,0-19 1-16,0 0-1 0,0 0 0 0,0 0 1 15,0 0-6-15,0 0-3 0,0 0-4 16,22-40 2-16,-16 28-4 0,0-4-8 0,0-2 5 16,1 3-2-16,-1 0 1 15,3 2 2-15,-1 0 1 0,-1-1 4 0,-7 14-4 16,10-19 9-16,-10 19 16 0,10-9 11 0,-10 9 13 0,0 0 6 16,0 0-2-16,0 0 2 15,0 0-4-15,0 0 18 0,24 26-14 0,-24-26-8 16,4 25-4-16,-2-12-11 15,2 3-1-15,1-2-19 0,-1 2-23 0,0-3-39 0,0 1-49 16,-4-14-70-16,11 25-73 16,-7-18-92-16,5-1-186 0,-5-1-111 0,-4-5-324 15,8 11-355-15</inkml:trace>
  <inkml:trace contextRef="#ctx0" brushRef="#br0" timeOffset="25079.69">16947 3578 2735 0,'0'0'-65'0,"0"0"40"16,0 0 13-16,0-18 19 0,0 18 32 15,0 0 28-15,0 0 25 0,0 0 6 0,0 0 4 16,0 0 4-16,0 0 0 0,0 0-11 0,0 0-9 16,0 0-5-16,0 0-12 15,0 0-6-15,0 0-7 0,0 0-6 0,2 61-3 0,0-43-5 16,-2-4-6-16,2 6-2 15,2-2-4-15,-2 0-4 0,0 0 2 0,0-2-1 16,0 0 5-16,0 1 1 16,-2-17-3-16,4 26-2 0,-2-13-1 0,-2-13-1 0,2 22 5 15,-2-22 0-15,4 16 7 16,-4-16-4-16,0 0 0 0,7 13-1 0,-7-13 1 16,0 0-4-16,0 0-3 0,0 0-2 0,0 0 1 0,19-37-2 15,-17 22 0-15,2-4-6 16,1-2-2-16,-1-6-6 0,0-2-7 0,-2 2-2 15,0-7-2-15,0 2-4 16,0 0 1-16,-2-1-6 0,0 0-2 0,0-2-4 0,-2-1 3 16,-2-3-1-16,2 6 1 15,-2-2 2-15,0 5 4 0,1 2-3 0,1 0 3 16,0 3-1-16,0 4 2 0,0 2-3 0,2 0 1 16,2 2 1-16,-2 17 0 0,4-30 0 15,3 18 2-15,-1 2-3 0,2-2 3 0,-8 12-2 16,22-16 5-16,-8 9-4 15,3 1 0-15,7-1 2 0,1 1-2 0,4 2 1 16,3-2 1-16,7 1-1 0,5 1 3 16,3 0-4-16,7 0 4 0,8 0 2 0,1 0 2 15,0 0 3-15,2 1-1 16,-5-3 3-16,2 2-3 0,-3 1-2 0,-2-1 3 16,-1-2-5-16,-11 0-5 0,-1 0-7 0,-3 1-12 0,-2-1-18 15,-7 0-21-15,-2 3-21 16,-4-1-31-16,0 0-31 0,-5 2-41 0,-1 0-31 15,-8 1-44-15,-2 1-104 16,-10 0-516-16,0 0-250 0</inkml:trace>
  <inkml:trace contextRef="#ctx0" brushRef="#br0" timeOffset="25459.82">17341 3557 2618 0,'0'0'-22'16,"0"0"31"-16,0 0 15 0,0 0 5 0,0 0 27 0,-14 9 39 16,14-9 17-16,0 0 14 15,0 0-2-15,-5 21-7 0,5-21-5 0,-2 18-5 16,2-18-17-16,-4 24-1 0,2-9 1 0,0 1-6 16,2-16 0-16,0 32-16 0,0-17-7 15,0-15-7-15,2 32-6 0,0-20-19 0,-2-12-32 16,2 27-37-16,0-14-57 15,-2-13-57-15,7 19-76 0,-7-19-117 0,6 13-186 16,-2-9-324-16,-4-4-208 0</inkml:trace>
  <inkml:trace contextRef="#ctx0" brushRef="#br0" timeOffset="25669.9">17553 3639 2599 0,'0'0'13'0,"19"-8"2"0,-19 8 10 0,0 0-1 0,21-2 2 16,-21 2 39-16,19 0 31 15,-19 0 9-15,30-4-8 0,-11 4-7 0,0 0-11 16,2-2-10-16,5 2-19 0,-3-2-35 0,2 2-54 16,5-1-63-16,-3 1-61 15,-3-5-89-15,-4 4-178 0,2-3-313 0,-5 0-18 0</inkml:trace>
  <inkml:trace contextRef="#ctx0" brushRef="#br0" timeOffset="26079.6">18070 3543 2365 0,'0'0'105'16,"0"0"6"-16,0 0 16 0,0 0 31 0,0 0 34 0,0 0 17 15,0 0 8-15,0 0 2 16,0 0 17-16,0 0-24 0,0 0-32 15,0-25-18-15,0 25-30 0,0 0-22 16,18-5-19-16,-18 5-21 0,22-2-14 0,-22 2-22 0,27 2-10 16,-27-2-6-16,30 5-8 15,-12 0-2-15,0 0-1 0,-1 1-1 16,-2 1-1-16,0 1-7 0,-3 3 9 0,-2-1-5 0,2 4 5 0,-6 0 2 16,-2 2 9-16,-2-1 12 15,-2 2 4-15,0 3 11 0,-4-4-21 0,0 4 0 16,0-4 3-16,-6 5-4 15,4 0 1-15,0 1-5 0,2-3 0 0,-2 1-4 0,4 0 0 16,-3 1 5-16,5-1-7 16,0 1 0-16,3 0-2 0,-1 5 0 0,2-2-4 15,0-1 3-15,0 0-2 16,0 2-2-16,0-3-3 0,-2-1 5 0,2 0-9 16,-4-2-1-16,0 0-2 0,-2 0-4 0,-2 0-9 0,0-3-18 15,-4-1-32-15,0-1-41 16,-1-3-55-16,0 0-64 0,-1-2-45 0,-3-3-66 0,3-2-143 15,-1-2-112-15,11-2-368 16,-19-2-398-16</inkml:trace>
  <inkml:trace contextRef="#ctx0" brushRef="#br0" timeOffset="26469.66">18506 3182 2935 0,'0'0'-19'0,"0"0"52"16,0 0 21-16,0-20 7 0,0 20 0 0,0 0 8 15,6-13-3-15,-6 13-4 0,0 0-13 16,15-11-4-16,-15 11-5 0,15-4-10 15,-15 4-1-15,0 0-4 0,25 0-1 16,-25 0-4-16,0 0-4 0,24 9 3 0,-24-9 2 16,8 14 14-16,-8-14 17 0,4 17 15 15,-4-17 17-15,-4 19 14 0,4-19 9 0,-8 24 12 16,4-12 5-16,-4 1 2 0,8-13-2 0,-8 25 7 16,4-15-12-16,4-10-14 15,-6 21-7-15,6-21-6 0,0 21-4 0,0-21-17 0,6 17-7 16,-6-17-20-16,16 15-34 15,-2-7-32-15,0-2-53 0,3-3-78 0,2 1-104 16,-2-1-134-16,3-3-226 16,-2 0 16-16,-18 0-382 0,24-1-438 0</inkml:trace>
  <inkml:trace contextRef="#ctx0" brushRef="#br0" timeOffset="43149.49">32475 5267 2845 0,'7'-17'-130'0,"-7"17"30"0,0 0 15 0,0 0 27 0,4-13 18 15,-4 13 17-15,0 0 30 16,0 0 20-16,0 0 29 0,0 0 19 0,0 0 21 0,0 0 17 15,0 0 9-15,0 0 0 16,0 0-2-16,0 0-3 0,0 0-5 0,0 0-1 16,0 0-4-16,0 0-3 15,-21-12-6-15,21 12-9 0,0 0-6 0,0 0-8 16,0 0-10-16,0 0-3 0,0 0-3 0,0 0-6 0,0 0 3 16,0 0-8-16,0 0-9 15,0 0 0-15,0 0-7 0,0 0-2 0,0 0-4 16,0 0-1-16,37 27-5 15,-37-27-2-15,20 8 1 0,-10-4-6 0,-10-4-3 0,16 7-1 16,-16-7 3-16,8 12-7 16,-8-12 1-16,4 16 11 0,-4-16 3 0,-4 20 7 15,4-20 8-15,-8 28 3 0,1-12 1 0,0 1 3 0,1 0-4 16,0 4 1-16,-2-1-7 16,-1 5 1-16,4-3-5 0,1 3-1 15,0 2-4-15,4-1 3 0,-2 0-8 16,2 5 5-16,2-1-9 0,0 2-1 0,-2-3-1 0,2 2 5 15,-2 0-8-15,0-2-2 16,-2 0-1-16,-2 0 2 0,-4 0-3 0,-3 0 0 16,-2-1 18-16,-4 0-3 15,1-1-21-15,-4-4-34 0,0 0-43 0,-2-2-58 0,1 0-69 16,4-2-54-16,-2-4-82 0,5 0-162 0,-4 1-125 16,3-1-319-16,5-4-375 15</inkml:trace>
  <inkml:trace contextRef="#ctx0" brushRef="#br0" timeOffset="43569.41">31995 5727 2925 0,'0'0'43'0,"-17"-8"55"16,17 8 29-16,0 0 25 0,-13-6 18 0,13 6 22 15,0 0-1-15,0 0 5 0,0 0-27 16,0 0-30-16,0 0-17 0,0 0-8 0,0 0-16 16,0 0-16-16,34-21-15 0,-34 21-22 15,26-6-37-15,-12 3-40 0,1-3-53 16,0 0-69-16,0 3-73 0,1-5-67 0,-2 2-123 15,-2-1-165-15,-2-1-365 0,-3 0-375 16</inkml:trace>
  <inkml:trace contextRef="#ctx0" brushRef="#br0" timeOffset="43889.74">31662 5602 2751 0,'0'0'-111'16,"-16"7"37"-16,16-7 23 16,-15 7 26-16,15-7 31 0,-11 12 25 15,11-12 33-15,-11 15 5 0,11-15 8 0,-8 14 3 0,8-14 4 16,-8 18 3-16,4-8-2 0,4-10 6 16,-9 15 2-16,9-15-6 0,-9 15-9 0,9-15-1 15,-10 12 0-15,10-12 2 16,-6 11 9-16,6-11 14 0,0 0 4 0,-13 8-6 15,13-8-6-15,0 0-16 16,0 0-2-16,0 0-5 0,0 0-6 0,0 0-11 0,0 0-5 16,-17-36-18-16,17 36-19 15,0-31-39-15,2 9-69 0,2 0-93 0,-2-4-104 16,1-3-231-16,-1 0-111 0,-2 1-226 0,-2-3-217 16</inkml:trace>
  <inkml:trace contextRef="#ctx0" brushRef="#br0" timeOffset="44079.4">31480 5024 2594 0,'8'-6'12'0,"-8"6"25"0,20-11-3 16,-10 5 0-16,-10 6 8 0,28-12 6 0,-13 6 4 15,-1 3-4-15,2-3-5 0,-2 1-19 16,1-1-27-16,0 2-27 0,-15 4-60 0,27-9-41 15,-16 5-84-15,-11 4-177 16,19-10-272-16,-15 7 99 0</inkml:trace>
  <inkml:trace contextRef="#ctx0" brushRef="#br0" timeOffset="44225.85">31629 4909 2099 0,'0'0'154'0,"0"0"19"0,0 0 0 0,-22-2-10 0,22 2-17 16,0 0-16-16,0 0-26 15,0 0-57-15,0 0-47 0,0 0-71 0,-14 12-79 16,14-12-79-16,-8 14-183 16,0-1-315-16,2 0 5 0</inkml:trace>
  <inkml:trace contextRef="#ctx0" brushRef="#br0" timeOffset="44569.71">31307 5614 2112 0,'-7'15'-46'0,"3"-3"16"0,4-12 14 15,-8 19 24 1,8-19 14-16,-4 11 40 0,4-11 35 0,0 0 27 0,-6 15 19 16,6-15 14-16,0 0 0 15,0 0-3-15,-10 14-6 0,10-14-24 0,0 0-10 0,0 0-13 16,-18 4-15-16,18-4-10 0,0 0-6 0,-21 3-3 16,21-3 0-16,-20 6 1 15,6 0 5-15,-2-2 1 0,-2 4 7 0,-3-2 8 16,-3 3 5-16,-1 0 6 15,-4 3-17-15,-6-1 10 0,1-1-1 0,-4 1 7 0,3-1-2 16,-3-1-1-16,-3 1 0 16,-1-3 1-16,2-1 2 0,-1 0 2 0,1 0-2 15,0-3-1-15,6-2 0 0,1-1-3 0,-1 0-9 0,4 0-5 16,5-3-10-16,-3-1-9 16,4-1-16-16,3-3-26 0,3-1-34 15,2-1-44-15,4 1-49 0,2-5-72 16,3 5-100-16,-2-4-116 0,5 3-195 0,4 10-54 0,0 0-468 15,-2-23-717-15</inkml:trace>
  <inkml:trace contextRef="#ctx0" brushRef="#br0" timeOffset="44749.78">30611 6161 3725 0,'-7'16'85'0,"7"-16"-6"0,-6 11-9 15,6-11-2-15,0 0 8 0,-11 11 4 0,11-11-4 16,0 0-10-16,0 0-29 16,0 0-47-16,0 0-69 0,0 0-90 15,-18-4-89-15,18 4-178 0,0 0-160 16,-10-22-265-16,4 10-214 0</inkml:trace>
  <inkml:trace contextRef="#ctx0" brushRef="#br0" timeOffset="44929.41">30278 5397 2889 0,'0'0'168'0,"0"0"-16"0,4-24-20 16,-4 24-21-16,13-14-13 0,-13 14-13 0,21-15-12 0,-8 7-29 16,4 0-39-16,0 1-51 15,4 0-69-15,0-1-63 0,0 1-111 0,1 0-654 16,-6 1-365-16</inkml:trace>
  <inkml:trace contextRef="#ctx0" brushRef="#br0" timeOffset="47279.65">27396 6699 2784 0,'0'0'-104'0,"0"0"20"16,0 0 23-16,0 0 23 0,0 0 23 0,0 0 30 16,0 0 26-16,0 0 27 0,0 0 25 0,-23 9 22 15,23-9 16-15,0 0 13 16,0 0 6-16,0 0-5 0,0 0-3 0,0 0-9 0,0 0-17 15,0 0-12-15,0 0-18 16,0 0-15-16,0 0-13 0,0 0-17 0,0 0-11 16,0 0-15-16,0 0-8 15,11-38-9-15,-11 38-7 0,7-19 1 16,0 6-2-16,-7 13-1 0,9-27 2 0,-5 13 2 0,3 1-3 0,-1-1 5 16,1 1 2-16,-7 13 1 15,11-22 4-15,-6 10 6 0,-5 12 3 0,7-19 4 16,-7 19 2-16,7-14-1 15,-7 14-3-15,0 0-4 0,6-12 0 0,-6 12-2 0,0 0 4 16,0 0-3-16,0 0-1 16,0 0 1-16,0 0-2 0,5 43-2 0,-3-27 2 15,0 1-4-15,1 2-13 0,-1 0-24 0,0 2-43 0,0-2-53 16,3 5-68-16,-2-4-67 16,1 0-145-16,-2-1-534 0,2-1-371 15</inkml:trace>
  <inkml:trace contextRef="#ctx0" brushRef="#br0" timeOffset="48559.84">27424 6649 2736 0,'0'0'-149'0,"0"0"20"15,0 0 18-15,0 0 15 0,0 0 20 0,0 0 22 16,0 0 23-16,0 0 14 15,0 0 10-15,0 0 23 0,0 0 5 0,0 0 16 16,0 0-2-16,0 0 18 0,0 0 10 16,0 0 8-16,-2 50-5 0,2-50 5 15,2 19 2-15,-2-19-6 0,5 24-2 16,-5-9-1-16,3 1-16 0,-1 0-1 0,0 2-6 16,4 2 1-16,-3-2-6 0,-1 4-6 0,2-3-2 0,-1 5 0 15,2-1-4-15,-1 1-1 16,-2 0-6-16,2 1 1 0,1-3-4 0,-3 3-2 15,5 0-1-15,-5 0 6 16,3-1-10-16,0 0 5 0,-3 2-5 0,2 0 5 0,-2-1-6 16,0 1 0-16,0-2-4 15,-2-3 7-15,2 3-3 0,-2 3-1 0,0-3-5 16,0-5 10-16,0 5-5 0,0-2 1 0,1 2-4 16,-2 4 6-16,1-5-5 0,0 1 0 15,0 3 0-15,-2-4-1 0,2 0-2 0,0 4 7 16,-2-2-2-16,0-1-5 15,2 0 4-15,0-2 1 0,-2 3-3 0,0-2 1 16,2-1 0-16,0 3-6 16,0-2 6-16,0 3 3 0,-2 0-4 0,2 0 2 0,0-1-4 15,0 0 2-15,0 2 1 0,-2-2 3 0,2-1-4 16,0-1 0-16,0 0 2 16,0 4-2-16,0-1 1 0,-2-3 4 0,2 0-3 0,0 3 0 15,0-3-4-15,0 5 2 16,-3-4 2-16,3-2-2 0,0 1 4 0,0 1-6 15,0-1 4-15,0-1 0 16,3 5 2-16,-1-6-4 0,-2 2 1 0,0 0-2 0,2 0 2 16,-2-2 2-16,2 5-2 15,0-1 0-15,0 0 1 0,0 0-3 0,0-1 2 16,-2-1 2-16,2 1-2 0,1 0 5 0,-3-1-8 16,2 2 1-16,4 0 0 15,-4-1 2-15,0 1 1 0,0 1-4 0,0-1 3 0,1 0-5 16,1 2 4-16,-2-4 2 15,2 3-6-15,-2-1 6 0,2 1-5 0,0 1 3 16,0 0 0-16,-1 2-4 16,1-3 2-16,-2 1 0 0,2 2 2 0,1-1-1 0,-3-2 2 15,3 5 1-15,-1-4-4 16,-2 0 2-16,1 2 4 0,1-3-5 0,1 0 2 16,-3 1 2-16,2 0-5 0,0 0 3 0,-1-2-5 15,-1 1 7-15,1 1-7 0,-1 0 4 16,0-1-3-16,-2-1 1 0,0 3 1 0,0-5 2 15,0 4-2-15,0 0 2 16,-2 1-4-16,2 1 6 0,-2-2 0 0,2-1-6 16,0 0 4-16,-3 4-1 0,6-2 2 15,-6 0-3-15,6 1 2 0,-3 0 2 0,0-1-1 16,0 2-1-16,2-2-1 0,-2 0-2 0,0 0 3 16,2 1 0-16,-2 0-1 15,0-3 1-15,0 3-2 0,0 0 1 0,2-3 0 0,-2 3-1 16,-2 0 5-16,2-1-1 15,0-1 3-15,-2 1 6 0,2 2 3 0,-2-1 6 16,-1 0-1-16,1 1 6 16,-1-2-2-16,3 1 1 0,-2 0-1 0,2 2 6 0,0-3 2 15,-2 0 0-15,2-1 1 0,0 1-1 0,2-1-5 16,-2-3-5-16,2 0 1 16,1 1-7-16,-1 0-7 0,-2-5-10 0,5 6-23 15,-3-7-29-15,0 0-49 0,2-2-52 16,-1 2-66-16,-1-3-115 0,3-4-625 0,-5-12-390 15</inkml:trace>
  <inkml:trace contextRef="#ctx0" brushRef="#br0" timeOffset="50189.68">24327 9719 2775 0,'23'-4'-145'0,"-2"2"21"0,-2-2 9 0,3 2 8 15,-4 1 7-15,6-2 20 16,-3 1 17-16,7-2 20 0,-4 4 27 0,5-1 27 15,-4-1 21-15,2 2 22 16,1-2 20-16,-2 0 13 0,-1 2-6 0,1 0-11 0,-4 0-12 16,2-2 5-16,-1 2-16 15,0 0-4-15,0 2-10 0,1-2-4 0,-1-2-14 16,0 2-2-16,2 2-3 0,-1-2-1 0,-1 0-3 0,4-2 3 16,-5 2-9-16,3 2 1 15,1-2-1-15,-1 0 2 0,1 0-1 0,2 0 1 16,2 2-2-16,-4-2 10 15,3 2-16-15,1-2 2 0,1 2-8 0,-2-1-3 16,0 2 2-16,3-3-8 0,-2 0 2 16,1 1 7-16,2-1-13 0,-2 0 1 0,1 0 13 15,1 2 0-15,2 1 7 16,-3-3-2-16,1 1 10 0,3-1 7 0,-2 2 4 0,1-2 5 16,1 2-3-16,-4 0 9 0,3-2 2 0,0 2 0 15,-2-2-10-15,3 2 1 16,-2-2-6-16,2 2 13 0,-3 0-19 0,3-2 3 15,-5 1 1-15,3 1-4 16,1-2 6-16,-4 0-3 0,-1 2-4 0,3-2 5 0,-2 0 5 16,-1 0 0-16,1-2 11 15,0 2-10-15,-1-2-6 0,-1 1 9 0,2 1-7 16,-2-2 0-16,0 0-2 16,5 2 6-16,-5-2 4 0,2 0 6 0,2 2 6 0,0-2 10 15,-1 2 4-15,1-2 1 0,1 2 3 0,1 0 0 16,1 0 2-16,-2 0-9 15,0-2 2-15,5 2-2 0,-2 0-4 0,-1 0-3 0,0-1-5 16,-2 1-3-16,5-3-1 16,-2 3-5-16,1-2-2 0,2 1-2 0,-4-2-4 15,1 3 1-15,-3-1-3 16,1-1-2-16,1 0-3 0,-2 0 0 0,2 0 0 0,-3 2 0 16,4 0-3-16,-3 0 4 0,-1-2-4 0,1 2-3 15,2 0 6-15,-3 0-3 16,1 0 1-16,1 0-3 0,-3 0 0 0,4 0 2 15,-4 0-6-15,0 0 2 0,1 0 2 16,1 0-1-16,-3 2-2 0,3-2 0 0,0 0-2 16,-3 2 3-16,4 0-5 15,-1-2 4-15,-1 2 2 0,-1-2-2 0,2 2 0 16,-1-2-3-16,0 1-3 0,1 2 0 0,-1-3-4 0,2 0 3 16,-2 1-3-16,1-1 4 15,0 0 0-15,0 0 7 0,0 0-9 0,-3 0 3 16,4 0 2-16,-1 0 1 15,-1 2-1-15,1-2-1 0,0 0 1 0,0 0-1 16,0 0 1-16,-2 3-5 0,3-3-3 16,-3 0-4-16,0 0 2 0,1 0 1 0,0 0 1 15,-3 0-1-15,1-3 3 0,1 3 0 0,0-2 0 0,-2 1 4 16,1 1-4 0,-1-3 0-16,2 2 0 0,-3-1 3 0,1 2 1 0,-1-2 0 15,0 2-3-15,1 0 5 16,0 0-3-16,-1 0 6 0,3 0-3 0,0 2 6 0,0-2 2 15,1 2 4-15,2-1-5 16,1-1 7-16,0 3-2 0,0-3 4 0,-1 1-1 16,1 1 5-16,3-2-2 15,-3 3 5-15,-2-3-1 0,1 1 3 0,-1-1-1 0,0 2 2 16,0-2 2-16,1 0 0 16,-4 0-1-16,-1 0-5 0,-5 0-4 0,4-2-4 15,-1 2-18-15,-3-1-20 0,-1-2-39 0,-1 3-68 16,-2-2-71-16,-2 1-99 0,-4-2-660 15,-2 2-405-15</inkml:trace>
  <inkml:trace contextRef="#ctx0" brushRef="#br0" timeOffset="51169.82">27580 9650 2723 0,'0'0'-187'0,"0"0"27"16,0 0 9-16,-16-13 11 0,16 13-7 16,-4-6 5-16,4 6 10 0,0 0 0 15,0 0-11-15,0 0-30 0,0 0-225 0,0 0 127 0</inkml:trace>
  <inkml:trace contextRef="#ctx0" brushRef="#br0" timeOffset="51289.71">27520 9591 1163 0,'-17'-6'41'0,"17"6"-1"16,0 0-16-16,0 0-15 0,-15-9-9 0,15 9-4 16,0 0-8-16,0 0-14 0,-14-14-33 0,10 9-86 15,4 5-194-15,0 0 107 0</inkml:trace>
  <inkml:trace contextRef="#ctx0" brushRef="#br0" timeOffset="51469.68">27275 9374 997 0,'-21'-16'37'0,"21"16"2"0,-13-13-16 0,3 4-30 16,10 9-3-16,-17-19 3 0,11 11-4 15,6 8-5-15,-15-21-14 0,7 11-15 0,8 10-14 16,-14-20-48-16,9 12-160 16,-3-3 87-16</inkml:trace>
  <inkml:trace contextRef="#ctx0" brushRef="#br0" timeOffset="52349.61">27047 9124 867 0,'0'0'76'0,"-15"-9"-10"0,15 9-10 15,-14-8-16-15,14 8-17 16,-13-10-3-16,13 10-1 0,-14-9-10 0,14 9-2 0,-11-14 3 15,11 14-3-15,-13-11-9 16,13 11-22-16,-12-11-1 0,12 11-6 0,-15-11-14 16,15 11-4-16,-16-14 6 15,16 14 9-15,-16-13 1 0,7 5 13 0,9 8 24 0,-18-16 0 16,10 7-1-16,-4 0 12 0,12 9 8 16,-15-14 2-16,7 7 9 0,8 7-5 15,-15-15 15-15,15 15-10 0,-16-14-3 0,16 14 5 16,-13-15 7-16,4 5-11 0,9 10-8 15,-16-19 0-15,9 12-5 0,-2-3-3 0,9 10-2 16,-16-19 1-16,5 10 18 16,11 9-4-16,-16-15 3 0,9 5 22 0,-1 1-5 15,8 9 5-15,-21-16-9 16,21 16-5-16,-13-15 4 0,1 5-9 0,12 10-4 0,-17-16 3 16,7 6-5-16,10 10 0 0,-17-17 7 0,6 9-9 15,11 8 5-15,-18-17-11 16,7 7-8-16,-1 3-7 0,3-3-3 0,-2 1-3 0,0-2-8 15,0 3-20 1,2-2 7-16,-3 0 13 0,1 1-15 16,-1-1 17-16,1 0-4 0,1-1 20 0,0 3-1 15,-1-3 12-15,0 0 7 0,0 2 10 0,2-2-6 0,-2 3-2 16,-1-5 3-16,3 5-5 0,-2-2 2 0,0 1-5 16,0-3-8-16,0 2-13 15,-1-1 1-15,3 2-8 0,-5-1-5 0,3-1 0 16,0 0 2-16,-3 1 0 15,1-2-2-15,0 1 8 0,-1 1-3 0,-2-4-2 0,1 1 10 16,-1 2 1-16,0-2 2 16,-2 0 4-16,3-1-15 0,-1 3 17 0,0-3 5 15,0 3 0-15,1-2 2 16,-1-1 5-16,0 2-4 0,0 0-4 0,-1 0 2 16,1-1-5-16,3 1 4 0,-1 1-7 0,1-1 6 0,-2 1-6 15,1-3-7-15,-1 1 10 16,0-1-15-16,2 2 3 0,-3-2-12 0,1 1-8 0,0-2-6 15,0 3 5-15,1-3 12 16,-1-1-11-16,-3 4 2 0,5-4 1 0,-4 3 14 16,3-3-15-16,-1 4 3 15,0-2 10-15,3-2-7 0,-5 2 3 0,3-1-2 0,1 0 2 16,-3 0 3-16,4 0-6 0,-4-2 2 16,4 2-2-16,0-2-8 0,-4-1 8 15,4-1-15-15,-1 1 9 0,0-1 1 0,0-1 3 16,-1 1-2-16,1 3 4 15,-1-4 0-15,-3 1 7 0,-3-2-3 0,1 0-2 0,0 0 11 16,0 1 1-16,-2-2 11 16,2 1-5-16,0 0 9 0,2 3 13 0,-4-4-13 15,-1 2 9-15,1 1-13 16,0-3 11-16,0 3 4 0,-2-2-5 0,2 0 4 0,0 1 7 16,-2 0-4-16,-2-2 15 0,5 3-4 0,-4-1 2 15,3 1-5-15,-2 1-4 16,4 0-6-16,-1 2-7 0,4 0-6 0,-3 0-18 0,2 3-38 15,2 0-13-15,1-1-29 16,-2 3-25-16,6 1-44 0,-3 3-65 16,2-2-458-16,1 2 88 0</inkml:trace>
  <inkml:trace contextRef="#ctx0" brushRef="#br0" timeOffset="53319.48">27649 9778 1866 0,'0'0'-84'0,"0"0"15"0,0 0 6 0,0 0 7 16,0 0-3-16,-33-20 6 0,33 20 6 16,0 0-1-16,0 0-5 0,0 0-4 0,0 0-6 15,-25 4-9-15,25-4-4 16,0 0-4-16,-14 5-10 0,14-5-19 0,0 0-152 15,0 0 85-15</inkml:trace>
  <inkml:trace contextRef="#ctx0" brushRef="#br0" timeOffset="53479.8">27526 9774 789 0,'0'0'5'0,"0"0"-15"16,0 0-45-16,0 0-83 0,0 0-59 0,0 0 62 15</inkml:trace>
  <inkml:trace contextRef="#ctx0" brushRef="#br0" timeOffset="53909.64">27598 9767 537 0,'0'0'-26'16,"0"0"7"-16,-11 5-7 0,11-5 9 0,0 0 3 15,0 0 13-15,-16 11 10 16,16-11 12-16,0 0 3 0,-13 14 5 16,13-14-5-16,-9 10 0 0,9-10-3 15,-12 12 3-15,12-12-7 0,-13 20-6 0,5-11 4 0,1 1-4 16,-3 1-11-16,1 1-4 0,0-1-11 0,-2 3-24 16,2-3-34-16,-3 1-106 15,3 1 59-15</inkml:trace>
  <inkml:trace contextRef="#ctx0" brushRef="#br0" timeOffset="55459.35">27602 9732 530 0,'0'0'15'0,"0"0"3"0,0 0 1 0,0 0-6 0,0 0 4 15,0 0-8 1,0 0 8-16,0 0-6 0,0 0-5 0,0 0-1 0,0 0 3 15,-16 36-3-15,16-36 1 16,0 0 1-16,-9 15-1 0,9-15 10 0,-11 10 3 0,11-10 3 16,-11 14 9-16,11-14-7 15,-12 15-1-15,6-6-1 0,6-9 4 0,-15 19-10 16,5-8-2-16,3 1 6 0,-1-3-2 0,-1 3 4 16,9-12-4-16,-19 23-2 0,11-12 3 15,-4-2 1-15,5 5 5 0,-3-1 7 0,0-1-4 16,-1-1 7-16,2 1 7 15,-3 1 2-15,2 1-1 0,-1-1-7 0,3 0-5 16,-5 0 0-16,3 3-3 16,-1-1-3-16,-1 0-9 0,-2 0-3 0,1 2 2 0,4-1-3 15,-5 0 0-15,1 0-3 0,4-3 1 0,-5 2 0 16,1 1 0-16,1-1-5 16,1-1 3-16,3 0-6 0,-6 2-2 0,5-3 3 15,-2 2 8-15,3 2-10 0,-2-5 1 16,-1 2 6-16,1 1-4 0,1-4-3 0,1 2-1 15,-4 1 0-15,1-3 0 16,4 2 0-16,-4 1 0 0,0-3 4 0,0 3-4 16,1-1-2-16,-1 0 0 0,3 1 1 15,-4-2-1-15,5 2-3 0,-1-2 3 0,-3 1 1 16,3 1-4-16,-1-1 1 0,1 1 6 0,-2-4-7 16,1 2 3-16,1 2-1 15,-1-4 4-15,-1 2 3 0,2-2 3 0,-1 1-2 0,-1 1 0 16,2-1 1-16,-3 0 9 15,1-1 2-15,-1 1 8 0,0 1 0 0,-1 0 5 16,2-1-9-16,-3 1 14 16,1-1-2-16,1 0 1 0,-1 0 3 0,1 1-1 0,-2-1-4 15,-1-1-11-15,3 1 3 16,-3-1-4-16,1 1 7 0,2 1-18 0,-1-3 12 16,-1 3-5-16,-1-1 12 0,1 0-15 0,0 1-4 15,-1 4 4-15,-1-5 1 16,-1 2-11-16,3 1 8 0,-2-1 16 0,0-2-29 0,-1 2 4 15,3 1 4-15,-5 0 0 16,2-2 1-16,-2 2-9 0,0 1 0 0,0-2 9 16,0-1-4-16,1 2-2 0,-4 3 10 15,3-3-15-15,0 2 14 0,-5 1-6 0,1 0-6 16,0-2 4-16,4 0-2 0,-7 5-4 0,5-5 12 16,-2 4-12-16,-1 1 5 15,0-4 7-15,1 3-10 0,-3 0 2 0,5 0 10 0,-5 0-10 16,5 2 4-1,0-4-5-15,2 0 4 0,-2 4 5 0,-1-2-10 0,2 1-7 16,2-3 3-16,0 0 2 16,-1 0 8-16,-1 2 2 0,2-2 0 0,-3 0 0 0,-1 2-6 15,1 2-3-15,0-1-3 16,-3 1 9-16,1-3 3 0,1 4-12 0,3-2 9 16,-4 2-3-16,2 0-6 0,-3-1 3 0,4 1 0 15,-4 3 6-15,2-2 3 0,-3 1-17 16,4 0 16-16,-2 1-2 0,-1 2-2 0,3-3 1 15,-2 3-7-15,3 0 7 16,-3 0-2-16,-1-3-3 0,3 5 9 0,0-3 8 16,-1 3 4-16,-1 0 2 0,4 0-1 15,-6 5-4-15,1 0-1 0,1 0 6 0,2-6 13 16,-3 6 2-16,0-1 8 0,-4 2-3 0,5-1 8 16,-4-2-5-16,3 0 0 15,-3 2-8-15,5-1-2 0,0-4-9 0,-2 6 0 0,3-7-14 16,-2 6-4-16,2-5-17 15,2 1-13-15,-6 2-29 0,5-1-31 0,-1-2-46 16,-2-3-119-16,2-1-454 0,-3-1 39 16</inkml:trace>
  <inkml:trace contextRef="#ctx0" brushRef="#br0" timeOffset="58169.52">27009 8955 1975 0,'0'0'-80'0,"0"0"25"0,0 0 24 0,0 0 11 16,0 0 9-16,0 0 7 0,0 0 9 0,-18-19 3 16,18 19-4-16,0 0 2 15,0 0 11-15,0 0-1 0,0 0 13 0,0 0 7 0,0 0 17 16,0 0 19-16,0 0 23 15,0 0 19-15,0 0 10 0,0 0 16 0,0 0 7 16,0 0 10-16,0 0 2 16,0 0 4-16,0 0-2 0,0 0-7 0,0 0-1 0,0 0-10 15,0 0-6-15,2-23-13 16,-2 23-2-16,0 0-10 0,0 0-13 0,0 0-4 16,0 0 5-16,0 0-2 0,0 0 0 0,0 0 0 0,0 0-24 15,0 0-1 1,-34 36 0-16,23-27-3 0,3 4 2 0,-4-3-5 0,3 2-5 15,-4 1-7-15,-1 4-3 16,3-1-7-16,-3-1 0 0,1 2-11 0,2 2 0 0,-3-2-7 16,1 0-3-16,3 1-8 15,-2 0-4-15,1 0-22 0,-1-2-18 0,5 0-20 16,-1-3-34-16,-2-1-43 0,3-1-44 0,-1 1-62 16,3-3-39-16,1-2-49 0,4-7-109 15,-12 12-122-15,12-12-66 0,-6 6-234 0,6-6-194 16</inkml:trace>
  <inkml:trace contextRef="#ctx0" brushRef="#br0" timeOffset="58519.42">26804 8873 2578 0,'0'0'-13'0,"0"0"37"0,6-13 2 15,-6 13 13-15,0 0 6 0,0 0 25 0,8-10 22 16,-8 10 18-16,0 0 33 0,0 0 22 0,0 0 15 0,0 0 1 16,0 0 4-16,0 0 0 15,0 0-33-15,0 0-8 0,0 0-6 0,-11 57-22 16,11-57-9-16,3 26 0 15,-1-10-20-15,0 2-9 0,2-2-12 0,1 1-7 0,-1 1-6 16,5-1-11-16,-2 3-11 16,0-1-17-16,2 0-29 0,-1-3-37 0,2-1-57 15,-4 0-68-15,1 1-70 16,0-3-86-16,0 0-171 0,-5-1-90 0,0-2-360 0,-2-10-387 16</inkml:trace>
  <inkml:trace contextRef="#ctx0" brushRef="#br0" timeOffset="59519.38">25571 7548 2781 0,'0'0'-90'15,"0"0"45"-15,0 0 17 16,0 0 6-16,0 0 16 0,0 0 24 0,0 0 35 0,0 0 21 16,0 0 14-16,0 0 8 15,0 0 4-15,0 0 0 0,0 0-2 0,0 0 1 16,0 0 3-16,-19 39-1 0,19-39-2 0,-15 16-5 0,11-5-1 16,4-11-10-16,-13 21-5 15,3-9-4-15,4 0-4 0,-3-1-6 0,-2 3-5 16,4-1-6-16,-2 1-6 15,1-3-3-15,-2 5-4 0,2-5-6 0,0 1-1 0,0 2-4 16,1-2-2-16,7-12-14 16,-13 19-16-16,10-10-28 0,3-9-35 0,-12 16-37 15,12-16-47-15,-4 11-58 0,4-11-57 0,-2 8-95 16,2-8-129-16,0 0-390 0,0 0-242 16</inkml:trace>
  <inkml:trace contextRef="#ctx0" brushRef="#br0" timeOffset="59899.48">25452 7467 2572 0,'3'-18'-87'16,"-3"18"16"-16,0 0 21 16,0 0 19-16,0 0 31 0,3-17 26 0,-3 17 32 15,0 0 33-15,0 0 22 16,0 0 17-16,0 0 13 0,0 0 6 0,0 0 10 0,0 0-2 16,0 0-8-16,0 0 0 0,0 0-7 0,0 0-8 15,0 0-14-15,0 0-8 16,0 0-2-16,0 0-8 0,-10 51-10 0,10-51-7 15,2 31-5-15,0-14-14 0,4 2-6 16,-4 1-6-16,4-2-5 0,-2 4-1 16,3-1-11-16,0 1-12 0,2-1-10 15,0 2-21-15,2-1-27 0,-3 0-34 0,2-2-41 16,-1 2-47-16,3 1-52 0,-1-2-66 0,-3-2-107 0,6 2-184 16,-5-1-395-16,2-1-399 15</inkml:trace>
  <inkml:trace contextRef="#ctx0" brushRef="#br0" timeOffset="61249.61">26764 10683 2827 0,'0'0'-103'16,"0"0"33"-16,0 0 18 16,0 0 19-16,0 0 24 0,0 0 21 0,0 0 31 15,0 0 19-15,0 0 14 0,0 0 11 16,0 0 2-16,0 0-2 0,0 0 7 0,0 0-14 15,0 0 1-15,0 0 11 16,0 0 7-16,0 0 13 0,0 0 7 0,0 0 2 16,0 0 4-16,0 0-2 0,-13 45-4 15,13-45-10-15,-9 14-7 0,9-14-4 0,-11 17-8 16,6-9-1-16,5-8 4 0,-12 20-8 0,6-8-5 16,1 2-10-16,-1-4-2 15,0 4-28-15,-4-1-2 0,3 1-5 0,1-1-6 0,6-13-3 16,-9 24 0-16,2-10-8 15,2-3-6-15,5-11-12 0,-8 21-20 0,3-10-27 16,3-4-43-16,2-7-49 16,0 0-58-16,-7 21-48 0,7-13-43 0,0-8-101 0,-7 7-109 15,7-7-63-15,0 0-289 16,-7 7-199-16</inkml:trace>
  <inkml:trace contextRef="#ctx0" brushRef="#br0" timeOffset="61589.36">26611 10823 2503 0,'0'0'-54'0,"0"0"25"0,0-18 9 16,0 18 14-16,0 0 38 15,0 0 35-15,0 0 40 0,0 0 35 0,0 0 27 16,0 0 9-16,0 0 8 0,0 0-2 16,0 0-6-16,0 0 0 0,0 0-4 0,0 0-19 15,0 0 0-15,0 0-7 0,32 34-36 0,-26-27-1 16,4 3-13-16,-10-10-8 16,18 19-14-16,-10-8-9 0,2-1-7 0,-1 1-7 0,-1 3-17 15,4-3-21-15,-1 1-21 16,-2-1-28-16,0 1-33 0,0-1-36 0,-2 0-40 15,4 1-46-15,-2 0-46 16,-2-3-42-16,-1-2-112 0,-1 1-140 0,2-2-431 0,-7-6-395 16</inkml:trace>
  <inkml:trace contextRef="#ctx0" brushRef="#br0" timeOffset="62909.72">25313 12049 2901 0,'0'0'-71'0,"0"0"25"0,0 0 21 16,0 0 9-16,0 0 10 0,-15 23 21 0,15-23 23 15,0 0 20-15,-5 17 18 0,5-17 9 16,-7 12 16-16,5-3 2 0,-3 0 9 0,5-9 3 16,-8 17-1-16,8-17-4 0,-11 21 1 15,3-9-1-15,2 0-6 0,-3-2 1 16,2 4-5-16,-1-1 1 0,8-13-10 0,-15 25-1 15,7-10-7-15,3-1-6 0,-5-1-5 16,2 2-1-16,-1-1-12 0,3-1-2 0,-1 0-10 16,-2 1-2-16,4-3-8 0,5-11-9 15,-11 23-13-15,7-16-15 0,0 3-27 16,4-10-31-16,-8 13-42 0,8-13-53 0,-5 13-60 0,5-13-72 16,0 0-123-16,-4 8-150 15,4-8-420-15,0 0-431 0</inkml:trace>
  <inkml:trace contextRef="#ctx0" brushRef="#br0" timeOffset="63229.3">25121 12227 3020 0,'4'-20'-6'0,"-4"20"51"0,0 0 15 0,0 0 26 15,0 0 19-15,0 0 20 16,0 0 23-16,0 0 4 0,0 0 8 0,0 0 2 0,0 0-7 16,0 0-12-16,0 0-10 15,0 0-27-15,18 34 6 0,-18-34-8 0,9 16-2 16,-9-16 11-16,7 16-4 0,-1-7-16 0,-6-9-12 0,11 19-9 16,-5-6-9-16,0-1-5 15,1-2-6-15,-7-10-14 0,15 21-11 0,-8-11-16 16,0 1-28-16,1-1-28 15,2 1-28-15,-2-1-38 0,1-2-45 0,-4-1-57 0,4 0-44 16,-3 1-55-16,1-2-128 16,-7-6-139-16,9 9 16 0,-9-9-310 0,6 8-239 15</inkml:trace>
  <inkml:trace contextRef="#ctx0" brushRef="#br0" timeOffset="68439.34">26852 8504 2441 0,'0'0'-173'0,"0"0"25"15,0 0 11-15,0 0 15 16,0 0 9-16,0 0 15 0,0 0 3 0,0 0 11 15,0 0 2-15,0 0 6 16,0 0 3-16,0 0 9 0,0 0 7 0,0 0 4 0,0 0 5 16,0 0 7-16,0 0 0 15,0 0 14-15,0 0 9 0,0 0 18 0,0 0 12 16,0 0 17-16,0 0 22 0,0 0 6 16,0 0 8-16,0 0 16 0,0 0-11 0,0 0-6 15,0 0-2-15,0 0 10 0,21 0-1 16,-21 0-2-16,0 0 1 0,0 0 1 15,0 0 11-15,0 0 9 0,0 0 8 0,0 0-3 0,0 0 9 16,0 0-2-16,0 0 6 16,0 0 4-16,0 0-3 0,0 0 0 0,0 0-2 15,0 0-1-15,0 0 3 0,0 0-1 0,0 0 6 16,0 0-2-16,0 0 0 16,0 0-2-16,0 0-3 0,0 0-3 0,0 0-5 0,0 0-1 15,0 0-3-15,0 0 3 16,0 0-5-16,0 0 0 0,0 0 22 0,0 0-9 15,0 0-5-15,0 0-3 16,0 0-11-16,0 0-4 0,0 0-15 0,0 0-23 0,0 0 1 16,0 0-13-16,0 0 0 15,-21 41-5-15,21-41 0 0,-4 16-6 0,4-16 1 16,-3 22-5-16,3-22 3 0,-2 23-11 0,0-10-12 0,2-13-19 16,0 24-43-16,-3-12-66 15,6 2-109-15,-3-14-129 0,-5 21-228 0,3-14 3 16,2-7 25-16,-11 16-303 15,11-16-227-15</inkml:trace>
  <inkml:trace contextRef="#ctx0" brushRef="#br0" timeOffset="72819.74">4343 3495 2438 0,'0'0'-123'15,"0"0"25"-15,0 0 23 0,0 0 23 0,0 0 20 0,0 0 26 16,0 0 20-16,0 0 24 16,0 0 19-16,0 0 1 0,0 0 2 0,0 0 3 15,0 0-2-15,0 0-5 16,0 0 0-16,0 0 1 0,0 0 3 0,0 0-4 0,0 0 4 16,0 0-2-16,0 0-1 0,0 0-4 0,0 0 4 15,0 0-6-15,0 0-2 16,0 0-1-16,22 3 4 0,-22-3-2 0,0 0 6 15,0 0 1-15,0 0 5 0,0 0-1 16,0 0-1-16,0 0 1 0,0 0-5 0,0 0-6 16,0 0-5-16,0 0-4 15,0 0-7-15,0 0-1 0,0 0-4 0,0 0-4 16,0 0 0-16,10 13-4 0,-10-13 2 0,0 0-3 0,8 17-1 16,-8-17-4-16,9 13-2 15,-9-13 1-15,13 18-3 0,-7-9 1 0,3 1 1 16,-3 1-5-16,-6-11 2 15,12 19-2-15,-4-10 0 0,2 1 4 0,-2 0-8 0,0-1 0 16,0 1 0-16,1 0-6 16,-9-10 7-16,15 21-2 0,-9-13-3 0,1 0 1 15,-7-8 0-15,14 20 1 0,-9-13 0 0,-5-7-4 0,11 17 5 16,-5-7-3-16,-6-10 0 16,10 15 0-16,-6-5 0 0,-4-10 0 0,9 15-1 15,-9-15 1-15,9 15 0 16,-9-15 3-16,8 15 0 0,-8-15-1 0,8 15 4 0,-8-15-5 15,9 14 3 1,-9-14-3-16,10 13 0 0,-10-13 2 0,9 13-1 0,-2-6-1 16,-7-7 0-16,10 14 2 15,-10-14-3-15,8 14 1 0,-8-14 0 0,10 13-1 0,-10-13 0 16,10 13 1-16,-10-13-2 0,10 16 4 0,-4-9-6 16,-6-7 1-16,11 13 2 15,-11-13-1-15,8 16 2 0,-1-9 0 0,-7-7-5 16,8 13 4-16,-8-13 0 0,9 14 3 15,-9-14-4-15,10 16 2 0,-10-16 0 0,8 14 3 16,-8-14-2-16,12 12 2 16,-12-12-2-16,12 11-3 0,-12-11 3 0,10 14-3 15,-10-14 1-15,13 11 1 0,-6-3 0 0,-7-8-1 0,10 13 0 16,-10-13 1-16,15 11-1 16,-9-3-1-16,-6-8 1 0,13 16 3 0,-13-16-3 15,17 13-2-15,-11-6 1 16,-6-7 1-16,18 14 1 0,-10-6-3 15,-8-8 3-15,15 12 0 0,-9-5 1 0,-6-7-2 16,15 13-4-16,-15-13 5 0,13 15-1 0,-7-7 0 16,-6-8-2-16,12 15 2 15,-12-15 2-15,12 14-2 0,-8-5-1 0,-4-9 1 0,10 13 1 16,-10-13-1-16,10 16 1 0,-10-16 1 0,11 13-5 16,-5-6 4-16,-6-7-1 15,11 14 2-15,-11-14-2 0,11 13 1 0,-11-13 1 16,12 13-1-16,-12-13-1 0,10 15 0 15,-2-8 0-15,-8-7 3 0,14 12-1 0,-8-3 1 16,-6-9 0-16,15 11-2 16,-15-11 1-16,13 11 0 0,-13-11-4 0,15 9 2 15,-15-9 1-15,12 12 3 0,-12-12 2 16,13 9 0-16,-13-9 5 0,11 13 4 0,-11-13-2 16,12 7 3-16,-12-7-3 0,11 12-1 0,-11-12 0 15,11 7 1-15,-11-7-5 16,10 10 1-16,-10-10 1 0,13 9-3 0,-13-9 1 0,12 7-4 15,-12-7 4-15,14 10-3 16,-14-10 2-16,10 9 0 0,-10-9-2 0,14 8 1 16,-14-8 9-16,12 8-7 15,-12-8 2-15,12 6-1 0,-12-6-1 0,12 7 2 0,-12-7-3 16,13 7 0-16,-13-7-3 0,0 0 0 0,20 10-1 16,-20-10 2-16,10 6-1 15,-10-6 2-15,14 6-4 0,-14-6 0 0,14 6 1 0,-14-6-1 16,0 0 5-16,16 7 0 15,-16-7 0-15,11 6-3 0,-11-6 1 0,0 0 3 16,15 7 1-16,-15-7 0 16,0 0 3-16,15 6-2 0,-15-6 4 0,0 0 0 0,14 10 2 15,-14-10 0-15,0 0-1 0,16 7-2 0,-16-7-2 16,10 6-1-16,-10-6-3 16,0 0 4-16,12 7-2 0,-12-7-5 0,0 0-12 15,0 0-22-15,16 6-39 0,-16-6-55 16,0 0-70-16,0 0-61 0,0 0-101 0,12 3-149 15,-12-3-458-15,0 0-404 16</inkml:trace>
  <inkml:trace contextRef="#ctx0" brushRef="#br0" timeOffset="73749.6">4858 3778 2756 0,'-9'-18'-135'15,"9"18"23"-15,0 0 26 16,0 0 19-16,0 0 6 0,0 0 22 0,0 0 25 0,0 0 17 15,0 0 5-15,0 0 7 16,0 0 2-16,0 0 6 0,0 0 16 0,0 0 2 16,0 0 8-16,-13 38-4 15,13-38 6-15,0 23 0 0,0-23-5 0,2 24 7 0,-2-24 0 16,2 21-9-16,-2-21 1 0,5 21-7 0,-5-21-3 16,4 18-4-16,1-8 1 15,-5-10-4-15,4 15-8 0,-4-15-2 0,0 0-2 16,8 16-8-16,-8-16 2 0,0 0-2 15,10 9 1-15,-10-9-1 0,0 0-4 0,0 0-2 16,0 0-1-16,0 0 0 16,0 0-5-16,0 0 1 0,28-21 3 0,-28 21-1 15,9-13 9-15,-9 13-1 0,6-14 14 16,-6 14 5-16,0 0 5 0,8-18 1 0,-8 18-1 16,0 0-6-16,7-12-2 0,-7 12-8 0,0 0-2 15,0 0-2-15,0 0-1 16,0 0 2-16,0 0-4 0,0 0 0 0,0 0 4 0,0 0-4 15,0 0 0-15,0 0-5 16,0 0 2-16,0 0 2 0,0 0-2 16,0 0 3-16,0 0-4 0,0 0 3 15,0 0 3-15,19 26 1 0,-19-26 1 0,0 0 10 0,0 0 4 16,0 0-5-16,0 0 2 0,0 0-2 0,0 0 4 16,0 0 3-16,0 0-2 15,0 0 6-15,26-8 1 0,-26 8-2 0,0 0 4 0,8-18 0 16,-8 18 8-16,6-11-8 15,-6 11-5-15,6-14-2 0,-6 14-4 0,0 0-5 16,7-18-9-16,-7 18-19 16,0 0-21-16,6-13-35 0,-6 13-44 0,0 0-46 15,0 0-60-15,9-9-66 0,-9 9-146 16,0 0-409-16,0 0-173 0</inkml:trace>
  <inkml:trace contextRef="#ctx0" brushRef="#br0" timeOffset="74219.67">5118 3936 2406 0,'0'0'-87'0,"0"0"30"0,0 0 14 0,0 0 18 16,0 0 17-16,0 0 13 15,0 0 23-15,2 17 6 0,-2-17 9 0,0 0 6 16,0 0 9-16,0 0 9 0,-6 25-4 15,6-25-3-15,0 0-2 0,0 24-4 0,0-24-6 16,0 15 2-16,0-15-11 16,0 0 3-16,0 24 2 0,0-24-4 0,0 0-4 15,0 19 4-15,0-19-11 0,0 0 6 0,0 15-8 0,0-15 4 16,0 0 7-16,0 0 6 16,0 0-4-16,0 0 1 0,2 14-7 15,-2-14-1-15,0 0-3 0,0 0-8 16,0 0 4-16,0 0-7 0,0 0 3 0,0 0-4 0,21-37-4 15,-21 37 6-15,8-18 5 16,-8 18 2-16,9-19 7 0,-9 19 2 0,9-14 5 16,-3 6 1-16,-6 8 4 15,8-14-2-15,-8 14 2 0,0 0-10 0,10-14 1 0,-10 14-3 16,0 0 4-16,14-5 1 0,-14 5 1 0,0 0-4 16,0 0 0-16,0 0-5 15,27 12-4-15,-27-12-4 0,15 11 0 0,-15-11-5 0,15 14-8 16,-9-6-23-16,-6-8-31 15,14 15-46-15,-4-6-58 0,-2-1-58 0,-8-8-78 16,16 11-173-16,-7-7-478 16,-3 3-346-16</inkml:trace>
  <inkml:trace contextRef="#ctx0" brushRef="#br0" timeOffset="75779.47">5854 3538 2685 0,'0'0'-95'0,"0"0"49"0,0 0 13 15,0 0 21-15,0 0 22 0,0 0 14 0,0 0 14 16,0 0 11-16,0 0-2 16,0 0 0-16,0 0-8 0,0 0 5 0,0 0-11 15,0 0 2-15,0 0-1 0,0 0-2 16,0 0-1-16,0 0-4 0,0 0-2 0,0 0-2 16,0 0-3-16,0 0-1 0,0 0 2 0,0 0-7 15,0 0-3-15,0 0-4 16,0 0-8-16,0 0-8 0,0 0-7 0,0 0 2 15,0 0-10-15,24 27 0 0,-24-27 6 16,0 0-2-16,14 9 0 0,-14-9 3 0,0 0-4 16,14 5 10-16,-14-5 1 15,0 0 10-15,14 5 2 0,-14-5-2 0,0 0 3 16,0 0 0-16,0 0-3 0,0 0 6 0,0 0-8 0,23-10 7 16,-23 10-5-16,0 0 8 15,0 0 14-15,0 0 2 0,0 0 2 0,9-14 1 0,-9 14-2 16,0 0-5-16,0 0-1 15,0 0-1-15,0 0-4 0,0 0-3 0,0 0 0 16,0 0 5-16,0 0-4 16,0 0 3-16,0 0-8 0,0 0 3 0,0 0-5 0,0 0 7 15,0 0-1-15,0 0 10 0,0 0 1 0,0 0-3 16,0 0 6-16,0 0 1 16,0 0-3-16,0 0-1 0,0 0-2 0,0 0 3 15,0 0-7-15,0 0 1 0,0 0-2 16,0 0-6-16,0 0 1 0,0 0-6 0,0 0-4 15,0 0-11-15,0 0-9 16,0 0-1-16,0 0-11 0,0 0 1 0,0 0-4 16,0 0 8-16,0 0 6 0,0 0-1 15,0 0 3-15,0 0 8 0,6-11-2 0,-6 11 2 16,0 0 4-16,0 0 5 0,0 0 12 0,0-19 8 16,0 19 5-16,0 0 9 0,0 0 1 15,0 0 0-15,-2-23 3 0,2 23-1 0,0 0 2 16,0 0 8-16,-2-23 1 15,2 23-2-15,0 0 2 0,0 0 0 0,0-22 2 16,0 22 3-16,0 0 6 0,0 0 1 16,-2-18 4-16,2 18 1 0,0 0-7 0,0 0-2 15,0 0-3-15,-4-15-5 16,4 15-2-16,0 0-8 0,0 0-2 0,0 0-5 16,0 0-2-16,0 0-1 0,0 0-1 0,0 0 0 0,0 0-1 15,0 0-4-15,0 0 4 16,0 0-5-16,0 0 2 0,0 0-3 0,0 0-5 15,0 0 3-15,0 0-4 16,-26 34 0-16,26-34 4 0,-4 14-6 0,4-14 2 0,-4 15-2 16,4-15 2-16,-2 17-4 15,2-17-2-15,0 0 4 0,0 23-1 0,0-23-5 16,0 0 5-16,2 19-5 0,-2-19 3 0,0 0-2 0,4 17 2 16,-4-17-5-16,0 0 0 15,6 11-5-15,-6-11-3 0,0 0-3 0,13 8-3 16,-13-8 4-16,0 0-1 15,0 0-1-15,21 0 1 0,-21 0 4 0,0 0 1 0,0 0 3 16,23-9-2-16,-23 9 1 16,16-8 0-16,-16 8 3 0,14-10 2 0,-14 10-3 15,15-11 0-15,-15 11 0 16,11-11 1-16,-3 3 6 0,-8 8-3 0,11-13 0 0,-11 13 2 16,10-15 4-16,-10 15-1 0,8-14 3 0,-8 14-2 15,0 0-6-15,10-15-1 16,-10 15-2-16,0 0-2 0,6-11 2 0,-6 11-5 15,0 0-2-15,0 0 3 0,0 0 0 16,0 0 0-16,0 0 0 0,0 0 3 0,0 0 0 16,0 0 0-16,0 0-1 15,0 0 1-15,-16 45 1 0,16-45 1 0,0 0-2 16,-2 21 3-16,2-21 4 0,0 0-7 0,4 23 2 0,-4-23-3 16,8 15 2-16,-8-15-1 15,10 13 3-15,-10-13-3 0,12 10-1 0,-12-10 3 16,16 9-3-16,-16-9 4 15,14 4 1-15,-14-4 5 0,0 0 4 0,21 3 4 0,-21-3 6 16,0 0 5 0,0 0-3-16,20-10-2 0,-20 10-2 0,0 0-5 0,10-17-7 15,-10 17-15-15,6-12-23 16,-6 12-33-16,0 0-46 0,4-17-58 0,-4 17-62 0,0-10-61 16,0 10-116-16,0 0-142 0,0 0-407 0,0 0-383 15</inkml:trace>
  <inkml:trace contextRef="#ctx0" brushRef="#br0" timeOffset="76379.66">6431 3614 2791 0,'0'0'-123'0,"0"0"23"15,0 0 16-15,0 0 32 0,0 0 22 0,0 0 33 0,0 0 24 16,0 0 8-16,-20-40 10 16,20 40 5-16,0 0 5 0,-16-9-1 0,16 9 5 15,-16-5-2-15,16 5 1 0,0 0 2 0,0 0-3 16,0 0 0-16,-29 6-4 0,29-6-1 16,0 0-1-16,-19 13-6 0,19-13-2 0,-9 12 0 15,9-12-5-15,-8 14 0 16,8-14-4-16,0 0 4 0,-4 18-3 0,4-18 2 15,0 0-1-15,2 19-5 16,-2-19-4-16,0 0-1 0,0 0-4 0,12 15-1 0,-12-15-4 16,0 0 2-16,15 6-12 15,-15-6 1-15,0 0-5 0,0 0-5 0,26-3-3 16,-26 3 1-16,0 0-2 0,23-12-2 0,-23 12 1 0,15-11-1 16,-9 3-1-16,-6 8 4 15,17-17-3-15,-10 6 0 0,-7 11 1 0,12-23-2 16,-6 10 1-16,-1-1 0 15,-1 1-1-15,0-2 4 0,-4 15 1 0,4-32 5 0,-4 14 5 16,0 2-1 0,0 16 6-16,-2-34 2 0,0 17 3 0,0 0 0 0,0 0 6 15,2 17 6-15,-6-33 7 0,3 21 1 0,3 12 4 16,-4-24-3-16,4 24-5 0,-4-19-1 16,4 19-8-16,-4-13-1 0,4 13 2 0,0 0 4 15,0 0 5-15,0 0 6 16,0 0-1-16,0 0 4 0,0 0 2 0,0 0-3 15,0 0-3-15,-15 42-2 16,15-42-4-16,0 30-3 0,0-13-9 0,2 2-16 0,-2 0-38 16,2 0-58-16,3 5-75 15,-3-3-111-15,0-2-237 0,0 2-111 0,-2-3-214 16,0 3-175-16</inkml:trace>
  <inkml:trace contextRef="#ctx0" brushRef="#br0" timeOffset="84589.71">5058 4486 2305 0,'0'0'-143'0,"0"0"36"0,0 0 29 16,0 0 22-16,0 0 30 0,0 0 18 0,0 0 16 15,0 0 29-15,-2-19 10 16,2 19 8-16,0 0 10 0,0 0 0 0,0 0 0 0,0 0 1 16,0 0-13-16,0 0 5 15,0 0-1-15,0 0-2 0,0 0 5 0,2-19 5 16,-2 19 6-16,0 0 9 0,0 0-9 0,0 0 6 16,0 0-5-16,0 0-3 15,0 0-2-15,0 0-1 0,4-15-3 0,-4 15-1 0,0 0 1 16,0 0 1-16,0 0-3 15,0 0-1-15,0 0 1 0,0 0 0 0,0 0 0 16,0 0 3-16,0 0-3 16,0 0-6-16,0 0 6 0,0 0 0 0,0 0 8 0,0 0-1 15,0 0 5-15,0 0-5 16,0 0-2-16,0 0-8 0,0 0-7 0,-31 34 2 16,31-34-8-16,-8 15-8 0,8-15 3 0,-11 16-5 0,11-16-7 15,-9 17-16 1,9-17-20-16,-8 16-40 0,8-16-40 0,-6 16-48 0,6-16-51 15,-4 22-49-15,4-22-39 16,-2 20-66-16,2-20-104 0,2 21-469 0,-4-10-307 16</inkml:trace>
  <inkml:trace contextRef="#ctx0" brushRef="#br0" timeOffset="85759.56">4682 4507 2612 0,'0'0'-145'16,"-6"12"25"-16,6-12 15 0,0 0 16 0,0 0 15 15,0 0 17-15,0 0 18 16,0 0 22-16,0 0 10 0,0 0 14 0,0 0 15 0,0 0 2 16,0 0 11-16,0 0-3 15,0 0 10-15,0 0-1 0,0 0 2 0,0 0 2 16,0 0 0-16,0 0 4 0,0 0 4 0,0 0-7 16,0 0 8-16,0 0-4 0,0 0 0 15,0 0-2-15,0 0-7 0,2-53-1 0,-2 53-7 16,0 0 1-16,2-29 5 15,-2 29-5-15,0-23-8 0,0 23-3 0,0-25 6 16,0 25-4-16,2-24-1 0,-2 10 2 16,0 14 2-16,0-23-4 0,0 23 1 0,4-22-6 15,-4 22 1-15,2-21 5 16,-2 21-3-16,2-19 1 0,-2 19 0 0,4-16 2 16,-4 16 1-16,2-16-3 0,-2 16 1 0,0 0 3 0,5-14-4 15,-5 14 5-15,0 0-4 16,6-14-4-16,-6 14 0 0,0 0 1 0,0 0-9 15,15-9 3-15,-15 9 1 16,0 0-7-16,0 0 0 0,23 1 3 0,-23-1-7 16,0 0 2-16,0 0-1 0,26 12-2 15,-26-12 1-15,10 10 0 0,-10-10 1 0,6 11-8 16,-6-11 1-16,7 11 4 0,-7-11-1 0,2 17 0 16,-2-17 0-16,0 0 2 0,-2 22-4 15,2-22 0-15,-7 17 0 0,7-17 1 0,-8 16 2 16,8-16 0-16,-10 14-3 15,10-14 0-15,-10 14 0 0,10-14 3 0,-12 11-3 16,12-11 2-16,-12 12 0 16,12-12 2-16,-11 7-2 0,11-7-2 0,0 0 1 0,-17 6-4 15,17-6 7-15,0 0-1 0,0 0-2 0,0 0 2 16,-21-2-5-16,21 2 4 16,0 0-2-16,0 0 1 0,0 0-1 0,0 0 1 0,0 0 2 15,0 0 1-15,-6-21-3 16,6 21 4-16,0 0-1 0,0 0-1 0,0 0-1 15,0 0 2-15,0 0 2 16,0 0 0-16,21-21-1 0,-21 21-3 0,0 0 3 16,0 0-2-16,0 0 1 0,19-3-2 15,-19 3 4-15,0 0-1 0,0 0-5 0,0 0 0 16,0 0 0-16,0 0 1 0,31 12 2 0,-31-12-1 16,10 8-2-16,-10-8 4 15,0 0-5-15,14 14-1 0,-14-14 8 0,6 11-3 0,-6-11 4 16,6 11 9-16,-6-11 9 15,3 15 1-15,-3-15 2 0,0 0 0 0,-3 22-5 16,3-22 1-16,0 0-5 16,-6 21-1-16,6-21-7 0,-10 11-12 0,10-11-27 0,-12 10-35 15,12-10-47-15,-18 7-53 0,18-7-59 0,-17 6-110 16,7-4-587-16,10-2-317 16</inkml:trace>
  <inkml:trace contextRef="#ctx0" brushRef="#br0" timeOffset="127189.06">19357 5479 776 0,'0'-19'239'0,"0"19"-99"0,0 0-36 16,0 0-29-16,-3-22-12 0,3 22 4 15,0 0 1-15,0 0 15 0,0 0 20 0,-2-17 12 16,2 17 18-16,0 0 7 15,0 0-9-15,0 0-1 0,0 0-12 0,0 0-1 16,0 0-12-16,0 0-6 16,0 0-11-16,-2-19-13 0,2 19-9 0,0 0-1 0,0 0-4 15,0 0-3-15,0 0-1 0,0 0-1 0,0 0-4 16,0 0 6-16,0 0-4 16,-44 27-3-16,36-19-1 0,-2 4-1 0,10-12-4 0,-18 22 0 15,11-10-5-15,-3 4-1 16,1-4-2-16,3 4-7 0,-3-3 2 15,5 2-5-15,-2 0 0 0,6-15-3 16,-6 29-1-16,4-15-2 0,2-14 2 0,2 22-7 0,-2-22 1 16,8 19 0-16,-2-9-1 15,-6-10-1-15,17 15-6 0,-6-8-1 0,-11-7 3 16,19 9-9-16,-19-9 4 0,22 4-2 0,-22-4-2 16,16 1-1-16,-16-1 1 0,0 0-2 15,24-8 0-15,-24 8-2 0,10-10 4 0,-10 10-6 16,0 0 3-16,8-16-2 15,-8 16-3-15,0 0 2 0,3-17-1 0,-3 17-2 16,0 0 3-16,0 0 0 0,0 0 0 16,0 0 0-16,0 0 0 0,0 0 4 0,0 0-1 15,0 0-1-15,0 0 1 0,0 0-1 0,0 0 0 16,0 0 3-16,0 0-3 16,0 0 1-16,0 0 3 0,0 0-4 0,0 0 2 0,0 0 0 15,0 0-3-15,27 7 3 16,-27-7 0-16,19-2 0 0,-19 2 4 0,20-5 1 15,-20 5 9-15,20-10 9 16,-9 6 14-16,-11 4 8 0,17-17 2 0,-8 8 2 0,-1-5 7 16,-2 2-3-16,-2-2 0 15,-4 14 0-15,8-29-9 0,-6 14-1 0,4 0-7 16,-4 0-2-16,-2 15-7 0,4-27 0 0,-2 15-6 0,-2 12-7 16,2-21-10-16,-2 21-21 15,2-19-39-15,-2 19-46 0,4-14-59 0,-4 14-59 16,2-9-48-16,-2 9-95 15,0 0-142-15,6-10-436 0,-6 10-359 0</inkml:trace>
  <inkml:trace contextRef="#ctx0" brushRef="#br0" timeOffset="127649.35">19708 5510 2711 0,'0'0'-139'16,"0"0"22"-16,0 0 16 0,4 24 9 15,-4-24 11-15,0 0 12 0,-2 23 15 0,2-23 29 16,-2 19-2-16,2-19 14 0,-4 21 30 0,4-21 9 0,-4 23 3 16,4-23-15-16,-2 19 10 15,2-19 9-15,-2 18-11 0,2-18 1 0,-3 16 4 16,3-16-9-16,0 0 15 15,-2 19 16-15,2-19 14 0,0 0 6 0,0 0-4 0,0 0 7 16,0 0-3 0,0 0 2-16,0 0 2 0,0 0 0 0,0 0-1 0,0 0-1 15,0 0-4-15,0 0 3 0,0 0 2 0,29-45 4 16,-20 35 3-16,0-2-3 16,-1 1-5-16,0-1 4 0,1 3-1 0,-9 9-5 0,13-15-2 15,-5 7-4-15,-8 8-8 16,13-7 7-16,-13 7-3 0,0 0-1 0,0 0 0 15,0 0-3-15,0 0-5 0,30 11-6 16,-30-11-2-16,8 14-6 0,-8-14-4 0,6 14 0 16,-6-14-6-16,4 19-10 15,-4-19-21-15,5 16-47 0,-5-16-69 0,4 17-81 16,-4-11-96-16,0-6-198 0,2 13-100 0,-2-13-239 0,0 0-172 16</inkml:trace>
  <inkml:trace contextRef="#ctx0" brushRef="#br0" timeOffset="132199.14">18815 7241 2469 0,'0'0'-58'0,"0"0"9"0,0 0 15 16,0 0 14-16,0 0 17 16,0 0 33-16,0 0 17 0,0 0 23 0,0 0 19 0,0 0 13 15,0 0 6-15,0 0 3 0,33-35 0 0,-24 28-2 16,2-6-4-16,-1 4-1 16,0-3-8-16,2-2-7 0,0 0-10 0,0 0-7 15,1-1-8-15,0 0-3 0,0 0 1 16,-1 0 1-16,-1 3 0 0,0 1 2 0,-3-1-2 15,-8 12-3-15,15-17-6 16,-8 9-11-16,-7 8-3 0,0 0-4 0,12-11-7 16,-12 11 1-16,0 0-4 0,0 0-3 15,0 0-3-15,0 0 0 0,4 33-3 0,-4-33 0 16,-2 25-4-16,2-25 0 0,-2 29-1 0,0-11-1 16,2-18-5-16,0 32-11 15,0-16-16-15,0-16-25 0,-2 29-34 0,2-15-34 0,2 1-41 16,-2-15-32-16,2 28-32 15,-2-28-50-15,0 23-109 0,0-16-549 0,0-7-332 16</inkml:trace>
  <inkml:trace contextRef="#ctx0" brushRef="#br0" timeOffset="132979.39">18984 7129 2752 0,'0'0'-103'0,"0"0"13"0,7-14 4 16,-7 14 9-16,0 0 8 0,0 0 24 0,0 0 28 16,0 0 20-16,0 0 33 15,0 0 4-15,0 0 21 0,0 0-2 0,0 0 6 0,0 0-1 16,-5 50-5-16,3-31-4 15,0 0-3-15,-1 6-7 0,1 4-6 0,0 0-1 16,2 0-5-16,-4 3-2 16,2 6-3-16,-2 1 2 0,2 1-7 0,-2 2-5 0,2 2 3 15,-3 1-3-15,5 0-4 0,-4 7 0 0,2-2-8 16,-2 3 2-16,-1-1-7 16,1 0-6-16,-2 1 2 0,-1 1 2 0,1-3-1 15,0 1-2-15,0-1 3 0,0-1-12 16,0 1 6-16,2 1-12 0,2-4 2 0,0-3-6 15,0 0 4-15,0 7 19 16,0 1 1-16,2-6 2 0,-2 5 1 0,2 0 0 16,-4 1 3-16,2-1 0 0,0-1 7 15,0-5 2-15,-1 0 3 0,3 7 5 0,-2-7-3 16,2 0-5-16,-2-1 9 0,2 1-5 0,0-2 4 16,-2-1-4-16,4 1 0 15,-2-1 3-15,0-1-1 0,0-1 4 0,0-3 2 16,2 2 6-16,-2-5-2 0,0-1 0 15,-2 4-7-15,2-6 1 0,2 0-2 0,-2 3-3 16,0-3-4-16,-2 3 1 16,2-1-1-16,0 4 0 0,-2 0-3 0,2-4-2 0,0-1-3 15,0 1 3-15,-2 5-2 16,2-7-4-16,-2 6 3 0,-1-6 3 0,3 2 3 16,0-3 8-16,0 3 5 0,0-3 4 0,0 1 0 0,-2-2 3 15,0 2-6-15,2-3 4 16,-2 2-1-16,0 1-2 0,0-2 1 0,0 3-1 15,-3-2-2-15,3 3 1 16,-4 0-2-16,2 1-3 0,0-2 4 0,0 0 1 0,0-2-2 16,-2 3 3-16,2 0-4 15,0 2 6-15,0-5 1 0,2 2 4 0,-2-3-3 16,2 6 4-16,0-4 3 0,2 3 1 16,-2-3 3-16,2 3 2 0,2-3 4 0,-2 8 0 15,2-2-6-15,0-2 0 0,0 2-7 0,2 0 0 16,-2-7-6-16,0 0-11 15,2 1-8-15,-2-4-17 0,0-1-27 16,-2 0-45-16,0-6-52 0,3-2-74 16,-6-2-84-16,-1-2-183 0,0-4-126 0,4-11-365 0,-14 16-395 15</inkml:trace>
  <inkml:trace contextRef="#ctx0" brushRef="#br0" timeOffset="134159.6">16293 9776 2848 0,'20'-2'-111'0,"0"2"16"0,0-2 13 0,1 1 12 0,-21 1 6 16,40-3 20-16,-16 3 24 15,-4 0 9-15,2-1 21 0,1 1 8 0,1 0 6 16,-2 0 1-16,4 0 8 0,-1 0 5 0,1 0 4 16,4 0 7-16,-3 1 7 0,5-1 11 15,-2 0-11-15,-1 3 10 0,3-3 8 0,0 0-4 16,0 1-8-16,1 1-5 15,-1 0-5-15,0 0-4 0,2-1-7 0,-1 3-1 16,1-2-6-16,0 0 0 0,0 1 1 16,0-2 1-16,0 1 0 0,2 2-3 0,4-2-3 15,0 2-4-15,1-3 1 0,-1 4-3 0,2-4 0 16,1 1-3-16,-2 0 2 16,-1-2 9-16,3 4 5 0,-1-3 9 0,1 2 7 0,-1-2 1 15,0 2-3-15,1-2-1 16,-3 3-4-16,0 0-6 0,5-2-2 0,-3 0-4 15,0 1-3-15,3 0-6 16,-5 0-1-16,3 1 1 0,-1 0-7 0,-2-2-3 0,3 1 0 16,-1 0-2-16,0 0 0 15,1-1-3-15,-2 0 2 0,2 0-4 0,-1 2 0 16,0-3 0-16,3-1-3 0,-3 3 2 0,0-2-3 0,3 2 0 16,-5-3 3-16,3 1-5 15,-5-1 3-15,4 0-3 16,-4 2 0-16,-1-4 1 0,1 2-1 0,-3 0 0 15,3 0 1-15,5-1-2 0,-3-2 0 0,2 3-1 0,1-1-2 16,-1-2 2-16,0 2 0 16,1-2 1-16,-1 3-1 0,1-1-1 0,-1-1 1 15,0 0 0-15,-1 0 1 0,-3 0-2 0,-3 1 1 16,1 1 0-16,0-3 3 0,3 3-6 16,-3-2 1-16,6 2 2 0,1-1 2 0,-1-1-6 15,-5 2 6-15,5-2 5 16,1 2 8-16,1 0 4 0,-1 2 7 0,-1-2 5 15,3 0 1-15,-3 0 0 0,0 2 1 16,1-2 1-16,-1 1-5 0,0-1-4 0,-3 0 2 16,-1-1-4-16,-2 1 0 15,-3 0-6-15,1 0 5 0,-2-2 0 0,-4 2-21 0,-3-2-19 16,-1 0-32-16,-4 0-58 0,0 2-67 0,-3-2-83 16,-17 2-189-16,18-3-165 15,-18 3-341-15,0 0-380 0</inkml:trace>
  <inkml:trace contextRef="#ctx0" brushRef="#br0" timeOffset="137014.29">18070 8532 2781 0,'10'-5'-111'0,"2"0"25"0,-12 5 1 0,26-12 12 0,-11 8 18 16,0-1-1-16,2 0 14 0,-1 1 12 0,2-2 9 16,-2 1 19-16,-16 5 5 0,35-10 10 15,-19 4 16-15,4 1-1 0,-2-1-3 16,0-1 5-16,1 2 9 0,-1 1-7 15,2-2 1-15,-2 1 0 0,2 1-12 0,-1 0 3 16,2-1 2-16,0 3-10 0,1-2 6 16,0 2-7-16,0-1 8 0,1 3-4 0,1 0 6 15,0-3-5-15,2 3 1 16,-1 0-6-16,3 0-4 0,2 3 1 0,-3-3 4 16,3 0-6-16,0 3 8 0,-1-1-5 0,1 0-8 0,-2 0 8 15,1 0 9-15,-2 1 4 16,1-1 4-16,-1 2-2 0,1 0 1 0,-3 1 2 15,1-1-4-15,-1 2 1 16,0-2-1-16,1 4-8 0,-1-4 8 0,1 3-9 0,-1-1-2 16,1 1 2-16,-4 1-1 15,2-1 1-15,2 1 10 0,-1 0 6 0,-2 0 10 16,2-1 3-16,1 2 4 0,-3 1 0 0,3 0 3 0,0-2-4 16,-4 2 0-16,2 2-3 15,-1-2-6-15,-1 1-4 0,2 2-7 0,-2-1-1 16,1 1-4-16,-2 0-1 15,0 1-4-15,1-1-1 16,-1 0-4-16,0 1 1 0,-2-1 0 0,-1 3 1 0,2-1-7 16,-1 0-1-16,0 0 1 0,-2 1-1 0,0 0 2 15,0 2 7-15,-1-1 4 0,0 0 4 0,-2 0 0 16,1 2 0-16,0-1-2 16,0 0-1-16,-3 1-5 0,4 1-1 0,-4-1-1 0,1 2 1 15,-1 0-3-15,1 0-1 16,0 0-3-16,-3-1 1 0,4 3 1 0,-4 0 0 15,0 1 0-15,1-1 2 0,0 2 0 16,-1 1 0-16,1-2-2 0,1 4 1 0,-1-1-5 16,0-2 5-16,-1 0-3 15,-2 1 1-15,3 0-1 0,-2-4 2 0,-1 3 1 16,1-2 0-16,-1 2 0 0,0-1-3 0,-4-1 0 0,6 0 0 16,-4-2-2-16,0 4 1 15,-2-3-3-15,2 1 1 0,-2 1-2 16,3-4 1-16,-2 3-2 0,-1 2 0 15,-2-6-1-15,2 2 3 0,-2 0-3 0,-2 0 1 0,2 0-2 16,-2 2 5-16,-2 2-4 16,0-4 3-16,0 5-3 0,0-1-1 0,0 0 0 15,-2-1 1-15,-1 1-2 0,0-2 1 0,-1 2-1 0,0-2 1 16,0-1-2-16,2 4 2 16,-5-2-1-16,2-1 2 0,-1-1-3 0,2 2 0 15,-3-1-1-15,1-1 2 16,0-1-1-16,-3 2 2 0,2-1-2 0,1 0 2 0,-2-3-1 15,-4 2 1-15,4 0-4 16,-2-2 3-16,-1 2-2 0,0-2 3 0,0-2-1 16,-1 2 0-16,0-1-1 15,0-1 0-15,-1-1-2 0,0 2 2 0,0-3-1 0,-1 2 3 16,0-1-1-16,2-1 0 0,-3 0-2 0,2-1 4 16,-2 2-4-16,1 0 4 15,0-1-5-15,0 0 2 0,0 0 0 0,2 1 4 0,-5-1-3 16,2-2 0-16,0 1-1 15,-3-1 1-15,2 0 0 0,1-2 1 16,-4 1-3-16,4 0 2 0,-3-2-2 16,4 1 3-16,-3-2-2 0,2-1-1 0,-2 1 2 0,2-1-1 15,0-1 0-15,1 1 2 0,-2 0-4 0,1-2 4 16,-4 3-1-16,2-2 1 16,3-1 0-16,-6 4-1 0,3-2 0 0,0-1 0 15,0 1-2-15,-1-1 1 0,2 1 0 16,-4 1-2-16,1-1-2 0,2 0-2 0,0-1-3 15,3-1 4-15,-4 2-3 16,1-4 2-16,-2 6 1 0,0-3 1 0,1-2 0 16,0 1 2-16,0 0-3 0,-1-2 1 15,1 2 3-15,-2-3 0 0,1 1-1 0,0 1 0 16,0 0-2-16,-1-2 4 0,-1 1-2 0,2 0-7 16,0-2-5-16,-1-1-6 15,0 1-10-15,0 2-1 0,1-2 0 16,0-2-1-16,0 2 5 0,-1 0 3 0,2-2 3 15,-2 2 3-15,1-2 1 0,2 0 3 0,-2 1-2 16,-1-1 7-16,4 3 0 16,18-3 3-16,-39 0 1 0,19 0 0 0,0 0 4 0,20 0 2 15,-36 0 2-15,17 0-1 0,0 0 5 0,19 0 1 16,-36 0-1-16,17-3 0 16,0 3-2-16,19 0 0 0,-36-3-2 15,19 1 7-15,-2-2-1 0,0 3 4 0,0-2 4 16,19 3 4-16,-37-3 1 0,19-1 3 0,1 2-6 15,-4-2-3-15,21 4-1 16,-37-6 2-16,21 2-4 0,-1-1-1 0,0 1-1 0,-2-2-4 16,2-1 0-16,0 1-2 15,1-2 2-15,-2 1-2 0,1-1 2 0,-2-2-3 16,0 1-1-16,-1 0 0 0,0-3-2 0,3 3 4 0,0-3-5 16,-2 1 4-16,3 0-3 15,-4-1 3-15,3-2-4 0,0 3 3 0,0 0-3 16,1-3 5-16,0 5-3 15,2-5 0-15,-1 4 0 0,-2-2 8 0,4-1-3 0,1 3 1 16,-4-2-1-16,4 1-1 16,0 0-2-16,-2-3 0 0,2-1-2 0,-3 1 0 15,5-3-3-15,-5 2 2 0,2 0 1 0,3-2-5 16,-4 0 3-16,4 1 0 0,-2-1-1 16,1 0-1-16,0-1 2 0,1 2 1 0,-1 0-3 15,3 1 4-15,-1 0-2 16,2-2 0-16,1 2 1 0,0-2 4 0,0-1-4 15,2 1 1-15,0-1 1 0,-1-1 2 16,1 1 1-16,-1-1 0 0,1-2-2 16,2 0 3-16,-2-2-3 0,0-2 3 15,0 0-5-15,1 2 3 0,-1-3-3 0,0 1 1 16,0 2 0-16,2 3 0 0,-2-2-3 0,1 3 3 0,-1 0 1 16,2-2 3-16,-3 3 0 15,3 0 2-15,0-1 2 0,0 2-2 16,0-2 4-16,0 2 0 0,2 17-3 15,0-34 0-15,-2 19-1 0,2 15 1 0,0-36-4 0,0 20 0 16,0-2-1-16,0 18-4 16,2-34 0-16,-4 17 0 0,2 0-1 0,0-2 3 15,0 19-2-15,-2-36-1 0,2 19 0 0,-2-1-1 0,0 0 0 16,2 18-1-16,-2-39 2 16,0 23 0-16,2-4-1 0,0 3 4 0,0 17-4 15,2-36 2-15,0 19-1 16,0 0 4-16,0 0-3 0,-2 17 2 0,4-33 0 0,0 19 0 15,-2-4-1-15,2 2 2 16,1 1-3-16,-1-2 3 0,-4 17-2 0,7-30-4 16,-1 13 4-16,-4 3-1 15,2-3-2-15,3 2 1 0,-3 0-2 0,2-1 3 0,-2 3 1 16,2-2-1-16,-1-1 1 0,0 1-2 0,1 2 0 16,0-2 2-16,-2-1-2 15,2 3 2-15,0-2-1 0,1 0 4 0,-2-1-5 0,1 1 3 16,-2 0-4-16,0-2 4 15,0 2 0-15,1-1 0 0,-1 2-1 0,0 0-1 16,2 0 0-16,-6 14 3 16,7-28 0-16,-1 16-1 0,-6 12 1 0,11-24-1 0,-5 12 2 15,-6 12-2-15,10-19 0 0,-3 8 0 0,-7 11-1 16,13-19 0-16,-7 10 0 16,-6 9-1-16,11-16 0 0,-5 6 0 15,-6 10-2-15,11-15 0 0,-11 15 2 0,13-17 0 16,-7 9-1-16,-6 8 2 0,12-15-3 0,-6 8 3 15,-6 7-1-15,16-15 0 16,-8 8-2-16,-8 7 2 0,15-11-1 0,-15 11 0 16,15-11-1-16,-5 5 0 0,-10 6 2 15,17-12 0-15,-17 12 0 0,17-8-3 0,-6 0 3 16,-11 8-1-16,21-12 0 0,-12 6 2 0,-9 6-4 16,18-9 4-16,-18 9 0 0,17-12 3 15,-6 8-2-15,-11 4 1 0,19-10 0 16,-19 10-2-16,22-7 1 0,-10 3 6 15,-12 4-8-15,27-8 0 0,-12 7-8 0,0-3-8 0,1 0-13 16,-16 4-11-16,32-5-5 16,-16 1-9-16,-2-2-15 0,-14 6-12 0,27-7-28 15,-11 1-39-15,-2 2-56 0,2-3-64 0,-16 7-170 16,23-12-165-16,-13 4-277 0,-2 0-246 16</inkml:trace>
  <inkml:trace contextRef="#ctx0" brushRef="#br0" timeOffset="138589.53">18904 9877 2494 0,'0'0'-127'0,"0"0"25"15,0 0 9-15,0 0 12 16,0 0-7-16,0 0 1 0,0 0-6 0,0 0 2 15,0 0 3-15,0 0 13 16,0 0 7-16,18 0 14 0,-18 0 8 0,0 0 10 0,0 0 12 16,0 0 0-16,0 0 1 15,0 0 4-15,0 0-2 0,13 9-7 0,-13-9 2 16,0 0 2-16,0 0-3 0,0 0 6 0,7 11 2 0,-7-11 6 16,0 0-3-16,0 0 20 15,0 0 10-15,0 0 9 0,0 0 11 16,0 0 9-16,0 0-1 0,0 0 9 15,8 12-3-15,-8-12 2 0,0 0-11 0,0 0 4 0,0 0-11 16,0 0-3-16,0 0 4 16,0 0 1-16,0 0 4 0,11 8 5 0,-11-8 10 15,0 0 5-15,0 0 15 0,0 0 16 0,0 0 19 16,0 0 18-16,0 0 11 16,0 0 3-16,0 0 11 0,0 0 1 0,0 0 0 0,0 0-12 15,0 0-16-15,0 0-5 16,0 0-6-16,0 0-3 0,0 0-9 0,0 0-9 15,0 0-13-15,0 0-8 0,-47-21-10 16,47 21-3-16,-14-11-9 0,14 11-10 0,-24-14-4 16,14 7-7-16,-3-1-2 15,0 0-1-15,-2 0-9 0,1 1-3 16,0-3-4-16,-2 3-1 0,3-2-5 0,-4-1-4 0,2 0-4 16,1 1-2-16,-2-2 0 0,4 1-1 15,-2-4-1-15,-2 3 4 0,4 0-2 0,-3-3 0 16,2 1 4-16,0-3-3 15,-1 2 2-15,0 0-1 0,0-3-1 0,2 2 4 0,-1 0-2 16,2-3 2-16,-4 4-3 16,3-2 3-16,-2 1-1 0,0 1 1 0,2-2-5 15,-4 3 5-15,4-2 0 0,-3 2-2 0,0-1 0 0,2 1-2 16,1 2 1-16,-1-1 3 16,0 1-2-16,1 0-1 0,-1-1 0 0,0 1 1 15,0 0-2-15,1-1-10 16,0 0-5-16,-4 1-1 0,4 0-3 0,-1 0 0 0,0-3 1 15,0 0 3-15,-1 3 3 16,4-1 2-16,-4 2 10 0,4-4-3 0,-3 2 0 16,2 1 2-16,1 0 1 15,-3-1 6-15,1 1-4 0,1 0 0 0,-2-1 0 16,3 0 3-16,0-1-2 0,-4 2 2 0,2-1-3 0,1 0 1 16,-4-1-1-16,0 0 0 15,3 2 7-15,0-1-11 0,-4 1 6 16,2-1-1-16,-1 1-1 0,0-3 2 15,0 3 12-15,-1-1-1 0,0-4 2 0,2 3-10 0,-4-1 3 16,4 1 1-16,-3 1-2 16,2-1 2-16,-2 0-5 0,5 3 5 0,-2-2-2 15,4 3 4-15,0-1-1 0,-1 0 3 0,0 2-3 0,11 8-2 16,-17-15 2-16,17 15 0 16,-14-14-1-16,14 14 1 0,-14-11-3 0,14 11 2 15,-12-11 1-15,12 11 0 16,-8-9-1-16,8 9-5 0,0 0-11 0,-13-9-18 0,13 9-33 15,0 0-45-15,0 0-57 16,-8-6-57-16,8 6-137 0,0 0-550 0,0 0-299 16</inkml:trace>
  <inkml:trace contextRef="#ctx0" brushRef="#br0" timeOffset="139279.35">18195 8974 2654 0,'0'0'-80'16,"6"-16"21"-16,-6 16 7 15,0 0 15-15,0 0-9 0,0 0 5 16,0 0 7-16,0 0 20 0,0 0 34 15,0 0 5-15,0 0 13 0,0 0-3 0,0 0 11 0,0 0-2 16,0 0-2-16,0 0-2 16,0 0 0-16,0 0 0 0,-16 46 1 0,16-46-7 15,6 23 8-15,-6-23-10 0,8 23 3 0,-2-12-6 0,0 1 3 16,3-3-6-16,-9-9 1 16,12 18-6-16,-5-11-5 0,-7-7 4 0,13 10-3 15,-13-10-9-15,0 0-1 16,16 5-4-16,-16-5 5 0,0 0-2 0,0 0 1 0,0 0 4 15,18-22 9-15,-18 22 10 16,0 0 16-16,-2-22 5 0,2 22 6 0,0 0 3 16,0 0-7-16,-10-24-3 15,10 24-11-15,0 0 2 0,0 0-5 0,-8-13-2 16,8 13-4-16,0 0-2 0,0 0-5 0,0 0-4 0,0 0-2 16,0 0-9-16,0 0-2 15,0 0-19-15,0 0-6 0,0 0-4 0,18 43-4 0,-18-43-2 16,16 7 2-16,-16-7-2 15,17 6 1-15,-17-6 4 0,0 0 3 0,26-1 1 16,-26 1 8-16,0 0 0 16,20-12 9-16,-20 12 6 0,14-15 8 0,-10 6 5 0,-4 9-2 15,6-19 9-15,-6 19-9 0,4-19-14 0,-4 19-36 16,2-19-43-16,-2 19-48 16,0-18-51-16,0 18-100 0,0-14-587 0,0 14-219 0</inkml:trace>
  <inkml:trace contextRef="#ctx0" brushRef="#br0" timeOffset="139679.51">18476 9091 2530 0,'0'0'-96'16,"0"0"6"-16,-6 26 14 0,6-26 22 15,0 0 20-15,0 0 27 0,-4 22 15 0,4-22 5 16,-2 14 12-16,2-14-1 0,-3 18 11 16,3-18-2-16,0 19 6 0,0-19-4 0,0 0 9 15,3 24-9-15,-3-24 3 0,0 13 4 0,0-13 7 16,0 0 13-16,0 0 7 16,2 18-16-16,-2-18 0 0,0 0-9 0,0 0-3 0,0 0-4 15,0 0 11-15,0 0 16 16,0 0 14-16,34-30 12 0,-34 30 10 0,12-16 6 15,-6 8 1-15,-6 8 0 0,13-15-6 16,-5 7-2-16,-8 8-7 0,13-10-4 0,-13 10 2 16,15-7-1-16,-15 7-7 15,0 0-2-15,20 0-5 0,-20 0-11 0,0 0-2 16,18 13-9-16,-18-13-8 0,13 14-5 0,-7-7-21 16,-6-7-35-16,11 18-50 0,-7-9-74 15,2 1-87-15,-4-1-129 0,-2-9-226 0,5 15 2 16,-5-15-268-16,0 0-190 15</inkml:trace>
  <inkml:trace contextRef="#ctx0" brushRef="#br0" timeOffset="143719.26">18563 8343 2419 0,'0'0'-118'0,"0"0"22"15,0 0 8-15,4-15 21 0,-4 15 13 0,0 0 14 16,0 0 14-16,0 0 17 0,0 0 2 16,2-15 14-16,-2 15 4 0,0 0 8 15,0 0 13-15,0 0-3 0,0 0 12 0,0 0 9 0,0 0 0 16,0 0 12-16,8-14 11 16,-8 14 4-16,0 0 8 0,0 0 1 0,0 0 14 0,0 0 9 15,0 0-1-15,0 0 4 16,0 0-2-16,0 0-2 0,0 0-8 0,0 0-1 15,0 0-10-15,0 0 2 16,-10 50-1-16,10-50-7 0,-6 16-3 0,6-16-2 0,-7 23-6 16,3-11-5-16,0 2-5 15,4-14-6-15,-9 22-7 0,7-11 2 0,2-11-11 16,-8 24-6-16,3-13-5 0,5-11 0 0,-6 17-2 0,6-17-10 16,-2 18-7-16,2-18-7 15,0 0-11-15,-6 19-12 0,6-19-16 0,0 0-17 16,-2 15-21-16,2-15-29 15,0 0-32-15,0 0-40 0,0 0-32 0,0 0-26 0,4 16-62 16,-4-16-641-16,0 0-350 16</inkml:trace>
  <inkml:trace contextRef="#ctx0" brushRef="#br0" timeOffset="144359.24">18474 8375 2671 0,'0'0'-156'0,"-13"-10"26"0,13 10 27 15,0 0 24-15,0 0 16 16,0 0 18-16,0 0 21 0,0 0 8 0,0 0 19 16,-11-8 2-16,11 8 19 0,0 0 1 0,0 0 17 0,0 0 19 15,0 0 15-15,0 0 17 16,0 0 10-16,0 0 4 0,0 0 10 0,0 0-2 15,0 0 5-15,0 0 3 16,0 0-5-16,0 0 0 0,0 0-12 0,0 0-8 0,0 0-7 16,-14-8-11-16,14 8-10 15,0 0-4-15,0 0-9 0,0 0-6 0,0 0-4 16,0 0-6-16,0 0-2 0,0 0-5 0,0 0-3 16,0 0 2-16,0 0-7 0,0 0-1 15,0 0 1-15,0 0 0 0,-19-4 1 0,19 4 4 16,0 0 5-16,0 0 4 15,0 0 5-15,0 0 0 0,0 0 4 0,0 0 3 16,0 0 0-16,0 0 2 0,0 0 4 16,0 0 12-16,0 0 8 0,0 0-2 0,0 0 5 15,0 0-6-15,0 0-23 0,0 0 6 16,0 0 0-16,0 0 10 0,0 0 2 16,0 0 2-16,0 0-7 0,0 0-8 0,31 28-1 15,-31-28-8-15,18 18-3 0,-8-9-7 16,2 1-4-16,0-1-11 0,0 3-21 0,3-3-23 15,-3 2-31-15,1 1-27 16,-2-2-42-16,1 1-57 0,0 1-76 0,-4-4-73 0,-4 3-197 16,2-2-79-16,-4-1-2 15,-2-8-333-15,0 0-349 0</inkml:trace>
  <inkml:trace contextRef="#ctx0" brushRef="#br0" timeOffset="145669.6">18591 11227 2692 0,'0'0'-130'0,"0"0"21"0,0 0 21 0,0 0 25 16,0 0 15-16,0 0 14 15,0 0 19-15,0 0 10 0,0-22 11 0,0 22 5 16,0 0 19-16,0 0 5 16,0 0 16-16,0 0 6 0,0 0 12 0,0 0 10 0,0 0 7 15,0 0 4-15,0 0 9 0,0 0 3 0,0 0 10 16,0 0 14-16,0 0 12 16,0 0 5-16,0 0 3 0,0 0-5 0,0 0-4 0,0 0-10 15,0 0-4-15,-37 25-13 16,37-25-9-16,-12 16-10 0,3-4-3 0,0-1-9 15,9-11-10-15,-12 23-5 16,6-11-6-16,0-1-11 0,6-11-6 0,-14 20-2 16,10-11-2-16,4-9-15 0,-8 17-3 15,8-17-18-15,-8 11-17 0,6-3-22 0,2-8-25 16,-5 10-24-16,5-10-34 0,0 0-37 0,-7 11-43 0,7-11-25 16,0 0-22-16,0 0-23 15,0 0-43-15,0 0-655 0,0 0-415 0</inkml:trace>
  <inkml:trace contextRef="#ctx0" brushRef="#br0" timeOffset="145899.32">18478 11271 2814 0,'0'0'-112'0,"2"-26"40"0,-2 26 41 0,0 0 29 0,0-19 20 16,0 19 27-16,0 0 16 16,2-16 27-16,-2 16 17 0,0 0 4 0,0 0 3 15,0 0 9-15,0 0-5 16,0 0 4-16,6-13 2 0,-6 13-4 0,0 0 5 0,0 0-12 15,0 0-8-15,0 0-7 16,0 0-9-16,0 0-8 0,26 30-7 16,-26-30-3-16,10 12-11 0,-10-12-13 15,11 14-13-15,-11-14-12 0,11 12-32 0,-7-4-35 0,0 1-39 16,-4-9-50-16,11 18-58 0,-5-10-42 0,-2-1-99 16,-4-7-164-16,4 14-432 15,-4-14-342-15</inkml:trace>
  <inkml:trace contextRef="#ctx0" brushRef="#br0" timeOffset="147349.01">17519 9210 2639 0,'0'0'-172'0,"0"0"29"16,0 0 11-16,0 0 16 16,0 0 9-16,0 0 12 0,0 0 3 15,0 0 15-15,0 0 2 0,0 0 7 0,0 0 14 16,0 0 17-16,0 0 6 0,0 0 12 0,0 0 6 15,0 0 6-15,13-11-2 16,-13 11 6-16,0 0 6 0,0 0 16 0,0 0 10 0,0 0 5 16,13-8 12-16,-13 8 14 15,0 0 0-15,0 0 10 0,0 0 6 0,0 0 9 16,0 0 10-16,0 0 16 0,0 0 6 0,0 0 4 16,0 0 7-16,0 0 0 0,0 0-3 15,0 0-2-15,0 0-1 0,0 0-4 0,0 0-4 16,0 0-3-16,0 0 3 15,0 0 0-15,0 0 1 0,0 0-2 0,0 0 1 16,0 0-3-16,-55 19-3 16,44-11-4-16,-2 1-5 0,1 3-5 0,-1-3-7 0,-2 4-11 15,-2 0-7-15,2 3-9 0,0-3-3 0,1 2 11 16,-2 2-4-16,2-3-8 16,4-2-8-16,-3 1-5 0,2-2-7 0,2-1-5 0,9-10-10 15,-16 19-17-15,10-11-16 16,6-8-20-16,-12 11-23 0,12-11-27 0,-10 9-36 15,10-9-52-15,0 0-50 16,-6 10-36-16,6-10-79 0,0 0-128 0,0 0-78 16,0 0-319-16,0 0-208 0</inkml:trace>
  <inkml:trace contextRef="#ctx0" brushRef="#br0" timeOffset="147749.26">17318 9190 2539 0,'0'-22'-75'0,"0"22"22"0,0 0 16 15,0 0 27-15,0 0 34 16,0 0 38-16,0-17 33 0,0 17 18 0,0 0 13 0,0 0 8 16,0 0-2-16,0 0 0 15,0 0 3-15,0 0 8 0,0 0 4 0,0 0 4 16,0 0-7-16,31 9 0 0,-31-9-15 0,0 0-3 16,20 21-2-16,-12-9-6 0,1-2-2 15,-1 2-10-15,1 4-4 0,1-1-10 0,1 2-6 16,1 4-17-16,0-2-3 15,-2 2-15-15,2 0-2 0,1-1-2 0,0 5-16 0,2-5-24 16,-3 1-25-16,3 0-28 16,-2-2-41-16,1 0-49 0,0-2-64 0,0 0-56 15,-1-1-78-15,-2-5-147 0,-1 0-117 0,1 1-366 0,-3-3-403 16</inkml:trace>
  <inkml:trace contextRef="#ctx0" brushRef="#br0" timeOffset="148789.47">17553 10117 2793 0,'0'0'-160'0,"0"0"45"16,0 0 25-16,0 0 26 16,0 0 11-16,4-20 21 0,-4 20 18 15,0 0 10-15,0 0 38 0,0 0 15 16,0 0 18-16,0 0 12 0,0 0 6 0,0 0 11 0,0 0 0 15,0 0-10-15,0 0 5 16,0 0 6-16,0 0 4 0,0 0-1 0,0 0 3 16,0 0-2-16,0 0-7 15,0 0-2-15,0 0-4 0,0 0-9 0,0 0-5 0,-51 22-1 16,43-15-4-16,8-7 2 0,-17 17-5 0,6-7-2 16,1 1-8-16,0 0-4 15,-2-1 1-15,2 2-11 0,0 0-6 0,-1 1-3 0,3-4-7 16,-3 2 0-16,2 1-1 15,9-12-6-15,-14 19-4 0,8-9 1 0,6-10-7 16,-12 13-8-16,12-13-7 16,-10 13-10-16,10-13-10 0,-6 12-13 0,6-12-14 15,0 0-10-15,-9 15-14 0,9-15-12 0,0 0-10 0,-8 10-12 16,8-10-10-16,0 0-16 16,0 0-21-16,0 0-5 0,-7 11-12 0,7-11-19 0,0 0-74 15,0 0-596-15,0 0-224 16</inkml:trace>
  <inkml:trace contextRef="#ctx0" brushRef="#br0" timeOffset="149209.28">17351 10125 2458 0,'0'0'-73'0,"0"0"32"16,-8-18 21-16,8 18 18 0,0 0 21 0,0 0 30 15,-10-10 19-15,10 10 36 0,0 0 20 16,0 0 13-16,0 0 13 0,0 0 3 0,0 0 3 15,-15-7 9-15,15 7 1 16,0 0 2-16,0 0-5 0,0 0-4 0,0 0-37 0,0 0-2 16,0 0-7-16,37 25-6 15,-27-15-5-15,0-2-10 0,-2 5 2 0,3-2-14 16,0 0-13-16,-1 3-5 0,1-1-3 0,-1 1-21 0,-1-1-8 16,2 2-17-16,-3-2-20 15,2 1-25-15,-3 0-32 0,2 0-31 0,-3 0-36 16,2-3-33-16,1 2-47 15,-1 0-34-15,-2-1-59 0,1-2-141 0,0 0-113 0,-3-3-338 16,-4-7-276-16</inkml:trace>
  <inkml:trace contextRef="#ctx0" brushRef="#br0" timeOffset="191438.99">9917 6931 811 0,'0'0'155'0,"0"0"-53"0,0 0-30 16,0 0-8-16,0 0 14 15,2 17-26-15,-2-17-8 0,0 0-1 0,0 0 3 16,0 0 5-16,0 0-2 0,0 0-6 0,0 0 7 16,0 0-5-16,0 0-7 0,0 0-3 15,0 0 1-15,0 0 3 0,0 0-5 16,0 0 8-16,0 0 11 0,0 0-7 15,2 15 14-15,-2-15-9 0,0 0 1 0,0 0-6 16,0 0-1-16,0 0 0 0,0 0-7 16,0 0-9-16,0 0-3 0,32-32 1 15,-32 32-7-15,13-17-6 0,-5 5 1 0,0 3 1 0,0-5-4 16,2 3-1-16,-2 0 4 16,2-1-12-16,-1 2 24 0,-1-3-14 0,1 4 2 0,-9 9 9 15,15-20 8-15,-9 12 9 16,-6 8 7-16,12-15 2 0,-12 15 3 0,12-13 0 15,-12 13-6-15,8-9-4 16,-8 9-4-16,0 0 13 0,0 0 22 0,0 0 7 0,0 0-8 16,0 0-5-16,0 0-8 15,0 0-2-15,16 29-7 0,-16-29-4 16,2 23-7-16,-2-10-3 0,0-13-4 0,5 29-4 0,-1-17-3 0,-2 4-2 16,-2-16-23-16,5 26-26 15,-1-13-33-15,-4-13-32 0,4 22-50 0,-2-12-30 16,2-3-41-16,-4-7-80 15,0 0-568-15,5 13-211 0</inkml:trace>
  <inkml:trace contextRef="#ctx0" brushRef="#br0" timeOffset="192279.1">10057 6909 2475 0,'0'0'-130'0,"0"0"13"15,0 0 17-15,0-22 21 16,0 22 23-16,0 0 37 0,0 0 14 0,4-23 21 0,-4 23 27 16,0 0 19-16,6-14 12 15,-6 14 18-15,0 0 5 0,6-12 2 0,-6 12-15 16,0 0-2-16,0 0-2 0,0 0-11 0,0 0 0 0,0 0-16 16,0 0 2-16,0 0-10 15,0 0-1-15,18 32-4 0,-18-32-3 16,0 26-7-16,-2-8 1 0,2 1 3 15,-2 2-4-15,2 3-1 0,-4 4-2 0,2-2-5 0,0 2-1 16,2 5-2-16,-2-3 0 16,2 3 3-16,0-1-2 0,0 3-8 0,-2 5 18 15,2 0-2-15,-2 2-3 0,2-1-5 16,0 0 1-16,-2-1-3 0,0 2-2 0,0 2-2 16,0-2-1-16,-2-1 4 0,-3 2-4 0,3 2-1 15,0 4-3-15,-3 1 1 16,3 0-1-16,-2 1 4 0,1-4-4 0,-1 4 1 15,2-2-3-15,-2-7 2 0,2 0 2 16,2 2 6-16,-2-2 2 0,1 1 6 0,-2-2 5 16,5 4 11-16,0-3-1 15,0 1 4-15,0 1 2 0,2 0 3 0,-2 2 2 16,3 0-1-16,2-1-3 0,-3 4-3 0,4 3-3 0,-4-2-2 16,2 0-4-16,0 1-6 15,0-2-4-15,1 3 2 0,1-3-5 0,-4 4 1 16,2-10-5-16,-1 1 2 15,-1 1-1-15,0-3 1 0,-4 2-1 0,2-2 3 0,-5-2 0 16,3-1 4-16,-4 0-1 16,2-3-1-16,-5 0-1 0,1-2 3 0,2 2-4 15,-3-1-1-15,0-3-6 0,1 1 4 0,-2-1-2 0,3-3-3 16,-1 3 1-16,-1 1-3 16,1-1-1-16,-3 1-2 0,1-1 0 0,-1-1-1 15,0 0-2-15,1 2 1 16,0 1 2-16,-2-1-1 0,2 2-2 0,2-3-2 0,-1 0 3 15,1 0-3-15,-1-2 1 16,3-1-2-16,-3 0 1 0,5-2 4 0,-2 1 0 16,-2-1-5-16,4-1 1 15,-4 1-7-15,2 0 6 0,0-1 3 0,0 2 1 0,2-4 2 16,-3 0 1-16,1 2 2 0,-1-2 0 0,-1 0-1 16,1 0 2-16,1 1-4 15,0 0-1-15,0-2 1 0,0 1-2 0,0-1 2 16,0 0-4-16,2-1 2 0,-2 2 1 15,4-5-2-15,-2 2 1 0,0 0 1 0,2-3 1 16,-1 3-2-16,1-2-3 16,0 1 2-16,0-1-3 0,0-2-1 0,-3-1-11 0,5-16-9 15,-2 31-16-15,0-17-22 0,2-14-36 0,-2 22-46 16,2-22-65-16,-2 21-58 16,2-21-141-16,-4 12-201 0,4-12-9 0,-7 4-238 0,7-4-194 15</inkml:trace>
  <inkml:trace contextRef="#ctx0" brushRef="#br0" timeOffset="194269.07">6742 9407 2509 0,'0'0'-39'16,"0"0"30"-16,0 0 14 15,0 0 2-15,0 0 13 0,0 0 11 0,0 0 10 0,0 0 15 16,0 0 24-16,0 0 12 0,0 0 3 0,0 0 2 16,40-20-6-16,-40 20-3 15,0 0-4-15,29-4-8 0,-29 4-4 0,24-1-5 16,-10-2-8-16,-14 3-3 0,35-1-4 15,-17 1-5-15,2 0-6 0,2-2-2 0,0 2-2 16,3 0-3-16,1 0-2 16,4 0 7-16,3 0-3 0,3 0 0 0,6-2 0 0,1 2-1 15,1 0 2-15,3 0 0 0,1 0-6 0,1-2 1 16,-1 2-4-16,-1 0 0 16,5-1-5-16,-4-2 1 0,3 3-5 0,-3 3-1 15,3-3 2-15,0-3-1 16,-1 3-4-16,2 3 1 0,-3-3-2 0,1 1-4 0,1-1 5 15,-2 0-2-15,1 4 1 16,-1-4-1-16,-1 3 0 0,0 0-1 16,-2-2-1-16,1 3-1 0,-1-1 3 15,1 0-5-15,-3-1-2 0,3 0 1 0,-3 0-4 16,1-1 3-16,1 2-2 0,-1-2 0 0,1-1 2 0,-1-1-2 16,1 1-2-16,-1-3 1 15,1 2 2-15,1-1-5 0,-1 0 3 0,-1 0-1 0,1 0 2 16,-1-2-1-16,-1 2-1 15,-2 0 1-15,3 2-1 0,-3-1 2 0,1-2 1 16,-1 2 0-16,0 1 0 16,1 0-1-16,1-2 1 0,-1 0-1 0,-1 2-1 0,0-2 1 15,1 1-1-15,-1 1-1 0,-2-3 2 0,-4 3-2 16,0-3-1-16,0 2 1 16,0 1 3-16,0 0 3 0,0-1 2 0,-3 1 5 15,4-2-4-15,-1-1 3 0,6 3-1 16,1-1-1-16,1 1-3 0,0-2 2 0,3 2-4 15,-1 0 2-15,3-2-2 16,-2 0-2-16,1 0 0 0,0 2 1 0,-4-4-1 16,1 2-1-16,-4 1 3 0,1-2-7 15,-8 0 2-15,11 2 0 0,-5-2 0 0,0-1 6 16,-3 4-5-16,-1-2 3 0,-1 0 5 16,1 2 2-16,0-2-3 0,0 1 4 15,3-2 2-15,1 3 3 0,0-1-1 0,3-1-1 16,-5 2 2-16,-3 0-5 0,6 0 0 15,0-2 0-15,-3 2-3 0,3 2 3 0,-1-2-5 16,1-2 0-16,-5 2-1 16,-1 0-2-16,-3-3-12 0,1 2-13 0,-6-1-24 0,-4 1-41 15,-2-4-64-15,-2 1-83 0,-3-1-79 0,-3-3-192 16,-10 2-108-16,-3 6-332 16,0 0-364-16</inkml:trace>
  <inkml:trace contextRef="#ctx0" brushRef="#br0" timeOffset="195319.3">9986 8067 2861 0</inkml:trace>
  <inkml:trace contextRef="#ctx0" brushRef="#br0" timeOffset="195419.28">9986 8067 2544 0,'0'0'-101'0,"0"0"31"0,0 0 15 16,0 0 13-16,0 0 16 15,0 0 7-15,0 0 8 0,0 0 2 0,0 0-1 0,0 0 0 16,0 0 3-16,0 0-26 0,0 0-17 0,0 0-21 16,0 0-38-16,0 0-51 15,0 0-107-15,20 1-216 0,-20-1 350 0</inkml:trace>
  <inkml:trace contextRef="#ctx0" brushRef="#br0" timeOffset="196870.73">8865 8048 1460 0,'0'0'75'15,"0"0"5"-15,6-17 7 0,-6 17-2 0,0 0 7 0,0 0-7 16,0 0 6-16,0 0 23 16,0 0 35-16,0 0 9 0,0 0-1 0,0 0-10 15,0 0-12-15,-24 36-10 16,14-21-17-16,0 2-10 0,-1 1-10 0,0 0-10 0,-2 1-4 15,3 1-10 1,0-2-9-16,1 0-21 0,-2 1-31 0,1-6-45 0,2 2-54 16,-1-3-40-16,2-2-50 15,7-10-64-15,-12 17-138 0,5-14-400 0,7-3-90 0</inkml:trace>
  <inkml:trace contextRef="#ctx0" brushRef="#br0" timeOffset="197058.83">8667 8175 2368 0,'0'0'96'15,"3"-22"43"-15,-3 22-10 0,2-18-9 0,-2 18-11 0,5-15-12 16,-5 15 18-16,0 0 28 16,6-14 13-16,-6 14-2 0,0 0-11 0,0 0-5 15,0 0-16-15,27 23-13 0,-19-9-10 0,1-2-12 0,4 7-9 16,-1-1-8-16,2 4-12 16,0-1-25-16,-2-1-30 0,6 4-46 0,-3-2-64 15,-1 2-69-15,2 2-75 16,-4-5-119-16,0 0-191 0,-1 0-365 0,-2 1-328 0</inkml:trace>
  <inkml:trace contextRef="#ctx0" brushRef="#br0" timeOffset="198068.79">8653 10728 2721 0,'0'0'-79'0,"8"-13"43"0,-8 13 14 16,0 0 6-16,0 0 17 15,0 0 17-15,0 0 19 0,11-8 34 0,-11 8 17 16,0 0 21-16,0 0 12 16,0 0 1-16,0 0 8 0,0 0-5 0,0 0-7 0,0 0-7 15,0 0-5-15,-13 54-13 0,9-43-9 0,-2 3-11 16,0-1-7-16,-1 1-7 16,0-1-10-16,1 2-18 0,-2-2-26 0,-1 1-35 15,1-5-43-15,-2 3-50 0,1-4-45 16,2 0-52-16,-1-2-54 0,8-6-124 0,-16 8-486 15,16-8-253-15</inkml:trace>
  <inkml:trace contextRef="#ctx0" brushRef="#br0" timeOffset="198228.98">8490 10816 2765 0,'0'0'97'0,"4"-17"50"0,-4 17 2 16,0 0 2-16,0 0 6 15,19-5 9-15,-19 5 3 0,0 0-9 0,0 0 1 0,43 14-18 16,-29-8-21-16,1 2-29 15,2-3-42-15,2 3-49 0,-2-2-63 0,0 2-73 16,2-1-72-16,-2-3-72 16,-2 0-146-16,0 0-167 0,-2-4-276 0,-13 0-227 0</inkml:trace>
  <inkml:trace contextRef="#ctx0" brushRef="#br0" timeOffset="198888.91">8780 8133 2515 0,'0'0'-34'0,"0"0"55"0,0 0 13 0,0 0 26 15,0 0 15-15,0 0 13 0,0 0 14 16,0 0-1-16,0 0-4 0,0 0-10 0,0 0-9 16,0 0-18-16,0 0-33 15,0 0-51-15,0 0-52 0,0 0-46 0,0 0-59 16,0 0-84-16,0 0-550 0,0 0-135 0</inkml:trace>
  <inkml:trace contextRef="#ctx0" brushRef="#br0" timeOffset="199039.15">8905 8103 2583 0,'23'3'72'16,"-23"-3"-13"-16,0 0-14 0,20 0-3 0,-20 0-17 15,0 0 5-15,22-3-5 0,-22 3-4 0,0 0-21 16,24-2-34-16,-24 2-31 0,21-2-49 16,-11 0-33-16,-10 2-51 0,0 0-97 0,34-4-353 15,-24 4 125-15</inkml:trace>
  <inkml:trace contextRef="#ctx0" brushRef="#br0" timeOffset="199159.11">9257 8095 1866 0,'0'0'-33'15,"18"0"10"-15,-18 0 5 0,18 2 10 0,-18-2-8 16,0 0-1-16,29 0-9 0,-29 0-7 0,21 0-14 0,-21 0-40 16,23-2-50-16,-23 2-103 15,24-2-147-15,-12 2 123 0</inkml:trace>
  <inkml:trace contextRef="#ctx0" brushRef="#br0" timeOffset="199429.03">9631 8103 1235 0,'0'0'85'0,"19"3"11"0,-19-3 1 0,19 3-1 16,-19-3-20-16,19 0-15 16,-19 0 0-16,21 0-12 0,-21 0-33 15,24 0-26-15,-24 0-29 0,25-3-23 0,-13 3-24 16,2-1-17-16,-2-1-5 0,-12 2-5 0,28-4 11 15,-14 4 16-15,1-2 25 16,-15 2 34-16,26-2 31 0,-26 2 19 0,25-2 31 0,-25 2 20 16,21 0 19-16,-21 0 26 15,21-2 31-15,-21 2 14 0,18-1 5 0,-18 1 1 16,0 0-9-16,0 0-15 0,24 0-18 0,-24 0-18 16,0 0-15-16,18-3-31 0,-18 3-46 15,0 0-57-15,10 0-60 0,-10 0-74 0,0 0-152 16,0 0-360-16,0 0 67 15</inkml:trace>
  <inkml:trace contextRef="#ctx0" brushRef="#br0" timeOffset="200258.94">8634 10810 1975 0,'0'0'42'15,"0"0"75"-15,0 0 14 0,0 0 3 0,-19-3-4 16,19 3-8-16,0 0-6 15,0 0-8-15,0 0-10 0,0 0-10 16,0 0-9-16,0 0-11 0,0 0-16 0,0 0-13 16,0 0-25-16,0 0-35 0,0 0-52 0,0 0-45 15,0 0-71-15,0 0-111 0,0 0-507 0,0 0-120 0</inkml:trace>
  <inkml:trace contextRef="#ctx0" brushRef="#br0" timeOffset="200388.85">8723 10805 2373 0,'0'0'14'0,"15"3"40"0,-15-3 1 16,16 2-15-16,-16-2 2 0,20 4-11 0,-20-4-3 16,21 2-13-16,-21-2-15 15,21 2-23-15,-21-2-41 0,23 4-34 0,-23-4-33 16,24 1-49-16,-24-1-94 0,25 4-324 0,-14-2 192 0</inkml:trace>
  <inkml:trace contextRef="#ctx0" brushRef="#br0" timeOffset="200509.03">9083 10852 1730 0,'0'0'59'0,"21"4"53"16,-21-4-1-16,21 2-17 16,-21-2-8-16,19 2-21 0,-19-2-35 15,24 0-35-15,-24 0-30 0,20 2-40 0,-20-2-45 0,20 0-89 16,-10-2-378-16,-10 2 209 0</inkml:trace>
  <inkml:trace contextRef="#ctx0" brushRef="#br0" timeOffset="200639.28">9423 10868 2009 0,'22'1'220'0,"-22"-1"-6"0,0 0-25 16,18 2-25-16,-18-2-28 15,0 0-27-15,18 0-42 0,-18 0-47 0,0 0-62 16,0 0-76-16,18-6-86 0,-18 6-181 0,5-5-357 0,-5 5-17 16</inkml:trace>
  <inkml:trace contextRef="#ctx0" brushRef="#br0" timeOffset="202928.85">10095 8067 2025 0,'0'0'-124'0,"0"0"23"0,0 0 8 16,0 0 15-16,0 0 6 16,0 0 19-16,0 0 23 0,0 0 23 0,0 0 4 15,0 0 20-15,0 0 18 0,0 0-3 16,0 0-5-16,0 0 3 0,0 0-6 0,0 0-4 15,0 0-9-15,0 0 6 16,-49 4-12-16,49-4 10 0,0 0-10 0,0 0 1 16,0 0-6-16,0 0-3 0,0 0 11 15,0 0-1-15,-24 0 11 0,24 0 5 0,0 0 10 16,0 0 14-16,0 0-9 0,-20-3 13 0,20 3-4 16,0 0-1-16,0 0-12 15,-22-1-7-15,22 1 6 0,0 0 0 0,-21 0 6 0,21 0 1 16,0 0 2-16,-25 1 5 15,25-1 3-15,-19 0 1 0,19 0 6 0,-22 3-21 16,22-3 5-16,-20 3-1 16,20-3 4-16,-24 2 5 0,24-2-9 0,-23 4-2 15,23-4 5-15,-24 2-5 0,24-2-2 0,-22 4-6 0,22-4 3 16,-22 1-9-16,22-1 7 16,-21 3-7-16,21-3 5 0,-22 1 2 0,22-1-2 0,-20 0 1 15,20 0 0-15,-20 2-5 16,20-2 2-16,-21 0-6 0,21 0 2 0,0 0-4 15,-27-2-3-15,27 2 3 16,-19 0-5-16,19 0-1 0,0 0-3 0,-28 2-2 0,28-2 4 16,-21 0-1-16,21 0-1 0,-19 2 0 0,19-2 0 15,-19 2-3-15,19-2 0 16,-22 2 2-16,22-2 4 0,-20 4 5 0,20-4-1 16,-22 3 7-16,22-3 3 0,-19 4 1 15,19-4-4-15,-21 4-1 0,21-4-3 0,-19 3-2 16,19-3-1-16,-19 3-3 15,19-3 0-15,-19 4 1 0,19-4 1 0,-19 4-3 16,19-4 5-16,-19 1 6 0,19-1 2 16,-21 3 3-16,21-3 0 0,-22 3 4 0,22-3 3 15,-20 0 2-15,20 0-1 0,-24 4 2 0,24-4-1 16,-21 2-4-16,21-2-7 16,-24 2 0-16,24-2-1 0,-20 2-2 0,20-2-4 15,-24 3-1-15,24-3-1 0,-21 3 0 16,21-3-3-16,-21 2-3 0,21-2 1 0,-23 2 1 15,23-2 1-15,-24 0-1 16,24 0 5-16,-23 3 0 0,23-3 0 0,-23 0 5 0,23 0-1 16,-23 0 0-16,23 0-2 0,-24 2 1 0,24-2-3 15,-23 0 0-15,23 0-1 16,-23 1-2-16,23-1 1 0,-21 3-4 0,21-3-4 0,-24 0 4 16,24 0-2-16,-24 3 5 15,24-3-4-15,-22 0 6 0,22 0 0 0,-26 0 0 16,26 0 1-16,-25-3-1 15,25 3-1-15,-26 0 1 0,26 0-5 0,-25-3 3 0,25 3-1 16,-28 0-1-16,28 0-4 16,-27-1-2-16,12-1 1 0,15 2 0 15,-30 0 1-15,14-3 3 0,16 3-2 0,-35 0 1 0,17-1 2 16,18 1-3-16,-32 0 4 0,13 0-5 16,19 0 1-16,-36 0-4 0,18 0-1 15,18 0 3-15,-37-1-2 0,20 1-1 16,-2 0-1-16,-1-2 1 0,20 2 0 0,-38-3 2 15,17 3-2-15,3-1 6 0,18 1 2 16,-40 0-3-16,20-2 7 0,1 2-12 0,-2-2 2 16,21 2 0-16,-41 0 0 15,23-2 0-15,-2 2-1 0,-1-2 0 0,3 1-2 16,-4-2-1-16,22 3 0 0,-40-2 1 0,19 1 1 0,1-2-2 16,0 2 1-16,-2-2 6 15,4 2-2-15,18 1 4 0,-43-4 3 0,19 2-1 16,4 1 4-16,-2-2 0 15,1 2-4-15,-2-2 0 0,0 2 5 0,-1-3-7 0,3 2 1 16,-2 0-6-16,-2-2 3 16,1 2 0-16,1-2-4 0,2 3-2 0,-6-3 5 15,3 1-6-15,1 2 6 0,-5-3 11 0,2 2 1 0,2-1 1 16,0-2-6-16,1 4-2 16,-3-3 3-16,6 2 0 0,-4-2-6 15,1 2 0-15,-1 1-3 0,-4-3 0 16,8 2 3-16,-4-2-6 0,-1 2 2 0,-3-2-8 0,3 1 6 15,-2 0-2-15,1 0 1 16,-1-2 4-16,-1 3-9 0,-1-3 4 0,1 2 3 16,-2-3-1-16,-1 2 3 0,-1 0-3 0,0-3-5 0,-2 4-1 15,-4-1 2-15,0-3-4 16,0 2 1-16,0 1-22 0,-2 1-26 0,1-4-32 16,-1 1-63-16,2 3-90 15,2-6-91-15,5 4-231 0,1 0-76 0,0-2 31 0,5 1-338 16,3 1-355-16</inkml:trace>
  <inkml:trace contextRef="#ctx0" brushRef="#br0" timeOffset="204308.86">9804 8110 2686 0,'0'0'-174'0,"0"0"15"0,0 0 14 16,0 0 10-16,0 0 12 0,24-13 13 0,-24 13 18 15,0 0 14-15,0 0 22 0,0 0 12 0,0 0 19 0,0 0 15 16,0 0 10-16,0 0 20 16,0 0-1-16,0 0 7 0,0 0 9 0,0 0 4 15,0 0-1-15,0 0 6 16,23-6-14-16,-23 6 7 0,0 0-6 0,0 0-2 0,0 0 1 15,0 0 5-15,0 0 24 16,26 2 5-16,-26-2-7 0,0 0 1 0,0 0-13 16,25 4 3-16,-25-4-12 15,15 2 5-15,-15-2-6 0,21 2-4 0,-21-2-4 0,28 4 5 16,-14-3-14-16,4-1 3 0,-18 0-8 0,33 4 4 16,-14-4-5-16,-2 3 7 15,5-3-7-15,-4 1 0 0,3-1 3 0,1 0 0 16,1 0-10-16,-2 0 7 0,3 0-6 15,-4 0 3-15,4-1-5 0,-1 1 5 0,1 0-4 16,-2-3 2-16,2 3-3 16,-1-1 2-16,1 1 0 0,-2 0-1 0,2 0-1 15,-3-3 3-15,3 6-8 0,-2-6 5 0,2 6-5 0,-3-3 1 16,1 1-3-16,-2 2 1 16,2-3 5-16,-1 1-7 0,0 2 1 0,0-2 0 15,-1 1 7-15,0 0-7 16,0-2-5-16,1 2 0 0,-1-1 7 0,0 2-4 0,1-2 7 15,-2-1 1-15,2 3 3 16,-1-3 7-16,-2 1-10 0,2 1-5 0,0-2 10 16,2 3-2-16,-3-3 1 15,-1 1 0-15,4-1-5 0,-3 2 3 0,0-2-2 0,2 0 8 16,-1 0-4-16,0 0 2 0,2 2 4 0,-3-2 1 16,0 2 2-16,2-2 3 15,0 2-3-15,0-2 4 0,2 1-7 0,1 2-2 0,0 0 0 16,0-2-1-1,3 4 2-15,0-4 1 0,2 5 2 0,-1-5-10 0,1 3-1 16,-1-2 1-16,4-1 1 16,-3-1 3-16,3 2-1 0,2-2 3 0,0 2 5 0,-3-4-1 15,5 2-1-15,1 0 0 0,-2 0 0 0,0-2-1 16,0 2-8-16,2-1 0 16,-1 1-14-16,-1-2-9 0,-1 0-14 0,1 0-15 15,-4 2-31-15,1-1-23 0,-5 1-28 16,-1 0-34-16,-6-3-59 0,-1 0-500 0,-6 3 11 15</inkml:trace>
  <inkml:trace contextRef="#ctx0" brushRef="#br0" timeOffset="206428.87">6538 10925 2099 0,'0'0'-69'0,"0"0"1"16,0 0-4-16,0 0-3 16,0 0 13-16,0 0 6 0,39 11 14 0,-39-11 16 15,0 0 14-15,22 0 9 0,-22 0 13 16,0 0 15-16,30-4 21 0,-30 4 10 0,22-2 5 15,-22 2 14-15,25 0 7 16,-11-1 7-16,-14 1 6 0,30-3-19 0,-30 3-9 0,30-5 1 16,-13 3-12-16,2 0-7 15,0 0 6-15,-3 0 2 0,4 0 11 0,-20 2 12 16,38-1 4-16,-19 1 7 0,1 0-6 0,-2 0-3 16,-18 0-10-16,41-3-6 0,-23 6-7 15,4-3-7-15,-1 0-8 0,2 1 2 0,-2-1-16 16,3 0-7-16,-2 0-7 15,2 2-3-15,-1-2-2 0,1 0-1 0,2 2-2 16,-4-2 5-16,2 2-5 0,-1-2 5 16,1 2 2-16,-2-2-1 0,2 2 7 0,-1-2-2 15,-1 2-3-15,-2-2-1 0,2 0-2 0,1 2-8 16,0-2-3-16,0 0-9 16,-1 1-7-16,1-1-13 0,-2 0-3 0,0 0 5 0,1 0-2 15,-2 0 2-15,0 0 2 16,-1 3 8-16,-19-3 9 0,32-3 4 0,-14 3 4 15,-18 0 6-15,30 0 4 16,-15 3-1-16,-15-3 1 0,30 0-2 0,-30 0-1 16,28 0-1-16,-12 0-4 0,-1 1-3 15,-15-1-9-15,34 0-1 0,-18 2-8 0,-16-2 0 16,32 1 1-16,-12-1 3 0,-4 0 0 0,1 3 9 16,-17-3 10-16,30 0 5 0,-13 3 5 15,-17-3 4-15,27 1 2 0,-12 1-4 0,-15-2 1 16,32 0-5-16,-20 2-10 15,-12-2-10-15,32 0-15 0,-17 0 0 0,-15 0-6 16,32-2 7-16,-15 2 3 0,2 0-1 16,-19 0 0-16,30-2 8 0,-30 2 3 0,29-1 7 15,-14 1-1-15,-15 0-2 0,31-3 7 0,-15 0-3 16,-16 3 1-16,33-1-1 16,-17 1-1-16,-16 0-3 0,26-2-1 0,-6 1-6 0,-3-2-4 15,-17 3-3-15,30-1-1 16,-16-1 0-16,-14 2 0 0,30-2 4 0,-30 2 6 15,32-2 12-15,-15 2 11 16,-17 0 6-16,30-2 4 0,-14 2-3 0,4 0-4 0,-20 0 4 16,35-2-12-16,-15 2-4 15,-4 0-8-15,4-2 0 0,-20 2-9 0,35-2 8 16,-22 2-6-16,6-1 5 0,-19 1-4 0,30-3 8 0,-16 1 3 16,-14 2 3-16,30-1 6 15,-15-2 8-15,-15 3-1 0,30-4 2 0,-14 3 2 16,-16 1-8-16,30-2 0 15,-15 0-1-15,2 0 2 0,-17 2-5 0,33-4-2 0,-15 4 2 16,-2-1-2-16,-16 1-2 16,37-4 2-16,-21 4-4 0,2-3-1 0,-18 3 1 15,36-1 3-15,-17 1 4 0,-3-2-1 0,6 2 6 16,-22 0-2-16,36 0 3 0,-17-2 0 16,0 2-2-16,0 2-2 0,-1-2 0 0,-18 0-3 15,39 0-1-15,-20 0-1 16,2 0-3-16,-1 0 2 0,-2 0 2 0,4 0-5 15,-1 2 1-15,2-2-2 0,0 0-1 16,1 0 0-16,-1 0 1 0,-2 1-1 0,4-1 0 16,-1 0-3-16,-1 3 5 15,2-1-5-15,2-2 3 0,-1 2 4 0,-2-2 7 16,1 1 1-16,3 2-4 0,-1 0 0 0,-4-3 3 0,5 2-4 16,-1 0-8-16,1-1 5 15,-1 2 0-15,-1-2-1 0,2 2-1 0,-4-3 0 16,4 1-3-16,-3-1 3 15,1 0 0-15,2 2-2 0,1-2 0 0,1 0-1 0,0 3 0 16,1-3 1-16,1 0 0 16,0 0 0-16,2 0-1 0,-1 0 1 0,3 0 1 15,-2 0-4-15,2 0-1 0,1 0 1 0,-4 0-1 16,3 0 2-16,-2 1 2 0,4-2-3 16,-2 2 1-16,0-1 0 0,6-1 2 0,-6 1-7 15,2 0 5-15,7-3 2 16,-5 1-1-16,2 1 7 0,2-2 5 0,-3 2 12 15,2-2 8-15,-1 3 6 16,-4-1 6-16,5 1 6 0,-6 0 1 0,6 0 1 0,-7 0-2 16,8 1-2-16,-6-1-2 15,4 0-4-15,-1 3-5 0,-5-2-3 0,-1-1-5 16,-1 3-6-16,0-2-6 0,-1-1-17 0,-4 0-21 0,-4 2-33 16,0-4-38-16,-5 2-50 15,0 0-68-15,-2-4-55 0,-18 4-149 0,16-7-166 16,-12 2-318-16,-4 5-278 15</inkml:trace>
  <inkml:trace contextRef="#ctx0" brushRef="#br0" timeOffset="207408.88">10115 9345 2591 0,'0'0'-124'16,"0"0"19"-16,0 0 13 15,0 0 16-15,0 0 7 0,0 0 17 0,0 0 1 0,0 0 19 16,0 0-5-16,0 0 13 16,0 0 0-16,0 0 2 0,0 0 10 0,0 0 2 15,0 0-5-15,0 0 7 0,0 0 3 0,0 0-5 16,0 0 10-16,0 0-5 16,0 0 14-16,0 0 0 0,0 0-4 0,0 0 0 0,0 0 5 15,0 0-5-15,0 0-2 16,-54-19 4-16,54 19-9 0,-13-4 4 0,13 4-11 15,-15-7-4-15,15 7 0 16,-15-9 0-16,15 9 2 0,-18-10 8 0,18 10-1 16,-20-12-2-16,12 6-2 0,8 6 13 15,-19-13-15-15,8 6 2 0,11 7 8 0,-19-13 8 16,11 5-16-16,8 8-12 0,-22-15-13 0,12 5-22 0,0 2-28 16,10 8-30-16,-22-17-44 15,12 6-273-15,-3 0 421 0</inkml:trace>
  <inkml:trace contextRef="#ctx0" brushRef="#br0" timeOffset="207588.9">9681 9039 1167 0,'-18'-16'-41'16,"7"8"4"-16,0-1 0 0,11 9 0 0,-21-15-13 15,13 7 6-15,-2-1 3 0,10 9 3 0,-20-17 11 16,14 9 16-16,6 8 0 16,-17-16 7-16,8 7 2 0,9 9 4 0,-12-17 0 0,12 17 14 15,-13-16 2-15,13 16 8 16,-12-14 7-16,12 14 8 0,-14-16-9 0,14 16 6 15,-12-15-13-15,4 8-16 16,8 7-34-16,-14-17-49 0,6 7-100 0,8 10-77 16,-14-18 80-16</inkml:trace>
  <inkml:trace contextRef="#ctx0" brushRef="#br0" timeOffset="207989.29">9295 8654 723 0,'-14'-12'6'0,"14"12"-5"0,-10-13-8 16,10 13-4-16,-12-14-2 15,5 7-5-15,0 2-6 0,1-5-2 0,6 10-6 16,-14-15-11-16,3 5 9 0,3 0 4 16,-3 1 13-16,0-1 17 0,-1 3 15 0,1-6 8 15,-2 4 11-15,1 0-6 0,-1 0 9 0,0-1-7 16,0 1-2-16,1-3-3 16,0 2-1-16,0-1-3 0,0 2 1 0,-1-3-4 0,2 3 9 15,-1-1 2-15,1 1 6 16,1-1 1-16,10 10-4 0,-18-17-3 0,8 10-4 15,10 7-5-15,-19-16 3 16,8 8 0-16,11 8 0 0,-16-15 7 0,7 10 11 0,9 5 4 16,-19-14-10-16,19 14 0 15,-17-13 0-15,7 6-11 0,10 7-5 0,-16-12 3 16,16 12 0-16,-20-13-4 0,9 5-5 0,11 8 8 16,-21-13-8-16,12 6-1 0,9 7-8 15,-16-12 9-15,16 12-1 0,-18-11-2 0,18 11 0 16,-14-11 11-16,14 11 0 15,-11-9-16-15,11 9 2 0,-11-8-8 0,11 8-13 16,0 0-1-16,0 0-2 0,0 0-13 16,-14-8-14-16,14 8-35 0,0 0-66 0,0 0-256 15,-9-3 127-15</inkml:trace>
  <inkml:trace contextRef="#ctx0" brushRef="#br0" timeOffset="211219.27">10037 9371 1068 0,'0'0'-5'0,"0"0"31"0,0 0 18 0,0 0 13 16,0 0 7-16,0 0 7 0,0 0 3 15,0 0 6-15,-6-18 8 0,6 18 12 0,0 0-12 16,0 0-2-16,0 0-3 0,0 0-14 0,0 0-12 16,0 0-4-16,0 0-5 15,0 0-10-15,0 0-7 0,0 0 8 0,0 0-11 0,0 0-17 16,-13-10-18-16,13 10-25 15,0 0-22-15,0 0-34 0,-16-5-20 0,16 5-30 16,-16-6-33-16,16 6-33 16,-16-8-279-16,16 8 348 0</inkml:trace>
  <inkml:trace contextRef="#ctx0" brushRef="#br0" timeOffset="211589.08">9851 9290 1356 0,'-23'-6'-7'0,"23"6"28"0,-22-6 20 0,22 6 2 15,-20-5-1-15,20 5 0 0,-20-10 7 16,20 10 16-16,-21-9-4 0,11 5 0 0,10 4 5 15,-20-11 5-15,10 5-16 16,10 6-3-16,-22-11-7 0,12 4-1 0,10 7-7 16,-23-11-16-16,10 4-21 0,13 7-14 15,-23-10-20-15,11 6-10 0,-4-1-4 16,16 5-10-16,-27-7 4 0,12 0-1 0,0 3 6 16,15 4 6-16,-32-7 4 0,18 3 1 15,-6 0 1-15,6 1 10 0,-5-1 7 0,2 1 4 0,0-3 7 16,0 3 8-16,0-1 1 15,0-1 5-15,0 1 16 0,17 4-1 0,-29-8-10 16,13 4 12-16,16 4-12 16,-26-5 5-16,10 0-13 0,4 0 3 0,12 5 5 0,-28-8-9 15,15 3 1-15,-1 1 6 0,14 4-1 0,-26-9-7 16,12 3-5-16,1 0-12 16,-2 0 6-16,0 0-9 0,1 1 0 0,-2 0 5 15,0-3 6-15,1 2-2 0,-2 2-6 16,17 4 7-16,-34-14-5 0,17 10-10 0,0-3-14 15,0 2-22-15,0-1-20 16,0-2-24-16,0 2-21 0,-3-3-244 16,2 3 117-16</inkml:trace>
  <inkml:trace contextRef="#ctx0" brushRef="#br0" timeOffset="212319.22">8699 8888 1016 0,'-18'-10'2'15,"0"5"25"-15,4-3 16 16,-1 4 2-16,15 4 6 0,-23-9 5 0,12 3-2 16,11 6-6-16,-21-10-1 15,8 7 1-15,13 3-13 0,-24-10-4 0,10 6-2 0,14 4-3 16,-23-9-4-16,8 3-2 15,0 2-5-15,15 4 7 0,-30-11-12 0,16 5-2 16,-3 1-13-16,0-1 2 16,0 1-12-16,0-2-2 0,0 0 4 0,-2 1-4 0,2-2 6 15,0 2 7-15,-2-2 4 0,0 3 12 0,3-2 16 16,-2 1 1-16,1-2-1 16,0 2 4-16,0 0 2 0,3 1-1 0,-4 0-8 0,4-1-6 15,-1 0-6-15,-2 1-4 16,2-1-8-16,1 0-2 0,-2 0-4 0,2-1 8 15,-1 1-5-15,-2-1 1 16,2 0-3-16,-2 2 4 0,0-2 9 0,-1 0 2 0,0 0-1 16,-1 1 4-16,2-2 2 15,-2 4-4-15,1-7-7 0,-4 4-7 0,3 1-4 16,0-2-7-16,-2 1-2 0,-1-1-8 16,4 1 10-16,-2-1-1 0,1 0-9 0,3 3 18 15,-6-3 3-15,2-2 5 0,2 5 9 0,-1-3 4 16,0 1 2-16,0-1 8 15,1 2-2-15,0-2-7 0,-1 1-4 0,2 1 3 16,0-2-2-16,-2 1-3 16,2-1 4-16,1 1-2 0,0 1-10 0,0-2 8 0,-1 1-19 15,1-1 10-15,0 1 7 0,1 1-5 0,-2-2-6 16,2 0 10-16,-2 2-2 16,2-1 1-16,1 1 4 0,-4-1 9 0,4-1-4 0,-1 3 3 15,0-3 8-15,0 2-11 16,15 6 1-16,-27-13 16 0,14 7-27 0,1-2 4 15,-1 2 2-15,13 6-1 16,-26-14 0-16,14 8-5 0,-1-1 10 16,0-1 1-16,13 8-5 0,-25-14 7 0,14 6-2 15,-1 3 6-15,12 5 0 0,-26-13 1 0,13 6 8 16,1 0 4-16,12 7-1 0,-24-13-2 0,12 7-6 0,-1-2 0 16,0 3-2-16,3-1-4 15,-1 2 9-15,1-1-11 0,10 5-6 0,-20-8 0 16,10 4 2-16,10 4 16 15,-14-8-4-15,14 8 1 0,-14-7-2 0,14 7-3 0,-12-8 2 16,12 8-7-16,-13-5-4 16,13 5 4-16,-12-6-1 0,12 6 3 0,-11-9-2 15,11 9 2-15,-13-7-6 0,13 7-3 0,-10-5 0 16,10 5 2-16,-8-8-4 0,8 8-9 16,-10-7-6-16,10 7-11 0,0 0-20 0,0 0-24 15,-16-12-9-15,16 12-40 16,0 0-16-16,-9-5-20 0,9 5-28 0,0 0-37 15,0 0-451-15,-8-6 103 0</inkml:trace>
  <inkml:trace contextRef="#ctx0" brushRef="#br0" timeOffset="212898.99">6708 7918 1815 0,'6'-10'-82'15,"-6"10"9"-15,0 0 8 0,8-11 22 0,-8 11 23 16,0 0 36-16,0 0 16 16,0 0 28-16,6-15 8 0,-6 15 13 0,0 0-9 0,0 0-3 15,0 0-6-15,0 0 7 16,0 0-8-16,0 0 10 0,0 0-4 0,0 0 14 15,0 0 5-15,0 0-3 16,0 0-11-16,0 0-3 0,0 0-8 16,0 0-7-16,0 0-4 0,0 0 4 0,-40 37-5 0,32-29-5 0,-2 2-8 15,-3 2 2-15,2-3-9 16,-2 0 0-16,3 1-3 0,0-1 0 0,10-9-3 0,-22 13-4 16,22-13-3-16,-14 10-5 15,5-4 2-15,9-6-7 0,0 0-6 0,-19 9-9 16,19-9-10-16,0 0-1 15,-13 5-5-15,13-5 11 0,0 0-8 0,0 0 4 0,0 0 5 16,0 0 1-16,0 0 1 16,-16-27 11-16,16 27 5 0,-3-16 11 0,3 16 10 15,0 0 19-15,-2-26 7 0,2 26 15 0,0-15 13 16,0 15 13-16,0 0 12 0,0-23 5 16,0 23 4-16,0 0-2 0,0 0-8 0,0-22-8 15,0 22-4-15,0 0 9 16,0 0 10-16,0 0-1 0,0 0-5 0,0 0 20 15,0 0-15-15,0 0-10 0,0 0-11 16,25 42-6-16,-18-28-11 0,1 4-9 0,3 1-10 16,2-1-16-16,1 6-20 0,2-1-38 0,0 2-31 15,1 1-45-15,0 0-49 16,2-1-59-16,3 2-55 0,-6-3-77 0,5 1-185 16,-4 0-115-16,-2-4-316 0,-2 0-384 15</inkml:trace>
  <inkml:trace contextRef="#ctx0" brushRef="#br0" timeOffset="214338.92">9927 9397 2742 0,'-16'10'-145'0,"16"-10"18"0,0 0 8 0,-14 7 5 15,14-7 2-15,0 0 4 16,0 0 2-16,-12 12 15 0,12-12 3 0,0 0 8 15,-12 9 12-15,12-9-6 0,-10 7-11 16,6-1-27-16,4-6-71 0,0 0-187 0,-16 7 117 16</inkml:trace>
  <inkml:trace contextRef="#ctx0" brushRef="#br0" timeOffset="214468.94">9580 9619 1038 0,'0'0'-34'0,"-21"14"2"0,10-8-19 16,-1 1-66-16,12-7-150 16,-26 9 87-16</inkml:trace>
  <inkml:trace contextRef="#ctx0" brushRef="#br0" timeOffset="214709.12">8952 9917 780 0,'-14'5'20'0,"14"-5"0"0,-25 10-2 16,13-5 0-16,-1 1-5 15,-2 2 2-15,-1-2-3 0,-2 1 10 0,4 1 10 16,-3 0 4-16,-3-1 3 0,4 1-5 0,-4-2 0 0,0 2-8 16,2-1-1-16,-3 0-9 15,0 3-13-15,2-4-17 0,-2 1-7 0,2-1-9 16,-2 3-2-16,-1 1-9 15,2-3 9-15,-4 3-2 0,3-1-2 0,-1 1-20 0,0 0-35 16,-2-1-167-16,1 4 84 16</inkml:trace>
  <inkml:trace contextRef="#ctx0" brushRef="#br0" timeOffset="-214577.71">7914 10386 719 0,'0'0'19'16,"-19"11"17"-16,9-5-3 0,10-6-2 0,-20 13-13 0,10-6 2 16,0 1-5-16,10-8-4 15,-24 18-1-15,12-11-1 0,1 1-3 0,-2-1 3 16,0 3-4-16,-1-2-1 0,0 0 1 0,0 0-12 0,2 1-11 16,-4 0-16-16,0-2-26 15,-1 3-44-15,-1-3-138 0,2 1 78 0</inkml:trace>
  <inkml:trace contextRef="#ctx0" brushRef="#br0" timeOffset="-214227.66">7126 10736 666 0,'-18'10'11'0,"18"-10"-2"0,-22 7 4 0,22-7-7 15,-16 8-3-15,5-2-5 16,11-6 12-16,-21 9 1 0,21-9 5 0,-19 10 4 0,9-6 8 16,10-4-1-16,-24 13 15 15,13-8 0-15,11-5 3 0,-21 12 3 0,10-6 0 16,11-6-3-16,-20 11-8 0,8-6 0 0,12-5-6 0,-20 12-5 16,9-6 2-16,11-6-5 15,-21 9-2-15,8-5-1 0,1 1-1 0,12-5 7 16,-26 11-2-16,12-8 2 15,0 1 3-15,14-4 17 0,-27 8-14 0,12-5-3 16,0 1 1-16,15-4 0 0,-25 6-3 16,12-2-6-16,13-4-6 0,-23 5-8 0,23-5-15 15,-21 6-11-15,21-6-9 0,-17 4-27 0,9-1-25 16,8-3-39-16,0 0-70 16,-24 7-196-16,24-7 122 0</inkml:trace>
  <inkml:trace contextRef="#ctx0" brushRef="#br0" timeOffset="-213787.54">6708 10728 1102 0,'0'0'68'15,"0"0"23"-15,0 0 14 16,0 0-4-16,0 0-6 0,0 0 3 0,0 0 24 15,0 0 12-15,0 0 16 16,0 0-1-16,0 0-2 0,0 0-4 0,0 0-11 0,0 0-16 16,-30 43-1-16,22-34-14 0,-1 1-9 0,1 1-10 15,-3 1-12-15,0-2-4 16,-1 0-6-16,2 2-9 0,-2-3-7 0,2 2-7 16,0-1-4-16,1 0-17 0,9-10-25 15,-17 12-20-15,17-12-26 0,-15 13-31 0,15-13-28 16,-12 9-23-16,12-9-19 15,0 0-13-15,-16 2-16 0,16-2-21 0,0 0-20 16,0 0-450-16,0 0 82 0</inkml:trace>
  <inkml:trace contextRef="#ctx0" brushRef="#br0" timeOffset="-213617.52">6494 10878 1945 0,'0'0'-11'15,"0"0"39"-15,0 0 46 0,0 0 18 0,2-20 23 16,-2 20 18-16,0 0 21 16,0 0 24-16,0 0 20 0,0 0 11 0,16-8 4 0,-16 8-4 15,0 0-11-15,0 0-13 16,0 0-23-16,43 15-14 0,-28-9-26 0,-2 1-13 15,3 4 13-15,0-4-38 16,2 4-22-16,0 1-27 0,1-1-34 16,-3 1-44-16,4-1-47 0,-4 1-68 0,6-1-61 15,-3-1-66-15,-3-1-138 0,0 1-170 0,0-2-306 16,0 1-278-16</inkml:trace>
  <inkml:trace contextRef="#ctx0" brushRef="#br0" timeOffset="-212067.85">10061 9408 2553 0,'0'0'-139'0,"0"0"20"0,0 0 15 0,0 0 8 0,0 0 11 16,-28 31 5-16,28-31 11 16,-9 9 4-16,9-9 5 0,-10 11 4 0,10-11 6 0,-8 14 0 15,8-14 2-15,-14 15 5 0,10-6 3 0,4-9 4 16,-12 22 5-16,6-13 2 16,-3 3 3-16,9-12 3 0,-15 22 3 0,7-8-1 15,-1-3 0-15,-1 2-2 0,-1 1-1 16,0-1-1-16,-1 5 4 0,2-4-2 0,-4 4 9 15,2-1-2-15,-1 0 9 16,1-2-2-16,-4 2 13 0,4 1 1 0,0-3-1 16,0 2-1-16,2-3 8 0,-2 2-6 15,-1 0-5-15,0-1 4 0,0 2-1 16,5-3 1-16,-4 2 1 0,0-2-7 0,2-1 9 0,-2 1-7 16,1-1-3-16,0 0-2 15,1 2-11-15,-3 1-16 0,3-3-14 0,-2 1-22 0,2-1-35 16,-2-2-182-16,1 3 92 15</inkml:trace>
  <inkml:trace contextRef="#ctx0" brushRef="#br0" timeOffset="-211727.75">9426 10207 813 0,'-11'11'22'0,"2"-2"8"0,9-9 7 0,-16 19-12 15,8-9 4-15,-2-1-6 16,10-9 2-16,-16 21-5 0,8-10 8 0,-1 1-8 16,-2 0 1-16,3-1-12 0,-3 0 8 0,1 1-6 15,-1 1-4-15,0-1 2 0,-1 2-2 16,1-4 0-16,-2 2-5 0,1 1-6 0,1-1 6 15,-1-1-11-15,-2 2-2 16,4-1-3-16,-2 0 0 0,0 0 4 0,0 0-3 16,0 0 3-16,1-1 10 0,-2 0 0 15,2 1 5-15,-1 1 7 0,2-2-1 0,-4 3 0 16,6-3-3-16,-2 3-4 0,-1-1 3 0,2 1-5 16,-1-4 3-16,1 4-9 15,-1-2 3-15,2-1-1 0,-6 0-2 0,4 1 4 0,0-1-1 16,-1-1-1-16,0-1 9 15,1 3-2-15,-3-2 6 0,3-1 3 0,-1 1 2 16,0-1 8-16,1 0-5 16,0 3 6-16,-2-3-6 0,4 1 0 0,-2 0 3 0,10-10-11 15,-15 16-3-15,8-8-20 0,7-8-21 0,-10 13-38 16,10-13-80-16,-9 11-198 16,3-7 110-16</inkml:trace>
  <inkml:trace contextRef="#ctx0" brushRef="#br0" timeOffset="-154157.64">9635 14301 614 0,'0'0'129'0,"0"0"-37"16,0 0-18-16,0 0-11 0,0 0-17 0,0 0-15 0,0 0-3 15,0 0-25-15,0 0-45 16,0 0-107-16,6-6-145 0,-6 6 95 0</inkml:trace>
  <inkml:trace contextRef="#ctx0" brushRef="#br0" timeOffset="-151857.83">18924 5742 929 0,'0'0'176'0,"-22"-4"-30"0,22 4-48 0,-24-4 13 0,24 4-9 16,-25-2-17-16,10 1-2 16,15 1-11-16,-27-2 22 0,11 0 6 0,16 2 13 15,-29-2 15-15,14 0 14 0,15 2 8 0,-27 0 4 16,27 0 16-16,-24-2 7 0,24 2 4 16,-18-2 8-16,18 2-1 0,0 0 2 15,-22-1 18-15,22 1 1 0,0 0-7 16,0 0-24-16,0 0-17 0,0 0-8 0,0 0-22 15,0 0-17-15,0 0-12 0,0 0-13 16,0 0-12-16,66-16-26 0,-45 14-23 0,0 1-26 16,2-3-29-16,1 1-35 0,-3 0-42 0,-2 0-61 15,2 2-75-15,-1-2-62 0,-6-2-148 16,-4 1-149-16,-10 4-21 0,11-5-268 0,-11 5-260 16</inkml:trace>
  <inkml:trace contextRef="#ctx0" brushRef="#br0" timeOffset="-151367.78">18419 5602 2521 0,'0'0'-95'0,"0"0"34"0,0-20 29 15,0 20 7-15,0 0 12 16,0 0 13-16,0 0 13 0,0 0 32 0,0 0 10 16,0 0 15-16,0 0 2 15,0 0 4-15,0 0-4 0,0 0-11 0,0 0-6 0,0 0 2 16,0 0 1-16,-11 52 5 15,11-52 0-15,-6 18 3 0,6-18 0 0,-11 18-1 16,11-18-4-16,-8 16-3 16,8-16-6-16,-10 14-3 0,10-14-1 0,-12 11-1 0,12-11 1 15,-14 8 1-15,14-8-5 0,-15 4 3 0,15-4-2 16,0 0-1-16,-24 0 0 16,24 0 1-16,0 0 7 0,-22-5 8 0,22 5 4 15,-14-11 0-15,14 11 0 0,-12-15 1 16,12 15-6-16,-10-22-1 0,8 6-8 0,-3-1 0 15,3-2-4-15,0 2-5 16,2-4-5-16,2 0-6 0,0-1-3 0,0 0-8 0,1-1-25 16,3 1-37-1,-4-1-50-15,2 1-79 0,0-1-77 0,-2 4-162 0,2 1-200 16,-4-1-333-16,0 19-367 0</inkml:trace>
  <inkml:trace contextRef="#ctx0" brushRef="#br0" timeOffset="-151178.02">18324 5115 3126 0,'14'-15'116'0,"-14"15"-10"0,11-15-18 16,-11 15-20-16,4-14-11 0,-4 14-13 16,6-14-12-16,-6 14-15 0,7-11-25 0,-7 11-37 15,0 0-40-15,9-15-44 16,-9 15-31-16,2-7-32 0,-2 7-46 0,0 0-81 0,0 0-451 15,0 0-60-15</inkml:trace>
  <inkml:trace contextRef="#ctx0" brushRef="#br0" timeOffset="-151070.8">18306 4989 2211 0,'0'0'-101'0,"-12"10"9"15,12-10-25-15,0 0-54 0,0 0-126 0,-6 11-168 0,6-11 375 16</inkml:trace>
  <inkml:trace contextRef="#ctx0" brushRef="#br0" timeOffset="-150627.85">18056 5576 1622 0,'0'0'183'16,"0"0"-13"-16,0 0-20 0,0 0-19 0,-4 17-10 16,4-17 1-16,0 0 3 0,-6 14 9 15,6-14 0-15,0 0 1 0,-10 17-1 0,10-17-4 16,-13 13 2-16,13-13 3 0,-13 15 2 0,5-7-4 16,-3 2-5-16,1-1-5 15,0 1-4-15,-4 0-6 0,0-2-10 0,-1 0-7 0,0 2 0 16,-2-3-6-16,-3 1-6 15,2 2 1-15,-4-3 2 0,4 1 1 0,-1 0-5 16,-3-3 6-16,2 1 0 16,-6-2-1-16,5 0-7 0,-1-3 13 0,0 1 6 15,0 0 3-15,-1-2-2 0,1 0-1 0,2 0-9 0,-2-2-6 16,1 0-11-16,0 1-8 16,0-3-7-16,-1 0-6 0,4 0-6 0,-2-2-2 0,1 2-3 15,3 1-5-15,-2-1-5 16,4-2-4-16,14 6-2 0,-26-6-5 15,26 6-11-15,-19-5-23 0,19 5-32 16,-17-2-42-16,17 2-40 0,-13-4-51 0,13 4-70 0,0 0-72 16,-14-2-123-16,14 2-170 15,0 0-21-15,0 0-515 0,0 0-800 0</inkml:trace>
  <inkml:trace contextRef="#ctx0" brushRef="#br0" timeOffset="-150470.27">17692 6140 4034 0,'0'0'124'0,"0"0"-27"0,11 7-60 15,-11-7-70-15,0 0-63 0,0 0-49 0,0 0-32 16,0 0-27-16,0 0-59 0,0 0-152 16,0 0-484-16,0 0-283 0</inkml:trace>
  <inkml:trace contextRef="#ctx0" brushRef="#br0" timeOffset="-150287.89">17343 5421 3292 0,'4'-11'292'16,"-4"11"-65"-16,8-27-62 15,0 14-39-15,4-2-22 0,5 0-17 0,4 0-29 0,2 1-49 16,3-2-61-16,-2 4-75 15,3 0-69-15,-2 4-62 0,0-3-137 0,-1 4-200 16,-3 0-246-16,-2 2-177 0</inkml:trace>
  <inkml:trace contextRef="#ctx0" brushRef="#br0" timeOffset="-148977.89">10180 5868 2497 0,'2'-15'-36'16,"-2"15"16"-16,0 0 7 15,0 0 25-15,0 0 3 0,0 0 29 0,0 0 13 16,0 0 8-16,0 0-7 0,0 0 9 15,0 0 3-15,-22 42-5 0,18-26-8 0,0 2 2 16,-1 3 6-16,1-2-5 16,2 5-7-16,0 1-6 0,0-4-4 0,2 3 14 15,0-2-7-15,2-1-4 0,2-2-5 0,-2 0-5 0,3-2-10 16,1-1-7-16,-2-4-6 16,-4-12-11-16,13 17-4 0,-6-10 2 0,-7-7 4 15,14 5-7-15,-14-5-6 0,0 0-4 16,0 0 0-16,36-13 1 0,-28 7 6 0,-8 6 12 15,15-13 16-15,-15 13 10 16,11-12 8-16,-11 12-4 0,13-7 3 0,-13 7-4 16,0 0 1-16,0 0-6 0,0 0-1 0,0 0-5 0,0 0-2 15,0 0-1-15,24 13-5 16,-24-13-2-16,10 12-1 0,-10-12 0 0,12 9-2 16,-12-9 0-16,17 8-2 15,-17-8 2-15,17 2 3 0,-17-2 9 0,0 0 14 0,27-8 8 16,-27 8 12-16,20-14 6 15,-12 5 4-15,0-1 4 0,-1-3 5 0,1 0-8 16,-3-2-1-16,1-3-5 16,-2 2-9-16,0 0 1 0,1 0-14 0,-3-2-15 0,-2 18-21 15,4-29-37-15,-2 15-46 0,-2 14-62 0,2-20-67 16,-2 11-72-16,0 9-152 16,0 0-188-16,0-16-291 0,0 16-304 0</inkml:trace>
  <inkml:trace contextRef="#ctx0" brushRef="#br0" timeOffset="-148477.92">10770 6140 2718 0,'0'0'-44'0,"0"0"34"0,0 0 14 16,-23-30 19-16,23 30 21 15,-20-6 24-15,20 6 23 0,-24 0 12 0,24 0 0 16,-26 6-5-16,11-1-4 0,2 3-8 16,0 0-10-16,1 1-5 0,2 2 0 0,0 3-3 15,4-1-3-15,0 1-8 0,6-14-10 0,-4 24-1 16,4-24-5-16,2 23-1 16,-2-23-3-16,8 20-4 0,-2-11-1 0,-6-9-2 0,20 11-6 15,-10-7 0-15,-10-4-3 16,24 2-3-16,-24-2-2 0,0 0-3 0,31-14 2 15,-21 6 2-15,0-6-4 16,-2 0 6-16,-2-3-2 0,0-8-2 16,1 1 0-16,-3-7-2 0,0-5 1 0,1-6 2 15,-3 0 14-15,-2 1 10 0,2-4 16 0,0 4 14 16,-2 0 10-16,-2 4 14 0,2 4 32 0,2 3 2 0,-2 1 3 16,-2 7-2-16,2 2-10 15,0 4-21-15,0 16-10 0,0-24-9 0,0 24-4 16,0 0-7-16,0 0-9 15,0 0-7-15,0 0-4 0,0 0-3 0,-9 63-6 0,7-36-3 16,4 1-5-16,1 4-4 16,-3 3-30-16,2 4-22 0,0 0-25 0,0 3-38 15,0 0-30-15,0-3-48 0,-2-4-57 0,2 5-64 16,-6-3-90-16,0-4-164 0,-7 2-77 16,0-6-446-16,-1-3-608 0</inkml:trace>
  <inkml:trace contextRef="#ctx0" brushRef="#br0" timeOffset="-148107.9">9798 6180 3228 0,'0'0'-128'0,"-26"-3"28"0,26 3 26 16,0 0 29-16,0 0 27 16,-20 11 31-16,20-11 30 0,-15 7 20 0,15-7 14 0,-17 6 14 15,17-6 9-15,-19 8 14 16,19-8 6-16,-13 5 9 0,13-5-1 0,0 0 1 15,-19 6-2-15,19-6-10 16,0 0-21-16,0 0-5 0,0 0-12 0,0 0-11 0,0 0-10 16,-2-28-19-16,2 28-34 15,6-27-41-15,0 9-59 0,0 2-79 0,6-5-68 16,-6 0-120-16,-2-1-189 0,2-2-383 0,-4 2-344 16</inkml:trace>
  <inkml:trace contextRef="#ctx0" brushRef="#br0" timeOffset="-147947.89">9669 5742 3065 0,'0'0'207'0,"0"0"4"0,-4-17-31 16,4 17-18-16,0 0-19 0,0 0-11 0,6-23 0 15,-6 23 18-15,10-13-13 0,-10 13-18 0,14-12-8 16,-14 12-37-16,14-13-39 16,-5 5-44-16,-3 1-57 0,-6 7-65 0,15-14-76 0,-11 7-75 15,-4 7-137-15,0-14-178 16,0 14-350-16,0 0-375 0</inkml:trace>
  <inkml:trace contextRef="#ctx0" brushRef="#br0" timeOffset="-147567.43">9434 5906 2778 0,'0'25'-108'0,"2"-2"22"0,0-3 8 0,3 1 16 16,-3-2 20-16,2 6 13 15,2-4 20-15,0 1 7 0,-2 0 2 0,2-1 0 16,-2 1 20-16,-2-2-2 15,0-3-1-15,0 2 1 0,0-4 6 0,-2-15 1 16,0 27 11-16,0-27 6 0,-2 22 1 16,2-22-6-16,-6 12-3 0,6-12-6 0,0 0 11 15,-20 4 21-15,20-4 15 0,0 0 20 0,-29-8 15 16,29 8 12-16,-24-7 12 0,10 3 5 16,14 4 7-16,-32-5 12 0,13 2 5 15,-3 6-2-15,2-3-2 0,-8 1-4 16,-2 2-1-16,1-2-29 0,-3 2 2 0,-6 1 1 15,-5 2 0-15,1-1-4 0,-2 0 2 16,-3 1 13-16,-4 0-10 0,-3-1-10 0,0-1-11 16,7-1-9-16,-10 1-9 15,9-1-11-15,1-2-9 0,-1-1-7 0,3-4-9 0,-1 3-8 16,3-7-16-16,3 2-30 0,2-5-37 0,4-3-41 16,0 2-52-16,7-6-65 15,3 4-92-15,3-6-112 0,4 2-201 0,4 2-45 16,5 0-506-16,0 1-807 0</inkml:trace>
  <inkml:trace contextRef="#ctx0" brushRef="#br0" timeOffset="-147327.9">8915 6951 4213 0,'7'12'218'0,"-1"-2"-26"0,-2-5-34 16,-4-5-25-16,6 8-28 15,-6-8-11-15,0 0-17 0,0 0-29 0,10 6-31 0,-10-6-42 16,0 0-45-16,0 0-65 0,0 0-83 0,0 0-91 16,-24-41-184-16,13 28-114 15,-8-1-8-15,0-4-238 0,-7-1-199 0</inkml:trace>
  <inkml:trace contextRef="#ctx0" brushRef="#br0" timeOffset="-147137.97">8016 5980 2881 0,'0'0'418'0,"-3"-13"-17"0,3 13-66 0,0 0-68 15,7-20-54-15,2 15-37 16,3-3-25-16,3-1-17 0,6 2-19 0,4-3-33 15,1 1-41-15,4 1-44 0,4 0-61 16,-1-1-71-16,5 3-91 0,-2-2-86 0,5 1-202 16,-9 3-129-16,1 0 49 0,-3 0-242 0,0 2-173 15</inkml:trace>
  <inkml:trace contextRef="#ctx0" brushRef="#br0" timeOffset="-145857.96">9561 14672 2412 0,'0'0'-110'0,"0"0"14"0,0 0 5 0,0 0 2 16,0 0 5-16,0 0 8 15,0 0 17-15,21-42 21 0,-15 25 32 0,1 0 35 0,0-4 30 16,-1 0 33-16,0-2 31 16,2-1 26-16,-1-3 16 0,-1-2 5 0,5-3 0 15,-5-1-9-15,5 0-7 0,-3 0-13 0,-2 1-10 16,2 3 2-16,4 0-5 0,-4 4-6 16,0 5-2-16,-1-1-5 0,1 4-11 0,-1 3-16 15,-3 1-7-15,-4 13 3 16,9-13 7-16,-9 13 21 0,0 0-4 0,0 0-11 15,0 0-14-15,8 40-9 0,-8-23-10 16,4 4-4-16,-2 5-11 0,2 0-21 0,-2 3-22 16,2 0-36-16,-2-1-40 15,4 2-49-15,0 2-68 0,0 0-63 0,-2-5-97 16,-2 0-192-16,0-3-78 0,0-1-266 16,-2-2-251-16</inkml:trace>
  <inkml:trace contextRef="#ctx0" brushRef="#br0" timeOffset="-145047.91">9902 14299 2636 0,'0'0'-28'0,"2"-20"41"0,-2 20 2 0,0-18-2 15,0 18-4-15,0 0 7 16,4-20 15-16,-4 20 22 0,0 0 24 0,0 0 10 16,0 0 0-16,0 0-2 0,0 0-6 0,0 0-7 15,0 0-8-15,5 52 3 0,-5-33 1 16,0 4 3-16,-2 4-6 0,2 0-1 0,2 3-8 16,-2 2-6-16,0 3-3 15,0 2-9-15,-2 6 0 0,2-1-4 0,-3 2-6 16,1-1 2-16,2 3-6 0,-2 8 0 15,0-1-2-15,-3 2-3 0,1 0 0 0,2 0-2 16,-2 3-3-16,-4-3-1 16,6 2-5-16,-2 1-2 0,-1 3-2 0,0-2-4 15,3-2 3-15,0 4 2 0,0-3-5 0,0-1 1 16,0 0 1-16,0-1 1 0,4-3-2 16,-4 2 4-16,2-3-3 0,4-1 0 0,-6-3 2 15,2-5 1-15,2 4-2 16,-2-1 1-16,2 5-2 0,-2-6 4 0,0 0-2 0,2-2 2 15,0 1-1-15,-2-2-2 16,0 1 3-16,2-4-3 0,-4 3 5 0,2-2 1 16,0-3 0-16,0 5-6 15,0-9 3-15,0 2 4 0,-2 1-4 0,0-2 1 0,0 0-2 16,0-1 1-16,0-1 0 0,-2-1-1 16,2-1 0-16,2 1 4 0,-2-3-4 15,-3 3-3-15,5-3-2 0,-2 1 9 0,2-2-5 0,0 1-2 16,-2 1 3-16,2-1 1 15,-2 2 0-15,0-2 2 0,2 0 1 16,-2-1 6-16,0 1 8 0,0 3 7 16,0-3 2-16,-1 2 1 0,1-1 1 0,2-2-4 0,-2 0-2 15,2 0-4-15,0 1 5 0,0-1-8 0,2 0-1 16,-2-2 2-16,5 1-1 16,-1 0 4-16,-2 0 0 0,0-1 4 0,2 1-2 15,0 0 1-15,-1 2 3 0,1-2-2 16,-2 1-2-16,0-1 2 0,-2 0-3 0,2 3 2 15,-4 0 1-15,2 0 19 16,-2 1-4-16,0 1 5 0,0-1-6 16,0 2-8-16,-3 6-5 0,-1-1-2 0,0-1-1 0,-1 2-6 0,1 0-6 15,-1-2-10-15,-1-2-11 16,0 2-10-16,2-1-3 0,1-1-3 0,-2 0-10 16,1-5-6-16,2 0-14 15,0-2-19-15,0-2-32 0,0 1-42 0,-1-4-60 0,1-3-58 16,0-1-152-16,-1-3-158 15,1-3-4-15,0-5-296 0,4-7-239 0</inkml:trace>
  <inkml:trace contextRef="#ctx0" brushRef="#br0" timeOffset="-143818.02">5446 17100 2621 0,'0'0'28'0,"0"0"49"16,24-4 1-16,-24 4-1 0,18-2 3 16,-18 2-4-16,28-5 8 0,-11 3 17 15,2 0 10-15,4-2 7 0,-1 2 3 0,5-4 6 16,3 4 7-16,2-2 4 15,-1 3 4-15,9-3-10 0,2 4-2 0,1-2-14 0,1 2-10 16,3 2-11-16,3-2-17 16,2 0-12-16,9 4-21 0,-2-3-26 0,5 2-12 15,-3 0-16-15,5-1-10 0,-3 0-12 0,0 2-3 0,1-2-3 16,1 0 1 0,1 0 3-16,0 0 4 0,2-1 4 0,-1 2 0 0,-1-3 5 15,2-3 6-15,0 3 0 16,2 0 13-16,21-3 2 0,-18 1 3 0,-5 0 0 15,19-2 4-15,-14 0-1 0,-10 0-1 16,0 0 6-16,1 1-3 0,1-1 8 16,-1 0 2-16,1 0 8 0,-3 0-6 0,1 3-2 0,1-3 2 15,-1 0 3-15,-2 3 0 16,1-2-9-16,3-1 3 0,-5 3-5 0,1-2-3 0,0 2 1 16,-1-1 0-1,-1 2-3-15,0-2 1 0,1 2-9 0,-1 0 7 0,3 0 2 16,-1 0-3-16,-2 0 4 15,-9 0 4-15,10 0 1 0,-7 0 2 0,-2 0 3 0,8-2-5 16,-8 1 2-16,0 1 1 16,8-3-26-16,0-1 2 0,-1 3 2 0,-1-4-1 15,-3 4-1-15,-5-3 1 0,0 2-2 0,0-2-1 16,-2 0-3-16,-1 0 0 0,1 1-3 16,-1-1 5-16,-1 1 1 0,-1 0 2 0,0-1 1 15,1 0 2-15,-1 3 2 16,3-3-4-16,-1 0 12 0,3 2-4 0,-1 0 5 15,1 0 3-15,0-1 0 0,0 3 1 16,2-3-2-16,0 2-3 0,-1 1 6 0,1 0-7 16,-1 0 1-16,-1 0-4 15,3 0 1-15,-5 0 1 0,1 0-2 0,-4 0-4 16,-1 0-1-16,-1 0-6 0,-7-3-16 0,1 3-23 16,-4-1-27-16,-2-1-36 0,-1-2-50 15,-4 2-51-15,-5 0-57 0,-4-3-90 0,-4 1-171 16,-4-2-443-16,-8 6-420 15</inkml:trace>
  <inkml:trace contextRef="#ctx0" brushRef="#br0" timeOffset="-139847.68">8310 15631 3012 0,'0'0'-15'0,"0"0"24"0,0 0-6 0,0 0 0 0,0 0 5 15,0 0 0-15,0 0-1 16,0 0 16-16,0 0 13 0,0 0 14 0,-21 57 4 15,13-46-3-15,-1 5 1 0,0-3-2 16,1 3-3-16,0-1-5 0,-3-1-6 0,2 2-5 16,1-1-1-16,2-1-10 0,-3-1-22 0,1-3-19 15,1 5-31-15,7-15-35 16,-8 19-37-16,8-19-44 0,-9 15-46 0,9-15-113 0,-4 8-466 16,4-8-98-16</inkml:trace>
  <inkml:trace contextRef="#ctx0" brushRef="#br0" timeOffset="-139627.73">8198 15688 2646 0,'2'-13'174'0,"-2"13"1"0,0 0-24 0,9-16-13 16,-9 16 2-16,0 0 11 0,8-8 31 16,-8 8 10-16,0 0-25 0,0 0-8 0,0 0-24 15,30 20-13-15,-22-11-12 16,2 3-16-16,3 3-9 0,0 0-15 0,0 3-20 15,3-1-21-15,0-1-37 0,0 2-36 16,0 0-48-16,0 2-54 0,1 2-60 0,0-4-61 16,-4-1-91-16,-1 0-165 0,-2 1-60 0,0-4-259 15,-6 2-181-15</inkml:trace>
  <inkml:trace contextRef="#ctx0" brushRef="#br0" timeOffset="-136377.83">8314 13788 2325 0,'0'0'-180'0,"6"19"17"0,-6-19 22 16,5 11 27-16,-5-11 19 0,4 16 26 0,-4-16 16 15,0 0 24-15,3 28 7 0,-3-28 1 16,-3 23 1-16,3-10 4 0,0-13-2 0,0 27 4 16,0-13 4-16,0-14-4 0,-2 28-7 0,2-13 11 15,-2 1-2-15,2-16 5 16,-3 30-5-16,1-15 5 0,2-15 5 0,-2 32 7 0,2-20-7 16,0-12 4-16,0 29 2 15,0-29 3-15,0 27-11 0,0-16 1 16,0-11-8-16,4 26 4 0,-4-26-8 15,0 24 9-15,3-13-4 0,-3-11-2 0,0 25 3 0,0-25 4 16,0 26-6-16,0-26 3 16,-5 22-1-16,5-22-3 0,-2 27-4 0,2-16-4 15,-2 2-1-15,2-2 5 0,0 2-7 0,0-13 2 16,0 26-7-16,0-16-3 0,0 4-3 16,0-14 7-16,0 26 0 0,2-15 0 0,-2 1 2 15,0-1 7-15,0-11-2 16,-2 26 7-16,2-17 2 0,0-9 2 0,-2 23 9 15,2-13 7-15,0-10 0 16,-2 21 12-16,2-10-1 0,0-11 0 0,-2 22-4 0,2-22 5 16,0 18-10-16,0-18 7 0,0 20 9 0,0-20 2 15,-2 17 0-15,2-17 12 16,-2 18-16-16,2-18-7 0,0 19 7 0,0-19-1 0,0 20-8 16,0-20-6-16,2 19 5 15,-2-19 3-15,-2 18-8 0,2-18 6 16,2 20-7-16,-2-20 9 0,0 19-2 15,0-19 2-15,-2 21 1 0,2-21 9 0,-2 19-10 0,2-19 1 16,-5 21 9-16,5-21-9 16,-2 19-3-16,2-19 5 0,-4 23-6 0,4-23-2 15,-2 21 1-15,2-21-2 0,-2 20 0 16,2-20-6-16,0 23 4 0,0-23 1 16,0 25-3-16,0-25-2 0,0 22 1 0,0-22 0 0,0 22 5 15,0-22 0-15,0 25 4 16,-2-11 1-16,2-14-5 0,-2 22 3 0,2-22-8 15,0 23 2-15,0-23 0 16,-2 23 5-16,2-23-6 0,-2 22 1 0,2-22 3 0,-3 25 0 16,3-25-5-16,0 24 0 0,-2-13 3 0,2-11-4 15,0 21 2-15,0-21-1 16,0 21 7-16,0-21-9 0,0 21-1 0,0-21-7 0,0 20 7 16,0-20 4-16,0 24-6 15,0-24 2-15,0 20-4 0,0-20 2 0,2 22 2 16,-2-22-4-16,0 23 1 15,0-23 11-15,0 21-12 0,0-21 5 0,3 21 7 16,-3-21-10-16,0 23 10 0,0-23-10 16,0 22-2-16,0-22 12 0,0 23-6 0,0-23-4 15,2 21 6-15,-2-21-6 0,0 21 5 0,0-21 2 16,0 21 6-16,2-10-13 16,-2-11-2-16,0 19 17 0,0-19-12 0,0 21-6 0,0-21 3 15,0 21 3-15,0-21-1 16,0 22-4-16,0-22 1 0,2 19-4 0,-2-19-5 15,2 24-5-15,-2-24 0 16,4 21 5-16,-4-10-3 0,0-11 2 0,2 22 6 0,-2-22 1 16,0 22 8-16,0-22-1 0,2 23 2 0,-2-23 0 15,-2 20 2-15,2-20 7 16,0 25 16-16,0-25-20 0,2 20-2 0,-2-20 4 16,0 21-9-16,0-21-1 0,2 19 2 15,-2-19-5-15,3 19-2 0,-3-19 3 0,2 17-4 16,-2-17 4-16,2 19 0 15,-2-19 4-15,0 19 4 0,0-19 5 0,0 18-8 16,0-18-7-16,0 16-1 0,0-16 0 16,0 18 16-16,0-18-17 0,0 17 8 15,0-17 2-15,0 17-6 0,0-17 8 16,0 19-8-16,0-19 0 0,2 19-5 0,-2-19 10 16,0 19-1-16,0-19-11 0,0 21 12 0,0-21-3 0,0 21 1 15,0-21 3-15,-2 23-1 16,2-23-1-16,-2 25 9 0,2-25-10 0,0 22 0 15,-2-10 5-15,2-12-3 16,0 21-2-16,0-21-1 0,0 21 14 0,0-21-13 0,0 22 7 16,2-8 3-16,-2-14 1 0,-2 27 2 0,2-27 9 15,0 26-1-15,0-12-9 16,0-14-3-16,0 31-3 0,2-16 2 0,-2-15 5 16,0 28-9-16,2-12 2 0,-2-2 0 15,0 4-5-15,0-18 10 0,0 30-11 0,0-13 0 16,0-1 0-16,0 3-3 15,0-2 3-15,0 1 2 0,0-2-10 0,0 3 5 16,0-2 8-16,0 1-1 0,0-1-4 16,0-1 6-16,0 3-3 0,0-2 9 0,0 1-12 15,0-1-3-15,0 1 9 0,0-18-1 0,-2 34-3 16,2-17-5-16,0-2 6 16,-2 2-3-16,2-17-9 0,0 31 12 0,0-15 5 0,0 1-5 15,0-17 7-15,0 35 1 16,0-17-5-16,-3 1 3 0,1-2-9 15,2-17 8-15,-2 32 5 0,-2-13-1 16,2-2-3-16,0 1-9 0,0-2 0 0,0 2 4 0,0-1-3 16,2 1 2-16,-3-1 4 0,3 2-6 0,0-19 5 15,0 32-4-15,0-15-1 16,0-1 4-16,0-16-5 0,0 30 0 0,0-15 11 16,3 0 3-16,-3 2-11 0,0-17 0 15,0 26 4-15,0-12 4 0,0-14-5 0,0 27 8 16,0-27 7-16,-3 24-12 15,1-10 4-15,2-14-10 0,-2 27 3 16,2-27 5-16,-4 26 4 0,1-10-2 0,1-3 11 16,2-13 4-16,-2 28 1 0,0-11 9 0,0-1-3 15,0-1-5-15,-2 2-4 0,4-17-3 16,-2 33-3-16,0-19 0 0,0 1-2 16,0 1-2-16,2-16-5 0,-4 29 3 0,2-13-5 0,2-16 0 15,-8 28 1-15,8-17-5 16,-4 5 4-16,4-16 5 0,-4 26 9 0,0-13 8 15,4-13-4-15,-4 25 1 16,2-14 0-16,2-11 1 0,-4 27-1 0,4-27-5 0,0 23-4 16,0-23 1-16,-3 25-6 0,3-25 0 0,3 25-3 15,-3-14 0-15,0-11-2 16,-3 25-2-16,3-25-4 0,0 22 2 0,0-22-4 0,-2 26 5 16,2-14-6-16,0-12-1 15,-2 24 4-15,2-24-2 0,-4 25 2 0,2-14 0 16,2-11 0-16,-2 25 1 15,2-25-2-15,-2 25-1 0,-1-13 1 0,3-12 3 0,-2 27-2 16,0-14-1-16,2-13 0 16,-2 29-1-16,2-16 3 0,0-13 0 0,-2 29-3 15,0-16 0-15,2-13 3 0,0 29 1 0,-3-14-3 16,3-15 8-16,0 27 4 0,-2-11 2 16,2-16 3-16,0 29-2 0,0-15 2 0,0-14-2 15,-2 28-2-15,0-16 0 16,2-12-9-16,0 23 3 0,0-23-5 0,0 25-3 15,0-25-8-15,-2 21-6 0,2-21-8 16,-2 21-9-16,2-21-18 0,0 19-25 0,0-19-33 16,-2 17-36-16,0-10-31 0,2-7-62 0,0 0-128 15,-10 17-442-15,10-17-112 16</inkml:trace>
  <inkml:trace contextRef="#ctx0" brushRef="#br0" timeOffset="-135617.95">8368 17828 2336 0,'0'0'-51'15,"-16"11"33"-15,16-11 19 0,-16 12 15 0,2-5-2 0,4 2 18 16,0 1 14-16,-3-2 21 16,0 1 17-16,0 3 18 0,-1-3 2 0,1 1 5 15,0 1-2-15,-1 1 6 0,1-1 0 16,-2 0-8-16,2 2-5 0,1-2-9 0,-2 0-13 16,2 0-4-16,2 1-6 0,-1-2-2 0,11-10-14 15,-19 17-7-15,10-10-1 16,9-7-9-16,-14 14-4 0,14-14-2 0,-11 11-3 15,11-11-4-15,-11 10-9 0,11-10-13 16,-10 7-17-16,10-7-19 0,0 0-25 0,0 0-38 16,-10 9-34-16,10-9-25 0,0 0-47 0,0 0-69 15,0 0-123-15,0 0-426 16,0 0-150-16</inkml:trace>
  <inkml:trace contextRef="#ctx0" brushRef="#br0" timeOffset="-135348">8041 17938 2434 0,'0'0'-11'0,"0"0"40"0,4-17 4 15,-4 17-3-15,0 0 14 0,6-12 9 0,-6 12 33 16,0 0 26-16,0 0 26 0,12-9 17 16,-12 9 10-16,0 0 3 0,0 0-6 0,0 0-6 15,0 0-12-15,29 19-19 16,-29-19-13-16,13 12-9 0,-7-3-10 15,-6-9-10-15,15 19-3 0,-7-8-13 16,-2-1-7-16,6 1-5 0,-4-1-8 0,0-1-12 0,0 3-21 16,3-4-24-16,-11-8-34 0,17 17-38 15,-10-9-47-15,3-1-47 0,-2 1-50 16,2-2-69-16,-10-6-151 0,12 11-114 0,-6-8-298 0,-6-3-210 16</inkml:trace>
  <inkml:trace contextRef="#ctx0" brushRef="#br0" timeOffset="-133268.03">8449 14095 2409 0,'0'0'-141'0,"0"0"29"0,0 0 19 16,0 0 21-16,0 0 21 0,0 0 9 0,0 0 15 15,0 0 14-15,0 0 11 0,0 0 15 0,0-20 19 16,0 20 12-16,0 0 14 16,0 0 7-16,0 0 11 0,0 0 8 0,0 0 3 0,0 0-5 15,0 0-4-15,0 0-12 16,0 0-4-16,0 0-4 0,0 0 4 0,0 0 8 15,0 0 8-15,0 0-1 16,0 0 2-16,0 0-6 0,0 0-4 0,0 0-8 0,-27 33-4 16,27-33 0-16,-15 17-10 0,5-7-3 15,1-1-5-15,9-9-4 0,-18 23-1 16,6-11-2-16,4-1-7 0,-4 0 3 0,3 2-4 0,-2-2-5 16,1 1-1-1,1 0-1-15,-1 0-3 0,2-4-10 0,8-8-12 0,-16 20-8 16,8-12-8-16,8-8-13 15,-10 15-18-15,10-15-12 0,-8 11-19 0,8-11-20 0,-10 12-14 16,10-12-17-16,-6 8-32 16,6-8-50-16,0 0-97 0,0 0-423 0,0 0-8 15</inkml:trace>
  <inkml:trace contextRef="#ctx0" brushRef="#br0" timeOffset="-132837.85">8299 14005 2118 0,'0'0'-17'0,"0"0"41"0,0 0 12 0,0 0-2 0,0 0 24 16,0 0 13-16,0 0 1 16,0 0 29-16,0 0 19 0,0 0 2 0,0 0 8 15,0 0 4-15,0 0 7 0,0 0-6 16,0 0-3-16,0 0-1 0,0 0-11 0,0 0-9 15,37 38-4-15,-31-28-7 16,4 2-11-16,-2 0-9 0,2 2-9 0,-2-3-8 16,2 5-5-16,3-1-10 0,0 1-4 15,0 1-18-15,-1-3-27 0,0 4-32 0,2-2-42 16,-2 0-48-16,-1 3-64 0,4-2-57 0,-7-1-109 16,1 1-179-16,1 2-354 15,-4-2-261-15</inkml:trace>
  <inkml:trace contextRef="#ctx0" brushRef="#br0" timeOffset="-131268.23">8126 18558 2538 0,'0'0'-121'0,"0"0"28"16,0 0 19-16,0 0 8 0,8 15 10 0,-8-15 7 15,0 0 17-15,0 0 10 16,0 0 1-16,0 0 13 0,0 0 0 0,0 0 13 16,-2 21 1-16,2-21 10 15,0 0-1-15,0 0 7 0,0 0 11 0,-4 21 13 0,4-21 1 16,0 0 1-16,0 0 11 15,0 0 0-15,0 23-4 0,0-23 1 0,0 0 0 16,0 0-7-16,0 20 3 16,0-20-3-16,0 0 16 0,-2 17-1 0,2-17 15 0,0 0-4 15,0 19 5-15,0-19-1 0,0 0 8 0,0 22-8 16,0-22 0-16,0 0-7 16,0 21-8-16,0-21-1 0,0 0-9 0,0 19-7 0,0-19-5 15,0 0-3 1,0 18-1-16,0-18-8 0,0 0-3 0,0 0 1 0,0 21-1 15,0-21 1-15,0 0 6 16,0 20-3-16,0-20-6 0,0 0-2 0,-4 19 11 0,4-19-2 16,-2 15-3-16,2-15-4 0,0 0-4 0,0 17-7 15,0-17 2-15,0 0-5 16,-2 17 3-16,2-17 0 0,0 0-2 0,0 0 1 16,0 0 0-16,0 23 2 0,0-23-3 15,0 0-2-15,0 0-2 0,0 0 1 0,0 19-12 16,0-19-13-16,0 0-23 15,0 0-25-15,0 0-34 0,0 0-33 0,2 15-26 16,-2-15-22-16,0 0-16 0,0 0-23 16,4 4-90-16,-4-4-580 0,0 0-260 0</inkml:trace>
  <inkml:trace contextRef="#ctx0" brushRef="#br0" timeOffset="-130818.02">8295 18611 2655 0,'0'0'3'15,"0"0"62"-15,0 0 11 0,0 0-7 0,0 0-5 16,0 0-4-16,-30 27-1 0,30-27 12 16,-12 13 9-16,12-13 5 0,-14 17 4 0,4-8-9 15,0 3-3-15,0 0-10 16,1-1-8-16,-2 0-3 0,1 3 0 0,-1 0-1 15,1-4 2-15,-4 3-2 0,2 3-1 16,2-3-3-16,-3 0-1 0,0 1-6 0,3-2-8 16,-3 1-4-16,3 0 1 0,-2-1-6 0,2-2-2 15,2 2-4-15,0-1-3 16,8-11-16-16,-14 18-14 0,8-11-23 0,6-7-28 0,-10 10-29 16,10-10-34-16,-9 11-32 15,9-11-23-15,-4 8-29 0,4-8-97 0,0 0-640 16,0 0-375-16</inkml:trace>
  <inkml:trace contextRef="#ctx0" brushRef="#br0" timeOffset="-130437.89">7958 18651 2827 0,'0'0'-66'0,"0"0"50"0,16-9 19 15,-16 9 30-15,0 0 21 0,0 0 26 16,0 0 25-16,0 0 14 0,0 0 13 0,25 15-1 16,-25-15-8-16,10 7-7 15,-10-7-8-15,11 13-3 0,-11-13 1 0,13 16-9 16,-5-7-11-16,0 1-5 0,1 0-10 15,2-1-7-15,-1 0-5 0,3 3-10 16,0-3 17-16,0-1-3 0,-1 1-10 16,2 1-11-16,2 0 2 0,-4-1-13 0,-1 0-6 15,4 1-6-15,-2-2-6 0,-1 0 2 0,-2-1-11 0,2 1-10 16,-12-8-12-16,18 11-23 16,-9-5-24-16,-9-6-32 0,15 11-30 0,-15-11-64 15,12 9-43-15,-12-9-94 16,7 8-183-16,-7-8-456 0,0 0-412 0</inkml:trace>
  <inkml:trace contextRef="#ctx0" brushRef="#br0" timeOffset="-125737.78">8356 15770 2848 0,'12'13'-68'0,"-12"-13"65"16,0 0 35-16,0 0 22 15,0 0 18-15,6 14 5 0,-6-14 11 0,0 0 3 16,0 0 10-16,0 0-1 15,10 9 5-15,-10-9 3 0,0 0 0 0,0 0-3 0,13 9-9 16,-13-9-12-16,0 0-9 16,0 0-19-16,12 7-28 0,-12-7-41 0,0 0-49 15,0 0-56-15,0 0-69 0,9 9-58 0,-9-9-151 16,0 0-549-16,0 0-368 0</inkml:trace>
  <inkml:trace contextRef="#ctx0" brushRef="#br0" timeOffset="-125598.21">8532 16037 2804 0,'16'14'-87'0,"-16"-14"19"0,14 8-3 16,-14-8-19-16,10 8-28 0,-3-4-44 0,-7-4-92 0,0 0-366 16,15 10 164-16</inkml:trace>
  <inkml:trace contextRef="#ctx0" brushRef="#br0" timeOffset="-125208.08">9158 16489 1812 0,'10'5'37'0,"-10"-5"35"15,12 8-5-15,-12-8-13 0,0 0-35 0,12 7-25 0,-12-7-26 16,0 0-12-16,11 8-10 16,-11-8-5-16,0 0 3 0,13 5-3 0,-13-5 11 15,0 0 12-15,17 10 3 0,-17-10 6 0,10 6 9 0,-10-6 3 16,0 0-4-16,18 9-13 16,-14-5-24-16,-4-4-41 0,8 6-85 0,-8-6-206 15,10 6 121-15</inkml:trace>
  <inkml:trace contextRef="#ctx0" brushRef="#br0" timeOffset="-125068.16">9352 16641 1235 0,'0'0'78'15,"4"10"25"-15,-4-10 13 0,0 0-24 0,10 12-16 16,-10-12-36-16,0 0-22 0,10 10-20 0,-10-10-19 16,0 0-15-16,14 8-26 15,-10-5-23-15,-4-3-41 0,12 6-35 0,-12-6-251 16,9 10 130-16</inkml:trace>
  <inkml:trace contextRef="#ctx0" brushRef="#br0" timeOffset="-124937.92">9438 16729 1202 0,'7'12'14'16,"-7"-12"7"-16,0 0 15 16,8 17-11-16,-8-17 0 0,6 11-2 0,-6-11-6 15,8 11 2-15,-8-11 8 0,0 0 13 0,14 15 14 0,-14-15 6 16,6 10 17-16,-6-10 10 16,10 11 0-16,-10-11 4 0,9 10-11 0,-9-10-16 15,9 9-22-15,-9-9-42 16,0 0-52-16,12 12-65 0,-12-12-183 0,7 4-222 15,-7-4 300-15</inkml:trace>
  <inkml:trace contextRef="#ctx0" brushRef="#br0" timeOffset="-124458.23">9739 16925 1597 0,'0'0'100'0,"0"0"52"0,0 0 24 0,0 0 22 16,0 0 5-16,0 0 3 16,0 0-2-16,0 0-10 0,0 0-18 0,0 0-21 15,17 5-28-15,-17-5-22 0,0 0-28 0,0 0-31 0,0 0-30 16,0 0-37-16,0 0-40 16,0 0-52-16,0 0-48 0,0 0-54 0,0 0-137 15,0 0-507-15,0 0-213 16</inkml:trace>
  <inkml:trace contextRef="#ctx0" brushRef="#br0" timeOffset="-124289.87">9608 16696 2556 0,'0'0'-81'16,"-9"-19"8"-16,5 9-8 0,4 10-21 15,-13-20-32-15,7 8-74 0,-2-1-389 16,-3 2 195-16</inkml:trace>
  <inkml:trace contextRef="#ctx0" brushRef="#br0" timeOffset="-123995.81">9180 15799 1758 0,'0'0'-18'15,"-10"-20"1"-15,4 8 1 0,6 12 6 0,-12-16-8 16,6 5 3-16,6 11 11 0,-12-19 1 15,5 9 21-15,7 10 9 0,-13-21 4 16,7 11 0-16,6 10 17 0,-11-14-17 16,11 14 21-16,-12-18-15 0,8 8-5 0,4 10-37 0,-8-17-33 15,0 5-63-15,8 12-157 16,-12-26-247-16,4 15 326 0</inkml:trace>
  <inkml:trace contextRef="#ctx0" brushRef="#br0" timeOffset="-123848.23">8845 15383 1577 0,'-2'-21'52'0,"2"21"4"0,0 0-29 16,0-23-34-16,0 23-44 0,0-18-50 16,0 18-89-16,0-22-253 0,0 10 401 15</inkml:trace>
  <inkml:trace contextRef="#ctx0" brushRef="#br0" timeOffset="-123548.08">8520 14356 1389 0,'-4'-25'25'0,"-1"12"-8"0,1-1-23 16,0-1-51-16,-3-1-67 15,1-4-139-15,2 3-61 0,-1-2 104 0</inkml:trace>
  <inkml:trace contextRef="#ctx0" brushRef="#br0" timeOffset="-123428.2">8358 13962 984 0,'0'0'-5'0,"0"0"-60"0,0 0-196 0,0 0 43 15,0 0 71-15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10:36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2094 3360 2443 0,'0'0'-26'0,"0"0"23"0,-16-22 18 16,16 22-9-16,0 0 14 0,-22-6 16 16,22 6 35-16,-20-2 19 0,20 2 17 0,-26 2 6 15,26-2-2-15,-33 6-1 16,18-3-8-16,-4 3-3 0,-5 4 2 0,4-1-4 15,-5 0-8-15,5 5-2 0,-4-1-7 0,-1 5 13 0,2 1-13 16,-2 2-3-16,5 1-11 16,-1 5-5-16,4 0-6 0,1 3-6 0,0 1-5 15,3-1-4-15,3 0-2 16,4 4-5-16,2-7-4 0,2 5-1 0,4-4-3 16,2 0-1-16,2 0-2 0,4 4 0 15,5-3-4-15,3-6-1 0,2 1-5 0,3-3-2 16,4-2-3-16,2-4 1 0,3-2-1 0,0-3-5 15,-3-3-2-15,1-3-1 0,0-1-3 16,-3-3 2-16,-2-1 0 0,-1-3 0 0,3-1-4 16,-6-4-5-16,-3 2-2 15,-5-3 1-15,0-1-5 0,-5 0 5 0,-8 11-2 16,4-25 2-16,-4 25 1 16,-12-27 2-16,2 14 2 0,-2 2 6 0,-3-1 9 0,-2 1 5 15,0 0 6-15,0 2 11 16,0 4 0-16,3-2 7 0,-4 1 3 0,18 6 1 15,-25-12 0-15,25 12-2 0,-17-7-5 0,17 7-1 0,-16-8-2 16,16 8 0 0,0 0-2-16,0 0-4 0,0 0-4 0,0 0 1 0,0 0-9 15,43-21-12-15,-26 17-26 16,0-1-43-16,2-1-53 0,2 2-66 0,3-2-55 0,-1 0-81 16,0 1-140-16,3 0-171 15,-7-2-265-15,0 3-278 0</inkml:trace>
  <inkml:trace contextRef="#ctx0" brushRef="#br0" timeOffset="330.05">2503 3601 2593 0,'0'0'-88'0,"0"0"29"0,0 0 16 15,0 0 31-15,0 0 24 16,0 0 28-16,0 0 38 0,0 0 21 0,0 0 10 16,0 0 2-16,0 0-5 15,0 0 2-15,-38 30-7 0,34-19 0 0,-2 4-10 0,2 1-7 16,2 2-8-16,-3-4-7 0,3 4-10 0,2 1-5 15,-2-2-11-15,2-17-8 16,4 32-30-16,1-17-34 0,1-1-51 0,2-1-45 0,3-1-64 16,0-4-77-16,-1 1-156 15,6-4-398-15,-6-3-143 0</inkml:trace>
  <inkml:trace contextRef="#ctx0" brushRef="#br0" timeOffset="609.64">2671 3660 2645 0,'-13'-16'72'16,"13"16"-14"-16,-14-10-4 16,14 10-4-16,-14-5-13 0,14 5 12 0,0 0 17 0,-18-4 8 15,18 4 8-15,0 0-6 16,0 0-7-16,0 0-9 0,-26 4-2 0,26-4-8 16,0 0-5-16,0 0-3 15,0 0-7-15,0 0-7 0,0 0-3 0,0 0-5 0,18 37-2 16,-18-37-1-16,14 16-4 0,-8-6-1 15,2 1-3-15,-1 3 0 0,2-3 4 16,-5 3 11-16,-4-14 12 0,8 26 8 0,-8-12 0 16,0-14-3-16,0 24-3 0,0-24-11 15,-4 21-24-15,4-21-49 0,-8 19-57 0,8-19-79 16,-7 14-96-16,7-14-188 16,-4 6-436-16,4-6-286 0</inkml:trace>
  <inkml:trace contextRef="#ctx0" brushRef="#br0" timeOffset="809.71">2753 3631 2714 0,'19'-14'-7'0,"-19"14"10"15,20-2-2-15,-20 2 6 0,0 0 31 16,28 8 42-16,-28-8 19 0,18 18 20 16,-10-7-2-16,1 3-21 0,-3-2-4 15,-1 6-11-15,1-1-4 0,0-2-9 0,-3 3-9 16,1 1-1-16,0-2-13 0,-2-1-26 0,0 0-53 0,-2-16-59 15,2 31-66-15,0-20-63 16,-2-11-130-16,0 17-532 0,0-17-260 0</inkml:trace>
  <inkml:trace contextRef="#ctx0" brushRef="#br0" timeOffset="999.62">3141 3834 2715 0,'0'0'-52'16,"19"-3"7"-16,-19 3-1 16,25-6 10-16,-10 2 8 0,-15 4 1 0,30-6-2 15,-16 3 6-15,2 1-1 0,-16 2 1 16,27-8-21-16,-15 7-15 0,-12 1-31 0,22-8-42 16,-14 4-71-16,-8 4-388 15,13-10 206-15</inkml:trace>
  <inkml:trace contextRef="#ctx0" brushRef="#br0" timeOffset="1129.9">3268 3738 1682 0,'0'0'73'0,"0"0"51"0,-26-2 15 0,26 2-13 16,0 0-5-16,0 0-12 15,0 0-11-15,-14-6-5 0,14 6-13 0,0 0-11 0,0 0-14 16,0 0-44-16,0 0-65 16,44-21-70-16,-29 15-85 0,2 1-172 0,2-2-256 15,4 0 140-15</inkml:trace>
  <inkml:trace contextRef="#ctx0" brushRef="#br0" timeOffset="2049.89">4292 3677 1745 0,'0'0'-45'0,"0"0"24"16,0 0 2-16,0 0 16 16,-16 4 5-16,16-4 6 0,0 0 24 0,0 0 7 0,0 0 15 15,0 0 8 1,0 0 0-16,0 0 7 0,0 0 1 0,0 0-2 0,0 0-7 15,0 0-11-15,0 0 6 0,0 0-16 0,0 0 3 16,0 0-2-16,61 3 0 0,-45-5-11 16,4 2 3-16,1 0-9 0,0 0 5 0,4-1-7 15,3-2-1-15,0 3-3 16,1-1-1-16,3 1 5 0,0-4 2 0,-1 2 4 16,3 2 11-16,0 0-1 15,-2-2 2-15,1 2 5 0,1 0 8 0,1-2 4 0,-1 2 5 16,2-1-4-16,-3 1 3 0,1-3-5 0,0 3-4 15,-2-1-4-15,1 1-1 16,3 0-7-16,-1-2-5 0,-3-1-2 0,1 3-8 0,1-1 3 16,0-2-2-16,-2 2-5 15,-1 1-1-15,1-2-25 0,0 0 5 0,0 0-2 16,-1 2 3-16,1-2-2 16,0 2-2-16,-1-2 3 0,3 2-3 0,-4-1 2 0,2 1 0 15,1-2-3-15,1 2 5 16,1 0-3-16,-1-2 2 0,-1-1 0 0,1 2-2 15,2 1 2-15,-2-2 2 0,0 2-2 0,1-2 0 16,-1 0 1-16,1 0 4 0,-1 2 13 16,0 0 8-16,-1-2 8 0,-1 2 4 0,2-2-4 15,-3 2 9-15,1 0-9 16,-2-1-2-16,0 1 0 0,-1 0-4 0,-3 0 0 16,1-3-1-16,-2 1-2 0,-1 2-2 15,-3-1-2-15,0 1-1 0,-2-2-5 0,-19 2-3 16,36 0-3-16,-21-2-18 0,-15 2-28 0,24-2-49 15,-24 2-70-15,20 0-63 16,-20 0-108-16,11-2-649 0,-11 2-428 0</inkml:trace>
  <inkml:trace contextRef="#ctx0" brushRef="#br0" timeOffset="3299.68">4830 3202 2814 0,'0'0'-129'0,"0"0"27"0,0 0 6 16,0 0 8-16,0 0 10 0,0 0 4 0,0 0 14 15,0 0 20-15,0 0 5 16,-34-11 8-16,34 11 21 0,0 0 22 0,0 0 20 16,-37 11 20-16,37-11 16 0,-22 8 5 15,11-4 10-15,11-4 4 0,-21 9-9 0,21-9-2 16,-19 7-16-16,19-7-4 16,-12 11-8-16,12-11-2 0,-10 8-4 0,10-8-4 15,0 0-6-15,0 0-4 16,6 24 2-16,-6-24-8 0,10 15 0 0,-10-15-4 0,12 19-2 15,-1-11-1-15,-3 1-1 0,1 3-2 0,0-2-2 16,-1-1 0-16,-8-9-5 16,12 17 9-16,-5-10-10 0,-7-7 15 0,11 16 16 15,-11-16 8-15,4 15 10 0,-4-15 4 16,0 0-1-16,0 0 5 0,-15 27 5 0,15-27 0 16,-17 9-4-16,7-3-5 15,10-6-7-15,-22 8-6 0,22-8-11 0,-21 5-28 16,21-5-42-16,-22 0-43 0,22 0-59 15,0 0-57-15,-22-9-62 0,22 9-116 0,-9-15-543 16,7 7-305-16</inkml:trace>
  <inkml:trace contextRef="#ctx0" brushRef="#br0" timeOffset="3889.67">4872 3046 2660 0,'8'-13'-98'15,"-8"13"32"-15,0 0 16 16,10-13 21-16,-10 13 9 0,0 0 37 0,0 0 13 16,0 0 29-16,14-6 3 0,-14 6 8 15,0 0-3-15,0 0-4 0,0 0-12 0,0 0-2 16,11 32-3-16,-11-32-5 0,4 16-4 0,-4-16-2 15,0 0-5-15,4 18-4 16,-4-18-2-16,0 0 1 0,2 16-1 0,-2-16-1 0,0 0-1 16,0 0-1-16,0 0-2 15,0 0-3-15,0 0-3 0,0 0-9 0,0 0-3 16,0 0 9-16,0 0-10 16,0 0 2-16,0 0 2 0,0 0-4 0,0 0 4 0,34-27 3 15,-34 27-1-15,10-10 2 16,-10 10 1-16,12-10-1 0,-12 10 3 0,0 0 7 15,0 0-2-15,18-3 7 0,-18 3-1 0,0 0-2 16,0 0-1-16,17 13-3 0,-17-13 0 16,0 0 0-16,11 12-3 0,-11-12 0 0,0 0 1 15,9 9 1-15,-9-9-2 16,0 0 6-16,0 0-6 0,0 0 0 0,16 2-1 16,-16-2 0-16,0 0 1 15,0 0 0-15,18-17 1 0,-18 17 13 0,8-13 16 0,-8 13 13 16,10-10 17-16,-10 10 5 0,8-12 3 0,-8 12 2 15,0 0-1-15,16-10-4 16,-16 10-1-16,0 0 14 0,14-6-8 0,-14 6-7 16,0 0-4-16,0 0-7 0,0 0-14 15,28 9 0-15,-28-9-6 0,11 10-17 0,-11-10-28 16,8 9-47-16,-8-9-60 16,6 14-55-16,-6-14-73 0,8 13-81 0,-1-5-182 15,-4-1-150-15,1 3-238 0,-4-10-261 16</inkml:trace>
  <inkml:trace contextRef="#ctx0" brushRef="#br0" timeOffset="4733.39">4361 3363 2584 0,'0'0'-99'0,"-14"-17"17"16,14 17 20-16,0 0 17 0,-12-12 8 0,12 12 28 0,0 0 23 15,-17-10 12-15,17 10-1 16,-13-5 13-16,13 5 6 0,0 0 8 0,-25-4 11 15,25 4 3-15,-20 2 14 0,20-2 13 0,-20 3 2 16,20-3 1-16,-20 8-11 16,10-2-11-16,10-6-4 0,-21 13-7 0,10-5-6 0,11-8-4 15,-15 17-2-15,9-10-11 16,6-7-1-16,-8 18-5 0,8-18-1 0,-6 17 1 16,6-17-3-16,2 16-1 15,-2-16-4-15,0 0-3 0,8 23-4 0,-8-23 1 0,8 10-1 16,-8-10-5-16,13 10 4 0,-13-10-3 0,13 4-4 15,-13-4 4-15,0 0-1 16,21-2 2-16,-21 2 5 0,0 0 0 0,18-10 4 16,-18 10 1-16,14-16 2 0,-14 16-1 15,10-19 8-15,-6 10 1 0,2-4 14 0,-6 13 8 16,7-19 9-16,-7 19 4 16,9-17-1-16,-9 17-4 0,4-13-8 0,-4 13-4 15,0 0-4-15,8-16-7 0,-8 16 4 16,0 0 9-16,0 0 2 0,0 0 2 0,0 0-24 15,0 0-2-15,28 20-3 0,-28-20-5 0,10 12-1 16,-10-12-4-16,11 16-11 16,-5-9-14-16,-6-7-37 0,10 16-51 15,-10-16-58-15,10 15-67 0,-4-10-53 0,-6-5-79 16,8 10-150-16,-8-10-128 0,2 8-232 0,-2-8-211 16</inkml:trace>
  <inkml:trace contextRef="#ctx0" brushRef="#br0" timeOffset="5269.8">4449 3475 2535 0,'0'0'-63'15,"0"0"26"-15,0 0 25 16,0 0 27-16,0 0 28 0,17 9 39 0,-17-9 21 0,0 0 6 15,0 0 4-15,2 19-1 0,-2-19-9 0,2 14-6 16,-2-14-13-16,0 0-4 16,2 17-13-16,-2-17-3 0,0 0-9 0,0 0-5 15,4 15-2-15,-4-15-1 0,0 0-15 16,0 0-14-16,0 0-9 0,0 0-4 0,0 0-5 16,0 0 2-16,0 0-4 15,0 0 2-15,0 0-1 0,0 0 0 0,0 0 5 16,0 0-2-16,13-42 2 0,-13 42 6 0,0 0-2 0,7-12-2 15,-7 12-1-15,0 0 5 16,0 0-5-16,10-13 3 0,-10 13-2 0,0 0-2 16,0 0 0-16,0 0-1 15,0 0 4-15,17-1-4 0,-17 1 1 0,0 0 0 0,0 0 4 16,0 0-1-16,0 0 7 16,0 0 6-16,19-3-4 0,-19 3-1 0,0 0-3 15,0 0 1-15,15-11-4 16,-15 11 0-16,8-10-1 0,-8 10 1 0,11-9 6 0,-11 9 8 15,11-9 14-15,-11 9 14 0,0 0 6 0,14-9 15 16,-14 9 3-16,0 0 10 16,17-1-3-16,-17 1-8 0,0 0-2 0,0 0-1 15,22 10-18-15,-22-10 3 0,0 0-6 16,12 13-14-16,-12-13-7 0,6 10-32 0,-6-10-49 16,0 0-63-16,12 9-79 15,-12-9-76-15,0 0-160 0,8 6-216 0,-8-6-322 16,0 0-408-16</inkml:trace>
  <inkml:trace contextRef="#ctx0" brushRef="#br0" timeOffset="5634.46">5330 3374 3020 0,'0'0'20'0,"0"0"13"15,0 0 11-15,0 0 8 16,0 0 13-16,0 0 4 0,0 0-1 0,0 0 0 16,0 0-8-16,0 0-5 15,27 0-9-15,-27 0-5 0,0 0-6 0,26-2-17 0,-26 2-22 16,18-4-36-16,-18 4-44 16,20-2-48-16,-20 2-57 0,17-1-67 0,-17 1-127 15,14-6-421-15,-14 6-120 16</inkml:trace>
  <inkml:trace contextRef="#ctx0" brushRef="#br0" timeOffset="5820.1">5406 3336 2521 0,'0'0'12'16,"0"0"6"-16,-21 7 30 0,21-7 36 0,0 0 33 0,0 0 18 16,-6 16 15-16,6-16 4 15,0 0-9-15,0 16-12 0,0-16-14 0,0 0-11 16,0 0-13-16,4 31-14 0,-4-31-5 0,4 15-19 15,-4-15-27-15,2 16-59 0,-2-16-68 16,0 0-83-16,8 19-81 0,-8-19-159 0,4 9-515 16,-4-9-348-16</inkml:trace>
  <inkml:trace contextRef="#ctx0" brushRef="#br0" timeOffset="5979.7">5702 3442 2979 0,'0'0'13'16,"21"-5"-5"-16,-21 5-13 16,0 0-10-16,19-7 0 0,-19 7-5 0,0 0-26 15,17-5-36-15,-17 5-43 16,8-4-56-16,-8 4-107 0,14-6-410 0,-14 6 51 16</inkml:trace>
  <inkml:trace contextRef="#ctx0" brushRef="#br0" timeOffset="6109.87">6003 3406 1969 0,'19'0'0'0,"-19"0"3"16,0 0-6-16,23 0-5 15,-23 0-21-15,0 0-13 0,21-1-28 0,-21 1-38 16,0 0-76-16,18-8-310 16,-12 4 338-16</inkml:trace>
  <inkml:trace contextRef="#ctx0" brushRef="#br0" timeOffset="6249.59">6268 3368 1682 0,'0'0'166'0,"16"2"11"16,-16-2 3-16,0 0 6 0,0 0 9 0,24-2-1 0,-24 2-12 15,0 0-18-15,0 0-23 16,0 0-29-16,20 0-40 0,-20 0-72 0,0 0-99 16,0 0-98-16,0 0-164 15,14-3-495-15,-14 3-204 0</inkml:trace>
  <inkml:trace contextRef="#ctx0" brushRef="#br0" timeOffset="6469.55">6613 3242 2689 0,'0'0'67'0,"0"0"2"0,8-9-5 15,-8 9 5-15,0 0 3 16,0 0 19-16,0 0 36 0,0 0 23 0,0 0 2 0,0 0-13 15,0 0-12-15,0 0-15 0,0 0-11 0,14 32-10 16,-14-32-19-16,3 20-24 16,-3-20-43-16,2 22-69 0,0-10-83 0,-2-12-83 15,2 24-131-15,0-8-176 16,-4-1-347-16,2 0-260 0</inkml:trace>
  <inkml:trace contextRef="#ctx0" brushRef="#br0" timeOffset="7690.06">4301 4198 2509 0,'0'0'-109'0,"0"-19"14"0,0 19-2 15,0 0-5-15,0 0-11 0,0 0-9 0,2-18-16 0,-2 18-20 16,0 0-39-16,0 0-251 16,0 0 396-16</inkml:trace>
  <inkml:trace contextRef="#ctx0" brushRef="#br0" timeOffset="8309.67">4303 4161 1239 0,'0'0'-23'0,"0"0"25"0,0 0 17 16,0 0 10-16,0 0 16 15,0 0 5-15,0 0 24 0,0 0-3 0,0 0 13 16,0 0 10-16,-17-8-2 0,17 8 9 0,0 0-3 15,0 0 4-15,0 0 1 0,0 0-2 16,0 0-3-16,0 0 1 0,0 0-2 0,0 0 2 16,0 0 5-16,0 0-10 15,0 0-1-15,0 0-1 0,0 0-2 0,0 0 0 16,0 0-3-16,0 0-4 0,0 0-1 16,0 0-4-16,0 0-4 0,0 0-4 0,0 0-6 15,0 0-1-15,0 0-6 16,0 0-7-16,0 0-4 0,0 0-2 0,0 0-3 15,0 0-4-15,0 0-3 0,0 0 0 0,0 0 5 0,0 0-9 16,0 0-1-16,0 0-3 16,0 0-2-16,0 0-2 0,0 0-3 0,0 0 0 15,0 0-2-15,0 0 1 16,0 0 6-16,0 0-6 0,0 0 0 0,0 0 0 0,0 0-3 16,0 0-3-16,0 0-2 15,0 0-4-15,0 0-1 0,0 0-2 0,0 0 2 16,0 0-2-16,-30 6-1 0,30-6-2 0,0 0 2 15,0 0 0-15,-18 10-1 16,18-10-1-16,0 0 1 0,-18 10-1 0,18-10 5 0,-12 12-5 16,12-12-3-16,-11 11 4 15,11-11 1-15,-10 12-5 0,10-12 3 0,-5 13-3 0,5-13-4 16,0 0 3-16,-2 18-5 16,2-18 1-16,0 0-1 0,13 16-1 0,-13-16-3 15,17 10-7-15,-5-4-7 16,-12-6 5-16,26 11-1 0,-12-3 8 0,2-1-6 0,-2 1 3 15,1 0 2-15,-2 0 1 0,2-1 2 0,-5 2-3 16,0-1 2-16,0 2 3 16,-10-10 6-16,12 18 6 0,-8-8 5 0,-4-10 6 15,0 17 6-15,0-17 3 0,-8 21 7 16,0-11 6-16,-2 1 5 0,-2-3-1 0,2 2 2 16,-1-1-6-16,-2-2-1 15,13-7-3-15,-21 13-5 0,9-10-7 0,12-3-12 16,-20 8-29-16,20-8-47 0,-18 1-41 0,18-1-55 15,0 0-48-15,-24-9-63 0,24 9-135 16,-11-13-186-16,7 1-254 0,2-1-202 0</inkml:trace>
  <inkml:trace contextRef="#ctx0" brushRef="#br0" timeOffset="8709.99">4442 3979 2461 0,'0'0'-65'0,"0"0"39"0,0 0 21 0,0 0 31 15,0 0 15-15,0 0 11 16,0 0-1-16,0 0 4 0,0 0 16 0,20 31-18 0,-20-31 0 16,2 17-6-16,-2-17-8 15,2 18-3-15,-2-18 1 0,2 18-4 0,-2-18-3 16,0 0-5-16,0 21-4 0,0-21 8 0,0 0-7 0,0 0 0 15,2 16-15 1,-2-16-7-16,0 0-15 0,0 0-2 0,0 0 5 0,0 0-2 16,0 0 5-16,0 0 1 15,0 0 6-15,28-38 21 0,-28 38 13 0,10-17 26 0,-3 6 15 16,-7 11 9-16,10-13 6 16,-10 13 9-16,11-11 10 0,-11 11 17 0,0 0 12 15,19-4 2-15,-19 4-1 16,0 0-1-16,23 14-36 0,-23-14-7 0,13 14-8 15,-5-2-12-15,-1 1-5 0,-1-1-11 0,0-1-13 0,-2 3-21 16,-4-14-39-16,11 25-70 16,-6-14-57-16,1 3-96 0,-2-5-146 0,0-1-236 15,0-1-20-15,-4-7-183 16,0 0-151-16</inkml:trace>
  <inkml:trace contextRef="#ctx0" brushRef="#br0" timeOffset="8919.58">4751 4303 2452 0,'0'0'7'15,"0"0"15"-15,0 0-4 0,8 16 4 0,-8-16 19 16,0 0 34-16,12 9 21 0,-12-9 7 16,0 0-3-16,19 6-9 0,-19-6-13 0,17 2-8 15,-17-2-8-15,21 2-11 16,-21-2-11-16,24 2-29 0,-24-2-53 0,22-2-65 15,-22 2-67-15,22-4-87 0,-22 4-585 0,19-7-185 0</inkml:trace>
  <inkml:trace contextRef="#ctx0" brushRef="#br0" timeOffset="9079.52">4856 4261 2527 0,'0'0'42'0,"-24"0"13"0,24 0-3 15,0 0 2-15,-17 8 13 0,17-8 11 0,0 0 6 16,-10 16-2-16,10-16-2 0,0 0-8 0,-2 21-9 15,2-21 2-15,0 17-12 16,0-17-17-16,0 0-24 0,10 24-44 0,-6-14-45 0,5-2-96 16,-9-8-128-16,12 13-566 15,-3-9-227-15</inkml:trace>
  <inkml:trace contextRef="#ctx0" brushRef="#br0" timeOffset="9229.83">5151 4353 2812 0,'0'0'31'16,"0"0"-32"-16,18-7-41 0,-18 7-23 0,14-4-18 15,-14 4-22-15,16-6-43 16,-16 6-84-16,0 0-449 0,18-8 73 0</inkml:trace>
  <inkml:trace contextRef="#ctx0" brushRef="#br0" timeOffset="9339.69">5450 4303 1932 0,'0'0'-96'16,"18"-3"-12"-16,-18 3-46 15,14-5-78-15,-14 5-205 0,17-10 410 16</inkml:trace>
  <inkml:trace contextRef="#ctx0" brushRef="#br0" timeOffset="9549.74">5712 4241 1181 0,'0'0'-18'16,"0"0"-1"-16,0 0 1 0,26 0-3 0,-26 0 2 0,0 0-8 15,21 1-7 1,-21-1 2-16,0 0 0 0,22-1 5 0,-22 1 7 0,0 0-3 16,22 0 3-16,-22 0 9 15,0 0 11-15,22 0 20 0,-22 0 9 0,0 0 5 16,21 1 4-16,-21-1-4 0,0 0-15 0,0 0-38 0,19 0-75 15,-19 0-161 1,0 0 32-16,13-1 74 0</inkml:trace>
  <inkml:trace contextRef="#ctx0" brushRef="#br0" timeOffset="10739.69">6464 4131 679 0,'0'0'59'0,"0"0"14"16,0 0 3-16,0 0 18 0,0 0 7 0,0 0 3 0,0 0 8 16,0 0-1-16,0 0-10 15,-15-8-14-15,15 8 1 0,0 0-5 0,0 0-15 0,0 0-8 16,0 0-8-16,0 0 9 0,-21 0-1 0,21 0 13 15,0 0 2-15,0 0 4 16,-23 0 7-16,23 0 2 0,0 0-10 0,-24 1-9 16,24-1-9-16,0 0-8 0,-25 7 0 15,25-7-7-15,-17 3-5 0,17-3 5 0,-17 5-7 16,17-5-5-16,-14 8 5 16,14-8-8-16,-14 10 2 0,14-10-2 0,-10 9-6 15,10-9-7-15,-8 13-4 16,8-13 4-16,-6 14 0 0,6-14-2 0,0 0-7 0,-7 21-4 15,7-21 3-15,-4 11-3 0,4-11 3 0,0 0 0 16,0 0 1-16,0 20 3 16,0-20-4-16,0 0 2 0,0 0-1 0,9 15-1 0,-9-15 0 15,0 0 0-15,14 9-3 16,-14-9-2-16,0 0 5 0,20 6-6 0,-20-6-2 16,0 0 0-16,20 0 2 15,-20 0 2-15,0 0-1 0,0 0 3 0,24-6 1 16,-24 6 2-16,0 0-1 0,19-9 0 0,-19 9 10 0,10-8 10 15,-10 8 1-15,11-10 7 16,-11 10 4-16,11-12 2 0,-11 12-2 0,8-10 0 16,-8 10-8-16,0 0 0 15,10-15-3-15,-10 15-2 0,0 0-3 0,9-14 1 16,-9 14-3-16,0 0 3 0,7-12 6 16,-7 12 4-16,0 0 8 0,0 0 6 0,6-16 0 15,-6 16 2-15,0 0 3 16,0 0-2-16,4-13-2 0,-4 13-6 0,0 0-8 0,0 0 0 15,0 0-11-15,0 0-5 0,0 0-1 0,4-16-4 16,-4 16-2-16,0 0 1 16,0 0-5-16,0 0 1 0,0 0-2 0,0 0 0 15,0 0 1-15,0 0-3 16,0 0 2-16,0 0 0 0,0 0-4 0,0 0 3 16,0 0-5-16,0 0 3 0,0 0-1 15,0 0-1-15,0 0 2 0,0 0 0 0,-4 51-2 16,4-51 1-16,0 0 1 0,0 0 0 0,0 21-1 0,0-21 0 15,0 0-2 1,0 18 5-16,0-18-4 0,0 0 3 0,2 18-4 0,-2-18 2 16,0 0 1-16,0 18-1 15,0-18-1-15,0 0 9 0,0 0 10 0,2 17 7 0,-2-17 4 16,0 0 0-16,0 0-7 16,4 18 7-16,-4-18 2 0,0 0-2 0,5 11-10 15,-5-11 4-15,0 0-5 16,0 0-2-16,4 17-2 0,-4-17-2 0,0 0 0 0,0 0 0 15,0 0-5-15,2 15-2 0,-2-15 1 0,0 0 0 16,0 0-2-16,0 0 3 16,0 0-8-16,0 0-4 0,6 12-7 0,-6-12-3 15,0 0-28-15,0 0-44 16,0 0-69-16,0 0-94 0,0 0-150 0,9 3-240 0,-9-3-1 16,0 0-225-16,0 0-218 15</inkml:trace>
  <inkml:trace contextRef="#ctx0" brushRef="#br0" timeOffset="13069.61">6609 3366 2387 0,'0'0'-176'16,"0"0"26"-16,0 0 23 0,0 0 26 0,-14-11 32 15,14 11 30-15,0 0 24 16,0 0 17-16,-12-8 19 0,12 8 12 0,0 0 3 0,0 0 13 15,-13-9 8-15,13 9 4 0,0 0 3 0,0 0-4 16,-15-10 8-16,15 10-3 16,0 0 14-16,-10-8-2 0,10 8 2 0,0 0 1 15,-19-5 0-15,19 5 3 0,0 0-10 16,-22-2 1-16,22 2-4 0,0 0-12 0,-23 0-4 16,23 0-7-16,0 0-6 15,-30 6-1-15,30-6-4 0,-20 8-5 0,8-5 4 16,12-3-10-16,-20 9 0 0,9-2-5 0,11-7 0 0,-17 13-1 15,11-6 0-15,6-7 0 16,-11 18-1-16,11-18 2 0,-4 17-4 0,4-17-5 16,0 0-8-16,8 28-9 15,-1-18-4-15,-7-10-2 0,12 14-10 0,-3-7-4 0,-9-7 2 16,19 11-3-16,-19-11 12 16,19 6-1-16,-19-6 6 0,17 1 7 0,-17-1 6 15,0 0 5-15,0 0 7 16,29-11 4-16,-29 11-4 0,16-14 10 0,-10 7 2 0,-6 7 0 15,10-19 3-15,-4 7 6 0,1 2 11 0,-7 10 12 16,9-21 11-16,-5 9 9 16,-4 12 2-16,6-19 9 0,-6 19 1 15,6-15-3-15,-6 15-5 0,5-14-5 16,-5 14-10-16,0 0-8 0,6-13 1 0,-6 13 4 0,0 0 5 16,0 0-10-16,0 0-2 15,0 0-7-15,0 0-5 0,0 0-4 0,0 0-2 16,15 38-3-16,-15-38-7 0,6 16-16 0,-6-16-34 0,7 14-55 15,-7-14-65-15,4 12-87 16,-4-12-87-16,0 0-174 0,8 15-159 0,-6-9-280 16,-2-6-337-16</inkml:trace>
  <inkml:trace contextRef="#ctx0" brushRef="#br0" timeOffset="13209.84">6663 3420 3021 0,'19'-10'100'0,"-19"10"1"15,0 0 2-15,0 0-2 0,0 0-1 0,0 0-9 0,0 0-11 16,15-4-16-16,-15 4-25 16,0 0-58-16,0 0-76 0,0 0-87 0,0 0-143 15,0 0-631-15,0 0-389 16</inkml:trace>
  <inkml:trace contextRef="#ctx0" brushRef="#br0" timeOffset="14109.61">6381 3982 2775 0,'-10'-19'-143'0,"4"11"14"0,6 8 11 0,-15-13 9 16,15 13 8-16,-15-14 11 0,15 14 17 0,-15-11 9 15,15 11 19-15,-14-12 19 0,14 12 32 16,-14-9 28-16,14 9 13 0,-8-9 25 0,8 9 9 16,0 0 22-16,-12-14 24 15,12 14 19-15,0 0 13 0,-11-13 11 0,11 13 3 16,0 0 5-16,0 0-4 0,-9-14-5 16,9 14-10-16,0 0-16 0,0 0-12 0,0 0-16 15,0 0-14-15,0 0-14 16,0 0-8-16,0 0-8 0,0 0-8 0,0 0 1 15,0 0-8-15,0 0 3 0,0 0-15 0,0 0-2 0,5 54-6 16,-1-39-3-16,0 0-4 16,1 2-4-16,1 2 0 0,0 0-3 0,0 2-4 15,0 0-2-15,2 0 0 16,-4-2 0-16,2 2-4 0,0-4-1 0,-2 2-1 0,0-4 0 16,1 3-1-16,-1-3-4 15,0-2 0-15,-4-13 1 0,5 23-3 0,-1-14 1 16,-4-9-7-16,4 17 6 0,-4-17 0 0,2 16-1 0,-2-16-2 15,0 0 4-15,7 17-2 16,-7-17 0-16,0 0 0 0,4 14 4 0,-4-14 5 16,0 0-2-16,0 0-2 15,0 0-3-15,0 0 1 0,0 0 4 0,0 0-5 0,0 0 4 16,0 0-4-16,0 0 1 16,0 0 3-16,0 0-3 0,18-33-3 0,-18 33 0 15,10-24 3-15,-6 8-4 16,0 1-2-16,0 0 3 0,2 0 1 0,0-1-1 0,1 0 1 15,0 2-2-15,-1 0 7 0,-6 14-1 0,12-22 2 16,-3 12-2-16,-9 10 1 16,14-12-1-16,-5 5-4 0,-9 7-1 15,0 0 0-15,27 0 0 0,-27 0 0 0,18 10 4 16,-18-10-5-16,19 17 2 0,-11-8-3 0,1 3 3 16,-3 2-1-16,0-4 2 15,-1 4 2-15,-1 1-1 0,-4-15-1 0,4 25 4 16,-4-12 13-16,0-13 7 0,-2 23 0 0,2-23-1 0,-8 23 7 15,1-12-13-15,7-11-6 16,-17 18 10-16,9-11-9 0,8-7-14 0,-19 9-25 16,19-9-26-16,-20 4-38 15,20-4-43-15,-22-4-52 0,22 4-52 0,-20-5-53 0,12-1-84 16,8 6-162-16,-11-11-92 16,7 3-273-16,4 8-282 0</inkml:trace>
  <inkml:trace contextRef="#ctx0" brushRef="#br0" timeOffset="14419.59">6777 4197 2667 0,'0'0'-111'0,"13"5"10"0,-13-5 19 16,9 10 24-16,-9-10 39 15,0 0 44-15,6 18 30 0,-6-18 24 0,0 0 10 16,-2 18 10-16,2-18 10 0,0 0 14 0,0 0 12 0,-10 21 10 15,10-21 7-15,0 0 3 16,-14 10-2-16,14-10-6 0,0 0-12 0,0 0-11 16,0 0-12-16,0 0-20 15,0 0 0-15,0 0-13 0,0 0-22 0,0 0 0 16,0 0-4-16,0 0-6 0,0 0-2 16,0 0-10-16,0 0-3 0,11-55-2 0,-11 55-14 15,0 0-18-15,15-8-40 16,-15 8-49-16,0 0-65 0,0 0-76 0,0 0-111 15,12 1-206-15,-12-1-94 0,0 0-190 0,0 0-166 0</inkml:trace>
  <inkml:trace contextRef="#ctx0" brushRef="#br0" timeOffset="30309.62">9815 3453 941 0,'0'0'171'0,"0"0"-88"0,0 0-24 16,0 0-21-16,-9-12 19 16,9 12 24-16,0 0 10 0,0 0 22 0,0 0 11 15,0 0 14-15,0 0 10 16,0 0 6-16,0 0 7 0,0 0 1 0,0 0 6 0,0 0-9 15,0 0-1-15,0 0-9 0,0 0-6 0,0 0-11 16,0 0 0-16,0 0-6 16,0 0-10-16,0 0-13 0,0 0-9 0,0 0-13 0,0 0-6 15,0 0-2-15,41 26-11 16,-33-16-3-16,3-3-6 0,0 5-8 0,-1-3-5 16,0 1-3-16,1-1-3 15,0 1-5-15,-1-1-4 0,1 3-2 0,-1-2-12 16,4-1-15-16,-4-1-21 0,-2 1-28 0,-8-9-30 0,16 14-46 15,-16-14-50-15,14 10-57 16,-14-10-50-16,8 10-135 0,-4-6-549 0,-4-4-414 16</inkml:trace>
  <inkml:trace contextRef="#ctx0" brushRef="#br0" timeOffset="30619.53">10097 3507 2899 0,'0'0'-106'0,"0"0"18"0,2-19 25 16,-2 19 20-16,0 0 31 16,2-15 24-16,-2 15 22 0,0 0 12 0,0 0 11 0,0 0 24 15,0 0 18-15,0 0 4 16,0 0-3-16,0 0-3 0,0 0-6 0,0 0 1 16,0 0-9-16,-24 42-4 15,22-27-5-15,-2 2-9 0,-2 4-3 0,2 2-6 0,0 0-7 16,1 0-4-16,-3 3-3 0,2 2-5 0,2-2-2 15,-3 3-2-15,1 1-5 16,0-1-4-16,-1-1 0 0,1-1-3 0,2 0-7 16,-2 1-8-16,4-1-18 0,-6-3-17 15,6-3-33-15,-2 0-36 0,2-2-41 0,-2 0-38 16,2-19-39-16,0 29-45 16,0-29-115-16,0 20-484 0,0-13-208 0</inkml:trace>
  <inkml:trace contextRef="#ctx0" brushRef="#br0" timeOffset="30929.58">10234 3696 2447 0,'7'-18'-97'0,"-7"18"20"0,0 0 21 0,0 0 14 16,0 0 28-16,0 0 28 15,0 0 25-15,0 0 12 0,0 0 9 0,0 0 3 0,0 0 7 16,0 0-1-16,-17 45-3 16,17-45-7-16,-4 32-4 0,4-15-6 0,-2 2-2 15,2 0-7-15,0 0-2 16,2 0-5-16,0 0-8 0,0-2-23 0,2 1-32 0,0-2-32 15,2 2-50-15,-1-4-48 0,-1-1-95 0,-4-13-470 16,10 19 6-16</inkml:trace>
  <inkml:trace contextRef="#ctx0" brushRef="#br0" timeOffset="31259.59">10522 3734 2242 0,'-4'-23'20'16,"4"23"17"-16,0 0 2 0,-13-12 23 0,13 12 16 16,0 0 31-16,-23-3 24 15,23 3 3-15,0 0-6 0,-25 3-6 0,25-3-14 0,0 0-10 16,-22 14-10-16,22-14-13 16,-8 11-5-16,8-11-9 0,-5 15-6 0,5-15-6 15,0 0-14-15,9 26-8 16,-9-26-10-16,13 22-6 0,-3-11-1 0,1 1-4 0,1-1 1 15,2 5-1-15,-2-1 1 0,0 2 0 0,2-2-4 16,-2 1 5-16,-1-2 6 16,-3 0 8-16,-2 1 3 0,-1-1 7 0,-5-14 1 0,2 26-4 15,-2-26-2-15,-2 22-1 16,2-22-3-16,-11 20-17 0,5-12-25 0,6-8-40 16,-13 13-53-16,13-13-51 15,-12 13-61-15,12-13-94 0,-14 3-663 16,14-3-436-16</inkml:trace>
  <inkml:trace contextRef="#ctx0" brushRef="#br0" timeOffset="31519.8">10713 3657 2865 0,'16'-4'-109'0,"-16"4"27"16,0 0 4-16,0 0 21 0,24 13 24 0,-24-13 15 0,13 15 24 15,-9-5 20-15,-4-10 4 0,10 27 22 0,-6-11 7 16,0 1 10-16,1-2 24 16,0 3-8-16,-1-1-7 0,-2 2 1 0,2 0-7 0,-2-2-4 15,2 0-5-15,-4-1-9 16,0 2-6-16,2-2-3 0,-2-16-6 0,-2 28-17 16,-2-14-23-16,4-14-38 15,-4 20-40-15,4-20-51 0,-4 21-40 0,0-13-64 0,-1-1-154 16,5-7-370-16,-9 12-41 0</inkml:trace>
  <inkml:trace contextRef="#ctx0" brushRef="#br0" timeOffset="31779.94">11062 3930 2268 0,'23'0'43'16,"-23"0"17"-16,0 0 3 16,0 0 9-16,0 0 0 0,0 0-4 0,22-3 13 0,-22 3 4 15,0 0-1-15,20-4-7 16,-20 4-6-16,20-5-8 0,-20 5-6 0,21-4-8 16,-21 4-4-16,25-5-16 15,-12-1-26-15,-13 6-41 0,23-5-50 0,-23 5-50 16,19-10-36-16,-19 10-48 0,13-9-92 0,-13 9-410 0,2-12 10 15</inkml:trace>
  <inkml:trace contextRef="#ctx0" brushRef="#br0" timeOffset="31949.74">11151 3821 2184 0,'-20'-1'36'0,"20"1"35"0,0 0 12 0,0 0 18 16,0 0 36-16,-24-3 35 16,24 3 26-16,0 0 7 0,0 0-8 0,0 0-22 15,0 0-23-15,0 0-19 0,0 0-15 16,0 0-14-16,0 0-9 0,0 0-16 0,40-22-20 15,-40 22-31-15,23-10-42 0,-11 7-49 0,-12 3-58 16,26-8-64-16,-14 4-61 16,0 0-118-16,-2 3-180 0,-10 1-311 0,21-8-202 0</inkml:trace>
  <inkml:trace contextRef="#ctx0" brushRef="#br0" timeOffset="34039.69">11920 3801 2347 0,'0'0'-191'0,"0"0"-4"0,0 0-427 15,0 0 161-15</inkml:trace>
  <inkml:trace contextRef="#ctx0" brushRef="#br0" timeOffset="35969.53">12102 3405 1786 0,'0'0'-22'0,"7"-12"22"0,-7 12 35 16,7-11 27-16,-7 11 27 15,0 0 7-15,7-17 19 0,-7 17 15 0,0 0 16 16,0-19 7-16,0 19-7 16,0 0-7-16,0 0-10 0,-10-23-12 0,10 23-15 15,-13-10-9-15,13 10-7 0,-22-6-6 16,22 6-13-16,-34 0-2 0,15 3-8 0,-4 0-10 15,-3 3-1-15,-1 5-3 0,-4 2-4 16,-2 3-5-16,-4 4-2 0,6-1 1 16,-4 4-10-16,0 2-2 0,9-2 2 15,1 3-25-15,2-3 6 0,2 6 0 0,4-2-4 16,1 1 3-16,5-3 1 0,5-2-2 0,4 2 5 16,2-4-3-16,6-4 0 15,4 2 0-15,4 0-1 0,2-4 2 0,5-2 0 0,5-1 0 16,2-2-1-16,1-3-1 0,3-1 1 0,1 0-2 15,-3-5-2-15,0-1 2 16,0-1-2-16,-4-4 1 0,1 0-2 0,-4 0-4 0,-5-3-4 16,-3-2 0-16,-4 1 0 15,-11 9-2-15,8-18 1 0,-8 18 4 0,0 0-2 16,-21-30-1-16,8 23 2 16,-3-3 4-16,-1 2 8 0,0 1 5 0,-1 1 7 0,3 1 3 15,15 5 1-15,-29-10-2 16,20 6 0-16,9 4 2 0,-20-6 1 0,20 6 6 15,0 0-3-15,-13-5 4 0,13 5-2 0,0 0-4 16,0 0-1-16,0 0-5 0,50-10-9 16,-32 8-30-16,2 0-42 0,3 0-60 0,0-2-80 15,-2 3-78-15,-2-3-188 16,0 0-482-16,-3 0-378 0</inkml:trace>
  <inkml:trace contextRef="#ctx0" brushRef="#br0" timeOffset="36199.62">12171 3513 3017 0,'0'0'-5'0,"0"0"-3"0,5-14 0 15,-5 14 4-15,0 0-2 0,0 0-1 0,0 0 3 16,0 0 21-16,0 0 24 16,0 0 11-16,0 0 9 0,0 0 10 0,0 0 6 15,0 0 11-15,-17 50-3 0,17-50-6 16,-5 25-6-16,5-12-8 0,0-13-1 0,3 28-11 15,-1-12-9-15,2-1-4 0,2-1-25 16,1 1-37-16,1-3-41 0,2-1-64 0,1 0-53 16,3-3-55-16,-5-2-114 0,7-2-541 0,-5-1-266 15</inkml:trace>
  <inkml:trace contextRef="#ctx0" brushRef="#br0" timeOffset="36489.85">12432 3585 2633 0,'7'-15'-1'16,"-7"15"18"-16,0 0 0 0,0-15-4 0,0 15 1 0,0 0 11 16,0 0 25-16,-20-9 28 15,20 9 20-15,0 0 9 0,-28 3 0 0,28-3-8 16,0 0-9-16,-29 8-5 16,29-8-4-16,-17 8-1 0,17-8-9 0,-9 10-5 0,9-10-8 15,-7 12-5-15,7-12-2 16,0 0-10-16,8 25-4 0,0-14-2 0,-8-11-4 15,21 23-5-15,-8-12-1 0,-1 5-3 0,3-2-2 16,-5-2 0-16,2 0-5 0,-3 1 1 16,-2 1-4-16,1-2 0 0,-8-12 0 0,4 20-1 15,-4-20-11-15,-2 19-36 16,2-19-52-16,-8 17-68 0,8-17-53 0,-9 11-55 16,9-11-118-16,-18 6-552 0,18-6-346 15</inkml:trace>
  <inkml:trace contextRef="#ctx0" brushRef="#br0" timeOffset="36679.55">12508 3565 3006 0,'13'-6'48'0,"-13"6"-8"0,17-4-2 0,-17 4-2 16,0 0-2-16,29 5-2 16,-29-5 16-16,17 12 17 0,-9 0 10 0,1-1-5 0,-5 2-3 15,-2 2 6-15,0 3-5 16,1-2-6-16,-3 4-6 0,-3-1-14 0,1 0-27 15,-2 0-36-15,0-2-56 0,2 2-68 16,-3-2-63-16,1-2-109 0,0-2-621 0,0-1-353 16</inkml:trace>
  <inkml:trace contextRef="#ctx0" brushRef="#br0" timeOffset="36979.55">13044 3311 2901 0,'0'0'-27'16,"0"0"6"-16,0 0 21 0,0 0 19 0,0 0 24 0,0 0 17 15,11 40 22-15,-9-23 15 16,0 0 2-16,0 0 1 0,2 2-5 0,-1 1-5 15,1 4-11-15,3-1-28 0,-2 2-1 0,1 0-7 0,1-3-9 16,-3 2 0-16,4-3-9 16,-4-3-21-16,0-2-27 0,1-2-37 0,-1 0-31 15,-4-14-53-15,7 21-52 16,-7-21-54-16,5 11-121 0,-5-11-465 0,4 4-173 0</inkml:trace>
  <inkml:trace contextRef="#ctx0" brushRef="#br0" timeOffset="37289.76">13057 3384 2463 0,'-2'-27'-43'16,"-1"6"19"-16,3 4 16 0,3 0 10 0,1 0 28 0,0 5 8 16,-4 12 4-16,12-25 12 15,-3 14 9-15,0-1-6 0,3 2-8 0,0 3-3 16,4 1 5-16,0 2 1 16,-1 1 4-16,-15 3 4 0,29 0 0 0,-14 6 7 15,-15-6 8-15,24 13 0 16,-15-4 1-16,-5 2-11 0,-1 3 5 0,-1 1 1 0,-2-15 1 15,-3 29 0-15,-1-11 4 0,-2-1 5 16,-6 2 4-16,5 1-3 0,-3 1 0 0,1-2-8 16,-3 2 3-16,5 0-12 0,1-4-2 0,-1 2-4 15,2-4-6-15,5 3-1 16,0-18-14-16,10 34 2 0,-4-19-3 0,7 1-8 0,4-1-1 16,3-2-6-16,2-2-20 15,3 1-28-15,0-4-34 0,2-1-41 0,2 1-56 16,-2-2-56-16,-1-1-56 0,-1-3-129 0,-2 0-186 15,-1-2-306-15,-6-2-270 16</inkml:trace>
  <inkml:trace contextRef="#ctx0" brushRef="#br0" timeOffset="37489.42">13641 3425 2704 0,'4'-17'4'0,"-4"17"6"16,0 0 11-16,0 0 20 0,0 0 9 0,0 0 25 15,0 0 22-15,0 0 11 0,0 0 4 0,0 0-4 0,-36 31-10 16,36-31-6-16,-6 28-12 16,6-13-12-16,0 2-4 0,0-17-9 0,6 37-22 15,1-20-34-15,1 2-52 16,2 0-61-16,1-2-62 0,2-2-69 0,-3-1-150 16,3-5-472-16,-3 1-224 0</inkml:trace>
  <inkml:trace contextRef="#ctx0" brushRef="#br0" timeOffset="37799.48">13848 3460 2768 0,'0'0'19'0,"-8"-12"7"16,8 12 4-16,-15-7 18 16,15 7 32-16,-18-4 31 0,18 4 1 0,-20 0 12 0,20 0-2 15,0 0-16-15,-25 5-8 16,25-5-12-16,-16 10-10 0,16-10-7 0,-11 11-8 15,11-11-6-15,-4 14-5 0,4-14-6 16,0 0-4-16,2 25-4 0,-2-25-5 0,9 18-6 16,-1-6-7-16,0 2-2 0,1-3 1 0,-3 0-6 15,4 3 2-15,-1-3 0 16,-3 4-2-16,0-3 0 0,1-1-4 0,-7-11 0 16,10 19 2-16,-10-19 0 0,4 19-1 15,-4-19-3-15,-2 15 3 0,2-15-15 0,0 0-19 16,0 0-29-16,-16 15-42 0,16-15-42 0,0 0-44 15,-13 3-38-15,13-3-36 16,0 0-77-16,0 0-591 0,-19-14-333 0</inkml:trace>
  <inkml:trace contextRef="#ctx0" brushRef="#br0" timeOffset="38119.76">13930 3347 2736 0,'0'0'-41'0,"16"-9"31"16,-16 9 4-16,0 0 32 0,0 0 34 0,0 0 34 15,0 0 22-15,25 21 9 16,-18-10 2-16,-7-11 2 0,10 25-11 0,-5-12-12 0,1 4-13 16,0 0-12-1,-2 1-5-15,1 0-11 0,-1 2-11 0,-2-1-30 0,0 0-42 16,0 0-44-16,-2 4-74 16,-2-3-74-16,0-1-106 0,-2 6-653 0,-5-1-415 0</inkml:trace>
  <inkml:trace contextRef="#ctx0" brushRef="#br0" timeOffset="41459.96">11077 5795 2878 0,'0'0'-130'0,"0"0"15"15,0 0 15-15,0 0 16 16,0 0 9-16,0 0 12 0,0 0 23 0,0 0-8 0,0 0 9 16,0 0 13-16,0 0-1 15,0 0 19-15,0 0 3 0,0 0 13 0,0 0 17 16,0 0 8-16,0 0 14 0,-4 19 6 0,4-19 13 15,0 0 7-15,0 0 3 0,0 0 6 16,0 0-9-16,0 0 3 0,0 0-5 0,0 0-3 16,0 0-9-16,0 0-5 15,27 6-6-15,-27-6-7 0,0 0-4 0,25-4-1 16,-25 4-1-16,22-2 8 16,-22 2 6-16,23-1 6 0,-23 1 9 0,26-3 0 15,-26 3 2-15,26-1-6 0,-10-2-8 16,-16 3-4-16,27-1-7 0,-27 1-3 0,28-3-3 15,-28 3-6-15,22 0 1 0,-22 0-8 0,24-1-7 0,-24 1-20 16,0 0-26-16,24-2-29 16,-24 2-50-16,0 0-57 0,19 0-55 0,-19 0-111 15,2-6-568-15,-2 6-282 16</inkml:trace>
  <inkml:trace contextRef="#ctx0" brushRef="#br0" timeOffset="41699.48">11172 5732 2639 0,'0'0'-24'0,"0"0"46"16,-18-5 11-16,18 5 11 15,0 0 10-15,0 0 17 0,0 0 22 0,-18-6 10 16,18 6 12-16,0 0 8 0,0 0 2 16,0 0 14-16,0 0-5 0,0 0-1 0,0 0 1 15,0 0-10-15,0 0-11 16,0 0-7-16,0 0-17 0,0 0-11 0,51-11-10 15,-51 11-14-15,25-4-27 0,-10 2-39 0,2 0-55 16,-17 2-64-16,32-6-71 0,-15 5-67 16,-1-3-118-16,0-1-164 0,-2 4-353 0,-1-2-292 15</inkml:trace>
  <inkml:trace contextRef="#ctx0" brushRef="#br0" timeOffset="43779.96">12203 5761 2533 0,'0'0'-168'16,"0"0"29"-16,0 0 14 0,0 0 19 16,0 0 20-16,0 0 20 0,25 0 15 0,-25 0 19 15,0 0 22-15,0 0 5 0,0 0 13 16,0 0 12-16,31-4 7 0,-31 4 6 0,0 0 5 16,23-2 4-16,-23 2 1 15,18-2-1-15,-18 2 9 0,0 0-16 0,33-2-4 16,-33 2-10-16,23-1-3 0,-23 1 6 0,27-3 1 0,-11 3 0 15,-16 0-14-15,29-1 0 16,-13 1 4-16,-16 0-7 0,36-4 1 0,-16 2 5 16,0 2-2-16,0-2 4 15,-1 1 7-15,2-2 3 0,2 1 17 0,-3-1-10 0,1 1 15 16,-1 2 0-16,2-2 9 16,-1-2-4-16,0 2 6 0,0 1-1 15,0-2 2-15,-2 1-10 0,2-1 6 16,1 0-4-16,-4 2 2 0,2-1-4 0,-4 0 0 0,-16 2-8 15,36-3-2-15,-18 0-3 0,-2 2-6 0,-16 1-4 16,32-4-1-16,-17 2 2 16,3-1-4-16,-18 3 0 0,31-3 1 0,-15 2-1 0,2-2 4 15,-1-1-8-15,0 0-3 16,5 3 1-16,-4-3-3 0,4 2-2 0,-1-2 4 16,-1 0-6-16,4 0 6 15,-3 1 1-15,2 1 4 0,1-4 4 0,1 2 0 0,-1-2 1 16,1 3-1-16,-3-1-3 0,1 0-3 0,0 0-1 15,-1 1-2-15,-2 0-2 16,3 0-3-16,-1 1 3 0,1-2-4 0,-5 0-2 16,4 2 1-16,-2-1 0 0,3 0 0 15,-3 2-2-15,3-4 0 0,-1 5-1 0,-2-3 6 16,3 1 3-16,-1 0 3 16,2 0 1-16,-3 2 9 0,0-1-1 0,2-2 0 15,0 3 5-15,-2-1 2 0,4-1-5 0,-3 2-2 0,2-2-1 16,-1 2-5-16,0-2-2 15,1 0-3-15,-1 2-1 0,1 0-3 16,-3-2 2-16,1 2-4 0,0-2-3 16,1 2 1-16,-3 0 0 0,3-2-2 0,-1 2 1 0,-2-2 1 15,0 2-4-15,3 0 2 16,-5-2-4-16,-18 2 0 0,39 0 2 0,-22-1 0 16,1 1 1-16,-18 0-2 15,34-3 2-15,-19 3-2 0,-15 0 0 0,33 0-2 0,-17 0 1 16,-16 0 1-16,32 0-3 0,-18 0 1 0,-14 0 2 15,33 0-4-15,-17 0 2 16,-16 0-1-16,32 0-2 0,-15 0 1 0,-17 0 2 0,34 0-1 16,-20 0 1-16,-14 0-1 15,31 3 2-15,-15-3-1 0,-16 0 1 0,27 1 2 16,-12-1 1-16,-15 0-3 16,28 2 2-16,-28-2 0 0,28 2 1 0,-16-2 2 15,-12 0-1-15,25 0 1 0,-25 0-4 16,24 0 2-16,-24 0-3 0,23 2 1 0,-23-2-2 15,21 2 2-15,-21-2 1 0,23 2-2 0,-23-2-2 16,21 2 2-16,-21-2 0 0,23 0 0 16,-23 0 1-16,20 0 2 0,-20 0-6 0,20 2 0 15,-20-2 1-15,23 2 0 16,-23-2 0-16,20 0 5 0,-20 0-4 0,24 2-4 16,-24-2 2-16,23 0 0 0,-23 0-1 15,21 1 0-15,-21-1 1 0,21 3-4 0,-21-3 4 16,22 1 0-16,-22-1 1 0,18 2-1 0,-18-2 0 15,20 0 3-15,-20 0-6 16,17 2 3-16,-17-2 2 0,0 0-2 0,28 0 0 0,-28 0 0 16,16 0 0-16,-16 0 1 15,19 2-1-15,-19-2-1 0,0 0 2 0,26 0-4 16,-26 0 8-16,0 0-3 16,23-2 1-16,-23 2 3 0,0 0-1 0,23 0 5 0,-23 0 2 15,0 0-1 1,26 0 2-16,-26 0 0 0,14-2 4 0,-14 2-8 0,0 0 2 15,22 2-3-15,-22-2 5 0,0 0 1 0,21 0 4 16,-21 0 1-16,0 0 3 0,0 0 5 16,24 0 3-16,-24 0 19 0,0 0 5 0,0 0-6 15,16 0 3-15,-16 0-4 16,0 0-4-16,0 0-5 0,0 0-7 0,0 0 1 0,19 0 2 16,-19 0-17-16,0 0-23 15,0 0-42-15,0 0-53 0,0 0-99 0,9-4-95 16,-9 4-228-16,0 0-113 0,0 0 23 0,0 0-275 15,0 0-265-15</inkml:trace>
  <inkml:trace contextRef="#ctx0" brushRef="#br0" timeOffset="47499.48">16196 5583 513 0,'0'0'221'15,"0"0"-34"-15,0 0-45 16,0 0-1-16,0 0-8 0,0 0 6 0,-17 5-1 16,17-5 3-16,0 0 9 15,0 0 6-15,0 0-6 0,0 0-2 0,0 0 5 0,0 0 1 16,0 0-3-16,0 0 3 16,0 0 0-16,0 0 15 0,0 0-8 15,0 0-6-15,0 0-8 0,0 0-10 16,55 1-8-16,-55-1-9 0,28 0-12 0,-28 0-11 15,34-1-12-15,-17-1-5 0,1-1-10 0,4 2-9 0,-5-3-8 16,2 2-9-16,-19 2-2 16,31-3-1-16,-15 0-12 0,-16 3-12 0,24-3-24 15,-24 3-30-15,20-4-30 0,-20 4-58 16,15-4-72-16,-15 4-45 0,6-6-51 0,-6 6-97 16,0 0-146-16,0 0-367 15,0 0-292-15</inkml:trace>
  <inkml:trace contextRef="#ctx0" brushRef="#br0" timeOffset="47784.71">16228 5460 2590 0,'0'0'-147'16,"-26"0"26"-16,26 0 30 0,-14 3 32 0,14-3 12 0,0 0 17 15,-19 3 25-15,19-3 13 0,0 0 15 0,0 0 7 16,-18 2 3-16,18-2 30 16,0 0 1-16,0 0 16 0,0 0 13 0,0 0 3 15,0 0 1-15,0 0 7 16,0 0-7-16,0 0-10 0,0 0-5 0,0 0-12 0,0 0-8 16,67-5-11-16,-53 2-24 15,-14 3-42-15,30-8-43 0,-15 6-47 0,-15 2-43 16,25-5-37-16,-12 3-47 0,-13 2-93 0,20-6-363 0,-10 4 65 15</inkml:trace>
  <inkml:trace contextRef="#ctx0" brushRef="#br0" timeOffset="66759.57">17094 5183 1149 0,'0'0'245'0,"0"0"-72"0,2-22-30 16,-2 22-20-16,0 0-18 16,0 0 1-16,0 0-6 0,4-15-4 0,-4 15 8 15,0 0-4-15,0 0-2 16,0 0-4-16,0 0-10 0,0 0-7 0,0 0-11 0,0 0-7 16,0 0 4-16,0 0 6 15,0 0 9-15,0 0 9 0,0 0-3 0,0 0 3 16,0 0-6-16,0 0 5 0,0 0-4 0,0 0-4 15,17 36-1-15,-17-36-1 0,2 23-3 16,-2-23-6-16,2 26-1 0,-2-11-4 0,2 2 1 16,-2 1-1-16,2 0-6 15,0 1 0-15,0-1 0 0,0 1-8 0,1-1-6 16,-1 0-1-16,3 0-3 0,-3 1-4 16,0-4 1-16,0 2 4 0,0-2 0 0,0 1-9 15,-2-16-1-15,4 27 3 16,-2-17-3-16,-2-10-8 0,4 23 2 0,-4-23-2 15,4 19-1-15,-4-19-6 0,5 19-2 0,-5-19 2 0,4 18-2 16,-4-18-2-16,5 14-4 16,-5-14-3-16,0 0-7 0,2 20-11 0,-2-20-11 15,0 0-11-15,4 15-13 16,-4-15-13-16,0 0-22 0,0 0-29 0,4 15-34 16,-4-15-37-16,0 8-35 0,0-8-55 15,0 0-98-15,0 0-169 0,0 0-338 0,0 0-248 16</inkml:trace>
  <inkml:trace contextRef="#ctx0" brushRef="#br0" timeOffset="67160">17295 5334 2524 0,'10'-16'-104'0,"-10"16"25"0,7-12 17 15,-7 12 3-15,0 0 17 16,6-11 9-16,-6 11 20 0,0 0 32 0,0 0 17 15,0 0 2-15,0 0 4 0,0 0-2 0,0 0 0 0,0 0-7 16,0 0-5-16,0 0 4 16,-38 28-9-16,38-28 1 0,-17 13 1 0,8-3-10 15,9-10 5-15,-14 13 2 16,3-6-4-16,11-7 4 0,-15 14 5 0,15-14 14 0,-15 11-1 16,15-11 2-16,-14 14 8 15,14-14 4-15,-13 9-3 0,13-9 6 0,-13 11-7 16,13-11 0-16,-12 12 3 0,12-12 7 0,-11 13 1 0,11-13 7 15,-7 14 9-15,7-14 9 16,-6 15 8-16,6-15-2 0,0 20 3 0,0-20-3 16,0 0-6-16,6 29 2 15,-1-15-6-15,2-3-5 0,1 3 0 0,0-1-7 0,7 2-8 16,-2 0-5-16,1-1-7 16,1-1-5-16,0-3-5 0,0-1-11 15,-3 1-27-15,2-1-40 0,-2-1-50 16,-2-2-75-16,-10-6-71 0,20 7-113 0,-14-3-204 0,-6-4-409 15,11 2-395-15</inkml:trace>
  <inkml:trace contextRef="#ctx0" brushRef="#br0" timeOffset="68079.71">17765 5511 2876 0,'0'0'-104'0,"0"0"8"0,0 0 7 16,0 0 13-16,0 0 0 15,0 0 17-15,0 0 22 0,0 0 6 0,0 0 18 16,0 0-1-16,0 0 1 0,0 0 16 0,59 0 4 0,-59 0-6 15,28-4 10-15,-14 3 0 16,-14 1-8-16,32-4-19 0,-19 2-25 0,-13 2-30 16,25-5-56-16,-25 5-95 15,19-6-361-15,-13 2 217 0</inkml:trace>
  <inkml:trace contextRef="#ctx0" brushRef="#br0" timeOffset="68339.37">17860 5431 1720 0,'-17'-10'10'0,"17"10"8"15,0 0 3-15,0 0-1 16,0 0 23-16,0 0 30 0,0 0 31 0,0 0 18 0,-13 20 9 16,13-20 3-16,0 0-3 15,-2 25-12-15,2-25-9 0,2 20-7 0,-2-20-8 16,0 24-9-16,0-24-11 0,2 27-12 0,0-13-4 15,-2 2-9-15,0-16-7 0,2 32-20 16,1-17-27-16,-3-15-35 0,2 27-40 0,0-12-33 16,0-1-36-16,-2-14-32 15,5 22-45-15,-3-10-91 0,2-3-389 0,-4-9 38 16</inkml:trace>
  <inkml:trace contextRef="#ctx0" brushRef="#br0" timeOffset="69110.94">18861 4772 1985 0,'0'0'-79'0,"0"0"16"15,17-3 4-15,-17 3 11 0,0 0 14 0,0 0 17 0,0 0 16 16,0 0 19-16,0 0 7 16,0 0-2-16,0 0 1 0,-49 16-7 15,35-12 2-15,-6 2-4 0,2 0-4 0,-6-1 7 0,1 1-8 16,-1 2 6-16,0-3-8 15,0 1 5-15,-1 0 10 0,1 2-12 0,2-3-1 0,0-2 7 16,3 1-10-16,-3 0 25 16,6 1-23-16,0-1-2 0,16-4 6 0,-26 5 10 15,26-5-18-15,-22 6 13 16,22-6-10-16,-17 4-2 0,17-4-5 0,0 0 7 0,-12 7-1 16,12-7-7-16,0 0 6 15,0 0 2-15,0 0 0 0,0 0-5 0,27 19 5 16,-27-19 1-16,22 7 16 0,-10-4 3 0,0 3 8 0,4 0 3 15,-4-1-4-15,3 3-4 16,0-1-5-16,0 3 8 0,-1 1-7 0,2-2-1 16,-2 5 4-16,1-1 0 15,-2 2 8-15,-1 1-8 0,-1-1-1 0,-3 2-1 0,0 1 5 16,0 2-11-16,-4 0 3 16,-2 0-5-16,-2 2-1 0,0-2-1 0,-4 5 4 15,-3 0-5-15,0 2 0 0,-1-2-4 0,0 1 4 16,-3-1-2-16,1-1-2 0,-3 5-2 15,2-7-2-15,-1 4 2 0,0-5 6 0,2 0-10 16,2 0-4-16,0-6 6 16,1 2 4-16,1-4-2 0,-1 2 6 0,3-3 4 15,4-12 9-15,-6 23 0 0,6-23 8 16,-5 19-3-16,5-19-4 0,2 19 7 0,-2-19 4 16,7 14 3-16,-1-7 3 15,3 0 3-15,2-1 9 0,-11-6 6 0,26 9 13 16,-6-4 2-16,-1-1 2 0,6 1 9 0,5-3 3 0,4 2 0 15,0 0-4-15,2-3-9 16,6 1-2-16,-1 0-17 0,-5-2-5 0,1 0-7 16,3-2-12-16,3 0-27 15,-5-2-38-15,0 1-49 0,-2-5-67 0,0 1-75 0,-5-3-96 16,1-1-201-16,-6-3-460 16,-1-1-422-16</inkml:trace>
  <inkml:trace contextRef="#ctx0" brushRef="#br0" timeOffset="69729.58">19879 4888 2969 0,'0'0'-53'0,"-2"-24"18"0,2 24-4 15,0 0 14-15,0 0 5 0,0 0-2 0,0 0 0 16,0 0 14-16,0 0 22 15,0 0 17-15,0 0 1 0,0 0 1 16,0 0-4-16,0 0 1 0,-30 47-5 16,24-31 1-16,0 0-5 0,-2 2 2 0,-2 1 3 0,0 0 4 15,2 0-1-15,-2-2-2 16,-1 0 5-16,-2-2-3 0,0-1 0 0,3 0-3 0,0-3-6 16,-2-2 1-16,2 1-4 15,0-2 2-15,10-8-3 0,-20 9-2 0,20-9 5 16,-17 1-7-16,17-1 5 0,0 0 3 0,0 0 2 15,-25-15 7-15,25 15-3 0,-7-14 5 16,7 14 3-16,-4-22-1 0,4 22 3 0,-2-21 0 16,2 21 3-16,2-19-1 15,-2 19-1-15,0 0-3 0,4-23-2 0,-4 23-9 16,7-13-1-16,-7 13-2 0,0 0 6 16,13-14-6-16,-13 14 7 0,0 0 8 0,19-1 13 15,-19 1 7-15,0 0 4 16,30 13 0-16,-22-6 0 0,2 3-5 0,1 0-4 15,0-1-6-15,-1 1-3 0,1 1-3 0,-1 1-4 0,-1 0-2 16,2-1-7-16,-1 1 0 16,-2-3-11-16,0 0-37 0,-8-9-49 15,14 15-61-15,-6-7-87 0,-4-2-92 16,-4-6-230-16,11 8-85 0,-5-5-208 0,-6-3-172 0</inkml:trace>
  <inkml:trace contextRef="#ctx0" brushRef="#br0" timeOffset="69949.67">20036 5143 2635 0,'0'0'20'0,"0"0"1"0,0 0-9 0,0 0 14 0,0 0 21 16,0 0 22-16,0 0 15 16,0 0 16-16,7 31 15 0,-7-31-2 0,0 19-11 15,0-19-8-15,4 25-12 16,0-12-9-16,0 1-3 0,0 1-8 0,0-2-9 0,1 0-6 15,1 0-4-15,-6-13-23 16,8 20-33-16,-8-20-51 0,11 17-66 0,-11-17-75 16,9 6-113-16,-9-6-632 0,0 0-380 0</inkml:trace>
  <inkml:trace contextRef="#ctx0" brushRef="#br0" timeOffset="70112.12">20087 4891 2872 0,'0'0'42'15,"-2"-20"26"-15,2 20-9 16,0 0-3-16,-3-21-3 0,3 21 5 0,0 0-3 16,0 0-7-16,0 0-3 15,0-17-15-15,0 17-32 0,0 0-54 0,0 0-55 0,0 0-61 16,0 0-93-16,0 0-586 16,0 0-200-16</inkml:trace>
  <inkml:trace contextRef="#ctx0" brushRef="#br0" timeOffset="70609.86">19645 5570 2463 0,'0'0'-35'16,"0"0"18"-16,0 0 20 15,0 0-1-15,0 0 7 0,0 0 6 16,0 0 4-16,0 0 6 0,0 0 2 16,0 0 0-16,0 0 10 0,0 0-12 15,0 0 2-15,0 0-2 0,63-5 2 0,-44 1-2 16,2 2 6-16,7-2 18 0,1 0 9 0,3 0 4 16,8 1 5-16,3-1 10 15,1-2 7-15,3 0 6 0,-1 3 1 0,7-3 3 0,-7 2-9 16,-1-1-3-16,-1 1-10 0,-1 0-5 0,-5-2-3 15,-2 1-2-15,-4 0-4 16,-3 2-1-16,-3-1-7 0,-1 0 0 0,-4 2-5 0,-2-1-9 16,-1-1-7-16,-2 2-23 15,-16 2-41-15,26-4-51 0,-26 4-76 0,21-3-71 16,-21 3-137-16,14-3-612 16,-14 3-442-16</inkml:trace>
  <inkml:trace contextRef="#ctx0" brushRef="#br0" timeOffset="71199.42">20074 5980 2926 0,'-13'-2'-106'16,"13"2"10"-16,-23-1 15 0,23 1 6 0,-27 0 10 15,27 0 8-15,-32 1 28 16,19 1 6-16,13-2-1 0,-28 6 7 0,16-4 0 0,12-2 5 16,-22 7-1-16,22-7-3 15,-12 7 5-15,12-7 0 0,0 0-6 0,-4 16 1 16,4-16-7-16,0 0 1 0,0 0-4 0,24 23-1 0,-14-17 8 15,0 1-1-15,1 3 5 16,-11-10 3-16,21 15 5 0,-8-5 6 0,-3 1 6 16,-1-1 1-16,0-1 13 15,-9-9 19-15,12 19 12 0,-10-10 17 0,-2-9 30 0,4 20 11 16,-4-20-1-16,-2 19 4 16,2-19 3-16,-8 19-2 0,8-19 0 0,-13 15-9 15,2-7-9-15,-1-1-8 16,12-7-9-16,-23 10-8 0,9-5-5 0,14-5-9 0,-22 4-7 15,22-4-14-15,-26-1-23 0,26 1-47 16,-21-8-46-16,21 8-64 0,-17-11-70 16,6 2-156-16,5 2-486 0,6 7-209 0</inkml:trace>
  <inkml:trace contextRef="#ctx0" brushRef="#br0" timeOffset="71399.59">20261 6140 2676 0,'16'2'1'0,"-16"-2"-10"0,0 0-11 0,28 0-1 16,-28 0 6-16,21-2-7 16,-21 2 0-16,26-2 8 0,-26 2 8 0,25-3-16 15,-25 3-35-15,25-3-42 0,-12 2-60 0,-13 1-172 0,22-4-267 16,-12 0 194-16</inkml:trace>
  <inkml:trace contextRef="#ctx0" brushRef="#br0" timeOffset="71613.27">20336 6071 1846 0,'0'0'37'0,"0"0"1"0,-12 8 15 16,12-8 39-16,0 0 17 0,0 0 14 0,0 21 2 15,0-21 5-15,2 19 12 0,-2-19 2 16,6 25-7-16,-2-12-9 0,0 4-13 0,1-2-17 16,0 2-7-16,-1 1-15 15,-2-1-9-15,2 1-30 0,0-2-57 0,-2 2-66 0,0-1-66 16,0-2-68-16,-2-15-139 16,3 26-486-16,-3-14-183 0</inkml:trace>
  <inkml:trace contextRef="#ctx0" brushRef="#br0" timeOffset="72279.3">20506 6620 2527 0,'0'0'-60'0,"0"0"9"15,0 0 6-15,0 0 19 16,0 0 19-16,0 0 31 0,0 0 31 0,16-27 13 16,-16 27 22-16,6-16 2 15,-6 16 3-15,6-21-6 0,-2 7-5 0,-2-3-5 0,2 2 12 16,0-9-2 0,0 1-4-16,-2-6 1 0,0 1-8 0,1-4-4 0,-1 0-7 15,2-4 2-15,-4-2 4 16,3 5 2-16,-3 1-2 0,2-1-7 0,-2 1-5 0,2 4-3 15,-2-3-2-15,0 5 0 16,2-2 0-16,-2 8-6 0,2-1-3 0,-2 0-4 16,0 4-8-16,2 0-2 0,-2 17-9 15,4-29-2-15,0 16-7 0,-4 13-5 16,13-19-2-16,-7 8 2 0,-6 11-12 0,18-10-1 0,-18 10-4 16,20-8 0-16,-20 8-1 15,20-2 2-15,-20 2-1 0,19 2 2 0,-19-2-1 16,0 0 4-16,21 10-2 0,-21-10 3 0,0 0 1 0,4 17 0 15,-4-17-1-15,0 0 3 16,0 0 0-16,-19 26 5 0,19-26 5 0,-19 14 2 16,11-10 0-16,8-4 1 15,-18 11-6-15,18-11 4 0,-14 8-1 0,14-8-3 0,-13 8 1 16,13-8-7-16,0 0-12 16,-11 7-11-16,11-7-11 0,0 0-8 15,0 0-9-15,0 0-4 0,0 0-4 0,0 0 6 0,32 10-1 0,-32-10 6 16,20 5 4-16,-20-5 4 15,20 10 2-15,-7-2 5 0,-2-1 10 0,0 2 10 16,-3 0 11-16,0 3 10 16,-8-12 7-16,10 23 18 0,-8-11 12 0,-2-12 5 0,-2 22-1 15,2-22 0-15,-8 25-5 16,2-13-3-16,6-12-7 0,-17 21-5 0,8-12-2 16,-1-1-23-16,10-8-38 15,-21 13-47-15,11-7-62 0,10-6-61 0,-20 9-76 16,20-9-156-16,-19 4-167 0,13-4-236 0,6 0-171 15</inkml:trace>
  <inkml:trace contextRef="#ctx0" brushRef="#br0" timeOffset="72549.55">21031 6111 2674 0,'0'0'69'0,"0"0"-3"16,0 0 3-16,0 0-11 0,-36 24 12 16,36-24 27-16,-13 11 28 0,13-11 14 0,-10 13 3 0,10-13-10 15,-9 14-9-15,9-14-12 16,-7 16-6-16,7-16-17 0,0 0-6 0,5 25-11 16,-5-25-7-16,9 18-8 15,-9-18-2-15,12 13-17 0,-12-13-28 0,15 8-34 0,-15-8-50 16,15 3-59-16,-15-3-63 0,15-2-72 0,-15 2-155 15,0 0-175-15,10-16-236 16,-8 6-170-16</inkml:trace>
  <inkml:trace contextRef="#ctx0" brushRef="#br0" timeOffset="72669.44">20970 5931 2627 0,'-4'-16'119'15,"4"16"10"-15,0 0-14 0,-5-16-13 0,5 16-12 16,0 0-14-16,0 0-12 0,-7-17-25 0,7 17-56 15,0 0-64-15,-2-8-77 0,2 8-134 16,0 0-568-16,0 0-215 0</inkml:trace>
  <inkml:trace contextRef="#ctx0" brushRef="#br0" timeOffset="78629.38">16414 8403 2487 0,'0'0'-99'0,"0"0"21"15,0 0 21-15,0 0 15 16,0 0 14-16,0 0 14 0,0 0 6 0,0 0 22 0,0 0 19 16,0 0 12-16,0 0 6 15,0 0 7-15,0 0 9 0,0 0-3 16,-23 0 0-16,23 0 0 0,0 0-2 16,0 0-3-16,0 0-2 0,0 0-5 0,0 0-5 0,0 0 4 15,0 0 0-15,0 0 1 0,0 0 3 0,0 0 2 16,0 0-2-16,0 0-3 15,0 0-3-15,0 0 1 0,0 0 2 0,0 0 2 16,0 0 4-16,0 0 4 0,0 0-1 16,0 0 0-16,0 0 3 0,0 0-1 0,0 0 1 15,0 0-3-15,0 0-6 16,0 0-3-16,0 0-2 0,55-8-7 0,-55 8-3 16,21-2-4-16,-21 2-3 0,23 0-6 15,-23 0 3-15,21-2-5 0,-21 2 3 0,24 0-4 16,-24 0-3-16,21 0-3 0,-21 0-1 0,21 0 1 15,-21 0-5-15,19 0 0 16,-19 0-2-16,0 0 0 0,26 0-3 0,-26 0-2 0,0 0 2 16,18 2-3-16,-18-2 2 15,0 0-11-15,0 0-8 0,0 0-14 0,24-2-20 16,-24 2-25-16,0 0-37 16,0 0-41-16,0 0-45 0,15 0-43 0,-15 0-75 15,8-5-156-15,-8 5-427 0,0 0-274 0</inkml:trace>
  <inkml:trace contextRef="#ctx0" brushRef="#br0" timeOffset="78929.35">16438 8257 2630 0,'0'0'-40'0,"0"0"52"0,0 0 12 0,-22 0 8 16,22 0 12-1,0 0 3-15,0 0 13 0,0 0 13 0,0 0 4 0,0 0 2 16,0 0-2-16,0 0-2 16,0 0-7-16,0 0-4 0,0 0-7 0,60-2-8 0,-60 2-1 15,27 0-12-15,-27 0-26 16,28-1-17-16,-14 1-37 0,-14 0-53 0,26 0-36 15,-26 0-43-15,21-3-54 0,-21 3-130 0,19-5-408 16,-12 3-61-16</inkml:trace>
  <inkml:trace contextRef="#ctx0" brushRef="#br0" timeOffset="98309.36">17458 7850 2128 0,'0'0'-124'16,"0"0"21"-16,0 0 17 0,0 0 14 15,0 0 18-15,-8-12 20 0,8 12 16 0,0 0 13 16,0 0 22-16,0 0 11 0,0 0 18 0,-20-7-1 15,20 7 5-15,0 0-1 16,0 0 1-16,0 0-5 0,0 0 5 0,0 0-5 0,-19-3-3 16,19 3 4-16,0 0 6 15,0 0 4-15,0 0 6 0,0 0 5 0,0 0 9 16,0 0 7-16,-28 4 3 16,28-4 5-16,0 0 0 0,-16 4-6 0,16-4-7 0,0 0-6 15,-18 6-6-15,18-6-12 0,0 0-1 0,-18 8-2 16,18-8 2-16,-13 7 1 15,13-7 2-15,-11 10-5 0,11-10-1 0,-15 11-1 0,15-11-8 16,-10 14-1-16,10-14-4 16,-10 16-2-16,10-16-2 0,-6 17-4 0,6-17-2 15,0 22 0-15,0-22-5 16,2 24-2-16,-2-24 0 0,6 22-2 0,-2-9-2 0,-4-13-4 16,8 23 2-16,-2-14-2 15,-6-9-4-15,13 16 3 0,-6-9 0 0,-7-7-2 16,15 12 0-16,-15-12 0 0,12 9-2 0,-12-9 4 15,12 5-6-15,-12-5-2 16,0 0 1-16,18 4 2 0,-18-4-3 0,0 0-1 0,0 0 1 16,0 0-1-16,25-11 1 15,-25 11-1-15,9-12-2 0,-9 12 2 0,6-14-1 16,-6 14 2-16,6-16 0 16,-6 16-4-16,7-19 2 0,-7 19 1 0,4-19-2 0,-4 19 3 15,4-18-2-15,-4 18 0 0,4-15 7 16,-4 15 1-16,2-16 4 0,-2 16 7 15,0 0 5-15,2-19 4 0,-2 19 6 0,0 0-3 0,3-18 1 16,-3 18-3-16,0 0-2 16,0 0-3-16,0 0-8 0,2-15 2 0,-2 15 13 15,0 0 6-15,0 0 1 16,0 0-1-16,0 0 1 0,0 0-7 0,0 0-2 0,0 0-4 16,0 0 1-16,11 43-4 15,-11-43-1-15,6 19-1 0,-2-9-4 0,-4-10-2 16,8 22-11-16,-4-9-17 0,-4-13-33 0,10 21-49 15,-6-12-65-15,0 5-74 0,-4-14-114 16,6 18-226-16,-2-8-407 0,-4-10-442 0</inkml:trace>
  <inkml:trace contextRef="#ctx0" brushRef="#br0" timeOffset="98699.44">17284 8477 2921 0,'-21'5'-111'0,"21"-5"19"0,0 0 17 0,0 0 19 16,0 0 13-16,0 0 28 0,0 0 31 15,0 0 23-15,0 0 12 0,0 0 9 0,0 0 1 16,0 0 3-16,0 0 10 16,55-1 4-16,-55 1 15 0,31-7 0 0,-9 4 5 15,1-1 3-15,5-2 4 0,0 0-8 0,1 2-2 16,3-1-13-16,0-1-4 0,-3 1-13 15,5 1-11-15,-4 0-19 0,0-1-23 0,-4 0-46 16,0 2-48-16,-3-1-66 16,-1 2-53-16,-6 0-66 0,-16 2-142 0,26-3-458 0,-20 3-227 15</inkml:trace>
  <inkml:trace contextRef="#ctx0" brushRef="#br0" timeOffset="99159.7">17786 8522 2467 0,'0'0'-140'0,"0"0"14"0,0 0 23 0,0 0 11 16,0 0 31-16,0 0 25 0,0 0 25 16,0 0 21-16,0 0 30 0,0 0 29 0,-27 17 7 15,27-17 18-15,-22 8 14 16,12-4 0-16,10-4 1 0,-26 9-3 0,15-5-4 0,11-4-13 15,-20 7-7-15,20-7-8 0,-18 10-1 0,18-10-4 16,-12 8-8-16,12-8-2 16,0 0-3-16,-8 11-10 0,8-11-3 0,0 0-3 0,0 0-4 15,0 0-4-15,18 23-4 16,-18-23-2-16,20 8-5 0,-10-3 2 0,5 2 4 16,-2 0-5-16,1 1 1 15,1-3 0-15,0 3 7 0,-2 1 7 0,1-2-2 0,-1 3 15 16,-2-2 3-16,1 2-1 0,-12-10 4 0,17 14 1 15,-13-4 15-15,-4-10 0 16,9 19 6-16,-9-19 4 0,-2 21-1 0,2-21-3 16,-9 20-6-16,1-9 2 15,-3 1-3-15,-1-3-12 0,-1 1 1 0,0-1-8 0,-1-1-9 16,-2-3-3-16,2 3-7 16,-3-5-2-16,17-3-12 0,-30 7-17 0,16-6-28 15,14-1-37-15,-26-1-48 0,26 1-59 16,-23-4-56-16,12-2-66 0,11 6-157 0,-15-10-151 15,9 4-342-15,6 6-363 0</inkml:trace>
  <inkml:trace contextRef="#ctx0" brushRef="#br0" timeOffset="100069.34">18552 8450 2869 0,'0'0'-37'0,"0"0"17"15,0 0 8-15,0 0 8 0,0 0-1 16,0 0 10-16,0 0 8 0,0 0 14 0,0 0 3 16,0 0 5-16,0 0-7 15,0 0-1-15,0 0 6 0,57-14 6 0,-38 10-5 16,0 3 2-16,2-1-5 0,1 0 0 0,-1 0-9 0,0 0-15 15,-2 1-32-15,-2-2-45 16,-17 3-45-16,31-2-44 0,-19 0-65 0,-12 2-146 16,16-3-328-16,-16 3 48 15</inkml:trace>
  <inkml:trace contextRef="#ctx0" brushRef="#br0" timeOffset="100289.27">18645 8358 2184 0,'0'0'49'15,"0"0"-8"-15,0 0 0 0,0 0-9 0,-19 0 15 16,19 0 17-16,0 0 19 16,0 0 25-16,0 0 4 0,0 0-10 0,7 30-6 15,-7-30-12-15,0 0-9 0,10 29-9 16,-3-15-8-16,-3-3-6 0,4 2-5 16,-2 1-5-16,1-1-6 0,2-2-24 15,-3 2-23-15,0-1-39 0,0 2-29 0,3-3-28 16,-3 0-39-16,3 2-20 0,-1-5-35 0,-8-8-70 0,11 16-477 15,-3-11-26-15</inkml:trace>
  <inkml:trace contextRef="#ctx0" brushRef="#br0" timeOffset="101209.51">20199 7706 2115 0,'14'-9'-73'0,"-14"9"40"15,12-7 17-15,-12 7 32 16,0 0 16-16,12-11 7 0,-12 11 20 0,0 0 8 16,0 0 8-16,0 0-2 15,0 0 2-15,0 0 8 0,0 0 2 0,0 0 17 0,0 0 5 16,-34-10-4-16,34 10 0 16,-29 1-4-16,29-1 2 0,-40 4-3 0,18-1-2 15,-3-3-9-15,1 1-2 16,2 0-9-16,-2 2-3 0,-2-1-9 0,3-2-6 0,-2 2-5 15,2-2-4-15,1 1-6 0,3-1-3 0,19 0-4 16,-36 3-2-16,22-1-5 16,14-2 3-16,-24 1-2 0,24-1-2 0,-19 0-3 0,19 0-3 15,0 0-6-15,0 0 2 16,-15 6-3-16,15-6-1 0,0 0-1 0,0 0-1 16,0 0-3-16,0 0 1 15,22 34-3-15,-14-25 4 0,2 2-4 0,2 3 0 0,-2-4 0 16,0 3-2-16,5 5 0 0,-2-3 2 0,2 2-3 15,-3 1 0-15,2 1-1 16,0-1 1-16,-2 1-2 0,2 0 0 0,-2 2 1 0,-3-1 0 16,1-1 0-16,-2 3 1 15,-1-1-1-15,-3-3 2 0,1 2-2 0,-3-1 2 16,-2 1-2-16,0 0 1 16,0 0-2-16,-2-1 1 0,2-2-2 0,-2 1 1 15,-1 0 2-15,-1-1-2 0,2 0-2 16,-1 1 3-16,-1-3-3 0,4-15 1 0,-4 30 0 15,0-17 1-15,4-13 1 0,-4 25-1 0,2-13-1 16,2-12 0-16,-5 21-1 0,5-21 2 16,-2 19-1-16,2-19 1 0,-2 17-1 0,2-17 3 15,0 0 0-15,2 22-1 16,-2-22-1-16,0 0 2 0,5 20 0 0,-5-20 1 16,8 10 4-16,-8-10 3 0,12 9 3 15,-12-9 4-15,16 6-3 0,-16-6 1 0,22 5-1 16,-8-3-1-16,-14-2-3 0,37 0 1 0,-15 1 1 15,2-2 6-15,-2 1 6 16,6-2 3-16,1 0 0 0,3 2 7 0,-2-2 5 0,1 2 9 16,-1-1-3-16,2-2 1 15,-2 2-2-15,-3 1-7 0,3 0 13 0,-7-2-9 16,0 2-4-16,0-2-12 16,-3 2 9-16,-2 0 1 0,2-2-8 0,-20 2-4 0,29 0 7 15,-29 0-10-15,26-2 0 0,-26 2-10 0,18 0-1 16,-18 0-3-16,0 0 1 15,24 0-16-15,-24 0-16 0,15 0-22 0,-15 0-27 0,0 0-39 16,15 0-53-16,-15 0-71 16,0 0-75-16,0 0-170 0,0 0-142 0,0 0 26 15,0 0-275-15,0 0-236 16</inkml:trace>
  <inkml:trace contextRef="#ctx0" brushRef="#br0" timeOffset="102449.65">20441 8882 2509 0,'0'0'-56'0,"0"0"49"0,0 0-7 15,0 0 35-15,0 0 19 0,0 0 30 16,0 0 30-16,0 0 24 0,0 0 14 0,0 0 5 16,6-28-3-16,-6 28-15 15,0 0-7-15,0 0-5 0,0 0 9 0,0 0 4 16,0 0 1-16,0 0-12 0,0 0-5 0,0 0-8 0,0 0-9 15,0 0-4-15,0 0-11 16,0 0-6-16,-10 53-8 0,10-53 0 0,0 31-2 16,0-14-3-16,0 2-10 15,0 0-9-15,0 2 2 0,0 0-6 0,2-1-4 0,-2 2-2 16,2-2-7-16,-2 1 1 16,0-1-3-16,0-1 2 0,0-2-4 0,0-17-2 15,-2 30 7-15,-4-15-5 16,6-15-9-16,-8 22 5 0,8-22-15 0,-10 14-13 0,2-8-13 15,1-2-33-15,7-4-34 0,0 0-43 0,-30-4-53 16,30 4-45-16,-20-15-52 16,6 0-104-16,4-2-145 0,0-3-70 0,-4-2-226 0,4-1-165 15</inkml:trace>
  <inkml:trace contextRef="#ctx0" brushRef="#br0" timeOffset="102609.53">20231 8844 2642 0,'6'-11'103'0,"-6"11"8"0,0 0-5 0,8-11-4 15,-8 11 9-15,0 0 25 16,0 0 16-16,9-12 0 0,-9 12-14 0,0 0-13 16,0 0-18-16,0 0-24 0,0 0-34 15,11-11-47-15,-11 11-57 0,0 0-69 0,0 0-66 16,6-5-68-16,-6 5-168 16,0 0-501-16,0 0-334 0</inkml:trace>
  <inkml:trace contextRef="#ctx0" brushRef="#br0" timeOffset="102909.8">20813 9039 2954 0,'16'9'43'15,"-16"-9"4"-15,0 0-2 0,16 6-8 0,-16-6-5 16,0 0-6-16,0 0-2 16,25 0-1-16,-25 0-1 0,0 0-2 0,25-4-20 0,-25 4-25 15,19-4-29-15,-19 4-36 0,18-5-28 0,-10 0-45 16,0 2-57-16,-8 3-116 15,11-10-374-15,-11 10 31 0</inkml:trace>
  <inkml:trace contextRef="#ctx0" brushRef="#br0" timeOffset="103059.6">20794 8958 2243 0,'-24'-1'90'0,"24"1"6"0,0 0-2 16,-18 0 6-16,18 0 6 15,0 0 5-15,0 0 3 0,0 0-13 0,0 0-9 16,0 0-12-16,0 0-10 0,0 0-20 0,0 0-32 15,0 0-44-15,50-19-68 0,-31 17-57 16,-1-5-65-16,-2 4-183 0,3-2-370 0,-4 1-63 16</inkml:trace>
  <inkml:trace contextRef="#ctx0" brushRef="#br0" timeOffset="103399.58">21134 8869 2301 0,'0'0'-3'16,"0"0"32"-16,0 0 3 0,0 0 20 0,24-2 13 15,-24 2 31-15,0 0 25 16,0 0 22-16,0 0 7 0,0 0-6 0,0 0-11 0,12 10-12 16,-12-10-1-16,0 0-2 15,0 0-1-15,7 13-1 0,-7-13 11 0,0 0-7 16,6 17 5-16,-6-17-9 0,3 17-6 0,-3-17-11 15,4 19 6-15,-4-19-36 0,4 21-7 16,0-11-9-16,-4-10-5 0,4 23-5 16,-1-12-6-16,-3-11-2 0,6 25-1 15,-2-13-7-15,-4-12 1 0,4 22-7 0,0-12 0 0,-4-10-10 16,5 20-13-16,-5-20-19 16,4 16-33-16,-4-11-39 0,0-5-65 0,5 11-82 15,-5-11-107-15,0 0-218 16,0 0-51-16,0 0-308 0,0 0-324 0</inkml:trace>
  <inkml:trace contextRef="#ctx0" brushRef="#br0" timeOffset="105359.49">19714 7347 2705 0,'0'0'-114'0,"0"0"16"0,0 0 24 16,2-22 13-16,-2 22 16 0,0 0 16 0,0 0 16 16,2-19 10-16,-2 19 23 15,0 0 8-15,0 0 6 0,0-17 19 0,0 17 10 0,0 0 4 16,0 0 0-16,0 0 10 0,0 0-3 0,0 0-5 15,-8-16-3-15,8 16-1 16,0 0 1-16,0 0-3 0,0 0-1 0,0 0 0 0,0 0-3 16,0 0-4-16,-47 24 1 15,41-16-6-15,-2 2-3 0,8-10-3 0,-13 22-2 16,8-12-6-16,5-10-3 16,-6 20-5-16,6-20 2 0,-2 22-6 0,2-22 0 0,2 16-2 15,-2-16-5-15,4 18-2 0,-4-18 0 0,14 14 2 16,-14-14-5-16,10 7-3 15,-10-7-5-15,15 3-1 0,-15-3 1 0,0 0-2 0,21 0-2 16,-21 0 0-16,0 0 0 16,19-12 2-16,-19 12 4 0,10-16 4 0,-10 16 12 15,14-17 11-15,-8 7 13 16,-6 10 8-16,8-18 4 0,-8 18 5 0,8-19 7 0,-8 19-3 16,7-13-4-16,-7 13-10 15,6-10-3-15,-6 10 2 0,0 0 8 0,0 0 1 16,0 0-3-16,0 0 3 0,0 0-14 0,0 0 1 15,24 20-15-15,-24-20 3 0,4 18-6 16,-4-18-3-16,8 26 2 0,-4-13-3 0,0 2-17 16,0 0-13-16,2 1-24 15,-2-1-41-15,0 1-44 0,-2-3-66 0,2 2-63 0,0-1-83 16,2-1-173-16,-1 0-124 16,-1-2-274-16,-2-1-276 0</inkml:trace>
  <inkml:trace contextRef="#ctx0" brushRef="#br0" timeOffset="107069.28">22089 7690 2640 0,'11'-11'-86'0,"-11"11"25"0,0 0 32 0,0 0 17 15,11-10 27-15,-11 10 32 16,0 0 22-16,0 0 16 0,0 0 16 0,0-18 11 16,0 18 3-16,0 0-3 15,0 0-4-15,0 0-2 0,-18-20-4 0,18 20-5 0,-12-9-11 16,12 9-5-16,0 0-10 0,-26-4-7 0,26 4-7 15,-18 0-3-15,18 0-6 16,0 0 4-16,-30 11 1 0,19-4-2 0,1 2-3 0,10-9-5 16,-20 19-6-16,12-6-2 15,2-3-5-15,6-10-2 0,-8 24-1 0,8-13-2 16,0-11-3-16,0 20-3 16,0-20-4-16,4 18-6 0,-4-18-5 0,8 15-8 15,-8-15-5-15,10 12-8 0,-10-12-6 0,14 3-3 0,-14-3-1 16,0 0 4-16,0 0-2 15,0 0 5-15,35-13 2 0,-35 13 2 0,13-17 6 0,-4 3 6 16,-3 3 5-16,0-2 10 16,0-3 7-16,0 2 13 0,2 0 8 0,-2 3 9 15,-6 11-2-15,8-20 2 16,-8 20-8-16,6-15 0 0,-6 15 15 0,0 0 8 0,11-7-3 16,-11 7-4-16,0 0-7 15,0 0-1-15,0 0-8 0,17 35-5 0,-13-23-3 16,0 0-2-16,3 3-23 0,-3 0-32 0,2-2-46 15,-2 2-44-15,3 1-65 0,2-3-67 16,-3 0-105-16,0-1-187 0,2-2-89 0,1-1-255 16,0-1-254-16</inkml:trace>
  <inkml:trace contextRef="#ctx0" brushRef="#br0" timeOffset="107259.41">22409 7764 2846 0,'0'0'80'0,"0"0"3"0,0 0-7 0,19 7-6 0,-19-7 9 16,4 12 13-16,-4-12 17 16,2 17-2-16,-2-17-8 0,3 18-8 0,-6-5-9 15,6-2-11-15,-1 1-9 16,0-1-4-16,2 2-11 0,-2-1-35 0,0-3-39 0,-2-9-49 16,6 20-65-16,-2-12-59 15,-4-8-81-15,3 12-176 0,-3-12-422 0,0 0-246 16</inkml:trace>
  <inkml:trace contextRef="#ctx0" brushRef="#br0" timeOffset="107409.42">22390 7657 2677 0,'-2'-15'46'0,"2"15"34"16,-4-20-2 0,4 20-1-16,0 0 13 0,-2-19 6 0,2 19-6 0,0 0-14 15,-2-16-12-15,2 16-32 16,0 0-47-16,0 0-63 0,-2-10-66 0,2 10-100 0,0 0-237 15,0 0-279-15,0 0-46 0</inkml:trace>
  <inkml:trace contextRef="#ctx0" brushRef="#br0" timeOffset="107869.55">21821 8172 2142 0,'0'0'-47'0,"-11"7"39"0,11-7 12 0,0 0 36 15,0 0 7-15,-13 10 15 0,13-10 19 0,0 0 9 0,0 0-10 16,0 0-6-16,0 0-9 16,0 0-4-16,0 0-10 0,0 0-5 0,60-4-4 0,-42 2 0 15,6-2-12-15,3 0 9 16,1 3-9-16,6-3 1 0,6 1 10 0,1-4 8 16,3 2 12-16,0 4 8 15,3-2 6-15,-1-1 3 0,5 2 6 0,4-2 2 0,-7 1 4 16,3 0 0-16,-2 0 0 0,0 0 3 0,-2 2 0 15,-3-2-2-15,-1 0-1 16,-8 1-7-16,-1 0-7 0,-4 1-15 0,0 1-2 16,-9-3-4-16,0 2-11 0,-2 1-19 15,-3-3-22-15,-16 3-30 0,24-1-41 0,-24 1-57 16,19 0-70-16,-19 0-66 16,0 0-125-16,15 0-196 0,-15 0-313 0,0 0-276 15</inkml:trace>
  <inkml:trace contextRef="#ctx0" brushRef="#br0" timeOffset="108619.36">22576 8455 2584 0,'0'0'-123'0,"0"0"29"0,0 0 15 0,0 0 22 16,0 0 23-16,0 0 29 0,0 0 14 0,0 0 19 0,0 0 22 15,0 0 7-15,0 0 1 16,0 0 1-16,0 0 6 0,0 0-2 0,2-26 8 16,-2 26 4-16,0 0 7 15,0 0 14-15,-32 7 2 0,32-7-4 0,-21 6-4 0,21-6-4 16,-18 8-8 0,18-8-11-16,-18 8-6 0,18-8-7 0,-16 7-4 0,16-7-9 15,-14 8-3-15,14-8-5 0,-8 9-2 0,8-9-3 16,0 0-6-16,0 0-8 0,0 0-5 15,0 0-9-15,0 0-9 0,22 27 1 0,-12-24-1 16,-10-3 0-16,28 10 4 16,-14-7-6-16,1 4 6 0,2-1 0 0,0-1 2 15,0 3 2-15,0-1 2 0,-2-1 7 16,0 4 3-16,0-3 3 0,-3 3 12 0,0-2 13 16,-2 1 8-16,-10-9 8 15,10 15 6-15,-10-15 8 0,4 18 7 0,-4-18 6 16,0 0 1-16,-8 22-1 0,8-22-1 0,-10 14-8 0,10-14-5 15,-20 13-9-15,12-8 0 16,8-5-8-16,-20 12-7 0,20-12-3 0,-21 6-23 16,11-2-10-16,10-4-15 15,0 0-27-15,-26 1-41 0,26-1-51 0,0 0-56 0,-21-5-49 16,15-1-55-16,6 6-160 16,-11-10-138-16,11 10-304 0,-4-13-265 0</inkml:trace>
  <inkml:trace contextRef="#ctx0" brushRef="#br0" timeOffset="108789.39">22746 8636 2819 0,'27'3'17'0,"-27"-3"2"16,25 0 0-16,-9 0-4 0,-16 0 4 0,35-3 22 16,-15 2 13-16,-2-1-2 15,2 0-6-15,-2 0-4 0,-1-2-6 0,3 2-13 0,-20 2-35 16,32-6-43-16,-16 3-50 0,-3-1-62 0,-3 0-99 15,1 1-535-15,-11 3-117 16</inkml:trace>
  <inkml:trace contextRef="#ctx0" brushRef="#br0" timeOffset="108979.33">22980 8561 2338 0,'0'0'-7'0,"-29"7"46"15,29-7 2-15,0 0 18 0,-11 10 37 0,11-10 24 0,0 0 24 16,-6 17 2-1,6-17 3-15,-4 17-13 0,4-17-14 0,-3 23-16 0,3-23-8 16,0 26-12-16,0-13 5 16,0-13-10-16,3 31-12 0,-3-14-32 0,2 0-38 15,-2-17-55-15,2 33-63 16,0-16-54-16,-2-3-82 0,0-14-183 0,2 23-448 0,-2-8-259 16</inkml:trace>
  <inkml:trace contextRef="#ctx0" brushRef="#br0" timeOffset="109619.22">23111 8614 1692 0,'0'0'-25'0,"0"0"35"0,0 0 18 0,0 0 10 16,3-28 18-16,-3 28 11 0,0 0 18 15,0 0 16-15,0 0 6 0,4-15 10 0,-4 15 3 16,0 0-5-16,0 0-2 0,0 0 6 0,9-15 7 15,-9 15 7-15,0 0 5 16,0 0 4-16,8-11-5 0,-8 11-15 0,0 0-13 0,0 0-14 16,0 0-17-16,0 0-28 15,8-12-35-15,-8 12-34 0,0 0-36 0,0 0-48 16,0 0-51-16,0 0-47 16,0 0-55-16,0 0-142 0,0 0-432 0,0 0-164 0</inkml:trace>
  <inkml:trace contextRef="#ctx0" brushRef="#br0" timeOffset="112109.36">23057 8509 1027 0,'12'-19'173'0,"-12"19"-55"0,0 0-32 0,0 0 9 0,0 0-15 15,0 0 3-15,0 0 6 16,0 0-13-16,0 0 8 0,11-9-18 0,-11 9-10 16,0 0 2-16,0 0-7 15,0 0-2-15,0 0-7 0,0 0 1 0,0 0 11 0,0 0 19 16,0 0-1-16,0 0 12 16,0 0 0-16,0 0 9 0,31 12 9 0,-31-12-5 15,0 0-2-15,7 16 10 16,-7-16-6-16,5 10 3 0,-5-10-2 0,0 0 9 0,4 19 3 15,-4-19-2-15,2 15 6 0,-2-15-10 0,6 15-2 16,-6-15-5-16,2 18-8 16,-2-18-7-16,2 18-8 0,-2-18 8 0,4 19-2 15,-4-19-13-15,3 23-4 0,-3-23-9 16,2 21-4-16,0-10-3 0,-2-11-4 0,2 19 12 16,-2-19-1-16,4 20-25 15,-4-20 0-15,4 19-2 0,-4-19-2 0,7 17-2 16,-7-17-1-16,4 14-1 0,-4-14-5 0,2 12-2 0,-2-12-4 15,0 0 2-15,7 15-4 16,-7-15-10-16,0 0-14 0,0 0-11 0,6 18-17 16,-6-18-21-16,0 6-27 0,0-6-39 15,0 0-52-15,0 0-42 0,0 0-40 0,0 0-61 16,0 0-143-16,0 0-116 16,0 0-305-16,0 0-260 0</inkml:trace>
  <inkml:trace contextRef="#ctx0" brushRef="#br0" timeOffset="112599.57">23080 8497 2574 0,'0'0'-116'16,"-5"-15"25"-16,5 15 20 0,0 0 18 0,0 0 21 15,-6-15 26-15,6 15 18 16,0 0 18-16,0 0 2 0,0 0 11 0,-2-20 9 16,2 20-3-16,0 0 6 0,0 0 5 15,0 0-2-15,-4-16 3 0,4 16 0 0,0 0 2 16,0 0-5-16,0 0-3 16,0 0 0-16,0 0-2 0,0-19-8 0,0 19 0 15,0 0-13-15,0 0-2 0,17-13-2 16,-17 13 1-16,15-6-9 0,-15 6-1 0,19-5-1 15,-19 5-2-15,23-2 5 0,-23 2 2 0,25-3 2 16,-25 3 10-16,28-2 0 16,-28 2 5-16,26 2 9 0,-26-2-2 0,23 4 9 0,-23-4 0 15,21 4-2-15,-10 1 2 16,-11-5-2-16,14 10-1 0,-14-10-3 0,8 11-6 16,-8-11 10-16,0 0 2 15,0 23 2-15,0-23 2 0,0 0 1 0,-14 25-1 0,6-17-4 16,8-8-7-16,-18 15-2 0,8-7-7 0,-1 0-4 15,11-8-2-15,-18 14-5 16,6-7-7-16,12-7-9 0,-14 11-22 0,14-11-31 16,-12 9-37-16,12-9-62 0,0 0-62 15,-9 8-70-15,9-8-132 0,0 0-185 0,0 0-303 16,0 0-269-16</inkml:trace>
  <inkml:trace contextRef="#ctx0" brushRef="#br0" timeOffset="112899.51">23511 8564 2655 0,'16'7'-56'0,"-16"-7"20"0,0 0 5 0,0 0 13 0,0 0 31 16,10 12 38-16,-10-12 34 0,0 0 24 0,0 0 24 15,2 20 3-15,-2-20 2 16,0 0-4-16,0 19-4 0,0-19-9 0,0 0-4 16,2 21-3-16,-2-21-7 0,0 17-12 15,0-17-10-15,5 13-6 0,-5-13-10 0,4 13-7 16,-4-13-9-16,0 0-6 16,8 15-20-16,-8-15-24 0,0 0-33 0,15 9-45 0,-15-9-60 15,0 0-50-15,17 3-59 16,-17-3-130-16,10-3-186 0,-10 3-303 0,0 0-215 15</inkml:trace>
  <inkml:trace contextRef="#ctx0" brushRef="#br0" timeOffset="113069.44">23543 8403 2658 0,'-6'-10'47'0,"6"10"17"0,-12-15-3 0,12 15-7 0,-9-13-9 16,9 13 1-16,0 0-2 0,-9-12-2 0,9 12-5 15,0 0-14-15,0 0-39 16,0 0-48-16,-4-15-69 0,4 15-64 0,0 0-150 0,0 0-392 16,0-10-8-16</inkml:trace>
  <inkml:trace contextRef="#ctx0" brushRef="#br0" timeOffset="113689.26">24008 7974 2191 0,'0'0'-27'0,"0"0"16"15,0 0 19-15,0 0 28 0,0 0 29 16,0 0 14-16,0 0 6 0,0 0 1 0,0 0-5 16,0 0-10-16,0 0-9 15,0 0 0-15,0 0 2 0,0 0 2 0,0 0 2 16,33-14-2-16,-33 14 0 0,19-2-11 16,-19 2-5-16,21-6-4 0,-21 6-4 0,22-1-8 15,-22 1-5-15,20-6-20 16,-20 6-17-16,18-4-23 0,-18 4-19 0,0 0-22 15,23-4-15-15,-23 4-24 0,0 0-17 0,15-4-20 0,-15 4-41 16,6-4-52-16,-6 4-483 16,0 0 8-16</inkml:trace>
  <inkml:trace contextRef="#ctx0" brushRef="#br0" timeOffset="113999.54">24092 7863 2115 0,'0'0'-30'16,"0"0"30"-16,0 0 25 0,0 0 27 16,0 0 15-16,0 0 22 0,0 0 28 15,0 0 22-15,0 0 7 0,0 0 3 0,0 0-2 16,0 0 8-16,0 0-9 0,0 0-7 16,0 0-1-16,0 0-6 0,0 0-12 0,-9 37-5 15,9-37-7-15,0 19-9 16,0-19-10-16,2 22-7 0,-2-22-9 0,2 20-5 15,-2-20-8-15,5 25-7 0,-3-18-2 0,-2-7-9 0,2 22-4 16,-2-22-4-16,7 20-4 16,-7-20-1-16,4 15-6 0,-4-15 2 0,4 15-7 15,-4-15-4-15,5 13-26 16,-5-13-26-16,0 0-41 0,3 13-56 0,-3-13-70 0,2 8-77 16,-2-8-164-16,0 0-151 15,0 0-341-15,0 0-349 0</inkml:trace>
  <inkml:trace contextRef="#ctx0" brushRef="#br0" timeOffset="117209.45">25377 7171 2809 0,'0'0'-89'0,"17"-7"21"16,-17 7 10-16,12-10 8 0,-12 10 17 0,13-8 12 16,-13 8 21-16,13-8 16 15,-13 8 14-15,0 0 18 0,16-9 0 0,-16 9 3 0,0 0 5 16,14-7-1-16,-14 7 12 16,0 0 8-16,0 0 6 0,15-8 2 0,-15 8 4 15,0 0-1-15,0 0 2 0,0 0-2 0,12-8-1 16,-12 8-10-16,0 0-6 0,0 0-5 15,0 0-9-15,0 0-6 0,0 0-1 0,0 0-10 16,0 0-2-16,-55 4-5 16,55-4-3-16,-35 4-1 0,13-4-4 0,0 1-6 15,3-1-3-15,-4 3-3 0,3-3-3 16,-2 1-4-16,3-1-2 0,19 0 2 16,-33 0-1-16,17 3 0 0,16-3 1 15,-24 0-5-15,24 0-4 0,-22 0-5 0,22 0-3 16,-17 1 1-16,17-1 2 0,0 0 1 0,0 0-1 0,0 0 1 15,0 0 2-15,0 0 2 16,0 0-2-16,0 0-3 0,0 0 4 0,39 33-4 16,-28-25 3-16,6 2 0 15,-2-1-6-15,0 0 5 0,5 1-3 0,-4 3 2 0,1-3 3 16,-2 4-2-16,0 1-1 16,-1-2 1-16,-5 3 2 0,1-2 0 0,1 2 3 15,-1 3-3-15,-5-4 11 16,1 3-8-16,-2-1 0 0,-4 5 0 0,0-3 3 0,-2 5 0 15,-4-1 2-15,1 2-2 0,-5-2-2 0,-1 1 2 16,1 2 2-16,1-4 0 16,-3 2-2-16,1-3 1 0,3-1 0 0,-2 2 3 15,1-4 0-15,2-2 0 0,1 0-2 16,1-2 7-16,1 1 3 0,4-15 7 0,-4 25 8 16,4-25 1-16,0 22 4 15,0-22 1-15,6 20-4 0,-6-20-3 0,13 19-1 0,-4-10 0 16,1-2 0-16,1 2 1 0,-11-9 0 0,25 13 1 15,-12-7-3-15,4-2-2 16,2 1-5-16,1-1 3 0,3 0 4 0,1-1 4 16,3 2 6-16,-2-2 10 0,2 1 4 15,2-3 2-15,-2 2-1 0,2-1-7 0,-1-1 4 16,1 1 2-16,2 3 9 16,-5-5-14-16,-3 1-2 0,4 1-3 0,-4 0-2 15,-3 0-6-15,0-2-1 0,-3 2-7 0,-17-2 0 0,29 0 1 16,-16 1-12-16,-13-1 3 15,22 3-7-15,-22-3-14 0,20 0-22 0,-11 2-35 16,-9-2-43-16,0 0-55 16,20 2-66-16,-20-2-73 0,12 0-149 0,-12 0-162 0,0 0-351 15,0 0-404-15</inkml:trace>
  <inkml:trace contextRef="#ctx0" brushRef="#br0" timeOffset="118629.45">25579 8525 2869 0,'-12'-13'-108'15,"12"13"11"-15,0 0 13 0,0 0 28 16,0 0 22-16,0 0 28 0,0 0 36 0,0 0 22 16,0 0 31-16,0 0 21 0,0 0 12 15,0 0 10-15,0 0 5 0,-13 39 7 0,13-39 8 16,0 23-3-16,0-23-5 0,0 26-4 0,0-9-10 15,0 1-3-15,2-2-12 16,-2 4-6-16,2-4-18 0,-1 4-4 0,1-3-10 0,2 1-7 16,-2-2-3-16,0 0-4 15,0-1-24-15,2-1-21 0,-4-14-23 0,6 22-32 16,-6-22-42-16,2 16-58 16,-2-16-66-16,6 11-52 0,-6-11-93 0,0 0-149 0,0 0-442 15,0 0-369-15</inkml:trace>
  <inkml:trace contextRef="#ctx0" brushRef="#br0" timeOffset="118914.39">25686 8655 2809 0,'11'-12'-10'15,"-11"12"33"-15,0 0 1 16,0 0 2-16,8-8-4 0,-8 8 0 0,0 0 11 16,0 0 21-16,0 0 18 0,0 0 11 15,0 0 4-15,0 0-2 0,-43 19 4 0,43-19-4 16,-18 7 3-16,18-7-7 0,-16 12-1 0,16-12-3 15,-9 9 5-15,9-9-2 0,-12 11 2 16,12-11 2-16,-6 12 10 0,6-12 0 0,0 0 2 16,-3 19 2-16,3-19 5 15,0 0-32-15,0 0-2 0,9 23-4 0,-9-23-2 16,14 11 0-16,-14-11-15 16,19 14-4-16,-7-8-11 0,0-1-5 0,6-1-21 0,-3 2-28 15,1-2-34-15,5-2-59 0,-6-1-62 0,5 2-75 16,-4-3-101-16,0-3-182 15,-1 3-59-15,-3-3-327 0,1 0-320 16</inkml:trace>
  <inkml:trace contextRef="#ctx0" brushRef="#br0" timeOffset="119089.22">25954 8781 2965 0,'0'0'121'0,"19"2"19"0,-19-2-19 16,0 0-12-16,28-2-12 0,-28 2-13 0,31-2-3 0,-15 1 2 15,2 1-11-15,-18 0-7 16,36-4-16-16,-20 2-20 0,-16 2-42 0,27-4-55 16,-15 3-57-16,-12 1-57 15,25-4-59-15,-25 4-126 0,7-9-549 0,-7 9-310 0</inkml:trace>
  <inkml:trace contextRef="#ctx0" brushRef="#br0" timeOffset="119229.55">25933 8697 2911 0,'-21'-4'79'0,"21"4"21"0,0 0-8 0,0 0-11 16,-14-3-14-16,14 3-2 16,0 0-8-16,0 0-8 0,0 0-9 0,0 0-34 15,56-13-46-15,-41 9-64 0,3 2-62 16,0-2-71-16,0 0-161 0,-1 1-405 0,0 1-118 16</inkml:trace>
  <inkml:trace contextRef="#ctx0" brushRef="#br0" timeOffset="119459.22">26254 8617 2642 0,'0'0'161'16,"29"0"24"-16,-29 0 3 16,0 0 14-16,14 10 8 0,-14-10 14 0,7 12-5 15,-7-12-33-15,11 12-14 16,-4-2-20-16,-2 2-15 0,-5-12 2 0,12 24-13 0,-9-8-16 15,4-1-11-15,-2 2-22 0,1-2-33 0,-1 0-41 16,-1 3-56-16,0-5-70 16,0 3-93-16,0-3-88 0,-2-4-218 0,0 1-80 15,-2-10 1-15,0 0-271 0,2 20-233 16</inkml:trace>
  <inkml:trace contextRef="#ctx0" brushRef="#br0" timeOffset="121119.56">25585 6504 2514 0,'0'0'-94'0,"0"0"33"0,0 0 13 0,0 0 24 0,0 0 16 15,0-21 34-15,0 21 45 16,0 0 25-16,0 0 32 0,0 0 23 0,0 0 16 0,0-19 4 16,0 19 8-16,0 0 1 15,0 0-1-15,0 0-15 0,0 0 0 0,0 0-17 16,0 0-24-16,0 0-10 16,0 0-8-16,0 0-17 0,0 0-7 0,0 0-13 0,0 0-1 15,0 0-13-15,0 0-2 16,0 0-8-16,20 38-4 0,-20-38-3 0,9 21-5 15,-6-9-4-15,-3-12-2 0,6 19-4 0,-6-19-2 16,7 19-5-16,-3-10 0 0,-4-9 0 16,3 17-1-16,-3-17-6 0,5 14 1 15,-5-14-5-15,0 0 2 0,4 15-1 16,-4-15-3-16,0 0 1 0,0 0 3 0,2 15 2 16,-2-15-4-16,0 0-2 0,0 0 2 15,0 0-1-15,0 0 0 0,0 0 0 0,0 0 1 16,0 0 1-16,0 0 0 0,0 0-5 0,0-50-3 15,0 50 6-15,6-24 0 16,-1 9-3-16,0 2 0 0,2-1-2 0,0-2 1 0,3 4-1 16,-1-4-2-16,-1 3-8 15,2-1-15-15,-1 1-22 0,3-1-29 0,-3 3-39 16,-1-1-53-16,6 5-67 16,-3-1-85-16,-2 1-189 0,0 0-122 0,0 3-299 0,-9 4-341 15</inkml:trace>
  <inkml:trace contextRef="#ctx0" brushRef="#br0" timeOffset="122579.31">27198 7583 2698 0,'0'0'-105'0,"0"0"36"0,0 0 8 0,0 0 23 16,-18-6 29-16,18 6 1 0,0 0 14 0,0 0 9 15,0 0 9-15,0 0 13 16,0 0-3-16,0 0 4 0,0 0 0 0,0 0 8 0,0 0 3 16,0 0 1-16,32-23-1 15,-32 23-3-15,19-6-5 0,-19 6 2 0,27-6-8 16,-6 5-4-16,-4-4-1 16,8 4-7-16,2-3-4 0,3 1 2 0,1-1-6 0,7 0 1 15,0 0-1-15,5 1-2 16,-3-1-1-16,5-2-1 0,-2 2 6 0,2 0 32 15,0 0-9-15,-3-1 5 0,3 0 0 16,-2 0-4-16,6-1-3 0,-6 3-2 0,3-3-5 16,0 2-5-16,-1 1 0 0,-2-4-7 0,5 2 0 15,-2 1-2-15,1 1 1 16,-1-1-4-16,1 0-1 0,1 0-1 0,-1 3-2 16,-1-4-1-16,1 1-1 0,-2 0-3 15,1 2 3-15,-2-1-3 0,1 1 0 0,-1-3-1 16,-3 4 1-16,5-3-1 0,-4 2-3 0,1-2 2 15,-1 3-2-15,-2-2 0 16,1-1 0-16,1 3 1 0,-2-2 0 0,1 3 0 0,-1-4 0 16,-2 4-3-16,-1 0 0 15,6 0-1-15,-7 0 2 0,2 0 2 0,0 0-6 16,1 0 5-16,3-3-2 16,-4 6 1-16,-1-6 2 0,0 3-3 0,1 0 5 0,4-2-4 15,1 0-3-15,-1 2 5 0,-2 0-1 0,-2-2-1 16,5 2 1-16,-1 0 0 15,1-1-3-15,-5 1 1 0,-1 0-1 0,1 0 1 0,-2 0 2 16,3 0-2-16,-1 0 2 16,-2 0-1-16,-3 0 12 0,3 0 8 0,-4 0 9 15,0 0 4-15,2 0 2 16,-7 0 5-16,3 0 6 0,-5 0 6 0,1 1 5 16,-1-1-3-16,-3 0-2 0,-2 0-6 15,2 2-5-15,-1-2-1 0,-2 0-6 0,0 2-4 16,-19-2-4-16,36 2 0 0,-22-2-5 0,-14 0-2 15,28 3-4-15,-28-3-15 16,26 0-25-16,-26 0-36 0,21 0-47 0,-21 0-51 0,16 4-59 16,-16-4-91-16,12 4-183 15,-12-4-444-15,0 0-351 0</inkml:trace>
  <inkml:trace contextRef="#ctx0" brushRef="#br0" timeOffset="137549.48">27941 8082 1183 0,'0'0'195'0,"0"0"-41"16,0 0-34-16,17-4 38 0,-17 4-4 16,0 0 3-16,0 0 3 0,0 0-16 0,0 0 6 15,0 0-2-15,0 0-5 0,0 0 1 0,0 0-12 16,0 0-5-16,0 0-1 0,0 0-2 0,0 0-6 15,0 0-6-15,0 0-9 0,0 0-11 16,0 0-6-16,0 0-8 0,-46 17-6 0,46-17-6 16,-15 10-8-16,15-10-4 15,-17 9-8-15,17-9-3 0,-13 8-6 0,13-8-5 16,-10 7-3-16,10-7-2 0,0 0-4 16,-11 14-1-16,11-14-2 0,0 0 2 0,0 0-6 15,0 0-3-15,17 25-1 16,-17-25-2-16,21 13 0 0,-8-5 0 0,1 2-2 15,0 1-1-15,-2 1 6 0,4 1 0 0,-1 0 7 0,-1 2 0 16,-1-1 0-16,0-1 2 16,-3 0 0-16,-2 2 2 0,-3-2 21 0,2-1 4 15,-7-12-2-15,2 22 0 16,-2-22-8-16,-7 23-2 0,7-23 0 16,-15 20-8-16,3-11-4 0,-3-3-4 0,4 2-3 15,-7-4-12-15,18-4-25 0,-32 1-28 0,14-2-41 16,3-3-62-16,2-4-73 0,-2 0-70 0,0-4-143 0,3 0-184 15,1-1 24-15,0-1-269 16,4 1-219-16</inkml:trace>
  <inkml:trace contextRef="#ctx0" brushRef="#br0" timeOffset="138069.15">27977 7924 2583 0,'-4'-13'-36'0,"4"13"39"16,0 0 15-16,0 0 23 0,0 0 14 0,-7-16 17 16,7 16 15-16,0 0 6 15,0 0 0-15,0 0-5 0,0 0-6 0,0 0-13 16,0 0-4-16,0 0-6 0,16-15-8 16,-16 15-2-16,0 0-5 0,16-3-2 0,-16 3-4 15,0 0-2-15,20-3 3 16,-20 3 3-16,0 0 12 0,0 0 9 0,0 0 0 15,15 13 1-15,-15-13-2 0,0 0-5 0,0 18 4 0,0-18 3 16,0 0 8-16,0 0 3 16,-9 28 3-16,9-28 1 0,-6 16-4 0,6-16 0 15,-6 12 17-15,6-12-3 16,0 0-9-16,-6 20-8 0,6-20-4 0,0 0-11 0,-2 18-5 16,2-18 3-16,0 0-15 15,8 15-3-15,-8-15-6 0,8 10-3 0,-8-10-6 16,18 8-24-16,-5-2-26 0,2-3-32 15,4-2-39-15,-2 1-59 0,6-2-69 0,-2 0-68 16,1 0-114-16,-2-2-211 0,3-2 15 0,-2 1-272 16,-3-1-243-16</inkml:trace>
  <inkml:trace contextRef="#ctx0" brushRef="#br0" timeOffset="138619.18">28458 8417 2642 0,'0'0'7'16,"-15"10"37"-16,15-10 9 0,0 0 4 0,0 0-9 0,0 0-1 15,0 0 9-15,0 0 9 16,0 0-4-16,0 0-2 0,42 4-5 0,-42-4-8 16,27 0-3-16,-10 0-5 15,-17 0-5-15,37 0-2 0,-21 0-15 0,-16 0-17 16,30-2-51-16,-15 2-53 0,-15 0-45 16,23-2-60-16,-23 2-110 0,15-4-473 0,-15 4-98 15</inkml:trace>
  <inkml:trace contextRef="#ctx0" brushRef="#br0" timeOffset="138839.65">28557 8353 2459 0,'-14'-12'80'0,"14"12"13"16,0 0-11-16,0 0-12 0,0 0-6 0,0 0 20 0,0 0 39 16,0 0 15-16,0 0 5 15,0 0-1-15,0 0-9 0,0 0 0 0,0 0-8 16,-10 34-7-16,10-34-17 0,0 0-9 0,12 35-10 15,-8-22-11-15,0 2-8 0,2-2-16 16,-2 1-21-16,3-1-30 0,-7-13-36 0,10 23-47 16,-5-14-63-16,-5-9-53 15,8 17-61-15,-8-17-129 0,7 12-184 16,-3-8-268-16,-4-4-183 0</inkml:trace>
  <inkml:trace contextRef="#ctx0" brushRef="#br0" timeOffset="139599.32">28873 8269 2411 0,'-7'-18'-110'0,"7"18"26"0,0 0 21 0,0 0 23 16,0 0 21-16,0 0 14 16,-10-10 24-16,10 10 11 0,0 0 4 0,0 0 13 0,0 0 1 15,0 0-1-15,0 0-1 0,0 0-8 0,0 0-3 16,0 0 6-16,0 0-19 15,0 0 1-15,0 0-2 0,25-12-6 16,-25 12 4-16,0 0-3 0,21-3-11 0,-21 3 11 16,0 0-7-16,23 0-3 0,-23 0 9 0,0 0 0 15,24 0-1-15,-24 0 1 16,0 0 3-16,23 3 2 0,-23-3 14 0,15 6 12 16,-15-6 12-16,13 6 4 15,-13-6 0-15,12 5 6 0,-12-5 4 0,0 0 6 0,10 17 1 16,-10-17 5-16,3 14 3 0,-3-14 1 0,0 0 0 15,-8 26-2-15,8-26 2 16,-7 22-5-16,3-9-8 0,-2 0-1 0,-1 0-8 0,7-13-6 16,-10 24-4-16,5-9-5 15,5-15-5-15,-8 20-3 0,8-20-4 0,-4 17-4 16,4-17-1-16,-5 15-4 16,5-15-2-16,0 0-2 0,0 23-1 0,0-23-1 0,0 0 4 15,5 18 2-15,-5-18 0 16,0 0 0-16,4 16-6 0,-4-16-4 0,0 0-1 15,4 13-1-15,-4-13-3 0,0 0 1 0,7 13-1 16,-7-13-6-16,0 0 2 16,0 0 2-16,0 0-5 0,0 0-2 0,4 13 3 0,-4-13-2 15,0 0 0-15,0 0-1 16,0 0 6-16,0 0-10 0,0 0 3 0,0 0-1 16,0 0-1-16,0 0 1 15,0 0-2-15,0 0 0 0,4 13-1 0,-4-13 2 0,0 0 0 16,0 0-4-16,0 0-1 0,0 0-1 0,0 0 2 15,0 0-5-15,0 0-6 16,0 0-5-16,0 0-17 0,0 0-14 0,0 0-22 0,0 0-38 16,0 0-43-16,0 0-51 15,0 0-36-15,0 0-47 0,0 0-82 0,0 0-117 16,0 0-407-16,0 0-272 16</inkml:trace>
  <inkml:trace contextRef="#ctx0" brushRef="#br0" timeOffset="139909.14">28955 8553 2674 0,'0'0'-50'16,"0"0"35"-16,0 0 15 15,0 0-3-15,0 0 6 0,0 0 0 0,0 0-9 16,0 0 11-16,0 0-4 0,0 0 1 16,0 0-4-16,51 3 4 0,-51-3-4 0,26-2-4 15,-26 2-13-15,27 0-24 16,-27 0-34-16,30-1-36 0,-18 1-46 0,-12 0-98 0,24-4-358 15,-14 2 170-15</inkml:trace>
  <inkml:trace contextRef="#ctx0" brushRef="#br0" timeOffset="140549.59">29277 8328 1836 0,'0'0'22'0,"-9"-12"-5"16,9 12 3-16,0 0 14 0,0 0-7 0,0 0 15 15,0 0 36-15,0 0 11 16,0 0 14-16,0 0 9 0,0 0 4 0,0 0 3 0,0 0-5 16,0 0-16-16,0 0-3 15,0 0-17-15,0 0-7 0,22-13-12 0,-22 13-3 16,23 0-8-16,-23 0-4 0,28-2-6 0,-28 2-2 15,31 2-4-15,-14-2-6 0,-17 0 0 16,27 2-3-16,-13-1-3 0,-14-1 4 0,22 7 10 16,-22-7 9-16,18 7 7 15,-18-7 10-15,10 13 7 0,-10-13-1 0,2 18 1 16,-2-18 7-16,-4 21 3 0,4-21-9 16,-10 24-4-16,5-10-10 0,-2-1-6 0,3 2-4 15,-2-2-2-15,0 1-6 16,2 2-5-16,4-16-2 0,-2 29-4 0,0-14 2 15,2 3-1-15,2 0-2 0,2 0 2 0,-2-1 16 0,2 2 1 16,0 1-7-16,2 3 7 16,1-1 7-16,0 3 0 0,-3-1 2 0,0 4 0 15,-2-4-1-15,-2-1-3 16,-2 4 0-16,-2 0 3 0,-2-1-12 0,-1-1-4 0,-4-2-5 16,1 0 2-16,-3-2-12 15,2 0-17-15,-1-3-23 0,-1 0-29 0,3-3-45 16,1-3-60-16,2-1-70 0,-1-4-73 15,2-1-133-15,6-6-185 0,0 0 17 0,0 0-267 16,0 0-221-16</inkml:trace>
  <inkml:trace contextRef="#ctx0" brushRef="#br0" timeOffset="141089.14">29658 8924 2624 0,'0'0'6'0,"0"0"38"15,0 0 11-15,0 0 12 0,0 0 9 0,0 0 11 16,0 0 8-16,0 0 12 16,0 0 14-16,0 0 27 0,0 0 14 0,0 0 0 15,0 0 3-15,0 0-20 0,0 0-5 16,0 0-19-16,0 0-3 0,-12 36-4 0,10-22-12 16,-1 2-7-16,-2-2-7 15,5-14-8-15,-2 35-6 0,0-16-12 0,0-3-2 16,0 1-13-16,2 1-2 0,0 1 3 0,0-19-8 0,-2 30-9 15,4-16-15-15,-2-14-19 16,0 25-22-16,0-16-28 0,2-1-48 0,-2-8-63 16,4 12-73-16,-4-12-77 15,0 0-147-15,12 3-154 0,-12-3 18 0,0 0-253 0,0 0-197 16</inkml:trace>
  <inkml:trace contextRef="#ctx0" brushRef="#br0" timeOffset="141364.37">29743 9077 2668 0,'0'0'56'0,"0"0"5"16,4-16-6-16,-4 16-6 0,0 0-3 16,0 0 1-16,0 0-2 0,0 0 11 0,0 0 14 15,-17-15 3-15,17 15 6 0,0 0 6 16,0 0 4-16,0 0 3 0,-28 4 5 0,28-4-6 16,0 0-1-16,0 0-1 15,-25 11-3-15,25-11 0 0,0 0-5 0,-11 13-4 16,11-13-7-16,0 0 1 0,0 0-6 0,2 22-5 15,-2-22-5-15,0 0 0 0,20 19-11 16,-10-10-4-16,1-1-6 0,3-1 0 0,2 3-6 16,-2-2-3-16,3-1-16 15,0 1-29-15,0-1-41 0,0-1-61 0,0 0-86 16,-3 0-65-16,2-4-143 0,-4-1-173 16,-12-1-365-16,23 0-383 0</inkml:trace>
  <inkml:trace contextRef="#ctx0" brushRef="#br0" timeOffset="142169.4">29880 8211 2809 0,'0'0'-69'0,"-6"-19"50"0,6 19 37 16,0 0 27-16,0 0 26 0,0 0 20 0,-8-11 32 15,8 11 16-15,0 0 5 16,0 0-4-16,0 0-5 0,0 0-15 0,-22 30-10 0,22-30-11 16,-10 27-10-16,8-14-9 15,-2 3-10-15,4 1-8 0,0-17-6 0,-3 30-5 16,3-13-4-16,5-2-5 16,-5-15-4-16,6 29-4 0,-2-17-6 0,2 1-3 15,2-3-1-15,2-1-11 0,0 1-7 16,-10-10-6-16,23 13-9 0,-12-9-5 0,-11-4-7 15,21 4-6-15,-21-4-5 0,22-3-1 0,-22 3 1 16,20-7-2-16,-20 7 1 0,15-13 9 16,-9 5 16-16,-6 8 16 0,9-13 13 0,-9 13 5 15,0 0 0-15,6-18 3 16,-6 18 1-16,0 0 2 0,0 0 3 0,0 0-1 16,0 0-8-16,0 0 3 0,0 0-3 15,0 0-4-15,0 0 0 0,0 0-1 0,0 0-4 16,0 0-2-16,0 0-1 0,0 0 2 0,19 35-6 15,-19-35-1-15,22 4 0 16,-22-4-2-16,20 2 2 0,-20-2 3 0,22-2 2 0,-22 2 13 16,17-8 6-16,-17 8 3 15,14-11-1-15,-14 11-5 0,13-20 3 0,-8 11-1 16,-5 9-6-16,6-21-4 16,-6 21 0-16,2-20-6 0,-2 20-14 0,0-18-20 0,0 18-23 15,0-17-40-15,0 17-50 0,0 0-66 0,-2-17-61 16,2 17-81-16,-2-9-161 15,2 9-105-15,0 0-309 0,0 0-311 0</inkml:trace>
  <inkml:trace contextRef="#ctx0" brushRef="#br0" timeOffset="142849.35">30308 8400 2608 0,'19'6'-115'16,"-19"-6"41"-16,0 0 45 0,0 0 29 15,0 0 30-15,0 0 13 0,0 0 17 0,0 0 8 16,0 0 9-16,0 0 11 16,0 0 7-16,0 0 10 0,0 0 8 15,-2 21 8-15,2-21-1 0,0 0-2 0,0 0-4 0,0 0-7 16,0 0-11-16,-2 20-7 0,2-20-9 15,0 0-12-15,0 0-5 0,0 22-6 0,0-22-8 16,0 0-1-16,0 0-7 16,-5 21-4-16,5-21-3 0,0 0-6 0,0 0-2 0,-2 16-3 15,2-16-2-15,0 0-2 16,0 0-2-16,0 0-1 0,-2 19-1 0,2-19-4 16,0 0 0-16,0 0-1 15,0 0-3-15,0 0 2 0,0 0 1 0,0 20-3 16,0-20 0-16,0 0-1 0,0 0-1 0,0 0-3 0,0 0 3 15,0 0 1 1,0 0-6-16,0 0 5 0,0 0-4 0,0 0-1 0,0 0 2 16,-2 16 3-16,2-16-2 15,0 0-1-15,0 0 1 0,0 0-1 0,0 0-1 0,0 0 3 16,0 0 0-16,0 0 0 16,0 0-2-16,0 0 3 0,0 0-3 0,0 0 2 15,0 0-3-15,0 0 1 0,0 0-1 0,0 0-1 16,0 0 0-16,0 0 0 0,0 0-2 15,0 0 2-15,0 0 0 0,0 0 2 16,0 0 1-16,0 0 5 0,0 0-2 16,0 0 5-16,0 0 2 0,0 20 5 0,0-20 1 15,0 0 4-15,0 0-3 16,0 22-1-16,0-22 0 0,0 0 5 0,0 20-5 0,0-20-2 16,2 16-14-16,-2-16-6 15,4 16 2-15,-4-16 2 0,3 18 1 0,-3-18 4 16,4 13-3-16,-4-13 0 0,0 0 2 0,4 17-3 15,-4-17 1-15,0 0 0 0,0 0 0 16,2 17-12-16,-2-17-18 0,0 0-33 0,0 0-40 16,0 0-38-16,0 0-47 15,0 0-33-15,0 0-27 0,0 0-27 0,0 0-49 16,0 0-67-16,0 0-498 0,10-34-261 16</inkml:trace>
  <inkml:trace contextRef="#ctx0" brushRef="#br0" timeOffset="143689.1">30391 8553 2514 0,'0'0'-109'0,"0"0"37"0,0 0 21 15,0 0 19-15,0 0 7 0,0 0 20 0,0 0 18 16,0 0 7-16,0 0 15 16,0 0 30-16,0 0 22 0,0 0 17 0,0 0 13 15,0 0 2-15,0 0-4 0,0 0-4 0,0 0-10 0,0 0-11 16,0 0-5-16,0 0-11 15,0 0-10-15,0 0-5 0,0 0-6 16,0 0-5-16,0 0-4 0,0 0-1 16,-43 15-2-16,43-15 10 0,0 0-1 0,-15 7 0 0,15-7 1 15,-12 6-4-15,12-6-3 16,0 0-7-16,0 0-1 0,-22 5-6 0,22-5-3 16,0 0-1-16,0 0-4 15,-17 3-1-15,17-3-4 0,0 0-2 0,0 0-2 0,0 0 3 16,0 0 0-16,0 0-1 0,0 0-3 0,0 0 1 15,-18 0-4-15,18 0-2 16,0 0 1-16,0 0-1 0,0 0-2 0,0 0 4 16,0 0 1-16,0 0-2 15,0 0-1-15,0 0 3 0,0 0-1 0,0 0-2 0,0 0 1 16,0 0-3-16,0 0-2 16,0 0 1-16,0 0-3 0,0 0-4 15,0 0-9-15,0 0 0 0,0 0-6 0,0 0 3 0,0 0-1 16,0 0 4-16,0 0 0 0,0 0 2 15,0 0 2-15,0 0 1 0,0 0 2 0,0 0 4 16,0 0-1-16,0 0 3 16,0 0 2-16,0 0 2 0,0 0 2 0,0 0 3 15,0 0 3-15,0 0 4 16,0 0-2-16,0 0 0 0,0 0-1 0,0 0 4 0,0 0 0 16,0 0 3-16,0 0 0 15,0 0 7-15,0 0 0 0,0 0 2 0,0 0-2 16,0 0 1-16,0 0 1 0,0 0 4 0,0 0 1 0,0 0 1 15,0 0 11-15,0 0 0 16,0 0-17-16,0 0 6 0,0 0 7 0,0 0 6 16,54-8-4-16,-54 8-3 15,0 0 4-15,0 0 23 0,21 10 7 0,-21-10-1 16,16 8-7-16,-16-8-9 0,16 7-4 16,-5-3-5-16,-11-4-9 0,19 12-4 0,-9-7-4 15,-10-5-10-15,21 12-11 16,-9-5-20-16,-2-2-29 0,-2-1-27 0,2 2-41 0,-10-6-47 15,18 8-70-15,-10-4-62 0,-8-4-128 16,17 4-185-16,-17-4-20 0,13 0-355 16,-13 0-420-16</inkml:trace>
  <inkml:trace contextRef="#ctx0" brushRef="#br0" timeOffset="144529.34">30775 7954 2793 0,'0'0'-126'0,"9"-9"34"0,-9 9 35 15,0 0 14-15,9-13 9 16,-9 13 25-16,0 0 26 0,0 0 25 16,8-10 8-16,-8 10-4 0,0 0-3 15,0 0 3-15,0 0-7 0,0 0 14 0,0 0-1 0,0 0 9 16,0 0 3-16,0 0 5 0,0 0 0 0,-48 3 5 15,48-3-3-15,-18 8-1 16,18-8-3-16,-14 8-1 0,14-8-10 0,-13 10-6 16,13-10-3-16,0 0 0 0,-11 16-10 15,11-16-8-15,0 0-1 0,0 15-1 0,0-15-6 16,0 0 0-16,19 22-4 16,-10-12 1-16,1-1-2 0,1 0-2 0,2 3 0 15,-1-1-3-15,4 1-3 0,0 1 4 16,-3-3-4-16,2 1-1 0,-2 1-1 0,-3-1-1 15,0 0 4-15,-2-1 11 0,0 0 3 0,-8-10 13 16,8 20 5-16,-8-20 5 16,-2 21 4-16,2-21-1 0,-10 18-3 0,0-10 1 0,10-8-5 15,-16 16-6-15,3-8 5 16,0-3-13-16,13-5-6 0,-23 10-5 0,11-7-15 16,12-3-26-16,-22 7-35 15,22-7-38-15,-19 1-47 0,19-1-41 0,-15-1-43 0,15 1-53 16,0 0-129-16,-17-10-515 15,17 10-329-15</inkml:trace>
  <inkml:trace contextRef="#ctx0" brushRef="#br0" timeOffset="144779.1">31064 8155 2809 0,'0'0'-22'0,"0"0"31"16,22-1-4-16,-22 1 6 0,0 0-9 0,0 0 23 0,22-1 7 15,-22 1 12-15,0 0-7 16,23-2 0-16,-23 2-3 0,19-3-9 0,-19 3 0 16,21-1 2-16,-21 1-24 15,20-2-30-15,-20 2-40 0,18-2-46 0,-9 0-48 16,-9 2-57-16,0 0-118 0,21-9-349 0,-17 6 67 15</inkml:trace>
  <inkml:trace contextRef="#ctx0" brushRef="#br0" timeOffset="144999.25">31171 8071 2061 0,'0'0'45'0,"-14"-3"30"16,14 3 15-16,0 0 19 0,0 0 20 0,0 0 16 15,0 0 7-15,0 0-2 16,-22 15-2-16,22-15-7 0,-2 16-11 0,2-16 2 15,0 0-4-15,4 29-9 0,-4-29-14 0,3 23-10 0,-3-23-11 16,4 24-11-16,-2-10-9 16,-2-14-4-16,4 25-9 0,-1-14-11 0,-3-11-14 15,4 19-23-15,-4-19-33 16,2 17-31-16,-2-17-42 0,4 16-54 0,-4-16-48 0,0 0-49 16,4 16-96-1,0-12-609-15,-4-4-399 0</inkml:trace>
  <inkml:trace contextRef="#ctx0" brushRef="#br0" timeOffset="146419.28">31671 7784 2791 0,'7'-13'-151'0,"-7"13"26"16,0 0 13-16,0 0 17 0,0 0 21 0,0 0 15 16,0 0 21-16,6-15 26 15,-6 15 8-15,0 0 14 0,0 0 15 0,0 0 0 16,0 0 2-16,0 0 4 0,0 0 6 16,0 0 0-16,0 0 3 0,0 0 15 0,6-11-5 15,-6 11-2-15,0 0 5 0,0 0-1 0,0 0-5 16,0 0 6-16,0 0 4 15,0 0 7-15,0 0 3 0,0 0 5 0,0 0-2 0,0 0 0 16,0 0 1-16,0 0 1 16,0 0 7-16,0 0 0 0,0 0 0 0,0 0-4 15,0 0-4-15,0 0 1 16,-28 39-5-16,28-39-7 0,-6 19-6 0,6-19-6 0,-4 18-6 16,0-7-4-1,4-11-2-15,-7 23-3 0,7-23-4 0,-4 25-2 0,2-12-1 16,2-13-3-16,-4 26-2 0,4-12 1 0,0-14-2 15,0 27-2-15,0-27 1 0,0 26-3 16,2-12-1-16,-2-14-2 0,4 24-3 0,0-12 4 16,-4-12-6-16,7 21 0 15,-7-21 3-15,8 16-3 0,-8-16-1 0,11 13 0 16,-11-13 1-16,11 9-1 16,-11-9-3-16,0 0 0 0,16 4-1 0,-16-4-1 0,0 0 6 15,0 0-5-15,0 0 4 0,22-19-5 0,-22 19 6 16,4-17-1-16,-4 17 6 15,2-21 1-15,-2 21 1 0,2-20 0 0,-2 20 1 16,0-18-2-16,0 18-3 0,0 0-1 16,0-22-2-16,0 22-2 0,0 0 2 0,0 0-2 15,0 0-1-15,0 0-1 16,0 0 2-16,0 0-1 0,0 0 0 0,0 0-2 16,0 0 0-16,0 0 0 15,0 0 0-15,0 0-1 0,23 35 1 0,-23-35 1 0,11 10-2 16,-11-10-1-16,13 5 1 0,-13-5 1 0,0 0-6 15,22 6 2-15,-22-6 8 16,16 0-2-16,-16 0 2 0,0 0 4 0,23-6 2 0,-23 6 1 16,13-8 3-16,-13 8 3 15,10-15-3-15,-10 15 7 0,9-16-3 0,-5 5-3 16,-4 11-8-16,2-24 5 16,-2 24-3-16,0-23-1 0,0 23-10 0,0-23-17 15,0 23-28-15,-4-17-32 0,4 17-40 0,-4-15-44 0,4 15-48 16,0 0-52-16,-11-11-82 15,11 11-162-15,-4-6-445 0,4 6-379 0</inkml:trace>
  <inkml:trace contextRef="#ctx0" brushRef="#br0" timeOffset="146709.47">32054 7993 2842 0,'0'0'-68'16,"0"0"42"-16,0 0 39 15,13 9 33-15,-13-9 25 0,0 0 24 0,4 20 11 0,-4-20 2 16,2 19-1-16,-2-19 1 16,3 22 5-16,-1-5-6 0,0 0 6 0,0-1-12 15,2 3-2-15,-2-3-9 0,0 3-7 0,2-5-11 16,-2 4-7-16,0-3-9 15,-2-15-16-15,4 24-12 0,-2-13-27 0,-2-11-33 0,6 20-41 16,-6-20-52-16,4 13-69 16,-4-13-72-16,0 0-115 0,6 11-144 0,-6-11-325 15,0 0-196-15</inkml:trace>
  <inkml:trace contextRef="#ctx0" brushRef="#br0" timeOffset="146929.35">32215 8151 2583 0,'0'0'38'0,"8"-12"26"0,-8 12 2 15,0 0-1-15,0 0 25 0,0 0 35 16,0 0 38-16,0 0 15 0,0 0 5 0,-22-11-4 0,22 11-6 16,0 0-17-16,0 0-40 15,-35 19-3-15,35-19-19 0,-14 13-11 0,7-5-3 16,7-8-13-16,-9 17-5 16,9-17-5-16,-2 15-9 0,2-15-7 0,0 0-9 0,15 25-14 15,-4-17-17-15,0 0-20 0,3-3-24 0,2 0-32 16,-2-1-38-16,-14-4-44 15,34 6-52-15,-15-4-43 0,-5-4-56 0,-14 2-128 0,24-4-542 16,-14 1-429-16</inkml:trace>
  <inkml:trace contextRef="#ctx0" brushRef="#br0" timeOffset="147349.18">32069 7592 2823 0,'-4'-22'-137'0,"4"22"38"16,0 0 30-16,0 0 30 15,0 0 10-15,4-22 13 0,-4 22-2 0,0 0 16 16,13-7 11-16,-13 7 3 16,0 0 5-16,18-5 9 0,-18 5 2 0,0 0 10 0,24 2 14 15,-24-2-2-15,0 0 8 16,17 9 19-16,-17-9 11 0,8 8 2 16,-8-8-1-16,0 0 2 0,0 26 2 15,0-26 11-15,0 0 8 0,-13 30 1 0,9-16 2 0,4-14-4 16,-8 24-8-16,4-13-8 0,4-11-1 0,-4 22-8 15,4-22-9-15,0 23-10 16,0-23-4-16,8 19-14 0,-2-10-23 0,3 0-49 16,1-1-50-16,-10-8-62 0,22 11-71 15,-14-5-61-15,-8-6-139 0,19 2-175 0,-12 0-264 16,-7-2-188-16</inkml:trace>
  <inkml:trace contextRef="#ctx0" brushRef="#br0" timeOffset="148319.15">30688 7342 2390 0,'0'0'-122'16,"0"0"26"-16,0 0 12 0,18-5 21 0,-18 5 20 16,0 0 25-16,19-2 18 15,-19 2 11-15,0 0 15 0,23-3 12 0,-23 3-1 0,23-3 2 16,-23 3 0-16,24-2 5 0,-24 2 1 0,29-2-3 15,-12 2 3-15,2 0-10 16,1-2 0-16,0 1-4 0,2-1 8 0,1 0 6 0,1-1 15 16,0 2 16-16,4-3 6 15,-3 0 1-15,3 3 3 0,0-1-3 0,-3-2-6 16,3 0-6-16,-4 0-3 16,4 0-11-16,0 0-5 0,-3 2-1 0,5-1-2 0,-2-1-1 15,-1 0 1-15,3 1-3 16,-2-1-2-16,1-1 0 0,1 4-4 0,0-2-3 15,1 0-1-15,1 2-2 0,0-3-1 0,1 1-2 16,1-1 1-16,-2 3-4 0,2-1-1 16,-1-2 0-16,-1 3 0 0,0-2 3 0,0 0 1 15,-1 1 0-15,1 2 4 16,0-2-3-16,-3-1 2 0,-1 3 3 0,0-1-2 16,-5 1-1-16,-2-2-2 0,0 0-3 15,-1 2-5-15,-2-2 1 0,-18 2-6 0,32-2 2 16,-32 2-3-16,23 0-4 0,-23 0-13 0,22-3-23 15,-22 3-34-15,16 0-45 16,-16 0-48-16,13 0-62 0,-13 0-64 0,0 0-137 0,0 0-563 16,0 0-421-16</inkml:trace>
  <inkml:trace contextRef="#ctx0" brushRef="#br0" timeOffset="158239.59">27493 6554 1399 0,'0'0'178'0,"10"-16"-106"16,-10 16 4-16,0 0 22 15,0 0 21-15,0 0 18 0,0 0 7 0,0 0-8 0,0 0 4 16,0 0-3-16,0 0-2 16,0 0 6-16,0 0 4 0,0 0 0 0,-20 54-8 15,18-43-9-15,2-11-2 0,-2 25-17 16,2-10-11-16,0-15-10 0,2 36-10 15,-2-16-3-15,2 1-14 0,-2 0-4 0,2 3-6 0,1 0-4 16,-1 2-5-16,-2-3-7 16,3 2 0-16,-1-2-5 0,-2-3-2 0,2 1-3 15,0 0 2-15,-2-4-9 16,2 1 0-16,-2-2-2 0,0-16-3 0,2 26 2 0,-2-26-3 16,2 20 2-16,-2-20-2 15,0 18 0-15,0-18-6 0,0 0-11 0,0 0-3 16,0 15-11-16,0-15-4 0,0 0-6 0,0 0-8 0,0 0-4 15,0 0-6-15,0 0-4 16,0 0 2-16,15-58-1 0,-11 44 4 0,3-2 3 16,-3 1 3-16,2-1 5 15,2 3 2-15,-2 0-2 0,3-1 5 0,0 4 2 0,-9 10 5 16,14-18 1-16,-5 13 1 16,-9 5 1-16,15-11 2 0,-15 11 8 0,0 0 7 15,0 0 12-15,22 4 6 0,-22-4 4 0,0 0 1 16,10 20 9-16,-10-20 3 0,-3 19 0 15,3-19 1-15,0 0 2 0,-13 30-4 0,8-19-3 16,-6 0-2-16,0 2-3 16,0-3 0-16,-1 0-7 0,1 0-10 0,-4-3-27 15,3 1-41-15,-3-2-41 0,1 1-54 16,1-1-58-16,-1-3-67 0,14-3-160 0,-24 3-453 16,10-3-276-16</inkml:trace>
  <inkml:trace contextRef="#ctx0" brushRef="#br0" timeOffset="158583.38">27782 7022 2652 0,'0'0'-59'0,"0"0"25"0,16-11 19 0,-16 11 15 15,0 0 28-15,0 0 30 16,0 0 32-16,0 0 20 0,0 0 6 0,0 0 6 0,15 20-3 16,-15-20 7-16,5 14-9 15,-5-14-6-15,2 22-11 0,-2-22-7 0,4 20-12 16,1-8-4-16,-5-12-13 0,4 20-7 0,1-8-10 15,-5-12-13-15,4 19-20 0,-4-19-39 16,2 15-38-16,-2-15-48 0,3 16-57 0,-3-16-39 16,0 0-58-16,0 0-128 15,2 15-484-15,-2-15-244 0</inkml:trace>
  <inkml:trace contextRef="#ctx0" brushRef="#br0" timeOffset="158819.29">27907 7108 2559 0,'0'0'-53'15,"5"-11"32"-15,-5 11 29 0,0 0 10 0,0 0 13 0,10-14 21 16,-10 14 21-16,0 0 16 16,0 0 10-16,0 0 8 0,0 0 0 0,0 0 0 15,0 0-4-15,0 0-7 16,0 0-8-16,0 0-4 0,-53 17-5 0,53-17-5 16,-6 10-6-16,6-10-5 0,0 0-4 15,0 0-10-15,4 24-3 0,-4-24-7 0,0 0-1 16,17 16-6-16,-17-16-10 0,15 11-19 0,-15-11-31 15,17 6-33-15,-17-6-51 16,19 7-49-16,-19-7-42 0,18 3-46 0,-18-3-104 0,15 0-544 16,-15 0-280-16</inkml:trace>
  <inkml:trace contextRef="#ctx0" brushRef="#br0" timeOffset="159109.32">28180 6603 2708 0,'2'-16'-50'0,"-2"16"28"0,0 0 25 15,0 0 28-15,0 0 34 0,0 0 26 0,0 0 14 0,0 0 5 16,0 0-3-16,0 0-6 0,0 0-11 0,-7 54-13 15,7-54-4-15,0 36-8 16,3-14-8-16,-1-1-6 0,2 3-5 0,0 2-4 0,1-4-4 16,2 1-22-16,-1 0-33 15,-1-2-38-15,4-1-23 0,0 0-50 16,0-5-53-16,-1 0-57 0,-3-6-143 16,5 3-457-16,-4-5-172 0</inkml:trace>
  <inkml:trace contextRef="#ctx0" brushRef="#br0" timeOffset="159429.87">28574 6659 2453 0,'0'0'-50'0,"-6"-20"15"15,6 20 23-15,0 0 23 0,-18-11 31 0,18 11 24 0,-17-3 15 16,17 3 0-16,0 0-7 0,-24 6-4 0,24-6-5 15,0 0-12-15,-22 7-8 16,22-7-1-16,-10 9-8 0,10-9-3 0,0 0 2 0,0 17-12 16,0-17-1-16,0 0-4 15,14 25 0-15,-7-14-2 0,2 0-4 0,-1 1 0 16,2 2-1-16,-2-1 15 16,2 2 31-16,-4 0 23 0,-2 1 9 0,0-1 5 15,0 1-5-15,-4-16 0 0,-2 26-12 0,2-26-9 16,-6 26-7-16,0-14-24 0,-4 1-39 15,2-1-53-15,0-3-75 0,-1 1-74 0,9-10-127 16,-23 15-648-16,15-9-433 16</inkml:trace>
  <inkml:trace contextRef="#ctx0" brushRef="#br0" timeOffset="160989.12">28810 6763 2973 0,'0'0'-49'0,"-13"10"44"0,13-10 22 15,0 0 23-15,0 0 29 16,0 0 34-16,0 0 22 0,0 0 6 0,0 0 1 0,0 0-11 15,37 7-7-15,-37-7-7 0,26-2-5 0,-26 2-12 16,29-1-10-16,-9-2-10 16,-4 2-7-16,4-2-16 0,-20 3-31 0,33-5-43 15,-18 3-54-15,0-4-58 0,-15 6-56 16,24-7-52-16,-16 1-66 0,-8 6-135 0,10-7-434 16,-10 7-254-16</inkml:trace>
  <inkml:trace contextRef="#ctx0" brushRef="#br0" timeOffset="161159.32">29008 6699 2648 0,'-19'-10'-30'0,"19"10"21"0,0 0 6 0,0 0 32 16,0 0 44-16,0 0 36 15,0 0 30-15,0 0 15 0,0 0-7 0,-8 33-10 16,8-33-14-16,0 24-16 0,0-7-6 16,0-17-16-16,2 34-8 0,0-14-8 0,2-2-28 15,-2 0-26-15,2 1-50 0,1 0-48 0,-1 0-70 16,2-4-54-16,0 1-78 0,0-6-161 15,0 2-412-15,-2-5-209 0</inkml:trace>
  <inkml:trace contextRef="#ctx0" brushRef="#br0" timeOffset="161899.15">29272 6550 2485 0,'0'0'-73'0,"0"0"26"15,0 0 29-15,0 0 27 0,0 0 43 16,0 0 18-16,0 0 32 0,0 0 9 16,0 0 21-16,0 0 7 0,0 0-1 0,0 0-1 0,0 0-10 15,0 0-17-15,0 0-10 0,0 0-12 0,20-12-12 16,-20 12-10-16,0 0-7 15,0 0-14-15,21-3-14 0,-21 3-14 0,0 0-7 16,24-3-4-16,-24 3-1 0,0 0-5 16,22 3-2-16,-22-3 2 0,0 0 0 0,15 6-2 15,-15-6 5-15,0 0 8 16,0 0 10-16,0 18 6 0,0-18 3 0,0 0 8 16,-11 27-6-16,11-27 1 0,-10 23 4 15,6-10-7-15,0 0-6 0,0 3 1 0,4-16-3 16,-4 28-2-16,4-11-2 0,2 1-3 0,2 1-2 15,6 2 2-15,-4 2-3 16,5-3 0-16,2 3-4 0,-3 1 4 0,3-1 4 0,-3-1 11 16,2 1 6-16,-2-2 8 15,-4 0 0-15,-2-2-1 0,-4 0 5 0,0 0-2 16,-2-2-6-16,-4 0-1 16,-4 2-18-16,-2-1-22 0,0-3-32 0,-1 2-45 0,1-4-61 15,-1 1-63-15,2-1-50 0,1-3-78 16,0 0-129-16,-2-3-523 0,2 2-442 15</inkml:trace>
  <inkml:trace contextRef="#ctx0" brushRef="#br0" timeOffset="162509.21">29559 6561 2929 0,'0'0'-86'0,"-7"-11"30"0,7 11 17 15,0 0 20-15,0 0 29 0,-9-18 10 0,9 18 21 16,0 0 4-16,0 0 11 15,0 0 18-15,0 0 16 0,0 0 9 0,0 0 2 16,0 0 4-16,0 0-7 0,0 0-2 16,-18 33-8-16,18-33-8 0,-2 24-10 0,2-24-4 15,0 28-6-15,-2-14-7 16,2-14-5-16,2 32-6 0,2-16-5 0,0-2-2 16,0 1-3-16,-4-15-5 0,8 23 1 15,-2-12-5-15,-6-11 0 0,12 15-4 0,-12-15-3 16,12 10-3-16,-12-10-4 0,13 3 2 0,-13-3-9 15,0 0 0-15,0 0 0 16,0 0-2-16,30-11-4 0,-30 11 3 0,8-11 0 0,-8 11 3 16,0 0-4-16,10-13-1 15,-10 13 1-15,10-10-1 0,-10 10-1 0,0 0 1 16,0 0 3-16,0 0-3 16,0 0 1-16,0 0-2 0,0 0 1 0,28 12 2 0,-28-12 0 15,11 7 3-15,-11-7 0 16,0 0 5-16,13 10 8 0,-13-10 11 0,0 0 16 15,0 0 15-15,15 5 6 0,-15-5-1 0,0 0-5 0,0 0-3 16,0 0 0-16,21-13 2 16,-21 13-9-16,9-13-2 0,-9 13-9 0,6-18-1 15,-6 18-4-15,6-20-9 16,-2 8-20-16,-4 12-26 0,6-22-38 0,-6 22-45 0,5-22-61 16,-3 14-70-16,0-3-78 15,-2 11-177-15,3-15-141 0,-3 15-274 0,0 0-294 16</inkml:trace>
  <inkml:trace contextRef="#ctx0" brushRef="#br0" timeOffset="162889.21">29925 6759 2751 0,'0'0'-33'0,"0"0"30"0,0 0 24 16,0 0 27-16,0 0 24 0,0 0 18 0,0 0 25 15,0 0 4-15,0 0 2 16,0 0-10-16,-11 41-8 0,11-41-7 0,0 24-7 0,-2-9-8 16,4 0 1-16,0 3-7 15,0-1-10-15,1 0-6 0,-1 1-4 16,2-4-7-16,-4-14-30 0,6 27-31 16,-4-15-40-16,-2-12-39 0,6 19-43 0,-6-19-47 0,4 15-44 15,-4-8-69-15,0-7-663 0,0 0-393 16</inkml:trace>
  <inkml:trace contextRef="#ctx0" brushRef="#br0" timeOffset="163119.4">29995 6868 2911 0,'2'-18'-52'0,"-2"18"23"16,0 0 24-16,4-18 16 0,-4 18 19 0,0 0 38 16,0 0 35-16,0 0 15 15,0 0 6-15,0 0 3 0,0 0-8 0,0 0 0 0,0 0-10 16,0 0-8-16,0 0-9 0,-42 28-11 0,42-28-6 15,-6 15-8-15,6-15-6 16,-2 14-8-16,2-14 0 0,0 0-10 0,0 0-6 16,12 30-3-16,-6-24-12 0,-6-6-21 15,15 12-31-15,-15-12-30 0,19 7-51 16,-19-7-57-16,21 4-56 0,-21-4-62 16,24 2-135-16,-14-4-533 0,-10 2-387 0</inkml:trace>
  <inkml:trace contextRef="#ctx0" brushRef="#br0" timeOffset="163386.92">30143 6359 2863 0,'-2'-19'-44'0,"2"19"18"0,0 0 10 16,0 0 11-16,0 0 34 0,0 0 36 0,0 0 23 0,0 0-18 15,0 0-5 1,0 0 3-16,0 0-6 0,30 34 1 0,-26-16 3 0,2 1 1 16,-2 2-2-16,2 1-4 15,-2 2-1-15,5 2-13 0,-7-1-2 0,2 0-18 0,-2 0-20 16,1 1-40-16,-3-3-47 16,0 0-55-16,0 0-57 0,-3-4-65 0,1-1-150 15,2 2-402-15,-2-3-127 0</inkml:trace>
  <inkml:trace contextRef="#ctx0" brushRef="#br0" timeOffset="163789.1">30541 6622 2420 0,'0'0'33'0,"0"0"32"0,0 0 7 16,0 0 17-16,0 0 10 0,0 0 24 16,0 0 20-16,0 0 0 0,0 0-9 0,0 0-15 15,0 0-8-15,0 0-8 16,0 0-13-16,0 0-10 0,30 0-4 0,-30 0-10 16,20-2-8-16,-20 2-11 15,20-2-19-15,-20 2-29 0,19-5-41 0,-19 5-43 0,16-4-50 16,-16 4-46-16,14-6-60 0,-14 6-132 0,6-6-548 15,-6 6-321-15</inkml:trace>
  <inkml:trace contextRef="#ctx0" brushRef="#br0" timeOffset="164069.41">30587 6529 2688 0,'0'0'-42'0,"0"0"28"16,0 0 9-16,0 0 11 0,0 0 16 15,0 0 30-15,-18-8 34 0,18 8 22 0,0 0 17 16,0 0 10-16,0 0-5 16,0 0-6-16,0 0 1 0,0 0-8 0,2 36 1 15,-2-36-14-15,0 0-12 0,4 25-9 16,-4-25-8-16,2 20-6 0,-2-20-10 0,2 20-7 16,-2-20-8-16,2 21 0 15,-2-21-4-15,4 24-4 0,-2-14 0 0,-2-10-10 0,4 23-2 16,-4-23-3-16,4 22-4 0,-4-22-16 0,5 16-27 15,-5-16-24-15,4 18-39 16,-4-18-45-16,7 14-62 0,-5-11-76 0,-2-3-156 16,0 0-191-16,0 0-233 0,2 12-202 15</inkml:trace>
  <inkml:trace contextRef="#ctx0" brushRef="#br0" timeOffset="164599.07">31116 6445 2403 0,'0'0'-141'0,"7"-13"27"0,-7 13 29 0,0 0 25 15,0 0 29-15,0 0 21 0,4-15 23 16,-4 15 10-16,0 0 12 0,0 0 0 0,0 0 18 15,0 0-12-15,0 0 11 0,0 0 4 0,0 0 18 16,-19-18 8-16,19 18 10 16,0 0 10-16,0 0 13 0,0 0 1 0,0 0-4 15,-42 21 4-15,31-13-2 0,2 2-5 16,-1-1 1-16,1 3-5 0,1-1-3 0,0 2-6 16,1-1-2-16,7-12-6 15,-11 28 0-15,5-14-9 0,2-1-3 0,4-13-11 16,-4 27-4-16,4-27-5 0,0 20-8 0,0-20 0 0,4 21-8 15,-4-21-1-15,8 17-3 16,-8-17-7-16,13 12-5 0,-13-12-11 0,17 7-29 16,-17-7-36-16,17 2-53 15,-17-2-64-15,19-2-58 0,-19 2-65 0,0 0-144 16,25-8-158-16,-16 3-239 0,-9 5-164 16</inkml:trace>
  <inkml:trace contextRef="#ctx0" brushRef="#br0" timeOffset="164829.41">31216 6565 2491 0,'0'0'-45'0,"0"0"16"15,0 0 32-15,0 0 36 16,0 0 29-16,0 0 34 0,0 0 17 0,0 0-2 0,11 24-2 16,-11-24-1-16,0 20-8 15,0-20-1-15,-3 25-4 0,3-25 1 0,3 30-10 16,-3-15-8-16,0 2-11 0,2 1-7 0,-2-1-6 0,2 0-9 15,0 0-9 1,2-4-26-16,-2 2-38 0,-2-15-51 0,4 26-65 0,1-17-57 16,-3-2-77-16,-2-7-155 15,4 12-447-15,-4-12-239 0</inkml:trace>
  <inkml:trace contextRef="#ctx0" brushRef="#br0" timeOffset="165089.12">31332 6700 2635 0,'0'0'-44'0,"2"-14"31"0,-2 14 13 16,0 0 9-16,0 0 34 16,0 0 35-16,0 0 28 0,-21-9 14 0,21 9 0 15,0 0-3-15,0 0-4 16,0 0-5-16,-33 18-4 0,33-18-6 0,-14 9-8 16,14-9-10-16,-8 11-4 0,8-11-12 15,0 0-3-15,-4 20-7 0,4-20-7 0,0 0-3 16,0 0-5-16,14 28-5 0,-6-21-1 0,-8-7-6 15,20 12-1-15,-9-6-12 16,2-1-14-16,1-1-24 0,-14-4-34 0,23 6-46 0,-9-4-60 16,-14-2-42-16,22 4-57 15,-22-4-121-15,22 0-546 0,-14 2-342 0</inkml:trace>
  <inkml:trace contextRef="#ctx0" brushRef="#br0" timeOffset="166049.26">31635 6582 2714 0,'0'0'-112'15,"0"-19"18"-15,0 19 17 0,0 0 26 0,0 0 33 0,2-18 41 16,-2 18 32-16,0 0 14 16,0 0 3-16,0 0 2 0,0 0 17 0,0 0 11 0,0 0 6 15,0 0 7-15,0 0-4 16,0 0 2-16,0 0-9 0,0 0-4 0,-34 35-5 16,30-22-10-16,4-13-10 15,-8 29-3-15,4-13-3 0,2 0-4 0,-1-1-10 16,3-15-4-16,-2 27-2 0,2-27-8 0,0 24-3 0,0-24-7 15,5 21-1-15,-1-12-1 16,-4-9-4-16,6 13-5 0,-6-13-8 0,0 0-6 16,10 10-5-16,-10-10-3 15,0 0-3-15,0 0-3 0,0 0-1 0,0 0 4 0,0 0-1 16,30-19 1 0,-30 19 1-16,0 0-1 0,0 0-2 0,8-12 1 0,-8 12 2 15,0 0-3-15,0 0 4 0,0 0 1 0,0 0 0 16,0 0 0-16,0 0-2 0,0 0-1 15,0 0 0-15,21 21-2 0,-21-21-1 0,14 7 0 16,-14-7 0-16,18 8 4 16,-7-6-2-16,-11-2 2 0,19 5 2 0,-19-5 1 15,21 0 3-15,-21 0 8 16,0 0 6-16,32-8 14 0,-32 8 0 0,18-10 2 0,-8 6-5 16,-10 4-1-16,14-19-4 15,-8 12-1-15,-6 7-10 0,13-19-21 0,-6 9-35 16,-7 10-42-16,8-17-59 0,-8 17-71 0,9-15-92 15,-5 9-219-15,-4 6-405 0,4-14-345 16</inkml:trace>
  <inkml:trace contextRef="#ctx0" brushRef="#br0" timeOffset="166290.19">31985 6689 2902 0,'0'0'-10'16,"6"17"-1"-16,-6-17 12 0,0 0 28 16,2 17 23-16,-2-17 28 0,0 0 17 0,-2 27 13 15,2-27-1-15,0 24-9 16,2-10-10-16,-2 3-9 0,0 0-11 0,2 0-4 16,-2 1-9-16,2-1-6 0,-2 0-6 15,0 1-7-15,0-18-23 0,0 28-28 0,0-17-38 16,0-11-56-16,2 22-63 0,-2-11-77 0,0-11-161 15,0 12-495-15,0-12-292 16</inkml:trace>
  <inkml:trace contextRef="#ctx0" brushRef="#br0" timeOffset="166539.2">32096 6851 2784 0,'0'0'-3'0,"0"0"3"0,0 0 12 0,0 0 18 16,0 0 23-16,0 0 39 15,0 0 30-15,0 0 22 0,0 0 1 0,-46 6-4 16,46-6-13-16,0 0-4 16,-25 13-8-16,25-13-6 0,-16 11-6 0,16-11-11 0,-10 12-11 15,10-12-2-15,-4 16-11 16,4-16-11-16,0 0-4 0,0 0-9 0,12 28-10 16,-12-28-21-16,18 13-30 15,-8-7-29-15,3-1-35 0,-1 2-41 0,-12-7-48 0,24 7-50 16,-10-4-45-16,-14-3-68 0,24 5-163 0,-16-7-387 15,-8 2-249-15</inkml:trace>
  <inkml:trace contextRef="#ctx0" brushRef="#br0" timeOffset="167159.28">32257 6689 2621 0,'0'0'-37'0,"0"0"21"16,0 0 5-16,0 0 5 0,15 39 17 0,-15-39 13 15,2 18 14-15,-2-18 15 0,2 21 9 16,-2-21 0-16,2 21-5 0,0-9-4 0,-2-12 5 16,7 20-7-16,-2-9 5 15,-5-11-2-15,6 19 3 0,-6-19-2 0,4 14 5 16,-4-14-7-16,8 14-4 16,-8-14 3-16,0 0-5 0,8 11-4 0,-8-11-5 0,0 0-5 15,0 0-5-15,0 0 0 0,0 0-4 0,0 0-3 16,0 0-3-16,28-29-2 15,-26 19-1-15,-2 10-1 0,4-33-3 0,-1 12-4 0,-1-5-1 16,0 0-30-16,0-7 5 16,0 3 2-16,0-2-1 0,-2 0 2 0,0-3 5 15,0 3 4-15,-2 0 0 16,0 1 2-16,0-2 6 0,0 4 10 0,0 3 14 0,-1-3 14 16,3 5 3-16,-2 1-1 15,4 2 2-15,-2 2-5 0,3 0 1 0,-1 2-7 16,2 1-4-16,2-2-2 0,1 2-2 0,-1 3-4 15,5-2-1-15,-1 3-1 0,6-3-1 16,-2 2 0-16,3-1-7 0,4 3 4 0,0-2 1 16,3 1 3-16,1 1 7 15,2-3 11-15,3 3 11 0,1-3 4 0,1 5-3 16,1-2-6-16,-9 1-2 0,2 3-6 16,-3-1-8-16,1 2-19 0,-8 1-38 0,0-1-54 15,-2 0-58-15,-3 4-70 0,-11 2-66 0,0 0-162 16,15-2-167-16,-15 2-242 15,0 0-196-15</inkml:trace>
  <inkml:trace contextRef="#ctx0" brushRef="#br0" timeOffset="167419.31">32562 6510 2553 0,'0'0'-44'0,"-2"19"8"0,2-19 13 0,0 23 17 0,0-23 28 16,0 27 18-16,0-13 26 15,2 4 20-15,-2-18 7 0,2 32-5 0,0-14-1 16,3-3-7-16,-3 2-6 16,0 0-7-16,2-2-3 0,-4-15-8 0,4 26-10 0,-2-14-4 15,-2-12-10-15,2 17-32 0,-2-17-43 0,5 17-58 16,-5-11-63-16,0-6-79 15,0 0-179-15,0 0-330 0,0 0-32 0</inkml:trace>
  <inkml:trace contextRef="#ctx0" brushRef="#br0" timeOffset="167619.01">32659 6676 2229 0,'0'0'22'15,"0"0"11"-15,0 0-13 16,0 0 1-16,15-13-8 0,-15 13 14 0,0 0-1 0,18-4 0 16,-18 4-8-16,18-3 3 15,-18 3-7-15,26-2 0 0,-26 2-2 0,25-5-53 16,-25 5-35-16,28-2-50 16,-16-2-88-16,-12 4-431 0,22-5 129 0</inkml:trace>
  <inkml:trace contextRef="#ctx0" brushRef="#br0" timeOffset="168069.49">32867 6506 1843 0,'0'0'0'0,"0"0"34"0,0 0 13 0,6-13-9 15,-6 13 14-15,0 0-8 16,0 0 16-16,13-7 0 0,-13 7 4 0,0 0-2 16,17-5 2-16,-17 5 0 0,0 0 3 15,0 0-13-15,23 2 4 0,-23-2-1 0,0 0 4 16,0 0-3-16,26 6 8 16,-26-6 7-16,0 0 4 0,10 7 5 0,-10-7 4 15,0 0 8-15,4 18 9 0,-4-18 7 0,0 0 5 0,0 0 3 16,-14 32-4-16,8-22-10 15,6-10-9-15,-10 18-11 0,6-8-4 0,4-10-16 16,-6 22-3-16,6-22-6 16,0 25-4-16,0-25-9 0,4 25-3 0,0-11-4 0,3 2-7 15,0-2-2-15,-1 1 0 16,0 1-4-16,0-1-2 0,-1-2-2 0,-1 2-1 16,0 0 0-16,-4-15-4 15,4 26 0-15,-6-13-2 0,2-13-3 0,-2 25 4 0,-2-11-4 16,4-14-2-16,-11 22-14 0,5-9-26 0,6-13-34 15,-10 20-50-15,3-11-64 16,2 1-56-16,-1-3-87 0,6-7-172 0,-10 13-102 16,4-6-233-16,6-7-169 0</inkml:trace>
  <inkml:trace contextRef="#ctx0" brushRef="#br0" timeOffset="168439.24">33227 6757 2467 0,'6'-11'3'0,"-6"11"45"0,0 0 5 15,0 0 25-15,10-9 31 16,-10 9 28-16,0 0 29 0,0 0 12 0,0 0-9 16,0 0-10-16,0 0-9 15,0 0-9-15,2 37-14 0,-2-37-1 0,-2 23-5 0,2-23-9 16,0 27-13-16,0-13-9 16,2 2-11-16,-2-16-4 0,3 32-13 0,-3-16-3 15,2 0-11-15,-2-16-14 0,5 26-22 0,-5-13-25 16,0-13-30-16,2 21-34 15,-2-21-36-15,2 21-31 0,-2-21-53 0,4 12-43 0,-4-12-43 16,0 0-87-16,4 9-113 16,-4-9-410-16,0 0-275 0</inkml:trace>
  <inkml:trace contextRef="#ctx0" brushRef="#br0" timeOffset="168659.11">33342 6864 2739 0,'0'0'-26'0,"6"-11"14"16,-6 11 6-16,0 0 24 0,0 0 31 0,0 0 45 0,0 0 32 15,0 0 21-15,0 0 11 16,0 0 3-16,0 0-8 0,0 0-13 0,0 0-3 16,0 0-7-16,0 0-16 15,0 0-7-15,-43 22-12 0,43-22-12 0,0 0-7 0,0 0-11 16,0 0-5-16,15 34-5 16,-15-34-8-16,16 10-22 0,-16-10-25 0,16 12-32 15,-16-12-47-15,14 6-49 0,-14-6-63 0,20 4-50 16,-20-4-66-16,0 0-155 0,17-6-131 15,-17 6-237-15,0 0-164 0</inkml:trace>
  <inkml:trace contextRef="#ctx0" brushRef="#br0" timeOffset="169029.5">33029 6235 2475 0,'0'0'-38'16,"-8"-21"18"-16,8 21 25 15,-4-13 42-15,4 13 20 0,0 0 18 0,0-19-1 16,0 19 1-16,0 0-7 0,0 0-11 16,10-19-5-16,-10 19-4 0,14-6-3 0,-14 6-15 15,0 0 7-15,21-7 8 0,-21 7 14 0,0 0 16 16,0 0 17-16,21 4 9 15,-21-4 6-15,0 0 1 0,0 0 6 0,6 23 2 0,-6-23-3 16,0 0 1-16,-6 24 21 16,6-24-2-16,-2 19-16 0,2-19-12 0,-2 19-14 15,2-19-12-15,0 0-6 16,0 24-10-16,0-24-9 0,2 14-6 0,-2-14-11 0,0 0-31 16,8 16-38-16,-1-13-53 15,-7-3-64-15,0 0-75 0,20 12-65 0,-12-12-121 16,-8 0-199-16,20 3-24 0,-12 0-302 0,-8-3-333 0</inkml:trace>
  <inkml:trace contextRef="#ctx0" brushRef="#br0" timeOffset="-209657.73">2760 12445 563 0,'-9'-15'288'16,"9"15"-90"-16,-6-16-80 0,6 16-10 0,0 0-18 16,-8-20-1-16,8 20 9 15,-4-16 10-15,4 16 21 0,0 0 9 0,-5-19 1 0,5 19 15 16,0 0 6-16,-5-19 7 0,5 19-6 0,0 0 7 15,-2-17 3-15,2 17-7 16,0 0-12-16,0 0-16 0,-2-16-17 0,2 16-16 16,0 0-12-16,0 0-10 0,0 0-8 15,0 0-7-15,0 0-8 0,0 0-7 0,0 0-3 16,0 0-2-16,0 0-8 16,0 0-3-16,4 56-3 0,-4-56-4 0,5 25-1 15,-2-14-3-15,1 3-6 0,-4-14 5 0,8 23-4 0,-4-13-2 16,-4-10-4-16,8 19 3 15,-8-19-1-15,11 16-2 0,-5-8 0 0,-6-8-3 16,11 8 1-16,-11-8-1 16,0 0-1-16,17 3-3 0,-17-3 0 0,0 0 1 0,0 0-5 15,26-13 0-15,-26 13 2 16,12-15-2-16,-12 15 0 0,10-15-1 0,-3 3 2 16,-7 12-2-16,11-19-1 15,-7 7 1-15,-4 12 2 0,8-20-2 0,-3 10 6 0,-5 10 14 16,4-19 2-16,-4 19 4 0,4-15-3 0,-4 15 1 15,0 0-4-15,6-17-3 16,-6 17-3-16,0 0-1 0,0 0-3 0,6-14 1 16,-6 14 4-16,0 0-1 0,0 0-2 15,0 0 0-15,0 0 5 0,0 0-5 0,0 0-4 16,0 0 4-16,2 56-4 16,1-41 1-16,0 2-7 0,-1 2 7 0,0 4-20 15,2 1 2-15,0 3 1 0,2 0 3 0,0 3-2 0,1 3 0 16,4-1 4-16,-5 3-1 15,2-1 3-15,-1 0-1 0,1 0 0 0,-2-2 1 16,-2-2-1-16,3-2 1 16,-5-4 2-16,3 3 4 0,-3-4 10 0,0-2 4 0,-2 1 4 15,0-6 3-15,-2 2 7 16,-2-4 0-16,-1 2 7 0,5-16 9 0,-11 20 3 16,5-12 2-16,6-8 4 15,-17 6-4-15,17-6 3 0,-26-2-6 0,26 2-5 0,-24-13-6 16,10 1-3-16,4 1-8 0,0-2-9 0,-3-5-16 15,6 2-29-15,1 0-30 16,2-1-28-16,1-2-37 0,3 19-46 0,3-34-58 16,1 17-48-16,2-1-51 0,1 3-108 15,1-4-172-15,-1 2-35 0,1 0-218 0,0 3-209 16</inkml:trace>
  <inkml:trace contextRef="#ctx0" brushRef="#br0" timeOffset="-206037.78">3208 12443 2400 0,'0'0'-171'16,"-27"-15"27"-16,27 15 13 0,0 0 12 15,0 0 20-15,0 0 20 0,0 0 21 0,0 0 19 16,0 0 17-16,0 0 7 0,0 0 8 0,-2-17 14 15,2 17-7-15,0 0 12 16,0 0 30-16,0 0 0 0,0 0 11 0,0 0 11 0,0 0-8 16,0 0 0-16,-11 32 7 15,11-32-5-15,-6 17-12 0,6-17 2 0,-2 23 26 16,2-23 1-16,-5 21 0 16,5-7 5-16,0-14-10 0,0 26-1 0,-2-11-4 0,2-15-9 15,0 29-9-15,0-16 0 0,0-13-6 0,0 29-3 16,0-16-5-16,0-13-1 15,2 26-8-15,-2-26 1 0,5 22-1 0,-3-12-6 16,-2-10-18-16,9 17-25 16,-9-17-40-16,12 13-34 0,-12-13-38 0,15 8-50 0,-15-8-75 15,12 1-423-15,-12-1 67 16</inkml:trace>
  <inkml:trace contextRef="#ctx0" brushRef="#br0" timeOffset="-205737.8">3287 12507 1938 0,'0'0'-59'15,"0"0"16"-15,0 0 4 0,8-10 15 0,-8 10 4 16,0 0 10-16,0 0 15 16,0 0 2-16,20-4 9 0,-20 4-5 0,0 0-1 15,22 1 0-15,-22-1-3 16,0 0-1-16,28-1-1 0,-28 1 5 0,19-2-8 0,-19 2-12 16,22 0-20-16,-22 0-29 15,18-4-55-15,-18 4-77 0,20-8-272 0,-14 4 376 16</inkml:trace>
  <inkml:trace contextRef="#ctx0" brushRef="#br0" timeOffset="-205457.46">3426 12413 1256 0,'0'0'-26'15,"0"0"19"-15,0 0 21 0,0 0 10 0,0 0 6 16,-22 15 18-16,22-15 5 15,0 0 9-15,-5 15 16 0,5-15 10 0,-4 15-8 16,4-15 12-16,-2 21 11 0,2-21 22 16,0 22-3-16,0-22 1 0,0 28-15 15,0-14-5-15,0-14-4 0,0 28-13 16,2-13-14-16,0 0 1 0,0 1-7 0,-2-16-9 16,5 24-6-16,-1-10 4 15,-4-14-14-15,6 21-7 0,-6-21-34 0,10 15-35 0,-10-15-54 16,12 13-49-16,-12-13-47 0,10 7-61 15,-10-7-506-15,8 0-35 0</inkml:trace>
  <inkml:trace contextRef="#ctx0" brushRef="#br0" timeOffset="-205187.81">3524 12507 2106 0,'0'0'-97'0,"7"-16"18"0,-7 16 16 16,6-13 11-16,-6 13 19 15,10-13 15-15,-10 13 17 0,0 0 24 0,19-5 23 16,-19 5 18-16,0 0 12 16,0 0 18-16,28 15-1 0,-28-15 5 0,12 19 7 15,-5-6 26-15,-3-1-3 0,3 4-1 16,-3-1-10-16,0 2 1 0,-2 0-9 16,0 0-11-16,0-1-15 0,-2 0-7 15,0-16-5-15,-2 31-8 0,0-16-8 0,-2 0-19 16,4-15-18-16,-6 24-27 0,2-15-37 0,4-9-41 0,-10 17-42 15,10-17-45-15,-8 13-57 16,8-13-101-16,-6 6-466 0,6-6-110 0</inkml:trace>
  <inkml:trace contextRef="#ctx0" brushRef="#br0" timeOffset="-204872.5">3911 12633 2295 0,'0'0'-80'0,"11"8"24"15,-11-8 25-15,0 0 26 0,0 0 13 0,11 9 23 16,-11-9 10-16,0 0 9 0,18 0 2 15,-18 0-3-15,0 0 2 0,26-7 3 16,-26 7-4-16,21-7-5 0,-8 2-2 0,-13 5-14 0,25-9 6 16,-13 4-4-16,4 1-6 15,-16 4 3-15,23-8-14 0,-12 4-14 0,-11 4-39 16,21-6-44-16,-21 6-36 16,14-5-46-16,-14 5-59 0,0 0-446 0,16-6 89 0</inkml:trace>
  <inkml:trace contextRef="#ctx0" brushRef="#br0" timeOffset="-204617.56">4013 12519 2023 0,'0'0'11'15,"0"0"26"-15,0 0 20 0,-13-7 15 0,13 7 7 0,0 0 10 16,0 0 21-16,0 0 11 0,0 0 10 0,0 0 2 15,0 0-7-15,0 0-11 16,0 0-15-16,0 0-10 0,0 0-10 0,0 0-10 16,0 0-5-16,0 0-8 0,0 0-5 15,58 15-16-15,-58-15-11 0,16 4-28 0,-16-4-37 16,17 4-38-16,-17-4-52 16,26 1-35-16,-14-2-54 0,-12 1-64 0,30-6-564 15,-18 2-189-15</inkml:trace>
  <inkml:trace contextRef="#ctx0" brushRef="#br0" timeOffset="-203847.4">4533 12239 2384 0,'16'-12'-128'0,"-16"12"23"15,0 0 30-15,0 0 17 0,0 0 22 16,0 0 29-16,0 0 23 0,0 0 45 0,0 0 10 16,0 0 20-16,0 0 6 15,0 0 9-15,0 0 12 0,20 23 2 0,-20-23 6 0,5 15-11 16,-5-15 1-16,2 17-2 0,-2-17 6 15,5 19-3-15,-5-19-8 0,6 28-1 16,-4-13 7-16,2 0 19 0,0 1-9 0,0-1-10 16,1 2-1-16,-1-2-13 15,0 0-8-15,2 1-12 0,-1-4-12 0,-1 4-3 0,3-4-10 16,-7-12-4 0,8 22-22-16,-4-12-32 0,-4-10-49 0,4 15-65 15,-4-15-84-15,10 12-114 0,-2-10-218 0,-8-2-131 0,0 0-208 0,0 0-233 16</inkml:trace>
  <inkml:trace contextRef="#ctx0" brushRef="#br0" timeOffset="-202557.74">4521 12382 2426 0,'0'-20'-164'0,"0"20"27"0,0 0 29 15,-4-19 31-15,4 19 24 0,0 0 12 16,-4-17 22-16,4 17 9 0,0 0 7 0,-7-16 9 16,7 16 10-16,0 0-1 15,-4-16 19-15,4 16 3 0,0 0-1 0,0 0 2 16,-8-13 10-16,8 13-1 0,0 0 16 0,0 0 16 15,-18-6 9-15,18 6 2 0,0 0-1 16,0 0 4-16,0 0 7 0,-34 16 3 0,34-16-1 16,-14 13-4-16,14-13 3 15,-13 17-9-15,7-9 1 0,-1 3-3 0,7-11-4 0,-12 23-10 16,7-10-3-16,-1-1-4 16,6-12-5-16,-6 25-5 0,4-14-3 0,2-11-4 15,-4 21-5-15,4-21-7 0,-2 23-8 0,2-23 6 16,4 17-6-16,-4-17-3 15,8 19-2-15,-2-11-2 0,-6-8-2 0,22 13 0 0,-12-9-6 16,-10-4 1-16,25 6-4 16,-11-5 0-16,-14-1-3 0,24 3-2 0,-24-3-2 15,28-4-4-15,-15 0-6 16,-13 4-2-16,26-10-1 0,-14 4 0 0,-12 6 0 16,19-14 1-16,-10 7 1 0,-1-2 0 15,-8 9-1-15,13-21 1 0,-9 10-2 0,-4 11 2 16,4-23 4-16,-2 10 6 0,-2 13-1 0,0-26 3 15,0 26 5-15,0-22 2 0,0 22 4 16,-2-18 3-16,2 18-8 0,0 0 2 0,0-24-3 16,0 24 0-16,0 0 14 15,0 0 20-15,0 0 9 0,0 0-1 0,0 0 13 16,0 0-6-16,0 0-2 0,0 0-3 16,22 42-9-16,-18-29 2 0,2 0-6 0,2 3-27 15,2 3 2-15,2-4-4 0,0 2 0 0,3 0-8 16,2-3-28-16,2 1-36 15,1-4-53-15,0-1-77 0,6 0-74 0,-3-3-139 0,5-1-237 16,-1-3 3 0,5-3-208-16,0 0-180 0</inkml:trace>
  <inkml:trace contextRef="#ctx0" brushRef="#br0" timeOffset="-198477.94">5561 12327 1315 0,'0'0'178'0,"0"0"-81"16,0 0-43-16,0 0-28 0,0 0-6 15,0 0 0-15,0 0-8 0,0 0 2 0,0 0 14 0,0 0 18 0,0 0 21 16,0 0 7-16,0 0 22 15,0 0 15-15,38 17 15 0,-38-17 1 0,0 0-2 16,16 7-1-16,-16-7-15 16,15 6-6-16,-15-6-13 0,22 5-8 0,-22-5-2 0,29 1-15 15,-10-1-6-15,4 0-5 16,-1-1-8-16,0-2-4 0,4 1-8 0,0-1-2 16,1-1-12-16,-1 0-25 15,-6 1-46-15,2-1-60 0,-1 0-54 0,-4-2-83 0,-2 0-167 16,-5 0-356-16,-10 6-61 0</inkml:trace>
  <inkml:trace contextRef="#ctx0" brushRef="#br0" timeOffset="-198217.63">5842 12203 2315 0,'0'0'7'15,"0"0"7"-15,4-25-9 0,-4 25-13 16,0 0 0-16,0 0 2 0,6-15 8 0,-6 15 28 15,0 0 51-15,0 0 31 0,0 0 11 0,0 0 4 16,0 0 1-16,0 0-7 16,2 50-9-16,-2-50-9 0,0 30-9 0,2-11-10 15,-2-2-5-15,0 2-15 16,3 0-3-16,-1 0-11 0,-2 2-2 0,2-2-28 0,3-1-21 16,-3 1-31-16,0-2-30 15,2-2-30-15,0 0-39 0,0-2-22 0,-4-13-29 16,8 21-29-16,-8-21-56 0,10 16-543 0,-4-11-129 0</inkml:trace>
  <inkml:trace contextRef="#ctx0" brushRef="#br0" timeOffset="-197356.27">7002 11672 2470 0,'23'-10'-32'0,"-6"1"-3"0,0 1-10 0,0 0-8 16,-7 3-5-16,-10 5 8 15,22-10 7-15,-22 10 12 0,16-8 14 0,-16 8 14 16,12-4 17-16,-12 4 17 0,0 0 16 0,0 0 1 0,0 0 14 15,0 0-2-15,0 0 4 16,0 0 1-16,0 0-2 0,-73 12-5 0,48-7-5 16,0 0-6-16,-5-2 7 15,-2 1-1-15,3 0 10 0,-1-1 0 0,-2 0 3 0,3 1 3 16,1-3 1-16,4-1 0 16,1 2 6-16,4 0 3 0,19-2-1 0,-31 2-2 15,31-2-8-15,-26 0-9 0,26 0-6 16,0 0-8-16,-17 2-3 0,17-2-2 0,0 0-10 15,0 0 0-15,0 0-1 16,0 0-3-16,0 0-3 0,43 20-6 0,-31-12-1 16,3-1-1-16,2 4-2 0,0-2 0 15,2 3 0-15,0 3-2 0,-3-2-1 0,2 2-4 16,-1 0 0-16,-2 3 2 0,-2-1 0 16,-3 2-4-16,0 0 2 0,2 0 2 15,-6 2-4-15,0-2 0 0,-4 2 2 16,0 1-4-16,0-2 2 0,-2 3-2 0,0-2 2 15,-4 3 0-15,2-1 6 0,0 2-8 16,-2 0 2-16,-2 0 1 0,-2-1-1 0,2 2-2 16,0 0 1-16,0 0 1 0,0 2-1 15,-1-5 1-15,1 5-1 0,1-3-2 0,1-1 3 16,0-1-1-16,2-2-2 0,0 0 4 16,2-2-1-16,-3 0-2 0,3-2 0 15,3 0 1-15,-3-17-1 0,4 31 1 0,0-18-2 0,2-1 3 16,1-1-1-16,2 1 2 15,-9-12-3-15,18 17 1 0,-8-11 2 0,6 1 1 16,-4-1 0-16,5-3 5 0,0 1 7 16,0-2 1-16,5 0 9 0,0 0 6 0,2 0 7 15,8-4 14-15,-3 0 5 16,5 2 3-16,0 0 8 0,3-2 26 0,5 0-15 16,-3 1-4-16,-3-2-9 0,5 0-6 15,-5 1-2-15,-2 0-13 0,-3 0-5 0,-1 0-6 16,0 1 4-16,-3-2 1 0,-5 2 0 0,-2 1 4 15,0-3 2-15,-20 3 4 0,29-1 6 16,-29 1-2-16,28 0 0 0,-28 0-22 0,21-2 0 16,-21 2-7-16,19-4-1 15,-19 4-4-15,0 0-1 0,24-2-5 0,-24 2-6 0,0 0-20 16,18 0-28-16,-18 0-34 16,11 0-34-16,-11 0-55 0,0 0-79 0,13-2-54 15,-13 2-116-15,0 0-182 0,0 0-39 16,0 0-363-16,0 0-459 0</inkml:trace>
  <inkml:trace contextRef="#ctx0" brushRef="#br0" timeOffset="-195297.4">8570 12054 2899 0,'0'0'-132'0,"0"0"31"0,0-19 24 0,0 19 23 0,0 0 31 16,0 0 19-16,0 0 32 16,-4-18 27-16,4 18 18 0,0 0 16 0,0 0 1 15,-10-16-5-15,10 16 1 0,0 0-3 0,-18-7-4 16,18 7 1-16,0 0-6 0,-22 0-8 15,22 0-2-15,0 0-3 0,-33 9 2 0,21-3-1 16,12-6 3-16,-26 17 5 16,14-6 4-16,-3 2-9 0,2 1-3 0,-2 1-6 15,5 2-3-15,0-1-6 0,3-1-8 16,2 1-2-16,-1-2-2 0,6-14-7 0,0 25-3 16,0-25-5-16,13 23-10 15,-4-15-13-15,1-1-11 0,5 0-16 0,0-2-5 16,2-4-9-16,-17-1-4 0,34-1-4 0,-16-1 6 0,0-2 1 15,-1-2 7-15,-3-1 2 16,2-1 7-16,-4-2 6 0,-2 1 7 0,3-2 8 16,-4-2 16-16,-1 1 9 15,1-2 13-15,-3 4 18 0,-6 10 5 0,12-18 1 0,-12 18-6 16,9-14-6-16,-9 14 4 16,0 0 8-16,0 0 7 0,0 0 5 0,0 0 0 15,0 0-10-15,0 0-4 0,0 0-8 0,15 35-4 16,-15-35 4-16,6 25-12 0,-2-14-2 15,-2 5-9-15,5-3-26 16,0 0-45-16,-1-2-58 0,2 4-85 0,0-3-76 16,-8-12-148-16,13 17-174 0,-7-11-356 0,-6-6-372 15</inkml:trace>
  <inkml:trace contextRef="#ctx0" brushRef="#br0" timeOffset="-194647.78">8890 12275 2790 0,'0'0'-82'0,"0"0"38"0,0 0 25 16,0 0 11-16,25-29 16 0,-25 29 2 0,0 0 14 15,0 0 26-15,0 0 41 16,0 0 30-16,0 0 28 0,0 0 9 0,0 0 6 0,0 0 8 16,0 0-6-16,0 0-9 15,-12 54-6-15,10-40-11 0,2-14-11 0,-2 29 9 16,0-15-20-16,-1 4-14 0,3-18-11 0,3 30-17 15,-1-15 3-15,0 1-12 0,0-2-9 16,-2-14-11-16,8 22-25 0,-1-15-26 0,1-1-42 16,-2 0-49-16,-6-6-55 15,22 3-60-15,-22-3-59 0,18-5-101 0,-7-3-177 0,0-1-69 16,-3-1-247-16,1-2-218 16</inkml:trace>
  <inkml:trace contextRef="#ctx0" brushRef="#br0" timeOffset="-194487.56">8960 12045 2761 0,'0'0'81'0,"0"0"18"16,-6-15 11-16,6 15 5 0,0 0-1 0,-4-13-3 15,4 13-10-15,0 0-9 0,0 0-13 16,0 0-10-16,0 0-20 0,-7-18-38 16,7 18-44-16,0 0-50 0,0 0-67 15,0 0-54-15,0 0-91 0,0 0-622 0,2-11-315 16</inkml:trace>
  <inkml:trace contextRef="#ctx0" brushRef="#br0" timeOffset="-192117.85">9542 11954 2717 0,'0'0'-91'0,"0"0"33"16,-2 17 40-16,2-17 21 0,0 0 24 0,0 0 32 0,0 0 25 16,0 0 16-16,0 0 15 15,10 17-9-15,-10-17-8 0,0 0-12 0,0 0-9 16,0 0-7-16,28-6-9 16,-28 6-6-16,0 0-5 0,26-13-10 0,-16 7-4 0,-10 6-7 15,23-17-11-15,-12 7-3 0,2 1-6 0,-3-3-3 16,0-2-3-16,2 3-6 15,-6-2 0-15,2 1 2 0,-2 0 4 0,-6 12-1 16,11-23 3-16,-11 23 3 0,0-17-4 16,0 17 2-16,0 0 7 0,-13-16 1 0,13 16 0 15,-18-3 4-15,18 3 6 16,-28 3 1-16,28-3 14 0,-32 12 8 0,13-7 23 16,2 7 7-16,-2-3 4 0,2 5-2 15,0-3-1-15,2 4 1 0,3 0-3 0,1 2-2 16,4-3-1-16,-1 1-5 0,4 0 1 0,2 3-5 15,2-18-1-15,2 30 1 16,2-15 17-16,2-2-5 0,3 1-5 0,4-2-12 0,2-1-11 16,5-2-1-16,4-1-7 15,2-2-9-15,1 0-26 0,3-6-31 0,0 0-38 16,-1-4-51-16,1-3-59 0,0 3-60 16,-2-6-51-16,-2-4-102 0,1 1-160 15,-5-2-74-15,-3-2-270 0,-2-1-272 0</inkml:trace>
  <inkml:trace contextRef="#ctx0" brushRef="#br0" timeOffset="-191897.98">9834 11432 2637 0,'0'0'74'0,"-15"-12"51"0,15 12 5 16,0 0 4-16,0 0-2 0,-11-13 11 0,11 13-13 0,0 0-5 15,0 0-12-15,0 0-8 16,0 0-15-16,24-21-9 0,-24 21-10 0,25-10-26 16,-9 5-43-16,0 1-52 15,1-4-66-15,2 4-78 0,-2-5-70 0,0 2-137 0,0-2-538 16,-1 0-356-16</inkml:trace>
  <inkml:trace contextRef="#ctx0" brushRef="#br0" timeOffset="-191537.74">10262 11039 2775 0,'0'0'-67'16,"0"0"48"-16,0 0 4 15,0 0 32-15,0 0 27 0,0 0 34 0,0 0 20 0,0 0 15 16,0 0 0-16,0 0 3 16,0 0-5-16,-3 48 0 0,3-34-5 15,0 6-8-15,3-1-1 0,-1 2-9 0,2 2-11 0,1 0-8 16,-1 0-3-16,0 0-11 0,0-1-6 15,2 0-3-15,0 0-7 0,1-2-16 0,-2-4-32 16,1 1-40-16,-2-2-44 16,2-1-62-16,-6-14-46 0,9 15-55 0,-9-15-114 15,6 10-579-15,-6-10-379 0</inkml:trace>
  <inkml:trace contextRef="#ctx0" brushRef="#br0" timeOffset="-191257.76">10255 11158 2830 0,'-4'-22'-65'0,"0"3"29"0,0 2 27 15,2 2 25-15,2 15 35 16,-5-25 24-16,5 25 25 0,0-23 20 0,0 23 2 16,2-24-13-16,1 12-6 15,-3 12-12-15,10-21-11 0,-4 9-10 0,3 3-11 0,4 0 0 16,-1 1-6-16,-12 8-9 16,28-12-7-16,-13 11 0 0,-1-2-5 0,-14 3-1 15,28 3-2-15,-16 1 9 0,2 5 11 0,-14-9 14 16,16 17-1-16,-12-8 3 0,-4-9 2 15,0 23 1-15,0-23-3 0,-6 23-4 16,-2-10-8-16,0-1-3 0,-4-2-5 16,2 1-9-16,0-2-12 0,10-9-25 0,-24 16-41 15,14-9-49-15,10-7-75 0,-17 9-72 16,7-6-106-16,0-2-184 0,10-1-71 0,0 0-251 16,0 0-197-16</inkml:trace>
  <inkml:trace contextRef="#ctx0" brushRef="#br0" timeOffset="-190707.95">10598 11216 2502 0,'0'0'-6'15,"0"0"54"-15,0 0 11 0,0 0 15 16,0 0 14-16,0 0 22 0,0 0 29 16,0 0 18-16,0 0 0 0,0 0-3 0,-12 46-17 0,12-46-8 15,-4 28-14-15,2-13-14 16,2-15-7-16,2 31-12 0,2-14-11 0,0-1-4 16,4-3-8-16,-2 0-7 15,4 0-21-15,0-3-33 0,0-1-46 0,-10-9-60 0,21 14-72 16,-10-12-58-16,-11-2-102 0,17 0-175 0,-17 0-392 15,14-10-297-15</inkml:trace>
  <inkml:trace contextRef="#ctx0" brushRef="#br0" timeOffset="-190587.73">10616 11110 2753 0,'0'0'105'0,"-8"-16"37"0,8 16-16 0,0 0-15 15,0 0-26-15,-2-17-23 0,2 17-31 0,0 0-32 0,0 0-73 16,0 0-79-16,0 0-138 15,8-19-591-15,-8 19-254 0</inkml:trace>
  <inkml:trace contextRef="#ctx0" brushRef="#br0" timeOffset="-190392.71">10850 11037 2759 0,'0'0'19'0,"19"0"6"0,-19 0-3 15,25-4 1-15,-25 4-2 16,29-4 11-16,-11 1-1 0,1 0 5 0,1-2-4 0,-2 3-8 16,4-1-15-16,-2-3-21 15,0 2-54-15,1 0-40 0,-4 0-67 0,0-2-118 16,-3 1-452-16,0-1-21 16</inkml:trace>
  <inkml:trace contextRef="#ctx0" brushRef="#br0" timeOffset="-190167.85">11068 10951 2273 0,'0'0'71'0,"-17"7"10"16,17-7-1-16,0 0 24 0,-11 10 32 0,11-10 27 0,0 0 23 15,-3 19 4-15,3-19-4 16,0 18-14-16,0-18-8 0,0 22-6 0,0-22 9 16,3 22 11-16,2-7-44 15,-1-2-14-15,0 0-6 0,3 1-20 0,-1-3-7 0,-6-11-11 16,13 21-2-16,-7-13-11 0,-6-8-6 0,13 15-12 15,-4-9-25-15,1-3-33 16,2 0-33-16,2-2-53 0,4-1-63 0,3-1-77 0,5-3-71 16,0-4-180-16,1 0-113 15,8-4-366-15,-2-4-415 0</inkml:trace>
  <inkml:trace contextRef="#ctx0" brushRef="#br0" timeOffset="-187817.65">12259 12265 2823 0,'29'3'-140'16,"-15"-3"19"-1,-14 0 23-15,41-3 19 0,-21 3 27 0,2-1 21 0,-1-1 33 16,1 0 27-16,-4 0 18 16,2 1 14-16,-2-2 9 0,-18 3 10 0,36-1-10 0,-25-2-1 15,-11 3-6-15,27-1-17 0,-27 1-14 0,18-4-19 16,-18 4-32-16,16-2-23 15,-16 2-36-15,0 0-43 0,17-2-33 0,-17 2-76 16,0 0-472-16,0 0 42 0</inkml:trace>
  <inkml:trace contextRef="#ctx0" brushRef="#br0" timeOffset="-187527.87">12391 12175 2107 0,'0'0'18'16,"0"0"32"-16,0 0 8 15,0 0 36-15,0 0 29 0,0 0 29 0,0 0 20 16,0 0 13-16,0 0 9 16,-12 16 0-16,12-16 8 0,0 0-13 0,4 26 17 0,-4-26-7 15,4 28-30-15,-2-11-17 0,3 2-47 0,-2 1-10 16,1 0-14-16,-1 5 8 15,-1-2-19-15,2-1-10 0,2 0-15 0,-1 2-17 0,-1-4-32 16,1-4-34 0,0 0-45-16,-3-1-64 0,3-1-70 0,-1-7-107 0,-4-7-197 15,8 11-72-15,-8-11-345 16,0 0-356-16</inkml:trace>
  <inkml:trace contextRef="#ctx0" brushRef="#br0" timeOffset="-186637.57">14119 11622 2775 0,'14'-8'-68'0,"-14"8"44"0,0 0 21 16,17-7 19-16,-17 7 24 0,0 0 14 0,0 0-5 16,12-12 3-16,-12 12 3 0,0 0 2 0,0 0 11 0,0 0 3 15,-36-11 6-15,36 11 1 16,-31-4 3-16,10 2 5 0,1 0 1 0,-8 1-1 15,-3-2-6-15,0 2 2 16,-1-1-4-16,-1 2-4 0,1-2-4 0,1 0-5 0,-1 0-11 16,3 1 0-16,0-2-6 15,7 2-4-15,0-2-3 0,3 3-4 0,19 0-3 16,-33-4-1-16,33 4-3 16,-23 0-4-16,23 0-4 0,0 0 1 0,-15 4-3 0,15-4-1 15,0 0-4-15,0 0-2 0,0 0-4 0,0 0 2 16,37 25-3-16,-22-19 2 15,2 2-2-15,6 1-1 0,-1 2-3 0,0-1 3 16,1 1-3-16,0 3 3 0,-1-1-4 16,4 2 0-16,-1 4 0 0,-6-4-1 0,-2 4 1 15,1 1-2-15,-7 1-3 16,1-2 5-16,-7 4-3 0,1-1 1 0,-1 1 0 0,-3 0 4 16,-2 0-4-16,-2 2 2 15,-1 0-2-15,-3 1 2 0,3-1-2 0,-5 0 0 16,0-1 0-16,0 1 0 0,-1 0 1 0,4 0-1 15,-2 0-1-15,-1-3 5 0,3 1-4 16,-1 0 0-16,3-2 0 0,1-2 1 0,-2-2-2 16,0 2 2-16,2-2-2 15,2 3 4-15,0-20-3 0,0 32 1 0,0-17-1 16,2 1-2-16,2-1 2 0,-4-15 2 16,8 26-2-16,-3-15 1 0,2 1-2 0,1-1 5 15,0-1-2-15,5 0-1 0,1-2 0 0,-1-1 0 16,5 0-2-16,-1-1 2 15,4 2-3-15,-1-2 5 0,3-2-2 0,-3-3 5 0,7 3 5 16,-2 0 5-16,1 0 3 16,-3-4 3-16,4 2 6 0,-2-1 5 0,1-1 0 15,-3 0 3-15,-3 0 10 16,5 0 3-16,-4 0 6 0,0 0-18 0,0-1 15 0,-4 1 11 16,-17 0 9-16,35-2 4 15,-20 2 7-15,-15 0 4 0,23-2-1 0,-23 2 2 16,23-2 2-16,-23 2-6 0,17 0-7 0,-17 0-10 0,0 0-6 15,22-2-9-15,-22 2-6 16,0 0-8-16,0 0-16 0,21 0-23 0,-21 0-33 16,0 0-40-16,13 0-36 0,-13 0-69 15,0 0-91-15,9-3-78 0,-9 3-180 0,0 0-79 16,0 0-5-16,0 0-443 16,0 0-585-16</inkml:trace>
  <inkml:trace contextRef="#ctx0" brushRef="#br0" timeOffset="-177627.86">15132 11767 1382 0,'8'-19'305'0,"-8"19"-65"0,6-13-68 15,-6 13-12-15,0 0-16 16,7-14-3-16,-7 14-21 0,0 0-10 0,0 0 0 0,4-14-2 16,-4 14 8-16,0 0 15 15,0 0 2-15,0 0 0 0,0 0 3 0,0 0-4 16,0 0-3-16,0 0-5 0,16 37-7 0,-13-22-12 0,1 2-6 15,-2 2-13-15,0 3-5 16,2 2 2-16,-2 3-13 0,3-1 1 0,0 3-18 16,1-2-4-16,-2-1-6 15,2 1-4-15,-2 0-6 0,2 0 0 0,1-5 20 0,-3 0-6 16,1 3-8-16,-1-8-5 16,-1-3 0-16,2 1-6 0,-5-15 1 0,7 23 1 15,-7-23-7-15,4 18-10 0,-4-18 8 0,2 11-4 16,-2-11-3-16,0 0 1 0,0 0-7 15,0 0-1-15,0 0 1 0,0 0 3 0,0 0-5 16,0 0-3-16,8-49-1 16,-4 36 0-16,1-3 0 0,0 3 1 0,3-1-2 15,-2 2-5-15,2-1 2 0,2 1 2 16,0 3-2-16,-10 9 1 0,20-13-5 0,-11 10 1 16,-9 3 8-16,0 0-4 15,26 3 7-15,-26-3 0 0,10 15 7 0,-10-15 4 16,4 23 5-16,-4-23 1 0,0 28-4 0,-2-15-9 0,2-13 8 15,-8 30 3-15,2-17 0 16,-1 3-1-16,1-3-4 0,-3-2 1 0,1 0-5 16,8-11-12-16,-17 17-25 0,11-10-28 15,-1-2-33-15,7-5-57 0,0 0-72 0,-19-2-63 16,19 2-125-16,0 0-193 16,-8-19-29-16,6 8-347 0,2 11-415 0</inkml:trace>
  <inkml:trace contextRef="#ctx0" brushRef="#br0" timeOffset="-176987.75">15915 11930 2971 0,'-11'13'-53'15,"11"-13"11"-15,0 0 18 16,-4 12 1-16,4-12 17 0,0 0 9 0,0 0 19 0,0 0-1 16,0 0 9-16,21 16-7 15,-21-16 1-15,21-2-5 0,-21 2 2 0,28-7-4 16,-12 2 1-16,0-1 5 0,-2-1-2 0,4 2 0 0,-4-5 8 15,1 2 6-15,-2-3 8 16,-3 1 3-16,1 0 1 0,-11 10-3 0,10-21 4 16,-6 12-3-16,-4 9-1 15,0 0 4-15,-6-27 1 0,6 27 14 0,-12-11 8 0,12 11 9 16,-20-8 10-16,20 8 8 16,-21 0 10-16,21 0-2 0,0 0 4 0,-34 12 4 15,22-5-2-15,1 3-6 0,0 1 18 0,1 4-12 16,3-2-16-16,1 3-9 0,2 0 0 15,0-1-4-15,4-15-11 0,0 30-4 0,2-14-4 16,4-3-4-16,0 0-5 16,3-1-5-16,4-1-9 0,0-3-2 0,1-1 0 15,4-1-10-15,-2-5-20 0,3 2-28 16,-19-3-41-16,40-8-47 0,-18 0-66 0,1 1-87 16,-4-5-97-16,2-1-197 15,-4-2-57-15,0-2 21 0,-3-1-321 0,2-3-306 16</inkml:trace>
  <inkml:trace contextRef="#ctx0" brushRef="#br0" timeOffset="-176636.92">16345 11037 2652 0,'0'0'-38'16,"-16"-8"61"-16,16 8 25 0,0 0 3 0,0 0 3 0,0 0 1 15,0 0-1-15,0 0 6 16,0 0-7-16,0 0-4 0,32-28-3 16,-19 24-7-16,4-2-6 0,0 1 3 15,-1-1-17-15,2-2-26 0,0 3-38 0,2-3-54 0,-3 2-49 16,2-3-73-16,-4 1-152 16,-1 1-358-16,-1-1-1 0</inkml:trace>
  <inkml:trace contextRef="#ctx0" brushRef="#br0" timeOffset="-175737.86">16850 10762 2101 0,'0'0'-57'0,"0"0"12"15,0 0 5-15,0 0 11 0,0 0 4 0,0 0 3 16,0 0 14-16,0 0 26 0,0 0 14 16,0 0-1-16,0 0-2 0,0 0 22 0,0 0-18 15,0 0 12-15,0 0-5 16,0 0 0-16,0 0-1 0,0 0-4 0,0 0 1 15,0 0-4-15,0 0 5 0,0 0 7 0,0 0 9 0,0 0-8 16,0 0-3-16,0 0 7 16,0 0-3-16,0 0 3 0,0 0-2 0,0 0-8 15,8-32 4 1,-8 32-2-16,0 0-13 0,0 0 5 0,20-5-4 0,-20 5-4 0,0 0-5 16,17-2 1-16,-17 2-4 0,0 0 1 0,0 0-1 15,21-2-2-15,-21 2 5 16,0 0 19-16,0 0 9 0,0 0 15 0,0 0 6 0,0 0 1 15,0 0 3-15,0 0 8 16,0 0-5-16,-26 40-2 0,18-30-4 0,-2-1 2 16,1 2 2-16,0 1-4 15,1-1-5-15,2 2-6 0,6-13-5 0,-13 27-2 0,11-16-9 16,2-11-4-16,-3 27-6 16,8-14-2-16,0 1-3 0,1 0 1 0,2 0-4 15,4 2-5-15,2-1-2 0,0 1-1 0,-1-2 0 16,2 4-2-16,-2-3-3 15,-1 0-1-15,-4 0-1 0,4 1 4 0,-6-2 11 16,0 2 11-16,-2-1 30 0,-2 3 8 16,-2-18-3-16,-4 34-24 0,0-17-7 0,-2-2 4 15,0 2-7-15,-2-4-6 0,0 3-3 16,0-3-26-16,0-1-30 0,-1-2-44 0,0 1-67 16,3-4-91-16,6-7-79 15,-15 10-199-15,15-10-94 0,-10 4-359 0,10-4-398 16</inkml:trace>
  <inkml:trace contextRef="#ctx0" brushRef="#br0" timeOffset="-175427.92">17145 11144 2949 0,'0'0'3'0,"0"0"28"0,10-8-1 16,-10 8 28-16,0 0 26 16,0 0 14-16,0 0 19 0,0 0 5 0,0 0 8 0,0 0-8 15,4 32-2-15,-4-32-3 16,2 21-10-16,-2-5 18 0,2-1-5 0,-2 2-8 16,2 0-14-16,0 2-14 15,3-2-10-15,-3 3-6 0,1-4-8 0,1 2 4 0,-2-3-23 16,0 1-21-16,0-4-47 0,0-2-44 0,-2-10-61 15,4 19-76-15,-2-13-59 16,-2-6-92-16,7 8-139 0,-7-8-103 0,0 0-253 16,0 0-205-16</inkml:trace>
  <inkml:trace contextRef="#ctx0" brushRef="#br0" timeOffset="-175237.96">17258 11326 2602 0,'0'0'19'0,"8"-13"28"0,-8 13 2 15,0 0 5-15,0 0 24 0,0 0 31 0,0 0 25 0,0 0 19 16,-24-13 14-16,24 13 0 15,0 0 2-15,0 0-13 0,0 0-9 0,-26 23-12 16,26-23-12-16,-6 16-14 16,6-16-9-16,0 16-13 0,0-16-11 0,0 0 1 0,13 25-18 15,-4-15 1-15,-9-10-29 16,20 17-27-16,-6-11-49 0,-14-6-61 0,22 5-77 16,-7-1-59-16,-2-6-100 0,4 0-184 15,-17 2-86-15,26-5-259 0,-16 0-236 0</inkml:trace>
  <inkml:trace contextRef="#ctx0" brushRef="#br0" timeOffset="-174747.85">17424 10873 2668 0,'0'0'-11'16,"0"0"3"-16,0 0 23 0,-2-19 48 0,2 19 35 15,0 0 25-15,0 0 8 0,0 0 3 0,0 0-10 16,0 0-3-16,0 0-11 0,-19 47-8 16,17-33-11-16,2-14-8 0,-4 25-7 0,4-12-9 15,0-13-7-15,0 25-5 16,0-25-4-16,2 21-5 0,-2-21-5 0,8 19-6 16,-2-14-11-16,-6-5-20 0,15 12-28 15,-15-12-23-15,20 2-22 0,-20-2-19 0,0 0-14 16,28-8-1-16,-14 2 5 0,-14 6 11 0,23-10 15 15,-13 2 10-15,-10 8 18 16,20-11 11-16,-20 11 13 0,16-8 17 0,-16 8 15 0,18-8 14 16,-18 8 11-16,14-3 8 15,-14 3 4-15,0 0-5 0,23-3 0 0,-23 3-2 16,0 0 2-16,22 0-2 16,-22 0 4-16,0 0 12 0,20 0 6 0,-20 0 12 0,0 0 3 15,22 0 5-15,-22 0 6 0,0 0-12 0,17-5-4 16,-17 5-2-16,0 0-4 15,13-12-1-15,-13 12-6 0,4-13 4 0,-4 13 6 16,0 0-8-16,6-19-9 0,-6 19-8 16,0 0 0-16,2-22-8 0,-2 22-11 0,0 0-19 15,-2-16-16-15,2 16-23 16,-2-12-38-16,2 12-46 0,0 0-58 0,-4-11-73 16,4 11-94-16,0 0-212 0,-9-8-54 15,9 8-311-15,0 0-319 0</inkml:trace>
  <inkml:trace contextRef="#ctx0" brushRef="#br0" timeOffset="-174437.84">17949 10907 2826 0,'0'0'12'16,"0"0"22"-16,0 0-1 16,12 6 18-16,-12-6 16 0,0 0 18 0,4 16 11 15,-4-16 5-15,0 0-8 16,2 26-4-16,-2-26 3 0,0 23-8 0,4-10-6 16,-2 3-7-16,2-1-8 0,-2 0-4 0,0 1-10 0,2-1-3 15,0 0-6-15,0-2-4 16,-4-13-1-16,11 25-14 0,-9-14-27 0,-2-11-33 15,6 15-54-15,-6-15-65 16,11 14-49-16,-7-12-59 0,-4-2-129 0,0 0-514 0,0 0-301 16</inkml:trace>
  <inkml:trace contextRef="#ctx0" brushRef="#br0" timeOffset="-174207.66">18127 11014 2942 0,'0'0'71'15,"4"-9"-1"-15,-4 9-7 0,0 0-7 0,0 0 0 16,0 0 26-16,0 0 20 15,0 0 10-15,0 0 9 0,0 0-6 0,0 0-2 0,0 0-6 16,0 0 3-16,-51 13-7 16,51-13-7-16,-14 11-11 0,14-11-6 0,-12 12-9 15,12-12-5-15,-6 13-11 16,6-13-3-16,0 0 12 0,0 0 0 0,11 24-9 0,-11-24-7 16,23 11-15-16,-10-6-26 15,2-2-32-15,2 0-36 0,-17-3-41 0,34 1-51 16,-18-1-54-16,2-1-53 0,-4-2-93 0,5 0-172 15,-4-1-85-15,-2-1-214 0,-3-2-155 16</inkml:trace>
  <inkml:trace contextRef="#ctx0" brushRef="#br0" timeOffset="-173997.92">18381 10786 2581 0,'0'0'102'15,"0"0"12"-15,0 0-17 0,0 0-6 0,0 0-11 0,0 0-5 16,2-24-10-16,-2 24-3 16,0 0-7-16,14-9-10 0,-14 9-2 0,20-7-5 15,-6 1-10-15,-14 6-22 16,28-8-42-16,-13 2-50 0,-1 3-61 0,2-3-69 0,-16 6-142 16,20-13-456-16,-13 9-133 15</inkml:trace>
  <inkml:trace contextRef="#ctx0" brushRef="#br0" timeOffset="-173757.67">18474 10652 2449 0,'0'0'0'15,"-26"7"36"-15,26-7 15 0,0 0 36 16,-6 16 19-16,6-16 37 0,-4 15 22 16,4-15 7-16,-4 21-1 0,4-21 11 0,-3 25-17 0,1-10-4 15,2 2-13-15,0-17-10 0,-2 33 14 0,0-16 3 16,2 0-19-16,0-17-21 15,0 33-13-15,-2-20-2 0,2-13-17 0,2 23-5 0,-2-23-12 16,0 21-6-16,0-21-19 16,4 15-28-16,-2-9-34 0,-2-6-48 0,9 7-65 15,-9-7-82-15,0 0-69 16,0 0-184-16,0 0-156 0,24-14 31 0,-24 14-280 0,12-18-236 16</inkml:trace>
  <inkml:trace contextRef="#ctx0" brushRef="#br0" timeOffset="-171007.97">19482 11784 2464 0,'0'0'-128'16,"0"0"32"-16,10-12 25 15,-10 12 27-15,0 0 7 0,0 0 37 0,10-10 15 0,-10 10 36 16,0 0 20-16,6-12 15 16,-6 12 11-16,0 0 9 0,0 0 1 0,8-14 5 15,-8 14 3-15,0 0 5 16,0 0 8-16,0 0-9 0,0 0-10 0,0-19-10 0,0 19-5 16,0 0-5-16,0 0 3 15,0 0 1-15,0 0-5 0,0 0-6 0,-39 34-6 16,31-18-8-16,-1 4-3 0,-1 6-2 0,1-2-5 15,1 3-5-15,2 3-10 16,-4-3-4-16,4 2-1 0,2-1-5 0,2-3 3 0,0 2-10 16,2-7-1-16,0 2-3 15,4-5-2-15,0 1-3 0,5-6-3 0,0 2-6 16,1-4-11-16,5-3-10 16,0-2-7-16,2-1-6 0,-1-4-5 0,-16 0 1 0,36-8-4 15,-14 0 3-15,-3-5-1 0,-1-2 5 16,0-4 1-16,-4 1 6 0,2-2 12 15,-2 3 17-15,-3 0 13 0,-1 2 10 0,-1 4 4 0,-2-1-6 16,-7 12-1-16,10-19-4 16,-10 19-1-16,6-12-2 0,-6 12-2 0,0 0-4 15,0 0 1-15,0 0-1 16,0 0-4-16,0 0 1 0,0 0-1 0,0 0-4 0,0 0-3 16,0 0 5-16,0 0-3 15,0 0-2-15,0 0 2 0,0 0-5 0,0 0-4 16,0 0-4-16,0 0-5 0,0 0-5 0,0 0-8 15,0 0-7-15,0 0-4 0,0 0-15 16,0 0-4-16,0 0-5 0,0 0 2 0,0 0 3 16,0 0 0-16,0 0 8 15,0 0 2-15,0 0 8 0,0 0 7 0,0 0 11 16,0 0 10-16,0 0 3 0,0 0 11 16,0 0 12-16,0 0 5 0,0 0 7 0,0 0 5 15,0 0 0-15,0 0 2 0,0 0-6 0,0 0-3 16,0 0-2-16,0 0-2 15,0 0-7-15,0 0 3 0,0 0-4 0,0 0 0 0,0 0-2 16,0 0-3-16,0 0 0 16,0 0 2-16,0 0-2 0,0 0-2 0,0 0-3 15,0 0 1-15,8-9-3 16,-8 9 3-16,0 0-3 0,0 0 7 0,12-10-6 0,-12 10 0 16,0 0-2-16,0 0 1 15,8-13 2-15,-8 13-3 0,0 0 0 0,4-13-1 16,-4 13-1-16,0 0 2 0,10-16 1 0,-10 16-4 15,9-13 0-15,-9 13-3 0,10-12 0 16,-10 12 0-16,13-11 3 0,-13 11 0 0,13-12 0 16,-13 12-1-16,14-7-2 15,-14 7 0-15,16-6 2 0,-16 6 0 0,0 0 1 16,23 4 0-16,-23-4-2 0,0 0 4 16,21 14-3-16,-21-14 4 0,13 13-1 0,-7-5-2 15,-6-8 4-15,8 17 3 0,-8-17 6 16,2 19 0-16,-2-19 5 0,0 0 4 15,-8 27 1-15,0-18-4 0,-1 1-2 0,-3-2 0 0,-1-1-3 16,13-7-3-16,-23 11 0 16,9-7-6-16,14-4-13 0,-24 4-28 0,24-4-33 15,-22-4-52-15,22 4-61 16,0 0-54-16,-19-17-99 0,17 9-195 0,2 8-450 0,-2-19-438 16</inkml:trace>
  <inkml:trace contextRef="#ctx0" brushRef="#br0" timeOffset="-170717.74">20057 11751 3040 0,'0'0'4'0,"0"0"20"0,0 0 2 0,0 0 15 16,0 0 19-16,0 0 29 0,0 0 22 16,0 0 5-16,0 0-8 0,0 0-12 0,0 0-9 15,0 0-10-15,0 0-7 0,-42 24-9 0,42-24-7 16,0 0-5-16,0 16-18 15,0-16-19-15,0 0-18 0,12 23-21 0,-1-13-2 0,0 1 0 16,-1 0 6-16,5 5 2 16,-2-3-1-16,0 5 5 0,-1-3 12 0,-4 0 16 15,2 1 21-15,-4-1 14 16,-2-2 15-16,-2 2 5 0,-2-15 3 0,-2 23-2 0,2-23-9 16,-10 25-10-16,0-16-17 15,2 1-41-15,8-10-54 0,-23 13-80 0,14-10-81 16,9-3-135-16,-21 4-210 0,13-4-364 0,8 0-347 0</inkml:trace>
  <inkml:trace contextRef="#ctx0" brushRef="#br0" timeOffset="-169768.01">20623 11544 2788 0,'0'0'-73'0,"0"0"16"16,0 0 14-16,8-15 14 0,-8 15 11 0,0 0 18 16,0 0 32-16,0 0 23 0,0 0 23 15,0 0 22-15,0 0 16 0,0 0 3 16,0 0-1-16,-26 38-5 0,22-23-8 16,0 0 3-16,0 2-3 0,0 2 7 0,-1 1-7 15,3 0-4-15,-2 3-4 0,2 2-4 0,0 0-5 0,2 0-9 16,0 1-3-16,2 1-11 15,2 0-8-15,0-1-4 0,1-2-7 0,3 2-3 16,0-2-6-16,1-3-11 16,0 1-24-16,1-5-30 0,-2-2-39 0,3-2-47 0,-2-2-61 15,3 1-40 1,1-5-48-16,-3 2-89 0,3-5-131 0,-4 1-427 0,-9-5-302 16</inkml:trace>
  <inkml:trace contextRef="#ctx0" brushRef="#br0" timeOffset="-169207.66">20790 11769 2618 0,'0'0'-79'0,"0"0"43"15,0 0 39-15,0 0 29 0,0 0 44 0,-9-14 25 16,9 14 10-16,0 0 1 16,0 0-3-16,0 0-2 0,0 0-1 0,0 0 2 0,0 0-5 15,-21 31-4-15,21-31-3 16,-6 19-13-16,6-19-2 0,0 22-9 0,0-22-10 16,2 29-6-16,2-13-7 15,2-1-5-15,3-1-5 0,1 4 0 0,3-2-10 16,0-5-9-16,-1 0-17 0,2-1-28 0,-2-2-20 0,2-3-20 15,-14-5-5-15,24 6-1 16,-24-6 11-16,19-2 5 0,-19 2 15 0,0 0 18 16,22-15 15-16,-22 15 21 15,4-18 18-15,-4 18 19 0,4-16 12 0,-4 16 2 16,0 0-2-16,2-21-6 0,-2 21-5 16,0 0-9-16,2-16-5 0,-2 16-2 0,0 0-3 15,0 0-2-15,0 0-5 0,0 0 3 0,0 0-6 0,0 0-3 16,0 0-3-16,0 0-1 15,32 31-1-15,-32-31-1 0,10 11-4 0,-10-11 3 16,11 10-1-16,-11-10 1 16,0 0 5-16,12 7 3 0,-12-7 0 0,0 0 3 0,0 0-4 15,0 0-2-15,0 0-1 16,0 0-1-16,18-24-2 0,-18 24-2 0,2-22-3 16,2 7-2-16,-2-2-8 0,2 0-18 0,0-2-22 15,0 0-29-15,0 0-34 0,2 0-32 16,-2 4-57-16,-2 1-53 0,4 0-91 0,-2 1-164 15,-2 4-439-15,-2 9-360 16</inkml:trace>
  <inkml:trace contextRef="#ctx0" brushRef="#br0" timeOffset="-168727.84">21273 11890 2806 0,'0'0'-82'0,"0"0"46"0,0 0 41 0,0 0 39 15,0 0 25-15,0 0 14 0,0 0 8 0,0 0-3 0,0 0 8 16,0 0 1-16,0 0 9 15,0 0 6-15,0 0 1 0,-7 45 3 0,7-45 2 16,-5 27-9-16,3-13-4 16,2-14-12-16,0 37-6 0,2-20-10 0,-2 2-6 0,5-3-13 15,-3 1-2 1,3 1-7-16,-3-3-11 0,0 0-19 0,-2-15-29 0,4 24-33 16,-4-24-48-16,4 17-65 15,-4-17-61-15,4 11-73 0,-4-11-152 0,0 0-130 0,6 4-276 16,-6-4-193-16</inkml:trace>
  <inkml:trace contextRef="#ctx0" brushRef="#br0" timeOffset="-168507.52">21342 12053 2664 0,'0'0'49'0,"0"0"0"16,0 0 8-16,0 0 26 0,0 0 24 16,0 0 37-16,0 0 27 0,0 0 5 0,0 0-14 15,0 0-13-15,0 0-11 0,0 0-18 0,0 0-9 16,0 0-12-16,-44 25-5 0,44-25-12 15,-3 13-11-15,3-13-4 0,0 0-5 0,0 0-5 16,19 30-9-16,-8-21-4 16,0 0-12-16,3-2-12 0,4 1-28 0,-4-3-44 0,3-1-61 15,0 2-80-15,2-3-59 16,-3-3-89-16,0 3-178 0,-1-3-63 0,-2 0-274 16,-13 0-206-16</inkml:trace>
  <inkml:trace contextRef="#ctx0" brushRef="#br0" timeOffset="-167337.65">21752 11693 2515 0,'0'0'-57'0,"0"0"48"16,0 0 12-16,0 0 23 0,0 0 28 16,0 0 25-16,0 0 20 0,0 0 7 0,0 0 9 15,0 0 6-15,0 0-2 16,0 0-6-16,0 0-9 0,0 0-8 0,0 0-12 16,10 43-8-16,-10-43-4 15,2 21 0-15,0-9-3 0,-2-12-12 0,4 22 0 16,-4-22-7-16,6 23-5 0,-2-10-6 0,0-1-3 0,3 0-2 15,-7-12-7-15,8 18-2 16,-3-8 0-16,-5-10-2 0,8 17-1 0,-8-17-4 0,6 12 3 16,-6-12-2-16,9 9-1 15,-9-9-4-15,0 0-2 0,0 0 2 0,0 0-3 16,0 0-3-16,0 0 0 16,0 0-1-16,0 0-4 0,23-27 4 0,-20 14-3 0,-3 13-1 15,4-32 5-15,-2 11-11 0,0-6-3 16,2-3-1-16,-2-7-4 0,0-4-1 15,0-2 3-15,-2 0 1 0,-2-1 1 0,0 2-4 16,0-2 8-16,-2 4 3 0,-4-7 1 16,1 5 5-16,0 2 5 0,-1 0 3 0,2-1 14 15,-3 4-2-15,5 1 5 16,0-1 4-16,0 7 1 0,4 1-6 0,0 1 3 16,0 3-1-16,4 0-4 0,2 2-5 0,1 2-3 0,3 0 1 15,0 6-3-15,6-3-5 16,0 5 1-16,4 0 2 0,1 2-4 0,0-1-2 15,4 3-2-15,3-1 0 16,3 1 1-16,5-1-3 0,-2 1 1 0,7-1 0 0,-1 3 0 16,4 0-1-16,1-2-1 15,5 2 1-15,-5-3 1 0,-3 3-4 0,1-1 1 16,-1 1 0-16,-4 1-1 16,0-2-7-16,-7 2-17 0,-1 1-25 0,-4-2-26 0,-3 4-37 15,-3-1-44-15,-4 2-58 0,-3 1-39 0,-13 1-77 16,21 0-158-16,-21 0-493 15,11 7-431-15</inkml:trace>
  <inkml:trace contextRef="#ctx0" brushRef="#br0" timeOffset="-167037.73">22269 11517 2894 0,'0'0'-91'0,"0"0"50"0,-6 18 18 16,6-18 23-16,-4 16 14 16,4-16 4-16,-2 21 12 0,2-21 22 0,-2 25 9 0,0-8 8 15,2 1 7-15,-3-1 9 0,3-17-1 0,0 38 1 16,3-18-6-16,-1-2-7 15,-2 1-6-15,2 2-9 0,0-4-7 0,0 2-3 0,0-3-5 16,-2-16-11-16,4 26-38 16,-4-15-48-16,0-11-78 0,2 18-92 0,-2-18-210 15,2 9-449-15,-2-9-256 16</inkml:trace>
  <inkml:trace contextRef="#ctx0" brushRef="#br0" timeOffset="-166847.74">22415 11714 2793 0,'0'0'79'0,"0"0"5"0,0 0-13 16,19-14-9-16,-19 14-8 0,19-4-8 16,-19 4-4-16,24-6-2 0,-8 3-6 0,-16 3-23 15,34-6-39-15,-13 2-49 0,1 0-51 0,-1 0-61 16,-2-2-122-16,6 1-488 15,-5 0-107-15</inkml:trace>
  <inkml:trace contextRef="#ctx0" brushRef="#br0" timeOffset="-166457.95">22822 11565 2491 0,'0'0'135'0,"0"0"7"0,0-25-25 0,0 25-26 15,0 0-10-15,0 0-13 16,15-11-4-16,-15 11-5 0,12-6-10 0,-12 6-6 0,22-4-3 16,-22 4-2-16,26 0-2 15,-8 0-8-15,1 2-3 0,-2 2 0 0,0-2-3 16,-17-2-4-16,26 9 1 0,-18-1-3 16,-8-8 9-16,10 14-4 0,-10-14 16 0,-2 18 3 15,2-18 10-15,-8 23 9 0,8-23 9 0,-14 23 0 16,8-10 0-16,0 1-5 15,0 0-4-15,4 2-6 0,2-16-6 0,-2 31-2 0,4-12-2 16,2-2-4-16,4 6-3 16,0-2-4-16,6 2 5 0,-4 1 6 0,1-1 4 15,-1-1 8-15,1 3 5 16,-5-3 2-16,1-1 0 0,-3 0-5 0,-4-2-2 0,-2-2-2 16,-2 0-12-16,-1-2-12 15,-3 0-33-15,-1-4-48 0,-1 2-55 0,1-2-79 16,-1-2-74-16,0 0-152 0,-2-4-197 0,12-5 18 0,0 0-277 15,-16 9-226-15</inkml:trace>
  <inkml:trace contextRef="#ctx0" brushRef="#br0" timeOffset="-165717.86">23285 12130 2478 0,'0'0'-67'16,"0"0"70"-16,0 0 50 0,0 0 27 0,0 0 28 0,0 0 21 15,18-39 9-15,-18 39 9 0,0 0 0 0,0 0-4 16,0 0 17-16,0 0 2 15,0 0 0-15,0 0-3 0,0 0-4 0,0 0-4 16,0 0 21-16,0 0-10 0,0 0-3 16,4 60-18-16,-2-44-17 0,0 1-15 0,0-2-10 15,0 3-14-15,0-2-7 16,2 1-17-16,-2 1-31 0,0-4-28 0,3 2-36 0,-3-2-32 16,0-3-49-16,-2-11-57 15,4 21-60-15,1-14-58 0,-5-7-113 0,4 11-147 16,-4-11-67-16,0 0-306 0,0 0-327 0</inkml:trace>
  <inkml:trace contextRef="#ctx0" brushRef="#br0" timeOffset="-165497.93">23423 12236 2736 0,'13'-16'3'0,"-13"16"38"16,6-7 8-16,-6 7 16 16,0 0 14-16,0 0 23 0,0 0 23 0,0 0 26 0,0 0-1 15,0 0 4-15,0 0-3 0,0 0-12 0,0 0-13 16,-58 14-6-16,58-14-12 15,-16 12-12-15,16-12-8 0,-11 14-5 0,5-5-2 0,6-9-8 16,-4 16 15-16,4-16-7 16,0 0-12-16,15 30-5 0,-5-19-20 0,2 0 8 15,6 2-22-15,0-5-30 16,4 3-47-16,1-6-56 0,1 1-71 0,0-1-72 0,-4-2-94 16,1-3-186-16,-2 0-89 15,-2-5-320-15,-3 4-349 0</inkml:trace>
  <inkml:trace contextRef="#ctx0" brushRef="#br0" timeOffset="-164957.95">23127 11199 2825 0,'-7'-13'-45'0,"7"13"40"0,0 0 23 16,0 0 19-16,0 0 17 0,0 0 18 16,0 0 10-16,0 0-1 0,11-23-2 0,-11 23-9 15,0 0-12-15,23-2-1 0,-23 2-5 0,0 0 5 16,26 4 6-16,-26-4 5 15,0 0 12-15,18 12 9 0,-18-12 4 0,4 14 4 0,-4-14 2 16,-2 17 9-16,2-17 25 16,-8 25-6-16,0-13 2 0,4 1-22 0,-3 0 1 15,7-13-11-15,-11 25-13 16,5-13-4-16,6-12-9 0,-4 21-3 0,4-21-10 0,2 18-7 16,4-4-12-16,7-4-40 15,4 1-36-15,5-2-62 0,0 1-93 0,6-3-77 16,-1 1-161-16,3-2-175 0,0-2-23 0,1 2-302 0,-1-3-342 15</inkml:trace>
  <inkml:trace contextRef="#ctx0" brushRef="#br0" timeOffset="-164487.62">24079 11580 2955 0,'0'0'76'0,"-21"-9"19"16,21 9-1-16,0 0-8 15,0 0-8-15,0 0 2 0,0 0 3 0,0 0 6 16,0 0-7-16,0 0-6 16,23-23-8-16,-23 23-5 0,26-4-7 0,-10 3-1 0,4-2-10 15,1-1-4-15,2 3-5 16,2-2-1-16,1 0-26 0,-1-1-36 0,-3-2-42 16,-4 2-52-16,0 0-59 15,-2 1-46-15,-5-5-81 0,0 5-672 0,-11 3-436 0</inkml:trace>
  <inkml:trace contextRef="#ctx0" brushRef="#br0" timeOffset="-164277.64">24317 11441 2956 0,'0'0'-67'16,"0"0"41"-16,0 0 32 15,0 0 36-15,-22 19 35 0,22-19 11 0,-6 17 26 16,6-17 6-16,-9 23 6 16,7-9-3-16,2-14 2 0,-4 30-3 0,2-15-3 0,1 2 9 15,1 1-1-15,0-18-14 0,1 32 0 0,3-15-12 16,0 0-13-16,5-2-5 15,0 3-16-15,5-1-8 0,1-4-7 0,1 3-21 16,6-5-34-16,-1-2-44 0,5-1-64 16,-4-3-74-16,6 1-67 0,-5-4-124 0,1-2-190 15,0 0-29-15,-4-4-249 16,4-3-186-16</inkml:trace>
  <inkml:trace contextRef="#ctx0" brushRef="#br0" timeOffset="-164077.97">24844 11319 2515 0,'13'-6'-13'0,"-13"6"32"15,0 0 13-15,0 0 17 0,31 13 41 0,-23 0 35 16,3 1 23-16,0 5 11 16,3 6 1-16,-3 2-10 0,1 3-14 0,1 3-16 0,0-1-11 15,-3 4-11-15,-1-1-14 0,-3 2-24 0,-4 1-43 16,-2-6-60-16,-4 10-82 15,-3-3-86-15,-11 5-163 0,-6-2-191 0,-10 15-275 16,-10-6-182-16</inkml:trace>
  <inkml:trace contextRef="#ctx0" brushRef="#br0" timeOffset="-162917.62">12607 15453 2548 0,'0'0'14'0,"0"0"30"0,0 0-7 0,0 0-3 0,0 0-3 16,0 0 3-16,0 0-4 15,0 0 7-15,0 0-10 0,0 0-5 0,37-20-1 16,-22 14-2-16,1 1 2 0,2 1 4 0,2-3 9 0,-2 3 0 15,2-1-5-15,-3 1-5 16,2-1-32-16,-1-1-45 0,-2 0-52 0,0 2-57 16,-5-3-84-16,-11 7-527 15,20-12-67-15</inkml:trace>
  <inkml:trace contextRef="#ctx0" brushRef="#br0" timeOffset="-162704.64">12799 15284 2400 0,'0'0'111'0,"0"0"27"15,-10-12-15-15,10 12-9 0,0 0 19 0,0 0 27 16,0 0 28-16,0 0 9 16,0 0 5-16,0 0 18 0,0 0-29 0,0 0-13 15,0 0-15-15,12 59-11 0,-10-43-16 16,-2 1-18-16,2 0-11 0,-1 3-13 0,1-3-9 16,0 5-19-16,0-3-20 0,0 1-34 0,3-1-38 15,-3-2-43-15,-2 0-58 16,4-2-68-16,1 0-62 0,-3-4-114 0,3-1-196 0,-1 0-22 15,1-1-355-15,-5-9-367 16</inkml:trace>
  <inkml:trace contextRef="#ctx0" brushRef="#br0" timeOffset="-161847.81">14458 14707 2916 0,'11'-8'-42'16,"-11"8"6"-16,16-13 7 15,-16 13-2-15,18-10 20 0,-18 10 38 0,16-8 28 0,-16 8 20 16,13-7 10-16,-13 7 0 0,0 0-1 0,0 0 3 15,9-9-8-15,-9 9 3 16,0 0-8-16,0 0-10 0,0 0 2 0,0 0 7 0,-64 13 12 16,43-10 12-16,-4 4 5 15,1-2-10-15,-1 1-7 0,-4-1-9 0,6 3-8 16,3-5-8-16,0 4-6 16,2-4-2-16,0 2-12 0,4-2-4 0,14-3-8 0,-21 7-3 15,21-7-5-15,-10 8-11 0,10-8-5 0,0 0-2 16,0 0-5-16,0 0-7 15,40 27-5-15,-24-21 2 0,6 3-6 0,1 0 2 16,-1 1 1-16,5 2 2 0,0 1 1 16,1 2 1-16,-3 2 3 0,1-2 0 0,-8 3 0 15,0-1 3-15,-7 2-2 16,3 2 4-16,-8 0 1 0,-3 1 0 0,-3 1 3 16,-5 3-4-16,-3 2 2 15,-2 3 3-15,-3 1 1 0,-5-2-1 0,2 3 3 0,0-3 2 16,1 1-2-16,-1-2 4 0,3-1 5 0,-1-1 7 15,5-3 5-15,1-2 5 16,0-1 6-16,5-4 7 0,1 2 2 0,2-19 8 0,4 29-8 16,5-18 4-16,1 0-5 15,3-3-6-15,10-1 0 0,4-1-4 0,3-3-6 16,3 2-3-16,4-5-2 16,7 0-11-16,-1 0-26 0,2-5-29 0,-3 0-56 0,0 0-55 15,1-3-76-15,-5 0-71 0,-3-1-180 0,0-1-102 16,-8 2-371-16,-2 0-385 15</inkml:trace>
  <inkml:trace contextRef="#ctx0" brushRef="#br0" timeOffset="-161547.93">15584 14795 2758 0,'0'0'-190'0,"0"-14"-13"0,0 14-31 0,0 0-438 15</inkml:trace>
  <inkml:trace contextRef="#ctx0" brushRef="#br0" timeOffset="-161357.7">15584 14781 1822 0,'-23'-9'-71'0,"23"9"47"0,0 0 42 0,-28 4 24 0,28-4 53 16,-26 10 24-16,12-1 22 0,0 0 5 15,-5 1 3-15,1 1-2 0,0 4-2 16,0-2 1-16,4 2 0 0,-1 3-1 0,0-3-9 15,4 2-4-15,3-1-2 0,2-1-6 16,2 0-8-16,2-2-11 0,2-13-5 0,2 27-7 16,6-14-7-16,0-3-9 15,-8-10-10-15,26 16-8 0,-9-12 15 0,1 0-8 16,2 1-12-16,1-3-7 0,-1-2-31 16,4 0-43-16,-2-4-61 0,-3 0-71 0,4-3-80 15,-4-4-156-15,0 0-198 0,-4-2-354 0,-3-1-375 16</inkml:trace>
  <inkml:trace contextRef="#ctx0" brushRef="#br0" timeOffset="-160547.8">15440 12478 2874 0,'0'0'-18'15,"0"0"56"-15,0 0 34 0,0 0 26 0,0 0 11 0,0 0 6 16,-7 55 3-16,7-55 2 16,-2 24-9-16,2-10-5 0,0-14-14 0,-1 27-6 15,2-14-11-15,-1-13-9 0,0 26-8 0,0-26-3 0,2 21-7 16,1-10-7-16,-3-11-3 15,2 18-14-15,-2-18-25 0,4 17-27 0,-4-17-40 16,0 0-39-16,7 15-50 16,-7-15-41-16,8 6-57 0,-8-6-97 0,11 0-600 0,-11 0-378 15</inkml:trace>
  <inkml:trace contextRef="#ctx0" brushRef="#br0" timeOffset="-160297.6">15575 12546 2853 0,'0'0'-69'0,"7"-17"38"0,-7 17 20 0,0 0 36 15,4-15 17-15,-4 15 27 16,0 0 16-16,0 0 16 0,0 0 13 0,0 0 7 16,-16-14 6-16,16 14 0 0,0 0 0 15,0 0-1-15,0 0 6 0,-35 19-1 0,35-19-7 16,-10 12-6-16,10-12-7 16,-6 15-2-16,6-15-36 0,-2 17-3 0,2-17-9 15,0 0 0-15,0 0-8 0,10 27-5 0,-10-27-6 0,15 13-5 16,-15-13-7-16,19 10-22 15,-6-5-30-15,-3-1-39 0,-10-4-57 0,22 6-72 16,-12-1-50-16,0-1-64 0,-10-4-175 16,18 8-118-16,-10 0-313 0,-2-1-305 15</inkml:trace>
  <inkml:trace contextRef="#ctx0" brushRef="#br0" timeOffset="-159507.95">15795 15250 2784 0,'0'0'4'0,"5"-23"44"0,-5 23 28 0,4-19 33 16,-4 19 20-16,4-18 26 0,-4 18 26 16,0 0 27-16,8-17 28 0,-8 17-2 0,0 0-19 15,0 0-9-15,0 0-8 0,0 0-12 0,0 0-23 16,0 0-18-16,14 42-14 15,-10-27-16-15,-2 2-16 0,0-3-12 0,2 4-11 0,1-2-7 16,-3 2-13-16,2-3-19 16,-1 0-28-16,1 0-46 0,0-1-32 0,-2-3-43 15,0-1-59-15,-2-10-78 0,4 16-61 16,-4-16-119-16,2 9-154 0,-2-9-29 0,0 0-396 16,0 0-490-16</inkml:trace>
  <inkml:trace contextRef="#ctx0" brushRef="#br0" timeOffset="-159257.84">15945 15248 3118 0,'4'-14'-17'0,"-4"14"40"0,0 0 6 16,4-12 30-16,-4 12 34 15,0 0 26-15,0 0 23 0,0 0 5 0,0 0 4 0,0 0 1 16,0 0-3-16,0 0-5 16,0 0 23-16,-30 35-1 0,22-25-8 0,8-10-8 15,-11 17-17-15,11-17-9 0,-9 18-15 0,9-18-11 0,-4 19-10 16,4-19-7-16,4 16-10 15,-4-16-9-15,16 16-5 0,-6-7-11 0,4-1-11 16,2-2-20-16,3 1-26 16,2 1-20-16,0-1-29 0,3-1-39 0,-6-1-45 15,4 1-58-15,-3-3-68 0,-3 1-76 16,-2-4-199-16,-2 3-70 0,-12-3 40 0,19 0-328 16,-19 0-287-16</inkml:trace>
  <inkml:trace contextRef="#ctx0" brushRef="#br0" timeOffset="-158447.91">16480 14863 2931 0,'0'0'93'15,"0"0"-2"-15,0 0 5 16,0 0 18-16,0 0 8 0,0 0 15 0,0 0-1 16,0 0-8-16,51 3-14 15,-51-3-12-15,20 0-13 0,-20 0-7 0,24-7-12 0,-11 3-7 16,-1-1-10-16,4-1-5 16,-4-2-3-16,0 1-7 0,0-4-6 0,-12 11-4 15,18-16 2-15,-12 9-3 0,-6 7-1 0,7-18-3 16,-7 18 0-16,0 0-3 15,0 0 3-15,0 0-1 0,-15-23 1 0,15 23 3 16,0 0 8-16,0 0 9 0,-40 15 13 16,28-5 11-16,1 0 27 0,2 3-8 0,-1 1 1 15,1 0-7-15,3 1-6 0,2 1-4 16,4-16-7-16,-2 29-4 0,4-14-9 0,4 0-22 16,2-1-2-16,1-1-3 0,3-2-3 15,4-3-28-15,0 1-28 0,4-1-25 16,0-5-42-16,2 0-54 0,1-2-64 0,3-1-60 0,-4-1-108 15,4-5-185-15,-3 0-41 16,1-2-390-16,-4-3-482 0</inkml:trace>
  <inkml:trace contextRef="#ctx0" brushRef="#br0" timeOffset="-158208.06">16920 14130 3211 0,'0'0'95'15,"-13"-8"25"-15,13 8-14 0,0 0-6 16,0 0-12-16,0 0 4 0,0 0-2 0,0 0-3 16,0 0-8-16,0 0-12 15,32-14-3-15,-32 14-11 0,30-7-35 0,-13 1-50 0,0-2-63 16,0 3-71-16,1-1-71 0,-2-4-124 0,2-1-209 15,-5 2-289-15,2-1-213 16</inkml:trace>
  <inkml:trace contextRef="#ctx0" brushRef="#br0" timeOffset="-157677.52">17343 13777 2514 0,'0'0'9'0,"0"0"57"0,0 0 11 15,0 0 6-15,0 0 10 0,-2-18 3 0,2 18 1 16,0 0-3-16,0 0-15 16,0 0-9-16,0 0-7 0,16-12-4 0,-16 12-8 0,0 0-6 15,22 0-4-15,-22 0-6 0,0 0-5 0,30 3-1 16,-30-3-6-16,17 4 2 15,-17-4-5-15,15 9-2 0,-15-9 4 0,11 16 5 16,-11-16 1-16,4 19 13 0,-4-19 7 16,0 24 3-16,0-10 6 0,0-14-7 15,-4 30 3-15,4-13-1 0,-2 1 0 16,2 0 1-16,0 4 5 0,4-1 3 0,0 3 6 0,2 1-7 16,0 1-4-16,5 5-7 15,2-1-1-15,-5-5-3 0,5 4-5 0,-5-4-4 16,1-1-3-16,-3 0-4 0,-1 0-5 0,-1-5-8 15,-4 1-35-15,-2-4-67 0,2-16-83 16,-7 30-101-16,1-16-192 0,-3-2-125 0,3-1-394 16,-2 0-440-16</inkml:trace>
  <inkml:trace contextRef="#ctx0" brushRef="#br0" timeOffset="-157077.64">17811 14308 2915 0,'0'0'-29'0,"0"0"84"0,-4-15 25 0,4 15 23 0,0 0 15 16,-6-14 7-16,6 14 12 0,0 0 21 0,0 0 19 15,0 0 3-15,0 0 1 16,0 0 14-16,0 0-21 0,0 0-12 0,0 0-14 0,-18 41-6 16,18-41-16-16,-2 25-15 15,2-12-11-15,0-13-10 0,0 31-12 16,0-15-9-16,0-16-8 0,2 29-12 16,-2-13-16-16,0-16-30 0,3 23-32 0,-3-10-36 0,0-4-45 15,0-9-52-15,2 18-58 0,-2-18-60 0,4 10-80 16,-4-10-162-16,7 8-87 15,-7-8 19-15,0 0-266 0,0 0-204 0</inkml:trace>
  <inkml:trace contextRef="#ctx0" brushRef="#br0" timeOffset="-156848.06">17934 14348 2642 0,'0'0'54'16,"0"0"31"-16,0 0-3 0,0 0 21 15,0 0 17-15,0 0 21 0,-26-13 26 0,26 13 9 0,0 0 2 16,0 0-13-16,-40 15-10 0,40-15-3 0,-16 12-15 15,7-5-7-15,9-7-3 16,-13 16 15-16,13-16-17 0,-6 17-13 0,6-17-11 0,-2 19-15 16,2-19-8-16,8 19-13 15,1-9-4-15,2-3-7 0,-1 2-20 0,4-2-7 16,2 2-24-16,-2-2-29 16,3 1-39-16,-2-3-47 0,0 0-58 0,1 1-70 15,0-3-62-15,-4-1-168 0,1 1-139 0,0-3 27 0,-13 0-308 16,0 0-268-16</inkml:trace>
  <inkml:trace contextRef="#ctx0" brushRef="#br0" timeOffset="-155657.55">18090 13794 2617 0,'0'0'-45'16,"0"0"60"-16,5-23 25 0,-5 23 32 0,0 0 16 15,2-17 14-15,-2 17 15 0,0 0 5 0,0 0-7 0,0-20-6 16,0 20-17-16,0 0-7 15,0 0-12-15,0 0-5 0,0-18-8 0,0 18-2 0,0 0 3 16,0 0 11-16,0 0 1 16,0 0 12-16,0 0-3 0,0 0-3 0,0 0-8 15,0 0 0-15,0 0-5 16,0 0 0-16,0 0-6 0,0 0-9 0,0 0-3 0,0 0-9 16,0 0-2-16,0 0-4 15,0 0 0-15,0 55 6 0,0-55 1 0,0 27-3 16,2-14-6-16,-2-13-4 0,0 29 4 0,3-16 1 15,-3-13-6-15,2 24-3 0,-2-24-3 16,4 20-1-16,2-8-4 0,0-3-13 0,-6-9-18 16,17 12-18-16,-8-7-15 15,-9-5-11-15,23 4-12 0,-23-4-4 0,22-2 0 16,-22 2 7-16,20-10 3 0,-20 10 10 16,17-13 5-16,-10 6 12 0,-7 7 17 0,13-18 22 15,-13 18 10-15,8-13 5 0,-8 13 8 0,0 0 14 16,0 0-2-16,0 0 8 0,0 0-1 15,0 0-1-15,0 0-6 0,0 0-1 0,0 0-2 16,0 0-3-16,0 0-7 16,0 0 2-16,0 0-4 0,0 0-3 0,2 47-1 15,-2-47-2-15,14 8-2 0,-14-8 2 16,18 6-3-16,-18-6-2 0,16 0 2 0,-16 0 10 16,0 0 8-16,26-10 11 15,-26 10 9-15,19-15-20 0,-13 5 9 0,3 2 1 16,-9 8-2-16,13-25 1 0,-7 15-5 0,-2-3 1 0,-4 13-8 15,8-20-10-15,-8 20-13 16,7-17-26-16,-5 9-27 0,-2 8-43 0,5-13-61 16,-5 13-86-16,6-9-64 0,-6 9-146 15,6-8-142-15,-6 8-22 0,0 0-277 0,6-9-269 16</inkml:trace>
  <inkml:trace contextRef="#ctx0" brushRef="#br0" timeOffset="-155427.79">18533 13811 2736 0,'0'0'26'0,"4"14"26"0,-4-14 2 0,2 18 7 15,-2-18 13-15,3 25 17 16,-1-10 10-16,-2 3 14 0,2-1 2 0,0 2 6 16,2 0-12-16,-2 2-10 15,3 0-9-15,1 2-7 0,0-1-11 0,0 0-8 0,0-1-7 16,0-5-6-16,0 2-7 0,0-3-21 0,-2-3-36 15,-4-12-41-15,4 19-68 16,0-12-67-16,1-1-68 0,-5-6-136 0,0 0-582 0,0 0-422 16</inkml:trace>
  <inkml:trace contextRef="#ctx0" brushRef="#br0" timeOffset="-155187.95">18664 14075 2997 0,'0'0'-45'0,"0"0"28"0,8-13 16 0,-8 13 13 0,0 0 18 16,0 0 21-16,0 0 20 15,0 0 13-15,0 0 13 0,0 0 2 0,0 0 5 16,0 0 3-16,0 0 6 16,0 0 3-16,0 0 0 0,0 0-1 0,0 0 0 0,-50 20 3 15,50-20 1-15,-9 8 18 16,9-8-11-16,-8 12-13 0,8-12-12 0,-2 18-16 16,2-18 0-16,0 0-14 15,0 29-5-15,0-29-6 0,6 18-10 0,-2-6-13 0,5-1-25 16,-3-2-31-16,5 1-46 0,-3-4-55 0,-8-6-66 15,28 11-71-15,-15-8-102 16,-1-2-189-16,3-2-47 0,-15 1-364 0,28-6-399 0</inkml:trace>
  <inkml:trace contextRef="#ctx0" brushRef="#br0" timeOffset="-154967.77">18866 13762 3142 0,'-9'-15'101'0,"9"15"11"16,0 0 3-16,-4-17 7 0,4 17-6 0,0 0 2 0,0 0-1 15,15-18-6-15,-15 18-15 16,22-10-9-16,-4 6-8 0,1-1-12 0,2 1-6 16,2 0-7-16,1 1-12 0,1-3-23 15,-2 2-45-15,-4-2-62 0,1 2-80 0,-2 3-64 16,-5-5-95-16,-2 4-204 0,-11 2-427 0,10-7-393 15</inkml:trace>
  <inkml:trace contextRef="#ctx0" brushRef="#br0" timeOffset="-154777.92">19001 13685 2963 0,'-10'12'-12'0,"3"-1"23"16,0 0 5-16,7-11 33 0,-8 24 24 0,6-15 29 15,2-9 21-15,-2 23 11 0,2-23 3 0,-2 26-8 0,2-26-9 16,2 29-10-16,0-13-16 15,0-1-5-15,0 1-10 0,0 1-11 0,-2-17-7 16,4 28-10-16,-4-17-29 16,0-11-43-16,5 21-55 0,-5-21-70 0,4 19-59 0,1-10-71 15,-5-9-176-15,6 14-520 16,-4-9-421-16</inkml:trace>
  <inkml:trace contextRef="#ctx0" brushRef="#br0" timeOffset="-154053.02">19595 14567 3130 0,'0'0'49'0,"5"-11"3"0,-5 11-7 15,0 0-3-15,0 0-1 0,0 0-13 16,-21-15 0-16,21 15 20 0,-23-4 10 0,23 4 8 16,-26 2 8-16,26-2 3 15,-26 5 3-15,26-5-14 0,-20 8-7 0,20-8-6 16,-15 10-6-16,15-10-5 0,-11 9-4 0,11-9-4 0,0 0-4 15,0 0-13-15,0 0-7 16,19 33-1-16,-6-24 0 0,1 1-4 16,4 1 0-16,-2 2 1 0,-1 1 1 15,2 0 3-15,-2 1 11 0,0 0 6 0,-4-2 12 0,-1 0 11 16,-4 0 5-16,1 4 14 16,-5-5 8-16,-2-12 27 0,-7 23-8 0,1-8-12 15,-2-5-7-15,-2-1-7 0,-6-2-12 0,2 1-11 0,1 0-20 16,-2-2-27-16,0-2-41 15,3-4-62-15,12 0-80 0,-20-2-76 0,20 2-128 16,-16-11-205-16,12 1 4 16,-1-1-326-16,5 11-307 0</inkml:trace>
  <inkml:trace contextRef="#ctx0" brushRef="#br0" timeOffset="-153877.8">19952 14702 3147 0,'8'15'128'0,"0"-5"-13"0,-1 2-13 0,-1-1-13 16,0 1-9-16,-2-5-9 0,-4-7-7 15,11 20-6-15,-4-11-7 0,-3 1-28 0,-4-10-49 16,8 15-57-16,-8-15-57 16,10 14-56-16,-8-8-82 0,-2-6-185 0,0 0-379 15,0 0-180-15</inkml:trace>
  <inkml:trace contextRef="#ctx0" brushRef="#br0" timeOffset="-153717.61">19894 14436 2600 0,'-2'-13'139'0,"2"13"14"0,-2-19-21 0,2 19-38 16,0 0-40-16,-4-19-42 15,4 19-42-15,0 0-51 0,0 0-57 0,0-22-73 0,0 22-200 16,0 0-312-16,0 0 11 0</inkml:trace>
  <inkml:trace contextRef="#ctx0" brushRef="#br0" timeOffset="-153387.8">20087 14573 2169 0,'9'16'73'0,"-1"-1"53"0,0-1-9 0,2 1 22 15,4-1 18-15,-2 4 14 0,3-3 1 0,0 3-16 0,-2-4-18 16,-3-2-13-16,2-2-14 15,0-1-12-15,-4 1-9 0,-8-10-10 0,14 13-4 16,-14-13-13-16,16 7-4 16,-16-7-5-16,10 4-16 0,-10-4-1 0,0 0-4 0,0 0-6 15,0 0-3-15,29-16 0 16,-29 16-2-16,14-17 4 0,-8 8 16 0,-6 9 3 16,12-13 7-16,-3 6 10 15,-9 7 12-15,15-8 30 0,-15 8 16 0,19-5 23 0,-19 5 5 16,0 0-11-16,28 3-8 0,-28-3-17 0,18 7-10 15,-8-1-12-15,2 2-12 16,-2 0-11-16,1 1-7 0,-1 1-20 0,-10-10-30 16,19 15-34-16,-10-7-42 0,-3-3-50 15,0 0-62-15,-6-5-72 0,14 10-91 0,-8-7-203 16,-6-3-78-16,0 0 33 16,0 0-395-16,0 0-445 0</inkml:trace>
  <inkml:trace contextRef="#ctx0" brushRef="#br0" timeOffset="-153128.06">20811 14291 3176 0,'0'0'21'16,"0"0"-2"-16,0 0 2 0,0 0 13 0,0 0 17 15,0 0 21-15,0 0 8 0,0 0 12 16,0 0 6-16,-30 44-5 0,24-29-6 0,-1 4-5 15,1 2-4-15,0 4-6 16,2 0-2-16,-2 1-10 0,0 2-7 16,4-1-4-16,2 0-5 0,2 2-4 15,4-1-4-15,0 0-5 0,6 2-3 0,1-2-25 0,6-2-45 16,0-4-65-16,5 1-79 16,-6-8-92-16,6-1-196 0,-3-3-100 0,0-2-291 15,-2-2-221-15</inkml:trace>
  <inkml:trace contextRef="#ctx0" brushRef="#br0" timeOffset="-152217.52">21188 14402 2520 0,'0'0'-101'0,"0"0"12"0,2-23-1 0,-2 23 6 15,0 0 4-15,0 0 19 0,4-16 15 0,-4 16 30 0,0 0 27 16,0 0 34-16,0 0 30 16,4-13 10-16,-4 13 28 0,0 0 33 0,0 0 7 15,0 0-1-15,0 0-4 0,0 0-16 0,0 0-10 16,0 0-15-16,0 0-13 0,0 0-4 15,0 0-7-15,0 0 0 0,-15 47-2 0,15-47 3 16,-4 22-2-16,0-7-7 16,1 2-6-16,1 3-3 0,2-2-5 0,2 1-10 15,-2 3-5-15,5-2-3 0,-3 3-3 16,5-1-3-16,-1-2-4 0,2 2-6 0,1-5-8 16,1 1-9-16,-1-4-14 15,2-1-11-15,-3-1-5 0,2-3 7 0,-10-9-8 16,18 11 3-16,-18-11 3 0,16 6-2 0,-16-6 0 0,0 0 4 15,0 0 2-15,28-17-3 16,-28 17 3-16,6-18 4 0,-1 6 8 0,-5 12 5 16,2-25 10-16,-2 25 6 15,2-21 1-15,-2 21-2 0,0-18-4 0,0 18 1 0,0 0-2 16,0 0-3-16,0 0 1 16,0 0-4-16,-6-15-1 0,6 15-2 0,0 0 1 15,0 0 0-15,0 0 0 0,0 0-2 0,0 0-4 16,0 0-7-16,38 26-6 0,-26-19-2 15,1-1-1-15,-13-6-2 0,27 7 3 0,-14-5 0 16,-13-2 13-16,24 2 8 16,-24-2 8-16,18-2 1 0,-18 2 1 0,15-7-3 15,-15 7 0-15,9-15-3 0,-9 15-1 16,6-24-2-16,-6 11-2 0,0 13-2 0,2-27 2 16,-2 27-7-16,-2-25-20 0,2 25-36 15,-2-25-50-15,2 25-65 0,0-16-53 16,0 6-75-16,0 10-152 0,-4-15-503 0,4 15-387 0</inkml:trace>
  <inkml:trace contextRef="#ctx0" brushRef="#br0" timeOffset="-151947.72">21704 14613 2826 0,'15'17'-23'0,"-15"-17"34"0,0 0 11 15,6 10-2-15,-6-10 23 0,7 12 10 16,-7-12 22-16,4 18 22 0,-4-18 17 0,4 24 4 0,-2-9-3 16,2 0-12-16,0 0-11 0,0 4-11 0,4-1-9 15,-2-2-6-15,-2 0-8 16,2 1-5-16,-2-2-26 0,0-2-41 0,1 0-54 0,1 0-74 15,-6-13-77-15,7 14-153 16,-5-8-591-16,-2-6-404 0</inkml:trace>
  <inkml:trace contextRef="#ctx0" brushRef="#br0" timeOffset="-151737.72">21901 14816 2972 0,'0'0'1'0,"0"0"30"0,0 0-2 16,0 0 9-16,-19-20 17 15,19 20 21-15,0 0 35 0,-23 3 19 0,23-3 2 0,0 0-5 16,-24 12-14-16,24-12-12 16,0 0-9-16,-8 14-12 0,8-14-7 0,0 0-8 15,16 26-14-15,-4-16-19 16,2-1-24-16,3 0-29 0,2 0-32 0,2-2-40 0,3 1-41 16,-6-3-43-16,2-1-42 15,1-1-60-15,-4-2-127 0,0-1-487 0,-3 0-271 16</inkml:trace>
  <inkml:trace contextRef="#ctx0" brushRef="#br0" timeOffset="-151188">22223 14637 2756 0,'0'0'-35'16,"0"0"10"-16,0 0 0 0,0 0 6 16,0 0 2-16,0 0-7 0,4 45 19 15,-4-45 10-15,6 27 14 0,-2-14 9 16,1 2-1-16,1-2-4 0,1 1-5 0,-3-1-2 16,2 1 1-16,0-3 4 15,-6-11-4-15,8 19-5 0,0-11 2 0,-8-8-7 16,8 11-5-16,-8-11-11 0,0 0 8 0,16 8-7 0,-16-8 6 15,0 0-7-15,0 0 7 16,0 0-5-16,20-22 13 0,-20 22-16 0,6-27 5 0,-6 11 7 16,2-5-2-1,-2-6-3-15,-2-3 3 0,0-8 0 0,-2-3 9 0,-1-8-2 16,-1 0 19-16,-3-6 6 16,1 5 4-16,0-2-4 0,0 1 7 0,-2 0 3 0,4 5 19 15,0 5 11-15,2 2 19 0,2 3 4 0,0 4 7 16,2 3-4-16,2 1-5 15,4 0-5-15,0 4-10 0,4 1-9 0,8-2-10 16,-3 4-6-16,8 0-5 0,4 2-5 16,3-1-4-16,2 4-3 0,11-4-3 0,-1 5 0 15,2-2-1-15,5 0 0 16,2 2 3-16,18-6-2 0,1 0-1 0,2 2 3 16,0 0-4-16,0-1-6 0,-13 5-3 15,-5 0 5-15,-4 2-8 0,-1 0-4 0,-2 1-1 16,-11 1-24-16,-1 1-31 0,-7 1-34 0,-2 3-47 15,-2 3-64-15,-4-2-36 16,-3 2-48-16,-17 3-145 0,18 1-549 0,-18-1-403 16</inkml:trace>
  <inkml:trace contextRef="#ctx0" brushRef="#br0" timeOffset="-150897.84">22866 14536 2949 0,'5'24'7'0,"-5"-24"34"0,4 13 2 15,-4-13-11-15,8 16-1 0,-4-5 1 16,-4-11 8-16,10 23 12 0,-4-9 13 0,-2 1 10 0,2 0-2 15,-2 2-1-15,0-2-8 16,0 1-5-16,-2 0-8 0,3 0-3 0,-3-1-5 0,-2-15-5 16,2 24-17-16,0-12-22 15,-2-12-44-15,2 20-75 0,-2-20-74 0,0 0-143 16,2 19-608-16,-2-19-371 16</inkml:trace>
  <inkml:trace contextRef="#ctx0" brushRef="#br0" timeOffset="-150678.02">23154 14623 3004 0,'0'0'40'16,"0"0"2"-16,17-10-10 15,-17 10 0-15,0 0-4 0,25-2 16 0,-25 2 16 0,28 0 9 16,-11-3 6-16,2 3-9 0,0-3-8 0,5 3-4 15,-4 0-14-15,4-1-49 16,-3 1-58-16,-2-2-61 0,0 0-56 0,-2-2-109 16,-2 3-607-16,-3-4-285 0</inkml:trace>
  <inkml:trace contextRef="#ctx0" brushRef="#br0" timeOffset="-150288.08">23624 14491 2990 0,'0'0'104'0,"-20"-25"-11"0,20 25-20 0,0 0-11 15,-4-15-6-15,4 15-4 16,0 0-2-16,0 0-5 0,0 0-3 0,14-17-12 16,-14 17-26-16,16-4-20 15,-16 4-20-15,24 0-10 0,-24 0-3 0,27 6 7 16,-10-2 5-16,0 0 1 0,-2 2 11 0,2 1-7 0,-5-2 4 15,-12-5 8-15,15 14 1 16,-9-6 9-16,-6-8 16 0,3 18 13 16,-3-18 20-16,0 0 25 0,-11 26 19 0,11-26 5 15,-8 19 2-15,3-10-5 0,5-9-2 0,-8 23-4 16,6-9-5-16,2-14-9 16,4 28-11-16,2-12 0 0,3 1-10 0,1 4-3 15,1-1-6-15,0 2 0 0,-1-4-7 0,0 4 0 0,2-3-4 16,-4 0 0-16,-2-3 3 15,-2-2 5-15,-1 1-12 0,-3-15-9 0,-5 26-29 16,-1-13-47-16,6-13-57 16,-12 19-65-16,5-12-61 0,7-7-118 0,-15 15-179 0,9-9-335 15,2 0-248-15</inkml:trace>
  <inkml:trace contextRef="#ctx0" brushRef="#br0" timeOffset="-149697.79">24075 14882 2663 0,'0'0'-8'0,"0"0"44"0,0 0 10 0,0 0 18 15,0 0 10-15,0 0 16 0,0 0 21 0,0 0 25 16,0 0 27-16,0 0 12 15,0 0-3-15,0 0-1 0,0 0-13 0,0 0-11 16,0 0-16-16,17 38 0 0,-17-38 17 16,0 25-25-16,2-12-14 0,-2-13-13 0,2 31-6 15,3-16-19-15,-3 4-22 16,0-2-6-16,2 1 0 0,-2-3-8 0,3 2-11 16,-4-2-9-16,1 1-18 0,2-2-15 15,-2-1-19-15,0-1-22 0,0-1-34 0,1 0-44 16,-3-11-57-16,7 18-45 0,-5-10-42 0,-2-8-107 15,0 0-135-15,4 14-81 16,-4-14-234-16,0 0-176 0</inkml:trace>
  <inkml:trace contextRef="#ctx0" brushRef="#br0" timeOffset="-149457.75">24242 15058 2583 0,'0'0'29'0,"4"-18"14"0,-4 18 0 15,0 0 5-15,0 0 23 0,0 0 21 0,0 0 30 16,-12-17 18-16,12 17 10 15,0 0 4-15,0 0-2 0,-34 8-8 0,34-8-13 16,0 0-10-16,-24 16-11 0,24-16-14 16,-10 14-8-16,10-14-8 0,-4 18-8 0,4-18-11 15,2 19-5-15,-2-19-6 16,12 23-6-16,-3-12 1 0,2-2-11 0,-1 3-10 16,3-3-21-16,-2 0-19 0,1 2-30 0,-2-4-28 0,3 1-33 15,-13-8-37-15,22 14-50 16,-11-10-56-16,-4-4-116 0,-7 0-175 0,16 4-381 15,-16-4-326-15</inkml:trace>
  <inkml:trace contextRef="#ctx0" brushRef="#br0" timeOffset="-149067.66">24170 14173 2698 0,'0'0'-101'16,"-2"-14"30"-16,2 14 32 0,0 0 36 0,0 0-3 0,-2-18 6 16,2 18 15-16,0 0-18 0,0 0 24 0,0 0 1 15,0 0 8-15,0 0 18 16,0 0 2-16,0 0 6 0,0 0 12 0,42 16 10 15,-42-16 14-15,11 12 11 0,-11-12 11 16,11 17 16-16,-7-7 2 0,-4-10 2 16,2 19 0-16,-2-19-5 0,-2 22-1 15,2-22-8-15,-4 24-5 0,0-12-5 0,4-12-8 16,-7 26-11-16,4-14-12 16,3-12-5-16,-4 20-5 0,4-20-5 0,0 23-9 0,4-10 3 15,-4-13-17-15,18 23-28 0,-10-14-32 0,5 4-51 16,3-6-55-16,0 2-61 15,0-1-52-15,2-4-70 0,-2 0-164 0,1-1-118 0,-2-3-305 16,0 3-274-16</inkml:trace>
  <inkml:trace contextRef="#ctx0" brushRef="#br0" timeOffset="-146527.58">24777 14556 1070 0,'13'-4'151'15,"5"0"-66"-15,0 0-37 0,0-1-6 16,2 0-10-16,0-1-13 0,1 1-7 0,-5 0 5 16,2 0 0-16,-2-1-16 0,-1 1-28 0,-15 5-41 15,24-11-61-15,-24 11-141 16,14-9-59-16,-10 3 105 0</inkml:trace>
  <inkml:trace contextRef="#ctx0" brushRef="#br0" timeOffset="-146258.03">24903 14436 1088 0,'0'0'119'16,"0"0"42"-16,0 0 14 0,-26 4 22 0,26-4 13 0,0 0 1 16,-15 7 10-16,15-7 6 15,0 0 7-15,-12 14-6 0,12-14-5 0,-6 15-10 16,6-15-11-16,-8 19-6 16,6-6-7-16,2-13-13 0,-6 31 15 0,4-14-17 15,-2 0-14-15,4 3-14 0,-2-2-11 0,0-3-11 0,2-15-12 16,0 35-15-16,2-17-5 15,0-3-2-15,4-2-3 0,0 0-8 0,4-2-7 16,1-1-11-16,2-1-4 0,3-2-15 16,3-3-26-16,-1-1-26 0,4-3-41 0,-1 0-39 15,2-3-43-15,0-4-56 16,6 0-69-16,-2-5-61 0,-4 1-140 0,1-8-152 0,-2-2-1 16,0-2-368-16,0-4-435 0</inkml:trace>
  <inkml:trace contextRef="#ctx0" brushRef="#br0" timeOffset="-146037.96">25334 14164 3176 0,'0'0'22'15,"0"0"18"-15,0 0 35 0,0 0 42 0,0 0 36 16,0 0 22-16,0 0 16 16,0 0-13-16,30 30-2 0,-20-9 2 0,-5 1 0 0,3 7-11 15,2 0-13-15,-1 3-14 0,0 3-21 0,-3-3-14 16,1 2-12-16,-5-1-19 15,0-3-34-15,-2 2-43 0,0-1-42 16,-6 0-52-16,-3 2-68 0,-2-1-76 0,-6-2-90 16,-3 5-198-16,-4-1-86 0,-1-2 21 0,-5-2-298 15,0-1-269-15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17:02.31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32183 4082 754 0,'0'0'335'0,"0"0"-111"0,0 0-66 16,0 0-27-16,0 0-1 15,0 0 23-15,0 0 14 0,0 0 1 0,0 0 12 16,0 0-2-16,-25-1-3 16,25 1 1-16,0 0-1 0,0 0-3 0,0 0-2 0,0 0-11 15,0 0-7-15,0 0-15 16,0 0-7-16,0 0-7 0,0 0-2 0,0 0-7 16,0 0 4-16,0 0-5 0,0 0-7 0,0 0 17 15,0 0-9-15,0 0-16 0,0 0-6 16,45 19-7-16,-45-19-9 0,22-2-11 0,-22 2-8 15,26-3-7-15,-26 3-6 16,27-6 0-16,-13 5-11 0,-14 1-20 0,24-6-18 16,-10 5-33-16,-4-1-41 0,0-2-50 15,-10 4-65-15,17-4-68 0,-17 4-87 0,13-5-181 16,-13 5-109-16,0 0 36 16,0 0-250-16,0 0-201 0</inkml:trace>
  <inkml:trace contextRef="#ctx0" brushRef="#br0" timeOffset="899.76">31326 4259 2536 0,'0'0'-39'0,"-17"4"29"0,17-4 16 0,0 0 13 16,0 0 31-16,0 0 31 16,0 0 18-16,0 0 7 0,0 0-9 0,0 0-7 0,0 0-1 15,0 0-7-15,0 0-2 16,-11-18-2-16,11 18 6 0,0 0-2 0,0 0 2 16,11-35-7-16,-11 35-5 0,7-21-6 0,-3 8-1 15,-4 13 0-15,6-29 5 0,-2 16-3 16,0 0 4-16,1-1-3 0,-5 14 1 0,6-25-5 15,-2 14 1-15,-4 11-5 16,4-18 0-16,-4 18-3 0,9-16-12 16,-9 16-5-16,7-13-4 0,-7 13-2 15,10-9-7-15,-10 9-1 0,0 0-1 0,0 0-2 0,32 9-4 16,-20-2 8-16,-12-7-9 16,26 17-3-16,-13-6-4 0,1-3-1 0,-2 2 6 15,2 0-7-15,-2-1 3 0,1-2-7 0,-2 1-1 0,-11-8 1 16,17 13 2-16,-17-13 2 15,14 8-4-15,-14-8 5 0,13 6-7 0,-13-6-6 16,0 0 10-16,0 0-2 16,0 0 1-16,0 0-5 0,0 0 1 0,0 0 3 15,0 0-8-15,0 0 3 0,0 0 2 16,0 0-2-16,0 0 0 0,0 0-6 0,0 0 8 16,0 0 2-16,0 0 1 0,-55 5 5 0,42 5 1 15,-1 0-3 1,-4 3-1-16,2 0 3 0,-1 3 0 0,-2-4 5 0,2 2 0 0,-1 1-1 15,0-1-10-15,1-3 12 16,2-1-1-16,0-2-1 0,1 1-1 0,-2-1 2 16,4 0-20-16,12-8 2 15,-26 5-2-15,26-5 4 0,-21 0-1 0,21 0 6 0,-21-8-1 16,21 8 11-16,-19-11 3 16,9 6 13-16,10 5 11 0,-16-14 30 0,16 14 4 15,-14-12 1-15,14 12-5 0,-11-8-8 0,11 8-10 16,0 0-3-16,0 0-8 0,-19-1 1 15,19 1-4-15,0 0-1 0,-15 21-5 0,11-10-3 16,-4 3-2-16,8-14-1 16,-11 26-6-16,2-12-2 0,3 1-1 0,0 0-3 15,-2 0-6-15,-1 0-15 0,0 0-26 16,1-2-28-16,0 1-44 0,-3-2-52 16,1-1-65-16,1-1-75 0,-4-3-102 0,3 1-180 0,-3-4-42 15,2-1-464-15,-1 0-652 16</inkml:trace>
  <inkml:trace contextRef="#ctx0" brushRef="#br0" timeOffset="1119.67">30998 3934 3561 0,'2'-16'75'0,"-2"16"10"0,0 0-10 16,0 0-6-16,4-20-5 16,-4 20-6-16,0 0-5 0,0 0-14 0,3-14-36 0,-3 14-65 15,0 0-96-15,2-7-84 16,-2 7-166-16,0 0-556 0,0 0-406 0</inkml:trace>
  <inkml:trace contextRef="#ctx0" brushRef="#br0" timeOffset="1599.89">30826 4138 2836 0,'0'0'-61'0,"-8"13"39"0,8-13 15 16,0 0 14-16,-13 14 28 0,13-14 32 0,0 0 27 15,-14 4 16-15,14-4-3 0,0 0-2 0,0 0-6 0,0 0-7 16,0 0 0-16,0 0-9 15,0 0-8-15,0 0-7 0,0 0-9 0,0 0-6 16,0 0-6-16,0 0-4 16,0 0-1-16,0 0-2 0,0 0-4 0,0 0-1 0,0 0 0 15,0 0 0-15,0 0 2 16,0 0-4-16,0 0 2 0,20 26 5 0,-20-26 9 16,3 21 9-16,-3-21 0 15,-5 21-1-15,1-8 0 0,4-13 3 0,-12 25-3 0,0-14 0 16,-2 1 2-16,0 1-1 0,-6-1 0 0,-1 1 2 15,-3-2 3-15,0 3 2 16,-4-1-2-16,-2 0-3 0,-1 1-8 16,-1-3-5-16,0 2 4 0,-1-1-8 15,-1-1-8-15,-1 1-2 0,-1-3 0 0,2 3-2 0,3-4-1 16,1 1-2-16,0-4 1 16,3 3 17-16,-1-2-3 0,0 0-8 0,4-1-1 15,2 0-7-15,3 0 0 0,-2-3-3 0,4 1-4 0,1 0-4 16,-4-2-14-16,20-1-30 15,-27 3-18-15,14-6-38 0,13 3-43 0,-25-4-64 16,17 1-73-16,-4-3-84 16,4 0-180-16,0-1-107 0,-1-3 26 0,9 10-331 0,-15-26-357 15</inkml:trace>
  <inkml:trace contextRef="#ctx0" brushRef="#br0" timeOffset="1759.84">30175 3957 3121 0,'14'-6'61'15,"-14"6"-4"-15,13-5-10 0,-13 5 0 0,0 0-10 16,10-10-23-16,-10 10-45 16,0 0-83-16,5-8-92 0,-5 8-201 0,0 0-404 0,0 0-126 15</inkml:trace>
  <inkml:trace contextRef="#ctx0" brushRef="#br0" timeOffset="2594.75">29311 4601 2376 0,'0'0'43'15,"0"0"47"-15,-15 8 13 16,15-8 5-16,0 0 23 0,0 0 15 16,0 0 15-16,-13 5-1 0,13-5-12 0,0 0-14 15,0 0-13-15,0 0-7 0,0 0-3 0,0 0-4 16,-6-29-10-16,6 29-7 16,2-24-5-16,-2 24-6 0,2-34-12 0,0 14-6 0,0-2 2 15,0 1-13-15,1-4-3 0,-1 4-4 0,2 0-4 16,-2 2-5-16,2 0-4 15,1 2-5-15,1 2 0 0,0 2-4 0,-6 13-3 16,8-18-3-16,-8 18-2 0,12-10 1 16,-12 10-3-16,0 0 2 0,0 0-1 0,0 0-3 15,0 0 3-15,16 29-6 16,-16-29 6-16,0 21-4 0,0-21 2 0,-4 23 1 16,4-23 6-16,-10 24-6 0,4-12 1 0,-2-1 2 0,8-11-3 15,-16 19-4 1,5-10 3-16,11-9-1 0,-19 12-2 0,10-8-1 0,9-4-3 15,-20 2 2-15,20-2-3 16,0 0-2-16,-26 1 0 0,26-1-2 16,0 0 0-16,-21 3-4 0,21-3 0 0,0 0 4 15,-19 5 6-15,19-5-6 0,-15 12-2 0,9-4 2 16,6-8 0-16,-16 21 2 16,8-12 0-16,-2 3 6 0,2-1-6 0,-4 1-2 15,2-3 2-15,-2 2 4 0,-1-1-3 0,0-1-1 0,-2 1 5 16,-1-3-4-16,0 1 0 15,0-2 0-15,1-2 2 0,15-4 6 0,-33 5-10 16,20-5 3-16,13 0-1 0,-30 0 2 16,30 0 5-16,-28-5-3 0,15 1 4 0,13 4-1 15,-25-10 0-15,14 5 3 16,11 5-1-16,-14-13-2 0,14 13 1 0,-10-16-6 16,10 16 6-16,-1-15-5 0,1 15 2 0,0 0-1 0,0 0 0 15,0 0-2-15,11-29 4 16,-11 29-1-16,0 0 0 0,12-9 0 0,-12 9-4 15,0 0 0-15,0 0 3 16,0 0 1-16,0 0 2 0,0 0-2 0,0 0 0 16,0 0 2-16,0 0 1 0,24 24-4 15,-24-24 2-15,0 0-2 0,0 0 4 0,-19 36 1 16,12-24 6-16,-3 3 23 16,-3 0 3-16,-2 3 6 0,0 0-10 0,-4 2 3 0,0-1-5 15,-2 4-5-15,-1-2-3 0,-1 0 0 0,0 0-23 16,-1-1-2-16,2 2-7 15,-3-1-15-15,7-6-31 0,0 2-46 0,-2-3-66 0,4-3-92 16,-2-4-89-16,1-1-189 16,1 0-80-16,2-4-6 0,2 0-314 0,12-2-344 15</inkml:trace>
  <inkml:trace contextRef="#ctx0" brushRef="#br0" timeOffset="2779.79">28604 4286 2934 0,'0'0'83'0,"6"-13"21"0,-6 13-6 0,8-12 1 16,-8 12-2-16,0 0-5 0,9-16-16 16,-9 16-41-16,0 0-69 0,7-14-82 0,-3 10-107 15,-4 4-157-15,0 0-494 0,0 0-239 0</inkml:trace>
  <inkml:trace contextRef="#ctx0" brushRef="#br0" timeOffset="3049.8">28289 4625 2769 0,'-9'12'109'0,"9"-12"27"0,-9 9 11 15,9-9 17-15,0 0 7 16,0 0-15-16,0 0-7 0,0 0-12 0,0 0-18 15,0 0-17-15,0 0-8 0,0 0-8 16,0 0-6-16,0 0-6 0,0 0 9 16,0 0-2-16,0 0-3 0,0 0-7 15,0 0 20-15,0 0-12 0,0 0-1 0,0 0-20 16,21 20-1-16,-21-20-3 0,-12 22-4 16,3-10-26-16,-3 2-32 0,-1-1-37 0,-4 0-57 15,-2 0-60-15,0 0-69 0,-2-1-60 0,-1-2-110 16,3-3-140-16,-3 0-76 15,-2 0-267-15,3-2-253 0</inkml:trace>
  <inkml:trace contextRef="#ctx0" brushRef="#br0" timeOffset="3399.6">27818 4660 2735 0,'4'-15'39'0,"-4"15"23"0,0 0 7 15,5-18 18 1,-5 18 21-16,0 0 23 0,0 0 6 0,0 0-1 0,0 0-8 0,-3-18-7 15,3 18 1-15,0 0-3 16,0 0 0-16,0 0-7 0,0 0-4 0,0 0-8 16,0 0-9-16,-16-8-5 15,16 8-4-15,0 0-7 0,0 0-5 0,0 0-9 0,-12-16-5 16,12 16-4-16,0 0-9 16,-3-16 0-16,3 16-12 0,0 0-1 0,0 0-2 15,0 0-3-15,11-23 0 0,-11 23 4 0,0 0 27 16,14-4-3-16,-14 4 12 0,0 0 5 15,0 0-5-15,0 0-3 0,0 0-2 0,20 24-7 16,-20-24-3-16,0 0-4 16,-9 27-3-16,9-27-3 0,-20 21-7 0,7-10-3 15,-5 1-12-15,-1-3-27 0,-5 5-33 16,2-3-35-16,-6 0-40 0,-1-1-46 0,2-2-61 16,0-1-63-16,-4-3-99 0,1-1-169 0,1 0-76 15,2-1-409-15,-1-4-555 16</inkml:trace>
  <inkml:trace contextRef="#ctx0" brushRef="#br0" timeOffset="3570.08">27202 4317 3375 0,'14'-14'43'0,"4"3"7"0,-2 1 7 0,1-1 15 15,1 0 6-15,3-1-1 0,0 1-8 0,0-1-11 16,0 1-32-16,0-2-53 0,0 1-74 15,-1 1-78-15,-6-2-117 0,0 3-213 0,-4-2-346 16,-7 5-205-16</inkml:trace>
  <inkml:trace contextRef="#ctx0" brushRef="#br0" timeOffset="4250.01">27171 4161 2655 0,'-7'13'22'0,"7"-13"24"15,0 0 15-15,-4 23 29 16,4-23 12-16,0 23 11 0,0-23 0 0,2 28-6 16,0-10-12-16,0 1-7 15,0-1-9-15,0 6-13 0,-1 0-1 0,3 1-8 0,-2 1-6 16,1-1-6-16,-3 1-5 16,2 0-2-16,-2 1-6 0,2-5-3 0,-2 1-3 15,0-2-1-15,0 0-4 0,-2 0 0 0,0-2-4 16,2-2-1-16,-3 0-3 0,3-17-1 15,0 25-1-15,0-25-4 0,-6 15 0 16,6-15-4-16,0 0-6 0,0 0 6 16,0 0-1-16,0 0-1 0,0 0 0 0,0 0 4 15,0 0 0-15,0 0 1 0,0 0 1 16,0 0 10-16,25-41 4 0,-25 41-3 0,14-18 5 16,-2 11 4-16,-12 7-2 0,16-10 4 0,-16 10-1 15,20-4 0-15,-20 4-4 16,23 0 2-16,-23 0-9 0,18 4 1 0,-18-4-3 0,16 12 1 15,-16-12-5-15,8 13 2 16,-8-13-2-16,2 15 5 0,-2-15-2 0,0 0 2 16,-12 25-2-16,3-15 1 15,-5-2 0-15,3 1-3 0,-3-1 0 0,-2-3-2 0,1 1-1 16,-3-2 1-16,0-3 0 16,18-1-1-16,-34 3 0 0,19-3 2 0,15 0 0 15,-31-3 10-15,31 3 3 0,-25-1 4 0,25 1 3 16,-25-3 4-16,25 3 5 0,-21 0-3 15,21 0 13-15,-19 4 1 0,19-4-5 0,-23 10 2 16,9-3 12-16,3 1-18 16,-2 2 9-16,-3-3 6 0,3 3 5 0,-4 1 5 15,-2 0 0-15,-2 3 18 0,-8 1 12 16,0 2 1-16,-5-1 1 0,-4 1 3 0,-3 2 0 16,-3-2-1-16,-2 0-2 0,-3 0-9 0,-1-2-4 15,-4-3-7-15,3 1-4 16,-1-3-8-16,-2-2-1 0,5 1-6 0,6-5-6 0,3-2-6 15,4-2-9-15,1-2-2 16,7-1-5-16,-3 0-7 0,6-3-11 0,2-2-16 0,-2 3-27 16,8-4-40-16,1 1-45 15,1 0-52-15,0 0-77 0,7 3-85 0,-3-3-162 16,2 2-119-16,9 6-24 16,-14-7-618-16,14 7-1069 0</inkml:trace>
  <inkml:trace contextRef="#ctx0" brushRef="#br0" timeOffset="4450.08">26163 5393 4283 0,'0'0'172'0,"11"14"20"16,-11-14-22-16,0 0-27 0,8 11-20 0,-8-11-21 15,0 0-13-15,0 0-22 16,9 7-46-16,-9-7-55 0,0 0-73 0,0 0-97 0,0 0-99 15,0 0-209-15,0 0-116 16,0 0 40-16,0 0-318 0,0 0-296 0</inkml:trace>
  <inkml:trace contextRef="#ctx0" brushRef="#br0" timeOffset="17639.62">25391 4379 528 0,'-12'10'167'0,"5"-1"-20"0,7-9-17 16,-17 12-9-16,17-12-10 16,-10 8 7-16,10-8 17 0,0 0 3 0,0 0 0 15,-15 6 0-15,15-6-6 0,0 0-14 16,0 0-11-16,0 0-11 0,0 0-3 0,0 0-10 16,0 0 3-16,0 0-9 0,-13-29-1 0,13 29-5 15,0 0 0-15,0 0-3 16,0 0-1-16,3-19-4 0,-3 19-2 0,0 0-10 0,0 0-3 15,0 0 3-15,0 0 2 16,-7-19 8-16,7 19 6 0,0 0-1 0,0 0 4 16,0 0 3-16,0 0-5 15,0 0 3-15,0-19-7 0,0 19-8 0,0 0-8 0,0 0 2 16,0 0 1 0,0 0 6-16,0 0-7 0,0 0-1 0,0 0-1 0,0 0-9 15,0 0-4-15,-18 36-5 0,18-36 3 0,-7 15-7 0,7-15-5 16,-6 16 1-16,6-16-4 15,-7 11 1-15,7-11-2 0,-9 14-1 0,9-14-1 16,0 0 0-16,-9 11 2 16,9-11-3-16,0 0 0 0,-15 7-2 0,15-7-2 0,0 0 3 15,0 0-1-15,0 0-5 16,-28-5-3-16,28 5 3 0,0 0 0 0,0 0-1 16,-17-12-3-16,17 12 1 0,0 0-1 0,0 0-4 15,-15-7-1-15,15 7-6 0,0 0 3 16,0 0-1-16,0 0 0 0,0 0 2 0,0 0 2 15,-25 10 0-15,25-10-2 16,-8 11 0-16,8-11 3 0,-7 14 0 0,7-14 1 16,0 0-1-16,-13 14-2 15,13-14 5-15,-6 9-5 0,6-9 4 0,0 0-2 0,-10 14 4 16,10-14-1-16,0 0-2 16,-9 10 2-16,9-10 1 0,0 0 2 0,-13 8-3 15,13-8-2-15,0 0 3 0,-18 7-2 0,18-7 3 0,0 0-1 16,-16 2-1-16,16-2 0 15,0 0 3-15,0 0-1 0,-22 0 4 0,22 0-6 16,0 0 0-16,0 0 1 16,-25-9-1-16,25 9 2 0,-10-8-2 0,10 8-4 15,0 0 0-15,-17-10-2 0,17 10 2 16,0 0 0-16,-17-10-1 0,17 10-3 0,0 0 1 16,-21-1-1-16,21 1 8 0,0 0-5 0,-25 7-3 15,25-7 4-15,-22 11 0 0,12 0 2 16,-1-2 0-16,11-9-1 0,-19 19 1 0,9-10 0 15,2 3 0-15,-2-3 2 16,10-9-1-16,-12 19 1 0,12-19 0 0,-8 15 1 16,8-15 5-16,-5 14-2 0,5-14-2 15,0 0 0-15,0 0-2 0,0 0-1 0,12 26-3 16,-12-26 0-16,11 7-4 16,-11-7 3-16,14 7-1 0,-14-7 0 0,16 6 2 15,-16-6 0-15,13 5 2 0,-13-5 2 0,0 0 0 0,17 4 4 16,-17-4-3-16,0 0 0 15,0 0 3-15,17 2-1 0,-17-2-1 0,0 0-2 16,0 0 3-16,0 0-3 16,0 0-3-16,0 0 1 0,0 0-3 0,0 0 1 0,0 0-2 15,0 0 1-15,0 0 6 16,0 0-8-16,-43-21 4 0,43 21 5 0,0 0-4 16,-32 10 0-16,32-10 0 0,-22 9 0 0,8-5 2 0,4 3-2 15,10-7 3-15,-21 10-1 16,11-6 0-16,10-4 1 0,-18 7 2 0,18-7 1 15,-16 8 3-15,16-8 2 16,0 0-4-16,-19 8 1 0,19-8 0 0,0 0 1 0,-24-2-4 16,24 2 0-16,0 0-1 15,-24-4 0-15,24 4 1 0,0 0 3 0,-20-3 5 16,20 3-1-16,-20 0 4 16,20 0 10-16,-23 1 7 0,6 1 6 0,17-2 10 0,-35 6 29 15,16-4 8-15,-3 1 8 0,-3 3 7 0,-2 0-7 16,-1-3 6-16,-2 4 2 15,3-2 1-15,-3 1-5 0,0-3-8 0,2 2-11 16,-1-2-6-16,-1 1-8 0,5-2-6 16,0 0-6-16,4 0-9 0,-3-2-31 0,3-2-48 15,2 0-48-15,0-4-78 16,2-2-96-16,-2-1-95 0,2-4-229 0,4-2-69 16,5-5 12-16,-1-2-424 0,3-3-605 0</inkml:trace>
  <inkml:trace contextRef="#ctx0" brushRef="#br0" timeOffset="17789.91">24045 4241 3351 0,'0'0'124'15,"0"0"6"-15,-2-17-17 0,2 17-11 0,0 0-7 16,0 0 13-16,0 0 14 16,30-8-10-16,-30 8-9 0,28-4-13 0,-12 2-28 0,6-2-59 15,3-1-67-15,3 1-88 0,4-2-83 0,-1-2-104 16,5-1-195-16,0 1-424 15,-2-1-397-15</inkml:trace>
  <inkml:trace contextRef="#ctx0" brushRef="#br0" timeOffset="19449.74">23239 4646 2856 0,'0'0'-105'16,"0"0"27"-16,0 0 17 0,-23 4 17 0,23-4 23 15,0 0 39-15,0 0 29 16,0 0 30-16,0 0 24 0,0 0 15 0,0 0 13 0,0 0-3 16,0 0-3-16,0 0-4 0,0 0-9 0,0 0-13 15,0 0-12-15,0 0-8 16,0 0-8-16,0 0-8 0,0 0-7 0,0 0-7 15,0 0-1-15,0 0-8 0,14-45-5 16,-14 45-3-16,9-20-4 0,-5 9-2 0,-4 11-6 16,6-21-1-16,-6 21 3 15,9-17-10-15,-5 8-2 0,-4 9 1 0,9-13-5 16,-9 13 0-16,12-8-2 0,-12 8 1 16,0 0-2-16,24-3-5 0,-24 3 2 0,0 0-3 15,31 12 2-15,-18-6-2 0,0 0-1 0,-1 0 1 16,-12-6-2-16,26 10 3 15,-14-3 0-15,-12-7-1 0,20 7 4 0,-20-7 5 0,16 7-5 16,-16-7 1-16,15 5 0 16,-15-5-5-16,0 0 0 0,0 0 2 0,0 0 1 15,22-3-4-15,-22 3-1 16,0 0 0-16,0 0 0 0,0 0-3 0,0 0 7 0,0 0 5 16,0 0 8-16,0 0 3 0,0 0 2 0,-53 19 0 15,39-13 0-15,2 1-1 16,-2 1 2-16,0 0-1 0,0-1-1 0,-1 2 0 0,-2-2 1 15,2-1-1-15,1 1 1 16,-2-1-6-16,0-2 5 0,16-4-3 0,-26 9 2 16,13-7-3-16,13-2 4 15,-20 6-2-15,20-6-1 0,-22 0-3 0,22 0 0 16,-19 0 0-16,19 0-1 0,0 0 0 16,-23 0 0-16,23 0-2 0,0 0 0 0,-21 4-2 15,21-4 5-15,-20 4 5 0,20-4 3 0,-20 10 12 16,6-5-1-16,0 1 7 15,14-6 5-15,-30 11 10 0,13-5 5 0,1-1 28 0,-4 1 11 16,-3 2-10-16,0 0-20 16,-4-3 6-16,1 3 0 0,-2-2 5 0,1-1 1 15,-3 1 9-15,0-1 6 0,1-1 0 16,-3 0 0-16,2-2-9 0,-1 0-9 0,1-2-7 16,4 0-7-16,2 0-6 0,-2 0-6 0,3-2-3 15,1 0-8-15,2-2-13 16,-2 3-29-16,5-4-38 0,3 2-42 0,0-3-53 0,2 1-69 15,12 5-86-15,-10-12-93 16,6 5-188-16,4 7-69 0,0 0-473 0,0 0-730 16</inkml:trace>
  <inkml:trace contextRef="#ctx0" brushRef="#br0" timeOffset="19649.9">22695 4942 3605 0,'12'13'21'0,"-12"-13"8"15,9 9 0-15,-9-9-7 0,15 9 1 16,-15-9-5-16,21 1-1 0,-21-1-1 0,26-1-10 16,-26 1-34-16,29-4-57 0,-8 1-71 0,-2 1-74 0,0-3-155 15,4 1-499-15,-1-1-256 16</inkml:trace>
  <inkml:trace contextRef="#ctx0" brushRef="#br0" timeOffset="19899.96">23038 5136 2602 0,'0'0'-70'0,"0"0"5"16,0 0 1-16,0 0 0 0,19 15-2 0,-19-15-2 16,21-1-11-16,-21 1-27 0,31-4-50 0,-13 0-118 0,3 0-237 15,0 0 310-15</inkml:trace>
  <inkml:trace contextRef="#ctx0" brushRef="#br0" timeOffset="20590.06">22644 5366 1697 0,'0'0'261'0,"0"0"23"0,0 0-14 15,0 0-10-15,0 0-13 0,-15 8-20 0,15-8-17 16,0 0-26-16,0 0-19 15,0 0-30-15,0 0-34 0,0 0-52 0,0 0-65 0,0 0-75 16,0 0-86-16,-4 6-91 16,4-6-213-16,0 0-444 0,0 0-329 0</inkml:trace>
  <inkml:trace contextRef="#ctx0" brushRef="#br0" timeOffset="24149.96">21795 4521 2704 0,'13'-12'-71'0,"-13"12"24"0,0 0 23 16,0 0 28-16,0 0 29 15,0 0 41-15,0 0 31 0,0 0 28 0,0 0 20 0,0 0 6 16,0 0 8-16,0 0 5 16,0 0-2-16,-48 14-5 0,48-14 1 0,-22 10 28 15,9-7-20-15,1 4-10 0,12-7-16 0,-24 14-14 16,14-7-18-16,-1 3-11 0,11-10-4 15,-21 19-16-15,13-7-14 0,-1-1-21 0,0 3-5 16,3-1-7-16,-2 0-3 16,1 0-5-16,7-13-2 0,-14 27-3 0,7-16-2 15,-2 3-3-15,-1-1-1 0,0-1-8 16,-1 1-26-16,0-2-37 0,1-1-42 0,-5-2-52 16,2 1-66-16,2-1-59 0,-1-4-96 0,2-3-178 15,10-1-64-15,-20 0-395 0,20 0-482 16</inkml:trace>
  <inkml:trace contextRef="#ctx0" brushRef="#br0" timeOffset="24340.06">21774 4256 3516 0,'0'0'128'0,"6"-10"-15"0,-6 10-13 16,0 0-8-16,0 0-15 15,8-12-10-15,-8 12-31 0,0 0-61 0,0 0-93 16,7-7-86-16,-7 7-132 16,0 0-229-16,0 0-313 0,0 0-247 0</inkml:trace>
  <inkml:trace contextRef="#ctx0" brushRef="#br0" timeOffset="24566.05">21509 4332 2603 0,'0'0'-25'0,"-16"6"18"0,16-6 8 16,0 0 26-16,-9 9 47 15,9-9 33-15,0 0 22 0,0 0 5 0,-2 22-5 16,2-22-13-16,0 0-6 16,-3 22-12-16,3-22-7 0,-4 21-14 0,4-21-7 0,-6 22-10 15,0-8-5-15,0-2-17 0,0 1-37 0,-6-1-53 16,4-1-58-16,-5 2-59 15,3 1-54-15,-3-4-76 0,-4 3-619 0,3-4-321 16</inkml:trace>
  <inkml:trace contextRef="#ctx0" brushRef="#br0" timeOffset="25019.71">21175 4547 2711 0,'0'0'-47'0,"0"0"34"0,0 0 2 16,0 0 3-16,0 0 16 0,0 0 19 0,0 0 27 0,0 0 10 16,0 0 4-16,0 0-3 15,0 0-3-15,0 0-5 0,0 0 0 0,0 0 3 16,0 0 1-16,-43 27-8 16,43-27-3-16,-10 8-5 0,10-8-4 0,0 0-1 0,-17 7-5 15,17-7 5-15,0 0-9 0,0 0 0 0,0 0 3 16,0 0-3-16,0 0 0 15,-21-15 3-15,21 15 0 0,0 0 11 0,-2-27 11 16,2 27 14-16,-3-20 8 0,3 20 10 16,0-18 12-16,0 18 29 0,0 0-9 0,3-23-9 15,-3 23-17-15,0 0-12 16,0 0-1-16,-7-15 9 0,7 15-1 0,0 0-31 16,0 0 3-16,0 0-4 0,-38 24 3 0,26-16 1 0,-3 3 10 15,-4-1 1-15,-2 2 4 16,-3-1 3-16,3 1 0 0,-4-1 0 0,2-2 0 15,-5 1-6-15,0-1-4 0,-3 3-5 16,-1-2-7-16,2-5-6 0,-6 3-6 0,5-2-7 16,-3-4-5-16,0 0-11 15,0-2-20-15,0-2-29 0,0 2-43 0,0-4-38 16,2 0-47-16,1-2-61 0,3 4-70 16,-2-3-94-16,3-1-186 0,0 4-70 0,1-1 18 15,1 3-344-15,3 1-400 0</inkml:trace>
  <inkml:trace contextRef="#ctx0" brushRef="#br0" timeOffset="25229.66">20033 5133 2905 0,'0'0'-93'0,"8"18"24"16,-8-18 21-16,6 14 41 0,-6-14 29 0,14 4 19 15,-14-4 7-15,24-3 6 16,-24 3-5-16,33-7-10 0,-9-1 2 0,-1 0-6 15,3-2-7-15,2 0 0 16,0-6-4-16,7 1-14 0,-3-2-21 0,4-5-37 0,-1 2-48 16,-1-3-52-16,0-4-66 15,-2-1-115-15,1-4-380 0,-3 0 35 16</inkml:trace>
  <inkml:trace contextRef="#ctx0" brushRef="#br0" timeOffset="25479.98">21393 3541 2394 0,'0'0'144'0,"0"0"-30"0,0 0-20 16,0 0 3-16,0 0 18 0,0 0 21 0,0 0 9 0,0 0-4 15,0 0-6-15,-37 37-8 0,21-18-11 16,-5 7-4-16,-7 7-5 0,-14 13-4 0,-5 3-13 15,1 1-9-15,-3 1-9 16,1 0-11-16,1 1-16 0,3-1-29 0,-1 2-47 16,1-7-61-16,2 4-75 0,-1-4-75 15,7-8-149-15,4-8-222 0,-2-3-273 16,1-2-259-16</inkml:trace>
  <inkml:trace contextRef="#ctx0" brushRef="#br0" timeOffset="25789.81">20195 4425 2835 0,'-26'9'26'0,"26"-9"-1"0,0 0-5 0,-10 9 18 16,10-9 32-16,0 0 44 0,-17 10 27 0,17-10 9 15,-14 8-2-15,14-8-13 0,-20 8-12 16,20-8-3-16,-21 6-1 0,21-6-3 0,-21 4 1 15,21-4 23-15,-23 2-20 16,23-2-13-16,-22 4-15 0,22-4-12 0,-19 4-2 16,19-4-14-16,-19 11-8 0,11-4 2 15,-3 5-8-15,11-12-1 0,-12 23-14 0,5-10-15 16,2 1-34-16,3-1-38 16,-2 0-40-16,4 1-48 0,0-14-42 0,-2 28-52 0,4-17-50 15,-2 1-89-15,0-12-143 0,2 21-91 0,-2-11-237 16,2-1-186-16</inkml:trace>
  <inkml:trace contextRef="#ctx0" brushRef="#br0" timeOffset="25879.75">19947 4757 2509 0,'0'0'-31'0,"0"0"23"15,0 0-4-15,0 0-5 16,0 0-42-16,0 0-58 0,0 0-130 0,0 0-391 16,0 0 136-16</inkml:trace>
  <inkml:trace contextRef="#ctx0" brushRef="#br0" timeOffset="26779.94">19516 4263 2220 0,'-10'-7'180'16,"10"7"-15"-16,-14-15-25 0,14 15-7 0,-10-11-2 0,10 11 10 15,0 0-1-15,-7-16-8 0,7 16-18 0,0 0-10 16,0 0-16-16,0 0-7 15,0 0-9-15,13-27-9 0,-13 27-6 0,10-8-8 0,-10 8-5 16,0 0-5 0,22-5-3-16,-22 5-8 0,0 0 0 0,18-2-5 0,-18 2-5 15,0 0-1-15,0 0-2 16,24 11-1-16,-24-11-4 0,6 12-1 0,-6-12-2 0,0 17 1 16,0-17 5-16,-4 21-1 0,4-21 5 0,-13 26 5 15,7-14 0-15,-5-1-1 16,1 2-5-16,0-2 5 0,-2 0-4 0,0-1 0 15,-3-1 0-15,2-2-2 0,3 1-2 16,10-8 1-16,-23 12-3 0,14-9 4 0,9-3-4 16,-21 0 4-16,21 0 2 15,0 0 3-15,-24-11 1 0,24 11 3 0,-12-13 2 16,12 13 12-16,-11-15 8 0,11 15 3 16,-8-13 4-16,8 13-3 0,0 0-2 0,-11-14-5 15,11 14-8-15,0 0-2 0,-11-8 0 0,11 8-7 16,0 0 3-16,0 0-13 15,0 0 1-15,-24 27 4 0,14-15-4 0,4 0-2 0,0 4 4 16,0-1-5-16,-1 0 1 16,3 2 0-16,0 1-4 0,0-3-4 0,4 2-1 15,0-17-4-15,0 29-5 0,2-16-4 16,2 0-7-16,0 0-5 0,-4-13-5 16,11 18-2-16,-11-18-1 0,12 13 2 0,-12-13 2 0,14 8 1 15,-14-8 5-15,10 6 4 16,-10-6 5-16,0 0 2 0,0 0 8 0,0 0 4 0,0 0 5 15,0 0 3-15,0 0 2 16,0 0 0-16,0 0 0 0,0 0 6 0,0 0 0 16,-55-14 1-16,55 14 3 15,-28 2-5-15,28-2 2 0,-30 4 0 0,12-1-4 0,1-1-5 16,-5 2 3-16,4 0-1 16,-2-2-3-16,0 1-5 0,2 1 5 0,-1 1 0 15,3-2 1-15,-2 1-1 0,18-4-3 0,-27 7 8 0,14-3-8 16,13-4 1-16,-21 8 3 15,13-2-4-15,8-6-2 0,-18 11 3 0,18-11-3 16,-14 14 4-16,14-14 0 16,-8 16 3-16,4-6 8 0,4-10 9 0,-6 21-15 15,6-21 12-15,-2 23-3 0,2-23 2 16,2 32 8-16,0-16 8 0,2 3 2 0,-2-2 3 16,2 2 1-16,0 2 1 0,2 0 0 0,0 4-1 0,-2-1-3 15,3 1-1-15,-1 2-5 16,1-3 1-16,-1 1-1 0,0 3 1 0,1 0 0 15,-1-2-2-15,0 1-2 16,0-3-1-16,1 2 0 0,0-2-3 0,-3 1-2 0,4-5-3 16,-4-1-5-16,0-1-1 15,3-2-2-15,-3-1-3 0,1-2-4 0,-1 0-14 16,-4-13-21-16,4 19-32 16,-4-19-44-16,6 18-63 0,-6-18-98 0,0 0-114 0,2 4-221 15,-2-4-34-15,0 0 17 0,0 0-552 0,0 0-834 16</inkml:trace>
  <inkml:trace contextRef="#ctx0" brushRef="#br0" timeOffset="33979.81">3958 3863 856 0,'0'0'144'0,"0"0"-55"0,0 0-18 16,0 0-17-16,-11-22 14 0,11 22 18 0,0 0 23 15,-23 0 4-15,23 0 20 16,0 0 8-16,-30 4 9 0,30-4 8 0,-23 1 9 16,23-1 2-16,-21 6-7 0,21-6-6 15,-20 4-7-15,20-4-9 0,-16 4-13 0,16-4-16 16,-15 7-10-16,15-7-10 16,-13 8-12-16,13-8-5 0,-8 12-4 0,8-12-13 15,-9 11-4-15,9-11-3 0,0 0-7 0,-4 20-4 0,4-20-3 16,0 0-3-16,4 21-3 15,-4-21 1-15,11 18-1 0,-2-9-7 0,-1 1-3 16,5-1-2-16,-3 3 1 16,3-3-4-16,2 2-3 0,-3 1 1 0,1 0-4 0,2-1 0 15,-2 0 0-15,-3 1-4 16,1 0-1-16,0-1 3 0,-3 0-3 0,-8-11 4 16,12 22 5-16,-7-14 6 0,-5-8 6 0,0 22 1 0,0-22 3 15,-9 17 1-15,9-17 5 16,-14 15 4-16,1-7 6 0,2-1-3 0,11-7-1 15,-25 8-6-15,25-8-7 16,-22 4-6-16,10-3-19 0,12-1-34 0,0 0-46 16,-34-7-52-16,34 7-67 0,-17-9-71 15,11 1-125-15,0 0-190 0,6 8-356 0,-5-17-349 16</inkml:trace>
  <inkml:trace contextRef="#ctx0" brushRef="#br0" timeOffset="34180.01">4074 4081 2906 0,'0'0'2'0,"17"3"6"15,-17-3 22-15,19 0-20 16,-19 0 10-16,23 0 31 0,-23 0 18 0,26-2 8 16,-26 2-2-16,30-3-12 0,-13 1-4 0,1 0-9 0,0-2-16 15,0 0-20-15,0 0-36 16,-18 4-41-16,31-4-64 0,-16-2-71 0,-15 6-128 15,23-5-513-15,-19 2-176 16</inkml:trace>
  <inkml:trace contextRef="#ctx0" brushRef="#br0" timeOffset="34379.71">4201 3976 2640 0,'0'0'34'0,"0"0"-1"0,0 0-1 0,0 0 26 0,0 0 19 16,0 0 21-16,-10 26 24 15,10-26 6-15,4 19-6 0,-4-19-7 0,6 29-12 16,-4-13-11-16,3 0-8 16,-1 2-11-16,0-1-6 0,0 2-7 0,2-2-9 0,-1 2-14 15,2 0-26-15,-3-4-45 16,-2 3-57-16,2-3-63 0,0-1-72 0,-4-14-93 16,6 20-646-16,-4-12-405 0</inkml:trace>
  <inkml:trace contextRef="#ctx0" brushRef="#br0" timeOffset="35399.85">4868 3976 2856 0,'0'0'-111'0,"0"0"18"16,0 0 7-16,0 0 23 15,0 0 29-15,0 0 17 0,0 0 31 0,0 0 4 16,0 0 21-16,0 0 10 0,-57 6 14 16,57-6 10-16,-21 3 6 0,21-3 2 0,-25 2-5 15,25-2-7-15,-26 2-6 16,26-2-6-16,-23 2-6 0,23-2-5 0,-22 2-4 16,22-2-4-16,-16 0-3 0,16 0-2 0,0 0 1 0,-24 0-6 15,24 0-8 1,0 0-2-16,0 0-4 0,-16-6 7 0,16 6-13 0,0 0 0 15,-5-15-4-15,5 15-3 16,0 0-1-16,0 0 0 0,7-30 3 0,-7 30-8 0,10-25-2 16,-4 11 4-16,2-1 3 15,2 0-1-15,-2-1 4 0,2-2-2 0,1 0-4 16,2 2 2-16,0-2 2 16,-1 3 5-16,0 2-2 0,0 0 6 0,-2 1 3 0,-2 2 16 15,-8 10 0-15,18-19-5 0,-12 13 0 0,-6 6 6 16,0 0 24-16,0 0 15 15,0 0 10-15,0 0 3 0,25 25 2 0,-21-10-3 16,-2 5-8-16,-2-1-1 16,4 5-3-16,-4 3-12 0,3 0 0 0,-1-1-6 0,0 3-7 15,3-1-3-15,-1 3-7 16,0-3-15-16,2 1-26 0,0-3-48 0,3 2-71 16,0 2-84-16,-1-7-114 0,0 0-211 0,-1-2-106 0,-3-2-205 15,0 0-189-15</inkml:trace>
  <inkml:trace contextRef="#ctx0" brushRef="#br0" timeOffset="36019.61">3260 4688 2371 0,'0'0'-132'0,"-22"3"18"16,22-3 25-16,0 0 27 0,0 0 31 0,0 0 34 15,0 0 41-15,0 0 24 0,0 0 18 0,0 0-4 0,0 0-6 16,0 0-7-16,0 0-11 15,0 0 1-15,0 0 3 0,75-5-4 0,-55 4 2 16,10-2 8-16,2 2-1 16,9-1 2-16,0-2-7 0,9 0-1 0,8 2-9 0,1-3-9 15,7 2-5-15,25-2-6 16,2 2-20-16,-2 0-4 0,2 1-1 0,-2 0 1 16,-2 1 1-16,-10-1-1 0,-11 2 7 0,25-2 1 15,0 2-5-15,-2 2-1 16,0 0-2-16,0-2-1 0,-2 1 5 0,-13 1-4 0,-13-2 13 15,3 2 20-15,0-2 13 16,-2 2 18-16,-3-1 7 0,-11-1 1 0,-1 0 1 16,-3 0 2-16,-1 0-5 15,-9 0-10-15,0 0-6 0,-4 0-9 0,-5 0-24 0,-3-1-33 16,-3 1-49-16,-2 0-54 16,-2 1-86-16,-17-1-64 0,21 0-158 0,-21 0-514 15,0 0-335-15</inkml:trace>
  <inkml:trace contextRef="#ctx0" brushRef="#br0" timeOffset="36559.61">3793 5266 2751 0,'-11'-16'-52'0,"11"16"51"16,-8-13 7-16,8 13 8 15,-7-12 0-15,7 12 2 0,0 0-2 0,-14-11 8 16,14 11 8-16,0 0 8 16,-20-7 9-16,20 7 2 0,-18 2 2 0,18-2 1 0,-26 3-6 15,26-3-3-15,-29 8-3 16,13-3-1-16,2 1-8 0,1 1-8 0,-2 1 3 16,3 0-5-16,12-8-12 0,-21 17-5 0,12-7-9 15,2 1-3-15,7-11 1 0,-4 22-4 16,4-22-4-16,6 24 1 0,1-9 5 0,2 1-2 15,1 1 1-15,1-1 4 16,1 2-3-16,1 0 5 0,-2 0 0 16,1-1 3-16,-4-1 4 0,2-1 2 0,-2 0 7 15,-2 0 1-15,0-3 21 0,-1 3 17 0,-5-15 22 16,0 25 6-16,0-25 3 16,-9 21-4-16,3-10-3 0,-4-1-5 0,-4-3-5 15,14-7-8-15,-27 12-7 0,12-9-13 0,-2-1-39 0,17-2-45 16,-32-2-67-16,32 2-77 15,-29-9-60-15,16 3-182 0,1-4-467 0,1 1-287 16</inkml:trace>
  <inkml:trace contextRef="#ctx0" brushRef="#br0" timeOffset="36770.07">3731 5550 2718 0,'20'1'8'16,"-20"-1"2"-16,0 0-13 0,27 2-1 0,-27-2-4 16,23-2 5-16,-23 2 2 15,29-4-2-15,-13 1 0 0,0-1 7 0,4 2-11 0,-3-2-16 16,-1 1-23-16,4-1-21 16,-20 4-30-16,34-6-37 0,-20 3-75 0,-14 3-111 15,26-7-259-15,-18 6 224 0</inkml:trace>
  <inkml:trace contextRef="#ctx0" brushRef="#br0" timeOffset="36969.56">3937 5482 1796 0,'0'0'168'0,"-20"0"13"0,20 0-25 16,0 0-20-16,0 0-8 0,-14 13-1 0,14-13 0 16,0 0 6-16,-2 23 7 0,2-23-10 0,2 24-8 15,-2-24-11-15,4 28-16 16,-2-12-8-16,0 0-9 0,0 2-10 0,0-1-5 0,3 0-10 15,-5 0-18-15,2 1-26 16,0-1-50-16,0-2-57 0,-2-15-65 0,5 30-63 16,-5-18-92-16,4-2-617 15,-4-1-349-15</inkml:trace>
  <inkml:trace contextRef="#ctx0" brushRef="#br0" timeOffset="37509.64">4320 5532 2726 0,'0'0'-65'0,"0"0"37"15,0 0 4-15,0 0 8 16,0 0 7-16,0 0 9 0,0 0 7 0,0 0 26 16,0 0 9-16,-53-5 15 15,53 5 4-15,-31 1 6 0,9-1 7 0,1 0 4 0,-1 0-1 16,2 0 3-16,0-1-1 16,20 1 0-16,-40 0-3 0,23-2-7 0,17 2 0 15,-30-4 1-15,18 2-6 0,12 2-18 0,-19-9-14 16,19 9-15-16,-11-11-11 15,11 11-10-15,-2-17-11 0,2 17-6 0,0 0-8 0,15-37-10 16,-4 21-3-16,1 0 4 16,-2-2 4-16,2-1 0 0,2 0 2 15,-1 0 3-15,2 2 6 0,-2 0 14 16,1-1 5-16,4 3 8 0,-4 1 6 0,-1 3 12 16,-2 0 15-16,1 1 10 0,-1 3 12 0,-11 7 6 0,16-13 17 15,-16 13-1-15,0 0-3 16,24 4-4-16,-24-4 4 0,14 16-2 0,-7-3 1 0,0 5-5 15,-1 3-3-15,-2 2-1 16,0 2-7-16,3 1-5 0,-1-1-2 0,0 1-12 16,-2 3 1-16,3-3-4 15,-1 0-12-15,1 1-20 0,-1-3-41 0,-2 1-60 0,0-4-70 16,0-2-88-16,0-2-142 16,-2-2-198-16,2-3-372 0,-4-12-406 0</inkml:trace>
  <inkml:trace contextRef="#ctx0" brushRef="#br0" timeOffset="37709.8">4456 5770 2989 0,'14'8'46'0,"-14"-8"17"0,10 8-13 16,-10-8 0-16,11 7 23 0,-11-7 26 0,9 9 20 16,-9-9 7-16,8 12 0 0,-8-12-5 0,0 0-12 15,9 15-12-15,-9-15-10 16,6 10-10-16,-6-10-12 0,0 0-21 0,8 15-33 0,-8-15-52 15,0 0-62-15,7 12-79 16,-7-12-69-16,0 0-106 0,4 5-139 0,-4-5-393 16,0 0-266-16</inkml:trace>
  <inkml:trace contextRef="#ctx0" brushRef="#br0" timeOffset="38259.55">4749 5321 2568 0,'0'0'-53'16,"0"0"25"-16,0 0 8 15,0 0-12-15,-40-15 11 0,40 15 21 0,-6-11 35 0,6 11 18 16,0 0 5 0,-4-24-6-16,4 24-9 0,0 0-6 0,6-22-8 0,-6 22 2 15,9-14-9-15,-9 14-2 16,12-10-4-16,-12 10 0 0,15-7-2 0,-15 7 2 0,0 0 0 16,0 0 8-16,0 0 4 0,28 15 7 0,-28-15 5 15,4 23 1-15,-4-8 5 16,-2 5 12-16,2-20 15 0,-4 40 8 0,0-18 7 0,0 1 12 15,-4 0 16-15,4-1-2 16,0-2-2-16,0 2-15 0,2-3 1 0,0-1-15 16,0 0-1-16,2-2-8 15,0-16-10-15,4 31-16 0,0-18-25 0,4-2-37 0,4-3-56 16,-12-8-80-16,22 16-75 16,-9-15-117-16,2-1-197 0,0 0-386 0,-15 0-329 15</inkml:trace>
  <inkml:trace contextRef="#ctx0" brushRef="#br0" timeOffset="38469.9">5012 5315 2961 0,'0'-19'10'0,"0"19"1"0,0 0-7 0,0 0 5 0,0 0 0 16,0 0 13-16,0 0 11 0,0 0 13 0,19 48 2 15,-14-27 3-15,3 5 1 16,-2 1-6-16,0 7 0 0,0 0-4 0,2 5-6 0,-4-1-8 15,-2 0-6-15,-4 2-9 16,-2 1-38-16,-4-2-53 0,-2 7-65 0,-6-3-65 16,-12 17-116-16,3-19-508 15,-1-6-169-15</inkml:trace>
  <inkml:trace contextRef="#ctx0" brushRef="#br0" timeOffset="38919.78">3313 5386 2478 0,'0'0'-38'0,"-3"-17"0"0,3 17-8 16,0 0 1-16,0 0 16 15,0 0 15-15,-27 0 51 0,27 0 16 0,0 0 21 0,-23 32 36 16,16-15 12-16,0 3 7 16,3 8 7-16,0-2-3 0,2 5-1 0,2 1-6 15,2 1-12-15,0 4-12 16,4 4-11-16,3-3-10 0,4 5-6 0,2 2-6 0,1-3-8 16,6-2-13-16,3-3-21 0,3 2-35 0,2-5-60 15,14 10-72-15,-4-12-78 16,-7-9-141-16,6 0-600 0,-3-10-399 0</inkml:trace>
  <inkml:trace contextRef="#ctx0" brushRef="#br0" timeOffset="39349.64">5587 5201 2932 0,'0'0'-11'0,"0"0"18"0,-2-19-9 15,2 19-3-15,0 0-2 0,0 0 17 0,0 0 15 16,0 0 18-16,0 0 22 16,0 0 3-16,-31 46 9 0,24-24 11 0,-3 1 9 15,4 3-2-15,-3 0 1 0,3 2-4 0,2 1-8 0,2-1-9 16,0 3-5-16,2-1-8 15,4 1-4-15,0-1-7 0,2 3-12 0,5-3-20 16,-1-1-37-16,1-6-56 16,4-2-69-16,1-3-69 0,0-2-102 0,0-3-208 0,1-3-348 15,1-3-227-15</inkml:trace>
  <inkml:trace contextRef="#ctx0" brushRef="#br0" timeOffset="39649.68">5906 5376 2797 0,'0'0'20'16,"-14"-13"-18"-16,14 13-8 15,-10-12-3-15,10 12 5 0,-14-5-8 0,14 5 14 0,-20-4 11 16,20 4 14-16,0 0-1 16,-25 4 3-16,25-4-3 0,-15 7-5 0,15-7 3 15,-11 10 0-15,11-10 2 0,-6 13-6 0,6-13-2 0,0 0 3 16,6 26-7-16,-6-26 5 15,9 23-6-15,-3-10 0 0,3 1-4 0,-3 0 11 16,0-1 2-16,1 3 14 16,-3-1 3-16,0-2 16 0,0 2 15 0,-4-15 14 0,0 27-3 15,0-27-6-15,-6 27-9 16,0-14-8-16,-3-2-14 0,-3-2-39 0,1 1-49 16,-2-2-65-16,13-8-66 0,-23 11-83 0,14-9-201 0,-1-1-383 15,10-1-181 1</inkml:trace>
  <inkml:trace contextRef="#ctx0" brushRef="#br0" timeOffset="39829.91">5948 5521 2713 0,'21'-3'38'0,"1"0"-11"0,-2-1-22 0,1 3 2 15,3-3 0-15,-1 2-1 0,2-2 1 0,1 0-1 16,-1-1-10-16,1 0-21 15,-6 2-22-15,0-1-35 0,-1 0-40 0,0 0-52 16,-4-1-93-16,-1 2-395 0,-2-4 107 16</inkml:trace>
  <inkml:trace contextRef="#ctx0" brushRef="#br0" timeOffset="40019.69">6161 5370 2268 0,'0'0'158'16,"0"0"-19"-16,-23 8-15 0,23-8-7 0,-6 11 3 15,6-11 9-15,-4 21 6 16,2-7 1-16,2-14-7 0,0 30-12 0,0-11-13 16,0-1-11-16,2 1-8 0,0-1-11 15,0 4-9-15,0-3-11 0,2 1-18 0,-2 0-32 16,3-1-50-16,-3 0-56 16,0-2-70-16,2 2-62 0,0-6-105 0,0 1-621 0,1-1-396 15</inkml:trace>
  <inkml:trace contextRef="#ctx0" brushRef="#br0" timeOffset="43629.99">6686 5202 2901 0,'0'0'-39'16,"0"0"35"-16,0 0 25 0,0 0 26 0,0 0 22 0,0 0 16 15,0 0 8 1,-10-11 10-16,10 11 7 0,0 0-5 0,0 0-4 0,0 0-7 15,0 0-3-15,0 0-11 16,12-22-6-16,-12 22 5 0,0 0-12 0,12-12-4 0,-12 12-8 16,0 0-7-16,16-7-7 15,-16 7-6-15,0 0-6 0,0 0-4 0,0 0-4 16,0 0-1-16,26 19 8 16,-26-19 6-16,2 24 0 0,-4-7 1 0,0 2 5 0,-1 2 3 15,1 0 4-15,0 4 0 0,-3-2 2 0,1 0 8 16,0-2-6-16,0-2-1 15,2-2-5-15,-2 0-1 0,4-17-4 16,0 29 0-16,0-29-3 0,0 25 6 0,4-13-13 16,2-2-7-16,5 0-14 0,-11-10-20 0,23 13-33 15,-12-9-40-15,3-2-55 16,-14-2-58-16,36 0-56 0,-18-3-84 0,-2-1-140 0,3-4-124 16,-1 1-334-16,-6-3-349 0</inkml:trace>
  <inkml:trace contextRef="#ctx0" brushRef="#br0" timeOffset="43819.66">7047 5216 3213 0,'0'0'100'15,"4"-14"-10"-15,-4 14-5 0,0 0 11 0,0 0 1 16,0 0 8-16,0 0 3 16,10 39-5-16,-8-23-6 0,0 2-10 0,0 3-9 0,1 6-8 15,-1-3-11-15,-2 5-5 0,0-3-11 16,0 3-14-16,0-3-34 0,-5 3-59 15,1-1-69-15,-2-2-79 0,-2-1-100 0,-1-2-192 0,-6-2-478 16,-1-2-442-16</inkml:trace>
  <inkml:trace contextRef="#ctx0" brushRef="#br0" timeOffset="44619.79">5755 4717 2812 0,'0'0'-151'0,"0"0"38"16,0 0 31-16,0 0 33 0,0 0 31 0,0 0 39 0,0 0 37 16,0 0 35-16,0 0 16 15,0 0 15-15,0 0 6 0,0 0-3 0,0 0-1 16,0 0-3-16,0 0-3 16,30-19-8-16,-30 19 3 0,21 0-5 0,-21 0-3 0,27-2-4 15,-6 2-6-15,1-1 2 0,8 1-15 0,-1-3-8 16,3 2-7-16,8-4-7 15,-4 4-7-15,7-2-5 0,-1 2-14 0,-2-1-16 16,3 0-24-16,-8 0-28 0,-1 2-33 16,0-2-35-16,0 0-36 0,-3 2-42 0,1-2-32 15,0 2-36-15,-3 0-61 16,1-2-144-16,-4 2-431 0,-3 0-254 0</inkml:trace>
  <inkml:trace contextRef="#ctx0" brushRef="#br0" timeOffset="45449.54">7837 4679 2550 0,'-14'3'-101'0,"14"-3"28"0,0 0 16 0,0 0 11 15,0 0 26-15,0 0 32 16,0 0 24-16,0 0 25 0,0 0 9 0,0 0 10 15,-23-9 7-15,23 9 0 0,0 0-9 16,0 0-6-16,2-23 3 0,-2 23-8 0,0 0-2 16,7-25-14-16,-7 25-2 15,10-24-6-15,-6 11-3 0,4-1-8 0,-2-1-3 16,4 2-3-16,-2 0-3 16,0 1-6-16,3 0 0 0,-3 1-12 0,1 1 0 15,-9 10-1-15,17-15 4 0,-17 15-8 0,16-7 0 0,-16 7-1 16,18 1 4-16,-18-1-3 15,0 0 1-15,32 12 2 0,-22-5 1 0,3 2-3 0,-1-2 6 16,6 0-9-16,-4 1 2 16,1-1 2-16,0 2-2 0,0-4 1 0,-1-1 4 15,-14-4 2-15,28 5-2 16,-16-5 3-16,-12 0 12 0,0 0 11 0,32-7 16 0,-21 1 13 16,-11 6 9-16,19-13 8 0,-10 3-8 0,-9 10-5 15,12-16-7-15,-6 7-6 16,-6 9-22-16,12-17-26 0,-12 17-45 0,8-13-51 15,-8 13-68-15,10-11-60 0,-10 11-104 16,6-12-629-16,-6 12-385 0</inkml:trace>
  <inkml:trace contextRef="#ctx0" brushRef="#br0" timeOffset="45869.88">7809 4778 2781 0,'-13'13'-111'0,"13"-13"25"16,0 0 31-16,0 0 28 0,0 0 63 15,0 0 41-15,0 0 45 0,0 0 23 0,0 0 14 0,0 0-2 16,0 0-4-16,0 0-17 0,31 10-13 15,-31-10-9-15,28-2-10 0,-9 2-9 0,-19 0-8 16,44-2-12-16,-18 4-7 16,6-4-5-16,-1 2-23 0,1 0-26 0,0 0-47 15,-1-2-60-15,-1 2-68 0,0 2-63 16,-7-4-67-16,1 2-127 0,-8 0-506 0,0-2-324 16</inkml:trace>
  <inkml:trace contextRef="#ctx0" brushRef="#br0" timeOffset="57609.48">10245 3871 701 0,'0'0'473'0,"0"0"-134"0,0 0-104 0,8-14-54 0,-8 14-22 0,0 0-11 15,0 0-5-15,0 0 1 16,0 0 10-16,6-11 2 0,-6 11-3 0,0 0-7 15,0 0-10-15,0 0-9 0,0 0-9 16,0 0-9-16,0 0-5 0,0 0-9 0,0 0-2 16,0 0 0-16,0 0-8 15,0 0 8-15,0 0-10 0,0 0 1 0,0 0-7 0,0 0 8 16,3 46-3 0,-1-33 1-16,0 5 3 0,0 1-7 0,0 2-4 0,3 1 4 15,1 3-17-15,-2 2 2 0,2-1-11 0,2 0-1 16,2 8-11-16,-4-7-2 0,2-3-4 15,0 3-2-15,1-3-11 0,-3-1-17 0,3-2-34 16,-5-2-41-16,3-1-54 16,-3-3-69-16,0 0-60 0,0 0-70 0,-2-3-153 15,-2-1-158-15,0-11 47 0,0 0-246 16,-10 28-171-16</inkml:trace>
  <inkml:trace contextRef="#ctx0" brushRef="#br0" timeOffset="58069.76">9657 4618 2328 0,'0'0'-102'15,"0"0"35"-15,0 0 36 16,0 0 31-16,0 0 17 0,0 0 30 16,0 0 29-16,0 0 29 0,0 0 15 0,0 0 19 0,0 0-2 15,0 0 2-15,0 0-14 0,0 0-14 16,52 0-7-16,-52 0-5 0,39-6-2 0,-19 4-4 15,10 1 1-15,2-3 0 16,4 1 2-16,4-1-3 0,4 1 3 0,4-1 4 16,6 1-5-16,5-2 2 0,5 1-7 15,-1 1-1-15,24-1-9 0,-12 1-5 0,-12 0-6 16,1 0 14-16,1 1-7 16,-2 0-4-16,-1 2-11 0,-5-2-13 0,-7 0-7 15,-3 2-20-15,-1 0-13 0,-3 0-26 0,-6-2-33 0,-6 2-43 16,-6 0-47-16,-1 0-48 15,-1 2-50-15,-2 0-40 0,-8-2-82 0,2 2-162 16,-7 2-443-16,-8-4-410 16</inkml:trace>
  <inkml:trace contextRef="#ctx0" brushRef="#br0" timeOffset="59099.6">9897 5188 2800 0,'7'-19'-117'0,"-7"19"20"16,7-12 10-16,-7 12 19 0,0 0 22 15,6-17 29-15,-6 17 37 0,0 0 15 0,0 0 9 16,4-15 10-16,-4 15 0 16,0 0-5-16,0 0-2 0,0 0 2 0,0 0-8 0,0 0-1 15,0 0 7-15,0 0-10 16,-38 2-11-16,38-2 7 0,-22 11-5 16,10-3 2-16,12-8-9 0,-23 15-3 0,12-7 2 0,-2 1-2 0,3 1-7 15,10-10-5-15,-18 17-5 16,12-10-1-16,6-7-14 0,-10 16-5 0,10-16-14 15,-2 15-5-15,2-15-6 16,0 0-9-16,12 23-4 0,-3-14 9 0,2 1 6 0,1 0 7 16,1-1 10-16,2-2 3 15,0 5 13-15,1-1 12 0,2 1 3 0,-6-3 7 16,1 2-5-16,-2 3 9 16,-1-3 10-16,-2 0 8 0,-1 1 10 0,-7-12 1 0,4 23 2 15,-4-23 2-15,-13 26-4 0,5-18 0 0,-7 4-1 16,-2 0-3-16,1-5 5 15,-2 1-5-15,-1 0-3 0,0-3-12 0,0-3-26 0,-2 0-31 16,21-2-33-16,-36-2-49 16,21 0-42-16,0-3-82 0,1-3-107 0,2 0-391 15,6 1-7-15</inkml:trace>
  <inkml:trace contextRef="#ctx0" brushRef="#br0" timeOffset="59389.75">10128 5443 2257 0,'0'0'91'0,"26"0"7"16,-26 0-15-16,0 0-7 15,0 0-7-15,32-9 13 0,-20 4 15 0,-12 5 4 16,30-5 2-16,-15 1-9 16,1 0-8-16,2 2-16 0,-2-2-7 0,-16 4-10 0,32-5-16 15,-19 2-19-15,-13 3-34 16,26-3-34-16,-26 3-32 0,18-4-32 16,-18 4-48-16,14-2-60 0,-14 2-147 0,0 0-397 0,0 0-53 0</inkml:trace>
  <inkml:trace contextRef="#ctx0" brushRef="#br0" timeOffset="59569.93">10285 5328 2347 0,'-21'-5'44'0,"21"5"9"0,0 0-10 15,0 0 9-15,0 0 15 0,0 0 34 0,0 0 25 16,-23 15 12-16,23-15 10 16,-3 17-14-16,3-17-7 0,0 23-14 0,0-23-6 15,5 31-13-15,-1-16-11 0,-2 2-5 0,0-2-17 0,2 2-9 16,0 1-24-16,-1-3-39 15,1 0-59-15,0-2-64 0,1 3-75 0,-3-7-91 16,2 1-679-16,-4-10-436 16</inkml:trace>
  <inkml:trace contextRef="#ctx0" brushRef="#br0" timeOffset="59909.6">10586 5183 3023 0,'8'-10'-14'0,"-8"10"14"0,10-18 3 15,-3 10-3-15,-7 8 1 0,13-13-2 0,-13 13 13 16,17-9 14-16,-17 9 11 16,19-4 8-16,-19 4 9 0,21 0 3 0,-21 0 2 0,22 6 0 15,-22-6 6-15,16 13 9 0,-10-2 6 0,0 3 8 16,-6-14 6-16,5 30 2 15,-5-11 14-15,-2 0 7 0,-1 0 11 0,-3 0-1 0,0 5 1 16,2-8-1-16,-2 4-11 16,2-4-5-16,-2 0-13 0,2-1-8 0,0-2-7 15,4-13-5-15,-2 22-10 16,2-22-10-16,8 16-31 0,-8-16-32 0,16 14-38 16,-6-12-57-16,-10-2-74 0,28 7-86 0,-16-9-87 0,5 2-180 15,-1-1-87-15,-16 1-361 16,22-2-426-16</inkml:trace>
  <inkml:trace contextRef="#ctx0" brushRef="#br1" timeOffset="72049.94">31260 5850 2219 0,'0'0'-24'15,"6"-19"29"-15,-6 19 26 16,0 0 17-16,0 0 29 0,0 0 17 0,0 0 18 16,0 0 9-16,0 0 8 0,0 0 0 0,0 0 1 0,0 0-3 15,0 0-7-15,0 0 4 16,0 0-7-16,0 0 3 0,0 0 2 0,0 0-2 15,0 0-5-15,0 0-13 16,0 0-5-16,0 0-15 0,0 0-11 0,0 0-7 0,0 0-9 16,0 0-1-16,-23 40-9 15,23-40-3-15,-8 20-7 0,4-9-3 0,4-11-2 16,-9 23-4-16,5-14-1 16,4-9-6-16,-7 25 1 0,3-15-2 0,4-10-4 0,-6 19 1 15,6-19 0-15,-4 17-5 0,4-17 3 0,-4 15-1 16,4-15-2-16,0 0-2 15,-4 15 2-15,4-15 1 0,0 0-2 0,0 0-2 16,0 0-1-16,0 0-1 16,0 0-1-16,0 0 1 0,0 0 0 0,0 0 3 0,0 0 2 15,0 0 6-15,0 0-1 16,-26-29 7-16,26 29-2 0,0 0 0 0,-10-13-3 16,10 13-2-16,0 0-2 0,-16-7-3 0,16 7 3 0,0 0 5 15,-19-4-2-15,19 4 24 16,0 0-6-16,0 0 0 0,-30 11-3 0,30-11-4 15,-16 12 0-15,8-6-3 16,8-6 2-16,-18 17-8 0,10-6 4 0,-3 3-21 0,3 0 6 16,-2-2 5-1,1 4 11-15,-4 0 0 0,3 4 5 0,-1-1 3 0,-2 1 17 16,3 3-6-16,-3-2-4 16,0 3-2-16,-2-3-4 0,3-1-19 0,0 1-19 0,-2-2-26 15,2 0-53-15,-3 0-57 0,2-2-77 0,3 0-78 16,-3-2-145-16,3-3-180 15,-2-1-4-15,4 3-378 0,0-3-485 0</inkml:trace>
  <inkml:trace contextRef="#ctx0" brushRef="#br1" timeOffset="72229.72">30809 6614 3309 0,'0'0'121'0,"0"0"-2"15,0 0-19-15,0 0-22 0,0 0-14 16,0 0-3-16,0 0-16 0,0 0-24 0,0 0-47 16,0 0-71-16,11 4-76 15,-11-4-124-15,0 0-212 0,0 0-353 0,0 0-214 16</inkml:trace>
  <inkml:trace contextRef="#ctx0" brushRef="#br1" timeOffset="72659.89">30604 6111 2527 0,'2'-22'-48'0,"-2"22"33"0,2-21 26 16,-2 21 29-16,3-18 23 0,-3 18 26 0,2-15 25 15,-2 15 14-15,0 0 1 16,4-19-3-16,-4 19-7 0,0 0-8 0,0 0-6 15,2-17-10-15,-2 17-5 0,0 0-5 16,0 0-10-16,0 0-10 0,0 0-7 0,0 0-7 16,0 0-4-16,0 0-4 15,0 0-7-15,0 0-4 0,0 0-3 0,0 0-4 16,29 30 0-16,-29-30-5 0,7 20-2 16,-5-9-1-16,-2-11 0 0,3 22 2 0,-3-22 8 15,-3 20 4-15,3-20 6 0,-7 19 7 0,7-19 4 16,-12 16 6-16,4-9 3 15,8-7 6-15,-22 13 29 0,22-13 3 0,-19 10 8 0,19-10-1 16,-16 6-1-16,16-6-3 16,-18 1-27-16,18-1-4 0,0 0-13 0,0 0-8 15,-18-17-6-15,18 17-18 16,-5-19-21-16,5 19-20 0,5-25-27 0,-1 12-33 0,0 0-42 16,0 0-61-16,2 2-79 0,-2-5-85 0,4 4-164 15,-4 1-99-15,-4 11-3 16,0 0-249-16,2-25-214 0</inkml:trace>
  <inkml:trace contextRef="#ctx0" brushRef="#br1" timeOffset="73669.53">28943 6146 2602 0,'0'0'-25'0,"-6"-19"35"15,6 19 21-15,0 0 24 0,0 0 23 0,0 0 17 16,0 0 17-16,0 0 12 15,0 0 11-15,0 0 8 0,0 0 2 0,0 0-1 16,0 0-5-16,0 0-2 0,0 0 28 16,10 61-5-16,-10-46-9 0,2 2-38 0,0-2-11 15,-2 4-8-15,1-2-16 16,2 3-4-16,-1-1-11 0,0 0-12 0,0 0-29 16,0 0-27-16,3 0-44 0,-3-2-53 0,2-2-68 0,0 1-63 15,1-5-62-15,-3 0-143 16,-2-11-149-16,4 16-354 0,-4-16-359 0</inkml:trace>
  <inkml:trace contextRef="#ctx0" brushRef="#br1" timeOffset="74069.44">28896 6161 2765 0,'0'0'-89'0,"-7"-21"34"16,7 21 11-16,-2-17 17 15,2 17 28-15,0 0 19 0,0 0 21 0,0-23 26 16,0 23 0-16,0 0 1 0,7-17-6 16,-7 17-3-16,11-9-5 0,-11 9 0 0,18-7 6 15,-18 7-1-15,22-10 1 16,-10 9-4-16,-12 1 2 0,32-6 1 0,-13 5-3 16,3-1-7-16,-2 2 1 0,4 2-2 15,-1-1-5-15,5 2-4 0,1 0-1 0,-1 1 1 16,-3 4-6-16,0-1 0 0,-1 5-4 0,-5 0 1 15,0 0-3-15,-2 2 13 16,-5 1-2-16,0 1 1 0,-6 1 6 0,0-1 0 0,-2 0 6 16,-2 3 5-16,-2-2 6 15,-4 2 5-15,0-2-6 0,-4 2 5 0,-4 0-1 16,0 1-6-16,-1-5-3 16,-2 2-5-16,-2 0-4 0,1-2-5 0,-4-1-3 0,4-3-8 15,-4 0-13-15,3-1-20 0,1-1-22 0,0 0-37 16,2-4-33-16,2 1-43 15,12-6-48-15,-24 7-49 0,16-5-57 0,8-2-125 0,-17 0-129 16,17 0-338-16,0 0-254 16</inkml:trace>
  <inkml:trace contextRef="#ctx0" brushRef="#br1" timeOffset="74539.64">29692 5961 2568 0,'6'-10'-75'0,"-6"10"41"15,0 0 18-15,0 0 16 0,0 0 35 0,0 0 11 16,0 0 23-16,0 0 24 0,0 0 18 16,0 0 6-16,-48 14-1 0,48-14-4 0,-24 15-4 15,12-6 6-15,-1 3 0 16,-2 1 5-16,2 5 4 0,-1-3-4 0,-2 2 22 16,2 2-8-16,-1 2-10 0,2-2-12 15,3 4-10-15,-1-2-6 0,1 0-11 0,3 0-3 16,0 1-16-16,1-4-2 0,4 1 10 0,4 0-28 15,0-2 1-15,0 0 0 16,5-1-3-16,0-2 1 0,1 0-8 0,2-5 4 0,3 3-8 16,0-5 1-16,2-1-5 15,1 1-2-15,2-2-6 0,-2-3 2 0,1-1-13 16,-17-1-18-16,34 0-22 0,-18 0-22 16,-2-1-31-16,3-1-47 0,-17 2-71 0,32-8-63 15,-20 4-90-15,1-2-150 0,-2-1-102 0,-3 1-338 16,-4-1-369-16</inkml:trace>
  <inkml:trace contextRef="#ctx0" brushRef="#br1" timeOffset="74969.35">28196 6557 2813 0,'0'0'-62'0,"0"0"25"0,0 0-10 16,0 0 6-16,0 0 14 16,0 0-1-16,0 0 25 0,0 0 10 0,0 0 20 15,0 0-2-15,-28 22-1 0,28-22-2 16,-13 7 1-16,13-7 11 0,-13 7 19 0,13-7 23 16,0 0 23-16,-21 6 15 0,21-6 7 15,0 0-3-15,-19-2-10 0,19 2-11 16,0 0-13-16,-15-15-12 0,15 15-9 0,-4-17-15 0,4 17-12 15,-2-23-16-15,2 23-18 16,2-23-22-16,-2 23-34 0,6-20-40 0,-6 20-49 16,7-16-57-16,-3 7-106 15,-4 9-611-15,7-10-312 0</inkml:trace>
  <inkml:trace contextRef="#ctx0" brushRef="#br1" timeOffset="75139.64">28135 6805 2794 0,'-4'26'29'0,"4"-26"26"0,-2 16-14 0,2-16-5 0,-4 13-1 15,4-13-6-15,0 0-17 16,0 0-29-16,-2 19-38 0,0-12-62 0,2-7-61 16,0 0-135-16,0 0-421 0,0 0-5 0</inkml:trace>
  <inkml:trace contextRef="#ctx0" brushRef="#br1" timeOffset="75719.77">27849 6579 2268 0,'0'0'53'0,"0"0"13"0,0 0 14 0,0 0 10 15,-16-2 2-15,16 2 2 0,0 0 1 0,0 0-1 0,0 0 1 16,-13 26 2-16,13-26-19 15,-4 14-9-15,4-14-4 0,-7 17-1 0,7-17-4 16,-5 13 1-16,5-13 2 16,-8 14-3-16,8-14-1 0,-10 11 0 0,10-11-1 0,0 0-5 15,-15 9-3-15,15-9-3 16,0 0 1-16,-18 0-1 0,18 0-3 0,0 0-8 16,0 0 6-16,0 0-3 0,-28-12 6 15,28 12 11-15,0 0 13 0,-10-8-4 0,10 8 8 16,0 0-2-16,0 0-9 0,-16-7-10 0,16 7-3 15,0 0-4-15,0 0 5 16,0 0-8-16,-22 13-1 0,22-13-3 0,-13 12-6 0,13-12 1 16,-15 16-6-16,4-7-3 15,2 1 3-15,9-10-8 0,-16 15 3 0,7-7-9 16,9-8 6-16,-17 13 0 16,17-13-1-16,-12 7-3 0,12-7-7 0,-15 6-7 0,15-6-9 15,0 0-7-15,0 0 2 0,0 0-1 0,0 0-1 16,-23-17 1-16,23 17 1 15,0 0 2-15,-6-15 7 0,6 15 0 0,0 0 7 16,0 0 7-16,-3-20 5 0,3 20-1 16,0 0 1-16,0 0 6 0,-2-16-15 15,2 16-6-15,0 0-4 0,0 0-1 16,0 0-3-16,0 0 2 0,0 0 3 0,0 0 1 16,0 0-4-16,0 0 5 0,0 0 2 0,0 0-3 15,0 0 1-15,0 0-7 0,0 0 6 16,0 0-5-16,0 0-3 0,0 0-10 0,0 0-16 15,0 0-18-15,0 0-20 16,0 0-26-16,0 0-41 0,0 0-46 0,0 0-45 0,0 0-60 16,0 0-110-16,0 0-136 15,0 0-397-15,0 0-346 0</inkml:trace>
  <inkml:trace contextRef="#ctx0" brushRef="#br1" timeOffset="76099.47">27551 7110 2934 0,'0'0'137'0,"0"0"45"0,0 19-9 0,0-19-21 16,0 0-18-16,0 0-21 15,17 9-18-15,-17-9-23 0,21 3-33 0,-21-3-36 16,27-3-48-16,-27 3-59 0,33-3-46 16,-15 2-59-16,2-2-53 0,-3-1-118 15,2 0-500-15,-5-1-246 0</inkml:trace>
  <inkml:trace contextRef="#ctx0" brushRef="#br1" timeOffset="76999.38">27846 6618 2533 0,'0'0'-105'0,"0"0"35"16,0 0 33-16,3-21 34 0,-3 21 20 0,0 0 27 16,0 0 17-16,0 0 16 0,0 0 24 0,8-13 16 15,-8 13 17-15,0 0 6 16,0 0-2-16,0 0-5 0,0 0-7 0,0 0-10 0,0 0 1 15,0 0-6-15,0 0-1 16,0 0-9-16,0 0-5 0,-17 44-6 0,17-44-8 16,-11 11-7-16,11-11-9 0,-13 10-2 15,13-10-10-15,-14 10-7 0,14-10-4 0,-18 5-13 16,18-5-9-16,-18 3-12 16,18-3-5-16,0 0-4 0,-31 0 0 0,31 0-6 15,-20-8 4-15,20 8-5 0,-23-8 6 0,23 8 2 0,-15-13 4 16,5 7 1-16,10 6 10 15,-15-18 4-15,15 18 11 0,-9-15 10 0,9 15-1 16,-7-15-4-16,7 15 3 16,-5-14-4-16,5 14 10 0,0 0-2 0,0 0 5 15,-2-20 3-15,2 20 4 0,0 0 7 16,0 0-21-16,0 0 2 0,0 0 1 0,0 0-3 16,0 0 0-16,0 0-9 0,0 0-3 15,0 0 2-15,0 0-5 0,-5 63-1 0,1-48-4 16,0 4-1-16,-4 3-4 0,0 0 2 0,-1 1-2 15,2 0-5-15,-4-1 1 16,0 4-1-16,-2 0-8 0,-1 1-13 0,-1-2-18 0,0-1-24 16,0-1-31-16,-1-4-35 15,3 0-45-15,-1 1-64 0,3-4-50 0,2-1-115 16,0-3-164-16,2-3-61 16,1-1-333-16,6-8-380 0</inkml:trace>
  <inkml:trace contextRef="#ctx0" brushRef="#br1" timeOffset="77419.56">27267 6741 2814 0,'0'0'-71'16,"0"0"20"-16,0 0 7 0,0 0 5 0,0 0-1 15,0 0 1-15,-29 13 15 0,29-13 2 0,-11 9 7 16,11-9 4-16,-15 7 11 0,15-7 8 15,-16 7 1-15,16-7 9 0,-16 5 25 0,16-5 23 16,-20 3 14-16,20-3 22 16,0 0 19-16,-25-3 11 0,25 3 7 0,-17-8 2 15,17 8-2-15,-17-11-7 0,17 11-12 16,-13-19-10-16,8 8-14 0,5 11-7 0,-7-23-15 16,5 9-13-16,2 14-22 0,2-27-34 15,1 12-49-15,1-4-81 0,1 2-92 16,2 1-171-16,-1-6-190 0,-1-1-286 0,-1 7-224 0</inkml:trace>
  <inkml:trace contextRef="#ctx0" brushRef="#br1" timeOffset="77583.38">27158 6323 2780 0,'0'0'165'15,"0"0"-5"-15,0 0-35 0,6-19-34 0,-6 19-17 0,0 0-10 16,11-15-3-1,-11 15-10-15,9-10-20 0,-9 10-48 0,12-11-76 0,-6 6-74 16,-6 5-120-16,14-13-633 16,-7 8-320-16</inkml:trace>
  <inkml:trace contextRef="#ctx0" brushRef="#br1" timeOffset="77729.72">27139 6189 2905 0,'-25'0'149'0,"25"0"27"0,0 0-22 0,0 0-21 0,0 0-15 15,-19 4-13-15,19-4-12 16,0 0-19-16,0 0-35 0,-7 13-50 0,7-13-67 16,0 0-81-16,0 25-75 0,0-25-173 15,-3 22-518-15,-1-8-329 0</inkml:trace>
  <inkml:trace contextRef="#ctx0" brushRef="#br1" timeOffset="78049.39">26852 6782 2667 0,'0'0'-95'0,"0"0"50"0,-4 14 15 0,4-14 20 0,0 0 47 15,0 0 44-15,0 0 31 16,0 0 24-16,-10 15 14 0,10-15 7 0,0 0-1 16,-20 9-9-16,20-9-5 0,-20 11-7 15,5-7-7-15,-2 5-7 0,-5-2 0 0,2 2-1 16,-5 1 3-16,0 1 17 0,-4 1 2 0,-2 1-27 15,-1 0 0-15,-3 1 3 16,-1-3-6-16,2 2-2 0,-5-2-13 0,-1-2-3 0,-2 2-8 16,-2-3-5-16,4-2-10 15,0-2-6-15,2 1-7 0,4-5-8 0,2 0-5 16,1-1-15-16,2-6-22 0,3 0-27 0,0-1-27 16,4 1-28-16,1-1-34 0,2-2-51 15,0 3-74-15,7-1-60 0,-1 3-122 0,5-1-177 16,8 6-23-16,-11-4-380 15,11 4-468-15</inkml:trace>
  <inkml:trace contextRef="#ctx0" brushRef="#br1" timeOffset="78229.63">26113 7193 3380 0,'5'13'162'0,"-5"-13"2"16,0 0-5-16,0 0-11 0,-3 18-9 0,3-18-14 15,0 0-13-15,0 0-12 16,0 0-8-16,0 0-41 0,-2 22-44 0,2-22-44 0,0 0-63 16,0 0-77-16,5 5-74 15,-5-5-142-15,0 0-176 0,0 0-370 0,0 0-356 16</inkml:trace>
  <inkml:trace contextRef="#ctx0" brushRef="#br1" timeOffset="78399.45">25787 6589 3198 0,'0'0'100'0,"2"-20"-23"16,-2 20-21-16,14-13-11 0,-3 5-9 0,3 1-11 0,1 1-33 16,2-2-42-16,2 2-54 0,0 0-70 15,5 1-98-15,-2-3-619 0,-3 2-269 16</inkml:trace>
  <inkml:trace contextRef="#ctx0" brushRef="#br1" timeOffset="78919.92">25661 6531 2720 0,'-11'11'-37'16,"11"-11"21"-16,-10 14-5 16,10-14 15-16,-12 14 21 0,12-14 31 15,-11 17 25-15,4-7 10 0,-2 2-3 16,2-3 0-16,-1 5-1 0,1-3-5 0,-5 2 4 0,4 3 3 16,-2-1 12-16,1 2 2 0,0 2-5 0,1 0-11 15,1 2-12-15,-3 1-9 16,6-6-11-16,-3 3-24 0,3-1-26 0,0-2-21 0,1 0-21 15,3-16-16-15,-2 25-22 16,2-25-9-16,5 19-23 0,-5-19-4 0,4 15 3 16,-4-15 7-16,11 9 11 15,-11-9 1-15,0 0 16 0,16 3 10 0,-16-3 18 0,0 0 40 16,0 0 42-16,0 0 46 16,0 0 49-16,0 0 14 0,17-19 12 0,-17 19 12 15,0 0-4-15,0 0-8 0,0 0-7 0,0 0-16 0,0 0-11 16,0 0-9-1,-55-8-3-15,55 8-4 0,-22 4-3 0,22-4-5 0,-24 4-5 16,24-4 0-16,-20 3-1 16,20-3-21-16,-17 0-4 0,17 0 4 0,0 0-1 0,-28-7-6 15,28 7-5 1,-14-16-10-16,8 5-10 0,6 11-9 0,-6-28-8 0,4 9-12 16,2-1-22-16,-2-1-21 0,2-2-31 0,0 0-41 15,2-3-62-15,0 5-66 0,-2 0-67 16,2 1-158-16,-2 2-121 0,0 2-368 0,0 5-384 15</inkml:trace>
  <inkml:trace contextRef="#ctx0" brushRef="#br1" timeOffset="79109.42">25394 7032 3065 0,'-3'21'88'0,"3"-21"8"0,0 0-12 0,-4 21-15 16,4-21-20-16,0 0-17 16,-2 18-31-16,2-18-39 0,0 0-57 15,0 13-58-15,0-13-69 0,0 0-139 16,0 0-445-16,-8 5-125 0</inkml:trace>
  <inkml:trace contextRef="#ctx0" brushRef="#br1" timeOffset="79449.47">25129 6912 2444 0,'0'0'55'0,"0"0"46"16,0 0 9-16,-12-8 10 15,12 8 18-15,0 0 6 0,0 0 11 0,-20 25-10 0,14-11-8 16,0-1-14-16,-1 0-13 16,2 2-13-16,-4 0-10 0,2 1-10 0,-2 0-9 15,1-4-2-15,0 2-1 0,0-3 2 0,8-11-8 16,-18 19-3-16,12-13-11 0,6-6-6 15,-17 6-5-15,17-6-6 0,0 0-3 0,-28-6 2 16,28 6 6-16,-14-14 7 16,14 14 10-16,-18-11 6 0,18 11 15 0,-12-11 9 15,12 11 1-15,-10-6-24 0,10 6-3 16,0 0 13-16,0 0-8 0,-33 6 4 0,33-6-9 16,-22 15-4-16,8-5-5 0,2 0-4 0,-5 3-9 15,0 0-10-15,0 0-24 0,-2 2-27 16,0-1-40-16,-1 0-46 0,-4 2-57 0,5 0-81 15,-5-1-76-15,6-2-177 16,-6 0-93-16,3-2 20 0,2 1-311 0,-2-2-266 16</inkml:trace>
  <inkml:trace contextRef="#ctx0" brushRef="#br1" timeOffset="79669.62">24767 6613 3047 0,'13'-17'318'0,"-13"17"28"15,0 0-37-15,0 0-40 0,8-10-34 16,-8 10-26-16,0 0-24 0,0 0-23 0,0 0-19 0,11-9-30 16,-11 9-50-16,0 0-64 0,0 0-71 0,9-4-87 15,-9 4-102-15,0 0-133 16,0 0-208-16,0 0-11 0,0 0-374 0,0 0-445 0</inkml:trace>
  <inkml:trace contextRef="#ctx0" brushRef="#br1" timeOffset="82039.46">3543 7273 1148 0,'4'-19'382'16,"-4"19"-71"-16,0 0-61 0,4-13-53 0,-4 13-33 0,0 0-32 16,0 0-27-16,7-17-16 15,-7 17 5-15,0 0-1 0,4-15 6 0,-4 15 1 16,0 0 4-16,4-13-2 16,-4 13-5-16,0 0-1 0,0 0 0 0,0 0-6 0,-2-22-11 15,2 22-9-15,0 0-11 0,0 0-3 0,-15-14-7 16,15 14-5-16,-12-9-5 15,12 9-5-15,-18-6-5 0,18 6 1 0,-22-7-9 16,22 7 1-16,-26-1-1 16,26 1-1-16,-27-2-1 0,27 2 2 0,-28 0 4 15,11 3-2-15,0 0 2 0,0 1-3 16,1 0 0-16,16-4-3 0,-32 11-3 0,16-6 0 16,0 4-4-16,-3 0-1 0,4 0 1 0,-2 5-2 0,0-2-1 15,0 4 0-15,2 0-3 16,1 1-3-16,-2 3 3 0,4 1-18 0,0 0 2 15,-2 0 2-15,4 3-4 16,2 2 0-16,1-3-7 0,1 3-8 0,-1-1-2 16,3 2 0-16,4 0 3 0,2-2 4 15,2-1 0-15,3-1 0 0,2-1 0 0,1 1 2 16,2 1 1-16,4-6 0 16,-2 1 0-16,5 0 0 0,-2-3 2 0,4 1 2 0,-1-4 3 15,0-1 3-15,2-2-1 0,-1 0 6 0,3-3-2 16,-4 1-8-16,0-5-5 15,1 1-4-15,-2-1-5 0,0-3-1 0,-3 3-2 16,-16-3 2-16,32-4 3 0,-17 2-3 16,0-5 6-16,-15 7 0 0,25-10 3 0,-13 2 0 15,-2 1 3-15,-10 7 0 16,12-24 4-16,-8 11 6 0,1-1 10 0,-5 14 5 16,-3-26 6-16,3 26 14 0,-4-29-5 15,-2 16 14-15,0-1 6 0,6 14 11 0,-18-22 7 16,10 13 7-16,0-2-1 0,-3 3-4 0,11 8 0 15,-14-11-4-15,14 11 1 16,-13-12-2-16,13 12 3 0,-11-10-17 0,11 10-4 0,0 0-1 16,-8-12 0-16,8 12-4 15,0 0-4-15,0 0 0 0,0 0-2 0,0 0 3 16,38-5-13-16,-38 5-13 16,31-3-31-16,-13 1-40 0,-2 1-58 0,2-3-69 0,-2 1-62 15,1-2-104-15,1 4-157 0,-6-4-90 0,-2 2-247 16,-10 3-195-16</inkml:trace>
  <inkml:trace contextRef="#ctx0" brushRef="#br1" timeOffset="82299.7">3808 7396 2521 0,'6'-15'-16'0,"-6"15"35"15,0 0 16-15,0 0 12 16,0 0 14-16,0 0 14 0,0 0 9 0,0 0 14 0,0 0 13 16,-38 30 11-16,31-18-3 15,-1 0-3-15,2 2 1 0,0 1-12 0,-2 2-6 16,4 3-8-16,0-3-8 0,2 1-9 0,0 1-6 0,2 3-14 16,2-3-14-16,0 0-25 15,2 1-33-15,4 0-33 0,2-3-38 0,0 1-51 16,3-2-48-16,-2-4-49 15,1-1-105-15,-1-2-586 0,1-2-339 0</inkml:trace>
  <inkml:trace contextRef="#ctx0" brushRef="#br1" timeOffset="82609.38">3990 7503 2862 0,'0'0'-10'0,"-5"-16"9"0,5 16-1 0,0 0 9 15,-12-17 23-15,12 17 30 16,-11-6 21-16,11 6 2 0,0 0 0 0,0 0-5 0,-17-3-8 16,17 3-3-16,0 0-4 15,0 0-6-15,0 0-6 0,0 0-3 0,0 0-7 16,6 44-3-16,-6-44-4 0,20 26-5 0,-12-12-1 0,5 2-4 16,-3 2 7-1,3 2 6-15,-4-1 8 0,-1-1 9 0,0-1 6 0,-4 0 7 16,-2 0-2-16,0 1-1 15,-2-18-4-15,-2 28-5 0,-2-15-5 0,-2 1-14 0,-2-3-20 16,8-11-25-16,-17 17-52 16,6-10-57-16,11-7-68 0,-17 8-62 0,17-8-123 15,-18-4-168-15,18 4-352 16,-14-11-269-16</inkml:trace>
  <inkml:trace contextRef="#ctx0" brushRef="#br1" timeOffset="82819.81">4167 7415 2793 0,'0'0'49'0,"15"-6"3"16,-15 6-8-16,0 0-6 15,21 2 5-15,-21-2 9 0,15 11 20 0,-15-11 16 16,15 16 14-16,-8-5 1 16,-1 3 8-16,2 2-4 0,-2 4-6 0,3-1-10 15,-4-1-9-15,-1 3-9 0,0-1-10 0,-2 2-6 0,0-3-21 16,0 1-32-16,-4-1-50 15,0 1-59-15,0-4-66 0,2-16-53 16,-6 31-108-16,1-17-650 0,1-3-441 0</inkml:trace>
  <inkml:trace contextRef="#ctx0" brushRef="#br1" timeOffset="83629.59">6488 7131 2905 0,'4'-13'-79'0,"-4"13"31"0,0 0 25 0,4-18 16 0,-4 18 31 15,0 0 27-15,2-14 25 16,-2 14 14-16,0 0 6 0,0 0-8 0,-8-22 7 15,8 22-10-15,-9-11-6 16,9 11-3-16,-15-10-3 0,15 10 13 0,-19-7 4 0,19 7 3 16,-25-8-3-16,25 8-1 15,-31-3-8-15,13 6-2 0,-1 0-4 0,0-2-9 16,0 5-5-16,-5-1-4 16,4 5-3-16,-2 1-12 0,1 0-2 0,3 6-1 0,-6-1-7 15,5 1-4-15,0 7-1 0,4-6-2 0,-2 7-2 16,4-4-1-16,1 2-4 15,4-1 2-15,0 3-6 0,2 0 1 0,4 2-5 16,0 1 20-16,4-1-3 0,2 0-3 16,0 0-2-16,6-3 0 0,0 1-2 0,0-2-5 15,6-3-1-15,-2-1-4 16,3-1-1-16,0-1-1 0,2-2-1 0,3-2-5 16,-4 1-12-16,3-4-1 0,1-1-6 0,-6-1-1 15,4 0 4-15,-4-5 1 0,-1 1 3 16,-15-4-2-16,28 4 6 0,-28-4-1 0,24-4 2 15,-24 4 2-15,18-7 1 16,-18 7 1-16,15-18 0 0,-11 7 0 0,1-2-1 0,-5 13-5 16,2-29 4-16,0 12 3 15,-2 17 6-15,-6-29 5 0,1 14 6 0,1 2 5 16,4 13 20-16,-13-23 13 16,5 13 1-16,8 10 4 0,-18-17 0 0,18 17 0 0,-14-11-8 15,14 11-1-15,-13-10-3 0,13 10-1 0,-10-5 4 16,10 5-14-16,0 0-10 15,0 0-1-15,0 0 1 0,0 0-1 0,0 0-3 0,0 0-3 16,0 0-7-16,53 15-8 16,-37-13-23-16,2-1-21 0,-18-1-30 0,31-1-37 15,-14-1-48-15,0-2-67 16,-3-2-51-16,2 1-49 0,-4-4-160 0,-3-1-134 0,-3-4-15 16,-2 1-238-16,-1-1-226 0</inkml:trace>
  <inkml:trace contextRef="#ctx0" brushRef="#br1" timeOffset="84019.74">6043 6777 2455 0,'-19'-7'-105'0,"19"7"17"0,0 0 10 15,0 0 25-15,-15-5 21 0,15 5 37 0,0 0 42 16,0 0 38-16,0 0 20 0,0 0 6 15,0 0 2-15,0 0-2 0,0 0 1 0,0 0-2 16,0 0 4-16,0 0 6 16,0 0 4-16,0 0-10 0,0 0 0 0,0 0-14 15,0 0-3-15,0 0-10 0,0 0-9 16,0 0-5-16,0 0-7 0,0 0-8 0,36-19-3 16,-36 19-6-16,27 4-3 0,-27-4-6 0,36 6-3 15,-14-3-5-15,5 1-3 16,-1 3-2-16,-1-4-2 0,2 1-3 0,1-1 1 0,-5-1 0 15,1 1-3-15,-6-3-1 16,4-3 7-16,-5 1 5 0,-1-1 7 0,-16 3 6 16,26-12 12-16,-16 4-6 15,-10 8 0-15,14-16-11 0,-14 16-2 16,10-13-19-16,-10 13-25 0,6-13-48 0,-6 13-79 0,0 0-97 0,0 0-118 16,-2-16-207-16,2 16-55 15,0 0-281-15,0 0-274 0</inkml:trace>
  <inkml:trace contextRef="#ctx0" brushRef="#br1" timeOffset="84379.65">6862 7238 2742 0,'0'0'0'0,"0"0"14"0,0 0 14 0,0 0 21 15,0 0 23-15,0 0 18 0,-23 36 12 0,23-36 6 0,-15 21-7 16,8-8-8-16,1 2-8 15,0 1-10-15,2 0-7 0,0 3-6 0,2-1-6 16,2 1-5-16,0 2-7 16,0-2-11-16,4 2-12 0,-2 2-21 0,2-5-26 0,2 0-35 15,0-1-39-15,6 3-52 16,-4-5-42-16,0-2-55 0,-2-2-126 0,1 0-466 16,1-4-177-16</inkml:trace>
  <inkml:trace contextRef="#ctx0" brushRef="#br1" timeOffset="84699.84">7074 7345 2509 0,'0'0'-69'0,"0"0"14"0,0 0 14 0,-9-16 21 15,9 16 44-15,0 0 44 0,0 0 25 0,0 0 22 0,-34 8 7 16,34-8-3-16,0 0-11 15,-20 11-13-15,20-11-9 0,-12 12-12 0,12-12-4 16,-8 14-7-16,8-14-6 0,0 16-13 16,0-16-15-16,0 0-17 0,13 29-22 15,-6-17-15-15,3 1-5 0,2 2 2 16,2 0 2-16,-2 2 6 0,1 1 13 0,-1-3 17 16,-1 2 23-16,-2-3 25 0,-3 1 10 0,0 0 20 0,-4-1 10 15,-2-14 2-15,-2 23-5 16,2-23-6-16,-8 20-16 0,2-11-16 0,-5 0-38 15,11-9-60-15,-19 10-74 16,10-6-88-16,1 0-97 0,8-4-129 0,0 0-496 0,-24-4-329 16</inkml:trace>
  <inkml:trace contextRef="#ctx0" brushRef="#br1" timeOffset="84919.66">7215 7299 2749 0,'0'0'-41'0,"0"0"22"16,22 1 9-16,-22-1 5 16,14 10 29-16,-3 0 20 0,-2 2 34 0,1 1 31 15,-1 2 10-15,-1-1 6 16,0 5 1-16,2 5-7 0,-2-2-13 0,-4 2-11 0,-2 0-11 16,0 2-9-16,-2-4-15 0,-2 3-40 15,-2-2-58-15,-2 1-84 0,-1 0-69 16,-4-2-104-16,7-5-669 0,-6 3-406 0</inkml:trace>
  <inkml:trace contextRef="#ctx0" brushRef="#br1" timeOffset="86219.9">9578 7510 2871 0,'-8'18'-65'16,"8"-18"28"-16,-6 13 13 0,6-13 11 0,-5 13 17 16,5-13 8-16,0 0 12 15,-7 16 7-15,7-16 19 0,0 0 16 0,0 0 15 0,0 0 16 16,0 0 17-16,-4 15 0 16,4-15 5-16,0 0 8 0,0 0 0 0,0 0-10 15,0 0-7-15,0 0-12 0,24-37-8 0,-18 24-18 16,-6 13-6-16,8-30-6 0,-2 6-6 15,1 0-6-15,-2-6-6 0,-1-8-7 0,0-4-6 16,-2-12 2-16,0-3-5 16,0 0-2-16,0 0-7 0,-2 2 0 0,0 8-5 15,0 4 2-15,0 7 2 0,-2 4-2 16,2 4-7-16,-2 6-6 0,2 2-1 0,-4 8 2 16,4 12-1-16,0 0-1 0,0 0 2 0,0 0 0 15,0 0 0-15,-24 43 5 0,20-17-4 16,0 11-1-16,2 0-1 0,0 4 3 0,0 1 1 15,2 0-3-15,2 1 2 16,0 2 2-16,2-4-1 0,0 0 1 0,0-1 0 16,3-4-3-16,-2-3 2 0,1-5-3 15,-2-6 2-15,2 1 2 0,-2-7-7 0,3-3-12 16,-7-13-16-16,12 13-12 0,-12-13-9 16,0 0-8-16,20-2-4 0,-20 2-6 0,0 0-2 15,22-20 10-15,-10 10 4 0,-12 10 4 0,18-11 7 16,-7 7 0-16,-11 4 9 15,28-4 3-15,-28 4 5 0,30 4 5 0,-12 0 2 16,-1 4 5-16,7-3 2 16,-4 4 8-16,4-1 12 0,2-1 19 0,-3 1 13 0,4-2 12 15,-2 0 2-15,1 0 6 16,1-5 2-16,-3 2 9 0,0-6 12 0,2 2 3 16,-2-2 11-16,1 0 12 0,-1 1 13 0,-4-2 3 0,0 2 2 15,-1-2-5-15,0 2-10 16,-2-1-13-16,-1-2-10 0,-16 5-12 0,28-7-19 15,-15 3-31-15,-13 4-45 0,23-7-58 16,-12 3-81-16,-3-1-110 0,-8 5-112 0,8-15-203 16,-8 15-50-16,0-16-399 15,0 16-545-15</inkml:trace>
  <inkml:trace contextRef="#ctx0" brushRef="#br1" timeOffset="86379.63">9976 7018 3730 0,'-10'-8'225'0,"10"8"-70"0,0 0-22 16,-7-14-17-16,7 14-17 16,0 0-10-16,0 0-17 0,0-19-19 0,0 19-38 15,0 0-43-15,5-14-69 0,-5 14-95 16,0 0-92-16,4-12-189 0,-4 12-126 0,0 0-314 16,0 0-310-16</inkml:trace>
  <inkml:trace contextRef="#ctx0" brushRef="#br1" timeOffset="86949.58">9955 7919 2787 0,'0'0'36'15,"-17"-26"46"-15,17 26 9 16,0 0 0-16,0 0 12 0,0 0 6 0,-7-13 0 16,7 13 0-16,0 0-3 15,0 0 3-15,-20-2 3 0,20 2 14 0,0 0 6 0,-32 6-5 16,19 0-5-16,13-6-9 0,-30 9-11 0,20-3-14 16,-3 0-4-16,13-6-8 15,-17 13-11-15,9-5-11 0,8-8-8 0,-8 15-8 16,8-15-21-16,0 20-12 0,0-20-16 15,12 19-11-15,-4-9-7 0,3 2 4 0,2-1 0 16,4 2 4-16,-3 1 2 16,1-2 3-16,-4 1 10 0,-1-1 22 0,-2 0 12 0,1 2 8 15,-4-3 11-15,-5-11 8 16,0 21 1-16,0-21-13 0,-11 23 17 0,0-13 5 16,-1-1-3-16,-1-2-10 0,-2 2-3 0,0-4-7 15,-2 1-2-15,17-6-24 0,-29 4-24 16,16-4-34-16,0 0-34 0,13 0-44 0,-23-8-52 15,17 5-71-15,6 3-66 16,-13-13-138-16,13 13-143 0,0-13-19 0,0 13-279 0,0 0-262 16</inkml:trace>
  <inkml:trace contextRef="#ctx0" brushRef="#br1" timeOffset="87119.53">10033 8124 2655 0,'17'1'62'0,"-17"-1"22"0,25-1-13 0,-25 1-4 16,24-2-11-16,-24 2-8 15,25-5-4-15,-10 1-3 0,-15 4-8 0,29-8 0 16,-11 4-7-16,-2-2-15 0,2 2-31 16,-2-4-38-16,-1 5-36 0,2-4-30 0,-2 1-33 15,-3-3-25-15,0 2-26 16,-2 2-10-16,-2-3-464 0,-8 8 72 0</inkml:trace>
  <inkml:trace contextRef="#ctx0" brushRef="#br1" timeOffset="87299.35">10334 8014 2003 0,'0'0'15'0,"0"0"65"0,-13-24 41 15,13 24 28-15,0 0 25 16,-14-9 14-16,14 9 1 0,0 0-3 0,-14-7-4 15,14 7-5-15,0 0-9 16,0 0-6-16,0 0-9 0,0 0-13 16,0 0-16-16,0 0-11 0,0 0-12 0,0 0-17 15,36 34-6-15,-23-25-8 0,-2 1-8 0,0 4-7 16,-1-4 3-16,-2 4-9 16,-2-3-5-16,-1 3-6 0,-5-14-7 0,0 27-17 0,0-27-40 15,-11 22-53-15,3-10-81 0,0-2-85 0,-3 1-107 16,2-2-207-16,-1-1-62 15,10-8-280-15,-17 7-286 0</inkml:trace>
  <inkml:trace contextRef="#ctx0" brushRef="#br1" timeOffset="87929.34">11192 6956 2714 0,'0'0'18'0,"0"-21"31"0,0 21 12 15,-5-17 6-15,5 17 13 16,-5-17-1-16,5 17 3 0,-8-14 0 0,8 14-7 16,-13-12-4-16,13 12-7 0,-16-8-2 0,16 8-5 0,-22-4 4 15,22 4 8-15,-25 5 12 16,10 2 12-16,-2 5 15 0,0 3-2 0,-4 7-6 15,1 0-7-15,2 2-12 16,0 5-8-16,0 0-8 0,3 2-4 16,1 2-9-16,2-3-9 0,4 2-10 0,2 2-10 15,4-4-6-15,4-1-8 0,2 2-9 0,4 4-12 16,6-6-4-16,0-1-10 0,3-1-10 0,2-1-15 0,3-7-13 16,1 0-19-16,0-6-17 15,0-4-12-15,-2 1-18 0,1-4-8 0,-6-4 3 16,2-2 17-16,-18 0 10 15,27-6 24-15,-15 0 24 0,-12 6 26 0,18-17 19 0,-14 8 20 16,-4 9 18 0,0-19 16-16,0 19 19 0,0 0 24 0,-8-27 20 0,8 27 10 15,-12-13-2-15,12 13 3 16,0 0-8-16,-12-15-12 0,12 15-11 0,0 0-7 16,-6-11-5-16,6 11-7 0,0 0-15 0,0 0-17 0,0 0-22 15,0 0-37-15,36-11-44 16,-21 9-52-16,2 0-72 0,1-1-59 0,-1-2-109 0,3 0-170 15,-4 2-391-15,2 1-326 16</inkml:trace>
  <inkml:trace contextRef="#ctx0" brushRef="#br1" timeOffset="88179.37">11581 7164 2902 0,'0'0'-1'0,"0"0"5"0,0 0 9 15,0 0-2-15,-34 13 9 0,34-13 10 16,-20 22 22-16,14-12 17 0,-2 5-3 0,2-1-4 16,1 2-7-16,3 3-10 0,2-19-22 0,5 32-35 15,-3-14-43-15,7 1-39 16,0-1-58-16,7-4-72 0,-3 4-153 0,1-5-381 0,1-3-43 15</inkml:trace>
  <inkml:trace contextRef="#ctx0" brushRef="#br1" timeOffset="88429.54">11778 7258 2371 0,'0'0'32'0,"-11"-8"-6"0,11 8-3 16,-13-9 0-16,13 9 1 0,0 0 15 15,0 0 16-15,-23-2 4 0,23 2-9 0,0 0-3 16,0 0-5-16,0 0-3 16,0 0-8-16,0 0-6 0,0 31 1 0,0-31 0 0,12 19-8 15,-3-8 2-15,0 2 1 16,-1-1 3-16,1 0 14 0,-3 1 6 0,-6-13 8 16,8 24 4-16,-8-13 4 0,0-11-9 0,-2 20-3 15,2-20-14-15,-12 19-43 0,3-8-61 16,1-2-68-16,8-9-93 0,-20 13-180 0,10-9-376 15,4-1-93-15</inkml:trace>
  <inkml:trace contextRef="#ctx0" brushRef="#br1" timeOffset="88609.52">11960 7295 2574 0,'0'0'143'0,"0"0"6"0,0 0-11 0,23 4-7 0,-23-4-3 16,11 11-7-16,-11-11-1 15,5 17-9-15,-5-17-11 0,3 21-14 0,-1-8-12 16,-2-13-16-16,0 31-32 16,-2-12-47-16,2 1-49 0,-2-2-54 0,2 1-48 0,-1 0-44 15,-1-3-92-15,2 1-614 16,-3-4-326-16</inkml:trace>
  <inkml:trace contextRef="#ctx0" brushRef="#br1" timeOffset="88899.4">12394 7386 2942 0,'-43'-1'133'16,"43"1"18"-16,0 0-20 0,0 0-14 16,0 0-12-16,0 0-8 0,0 0-4 0,0 0-10 15,0 0-6-15,0 0-10 0,0 0-15 16,0 0-24-16,0 0-38 0,53 8-43 0,-53-8-55 16,28 0-49-16,-28 0-34 0,24-1-57 0,-10-1-57 15,-14 2-606-15,14-4-304 16</inkml:trace>
  <inkml:trace contextRef="#ctx0" brushRef="#br1" timeOffset="89039.73">12368 7325 2952 0,'0'0'119'16,"-21"-3"34"-16,21 3-1 0,0 0 1 15,-20-7-3-15,20 7-6 0,0 0-13 16,0 0-11-16,0 0-17 0,0 0-14 16,0 0-19-16,0 0-36 0,0 0-50 0,0 0-67 15,35-26-80-15,-35 26-81 0,21-9-124 0,-7 5-199 0,-1-2-324 16,2 3-269-16</inkml:trace>
  <inkml:trace contextRef="#ctx0" brushRef="#br1" timeOffset="89699.55">13063 7315 2568 0,'0'0'-69'0,"0"0"5"0,0 0-10 15,0 0-5-15,0 0 5 0,0 0 14 0,0 0 2 16,0 0 18-16,38-20 12 0,-30 8 7 16,0-1 18-16,3 0 14 0,-1-6 2 15,-1-1 11-15,-1-5 4 0,-1 1 10 16,3-8 6-16,-6-5 6 0,0 0 3 0,-1-1 15 16,1-1 17-16,-2 7 24 0,-2 2 9 15,2 1 7-15,-2 6-13 0,0 4-16 0,0 1-16 16,0 18-15-16,-6-28-11 0,6 28-2 15,-7-10-4-15,7 10-6 0,0 0-3 0,0 0-5 16,-31 48-14-16,26-23-16 0,-1 4-8 16,3 3-7-16,0 5-8 0,6 1-1 15,2 1-4-15,-1-1-6 0,5 2 4 0,2-3 3 16,1 2 8-16,1-7-3 0,5 0 9 16,-3-4 3-16,2-1 3 0,-6-8-4 0,5-2-12 15,-3-4-17-15,1-3-19 0,-3-2-11 16,-11-8-4-16,20 5 12 0,-20-5 18 15,15 2 22-15,-15-2 15 0,0 0 32 0,0 0 21 0,25-3 9 16,-25 3-3-16,0 0-7 16,0 0-10-16,23-4-5 0,-23 4-1 0,0 0 1 15,22 4-2-15,-22-4 1 16,22 4-5-16,-7-1 14 0,0 1 20 0,1 0 14 0,4-3 2 16,0 3-1-16,1-4-7 0,-2 2-5 15,6-4-7-15,-2 2-4 0,-1-4-7 16,0 3-2-16,-1-6-7 0,2 2-16 0,-4-1-38 0,-1-2-62 15,-2 0-85-15,-2-2-115 16,-3 0-194-16,-7-3-447 0,-2 1-317 0</inkml:trace>
  <inkml:trace contextRef="#ctx0" brushRef="#br1" timeOffset="89859.47">13567 6910 2999 0,'-3'-11'126'0,"3"11"-5"0,-2-12-20 16,2 12-16-16,0 0-16 16,-2-13-20-16,2 13-35 0,0 0-44 15,0 0-64-15,-5-14-67 0,5 14-108 0,0 0-220 16,0 0-292-16,0 0-81 0</inkml:trace>
  <inkml:trace contextRef="#ctx0" brushRef="#br1" timeOffset="90209.55">13438 7585 2371 0,'0'0'46'0,"-19"5"15"0,5 0-9 0,14-5-7 16,-30 10-5-16,19-5-6 15,-5 3 0-15,3-1 1 0,2 0 0 16,-3 1 0-16,14-8-6 0,-17 19 2 0,10-8-10 16,6 3-12-16,1-14-18 0,0 25-18 0,0-25-19 15,10 29-2-15,-1-14 2 16,0 0-1-16,3 0 22 0,3 1 10 0,1-2 27 16,-5 1 19-16,0-1 15 0,0-1 34 0,-2-1 48 15,-5-1 25-15,-4-11 9 0,3 21 1 16,-3-21-19-16,0 0-17 0,-13 23-17 0,1-16-26 15,-1-1-40-15,13-6-59 0,-27 10-75 16,14-8-78-16,1 0-91 0,1 0-219 0,11-2-402 16,-21 0-251-16</inkml:trace>
  <inkml:trace contextRef="#ctx0" brushRef="#br1" timeOffset="90739.66">13562 7914 2683 0,'0'0'10'15,"22"0"23"-15,-22 0-3 0,25 0 11 16,-25 0-3-16,28 0 11 0,-11-2 22 0,-17 2 9 0,31-1 0 16,-14-2-11-16,-17 3-5 0,27-2-10 0,-12 1-7 15,-15 1-6-15,25-2-3 16,-25 2-6-16,27-3-3 0,-27 3-3 0,20-3-8 15,-20 3-9-15,18-4-14 0,-18 4-20 16,18-6-36-16,-18 6-20 0,15-3-22 0,-15 3-9 16,16-6-6-16,-16 6-5 15,0 0 2-15,14-5 1 0,-14 5 9 0,0 0 7 0,0 0 4 16,0 0 7-16,14-6 6 16,-14 6-3-16,0 0-7 0,0 0 7 0,0 0 12 15,0 0 10-15,0 0 5 0,4-16 11 0,-4 16 7 16,0 0 20-16,0 0 13 0,0 0 26 15,-5-24 24-15,5 24 22 0,0 0 25 0,-9-17 47 16,9 17 34-16,0 0 28 16,-11-11 17-16,11 11-6 0,0 0-2 0,-9-12-5 15,9 12 1-15,0 0-14 0,0 0-6 16,0 0-24-16,0 0-6 0,0 0-29 0,0 0-14 16,0 0-11-16,0 0-14 0,0 0-9 15,0 0-1-15,0 0-13 0,0 0-5 0,40 31-7 16,-33-18-3-16,3-2-8 0,-2 2-3 0,-3 1-7 15,4-3 0-15,-9-11-1 16,2 25-3-16,-2-25-10 0,-5 20-18 0,5-20-34 16,-11 20-52-16,3-11-75 0,0-2-79 15,-1-1-147-15,1 1-204 0,8-7-14 0,-14 5-215 16,14-5-157-16</inkml:trace>
  <inkml:trace contextRef="#ctx0" brushRef="#br1" timeOffset="90909.5">14117 7917 2875 0,'0'0'225'15,"29"1"-16"-15,-29-1-27 0,0 0-18 0,0 0-15 16,0 0-15-16,20 4-16 0,-20-4-17 0,0 0-13 16,0 0-38-16,11 0-59 0,-11 0-77 0,0 0-104 0,0 0-102 15,0 0-187-15,14-4-492 16,-14 4-419-16</inkml:trace>
  <inkml:trace contextRef="#ctx0" brushRef="#br1" timeOffset="91439.58">14814 6759 2911 0,'-12'-8'-115'0,"12"8"10"0,-31-13 13 0,12 10 35 0,-3 1 21 16,0 4 41-16,-5 4 29 0,-2 1 26 15,2 8 11-15,-2 4 2 0,1 4 3 16,1 7-12-16,-2 2-4 0,8 0-6 0,-1 4 0 15,7-3-11-15,0 1 1 0,4 0-8 16,3 0-3-16,2 2 18 0,3-4-9 0,3 1 0 16,3-1-3-16,-1-3-3 15,6 6-4-15,0-5-3 0,5 0 2 0,0-3-1 0,3-3-1 16,1-2 2-16,0-7-6 16,1-1-20-16,1-5-27 0,-2-3-30 0,2-3-29 15,-2-3-34-15,-17 0 0 0,31-5-10 0,-15-2 3 16,-5-4 0-16,0 0-3 0,1-2 27 15,-6-2 20-15,-1 0 39 0,-1 0 57 0,-4 15 29 16,3-22 24-16,-3 22 21 16,-3-19 17-16,3 19 16 0,0 0 5 15,-7-23 8-15,7 23-6 0,0 0-6 0,-10-13-5 16,10 13 1-16,0 0-4 0,0 0-5 0,0 0-11 16,0 0-7-16,0 0-14 0,0 0-5 0,34-4-12 15,-34 4-16-15,29 2-17 16,-14-2-40-16,6-2-49 0,-5 1-60 0,3-2-70 0,1-2-74 15,-5-2-117-15,0 3-176 16,-4-4-337-16,-11 8-269 0</inkml:trace>
  <inkml:trace contextRef="#ctx0" brushRef="#br1" timeOffset="91939.7">14441 6531 2787 0,'0'0'38'0,"0"0"11"16,-13 7-11-16,13-7 2 0,0 0 3 0,0 0-5 15,0 0 19-15,-10 8 14 0,10-8 10 0,0 0-7 16,0 0-19-16,0 0-36 0,0 0-27 15,0 0-14-15,0 0 2 0,0 0 2 0,0 0 3 16,0 0 2-16,13-50 6 16,-13 50 7-16,10-15 4 0,-10 15 3 0,17-14-3 15,-6 6 1-15,1 2 5 0,-12 6 6 16,29-12 11-16,-11 9 8 0,-1-1 16 0,4 2 11 16,-1-2 13-16,-2 1-3 0,3 2 3 0,1-3-9 15,-6 2-5-15,4-2-9 0,-4 1-18 16,2-2-41-16,-3-2-37 0,-1 1-47 0,-14 6-51 15,25-7-54-15,-16 1-110 16,-3 3-645-16,-6 3-377 0</inkml:trace>
  <inkml:trace contextRef="#ctx0" brushRef="#br1" timeOffset="92309.69">15167 7051 2951 0,'-36'24'-23'15,"28"-13"6"-15,0 2 0 0,-2 0 5 0,-1 4 2 0,4 3 4 16,-1 0 16-16,-2 1 16 16,5 2 4-16,-1 0 0 0,4-2 0 0,4 0-6 15,1 4-5-15,3-1-10 0,1 1-13 0,2-3-40 16,1 1-37-16,2-3-47 0,2-2-78 15,-4-7-122-15,3 0-378 0,0-4 37 0</inkml:trace>
  <inkml:trace contextRef="#ctx0" brushRef="#br1" timeOffset="92569.51">15364 7251 2265 0,'-4'-23'149'15,"4"23"15"-15,-11-10-19 16,11 10-20-16,-16-5-7 0,16 5 13 0,-24-2 21 0,24 2 3 15,-23 2-2-15,23-2-12 16,-21 5-15-16,21-5-17 0,-17 7-11 0,17-7-15 16,-8 14-6-16,8-14-24 15,-5 18-12-15,5-18-17 0,0 0-9 0,13 32-10 0,-5-18-3 16,1-2-1-16,1 5 3 16,-1-4-3-16,0-1 3 0,-5 1 1 0,2 2 8 15,-6-15 4-15,4 22 2 0,-4-22-1 0,-6 20-6 0,6-20-18 16,-12 15-44-1,12-15-66-15,-14 13-94 0,14-13-115 0,-19 8-211 0,9-7-421 16,10-1-390-16</inkml:trace>
  <inkml:trace contextRef="#ctx0" brushRef="#br1" timeOffset="92779.4">15496 7067 3038 0,'23'-3'-8'16,"-23"3"12"-16,0 0 13 0,14 19 8 0,-7-7 23 16,-1-1 21-16,1 5 26 0,-3 0 21 15,0 2 5-15,2 0-5 0,-1 0-17 0,-3 3-10 16,2-2-13-16,-2 3-21 0,-2-3-33 0,2-1-37 16,-2 1-52-16,0 0-66 0,0-1-62 15,0-4-86-15,0-14-168 0,-2 25-419 0,2-15-228 16</inkml:trace>
  <inkml:trace contextRef="#ctx0" brushRef="#br1" timeOffset="93089.63">16006 7238 2624 0,'0'0'9'0,"0"0"53"0,0 0 31 0,0 0 33 16,0 0 26-16,0 0 14 16,0 0 0-16,-4 25 0 0,4-25-9 0,0 0-13 0,0 0-15 15,14 4-18-15,-14-4-12 0,0 0-11 0,24-2-21 16,-24 2-13-16,0 0-25 15,23-2-34-15,-23 2-34 0,0 0-41 0,0 0-33 0,21-2-41 16,-21 2-24-16,0 0-32 16,0 0-43-16,19-3-91 0,-19 3-583 0,0 0-334 15</inkml:trace>
  <inkml:trace contextRef="#ctx0" brushRef="#br1" timeOffset="112069.32">10277 4046 432 0,'0'0'115'0,"0"0"2"0,0 0-19 16,0 0-2-16,0 0-4 15,0 0-4-15,0 0-3 0,0 0 3 16,0 0 5-16,0 0 2 0,0 0 9 0,0 0-5 16,0 0 9-16,0 0 2 0,0 0-1 0,0 0 11 15,0 0 0-15,0 0-1 16,0 0 5-16,0 0 0 0,0 0-8 0,0 0 4 16,0 0-1-16,0 0-1 0,0 0-3 0,0 0-12 0,0 0-1 15,0 0-12-15,0 0-10 16,0 0-8-16,0 0-6 0,0 0-8 0,0 0-5 15,0 0-7-15,0 0-1 0,0 0-5 16,0 0-1-16,0 0-1 0,0 0-3 0,0 0 4 16,0 0 0-16,0 0-3 15,0 0 2-15,-47 14-4 0,47-14-4 0,-22 7 1 16,22-7-5-16,-22 6 0 0,11-2-5 0,11-4 1 0,-23 7 0 16,23-7-2-16,-21 5 2 15,21-5-1-15,-20 3 1 0,20-3 4 0,-12 6-4 16,12-6-3-16,0 0-1 15,-20 4 1-15,20-4-1 0,0 0 0 0,-14 3 1 0,14-3 6 16,0 0-1-16,0 0 3 16,0 0-2-16,0 0-1 0,0 0-1 0,0 0 1 15,0 0-2-15,0 0-3 16,0 0 0-16,0 0 0 0,0 0 4 0,0 0-7 0,0 0 2 16,0 0-1-16,8-39 16 0,-8 39-4 0,0 0-5 15,14-20 2-15,-14 20 1 16,10-13-1-16,-10 13-7 0,10-13 1 0,-4 3 0 0,-6 10 7 15,11-15-12-15,-11 15 1 16,13-16 0-16,-7 9-6 0,-6 7-7 0,13-15 11 16,-13 15 2-16,12-18-6 15,-5 9 6-15,2 0-2 0,-9 9-1 0,12-19 0 0,-6 9-1 16,0-1 4-16,-6 11-9 0,16-21 6 0,-10 13-7 16,-6 8 3-16,13-19-1 15,-7 9-4-15,-6 10 1 0,10-15 0 0,-10 15-2 0,11-15 1 16,-11 15-1-16,11-14 0 15,-11 14 4-15,6-11 5 16,-6 11 2-16,0 0-2 0,10-15 6 0,-10 15 2 16,0 0-30-16,7-10 15 0,-7 10-5 0,0 0 4 0,0 0-1 15,9-13 2-15,-9 13-4 16,0 0-1-16,0 0 2 0,0 0-3 0,0 0-2 16,0 0 4-16,0 0-4 0,8-13 6 0,-8 13-3 0,0 0 1 15,0 0 3-15,0 0-4 16,0 0-6-16,0 0 4 0,0 0 5 0,0 0-4 15,0 0-1-15,0 0 4 16,0 0-5-16,0 0 2 0,0 0 1 0,0 0 6 0,0 0-2 16,0 0-4-16,2 48 3 15,-2-48 2-15,-2 14-2 0,2-14 3 0,0 0 7 16,0 27 2-16,0-27 8 0,2 19 5 0,-2-19 3 0,2 20 0 16,-2-20-2-16,2 18 0 15,-2-18-3-15,4 19-1 0,-4-19-3 0,3 21 1 16,-3-21-6-16,2 21 0 15,-2-21-3-15,2 22-1 0,-2-22 0 0,2 23-4 0,0-13 2 16,-2-10-2-16,2 26-2 16,0-16 1-16,-2-10 0 0,5 24-1 0,-1-13 2 15,-4-11-1-15,4 25-6 0,-2-12 9 16,-2-13-4-16,5 26 0 0,-3-13 0 0,-2-13 1 16,4 24 3-16,-4-24-4 0,2 23-3 0,0-12 0 15,-2-11-1-15,4 23 0 0,-2-11 2 16,-2-12-1-16,2 21 1 0,-2-21-1 0,2 20 1 15,-2-20 2-15,2 20-1 16,-2-20 3-16,5 17 1 0,-5-17 0 0,3 16 0 16,-3-16 3-16,4 13 2 0,-4-13-1 15,2 13 1-15,0-6 4 0,-2-7-2 0,4 12-2 16,-4-12 0-16,4 11 0 16,-4-11-2-16,4 12-1 0,-4-12-1 0,2 11-3 0,-2-11-1 15,0 0-18-15,0 0-23 0,9 16-40 0,-9-16-48 16,0 0-77-16,4 9-102 15,-4-9-156-15,0 0-160 0,0 0-9 16,0 0-502-16,0 0-749 0</inkml:trace>
  <inkml:trace contextRef="#ctx0" brushRef="#br1" timeOffset="112619.3">10695 3801 3440 0,'0'0'-122'16,"4"-23"28"-16,-4 23 2 0,0 0 21 0,0 0 19 0,4-18 22 15,-4 18 31-15,0 0 21 16,0 0 17-16,4-13 12 0,-4 13 4 0,0 0-1 15,0 0 9-15,0 0 9 16,0 0 14-16,0 0 9 0,0 0 5 0,0 0-8 0,0 0 4 16,0 0-4-16,-18 51-1 15,14-34-5-15,0 5-3 0,-2 1-5 0,-1 1-9 16,1 1-4-16,-1 2-8 0,3 0-9 0,-2 1-1 0,-1-2-7 16,3 3 1-16,0-2-9 15,-2 2-4-15,4 0-1 0,-2-3-1 0,0 0-4 16,1-1-1-16,0 0-4 15,1-5 1-15,0 2 0 0,2-2-7 16,-2-1 2-16,2-2-6 0,0-17-11 0,0 26-16 16,0-26-29-16,0 22-42 0,0-22-46 0,2 19-63 15,2-8-58-15,-4-11-114 16,3 9-150-16,-3-9-438 0,0 0-391 0</inkml:trace>
  <inkml:trace contextRef="#ctx0" brushRef="#br1" timeOffset="112869.45">10833 4131 2814 0,'0'0'-153'0,"0"0"7"0,5-16 2 16,-5 16-1-16,0 0 6 16,0 0 3-16,0 0 12 0,0 0 5 0,0 0 8 15,0 0 3-15,6-6-11 16,-6 6-40-16,0 0-237 0,0 0 126 0</inkml:trace>
  <inkml:trace contextRef="#ctx0" brushRef="#br1" timeOffset="113369.75">10899 4098 1174 0,'0'0'58'0,"0"0"32"16,0 0 16-16,0 0 6 15,0 0 8-15,0 0 19 0,0 0 16 0,0 0 14 16,0 0 4-16,0 0-5 0,0 0-5 16,0 0-9-16,0 0-10 0,0 0-7 0,-53 13-10 15,53-13 2-15,-28 4 0 0,12-2-6 0,0 2-3 16,16-4-8-16,-29 3-11 15,29-3-11-15,-23 3-9 0,23-3-8 16,-19 4-7-16,19-4-7 0,-18 1-5 0,18-1-7 16,0 0-9-16,0 0-5 0,-18 0-11 0,18 0-11 15,0 0-9-15,0 0-5 16,0 0-6-16,0 0-1 0,0 0-4 0,0 0-3 0,0 0 1 16,40-32 1-16,-30 24-1 0,1-2 2 0,-11 10-3 15,21-19 2-15,-8 8 0 16,1-4 3-16,0-1 1 0,0 1 2 15,-1 0 6-15,0 0 4 0,2-1 3 0,-3-1 7 16,-1 4 19-16,-2 0 9 0,1 1 2 0,-2 2 7 16,-8 10-1-16,16-18 6 15,-16 18-4-15,10-14-6 0,-10 14 3 0,8-10-1 0,-8 10-2 16,0 0 5-16,0 0-4 0,0 0 3 0,0 0 1 16,9 39 2-16,-7-22 8 15,0 4 4-15,0 2 8 0,2 2-10 0,-2 2-1 0,3-1-11 16,-3 3-5-16,2-1-2 15,0 1-6-15,1 0 4 0,-1-3-8 0,0 0-10 16,0 1-13-16,2-4-25 16,-2-4-38-16,-2 0-49 0,4-3-66 0,-2 1-74 0,-2-5-76 15,0-1-140-15,0-2-156 16,-2-9-1-16,2 12-291 0,-2-12-298 0</inkml:trace>
  <inkml:trace contextRef="#ctx0" brushRef="#br1" timeOffset="113554.84">11189 4343 3034 0,'0'0'171'0,"0"0"-5"0,28 0-17 0,-28 0-17 16,0 0-15-16,0 0-12 0,0 0-8 0,0 0-15 16,0 0-10-16,12 8-8 0,-12-8-21 15,0 0-37-15,0 0-56 0,0 0-73 0,11 2-80 16,-11-2-105-16,0 0-202 15,0 0-411-15,0 0-324 0</inkml:trace>
  <inkml:trace contextRef="#ctx0" brushRef="#br1" timeOffset="113909.38">11265 4034 2832 0,'0'0'19'0,"6"-24"8"0,-4 15-4 0,-2 9-5 15,5-18 12-15,-5 18 14 0,4-14 15 16,-4 14 7-16,11-16-4 0,-11 16-4 0,8-14-6 16,-8 14-6-16,14-11-4 15,-2 6-8-15,-12 5 0 0,18-6 2 0,-18 6 14 16,24-3 7-16,-24 3 16 0,21 1 19 0,-21-1 0 0,17 8-5 16,-17-8-6-16,15 13-4 15,-9-2-3-15,-2 2-7 0,1 3 0 0,-5-16 0 16,0 34 1-16,-3-15 0 0,3 0 10 15,-2 2 6-15,0-1 10 0,0 2 15 0,0-2-9 16,-2 0 6-16,4-1 3 16,-2-2-7-16,2-17-1 0,-2 30-4 0,4-16-6 15,-2-14-11-15,4 22-14 0,2-9-27 16,3-4-31-16,1-2-41 0,5 0-47 0,0 0-49 16,2-3-62-16,3-1-68 0,-3 0-59 0,4-3-121 15,-1 0-153-15,0 0-21 0,-4 0-326 16,-16 0-356-16</inkml:trace>
  <inkml:trace contextRef="#ctx0" brushRef="#br0" timeOffset="200540.14">32175 11005 1605 0,'0'0'349'0,"0"0"-75"15,0 0-32-15,0 0-1 0,0 0-21 0,0 0-16 16,0 0-17-16,0 0-22 0,0 0 0 16,0 0-12-16,0 0-3 0,0 0-6 15,-26-23 9-15,26 23-10 0,0 0-2 0,0 0 24 16,0 0 1-16,0 0-9 0,0 0-10 15,0 0-6-15,0 0-9 0,0 0-10 16,0 0-10-16,0 0-15 0,0 0-6 0,0 0-12 16,0 0-8-16,0 0-7 0,0 0-9 15,44-7-6-15,-44 7-5 0,30-4-12 0,-15-2-17 16,0 2-21-16,-15 4-22 0,27-6-32 16,-15 2-48-16,-4-1-61 0,-8 5-72 15,20-6-72-15,-20 6-122 0,5-8-163 0,-5 8-28 16,0 0-456-16,0 0-649 0</inkml:trace>
  <inkml:trace contextRef="#ctx0" brushRef="#br0" timeOffset="201174.52">31460 10980 3273 0,'-7'-13'-86'0,"7"13"68"0,0 0 24 15,0 0 31-15,0 0 24 0,0 0 15 0,-6-14 9 16,6 14 23-16,0 0 23 0,0 0 5 16,0 0 7-16,0 0-4 0,0 0-9 0,0 0-11 15,6 60-14-15,-6-60-24 0,0 24-16 16,-2-8-8-16,0-1-3 0,2-15-7 0,-7 28-10 16,1-13-28-16,-3-1-32 0,1-3-44 15,-2 0-55-15,-4 1-59 0,2 0-45 0,0-3-40 16,-2-3-60-16,-2-1-82 0,3-1-548 15,1 0-386-15</inkml:trace>
  <inkml:trace contextRef="#ctx0" brushRef="#br0" timeOffset="201315.36">31216 11205 2901 0,'0'0'-33'15,"-11"8"63"-15,11-8 44 0,-12 13 37 16,12-13 33-16,-10 15 24 0,0-7 7 16,10-8-7-16,-14 22-18 0,5-8-18 0,-1-5-15 15,1 5-18-15,-2-3-24 0,1 0-48 16,2-1-55-16,-6-3-77 0,6 4-85 0,-2-6-82 15,2 1-166-15,8-6-152 0,-18 6-243 16,18-6-171-16</inkml:trace>
  <inkml:trace contextRef="#ctx0" brushRef="#br0" timeOffset="201621.48">30995 11016 2452 0,'5'-17'60'0,"-5"17"43"0,0 0 11 15,4-15 13-15,-4 15 29 0,0 0 22 16,0 0 16-16,0 0-10 0,5-16-14 16,-5 16-16-16,0 0-16 0,0 0-22 0,0 0-7 15,0 0-11-15,0 0-11 0,0 0-9 16,0 0-5-16,0 0-5 0,0 0-10 0,-28 33-5 16,28-33-3-16,-19 12-9 0,8-7-2 15,-1 3-5-15,-3-3 1 0,0 3-6 16,-2-2 2-16,1-1-6 0,-2 1-1 15,1 2-5-15,-2-3-2 0,0 1-2 0,3 0-1 16,-2 0-3-16,2-1-7 0,0-1-14 16,16-4-17-16,-23 8-27 0,13-4-44 0,10-4-58 15,-18 3-81-15,18-3-113 0,-14 0-212 16,14 0-54-16,0 0-306 0,0 0-326 0</inkml:trace>
  <inkml:trace contextRef="#ctx0" brushRef="#br0" timeOffset="201787.55">30750 10749 2938 0,'7'-16'24'16,"-7"16"7"-16,6-12-3 0,-6 12 10 16,6-16 8-16,-6 16-1 0,0 0-26 0,6-16-66 15,-6 16-80-15,4-14-97 0,-4 14-205 16,-2-11-303-16,2 11 0 0</inkml:trace>
  <inkml:trace contextRef="#ctx0" brushRef="#br0" timeOffset="202269.48">30608 10671 2270 0,'-17'6'88'0,"17"-6"32"0,-12 6 4 15,12-6 3-15,-10 9 5 0,10-9 13 16,-12 15 4-16,12-15-13 0,-6 23-9 15,4-9-19-15,2-14-10 0,-2 34-9 0,2-15-8 16,0 0-11-16,0 2 4 0,0 2 14 16,2 2-6-16,0 1-9 0,-2 2-1 0,2-2-12 15,-2 0-5-15,0-1-6 0,0 0-5 16,-2 2-17-16,2-6-6 0,-2-2 1 16,2-1-3-16,-2 0 0 0,0-1-2 15,2-17 3-15,-2 25 3 0,2-25-5 0,0 15-1 16,0-15-3-16,0 0-1 0,0 0-1 15,0 0-1-15,0 0-1 0,0 0-3 0,0 0-1 16,0 0 1-16,24-38-6 0,-24 38 3 16,14-19-1-16,-6 8-1 0,3 4-1 15,0 0 2-15,-11 7-2 0,19-14 0 0,-9 10-2 16,-10 4 2-16,20-5 4 0,-20 5 7 16,16-2 12-16,-16 2 13 0,0 0 10 0,19 11 3 15,-19-11 14-15,5 16 16 0,-5-16-3 16,0 19 13-16,0-19 3 0,-9 23 6 0,2-8 5 15,-5 2-12-15,0 2 3 0,-8 2 3 16,-1 2-13-16,0 0-6 0,-2 0-12 16,-1 2-9-16,-1-3-11 0,-1 3-16 0,-2-2-22 15,2 0-49-15,2-2-42 0,-1-2-52 16,1 0-67-16,8-4-75 0,-4-3-66 16,4-5-174-16,1 1-121 0,0-6 27 0,15-2-393 15,-23 2-481-15</inkml:trace>
  <inkml:trace contextRef="#ctx0" brushRef="#br0" timeOffset="202438.2">30583 10711 3370 0,'8'-14'119'16,"-4"3"-14"-16,-4 11-14 0,11-17-10 0,-11 17-6 15,7-11 7-15,-7 11-9 0,0 0-20 16,8-16-45-16,-8 16-78 0,0 0-87 15,4-7-79-15,-4 7-171 0,0 0-551 0,0 0-393 16</inkml:trace>
  <inkml:trace contextRef="#ctx0" brushRef="#br0" timeOffset="202866.38">30299 10805 2888 0,'-17'5'-39'0,"17"-5"19"15,0 0-3-15,-12 8 30 0,12-8 46 16,0 0 30-16,-6 15 19 0,6-15-3 0,0 19-10 16,0-19-8-16,0 0-9 0,8 37-4 0,-4-22-8 15,-2 0-1-15,2 2 24 0,0 0-5 16,3 1-4-16,-5-2-10 0,0 2-3 16,0-1-4-16,-2-2-2 0,0-15-4 0,-2 31-1 15,0-21 0-15,2-10-4 0,-4 26-1 16,-1-17 0-16,5-9-6 0,-8 17-2 15,8-17-2-15,-10 13-3 0,10-13-5 16,-12 7-2-16,12-7-2 0,0 0 2 0,-12 8 0 16,12-8 2-16,0 0 0 0,0 0 7 15,0 0-10-15,-12 9-2 0,12-9-3 0,0 0-1 16,0 0 1-16,0 0 13 0,-11 11 9 16,11-11 4-16,0 0-3 0,-6 16-3 15,6-16 0-15,-7 14 1 0,7-14 22 16,-13 25 4-16,5-9-6 0,0 3-4 0,-6 3 6 15,2 1-2-15,-2 4-10 0,-4 0-6 16,4 0-7-16,-5-1-8 0,3-1-27 0,0-1-37 16,1-3-48-16,-2-1-59 0,4-3-75 15,3-4-69-15,-3-3-125 0,2-1-184 0,1-5-19 16,10-4-352-16,0 0-409 0</inkml:trace>
  <inkml:trace contextRef="#ctx0" brushRef="#br0" timeOffset="203122.69">30640 10155 3118 0,'6'-8'66'0,"-6"8"8"16,0 0-4-16,0 0 18 0,0 0 28 15,0 0 16-15,0 0 8 0,-29 63-16 0,14-38-14 16,-2 1-13-16,1 5-9 0,-2-2-5 15,-1 1-10-15,-2-1-7 0,2 0-4 16,-7 3-8-16,8-4-7 0,-6-1-6 0,3 0-23 16,0-1-38-16,-2 0-41 0,1 0-46 15,-1 0-34-15,0 6-59 0,2-5-75 0,-5 4-173 16,-1-1-170-16,-1-1-237 0,-2 3-209 16</inkml:trace>
  <inkml:trace contextRef="#ctx0" brushRef="#br0" timeOffset="204011.5">29933 11069 2759 0,'0'0'81'16,"0"0"7"-16,8-11-7 0,-8 11 13 15,0 0 11-15,0 0 9 0,0 0 3 16,0 0-7-16,0 0-13 0,0 0-11 0,0 0-7 16,0 0-7-16,0 0 1 0,0 0 1 15,-23 38-4-15,23-38-5 0,0 0-9 0,-12 8-5 16,12-8-4-16,0 0-5 0,0 0-5 16,0 0-2-16,0 0-4 0,-24-21 3 0,24 21-10 15,-4-19-3-15,4 19 2 0,-2-21 9 16,2 21-3-16,0 0 8 0,0-25-2 15,0 25-3-15,0 0-2 0,0 0 6 16,0 0 11-16,0 0 0 0,0 0-5 0,0 0-4 16,0 0-3-16,0 0-1 0,0 0-5 15,0 0 0-15,25 44-1 0,-25-44 0 16,-2 23 5-16,2-23 19 0,-4 26 1 0,0-12-6 16,4-14 0-16,-15 22-1 0,7-10-4 15,-1-3 0-15,9-9-7 0,-23 16 1 0,12-13-5 16,11-3-4-16,-23 7-5 0,23-7-8 15,-21 1-12-15,21-1-5 0,-20-1 1 16,20 1-2-16,0 0 1 0,-24-5-1 0,24 5-5 16,0 0 5-16,-22 0-5 0,22 0 5 15,0 0-2-15,-15 10 3 0,15-10 1 0,-8 11-2 16,8-11-2-16,-9 12 2 0,9-12-4 16,-13 11 8-16,13-11-3 0,-14 12 1 0,14-12 4 15,-18 11-1-15,18-11 0 0,-16 8 0 16,16-8 2-16,-21 4 1 0,21-4 3 15,-22 0 8-15,22 0-5 0,0 0 6 0,-22-6-1 16,22 6 4-16,0 0 5 0,-18-8 8 16,18 8 3-16,0 0 3 0,-10-8 4 0,10 8 0 15,0 0-3-15,0 0-4 0,-13-7 1 16,13 7-7-16,0 0-3 0,0 0-6 0,0 0-1 16,0 0-3-16,0 0-1 0,0 0 4 15,0 0-3-15,0 0-2 0,0 0-2 16,-2 32-2-16,2-32-1 0,0 0-1 15,9 37 0-15,-7-19-2 0,0 0 4 0,0 3-2 16,0 0-1-16,-2 1-1 0,2 0 2 16,-2 2-3-16,-2 1 0 0,-2 0 1 0,0 1 1 15,-3-1-4-15,-2-2 2 0,-1 2 0 16,-3-2 0-16,-1-3 1 0,-6 3-2 0,4-5 1 16,-4-1-1-16,-3 0 3 0,0-3-2 15,0-5 5-15,-3 0 6 0,1-3 6 16,-1 0 8-16,4-4 8 0,-4-2 0 0,2 0-3 15,3-4-4-15,-2-2-4 0,2 0 1 16,4-1-7-16,0-1-2 0,4-3-5 0,1-3-3 16,3 0-15-16,1-1-19 0,5-2-24 15,3-2-32-15,7-3-33 0,1-1-44 0,5-7-64 16,4-1-83-16,0-5-119 0,8 0-189 16,11-14-34-16,-6 8-526 0,-3 5-856 15</inkml:trace>
  <inkml:trace contextRef="#ctx0" brushRef="#br0" timeOffset="204304.27">29638 10705 3662 0,'-14'12'-25'16,"14"-12"58"-16,0 0 15 0,0 0 24 15,-10 9 33-15,10-9 24 0,0 0 22 16,0 0 11-16,0 0 6 0,0 0-18 0,0 0-17 16,0 0-19-16,0 0-9 0,0 0-27 15,-9 13-45-15,9-13-71 0,0 0-102 0,0 0-119 16,0 0-198-16,0 0-183 0,0 0 38 15,0 0-303-15,0 0-294 0</inkml:trace>
  <inkml:trace contextRef="#ctx0" brushRef="#br0" timeOffset="204541.21">30022 10142 2881 0,'0'0'99'0,"6"-13"26"0,-6 13-3 16,0 0 10-16,0 0 17 0,11-14 7 15,-11 14 0-15,0 0-17 0,7-9-16 0,-7 9-16 16,0 0-14-16,0 0-8 0,0 0-19 16,0 0-42-16,0 0-55 0,0 0-75 15,0 0-86-15,0 0-68 0,0 0-154 0,0 0-187 16,-18 40-270-16,4-25-233 0</inkml:trace>
  <inkml:trace contextRef="#ctx0" brushRef="#br0" timeOffset="204776.7">29292 10950 2683 0,'-15'8'95'16,"15"-8"33"-16,0 0-15 0,0 0-14 15,0 0-1-15,0 0 3 0,0 0-3 0,0 0-14 16,0 0-9-16,60-12-22 0,-42 8-41 16,1-2-62-16,2 0-85 0,0 2-65 15,1-3-115-15,-4 1-578 0,0 3-275 16</inkml:trace>
  <inkml:trace contextRef="#ctx0" brushRef="#br0" timeOffset="205239.99">28808 11233 2623 0,'0'0'-55'0,"0"0"34"0,0 0-2 16,0 0 11-16,0 0 39 0,0 0 21 15,0 0 32-15,27 29 24 0,-27-29 7 16,0 0 6-16,0 0-4 0,0 0-9 0,0 0-6 15,0 0-5-15,0 0-9 0,0 0-9 16,0 0-11-16,0 0-6 0,0 0-8 16,0 0-7-16,0 0 0 0,-28-32-9 0,28 32-3 15,0 0-4-15,0 0-2 0,0 0 2 16,23-22 1-16,-23 22 5 0,0 0 14 0,24 5 15 16,-24-5 17-16,0 0 16 0,0 0 9 15,14 26 14-15,-14-26 24 0,-6 25 2 16,6-25-5-16,-17 28-5 0,2-10-19 0,-1-2-24 15,-4 1-10-15,-5-1-9 0,3 0-16 16,0-4-27-16,-2 0-34 0,1-3-41 0,-2-1-47 16,1-2-75-16,1 2-87 0,2-8-101 15,-1 2-207-15,2-4-74 0,-2-4 30 0,3 0-252 16,0-7-211-16</inkml:trace>
  <inkml:trace contextRef="#ctx0" brushRef="#br0" timeOffset="205369.89">28574 10989 3003 0,'24'-17'176'0,"-4"4"-33"0,2-2-17 16,-1 1-15-16,-2 1-11 0,2 0-19 0,1-1-52 15,-4 1-77-15,2 0-84 0,-2-2-83 16,-1-1-142-16,-5 3-557 0,-2 1-311 0</inkml:trace>
  <inkml:trace contextRef="#ctx0" brushRef="#br0" timeOffset="205992.58">28406 10907 2820 0,'-11'19'-36'15,"6"1"11"-15,3-1 6 0,0-2 46 16,2 0 31-16,2 0 16 0,0 2-21 0,0 0-5 16,4 4 0-16,-2 0 4 0,0 3 5 15,4 1 2-15,-4 0 4 0,0-2-3 16,0 2-3-16,0-1-2 0,-2 1-2 0,-1-4 2 15,-1-2-3-15,2 0-4 0,-4-4 0 16,2 0-2-16,0-17 0 0,0 30-4 16,0-30 5-16,-1 21-5 0,1-21-4 0,0 0-7 15,1 14-4-15,-1-14-6 0,0 0-9 16,0 0-7-16,0 0-4 0,0 0 0 0,29-44 1 16,-21 30-2-16,3 3 6 0,-1 0 10 15,-1 1 7-15,-9 10 14 0,21-15 18 16,-13 10 10-16,-8 5 9 0,18-7 3 0,-18 7 1 15,0 0-7-15,0 0-8 0,21 18 1 16,-21-18-8-16,-2 17-5 0,2-17-4 16,0 0 2-16,-23 32 5 0,11-18 14 0,-4-1 5 15,-3 0-8-15,2-2-4 0,-6 1-8 16,0-1 3-16,2-2-33 0,-3-1 0 16,-2-2-6-16,3-5 1 0,0-1-5 0,4 3 3 15,0-3-8-15,19 0 3 0,-36 0-5 16,21 0 3-16,15 0-4 0,-25 0 6 0,25 0-4 15,-22 1-7-15,22-1-2 0,0 0 11 16,-25 4 8-16,25-4 8 0,-18 10 9 16,10-4 16-16,8-6 19 0,-19 18 11 0,9-9 3 15,-5 1 5-15,1-1 3 0,-4 2-1 16,-2 1 2-16,3-1 1 0,-8 1-6 0,2-3-2 16,0 2-2-16,-2-1-7 0,-3-2-2 15,1 1-7-15,-2-1 0 0,-5-1-10 0,3 0-5 16,2 0-3-16,-3-3-6 0,3-1-3 15,-1 1-9-15,1-3-6 0,0-1-15 16,4 0-16-16,-2-1-23 0,0-5-27 0,8 2-36 16,-2-1-43-16,1-1-51 0,2 0-70 15,4-4-81-15,-1 3-169 0,4 2-107 0,-3-1-16 16,14 6-595-16,-21-10-991 0</inkml:trace>
  <inkml:trace contextRef="#ctx0" brushRef="#br0" timeOffset="206188.98">27535 12013 4010 0,'0'0'84'16,"4"11"32"-16,-4-11-13 0,0 0-12 16,0 0-10-16,4 17-6 0,-4-17-2 0,0 0-9 15,0 0-32-15,0 0-58 0,0 0-68 16,0 0-84-16,4 4-70 0,-4-4-112 15,0 0-162-15,0 0-68 0,0 0-242 0,-33-31-169 16</inkml:trace>
  <inkml:trace contextRef="#ctx0" brushRef="#br0" timeOffset="206592.59">27131 11681 2485 0,'-9'-13'-30'0,"9"13"28"0,0 0 16 0,0 0 16 16,0 0 11-16,0 0 24 0,0 0 9 15,0 0 2-15,0 0-3 0,0 0-10 16,0 0-3-16,0 0 5 0,0 0 4 0,0 0 3 16,0 0 15-16,0 0 16 0,0 0 22 15,0 0 2-15,0 0 8 0,0 0 2 0,0 0-2 16,0 0-6-16,-25 26-1 0,25-26-6 16,-16 2 18-16,16-2-16 0,0 0-23 0,-22-9-2 15,22 9-10-15,-10-15-12 0,10 15-10 16,-6-26-12-16,6 10-4 0,0 16-17 15,6-40-8-15,2 15-14 0,-2 0-4 0,-1-1-3 16,3 1-6-16,4 0-9 0,-3 0-6 16,0 0-4-16,-1 2 2 0,4 1-6 0,-5 0 5 15,-1 1-1-15,-2 3 4 0,-3-1 3 16,1 1 9-16,-2 18 7 0,-7-36 7 0,1 17 11 16,-3-2 6-16,-5 3 11 0,5 0-3 15,-2-1 7-15,-3 2 1 0,5-1-7 16,1 3-6-16,-2-1-15 0,6 0-19 15,0 1-34-15,1-1-25 0,1 2-34 0,4 0-47 16,-2 14-63-16,5-23-59 0,-3 12-111 16,-2 11-189-16,7-15-42 0,-7 15-312 0,0 0-322 15</inkml:trace>
  <inkml:trace contextRef="#ctx0" brushRef="#br0" timeOffset="207043.87">26762 11563 2869 0,'-11'8'56'15,"11"-8"18"-15,-20 16-8 0,11-6-7 0,-5 1 10 16,3 3 20-16,-3 1 12 0,-1 1-5 0,1 0-5 16,-1 4-7-16,1 5-3 0,-4 0 2 15,2 3-2-15,3 2 9 0,-5 3-3 16,2 2 0-16,-4 7-5 0,2-3-5 0,0 3-10 15,1-3-8-15,-6 6-3 0,4-2-6 16,-3 1-5-16,-4 14-10 0,1-10 6 0,-4 10-9 16,4-10-1-16,2-6 4 0,3-2 10 15,-7 1 3-15,4-2 17 0,-1 1 9 16,-1-4 6-16,1 0 6 0,-3-2-9 0,0-1-9 16,-1-1-4-16,-3-5-7 0,2 0 14 15,0-4-10-15,1-3 3 0,-3-3-2 0,0 1 7 16,-3-1 5-16,-2-3 7 0,-2-2 4 15,-3-2-4-15,-1-2 2 0,-12-1-3 16,9-3-6-16,-11 2-9 0,4-6-8 0,-8 1-7 16,-2-2-5-16,0 1-7 0,-5-2-7 15,-21 0-9-15,12 0-11 0,11 0-18 0,-4 2-17 16,5 0-16-16,1-2-23 0,10 2-17 16,5-1-29-16,0-2-34 0,2 2-52 15,6-5-73-15,3-2-59 0,9 1-180 0,2-4-96 16,5-3-15-16,7-3-456 0,2-9-631 15</inkml:trace>
  <inkml:trace contextRef="#ctx0" brushRef="#br0" timeOffset="207754.54">26107 11305 3241 0,'15'-15'-133'0,"-1"2"41"0,-3 1 42 16,-3 3 43-16,2 2 38 0,-10 7 30 15,11-14 28-15,-11 14 20 0,9-12 12 16,-9 12 10-16,0 0-2 0,0 0 7 0,0 0 0 15,0 0-2-15,0 0-9 0,0 0-5 0,0 0-4 16,-47 16-13-16,27-1-9 0,4 0-20 16,-4 1 5-16,3-4-13 0,0 4-5 15,3 1-3-15,3-3-15 0,4-3 0 16,1 3-11-16,6-14-10 0,0 18-20 0,0-18-14 16,0 0-15-16,19 16-6 0,-19-16-4 15,23 2 7-15,-23-2 2 0,25-4 8 0,-25 4 8 16,20-4 20-16,-20 4 15 0,16-3 16 15,-16 3 8-15,0 0 23 0,17-7-25 16,-17 7-6-16,0 0 2 0,0 0-5 0,0 0 8 16,0 0-2-16,0 0 8 0,-46 26 5 15,28-19 10-15,0 0 7 0,-3 1 6 0,-1 0-2 16,0-1-3-16,1 1-4 0,-4-2-4 16,8-2-3-16,-5-1 0 0,5-1-1 0,-2 0 2 15,19-2-1-15,-30-2-4 0,16-3-4 16,1-3-5-16,-1-3-1 0,4-1 1 15,3-3-4-15,0-2-7 0,0-1-2 0,2 0-2 16,1-1-4-16,2 1-4 0,0-1-2 16,2 19-7-16,0-32-15 0,-2 19-33 0,2 13-45 15,0-23-55-15,0 11-84 0,0 12-103 16,-2-17-162-16,2 17-134 0,-3-13-11 0,3 13-583 16,0 0-948-16</inkml:trace>
  <inkml:trace contextRef="#ctx0" brushRef="#br0" timeOffset="207917.99">25785 10982 4317 0,'0'0'71'0,"6"-15"-9"0,-6 15-7 0,0 0-4 16,5-17-3-16,-5 17-3 0,0 0-10 16,0 0-29-16,0 0-39 0,0 0-50 0,0 0-59 15,0 0-57-15,0 0-46 0,0 0-54 16,0 0-102-16,-49 32-582 0,36-23-444 15</inkml:trace>
  <inkml:trace contextRef="#ctx0" brushRef="#br0" timeOffset="208285.56">25556 11100 2941 0,'-14'8'-50'16,"3"-3"61"-16,11-5 16 0,-15 12 16 15,15-12 12-15,-12 11 28 0,12-11 8 0,-4 14 2 16,4-14 0-16,0 21-8 0,0-21-7 0,4 30 12 16,-2-13-10-16,0 2-6 0,0 0-9 15,1 2-6-15,2-1-5 0,-3 2-7 16,-2-1 0-16,0 0 0 0,0-2-3 0,-2 0 0 15,2-2 1-15,-2 0-5 0,-4-1 3 16,6-16-7-16,-6 26 3 0,2-12-1 16,-3-3 2-16,7-11 0 0,-13 17 3 0,5-9 4 15,8-8 11-15,-22 14 5 0,11-9 3 16,11-5 5-16,-31 9-8 0,14-3 16 0,-2 0 12 16,-6 0 16-16,-2 1 14 0,0 1 7 15,-9 0 4-15,-2-1 0 0,-8 0-4 0,-6 3-7 16,-3-1-7-16,-7-1-1 0,-19 3-8 15,13-3-5-15,5-2-7 0,0 2-8 16,0-4-6-16,1-3-8 0,3 3-6 0,-1-4 4 16,11 0-4-16,1-2-8 0,3-1-11 15,1-1 1-15,6 1-21 0,5-2-10 0,3 1-15 16,2-1-29-16,1 0-38 0,5 0-44 16,6-1-50-16,-4 1-73 0,8-1-87 15,-3 2-158-15,15 4-144 0,-19-3 17 0,19 3-656 16,0 0-1102-16</inkml:trace>
  <inkml:trace contextRef="#ctx0" brushRef="#br0" timeOffset="208460.54">24405 12041 4662 0,'5'8'164'0,"-5"-8"-21"15,0 0-24-15,6 13-14 0,-6-13-21 16,0 0-6-16,0 0-29 0,0 0-49 15,0 0-63-15,0 0-83 0,0 0-89 0,0 0-126 16,0 0-226-16,0 0-13 0,0 0 27 16,0 0-294-16,-51-25-227 0</inkml:trace>
  <inkml:trace contextRef="#ctx0" brushRef="#br0" timeOffset="208652.33">23630 11757 3009 0,'-10'-4'463'0,"10"4"-4"0,-16-9-73 0,16 9-74 15,-8-8-68-15,8 8-43 0,-4-7-30 16,4 7-47-16,0 0-71 0,0 0-80 0,-2-14-114 16,2 14-132-16,0 0-199 0,0 0-133 15,0 0-2-15,0 0-380 0,0 0-445 0</inkml:trace>
  <inkml:trace contextRef="#ctx0" brushRef="#br0" timeOffset="211095.56">10204 11523 1489 0,'0'0'344'0,"0"0"-97"15,0 0-91-15,0 0-56 0,-8 13-22 0,8-13-5 16,0 0 5-16,0 0 11 0,0 0 9 16,0 0 5-16,0 0 10 0,0 0 5 0,0 0 1 15,0 0 1-15,0 0 6 0,0 0-9 0,0 0-6 16,0 0-13-16,0 0-7 16,0 0-10-16,0 0-15 0,0 0-5 0,0 0-8 15,0 0-9-15,0 0-12 0,30-43-7 16,-26 29-7-16,0-1-5 0,3 1-4 0,-3-1 2 15,2-2-4-15,-2 2 0 16,0 2-1-16,3-2-2 0,-7 15 2 0,7-25-2 16,-3 15-2-16,-4 10-1 0,6-17 0 15,-6 17 2-15,4-15-3 0,-4 15-3 0,0 0 4 16,6-16-2-16,-6 16 9 0,0 0 10 16,0 0 7-16,0 0 4 0,0 0 3 15,0 0-2-15,14 44 3 0,-10-29-1 0,0 3-1 0,0 0-7 16,2 5-1-16,0-1-1 0,-1 0-7 15,1-1-21-15,3 0-19 0,-5-3-35 16,0 0-49-16,3 0-66 0,-1-3-50 16,-2 0-55-16,-2 0-134 0,0-3-145 0,-2-1-294 15,0-11-204-15</inkml:trace>
  <inkml:trace contextRef="#ctx0" brushRef="#br0" timeOffset="212195.43">10249 11521 2405 0,'0'0'-129'0,"-2"-17"29"0,2 17 19 15,0 0 19-15,0 0 16 16,0 0 9-16,-2-22 17 0,2 22 15 0,0 0 2 16,0 0 13-16,2-17 12 15,-2 17 12-15,0 0 25 0,0 0 11 0,0 0 13 0,0 0 8 16,4-16 24-16,-4 16 17 16,0 0 1-16,0 0-4 0,0 0-8 0,0 0-14 15,0 0-11-15,0 0-9 0,0 0-10 16,0 0-6-16,0 0-10 0,13 45-7 0,-13-45-6 15,2 23 5-15,0-10 4 0,0 3 10 0,1 0 0 16,-1 2-9-16,-2-1-5 16,2 4-4-16,0 0-4 0,-2 2-3 0,2 4-6 0,0-2-3 15,0 4 0-15,0-1-3 16,0 0-5-16,2 3-4 0,-2-3 1 0,0 3-4 16,0 1-4-16,3-3 0 15,-2 3-3-15,-1-1 5 0,0 1-3 0,0-2 0 0,0 2-3 16,0 0-3-16,0-2 2 0,0 2-1 0,2-1 0 15,-2 5 0-15,2 0 0 16,-1-4-2-16,-1 5 2 0,0-5-3 0,2 6 1 16,0-2 1-16,-2 0 0 0,1 1 5 15,1-1 10-15,0 0 3 0,1-2 3 16,-3-1-3-16,0-3-3 0,4 6 0 16,-2 1-2-16,2-3-3 0,0 0-4 0,2 1 1 15,-2-3 1-15,0 2-6 0,2 1 2 0,-2-3 0 0,3 0-1 16,0 1 0-16,-1-3-4 15,1 0 1-15,-1 0 2 0,-2-4-3 0,0 0 2 16,4 3-5-16,-4-2 1 16,2-2 0-16,-2 4-1 0,3-5 1 0,0 3 1 0,-3-3-4 15,2 1 0-15,1 0-1 16,-1 0 1-16,-2 0 9 0,1 0-11 0,-3-3 3 16,3 3 4-16,-3-1 1 15,0 4 7-15,-2-2 1 0,2 0 4 0,-2 2 0 0,0 0 2 16,2-2 1-16,-2 1 0 0,-2 0 0 0,2 0 1 15,4-1 1-15,-4 1 1 16,0-2 2-16,2 2 2 0,0-3-1 0,0-1 4 0,-2 1-6 16,2 1 5-16,-2-4-10 15,3 1 1-15,-3-4-3 0,2 3 3 0,-2-1-8 16,0-2 1-16,0 4 5 16,1-3 24-16,-1-1 1 0,2 2-3 0,-2-1-4 0,2 2-3 15,1-2-2-15,-1 2-2 0,0 1-5 16,2 0-4-16,0-2-2 0,2 2 2 15,-2-2-5-15,-2-1 1 0,0 1-3 0,2-4-3 0,-2 4 2 16,0 1-7-16,-1-2 2 16,1 0 1-16,0 0-4 0,-2 2 0 0,3-2-4 15,-5 0 8-15,2 2-10 16,0-2 4-16,-2 0-1 0,2 2-1 0,-2-2 4 0,-2 0-2 16,2-1-3-16,2 3-1 15,-2-3 2-15,0 1 3 0,-2 1-3 0,2-1 1 16,0 0-21-16,0 4 14 0,2-3-11 0,-2 1 10 0,2 2-2 15,0 2 3 1,0-1-3-16,0 2 4 0,1 0-3 0,1 0 1 0,-2-1 3 16,2 0 8-16,0 4 2 15,0-3 9-15,0 1 0 0,1 0 0 16,0-2 0-16,-3 0-2 0,4-1 1 0,-4-1-6 16,2 0 2-16,0-2-1 0,-2-1-4 0,2 1 4 15,-2-4-17-15,3 2-14 0,-1-4-24 0,1 2-35 0,-3-4-48 16,0-1-84-16,2-1-85 15,-4-11-173-15,-2 16-132 0,2-16 3 0,0 0-430 16,-26 8-532-16</inkml:trace>
  <inkml:trace contextRef="#ctx0" brushRef="#br0" timeOffset="213485.61">6801 14434 3057 0,'0'0'-98'0,"-26"-6"40"0,26 6 20 0,0 0 14 16,0 0 8-16,0 0 16 0,-12-7 19 0,12 7 25 0,0 0 19 15,0 0 12 1,0 0 5-16,0 0-2 0,0 0-2 0,0 0-6 0,0 0-6 16,0 0-4-16,0 0-3 15,38-14-7-15,-38 14 0 0,18 0-5 0,-18 0-1 16,24 0-2-16,-24 0-7 0,30-2-3 16,-11 1 0-16,-1 1-9 0,4-2-2 0,-1-2-1 15,5 3-9-15,2-2-5 0,0 1-6 16,4-1-4-16,1-1 1 0,0 1-1 15,7 0-1-15,2-3 3 0,1 2-2 0,1-2 1 0,1 3 2 16,1-1 4-16,3 1-6 16,6-3 3-16,-8 2-2 0,8-2-1 0,0 3 2 15,0-1-3-15,0-3-3 16,2 4-6-16,-4-2-6 0,2-2-6 0,0 2 5 0,0-1-23 16,0 0 6-16,3 1 7 15,-4-1 1-15,3-1 5 0,-2 0 13 0,-1 0-1 16,-1 1 5-16,1 0 5 0,-1 0-3 0,-6 1 2 15,-1 1 0-15,8-3 2 0,-8 3-5 16,7-3 3-16,-6 2-1 0,-1 0 2 0,1-1-2 16,-3 0 5-16,0 3-4 15,1-4 3-15,-3 4 6 0,1-3 8 0,-1 2 1 16,-2-1 17-16,1-1 0 0,-1 2 5 16,0 0 2-16,-3 1 0 0,2-1-1 0,-1-2-2 15,-4 4-4-15,8-2-4 0,-1 0-2 0,1 2-2 16,-2-1-2-16,1 1-7 15,-1 0 3-15,-1-1 0 0,2 0 2 0,-5 3 10 0,4-4 9 16,-6 1 9-16,-2 0 5 16,3 0 3-16,-1-1-5 0,1 0-4 0,-1 3-7 15,-1-3-3-15,1 1-1 16,0 0-6-16,0-1-3 0,6 0-4 0,-7 0 3 0,2 2-4 16,3-3 6-16,-4 3 3 15,6-2 14-15,-4 2 1 0,2-2 7 0,-2 3 20 16,-2-1 3-16,0-1-12 0,0 1-2 0,-3 1-10 15,3-2-3-15,0 3-4 16,0 0-3-16,0 0-25 0,2 0 0 0,-2 0-4 0,0-1 6 16,-1 2 2-16,1-2-2 15,0 1-3-15,0 0 6 0,-2 0-1 0,1 0-5 0,-1 0 8 16,1 0-7-16,-5 0 2 16,6 1 5-16,-3-2 1 0,-1 1-1 0,-2 0-4 15,2 0 5-15,-5 0 6 0,1-2 0 0,0 2 3 16,-1 2-5-16,-2-4-2 0,-2 2-3 15,1 0-2-15,-1 0-4 0,-2 0-14 0,-19 0-23 16,31 0-23-16,-14 2-39 16,-6-4-52-16,-11 2-72 0,21 2-81 0,-21-2-131 0,11 0-174 15,-11 0-32-15,0 0-407 16,0 0-538-16</inkml:trace>
  <inkml:trace contextRef="#ctx0" brushRef="#br0" timeOffset="-213071.07">9677 13103 959 0,'0'0'215'0,"0"0"-59"16,0 0-32-16,0 0 21 15,0 0-31-15,0 0 13 0,0 0 12 0,0 0-9 0,0 0 9 16,0 0 9-16,0 0 9 0,0 0 1 0,-40 30 6 15,34-20-1-15,6-10 0 16,-13 23-1-16,7-10 1 0,0 0-18 0,-1 2-12 0,3 0-14 16,-5 3-8-16,3-1-7 15,0 1-17-15,0-4-6 0,2 2-10 0,-3 0-8 16,0 0-5-16,3-3-8 16,4-13-15-16,-6 23-12 0,6-23-31 0,-6 19-34 15,6-19-45-15,-7 15-59 0,7-15-57 0,0 0-37 0,-6 14-52 16,6-14-110-16,0 0-556 15,0 0-392-15</inkml:trace>
  <inkml:trace contextRef="#ctx0" brushRef="#br0" timeOffset="-212770.93">9441 13148 2958 0,'0'-19'-24'0,"0"19"22"0,0 0 24 15,0 0 21-15,2-15 25 16,-2 15 24-16,0 0 22 0,0 0 13 0,0 0 3 16,0 0 6-16,0 0-6 0,0 0-4 15,0 0 2-15,0 0-2 0,0 0 1 0,0 0-11 16,0 0-7-16,30 34-3 16,-20-24 16-16,2-1-13 0,3 3-8 0,2 1-9 15,-2 0-3-15,4 0-12 0,-2 0-8 0,2 1-4 0,0-1-15 16,-2 1-4-16,2-1-30 15,-4 0-2-15,1 3-18 0,0-3-20 0,-4-1-32 16,1-1-33-16,-7 1-51 0,5-1-64 16,-2 1-62-16,-5-5-134 0,-2 2-187 0,-2-9-25 15,4 17-324-15,-4-17-350 16</inkml:trace>
  <inkml:trace contextRef="#ctx0" brushRef="#br0" timeOffset="-212070.94">9944 14687 2825 0,'0'0'-44'0,"0"0"34"0,0 0 17 16,4-19 18-16,-4 19 15 15,0 0 19-15,0 0 22 0,0 0 14 0,0 0 14 0,0 0 11 16,0 0 7-16,0 0 9 0,0 0 2 0,0 0-2 15,0 0 2-15,0 0-1 16,-42 26 25-16,33-13-14 0,-1 0 2 0,0 1-44 16,1 1-7-16,-2 2-6 0,1 2-10 15,-3-2-7-15,3 2-11 0,-3 3-12 0,2-4-4 16,1 0-2-16,2-4-19 16,-2 1-24-16,2 0-23 0,4-1-25 0,-2-4-38 0,2 0-48 15,-3-3-62-15,7-7-64 0,-4 11-95 0,4-11-159 16,0 0-80-16,0 0-348 15,0 0-354-15</inkml:trace>
  <inkml:trace contextRef="#ctx0" brushRef="#br0" timeOffset="-211861.08">9709 14766 2978 0,'0'0'49'0,"0"0"24"15,2-17-5-15,-2 17 20 0,0 0 35 0,0 0 34 16,0 0 25-16,0 0 13 0,0 0 30 0,0 0-19 15,0 0-43-15,0 0-15 16,17 40-16-16,-10-30-14 0,1 5-19 0,1-4-5 0,5 4-12 16,2 0-15-16,0 0-23 15,1 0-41-15,0-1-39 0,-2-1-55 0,1-2-66 16,4 1-74-16,-6 2-43 0,0-6-88 16,0 1-144-16,-3-2-73 0,-5 2-347 0,0-2-328 15</inkml:trace>
  <inkml:trace contextRef="#ctx0" brushRef="#br0" timeOffset="-207651.08">6981 14198 2814 0,'10'-13'-17'0,"-10"13"34"0,0 0 20 0,0 0 13 16,0 0 20-16,0 0 35 15,0 0 32-15,0 0 9 0,0 0-1 0,0 0-4 16,0 0-3-16,0 0-7 16,0 0 2-16,0 0 8 0,-17 56-3 0,9-40-5 15,2 0 27-15,-3 4-9 0,0 2-17 16,3-2-10-16,-2 3-8 0,0 1-12 0,-2 1-10 16,2 0-9-16,0 0-9 15,0 0-12-15,-3 0-6 0,4-2-6 0,-1-1-6 0,2-1-13 16,-1-1-11-16,1-5-20 0,2 0-24 0,0-1-26 15,-2-1-30-15,3-4-44 16,3-9-50-16,-5 11-69 0,5-11-59 0,0 0-102 0,0 0-163 16,0 0-38-16,0 0-365 15,0 0-413-15</inkml:trace>
  <inkml:trace contextRef="#ctx0" brushRef="#br0" timeOffset="-207381.39">6773 14392 2999 0,'0'0'-34'0,"0"-19"5"0,0 19 8 16,0 0 10-16,-2-23 28 0,2 23 44 16,0 0 30-16,2-19 20 0,-2 19 3 0,0 0-4 15,0 0 8-15,2-15 20 16,-2 15 16-16,0 0 8 0,0 0 13 0,0 0-15 16,0 0 25-16,0 0-11 0,42 31-20 15,-30-22-11-15,0 2-20 0,3 4-11 0,2 1-17 16,0-1-3-16,1 0-15 0,0 1-8 0,-2-1-14 15,2-1-8-15,-1 2-25 16,-1 0-30-16,0-3-37 0,-2 0-48 0,-4-1-48 0,1-1-59 16,-2 1-56-16,-3-1-59 15,-2-3-127-15,-2 2-168 0,-2-10 15 0,0 16-305 16,0-16-280-16</inkml:trace>
  <inkml:trace contextRef="#ctx0" brushRef="#br0" timeOffset="-206631.22">5340 14560 2621 0,'0'0'-65'15,"0"0"30"-15,5-19 20 0,-5 19 24 0,0 0 20 0,2-15 29 16,-2 15 33-16,0 0 26 16,0 0 18-16,0 0 17 0,0 0 16 0,0 0 3 15,0 0-1-15,0 0-8 16,0 0-1-16,0 0-13 0,0 0-2 0,0 0-12 16,0 0-17-16,-28 47-32 0,21-31-1 15,1-1-9-15,0 2-6 0,0 2-7 0,-2 2-9 16,-2 0-5-16,2-1-7 0,-2-2-3 0,1 3-6 15,1-1-3-15,-3-4-14 16,3 2-13-16,1-2-16 0,1-4-29 0,0-1-35 0,6-11-44 16,-11 21-53-16,6-10-55 15,1-4-56-15,4-7-133 0,-8 12-155 0,8-12-378 16,-8 5-384-16</inkml:trace>
  <inkml:trace contextRef="#ctx0" brushRef="#br0" timeOffset="-206380.96">5084 14618 3176 0,'6'-20'95'0,"-6"20"-6"15,4-13-11-15,-4 13-7 0,0 0-1 16,0 0 42-16,0 0 40 0,0 0 18 0,18-6-4 16,-18 6-16-16,0 0 9 15,23 17-4-15,-11-9-3 0,2 1 1 0,0 1-11 0,5 4-7 16,-2-4-18-16,2 2-10 0,3 1-14 0,-2-1 2 15,2 2-11-15,-1-3-18 16,2 0-19-16,-2 0-31 0,1 1-40 0,-2-1-38 0,-5-3-53 16,2 2-55-16,-2-3-68 15,0 3-47-15,-2-3-90 0,1 1-150 0,-5-1-100 16,2 0-395-16,-5 1-513 16</inkml:trace>
  <inkml:trace contextRef="#ctx0" brushRef="#br0" timeOffset="-202980.32">9206 12962 1303 0,'6'17'55'0,"-6"-17"-4"0,4 15-17 15,-4-15-10-15,2 15-17 16,-2-15-19-16,4 13-20 0,-4-13-32 0,0 0-60 0,5 15-128 16,-5-15-74-16,4 6 105 15</inkml:trace>
  <inkml:trace contextRef="#ctx0" brushRef="#br0" timeOffset="-202841.17">9343 13295 1031 0,'0'0'21'0,"7"10"-53"0,-7-10-168 15,4 11-72-15,-4-11 89 16</inkml:trace>
  <inkml:trace contextRef="#ctx0" brushRef="#br0" timeOffset="-200171.19">9180 12846 219 0,'0'0'144'0,"0"0"-13"16,0 0 9-16,0 0-14 16,0 0-10-16,0 0-15 0,0 0-6 0,0 0 0 15,0 0-4-15,0 0 11 16,0 0-5-16,0 0-12 0,10 14-3 0,-10-14-6 15,0 0-2-15,0 0 3 0,9 12-7 0,-9-12-3 0,0 0 10 16,9 15 0-16,-9-15 9 16,6 13 5-16,-6-13-1 0,6 15-2 0,-6-15-10 15,7 18-7-15,-3-8-6 16,-4-10-7-16,6 19-8 0,-2-8 0 0,-4-11-11 0,6 21 4 16,-1-12-8-16,-5-9-2 15,9 19-5-15,-9-19 1 0,6 15-5 0,-6-15-2 16,6 13-7-16,-6-13 1 0,4 12-11 0,-4-12-33 0,0 0-31 15,0 0-41-15,9 16-38 16,-9-16-55-16,0 0-136 0,0 0-393 16,0 0 11-16</inkml:trace>
  <inkml:trace contextRef="#ctx0" brushRef="#br0" timeOffset="-198941.23">9356 12135 2009 0,'0'0'-101'0,"0"0"13"16,0 0 18-16,0 0 17 0,0 0 11 0,0 0 17 0,0 0 14 15,0 0 12-15,0 0 11 16,0 0-4-16,0 0 14 0,0 0-5 0,0 0 7 16,0 0-2-16,0 0 3 15,0 0-11-15,0 0-7 0,0 0 11 0,0 0-16 0,0 0-2 16,0 0-30-16,14 34-29 0,-14-34-46 0,0 0-96 15,0 0-252-15,-2 9 388 16</inkml:trace>
  <inkml:trace contextRef="#ctx0" brushRef="#br0" timeOffset="-198741">9364 12312 1330 0,'0'0'9'0,"0"0"22"0,-2 18 5 0,2-18 13 0,0 0 9 16,-2 21-4-16,2-21-1 15,0 0 2-15,0 18-17 0,0-18-19 0,0 0-24 16,-2 17-23-16,2-17-16 16,0 0-14-16,0 0-6 0,0 21-3 0,0-21 0 0,0 0 9 15,2 15 15-15,-2-15 3 16,0 0-9-16,4 17-25 0,-4-17-39 0,0 0-223 16,2 19 106-16</inkml:trace>
  <inkml:trace contextRef="#ctx0" brushRef="#br0" timeOffset="-198611.15">9384 12552 1079 0,'0'21'86'16,"0"-21"22"-16,0 15-3 0,0-15 20 16,0 17-16-16,0-17-19 0,0 0-3 15,-2 19-12-15,2-19-9 0,0 0-11 0,0 0-37 0,0 21-34 16,0-21-29-16,0 10-39 16,0-10-38-16,0 0-79 0,0 0-294 0,-6 13 333 15</inkml:trace>
  <inkml:trace contextRef="#ctx0" brushRef="#br0" timeOffset="-198451.3">9390 12771 1484 0,'0'0'26'0,"4"13"6"0,-4-13-11 0,0 0-4 15,2 19 3-15,-2-19-8 0,0 0 3 16,4 19-2-16,-4-19-3 0,0 0-6 0,0 15-3 16,0-15 3-16,0 0-24 15,0 13-17-15,0-13-18 0,0 0-10 0,0 14-13 16,0-14-11-16,0 0-43 0,0 14-255 0,0-14 123 15</inkml:trace>
  <inkml:trace contextRef="#ctx0" brushRef="#br0" timeOffset="-198291.31">9413 13021 1233 0,'0'0'101'0,"0"15"10"15,0-15-6-15,0 0-28 0,0 21-12 0,0-21-12 16,0 0-1-16,0 15-14 0,0-15-19 15,0 0-38-15,0 0-27 0,2 15-33 0,-2-15-46 16,0 0-61-16,0 0-268 16,0 0 387-16</inkml:trace>
  <inkml:trace contextRef="#ctx0" brushRef="#br0" timeOffset="-198111.02">9483 13201 1298 0,'10'16'0'16,"-10"-16"8"-16,0 0-3 0,9 11 4 15,-9-11-6-15,0 0 6 0,6 12-9 0,-6-12 2 0,0 0-6 16,0 0-20-16,7 15-28 16,-7-15-42-16,0 0-89 0,0 0-139 0,4 9 102 15</inkml:trace>
  <inkml:trace contextRef="#ctx0" brushRef="#br0" timeOffset="-197951.41">9566 13358 1011 0,'0'0'89'16,"0"0"15"-16,8 13 5 0,-8-13 15 0,0 0-3 0,4 14-2 16,-4-14-7-16,0 0-21 15,0 0-9-15,4 14-27 0,-4-14-39 16,0 0-53-16,6 10-63 0,-6-10-127 0,0 0-309 0,4 5 281 0</inkml:trace>
  <inkml:trace contextRef="#ctx0" brushRef="#br0" timeOffset="-197641.15">9620 13533 1484 0,'7'15'-7'0,"-7"-15"26"0,4 14 0 15,-4-14 1-15,0 0 8 0,4 19-1 0,-4-19 5 16,0 0-10-16,2 14 1 15,-2-14-3-15,0 0-23 0,0 0-6 0,4 18-9 0,-4-18-17 16,0 0-13-16,7 15-10 16,-7-15-1-16,6 9 4 0,-6-9 7 0,0 0 17 15,11 20 7-15,-5-13 10 16,-6-7 1-16,8 16 2 0,-8-16 1 0,12 15 10 16,-8-6-11-16,-4-9 8 0,10 18-1 15,-4-9-1-15,-6-9 10 0,9 18 9 0,-3-9 12 16,-6-9 21-16,11 17 10 0,-7-7 16 0,-4-10 5 15,9 19-6-15,-5-10-7 0,-4-9 18 16,6 21-22-16,-6-21-29 0,8 19-28 16,-4-11-31-16,-4-8-17 0,10 16-41 15,-8-8-57-15,-2-8-83 0,6 16-206 0,-4-6 418 16</inkml:trace>
  <inkml:trace contextRef="#ctx0" brushRef="#br0" timeOffset="-197481.46">9817 14001 1233 0,'5'21'-7'0,"-5"-21"4"16,0 21-1-16,0-21-1 15,0 22 7-15,0-22 8 0,4 22 16 0,-2-11 18 0,-2-11 13 16,4 20 11-16,-4-20-10 16,4 21 1-16,-4-21-15 0,5 19 1 0,-1-10-5 15,-4-9-12-15,2 19-1 16,-2-19-17-16,4 18-15 0,-2-11-30 0,-2-7-30 0,4 15-42 16,-4-15-62-16,4 14-270 15,-4-14 405-15</inkml:trace>
  <inkml:trace contextRef="#ctx0" brushRef="#br0" timeOffset="-197321.09">9893 14457 1431 0,'2'23'121'0,"-2"-23"2"0,2 19-12 16,-2-19-14-16,2 19-13 0,-2-19-15 0,5 18-6 15,-5-18-44-15,4 14-22 0,-4-14-39 0,7 16-49 16,-5-11-69-16,-2-5-127 15,6 11-208-15,-6-11 333 0</inkml:trace>
  <inkml:trace contextRef="#ctx0" brushRef="#br0" timeOffset="-197181.19">9925 14735 1484 0,'0'26'32'0,"0"-26"10"0,0 0-5 0,2 18-32 16,-2-18-23-16,0 0-19 0,0 19-19 0,2-12-25 15,-2-7-24-15,2 13-52 0,-2-13-218 16,0 0 119-16</inkml:trace>
  <inkml:trace contextRef="#ctx0" brushRef="#br0" timeOffset="-197001.27">9984 14979 1240 0,'0'0'90'16,"2"15"-2"-16,-2-15-10 15,4 14-4-15,-4-14-14 0,0 0-6 0,0 27-2 0,0-27-14 16,2 16-7-16,-2-16-6 16,3 18-7-16,-3-18-12 0,5 17-12 0,-5-17-10 15,2 15-7-15,-2-15-30 16,2 15-21-16,-2-15-31 0,2 12-83 0,-2-12-263 0,0 9 391 16</inkml:trace>
  <inkml:trace contextRef="#ctx0" brushRef="#br0" timeOffset="-196831.14">10010 15284 1542 0,'0'0'170'16,"-2"18"1"-16,2-18-7 15,-2 19-5-15,2-19-6 0,-2 16-12 0,2-16-9 16,0 0-18-16,-2 25-11 0,2-25-16 16,2 18-28-16,-2-18-33 0,2 15-43 0,-2-15-35 15,4 13-44-15,-4-6-42 0,0-7-44 0,0 0-120 16,-2 18-399-16,2-18 46 15</inkml:trace>
  <inkml:trace contextRef="#ctx0" brushRef="#br0" timeOffset="-194101.25">9441 14507 2030 0,'0'0'-55'16,"0"0"22"-16,0 0 2 16,6-13 10-16,-6 13 10 0,0 0 3 15,0 0 16-15,0 0 13 0,0 0 22 0,0 0 23 16,0 0 4-16,0 0 4 0,0 0-7 0,0 0 1 16,0 0-5-16,0 0 3 15,0 0-8-15,0 0-4 0,0 0-5 0,0 0 0 16,20 29 3-16,-20-29-1 0,6 16-3 0,-6-16 0 0,6 15-11 15,-6-15-1-15,6 19-3 16,-6-19-4-16,4 16-4 0,-4-16-1 0,2 15-1 16,-2-15-4-16,4 14 0 15,-4-14-1-15,0 0-2 0,2 19 8 0,-2-19-5 0,0 0 4 16,0 0-5-16,0 0 4 16,-8 16-9-16,8-16 2 0,0 0-5 0,-16 4 4 15,16-4-4-15,0 0 8 0,-28 4-4 0,28-4 6 16,-26 0 6-16,26 0-2 0,-29 2 4 15,13-2-1-15,16 0-6 0,-35 2 0 0,16-2-4 16,0 2 1-16,-1-1 0 16,0 1-2-16,0 0 1 0,1 2 3 0,0 0 2 15,0-2-4-15,1 2 1 0,-2 0-2 16,3-3 2-16,0 3-1 0,-2 0-1 0,3-1 7 16,-2 4 5-16,4-4 9 15,14-3 6-15,-32 10 0 0,17-6 2 0,3 0-8 16,12-4-1-16,-26 9-4 0,16-5-4 0,10-4-3 15,-26 7-5-15,15-3-3 0,11-4 2 16,-19 8-2-16,19-8-5 0,-15 6 1 0,15-6-1 16,-12 5-1-16,12-5 6 15,0 0-6-15,-18 8 1 0,18-8 3 0,0 0-2 0,-14 4 0 16,14-4 0-16,0 0 3 16,0 0-9-16,0 0 1 0,-15 7 1 0,15-7-3 15,0 0-2-15,0 0 2 0,0 0-1 0,-12 7-3 16,12-7 5-16,0 0-2 0,0 0 0 15,0 0-3-15,0 0 3 0,0 19 0 0,0-19 1 16,0 0 0-16,0 0 3 16,0 0 2-16,6 30 3 0,-6-30 0 0,4 18-2 15,-4-18 1-15,4 14 4 0,-4-14-8 16,5 19 2-16,-5-19-2 0,4 17-3 0,-4-17 1 16,4 16 0-16,-4-16 0 15,6 13 0-15,-6-13 0 0,0 0-4 0,6 19 1 16,-6-19 0-16,0 0 1 0,5 11-2 0,-5-11 1 0,0 0 0 15,0 0 7-15,0 0 5 16,5 15 7-16,-5-15 0 0,0 0 0 16,0 0-1-16,0 0-5 0,0 0 3 15,0 0-4-15,0 0-4 0,0 0-1 0,0 0-2 0,0 0-3 16,0 0 2-16,0 0-1 16,-30-40-2-16,30 40-2 0,-15-18 3 0,6 8-4 15,-2 0 0-15,11 10 2 0,-22-14-3 0,8 4-1 16,2 4 2-16,0-3 1 0,12 9 0 15,-28-7 4-15,13 0 3 0,0 3-3 0,15 4-2 16,-31-4 1-16,15 4-1 16,16 0 3-16,-33 0-4 0,15 2-1 0,2 0-2 15,16-2 0-15,-36 4 0 0,19 0 2 16,-2-1 1-16,2 4-3 0,-3-3-1 0,2 1 0 16,-1-1 0-16,-2 2 4 15,-2 0-7-15,-1-1 0 0,0 0 3 0,-1 2 1 16,0-2-2-16,0 2 0 0,1 0-1 0,-1-4 2 0,-1 3-2 15,2 0 0-15,0-2 1 16,0 0-1-16,3-1 1 0,0 1-1 0,-2-2 0 16,1 1 0-16,2 0 1 15,-1-2 0-15,-1 1 0 0,1 2 0 0,2-4 7 0,-2 3-7 16,2-2 1-16,0 1 1 16,19-2 3-16,-34 4-1 0,17-4-1 0,17 0 1 15,-30 3-2-15,16-1-1 0,14-2 1 0,-30 3 1 0,15-2 0 16,15-1-1-16,-30 4-3 15,16-2 3-15,14-2 0 0,-28 1 4 0,14 2 2 16,14-3 2-16,-28 1-1 16,15 2-5-16,13-3 1 0,-28 4 0 0,14-3 0 0,14-1 6 15,-26 2-4-15,26-2-3 16,-25 2 0-16,12 0-2 0,13-2 2 0,-23 0-2 16,23 0 0-16,-24 0-1 15,24 0 0-15,-25-2 7 0,25 2-2 0,-23-2-2 0,23 2-5 16,-21-2 5-16,21 2-1 0,-24-1-3 0,24 1 5 15,-20-7-3-15,20 7 0 16,-20-5 1-16,20 5 0 0,-17-7 0 0,17 7 4 16,-19-8-8-16,19 8 1 0,-15-7-3 15,15 7 7-15,-16-9 2 0,16 9-13 0,0 0-15 16,-20-9-36-16,20 9-57 16,-10-7-79-16,10 7-77 0,-8-10-161 0,8 10-169 15,-7-10 13-15,7 10-300 0,0 0-265 0</inkml:trace>
  <inkml:trace contextRef="#ctx0" brushRef="#br0" timeOffset="-190711.12">6583 12727 2517 0,'0'0'-149'16,"0"0"31"-16,0 0 22 0,0 0 29 0,0 0 18 0,0 0 18 15,0 0 9-15,0 0 9 16,0 0 2-16,0 0 8 0,0 0-2 0,0 0 3 16,0 0 5-16,0 0-9 15,0 0 0-15,0 0-28 0,0 0-59 0,0 0-103 0,0 0-325 16,0 0 301-16</inkml:trace>
  <inkml:trace contextRef="#ctx0" brushRef="#br0" timeOffset="-190301.23">6615 12771 1545 0,'0'0'45'16,"0"0"5"-16,0 0-5 16,0 0 5-16,0 0-7 0,0 0-4 0,0 0 13 15,0 0-13-15,0 0 12 0,0 0-17 0,0 0-2 16,0 0 4-16,0 0-12 15,0 0-33-15,0 0-41 0,0 0-49 0,0 0-85 0,0 0-375 16,23 20 253-16</inkml:trace>
  <inkml:trace contextRef="#ctx0" brushRef="#br0" timeOffset="-190151.09">6667 13276 1565 0,'5'27'-5'0,"-5"-16"2"0,0-11-7 16,2 23-31-16,0-10-15 0,0-4-26 0,0 3-16 16,-2-12-24-16,2 19-255 15,-2-19 121-15</inkml:trace>
  <inkml:trace contextRef="#ctx0" brushRef="#br0" timeOffset="-189971.01">6712 13628 1170 0,'6'13'65'0,"-6"-13"-2"15,4 14-5-15,-4-14-5 16,6 13-5-16,-6-13-14 0,7 12-9 0,-7-12-25 16,0 0-39-16,11 13-37 0,-11-13-88 15,0 0-240-15,8 12 127 0</inkml:trace>
  <inkml:trace contextRef="#ctx0" brushRef="#br0" timeOffset="-189821.43">6797 13923 1204 0,'0'0'85'0,"4"20"-11"0,-4-20-17 0,4 16-42 15,-4-16-25-15,6 16-33 0,-6-16-12 0,4 14-14 0,-4-14-17 16,6 10-37-16,-6-10-223 15,0 0 111-15</inkml:trace>
  <inkml:trace contextRef="#ctx0" brushRef="#br0" timeOffset="-189661.45">6858 14266 1052 0,'0'0'44'0,"2"22"23"0,-2-22-2 0,0 16-6 15,0-16-7-15,2 19-2 16,-2-19-8-16,0 18-16 0,0-18-29 0,0 17-54 16,0-17-103-16,2 11-244 15,-2-11 127-15</inkml:trace>
  <inkml:trace contextRef="#ctx0" brushRef="#br0" timeOffset="-189511.46">6922 14589 1318 0,'2'11'100'0,"-2"-11"-2"0,8 21-42 16,-4-12-44-16,-4-9-21 16,6 22-18-16,-1-13-3 0,-5-9-11 0,8 19-5 15,-3-8-15-15,-5-11-24 0,6 20-38 16,0-7-257-16,-6-13 120 0</inkml:trace>
  <inkml:trace contextRef="#ctx0" brushRef="#br0" timeOffset="-189111.23">7084 15021 1061 0,'4'11'-20'0,"-4"-11"3"16,9 22 4-16,-4-10 6 15,-5-12 7-15,6 22 18 0,-2-7 23 0,-2 0 26 16,2 1 43-16,0-2-1 0,-2 1-6 16,2 4-7-16,1-4-20 0,0 0-45 0,-1 0-29 15,0-1-32-15,0 1-30 0,-4-15-14 0,8 28-1 16,-3-14 10-16,-1-1 3 15,2 2 8-15,-4 0 5 0,3-2 10 0,-5-13 8 0,8 27 8 16,-3-12 19-16,-3-3 25 16,-2-12 20-16,6 25 10 0,-2-13 11 0,0 2 14 15,-4-14 7-15,6 29-7 16,-2-14 3-16,-2-1 8 0,6 3-6 0,-4-2 11 0,0 2 0 16,2 3 17-16,0-2 19 15,1 3-7-15,-3-2 9 0,3 3 0 0,-1-2-3 16,-2-3-5-16,2 2-12 0,-1-1-9 0,1-1-11 15,-2-2-8-15,2 0-11 0,-2 0-11 16,4-1-1-16,-4 1-8 0,2-2-6 0,-2 1-12 16,0-1-12-16,2 0-11 15,-2 1-16-15,1-1-20 0,-5-13-20 0,9 24-36 16,-5-10-34-16,2-2-44 16,-2-1-37-16,-2 0-90 0,-2-11-520 0,9 22-120 0</inkml:trace>
  <inkml:trace contextRef="#ctx0" brushRef="#br0" timeOffset="-187061.26">8338 15425 2359 0,'0'0'-18'0,"0"0"19"16,0 0 2-16,0 0-1 15,-4-16 7-15,4 16 12 0,0 0 34 0,0 0 12 0,0 0 21 16,0 0 17-16,0 0 6 0,0 0 4 0,0 0 12 15,0 0 10-15,0 0-3 16,14 44 4-16,-14-44 0 0,6 30-4 0,-4-11-11 0,2-1-11 16,-1 2-11-16,2 4-4 15,-1-2-16-15,2 4-5 0,-2-2-11 0,0 2-6 16,-2-2-8-16,5-1-2 16,-3 0-6-16,2-2-3 0,-2-4-6 0,1 0-6 15,-1-2-5-15,3-1-14 0,-7-14-29 0,6 22-43 0,-6-22-54 16,4 18-81-16,-2-15-62 15,-2-3-135-15,0 0-173 0,0 0-367 0,0 0-348 16</inkml:trace>
  <inkml:trace contextRef="#ctx0" brushRef="#br0" timeOffset="-186541.4">8257 15609 2736 0,'-6'-15'-106'15,"2"3"20"-15,4 12 12 16,-6-21 15-16,6 21-2 0,-8-18 13 0,8 18 44 16,-2-16 2-16,2 16 24 0,0 0 16 15,0 0-6-15,5-28-6 0,-5 28 4 0,11-13 4 16,-3 6-3-16,-8 7-4 16,17-12 9-16,-6 7 6 0,-11 5 8 0,23-10 9 15,-9 6 5-15,2 0 5 0,0 0 1 0,-16 4-3 0,32-5-9 16,-15 3-9-16,2-1-2 15,0 3-8-15,-19 0 2 0,40 0-11 0,-18 3 0 16,1-1 0-16,-2 0 4 16,0 4 5-16,1-4 6 0,3 5-1 0,-2 0 2 0,0 0-7 15,-1 2-3-15,-1-1 4 16,0-1-9-16,-6 1-2 0,1 1 1 0,0-1 3 16,-4 3 4-16,-2-2 8 15,1 3-2-15,-2 0 2 0,-1 1-3 0,-1 1-1 0,-3-2 1 16,-4-12-4-16,6 27 1 0,-4-14 6 0,-2-13-2 15,0 25 3-15,0-25 4 16,-2 25 4-16,2-25 4 0,-6 25 1 0,2-12 8 16,-3 1-5-16,1-1-1 0,6-13-1 15,-17 22-9-15,8-10-3 0,-1 0-4 0,0-2-6 16,-2 0 1-16,0 0-7 16,0-1 2-16,-2 0-4 0,0 0-4 0,1-2 4 15,1 1-7-15,-4-3-7 0,2 3 0 0,-1-2-7 0,0 0-15 16,15-6-19-16,-25 9-39 15,10-8-47-15,15-1-65 0,-23 7-66 16,9-9-83-16,14 2-159 0,-24 0-99 16,13 0-369-16,11 0-378 0</inkml:trace>
  <inkml:trace contextRef="#ctx0" brushRef="#br0" timeOffset="-176891.24">9802 11735 891 0,'0'0'97'16,"-14"8"-51"-16,14-8-33 16,-6 7 8-16,6-7-3 0,0 0 12 0,-12 13-4 0,12-13 13 15,-10 15 10-15,4-3-2 16,0 1 3-16,-1 1-2 0,-1 1-3 0,-1 4-3 16,-2 2-3-16,1 1-10 15,0 1 4-15,-4 4-2 0,0 1-15 0,1 1-1 0,-2 0-8 16,3-1-12-16,-3 3 0 0,0-3-5 15,2 1 3-15,-1 1-3 0,0-3 7 16,2 2 1-16,-1-7-9 0,5-1-5 0,-3 0-4 0,5-3-10 16,-1-3-21-16,3-1-19 15,2-3-59-15,-2-2-119 0,4-9-86 0,4 13 105 16</inkml:trace>
  <inkml:trace contextRef="#ctx0" brushRef="#br0" timeOffset="-176621.47">10039 11795 1054 0,'0'0'57'0,"0"0"4"0,0 0 4 0,-12 50-11 16,5-30 4-16,-3 5 2 0,0 6 0 0,-4 2-1 15,0 4-7-15,-3 4-5 16,-2 0 6-16,0 5-6 0,-5 17 4 0,4-12-14 0,-2 12 2 16,3-9-3-16,6-6-12 15,-2-3-1-15,5 1-18 0,-2-2-17 0,2-6-23 16,0 0-33-16,4-2-42 16,-2-2-69-16,-1-2-318 0,3-7 334 0</inkml:trace>
  <inkml:trace contextRef="#ctx0" brushRef="#br0" timeOffset="-176361.06">10215 12323 1482 0,'0'0'6'0,"0"0"7"0,0 0-11 15,0 0 8-15,-21 55-2 0,11-32 8 16,-4 6 14-16,4 5 2 0,-7 6 1 0,0 4 5 0,0-1-5 16,-5 19-9-16,2-8-16 15,3-7-7-15,-4 17 3 0,0 1-24 0,3-9-11 16,4-7-18-16,4-1-19 16,-6-2-33-16,6-1-53 0,-3-3-276 0,5-6 421 0</inkml:trace>
  <inkml:trace contextRef="#ctx0" brushRef="#br0" timeOffset="-176101.26">10396 13007 1332 0,'0'0'74'0,"0"0"-9"0,0 0-13 0,4 40-12 15,-11-19-1-15,-4 4-9 16,1 5 2-16,-1 1-2 0,-4 3-1 0,0 6 3 0,1 1 4 16,-4 4-7-16,4-4-4 15,-3 5-6-15,2 0-1 0,-2 2-5 0,3-3-13 16,-2 1-8-16,2-2-12 16,-1 3-24-16,2-2-31 0,1-1-33 0,-1-9-87 0,2 0-273 15,1-2 369-15</inkml:trace>
  <inkml:trace contextRef="#ctx0" brushRef="#br0" timeOffset="-175853.41">10477 13743 1433 0,'0'0'46'0,"-8"28"10"0,2-7-6 0,-5 1-1 15,-1 10-29-15,-4-2 8 16,2 8-8-16,-6 2 8 0,4 2-2 0,-3-1 17 0,0 2-7 16,-2 0-10-16,3 3-2 15,0-1-6-15,1-5-10 0,0 5 3 0,4-5-16 16,3-4-16-16,-1-2-16 16,2-3-41-16,3-6-41 0,0-3-79 0,4-2-276 0,0-4 362 15</inkml:trace>
  <inkml:trace contextRef="#ctx0" brushRef="#br0" timeOffset="-175621.43">10554 14279 1382 0,'14'20'55'0,"-14"-20"36"0,-4 23-2 0,4-23-14 0,-12 38 2 16,5-16-21-16,-3 3 1 0,-1 7 4 0,-2 1 8 15,-1 0-10-15,1-1 6 16,-2 4-9-16,0 4-5 0,1-1-6 0,-2 3-8 0,4-9-15 16,0 4-10-16,0-3-9 15,0 1-15-15,4-2-17 0,-3-1-25 0,2-3-32 16,1-3-30-16,-1-2-57 16,3 1-107-16,0-6-239 0,2-2 304 0</inkml:trace>
  <inkml:trace contextRef="#ctx0" brushRef="#br0" timeOffset="-175411.34">10666 14880 1580 0,'0'0'74'16,"2"19"33"-16,-2-19-14 0,-4 31-9 15,-5-7-16-15,1 1-8 0,-5 5 2 0,-1 1-3 16,-6 5 8-16,2 3 9 0,-4 0 3 0,3 0-21 15,-2-2-5-15,0 2-29 16,1-1-27-16,4-6-39 0,-1 1-45 0,2-7-54 0,0 1-137 16,3-7-354-16,1-2 149 15</inkml:trace>
  <inkml:trace contextRef="#ctx0" brushRef="#br0" timeOffset="-166781.15">10063 10458 675 0,'10'-17'331'0,"-10"17"-100"0,8-14-42 0,-8 14-65 16,8-13-24-16,-8 13 1 15,8-11 12-15,-8 11-2 0,0 0 20 0,8-16-4 0,-8 16-4 16,0 0 5-16,6-12-6 0,-6 12-1 0,0 0 14 15,0 0 6-15,0 0 6 16,0 0-3-16,0 0-10 0,0 0-11 0,0 0-12 16,0 0-11-16,-30 48-10 0,20-34-7 15,0-1-11-15,1 2-5 0,1-2-8 16,-3 1-7-16,5-2-6 0,6-12-4 16,-13 21-3-16,13-21-5 0,-8 15-4 0,8-15-1 15,-2 13-2-15,2-13-3 0,0 0-6 0,0 0-2 0,20 8-6 16,-20-8 3-16,0 0-7 15,33-3 0-15,-33 3-4 0,24-5 0 0,-24 5 0 16,24-6 2-16,-24 6-1 0,21-3-1 16,-21 3 1-16,17-4 2 0,-17 4 6 0,0 0 7 15,21-4 4-15,-21 4 13 16,0 0 5-16,0 0 6 0,0 0-4 0,13 10 1 16,-13-10-6-16,0 0 1 0,0 0-5 15,0 0-3-15,0 0 7 0,-27 25 7 0,27-25-6 16,-19 11 7-16,6-6-14 0,13-5 9 0,-25 12-2 15,11-4-2-15,14-8-4 16,-20 9 0-16,9-5 1 0,11-4 5 0,-19 7-15 0,19-7 9 16,-17 4-2-16,17-4 3 15,0 0-6-15,0 0 2 0,0 0 4 0,-26-15 2 16,26 15 3-16,-6-15 4 0,6 15 1 16,-4-19 4-16,4 19-2 0,-2-24-3 0,2 24-5 15,0-30-6-15,0 13-3 0,0 17-1 16,0-33-5-16,0 20-6 0,-2-3-14 15,2 16-26-15,-2-29-23 0,2 16-36 0,0 0-38 0,-2-1-56 16,2 14-74-16,-7-23-56 16,3 12-116-16,-3-2-183 0,-1 5-29 0,2-2-370 15,-5-1-487-15</inkml:trace>
  <inkml:trace contextRef="#ctx0" brushRef="#br0" timeOffset="-166611.3">9927 10081 3180 0,'0'0'110'0,"-2"-31"28"16,2 31-15-16,0 0-10 15,-6-17-15-15,6 17-10 0,0-14-13 0,0 14-19 16,-2-10-43-16,2 10-56 0,0 0-90 16,-4-14-80-16,4 14-144 0,0 0-617 0,-9-5-422 15</inkml:trace>
  <inkml:trace contextRef="#ctx0" brushRef="#br0" timeOffset="-166181.02">9735 10216 2968 0,'4'19'-56'0,"-4"-19"12"16,4 21-1-16,1-10 15 0,-1 3 6 0,-4-14 23 16,8 26 27-16,-4-12 25 15,2 1 8-15,-2-2 10 0,4 3-9 0,-4-1-4 0,2-1 2 16,0 1-11-16,0-1 0 0,1 2-5 0,-1-3-4 15,-1 0-6-15,1-1-3 16,-6-12-4-16,8 23 2 0,-6-12-3 0,-2-11-2 0,0 19-1 16,0-19-5-16,0 0 3 15,-12 23 2-15,12-23 2 0,-15 12 14 0,15-12 10 16,-17 7 18-16,7-3 7 16,10-4 10-16,-20 4 8 0,20-4 8 0,-19 6 0 0,19-6 3 15,-17 4-4-15,17-4-7 0,-17 5 0 16,17-5 1-16,-20 12 4 0,8-6-2 15,0 3 11-15,-1-2-2 0,0 3 8 0,-1 0 4 16,-3 0 1-16,-3 4-1 0,2-2-1 16,-4-1-4-16,1 0-6 0,0 1-6 0,-2-1-6 15,-1-1-8-15,1-1-10 16,-2 1-7-16,0-2-12 0,1 0-2 0,3-3-6 0,0-2-6 16,0 1-19-16,1-1-17 15,0-2-23-15,-2-1-33 0,22 0-34 0,-40-1-45 16,23-2-52-16,-1-1-65 0,2 1-65 0,2-2-133 15,1-2-180-15,2 4 11 0,11 3-473 16,0 0-664-16</inkml:trace>
  <inkml:trace contextRef="#ctx0" brushRef="#br0" timeOffset="-165981.16">9531 11039 3537 0,'17'7'163'16,"-17"-7"17"-16,0 0-22 16,0 0-33-16,16 7-16 0,-16-7-8 0,0 0-14 15,0 0 0-15,0 0-16 0,0 0-41 16,14-7-56-16,-14 7-80 0,0 0-91 0,0 0-109 16,8-9-231-16,-8 9-78 15,0 0-258-15,0 0-237 0</inkml:trace>
  <inkml:trace contextRef="#ctx0" brushRef="#br0" timeOffset="-164591.36">6290 12721 2484 0,'-22'12'-116'15,"9"-5"36"-15,0-1 26 16,0 2 11-16,-1 0 10 0,-2 1 12 0,2-1 5 16,-3 3 2-16,-2 0 14 15,-2 2 18-15,1 1 2 0,-4 3 5 0,-2 2 8 16,-2 0 12-16,-5 6 3 0,-3 1 18 0,-3 2 7 0,-11 10 7 15,-3-2-6-15,-1 1-3 16,1 2-11-16,-5-1-2 0,-1 2-9 0,-5 0-5 16,-4-2-4-16,2-2 1 15,-1 0-8-15,3 1-9 0,-1-5 0 0,5-1-6 16,9-7-4-16,11-3 1 0,0-2-10 16,7-4-17-16,3 1-30 0,6-4-24 0,3-1-41 15,4-3-43-15,2-3-56 0,5-1-145 0,10-4-326 16,-11 2 81-16</inkml:trace>
  <inkml:trace contextRef="#ctx0" brushRef="#br0" timeOffset="-164231.24">5821 13469 1962 0,'-20'22'-43'0,"-2"-1"17"15,-2 0 16-15,1 0 19 0,-5 2 26 16,-4 3-3-16,-6 3 27 0,-11 11 27 0,-3 4-1 15,1 3 8-15,-4-1 4 0,3 0-6 0,-2 1-5 16,3 0-15-16,3 0-6 16,1-2-6-16,3 1-10 0,1 0-11 0,9-7-13 0,3-4-9 15,3-1-40-15,0 4-27 16,3-5-23-16,2 2-36 0,4-9-23 0,2 3-30 16,2-8-40-16,3 0-62 15,1-4-326-15,2-2 204 0</inkml:trace>
  <inkml:trace contextRef="#ctx0" brushRef="#br0" timeOffset="-163831.52">5920 14082 1597 0,'-32'29'-77'0,"3"-3"23"15,-1 3 9-15,-2 1 16 0,-14 15 19 0,-3 2 20 16,-1 0 12-16,-3 0 16 0,-3 3 13 0,1 2 30 0,0 0 5 15,1-3 13-15,-2 3 12 16,1-3-6-16,0-1 0 0,5 1-17 0,-3-3-13 16,8-2-7-16,3 1-7 15,6-9-18-15,8-1 1 0,0-3-14 0,3 1-8 0,6-5-10 16,-2-2-1-16,4 0-10 16,0-1 1-16,4-4-7 0,3-4-2 0,-1-2-22 15,5 0-19-15,-1-2-22 0,5-3-34 0,2-10-49 16,0 11-98-16,0-11-347 0,0 0 194 15</inkml:trace>
  <inkml:trace contextRef="#ctx0" brushRef="#br0" timeOffset="-163481.52">6195 14888 1725 0,'0'0'-5'0,"-8"24"15"0,0-10-4 0,-3 5 18 16,-4 0-23-16,-2 3 1 0,-7 5 3 0,0 7 0 15,-6-2-5-15,0 2-2 0,-13 13 17 0,4-2 19 16,-3 4 8-16,-1-1 30 0,1-3 17 15,2 3 13-15,-3-6 6 0,3 6-11 0,-2-3-5 16,7-5-8-16,-5 6-13 16,6-8-11-16,5-4-8 0,1-1-12 0,3-1-8 15,2-5-21-15,2-1-25 0,3 2-31 16,4-8-22-16,2-1-23 0,0-1-17 0,6-3-18 16,2 0-41-16,2-6-94 15,2-9-344-15,6 13 188 0</inkml:trace>
  <inkml:trace contextRef="#ctx0" brushRef="#br0" timeOffset="-163121.4">6788 15579 1802 0,'0'0'25'0,"-15"29"19"15,5-12-15-15,-5 5-2 16,-2 2 7-16,-6 0-7 0,-5 9 10 0,-1-2-4 0,-3 1 10 16,-13 11 10-16,-1-2 12 15,-1 1 15-15,1 2 9 0,-3-3 10 0,2 1-2 16,0 0-2-16,7-6-12 0,7-5-10 0,-1 2-9 15,2 0-7-15,1-4-16 0,-1 4-15 16,2-3-12-16,2 0-18 0,1-1-29 0,5-4-11 16,0 0-28-16,2 0-15 15,1-3-5-15,5 0-17 0,0-3-6 0,2-2-30 16,2-2-46-16,1-4-111 0,5-1-285 16,-1-1 209-16</inkml:trace>
  <inkml:trace contextRef="#ctx0" brushRef="#br0" timeOffset="-162841.22">6551 16308 1730 0,'-23'42'18'0,"5"-29"23"0,0 0 11 15,-6 6 16-15,-3 1-8 0,-5 4 12 16,-4 0 10-16,-2 3 1 0,-17 12 19 0,2-3 12 16,3 0 6-16,5-6 1 15,5-3 0-15,2-1-16 0,-1-1-8 0,5 0-11 16,1-2-25-16,5-3-23 0,2 0-37 16,2-2-45-16,4-4-43 0,3 0-52 0,3-5-68 15,3-1-147-15,2-5-377 0,9-3-1 16</inkml:trace>
  <inkml:trace contextRef="#ctx0" brushRef="#br0" timeOffset="-159691.16">6084 11649 1966 0,'0'0'-162'0,"2"-19"12"0,-2 19 11 0,0 0 13 15,0 0 9-15,8-10 3 16,-8 10 19-16,0 0 31 0,0 0 24 0,0 0 37 0,0 0 13 16,10-13 12-16,-10 13 19 15,0 0 10-15,0 0 8 0,0 0 4 0,11-16 1 16,-11 16 2-16,0 0 1 0,0 0 1 0,7-11 12 0,-7 11 15 15,0 0 9-15,0 0 9 16,10-13 13-16,-10 13 6 0,0 0 4 0,0 0 4 16,8-14-3-16,-8 14-9 15,0 0-9-15,0 0-8 0,0 0-2 0,0 0-6 16,0 0-9-16,0 0-6 0,0 0-11 16,0 0-8-16,0 0-5 0,-32 33-9 0,32-33-1 15,-14 21-2-15,8-10-5 0,-1-2-2 0,7-9-5 16,-9 24-6-16,9-24-4 0,-4 21-4 15,4-21-1-15,4 18-10 0,-4-18-10 0,12 17-16 16,-4-13-13-16,-8-4-9 16,20 10-12-16,-6-8-3 0,-14-2-3 0,29 4 7 15,-16-4 6-15,-13 0-8 0,33-4 13 16,-19 2 8-16,-14 2 12 0,27-10 13 0,-14 7 21 16,0-4 17-16,-13 7 17 15,14-11 13-15,-14 11 5 0,8-11 7 0,-8 11-1 16,0 0 1-16,0 0-1 0,0 0-2 0,0 0 1 0,0 0 0 15,0 0-1 1,-33-14-10-16,33 14-4 0,0 0-7 0,-30 16-6 0,30-16-3 16,-24 16-4-16,14-3-8 15,0-4-2-15,-3 2-8 0,2 3 2 0,1-3-4 0,-1 1-3 16,-1-1-1-16,1-2-2 16,-2 1 0-16,1 0 2 0,-2-3-8 0,14-7 3 15,-25 10 3-15,15-7-1 0,10-3 5 0,-22 3 3 16,22-3 4-16,-20-3 15 0,20 3-1 15,0 0 35-15,-28-3-7 0,28 3-6 0,0 0-7 16,-19 0-7-16,19 0-4 16,0 0-2-16,-19 9-3 0,19-9-3 0,-15 20-10 0,7-8-1 15,0 4-3-15,-4 3 3 16,2 0-6-16,0 2-4 0,-1 2-1 0,-2 0-1 16,0 0-7-16,1 0-21 15,1-1-30-15,-2 2-42 0,1-2-40 0,-1-3-48 0,0 2-64 16,1-4-49-16,-3-2-120 0,4-3-205 0,-2-2 3 15,1-5-366-15,12-5-426 16</inkml:trace>
  <inkml:trace contextRef="#ctx0" brushRef="#br0" timeOffset="-159521.36">5730 11525 3439 0,'0'0'166'15,"6"-17"-41"-15,-6 17-24 0,2-15-13 0,-2 15-11 16,0 0-22-16,2-16-48 0,-2 16-71 16,0 0-104-16,0 0-97 0,0 0-223 0,0 0-440 15,0 0-339-15</inkml:trace>
  <inkml:trace contextRef="#ctx0" brushRef="#br0" timeOffset="-159301.41">5674 12559 2809 0,'0'0'60'0,"0"0"40"0,20 6 2 16,-20-6-7-16,18-6-3 0,-4 2-3 0,-2-3-10 15,3-2-12-15,4-1-7 0,-2-4-32 16,2 0-33-16,0 0-43 0,0-4-46 0,-2 3-38 15,2-2-46-15,-2-2-74 0,-2 2-154 0,0-3-360 16,-5 1-56-16</inkml:trace>
  <inkml:trace contextRef="#ctx0" brushRef="#br0" timeOffset="-158686.15">5561 11558 2243 0,'0'0'-23'0,"0"0"25"15,4-19 27-15,-4 19 15 0,0 0 23 0,4-14 14 16,-4 14 3-16,0 0 12 16,0 0 11-16,0 0-4 0,0 0-5 0,0 0-9 15,0 0-6-15,0 0-6 0,0 0 7 16,-24 46-1-16,16-33 1 0,2 0 0 0,-1 3-6 16,1-2-8-16,2 0-4 15,0 1-9-15,4-15-7 0,-4 26-4 0,4-26-3 0,0 22-12 16,0-22-16-16,8 15-20 0,-8-15-21 0,12 8-12 15,-12-8-7 1,17 2-3-16,-17-2 1 0,0 0 3 0,30-8 7 0,-30 8 2 16,16-11 16-16,-16 11 15 0,16-13 26 15,-16 13 24-15,10-10 16 0,-10 10 4 16,7-10-1-16,-7 10-3 0,0 0 1 16,0 0-3-16,0 0-2 0,0 0-3 0,0 0 1 15,0 0-9-15,0 0 2 0,0 0-1 0,-47 23 7 16,35-13 9-16,-1-1 1 0,0-1 0 15,-4 1 5-15,3 1 6 0,-4-3-4 0,4 3 1 16,-2-2 5-16,2-3 0 16,-1 1 1-16,2-1 3 0,13-5 1 0,-23 7-10 0,23-7-5 15,-18 0-5-15,18 0-8 16,0 0-8-16,-22-12-5 0,22 12-3 0,-8-19-8 16,8 19-2-16,-5-23-13 15,3 8-17-15,2 15-30 0,-2-32-40 0,2 12-51 0,-2 1-72 16,4 4-83-16,-4-2-133 0,0-2-224 0,0 2 12 15,-5 0-395-15,3-1-511 16</inkml:trace>
  <inkml:trace contextRef="#ctx0" brushRef="#br0" timeOffset="-158511.14">5217 11189 3313 0,'2'-18'42'0,"-2"18"-5"0,3-18-2 16,-3 18-3-16,0 0 18 15,4-20 11-15,-4 20 1 0,0 0-5 0,2-14-6 16,-2 14-27-16,0 0-20 0,0 0-27 16,0 0-32-16,0 0-41 0,0 0-42 15,0 0-42-15,0 0-42 0,0 0-106 16,13 34-510-16,-16-15-172 0</inkml:trace>
  <inkml:trace contextRef="#ctx0" brushRef="#br0" timeOffset="-157969.02">5161 11701 2347 0,'2'18'-104'0,"-2"-18"45"16,0 0 33-16,0 0 37 15,0 0 37-15,0 0 26 0,0 0 14 0,-7 17 12 16,7-17 10-16,0 0-4 16,0 0-8-16,0 0-7 0,0 0-12 0,0 0-8 0,0 0-2 15,0 0-12-15,0 0-4 0,0 0-6 0,0 0-4 16,0 0-5-16,0 0-1 15,-7 15-3-15,7-15 9 0,0 0 5 0,0 0-1 16,-8 12 1-16,8-12-6 0,-6 12-5 16,6-12-3-16,0 0-5 0,-11 16 0 0,11-16-3 15,-8 14-3-15,8-14-5 16,-9 17-2-16,9-17 1 0,-8 15-3 0,8-15 0 16,-9 16-1-16,9-16-2 0,-6 16 1 15,6-16 4-15,-4 13-6 0,4-13-4 0,-6 14 2 16,6-14 0-16,0 0 0 0,-6 14 6 0,6-14 6 15,0 0 0-15,0 0 0 16,-16 9-1-16,16-9 3 0,0 0 1 0,0 0 5 0,0 0 8 16,0 0 10-16,-34-15 7 15,34 15 0-15,-15-6 3 0,15 6 5 16,0 0 5-16,-26 0 2 0,26 0 2 16,-26 6 2-16,11-2-4 0,-2 3 1 0,-4 1 3 15,-3 2 7-15,-3 3 29 0,-7-2-1 16,-4 3 2-16,-6 3 0 0,-1 0 0 0,-5 0 3 15,-19 4-6-15,10-2-6 0,11-3-3 0,-3-3-1 0,-1 4-6 16,4-6-4-16,1 3-6 16,7-7-7-16,0 1-7 0,3-1-10 0,5-5-4 15,-1 0-9-15,1-2-15 16,4-2-22-16,2-1-34 0,1-1-43 0,3 0-57 0,4-2-75 16,0 2-94-16,1-2-131 15,3 3-201-15,3-1 6 0,11 4-586 0,0 0-954 16</inkml:trace>
  <inkml:trace contextRef="#ctx0" brushRef="#br0" timeOffset="-157801.53">4426 12536 4272 0,'12'4'81'0,"-4"-1"-37"0,-8-3-74 16,0 0-61-16,0 0-60 0,16-10-27 0,-16 10-28 15,0 0-48-15,-4-19-153 16,4 19-523-16,-9-17-342 0</inkml:trace>
  <inkml:trace contextRef="#ctx0" brushRef="#br0" timeOffset="-157361.52">5050 11346 2914 0,'-2'-25'24'0,"2"25"18"0,0 0 21 0,0 0 23 15,0 0 37-15,0 0 27 0,0 0 18 16,32 29-17-16,-24-16-13 0,5 4-17 0,0 4-9 16,2 2-11-16,-1 2-18 15,1 1-19-15,2 3-14 0,-2-3-43 0,-2 2-68 16,1-2-51-16,-1 3-98 0,-5-7-97 16,1 3-242-16,0 0-401 0,-5-2-380 0</inkml:trace>
  <inkml:trace contextRef="#ctx0" brushRef="#br0" timeOffset="-150831.46">9868 14080 2755 0,'0'0'-138'0,"0"0"23"15,0 0 22-15,0 0 8 0,0 0 20 0,0 0 17 0,0 0 7 16,0 0 16-16,0 0 8 16,0 0 4-16,0 0 19 0,0 0-6 0,0 0 11 15,0 0 4-15,0 0 13 0,0 0 26 0,0 0 12 0,0 0 18 16,0 0 18-16,0 0 13 15,0 0 19-15,0 0 8 0,0 0 6 0,0 0 5 16,0 0-4-16,0 0 3 16,0 0-8-16,0 0-1 0,0 0-9 0,0 0 2 0,0 0-6 15,0 0-5-15,0 0-9 16,0 0-4-16,0 0 1 0,0 0-2 0,0 0-26 16,0 0-3-16,25 32-1 15,-25-32-3-15,4 13-9 0,-4-13-10 0,5 16-3 0,-5-16-10 16,4 21 1-16,-4-21-10 0,7 20 0 0,-3-6-3 15,-4-14-4-15,8 21 1 16,-2-9-5-16,-1-1 3 0,-5-11-2 0,10 19-5 0,-6-10 2 16,-4-9-6-1,9 15 3-15,-9-15-6 0,7 14 1 0,-7-14-5 0,6 10 0 16,-6-10-21-16,6 11-19 16,-6-11-18-16,6 8-44 0,-6-8-51 0,0 0-67 0,2 11-63 15,-2-11-89-15,0 0-162 0,2 10-71 0,-2-10 8 16,0 0-289-16,0 0-238 15</inkml:trace>
  <inkml:trace contextRef="#ctx0" brushRef="#br0" timeOffset="-149661.15">10079 14659 2600 0,'0'0'-67'0,"0"0"46"0,0 0 33 0,0 0 36 16,0 0 23-16,0 0 29 15,0 0 20-15,0 0 20 0,0 0 12 0,0 0 15 0,0 0 0 16,0 0 8-16,0 0 0 16,0 0-5-16,0 0 26 0,0 0-7 0,0 0-17 15,0 0-12-15,0 0-17 0,0 0-17 16,0 0-20-16,0 0-12 0,0 0-10 0,0 0-12 16,0 0-20-16,49-9-7 15,-49 9-21-15,19-9-17 0,-19 9-16 0,19-4-15 16,-8 1-20-16,-11 3-19 0,15-4-24 0,-15 4-29 0,12-5-39 15,-12 5-41-15,14-2-44 16,-14 2-48-16,0 0-109 0,10-5-145 0,-10 5-55 16,0 0-239-16,0 0-171 15</inkml:trace>
  <inkml:trace contextRef="#ctx0" brushRef="#br0" timeOffset="-149071.4">10402 14375 2412 0,'6'-17'-71'0,"-6"17"38"0,6-13 26 0,-6 13 17 16,0 0 29-16,6-15 11 0,-6 15 19 0,0 0 18 0,0 0 9 15,0 0 11-15,0 0 12 16,0 0 7-16,0 0 2 0,0 0 0 0,0 0-4 16,-18-14 1-16,18 14 3 15,0 0 2-15,0 0-3 0,0 0-3 0,-26 27-2 0,26-27-9 16,-15 17-5-16,9-6-10 16,-1 3-4-16,1-1-11 0,0 1-10 0,-1-1-5 15,7-13-5-15,-8 26-9 0,4-11-6 0,0-1-2 0,4-14-8 16,-4 25 6-16,4-25-17 15,2 26-1-15,2-10-5 0,-2-3-6 0,4 0-5 16,-6-13-1-16,11 23-4 16,-5-11-3-16,0-2 0 0,-6-10-1 15,13 15-4-15,-4-8 0 0,-9-7 1 0,14 12-1 16,-14-12 3-16,16 7-4 0,-16-7 0 16,16 2-6-16,-16-2-3 0,0 0-4 15,21-2-1-15,-21 2 3 0,0 0 7 0,19-12-4 0,-19 12 0 16,9-10 2-16,-9 10 6 0,0 0 2 15,2-22 4-15,-2 22 1 0,0 0 2 16,0 0 8-16,-13-29 4 0,13 29-2 0,-14-13 8 16,5 6-6-16,9 7-2 0,-17-10-4 15,17 10 2-15,-16-8-4 0,16 8 2 0,-18-4-5 16,18 4-7-16,0 0-9 16,-21-3-16-16,21 3-14 0,0 0-29 0,-19-2-38 15,19 2-43-15,0 0-58 0,-15 2-41 0,15-2-56 0,0 0-124 16,0 0-137-16,-12-4-356 15,12 4-326-15</inkml:trace>
  <inkml:trace contextRef="#ctx0" brushRef="#br0" timeOffset="-148781.49">10511 14554 2839 0,'0'0'57'0,"20"8"67"0,-20-8 13 16,0 0 7-16,0 0 3 16,6 15 6-16,-6-15 3 0,4 13 1 0,-4-13-12 15,6 21-16-15,-1-7-15 0,-1-2-12 0,0 3-14 0,2 0-12 16,-1 0-12-16,1 1-18 15,-1-2-27-15,-1 1-31 0,0-1-39 0,-4-14-58 16,6 27-87-16,-6-18-84 16,0-9-181-16,-4 19-113 0,4-19-339 15,-8 15-310-15</inkml:trace>
  <inkml:trace contextRef="#ctx0" brushRef="#br0" timeOffset="-147731.39">6962 14511 2899 0,'0'0'47'16,"0"0"31"-16,0 0 9 0,0 0 8 0,-7-20 1 15,7 20-6-15,0 0-12 0,0 0-19 16,0 0-38-16,0 0-49 0,0 0-58 0,0 0-53 16,0 0-64-16,0 0-119 15,0 0-528-15,0 0-194 0</inkml:trace>
  <inkml:trace contextRef="#ctx0" brushRef="#br0" timeOffset="-147161.43">6640 15130 2503 0,'0'0'-36'0,"0"0"35"16,0 0 28-16,0 0 16 0,0 0 20 15,0 0 9-15,0 0 13 0,0 0 7 16,0 0 9-16,0 0 0 0,0 0-4 0,0 0-2 0,0 0-1 16,0 0-4-16,0 0-1 15,0 0-7-15,42-17-9 0,-42 17-13 0,20-5-4 16,-20 5-7-16,18-5-11 0,-18 5-21 0,20-4-32 0,-20 4-42 15,21-4-48-15,-21 4-41 16,21-1-45-16,-10-2-56 0,-11 3-124 0,16-1-474 16,-16 1-190-16</inkml:trace>
  <inkml:trace contextRef="#ctx0" brushRef="#br0" timeOffset="-146561.02">7080 14866 2397 0,'0'0'-99'16,"4"-16"27"-16,-4 16 18 0,2-16 10 0,-2 16 1 15,0 0 21-15,5-18 20 0,-5 18 26 16,0 0 12-16,0 0 18 0,2-17 19 0,-2 17 12 16,0 0 14-16,0 0 13 15,0 0 5-15,0 0 12 0,0 0 7 0,0 0 0 16,0 0 3-16,0 0-7 0,-38 24-3 16,38-24-3-16,-11 14-6 0,11-14-8 0,-13 21-9 15,9-11-11-15,0 4-10 0,-2-1-9 0,0 0-8 16,2 2-7-16,4-15-5 15,-8 31-5-15,4-16-7 0,4 1-4 0,-2 1-4 0,2-17-3 16,-2 27-4-16,2-13 3 16,0-14-15-16,2 23-8 0,-2-23-10 15,4 22 0-15,1-11-5 0,-5-11-3 16,7 17 1-16,-1-7-2 0,-6-10-3 0,12 14-6 0,-12-14-3 16,13 8-3-16,-13-8-7 15,15 6-6-15,-15-6-1 0,0 0-1 0,19 0 8 16,-19 0 5-16,0 0 9 0,0 0 7 0,0 0 10 0,17-13 7 15,-17 13 5-15,0 0 10 16,0 0 1-16,-9-28 7 0,9 28 1 0,0 0 0 16,-12-23 2-16,12 23 7 15,-13-14-4-15,13 14 2 0,-13-10-4 0,13 10-3 0,-17-8-3 16,17 8-5-16,-14-7-2 16,14 7-5-16,0 0-11 0,-18-7-10 0,18 7-16 15,0 0-23-15,-16-4-31 0,16 4-39 0,0 0-44 16,0 0-46-16,-13-8-58 0,13 8-111 15,-6-5-131-15,6 5-347 0,0 0-202 0</inkml:trace>
  <inkml:trace contextRef="#ctx0" brushRef="#br0" timeOffset="-146171.2">7142 15094 2487 0,'0'0'-53'0,"0"0"22"15,0 0 16-15,0 0-3 0,0 0 19 0,0 0 24 0,0 0 13 16,0 0 15-16,25-3-1 16,-25 3-8-16,0 0-4 0,0 0 0 0,0 0-8 15,26-3 2-15,-26 3-2 0,0 0 7 0,0 0 1 16,22-2 5-16,-22 2 11 0,0 0 5 15,18 2 8-15,-18-2 14 0,0 0 9 0,14 10 11 16,-14-10 12-16,7 9 6 16,-7-9 2-16,4 15-2 0,-4-15-7 0,2 19-6 15,-2-19-3-15,0 21-6 0,0-21-9 16,-2 25-7-16,2-25-9 0,-4 21-5 0,4-21-4 16,-3 21-14-16,3-21-4 15,3 15-6-15,-3-15-1 0,6 15-12 0,-6-15-15 0,13 12-17 16,-13-12-20-16,15 5-29 0,-15-5-35 0,18 3-42 15,-18-3-53-15,22-3-39 16,-22 3-51-16,19-4-111 0,-10 1-142 0,-9 3-375 16,18-6-289-16</inkml:trace>
  <inkml:trace contextRef="#ctx0" brushRef="#br0" timeOffset="-142721.41">14824 12550 1895 0,'-2'-23'336'0,"2"23"-61"0,0 0-30 0,0 0-47 15,0 0-21-15,0-20-12 16,0 20-10-16,0 0-12 0,0 0 0 0,0 0-7 0,0 0-10 16,0 0-5-16,0-20-11 15,0 20-10-15,0 0-9 0,0 0-6 0,0 0 9 16,0 0 1-16,0 0-19 16,0 0 19-16,0 0-22 0,0 0-3 0,0 0 4 0,16 46-6 15,-10-31-5-15,-4 2-3 0,1 4-4 0,4 2 4 16,-2 1-3-16,-1 1-3 15,2 0-6-15,-3 3-9 0,6-3 0 0,-3 2-5 0,2 1-4 16,-2-2 1-16,2 0-8 16,-2 0-4-16,3-1-11 0,-2 0-12 0,1-1-12 15,0-1-19-15,1-3-14 16,-1 1-21-16,-2-6-31 0,1 0-45 0,0-2-66 0,-2 1-57 16,-3-5-89-16,3 1-164 15,-1-2-73-15,-4-8-2 0,0 0-258 0,6 20-205 16</inkml:trace>
  <inkml:trace contextRef="#ctx0" brushRef="#br0" timeOffset="-141550.98">15578 12472 2484 0,'0'0'-85'0,"0"0"19"16,6-22 21-16,-6 22 22 0,0 0 19 0,0 0 30 16,0 0 31-16,0 0 27 15,0 0 17-15,-2-19 0 0,2 19-11 0,0 0 4 0,0 0 6 16,0 0-2-16,0 0-2 16,-21-5 4-16,21 5-3 0,0 0-2 0,-28 5-3 15,28-5 0-15,-18 8 0 0,18-8 1 0,-24 11 3 16,12-3 3-16,-1 2-3 0,0 0-4 15,0 1 1-15,-1 7-9 0,0-2-8 0,2 4-9 16,0-1-4-16,1 0-8 16,0 1-6-16,3 1-5 0,1 0-5 0,1-2-3 15,4-2-9-15,-2 2-11 0,4-2-6 16,0 1-7-16,2-1-5 0,2 0-5 0,2-2-7 16,1-2-5-16,-1 1 1 15,5-2-3-15,-2-2 2 0,-9-10 2 0,16 15-2 0,-8-6 3 16,-8-9 2-16,16 9 4 0,-16-9 0 0,16 8 3 15,-16-8-2-15,0 0 1 16,20 1 0-16,-20-1-3 0,0 0 3 0,0 0 0 16,14-15 2-16,-14 15 0 0,0 0-3 15,0-22 1-15,0 22 0 0,0 0 7 0,-12-33 3 16,5 20 5-16,3-1 3 16,-5 4-1-16,9 10 3 0,-14-22 6 0,8 11-3 15,6 11-2-15,-14-15-3 0,14 15-5 0,-8-14-6 0,8 14-12 16,-7-11-21-16,7 11-41 15,0 0-45-15,0 0-62 0,-5-10-50 0,5 10-94 16,0 0-168-16,0 0-455 16,0 0-379-16</inkml:trace>
  <inkml:trace contextRef="#ctx0" brushRef="#br0" timeOffset="-140541.48">15650 12873 2739 0,'0'0'-121'0,"0"0"27"0,0 0 22 0,0 0 17 16,0 0 28-16,0 0 8 15,0 0 15-15,0 0 18 0,0 0 2 0,0 0 3 0,0 0 2 16,0 0 9-16,0 0 4 16,0 0 3-16,0 0 7 0,0 0 2 0,0 0 0 15,0 0 13-15,0 0 6 16,36-15 3-16,-36 15 7 0,0 0-1 0,0 0 2 0,0 0-10 16,0 0 8-16,0 0-5 15,0 0-6-15,23 15 0 0,-23-15 9 0,8 10 0 16,-8-10 1-16,4 14-2 0,-4-14 2 0,6 17-2 0,-6-17-1 15,0 17 2-15,0-17 2 16,0 21 5-16,0-21 8 0,-2 21 1 0,2-21 0 16,-6 21-2-16,6-21 9 15,-4 19-12-15,4-19 5 0,-4 17-10 0,4-17-13 0,-4 15-6 16,4-15 0-16,0 0 4 16,0 21-10-16,0-21 2 0,0 0-7 15,8 16 6-15,-8-16-39 0,14 7-7 0,-14-7-10 0,18 2-17 0,-8-2-17 16,-10 0-30-16,26-2-40 15,-11-2-59-15,0 1-65 0,0-1-49 0,-5-1-92 16,3 0-159-16,-4-1-79 16,-9 6-273-16,12-12-250 0</inkml:trace>
  <inkml:trace contextRef="#ctx0" brushRef="#br0" timeOffset="-139781.15">15931 12382 2548 0,'0'0'-58'15,"0"0"55"-15,0 0 24 0,0 0 12 0,0 0 0 16,0 0 23-16,0 0 28 0,0 0 22 0,0 0 9 15,0 0 1-15,0 0-1 16,0 0-9-16,0 0-8 0,0 0-2 0,0 0-3 0,26 32 5 16,-20-20 0-16,-2 3 6 15,3 2-4-15,1 3 18 0,-1 2-4 0,1 1-14 16,1-2-11-16,-1 2-16 16,2 0-2-16,0 1-7 0,-2-1-5 0,0 0-14 0,0 0 1 15,1 1-4-15,2-2-2 0,-3-1-7 0,1-2-11 16,-3 0-14-16,2-4-16 15,-2 3-31-15,2-6-39 0,-2 0-48 16,0 0-63-16,-2-1-61 0,0-3-80 0,-4-8-149 16,6 15-114-16,-6-15-261 0,7 7-205 0</inkml:trace>
  <inkml:trace contextRef="#ctx0" brushRef="#br0" timeOffset="-139301.45">16337 12422 2450 0,'0'0'-53'0,"-4"-19"53"15,4 19 17-15,0 0 30 0,0 0 25 0,0 0 16 0,0 0 23 16,0 0 13-16,0 0 2 16,0 0 2-16,0 0-19 0,0 0-12 0,0 0-10 15,0 0-8-15,0 0-14 16,0 0-5-16,0 0-3 0,0 0-13 0,41 27-13 0,-41-27-15 16,19 7-8-16,-6-3-9 15,-13-4-6-15,30 8-4 0,-14-4-1 0,1 0-2 16,0-1 4-16,2 1 2 0,-2-4-2 0,-2 4 4 0,-15-4-2 15,32 5 2-15,-20 0 4 16,1-2 15-16,-2 5 14 0,-11-8 20 0,15 19 10 16,-11-6 6-16,-2 2 13 15,-2 3 5-15,-2 1 2 0,0-1 7 0,-4 5 0 0,-3 4-5 16,0-3-1-16,-1 5-5 16,-3 0-13-16,1 0 0 0,0 0-8 0,0-1-6 15,4-4-11-15,-3 1-14 0,2 0-22 0,1-1-27 16,0-6-44-16,1 0-50 0,3-3-56 15,0 0-55-15,0-4-67 0,4-11-130 0,-7 17-167 16,5-11-305-16,2-6-276 16</inkml:trace>
  <inkml:trace contextRef="#ctx0" brushRef="#br0" timeOffset="-138376.58">17119 12237 2615 0,'0'0'-37'0,"12"-11"68"15,-12 11 18-15,14-9 22 0,-14 9 25 0,10-8 17 16,-10 8 21-16,0 0 20 16,12-10 4-16,-12 10 0 0,0 0-9 0,0 0-4 0,14-8-8 15,-14 8-6-15,0 0-5 16,0 0 16-16,0 0-5 0,0 0-13 0,0 0-22 16,0 0-14-16,0 0-16 15,0 0-7-15,0 0-4 0,0 0-15 0,0 0-1 0,-24-22-11 16,24 22 0-16,0 0 0 0,-23-6-19 0,23 6 12 15,-17-1-11-15,17 1-1 16,0 0 8-16,-25 1-13 0,25-1 5 0,0 0-9 16,-28 9 2-16,20-3 6 0,8-6-6 15,-18 12 1-15,18-12-5 0,-18 15-1 0,11-7-1 16,-3 1-1-16,10-9 3 16,-11 19-11-16,5-11 12 0,6-8 0 0,-11 16 0 0,11-16-1 15,-10 16-4-15,10-16 4 0,-8 12-9 0,8-12 4 16,-10 11 3-16,10-11-8 15,0 0-3-15,-10 10-2 0,10-10 0 0,0 0 4 16,0 0 0-16,0 0 0 0,0 0 3 16,0 0 3-16,0 0 5 0,0 0 1 0,0 0 2 15,-23-2 1-15,23 2-3 16,0 0 1-16,0 0-3 0,0 0 0 0,0 0 6 0,0 0 2 16,0 0-1-16,0 0-15 0,-9 14 6 0,9-14-7 15,0 0 1-15,0 0 2 16,0 0-1-16,9 31 1 0,-9-31-1 0,8 16 2 15,-1-7 1-15,-7-9-1 0,10 19-7 16,-4-11 4-16,-6-8 2 0,14 17-3 16,-8-10-2-16,-6-7-2 0,10 12-2 15,-10-12 2-15,8 12-2 0,-8-12 3 0,0 0-5 0,18 8 1 16,-18-8-2-16,15 0 0 16,-15 0-3-16,0 0 1 0,24-8 0 0,-24 8 2 15,22-8 1-15,-12 2 7 0,-10 6 0 0,28-12 5 16,-15 9 0-16,-1-3 2 0,-12 6 1 15,28-9 8-15,-16 5 3 0,-12 4 4 0,26-4 2 16,-11 2 1-16,-15 2 3 16,23 0-5-16,-23 0 0 0,21 6-1 0,-8-2 2 0,-13-4 1 15,19 13-4-15,-11-3 1 16,1 0 2-16,-3 6 2 0,-1 0 9 0,-1 0 1 16,0 4-3-16,-4-1 2 15,0 0-5-15,0 2 1 0,-4 1-3 0,0 4 0 0,-1-4-3 16,-1 3 3-16,-3-2-5 0,-1 0 2 0,2-1-7 15,-6-3-2-15,4 2-3 16,0-2-11-16,-1 0-13 0,0-2-21 0,3-3-23 0,-1-1-30 16,1-3-44-16,2 0-71 15,0-5-68-15,-1 3-62 0,7-8-118 0,-11 7-134 16,11-7-21-16,0 0-273 16,0 0-252-16</inkml:trace>
  <inkml:trace contextRef="#ctx0" brushRef="#br0" timeOffset="-137701.52">17759 12045 2680 0,'0'0'22'0,"0"0"21"15,0 0 5-15,0 0 28 0,0 0 28 0,0 0 17 16,0 0 17-16,-18 15 0 15,18-15-8-15,-2 21-7 0,2-21-11 16,2 29-9-16,0-13-6 0,0 2-1 0,0 1-5 16,3 0-6-16,0 6-2 0,1-2-11 0,0 1-6 15,-2 3 12-15,2-1-14 16,1 0 0-16,-3-2-8 0,3 1-15 0,-1 2-14 16,0-3-24-16,-2 1-23 0,1-2-38 15,-1-4-49-15,0 0-58 0,0-2-50 0,0-3-58 16,-4-14-120-16,7 23-137 0,-5-14-380 0,-2-9-302 15</inkml:trace>
  <inkml:trace contextRef="#ctx0" brushRef="#br0" timeOffset="-137191.58">18245 12107 2658 0,'0'0'-80'16,"11"-11"16"-16,-11 11 14 0,0 0 9 0,6-11 20 0,-6 11 19 16,0 0 25-16,0 0 18 15,0 0 10-15,0 0 3 0,0 0 13 0,0 0 14 16,0 0 16-16,0 0 24 0,-55 15 8 0,45-7 13 15,-4 1 1-15,2 1-3 0,0 3-5 16,-1 2-9-16,-2 1-8 0,0 1-11 0,3 0-12 16,-4 2-9-16,8 0-11 15,-2 2-4-15,1-3-14 0,2 1-7 0,3 1-9 16,2-2-7-16,0-2-8 0,2 2-7 16,2-1-9-16,2-2-10 0,3-2-8 0,2-1-9 15,-1-3-6-15,-8-9-1 0,21 15-4 0,-10-11-4 16,-11-4-5-16,19 6-1 15,-19-6 5-15,21-2 9 0,-21 2 7 0,0 0 8 0,21-13 5 16,-21 13 11 0,6-16 5-16,-6 16 8 0,2-19 4 0,-2 19 5 0,0 0 4 15,-12-26 2-15,12 26 3 16,-15-15-2-16,6 9-2 0,9 6-4 0,-16-8-2 0,16 8-2 16,-17-5-2-16,17 5-6 15,-20 0-10-15,20 0-23 0,0 0-47 0,0 0-59 16,-27 8-82-16,27-8-86 0,0 0-182 0,-11 5-126 0,11-5-283 15,0 0-251-15</inkml:trace>
  <inkml:trace contextRef="#ctx0" brushRef="#br0" timeOffset="-136951.5">18272 12414 2803 0,'0'0'73'0,"14"6"30"16,-14-6 10-16,10 10 21 0,-10-10 12 15,10 13 18-15,-10-13 15 0,7 19-2 0,-3-8-35 16,1 3-1-16,1 0-15 16,-2 3-9-16,0 1-6 0,3 0-18 0,-3-1-5 15,2 0-15-15,-2 2-8 0,0-2-7 16,1-2-13-16,2 1-12 0,-3-2-19 0,0 0-19 16,0-4-24-16,0-2-32 15,-2 3-47-15,-2-11-66 0,8 11-61 0,-8-11-54 0,7 10-113 16,-7-10-164-16,0 0-377 0,0 0-365 0</inkml:trace>
  <inkml:trace contextRef="#ctx0" brushRef="#br0" timeOffset="-136641.43">18480 11951 2753 0,'2'-18'-55'0,"-2"18"34"0,0 0 5 15,2-18 15-15,-2 18 40 16,0 0 53-16,0 0 48 0,0 0 22 0,0 0 10 16,0 0 1-16,0 0-1 15,0 0-9-15,11 44-10 0,-9-27-11 0,3 2-10 0,-1 4-17 16,0 0-14-16,2 1-8 0,0 2-8 0,-1 0 0 15,1 1-19-15,0 0-14 16,1 0-20-16,-1-1-25 0,-1-1-44 16,-1-2-54-16,0 1-56 0,0-1-84 0,-2-3-107 15,0 0-208-15,-4-3-60 0,0 1-262 0,-2-1-226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24:50.68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5197 3536 719 0,'0'0'186'0,"2"-18"-39"0,-2 18-30 15,0-15-4-15,0 15-6 0,0 0 7 16,-2-21-3-16,2 21 2 0,0 0 18 0,-3-17-2 15,3 17 2-15,0 0 4 16,-7-16 0-16,7 16 1 0,0 0 13 0,-10-10-2 16,10 10 4-16,0 0-1 15,-12-9-14-15,12 9-13 0,0 0-15 0,-20-7-12 16,20 7-9-16,0 0-8 0,-31 0-3 16,31 0 6-16,-26 2-9 0,12 2-7 0,14-4-2 15,-32 8-6-15,15-3-3 0,0 1 0 0,2 2-8 16,-1-1-5-16,-4 5-3 0,1-2-4 15,0 3-2-15,2 2 4 0,-2-1 3 0,2 2 1 16,3 1-7-16,-4 1 3 16,6-1-1-16,-1 2 7 0,2 1-9 0,0 2-5 0,5-1 1 15,0 1 4-15,0 2 0 16,2-1-1-16,2-1 4 0,2 1-5 0,0 0-6 16,2 2-1-16,2-1 0 0,2 1-6 0,0 2 5 15,5-4-7-15,0 2 0 0,-1-1 0 16,3-1-2-16,3 0 0 0,0-3 2 0,-2 0-8 15,4-1-2-15,-2-2 3 16,3-2 2-16,1 0-4 0,0-1-1 0,2-4 1 16,-3 1-1-16,2-3-2 0,-2-3 2 15,0-1-5-15,0-2 1 0,0-2-2 16,0 0 1-16,0-4 3 0,1 0-1 16,-4-2-3-16,1-1-2 0,-2 0-1 0,0-5 2 15,-1 1-3-15,0-3-2 0,-4 3-8 0,-2-3 4 0,-2-1-1 16,1 2 4-16,-2-2-3 15,-3-3 2-15,-2 18 1 0,-2-27 3 0,2 27-3 16,-8-26 4-16,2 13-4 16,6 13 2-16,-16-21 1 0,7 13 0 0,9 8 3 0,-19-11 3 15,19 11 0-15,-17-8-1 16,17 8 3-16,-16-1 0 0,16 1 12 0,0 0-4 16,-22-3-3-16,22 3 2 0,0 0 6 0,0 0-1 0,0 0 3 15,0 0 28-15,0 0 1 16,0 0-2-16,0 0-2 0,0 0-3 0,0 0-7 15,0 0-2-15,0 0 1 16,66 10-10-16,-47-12-17 0,-1 0-26 0,4-1-30 0,-3-1-41 16,0-1-51-16,-2 2-68 15,3-1-77-15,-6 0-127 0,0 0-222 0,-3 1 8 16,0-1-345-16,-11 4-421 16</inkml:trace>
  <inkml:trace contextRef="#ctx0" brushRef="#br0" timeOffset="359.96">5583 3644 2896 0,'0'0'-90'16,"0"-17"27"-16,0 17 9 0,0 0 13 0,0 0 19 15,0 0 16-15,0 0 21 0,0 0 14 16,-4-19 15-16,4 19 10 0,0 0 14 0,0 0 7 16,0 0 8-16,0 0 0 15,0 0-1-15,0 0-1 0,0 0 5 0,0 0 4 16,-21 49-5-16,21-37-5 0,0-12 4 16,-8 30-5-16,5-12-8 0,1-1-7 0,0 2-4 15,0 2 1-15,2 0-4 0,0-1-9 0,2 2-3 16,0 3-4-16,0-5-3 15,5 3-6-15,2 0-3 0,-3-1-2 0,4-3-2 0,0-1-10 16,2 0-27-16,0-3-37 16,1-4-48-16,-3 0-53 0,3-1-50 0,0 0-54 15,-13-10-93-15,22 9-625 16,-14-7-420-16</inkml:trace>
  <inkml:trace contextRef="#ctx0" brushRef="#br0" timeOffset="759.97">5801 3776 2926 0,'7'-21'-100'16,"-7"21"13"-16,4-16 11 16,-4 16 19-16,5-12 10 0,-5 12 15 0,0 0 28 15,0 0 25-15,0 0 21 0,0 0 15 0,0 0 5 16,0 0 4-16,0 0-4 0,0 0-1 15,0 0 7-15,0 0-2 0,0 0 7 0,0 0-2 16,0 0-9-16,-28 39 1 16,28-39-9-16,-2 23-5 0,2-23-3 0,6 25-5 15,0-10-4-15,1-2-3 0,2 1-7 16,1 1 1-16,3 1-5 0,1-1 0 0,4 0-3 16,-4 0-5-16,1-1 6 0,2-1-9 0,0 2-1 15,-4 0 1-15,2-2 0 16,-5 0 14-16,-2 1 12 0,-2 2 13 0,2-2 18 0,-6 0 10 15,0 1 2-15,-2-15 1 16,-4 30-4-16,-4-14-7 0,4-3-10 0,-2 1-7 16,-2-1-9-16,2-2-21 15,-3 1-40-15,-2-1-50 0,11-11-69 0,-17 16-79 16,9-13-79-16,8-3-175 0,-17 4-129 16,17-4-242-16,0 0-176 0</inkml:trace>
  <inkml:trace contextRef="#ctx0" brushRef="#br0" timeOffset="1120.02">6112 3699 2535 0,'0'-17'1'15,"0"17"5"-15,0 0 11 16,0 0-4-16,0 0 4 0,12-11 9 0,-12 11 23 16,0 0 2-16,0 0 15 15,0 0 4-15,35 21 1 0,-24-10 4 0,0 1 8 0,1 1 3 16,3 1 6-16,0 3-3 16,-3 0-1-16,3 2 3 0,-2 1-3 0,-2-1 6 15,1 3 5-15,-4-1-4 0,2 2-9 0,-4-2 0 16,0 1-15-16,0-2-8 0,-4-1-5 15,0 0-7-15,0 1-7 0,-2-2-2 0,0-1-6 16,0-17-28-16,-2 28-34 16,2-28-42-16,-2 23-52 0,0-12-56 0,0-2-62 0,2-9-74 15,0 0-140-15,-12 15-472 16,12-15-329-16</inkml:trace>
  <inkml:trace contextRef="#ctx0" brushRef="#br0" timeOffset="3439.82">18125 3505 1310 0,'0'0'171'0,"0"0"-32"0,0 0-65 0,0 0 3 0,0 0 11 16,0 0-9-16,0 0 16 0,0 0-3 0,8-17 8 15,-8 17 8-15,0 0 5 16,0 0 0-16,0 0-5 0,0 0-7 0,0 0-8 0,0 0-10 15,0 0-13-15,0 0 2 16,0 0-10-16,0 0-5 0,-27-23 1 0,27 23-10 16,-18-2 1-16,18 2-6 15,-22-1 2-15,22 1-1 0,-30 1 1 0,11 1 2 0,1 2 10 16,0 0-5-16,-2 0 5 16,4 1-1-16,-3 4 0 0,-1-2 3 0,2 4 1 15,-2-2-6-15,2 5 5 0,0 0-3 0,4 0-6 16,-1 1-7-16,2 3-3 0,2 1-4 15,3 0 0-15,2 3-7 0,2 0 1 0,0 1-5 16,1-3 0-16,3 1-6 16,0 3-2-16,3-3 0 0,-1 1-2 0,2 1-4 15,0 0 5-15,2-2-1 0,2 1-4 16,1-3 3-16,4-1 3 0,-3 0-2 0,7-2 0 16,-2 0-2-16,4-1 2 0,-1-4-3 0,0 2 0 15,3-3-2-15,-1-2 2 0,-2-1 3 16,2-1 5-16,-2-2 2 0,2 2 4 0,-1-5 0 15,-3 2 1-15,-16-3 5 16,32-3-1-16,-14 3 9 0,-18 0 1 0,33-4 1 16,-18-2-4-16,-2-1 1 0,-13 7-1 15,25-15-26-15,-16 5-1 0,1 1 2 16,-2-2-6-16,-8 11 5 0,9-22-5 16,-5 12 1-16,-4 10-2 0,0-19-1 0,0 19-7 15,0 0 3-15,-8-29 3 0,8 29-3 0,-11-14-4 0,11 14 1 16,-16-9-4-16,16 9 0 15,-20-10-4-15,20 10 3 0,-21-6-1 0,21 6 5 16,-21-3-4-16,21 3 2 0,-17-4-2 16,17 4 2-16,0 0-3 0,-22-2 0 0,22 2 1 15,0 0 3-15,0 0-1 16,0 0 2-16,0 0 2 0,0 0 0 0,0 0-6 0,0 0 5 16,0 0-2-16,0 0-5 0,65 0-29 0,-49-2-42 15,-16 2-50-15,32-4-58 16,-13 0-62-16,-6-3-125 0,0 1-214 0,-3-2-3 15,-2 0-284-15,-8 8-242 0</inkml:trace>
  <inkml:trace contextRef="#ctx0" brushRef="#br0" timeOffset="3949.97">17621 3439 2574 0,'0'0'-92'0,"0"0"27"0,0 0 13 15,0 0 23-15,0 0 21 0,0 0 31 16,0 0 17-16,0 0 30 0,0 0 29 16,17-37 20-16,-17 37 12 0,6-18 5 0,-6 18 1 15,10-18-4-15,-10 18-6 0,12-17-7 0,-12 17-11 0,12-13-10 16,-4 5-9-16,-8 8-13 15,22-11-10-15,-10 5-6 0,3 2-7 0,2 0-5 16,-17 4-7-16,36-4-4 16,-17 3-5-16,0 1-2 0,3-2-2 0,-22 2-12 0,40-2-1 15,-22 2-9-15,-1-2-5 16,-17 2-7-16,34-1-6 0,-18-5-4 0,-2 2 1 16,-14 4 0-16,19-10 0 0,-19 10 2 0,17-9 6 15,-17 9-6-15,11-13-16 0,-11 13-22 16,8-11-35-16,-8 11-68 0,0 0-66 0,0 0-118 15,4-13-208-15,-4 13-303 16,0 0-190-16</inkml:trace>
  <inkml:trace contextRef="#ctx0" brushRef="#br0" timeOffset="4330.25">18452 3524 2533 0,'0'0'-30'0,"0"0"33"16,0 0-1-16,0 0 14 0,0 0 13 0,0 0 4 16,-21 31 14-16,21-31 15 15,-8 15 15-15,2-6 4 0,6-9-8 0,-9 19 4 16,5-3-12-16,-1-3-7 16,5-13-4-16,-4 33-7 0,4-16-3 0,0 2-2 0,2-2-4 15,3 2-5-15,1-1-1 0,-1-2-5 0,3 5-6 16,0-2-21-16,1-2-44 15,-1 1-52-15,3-2-53 0,0-2-60 0,-3-3-118 0,0-1-487 16,0-2-133-16</inkml:trace>
  <inkml:trace contextRef="#ctx0" brushRef="#br0" timeOffset="4679.93">18684 3639 2359 0,'-4'-18'-58'0,"4"18"18"0,0 0 13 0,0 0 24 16,-14-11 9-16,14 11 22 15,0 0 18-15,0 0 16 0,0 0 8 0,-29 7 13 0,29-7 6 16,0 0-2-16,-19 12 4 16,19-12-3-16,-11 10-13 0,11-10-7 0,0 0-6 15,-6 17-6-15,6-17 0 0,0 0-15 0,2 21-7 16,-2-21-6-16,15 19-11 0,-5-8-2 15,1 0-4-15,4-1-2 0,-1 5-1 0,4-3 5 16,-2 1-4-16,2 1 0 16,-2-1-1-16,1 0 2 0,-6-1-2 0,2-3 9 15,-3 3 12-15,-4-1 8 0,0 0 4 16,-6-11-8-16,2 19-2 0,-2-19-2 0,0 0-5 16,-12 25-19-16,4-17-34 0,8-8-42 0,-19 15-50 15,8-9-50-15,3-3-71 16,8-3-155-16,-21 7-414 0,12-6-133 0</inkml:trace>
  <inkml:trace contextRef="#ctx0" brushRef="#br0" timeOffset="4939.71">18929 3587 2344 0,'0'0'9'15,"0"0"29"-15,13-9 0 0,-13 9-6 0,0 0 9 16,19 0 10-16,-19 0 23 16,0 0 31-16,28 15 24 0,-18-6 7 0,-2 3 2 15,5 3-10-15,-2 4-11 0,-1 4-13 16,3 1-13-16,-5-1-8 0,3 6-6 0,-2-2-11 16,-3 1-7-16,0-1-5 0,0 1-6 15,-2 2-7-15,-2-3-24 0,0-2-40 0,-2 5-48 16,0-6-79-16,0 0-56 0,-2-4-101 0,0-1-671 15,-4 0-429-15</inkml:trace>
  <inkml:trace contextRef="#ctx0" brushRef="#br0" timeOffset="16880.12">32100 4260 1211 0,'0'0'236'0,"-16"-1"-83"16,16 1-36-16,0 0 2 0,0 0 4 0,0 0 22 15,0 0 10-15,0 0 3 16,0 0 16-16,-19-3 7 0,19 3 2 0,0 0-5 16,0 0-5-16,0 0 3 0,0 0-10 15,0 0-10-15,0 0-13 0,0 0-13 0,0 0-9 16,0 0-8-16,0 0-8 16,0 0-7-16,0 0-16 0,0 0-5 0,0 0-9 0,0 0-5 15,0 0-4-15,0 0-26 0,0 0-3 0,0 0-4 16,71 5-2-16,-53-5 0 15,1 2-4-15,-1-2-2 0,4 3-3 0,-1-3 1 16,0 1-2-16,0-1-1 0,1 0-4 16,-2 0-3-16,2 0-27 0,-5-1-43 15,-17 1-73-15,30 0-102 0,-18-3-127 16,-2 1-241-16,-10 2 2 0,0 0-323 0,0 0-338 16</inkml:trace>
  <inkml:trace contextRef="#ctx0" brushRef="#br0" timeOffset="18870.04">25240 4275 2759 0,'0'0'-105'16,"-3"-25"14"-16,3 25-2 0,0 0 3 0,-5-19 6 15,5 19-7-15,0 0 12 0,-2-19 5 0,2 19 12 16,-2-15 12-16,2 15 8 16,0 0 18-16,-4-21 17 0,4 21 11 0,-3-13 12 0,3 13 10 15,0 0 25-15,-2-20 24 0,2 20 18 0,0 0 15 16,0 0 10-16,-2-20 2 15,2 20 4-15,0 0-5 0,0 0-4 0,-3-16-9 16,3 16-7-16,0 0-11 0,0 0-9 16,0 0-12-16,0 0-8 0,0 0-1 0,0 0 0 15,0 0-1-15,0 0-2 16,0 0-6-16,0 0-1 0,0 0-1 0,0 0-5 16,0 0-4-16,0 0-4 0,12 50-2 0,-10-35-5 0,0 0-1 15,0 3-1-15,3-2-4 16,-2 2-1-16,1 3-2 0,0-2 6 0,-2 4-1 15,3-1 3-15,-1 4-7 16,-1-4 2-16,3 1-1 0,-1 2-4 0,1-2 3 0,1 1-3 16,0-2-1-16,-2 4 2 15,0-3-5-15,1 2-2 0,0-3 1 0,1 2 1 16,-3-6-1-16,0 1 1 16,4 2 10-16,-3-3 3 0,-1 0 1 0,0 0 15 0,0-1-2 15,-1 0-5-15,3-2-1 0,-1-2-4 0,0 1-2 16,-2-1 4-16,1 1-5 15,-4-14-4-15,6 21-2 0,-2-13 2 0,-4-8-6 0,6 18-1 16,-6-18-21-16,6 15-43 16,-6-15-62-16,3 16-88 0,-1-12-100 0,-2-4-221 15,0 0-99-15,0 13-264 16,0-13-254-16</inkml:trace>
  <inkml:trace contextRef="#ctx0" brushRef="#br0" timeOffset="19779.97">26122 4088 2542 0,'6'-19'-119'0,"-6"19"18"15,0 0 36-15,8-16 9 0,-8 16 8 0,0 0 27 0,4-14 12 16,-4 14 12-16,0 0 16 15,0 0 23-15,2-19 5 0,-2 19 4 0,0 0 5 16,0 0-24-16,0 0 7 16,-16-15-7-16,16 15-4 0,0 0 6 0,-24-4 2 0,24 4 12 15,-22-3-1-15,22 3 7 16,-28 3 3-16,28-3-1 0,-33 5 5 0,14-1-4 16,0 1 0-16,0 4-1 0,-3-2 3 0,4 3 1 0,-4-1-2 15,3 4-7-15,2-1-4 16,-2 2-1-16,4 2-7 0,1 2-4 0,-1-2 1 15,3 4-3-15,3 3-3 16,1-3-5-16,-1 3-1 0,3 2-1 0,4 0-2 16,0 0-4-16,2 2 5 0,4-3-7 15,2 1 0-15,-2 0-3 0,5-1 5 0,0-1-7 16,2 0 0-16,2-2-1 16,-1 1 0-16,6-5-3 0,0 2-4 0,0-5 3 0,0 1-10 15,4-3-4-15,-2-1-8 0,3-1-3 0,-2-4-5 16,-2 0-4-16,-1-3 2 15,2 0-5-15,-4-2 4 0,-16-1 3 0,34-4-3 16,-16 1 6-16,-7-3 5 16,4-2 2-16,-3 0 5 0,-3-3-1 0,0-1 4 0,-9 12 6 15,11-24 1-15,-6 11 5 16,-5 13 7-16,2-23-2 0,-2 23 4 0,-4-23 2 16,4 23 5-16,-11-21 12 0,1 12 11 0,10 9 11 0,-13-16 8 15,1 12 8-15,12 4 1 16,-19-9 7-16,19 9-10 0,-19-6-1 0,19 6 2 15,-15 0-8-15,15 0-1 16,0 0-7-16,0 0-4 0,0 0-4 0,0 0-3 0,0 0-6 16,0 0-4-16,0 0-1 15,0 0-7-15,0 0-6 0,55 22-26 16,-36-19-36-16,1-3-50 0,0 0-54 16,0 0-50-16,-1-3-53 0,-4-2-94 0,4 2-138 0,-7-3-439 15,0-2-324-15</inkml:trace>
  <inkml:trace contextRef="#ctx0" brushRef="#br0" timeOffset="23310.08">26551 4127 618 0,'0'0'251'0,"0"0"-75"0,0 0-66 0,0-20-23 0,0 20-37 15,0 0-1-15,0 0 6 16,0 0 13-16,0 0 31 0,0 0 30 0,0 0 11 15,0 0 8-15,0 0 14 16,0 0-5-16,0 0-1 0,0 0-5 0,0 0-4 0,-4 72-9 16,4-53-15-16,-1 3-9 15,-1-1-11-15,0 1-12 0,2 1-10 0,0 0-5 16,0 0-10-16,2 0-5 16,0 0-5-16,1-3-12 0,3 2 0 0,-1-5-4 0,2-1-16 15,0 2-37-15,-1-3-48 0,1-3-74 0,4-3-64 16,-11-9-100-16,18 10-639 15,-8-8-353-15</inkml:trace>
  <inkml:trace contextRef="#ctx0" brushRef="#br0" timeOffset="23609.94">26758 4282 2961 0,'0'0'25'0,"-2"-21"3"0,2 21-4 15,0-20-1-15,0 20-4 16,0 0 2-16,-3-21-4 0,3 21-2 0,0 0 2 15,0-18 13-15,0 18 6 16,0 0 8-16,0 0-6 0,0 0 0 0,0 0-2 0,0 0-8 16,0 0 0-16,0 0-2 15,20 48-1-15,-12-31-7 0,-2-2-3 0,1 5 2 16,-3-1-1-16,0-2 0 16,0 2 4-16,0 0 12 0,-2 0 3 0,-2 0 11 0,0-2 4 15,0 0 5-15,0-17 4 0,-6 31-3 0,2-15 0 16,-2-5-2-16,-1 0-7 15,-1 0-3-15,8-11-4 0,-17 14-8 0,17-14-30 16,-22 4-41-16,22-4-59 16,-20-3-70-16,20 3-57 0,-25-16-104 0,11 3-189 0,1-5-343 15,2-1-212-15</inkml:trace>
  <inkml:trace contextRef="#ctx0" brushRef="#br0" timeOffset="23759.97">26735 3932 2939 0,'14'-5'144'0,"-14"5"-21"0,0 0-35 0,17-6-35 16,-17 6-25-16,0 0-24 15,0 0-20-15,0 0-29 0,15-6-34 0,-15 6-48 16,0 0-66-16,0 0-146 16,0 0-459-16,0 0-106 0</inkml:trace>
  <inkml:trace contextRef="#ctx0" brushRef="#br0" timeOffset="24249.97">26959 4216 2456 0,'0'0'5'0,"0"0"13"0,6 15 6 0,-6-15 26 15,0 0 2-15,0 22 14 16,0-22 12-16,-3 20 12 0,3-20-5 0,-5 25-6 15,5-25-4-15,-2 25-9 16,2-12-6-16,0-13-6 0,0 27-2 0,0-27-7 0,4 24-8 16,-1-14 2-16,-3-10-4 15,9 19-6-15,-2-11-4 0,-7-8-7 0,15 9-5 16,-15-9-10-16,18 0-7 16,-18 0-5-16,0 0-6 0,27-12 0 0,-16 3-1 0,1-1 0 15,-5-1-4-15,1-1 4 0,-8 12-3 0,14-20 3 16,-9 11 2-16,-5 9-1 15,6-16 8-15,-6 16 5 0,0 0 6 0,2-15 0 16,-2 15 0-16,0 0 2 16,0 0-2-16,0 0 0 0,0 0-2 0,0 0 0 0,0 0-2 15,0 0 3-15,0 0-3 16,0 0 0-16,0 0 4 0,0 0-1 0,0 0 1 16,0 0 4-16,0 0 6 0,32 17 18 0,-32-17 11 0,0 0 14 15,0 0 21-15,21-5 21 16,-21 5 14-16,0 0 4 0,8-10-9 0,-8 10-12 15,0 0-13-15,0 0-15 16,0 0-4-16,0 0-11 0,0 0-21 0,0 0-42 0,-18-33-43 16,18 33-55-16,0 0-68 15,-15-13-68-15,15 13-118 0,-13-15-178 0,7 7-366 16,2 1-296-16</inkml:trace>
  <inkml:trace contextRef="#ctx0" brushRef="#br0" timeOffset="24749.62">27308 4045 2715 0,'0'0'-82'16,"11"24"11"-16,-11-24 8 0,0 0 14 0,8 8 31 16,-8-8 45-16,11 10 35 0,-11-10 19 0,10 15 19 0,-3-3-1 15,-1-2-5-15,0 5-6 16,0 1-6-16,1 3-12 0,1 2-5 0,0 1-5 15,-4 2-2-15,0-2-4 16,-1 1-10-16,-1 2-4 0,0-5-1 0,-2 0-5 0,-2-1-26 16,0 0-38-16,-1 1-65 15,-3-5-61-15,-2 0-76 0,2-2-159 0,-2 1-420 16,1-3-133-16</inkml:trace>
  <inkml:trace contextRef="#ctx0" brushRef="#br0" timeOffset="25239.85">27520 3805 2256 0,'0'0'-117'0,"0"0"39"16,0 0 32-16,0 0 22 0,0 0 31 0,0 0 7 0,0 0 27 15,0 0 10-15,0 0 7 0,0 0 19 0,11 40 9 16,-11-40 6-16,4 18 3 15,-2-6-2-15,0 2-5 0,2 2-3 0,0 0-7 16,0 1-2-16,0 0-1 16,3 2 3-16,-1 2-5 0,3-1-4 0,0 4 1 0,-4-1 5 15,4 2 4-15,-1-3-1 16,0 3 7-16,2-2-8 0,-5 2 0 0,4-2 4 16,0 2-6-16,-4-3-5 0,5-1-5 0,-2 2-2 0,-1-2-10 15,-1-4-5-15,-2 0-6 16,1 1-3-16,2-2-3 0,-2 0-6 0,2-3-4 15,-3 3-6-15,0-1-12 16,-4-15-19-16,6 24-32 0,-4-14-32 0,-2-10-50 0,6 23-57 16,-4-14-68-16,-2-9-133 15,0 17-205-15,0-17-260 0,0 0-193 16</inkml:trace>
  <inkml:trace contextRef="#ctx0" brushRef="#br0" timeOffset="27380.16">25355 5166 2397 0,'17'-1'-119'0,"0"-1"22"0,4-2 25 0,1 0 29 15,8 2 29-15,-1-1 23 16,5 0 33-16,8 2 25 0,3-5 22 0,2 2 17 15,1 2-7-15,0-1-7 0,2 0-12 16,7 0-2-16,-7-1-8 0,7 2-5 0,1 1-10 16,-1-2-3-16,1-1-9 15,-4 2-1-15,4-1-3 0,-10 1-8 0,4 0-3 0,-3 0-3 16,9-2 0-16,-10 3 10 16,3-2 6-16,0 2 4 0,4-5 9 0,-7 4 10 15,0 2 3-15,-3-2-3 0,2-2-1 0,-2 4 0 16,-2-2 5-16,-1 0-1 0,1 0-4 15,-5 2-3-15,-2-1-6 0,0-2-6 0,-3 2-5 16,-1 1-4-16,2 1-5 16,-5-1-4-16,-6-1-14 0,4 1-24 0,-7 0-39 15,0 0-54-15,-2 0-66 0,-1 1-58 16,-3-2-87-16,-14 1-164 0,16 4-400 0,-16-4-241 16</inkml:trace>
  <inkml:trace contextRef="#ctx0" brushRef="#br0" timeOffset="27979.92">26169 5974 2458 0,'0'0'-150'0,"-14"-36"65"0,14 36 38 16,-2-23 33-16,2 23 17 0,-2-24 8 0,0 8 13 0,2 16 16 15,-5-26 8-15,1 14 11 16,-3-1-3-16,7 13 5 0,-15-22-4 0,4 13-6 16,1 2 1-16,10 7 7 0,-29-6-2 0,13 4 12 15,16 2 3-15,-40 6 1 0,15 2-3 16,0-1 3-16,0 4 1 0,-2 4-7 0,1 3 0 15,4 2-8-15,-3 0 1 16,6 3-8-16,-3 3-4 0,6-1-5 0,1 4-4 16,3-1 0-16,2 3-5 15,5-6 12-15,1 4-4 0,4-1-5 0,2-1-7 0,2-1-2 16,5 3-2-16,5 0 0 16,3-4-10-16,2-1-3 0,1-3-5 0,6-2-3 15,-1-2 1-15,3 0-2 0,-1-4 0 0,-1-3-3 0,-2-2 0 16,1-1-6-16,-4-5-2 15,0 3-4-15,-2-5 2 0,-19 0-3 0,34-7 3 16,-22 0-1-16,1-2 1 16,-5-4 1-16,-8 13 3 0,8-22-2 0,-8 22 7 0,-8-27 8 15,8 27 12-15,-15-25 10 16,7 14 14-16,-2 1 9 0,-3-1 6 0,2 3 8 16,-1 1-3-16,12 7-5 0,-19-14-5 0,19 14-5 15,-13-10-5-15,13 10-6 0,0 0 0 16,0 0-5-16,-4-12-4 0,4 12-1 0,0 0-2 15,0 0-4-15,42-10-3 16,-25 8-29-16,3-2-40 0,-2-1-56 0,2 2-75 0,-3-2-74 16,2-1-158-16,-6 1-195 15,1-3-313-15,-5 0-321 0</inkml:trace>
  <inkml:trace contextRef="#ctx0" brushRef="#br0" timeOffset="28409.7">25675 5673 2658 0,'0'0'-116'0,"0"0"43"16,0 0 29-16,0 0 39 0,0 0 44 0,-13 6 23 16,13-6 31-16,0 0 20 0,0 0 8 15,0 0 7-15,0 0 4 0,0 0-1 0,0 0-10 16,0 0-15-16,0 0-11 16,22-42-14-16,-22 42-3 0,13-8-11 0,-13 8-6 15,0 0-5-15,27-1-9 0,-27 1-1 0,23 3-6 16,-23-3-6-16,33 6-3 0,-17-2-1 15,2-2-5-15,2 2-1 0,1-4-6 16,-1 2 3-16,0-4-4 0,3 0 1 16,-4-2 2-16,6-2 9 0,-6 0-1 0,0-3 5 0,0-1-7 15,-2-1 2-15,-3 0-6 16,-3-1-11-16,-1 1-18 0,-1-1-27 0,-9 12-37 16,10-15-55-16,-10 15-70 0,0 0-84 0,0 0-183 0,-8-15-517 15,8 15-437-15</inkml:trace>
  <inkml:trace contextRef="#ctx0" brushRef="#br0" timeOffset="28764.69">25458 5663 3020 0,'-12'-9'17'0,"12"9"19"16,0 0-5-16,0 0-6 0,0 0 4 0,0 0-5 15,0 0-4-15,-16 28 2 16,16-28-1-16,4 29-3 0,-4-9-2 0,5 4 2 16,-3 5-4-16,-1-3 0 0,3 11 2 0,2-1 3 0,0 2 8 15,2 2 6-15,-2 0 11 16,2 9 4-16,3 0 4 0,0-2 6 0,0 2-1 15,-1-1-4-15,0 0 2 16,1-2-9-16,3 1-5 0,-5-2-1 0,3 1-5 0,-2-2-4 16,0-6-3-16,-2-2-5 15,4 2-8-15,-7-5-20 0,5-1-38 0,-4-5-42 16,2 0-67-16,-2-4-63 0,1-4-112 0,-4-4-639 0,1 0-409 16</inkml:trace>
  <inkml:trace contextRef="#ctx0" brushRef="#br0" timeOffset="29219.86">26492 5918 2896 0,'-4'-22'-87'0,"4"22"26"15,0 0 21-15,0 0 30 0,0 0 27 0,-15-4 14 16,15 4 23-16,0 0 9 0,0 0 15 16,0 0 2-16,-30 29 2 0,21-16-1 0,2 0 0 15,3 5-2-15,-3-1-4 16,3 6-5-16,2-3-5 0,-1 5-1 16,3-1-6-16,3 2-7 0,-1 1 21 0,5 0-7 0,-1 1-6 0,3-1-7 15,1 3-6-15,2 1-4 16,7-2-6-16,-6-3-2 0,5-3-6 0,0-1-28 15,-2-1-39-15,-1-6-48 0,1 0-58 16,0-1-61-16,0-4-66 0,-1-2-128 0,-3-2-513 16,1-5-308-16</inkml:trace>
  <inkml:trace contextRef="#ctx0" brushRef="#br0" timeOffset="29565.22">26756 6206 2810 0,'0'-22'-38'0,"0"22"15"0,0-21-9 16,0 21-2-16,2-19 5 16,-2 19 7-16,0-19 22 0,0 19 22 0,0-17 9 15,0 17 20-15,0 0 13 16,2-25 12-16,-2 25 7 0,0 0 12 16,0-19 6-16,0 19 7 0,0 0-3 0,2-17-2 0,-2 17-4 0,0 0-6 15,0 0-8-15,0 0-10 16,2-18-9-16,-2 18-3 0,0 0-5 0,0 0-3 15,0 0-3-15,0 0-8 0,0 0-5 16,21 45-2-16,-15-30-2 0,3 4-3 0,-2 4-6 16,2 0-1-16,0 1-3 15,0 3 0-15,0 0-3 0,-2 0 3 0,-1 1 4 16,-1-1 6-16,-1-3 0 0,0 1 4 16,-4-4-4-16,0 1 1 0,-2-4-11 0,-4 1-18 15,1-3-38-15,-3-3-51 0,1-2-66 0,-3-1-73 16,0-7-93-16,-1 1-176 15,11-4-111-15,-27-4-239 0,12-3-185 16</inkml:trace>
  <inkml:trace contextRef="#ctx0" brushRef="#br0" timeOffset="29720.02">26729 5731 2949 0,'13'-4'175'0,"-13"4"-38"0,0 0-41 0,11-2-53 0,-11 2-43 15,0 0-41-15,0 0-53 16,0 0-57-16,0 0-77 0,0 0-197 0,0 0-339 16,0 0-55-16</inkml:trace>
  <inkml:trace contextRef="#ctx0" brushRef="#br0" timeOffset="30169.9">26913 6071 2181 0,'2'20'-33'0,"-2"-20"33"15,0 19-1-15,0-19 1 0,0 21 4 16,0-21-1-16,0 23 15 0,0-23 24 0,0 24 20 16,0-13 18-16,0-11 7 0,0 24 2 0,0-24-3 15,0 21 0-15,0-21 0 16,2 15-2-16,-2-15-6 0,0 0-10 0,7 14-6 0,-7-14-11 15,0 0-5-15,0 0-6 16,0 0-3-16,0 0-1 0,26-28-4 0,-26 28 1 16,11-21 5-16,-11 21 1 15,6-17-2-15,-6 17-1 0,9-15-6 0,-9 15-5 0,6-13-3 16,-6 13-2-16,9-8 0 16,-9 8-3-16,0 0-1 0,18-7-5 0,-18 7 3 15,0 0-5-15,27 2 6 0,-27-2-8 0,23 0 1 0,-23 0 1 16,20 0 1-16,-20 0 9 15,20-2 14-15,-20 2 15 0,0 0 19 16,25-3 7-16,-25 3 4 0,13-5-2 16,-13 5 5-16,0 0-12 0,9-14 1 0,-9 14-8 0,0 0-5 15,-3-22-6-15,3 22-5 16,0 0-9-16,-10-28-3 0,5 16-13 0,5 12-20 16,-8-25-36-16,0 12-42 0,8 13-59 0,-6-19-69 15,5 8-72-15,1 11-158 0,-4-16-169 16,4 16-279-16,0 0-251 0</inkml:trace>
  <inkml:trace contextRef="#ctx0" brushRef="#br0" timeOffset="30419.99">27299 5902 2753 0,'0'0'31'15,"0"0"23"-15,0 0-6 0,22 2 12 0,-22-2 17 16,0 0 12-16,14 11 11 16,-14-11-5-16,16 16-3 0,-10-3 0 0,3 0-8 0,-2 4-10 15,2 4-7-15,-1 2-6 16,2 2-9-16,-5 2-6 0,1-1-3 0,-1 1-7 16,-1 0-5-16,-2 1-30 0,-2-1-44 0,-2 0-62 15,-2 0-71-15,-1-4-71 0,-4 1-144 16,-2-3-526-16,0 0-312 0</inkml:trace>
  <inkml:trace contextRef="#ctx0" brushRef="#br0" timeOffset="30949.61">27584 5643 2704 0,'0'-19'4'15,"0"19"36"-15,0 0-4 0,2-17 0 0,-2 17 10 16,0 0 7-16,0 0 20 0,0 0 8 16,0 0 10-16,0 0 6 0,0 0-2 0,7 61-4 15,-2-38-1-15,-1 1-5 16,2 5-1-16,4 5 1 0,-1 1-3 0,2 2 4 16,2 5-11-16,0 0-9 0,-2-6-5 0,1 7-9 0,0-7-7 15,2 0-8-15,-4 0-28 16,2-3-43-16,-3-1-50 0,0-7-60 0,1 2-62 15,-4-9-80-15,0 0-181 16,-1-3-465-16,-3-2-341 0</inkml:trace>
  <inkml:trace contextRef="#ctx0" brushRef="#br0" timeOffset="32319.91">28121 4873 2713 0,'-25'15'-132'0,"25"-15"18"0,0 0 12 0,0 0 19 16,-7 14 12-16,7-14 18 15,0 0 20-15,0 0 18 0,-6 13 14 0,6-13 15 16,0 0 11-16,0 0 21 16,0 0 0-16,0 0 19 0,0 0 6 0,0 0 5 0,0 0-7 15,0 0 3-15,0 0-11 0,0 0-2 0,0 0-4 16,0 0-7-16,0 0-1 15,0 0-5-15,0 0-6 0,0 0-4 0,0 0-2 16,13-49 0-16,-7 36-9 0,-6 13-3 16,5-23 4-16,-5 23 2 0,3-24 1 0,-3 24-3 15,2-21 3-15,-2 21 0 16,5-19-1-16,-5 19 5 0,4-16 8 0,-4 16-8 0,2-16-4 16,-2 16-5-16,0 0-3 0,0 0-1 0,6-15-2 15,-6 15 0-15,0 0 0 16,0 0-5-16,0 0 3 0,0 0-3 0,0 0-1 15,0 0 3-15,39 17-5 0,-39-17 5 16,16 10 5-16,-4-6 2 0,-12-4 3 0,19 7 5 16,-7-5 0-16,-1 0-1 15,-11-2 4-15,23 3 3 0,-13-4 5 0,-10 1 3 16,18 0 1-16,-18 0 1 0,14-8-6 16,-8 3-5-16,-6 5-6 0,7-12-4 15,0 5-4-15,-7 7-10 0,4-22-15 0,-4 13-28 0,1-3-33 16,-1 12-45-16,0-19-47 15,0 19-49-15,0-19-78 0,0 19-655 0,0-13-360 0</inkml:trace>
  <inkml:trace contextRef="#ctx0" brushRef="#br0" timeOffset="32729.97">28159 5088 2746 0,'-13'12'-100'16,"13"-12"31"-16,0 0 7 0,-11 7 17 16,11-7 9-16,0 0 27 0,0 0 25 0,0 0 27 15,0 0 21-15,0 0 14 16,0 0 13-16,0 0 8 0,0 0-3 0,0 0-1 0,0 0-6 16,0 0-9-16,33 12-6 0,-33-12-8 0,23-4-7 15,-23 4-6-15,31-4-6 16,-11 2-7-16,1 0-4 0,2-1-3 0,2-1-3 0,3 0-7 15,1 0-10-15,-2 0-19 16,4 1-21-16,-1-1-39 0,-1 0-51 0,3 0-44 16,-4 2-53-16,-3-3-106 15,3 2-521-15,-8-3-179 0</inkml:trace>
  <inkml:trace contextRef="#ctx0" brushRef="#br0" timeOffset="33149.53">28747 4546 2557 0,'0'0'-7'0,"0"0"19"16,-4-15 6-16,4 15-7 0,0 0 0 0,0 0 10 15,0 0 27-15,0 0 18 0,0 0 11 0,0 0 7 16,0 0-4-16,0 0-4 15,0 0-6-15,-2 52 1 0,2-34 7 0,2 2 14 16,-2 2 9-16,2 4 4 0,-2 1 0 16,2 2-4-16,3 1-25 0,-1 4-6 0,1-2-7 15,-1 3-8-15,1 0-8 16,4-1-6-16,-2-2-17 0,1-4-51 0,-2-1-69 16,4 4-95-16,-2-8-116 0,-2-3-232 0,-2-2-369 0,0-3-299 15</inkml:trace>
  <inkml:trace contextRef="#ctx0" brushRef="#br0" timeOffset="42589.81">6898 3989 2640 0,'0'0'-113'0,"0"0"17"0,0 0 3 16,0 0 11-16,0 0 10 15,0 0 6-15,0 0 14 0,0 0 9 0,0 0 2 0,0 0 12 16,0 0 14-16,0 0 2 15,-8-17 18-15,8 17 5 0,0 0 14 0,0 0 15 16,0 0 11-16,0 0 15 16,0 0 18-16,0 0 20 0,0 0 13 0,0 0 9 0,0 0-7 15,0 0 6-15,0 0-3 16,0 0-1-16,0 0-4 0,0 0-7 0,0 0 1 16,0 0-14-16,0 0-2 0,0 0-7 0,0 0-9 0,0 0-8 15,0 0 2-15,0 0-13 16,0 0-6-16,0 0-4 0,0 0-4 0,0 0-2 15,0 0-2-15,0 0 1 16,0 0-7-16,0 0 1 0,0 0-7 0,0 0 1 0,0 0-7 16,0 0 2-16,52 6-4 15,-52-6-1-15,20 0-5 0,-20 0 4 0,21 0-6 16,-21 0-2-16,0 0 0 16,30 0-2-16,-30 0-2 0,16 0 1 0,-16 0-2 0,0 0 2 15,26-2-2-15,-26 2-3 0,0 0-4 0,21 0-4 16,-21 0-16-16,0 0-23 15,17-2-30-15,-17 2-38 0,0 0-48 0,0 0-32 16,19-2-41-16,-19 2-48 0,0 0-113 16,12-6-518-16,-12 6-308 0</inkml:trace>
  <inkml:trace contextRef="#ctx0" brushRef="#br0" timeOffset="42939.61">6908 3869 2689 0,'0'0'-90'16,"0"0"27"-16,0 0 26 15,0 0 16-15,0 0 13 0,0 0 22 0,-8-13 11 16,8 13 28-16,0 0 9 16,0 0-1-16,0 0 6 0,0 0 8 0,0 0 3 0,0 0 3 15,0 0 6-15,0 0 5 16,0 0 6-16,0 0 2 0,0 0-5 16,40-4-11-16,-40 4-9 0,0 0-6 0,26-2-7 0,-26 2-10 0,19-4-19 15,-19 4-43-15,24-4-54 16,-12 3-68-16,-12 1-61 0,26-4-61 0,-14 0-142 15,-1 2-456-15,1-2-202 16</inkml:trace>
  <inkml:trace contextRef="#ctx0" brushRef="#br0" timeOffset="44569.9">7774 3871 2443 0,'0'0'-79'16,"0"0"13"-16,0 0 8 0,0 0 21 0,0 0-4 15,0 0 8-15,0 0 19 16,0 24 14-16,0-24 8 0,0 0 6 16,0 0 13-16,0 0 9 0,19 0-10 0,-19 0 21 0,0 0-10 0,0 0 3 15,26 0 4-15,-26 0-6 16,0 0 5-16,28-3-4 0,-28 3-6 0,23-3-2 15,-23 3-3-15,27-2-8 16,-12 2 3-16,-15 0-5 0,36-3-2 0,-17 3 2 0,2-2-2 16,0 2-1-16,1 0-4 15,1-1-1-15,2 1 4 0,-2 0-10 0,1-2 6 16,2 2-6-16,3 0 2 16,-4 0 4-16,5-4 2 0,-1 2-8 0,-1 2-1 0,1-2 3 15,-3 2 4-15,4-2-8 0,-3 0 6 0,-1 2-3 16,2-1-4-16,-1 1 3 15,-2-3-4-15,0 3 5 0,-1 0-3 0,1 0 13 0,1-1-2 16,-3 1 4-16,0 0-6 16,1-2-1-16,-1-1 0 0,0 3 0 0,-2-1 3 15,3-2-9-15,-4 3 6 16,4-1-6-16,-3-1 2 0,-1 0 0 0,0 0-1 0,2 2 7 16,-22 0 2-16,39 0 1 0,-19 0 5 0,1 0-2 15,-2 0 0-15,2 0 6 16,-2 2-10-16,0-2-2 0,3 0-1 15,-4 0 2-15,4 2-2 0,-22-2-4 0,37 0 2 16,-17 0 1-16,1 0 0 0,-2 0-1 0,2 0-3 16,1 0-4-16,-2 2 5 15,2-2-1-15,-1 0-1 0,0 0 2 0,2 0-6 16,-1 0 1-16,1-2 1 0,-2 4 1 0,0-2 5 0,3 0 7 16,-4 0-1-16,2 0 8 15,1 0-5-15,-1 0 1 0,0 0-4 0,2 0 13 16,-3 0 0-16,2 0-2 15,0 1-2-15,1-1-3 0,-3 3-4 0,2-3-1 0,0 0 1 16,1 0-4-16,-1 1-2 16,-2-1-2-16,4 3 1 0,-1-3-1 0,-1 2 0 15,0-1 1-15,1-1-4 16,-1 3 2-16,1-2-2 0,-2 1-1 0,2-2-1 16,-3 0 1-16,3 2-1 0,-2 0 1 0,0 0-3 0,1-2 2 15,-1 2 1-15,0 0-3 16,2-2 1-16,-3 0-3 0,3 2 2 0,-2-1 2 0,2-1-1 15,-1 2-1-15,1-2 1 16,0 0 0-16,0 0-2 0,0 3 0 0,-1-3-2 16,0 0 2-16,2 1 3 15,-1-1-1-15,-1 1 0 0,1-1-3 0,-2 0 0 0,0 3 4 16,3-3-2-16,-1 0-4 16,-4 3 1-16,4-3 1 0,-1 0 0 0,0 0 3 15,0 1-2-15,1-1-2 0,-1 2-2 0,-1-2 7 16,1 2-4-16,-2-2 0 0,3 2 0 15,-4-2 0-15,1 0 7 0,3 0-3 0,-4 0-4 16,2 0-1-16,-3 1 1 16,2-1 0-16,-21 0 0 0,39-1 0 0,-21 1 1 15,2 0-1-15,-20 0-1 0,35 0 0 16,-17 1 1-16,1-1 1 0,-19 0-1 0,33 2 0 16,-16-2-1-16,3 0-1 0,-4 2 5 0,-16-2-3 15,36 2-3-15,-19-2 3 16,0 0 0-16,-17 0 0 0,32-2-2 0,-17 2 3 15,-15 0 0-15,31 0 2 0,-31 0-4 16,28 0 5-16,-28 0-4 0,28 0 0 0,-14 0 0 16,-14 0 2-16,31-2-1 0,-31 2-2 15,27 0 0-15,-11 0-3 0,-16 0 5 0,31 0-1 16,-17 0-1-16,-14 0 1 16,32 2 0-16,-13-2-3 0,-1 0 3 0,2 0 0 15,-1 2 0-15,2-2 0 0,0 0 0 0,2 0 0 0,-4 2 0 16,3-2 3-16,0 0-6 15,-2 3 1-15,2-2 3 0,-1-1 2 0,-1 2-7 16,2-2 4-16,-1 1-1 16,0 2 2-16,0-3-2 0,1 2 1 0,-1-2-2 0,-1 0 4 15,2 1-2-15,-1-1-3 16,1 0 2-16,-2 3 3 0,3-3 0 16,-6 0-1-16,6-3-2 0,-3 3 1 0,1 3 1 0,1-6 0 0,-22 3 0 15,40-1-2-15,-21 1 2 16,-1-2-1-16,-18 2 2 0,35-3-2 0,-19 2 2 15,-16 1 0-15,31 0-2 16,-15 0 1-16,-16 0 0 0,28-3-1 0,-28 3 0 0,26-3 1 16,-12 3 6-16,-14 0-7 15,23 0 2-15,-23 0 7 0,26 0 3 0,-12-2 2 16,-14 2-2-16,24 0 1 16,-24 0-4-16,25-2-2 0,-25 2 2 0,26 0 1 0,-26 0-3 15,23 0-2-15,-23 0-3 0,21 0-17 0,-21 0-35 16,17-2-60-16,-17 2-52 15,16 0-81-15,-16 0-177 0,0 0-452 0,0 0-237 16</inkml:trace>
  <inkml:trace contextRef="#ctx0" brushRef="#br0" timeOffset="46720.77">7742 3336 2478 0,'2'-23'-99'0,"-2"23"35"15,0 0 17-15,0 0 26 0,0 0 24 0,0 0 32 16,0 0 21-16,0 0 17 15,0 0 9-15,12-8 19 0,-12 8 13 0,0 0 11 16,0 0 7-16,0 0 5 0,0 0-8 16,0 0-4-16,0 0 0 0,16 27-5 0,-16-27-13 15,5 17-8-15,-5-17-10 16,8 19-11-16,-4-5-1 0,3-3-11 0,-3 4-1 16,2-2-11-16,1 0-3 0,-1 1-8 0,0 0-3 0,0-1-7 15,0 0 1-15,2 1-8 16,-2-3 2-16,-6-11-5 0,10 21-1 0,-4-12-10 15,-6-9-28-15,7 16-47 16,-7-16-71-16,8 13-94 0,-8-13-150 0,5 7-233 0,-5-7-330 16,0 0-361-1</inkml:trace>
  <inkml:trace contextRef="#ctx0" brushRef="#br0" timeOffset="46974.21">8058 3520 2875 0,'0'0'-40'16,"0"0"31"-16,15-5 25 0,-15 5 17 0,0 0 6 16,0 0 10-16,21-4 5 0,-21 4 2 15,17-4 0-15,-17 4-3 0,17-4-4 0,-17 4-8 16,24-4-3-16,-24 4-4 0,22-3-4 15,-22 3-20-15,24-4-30 0,-24 4-31 16,21-4-50-16,-21 4-40 0,17-3-32 16,-8 2-40-16,-9 1-75 0,0 0-459 0,10-6-25 15</inkml:trace>
  <inkml:trace contextRef="#ctx0" brushRef="#br0" timeOffset="47199.92">8138 3412 2264 0,'0'0'20'0,"0"0"20"15,0 0 9-15,-10-14 7 0,10 14 17 16,0 0 21-16,0 0 12 0,0 0 1 0,0 0 3 16,0 0 1-16,0 0-4 0,0 0-5 15,0 0-5-15,0 0-5 0,0 0-7 16,0 0-1-16,0 0-8 0,24 39-9 0,-24-39-6 16,8 25-7-16,-4-12-5 0,2 0-2 0,0 1-6 15,-1-1-2-15,1 2-6 0,1-2-12 16,-1 1-35-16,-6-14-48 0,11 22-57 15,-5-10-63-15,0-2-64 0,-6-10-124 16,8 14-564-16,-3-8-346 0</inkml:trace>
  <inkml:trace contextRef="#ctx0" brushRef="#br0" timeOffset="47759.91">8560 3353 2777 0,'0'-21'-72'0,"0"21"10"0,0 0 13 0,0 0 17 16,-6-17 6-16,6 17 20 0,0 0 20 0,0 0 17 0,-12-12 12 15,12 12 9-15,0 0 18 16,0 0 4-16,-16-4 6 0,16 4 8 0,0 0-1 15,0 0-6-15,-23 16 0 0,23-16-10 16,-13 15-6-16,13-15-4 0,-9 17-5 0,9-17 1 16,-8 19-9-16,4-7-4 15,4-12-2-15,-2 19-6 0,2-19-2 0,0 18-6 16,0-18-4-16,4 18-3 0,-4-18-3 0,10 15-2 0,-10-15-1 16,13 9-7-16,-13-9 2 15,17 8-1-15,-17-8-1 0,15 4-3 0,-15-4 1 16,0 0 2-16,0 0 2 15,26-6-1-15,-26 6 3 0,12-14-3 0,-12 14 5 0,8-15 7 16,-8 15 3-16,9-19 12 16,-9 19 6-16,9-18 10 0,-5 8 8 0,-4 10 6 15,6-15-1-15,-6 15 3 16,4-13-13-16,-4 13-9 0,0 0-2 0,9-12 4 0,-9 12 10 16,0 0 5-16,0 0 2 0,0 0 3 0,0 0-6 15,0 0 19-15,28 27-2 16,-22-19-11-16,-6-8-12 0,10 23-2 0,-4-14-3 15,1 4-1-15,2 1-14 0,-1-3-3 16,-2 2 1-16,3 0-12 0,-3 0-20 0,2-1-40 16,-1-2-39-16,-3-3-51 15,-4-7-65-15,11 18-63 0,-7-13-69 0,-4-5-144 0,4 12-157 16,-4-12 18-16,0 0-240 16,0 0-190-16</inkml:trace>
  <inkml:trace contextRef="#ctx0" brushRef="#br0" timeOffset="47949.77">8790 3539 2667 0,'0'0'85'16,"0"0"-4"-16,0 0-8 16,0 0-8-16,0 0-8 0,0 0-5 0,0 0-3 15,0 0 0-15,26 8 5 0,-26-8 1 16,0 0-5-16,11 13-5 0,-11-13-4 16,10 18-4-16,-4-9-2 0,-6-9-4 0,14 23-4 0,-10-10-8 15,2-2 3-15,0 1-12 16,-6-12-38-16,13 21-41 0,-9-11-56 0,-4-10-59 0,11 15-53 15,-11-15-128-15,4 11-437 16,0-7-114-16</inkml:trace>
  <inkml:trace contextRef="#ctx0" brushRef="#br0" timeOffset="48459.6">9114 3275 2298 0,'13'-12'-78'16,"-13"12"22"-16,0 0 10 0,0 0 4 0,0 0 18 0,9-10 16 16,-9 10 13-16,0 0 12 0,0 0 15 0,0 0 6 15,0 0 10-15,0 0 8 16,0 0 6-16,0 0 15 0,0 0 5 0,0 0-2 15,-51 9-9-15,51-9-1 0,0 0-9 16,-22 9-8-16,22-9-6 0,-12 7-4 0,12-7-3 16,0 0 0-16,-13 10-3 15,13-10-5-15,0 0-9 0,-6 11-1 0,6-11 1 0,0 0-8 16,0 0-1-16,0 0 0 16,0 0-3-16,19 28 3 0,-19-28 1 0,14 9-6 15,-4-2-2-15,-10-7-3 0,22 14 6 0,-11-6-2 16,2-1 0-16,0 3-2 15,-1-3-2-15,0 1 2 0,0 1 2 0,0 0-4 0,-2 1 1 16,1-1-2-16,-11-9 2 16,17 18 20-16,-10-10 9 0,-7-8 10 0,10 17 20 15,-10-17 13-15,4 15 4 16,-4-15 0-16,0 15-5 0,0-15-5 0,0 0-2 16,-12 21-5-16,12-21-3 0,-13 8-2 0,13-8-5 0,-17 7-5 15,17-7-4-15,-17 4-3 16,17-4-5-16,-16 4-21 0,16-4-34 0,0 0-47 0,-30-4-55 15,30 4-54-15,0 0-63 16,-26-8-93-16,18 3-163 0,8 5-386 0,-15-7-249 16</inkml:trace>
  <inkml:trace contextRef="#ctx0" brushRef="#br0" timeOffset="49699.96">9643 3495 2563 0,'0'0'-18'0,"0"0"39"0,0 0 28 16,0 0 27 0,0 0 20-16,-29-3 33 0,29 3 24 0,0 0 12 0,0 0-3 15,0 0-11-15,0 0-12 16,0 0-18-16,0 0-12 0,0 0-16 0,0 0-11 0,0 0-11 16,0 0-10-16,0 0-23 0,0 0-27 0,0 0-33 15,57-8-37-15,-57 8-35 16,26-2-35-16,-12 1-47 0,-14 1-44 0,24-4-61 15,-24 4-139-15,19-6-456 0,-11 4-241 16</inkml:trace>
  <inkml:trace contextRef="#ctx0" brushRef="#br0" timeOffset="49890.1">9685 3414 2806 0,'-14'-8'43'15,"14"8"-6"-15,0 0-1 0,0 0-3 0,0 0-5 16,0 0 9-16,0 0 2 15,0 0 3-15,0 0-1 0,0 0-4 0,0 0-4 0,0 0 0 16,0 0 1-16,6 38-6 16,-6-38-2-16,11 25-3 0,-6-12 0 0,-5-13-2 15,10 25-6-15,-4-9-10 16,0-5-50-16,3 2-52 0,-3 0-60 0,1-3-55 16,-7-10-110-16,11 17-478 0,-5-9-109 0</inkml:trace>
  <inkml:trace contextRef="#ctx0" brushRef="#br0" timeOffset="50319.78">9976 3357 2347 0,'0'0'-46'0,"2"-18"15"16,-2 18 14-16,0 0 0 0,-2-19 9 0,2 19 23 15,0 0 26-15,-12-10 23 0,12 10 13 0,0 0 0 16,0 0 2-16,-28 3-5 15,28-3 1-15,-19 14-1 0,19-14-3 0,-18 16 9 0,12-4-2 16,-2 1-11-16,2-2-3 16,6-11-11-16,-6 26-3 0,1-16-4 0,5-10-8 15,0 24-3-15,0-24-3 16,0 21-8-16,0-21-8 0,7 15-22 0,-7-15-18 0,10 13-22 16,-10-13-23-16,12 8-13 0,-12-8-1 0,14 3 7 15,-14-3 11-15,0 0 7 16,0 0 4-16,25-14 31 0,-25 14 23 0,8-12 17 15,-8 12 32-15,11-16 27 0,-11 16 28 16,9-15 20-16,-9 15 10 0,8-13 6 0,-8 13-4 16,6-9-16-16,-6 9-8 15,0 0-2-15,0 0 4 0,0 0-2 0,22-3-10 0,-22 3-18 16,0 0-5-16,16 17-5 0,-16-17-10 0,15 18-9 16,-7-7-2-16,1-1-14 15,2 1-19-15,-1 0-42 0,-2-1-61 0,2 0-79 16,-2 2-79-16,-2-5-126 15,0 0-220-15,-2 1-15 0,-4-8-236 0,0 0-172 0</inkml:trace>
  <inkml:trace contextRef="#ctx0" brushRef="#br0" timeOffset="50600.15">10143 3523 2538 0,'0'0'10'0,"0"0"4"15,9-14-11-15,-9 14-3 16,0 0-8-16,12-10 2 0,-12 10 8 0,0 0-4 0,13-11-7 15,-13 11 12-15,0 0-10 16,15-6 10-16,-15 6-9 0,0 0-2 0,19-1 11 16,-19 1-1-16,0 0 7 15,0 0 9-15,21 11 32 0,-21-11 26 0,0 0 17 0,6 17 15 16,-6-17 10-16,0 18 14 16,0-18 4-16,0 0-10 0,-2 26-4 0,2-26-6 15,-2 19-11-15,2-19-13 0,0 17-9 0,0-17-6 0,0 0-11 16,2 21-9-16,-2-21-24 15,0 0-41-15,9 13-43 0,-9-13-64 0,10 6-55 16,-10-6-50-16,0 0-55 16,0 0-157-16,26-2-447 0,-26 2-242 0</inkml:trace>
  <inkml:trace contextRef="#ctx0" brushRef="#br0" timeOffset="51169.73">10404 3223 2581 0,'27'-8'-75'0,"-27"8"24"0,0 0 19 0,0 0 23 15,0 0 14-15,0 0 26 16,0 0 31-16,0 0 25 0,0 0 18 0,0 0 16 16,0 0 3-16,0 0 5 15,0 0-12-15,0 0-11 0,0 0-9 0,0 0-11 0,-41 31-11 16,41-31-6-16,-8 11-7 16,8-11-9-16,0 0-5 0,-2 21-9 0,2-21-10 15,0 0-16-15,10 20-11 0,-10-20-1 0,18 13-3 16,-8-5 3-16,3 1 0 0,0 1-2 15,0-1 6-15,-1 1 4 0,1-1 2 0,-2 3 13 16,-1-1 12-16,-2 2 9 16,-1-1 14-16,-7-12 7 0,6 20 5 0,-3-8 4 15,-3-12-10-15,-5 21-3 0,5-21-12 16,-11 17-9-16,5-6-25 0,6-11-36 0,-21 14-38 16,12-8-51-16,9-6-73 0,-16 5-66 0,16-5-103 15,-17 0-164-15,17 0-402 16,0 0-314-16</inkml:trace>
  <inkml:trace contextRef="#ctx0" brushRef="#br0" timeOffset="51429.64">10598 3085 2780 0,'0'0'-53'16,"18"-10"3"-16,-18 10 13 15,12-8-3-15,-12 8 5 0,15-5 11 0,-15 5 13 16,0 0 11-16,19-6 3 15,-19 6 20-15,0 0-1 0,0 0 23 0,25 7 17 0,-25-7 28 16,8 10 16-16,-8-10 16 16,8 15 12-16,-8-15 7 0,4 15-1 0,-4-15 1 15,2 20 6-15,-2-20-13 0,2 16-10 16,-2-16-19-16,2 20-6 0,-2-20-14 16,4 16-8-16,2-6-6 0,-6-10-11 0,13 19-32 0,-5-11-46 15,3 1-63-15,-11-9-84 16,23 13-72-16,-10-9-123 0,-2 0-203 0,1 0-363 0,-12-4-335 15</inkml:trace>
  <inkml:trace contextRef="#ctx0" brushRef="#br0" timeOffset="53179.6">11487 3488 2800 0,'0'0'-63'16,"0"0"33"-16,0 0 21 16,0 0 31-16,0 0 23 0,0 0 22 0,0 0 13 15,0 0 10-15,0 0 1 0,0 0 0 16,0 0-3-16,0 0-13 0,49-7-7 0,-49 7-4 16,25-4-11-16,-25 4-23 0,26-2-50 0,-13 0-58 15,-13 2-61-15,24-6-74 16,-24 6-150-16,18-5-480 0,-12 0-185 0</inkml:trace>
  <inkml:trace contextRef="#ctx0" brushRef="#br0" timeOffset="53359.67">11630 3382 2721 0,'0'0'83'0,"0"0"-5"0,0 0-6 0,0 0-2 16,-9-12 3-16,9 12 2 15,0 0 9-15,0 0 11 0,0 0-3 0,0 0-5 16,0 0-11-16,0 0-9 0,0 0-2 15,0 0-9-15,0 47-9 0,0-47-4 0,1 24-13 16,5-9-41-16,-1 0-39 16,-3-1-58-16,3 3-63 0,1-2-58 0,-2-2-103 15,4 0-582-15,-3-1-307 0</inkml:trace>
  <inkml:trace contextRef="#ctx0" brushRef="#br0" timeOffset="53819.72">12054 3397 2784 0,'0'0'0'16,"6"-13"7"-16,-6 13 3 0,0 0-5 0,0 0 2 15,-4-21 3-15,4 21 23 0,0 0 16 0,-16-8 11 16,16 8 13-16,0 0 4 0,0 0 3 15,-36 11-2-15,36-11 0 0,-21 12-9 0,8-5-9 16,4 3 0-16,1 0-4 16,8-10-7-16,-12 18-5 0,8-8-3 0,4-10-4 15,-6 19-3-15,6-19-5 0,0 0-1 16,6 25-3-16,-6-25-4 0,10 14-2 0,-10-14-7 16,13 11-9-16,-13-11-3 0,16 5-8 0,-16-5-2 15,15 0-3-15,-15 0 5 16,0 0-2-16,0 0 1 0,30-9 4 0,-30 9 5 0,12-13 8 15,-12 13 16-15,7-12 9 16,-7 12 18-16,6-16 15 0,-6 16 6 0,6-11 3 16,-6 11 3-16,0 0-14 15,10-13-9-15,-10 13-7 0,0 0-1 0,0 0-8 0,0 0-3 16,0 0-1-16,0 0-2 16,0 0-4-16,0 0 2 0,24 23-8 0,-24-23-1 15,9 17-8-15,-9-17-31 0,8 18-50 0,-8-18-58 0,10 16-78 16,-8-6-67-16,-2-10-120 15,3 13-189-15,-3-13-359 0,0 0-353 0</inkml:trace>
  <inkml:trace contextRef="#ctx0" brushRef="#br0" timeOffset="54309.92">12169 3513 2817 0,'17'-8'-55'0,"-17"8"22"16,0 0-8-16,0 0 5 0,0 0 2 0,0 0 28 0,0 0 26 15,17 15 15-15,-17-15 6 16,6 12 16-16,-6-12-5 0,8 15 0 0,-8-15 1 16,7 16-3-16,-7-16-1 15,6 15 1-15,-6-15-9 0,6 11 1 0,-6-11-6 0,8 12-4 16,-8-12-4-16,0 0 2 16,6 11-4-16,-6-11-4 0,0 0-6 0,0 0-9 15,0 0-11-15,0 0-3 0,0 0-3 0,0 0-7 0,0 0 1 16,16-33-1-16,-16 33 10 15,6-11 13-15,-6 11 13 0,0 0 5 0,8-15-5 16,-8 15 1-16,0 0 6 16,0 0 5-16,15-6-9 0,-15 6 0 0,0 0 2 0,0 0-5 15,0 0-3-15,0 0 0 16,0 0 0-16,20 19 1 0,-20-19-6 0,0 0 1 16,10 9 0-16,-10-9 0 0,0 0 1 0,0 0-4 15,0 0 0-15,0 0-3 0,0 0-2 16,0 0-4-16,0 0 3 0,0 0 0 0,28-10 4 15,-28 10 6-15,0 0 15 16,10-12 17-16,-10 12 18 0,0 0 1 0,0 0 2 16,11-10 2-16,-11 10 8 0,0 0 3 15,0 0-7-15,0 0-6 0,0 0-4 0,27 10-7 16,-27-10-6-16,9 12-5 0,-9-12-6 0,13 9-12 16,-13-9-22-16,14 10-41 15,-14-10-49-15,9 9-58 0,-9-9-72 0,14 5-75 0,-14-5-168 16,10 4-126-16,-10-4-264 15,0 0-195-15</inkml:trace>
  <inkml:trace contextRef="#ctx0" brushRef="#br0" timeOffset="54699.66">12688 3263 2488 0,'0'0'-80'16,"0"0"30"-16,0 0 13 0,0 0 26 15,0 0 20-15,0 0 26 0,0 0 17 0,0 0 11 16,0 0 3-16,0 0-5 16,0 0 1-16,-50 19-6 0,50-19-8 0,0 0-3 15,-10 10-6-15,10-10-4 0,0 0-5 0,0 0-6 0,0 18-15 16,0-18-12-16,0 0-19 15,20 18 2-15,-9-10-3 0,-4 2 8 16,7-1-1-16,-4 1-3 0,2 0 15 16,-1 2-1-16,0 2 5 0,1-3 16 0,-3 0 23 0,-3 0 28 15,-2 3 27-15,-4-14 20 16,7 19 15-16,-7-19 9 0,-2 18-5 0,2-18-7 16,-9 17-11-16,9-17-11 0,-11 13-14 0,11-13-9 15,-20 12-19-15,9-9-29 0,11-3-46 16,-21 6-50-16,21-6-63 0,0 0-61 0,-24-2-53 15,24 2-117-15,-7-10-598 16,7 10-384-16</inkml:trace>
  <inkml:trace contextRef="#ctx0" brushRef="#br0" timeOffset="55269.79">12810 3123 2788 0,'9'-12'-125'0,"-9"12"21"0,0 0 23 15,0 0 26-15,0 0 32 16,0 0 26-16,0 0 20 0,0 0 10 0,0 0 10 16,0 0 9-16,22 23 8 0,-22-23-3 0,0 0 4 0,3 23 7 15,-1-12-3-15,-2-11 1 16,4 19-11-16,-4-19-4 0,4 21-3 0,-4-21-8 15,5 17 0-15,-5-17-3 16,3 13-2-16,-3-13 4 0,0 0 17 0,4 15-12 0,-4-15-2 16,0 0-6-16,0 0-1 15,0 0-4-15,0 0-4 0,0 0-4 0,0 0-1 16,0 0-4-16,0 0-2 16,0 0-1-16,36-28-4 0,-30 20-2 0,-6 8-2 0,9-15-2 15,-9 15-2-15,12-13 0 0,-12 13-3 0,9-7 0 16,-9 7 2-16,0 0-2 15,0 0 5-15,20-3-5 0,-20 3 8 0,0 0-5 16,0 0 0-16,0 0 1 0,0 0 0 16,25 14 3-16,-25-14-2 0,0 0 0 0,0 0 5 15,13 8-4-15,-13-8 8 16,0 0 9-16,0 0-5 0,0 0 1 0,0 0-4 16,0 0-1-16,23-4-1 0,-23 4-5 0,0 0 2 15,11-12 0-15,-11 12-2 0,14-10 1 16,-14 10 2-16,13-7 5 0,-13 7 4 0,11-8 2 15,-11 8 6-15,16-5 7 16,-16 5 0-16,0 0 6 0,21 0-1 0,-21 0-1 0,0 0-2 16,17 11-5-16,-17-11-2 15,14 12-3-15,-14-12-4 0,9 15-28 0,-3-6-51 16,-6-9-65-16,13 18-73 16,-8-9-82-16,-5-9-188 0,9 15-504 0,-7-7-408 0</inkml:trace>
  <inkml:trace contextRef="#ctx0" brushRef="#br0" timeOffset="57399.76">8152 4627 2938 0,'0'0'-73'0,"0"0"24"15,0 0 16-15,-2-21 24 0,2 21 31 0,0 0 38 0,0 0 29 16,-2-17 21-16,2 17 8 16,0 0 3-16,0 0-9 0,0 0-9 0,0 0 7 15,0 0 11-15,0 0 4 0,0 0-7 16,0 0-9-16,0 0-8 0,0 0-10 0,0 0-10 15,0 0-6-15,14 54-8 0,-10-40-5 0,0 4-8 16,0-2-8-16,1 0-3 16,-1 2-5-16,0-3-5 0,1 2-3 0,-1-2 12 15,0-2-28-15,0 1-47 0,-4-14-61 16,7 21-74-16,-3-11-83 0,-2-3-152 0,-2-7-218 16,4 13-7-16,-4-13-194 0,0 0-149 0</inkml:trace>
  <inkml:trace contextRef="#ctx0" brushRef="#br0" timeOffset="57583.96">8336 4761 2676 0,'16'-4'86'0,"-16"4"-9"16,18-6-11-16,-8 5-6 16,0-2-11-16,-10 3-1 0,26-5-5 0,-13 3-4 15,-1 0-1-15,0-2-7 0,6 3-3 0,-1-1-1 0,2-1-5 16,-2 2-13-16,1-1-26 15,0-2-52-15,1 2-43 0,-2 0-70 0,-2 0-101 16,1-2-530-16,-2 2-132 16</inkml:trace>
  <inkml:trace contextRef="#ctx0" brushRef="#br0" timeOffset="57783.86">8621 4650 2440 0,'0'0'80'0,"0"0"20"0,0 0-12 16,-19-5-8-16,19 5-2 0,0 0 29 0,0 0 27 15,0 0 8-15,0 0 1 16,0 0-3-16,0 0-13 0,0 0-8 0,11 43-14 16,-11-43-11-16,12 23-7 0,-5-9-11 15,2-1-8-15,-1 2-7 0,0-2-8 16,0 1-17-16,1-1-33 0,2 0-42 16,-3 1-52-16,1-3-74 0,1 1-48 0,-4-5-53 15,-6-7-145-15,16 11-545 0,-10-8-386 16</inkml:trace>
  <inkml:trace contextRef="#ctx0" brushRef="#br0" timeOffset="58219.9">8859 4486 3057 0,'0'0'46'0,"8"-19"12"0,-8 19-7 16,6-11-5-16,-6 11-6 0,0 0-4 0,0 0 4 15,10-10 13-15,-10 10 12 0,0 0 4 16,0 0-6-16,0 0-1 0,16 35-5 0,-12-20-6 15,0 3-1-15,0-1-6 16,3 2-6-16,-1 1 0 0,0 1-5 0,0 2-3 16,3-2 0-16,0 1-6 0,-3 2-1 15,2-3-2-15,-4-4-2 0,3-2-2 0,-3 1-3 16,3-2 3-16,-3 0 8 16,-4-14 6-16,6 21 16 0,-6-21 8 0,4 13-3 15,-4-13-4-15,0 0-5 0,7 9-5 0,-7-9-3 0,0 0-4 16,0 0-3-16,0 0-7 15,0 0-1-15,12-36-3 0,-8 23-3 0,3 0-3 16,-7 13 0-16,15-23-4 16,-7 12 1-16,2 1-2 0,4 1-3 0,-2 1 3 0,-12 8-3 15,26-10 1-15,-26 10 0 16,21-2 6-16,-21 2 4 0,0 0 11 0,26 9 6 16,-26-9 4-16,10 11 1 0,-10-11 8 0,0 15-5 0,0-15-3 15,0 0 19-15,-15 25-4 16,6-16-6-16,9-9-29 0,-20 17-33 0,7-11-40 15,2-2-58-15,11-4-76 16,-19 7-72-16,7-5-130 0,12-2-200 0,-18-2-12 0,18 2-295 16,-14-4-285-16</inkml:trace>
  <inkml:trace contextRef="#ctx0" brushRef="#br0" timeOffset="58439.9">9252 4731 2701 0,'21'7'-37'16,"-13"-2"28"-16,-8-5 12 0,14 14 25 16,-8-5 25-16,2 3 8 0,-8-12 37 0,11 21 13 15,-7-10 4-15,2 3-5 16,-2-1-8-16,-4-13-15 0,9 24-9 0,-4-10-7 16,-1-1-7-16,-4-13-7 0,8 23-7 0,-4-13-7 0,-4-10-19 15,6 17-40-15,-6-17-51 16,6 12-82-16,-6-12-73 0,0 0-134 0,10 5-554 15,-10-5-302-15</inkml:trace>
  <inkml:trace contextRef="#ctx0" brushRef="#br0" timeOffset="58749.82">9513 4506 2621 0,'8'-17'-68'0,"-8"17"26"16,0 0 15-16,6-12 27 15,-6 12 3-15,0 0 42 0,0 0 31 0,0 0 15 16,0 0 16-16,0 0 9 0,0 0 10 16,0 0-8-16,0 0-5 0,-38 25-6 0,38-25-10 15,-8 13-10-15,8-13-9 16,-6 16-8-16,6-16-7 0,-4 12-8 0,4-12-4 16,0 0-8-16,10 21-17 0,-10-21-18 0,16 18-11 0,-5-9-2 15,0-2 3-15,-1 4-3 16,3 0 2-16,-3-1 1 0,2-1 3 0,-4 0 0 15,0 3 7-15,-2-1 4 16,-6-11 10-16,6 17 6 0,-6-17-3 0,0 0 0 0,-6 23-6 16,6-23-23-16,-12 14-35 15,12-14-47-15,-17 9-52 0,17-9-75 0,-19 4-86 16,10-2-171-16,9-2-397 16,-21-2-224-16</inkml:trace>
  <inkml:trace contextRef="#ctx0" brushRef="#br0" timeOffset="58919.52">9610 4675 2586 0,'27'0'54'0,"-27"0"1"0,26 0-5 15,-12 0-11-15,-14 0-3 16,34-4-1-16,-17 4-4 0,3-4-3 0,-4 3-7 16,-16 1-12-16,32-5-35 0,-15 4-54 0,-4-2-56 0,-3-1-79 15,-10 4-158-15,17-3-294 16,-17 3 98-16</inkml:trace>
  <inkml:trace contextRef="#ctx0" brushRef="#br0" timeOffset="59079.92">9782 4610 2134 0,'0'0'80'16,"0"0"5"-16,0 0 3 0,-14 15 7 16,14-15 12-16,0 0 6 0,0 21-1 0,0-21-12 0,0 0-11 15,4 25-9-15,-4-25-6 0,8 20-9 0,-8-20-16 16,4 20-41-16,0-10-50 15,-4-10-71-15,4 17-70 0,-2-9-103 0,-2-8-531 0,4 11-143 16</inkml:trace>
  <inkml:trace contextRef="#ctx0" brushRef="#br0" timeOffset="59259.77">10052 4650 2723 0,'19'-2'125'0,"-19"2"-11"0,0 0-17 0,0 0-6 0,0 0-10 16,18-2-2-16,-18 2-5 15,0 0-7-15,0 0-31 0,0 0-55 0,0 0-94 16,16-3-78-16,-16 3-138 0,0 0-537 0,6-4-225 0</inkml:trace>
  <inkml:trace contextRef="#ctx0" brushRef="#br0" timeOffset="59385.98">10226 4637 2756 0,'15'6'115'0,"-15"-6"-10"16,0 0-23-16,18 2-58 0,-18-2-52 0,0 0-47 15,20 0-23-15,-20 0-30 16,14 0-41-16,-14 0-94 0,14-6-463 0,-14 6 9 16</inkml:trace>
  <inkml:trace contextRef="#ctx0" brushRef="#br0" timeOffset="59509.74">10459 4612 2229 0,'0'0'96'0,"28"0"11"0,-28 0-6 0,0 0-17 16,22 0-18-16,-22 0-9 15,18-2-3-15,-18 2-29 0,16-4-44 16,-16 4-64-16,19-5-68 0,-19 5-114 0,20-6-456 0,-12 2 19 0</inkml:trace>
  <inkml:trace contextRef="#ctx0" brushRef="#br0" timeOffset="59599.82">10715 4578 2164 0,'0'0'51'0,"14"1"-1"0,-14-1-4 0,0 0-36 16,20 3-44-16,-20-3-47 16,8 0-59-16,-8 0-127 0,0 0-307 0,0 0 227 15</inkml:trace>
  <inkml:trace contextRef="#ctx0" brushRef="#br0" timeOffset="60184.72">11805 4521 1805 0,'0'0'69'0,"0"0"0"16,-11 10 10-16,11-10 6 0,0 0 5 0,0 0 17 15,0 0 6-15,0 0-1 16,0 0-4-16,0 0-13 0,0 0-13 0,38 9-7 0,-38-9-8 16,23 0-4-16,-23 0-11 0,23-2-18 0,-23 2-47 15,24 0-63-15,-24 0-49 16,23-2-59-16,-23 2-129 0,18-5-432 0,-12 2-26 15</inkml:trace>
  <inkml:trace contextRef="#ctx0" brushRef="#br0" timeOffset="60379.9">11921 4456 2278 0,'0'0'67'0,"0"0"11"0,0 0-4 16,0 0 1-16,0 0 17 15,0 0 31-15,0 0 22 0,0 0 9 0,0 0-5 16,0 0-9-16,0 0-7 15,-10 33-19-15,10-33-15 0,0 20-9 0,0-20-8 0,2 24-11 16,-2-24-10-16,5 24-4 16,-5-24-18-16,3 21-38 0,-1-10-49 0,-2-11-51 15,4 20-58-15,-4-20-47 16,6 15-53-16,-6-15-121 0,8 11-527 0,-4-5-291 0</inkml:trace>
  <inkml:trace contextRef="#ctx0" brushRef="#br0" timeOffset="61179.64">12222 4401 2589 0,'0'0'-134'0,"0"0"32"0,4-18 23 0,-4 18 25 16,0 0 31-16,0 0 26 0,4-14 26 0,-4 14 16 16,0 0 2-16,0 0 8 0,0 0-2 15,0 0-1-15,0 0 3 0,0 0 3 16,0 0 0-16,0 0 1 0,0 0 14 15,0 0 4-15,0 0-3 0,0 0 0 0,0 0-8 16,0 0-4-16,0 0-5 0,4 56-9 16,-2-42-3-16,-2-14-3 0,8 27-1 0,-4-12-11 15,1-1 1-15,-3 0-3 16,3 1-3-16,1-1-5 0,-2 1 0 0,3-2-3 16,-2 0 1-16,1 1-5 0,1-1-1 0,-2-1-2 0,-5-12 1 15,9 19-1-15,-5-10-1 16,-4-9-1-16,7 15 0 0,-7-15 0 0,5 14-1 15,-5-14 4-15,0 0 8 16,4 13 12-16,-4-13 6 0,0 0 0 0,0 0-1 0,0 0 6 16,0 0 0-16,0 0 3 15,0 0-11-15,0 0-3 0,0 0-2 16,0 0-4-16,0 0-3 0,0 0-4 16,20-40 0-16,-20 40-3 0,11-17-4 0,-8 7 2 0,-3 10 2 15,11-16-9-15,-11 16-2 0,13-14 4 0,-13 14-4 16,14-12 1-16,-14 12 0 15,11-7-3-15,-11 7 4 0,0 0 1 16,20-2 3-16,-20 2 4 0,0 0 6 0,0 0 5 16,16 18 4-16,-16-18 5 0,0 0 3 0,2 21 6 15,-2-21-4-15,0 0 8 16,0 0 2-16,-15 28-4 0,15-28-4 0,-16 15-9 16,7-10-1-16,9-5-22 0,-19 12-34 0,19-12-49 0,-19 8-60 15,19-8-85-15,-19 4-86 16,13-3-189-16,6-1-101 0,0 0-287 0,0 0-250 15</inkml:trace>
  <inkml:trace contextRef="#ctx0" brushRef="#br0" timeOffset="61687.21">12584 4691 2655 0,'0'0'-53'0,"0"0"38"16,0 0 15-16,6 11 12 0,-6-11 9 0,0 0 8 0,2 17 10 15,-2-17 5-15,2 17 1 16,-2-17-5-16,3 17-6 0,-3-17-4 0,4 19 0 15,-4-19-2-15,4 17-5 16,-4-17-2-16,4 17-7 0,-4-17 1 0,6 14-3 0,-6-14-6 16,0 0-5-16,4 15-1 15,-4-15-4-15,0 0-23 0,0 0-5 16,0 0-11-16,0 0 12 0,0 0-2 0,0 0 5 16,0 0 5-16,0 0 4 0,0 0 12 0,19-33 8 15,-19 33 11-15,8-17 17 0,-8 17 24 0,9-16 14 16,-9 16 8-16,6-16 0 15,-6 16-9-15,5-11-5 0,-5 11-5 0,0 0-7 0,11-11-5 16,-11 11-1-16,0 0 5 16,0 0 10-16,18-4 9 0,-18 4 9 0,0 0 1 15,0 0-6-15,18 15-5 16,-18-15-6-16,11 11-9 0,-11-11-4 0,12 13-2 16,-12-13-9-16,7 16-1 0,-7-16-2 0,8 11-8 0,-8-11-22 15,7 12-36-15,-7-12-60 16,0 0-70-16,10 11-81 0,-10-11-145 0,6 2-595 0,-6-2-445 15</inkml:trace>
  <inkml:trace contextRef="#ctx0" brushRef="#br0" timeOffset="62069.88">12910 4430 2842 0,'0'0'-125'0,"0"0"32"0,7-16 25 0,-7 16 21 16,0 0 22-16,0 0 16 16,0 0 24-16,0 0 37 0,0 0 21 0,0 0 7 15,0 0 8-15,0 0-9 0,0 0-12 16,0 0-1-16,0 0-9 0,0 0-5 0,-47 25-3 16,47-25-7-16,-4 11-2 0,4-11-10 0,0 0-13 15,0 0-27-15,7 27-30 16,-7-27-34-16,11 12-25 0,-11-12-12 0,22 14 3 0,-11-6 1 15,3 0 9-15,-1 1 13 16,3-1 19-16,-5 2 17 0,3-1 20 0,-3 0 19 16,-2 1 30-16,0-1 10 15,-9-9 29-15,11 22 7 0,-8-13 24 0,-3-9 8 16,-2 19 15-16,2-19 1 0,-7 19-6 16,7-19-7-16,-16 14-14 0,7-7-4 0,9-7-12 15,-21 13-3-15,11-8-27 0,10-5-27 0,-19 5-36 16,19-5-49-16,0 0-44 0,-24 0-52 15,24 0-49-15,0 0-120 0,-18-15-476 0,13 7-130 16</inkml:trace>
  <inkml:trace contextRef="#ctx0" brushRef="#br0" timeOffset="62479.56">13023 4178 2409 0,'0'0'-38'15,"0"0"23"-15,0 0 15 0,0 0 23 0,0 0 12 0,0 0 27 16,21 28 24-16,-21-28 7 16,2 19 5-16,-2-19-2 0,6 21-10 0,-6-21-9 15,7 21-6-15,-5-11-6 0,-2-10 7 0,4 19-8 16,-4-19-1-16,5 15-6 0,-5-15-5 15,2 13 1-15,-2-13 1 0,0 0-6 0,0 0-7 16,0 0-12-16,7 14-2 16,-7-14-6-16,0 0-2 0,0 0-3 0,0 0 0 15,0 0 0-15,0 0-1 0,0 0 7 16,24-36 23-16,-24 36 10 0,8-13 8 0,-8 13 5 16,11-8 5-16,-11 8 8 0,0 0 7 0,18-6 2 15,-18 6-7-15,0 0-11 16,0 0-8-16,0 0-7 0,24 11-7 0,-24-11-5 0,12 12-11 15,-12-12-24-15,7 13-40 16,-7-13-54-16,6 13-59 0,-6-13-73 0,10 14-65 16,-10-14-130-16,2 12-146 15,-2-12-376-15,0 0-345 0</inkml:trace>
  <inkml:trace contextRef="#ctx0" brushRef="#br0" timeOffset="63279.82">12695 3871 2685 0,'-7'-14'-134'0,"7"14"30"0,0 0 16 15,0 0 8-15,0 0 12 0,0 0 15 16,0 0 13-16,0 0 17 0,0 0 13 0,0 0 23 16,0 0 10-16,0 0 10 15,0 0 36-15,0 0 10 0,0 0 7 0,0 0 17 16,0 0-1-16,0 0 0 0,0 0-10 0,27-1-10 0,-27 1-6 16,0 0-7-16,0 0-10 15,32 1-6-15,-32-1-3 0,21 3 1 0,-21-3-13 16,29 2-6-16,-16-2-1 15,-13 0-4-15,34 1-4 0,-16-1-3 0,-18 0-2 0,31 3-2 16,-16-3 0-16,-15 0-1 16,30 1-3-16,-30-1-1 0,25 2-1 0,-25-2 1 15,24 0-3-15,-24 0-3 0,22 2 4 16,-22-2 0-16,21 0-5 0,-21 0 1 0,25 0 5 16,-25 0-9-16,24 2 3 0,-24-2-3 0,26 0 0 15,-26 0 5-15,21 0-6 16,-21 0 2-16,21 0 1 0,-21 0 2 0,20 0 12 15,-20 0 10-15,0 0 7 16,24 0 3-16,-24 0-2 0,0 0-2 0,19 0-5 0,-19 0-1 16,0 0-5-16,0 0-2 15,22 0-1-15,-22 0-1 0,0 0-6 0,0 0-2 0,0 0-15 16,20 0-36-16,-20 0-42 16,0 0-58-16,12 2-58 0,-12-2-116 0,0 0-629 15,0 0-369-15</inkml:trace>
  <inkml:trace contextRef="#ctx0" brushRef="#br0" timeOffset="69379.97">19469 3896 1649 0,'0'0'276'0,"0"0"-92"16,0 0-17-16,0 0-12 0,0 0 5 0,0 0 5 15,0 0 4-15,0 0-4 16,0 0 2-16,0 0 2 0,0 0-2 0,0 0 2 16,0 0-8-16,0 0 8 0,0 0-4 15,0 0-40-15,0 0 6 0,0 0-9 0,0 0-1 16,0 0-15-16,0 0-10 0,0 0-10 0,0 0-9 16,0 0-10-16,21-7-8 0,-21 7-4 15,0 0 12-15,26-2-12 0,-26 2-3 0,14-3-4 16,-14 3-12-16,17-3 2 15,-17 3-2-15,0 0-9 0,21-4-2 0,-21 4 2 0,0 0-16 16,17-4-28-16,-17 4-23 16,10-2-33-16,-10 2-38 0,10-5-48 0,-10 5-62 15,10-4-49-15,-10 4-66 16,0 0-134-16,4-12-139 0,-4 12 18 0,0 0-274 0,0 0-219 16</inkml:trace>
  <inkml:trace contextRef="#ctx0" brushRef="#br0" timeOffset="69599.57">19393 3736 2599 0,'0'0'-18'0,"0"0"18"0,0 0 28 16,0 0 9-16,0 0 25 16,0 0 33-16,0 0 21 0,0 0 9 0,0 0 4 15,0 0-11-15,0 0-11 0,0 0-12 0,0 0-13 16,0 0-5-16,0 0-11 0,38-15-17 15,-38 15-26-15,12-6-32 0,-12 6-40 0,0 0-37 16,21-6-45-16,-21 6-47 16,11-2-49-16,-11 2-124 0,7-5-495 0,-7 5-189 15</inkml:trace>
  <inkml:trace contextRef="#ctx0" brushRef="#br0" timeOffset="71299.6">19879 3414 1389 0,'0'0'341'0,"0"0"-88"0,0 0-36 16,0 0-53-16,0 0-4 0,0 0 9 0,0 0 12 0,0 0-7 15,0 0 5-15,0 0-6 16,0 0-14-16,0 0-10 0,0 0-7 0,0 0-7 15,0 0-9-15,-12 38 13 16,12-38-5-16,0 0-20 0,6 29-10 0,-6-29-19 0,6 24-2 16,-3-11-11-16,3 1-9 15,-4 0-6-15,4-1-5 0,-2 0-5 16,-4-13-7-16,7 25-5 0,-2-14-9 16,-5-11-21-16,6 21-38 0,-4-11-46 0,-2-10-52 0,4 17-72 15,-2-10-61-15,-2-7-106 0,0 14-183 0,0-14-65 16,0 0-270-16,0 0-262 15</inkml:trace>
  <inkml:trace contextRef="#ctx0" brushRef="#br0" timeOffset="71549.84">20057 3639 2612 0,'0'0'-28'0,"0"0"58"16,0 0 29-16,19-8 13 0,-19 8 19 0,15-4 11 0,-15 4 8 16,19-2 0-16,-19 2-5 15,24-4-8-15,-24 4-11 0,29-4-10 0,-14 1-10 16,-15 3-2-16,27-4-10 16,-9 2-22-16,-18 2-35 0,29-6-43 0,-16 5-51 0,-13 1-53 15,25-4-47-15,-17 0-75 0,-8 4-127 16,16-6-397-16,-16 6-104 0</inkml:trace>
  <inkml:trace contextRef="#ctx0" brushRef="#br0" timeOffset="71784.78">20243 3546 2440 0,'0'0'19'0,"0"0"28"0,-12-7-3 16,12 7 2-16,0 0 10 0,0 0 25 15,0 0 38-15,0 0 15 0,0 0 12 16,0 0 2-16,0 0-5 0,0 0-9 0,0 0-7 15,-10 29-10-15,10-29-9 16,0 0-16-16,4 25-7 0,-4-25-4 0,4 21-13 0,-4-21-4 16,4 20-12-16,0-8-8 15,-4-12-2-15,6 25-7 0,-2-15-18 0,-4-10-34 16,7 21-42-16,-7-21-42 16,4 16-59-16,-4-16-45 0,7 14-48 0,-7-14-78 0,6 11-146 15,-6-11-403-15,4 10-248 0</inkml:trace>
  <inkml:trace contextRef="#ctx0" brushRef="#br0" timeOffset="72209.6">20671 3339 2584 0,'0'0'-85'0,"0"0"18"0,0 0 26 0,0 0 27 16,0 0 34-16,-10-16 26 0,10 16 13 16,0 0 20-16,0 0 6 0,0 0 10 0,-38 18-4 15,38-18 3-15,-20 18 8 0,10-7 0 0,1 3-2 16,1-1-2-16,2 0-7 15,-3 0 0-15,9-13-1 0,-11 29-7 0,7-14-5 0,2-1-6 16,0 3-2-16,2-17-1 16,0 25 1-16,0-25-3 0,4 23 3 0,0-14 1 15,-4-9 3-15,15 17-5 16,-6-10-6-16,-9-7-1 0,17 12 17 0,-7-8-10 0,-10-4-3 16,22 7-6-16,-10-4-5 0,-12-3-5 0,24 3-14 15,-24-3-2-15,23 0-15 16,-23 0-25-16,21-3-40 0,-21 3-47 0,21-7-73 15,-11 6-77-15,-4-5-98 0,4 0-196 16,-10 6-82-16,14-11-279 0,-6 5-281 0</inkml:trace>
  <inkml:trace contextRef="#ctx0" brushRef="#br0" timeOffset="72749.95">20889 3534 2627 0,'0'0'-80'0,"0"0"33"0,0 0 25 0,0 0 31 15,0 0 28-15,0 0 29 0,0 0 21 16,13 12 11-16,-13-12 11 0,0 0 7 0,0 0 3 16,0 0 1-16,0 0-8 15,4 17-7-15,-4-17-15 0,0 0-4 0,4 15-12 16,-4-15-3-16,0 0-7 0,4 17 0 16,-4-17-3-16,4 13-2 0,-4-13-5 0,3 17-2 15,-3-17-4-15,4 16 10 0,-4-16 0 0,7 15-6 16,-7-15-7-16,4 17-2 15,-4-17-4-15,4 18-1 0,-4-18-1 0,4 12-5 0,-4-12 5 16,4 14 5-16,-4-14 3 16,0 0 2-16,4 13 2 0,-4-13 2 0,0 0-5 15,7 12-17-15,-7-12 2 16,0 0-1-16,0 0 0 0,0 0-2 0,9 13 2 0,-9-13-3 16,0 0-1-16,0 0-3 0,0 0-2 0,0 0-2 15,6 11-2-15,-6-11-1 16,0 0-4-16,0 0 0 0,0 0-6 0,0 0-2 0,0 0-5 15,0 0-7-15,0 0-5 16,0 0-8-16,6 12-14 0,-6-12-15 0,0 0-24 16,0 0-32-16,0 0-40 15,0 0-46-15,0 0-33 0,0 0-41 0,0 0-87 0,0 0-149 16,0 0-477-16,0 0-431 16</inkml:trace>
  <inkml:trace contextRef="#ctx0" brushRef="#br0" timeOffset="73502.22">21391 3425 2874 0,'-7'-27'-118'16,"7"27"29"-16,0 0 18 0,0 0 13 0,0 0 37 15,0 0 7-15,-14-7 20 16,14 7 0-16,0 0 23 0,0 0 11 0,-24 2 5 0,24-2 8 16,0 0 10-16,-21 12 11 15,21-12 12-15,-19 7-1 0,19-7 1 0,-17 8-9 16,17-8-4-16,-12 9-8 0,12-9-3 0,-14 10-8 0,14-10-10 16,-8 9-3-16,8-9-4 15,0 0-5-15,-4 15-1 0,4-15-8 16,0 0 1-16,0 0 1 0,12 22-8 15,-12-22 1-15,14 14-5 0,-6-8 0 0,-8-6 2 0,15 15-5 16,-5-7 2-16,-1 2-3 16,0-1-2-16,-9-9 1 0,16 18 0 0,-8-8-1 15,2 0 2-15,-10-10-5 16,10 17 5-16,-4-9-3 0,-6-8-1 0,10 17 4 16,-10-17 2-16,7 15 17 0,-7-15 9 0,2 15 5 0,-2-15 5 15,0 0-1-15,0 0-7 16,-4 21 1-16,4-21 12 0,0 0-7 0,-17 14-4 15,17-14-3-15,-12 4-3 16,12-4-5-16,0 0-5 0,-22 2-11 0,22-2-28 0,0 0-27 16,0 0-42-16,-25-11-47 15,25 11-53-15,-11-10-50 0,11 10-93 0,-8-10-181 16,8 10-375-16,-7-10-254 0</inkml:trace>
  <inkml:trace contextRef="#ctx0" brushRef="#br0" timeOffset="73739.75">21509 3601 2677 0,'0'0'-32'0,"0"0"14"15,0 0-7-15,23 1 10 16,-23-1 27-16,0 0 32 0,20 0 26 0,-20 0 20 15,0 0 3-15,23-4-7 0,-23 4-11 16,19-1-7-16,-19 1-6 0,21-6-18 16,-21 6-36-16,19-2-50 0,-19 2-47 15,19-5-48-15,-11 3-46 0,-8 2-69 0,0 0-533 16,12-8-88-16</inkml:trace>
  <inkml:trace contextRef="#ctx0" brushRef="#br0" timeOffset="73929.53">21598 3536 2385 0,'0'0'-6'0,"-19"0"26"0,19 0 7 16,0 0 35-16,0 0 21 16,0 0 20-16,0 0 6 0,-4 24 2 15,4-24-1-15,0 0-14 0,2 25-3 16,-2-25-13-16,2 20-4 0,-2-20-9 0,5 22-8 0,-5-22-6 16,4 19-3-16,-2-8-35 0,-2-11-44 0,4 18-64 15,-4-18-62-15,6 13-61 16,-6-13-131-16,5 10-497 0,-5-10-187 0</inkml:trace>
  <inkml:trace contextRef="#ctx0" brushRef="#br0" timeOffset="74369.75">21972 3317 2523 0,'0'0'-59'0,"0"0"21"0,0 0 14 15,-26-10 25-15,26 10 13 16,0 0 27-16,0 0 25 0,-39 20 12 0,29-13 3 16,-1 0 0-16,-2 5 1 0,3-2-2 15,2 2-3-15,-1 0-4 0,2 2-7 0,1-1-6 16,6-13-4-16,-8 28-5 0,6-14 11 0,2-14 5 0,2 25 3 16,-2-25 0-16,6 21-2 15,0-8-1-15,3-4 3 0,0 1 4 0,1-1 3 16,2-3-2-16,2 2-10 15,-2-2-7-15,3-1-7 0,-15-5-2 0,30 6-5 0,-16-6-16 16,-14 0-33-16,30-2-51 16,-30 2-60-16,30-6-71 0,-15 0-67 0,-3-1-137 15,-2 1-190-15,0 0-253 16,-10 6-168-16</inkml:trace>
  <inkml:trace contextRef="#ctx0" brushRef="#br0" timeOffset="74669.66">22100 3491 2390 0,'0'0'-97'16,"27"1"7"-16,-27-1 12 15,0 0 14-15,0 0 23 0,21-1 20 0,-21 1 28 16,0 0 21-16,0 0-1 0,26 5 15 0,-26-5 6 16,0 0 12-16,17 7 24 0,-17-7 14 15,9 10 17-15,-9-10 19 0,0 0 9 0,6 17 8 16,-6-17 7-16,2 13 0 15,-2-13 4-15,0 0-2 0,-4 25 1 0,4-25-16 16,-6 17 16-16,6-17-17 0,-5 17-20 16,5-17-17-16,-5 18-1 0,5-18-11 0,0 0-13 15,3 21-9-15,-3-21-8 16,7 12-12-16,-7-12-36 0,10 10-39 0,-10-10-45 16,15 6-64-16,-15-6-67 0,16 4-64 0,-16-4-88 0,20-4-172 15,-20 4-91-15,14-7-229 16,-14 7-180-16</inkml:trace>
  <inkml:trace contextRef="#ctx0" brushRef="#br0" timeOffset="75099.8">22466 3288 2487 0,'0'0'-52'0,"0"0"22"0,0 0 16 0,0 0 11 0,0 0 23 16,0 0 7-16,0 0 19 0,0 0 9 0,-36-3 8 15,36 3-4-15,0 0-2 16,0 0-7-16,0 0-3 0,-26 17-10 0,26-17-2 15,0 0-1-15,-2 13-3 0,2-13-7 16,0 0-9-16,0 0-8 0,18 23-2 0,-18-23-3 16,14 11 5-16,-14-11-7 15,15 11 7-15,-7-1-2 0,-8-10 18 0,16 17 5 16,-10-6 8-16,0-1 18 0,-6-10 30 0,10 22 10 16,-7-11 2-16,-3-11-6 0,6 22 1 15,-6-22 0-15,0 19-3 0,0-19-1 0,0 0-11 16,-9 27-6-16,9-27-9 15,-10 15-14-15,4-7-32 0,6-8-35 0,-10 11-46 0,10-11-60 16,-12 8-64-16,12-8-73 16,-8 4-144-16,8-4-523 0,0 0-342 0</inkml:trace>
  <inkml:trace contextRef="#ctx0" brushRef="#br0" timeOffset="75449.87">22521 3135 2714 0,'0'0'-112'0,"0"0"22"0,0 0 3 16,11-15 6-16,-11 15 22 15,0 0 21-15,12-7 17 0,-12 7 24 0,0 0 22 16,0 0 0-16,20-2 9 15,-20 2 9-15,0 0 4 0,0 0 13 0,0 0 9 0,24 13 7 16,-24-13 18-16,6 11 13 16,-6-11 10-16,0 0 8 0,4 24 6 0,-4-24 5 15,-4 19 2-15,4-19 4 16,-8 19-16-16,8-19-10 0,-4 20-12 0,4-20-7 0,-4 21-6 16,4-21-13-16,-2 19-9 0,2-19-7 0,0 20-8 15,0-20-23-15,8 15-36 16,-8-15-30-16,14 13-70 0,-6-7-68 0,2-2-67 0,-1 0-107 15,-9-4-191-15,21 1-368 16,-10 2-293-16</inkml:trace>
  <inkml:trace contextRef="#ctx0" brushRef="#br0" timeOffset="75729.6">22855 3505 2764 0,'0'0'125'0,"5"19"36"16,-5-19-9-16,0 0-11 0,0 0-10 0,0 0-11 0,6 12-5 15,-6-12-10-15,0 0-15 16,0 0-26-16,0 0-57 0,0 0-83 0,0 0-101 16,13 3-121-16,-13-3-224 15,0 0-362-15,0 0-256 0</inkml:trace>
  <inkml:trace contextRef="#ctx0" brushRef="#br0" timeOffset="75849.61">23014 3549 2749 0,'0'0'-23'0,"0"0"-45"0,0 0-46 16,19 0-30-16,-19 0-36 16,0 0-68-16,0 0-378 0,13-13 158 0</inkml:trace>
  <inkml:trace contextRef="#ctx0" brushRef="#br0" timeOffset="75999.64">23202 3503 1982 0,'0'0'87'0,"0"0"-11"16,14 8-6-16,-14-8-1 0,0 0-3 0,0 0-25 16,10 6-15-16,-10-6-46 15,0 0-72-15,0 0-63 0,0 0-150 0,8 0-284 16,-8 0 211-16</inkml:trace>
  <inkml:trace contextRef="#ctx0" brushRef="#br0" timeOffset="76539.71">23626 3282 1584 0,'0'0'-78'15,"0"0"39"-15,0 0 22 0,0 0 19 0,0 0 17 16,-12-23 23-16,12 23 10 0,0 0 27 16,0 0 25-16,-28-2 7 0,28 2 23 0,0 0 1 15,-28 8-2-15,28-8-12 16,-17 12-10-16,17-12-5 0,-14 14-7 0,3-6-7 16,2 3-7-16,9-11-8 0,-12 18-8 0,6-7-7 0,6-11-5 15,-9 20-4 1,7-9 0-16,2-11-1 0,-7 23 6 0,7-23-2 0,0 19 6 15,0-19 2-15,5 17-5 16,-5-17-1-16,9 17 0 0,-3-10 0 0,-6-7-4 0,12 12-4 16,-12-12-2-16,18 10-7 15,-18-10-6-15,18 6-2 0,-18-6-5 0,21 3-3 16,-21-3-8-16,24 1-9 0,-24-1-20 0,24-1-29 16,-24 1-45-16,22-2-49 0,-22 2-46 15,19-4-59-15,-19 4-130 0,17-5-552 0,-10 3-323 16</inkml:trace>
  <inkml:trace contextRef="#ctx0" brushRef="#br0" timeOffset="78159.69">23785 3456 2680 0,'0'0'-118'0,"0"0"31"16,-36 4 23-16,36-4 24 16,0 0 19-16,-24 13 24 0,16-8 17 0,8-5 24 15,-14 14-5-15,14-14 10 0,-12 13-1 0,12-13-11 0,-8 15-3 16,8-15-1-16,-2 16-1 15,2-16 3-15,0 0 12 0,0 21-6 0,0-21 6 16,0 0 5-16,4 17 0 16,-4-17 1-16,0 0-5 0,8 11-5 0,-8-11-4 0,0 0-2 15,0 0 7-15,14 8-11 16,-14-8-6-16,0 0 4 0,0 0 2 0,0 0 3 16,0 0 5-16,0 0 7 0,0 0 10 0,27-15 5 0,-27 15 4 15,0 0 0 1,11-13 3-16,-11 13-3 0,6-14 5 0,-6 14 0 0,0 0 8 15,8-15 3-15,-8 15 1 16,0 0-5-16,9-13-3 0,-9 13-17 0,0 0-7 0,0 0-6 16,0 0-5-16,8-10-4 15,-8 10-5-15,0 0 1 0,0 0-3 0,0 0-6 16,0 0 1-16,0 0-3 0,0 0-3 0,0 0 1 16,4 42-5-16,-4-42-4 0,3 19 7 15,-3-19 0-15,2 21-10 0,-2-21-1 0,2 20 2 16,0-6 3-16,-2-14-5 15,0 23 0-15,3-9 2 0,-3-14-3 0,0 25 1 16,2-13 0-16,-2-12-2 0,2 27 0 16,0-14 4-16,-2-13-4 0,2 25-4 0,0-14 2 15,-2-11-2-15,2 22-1 16,-2-22-8-16,4 19-23 0,-4-19-36 0,0 0-45 16,2 19-66-16,-2-13-70 0,0-6-84 0,0 0-166 0,0 0-113 15,0 0-282-15,0 0-275 16</inkml:trace>
  <inkml:trace contextRef="#ctx0" brushRef="#br0" timeOffset="78719.77">24028 3259 2560 0,'0'0'-113'0,"0"0"28"0,0 0 31 15,0 0 25-15,0 0 18 0,0 0 22 16,0 0 11-16,0 0 15 0,-30-6 19 0,30 6 2 16,0 0 4-16,0 0-5 15,0 0-1-15,-25 18-4 0,25-18-8 0,0 0-5 16,-10 11 0-16,10-11-5 0,0 0 0 16,0 0-7-16,0 0-12 0,-2 17-12 0,2-17-23 15,0 0-8-15,0 0-5 0,0 0-3 0,23 14 1 16,-23-14 3-16,12 7 1 15,-12-7 9-15,16 8 8 0,-16-8 3 0,16 10-1 0,-16-10 5 16,17 9 13-16,-17-9-2 16,13 12 5-16,-13-12 9 0,13 11-5 0,-13-11 15 15,8 12 4-15,-8-12 10 16,0 0 8-16,6 16 10 0,-6-16 6 0,0 0 6 0,0 16 0 16,0-16 5-16,0 0-3 0,0 0-6 0,-12 25-8 15,12-25-1-15,-11 9-9 16,11-9-3-16,-14 9-6 0,14-9-3 0,-16 8-20 15,16-8-33-15,-14 4-41 0,14-4-55 16,0 0-45-16,-20 0-46 0,20 0-69 0,0 0-593 16,-18-12-220-16</inkml:trace>
  <inkml:trace contextRef="#ctx0" brushRef="#br0" timeOffset="79319.82">24181 3020 2450 0,'0'0'-105'0,"0"0"38"0,8-14 25 0,-8 14 28 16,0 0 21-16,0 0 17 15,0 0 24-15,0 0 24 0,0 0 16 0,0 0 11 16,0 0-2-16,0 0-5 15,0 0-3-15,0 0-11 0,-42 19-2 0,42-19-11 0,-10 19-4 16,5-10-8-16,5-9-2 16,-7 22-8-16,7-22-1 0,-2 23-5 0,2-23-3 15,0 21-9-15,0-21-10 16,2 16-15-16,-2-16-18 0,0 0-15 0,9 20-4 16,-9-20-10-16,0 0 7 0,11 7 5 0,-11-7 9 0,0 0 5 15,0 0 17-15,0 0 11 16,0 0 19-16,0 0 16 0,29-21 23 0,-29 21 14 15,7-13 8-15,-7 13 17 16,0 0 5-16,11-17-2 0,-11 17-8 0,0 0-9 16,8-9-9-16,-8 9-9 0,0 0-3 15,0 0 12-15,0 0-1 0,0 0-6 0,0 0-5 16,0 0-8-16,4 33-7 0,-4-33-3 0,0 25-5 0,0-10-7 16,0 5-6-16,0-1-8 15,0 1-27-15,0 2-51 0,0-1-75 0,2 1-94 16,-4-1-122-16,0 5-252 15,-2-2-7-15,-2 1-269 0,-3 0-237 0</inkml:trace>
  <inkml:trace contextRef="#ctx0" brushRef="#br0" timeOffset="80709.8">20273 4060 2593 0,'0'0'-60'16,"0"0"17"-16,0 0 16 0,0 0 19 0,0 0 14 0,0 0 30 16,0 0 5-16,0 0 17 0,0 0 0 0,0 0 5 15,0 0-2-15,0 0 3 16,0 0-1-16,47-8 4 0,-47 8 8 0,23-2 7 0,-23 2 4 15,27 0 1-15,-10 0-3 16,-17 0 0-16,38-2 0 0,-14 2-5 0,-1-2-3 16,7 4-2-16,0-2 0 15,3 0-15-15,3 0-4 0,2 2-5 0,0-2-3 0,5 0-5 16,-1 0-2-16,3 2-5 16,-3-2-1-16,-4 0-5 0,-2 0-4 0,0 1 4 15,2-1-11-15,-4 0 1 0,2 3-1 0,0-3-5 16,-3 0-1-16,3 0-2 0,-1 3-3 15,1-3 1-15,-2 0 5 0,1 0-7 0,-1 0 0 16,0 0-1-16,0 1 1 16,-1-1-1-16,4 2-1 0,-1-2-3 0,0 0 4 15,0 0 2-15,0 0-7 0,1 0 0 16,0 0 0-16,1 0-4 0,-2 0-4 0,2 0 3 16,1 0-1-16,-4 0 1 0,3 0 1 0,-2 0-1 15,0 1 1-15,0-1 1 16,-1 0 0-16,-2 0 1 0,-1 0-1 0,2 3 1 0,-2-2 4 15,1-1-6-15,1 2 1 16,-2 0 1-16,2-2-1 0,-3 0 1 0,3 0 2 16,0 0 0-16,0 2 0 15,0-2 0-15,0 0 3 0,0 0-6 0,-2 0 5 0,-1 0-4 16,1-2 2-16,-2 2-2 0,-1-2 2 0,-5 2-2 16,-2-2 2-16,4 1 3 15,-2 1-5-15,-1-3 0 0,0 3-1 0,0-1 3 16,1 1 0-16,1 0-2 0,1 0-1 15,4 0 1-15,-6 0-3 0,8 0 1 0,0 0-2 16,-1 0 3-16,4 1-1 16,-1-1 0-16,-2-1 1 0,1 2 1 0,1-1 0 15,0 0 1-15,-2 0-2 0,-1 3 0 16,1-3 3-16,0 0-3 0,-1-3 0 0,-1 3 3 16,0 0 0-16,-5 0 0 0,1 0-1 0,-4 3 0 15,4-3 1-15,0 0-3 16,-3 0-13-16,1 0-35 0,-4 0-40 0,2 0-52 0,-1 0-46 15,-2-3-52-15,-19 3-93 16,29-1-644-16,-18 1-434 0</inkml:trace>
  <inkml:trace contextRef="#ctx0" brushRef="#br0" timeOffset="81319.64">20219 4931 3064 0,'10'-10'-16'0,"-10"10"6"0,0 0 20 15,0 0 36-15,0 0 35 0,0 0 35 16,0 0 17-16,0 0 15 0,21 19 4 0,-21-19-3 16,4 17 8-16,-4-17-13 15,2 21 2-15,-2-21-1 0,7 27-49 0,-5-14-7 16,2 2-10-16,0-2-2 0,0 4-18 0,-4-17 0 0,7 28-5 16,-3-15 1-16,0 2-19 15,0-1-16-15,0-1-36 0,1 0-53 0,-5-13-77 16,7 21-88-16,-5-13-93 0,-2-8-199 15,4 11-69-15,-4-11-361 0,0 0-386 0</inkml:trace>
  <inkml:trace contextRef="#ctx0" brushRef="#br0" timeOffset="81499.5">20411 5123 2848 0,'0'0'-8'15,"14"-9"16"-15,-14 9-1 16,20-10 0-16,-10 6 2 0,-10 4 25 0,26-9 32 0,-12 4 14 15,-1 2 4-15,-13 3-8 16,26-8-8-16,-26 8-7 0,22-5-5 0,-8 1-6 16,-14 4-25-16,19-6-44 15,-19 6-49-15,18-4-55 0,-9 1-62 0,-9 3-72 0,0 0-140 16,17-8-356-16,-17 8-38 0</inkml:trace>
  <inkml:trace contextRef="#ctx0" brushRef="#br0" timeOffset="81669.7">20576 4999 2240 0,'0'0'79'0,"0"0"24"0,0 0 2 16,0 0 14-16,0 0 22 16,0 0 17-16,0 0 2 0,-11 22 2 0,11-22-22 0,0 0-14 15,5 25-15-15,-5-25-10 16,6 24-13-16,-2-11-7 0,-4-13-12 0,6 26-11 16,-1-12-42-16,-1-4-52 0,0 3-71 0,0 0-68 15,0-6-69-15,-4-7-125 0,7 17-573 16,-5-9-364-16</inkml:trace>
  <inkml:trace contextRef="#ctx0" brushRef="#br0" timeOffset="82179.72">20993 4955 2935 0,'4'-17'11'0,"-4"17"12"16,0 0 8-16,0-19-11 15,0 19 1-15,0 0 21 0,0 0 22 0,-17-13 13 16,17 13 12-16,0 0-4 16,0 0-4-16,-38 15-2 0,28-5-2 0,-1-1-9 0,0 4-5 15,3-2-9-15,-1 3-1 16,1 1-7-16,4 1-5 0,0-4-5 0,4-12-2 16,-3 29-5-16,3-29 0 0,5 25-4 0,-1-15-5 0,-4-10-8 15,15 19-7-15,-7-9-9 16,2-5-3-16,-10-5-5 0,20 8 5 0,-20-8-5 15,23 4 3-15,-23-4-3 16,21-3 4-16,-21 3 4 0,21-13 2 0,-12 5 4 0,-1-3 5 16,-1-2-2-16,-3-3 2 15,2-1 1-15,-2-2-1 0,2-3-1 0,-4-4 1 16,4 2 11-16,-4-2 9 16,0-1 6-16,0 0 19 0,-2 4 20 0,2 2 16 0,0 2 7 15,0 2 16-15,0 0-15 0,2 1-1 0,-4 16-37 16,2-23-4-16,-2 23-11 15,4-16-1-15,-4 16 2 0,0 0-3 0,0 0 4 0,0 0-8 16,0 0 0-16,0 0 7 16,0 0-5-16,26 30 19 0,-22-15-10 0,5 2 0 15,-3 4-10-15,2 2-5 16,0 1 0-16,2 4 2 0,-2-4-15 0,0 3-13 0,0-2-29 16,-1 2-34-16,2-3-29 0,-1-3-40 0,-4 2-52 15,5-4-62-15,-3-2-49 16,-2-2-107-16,0-1-177 0,-2-4-25 0,-2-10-328 0,7 11-329 15</inkml:trace>
  <inkml:trace contextRef="#ctx0" brushRef="#br0" timeOffset="82359.53">21314 5127 2929 0,'0'0'51'16,"0"0"10"-16,26 9-1 15,-26-9 5-15,6 15 11 0,-6-15 10 0,4 19 14 0,-2-7 9 16,-2-12-10-16,7 25-9 15,-2-11-6-15,-3 2-9 0,4-3-6 0,-2 3-15 16,0-3-21-16,-2-1-34 16,-2-12-51-16,9 20-58 0,-5-10-60 0,0-4-54 0,-4-6-128 15,7 7-593-15,-7-7-364 16</inkml:trace>
  <inkml:trace contextRef="#ctx0" brushRef="#br0" timeOffset="82689.72">21534 4881 2765 0,'0'-17'-51'0,"0"17"39"15,0 0 5-15,0 0 27 0,-4-21 29 0,4 21 27 16,0 0 19-16,-14-6 7 0,14 6 1 0,0 0-1 16,0 0-3-16,-28 4-5 15,28-4 3-15,0 0-9 0,-19 9-2 0,19-9-11 0,0 0-6 16,-12 14-7-16,12-14-9 15,0 0-3-15,2 17-3 0,-2-17-12 0,0 0 0 16,18 23-10-16,-9-12 0 16,4-1-5-16,-1 1 2 0,1 3-4 0,0-3-3 0,-2 1-1 15,-1 0 1-15,-2 0 5 16,-2 0 18-16,1-1 7 0,-7-11 13 0,5 18-1 16,-5-18-3-16,-2 18-7 0,2-18-17 0,-10 15-36 0,10-15-40 15,-12 12-55-15,12-12-75 16,-12 5-64-16,12-5-137 0,-14-2-191 0,14 2-373 15,0 0-361-15</inkml:trace>
  <inkml:trace contextRef="#ctx0" brushRef="#br0" timeOffset="82849.53">21659 5014 2945 0,'20'-2'31'0,"-20"2"14"15,19 0-4-15,-19 0 1 0,21-2 9 0,-21 2 16 16,25-1 16-16,-25 1 8 15,26 0-5-15,-26 0-9 0,25-2-9 0,-25 2-32 16,26-2-46-16,-26 2-54 0,20-4-77 16,-8 0-50-16,-2 0-107 0,-10 4-601 0,14-5-283 15</inkml:trace>
  <inkml:trace contextRef="#ctx0" brushRef="#br0" timeOffset="83019.45">21879 4943 2790 0,'0'0'43'0,"0"0"32"0,0 0 13 0,0 0 21 15,0 0 13-15,0 0 12 16,0 0 8-16,0 0-1 0,0 0-12 0,-12 42-13 0,12-42-16 16,0 0-10-16,4 31-7 15,-4-31-10-15,4 22-22 0,-2-10-34 0,-2-12-43 16,5 23-50-16,-1-13-66 0,-4-10-57 0,7 19-61 0,-7-19-129 16,4 13-575-16,0-5-405 15</inkml:trace>
  <inkml:trace contextRef="#ctx0" brushRef="#br0" timeOffset="83719.41">22206 4820 2861 0,'0'0'-109'16,"0"0"27"-16,0 0 18 15,-6-19 30-15,6 19 34 0,0 0 19 0,0 0 23 16,0 0-4-16,-9-13 5 15,9 13 1-15,0 0 4 0,0 0 4 0,0 0 11 0,-15-6 11 16,15 6 4-16,0 0 2 16,0 0 2-16,0 0 5 0,0 0-5 0,0 0-3 15,0 0-8-15,-28 15-6 16,28-15-5-16,-6 12-4 0,6-12-8 0,-6 15-8 0,6-15-3 16,-2 19-2-16,2-19-2 0,-2 23-7 0,2-23-4 15,2 25 1-15,2-12-2 16,0 1-3-16,0-1-2 0,-4-13 0 0,9 22-6 15,-9-22-7-15,7 17-4 0,-7-17-4 16,10 15 1-16,-10-15-3 0,6 12 3 0,-6-12-4 16,10 8 2-16,-10-8 3 15,0 0-1-15,0 0-2 0,20 2 2 0,-20-2-2 16,0 0 6-16,0 0-1 0,0 0 11 0,23-19-2 0,-23 19 6 16,8-18 1-16,-3 7 6 15,-5 11 0-15,6-26-1 0,-1 11-1 0,-3-3-1 16,0-1-3-16,2-1 2 15,-4-2 10-15,2-1 6 0,-2 0 7 0,0 2 16 0,0-1 17 16,2 3 8-16,-2-1 2 16,0 20-5-16,-2-32-9 0,2 19-3 0,0 13-11 15,0-23-9-15,0 23-10 16,0 0 7-16,0-18-7 0,0 18-6 0,0 0-2 0,0 0-3 16,0 0-4-16,0 0 7 0,0 0-4 0,0 0-3 15,12 61-4-15,-8-44-2 16,4 1 1-16,-2 3 0 0,2 1-29 0,-2-1-22 0,3 0-36 15,-3 0-44-15,1-2-63 16,-1 2-67-16,1-7-66 0,-3 1-158 0,0-4-127 16,0 0-374-16,0-4-414 15</inkml:trace>
  <inkml:trace contextRef="#ctx0" brushRef="#br0" timeOffset="83999.48">22439 4915 3094 0,'10'-13'41'15,"-10"13"-8"-15,0 0-6 0,8-14-5 0,-8 14-5 16,0 0-5-16,14-11 0 16,-14 11-3-16,14-6 3 0,-14 6-4 0,17-5 0 0,-17 5-5 15,19 0 4-15,-19 0-7 16,0 0 2-16,27 1 4 0,-27-1 1 0,16 8 5 16,-16-8 12-16,8 11 26 0,-8-11 20 0,2 18 18 0,-2-18 14 15,-2 21 13-15,2-21 8 16,-8 26 4-16,4-14-6 0,-3 1-12 0,7-13-10 15,-7 23-17-15,7-23-1 16,-6 21-10-16,6-21-15 0,0 18-19 0,0-18-29 0,0 0-41 16,4 25-53-16,-4-25-71 15,11 7-57-15,-4-4-53 0,-7-3-92 0,14 0-108 16,-14 0-472-16,0 0-356 0</inkml:trace>
  <inkml:trace contextRef="#ctx0" brushRef="#br0" timeOffset="84319.76">22809 4734 2797 0,'0'0'-48'0,"7"-17"10"0,-7 17 4 15,0 0 3-15,0 0 12 16,0 0 22-16,-12-22 25 0,12 22 27 0,0 0 20 0,-18-3 3 16,18 3 2-16,0 0 0 0,0 0-6 0,0 0-5 15,-32 17-7-15,32-17-5 16,-11 12-6-16,11-12-6 0,-2 15-5 0,2-15-4 15,0 0-4-15,7 27-4 0,-7-27-5 16,12 22-7-16,-4-8-13 0,4-3 13 0,-2 3-3 16,0-3-3-16,4 3 0 15,-6-2-2-15,2 0 1 0,-3 3 2 0,-1-1 12 16,-2 2 18-16,-4-16 18 0,0 24 18 16,0-24 7-16,-8 22-2 0,-1-10-5 0,9-12-9 15,-18 17-5-15,6-9-26 0,4 0-37 0,8-8-57 16,-18 5-68-16,18-5-73 15,-16-2-85-15,16 2-149 0,-12-10-517 0,12 10-379 0</inkml:trace>
  <inkml:trace contextRef="#ctx0" brushRef="#br0" timeOffset="84599.84">22851 4431 2922 0,'9'-17'-69'0,"-9"17"6"0,6-12 9 15,-6 12 1-15,0 0 19 0,13-9 31 16,-13 9 27-16,0 0 27 0,0 0 29 0,0 0 20 16,0 0 5-16,0 0 6 15,26 21 0-15,-26-21 12 0,4 16 8 0,-4-16 0 16,2 18 0-16,-2-18-1 0,-2 23 1 16,2-23 3-16,-4 24 3 0,4-24 15 0,-5 24-12 15,5-24-13-15,-3 21-15 0,1-10-11 0,2-11-13 16,0 21-13-16,0-21-8 15,5 17-35-15,0-9-45 0,1 0-70 0,-6-8-88 0,19 13-84 16,-9-10-141-16,1 1-211 16,2-2-1-16,-1 2-312 0,-12-4-319 0</inkml:trace>
  <inkml:trace contextRef="#ctx0" brushRef="#br0" timeOffset="84809.7">23188 4821 2630 0,'10'10'-104'0,"-10"-10"19"0,0 0 14 0,24 6 2 15,-24-6-1-15,19 6-11 0,-19-6-23 0,19 2-31 16,-19-2-111-16,21 0-289 0,-21 0 283 15</inkml:trace>
  <inkml:trace contextRef="#ctx0" brushRef="#br0" timeOffset="85059.93">23281 4788 1632 0,'0'0'111'0,"0"0"26"16,0 0 16-16,0 0 23 0,0 0 5 0,0 0-5 0,0 0-2 15,0 0-12-15,0 0-5 16,0 0-15-16,0 0-15 0,-21 17-12 0,21-17-7 16,0 0-10-16,-2 16-7 15,2-16-7-15,0 0-9 0,0 22-9 0,0-22-2 0,0 0-13 16,2 27-2-16,-2-27-5 16,2 21-7-16,-2-21-7 0,4 24-9 0,-1-8-23 15,-1-5-31-15,-2-11-40 0,6 27-54 0,-2-14-58 16,0-4-32-16,-4-9-70 0,6 18-122 15,-2-11-481-15,-4-7-270 0</inkml:trace>
  <inkml:trace contextRef="#ctx0" brushRef="#br0" timeOffset="85299.49">23491 4809 2739 0,'0'0'73'0,"0"0"9"16,0 0-13-16,0 0-2 0,0 0-24 0,0 0-6 16,0 0-21-16,0 0-24 15,0 0-38-15,14 16-53 0,-14-16-48 0,0 0-79 16,0 0-163-16,6 2-306 0,-6-2 57 15</inkml:trace>
  <inkml:trace contextRef="#ctx0" brushRef="#br0" timeOffset="85429.9">23586 4841 2223 0,'0'0'113'0,"0"0"-3"0,18 2-12 16,-18-2-15-16,0 0-15 0,0 0-17 0,0 0-16 15,0 0-35-15,0 0-52 16,24-8-59-16,-24 8-91 0,0 0-191 0,8-5-246 0,-8 5 133 15</inkml:trace>
  <inkml:trace contextRef="#ctx0" brushRef="#br0" timeOffset="85549.95">23703 4831 2088 0,'0'0'134'0,"12"4"9"16,-12-4-6-16,0 0-7 16,0 0-7-16,0 0 0 0,0 0-6 0,0 0-15 15,0 0-24-15,0 0-55 0,0 0-74 0,19-2-90 0,-19 2-141 16,0 0-554-16,0 0-174 15</inkml:trace>
  <inkml:trace contextRef="#ctx0" brushRef="#br0" timeOffset="86219.62">23927 4652 2425 0,'0'0'-8'15,"6"-15"50"-15,-6 15 17 0,0 0 13 0,0 0-4 0,0 0 20 16,0 0 19-16,0 0 25 16,0 0 19-16,-16-16 4 0,16 16-3 0,0 0-8 15,0 0-5-15,0 0-19 0,-41 25-5 0,32-15-14 0,1 0-7 16,8-10-12-16,-13 20-8 15,7-8-9-15,6-12-5 0,-4 23-5 16,2-10-5-16,2-13-9 0,4 21-5 16,-4-21-1-16,6 19-2 0,-6-19-10 0,13 15-4 0,-13-15-4 15,15 10-3-15,-15-10-3 16,17 7 0-16,-17-7 2 0,14 4 3 0,-14-4 1 16,0 0 5-16,0 0-3 0,28-5 3 0,-28 5 0 15,0 0 1-15,12-14-4 0,-12 14-1 16,7-13 5-16,-7 13 4 0,6-15-5 0,-6 15 1 15,3-16-5-15,-3 16-2 16,4-16 2-16,-4 16-6 0,2-17-1 0,-2 17-2 16,0-19 1-16,0 19 9 0,-2-22-4 15,2 22 8-15,-4-25 6 0,4 25-1 0,-3-28-1 16,1 13-4-16,0-2 1 0,0-1-1 0,0 1-2 16,0-2-5-16,-1 2 1 0,3 17-2 15,-2-35 1-15,2 19-5 0,0-2 0 0,0 18 1 16,-2-28-4-16,2 28 2 15,0-25-4-15,0 25-1 0,0-23 0 0,0 23 2 16,0-21-4-16,0 21-1 0,0 0-3 16,0-20-1-16,0 20 3 0,0 0-1 0,0 0 4 15,0 0 5-15,0 0-12 16,0 0 1-16,0 0 8 0,0 0-6 0,0 0 2 16,4 71-2-16,-1-49 5 0,1-3 2 0,0 4-3 0,1-1-2 15,-1 4 0-15,0-2-1 16,2 1-6-16,1-3-19 0,-1 3-25 0,0-2-28 15,2 0-36-15,0 0-39 16,-2-2-50-16,0 0-53 0,0-6-77 0,0 0-160 0,-2 3-121 16,1-4-321-16,-1 0-351 15</inkml:trace>
  <inkml:trace contextRef="#ctx0" brushRef="#br0" timeOffset="86519.63">24200 4852 2959 0,'0'0'13'0,"0"0"10"0,0 0-1 0,0 0 4 0,0 0 7 16,0 0 9-16,0 0 13 0,24 19 7 0,-24-19 5 15,4 20 2-15,-4-20-2 16,2 24-4-16,1-8 4 0,-2 0-3 0,-1 1-1 15,0-17-1-15,2 35-7 0,0-18-7 16,0 0-1-16,-2 0-8 0,2 0 0 0,-2 1-9 16,0-1-2-16,0-17-5 15,0 25-15-15,2-14-34 0,-2-11-45 0,0 19-54 16,0-19-51-16,0 13-46 0,0-13-64 16,0 0-91-16,0 0-477 0,0 0-205 0</inkml:trace>
  <inkml:trace contextRef="#ctx0" brushRef="#br0" timeOffset="86729.73">24216 4940 2458 0,'-2'-31'-64'0,"-2"7"52"0,4 3 49 16,0 3 34-16,0 18 26 16,0-26 17-16,0 26 8 0,2-23 3 0,-2 23-8 15,0-19-4-15,0 19-16 16,7-15-8-16,-7 15-13 0,11-12-5 0,-11 12-11 0,14-5-5 16,-14 5-8-16,0 0-4 0,24 1-2 0,-24-1 3 15,19 10 4-15,-19-10 5 16,12 13 4-16,-4-3 7 0,-8-10 3 0,8 19-5 0,-6-8-3 15,-2-11-8-15,2 20-8 16,-2-20-19-16,0 0-44 0,-7 26-51 0,7-26-63 16,-7 15-68-16,5-7-76 15,2-8-119-15,-8 9-571 0,8-9-413 0</inkml:trace>
  <inkml:trace contextRef="#ctx0" brushRef="#br0" timeOffset="87129.67">24492 4648 2905 0,'9'-15'-26'0,"-9"15"35"16,0 0 11-16,2-17 17 0,-2 17 18 0,0 0 18 15,0 0 25-15,0 0 17 16,0 0 5-16,-15-18 3 0,15 18-10 0,0 0-5 0,0 0-6 15,0 0-8-15,-30 8-6 16,30-8-11-16,0 0-6 0,0 0-8 0,-18 18-2 16,18-18-9-16,0 0-7 15,-4 13-12-15,4-13-21 0,0 0-31 0,0 0-26 0,22 20-23 16,-9-11-18-16,-1-4-1 0,1 3 6 0,2-1 6 16,-1 2 11-16,2-1 6 15,-4 0 11-15,-1 2 20 0,-1 0 17 0,-10-10 17 16,15 16 17-16,-7-8 18 0,-8-8 12 15,1 17 4-15,-1-17 1 0,0 0 3 0,-13 25-16 16,13-25-2-16,-15 12-5 16,4-7-18-16,11-5-32 0,-16 10-45 0,16-10-50 15,-20 3-68-15,12-3-62 0,8 0-100 16,0 0-147-16,-24-6-383 0,24 6-225 0</inkml:trace>
  <inkml:trace contextRef="#ctx0" brushRef="#br0" timeOffset="87679.65">24549 4253 2535 0,'0'0'-5'0,"0"0"53"0,-8-16 17 15,8 16 15-15,0 0 13 16,0 0 0-16,0 0-2 0,0 0-11 0,0 0-7 0,0 0 0 16,0 0 6-16,0 0-9 0,0 0-7 0,0 0-6 15,0 0-9-15,0 0-2 16,6 63-3-16,-4-48-4 0,-2 2-4 0,2-2-6 0,0 3-2 15,1-1-3-15,0-2-4 16,0 2 2-16,-3-17-2 0,6 25-3 0,-4-14-2 16,-2-11 0-16,2 19 0 15,-2-19-2-15,2 17-10 0,-2-17 1 0,0 0-1 0,0 0-5 16,0 0 4-16,0 0-4 0,0 0 1 0,0 0 4 16,0 0-1-16,0 0 9 15,0 0-8-15,0 0-1 0,0 0 3 0,-2-62-4 16,7 43 2-16,1-4 3 0,0 2-1 15,2 2 10-15,-3 0 4 0,1 2-1 0,2 3 0 16,2 1-5-16,-4 0 2 16,4 3-4-16,-2 0-1 0,-8 10-1 0,16-9 12 15,-16 9 12-15,14-4 12 0,-14 4 6 16,0 0 3-16,0 0-4 0,0 0-6 0,13 26-2 16,-13-26-6-16,0 0-5 0,-11 26-24 0,11-26-51 15,-16 21-73-15,7-10-85 16,-6-4-120-16,1 3-190 0,-4-2-83 0,3-3-241 0,-3 1-171 15</inkml:trace>
  <inkml:trace contextRef="#ctx0" brushRef="#br0" timeOffset="97769.71">25575 3175 2321 0,'0'0'-156'0,"0"0"17"16,-40-16 21-16,40 16 10 0,0 0 16 0,0 0 16 16,0 0 13-16,0 0 10 0,-19-2 16 0,19 2 8 0,0 0 16 15,0 0 1-15,0 0 13 16,-23-2-2-16,23 2 2 0,0 0 4 0,-21 0-1 15,21 0 10-15,0 0-8 16,-30 2 8-16,30-2 3 0,-21 2-4 16,21-2 8-16,-18 0 6 0,18 0 6 0,0 0-3 15,-26 1 14-15,26-1-13 0,0 0 4 0,-22 0 6 16,22 0-6-16,0 0-4 16,0 0-7-16,-19 2 0 0,19-2-1 0,0 0-4 15,0 0-1-15,-25 0 1 0,25 0-9 0,0 0 0 0,-23 3 4 16,23-3-6-16,-17 1-1 15,17-1 2-15,0 0 1 0,-29 2-7 0,29-2-3 16,-20 2 5-16,20-2-5 16,-19 2 3-16,19-2 2 0,0 0-4 0,-24 2 9 0,24-2-13 15,-18 1-1-15,18-1 0 16,0 0-8-16,-23 0 19 0,23 0-15 0,-17 3 5 16,17-3-4-16,0 0-1 0,0 0 8 0,-24 1-8 15,24-1 0-15,0 0-4 0,0 0 2 16,0 0 3-16,-19 4-1 0,19-4 2 0,0 0-2 15,0 0 3-15,0 0-5 16,0 0 2-16,0 0 0 0,-18 2 0 0,18-2 5 16,0 0-8-16,0 0 4 0,0 0 4 15,0 0 0-15,-18 6 0 0,18-6 7 0,0 0-10 16,0 0 1-16,-14 7 8 0,14-7-6 0,0 0-2 16,0 0-5-16,0 0 4 15,-11 8 3-15,11-8-4 0,0 0 6 0,0 0 9 0,0 0-18 16,-7 14 3-16,7-14 7 15,0 0-3-15,0 0-2 0,0 0 7 0,-4 17-1 16,4-17 1-16,0 0 5 16,-2 19-11-16,2-19 3 0,0 0-6 0,0 21 7 0,0-21 0 15,0 19-5-15,0-19 9 16,0 21-6-16,0-21 8 0,-2 22-4 0,2-22 3 16,0 26-10-16,-2-9 8 0,2-17-6 0,-1 32 5 15,1-16-1-15,-5 3 11 16,5 3-11-16,-5-5-1 0,5 4 10 0,-4 0-7 0,2 0-3 15,0 0 0-15,0 0 7 16,0 0-5-16,0-1 1 0,1 2 3 0,-3-1-9 16,4 0 3-16,0-1 7 15,0 0-17-15,0-1 11 0,4 2 11 0,-4-2-15 0,1-1 4 16,1 0 1-16,-2 1-5 0,2 0 6 0,0-2-5 16,-2 2 1-16,2-2 4 15,0 1-3-15,-2-1 0 0,0 0 6 0,2 0-3 0,-2-17-3 16,0 32 4-16,2-15-1 15,-2 0-1-15,2-1-4 0,-2 1-1 0,0 0 8 16,3 1-5-16,-3-18 0 16,0 32 9-16,0-15 3 0,0 0-8 0,3 0-10 15,-3 0 3-15,0 1 6 0,0-2-9 16,0 2 1-16,0-1 11 0,2-2-4 0,-2-15-2 16,0 32 5-16,0-14-5 0,0-3 3 15,1 2-6-15,-1-17 6 0,0 31-5 16,2-16 2-16,0-1 10 0,-2-14-9 0,0 28 3 0,0-11-4 15,2-4 0-15,-2-13 6 16,0 29-1-16,0-14-7 0,0-15 12 0,0 30 0 16,0-13-6-16,0-1 6 15,0 1 3-15,2 0-10 0,-2 0 12 0,0 0-6 0,0 0-4 16,0 3-4-16,0-3 4 16,0 0 2-16,0 0-4 0,0 0-3 0,-2 2 5 15,2-19 26-15,0 39-18 0,2-18-4 16,-2 0 3-16,-2-3-3 0,4 4-3 0,-2-3-3 15,0 1 7-15,0 1-1 0,0 0-4 0,2-2 0 16,0 2 3-16,-2 0-8 16,0 1 3-16,2 2 12 0,3 3-13 0,-3-3 1 15,1 3-3-15,1 0 5 0,-2-1 6 16,0 1-8-16,3 2 2 0,-3-3 2 0,-1 3-8 16,3-2 5-16,0 1-5 0,0 1 6 0,1-1-2 15,0-1-5-15,-3 1 7 16,2-1 6-16,-2 1-14 0,3-1 3 0,-5 0-4 0,2 2 1 15,-2-3 5-15,1 3-1 16,-1 0 9-16,0-3 4 0,0 3 1 0,0 0-7 16,-1 0 6-16,1-1 1 15,1 0 21-15,-1-1-9 0,2 4 1 0,-2-3-10 0,2 1 0 16,-2 1-6-16,3 2 5 0,-1-3-8 0,-2 2 2 16,2-3 1-16,0 2 6 15,0-1-17-15,0 2 17 0,0-3-12 0,1 1 3 0,-1-1 5 16,0 0-5-16,-2 2 4 15,2-2 6-15,0 1 8 0,0 1-5 0,4-2-4 16,-5 1-2-16,1-1 3 16,0 3-4-16,0-2 3 0,0-1-2 0,-2 3-6 0,2-1 1 15,-2 2-3-15,2-2-1 16,-2 1-1-16,2-2 2 0,0 2 7 0,0 0-14 16,-2-2 1-16,3 1 4 0,-1-1-1 0,-2-1-6 15,0 1 5-15,0-3-5 0,0 3 4 16,0-2 1-16,-2-2-7 0,-1 3 3 0,-1-2 7 15,4 0-5-15,-2 1-2 16,-2 0 7-16,4 0-1 0,-2-1-3 0,0 2-3 16,0-4 0-16,0 2 0 0,2 2-3 15,-1-4 1-15,1 1-1 0,0-3-5 0,0 3 1 16,1-1-1-16,1-4-5 0,0 5 8 0,2-2-7 16,0 1 5-16,0 0 5 0,1-3-2 15,-1 0 1-15,3-2 3 0,-2-2 3 0,-2 2-7 16,1-1 2-16,0 0-8 15,0-3 10-15,-4 3-4 0,2-1 4 0,-2 0 2 16,0-17-3-16,0 32 14 0,0-13 5 16,0-2-16-16,-2 1 9 0,0-1-3 0,2 1 5 15,-2 0-6-15,0 1-1 16,0 0-4-16,2 0 3 0,0 0 5 0,-2 1 2 16,2 0-2-16,2-1 10 0,-2 3 0 0,2-2 1 0,2 2 2 15,0 0 10-15,4 1 13 16,-3 0 6-16,1-3 9 0,3 4 9 0,2-4 5 15,0 2 5-15,2-3-2 16,1-1-2-16,-2 1-9 0,5-3-1 0,-1 1-8 0,-2-2-6 16,3 1-5-16,2-4-7 15,-2 2-11-15,2-1-29 0,-1 0-46 0,-5-5-67 16,5 0-68-16,-2-2-107 16,2 0-218-16,0-2-342 0,4-3-191 0</inkml:trace>
  <inkml:trace contextRef="#ctx0" brushRef="#br0" timeOffset="98839.44">28828 6146 2478 0,'7'-11'-64'16,"-7"11"23"-16,14-16 16 0,-14 16 8 0,11-11-1 15,-11 11 0-15,6-12 10 0,-6 12 12 16,8-9 16-16,-8 9 27 0,0 0 17 0,9-13 5 15,-9 13 9-15,0 0-4 16,0 0-9-16,8-14-6 0,-8 14-9 0,0 0-4 0,0 0 5 16,0 0 8-16,0 0 11 15,0 0-3-15,0 0-5 0,0 0-3 0,-31 51-4 16,20-33-2-16,0 3-2 0,3 2-7 0,-2-1-6 0,0 5 1 16,0 1-5-16,0 4-3 15,-1-3-5-15,2-2 0 0,2 2-2 0,0-3-5 16,-2-1-1-16,3 2-3 15,-3-2 2-15,4-2-2 0,-1-2-3 0,-2-3 1 16,4 0-3-16,0-3 0 0,-2-1 1 16,6-14-2-16,-8 26 0 0,3-17-3 15,5-9-2-15,-8 18 4 0,8-18-3 16,-9 11-5-16,9-11 0 0,0 0-3 0,-19 4-4 16,19-4-4-16,0 0-2 0,0 0 5 15,-23-16-2-15,23 16-2 0,-13-20 6 0,7 6 5 16,0 3 6-16,2-5 6 0,-4 3 13 0,8 13 7 15,-10-25 5-15,7 12 2 16,3 13 10-16,-5-20 5 0,5 20 5 0,-6-20 1 0,6 20-4 16,-3-15-5-16,3 15 2 15,0 0-3-15,-4-21 0 0,4 21-3 0,0 0-3 16,0 0-2-16,0 0 3 0,7-19 10 0,-7 19 30 0,0 0-4 16,22 1-3-16,-22-1-6 15,32 9-3-15,-10-5-9 0,1 1-5 0,3 1-11 16,2 1-16-16,-2 0-36 15,2-3-43-15,-1-1-65 0,-1 1-82 0,4-3-74 0,-7-1-169 16,-2-1-179-16,-2-1 26 16,-1 0-278-16,-18 2-239 0</inkml:trace>
  <inkml:trace contextRef="#ctx0" brushRef="#br0" timeOffset="99822.54">29224 6209 2618 0,'0'0'-40'15,"0"0"21"-15,-15-4 16 0,15 4 18 0,0 0 10 0,0 0 16 16,-30 26 5-16,22-18 7 16,0 6 4-16,-3 1 3 0,4 0 3 0,-1 1 9 15,4 0-8-15,0 1-1 0,2 1-2 0,2-18-5 16,0 34-5-16,4-19-1 0,0 0-8 15,2 0 1-15,2-1-7 0,4-3-4 0,-2-1-3 16,3 0-2-16,-1-5-5 16,-12-5-1-16,24 8-2 0,-12-8-4 15,-12 0-2-15,0 0 3 0,34-12-1 0,-23 5 3 16,-11 7 12-16,17-14 16 0,-9 9 4 0,-8 5 8 16,11-10-9-16,-11 10-6 0,10-10-3 0,-10 10-5 15,0 0-5-15,0 0-2 16,16-5-5-16,-16 5-3 0,0 0-3 0,0 0-4 0,0 0-6 15,33 11-13-15,-22-7-18 16,4 2-11-16,1-2 12 0,2 0 1 0,0-3 0 16,0 1 8-16,0 1 6 15,-18-3 15-15,32-3 21 0,-15 0 20 0,-3-3 20 0,0-2 5 16,-14 8 9-16,19-18-2 16,-11 6-3-16,-4 2-7 0,1-6-13 0,-5 16-3 15,0-26-17-15,0 26-29 0,-5-26-49 0,1 13-66 16,0 1-85-16,-3-1-88 0,-1-1-164 15,0 3-170-15,2-1-303 0,-6 3-315 0</inkml:trace>
  <inkml:trace contextRef="#ctx0" brushRef="#br0" timeOffset="116459.62">940 6706 1111 0,'0'0'591'0,"0"0"-268"0,0 0-111 16,0 0-52-16,0 0-27 0,6-15-14 0,-6 15-9 16,0 0-8-16,0 0-2 0,0 0-6 15,0 0 6-15,0 0 13 0,0 0 22 0,0 0 7 16,0 0 1-16,0 0-6 15,0 0-5-15,14 46-6 0,-12-26-4 0,2 5-15 16,-2 2-13-16,4 6-7 0,-2 3-5 16,0 2-18-16,0 2-3 0,-3 0-6 0,3 2-6 15,1-2-6-15,-1 0-25 16,1 2 2-16,-1-3 0 0,1 3-5 0,-1-3 3 16,0-4-3-16,1 2-4 0,-1 0 3 0,4-9-6 0,-4 1-6 15,2-3-15-15,-3-3-23 16,3-4-36-16,-4-2-33 0,3-1-50 15,-2-2-50-15,-1-5-54 0,-2-9-66 16,7 17-167-16,-7-17-78 0,2 8-275 0,-2-8-188 0</inkml:trace>
  <inkml:trace contextRef="#ctx0" brushRef="#br0" timeOffset="117029.56">1782 6853 2508 0,'6'-14'-41'0,"-1"2"17"16,-5 12 6-16,10-24 16 0,-6 14 2 0,-4 10 20 15,5-16 24-15,-5 16 17 16,2-18-3-16,-2 18 9 0,0 0-14 0,-7-21 11 0,7 21 18 16,0 0 19-16,-23-7 13 15,23 7 7-15,-27 4 11 0,27-4 4 0,-32 16-1 16,12 0-12-16,0 3-3 0,-4 4-10 0,3 3-8 16,0 2-10-16,-4 4-4 0,4-2-10 15,6 1-7-15,-3-1-11 0,4 2-2 0,5-3-10 16,0-2-5-16,4-2-23 15,3-1 1-15,2-1-4 0,4 0-3 0,3-2 2 16,7-2-5-16,0-4-8 0,6 0-10 16,0-3-2-16,4-2-1 0,1-1-13 0,3-3 0 15,-2-2-1-15,1-1 2 16,-5-3 5-16,3 0-2 0,0-3-2 0,-4-1-2 16,-4 1 3-16,-1-3 1 0,-2-3 1 15,-14 9 2-15,12-12 2 0,-12 12 0 0,0 0 6 16,-6-23 6-16,6 23 6 0,-17-12 6 15,17 12 8-15,-25-12 8 0,14 9 2 16,11 3 1-16,-23-6-6 0,23 6 1 0,-20-6-2 0,20 6-3 16,0 0 0-16,-16-3 0 15,16 3-2-15,0 0-2 0,0 0-9 0,0 0-26 16,0 0-32-16,0 0-52 0,46-10-81 0,-29 4-83 16,2 5-148-16,0-6-194 0,1 4-305 15,-2-1-313-15</inkml:trace>
  <inkml:trace contextRef="#ctx0" brushRef="#br0" timeOffset="117359.49">2204 7068 2756 0,'0'0'-49'15,"0"0"10"-15,0 0 14 0,0 0 17 0,0 0 13 16,0 0 19-16,0 0 25 0,0 0 15 0,-43 24 22 16,43-24 16-16,-11 18 11 15,5-9-7-15,1 6-4 0,5-15-6 0,-7 27-7 0,6-11-10 16,1 0-7-16,0-16-5 15,6 35-8-15,-1-20-10 0,3 3-1 0,3-1-6 16,-2-2-19-16,7 2-28 16,2-4-42-16,-2 1-68 0,3-3-81 0,-2-4-103 0,2-1-675 15,-2 0-422-15</inkml:trace>
  <inkml:trace contextRef="#ctx0" brushRef="#br0" timeOffset="117619.48">2472 7165 3051 0,'4'-27'92'16,"-4"27"7"-16,0-15-19 0,0 15-23 0,0 0-8 16,9-9-3-16,-9 9-8 15,0 0-5-15,0 0-3 0,0 0-1 0,0 0-3 0,0 0-4 16,26 35-1-16,-22-24 0 0,2 3-2 0,-2-2 0 16,2 4-3-16,-3-1 3 15,2 2 5-15,-2 0 10 0,-1-1 6 0,-2-16 3 16,0 28 8-16,0-13 4 0,0-15 0 15,-11 27-3-15,5-16-3 0,-2-2-3 0,-4 1-7 16,12-10-4-16,-18 14-12 16,7-10-25-16,11-4-41 0,0 0-55 0,-29-7-85 15,20 3-91-15,9 4-196 16,-19-22-502-16,12 5-421 0</inkml:trace>
  <inkml:trace contextRef="#ctx0" brushRef="#br0" timeOffset="117759.61">2497 6767 3403 0,'10'-10'130'0,"-10"10"-67"16,0 0-54-16,16-7-46 15,-16 7-22-15,0 0-35 0,0 0-39 0,11-6-56 16,-11 6-87-16,0 0-585 0,0 0-217 0</inkml:trace>
  <inkml:trace contextRef="#ctx0" brushRef="#br0" timeOffset="118199.4">2768 7045 2517 0,'9'12'-117'0,"-3"-2"16"16,-6-10 16-16,11 22 24 0,-5-11 26 0,0 3 23 0,-2-3 27 15,-4-11 22-15,10 20 11 16,-6-11 7-16,-4-9-11 0,6 20 2 0,-6-20 3 15,6 16-15-15,-6-16-1 0,6 12 0 16,-6-12 3-16,6 11 0 0,-6-11-2 0,0 0-7 16,0 0-3-16,16 8-1 15,-16-8-1-15,0 0-19 0,0 0 0 0,0 0 6 16,0 0-9-16,17-28 10 0,-17 28-1 0,6-10 8 0,-6 10 5 16,0 0-1-16,8-14-10 15,-8 14 5-15,0 0 0 0,13-8-2 0,-13 8-2 16,0 0 1-16,19-4-7 15,-19 4-6-15,0 0-9 0,19-3 0 0,-19 3-4 0,17-4 5 16,-17 4-5 0,15-5 4-16,-15 5 9 0,14-8 13 0,-14 8 32 0,12-12 20 15,-12 12 16-15,8-13 6 16,-8 13 4-16,6-17 6 0,-6 17 4 0,2-17-4 16,-2 17-8-16,2-18-14 0,-2 18 0 0,0 0-13 0,0-22-6 15,0 22-21-15,0 0-39 16,2-20-38-16,-2 20-65 0,0 0-57 15,2-12-82-15,-2 12-181 0,4-7-457 0,-4 7-256 16</inkml:trace>
  <inkml:trace contextRef="#ctx0" brushRef="#br0" timeOffset="118459.71">3268 6959 2809 0,'0'0'44'0,"13"-8"-2"0,-13 8-6 0,0 0-1 15,0 0-1-15,0 0-8 16,25 17 3-16,-25-17 9 0,15 18 16 0,-9-5 8 16,0 1 0-16,0 1-3 0,-1 2 1 0,2 1-6 0,-5-2-3 15,2 2-6-15,-4 0-5 16,0 2-5-16,0-4-17 0,-2 4-32 15,-2-5-43-15,-1 2-49 0,-2-3-58 16,1 0-71-16,0-2-133 0,0 2-459 0,0-4-157 0</inkml:trace>
  <inkml:trace contextRef="#ctx0" brushRef="#br0" timeOffset="119139.42">3613 6661 2376 0,'0'0'-40'16,"0"-22"15"-16,0 22 7 15,0 0 3-15,0 0 15 0,0 0 20 0,0 0 29 16,0 0 20-16,0 0 15 0,0 0-6 0,0 0-1 0,2 56-6 16,0-40 0-16,1 4 7 15,-1 5-8-15,0 1-1 0,2 1 6 0,0 2 7 16,0 0 8-16,0 5 2 15,2 0 6-15,1 0-4 0,0 0-8 0,-3 3-9 0,2-3-4 16,0-2-9-16,1-3-5 16,-3 0-12-16,0-3 3 0,-2-1-10 0,5-2-7 15,-5-4-17-15,0-2-37 16,0-2-43-16,0 1-58 0,-2-16-72 0,5 20-95 16,-1-13-183-16,-4-7-418 0,2 9-270 0</inkml:trace>
  <inkml:trace contextRef="#ctx0" brushRef="#br0" timeOffset="119489.58">3727 6304 2512 0,'2'-11'-130'0,"-2"11"21"16,4-19 19-16,2 8 28 15,-6 11 29-15,12-18 22 0,-12 18 19 0,14-17 19 16,-3 9 3-16,-11 8 1 0,21-9 18 16,-8 3 2-16,1 2 9 0,-14 4 21 0,24-2 23 15,-24 2 20-15,21 7 27 16,-21-7 18-16,17 16 12 0,-11-4-17 0,1 1 9 16,-3 3 2-16,-4-16-2 0,0 28 1 0,0-11-6 0,-2 0 31 15,0 0-20-15,2-17-12 16,-5 31-13-16,5-17-17 0,0-14-17 0,-2 27-11 15,2-27-16-15,2 21-11 16,-2-21-25-16,9 19-38 0,-1-9-60 0,1-2-71 0,4-1-85 16,-1-3-87-16,3 2-127 15,0-2-215-15,0-1-10 0,1 0-320 0,2 0-389 16</inkml:trace>
  <inkml:trace contextRef="#ctx0" brushRef="#br0" timeOffset="119909.6">4622 7079 2809 0,'-12'14'-69'15,"12"-14"27"-15,0 0 15 0,0 0 13 0,0 0 5 16,0 0-2-16,0 0 13 16,0 0 14-16,0 0 9 0,0 0 6 0,0 0 3 15,34 4-4-15,-34-4 7 0,18-2-11 16,-18 2-5-16,24 0-2 0,-24 0 8 0,28-2-13 16,-28 2-37-16,25-1-56 0,-11 1-68 0,-2-3-115 15,0 0-487-15,-12 3-32 16</inkml:trace>
  <inkml:trace contextRef="#ctx0" brushRef="#br0" timeOffset="120069.48">4699 7018 2553 0,'-21'0'138'0,"21"0"-19"0,0 0-24 0,0 0-24 0,0 0-9 16,0 0-3-16,0 0-9 15,0 0-6-15,0 0-5 0,0 0-41 0,0 0-44 16,51-22-57-16,-37 19-57 15,2 0-79-15,-16 3-126 0,31-7-360 0,-14 2 13 0</inkml:trace>
  <inkml:trace contextRef="#ctx0" brushRef="#br0" timeOffset="121969.41">5908 6474 1999 0,'0'0'-82'0,"0"0"36"0,0 0 29 0,4-15 17 16,-4 15 21-16,0 0 12 16,0 0 10-16,0 0 15 0,0-20 2 0,0 20 10 15,0 0-31-15,0 0 6 16,0 0-1-16,0 0-16 0,-8-21 2 0,8 21 7 0,0 0 4 16,0 0 8-16,-22-5 4 0,22 5 1 0,0 0 2 15,-26 4 12-15,26-4 8 16,-23 11 4-16,9-1-5 0,-2 3-3 0,0 4 4 0,-4 4-3 15,4 4-3-15,-5 2-2 16,3-1 0-16,2 4-6 0,1 5-2 0,0 0-6 16,3-2-4-16,3 4-4 15,3-1-7-15,1 2-7 0,3-7 5 0,2 1-10 0,4 0-6 16,5 0-2-16,2 0-8 0,1-3-18 0,4 0-13 16,2-6-14-16,1 1-18 15,0-6-11-15,0-3-19 0,3-1-19 0,-2-2-9 16,0-4-9-16,-1-1 2 0,-3-5-1 15,0-2 14-15,-16 0 13 0,24-2 8 0,-24 2 6 16,16-15 16-16,-16 15 0 16,4-22 14-16,-4 22 38 0,-4-26 33 0,4 26 23 15,-10-27 22-15,0 15 16 0,2 1 16 16,8 11 4-16,-16-18 0 0,9 10 5 0,7 8 2 16,-13-17-2-16,13 17-3 0,-10-10-12 0,10 10-6 15,0 0-6-15,0 0-11 16,0 0-5-16,0 0-8 0,16-22-9 0,-16 22-12 15,26-4-26-15,-12 3-36 0,4-4-43 16,1 2-62-16,0 1-54 0,0-1-64 0,-1-3-121 16,0 0-532-16,-1 0-287 15</inkml:trace>
  <inkml:trace contextRef="#ctx0" brushRef="#br0" timeOffset="125139.54">6235 6683 2587 0,'0'0'-117'0,"0"0"29"16,0 0 17-16,0 0 16 0,0 0 11 15,0 0 26-15,0-19 21 0,0 19 17 0,0 0 17 16,0 0 17-16,0 0 17 0,0 0 16 0,0 0 7 16,0 0 17-16,0 0 3 15,0 0 6-15,0 0 10 0,0 0-4 16,0 0-5-16,-27 46-12 0,20-31-12 0,1 2-7 15,4 4-1-15,-2 4-9 0,0 0-4 0,2 1-9 16,2 3-6-16,0-2-7 16,2 2-2-16,4-3-7 0,0 2-8 0,5 0-14 0,0-2-24 15,1-3-34-15,3 0-38 16,0-4-57-16,2-2-59 0,1-4-67 0,-2-3-117 16,-2-1-563-16,2-4-355 0</inkml:trace>
  <inkml:trace contextRef="#ctx0" brushRef="#br0" timeOffset="125509.82">6512 6782 2797 0,'5'-12'-61'0,"-5"12"17"0,0 0 6 0,0 0 10 0,0 0 11 15,11-7 10-15,-11 7-1 16,0 0 4-16,0 0 4 0,0 0 3 0,14 33 6 16,-11-20 0-16,1 5-3 0,2 2 4 15,-2 1-1-15,3 2-2 0,-3 2 11 0,0 0 7 16,1-3 2-16,-1 3 18 0,-2-7 13 0,0 4 2 15,-4-3 6-15,0 1 1 16,0-4-5-16,-5 1-4 0,1-3-5 0,-3-1-4 16,-1-2-7-16,-1 0-24 0,-3-6-30 15,14-5-41-15,-28 7-44 0,13-7-60 0,-2-4-54 16,17 4-150-16,-38-16-387 0,19 2-26 0</inkml:trace>
  <inkml:trace contextRef="#ctx0" brushRef="#br0" timeOffset="125649.59">6316 6603 2414 0,'12'-16'186'0,"-12"16"-3"0,9-8-31 0,-9 8-39 15,11-9-53-15,-11 9-58 16,0 0-61-16,15-9-48 0,-15 9-52 0,8-4-64 16,-8 4-159-16,0 0-304 0,0 0 70 0</inkml:trace>
  <inkml:trace contextRef="#ctx0" brushRef="#br0" timeOffset="126159.48">6655 6750 2103 0,'0'0'123'0,"25"0"33"0,-25 0-15 0,0 0-15 16,0 0-14-16,0 0-12 16,6 13-13-16,-6-13-9 0,0 0-8 0,2 14-8 0,-2-14-4 15,0 0-6-15,2 23-7 16,-2-23-1-16,5 19-6 0,-5-19 1 0,7 19-9 16,-3-10 1-16,-4-9-6 0,10 20 0 0,-10-20-11 0,15 11-15 15,-6-6-15-15,-9-5-5 16,16 8-8-16,-16-8-7 0,19 2 3 0,-19-2 2 15,22-2 4-15,-22 2 3 16,18-5 1-16,-18 5 7 0,18-8-2 0,-18 8 5 0,16-6 2 16,-16 6 5-16,0 0 10 15,17-8 1-15,-17 8-4 0,0 0 4 0,0 0 8 16,15-5-4-16,-15 5 1 0,0 0 2 16,0 0-3-16,0 0 5 0,0 0-1 0,0 0 2 15,19-5 3-15,-19 5-1 0,0 0 4 16,0 0 9-16,0 0 6 0,0 0 4 15,18-3 8-15,-18 3 9 0,0 0 10 16,10-7 7-16,-10 7 8 0,0 0 4 0,6-16-6 16,-6 16-1-16,0 0-8 0,2-25-6 0,-2 25-10 15,-2-25-5-15,2 25-10 16,-4-24-14-16,0 11-16 0,4 13-34 0,-6-30-50 16,2 19-67-16,4 11-76 0,-8-21-99 0,4 12-210 0,0 2-414 15,4 7-360-15</inkml:trace>
  <inkml:trace contextRef="#ctx0" brushRef="#br0" timeOffset="126419.41">7067 6597 2787 0,'0'0'-64'0,"11"-8"39"16,-11 8 3-16,0 0 4 15,0 0 15-15,0 0 22 0,0 0 21 0,0 0 17 16,30 17 8-16,-24-5 7 0,0 2 2 16,0 1 3-16,-1 2 3 0,0 2 0 0,-3 4 6 15,2 2-8-15,-2 0-7 16,0-1-10-16,-2 3-8 0,0 1-4 0,-2-4-8 0,-2 0-27 16,0 2-37-16,-4-4-43 0,2 1-55 15,0-4-70-15,-2-2-102 0,2-4-611 16,-3 2-292-16</inkml:trace>
  <inkml:trace contextRef="#ctx0" brushRef="#br0" timeOffset="127089.35">7940 6421 2695 0,'0'0'-83'0,"0"0"10"0,0 0 7 0,-13-22 4 16,13 22 13-16,0 0 20 15,-21 0 29-15,21 0 41 0,0 0 16 0,-32 4 20 16,32-4-4-16,-27 10 4 0,9-3 2 15,4 5-4-15,-3-1-5 0,2 5-6 0,0 0-4 16,3 4-11-16,-2-1 0 16,4 2-3-16,4 3-6 0,0 1-8 15,4 0-2-15,2 1 2 0,2 2-3 0,4-2-8 16,4 5-4-16,3-5-4 0,2 1-1 0,2-3-6 16,2-2-4-16,2-2-2 0,-1-5-12 0,-2 1-1 15,1-3-17-15,0-3-1 16,-2-1-2-16,-2-2-1 0,0-6 11 0,-15-1-3 0,21 2 5 15,-21-2 10-15,0 0-2 16,21-13 9-16,-21 13 10 0,2-16 3 0,-2 16 22 16,0 0 21-16,0 0 16 15,-14-29 11-15,14 29 9 0,-16-12 7 0,16 12 8 0,-14-11 9 16,14 11-1-16,-12-11-4 0,12 11-2 0,-12-7-5 16,12 7-4-16,0 0-10 15,0 0-12-15,-4-16-7 0,4 16-10 0,0 0-7 16,0 0-22-16,30-15-36 0,-16 10-46 15,2-2-58-15,-2 4-69 0,5-1-57 0,-3-2-59 16,0 0-142-16,-1 1-159 16,-2 1-240-16,-13 4-176 0</inkml:trace>
  <inkml:trace contextRef="#ctx0" brushRef="#br0" timeOffset="127434.91">8267 6617 2467 0,'0'0'-45'0,"7"-15"23"15,-7 15 9-15,0 0 38 0,0 0 41 0,0 0 31 16,0 0 35-16,0 0 19 16,0 0 10-16,0 0-9 0,-25 47-7 0,19-32-15 15,4 2-9-15,0 4-13 0,2-1-11 16,2 2-12-16,0 4-9 0,2-3-8 0,2 3-9 16,2-1-4-16,3-1-12 0,2-1-21 0,-1-2-37 15,1-2-42-15,2-2-68 16,2 0-63-16,-1-4-64 0,0-3-120 0,-4-2-582 0,-3-2-385 15</inkml:trace>
  <inkml:trace contextRef="#ctx0" brushRef="#br0" timeOffset="130119.73">8716 6860 1725 0,'0'0'186'0,"16"-6"-96"16,-16 6-30-16,16-3-31 0,-16 3-1 15,18-6-15-15,-18 6 4 0,20-3-7 0,-20 3 2 16,22-7-18-16,-22 7-22 16,23-4-32-16,-23 4-1 0,21-4-16 0,-21 4-18 15,17-7-10-15,-9 6-43 0,-8 1-113 16,17-6-172-16,-10 2 415 0</inkml:trace>
  <inkml:trace contextRef="#ctx0" brushRef="#br0" timeOffset="130469.73">8996 6677 1349 0,'0'0'76'0,"0"0"10"16,0 0-13-16,4-16-2 0,-4 16 1 0,0 0 6 0,0 0 20 16,0 0 24-16,0 0 14 15,0 0 5-15,0 0 3 0,0 0-10 0,0 0-6 16,0 0-4-16,0 0-10 0,0 0-9 15,0 0-12-15,0 0-9 0,-8 53-7 0,8-53-7 16,2 37-7-16,0-15-12 16,0 1 1-16,2 3-8 0,-2-1-2 0,3 2-7 15,-1 0-3-15,0-1-1 0,0-2-6 16,-2 2 0-16,0-4 11 0,0-3 8 0,1 1 8 16,-3-3 5-16,0 0 4 0,0-17-1 0,-9 28-2 15,3-14-6-15,-3-5-5 16,9-9-7-16,-20 15-4 0,8-8-11 0,12-7-25 0,-22 1-39 15,22-1-57-15,-24-5-80 16,24 5-62-16,-21-18-122 0,8 5-212 0,2-5-302 16,1-6-236-16</inkml:trace>
  <inkml:trace contextRef="#ctx0" brushRef="#br0" timeOffset="130639.58">8958 6429 3009 0,'8'-11'162'0,"-8"11"-28"16,0 0-16-16,8-12-20 16,-8 12-10-16,0 0-15 0,7-13-7 0,-7 13-8 0,0 0-23 15,0 0-47-15,0 0-72 16,7-15-85-16,-7 15-97 0,0 0-202 0,0 0-400 16,0 0-228-16</inkml:trace>
  <inkml:trace contextRef="#ctx0" brushRef="#br0" timeOffset="131169.45">9140 6628 2600 0,'8'13'-44'0,"-8"-13"35"0,6 13-12 0,-6-13 4 0,7 10 14 16,-7-10 20-16,0 0 22 15,7 17 17-15,-7-17 18 0,4 15 8 0,-4-15-7 0,2 18 0 16,-2-18-2-16,4 19-2 15,-4-19-2-15,4 17-2 0,-4-17-13 0,6 15-2 16,-6-15-3-16,4 15-4 16,-4-15-6-16,7 13-2 0,-7-13-4 0,9 12-1 0,-9-12-5 15,12 14 1-15,-12-14-4 16,15 13 2-16,-7-7-5 0,6 1-3 0,-14-7 1 16,20 12 3-16,-9-6-8 0,0 1 3 0,-11-7-3 0,19 8 8 15,-9-5 25-15,-10-3 12 16,0 0 16-16,22 2 3 0,-22-2-5 0,0 0-7 15,12-16-5-15,-12 16-8 16,2-17-1-16,-2 17 0 0,-2-23 4 0,2 23 6 0,-4-26-4 16,4 26-4-16,-4-21-5 15,4 21-6-15,-4-21 4 0,4 21-12 0,-5-15-8 16,5 15 1-16,0 0-4 0,-2-19-2 0,2 19-8 16,0 0 0-16,0 0 0 0,0 0-1 15,0 0-2-15,15-11 5 0,-15 11-4 16,0 0-3-16,0 0-2 0,26 1 0 15,-26-1 4-15,0 0-1 0,20 0-3 0,-20 0 0 16,0 0 3-16,19-4 3 0,-19 4-3 16,0 0 6-16,20-7-6 0,-20 7 3 0,12-8-5 15,-12 8-1-15,10-7-13 16,-10 7-7-16,10-13-13 0,-10 13-16 0,6-12-31 16,-6 12-28-16,6-15-43 0,-6 15-49 0,6-14-42 0,-2 10-75 15,-4 4-147-15,0 0-141 16,7-17-301-16,-7 17-283 0</inkml:trace>
  <inkml:trace contextRef="#ctx0" brushRef="#br0" timeOffset="131869.51">9570 6620 2602 0,'4'-18'-55'0,"-4"18"58"16,2-16 25-16,-2 16 21 0,4-16 16 15,-4 16 14-15,0 0 19 0,4-18 15 16,-4 18 10-16,0 0 0 0,2-15-2 0,-2 15-8 0,0 0-13 16,0 0-10-16,4-18-7 15,-4 18-13-15,0 0-5 0,0 0 0 0,0 0-1 0,2-17 3 16,-2 17 1-16,0 0 0 15,0 0-2-15,0 0-4 0,0 0-6 0,0 0-6 16,0 0-7-16,0 0-16 16,0 0-37-16,-6-23-53 0,6 23-84 0,0 0-93 0,0 0-161 15,-6-5-196 1,6 5-325-16,0 0-326 0</inkml:trace>
  <inkml:trace contextRef="#ctx0" brushRef="#br0" timeOffset="132129.51">9667 6438 2845 0,'0'0'50'0,"0"0"9"0,16-4-13 15,-16 4 5-15,0 0-15 0,0 0 5 0,22 19 15 16,-16-9 33-16,3 5 22 15,-3 2 6-15,3 3-7 0,-1 3-10 0,1 2-14 16,-1 1-6-16,-2 7-10 0,0-4-9 16,2-1-23-16,-6 3-39 0,-2-3-48 0,0 1-43 15,-2 1-58-15,-1 0-47 16,-2-6-73-16,1 0-175 0,-2 2-423 0,-2-3-228 0</inkml:trace>
  <inkml:trace contextRef="#ctx0" brushRef="#br0" timeOffset="135999.41">10249 6813 668 0,'0'0'261'0,"0"0"-71"0,0 0-22 0,0 0 0 15,0 0-8-15,0 0 11 16,0 0-4-16,0 0-2 0,0 0 8 0,0 0 8 16,0 0-4-16,0 0 0 0,0 0-7 0,0 0-6 0,0 0-10 15,0 0-12-15,0 0-13 16,0 0-15-16,0 0-12 0,0 0-11 0,0 0-11 15,0 0-18-15,0 0-10 16,0 0-16-16,64 2-23 0,-48-4-27 0,3 0-28 16,-19 2-29-16,36-6-30 0,-16 4-52 15,-4 0-37-15,-16 2-38 0,30-5-67 0,-19-2-626 16,-1 6-321-16</inkml:trace>
  <inkml:trace contextRef="#ctx0" brushRef="#br0" timeOffset="136159.76">10338 6702 2822 0,'0'0'17'0,"-19"-6"28"16,19 6 15-16,0 0 13 0,-20-5 14 16,20 5 25-16,0 0 11 0,0 0-3 0,0 0-4 15,-14-5-11-15,14 5-12 16,0 0-12-16,0 0-19 0,0 0-31 0,0 0-45 16,0 0-54-16,36-17-54 0,-19 12-57 15,0 0-56-15,0 0-115 0,4-3-555 0,0 1-291 16</inkml:trace>
  <inkml:trace contextRef="#ctx0" brushRef="#br0" timeOffset="137189.78">11709 6169 2602 0,'0'0'-127'0,"0"0"10"0,0 0 10 0,0 0 14 16,0 0 4-16,0 0 16 16,0 0 12-16,0 0 13 0,0 0 7 0,0 0 18 0,-25-22 35 15,25 22-7-15,0 0 19 16,-34 3 20-16,34-3 25 0,-26 6 22 0,26-6 2 16,-27 9 5-16,8-4 8 0,4 3 23 0,-1 2-11 15,0 1-7-15,1 1-15 16,-3 1-10-16,3 2-5 0,0 0-10 0,5 5-6 0,1-3 2 15,0 2-14-15,3 0-7 16,4 0 0-16,2 0 0 0,0 0-7 0,5 1-6 16,-2-2-9-16,6 3-3 0,2-2-6 15,2 0-8-15,1-3 0 0,1-1-7 0,2-2-5 16,0-2 3-16,-2-1-4 0,2-2 0 0,-2-3-2 16,2-1 1-16,-3 0 6 15,-14-4 2-15,28 1 3 0,-28-1-5 0,23-3 2 0,-23 3 6 16,17-8-1-16,-17 8 5 15,9-14 3-15,-9 14-3 0,2-18 7 0,-2 18 12 16,0 0 9-16,-7-25 10 0,7 25 1 16,-8-13 7-16,8 13 5 0,0 0 2 0,-13-15 0 15,13 15-5-15,0 0 0 16,-5-11-5-16,5 11-2 0,0 0-2 0,0 0-3 16,0 0-5-16,0 0-8 0,24-16-22 15,-24 16-33-15,27-8-42 0,-9 4-55 0,0 1-69 16,0-1-72-16,-1-4-124 0,0 2-163 0,1 3-314 15,-7-5-212-15</inkml:trace>
  <inkml:trace contextRef="#ctx0" brushRef="#br0" timeOffset="137399.51">11951 6304 2581 0,'0'0'0'0,"0"0"15"0,0 0 1 16,0 0-4-16,0 0 7 15,0 0 4-15,0 0 26 0,0 0 39 0,0 0 14 0,0 0 7 16,-22 40 1-16,20-27-10 16,2-13-7-16,-4 34-7 0,4-19-13 0,2 3-4 15,2 1-7-15,0 1-7 16,4 0-11-16,0 1-28 0,3-2-32 0,-1-1-53 0,3 0-61 16,4-3-67-16,-5-5-117 0,6 2-595 0,-4-6-300 15</inkml:trace>
  <inkml:trace contextRef="#ctx0" brushRef="#br0" timeOffset="137679.57">12220 6357 2800 0,'0'0'1'16,"-11"-15"15"-16,11 15 6 0,-13-10 8 0,13 10 7 0,-15-3 29 15,15 3 17-15,0 0 12 0,-24-2 3 0,24 2-10 16,0 0-1-16,-21 13-10 15,21-13-6-15,-7 14-5 0,7-14-8 0,0 0-5 0,7 24-10 16,-7-24-11-16,11 23-11 16,-1-11-12-16,0 0-5 0,1 2-2 0,1 0 2 15,-1 1 0-15,0-4-6 16,-1 5-1-16,-2-5 3 0,-2 2 0 0,-1 0 11 0,-5-13 4 16,5 22 1-16,-5-22-4 0,0 0 1 15,-14 25-21-15,14-25-38 0,-13 13-52 16,13-13-62-16,-16 7-65 0,16-7-130 0,-19 3-565 0,19-3-319 15</inkml:trace>
  <inkml:trace contextRef="#ctx0" brushRef="#br0" timeOffset="137879.73">12315 6321 2823 0,'0'0'9'15,"12"-3"5"-15,-12 3 6 0,0 0 28 0,0 0 11 16,29 14 22-16,-23-4-11 15,0 2 4-15,0 1 4 0,1 0 5 0,-1 6-8 0,-2-4-8 16,2 5-2-16,-4-3-14 16,0 2-2-16,-1 1-9 0,1 0-17 15,0-1-26-15,-2-2-47 0,2 2-56 16,-2-2-58-16,0-3-80 0,0-1-165 0,2-4-435 0,-2-9-187 16</inkml:trace>
  <inkml:trace contextRef="#ctx0" brushRef="#br0" timeOffset="141739.57">13086 6091 2278 0,'13'-9'-52'0,"-13"9"23"16,8-11 15-16,-8 11 6 16,0 0 20-16,6-15 13 0,-6 15 10 0,0 0 16 15,0 0 1-15,0 0-5 0,0 0 17 16,-20-17 4-16,20 17 8 0,0 0 11 0,-27-2 2 16,27 2-2-16,0 0 4 0,-36 10-2 0,20-4 2 15,2-2 0-15,-6 7-7 16,0-2 0-16,0 3-8 0,2-1-3 0,-4 2-3 0,3 1-3 15,0 1-8-15,1 0 3 16,4 2-3-16,-4 2 3 0,7 1-11 0,-3 1-2 16,5 1-6-16,1-1-4 15,5 2-2-15,0 0-2 0,3-2-5 0,3 0-1 0,0 0-4 16,5-1 0-16,-1 2-6 0,7-1 2 0,-1-3-5 16,5-2-1-16,-2 0-2 15,4-5-2-15,-2 2 0 0,2-4-4 0,-2 0-4 0,-2-4 1 16,2 1-3-16,-3-1-4 15,1-3-1-15,-16-2-2 0,24 2-7 0,-24-2-2 16,21-5-1-16,-21 5 1 16,14-11 1-16,-14 11 0 0,4-16 0 0,-4 16 4 0,0 0 0 15,-6-29 0-15,6 29 1 16,-14-19 2-16,14 19 0 0,-13-14 2 0,13 14 2 16,-12-14 8-16,12 14 5 0,-9-12 9 0,9 12 1 15,0 0 2-15,-9-13-2 0,9 13 0 16,0 0-3-16,0 0-2 0,0 0 0 0,24-11-2 15,-24 11-4-15,27-6 2 16,-13 4-9-16,-14 2-14 0,32-6-33 0,-17 2-49 0,1 4-74 16,2-6-68-16,-18 6-120 15,27-9-210-15,-13 3-332 0,-5 2-282 0</inkml:trace>
  <inkml:trace contextRef="#ctx0" brushRef="#br0" timeOffset="142049.67">13438 6245 2578 0,'0'0'-78'0,"0"0"44"15,0 0 29-15,0 0 31 16,0 0 31-16,0 0 26 0,0 0 26 15,0 0 10-15,-42 23 2 0,33-14 0 16,0 5 1-16,0-1-8 0,2 1-7 0,1 0-7 0,-2 2-7 16,4 1-2-16,2 1-11 15,2-18-6-15,0 31-11 0,4-13-3 0,2-1-7 16,2-2-5-16,1 2-7 0,2-2-14 0,1-3-24 16,-1-2-31-16,5-1-48 0,-1-4-55 15,-1 1-48-15,1-2-64 0,-15-4-126 0,25 3-578 16,-12-6-375-16</inkml:trace>
  <inkml:trace contextRef="#ctx0" brushRef="#br0" timeOffset="144339.42">13846 6270 595 0,'0'0'139'0,"0"0"-40"0,11-6-34 16,-11 6-29-16,0 0-18 15,0 0-11-15,0 0-14 0,6-8-20 0,-6 8-49 16,0 0-85-16,0 0-69 16,0 0 76-16</inkml:trace>
  <inkml:trace contextRef="#ctx0" brushRef="#br0" timeOffset="144599.74">13780 6299 697 0,'-18'11'83'0,"18"-11"22"16,0 0 7-16,-12 5 3 0,12-5 5 0,0 0 8 0,0 0 25 16,0 0 14-16,0 0 11 15,-13 10 3-15,13-10-8 0,0 0-9 0,0 0-16 16,0 0-23-16,0 0-7 0,0 0-14 0,0 0-10 16,0 0-8-16,0 0-5 0,0 0 0 15,0 0-14-15,55-2-4 0,-55 2-7 0,19-4-8 16,-19 4-8-16,23-1-20 15,-23 1-23-15,23-4-38 0,-23 4-44 16,26-4-37-16,-26 4-34 0,23-2-23 0,-14 0-40 16,-9 2-77-16,20-6-453 0,-11 5-30 0</inkml:trace>
  <inkml:trace contextRef="#ctx0" brushRef="#br0" timeOffset="144964.6">14112 6174 2131 0,'0'0'-76'0,"0"0"19"15,0 0 20-15,0 0 27 0,0 0 21 0,0 0 23 16,0 0 22-16,0 0 13 0,0 0 4 0,0 0 0 0,0 0-10 16,0 0 1-16,-51 19-6 15,42-13-4-15,9-6 3 0,-18 10-2 0,18-10-3 16,-14 9-4-16,14-9-2 15,-8 10-7-15,8-10 0 0,0 0-6 0,0 0 0 16,0 0-5-16,2 21-6 0,-2-21-1 16,0 0-5-16,25 14 3 0,-14-9-6 0,4 1 1 15,-3 2-4-15,6-1 1 0,-7 0 3 16,2 1 7-16,-1 2 12 0,0-1 21 0,-1 3 18 16,-5-3 13-16,-6-9 8 0,6 21-6 0,-6-21-3 15,-2 19-8-15,2-19-10 16,-8 22-8-16,-4-11-9 0,3-4-15 0,9-7-39 0,-18 17-44 15,7-7-60-15,11-10-57 16,-19 9-87-16,19-9-192 0,-17 4-428 16,17-4-237-16</inkml:trace>
  <inkml:trace contextRef="#ctx0" brushRef="#br0" timeOffset="145299.44">14290 6118 2655 0,'0'0'-65'0,"0"0"7"0,0 0 14 0,0 0 11 15,0 0 31-15,0 0 37 16,0 0 39-16,0 0 32 0,27 22 27 0,-23-11 14 0,-4-11-6 16,5 26-10-16,1-11-11 15,-3 4-13-15,0 1-11 0,-1-1-9 0,0 2-11 16,-4 1-9-16,0-1-5 0,-4 3-8 0,0-1-10 0,1 0-21 16,-6-1-32-16,2 0-43 15,-2-3-52-15,2 2-50 0,-5-3-55 0,1-4-89 16,6 0-645-16,-6-3-366 15</inkml:trace>
  <inkml:trace contextRef="#ctx0" brushRef="#br0" timeOffset="146249.85">14645 5707 2796 0,'0'0'-117'0,"0"0"24"0,0 0 13 16,0 0 32-16,0 0 9 0,0 0 26 16,0 0 13-16,0 0 29 0,0 0 11 0,0 0 8 15,0 0 16-15,0 0 12 16,0 0 4-16,0 0 6 0,0 0 11 0,29 46 0 16,-24-32 1-16,1 1-3 0,1 0-2 0,0 1-7 0,5 2-9 15,-4 4-11-15,0-4-6 16,3 3-4-16,-3 0-7 0,1 0-2 0,1 2-2 15,-2 2-1-15,-1-5-3 16,-1 6 0-16,0 0 0 0,-4 2 10 0,4-2-4 0,-4 1-4 16,0 3-6-16,0-2-3 15,-1 1-1-15,-1 2-7 0,2 1 0 0,3 4-2 16,-1 0-3-16,0 0-3 0,2 0-2 0,-1 2-2 0,0-1 0 16,3 0 1-16,0 1 13 15,-1 0 6-15,3-1 8 0,2 5-3 0,2 0 2 16,-2-3-2-16,-2-3-5 15,2-2-3-15,0 2 0 0,1 0 1 0,-1-1-5 0,-1-3-2 16,0 0-1-16,-1 1-1 16,-2-1-1-16,-1-5-2 0,-2 0 1 0,1 1 1 15,-4-1 0-15,1-1-5 16,-3 3-1-16,3-2-1 0,-6 2 1 0,3-3-6 0,-2 2 4 16,2 0-5-16,-1-2 1 0,-3 1-3 0,2-2 1 15,2-1 1-15,-2-2-2 16,-2-2 1-16,0 1-2 0,2-3-3 0,2 1 3 15,-2-3-4-15,2-16 1 0,-2 28-5 16,2-15-5-16,0-13-16 0,-2 20-18 0,2-20-31 16,-2 18-40-16,2-18-56 15,0 11-63-15,0-11-66 0,0 0-177 0,0 0-125 16,-2 13-331-16,2-13-340 0</inkml:trace>
  <inkml:trace contextRef="#ctx0" brushRef="#br0" timeOffset="146719.7">15381 7360 2743 0,'0'0'-110'0,"0"0"24"0,0 0 9 0,0 0 32 16,-40 0 11-16,40 0 19 0,0 0 26 0,-32 10 25 0,32-10 19 16,-20 8-1-16,20-8-3 15,-14 12-7-15,14-12-3 0,-10 12-1 0,10-12-2 16,-4 13-3-16,4-13-4 15,0 0-4-15,12 23-4 0,-12-23 4 0,20 17-5 0,-10-8-4 16,1 3-2-16,1-2 1 16,1 1 3-16,-1 2 19 0,3 1-1 0,-4-3 8 15,0 1 9-15,-1-2-2 16,-4 3 7-16,0-2 1 0,-6-11 9 0,6 22 9 0,-6-22 4 16,-6 19 5-16,6-19-7 0,-12 20-4 0,4-13-4 15,8-7-12-15,-22 18-2 16,12-13-8-16,-1 2-8 0,11-7-13 0,-21 8-25 0,21-8-33 15,-21 3-47-15,21-3-59 16,-17-3-59-16,17 3-71 0,0 0-177 0,-19-15-468 16,13 7-303-16</inkml:trace>
  <inkml:trace contextRef="#ctx0" brushRef="#br0" timeOffset="146999.71">15661 7585 2838 0,'0'0'56'16,"0"0"6"-16,14 5-2 0,-14-5-12 0,15 5-1 0,-15-5-5 15,19 1 0-15,-19-1 8 16,0 0 6-16,30 0 4 0,-30 0-2 15,21 0-3-15,-21 0-7 0,23 0-6 16,-23 0-6-16,23-4-18 0,-23 4-13 0,20-2-28 0,-20 2-30 16,16-5-43-16,-16 5-42 15,14-6-43-15,-14 6-79 0,4-14-156 0,-4 14-346 16,0 0-54-16</inkml:trace>
  <inkml:trace contextRef="#ctx0" brushRef="#br0" timeOffset="147159.42">15711 7513 2335 0,'-25'-3'27'0,"25"3"33"0,0 0 18 16,0 0 9-16,0 0 0 16,-21 0-9-16,21 0-4 0,0 0-5 0,0 0-5 15,0 0-11-15,0 0-1 16,0 0-12-16,0 0-15 0,0 0-22 0,52-15-30 0,-52 15-59 16,28-4-39-16,-16 2-59 0,0-1-149 0,-2-2-409 15,3 3-15-15</inkml:trace>
  <inkml:trace contextRef="#ctx0" brushRef="#br0" timeOffset="150069.85">16298 7478 825 0,'0'0'317'15,"0"0"-74"-15,0 0-80 0,0 0-21 0,0 0-45 16,0 0-2-16,0 0 13 0,0 0 14 16,0 0 23-16,0 0 26 0,0 0 16 0,0 0 7 15,0 0-1-15,0 0-2 16,0 0-12-16,0 0-9 0,0 0-9 0,0 0-4 16,0 0-8-16,0 0-8 0,0 0-13 0,-38 23-8 0,38-23-11 15,0 0-17-15,0 23-6 16,0-23-12-16,2 24-8 0,0-7-6 0,0 1-4 15,0 2-6-15,2 2-6 0,1 0 4 16,1 1-13-16,0 2 1 0,3-1-3 0,-1-1-2 16,-1 2 5-16,1-4-8 15,-4 1 4-15,2-4-7 0,-4 0-5 0,2-3 1 16,-4-15-7-16,-2 23 3 0,2-23-8 0,-10 21-12 0,0-14-25 16,-5-2-20-16,-2-3-26 15,0 1-35-15,-5-3-31 0,2-4-39 0,-4 0-33 16,1-4-31-16,2 1-21 0,-2-5-51 15,1-1-118-15,6 0-122 0,-1-5-306 0,4 2-217 16</inkml:trace>
  <inkml:trace contextRef="#ctx0" brushRef="#br0" timeOffset="150319.34">16198 7018 2751 0,'0'0'123'0,"0"0"15"16,0 0-15-16,0 0-15 0,8-12-12 16,-8 12-7-16,0 0-12 0,0 0-7 15,0 0-9-15,14-10-6 0,-14 10-8 0,0 0-28 0,0 0-46 16,0 0-66-16,0 0-68 15,10-8-76-15,-10 8-160 0,0 0-471 0,0 0-228 16</inkml:trace>
  <inkml:trace contextRef="#ctx0" brushRef="#br0" timeOffset="150999.31">16429 7393 2704 0,'0'0'22'0,"7"14"14"0,-7-14 8 0,6 15 9 16,-6-15 14-16,6 15 21 0,-6-15 22 0,8 17 14 16,-8-17 15-16,7 16 3 0,-5-5-9 15,-2-11-9-15,6 20-13 0,-1-7-7 0,-1 1-8 16,-4-14-2-16,8 22-13 15,-3-9-7-15,-5-13 6 0,6 22-8 0,-6-22-9 16,6 18-5-16,-6-18-4 0,6 19-7 16,-6-19-3-16,7 13-2 0,-7-13-2 0,4 10-4 15,-4-10 0-15,0 0-6 16,0 0-5-16,7 14 2 0,-7-14-3 0,0 0-7 0,0 0 1 16,0 0-4-16,0 0 2 0,0 0-8 0,14-44 4 15,-10 32 1-15,3-3-3 16,-3 2-2-16,-4 13-1 0,11-22-1 0,-5 11 4 15,-6 11 1-15,6-17 4 0,-6 17-4 16,7-15 0-16,-7 15-6 0,6-9 1 16,-6 9-7-16,0 0 6 0,8-14 2 15,-8 14 0-15,0 0-3 0,0 0-1 0,0 0-3 0,0 0 5 16,0 0-4-16,0 0 1 0,0 0-3 16,32 14 1-16,-32-14-3 0,16 9-1 15,-16-9 3-15,14 10-1 0,-4-5 1 0,-10-5-3 0,17 10 2 16,-17-10 1-16,18 7 0 15,-18-7 1-15,16 6 0 0,-16-6 14 0,18 0-3 16,-18 0 2-16,0 0-6 16,0 0 5-16,27-7 7 0,-27 7-8 0,11-8 3 0,-11 8 1 15,10-9 5-15,-10 9-2 16,0 0 8-16,11-15 0 0,-11 15-1 0,0 0-5 16,4-16-2-16,-4 16 1 0,0 0 5 0,2-17-1 0,-2 17-1 15,0 0 0-15,0 0-8 16,-2-21 2-16,2 21-2 0,0 0-16 0,0 0-19 15,-4-24-11-15,1 17-20 16,3 7-17-16,0 0-19 0,0-17-31 16,0 17-31-16,0 0-36 0,0-17-50 0,0 17-68 15,0-13-191-15,0 13-117 0,-4-12 40 0,4 12-263 16,0 0-172-16</inkml:trace>
  <inkml:trace contextRef="#ctx0" brushRef="#br0" timeOffset="161449.46">27602 3417 342 0,'0'0'178'0,"0"0"-21"16,0 0-45-16,0 0-17 0,0 0 2 0,0 0 1 0,0-19-14 16,0 19-3-16,0 0 5 15,0 0-5-15,0 0 2 0,0 0-5 0,0 0-8 16,0 0 1-16,6-13 5 15,-6 13 1-15,0 0 10 0,0 0 2 0,0 0 9 16,0 0-2-16,14-7 1 0,-14 7 2 16,0 0-4-16,0 0-8 0,0 0-5 0,0 0-6 15,16-8-9-15,-16 8-5 16,0 0-4-16,0 0-13 0,14-4 1 0,-14 4-3 16,0 0-6-16,0 0-3 0,0 0-5 0,25 0-2 0,-25 0 3 15,0 0 4-15,0 0 2 16,22 2 0-16,-22-2 0 0,0 0-1 0,0 0 5 15,20 2 2-15,-20-2-2 16,0 0 5-16,0 0 3 0,13 4-2 0,-13-4 0 0,0 0-2 16,0 0-3-16,10 10-1 15,-10-10 0-15,0 0-1 0,0 0-2 0,0 0-4 16,6 17 0-16,-6-17-3 0,0 0-2 0,0 0-2 16,-4 19-1-16,4-19-2 15,0 0 2-15,-9 19 0 0,9-19 0 0,-8 13-2 0,8-13-1 16,-8 13-2-16,8-13 0 15,-11 13-5-15,11-13 4 0,-12 13-2 0,12-13 2 16,-9 11 4-16,9-11-1 0,0 0-1 16,-12 11 3-16,12-11 2 0,-8 10 9 0,8-10 4 15,0 0 4-15,0 0-1 16,0 0-3-16,0 0 0 0,0 18-7 0,0-18-2 16,0 0-2-16,0 0-3 0,25 14-5 0,-25-14-4 0,23 5-27 15,-13-2-46-15,-10-3-49 16,21 5-73-16,-8-1-58 0,-13-4-88 0,23 3-174 15,-14 1-119-15,0-1-259 16,-9-3-243-16</inkml:trace>
  <inkml:trace contextRef="#ctx0" brushRef="#br0" timeOffset="162819.39">27622 5340 2487 0,'0'0'-114'0,"0"0"39"15,0 0 24-15,0 0 30 0,0 0 42 0,0 0 31 16,0 0 28-16,0 0 19 16,0 0 13-16,0 0 5 0,0 0 3 0,0 0 2 0,0 0-6 15,0 0-2-15,0 0-11 16,0 0-7-16,0 0-12 0,0 0-1 0,0 0-4 16,0 0-6-16,0 0-11 0,0 0 3 0,30-25-11 0,-30 25-2 15,0 0-7-15,17-4-6 16,-17 4-2-16,0 0-5 0,0 0-5 0,23-4 1 15,-23 4-4-15,0 0 0 16,21 0 0-16,-21 0 1 0,0 0-3 0,0 0 0 0,0 0-3 16,22 4 0-16,-22-4 1 15,0 0-5-15,0 0-1 0,16 4-1 0,-16-4 3 16,0 0-5-16,0 0 2 0,10 8 3 0,-10-8 6 16,0 0-5-16,0 0 2 0,0 0-3 15,7 15 4-15,-7-15-5 0,0 0-1 0,0 0 2 16,-2 19-4-16,2-19-2 15,0 0 0-15,0 0-1 0,0 0 1 0,-7 23-1 16,7-23-1-16,0 0 0 16,-6 13 1-16,6-13 4 0,0 0 0 0,-9 14 2 0,9-14 0 15,0 0-1-15,-9 11-5 16,9-11 7-16,0 0-4 0,0 0-4 0,-10 13-1 16,10-13 4-16,0 0-6 0,0 0-1 0,-10 12 2 0,10-12-5 15,0 0 4-15,0 0-1 16,-9 11-1-16,9-11 3 0,0 0-1 0,0 0-1 15,-10 12-3-15,10-12 0 16,0 0 0-16,0 0 1 0,-5 11 2 0,5-11 5 0,0 0 9 16,0 0 5-16,0 0 3 15,0 0 3-15,0 0 3 0,-4 15-1 0,4-15 6 16,0 0 0-16,0 0-2 0,0 0 19 0,0 0-3 16,0 0-8-16,26 10-15 15,-26-10-35-15,16 0-50 0,-16 0-70 0,0 0-90 0,32-6-84 16,-22 5-188-16,-10 1-144 15,17-3 28-15,-17 3-268 0,0 0-237 0</inkml:trace>
  <inkml:trace contextRef="#ctx0" brushRef="#br0" timeOffset="-157147.73">27652 9901 2497 0,'-25'-7'-153'0,"25"7"-84"0,-5-6-427 0,5 6 99 15</inkml:trace>
  <inkml:trace contextRef="#ctx0" brushRef="#br0" timeOffset="70843.96">1572 9574 560 0,'0'0'76'0,"3"-13"-9"0,-3 13-5 0,0 0-2 15,7-14 13-15,-7 14-3 0,0 0-4 0,5-18 9 16,-5 18 9-16,0 0 3 0,7-12 3 16,-7 12 2-16,0 0 13 0,0 0-2 0,6-20 5 15,-6 20-1-15,0 0 7 16,8-12-4-16,-8 12-11 0,0 0-6 0,5-16-6 16,-5 16 0-16,0 0-3 0,8-11 3 15,-8 11 2-15,0 0-2 0,0 0-1 0,0 0-6 16,0 0-10-16,0 0-6 0,0 0-6 0,0 0-6 15,0 0-8-15,0 0-2 16,-23-16-8-16,23 16 0 0,0 0-8 0,-28 6-2 16,28-6-1-16,0 0 0 15,-36 7 0-15,25-3 2 0,11-4 3 0,-24 8 8 0,10-4-2 16,1 2 0-16,13-6-5 16,-23 8 1-16,13-3-3 0,10-5-4 0,-19 10-3 15,8-4 1-15,11-6-3 16,-18 13 0-16,11-6-2 0,7-7-1 0,-18 19 1 0,12-9 1 15,-1 0-1-15,7-10 2 0,-11 25 1 0,6-15 3 16,1 4-6-16,4-14-1 16,-8 27-1-16,6-13 0 0,-4 0-3 0,4 2 1 0,2-16 1 15,-3 28-5-15,3-28 1 16,0 24-4-16,-2-10 6 0,2-14-4 0,0 23-2 16,0-23 2-16,2 25-1 15,-1-14-2-15,-1-11-1 0,4 21 1 0,-4-21 2 16,6 23-1-16,-6-23-2 0,3 19 2 0,1-10 0 0,-4-9 1 15,7 15 1-15,-7-15-2 16,9 16 2-16,-9-16-1 0,7 15 4 0,-7-15-1 16,13 14-1-16,-3-9 4 15,-10-5-2-15,14 14-3 0,-6-8-1 0,-8-6 1 0,18 13 0 16,-8-8-3-16,-10-5 1 16,17 9 0-16,-17-9-2 0,19 7 2 0,-9-4-3 15,-10-3 3-15,19 5 1 16,-19-5-3-16,24 1-1 0,-24-1 1 0,22-1-1 0,-22 1-2 15,27-6 2-15,-16 4-2 0,-11 2 0 0,27-11 2 16,-16 4 1-16,-11 7-4 16,25-9 4-16,-14 3-2 0,-11 6 0 0,20-11-1 0,-10 5 3 15,-10 6 0-15,13-14-2 16,-13 14 0-16,13-15-1 0,-13 15 0 0,9-15 0 0,-9 15-5 16,5-15 3-1,-5 15 1-15,0 0-1 0,-5-23-1 0,5 23-1 0,0 0 1 16,-15-17-3-16,15 17 4 0,-18-7-3 0,18 7 2 15,-22-6 1-15,22 6 2 16,-21-4-3-16,21 4 2 0,-23-2-1 0,23 2-1 16,-17 0 2-16,17 0 0 0,0 0-1 15,-26-2 2-15,26 2-2 0,0 0 1 0,0 0-1 16,-22 0 5-16,22 0 6 0,0 0 8 16,0 0 3-16,0 0 1 0,0 0-1 15,0 0-1-15,0 0-4 0,0 0-1 0,0 0 2 0,0 0-5 16,65 9-7-16,-51-7-18 15,-14-2-33-15,32 0-43 0,-17 0-55 0,-15 0-54 16,29 0-49-16,-29 0-103 16,23-5-176-16,-12 3-340 0,-2 0-226 0</inkml:trace>
  <inkml:trace contextRef="#ctx0" brushRef="#br0" timeOffset="71184.1">1856 9610 2544 0,'0'0'-72'0,"0"0"17"15,0 0 2-15,0 0 11 0,0 0 28 16,0 0 14-16,0 0 19 0,0 0 13 0,0 0 12 15,0 0-1-15,0 0 1 0,0 0 2 0,0 0 2 16,-32 31 5-16,32-31 6 0,-4 20 0 16,4-20 3-16,0 25 5 0,0-25 8 0,2 27-1 15,2-12-4-15,-2-1-9 16,3 1-3-16,-2 0-12 0,4 0 2 0,2 1-8 16,-3-1-2-16,1 0-6 15,0-2-2-15,2 0-18 0,1-1-29 0,0-1-52 0,0 1-79 16,-2-3-72-16,-8-9-148 0,17 12-446 0,-8-8-140 15</inkml:trace>
  <inkml:trace contextRef="#ctx0" brushRef="#br0" timeOffset="71603.9">2103 9724 2313 0,'0'0'-102'0,"0"0"28"0,0 0 19 0,0 0 17 0,0 0 19 15,-22-9 22 1,22 9 5-16,0 0 11 0,0 0 13 0,0 0 1 0,-32 20 8 16,32-20-2-16,-13 10 14 15,13-10-11-15,-8 12-15 0,8-12-2 0,-9 14 7 16,9-14-8-16,0 0 4 0,-5 22-1 0,5-22-6 0,0 0 0 15,5 21-6-15,-5-21 6 16,10 15 0-16,-10-15-12 0,15 13 15 0,-5-5-11 16,3 0-8-16,1-2 2 15,-14-6-1-15,24 10-1 0,-10-3 2 0,-2-2 0 16,1 3-1-16,-13-8 0 0,21 9 3 16,-12-3 4-16,-9-6-2 0,12 13 14 0,-12-13 5 15,8 14 2-15,-8-14-3 0,2 13 0 0,-2-13 10 16,0 0-19-16,0 0 5 0,-16 27-10 15,6-20-2-15,10-7-11 0,-14 14-32 0,6-8-48 16,8-6-35-16,-16 9-51 16,16-9-84-16,-15 6-474 0,15-6 11 0</inkml:trace>
  <inkml:trace contextRef="#ctx0" brushRef="#br0" timeOffset="71874.16">2321 9659 2194 0,'0'0'6'0,"0"0"5"16,0 0 1 0,24 6 18-16,-24-6 8 0,13 13 6 0,-13-13 30 0,14 19 23 15,-5-7 18-15,0 0 1 0,-1 3 2 0,0 0-5 16,2 5-5-16,2-1-15 0,-4 0-4 15,2-1-7-15,-1 3-10 0,-1-2-6 0,-2 2-10 16,1 0-10-16,0-2-21 16,-3-1-46-16,2 0-64 0,-2 0-78 0,-2-3-105 15,0 0-211-15,0-1-321 0,-2-14-111 16</inkml:trace>
  <inkml:trace contextRef="#ctx0" brushRef="#br0" timeOffset="82664.23">1153 10378 776 0,'0'0'145'0,"0"0"-85"15,0 0-28-15,0 0 4 0,0 0 4 0,0 0 8 16,0 0 3-16,0 0-2 15,0 0 5-15,0 0 8 0,17 29-2 0,-17-29-1 0,0 0-3 16,22 3-4-16,-22-3 0 16,17 4 1-16,-17-4 10 0,20 2-1 0,-20-2 2 15,21 2-3-15,-21-2-11 16,23 4-4-16,-9-3-4 0,-14-1 2 0,25 4-7 16,-12-2-7-16,-13-2 6 0,27 6-8 15,-13-2 9-15,4-1-14 0,-4 1-1 0,4-1-2 16,0 0 0-16,2-1-8 0,1 0 2 0,-1 0-7 15,4-2 7-15,0 0-2 16,-1 1-6-16,0-1 5 0,1 0 4 0,3 3 2 0,2-1 5 16,-1-1 2-16,0 1 8 15,1 0 2-15,3 2 3 0,-2-2-9 0,1 0 0 16,1 2 2-16,1-2-8 16,4-2-6-16,-3 2 7 0,2-2-4 0,-2-2 4 0,2 0 3 15,-2-1-6-15,-1 0 6 0,-1-1-2 16,2 0-5-16,-4 1 1 0,1-2 2 15,-1 2 0-15,0-1-5 0,-5 1 9 0,1-4 1 0,-6 4 5 16,0-1-1-16,-1 0 5 16,0 0-13-16,-4 3-2 0,1-3-1 0,-16 4-3 15,28-4-4-15,-28 4 1 16,24-6-2-16,-24 6 3 0,19-3-7 0,-19 3-27 0,16-5-46 16,-16 5-53-1,0 0-63-15,20-1-85 0,-20 1-552 0,0 0-144 0</inkml:trace>
  <inkml:trace contextRef="#ctx0" brushRef="#br0" timeOffset="83364.03">1824 10989 2307 0,'-31'-3'-93'0,"31"3"16"0,0 0 6 0,-11-11 8 15,11 11 3-15,0 0 10 16,-14-14 16-16,14 14 21 0,-13-11 10 0,13 11 24 0,-11-11 16 16,11 11 0-16,-14-13 4 15,14 13-6-15,-14-11-10 0,14 11 2 0,-17-10 5 16,17 10-9-16,-20-8 1 16,20 8-2-16,-25-1-5 0,25 1-3 0,-27 1 5 15,10 2 1-15,17-3 8 0,-35 10 5 0,20-3 7 0,-5 2 12 16,1 4 2-1,1-2 11-15,-2 4-8 0,2 0 1 0,2 0-3 0,1 3-1 16,1 0 3-16,3 0 4 16,0 2-8-16,4 1-5 0,4-1-1 0,1-1-6 15,4 3-6-15,1 4-24 16,4 0 4-16,2-2-4 0,4 3 3 0,4-2-4 0,0 0 1 16,1 0-7-16,3-4 5 15,-2-6-7-15,1 0 5 0,1-4-3 0,-1-1-1 16,3-1-13-16,-6-3-1 0,2-6-7 0,0 2-2 0,-19-2-14 15,32-5 13-15,-18-1-11 16,-1-4-2-16,-2-1-7 0,-2 0 0 0,0-3 2 16,-2 0 2-16,-7 14-1 15,4-26 10-15,-2 15-2 0,-2 11 17 0,-4-25 1 0,4 25 2 16,-9-21-1-16,9 21 11 16,-9-15 3-16,9 15 3 0,-9-14 4 0,9 14 23 15,0 0-6-15,-11-5 18 0,11 5-3 0,0 0-2 16,0 0-8-16,0 0 0 0,0 0 2 15,0 0-3-15,0 0-7 0,44 16-3 0,-44-16-10 16,28 3-37-16,-15-3-36 16,-13 0-74-16,31 0-56 0,-31 0-131 0,26-6-410 15,-18 2-4-15</inkml:trace>
  <inkml:trace contextRef="#ctx0" brushRef="#br0" timeOffset="83825.18">1366 10881 2038 0,'0'0'-103'15,"0"0"11"-15,0 0 9 0,0 0 7 16,2-25 4-16,-2 25 5 0,0 0 11 0,0 0 2 16,14-23 4-16,-14 23 6 15,6-13 9-15,-6 13 4 0,7-12 12 0,-7 12 7 0,12-13 7 16,-12 13 5-16,11-9 3 0,-11 9 7 0,11-8 1 15,-11 8 3-15,16-7 7 16,-16 7 1-16,15-6 4 0,-15 6 12 0,19-6-1 16,-19 6 1-16,22-1-8 15,-22 1 1-15,22-3-4 0,-22 3-7 0,22-2-2 16,-22 2 9-16,21-2-2 0,-21 2 13 16,19-2 4-16,-19 2 10 0,0 0 6 0,25-2-2 15,-25 2-10-15,0 0-4 0,19-1-7 0,-19 1-7 16,0 0-4-16,20-2-22 15,-20 2-56-15,14-4-62 0,-14 4-72 0,16-7-358 0,-16 7 268 16</inkml:trace>
  <inkml:trace contextRef="#ctx0" brushRef="#br0" timeOffset="84304.04">2182 10980 1652 0,'0'0'42'0,"0"0"-11"0,0 0-5 0,0 0 7 0,0 0 6 16,0 0 10-16,0 0 14 0,0 0 12 0,0 0 32 15,0 0 7-15,0 0 9 16,-50 25-7-16,50-25-3 0,-7 18-17 0,3-8-7 16,4-10-6-16,-4 25-8 0,4-12-8 15,0-13-8-15,2 30 18 0,0-12-8 0,0-1-7 16,2 0-6-16,0 1-5 16,2-2-8-16,1 2-7 0,-1-3-16 0,0 0-31 15,3-1-30-15,-4-1-47 0,5-2-49 16,-10-11-66-16,12 14-94 0,-4-12-530 0,-8-2-157 15</inkml:trace>
  <inkml:trace contextRef="#ctx0" brushRef="#br0" timeOffset="84627.95">2335 11037 2533 0,'6'-14'17'0,"-6"14"-2"0,0 0-18 0,0 0-9 16,0 0-2-16,0 0 10 15,0 0 1-15,0 0 4 0,-24-10 2 0,24 10 9 16,0 0-1-16,0 0 17 0,0 0-1 0,0 0-5 16,-32 22 6-16,32-22-1 0,-6 11-4 15,6-11 1-15,0 0-11 0,2 22 7 0,-2-22-4 16,0 0-3-16,18 21 2 16,-10-14-5-16,2 2-10 0,1-1-5 0,0 2 5 15,-1-1 0-15,-10-9-3 0,19 15-2 0,-11-4 2 16,1-4 6-16,-9-7-5 15,11 15 9-15,-11-15 2 0,2 19 6 0,-2-19 0 0,-2 19 4 16,2-19-5-16,-11 19-4 16,5-10-5-16,6-9-24 0,-17 19-33 0,6-11-46 15,1-2-51-15,10-6-93 16,-20 8-489-16,10-5-1 0</inkml:trace>
  <inkml:trace contextRef="#ctx0" brushRef="#br0" timeOffset="84864.05">2533 10959 2359 0,'0'0'67'0,"0"0"-11"0,0 0 0 0,0 0-10 0,0 0-7 15,22 19 4-15,-22-19-8 0,6 17-7 0,-6-17 4 16,6 19-12-16,-2-6 2 15,-1 1-2-15,1-1-1 0,0 4 0 0,-2-3 4 16,-2-14-19-16,2 30-39 0,0-13-53 16,-4 1-41-16,2-18-54 0,-6 34-95 0,4-17-406 15,-5 0 71-15</inkml:trace>
  <inkml:trace contextRef="#ctx0" brushRef="#br0" timeOffset="91293.88">3270 10386 1934 0,'0'0'-38'0,"0"0"13"15,-32 18 0-15,32-18 1 0,0 0 7 0,0 0 4 0,0 0 5 16,0 0 18-16,0 0 8 16,0 0 18-16,0 0 11 0,0 0 9 0,0 0 3 15,0 0 8-15,0 0 7 0,0 0 11 16,34 6-6-16,-34-6-3 0,0 0 5 16,17 6-15-16,-17-6-4 0,0 0-4 15,19 6-5-15,-19-6-2 0,15 5-1 0,-15-5-11 16,19 4-2-16,-19-4-1 0,23 4-2 0,-23-4 0 15,26 2-3-15,-11 0 3 0,-15-2 1 16,30 0 3-16,-16 0 1 0,-14 0-3 0,34-2-3 16,-19 0-6-16,-15 2-1 15,30-2-10-15,-30 2 7 0,24 0-5 16,-24 0-1-16,24-2-3 0,-24 2-1 0,19-2-10 16,-19 2-20-16,0 0-22 0,21 0-37 0,-21 0-48 15,0 0-44-15,0 0-95 16,17-3-570-16,-17 3-164 0</inkml:trace>
  <inkml:trace contextRef="#ctx0" brushRef="#br0" timeOffset="91654.31">3376 10367 2408 0,'0'0'-110'0,"0"0"13"15,-17-6 8-15,17 6 8 16,0 0 19-16,0 0 18 0,-26 0 22 0,26 0 22 0,0 0 19 16,0 0 10-16,-23 1 8 15,23-1 8-15,0 0 1 0,0 0 0 0,0 0 5 16,0 0 1-16,0 0-2 16,-21 0-1-16,21 0-5 0,0 0 2 0,0 0-10 15,0 0-1-15,0 0 1 0,0 0-3 16,0 0 10-16,0 0 6 0,0 0 4 0,0 0 7 15,0 0-2-15,0 0 0 0,0 0-4 0,0 0-3 16,0 0-6-16,0 0-5 16,64-7-3-16,-64 7-6 0,23-2 4 0,-23 2-9 15,28 0-1-15,-14-2-8 0,-14 2-11 16,28 0-38-16,-14-2-46 0,-14 2-64 0,28 0-70 16,-28 0-144-16,23-3-399 15,-15 0-37-15</inkml:trace>
  <inkml:trace contextRef="#ctx0" brushRef="#br0" timeOffset="106783.84">4387 9690 1052 0,'0'0'221'16,"0"0"-68"-16,0 0-29 0,0 0-12 0,0 0 0 0,0 0 1 16,0 0-4-16,0 0 10 15,0 0 22-15,0 0 8 0,0 0 5 0,-34 27-2 16,34-27-1-16,-4 19-1 0,0-8-9 0,4-11-12 0,-4 24-12 15,4-10-9 1,0-14-13-16,-2 31-6 0,2-12-13 0,2-2-28 0,0 2-3 16,0-2-6-16,0 4-5 15,2 2-1-15,0-4-1 0,4 4-7 16,0 0-2-16,-2-2-11 0,2-2-29 0,-1-4-43 16,3 0-59-16,1-1-71 0,0-5-75 0,-1 1-171 15,0-4-467-15,0-1-287 0</inkml:trace>
  <inkml:trace contextRef="#ctx0" brushRef="#br0" timeOffset="107064.06">4709 9829 2664 0,'5'-11'-68'0,"-5"11"35"16,8-15 5-16,-8 15 5 0,9-10 38 0,-9 10 42 0,0 0 47 15,0 0 25-15,0 0 10 16,0 0 15-16,32 25 0 0,-24-14-2 0,-2 2-6 16,2 3-8-16,1 0-8 15,0 4-10-15,-3-1-10 0,2 0-32 0,3 2-6 16,-3 0-9-16,1 0-7 0,-2 0-4 16,-1-4-6-16,2 0-7 0,-4-2-7 0,4 1-25 15,-1-3-48-15,-7-13-54 0,9 23-76 0,-5-15-97 16,-4-8-163-16,4 8-174 0,-4-8-277 15,0 0-252-15</inkml:trace>
  <inkml:trace contextRef="#ctx0" brushRef="#br0" timeOffset="107253.93">4973 10007 2944 0,'0'0'120'0,"0"0"-13"0,12-10-14 16,-12 10-13-16,0 0-8 0,14-6-9 0,-14 6-8 15,19-4 0-15,-19 4-9 0,22-2-2 16,-22 2-11-16,32-2-10 0,-16 1-32 0,1-1-41 16,-17 2-42-16,36-2-57 15,-16 0-41-15,-4-2-58 0,-16 4-119 0,26-5-445 16,-18 0-128-16</inkml:trace>
  <inkml:trace contextRef="#ctx0" brushRef="#br0" timeOffset="107454.06">5099 9894 2556 0,'0'0'59'16,"0"0"-3"-16,0 0-7 0,0 0 6 0,0 0 28 0,0 0 8 15,0 0 7-15,0 0-3 16,0 0-7-16,0 0-11 0,0 0-9 0,25 43-7 0,-18-29-1 16,-1-1-14-16,0 3-20 15,2-1-2-15,-3 0-1 0,2 1-16 0,-1-3-36 16,-2 0-44-16,2 0-60 0,-6-13-49 0,11 20-67 15,-11-20-172-15,11 9-364 0,-7-7-87 16</inkml:trace>
  <inkml:trace contextRef="#ctx0" brushRef="#br0" timeOffset="107884.01">5581 9799 2236 0,'2'-9'-63'0,"-2"9"32"0,2-18-2 16,-2 18 11-16,0 0 23 0,2-21 2 0,-2 21 20 15,0 0 7-15,0 0 17 16,0 0 12-16,0 0 21 0,0 0 4 0,0 0 20 0,0 0 21 16,0 0 10-16,-37 28 6 15,32-14-2-15,5-14-10 0,-8 29-9 0,6-14-9 16,2-15-10-16,0 27-15 0,2-10-7 15,4-2-8-15,-2-2-6 0,3 0-7 16,2-2-22-16,1-1-31 0,0-2-22 0,-10-8-26 16,22 10-17-16,-22-10-4 0,21 1 5 15,-21-1 7-15,21-7 6 0,-21 7 9 16,19-13 17-16,-9 3 29 0,0 0 28 0,-10 10 28 16,14-19 24-16,-4 12 14 0,-10 7 3 15,13-14-1-15,-13 14 3 0,15-9 5 0,-15 9 0 0,0 0 8 16,25 1 22-16,-25-1-18 15,18 8-12-15,-18-8-13 0,20 18-15 0,-9-11-9 16,0 5-12-16,-1 1-23 16,1-2-43-16,-3 1-43 0,1 0-64 0,0 1-81 0,-3-2-73 15,-2-3-123-15,0 0-214 16,-4-8-15-16,4 11-302 0,-4-11-315 0</inkml:trace>
  <inkml:trace contextRef="#ctx0" brushRef="#br0" timeOffset="108034.12">5952 9997 3048 0,'0'0'172'0,"0"0"-10"16,17-2-19-16,-17 2-15 0,0 0-14 0,0 0-12 16,24 9-12-16,-24-9-12 15,14 10-5-15,-14-10-15 0,12 13-24 0,-5-7-41 16,-7-6-48-16,13 16-70 16,-5-7-67-16,-4-2-82 0,-4-7-160 0,7 13-506 0,-7-13-357 15</inkml:trace>
  <inkml:trace contextRef="#ctx0" brushRef="#br0" timeOffset="108644.3">6454 9524 2720 0,'0'0'-124'16,"0"0"34"-16,0 0 51 0,0 0 33 15,0 0 39-15,0 0 17 0,0 0 20 0,0 0 11 16,0 0 9-16,0 0 9 0,0 0 3 0,0 0-9 15,-45 27-4-15,45-27-7 16,-14 11-10-16,5-5-4 0,9-6-7 0,-11 15-5 16,11-15-5-16,-6 14-4 0,6-14-4 15,0 0-6-15,12 25-5 0,0-16-11 0,2 1-18 16,1-1-13-16,6 0-9 16,-2 3 0-16,5-1 3 0,-4 1 0 0,2 0 4 15,-1-1 2-15,-2 1 3 0,-2-1 10 0,-3 0 14 0,0-1 28 16,-6 1 24-16,-2 0 23 15,-6-11 4-15,2 20-3 0,-2-20-5 0,-10 20-5 0,0-10-9 16,-2-3-4 0,0 1-11-16,-3 0-6 0,0-3-9 15,15-5-21-15,-27 6-35 0,11-6-45 0,16 0-63 16,0 0-76-16,-33-8-87 0,33 8-184 0,-13-7-164 16,11 1-219-16,2 6-197 0</inkml:trace>
  <inkml:trace contextRef="#ctx0" brushRef="#br0" timeOffset="108884.11">6680 9719 2479 0,'28'-2'-68'0,"-28"2"25"15,0 0 16-15,18 0 22 0,-18 0 31 0,20 0 32 0,-20 0 19 16,27 0 16-16,-7-2-6 15,-20 2-8-15,38 0-5 0,-18-2-9 0,0 0-5 16,3 0-6-16,-1 0-6 16,-2 1-12-16,-1-2-14 0,0 0-27 0,-19 3-37 0,28-6-36 15,-17 4-34-15,-11 2-42 16,0 0-41-16,10-11-92 0,-10 11-417 0,0 0 44 16</inkml:trace>
  <inkml:trace contextRef="#ctx0" brushRef="#br0" timeOffset="109054.16">6918 9631 2106 0,'0'0'12'0,"-22"-4"28"15,22 4 31-15,0 0 24 16,0 0 31-16,0 0 33 0,-6 21 20 0,6-21 1 16,0 0-1-16,10 30-13 0,-6-16-17 15,2 0-19-15,2 1-13 0,-2 1-12 0,-2 2-14 16,2-2-10-16,-2 3-5 16,0-2-16-16,1-1-37 0,-1 0-46 0,-2-1-48 15,-2-15-66-15,2 24-61 0,-2-12-76 0,0-12-164 0,0 17-473 16,0-17-304-16</inkml:trace>
  <inkml:trace contextRef="#ctx0" brushRef="#br0" timeOffset="109273.83">7340 9861 2733 0,'0'0'80'0,"20"-5"36"16,-20 5-18-16,0 0-20 0,0 0-37 15,17-6-32-15,-17 6-27 0,0 0-30 0,14-5-45 16,-14 5-58-16,9-5-73 16,-9 5-168-16,0 0-307 0,11-3 47 0</inkml:trace>
  <inkml:trace contextRef="#ctx0" brushRef="#br0" timeOffset="109384.26">7510 9829 2151 0,'22'0'71'0,"-22"0"-2"0,0 0-52 0,26-3-64 15,-26 3-36-15,22-4-29 16,-12 0-32-16,-10 4-89 0,25-8-308 0,-13 5 271 16</inkml:trace>
  <inkml:trace contextRef="#ctx0" brushRef="#br0" timeOffset="109494.09">7831 9797 1695 0,'0'0'38'0,"16"2"-16"15,-16-2-67-15,14 0-48 0,-14 0-64 0,0 0-315 0,21-6 362 16</inkml:trace>
  <inkml:trace contextRef="#ctx0" brushRef="#br0" timeOffset="109624.16">8029 9793 1550 0,'0'0'183'0,"0"0"29"0,18 4-15 16,-18-4-21-16,0 0-24 0,18 4-13 16,-18-4-24-16,0 0-54 0,0 0-97 15,16 3-95-15,-16-3-165 0,0 0-429 16,0 0 6-16</inkml:trace>
  <inkml:trace contextRef="#ctx0" brushRef="#br0" timeOffset="110204.01">9112 9659 2136 0,'9'-9'-18'0,"-1"0"31"0,-8 9-2 15,9-18 5-15,-9 18 17 16,4-16 24-16,-4 16 30 0,0-16 16 0,0 16 10 0,0 0 3 16,-10-20 0-16,10 20-3 15,-15-10 3-15,15 10-4 0,-20-4 3 0,20 4-3 16,-22 1-4-16,22-1-3 15,-28 14 2-15,13-4-12 0,2 1-6 0,-2 5-4 16,3-2-7-16,1 4-9 0,4-1-7 0,-1-1-6 16,4 0-4-16,0 1-7 0,4 0-3 15,0-17-5-15,4 33-1 0,0-18-4 0,4-2-7 16,1 1-1-16,4-4-10 16,0-1-13-16,1-4-9 0,1 1-7 0,2-2-3 15,-17-4-4-15,28 0-1 0,-28 0 2 0,27-7 3 0,-14-1-1 16,0-1 1-16,-3-3 1 15,-2 0 5-15,-1-1 6 0,2 2 14 0,-9 11 25 16,8-24 17-16,-4 16 15 16,-4 8 3-16,8-14-2 0,-8 14 7 0,0 0 8 0,0 0 9 15,0 0 24-15,0 0-10 16,0 0-20-16,0 0 1 0,0 0-8 0,26 27-11 0,-20-14-10 16,3-1-6-1,-3 3-12-15,2-2-25 0,1 2-30 0,0-2-36 0,-1-1-51 16,0-1-58-16,1 1-75 0,0-3-64 0,-1-3-126 0,-8-6-177 15,10 8-2 1,-10-8-311-16,11 0-314 0</inkml:trace>
  <inkml:trace contextRef="#ctx0" brushRef="#br0" timeOffset="110604.17">9396 9833 2914 0,'0'0'78'0,"17"-2"1"0,-17 2-10 0,0 0-4 15,0 0-7-15,25 9-10 0,-25-9-3 0,11 10-3 16,-11-10-2-16,8 14-4 0,-8-14-9 15,8 14 5-15,-8-14-2 0,10 14-1 16,-10-14-10-16,6 11-3 0,-6-11-4 16,0 0-15-16,0 0-11 0,6 14-15 0,-6-14 0 15,0 0 3-15,0 0 3 16,0 0 0-16,0 0 6 0,0 0-2 0,0 0 3 0,0 0 4 16,0 0 10-16,10-36 7 15,-10 36 8-15,0 0 9 0,0 0 3 0,16-7-1 16,-16 7-2-16,0 0-2 0,0 0-3 15,0 0 1-15,25 12-5 0,-25-12 1 16,0 0-1-16,16 11 0 0,-16-11-1 0,12 6-1 0,-12-6-9 16,0 0-15-16,16 3-5 15,-16-3-3-15,0 0 5 0,0 0 2 0,28-9 7 0,-28 9 20 16,12-7 20 0,-12 7 31-16,15-8 28 0,-15 8 22 0,0 0 18 0,22-5 32 15,-22 5-4-15,0 0-4 0,20 4-48 0,-20-4-15 16,16 5-7-16,-16-5-17 15,14 10-29-15,-8-5-47 0,-6-5-58 0,0 0-83 0,20 12-79 16,-14-8-76-16,-6-4-173 16,13 2-123-16,-13-2-331 0,0 0-342 0</inkml:trace>
  <inkml:trace contextRef="#ctx0" brushRef="#br0" timeOffset="110933.82">10097 9607 2836 0,'0'0'-43'16,"0"0"15"-16,12-8 11 15,-12 8 17-15,0 0 24 0,0 0 17 0,0 0 27 16,0 0 14-16,0 0 14 0,0 0 9 16,0 0-1-16,0 0-8 0,-50 20-6 0,50-20-7 15,-13 10-9-15,13-10-6 0,-11 10-6 0,11-10-7 0,0 0-5 16,-2 16-4-16,2-16-7 15,0 0-4-15,26 26-3 0,-14-17-1 0,0 1-7 16,6 1 3-16,-1 2-7 16,0-1-1-16,0 1-4 0,-1 0-2 0,-2-1 2 0,-2-3 0 15,-2 3 10 1,-1 0 16-16,0-1 6 0,-9-11-3 0,4 17 4 0,-4-17-13 16,0 0-20-16,-15 21-36 15,2-16-49-15,13-5-53 0,-30 4-64 0,12-4-50 16,-4-1-87-16,22 1-134 0,-35-12-455 15,15 6-308-15</inkml:trace>
  <inkml:trace contextRef="#ctx0" brushRef="#br0" timeOffset="111443.94">10295 9197 2875 0,'0'0'0'0,"0"0"3"0,9-12-6 15,-9 12 3-15,0 0 20 0,0 0 29 0,0 0 28 16,0 0 20-16,0 0-2 16,5 37-7-16,-5-37-9 0,0 26-4 0,0-11-4 0,0-15-3 15,2 33-8 1,0-19-2-16,-2-14-9 0,2 26-6 0,0-13-1 0,-2-13-3 16,2 19-4-16,-2-19-4 15,6 14-7-15,-6-14 0 0,0 0-7 0,0 0-6 16,0 0 0-16,0 0-3 0,0 0 0 0,0 0-3 0,23-35-1 15,-23 35 4-15,7-18 1 16,-7 18 2-16,4-12-3 0,-4 12-5 0,0 0 3 16,0 0-1-16,9-11-3 15,-9 11 10-15,0 0-4 0,0 0 0 0,0 0-2 0,0 0-3 16,0 0 6-16,22 22-3 16,-22-22-4-16,0 0 4 0,12 11-1 0,-12-11 0 15,0 0-2-15,0 0-6 0,0 0 0 0,0 0 3 16,0 0-1-16,29-17 1 0,-29 17 11 15,9-13 14-15,-9 13 22 0,8-13 18 0,-8 13 18 16,9-10 10-16,-9 10 7 16,0 0 6-16,14-8 39 0,-14 8-4 0,0 0-16 15,0 0-14-15,28 12-14 0,-28-12-10 16,16 19-9-16,-7-10-10 0,0 5-8 0,1-3-16 16,-1 3-20-16,1 0-29 15,-1-3-42-15,0-2-52 0,-1 3-67 0,2-5-85 16,-10-7-119-16,13 9-198 0,-6-6-55 15,-7-3 26-15,0 0-303 0,0 0-287 0</inkml:trace>
  <inkml:trace contextRef="#ctx0" brushRef="#br0" timeOffset="111654.09">10806 9349 2704 0,'21'-2'-27'0,"-21"2"24"0,19 2 0 0,-19-2 18 16,23 8 34-16,-12-1 28 0,0 3 25 15,1 1 11-15,0 4 4 0,2 3 4 0,-2 3-7 16,1 1-5-16,2 5-10 16,-2 4-10-16,-3-3-8 0,0 3-10 0,2 0-5 0,-6-5-10 15,-2 3-18-15,-2-3-29 16,0 1-52-16,-2-4-63 0,-2-2-89 0,-4 1-125 16,0-2-242-16,-4-4-287 15,0-2-195-15</inkml:trace>
  <inkml:trace contextRef="#ctx0" brushRef="#br0" timeOffset="112464.02">11539 9382 2412 0,'-12'-18'-94'0,"12"18"30"0,0 0 21 0,0 0 19 16,0 0 40-16,0 0 20 16,0 0 9-16,0 0 13 0,0 0 17 0,0 0 8 0,0 0 10 15,0 0 5-15,-29 31 1 16,29-31 6-16,-9 19-8 0,7-7 0 0,2-12 1 15,-6 28-1-15,3-13 2 0,0 2-4 0,3 0-7 0,-2 1-6 16,-1 1-3-16,3-19-2 16,0 36-4-16,0-15-4 0,3-2 3 0,-1 0 0 15,2 0 2-15,0 0-3 16,4 2-1-16,-1 0 0 0,2-1-2 0,0-2-4 16,2 1 0-16,1 0-10 0,0-1-3 15,3-1-7-15,0-3-4 0,-2 0-1 0,1-1-11 16,0 1-17-16,0-5-34 0,-2-2-51 15,0 3-82-15,1-2-89 0,-13-8-140 16,18 11-206-16,-11-5-4 0,-7-6-253 0,13 5-195 16</inkml:trace>
  <inkml:trace contextRef="#ctx0" brushRef="#br0" timeOffset="113394.13">12008 9426 2506 0,'0'0'-39'0,"0"0"24"0,0 0 18 0,0 0 30 15,0 0 29-15,0 0 34 0,0 0 20 0,0 0 20 16,0 0 14-16,2 47 4 0,-2-47-5 15,2 30-9-15,-2-12-4 0,2-1-5 0,0 2-17 16,1-2-10-16,1 2-11 16,1-2-13-16,-3 0 0 0,3-2-16 0,-2 1-10 0,-1-1-28 15,-2-15-51-15,6 21-57 16,-2-12-92-16,-4-9-74 0,6 14-141 0,0-9-194 16,-6-5-293-16,0 0-242 15</inkml:trace>
  <inkml:trace contextRef="#ctx0" brushRef="#br0" timeOffset="113593.92">12165 9682 2544 0,'16'-8'-113'0,"-16"8"7"0,0 0 14 0,0 0 31 16,13-9 26-16,-13 9 37 16,0 0 26-16,0 0 0 0,13-6 6 0,-13 6-1 0,0 0 1 15,21-1 26-15,-21 1-13 0,20 0 8 16,-20 0-8-16,22 0-2 0,-22 0-9 15,27 0-7-15,-27 0-38 0,27 1-44 0,-27-1-54 16,23 0-74-16,-23 0-160 16,19-4-270-16,-13 3 176 0</inkml:trace>
  <inkml:trace contextRef="#ctx0" brushRef="#br0" timeOffset="113814.11">12236 9587 1991 0,'0'0'96'15,"0"0"-8"-15,0 0-15 16,0 0 0-16,0 0 23 0,0 0 28 0,0 0 18 16,0 0 7-16,12 36-5 15,-12-36-10-15,7 18-17 0,-7-18-7 0,4 23-9 0,-3-13-13 16,-1-10-4-16,2 23-10 16,0-9-10-16,-2-14-6 0,4 24-7 0,-2-12-8 15,-2-12-5-15,5 21-33 0,-5-21-54 0,2 19-65 16,3-7-74-16,-5-12-84 0,0 0-182 15,0 17-421-15,0-17-238 0</inkml:trace>
  <inkml:trace contextRef="#ctx0" brushRef="#br0" timeOffset="119813.69">12733 9681 2496 0,'5'-17'-123'0,"-5"17"29"0,0 0 27 0,0 0 24 15,0 0 22-15,-2-22 31 16,2 22 19-16,0 0 32 0,0 0 22 0,0 0 6 16,-14-15 6-16,14 15 10 15,0 0-5-15,0 0 0 0,-20-1-1 0,20 1 9 0,0 0-9 16,0 0-5-16,-34 11-9 0,34-11-6 0,-18 11-5 15,9-4-7-15,-2 3-5 16,11-10-1-16,-15 21-11 0,5-10-3 0,2 1-6 0,1 1-2 16,7-13-5-16,-10 21-1 15,8-9-9-15,2-12-2 0,-7 21-1 0,7-21-5 0,0 19-8 16,0-19-8 0,0 0-3-16,7 23-5 0,-7-23 2 0,8 8-1 0,-8-8 2 15,0 0-5-15,23 1 4 16,-23-1 1-16,0 0 2 0,0 0-2 0,35-17 1 15,-27 10 4-15,1-3 2 0,-2-4-2 0,0 2 0 16,0-4 2-16,-1-3 1 0,1-4-1 16,-3-1 6-16,-1-6 4 0,0 2 3 0,-1-2 3 15,-2-3 3-15,2-3 6 16,0 4 2-16,-2 1 13 0,2 3 2 0,-2 1 10 0,2 0 3 16,-2 7 3-16,0-1-2 15,3 1-2-15,-3 4-2 0,0 16-6 0,0-28-5 16,0 28-6-16,2-18-5 0,-2 18 10 0,0 0 7 15,0 0-3-15,0 0-6 0,0 0 23 16,0 0-8-16,0 0 3 0,6 53 3 0,-1-30-6 16,-3 4-2-16,3 1-7 15,-2 0-1-15,3 3-6 0,-2-3-3 0,3 7 0 16,-1-8-9-16,0 1-8 0,2 1-17 16,-1-3-39-16,-1-1-40 0,2-2-57 0,-2 0-61 15,-1-2-67-15,-1-7-69 0,3 2-145 0,-5-3-135 16,3 0-3-16,-3-2-210 15,-2-11-154-15</inkml:trace>
  <inkml:trace contextRef="#ctx0" brushRef="#br0" timeOffset="120033.9">12910 9793 2376 0,'12'-10'-83'0,"-12"10"30"0,0 0 19 0,9-11 23 0,-9 11 24 16,0 0 16-16,0 0 45 0,0 0 38 0,0 0 19 15,0 0 13-15,0 0 6 16,0 0 2-16,17 27-5 0,-17-27-15 0,4 20-17 16,-4-20-12-16,2 21-11 15,2-9-8-15,-4-12-12 0,3 22-5 0,-1-10-24 0,-2-12-38 16,8 20-40-16,-8-20-61 16,7 15-55-16,-7-15-60 0,7 8-101 0,-7-8-612 15,11 4-329-15</inkml:trace>
  <inkml:trace contextRef="#ctx0" brushRef="#br0" timeOffset="120393.86">13208 9510 2833 0,'0'0'-24'16,"0"0"29"-16,0 0 8 0,2-17 9 0,-2 17-3 0,0 0 12 15,0 0 26-15,0 0 17 16,-28-1 20-16,28 1 12 0,0 0 3 0,-31 8-17 16,31-8-1-16,-15 10-11 0,15-10-9 15,-19 12-8-15,19-12-8 0,-12 13-2 0,12-13-7 16,-4 14-6-16,4-14-4 16,0 0-8-16,10 27-9 0,-1-18-7 15,-1 3-3-15,6 0-2 0,-3-2 0 0,5 2 1 0,-3-1-2 16,-2 2-3-16,1-1 7 15,-1-1-2-15,-4 1 3 0,0-1 12 0,-7-11 7 0,7 21 3 16,-7-21 3-16,-7 21-7 16,7-21 1-16,-16 18-6 0,5-8-1 0,-3-3-11 15,3-2-33-15,11-5-44 16,-27 8-63-16,16-4-66 0,11-4-70 0,-25 0-140 0,17 0-572 16,8 0-428-16</inkml:trace>
  <inkml:trace contextRef="#ctx0" brushRef="#br0" timeOffset="120554.03">13409 9697 3140 0,'20'-1'58'0,"-20"1"9"0,30 0-11 0,-30 0 1 16,25-2-9-16,-12 0 0 0,-13 2-10 16,25-4-4-16,-25 4-2 0,24-6-26 0,-24 6-37 15,21-5-48-15,-21 5-50 0,20-4-58 16,-12-2-105-16,0 3-583 0,-8 3-238 0</inkml:trace>
  <inkml:trace contextRef="#ctx0" brushRef="#br0" timeOffset="120723.91">13501 9593 2959 0,'-31'7'130'0,"31"-7"-13"16,0 0-14-16,-5 18-9 15,5-18-8-15,-2 19-3 0,2-19 0 0,2 22-9 16,-2-22-7-16,2 26-9 0,-2-26-5 0,3 26-8 15,2-13-15-15,-1 0-34 0,-4-13-59 16,5 24-66-16,1-13-74 0,-6-11-122 0,5 18-651 16,-3-11-428-16</inkml:trace>
  <inkml:trace contextRef="#ctx0" brushRef="#br0" timeOffset="120884.18">13683 9749 3098 0,'0'0'107'0,"18"-4"12"0,-18 4-20 16,14-3-17-16,-14 3-25 16,0 0-14-16,20-6-15 0,-20 6-20 15,0 0-35-15,19-7-55 0,-19 7-72 0,10-3-80 16,-10 3-175-16,9-4-431 16,-9 4-177-16</inkml:trace>
  <inkml:trace contextRef="#ctx0" brushRef="#br0" timeOffset="120993.93">13930 9711 2753 0,'0'0'61'0,"0"0"-37"0,23 0-66 16,-23 0-44-16,0 0-38 15,25-4-28-15,-19 3-39 0,-6 1-98 0,15-9-331 0,-7 6 164 16</inkml:trace>
  <inkml:trace contextRef="#ctx0" brushRef="#br0" timeOffset="121124.06">14148 9677 1969 0,'23'4'156'0,"-23"-4"1"0,18 4-16 0,-18-4-22 16,0 0-18-16,20 1-23 16,-20-1-21-16,0 0-38 0,20 0-48 0,-20 0-56 0,13-1-54 15,-13 1-84 1,0 0-153-16,12-8-242 0,-12 8 169 0</inkml:trace>
  <inkml:trace contextRef="#ctx0" brushRef="#br0" timeOffset="121194.25">14306 9673 1815 0,'0'0'-34'0,"17"4"-25"0,-17-4-100 0,0 0-204 15,17-3-30-15,-17 3 125 0</inkml:trace>
  <inkml:trace contextRef="#ctx0" brushRef="#br0" timeOffset="121984.23">15178 9465 1149 0,'0'0'44'0,"12"-10"12"0,-12 10 8 16,0 0 5-16,12-7 11 15,-12 7 13-15,0 0 19 0,0 0 17 0,0 0 10 0,0 0 11 16,0 0 2-16,0 0-4 16,0 0-3-16,0 0-4 0,-32-15 0 0,32 15-15 0,0 0-7 15,0 0-3-15,-38 12-5 0,38-12 4 16,-24 10 3-16,12 0 0 0,-1-2-6 15,2 4-10-15,-3-1-8 0,5 0-12 0,0 3-8 16,0 0-5-16,4 0-8 16,1 1-8-16,4-15-3 0,-2 33-6 0,2-18-4 15,2 2-6-15,2-1-3 0,1-2-4 16,4 0 5-16,0-1-10 0,-2-2 1 0,4 1-4 16,1-2-2-16,-2-1-1 15,2-2-3-15,0 0-1 0,-12-7 0 0,18 5-1 16,-18-5-2-16,20 2-2 0,-20-2 0 0,0 0 3 0,22-12-5 15,-13 1-2-15,-9 11 0 16,13-26-1-16,-6 4 1 0,-3-2-1 16,0-3-1-16,-1-1 0 0,0-6 1 15,-1 5-2-15,0-6 0 0,-2 5-3 0,0 0 6 16,0-3 0-16,0 3 1 0,2 1 5 16,-2 1 3-16,0-1 2 0,0 4 7 0,0 3 1 15,-2 3 30-15,2-1-6 0,0 1 6 0,0 19-7 16,0-29 0-16,0 29-7 0,0-22-5 15,0 22-6-15,2-19-3 0,-2 19 3 0,0 0 13 16,0 0 1-16,0 0 3 16,0 0-20-16,0 0-2 0,0 0 3 0,0 0 1 0,0 0 3 15,0 0-9-15,-2 59 4 16,4-42-4-16,0 2-3 0,0 2-1 0,3 4-1 16,-1-2-3-16,1 2 9 0,1-2-8 15,-3 3-3-15,4 1-2 0,-2-2-3 0,3-1-10 16,-2 3-12-16,0-4-27 0,1 2-17 0,2-5-21 15,-3 3-32-15,-2-4-34 16,2-2-42-16,0 1-45 0,-1-2-54 0,-1-2-98 0,1-2-183 16,-3-3-45-16,0 1-265 15,-2-10-251-15</inkml:trace>
  <inkml:trace contextRef="#ctx0" brushRef="#br0" timeOffset="123794.03">15535 9664 2590 0,'0'0'-72'15,"0"0"23"-15,0 0 12 0,-18 43 19 0,18-43 21 0,-2 17 27 16,2-17 29-16,-5 23 12 0,4-12 4 0,1-11 9 15,-5 33-6-15,2-17-1 16,3 3-3-16,-2-3-2 0,4 3-6 0,-2 1-3 0,0-1-5 16,0 0-11-16,0-2-1 15,0 2-7-15,3-3-3 0,-3-16-2 16,0 30-9-16,3-19-22 0,-3-11-31 0,0 19-35 16,0-19-50-16,3 15-37 0,-3-15-34 15,3 8-24-15,-3-8-39 0,0 0-517 16,0 0-55-16</inkml:trace>
  <inkml:trace contextRef="#ctx0" brushRef="#br0" timeOffset="124024.32">15523 9915 2158 0,'0'-25'-59'0,"0"2"51"0,0 4 45 16,0 4 27-16,0 15 17 0,2-29 14 0,0 18 18 15,-2-3 12-15,2 6 4 16,-2 8-8-16,4-20-6 0,-1 11-14 16,-3 9-13-16,8-16-9 0,-1 9-5 0,-7 7-8 15,12-10-3-15,-12 10-1 0,12-3 8 0,-12 3 8 16,18 3 10-16,-18-3 7 0,13 10 5 0,-7-5-1 15,-6-5 0-15,6 18-7 16,-6-18-6-16,2 19-7 0,-2-19-8 0,-4 21-5 0,4-21-12 16,-14 21-2-16,5-12-16 15,0 1-25-15,-1-3-31 0,10-7-42 0,-21 11-46 16,8-6-60-16,13-5-46 0,-17 5-50 16,17-5-91-16,-14-2-137 0,14 2-417 0,0 0-301 15</inkml:trace>
  <inkml:trace contextRef="#ctx0" brushRef="#br0" timeOffset="124474.06">15940 9371 2571 0,'9'-22'-172'0,"-9"22"16"15,6-13 8-15,-6 13 15 0,2-14 29 0,-2 14 25 16,0 0 33-16,0 0 36 0,0 0 14 16,-12-25 17-16,12 25 23 0,-14-5 22 0,14 5 19 15,0 0 30-15,-22-6 24 0,22 6 12 0,-18-2 13 0,18 2-5 16,0 0-13-1,0 0-19-15,-25 2-9 0,25-2-9 0,0 0-15 0,0 0-6 16,0 0-13-16,0 0-8 16,0 0-8-16,0 0-8 0,0 0-10 0,45 36-3 15,-29-23-9-15,2 1-4 0,-2 1-4 16,1 3 2-16,0-1-4 0,-2 2 0 0,-3 2 0 16,0 1 1-16,-4-2 11 15,-2-1 7-15,-4 0 2 0,-2-2 10 0,0-17-3 0,-6 32-2 16,0-18-4-16,-4 1-4 0,0-3-9 15,-2-3-19-15,-1 0-47 16,0-3-52-16,13-6-67 0,-21 9-54 0,21-9-62 0,-24-1-136 16,24 1-513-16,-18-10-325 15</inkml:trace>
  <inkml:trace contextRef="#ctx0" brushRef="#br0" timeOffset="125224.23">16129 8999 2806 0,'0'-20'-37'0,"0"20"10"0,0 0 0 0,0 0 14 16,0 0 16-16,0 0 35 0,0 0 20 0,0 0 13 0,0 0-2 15,0 0-4 1,0 0-6-16,0 0-5 0,-18 52-9 0,18-52 2 0,-4 23-9 16,4-23 0-16,-2 23-3 15,2-23-4-15,-2 20-5 0,2-20 1 0,0 18-5 16,0-18-3-16,0 0 4 16,-2 20-6-16,2-20-1 0,0 0-4 0,0 0-8 0,0 0-7 15,0 0-10-15,0 0-6 0,0 0-3 0,0 0-1 16,0 0 6-16,19-47-1 15,-14 33 8-15,-5 14 15 0,8-28 11 0,-4 17 9 0,-4 11 3 16,4-23 0-16,-2 11 1 16,-2 12-3-16,4-21-2 0,-4 21-5 0,7-19 0 15,-7 19 0-15,4-15 3 0,-4 15 3 16,4-16-1-16,-4 16-5 0,7-11-1 0,-7 11-1 16,0 0-6-16,4-15 2 15,-4 15-2-15,0 0-2 0,0 0 4 0,0 0-4 16,0 0-2-16,4-15 2 0,-4 15-2 0,0 0 1 15,0 0-4-15,0 0 1 16,0 0-1-16,0 0-3 0,0 0 3 0,9-11-3 0,-9 11 1 16,0 0 2-16,0 0-1 15,0 0-1-15,0 0-1 0,0 0 3 0,0 0-4 16,0 0 3-16,0 0-3 0,0 0 2 16,0 0-2-16,0 0 4 0,0 0 0 0,0 0-7 15,0 0-1-15,0 0 3 0,0 0-4 0,0 0 1 16,0 0 2-16,0 0-3 0,0 0 1 15,0 0 0-15,0 0 2 0,0 0-2 0,0 0 2 16,0 0 0-16,0 0-3 16,25 0 3-16,-25 0-2 0,0 0 3 0,25 0-1 15,-25 0-1-15,0 0 3 16,28 4-7-16,-28-4 6 0,17 3 12 0,-17-3 21 0,15 7 18 16,-15-7 0-16,8 16-2 15,-8-16 3-15,2 19-3 0,-2-19-2 0,-6 21-4 16,6-21-2-16,-17 21-7 0,4-10-10 0,-3 0-33 15,-4-2-40-15,-1-2-58 0,0 2-65 16,0-1-57-16,-1-4-93 0,2 0-177 0,0 0-387 16,1-3-263-16</inkml:trace>
  <inkml:trace contextRef="#ctx0" brushRef="#br0" timeOffset="125729.13">16531 9267 2632 0,'0'0'-64'16,"0"0"34"-16,-4-15 24 0,4 15 15 15,0 0 22-15,0 0 21 0,-2-19 26 0,2 19 4 16,0 0 6-16,0 0-5 0,0 0 0 16,0 0 19-16,0 0 16 0,0 0 12 0,0 0 4 15,0 0 1-15,0 0-6 16,0 0-1-16,20 49-6 0,-16-30-2 0,1 6-11 16,-1 4-8-16,-1-1-10 15,1 1-9-15,-2 1-9 0,0-1-11 0,-2 3-5 0,-2 0 12 16,-2-2-14-16,-1 4-39 0,-4 0-40 0,-1-3-59 15,-4-1-83-15,-2-2-84 16,-3 1-141-16,-4-2-213 0,-6 2-3 0,-5 1-236 16,-3-6-182-16</inkml:trace>
  <inkml:trace contextRef="#ctx0" brushRef="#br0" timeOffset="128204.18">4519 10613 2387 0,'0'0'-83'0,"19"-3"33"15,-19 3 25-15,21-3 16 16,-21 3 20-16,26-3 34 0,-12 2 7 0,-14 1 11 0,30-4-1 16,-13 2-3-16,1 2-6 15,-18 0 2-15,37-3-11 0,-18-1 0 0,-2 4 1 16,2-4 11-16,0 4 14 0,-19 0-3 16,36-4 7-16,-19 2 4 0,-3 0 0 15,-14 2-4-15,36-2-7 0,-18 1-9 0,1-2-3 16,2 3-6-16,0-1-6 0,3 1-3 15,1-3-5-15,2 3-5 0,5 0 0 0,2-1-5 16,0 1-1-16,2 0-4 0,2 0-2 16,4 0 0-16,3 0 1 0,-1 0-5 0,1-2-4 15,1 2 1-15,1 0-2 16,-1-3 1-16,1 3-2 0,1 0-2 0,-1-1-1 16,-1 1 6-16,1 0-8 15,-1 0 3-15,3-2-1 0,-5 2-1 0,6 0-2 0,-3-1 5 16,-1 1-4-16,1-3 2 0,-3 3 4 0,0 0 2 15,3-2 2-15,-3 0-1 16,-1 2 0-16,1 0 2 0,1-2-4 0,-3 0 2 16,3 2 0-16,-3-1 3 0,0 1-1 15,-3-2 3-15,2 2-4 0,1 0-2 0,3-2 4 16,-3 2-3-16,2-2-4 16,-1 2 1-16,1 0-1 0,1 0 0 0,-1 0 1 15,3-1-1-15,0 1-2 0,0 0 3 0,-3 0-6 0,1 0 4 16,-1 0-2-16,1-3-2 15,1 6 1-15,-4-3 0 0,-6 0-1 0,2 0 3 16,0 0-3-16,-2 0 3 16,2 0 1-16,-1 0-6 0,1 1 5 0,-3-1 1 0,3 0-2 15,5 0-2-15,-5-1 2 16,4 1-1-16,1 0-1 0,1 0 2 0,-2 0-1 16,-3 0 0-16,5 0-19 15,3 0 3-15,-3 0 4 0,1 0 1 0,-1 1 7 16,2-1-3-16,-1 2-1 0,1-2 1 0,1 0 0 0,2 2 1 15,-5-2 0-15,2 2 1 16,1-1-2-16,0-1 3 0,-1 2-3 0,1-2 4 16,2 2-1-16,-4-2 0 15,1 0 1-15,1 0 0 0,-1 0-1 0,1 0 0 0,-3 0 0 16,1 0 2-16,-1 0-4 16,-2 0 2-16,3 0-1 0,-3 0 2 0,1 0-1 0,-1 2 0 15,2-2-2-15,1 0 4 0,-1 0 1 0,1 0-3 16,1 0 2-16,-1 0-1 15,1 2-2-15,1-2 2 0,-3 3-1 0,3-3 2 16,-3 0-1-16,-2 1-1 0,3-1 2 16,-3 2-2-16,1-2 1 0,1 1 5 0,-2-1-6 15,3 3 1-15,1-3 1 16,-1 2-4-16,1-2 4 0,-1 1 0 0,-1-1 5 16,3 3-9-16,-3-3 2 15,1 0 1-15,-1 0 3 0,1 1-4 0,-3-1 0 0,-4 0 1 16,0 0 3-16,1 0-2 0,-1 0-2 0,-1 0 4 15,1 0-1-15,-2 3-3 16,3-6 1-16,1 6-1 0,2-6-1 0,-5 3 2 16,1 0 0-16,-1 0 0 15,0 0-1-15,0-1 0 0,0 1 0 0,-1-3 0 16,2 3 1-16,-2 0-1 0,0-1-1 16,0 1 1-16,2 0 1 0,-2-2-2 0,2 2 1 15,5-3 0-15,-2 2-2 0,-1 1 2 0,5-2-5 0,-9 1 0 16,6 1-4-16,-6-3 3 15,1 1 2-15,-1 0 0 0,-1 0-2 0,1 0 2 16,0 2 2-16,5-3-1 16,-7 1 2-16,2 0 0 0,-3 1-4 0,1-5 3 0,2 5 0 15,4-1 2-15,-5 0 0 16,0 2-3-16,-1-2 3 0,1 1-1 0,-1-1 2 16,2 2 2-16,-3-2-5 15,1 0 1-15,-3 2 2 0,4-2-2 0,-4-1 2 0,3 3-1 16,-2-1 4-16,3-1-4 0,-3 1-4 0,3 1 4 15,-1-3-1-15,2 3 0 16,-1-2 2-16,4 2 4 0,-1 0-5 0,2 0 0 16,2-1 1-16,-4 1 0 15,0 0 2-15,-1 0-3 0,2 0 0 0,-3 0 1 0,0 0-2 16,-2-3 1-16,1 2 1 16,-5 1-2-16,5-3 1 0,-5 2 0 0,-1-1 2 15,0 0-1-15,0-1-3 0,-2 0 3 0,1 2-2 16,-2-1 2-16,-2 0 1 0,1 2-2 15,3-3 0-15,3 2 0 0,0 1 0 0,-1-2 0 16,1 2 0-16,1 0-1 0,-1-2 1 16,3 2-1-16,-3-2 0 0,4 2 0 0,0 0-2 15,-4-2 3-15,3 2 0 16,-2 0 1-16,1-2 1 0,-3 2-2 0,-1-2 4 16,2 2-2-16,-2-1-4 15,1 1 2-15,-1-2-2 0,-3 2 4 0,3-3-3 0,-4 3-9 16,-4-1-28-16,4 1-22 0,-6-2-44 0,4 2-56 15,-4-2-58-15,-19 2-115 16,30-4-649-16,-22 3-436 0</inkml:trace>
  <inkml:trace contextRef="#ctx0" brushRef="#br0" timeOffset="130373.87">4720 11083 2911 0,'0'0'-127'0,"0"0"25"0,-2-23 10 15,2 23 23-15,0 0 23 0,0 0 20 0,0 0 17 16,0 0 13-16,2-17 11 0,-2 17 1 15,0 0 11-15,0 0-2 0,0 0 7 0,0 0-2 16,0 0 4-16,0 0 0 16,2-17 19-16,-2 17-5 0,0 0-3 0,0 0 4 15,0 0 0-15,0 0-9 0,0 0-3 16,0 0-2-16,0 0-1 0,0 0-8 0,0 0-2 16,0 0-3-16,0 0 5 15,0 0-5-15,0 0 4 0,0 0 2 0,0 0 10 16,0 0 8-16,0 0 5 0,0 0 1 0,0 0 15 0,0 0 13 15,0 0-2-15,0 0 4 16,0 0 4-16,0 0 9 0,0 0-16 0,0 0 0 16,0 0 0-16,0 0-1 15,-34 38-7-15,34-38-2 0,-6 19 0 0,6-19-1 16,-4 21 2-16,0-10-15 0,4-11-2 16,-2 28 3-16,0-12-4 0,2-16-1 0,0 35-7 15,0-16-3-15,2 1-6 0,0 0-4 0,0 0 0 0,0-1 1 16,0 0-10-16,2 2-1 15,-2-2-3-15,2 1-2 0,0-4-12 0,1 0-28 16,-5-16-35-16,6 24-45 16,-4-12-67-16,0-2-68 0,-2-10-106 0,2 15-177 15,-2-15-92-15,0 0-293 0,0 0-301 16</inkml:trace>
  <inkml:trace contextRef="#ctx0" brushRef="#br0" timeOffset="130683.87">4925 11347 2762 0,'34'-1'-57'0,"-34"1"12"0,22-2-3 0,-22 2-5 0,29-1-6 16,-10-2-7-16,0 2-9 15,1-2-16-15,-2 2-16 0,1-2-24 0,-2 0-53 16,-17 3-99-16,29-6-221 0,-15 4 323 0</inkml:trace>
  <inkml:trace contextRef="#ctx0" brushRef="#br0" timeOffset="130883.84">5074 11254 1513 0,'-16'-4'116'0,"16"4"29"0,0 0-18 0,0 0 0 15,0 0 17-15,0 0 6 0,0 0 6 0,0 0-1 16,-6 23-11-16,6-23-13 15,0 0-1-15,8 32-8 0,-3-16-10 0,-2-1-12 0,-3-15-10 16,4 31-11-16,-2-16-9 16,0-2-17-16,-2-13-29 0,4 31-55 0,-4-20-58 15,0-11-61-15,6 21-46 0,-6-21-70 16,2 15-134-16,0-7-392 0,-2-8-94 16</inkml:trace>
  <inkml:trace contextRef="#ctx0" brushRef="#br0" timeOffset="131573.93">4269 11058 2268 0,'0'0'-34'0,"-23"16"29"15,23-16 18-15,-4 15 7 16,4-15 6-16,-6 24 16 0,1-8 24 0,0 1 20 0,3 0 13 16,-2 4 8-1,4 0-5-15,-4 6-6 0,4-3-6 0,2 2-8 0,0 2-5 16,2 1-12-16,3-1-2 16,0-1-8-16,3-3-5 0,2 7-3 0,4-5-8 15,0 0-4-15,1 0-23 0,7-2-45 0,-8-3-48 0,10 2-53 16,-1-4-46-16,3-3-57 15,-4-5-138-15,0 1-389 0,2-5-55 0</inkml:trace>
  <inkml:trace contextRef="#ctx0" brushRef="#br0" timeOffset="132204.08">5412 11062 2330 0,'-4'-16'-15'0,"4"16"4"0,0 0 8 16,0 0 21-16,0 0 10 0,0 0 27 15,0 0 27-15,0 0 12 0,0 0 11 0,0 0-4 16,0 0-10-16,0 0-4 0,-5 58-14 0,5-58-4 15,7 35-8-15,-3-15-7 16,-2 1-4-16,5 2-5 0,-3 0 0 0,0 0-5 0,0-3 1 16,-1 0 3-1,1-4-3-15,-2 2-4 0,2-2 1 0,-2-2-6 0,-2-14 7 16,4 22 2-16,-4-22 5 16,2 16 5-16,-2-16-6 0,0 0-5 0,2 14-3 15,-2-14-4-15,0 0 2 0,0 0-7 0,0 0-6 0,0 0 0 16,0 0-1-16,10-47 1 15,-4 35-5-15,-6 12-1 0,14-21-2 0,-6 9 0 0,4 3-3 16,-2 1-2-16,3 1 0 16,-13 7-2-16,25-10 5 0,-25 10 8 0,19-4 9 15,-19 4 15-15,0 0 2 16,26 14 4-16,-26-14 2 0,8 15 18 0,-6-4-1 0,-2-11 1 16,-4 21-10-1,4-21-5-15,-15 27-7 0,4-15-6 0,1 0-13 0,-3-2-29 16,-2 1-46-16,1-3-57 0,-1 0-80 0,2 0-82 15,-2-5-157-15,3-1-202 0,-1 0-353 16,13-2-432-16</inkml:trace>
  <inkml:trace contextRef="#ctx0" brushRef="#br0" timeOffset="132554.11">5755 11460 2881 0,'0'0'-122'0,"0"0"43"16,0 0 29-16,12 8 63 0,-12-8 39 0,0 0 47 15,0 0 32-15,3 17 12 0,-3-17 8 16,0 0 1-16,-3 25-1 0,3-25-9 16,0 22-6-16,0-22-13 0,0 26-15 15,0-13-13-15,0-13-5 0,3 26-14 0,-3-26-6 16,0 25-8-16,2-14-12 16,-2-11-19-16,5 21-28 0,-5-21-45 0,2 19-49 15,-2-19-58-15,4 14-67 0,0-11-70 16,-4-3-131-16,0 0-139 0,10 6-289 0,-10-6-183 15</inkml:trace>
  <inkml:trace contextRef="#ctx0" brushRef="#br0" timeOffset="132894">6049 11235 2466 0,'9'-13'-5'0,"-9"13"19"16,0 0-8-16,0 0-2 0,2-15 1 0,-2 15 7 15,0 0-5-15,0 0 28 0,0 0 20 16,0 0 26-16,-34-4 8 0,34 4 11 0,0 0-3 16,-25 4-4-16,25-4-4 15,0 0-2-15,-20 7-9 0,20-7-5 0,0 0-12 16,-12 9-1-16,12-9-8 0,0 0-5 16,0 0-5-16,0 0-4 0,24 23-3 15,-24-23-3-15,22 16-5 0,-11-10-1 0,2 3-1 0,-1 1 3 16,-1-1 10-16,-1 3 3 15,-1-3 9-15,0 3 10 0,-9-12 2 0,8 18-3 16,-8-18-1-16,0 18-8 16,0-18-3-16,0 0-6 0,-12 22-14 15,12-22-17-15,-16 12-40 0,16-12-47 0,-19 6-59 16,19-6-69-16,0 0-65 0,-21-2-132 16,21 2-581-16,-13-8-438 0</inkml:trace>
  <inkml:trace contextRef="#ctx0" brushRef="#br0" timeOffset="133359.18">6570 11296 3092 0,'11'12'45'0,"-11"-12"11"0,0 0-18 0,0 0-21 16,26 2-15-16,-26-2 5 0,20 0-3 15,-20 0-4-15,26-2-22 0,-26 2-30 0,29-3-32 16,-14 2-34-16,-15 1-25 16,29-3-36-16,-11-1-55 0,-18 4-521 15,25-3-41-15</inkml:trace>
  <inkml:trace contextRef="#ctx0" brushRef="#br0" timeOffset="133604.04">6821 11269 2178 0,'0'0'-55'0,"0"0"17"0,0 0 5 0,0 0 3 16,0 0 3-16,0 0 4 15,0 0 17-15,0 0 11 0,0 0 1 0,0 0-6 0,0 0 5 16,0 0-7-16,0 0-12 16,0 0-20-16,0 0-18 0,0 0-11 0,0 0-11 15,0 0-9-15,0 0 0 0,0 0 0 0,0 0 2 16,0 0 14-16,0 0 8 0,0 0 12 15,0 0 18-15,0 0 13 0,0 0 2 0,0 0 3 16,0 0-6-16,0 0-24 16,0 0-33-16,0 0-126 0,0 0-78 0,0 0 91 15</inkml:trace>
  <inkml:trace contextRef="#ctx0" brushRef="#br0" timeOffset="133833.94">6607 11264 896 0,'0'0'129'16,"0"0"4"-16,0 0-9 15,0 0-4-15,0 0 20 0,0 0 20 0,0 0 39 0,0 0 25 16,0 0 12-16,0 0-1 16,0 0-12-16,8 36-12 0,-8-36-19 0,0 25-15 15,0-10-26-15,0-15-19 0,0 36-13 16,0-17-16-16,2 0-24 0,-2 0-58 0,2-2-73 15,0 2-95-15,2-3-80 0,-2-1-151 16,0-4-583-16,0 1-400 0</inkml:trace>
  <inkml:trace contextRef="#ctx0" brushRef="#br0" timeOffset="134034.15">6940 11424 3215 0,'0'0'95'0,"0"0"-11"16,0 0-47-16,24-2-53 16,-24 2-55-16,0 0-34 0,21-2-31 0,-21 2-59 0,14-2-99 15,-4 0-513-15,-10 2-122 0</inkml:trace>
  <inkml:trace contextRef="#ctx0" brushRef="#br0" timeOffset="134164.08">7209 11416 2379 0,'0'0'-2'0,"22"4"25"16,-22-4-15-16,20 0-42 0,-20 0-29 16,22-2-15-16,-22 2-13 0,23-2-26 15,-15 0-47-15,-8 2-142 0,20-7-195 0,-12 3 325 16</inkml:trace>
  <inkml:trace contextRef="#ctx0" brushRef="#br0" timeOffset="134303.9">7546 11395 1594 0,'0'0'81'16,"17"4"-1"-16,-17-4-5 16,13 4-9-16,-13-4-8 0,0 0 10 0,17 2-14 0,-17-2-18 15,0 0-50-15,0 0-54 0,24-2-62 0,-24 2-150 16,14-4-240-16,-14 4 298 15</inkml:trace>
  <inkml:trace contextRef="#ctx0" brushRef="#br0" timeOffset="134854.02">8289 11180 1708 0,'10'-9'209'15,"-10"9"-1"-15,0 0-35 0,0 0-25 0,15-10-19 0,-15 10-16 16,0 0-13-1,0 0-9-15,0 0-7 0,0 0-12 0,11 33-7 0,-11-33-5 16,2 26-7-16,0-9 12 16,3 2-9-16,-1 2-6 0,0-2-6 0,0 2-1 15,0-2-5-15,0 0-4 0,0 1-5 16,-2-1 3-16,3-3-6 0,0 0-6 0,-3-1 1 16,2-2-3-16,-4-13 1 15,4 21-1-15,-4-21-3 0,6 15 1 0,-6-15-1 0,0 0-1 16,0 0-3-16,0 0-2 0,0 0 0 15,0 0 2-15,0 0-3 0,0 0-2 16,30-34-1-16,-21 23 3 0,-1-2-3 0,2 1 0 16,4 2 1-16,0 1-2 15,1 2 0-15,0-1 1 0,0 2-3 0,-15 6 2 16,32-5 2-16,-20 5 10 0,-12 0 12 16,21 3 7-16,-21-3 12 0,17 12 6 0,-11-5 1 15,-6-7-1-15,7 16-2 0,-7-16-5 0,0 0-6 16,-11 26-4-16,11-26-3 15,-15 17-8-15,4-9-22 0,-1-3-44 0,12-5-59 0,-22 12-76 16,22-12-73-16,-20 4-140 16,11-4-192-16,9 0-298 0,0 0-242 15</inkml:trace>
  <inkml:trace contextRef="#ctx0" brushRef="#br0" timeOffset="135234.08">8714 11443 2769 0,'0'0'28'0,"9"15"7"16,-5-5-4-16,-4-10 0 0,5 19-6 15,-5-19 4-15,4 23 12 0,-4-23 8 0,4 20 7 16,-4-20 3-16,2 21-4 16,-2-21 8-16,2 18-6 0,-2-18 1 0,2 15-5 0,-2-15-1 15,0 0-1-15,2 17 11 0,-2-17 13 16,0 0 8-16,0 0-12 0,0 0-5 15,0 0-10-15,0 0-6 0,0 0-4 0,0 0-7 16,0 0-6-16,0 0 0 0,0 0-6 16,26-43 2-16,-22 31-3 0,2-2 4 0,-6 14-5 15,13-18 4-15,-7 9-5 16,-6 9 0-16,11-11 12 0,-11 11 19 0,0 0 13 16,19-4 5-16,-19 4-1 0,0 0-5 15,19 15-13-15,-19-15-3 0,11 18-6 0,-5-6-4 16,-6-12-6-16,14 20 0 0,-9-8-7 0,1-1-11 15,-6-11-26-15,13 17-32 16,-7-9-53-16,-6-8-74 0,13 14-73 0,-9-11-103 0,-4-3-197 16,13 6-80-16,-13-6-287 15,0 0-294-15</inkml:trace>
  <inkml:trace contextRef="#ctx0" brushRef="#br0" timeOffset="136054.33">9188 10871 2637 0,'0'0'12'0,"0"0"34"0,0 0-12 0,0 0 1 0,0 0-9 16,0 0 1-16,0 0-1 16,0 0-4-16,-16 44-3 0,12-30 5 0,4-14-13 15,-4 24 5-15,1-12 0 0,3-12 5 16,-3 22 4-16,3-22-2 0,-2 21-5 0,2-21 9 16,0 0-3-16,5 21-13 0,-5-21-14 15,0 0-23-15,11 10-18 0,-11-10 9 0,0 0-1 16,0 0-1-16,0 0 20 0,0 0 20 0,38-21 21 15,-30 11 23-15,-8 10 32 16,15-17 27-16,-9 8 20 0,-6 9 18 0,11-14-1 16,-11 14-10-16,11-13-17 0,-11 13-1 15,0 0 5-15,14-4-2 0,-14 4-15 0,0 0-10 16,0 0-13-16,22 17-8 16,-22-17-20-16,10 18-24 0,-6-9-45 0,3 3-51 0,-1 1-64 15,2 0-70-15,1-1-74 0,-2-1-151 0,1 1-164 16,0-2-291-16,0 2-249 15</inkml:trace>
  <inkml:trace contextRef="#ctx0" brushRef="#br0" timeOffset="136603.96">9584 11062 2593 0,'0'0'-63'0,"0"0"38"0,0 0 1 15,0 0 31-15,0 0 14 16,0 0 29-16,0 0 17 0,0 0 21 0,0 0 12 16,0 0 21-16,0 0 20 0,0 0 10 15,0 0-6-15,0 0-9 0,0 0-11 0,0 0-1 16,28 32-9-16,-20-18-7 16,-1 3-2-16,3 4 19 0,-1 1-9 0,4 7-8 15,-1 0-5-15,-2 1-19 0,2 3-1 0,-4-1-16 0,-2 2-5 16,-2-5-8-16,-4 1-4 15,0 1-17-15,-2-3-41 0,-2 0-57 0,-4 3-77 16,-1-4-101-16,-4 0-130 16,1-3-233-16,-1-2 13 0,0-1-301 0,-2-5-275 0</inkml:trace>
  <inkml:trace contextRef="#ctx0" brushRef="#br0" timeOffset="139133.86">9150 11321 721 0,'0'0'238'0,"0"0"-58"0,0 0-46 15,0 0-34-15,0 0 4 0,0 0-4 0,0 0 7 0,0 0 11 16,0 0 15-16,0 0 5 15,0 0-6-15,0 0-10 0,0 0-14 0,0 0-10 16,0 0-17-16,0 0-12 0,0 0-10 16,0 0-14-16,0 0-5 0,-10-32-2 15,10 32-4-15,0 0-4 0,0 0-3 16,-19-4-3-16,19 4 2 0,0 0-5 0,0 0 0 16,-32 5 0-16,32-5 8 15,-20 2-1-15,20-2 3 0,-18 4-6 0,18-4-1 0,-15 4 0 16,15-4-1-16,0 0-5 0,-17 4-2 0,17-4-4 15,0 0-1-15,0 0-3 16,0 0-10-16,0 0-8 0,0 0-2 0,0 0-3 16,0 0 7-16,48 19-6 0,-36-13 9 15,2 0-5-15,1-1 5 0,0 2-2 0,0 1 0 16,-1 0 3-16,2 0 1 16,0 1 0-16,-3-2-2 0,2 1 2 0,-5-2 3 15,3 3 3-15,-3-1 6 0,2 0 6 0,-12-8 13 0,10 13 9 16,-10-13 19-1,8 15 22-15,-8-15 8 0,0 0 7 0,-6 23-3 0,6-23-7 0,-15 13-4 16,15-13-11 0,-17 14-6-16,17-14-11 0,-19 10-18 0,9-7-40 0,10-3-47 15,-20 4-67-15,12-4-67 16,8 0-87-16,0 0-198 0,-16-11-427 0,16 11-280 16</inkml:trace>
  <inkml:trace contextRef="#ctx0" brushRef="#br0" timeOffset="139793.7">10264 11062 2680 0,'0'0'-80'16,"0"0"15"-16,0 0 3 0,0 0 11 0,0 0 29 16,0 0 39-16,0 0 36 0,0 0 31 15,0 0 23-15,0 0 17 0,0 0 13 0,0 0 10 16,-17 46 6-16,11-35-8 0,-1 2-5 0,1 2-7 15,0 1-10-15,2-1-11 16,-1 4-9-16,0 0-7 0,3 2-15 0,0 0-5 0,4 0-6 16,-2 1-11-16,2 6-3 15,3-4-7-15,0 1-4 0,3 0-4 0,0-1-8 16,1-1-15-16,1-2-33 16,3-2-43-16,-2 2-60 0,1-3-70 0,0-1-58 15,2-4-101-15,-2-1-183 0,-1-3-406 0,2 1-350 0</inkml:trace>
  <inkml:trace contextRef="#ctx0" brushRef="#br0" timeOffset="140083.9">10620 11243 2908 0,'0'0'-22'0,"0"0"22"0,14-4 20 15,-14 4 33-15,0 0 26 0,0 0 31 0,11 29 18 16,-9-16 7-16,0 2-4 16,0 2-10-16,0 2-12 0,3 0-13 0,-1 1-10 0,0-1-8 15,0-1-10-15,1 1-16 0,1-1-28 0,0-1-45 16,-2-2-58-16,2-2-74 15,0 1-67-15,-2-4-116 0,0-3-192 0,-4-7-339 0,0 0-227 16</inkml:trace>
  <inkml:trace contextRef="#ctx0" brushRef="#br0" timeOffset="140243.69">10796 11427 2745 0,'10'-7'85'0,"-10"7"11"16,0 0-13-16,14-10-12 0,-14 10-3 0,13-7-10 15,-13 7-6-15,19-6-3 16,-19 6 11-16,26-7-9 0,-13 3-10 0,-13 4-41 0,24-8-59 16,-10 5-51-16,-14 3-62 15,21-8-68-15,-21 8-166 0,14-9-363 0,-9 2-56 16</inkml:trace>
  <inkml:trace contextRef="#ctx0" brushRef="#br0" timeOffset="140393.9">10878 11285 2285 0,'0'0'57'15,"0"0"50"-15,0 0 7 0,0 0 18 0,0 0 9 16,-23 20 6-16,23-20-1 16,-5 21-8-16,5-7-13 0,0-14-13 0,-2 32-16 0,2-14-7 15,2-3-26-15,-2-15-44 16,2 30-58-16,1-12-80 0,-1-3-76 0,-2-15-129 0,0 21-611 16,0-13-346-1</inkml:trace>
  <inkml:trace contextRef="#ctx0" brushRef="#br0" timeOffset="142084.03">11388 11186 2655 0,'0'0'-152'0,"0"0"23"16,0 0 17-16,0 0 14 0,0 0 32 16,0 0 14-16,11-15 32 0,-11 15 28 15,0 0 38-15,0 0 24 0,0 0 20 16,0 0 18-16,0 0 17 0,0 0 7 0,0 0 0 16,0 0-8-16,3-16-10 15,-3 16-6-15,0 0-4 0,0 0-4 0,0 0 13 0,0 0 8 16,0 0 6-16,0 0 8 0,-41 4 10 0,41-4-3 15,-20 12 8-15,20-12 3 16,-20 15-30-16,8-7-9 0,2-1 0 0,2 2 9 16,8-9-13-16,-13 25-5 0,6-10-14 15,3 0-7-15,2 1-9 0,2-16-8 0,4 30-4 16,0-15-9-16,5 2-5 16,2-1-6-16,-1-3-5 0,2 2-7 0,4-5 0 0,-4 1-6 15,3-1-2-15,-1-2-8 0,0 1-24 0,1-3-36 16,0-1-45-16,-5-1-63 15,3-1-79-15,-13-3-67 0,21 0-141 0,-21 0-158 0,18-4-24 16,-18 4-356-16,11-6-429 16</inkml:trace>
  <inkml:trace contextRef="#ctx0" brushRef="#br0" timeOffset="142413.78">11633 11326 3023 0,'0'0'-14'16,"0"0"48"-16,0 0 31 15,0 0 33-15,0 0 21 0,0 0 15 0,0 0 3 0,0 0-8 16,3 43-13-16,-3-43-11 16,-1 22-10-16,1-22-11 0,1 25-9 0,-1-9-6 15,0-16-12-15,2 28-3 16,0-17-18-16,-2-11-42 0,2 25-46 0,-2-25-62 0,2 19-76 16,0-11-59-16,-2-8-156 15,2 9-189-15,-2-9-266 0,0 0-208 0</inkml:trace>
  <inkml:trace contextRef="#ctx0" brushRef="#br0" timeOffset="142863.69">11960 11085 2648 0,'0'0'19'16,"0"0"22"-16,0 0 4 15,-21-20 27-15,21 20 18 0,-19-1 22 0,19 1 9 16,-25-2-4-16,25 2-10 0,-27 3-12 0,27-3-11 0,-23 6-8 15,23-6-9-15,-17 12-9 16,11-5-25-16,6-7-27 0,-5 15-36 0,5-15-38 16,0 0-47-16,11 28-36 15,0-15-22-15,5 0-6 0,-3 3 9 0,4-2 18 16,0 4 45-16,2-3 39 16,-1 0 49-16,-1 2 44 0,-5-2 33 0,-1 3 32 0,-3-5 29 15,-4 2 19-15,-4-15 5 0,3 24 12 16,-3-24-6-16,-9 20-5 0,0-8-7 15,-4-5-16-15,1 1-10 0,2 0-18 0,10-8-15 0,-25 9-33 16,14-5-52-16,11-4-60 16,-22 1-85-16,22-1-69 0,0 0-102 0,-21-9-190 0,21 9-366 15,-6-12-246 1</inkml:trace>
  <inkml:trace contextRef="#ctx0" brushRef="#br0" timeOffset="143034.08">12205 11297 2590 0,'0'0'-34'15,"23"-1"28"-15,-23 1 7 0,25-2-8 0,-25 2 10 16,24-4-6-16,-8 3-9 0,-16 1-5 16,29-7-25-16,-14 6-32 0,-1-1-46 0,-14 2-109 15,26-11-419-15,-16 7 124 0</inkml:trace>
  <inkml:trace contextRef="#ctx0" brushRef="#br0" timeOffset="143213.74">12341 11208 2079 0,'0'0'96'16,"0"0"16"-16,0 0 1 0,0 0 20 0,-19 15 14 0,19-15 15 16,-2 16-4-16,2-16-8 15,0 23-16-15,0-23-12 0,-2 27-15 0,2-15-11 0,0-12-12 16,2 34-11-16,-2-19-21 0,2-2-29 0,-2-13-43 15,0 24-42-15,0-24-64 16,2 26-65-16,-2-26-96 0,-2 17-662 0,2-10-379 16</inkml:trace>
  <inkml:trace contextRef="#ctx0" brushRef="#br0" timeOffset="143374.16">12493 11408 3044 0,'18'-5'-13'0,"-18"5"-6"16,12-8-25-16,-12 8-9 16,0 0-6-16,17-9 6 0,-17 9-5 0,0 0-23 0,14-8-33 15,-14 8-71-15,4-9-184 16,-4 9-264-16,5-8 148 0</inkml:trace>
  <inkml:trace contextRef="#ctx0" brushRef="#br0" timeOffset="143504.04">12659 11347 2076 0,'25'3'135'0,"-25"-3"-13"0,0 0-52 16,0 0-47-16,18-4-17 0,-18 4-29 0,0 0-21 15,13-7-17-15,-13 7-32 0,9-9-66 0,-9 9-129 16,12-7-276-16,-12 7 242 16</inkml:trace>
  <inkml:trace contextRef="#ctx0" brushRef="#br0" timeOffset="143623.81">12897 11297 1609 0,'0'0'36'0,"0"0"4"0,18 4-43 15,-18-4-67-15,0 0-107 0,12-7-288 16,-12 7 373-16</inkml:trace>
  <inkml:trace contextRef="#ctx0" brushRef="#br0" timeOffset="143743.74">13048 11301 1667 0,'0'0'236'0,"0"0"-24"0,13 9-73 0,-13-9-100 0,0 0-71 16,0 0-53-16,14 3-39 15,-14-3-54-15,0 0-119 0,0 0-212 0,0 0 319 16</inkml:trace>
  <inkml:trace contextRef="#ctx0" brushRef="#br0" timeOffset="144174.02">13814 11087 1452 0,'0'0'10'0,"0"0"5"15,0 0 2-15,0 0-1 0,0 0 0 0,-20-18 10 16,20 18 26-16,0 0 28 16,-34 2 18-16,34-2 28 0,-32 7 13 0,14 0-2 0,-1 0-13 15,0 2-1-15,-3 3-6 0,4 0-4 0,0 2 4 16,-1 0-3-16,6 1 3 15,-2 3-5-15,5 1-14 0,2-4-1 0,5 2-13 16,3 0-4-16,0 2-7 0,3-3-9 16,3-1 5-16,3 0 2 0,5 1 2 0,-3-1 6 15,7-2-7-15,-1-1-10 16,4-3-3-16,-2 1-10 0,0-5-5 0,0 1-12 0,3-3-36 16,-4-1-37-16,2-2-65 15,-20 0-71-15,36-5-68 0,-23-1-144 0,1-2-589 16,-1-1-431-16</inkml:trace>
  <inkml:trace contextRef="#ctx0" brushRef="#br0" timeOffset="145024.19">14092 11378 2845 0,'0'0'-92'0,"0"0"59"0,0 0 23 0,-49-15 11 0,49 15 18 16,0 0 10-16,0 0 15 15,-21-5 9-15,21 5 17 0,0 0 4 0,-27 1-1 16,27-1 2-16,-17 8-4 0,17-8-4 16,-18 15-2-16,9-7 0 0,2 3-5 0,-2 1-3 15,9-12-6-15,-11 24-12 0,10-12 0 0,1-12-3 16,0 26-7-16,0-26-9 0,7 25-12 15,-2-15-5-15,-5-10-12 0,14 15-8 0,-8-10-15 16,-6-5-4-16,0 0 7 16,27 2-1-16,-27-2 9 0,0 0 12 0,25-13 21 15,-25 13 18-15,15-18 20 16,-7 13 21-16,-8 5 19 0,13-14 18 0,-13 14 10 16,13-13 5-16,-13 13 1 0,9-9-21 15,-9 9 5-15,0 0-20 0,0 0 1 0,0 0-4 16,0 0-9-16,20 27 0 0,-16-14-7 0,-1 4 1 15,2 1-8-15,-1 0-9 0,1 5 2 16,-1 2-16-16,3-2-2 0,2 4-6 16,-5-3-6-16,5 2-8 0,-4 0-14 15,1-3-21-15,2-2-28 0,-4-5-36 0,0 0-45 0,0-1-60 16,1-3-66-16,-3-5-85 16,-2-7-170-16,10 12-85 0,-10-12-377 0,0 0-417 15</inkml:trace>
  <inkml:trace contextRef="#ctx0" brushRef="#br0" timeOffset="145394.08">14447 11094 2961 0,'5'-19'-43'0,"-5"19"27"0,4-13 0 16,-4 13 16-16,0 0-2 0,0 0 23 0,0 0 30 15,-13-19 23-15,13 19 15 16,0 0 7-16,-23 0-4 0,23 0-5 0,0 0-6 16,-30 7-5-16,30-7-7 0,-16 8-7 15,16-8-6-15,-15 10-4 0,15-10-6 0,-13 13-7 16,13-13 5-16,-8 13-9 16,8-13-4-16,2 17-3 0,-2-17-25 0,0 0-25 15,13 28-31-15,-3-20-15 0,-2 0-6 0,3 2 0 0,-11-10 6 16,15 13 4-16,-7-7 8 15,-8-6 5-15,11 11 3 0,-11-11 9 0,8 10 19 16,-8-10 13-16,0 0 9 16,7 13 3-16,-7-13-1 0,0 0-3 0,0 0-1 15,0 0-17-15,0 0-45 0,-3 19-42 16,3-19-53-16,0 0-60 0,0 0-129 0,0 9-425 16,0-9-61-16</inkml:trace>
  <inkml:trace contextRef="#ctx0" brushRef="#br0" timeOffset="146014.12">14469 11282 2158 0,'10'14'-67'16,"-10"-14"37"-16,0 0 15 15,2 17 13-15,-2-17 13 0,0 0 16 0,0 0 17 16,-12 30 14-16,12-30 14 0,-13 15 5 15,13-15 13-15,-13 13 2 0,4-6 16 0,9-7-7 16,-16 12-2-16,16-12-8 0,-21 9 4 16,21-9-8-16,-15 8-15 0,15-8-24 15,-16 3-33-15,16-3-38 0,-14 4-43 0,14-4-49 0,-12 0-64 16,12 0-119-16,0 0-491 16,-17-9-94-16</inkml:trace>
  <inkml:trace contextRef="#ctx0" brushRef="#br0" timeOffset="146553.73">14647 10868 2411 0,'0'0'-9'0,"0"0"6"15,0 0-6-15,-13-22 18 0,13 22 18 0,-16-7 37 0,16 7 35 16,-16-6 20-1,16 6 0-15,-21-2 0 0,21 2-8 0,0 0-8 0,-28 8-13 16,28-8-6-16,-14 10-8 16,14-10-7-16,-7 15-5 0,7-15-5 0,-2 19-9 0,2-19-12 15,0 0-17 1,9 24-24-16,-9-24-28 0,11 12-18 0,-11-12-18 0,18 7-15 16,-18-7 6-16,18 4 1 15,-18-4 4-15,0 0 12 0,0 0 19 0,26-11 19 16,-26 11 30-16,15-9 38 0,-15 9 36 0,9-16 23 15,-9 16 20-15,11-11 8 0,-11 11 2 16,7-12-7-16,-7 12-16 0,0 0-14 16,0 0-10-16,0 0-2 0,0 0-8 15,0 0-3-15,0 0-10 0,0 0-6 0,0 0-7 0,15 29-6 16,-15-29-13-16,3 25-24 16,2-10-35-16,-5 0-48 0,2 2-56 0,0 0-62 15,2 2-59-15,-4 0-82 0,4-1-157 0,-4 1-480 16,1-2-415-16</inkml:trace>
  <inkml:trace contextRef="#ctx0" brushRef="#br0" timeOffset="146873.77">14922 10917 3006 0,'9'-12'25'15,"-9"12"30"-15,0 0-12 0,8-11 1 0,-8 11-8 0,0 0 0 16,0 0 29 0,0 0 28-16,0 0 16 0,0 0 1 0,0 0-2 0,17 32-4 15,-13-14-3-15,-2 1-4 0,2 5-3 0,2 2-4 16,1 6 0-16,0 4 1 0,-2-2-5 15,2 4-15-15,-1 0-2 0,-4-2-12 0,0 1-12 16,-2-5-27-16,0 1-36 16,-6-4-45-16,0 3-61 0,-2-6-75 0,-3-3-80 0,-4-2-170 15,-6-2-153-15,-3-1-311 16,2 0-305-16</inkml:trace>
  <inkml:trace contextRef="#ctx0" brushRef="#br0" timeOffset="149984.14">17242 10633 2569 0,'0'0'-140'15,"0"0"41"-15,0 0 25 0,0 0 21 0,0 0 20 0,0 0 19 16,0 0 22 0,0 0 28-16,0 0 35 0,0 0 5 0,0 0 24 0,0 0 9 15,0 0 12-15,0 0-2 0,0 0-1 0,0 0-8 0,0 0-5 16,0 0-3-1,0 0-5-15,0 0-5 0,0 0-3 0,0 0-4 0,0 0-8 16,0 0-8-16,0 0 0 16,0 0-11-16,0 0-5 0,0 0-5 0,0 0-2 0,0 0-8 15,0 0-3 1,34-26-2-16,-34 26-4 0,0 0-4 0,27 0 1 0,-27 0-3 16,26 0-1-16,-26 0-3 15,26 0-1-15,-12 1-5 0,-14-1 0 0,28 0-3 16,-14 0-2-16,-14 0-3 0,25 0 0 0,-25 0-5 15,20 0-7-15,-20 0-21 0,0 0-33 16,25 0-42-16,-25 0-63 0,13 0-56 0,-13 0-136 16,0 0-208-16,0 0-298 15,0 0-219-15</inkml:trace>
  <inkml:trace contextRef="#ctx0" brushRef="#br0" timeOffset="150224.11">17234 10553 2509 0,'0'0'-60'16,"-20"-6"64"-16,20 6 33 0,0 0 29 0,0 0 8 0,0 0 10 16,0 0-4-16,0 0-5 15,0 0-3-15,0 0-6 0,0 0-1 0,0 0-5 16,0 0-8-16,0 0-5 0,0 0 0 0,46-21-12 15,-32 18-9-15,-14 3-29 0,25-6-42 16,-10 2-51-16,-15 4-42 0,23-6-58 0,-13 0-127 16,0 2-464-16,-10 4-86 0</inkml:trace>
  <inkml:trace contextRef="#ctx0" brushRef="#br0" timeOffset="152873.7">18660 10620 2200 0,'28'0'-80'0,"-28"0"29"0,0 0 15 0,0 0-10 16,0 0 7-16,0 0 8 15,20-2 14-15,-20 2 22 0,0 0 25 0,22-2 1 16,-22 2 21-16,0 0-7 16,25-2 7-16,-25 2 3 0,22-1 6 0,-22 1-2 0,22-3-16 15,-22 3 6-15,24-2 7 16,-24 2-7-16,25-1-4 0,-9-2 1 0,-16 3-4 16,26 0-4-16,-26 0-3 15,30 0-4-15,-15-1-6 0,-15 1-3 0,38 0 3 0,-18 0-11 16,0 0 6-16,2-2-7 0,-1 4 0 0,3-2-1 15,-2 0-2-15,2 0-4 16,-1 0 1-16,3 0-4 0,-2 0 5 0,4 0 4 0,0-2-5 16,1 4-9-16,1-2 5 15,2 0-3-15,-3-2 4 0,1 2 11 0,2 0 3 0,-2 0 1 16,-1 0 2 0,3-2-1-16,-2 2-5 0,-1 0-1 0,3 0 0 0,-2-2-3 15,-1 2 5-15,3-2-5 0,-2 2-3 0,1 0 2 16,-1 0-7-16,0-1 6 0,-1 1 8 15,1 0 2-15,0-3 5 0,-1 3 12 16,1-1-10-16,0 1-2 0,-1-3 2 16,1 2-2-16,0 1-2 0,0-3-3 0,1 3 1 15,-1-1-3-15,0-1-2 0,-2 2 1 16,2-2 1-16,2 0 5 0,-3 2 4 16,1 0 3-16,0 0 4 0,1 0 3 15,-1 0 1-15,0 0 0 0,-1-1 0 0,5 1-6 16,-2 0 0-16,0-3-5 0,1 3 0 0,0-1-6 15,1 1-3-15,-2-3 0 0,1 3-2 16,-1-1-3-16,2-1-1 0,0 2-1 0,-3-3 0 16,3 2 4-16,-2 1-2 15,0-2 5-15,1 1 12 0,-1-2 10 0,2 1 1 0,1 0 3 16,-2 0 1-16,1 2-7 16,0-2-4-16,2 1-4 0,-3-1-3 0,3 0-2 15,0 0-2-15,1 1-1 0,-1-2-2 0,-2 0 3 0,1 3-2 16,1-1 1-1,0-1 0-15,1 2 1 0,-3-2 0 16,1 2-1-16,-1 0 2 0,2 0-3 0,0 0-3 16,-2 2-3-16,-1-2 0 0,4 2-1 0,-1-2-3 0,-2 0-1 15,2 1-3-15,-1-1 2 16,1 3-5-16,-2-3 1 0,5 3-2 0,-3-3 0 16,8 1 0-16,-9-1 1 15,4 0-1-15,-3 0-2 0,2 0 0 0,7 0 3 0,-7 0-4 16,0 0 1-16,4 0 0 0,1-1 0 15,-1-2 3-15,1 0-4 0,-1 2 0 16,-1-1 2-16,0 0-3 0,3 0 2 0,-2-1-4 16,3-1 2-16,-3 2-2 15,3-1 2-15,1 0-1 0,-3 2-2 0,3-4 4 0,-4 4-1 16,3-2-3-16,-3 2 4 16,1 1-1-16,-5-3 1 0,-2 3-2 0,6-1-1 15,-5 1 5-15,-1 0 2 0,-1 0-5 0,3-2 1 0,-2 2-2 16,-2 0 2-1,1-2 0-15,-4 2 0 0,1-2-1 0,-4 2 2 0,-6 0-9 16,2 0-8-16,-3 0-19 16,-2 0-26-16,-19 0-29 0,29-1-53 0,-29 1-64 15,24 0-78-15,-14-3-207 0,-10 3-114 16,0 0-220-16,0 0-156 0</inkml:trace>
  <inkml:trace contextRef="#ctx0" brushRef="#br0" timeOffset="153763.67">18751 9909 2362 0,'0'0'-71'0,"0"0"50"16,0 0 36-16,0 0 44 0,2-17 34 0,-2 17 21 0,0 0 15 15,0 0 11-15,0 0 1 16,0 0-9-16,0 0 12 0,0 0 7 0,0 0 3 16,0 0 12-16,0 0 4 15,0 0 14-15,0 0-16 0,0 0-17 0,13 55-3 16,-6-40-43-16,-3 3-6 0,4 3-8 0,-2 0-13 0,2-3-4 15,0 6-10-15,2-3-2 16,-4 0-14-16,2-2-7 0,-1-2-14 0,1-2-10 16,-1-1-33-16,-1-2-40 0,-1-1-49 15,-1-2-75-15,2-2-79 0,-6-7-137 0,8 6-192 16,-8-6-21-16,0 0-308 16,0 0-314-16</inkml:trace>
  <inkml:trace contextRef="#ctx0" brushRef="#br0" timeOffset="153984.15">19179 10074 2812 0,'0'0'-2'0,"0"0"22"16,18-1 6-16,-18 1-3 0,0 0 6 15,22-6 12-15,-22 6 10 0,17-3 4 0,-17 3-5 16,21-6-8-16,-21 6-3 0,25-4-8 0,-11 2-3 15,-14 2-13-15,24-3-21 16,-11-1-29-16,-13 4-44 0,24-3-38 0,-14 1-43 0,-10 2-70 16,15-5-125-16,-15 5-358 15,9-6 26-15</inkml:trace>
  <inkml:trace contextRef="#ctx0" brushRef="#br0" timeOffset="154173.65">19219 9959 2220 0,'0'0'105'0,"-14"-6"2"15,14 6-12-15,0 0-13 0,0 0 20 16,0 0 36-16,0 0 10 0,0 0 8 0,0 0-3 16,0 0 0-16,0 0-12 0,10 42-14 0,-10-42-13 15,10 28-12-15,-4-11-11 16,-1-1-12-16,1 2-7 0,-1 0-9 0,3-1-26 16,-4 0-41-16,0-1-58 0,3-1-80 15,-1 0-73-15,-4-2-134 0,4 1-202 0,-2-3-350 16,-4-11-282-16</inkml:trace>
  <inkml:trace contextRef="#ctx0" brushRef="#br0" timeOffset="158358.7">19734 9928 2645 0,'0'0'-110'0,"0"21"16"15,0-21 15-15,0 0 4 0,0 0 16 16,0 0 15-16,0 0 24 0,2 19 12 16,-2-19 6-16,0 0 4 0,0 0 11 0,16 3 18 15,-16-3 8-15,0 0 4 0,0 0 2 16,0 0 1-16,37-14 1 0,-37 14 2 0,16-14 0 16,-8 8-14-16,4-3 6 15,-6-2 1-15,2 0 5 0,-2-1 6 0,-1-1 12 16,-1 1 12-16,-2-1 13 0,-2 13 14 0,2-23 10 15,-4 12-1-15,2 11-5 0,-4-18 0 16,4 18-4-16,-11-13 3 0,11 13-3 0,0 0-1 16,-20-8 1-16,20 8-7 0,0 0-5 15,-28 12-9-15,28-12 2 0,-17 21-7 0,10-8-2 16,1 0-8-16,2 3-1 16,2 0-2-16,2-16-9 0,0 33-7 0,4-18 0 15,0 3-5-15,4 1-8 0,5-2-5 0,0 1 4 16,1-5-10-16,4-1-8 0,1 0-25 15,-2-6-27-15,0 2-35 0,1-4-60 0,2-3-76 16,1-1-66-16,-4-1-137 0,2-2-168 16,-5-1-25-16,2-1-250 0,-4-1-199 0</inkml:trace>
  <inkml:trace contextRef="#ctx0" brushRef="#br0" timeOffset="158534.09">20098 9987 2843 0,'0'0'166'0,"12"17"-2"0,-12-17-15 15,2 15-17-15,-2-15-8 16,2 21 5-16,-2-21 9 0,2 25 2 0,0-9-4 16,2-1-14-16,-2 2-14 0,2-1-11 15,0 1-14-15,-2-2-16 0,2 0-18 0,0-1-28 16,-4-14-34-16,4 20-43 16,-4-20-50-16,4 19-62 0,0-11-67 0,-4-8-115 0,0 0-182 15,5 8-431-15,-5-8-404 0</inkml:trace>
  <inkml:trace contextRef="#ctx0" brushRef="#br0" timeOffset="158871.69">20312 9864 3048 0,'0'0'21'0,"8"-12"25"16,-8 12 0-16,0 0-5 15,6-13-1-15,-6 13 17 0,0 0 27 0,0 0 16 0,0 0 13 16,0 0-1-16,0 0 0 0,0 0-7 0,-40 0-7 15,40 0-6-15,0 0-5 0,-23 13-4 16,23-13-10-16,-16 9-7 0,16-9-7 16,-8 10-7-16,8-10-2 0,0 0-9 15,0 0-7-15,0 0-5 0,22 30-8 0,-10-22-5 16,1 0 2-16,3 0 5 16,4 0-9-16,-4 5-1 0,4-4 16 0,-3 3-2 15,-3-1-2-15,-1 1 4 0,-2-1-4 0,-1 2 21 0,-4 0-5 16,-6-13-2-16,8 22-2 15,-8-22-7-15,0 18 1 0,0-18-11 16,-8 19-24-16,8-19-33 0,-8 14-51 16,8-14-74-16,-8 7-88 0,8-7-130 0,0 0-204 0,0 0-29 15,0 0-311-15,0 0-329 16</inkml:trace>
  <inkml:trace contextRef="#ctx0" brushRef="#br0" timeOffset="159023.79">20586 10018 2924 0,'0'0'106'16,"23"-4"19"-16,-23 4-15 0,26-4-12 0,-14 1-11 0,-12 3-11 16,32-4-5-16,-15-2-9 15,1 3-5-15,-2-1-14 0,2-1-43 0,-2 2-57 0,-1-1-65 16,-2 0-58-16,-3 1-74 16,1-4-160-16,-11 7-425 15,8-9-176-15</inkml:trace>
  <inkml:trace contextRef="#ctx0" brushRef="#br0" timeOffset="159184.13">20726 9900 2726 0,'0'0'94'0,"0"0"11"16,-25 7 7-16,25-7 13 0,-11 12 19 0,11-12 21 15,-6 14 5-15,6-14-10 16,-5 26-17-16,5-11-13 0,0-15-13 0,3 27-18 16,-1-12-16-16,0 0-28 0,-2-15-34 15,4 25-51-15,-2-12-67 0,2 1-87 0,1-5-76 16,-5-9-184-16,6 15-148 0,-4-7-276 0,-2-8-228 0</inkml:trace>
  <inkml:trace contextRef="#ctx0" brushRef="#br0" timeOffset="159343.88">20989 10073 2962 0,'0'0'175'0,"21"0"-14"0,-21 0-31 0,0 0-20 0,23-2-15 0,-23 2-13 16,0 0-21-16,20-2-41 15,-20 2-58-15,0 0-96 0,18-5-78 0,-12 0-166 16,-6 5-541-16,15-7-318 16</inkml:trace>
  <inkml:trace contextRef="#ctx0" brushRef="#br0" timeOffset="159464.14">21344 10058 2899 0,'24'3'89'0,"-24"-3"12"16,16 3-25-16,-16-3-40 0,0 0-39 0,19 0-29 0,-19 0-31 15,0 0-43-15,20-3-55 16,-20 3-157-16,10-5-462 0,-10 5-80 0</inkml:trace>
  <inkml:trace contextRef="#ctx0" brushRef="#br0" timeOffset="159603.79">21647 10052 2530 0,'0'0'147'16,"16"6"-2"-16,-16-6-22 0,14 6-14 15,-14-6-12-15,0 0-13 0,16 3-18 0,-16-3-38 16,0 0-73-16,13 0-77 0,-13 0-99 16,0 0-227-16,0 0-325 0,13-9-69 0</inkml:trace>
  <inkml:trace contextRef="#ctx0" brushRef="#br0" timeOffset="160533.86">22604 9867 2450 0,'0'0'71'16,"0"0"1"-16,0 0-7 0,0 0 3 0,0 27 18 0,0-27 18 16,0 0 17-16,0 0-5 15,0 0-8-15,4 13-10 0,-4-13-11 0,0 0-9 16,0 0-10-16,17 4-7 0,-17-4-6 0,0 0-6 0,0 0-7 15,28-5-5-15,-28 5-4 16,18-6-7-16,-6 2-5 0,-2-2-2 0,-2 1-5 16,-8 5-2-16,19-12 7 15,-12 4-6-15,1 1 9 0,-4-1 4 0,3 0 4 16,-7 8 9-16,6-16 0 16,-6 16-2-16,0 0 0 0,4-22 2 0,-4 22-2 0,0 0-5 15,-2-21-1-15,2 21-6 0,0 0-2 0,-8-16-4 16,8 16 2-16,0 0-2 15,-13-14-4-15,13 14 1 0,0 0 5 0,-17-8-4 0,17 8 6 16,0 0-1-16,-19-2 5 16,19 2 5-16,0 0 2 0,0 0 2 0,-28 8 1 15,28-8-1-15,-12 7 0 16,12-7 4-16,-15 13-1 0,15-13 0 0,-15 11-3 0,6-3-3 16,9-8 4-16,-16 17-6 15,8-8 1-15,8-9-7 0,-16 19 5 0,10-9-18 16,6-10-9-16,-12 16 0 0,7-6 1 0,5-10 0 0,-11 17 1 15,11-17 1-15,-8 18 2 16,4-9 6-16,4-9 2 0,-9 14-2 0,9-14-2 16,-4 17 4-16,4-17-5 15,-4 15 2-15,4-15-5 0,0 0 3 0,-2 19 0 0,2-19 24 16,0 0-1-16,0 0-1 16,4 23 1-16,-4-23 1 0,0 0 8 15,6 13-3-15,-6-13-2 0,0 0 0 0,7 13-3 0,-7-13-3 0,0 0-4 16,8 10 0-16,-8-10-7 15,0 0 1-15,10 11-3 0,-10-11-1 0,0 0-1 16,14 9 3-16,-14-9 6 16,0 0 3-16,12 6 4 0,-12-6 2 0,0 0-2 15,0 0-3-15,12 8 0 0,-12-8 1 16,0 0-3-16,0 0-3 0,16 4-3 0,-16-4-1 16,0 0-3-16,0 0-1 0,16 1-2 15,-16-1-3-15,0 0 1 0,0 0-6 0,0 0 6 16,17 3-4-16,-17-3 0 0,0 0-4 0,0 0 0 15,0 0-2-15,0 0 0 0,0 0-1 16,0 0-4-16,0 0-2 0,0 0-8 0,18 4-5 16,-18-4-9-16,0 0-9 15,0 0-7-15,0 0-10 0,0 0-18 0,0 0-17 0,6 3-26 16,-6-3-38-16,0 0-59 16,0 0-74-16,0 0-127 0,0 0-202 15,0 0 14-15,0 0-473 0,0 0-628 0</inkml:trace>
  <inkml:trace contextRef="#ctx0" brushRef="#br0" timeOffset="161914.17">22087 10064 3230 0,'0'0'-58'0,"-18"1"70"16,18-1 13-16,0 0 1 0,0 0-5 0,0 0-1 15,0 0-1-15,0 0 0 0,0 0 0 16,0 0-5-16,0 0-20 0,0 0-38 0,50-11-44 16,-39 9-46-16,1-1-57 0,1-1-121 15,-2-1-482-15,-11 5-106 0</inkml:trace>
  <inkml:trace contextRef="#ctx0" brushRef="#br0" timeOffset="162073.66">22142 9967 2467 0,'0'0'60'0,"0"0"18"0,0 0 15 0,0 0 44 0,0 0 18 16,0 0 23-16,0 0 7 16,-12 28-6-16,12-28-22 0,2 23-18 0,-2-23-16 0,6 31-12 15,-2-15-16-15,0 2-25 0,3-1-45 0,-3 0-59 16,3-1-73-16,-1 2-84 15,-2-5-102-15,2-1-198 0,0-1-454 0,1-1-368 16</inkml:trace>
  <inkml:trace contextRef="#ctx0" brushRef="#br0" timeOffset="162983.9">23230 9837 2674 0,'6'-11'-65'0,"1"-1"40"16,-7 12 18-16,10-15 41 16,-10 15 38-16,5-14 26 0,-5 14 40 0,0 0 35 15,0 0 14-15,0 0 1 0,-22-13-11 0,22 13-3 0,0 0-12 16,-32 4-17-16,32-4 8 15,-20 6-10-15,20-6-19 0,-17 8-11 0,17-8-16 16,-13 11-11-16,13-11-11 16,-4 13-17-16,4-13-21 0,0 0-13 0,8 26-13 15,1-14-7-15,-9-12-3 0,19 21 4 16,-7-8-5-16,4 2 2 0,-4 1-1 0,3-1 8 16,-3 0 6-16,1 5 5 0,-4-5 25 0,-3-2-18 0,0 2 10 15,-4 1 13 1,-2-16-8-16,-2 28 5 0,-4-15-5 0,6-13-7 0,-17 21-11 15,6-12-32-15,1 1-25 16,-1-4-38-16,-1-2-62 0,12-4-76 0,-22 2-60 16,22-2-109-16,-18-8-172 0,18 8-47 15,-13-14-365-15,6 3-402 0</inkml:trace>
  <inkml:trace contextRef="#ctx0" brushRef="#br0" timeOffset="164323.88">19120 11139 2914 0,'0'0'75'0,"0"0"47"0,0 0-1 0,0 0-16 16,0 0-2-16,0 0 0 15,0 0 7-15,0 0 4 0,-4 47-2 0,4-47-6 0,-3 37-11 16,3-15-8-16,0-2-6 16,0 4-16-16,0-3 1 0,3-1-11 0,-3 0-8 0,2-1-20 15,-2-2-30-15,2-2-47 0,-2-15-67 16,2 25-83-16,-2-25-110 0,0 15-215 15,0-15-70-15,0 0-238 0,0 0-164 0</inkml:trace>
  <inkml:trace contextRef="#ctx0" brushRef="#br0" timeOffset="164474.12">19318 11384 2803 0,'18'-2'176'0,"-18"2"-16"0,29-4-20 0,-14 2-27 16,0-2-16-16,-15 4-10 0,30-7-9 0,-18 3-21 15,3 1-50-15,-15 3-61 16,25-7-76-16,-14 3-60 0,-1 1-116 0,0-1-614 16,-10 4-320-16</inkml:trace>
  <inkml:trace contextRef="#ctx0" brushRef="#br0" timeOffset="164643.71">19417 11294 3035 0,'0'0'119'0,"0"0"0"16,-8 14-8-16,8-14-8 15,0 0 15-15,-2 27 13 0,2-27 1 0,2 23-11 0,-2-23-10 16,4 28-12 0,0-13-14-16,-1 0-15 0,2 1-25 0,-3-2-38 0,2 0-48 15,-4-14-59-15,6 25-71 16,-2-14-64-16,-2-3-117 0,0 2-186 0,-2-10-363 16,5 13-289-16</inkml:trace>
  <inkml:trace contextRef="#ctx0" brushRef="#br0" timeOffset="172603.57">23364 9496 1349 0,'0'0'471'0,"6"-31"-91"0,-6 31-122 0,0 0-43 15,0 0-19-15,0 0-11 16,0 0-8-16,0 0-16 0,0 0-3 0,0 0-9 0,0 0-15 16,0 0-16-16,0 0-4 15,0 0-2-15,0 0 3 0,0 0 15 0,0 0-5 0,0 0-8 16,0 0-6-16,24 36-17 16,-24-36-7-16,8 21-5 0,-2-8-14 0,-2-1-6 15,-4-12-8-15,11 24-3 0,-7-13-28 0,-4-11-4 0,9 18-2 16,-9-18 2-16,6 16-8 15,-6-16 2-15,6 13-1 0,-6-13 1 0,7 12-5 16,-7-12 2-16,0 0-2 16,6 13 3-16,-6-13 4 0,0 0-5 15,8 10-6-15,-8-10 3 0,0 0-3 16,0 0-4-16,0 0 4 0,0 0-1 0,32-18 3 0,-24 9-2 16,4-1-1-16,-2-1 1 15,0-2-3-15,1-3 5 0,2-3-7 0,-2 0 11 0,1-2-15 16,-2 0 4-16,4 2-2 0,-6-2 1 0,2 4 5 15,-1 0 0-15,-3 3-5 16,1 2 2-16,-1-2 1 0,-6 14 1 0,4-19-3 16,-4 19-1-16,0 0-2 0,0 0 5 15,-13-25 2-15,13 25-1 0,-15-6 1 16,15 6 0-16,0 0-2 0,-24 2 4 16,24-2 1-16,0 0 6 0,-24 12-7 0,24-12 0 0,-13 14-1 15,13-14 6-15,-4 14-3 0,4-14-3 0,2 19-1 16,-2-19-6-16,11 18-23 15,-3-9-22-15,2-1-32 0,2-1-40 0,-12-7-43 0,27 13-70 16,-12-9-74-16,-3-2-172 16,1 2-120-16,-3 0-4 0,4-3-285 0,-14-1-265 15</inkml:trace>
  <inkml:trace contextRef="#ctx0" brushRef="#br0" timeOffset="173588.93">22837 10229 2602 0,'0'0'-36'0,"0"0"45"0,0 0 9 16,0 0-2-16,-5-20 2 15,5 20 9-15,0 0 21 0,0 0 22 0,0 0 11 16,0 0 10-16,0 0 6 0,0 0 2 16,0 0 6-16,0 0 9 0,0 0 5 0,0 0 0 15,0 0-4-15,-28 30 1 0,28-30-9 0,0 0-6 16,0 25-8-16,0-25-6 15,0 21-4-15,0-21-14 0,0 21-11 0,0-21-3 0,3 19-5 16,-3-19-4-16,0 18-5 16,0-18-9-16,4 18 3 0,-4-18-5 0,3 14-4 0,-3-14 1 15,8 8-2-15,-8-8-3 16,0 0-6-16,15 8 1 0,-15-8-2 0,0 0-3 16,0 0 0-16,0 0-3 15,27-15-1-15,-27 15 2 0,11-17-4 0,-5 5-1 0,-2-3 0 16,0 0-1-16,-4 15 1 0,4-32 10 0,-2 16 4 15,0-1 2-15,-2 17 3 16,-2-29 6-16,2 29 4 0,0-22 2 0,0 22 3 16,-2-19 5-16,2 19-5 0,-2-15-5 15,2 15 4-15,0 0 19 0,0 0-8 0,0 0 6 16,0 0-12-16,0 0 0 0,0 0-4 16,0 0 0-16,0 0-4 0,0 0-2 0,0 0-9 15,0 0-14-15,0 0-28 0,14 51-36 0,-6-42-47 16,2 1-66-16,1-2-78 15,-1-4-76-15,1-1-169 0,0 1-121 0,-11-4 32 16,16 2-371-16,-16-2-375 0</inkml:trace>
  <inkml:trace contextRef="#ctx0" brushRef="#br0" timeOffset="177823.9">19896 11281 2853 0,'0'0'-91'0,"0"0"24"0,0 0 8 0,0 0 13 0,0 0 3 16,0 0 5-16,0 0 13 15,0 0 8-15,0 0 14 0,0 0 24 0,0 0 0 16,0 0 8-16,30-13 5 0,-30 13 15 16,8-8 6-16,-8 8 5 0,9-11 13 0,-5 5 5 15,-4 6 4-15,11-13 9 0,-5 5-9 0,-6 8-8 16,11-17-8-16,-7 7-6 15,2-1-4-15,0-1-8 0,-1-2-4 0,-1 0-1 0,1 0 2 16,-1-1 2-16,-2 1-1 16,0 0 8-16,0 1 1 0,-2-1-2 0,0 14 7 15,-2-25-3-15,0 16-3 0,2 9-7 16,-6-21-1-16,1 13-1 0,5 8-2 0,-11-15 1 16,5 9-2-16,6 6-1 15,-10-8 1-15,10 8-1 0,-15-1-5 0,15 1 2 16,0 0 9-16,0 0 5 0,-26 15 4 0,26-15-5 15,-8 21 3-15,4-8-6 0,2 2 0 16,0 3-5-16,2 1-3 0,0 0-5 0,4 7 1 16,-2 1-2-16,2-2 0 0,0 1-2 15,4 3-3-15,-3 0 2 0,1-1 4 16,-1 0-8-16,1 2 1 0,0-4-9 16,-2-1 1-16,-1-1-5 0,3-1 2 0,-4-6-2 15,2 2-13-15,-2-3-21 0,0-4-35 0,-2 1-51 16,0-13-67-16,0 19-83 0,0-19-93 15,-8 10-193-15,8-10-37 0,-13 1-394 0,13-1-420 16</inkml:trace>
  <inkml:trace contextRef="#ctx0" brushRef="#br0" timeOffset="177984.02">19909 11477 3101 0,'7'-6'86'0,"-7"6"14"0,14-6-20 0,-4 3-21 0,4-3-14 16,-4 3-1-16,7-1-4 0,0 0 2 0,0-2-3 15,-1 0-11-15,4 0-20 16,-3 3-28-16,0-3-36 0,2 1-53 0,-3 2-30 0,0-2-40 16,-2-3-82-16,-1 5-154 15,-4-4-358-15,1 4-69 0</inkml:trace>
  <inkml:trace contextRef="#ctx0" brushRef="#br0" timeOffset="178193.71">20233 11371 2425 0,'0'0'141'0,"0"0"46"16,6 13-19-16,-6-13-13 0,0 0 0 0,2 21 5 0,-2-21 12 15,2 21 3-15,-2-21-6 16,0 27-11-16,2-12-23 0,0 2-11 0,-2-1-20 0,3 0-16 16,-1 2-24-16,-2-18-28 0,6 28-37 0,-3-15-43 15,-1-2-63-15,-2-11-62 16,4 21-60-16,-4-15-124 0,0-6-196 0,8 12-404 15,-8-12-380-15</inkml:trace>
  <inkml:trace contextRef="#ctx0" brushRef="#br0" timeOffset="178943.7">20530 11090 2905 0,'0'0'-24'16,"0"0"27"-16,0 0 2 0,0 0 14 0,0 0 11 0,0 0 15 16,-18-15 26-16,18 15 19 15,0 0 15-15,0 0 14 0,0 0 0 0,0 0-5 16,-40 15-6-16,40-15-3 0,-11 7-10 16,11-7-3-16,-6 13-10 0,6-13-9 0,0 0-9 15,-4 16-5-15,4-16-9 0,0 0-9 0,0 0-12 16,15 25-10-16,-7-15-6 15,-8-10-4-15,19 16-2 0,-6-9-1 0,-3 4 0 0,2-1 7 16,-2 1 3-16,-2 3 12 16,0-1 6-16,-1 0 10 0,0 0 6 0,-7-13 5 0,2 28 2 15,-4-12 1 1,2-16-5-16,-9 30-4 0,2-18-2 0,-3 0-6 0,0-1-11 16,-4 1-5-16,4-3-28 15,-3-1-36-15,13-8-60 0,-21 9-82 0,13-9-91 16,8 0-192-16,0 0-137 0,-17-2 15 0,17 2-275 0,0 0-214 15</inkml:trace>
  <inkml:trace contextRef="#ctx0" brushRef="#br0" timeOffset="179273.91">20938 11340 2948 0,'0'0'200'0,"0"0"-18"16,0 0-13-16,18 7-28 0,-18-7-23 0,0 0-11 16,22 3-13-16,-22-3-18 0,23 1-21 15,-23-1-40-15,22 2-44 0,-22-2-45 16,24 0-45-16,-24 0-39 0,28 2-33 16,-15-2-37-16,-13 0-127 0,21-4-543 0,-12 3-277 15</inkml:trace>
  <inkml:trace contextRef="#ctx0" brushRef="#br0" timeOffset="179443.65">21107 11287 2813 0,'0'0'106'0,"0"0"48"0,0 0-16 0,0 0-17 16,-30 9-14-16,30-9-9 0,0 0-13 0,-2 25-7 16,2-25-9-16,-2 22-9 0,2-22-12 0,0 18-16 0,0-18-27 15,0 21-36 1,0-21-56-16,2 19-55 0,-2-12-58 0,0-7-101 0,0 14-649 15,0-14-375-15</inkml:trace>
  <inkml:trace contextRef="#ctx0" brushRef="#br0" timeOffset="179623.63">21251 11384 2982 0,'17'-8'45'0,"-17"8"17"16,0 0-14-16,0 0-27 0,15-5-33 0,-15 5-33 16,0 0-15-16,15-4-30 0,-15 4-26 0,10-2-51 15,-10 2-104-15,9-6-476 16,-9 6-25-16</inkml:trace>
  <inkml:trace contextRef="#ctx0" brushRef="#br0" timeOffset="179733.59">21467 11346 2344 0,'30'-2'35'0,"-30"2"-9"0,0 0-41 0,21-1-51 0,-13-2-38 16,-8 3-90-16,15-4-152 15,-15 4-194-15,17-1 278 0</inkml:trace>
  <inkml:trace contextRef="#ctx0" brushRef="#br0" timeOffset="179883.7">21855 11339 1900 0,'0'0'218'16,"14"-3"-28"-16,-14 3-82 16,0 0-80-16,22-4-43 0,-22 4-18 0,12-6-19 0,-12 6-19 15,13 0-40-15,-13 0-111 16,10-3-395-16,-10 3 172 0</inkml:trace>
  <inkml:trace contextRef="#ctx0" brushRef="#br0" timeOffset="180018.98">22071 11330 1872 0,'20'5'197'16,"-20"-5"61"-16,15 1-14 0,-15-1-18 0,0 0-4 16,0 0-30-16,24 0-12 0,-24 0-22 15,0 0-28-15,0 0-45 0,16 3-61 0,-16-3-101 16,9 1-105-16,-9-1-154 16,0 0-624-16,0 0-395 0</inkml:trace>
  <inkml:trace contextRef="#ctx0" brushRef="#br0" timeOffset="181003.95">22762 11171 2778 0,'0'0'-115'0,"-10"9"33"0,10-9 36 0,0 0 17 0,0 0 26 16,0 0 33-16,0 0 36 0,-11 11 27 0,11-11 21 15,0 0 6-15,0 0-11 16,0 0-8-16,0 0-13 0,0 0-9 0,0 0-8 0,0 0-9 16,-8 10-7-1,8-10-4-15,0 0-6 0,0 0-6 0,0 0-10 0,0 0-5 16,0 0-6-16,0 0-9 16,0 0-7-16,0 0-10 0,0 0-3 0,31-30 1 15,-31 30-1-15,14-13 0 0,-8 2 3 0,-6 11 0 0,14-18 8 16,-8 6 7-16,4 3 9 15,-6-3 5-15,2 3 7 0,-2-1 2 16,-4 10 4-16,6-19 7 0,-6 19 8 0,7-15 3 16,-7 15-3-16,4-16-7 0,-4 16-3 0,0 0-1 15,2-17-6-15,-2 17-2 16,0 0-3-16,0 0-3 0,0 0 1 0,0 0-6 0,0 0 0 16,-8-21-3-16,8 21 3 15,0 0 5-15,0 0-1 0,0 0 2 0,0 0 2 16,0 0 2-16,0 0 1 0,0 0-1 0,-11-11 0 15,11 11 0-15,0 0 0 16,0 0-2-16,0 0-2 0,0 0 1 0,0 0-4 0,0 0 1 16,0 0-1-16,0 0-7 15,0 0 5-15,0 0 6 0,0 0 7 0,0 0 3 16,0 0 6-16,0 0 1 0,0 0 2 16,0 0-6-16,0 0-2 0,-21 0-6 15,21 0-3-15,0 0 7 0,0 0-9 0,0 0 2 0,0 0-8 16,0 0-1-16,0 0 5 0,0 0-8 15,0 0 1-15,0 0-1 0,0 0 4 0,0 0 8 16,0 0 10-16,-21 13 0 16,21-13-2-16,0 0 1 0,0 0-2 0,-6 17-6 0,6-17 0 15,-2 15-6-15,2-15 4 16,-2 26-5-16,-1-11 15 0,3-15-6 0,-2 33-3 16,2-9-2-16,0-1-2 0,0 4-1 0,0 1-3 15,2 0 0-15,-2 3-4 16,-2 0 1-16,2-1 3 0,0 1-3 0,-3-3 0 0,1-1-5 15,0 0 0-15,0-3-1 16,-2-1-7-16,0-2-10 0,2-4-29 0,-2 1-43 16,-1-5-61-16,-1-2-87 15,0-3-81-15,6-8-158 0,-13 11-144 0,2-11 26 0,11 0-468 16,0 0-582-16</inkml:trace>
  <inkml:trace contextRef="#ctx0" brushRef="#br0" timeOffset="181153.95">22689 11473 3673 0,'14'-8'112'0,"-14"8"-15"0,21-5-11 16,-21 5-5-16,24-10-1 0,-10 6 7 0,4 1-13 0,-4-1-12 15,3 0-20-15,0 1-39 16,0-3-47-16,0 2-66 0,0 0-77 16,-3-1-81-16,2-1-204 0,-2 2-93 0,-3-2-280 15,-1 3-183-15</inkml:trace>
  <inkml:trace contextRef="#ctx0" brushRef="#br0" timeOffset="182283.59">22986 11587 2379 0,'0'0'-84'0,"0"0"43"16,0 0 37-16,0 0 24 0,-8-18 35 0,8 18 20 16,0 0 21-16,0 0 19 15,0 0 4-15,-4-16 4 0,4 16 6 0,0 0 3 0,0 0 0 16,0 0 2-16,0 0 3 0,0 0 7 0,0 0-1 15,0 0-2-15,0 0-17 16,0 0-8-16,0 0-12 0,0 0-14 0,0 0-12 0,0 0-5 16,0 0-12-1,0 0-2-15,-17 31-8 0,17-31-5 0,-4 19-9 0,4-19-1 16,0 21-2-16,0-21-5 16,2 25-3-16,-2-25 1 0,7 26-9 0,-3-12-3 15,0-3-6-15,-4-11-4 0,8 23-8 0,-2-14-2 0,-6-9-12 16,10 16-5-16,-10-16-10 15,10 9-5-15,-10-9-7 0,0 0-2 16,16 2 1-16,-16-2 5 0,0 0 3 0,0 0 5 16,26-20 2-16,-19 8 8 0,1 0 7 0,-4-3 9 15,4-3 3-15,-1-1 4 16,2 1 9-16,-3-3 12 0,0 4 13 0,0 0 8 0,1 2 7 16,-3 2 3-1,-4 13-3-15,7-22 2 0,-7 22 7 0,4-13-11 0,-4 13 13 16,0 0 8-16,0 0 3 0,0 0-2 0,0 0-5 15,0 0-7-15,0 0-3 16,0 0-9-16,6 42-4 0,-6-42-3 0,6 22-5 16,-1-8-13-16,-1-1-11 0,-4-13-15 15,12 25-30-15,-7-12-22 0,1-1-33 0,1-5-39 0,1 5-44 16,0-3-57-16,0 2-47 16,0-7-64-16,-8-4-122 0,12 12-107 15,-6-6-402-15,3-3-420 0</inkml:trace>
  <inkml:trace contextRef="#ctx0" brushRef="#br0" timeOffset="182943.68">23546 11165 2881 0,'4'-15'-78'0,"-4"15"34"15,0 0 31 1,0 0 26-16,0 0 32 0,0 0 40 0,0 0 42 0,0 0 21 16,-27-20 2-16,27 20-2 15,-20 2-6-15,20-2-8 0,0 0-5 0,-30 7-15 0,30-7-14 16,-20 7-14 0,20-7-3-16,-15 9-7 0,15-9-13 0,-13 12-9 15,13-12-10-15,-5 11-14 0,5-11-15 0,0 0-16 0,0 0-16 0,14 25-13 16,-14-25-4-16,14 13-3 15,-1-6 6-15,-3 3 2 0,4-2 0 0,-4 1 6 16,2 3 0-16,4 1 7 16,-4-3 5-16,-1 1 10 0,-3 3 14 0,1-3 15 0,-3 0 4 15,-6-11 5-15,7 23 2 16,-7-23-3-16,-5 21-2 0,5-21-2 16,-11 19-2-16,1-13-5 0,-3 1-9 15,13-7-12-15,-28 10-30 0,16-10-35 0,12 0-49 16,-26 0-59-16,14-2-50 0,-1-4-93 0,5-1-169 0,-1-1-480 15,3-1-398-15</inkml:trace>
  <inkml:trace contextRef="#ctx0" brushRef="#br0" timeOffset="183493.87">23736 10829 2938 0,'0'0'-37'15,"0"0"38"-15,0 0 33 16,0 0 39-16,0 0 23 0,0 0 21 0,0 0 10 16,0 0 4-16,0 0-5 15,0 0-14-15,0 0-6 0,0 0-6 0,0 0-8 0,-6 52-11 16,6-52-8-16,-3 20-8 16,3-20-4-16,3 22-9 0,-3-22-2 15,4 19-8-15,-4-19-1 0,5 16-7 0,-5-16-2 0,6 13-9 0,-6-13-6 16,10 7-9-16,-10-7-5 15,0 0-4-15,0 0-1 0,0 0 3 0,0 0-2 16,32-15-1-16,-32 15 3 16,15-17 7-16,-11 7 14 0,-4 10 11 0,10-15 20 0,-10 15 18 15,14-16 12-15,-14 16-17 16,10-9 3-16,-10 9 8 0,6-10 13 16,-6 10 23-16,0 0 7 0,0 0-5 0,0 0-7 0,0 0-10 0,0 0-11 15,0 0-11-15,0 0-8 16,9 40 6-16,-9-40-13 0,4 21-19 0,0-10-24 15,0 2-29-15,1 0-29 0,1 0-43 16,1-2-51-16,-1 3-60 0,0-1-81 0,0-2-87 16,-2 1-186-16,0-5-69 15,2 2 34-15,-6-9-403 0,0 0-449 0</inkml:trace>
  <inkml:trace contextRef="#ctx0" brushRef="#br0" timeOffset="186253.64">25556 9461 2975 0,'-7'-15'-79'0,"7"15"13"0,0 0 21 16,0 0 28-16,0 0 8 15,0 0 28-15,0 0 20 0,0 0 22 0,-5-15 10 16,5 15 15-16,0 0 15 16,0 0 11-16,0 0 1 0,0 0 4 0,0 0 1 0,0 0-6 15,0 0 6-15,0 0 5 16,0 0-3-16,0 0-12 0,0 0-1 0,0 0-16 16,0 0-13-16,0 0-5 15,0 0-6-15,15 51-10 0,-13-36-6 0,0 1-3 0,2-1-9 16,-2 2-3-16,2-1-6 0,-2-1-2 0,2 0-3 15,-2 1-5-15,2-4 3 0,-4-12-3 16,7 23 1-16,-7-23-10 0,6 17-1 16,-3-7 2-16,-3-10-4 0,9 9-4 15,-9-9 1-15,11 8-5 0,-11-8-5 0,0 0-1 16,21-1-2-16,-21 1 0 16,0 0 4-16,26-16-2 0,-14 5 0 0,0-1 3 15,3-3-6-15,0-4 5 0,3-6 0 0,-3-1-1 0,4 0 8 16,-4-2-1-16,1 2-3 15,-2-1 5-15,-3 4 3 0,2 2 11 0,-1 2-4 16,-5 0 11-16,-1 4-1 0,1 3 1 16,-1-1 17-16,-6 13-2 0,2-17 5 0,-2 17-4 15,0 0-3-15,0 0 5 16,-19-12-3-16,19 12 4 0,0 0-2 0,0 0 1 16,-34 25-6-16,23-14 3 0,6-1 1 15,5-10-6-15,-15 25-1 0,10-14-4 0,0 1-1 16,5-12-2-16,-6 21-3 0,6-21-3 0,4 19-9 15,-4-19-7-15,12 17-17 16,-12-17-16-16,15 11-27 0,-5-7-28 0,0 0-44 0,-10-4-50 16,24 1-52-16,-12-1-42 15,-12 0-59-15,25-3-146 0,-12 1-137 0,1 0 15 16,-14 2-271-16,20-6-232 16</inkml:trace>
  <inkml:trace contextRef="#ctx0" brushRef="#br0" timeOffset="186543.83">26165 9610 2692 0,'0'0'21'0,"0"0"33"0,6 13 9 15,-6-13 15 1,0 0 23-16,12 6 20 0,-12-6 6 0,0 0-6 0,22 2-12 16,-22-2-11-16,18 2-10 15,-18-2-12-15,20 0-9 0,-20 0-8 0,21-2-10 16,-21 2-40-16,0 0-43 0,25-2-47 16,-25 2-39-16,0 0-33 0,15-6-22 0,-15 6-31 15,0 0-33-15,0 0-20 0,0 0-562 0,0 0-146 16</inkml:trace>
  <inkml:trace contextRef="#ctx0" brushRef="#br0" timeOffset="186673.95">26270 9591 2362 0,'0'0'-74'0,"-13"-8"36"0,13 8 41 16,0 0 32-16,-18-4 33 16,18 4 35-16,0 0 18 0,0 0 3 0,0 0-1 15,-13-7-8-15,13 7-9 0,0 0-19 16,0 0-6-16,0 0-9 0,0 0-7 0,0 0-20 0,0 0-35 16,44-8-39-16,-44 8-58 15,19-2-43-15,-19 2-53 0,21-4-66 0,-21 4-151 16,21-5-328-16,-12 3 4 0</inkml:trace>
  <inkml:trace contextRef="#ctx0" brushRef="#br0" timeOffset="187683.54">26578 9609 2214 0,'0'0'12'0,"0"0"38"0,0 0 25 0,0 0 38 0,0 0 22 15,0 0 14-15,0 0-1 16,0 0-6-16,0 0-15 0,0 0-10 0,0 0 7 0,0 0 4 16,0 0 0-1,0 0-4-15,0 0-8 0,0 0-6 0,0 0-11 0,0 0-5 16,0 0-9-16,9 41-2 16,-9-41-6-16,2 24-6 0,-2-24-7 0,0 23-12 15,0-23-3-15,0 22-2 0,2-12-7 0,-2-10-2 0,0 0-7 16,0 24 0-16,0-24-2 15,0 0-1-15,0 19-4 0,0-19-2 0,0 0-3 16,0 0-6-16,0 0-1 16,0 0 6-16,0 0-4 0,0 0-4 0,0 0-3 0,0 0-3 15,0 0 3-15,0 0-1 16,34-40-4-16,-25 25 3 0,0-1-1 0,0 0 1 0,0 2-2 16,-2-2 2-1,-1 6 2-15,3-2 5 0,-9 12-3 0,12-19-5 0,-6 12-4 16,-6 7 4-16,0 0 2 0,13-8-1 0,-13 8 0 15,0 0 1-15,0 0-1 16,0 0 0-16,0 0-4 0,17 27 3 0,-17-27 0 16,4 15 0-16,-4-15-4 0,0 0 0 15,4 17 0-15,-4-17 1 0,0 0 0 0,0 0-2 16,5 15-5-16,-5-15-4 0,0 0-5 16,0 0 1-16,0 0 2 0,0 0 0 15,0 0-3-15,0 0 8 0,31-23 1 0,-31 23 6 0,14-13 13 16,-14 13 6-16,13-14 4 15,-13 14 7-15,10-9 6 0,-10 9-8 0,0 0 15 16,15-7 0-16,-15 7-1 16,0 0 2-16,0 0 0 0,0 0-6 0,21 20-1 0,-21-20-5 15,6 18-5-15,-1-9 0 16,-5-9-8-16,10 23-3 0,-4-12-21 0,0 4-30 16,-2-3-35-16,1-1-46 0,-5-11-66 15,14 21-82-15,-10-13-88 0,3-1-183 0,-1-1-74 16,-1 0 5-16,-5-6-276 0,0 0-246 0</inkml:trace>
  <inkml:trace contextRef="#ctx0" brushRef="#br0" timeOffset="187853.94">27072 9707 2589 0,'0'0'-42'0,"13"-13"25"0,-13 13 20 0,10-8 30 15,-10 8 31-15,0 0 17 0,15-9-7 0,-15 9-3 16,18-6-8-16,-18 6-2 15,23-2-15-15,-23 2-11 0,24-4-17 0,-24 4-53 16,23-4-64-16,-23 4-46 0,22-3-56 16,-22 3-120-16,16-6-392 0,-11 2 26 0</inkml:trace>
  <inkml:trace contextRef="#ctx0" brushRef="#br0" timeOffset="188033.56">27206 9604 2061 0,'0'0'8'0,"0"0"59"0,0 0 23 0,0 0 25 15,-35 15 19 1,35-15 6-16,-3 16 4 0,3-16-9 0,-2 19-13 0,2-19-10 16,-2 20-12-16,2-20-12 15,0 26-12-15,0-26-8 0,4 26-24 0,-2-15-10 16,3 5-39-16,-5-16-53 16,5 23-68-16,-1-14-52 0,-4-9-62 0,3 18-144 0,-1-11-405 15,-2-7-91-15</inkml:trace>
  <inkml:trace contextRef="#ctx0" brushRef="#br0" timeOffset="188523.59">27481 9429 2400 0,'7'-13'-13'0,"-7"13"20"0,0 0 13 16,7-16 15-16,-7 16 24 0,0 0 20 0,0 0 8 15,0 0 6-15,0 0-4 0,0 0 1 16,0 0-1-16,0 0 6 0,6 58 2 0,-6-42-6 16,2 6-6-16,-2-1 29 15,0 2-1-15,2 2 0 0,0 3-10 0,-2-2-9 16,2 1-7-16,-1 0-14 0,1-3-6 16,-2 3-7-16,2-6-6 0,0-2-8 15,2 0-3-15,-4 1-6 0,0-5-2 0,0-15-5 0,2 22-6 16,-2-22-8-16,2 21-14 15,-2-21-16-15,0 0-10 0,2 16-9 0,-2-16-7 16,0 0-1-16,0 0-8 0,0 0-2 16,0 0-4-16,0 0-2 0,0 0 4 0,2-58 2 15,3 34 6-15,-3-4 3 16,4-7 6-16,2 0 15 0,1 2 16 0,-3-2 17 16,3 5 14-16,2-1 10 15,-4 5 8-15,2 3 7 0,-1 1-3 0,4 3 0 0,-5 4 2 16,4 2-5-16,-2 2 6 0,0 3 11 0,-9 8 10 15,16-9 7-15,-16 9 5 16,0 0-2-16,0 0 17 0,0 0-13 0,22 24-13 16,-22-24-4-16,0 23-20 0,0-23-8 15,-5 28-20-15,-3-12-45 0,-1-3-65 0,-3 4-86 16,-3 1-99-16,-4 0-207 16,-5 3-143-16,-1-2 44 0,-3 3-299 0,-7 2-242 15</inkml:trace>
  <inkml:trace contextRef="#ctx0" brushRef="#br0" timeOffset="189353.84">25661 10664 2677 0,'0'0'9'0,"0"0"45"0,-17 5 9 16,17-5 23-16,0 0 22 15,-8 14 27-15,8-14 6 0,-6 14-4 0,6-14-5 16,-4 22-17-16,4-22-10 16,-2 27-12-16,2-14-4 0,0-13-8 0,2 32-9 0,0-16-5 15,4-1-8-15,-4 0-9 16,-2-15-3-16,6 23-6 0,-2-14-5 0,-4-9-8 0,8 17-6 16,-8-17-6-16,10 10-5 15,-10-10-4-15,0 0-1 0,0 0-3 0,22-4 1 16,-22 4-1-16,0 0 0 0,23-23 1 0,-15 8-1 15,3-2 4-15,1-2 10 0,-3 2 6 16,2-2 14-16,-2 2 17 0,0 3 11 0,-2 2 8 16,-1-1 29-16,-6 13-1 15,12-16 8-15,-12 16 8 0,11-9-13 0,-11 9 2 0,0 0-10 16,0 0-5-16,0 0-4 16,14 25-6-16,-14-25-4 0,6 25-7 0,-1-11-8 15,-1 1-6-15,-1 2-6 0,6 0-5 0,-4-2-4 16,1 2-15-16,0-3-27 0,1 1-40 15,-2-1-44-15,2-3-54 0,-7-11-73 0,13 17-82 16,-9-13-141-16,-4-4-163 16,14 8-20-16,-14-8-486 0,0 0-695 0</inkml:trace>
  <inkml:trace contextRef="#ctx0" brushRef="#br0" timeOffset="189523.96">26115 10892 3554 0,'23'-3'-28'0,"-23"3"2"0,13-4 2 0,-13 4 12 16,25-2 26-16,-25 2 20 15,23-5 5-15,-8 4-3 0,-15 1-10 0,27-6-25 16,-11 6-44-16,-16 0-52 16,24-6-57-16,-14 5-67 0,-10 1-103 0,19-8-531 0,-11 4-199 15</inkml:trace>
  <inkml:trace contextRef="#ctx0" brushRef="#br0" timeOffset="189674.38">26218 10797 2753 0,'0'0'96'16,"0"0"13"-16,-19-6 5 0,19 6 4 0,0 0 5 15,0 0 16-15,0 0-3 0,0 0-16 16,0 0-13-16,0 0-14 0,0 0-23 0,0 0-34 16,46-9-57-16,-46 9-58 15,27-2-76-15,-12 0-63 0,-15 2-112 0,25-2-634 16,-11 1-405-16</inkml:trace>
  <inkml:trace contextRef="#ctx0" brushRef="#br0" timeOffset="190823.81">26807 10671 2926 0,'0'0'-81'15,"0"0"5"-15,0 0 9 0,0 0 4 0,0 0 11 16,0 0 19-16,0 0 8 0,-11-30 22 16,11 30 15-16,0 0 16 0,-13-14 11 15,13 14 19-15,-14-7 24 0,14 7 9 16,-11-7 14-16,11 7 9 0,-17-6 4 0,17 6-11 16,0 0-5-16,-23-6-14 0,23 6-4 15,0 0-14-15,-25 0-6 0,25 0-2 0,0 0 6 16,-25 3-3-16,25-3 6 0,-14 9 4 0,14-9 1 15,-13 9-4-15,13-9-4 16,-11 15-7-16,11-15-5 0,-8 17-5 0,4-7-11 16,4-10-4-16,-2 19-1 15,2-19-10-15,0 0-8 0,4 27-7 0,-4-27 1 0,5 13-11 16,-5-13-6-16,0 0-7 16,5 16-4-16,-5-16 1 0,0 0 0 0,13 5-1 15,-13-5 5-15,0 0-1 0,0 0 4 0,0 0-1 0,0 0 7 16,25-19 5-16,-25 19 14 15,11-14 10-15,-11 14 8 0,9-15 7 0,-9 15 6 16,5-11 0-16,-5 11 5 0,0 0 1 16,8-17-4-16,-8 17 0 0,0 0-4 0,5-14-2 15,-5 14-6-15,0 0 3 16,0 0 1-16,8-9-3 0,-8 9-3 0,0 0 6 16,0 0 1-16,0 0-19 0,0 0 7 15,0 0 0-15,0 0-7 0,0 0-1 0,10 36-3 16,-10-36 5-16,2 16-10 15,-2-16 6-15,-2 22-7 0,2-22 0 0,0 25 4 16,2-10 0-16,-2 2-5 0,0-17 0 0,0 34 1 0,2-17-3 16,-2 2-4-16,1 0 7 15,-1-1-2-15,6-1-5 0,-4 0-1 0,0-1 1 16,0 1-2-16,-2-17 3 16,3 26-4-16,-1-16-4 0,-2-10-3 0,5 21-6 0,-5-21-15 15,2 15-18-15,-2-8-21 0,0-7-34 0,3 12-48 16,-3-12-73-16,0 0-65 0,0 0-138 15,-5 13-162-15,5-13 2 0,0 0-361 0,0 0-360 16</inkml:trace>
  <inkml:trace contextRef="#ctx0" brushRef="#br0" timeOffset="191083.93">26969 10767 2891 0,'0'0'14'16,"0"0"19"-16,15-12-22 0,-15 12-9 0,0 0-4 15,0 0 5-15,21-6 4 0,-21 6 3 0,17-3-6 16,-17 3-1-16,21-4-8 0,-21 4-35 15,25-3-39-15,-14 0-52 0,0-1-49 0,-11 4-128 16,18-6-393-16,-12 3 47 16</inkml:trace>
  <inkml:trace contextRef="#ctx0" brushRef="#br0" timeOffset="191263.75">27093 10668 2050 0,'0'0'68'16,"0"0"40"-16,0 0-3 0,-28 13 1 15,28-13 13-15,0 0 7 0,-8 16 5 0,8-16-3 16,-8 18-10-16,8-18-12 0,-2 18-13 0,2-18-8 16,-2 20-10-16,2-20-11 15,0 23-24-15,0-23-40 0,0 21-42 0,0-21-68 0,4 21-54 16,-4-21-52-16,3 13-122 16,-1-5-479-16,-2-8-140 0</inkml:trace>
  <inkml:trace contextRef="#ctx0" brushRef="#br0" timeOffset="191813.81">27273 10649 2397 0,'6'-20'-18'0,"-6"20"24"0,0 0 26 0,0 0 30 16,0 0 19-16,0 0 22 0,0 0 15 16,0 0 2-16,0 0-8 0,0 0 1 0,0 0-5 15,0 0-3-15,0 0-1 0,0 48-5 0,0-48 0 16,0 0 0-16,0 20-1 15,0-20-3-15,0 0-3 0,0 22-4 0,0-22-3 16,0 0-4-16,2 13-3 16,-2-13-11-16,0 0-6 0,0 0-7 0,0 0-6 0,0 0-3 15,2 19-5-15,-2-19-11 16,0 0-2-16,0 0-10 0,0 0-5 0,0 0 0 16,0 0 3-16,0 0-8 0,0 0 0 15,0 0-4-15,27-32 3 0,-27 32 0 0,13-18 0 16,-8 9-2-16,-5 9 4 0,14-15 2 15,-14 15 2-15,13-13 7 0,-13 13 3 16,12-12 3-16,-12 12 10 0,11-7 18 0,-11 7 33 0,0 0 4 16,0 0 0-16,0 0 2 15,0 0-5-15,27 13-5 0,-27-13-13 0,8 15-5 16,-8-15-7-16,7 16-10 16,-3-5-11-16,-4-11-12 0,5 21-30 0,-5-21-24 0,5 21-53 15,-3-14-56-15,-2-7-76 0,4 19-83 0,-4-11-167 16,0-8-153-16,-6 14 25 15,6-14-415-15,0 0-490 0</inkml:trace>
  <inkml:trace contextRef="#ctx0" brushRef="#br0" timeOffset="200223.7">1437 13354 1230 0,'0'0'184'0,"0"0"-63"0,0-21-31 0,0 21-13 0,0 0 13 16,0-17 26-16,0 17-2 16,0 0-7-16,0 0 11 0,0 0-7 0,-6-21-13 15,6 21 0-15,0 0-3 16,0 0 4-16,-15-8 4 0,15 8 8 0,0 0 3 16,-25 2 5-16,25-2-1 0,-25 11-5 15,11-6-6-15,-3 6 1 0,-5 0-1 0,1 1-3 16,-6 4-10-16,2 2-4 0,-2 3-4 0,1-1-8 15,1 2-8-15,0 3-6 16,5-3-6-16,0 3-10 0,4 0-3 0,1 1-4 16,3-3-2-16,7 2-10 0,1 0 4 15,2-4-4-15,4 2 0 0,4 2-5 0,3-3-3 16,6-1-4-16,2 2 0 16,6-4-1-16,2-4-3 0,3 1 0 0,-2-5-5 0,1-3-16 15,0-1 0-15,-1-4-2 0,3 1 2 0,-6-4 2 16,3 0 0-16,-4-3-3 15,-3 2 2-15,2-2-2 0,-6-4-1 0,1 1 0 0,-16 6 0 16,24-16 0-16,-18 7 4 16,-6 9-2-16,2-17-1 0,-2 17 3 0,0 0 1 15,0 0 3-15,-17-26-3 16,17 26 2-16,-17-12 3 0,17 12 6 0,-17-6-1 0,17 6 2 16,-17-5-1-16,17 5 0 0,0 0 2 0,0 0-4 15,0 0 4-15,0 0-2 16,0 0 7-16,0 0-10 0,0 0-10 0,0 0-20 15,45-9-36-15,-45 9-41 0,33-3-51 16,-13-1-58-16,-1 3-51 0,0-5-94 0,-2 2-158 16,-4 0-401-16,4 0-312 15</inkml:trace>
  <inkml:trace contextRef="#ctx0" brushRef="#br0" timeOffset="200503.83">1728 13505 2723 0,'0'0'16'16,"4"-10"39"-16,-4 10-1 0,0 0-8 0,0 0-4 16,0 0 11-16,0 0 17 0,0 0 25 15,0 0 7-15,0 0 1 0,0 0-3 16,0 0-5-16,0 0 0 0,-40 32-4 0,35-16-3 0,3-1-8 15,-2 2-8-15,4 0-6 16,0-17-8-16,0 33-5 0,2-17-15 0,2-2-26 16,1 0-39-16,2 0-40 15,-1-2-52-15,5 1-63 0,0-5-64 0,-1-1-126 0,3 1-588 16,-6-4-396-16</inkml:trace>
  <inkml:trace contextRef="#ctx0" brushRef="#br0" timeOffset="200803.58">1949 13552 2896 0,'4'-15'9'0,"-4"15"24"0,0 0 5 15,0 0-5-15,-12-15 2 0,12 15 15 16,0 0 32-16,-20-4 18 0,20 4 10 0,0 0-7 16,0 0-4-16,-30 7-16 15,30-7-4-15,0 0-9 0,-10 14-6 0,10-14-10 0,0 0-3 16,2 19-6-16,-2-19-8 0,0 0 0 15,20 24-5-15,-11-14-3 0,5-1-3 16,-1 3-5-16,-2 0 3 0,1 0-5 0,0 1 5 16,-3-1 10-16,-3 1 15 0,1-1 9 15,-7-12 6-15,2 24-9 0,-2-24-5 16,-4 23-7-16,4-23-9 0,-14 18-19 16,6-11-42-16,8-7-51 0,-17 12-69 0,17-12-81 15,-16 6-97-15,16-6-177 16,-13-2-117-16,13 2-227 0,0 0-189 0</inkml:trace>
  <inkml:trace contextRef="#ctx0" brushRef="#br0" timeOffset="200973.5">2142 13544 2715 0,'0'0'174'0,"32"3"-12"0,-20 2-18 0,2 1-17 16,0 2-14-16,-4 1-8 0,1 2 10 0,-3 1 2 15,-2 1-14-15,1 2-11 16,-3 2-7-16,1 1-15 0,-3-2-25 0,-2 2-44 15,0-18-59-15,-5 39-69 16,-1-17-73-16,-2-1-99 0,1 0-179 0,-8-1-433 0,-1 5-306 16</inkml:trace>
  <inkml:trace contextRef="#ctx0" brushRef="#br0" timeOffset="201663.45">844 14304 2657 0,'0'0'-45'0,"0"0"51"0,0 0 13 16,0 0 11-16,0 0 23 0,0 0 33 15,0 0 34-15,0 0 29 0,0 0 10 16,0 0-6-16,28 12-12 0,-28-12-8 16,39-4-13-16,-10 3-4 0,-1-2-5 0,4 2 1 15,2-3-6-15,7 0-3 0,3 2-1 0,3-2-17 0,6-1-12 16,1 0-3-16,3 2-12 15,1 2-8-15,-1-5-6 0,1 6-2 0,-1-5-4 16,-2 3-3-16,-5-2-6 0,-1 3-4 16,0-1-4-16,-3 0-2 0,-1-1-10 15,-2 2-12-15,-4-1-16 0,-5 2-19 16,-2-2-27-16,-5 2-32 0,-5 0-35 0,1 0-35 16,-6 0-35-16,-3 0-35 15,-14 0-49-15,18 0-119 0,-18 0-150 0,0 0-309 16,0 0-217-16</inkml:trace>
  <inkml:trace contextRef="#ctx0" brushRef="#br0" timeOffset="202763.7">2701 13447 2554 0,'0'0'-67'16,"0"0"12"-16,8-14 13 0,-8 14 14 0,0 0 33 15,6-12 13-15,-6 12 14 0,0 0 14 16,10-10 6-16,-10 10 7 0,0 0-3 0,0 0 3 16,0 0 0-16,10-13 6 15,-10 13 7-15,0 0 4 0,0 0 1 0,0 0 9 0,0 0 1 16,0 0 4-16,0 0 5 0,0 0 1 0,0 0 1 15,0 0-10-15,0 0-7 16,-45-3-7-16,45 3-3 0,0 0-7 0,-32 14 13 16,22-9 0-16,-3 3 9 15,0 0 7-15,1 3 0 0,-2 3-3 16,2 0-7-16,2 6-5 0,-1-1-5 0,3 3-8 16,1 0-9-16,5-3-5 0,0 4-25 0,2-3-3 15,4 7-5-15,0-2 2 0,3 2-2 0,1-4-2 0,3 0-2 16,1 0 2-1,4-3-8-15,0-3-8 0,1 1 0 0,0-5-16 0,0 0-7 16,4-1-5-16,-4-6-11 16,0 1-2-16,0-6-11 0,-2 2-6 0,-15-3 0 15,25-4 4-15,-25 4 3 0,19-7 5 16,-19 7 3-16,8-11 6 0,-8 11 7 0,0 0 13 16,-2-24 17-16,2 24 14 0,0 0 11 0,-20-19 13 15,20 19 13-15,-20-9 5 16,20 9 2-16,-15-8 6 0,15 8-5 0,0 0-3 15,-16-10-9-15,16 10 0 0,0 0-8 16,0 0-2-16,0 0-5 0,0 0-2 16,0 0-10-16,33-13-9 0,-15 12-32 15,-2-3-33-15,4 0-42 0,-2 0-58 0,4 2-78 0,-3-1-71 16,-1-2-150-16,2 0-154 16,-4 3-360-16,0-1-411 0</inkml:trace>
  <inkml:trace contextRef="#ctx0" brushRef="#br0" timeOffset="203393.66">3084 13443 3002 0,'-13'-25'8'16,"13"25"16"-16,0 0 4 0,0 0 13 0,0 0 20 0,0 0 33 15,0 0 26-15,-39 31 11 0,31-19 4 16,0 2-12-16,4 2-3 0,0-2-13 15,2 4-7-15,2 2-9 0,0-1-11 0,0-19-9 16,2 37-6-16,4-18-10 16,-2-1-6-16,4 1-7 0,3 1-18 0,0-8-36 15,-1 2-50-15,1-3-65 0,1 0-80 16,1-4-99-16,2-2-206 0,-3-1-110 0,0-2-214 16,-12-2-173-16</inkml:trace>
  <inkml:trace contextRef="#ctx0" brushRef="#br0" timeOffset="203543.53">3210 13675 2702 0,'0'0'121'0,"0"0"-3"15,0 0-19-15,0 0-17 0,0 0-6 0,5-25-6 16,-5 25-6-16,0 0-10 0,19-7-20 16,-19 7-42-16,23-7-45 0,-8 3-56 0,2 2-62 15,-2-3-83-15,2 1-180 0,-1 0-312 0,0 0-21 16</inkml:trace>
  <inkml:trace contextRef="#ctx0" brushRef="#br0" timeOffset="203863.93">3497 13547 2414 0,'-3'-25'130'0,"3"25"-1"0,0 0-12 15,0 0 9-15,0 0 19 0,0 0 13 0,-27-3 10 16,27 3-10-16,0 0-19 0,0 0-17 0,0 0-12 15,-25 16-11-15,25-16-14 0,0 0-9 16,-6 13-2-16,6-13-14 0,0 0-4 0,0 0-9 16,0 0-8-16,18 25-10 15,-18-25-9-15,19 12-4 0,-8-7-7 16,-11-5 3-16,19 11-2 0,-11-5 0 16,-8-6-2-16,18 11 3 0,-18-11 5 0,8 12 4 0,-8-12 6 15,6 16 2-15,-6-16 2 0,0 0-5 16,0 0-1-16,-14 26-4 0,14-26-8 0,-14 11 4 15,14-11-5-15,-16 12-19 0,16-12-17 16,-15 7-29-16,15-7-40 0,-15 6-55 16,15-6-69-16,0 0-88 0,-13 6-177 0,13-6-140 15,0 0-247-15,0 0-227 16</inkml:trace>
  <inkml:trace contextRef="#ctx0" brushRef="#br0" timeOffset="204123.67">3739 13430 2791 0,'18'0'98'15,"-18"0"23"-15,0 0-5 0,25 13 15 0,-14-3 10 0,0 1 18 16,-1 1-3-16,-4 3-5 15,2-1-18-15,0 4-10 0,-2-1-16 0,-2 2-8 16,0 3-20-16,-2-4-12 0,-2 4-25 16,-2-2-40-16,-2 3-62 0,-2 0-72 0,-4 1-84 15,-2-1-106-15,2-3-185 16,-7-1-474-16,-5 2-439 0</inkml:trace>
  <inkml:trace contextRef="#ctx0" brushRef="#br0" timeOffset="205043.83">2032 14318 2853 0,'0'0'-132'0,"-4"-21"29"0,4 21 29 0,0 0 17 16,0 0 37-16,0 0 23 15,0 0 39-15,0 0 18 0,0 0 17 0,18-18 10 16,-18 18 16-16,13-6 7 16,-13 6 13-16,17-5 9 0,-17 5 3 0,25-2-2 0,-7-3 6 15,0 3-7-15,6 0-3 0,3-1-13 16,5 2-6-16,0-3 5 0,1 2-9 15,10-1-11-15,1 0-9 0,0-1-10 0,5 3-8 16,1-1-10-16,-2 0-4 0,1-1-7 16,1 3-8-16,7-3 0 0,-6 2-7 0,1-1-11 15,4 0 7-15,-5 2-2 16,0-3-6-16,6 2-3 0,-8-2-8 0,2 0 5 0,-3 3-8 16,1-4-4-16,0 4 1 15,-3-2 3-15,1 1 0 0,-3-4 1 0,-2 5-3 16,3-1 1-16,-5-1 1 0,3 0-3 0,-7 0 0 15,0 2 3-15,-3-2-6 16,3 1 2-16,-4 1 0 0,0 0 0 0,-3-3 0 0,-1 3-3 16,-4-1 4-16,-1 1 0 15,-2 0-8-15,0 0-6 0,-21 0-17 0,32 0-20 16,-18 0-24-16,-14 0-26 0,0 0-29 16,24-3-48-16,-24 3-49 0,0 0-60 0,0 0-98 15,0 0-152-15,0 0-409 0,0 0-366 0</inkml:trace>
  <inkml:trace contextRef="#ctx0" brushRef="#br0" timeOffset="205773.92">1330 15283 2756 0,'5'-27'-132'0,"-5"27"11"16,2-19 9-16,-2 19 14 0,5-18 14 0,-5 18 26 16,2-22 21-16,-2 22 38 15,2-26 31-15,-2 14 38 0,0 12 34 0,0-25 30 16,2 9 23-16,-2 16 21 0,-2-23 11 0,2 23 11 0,-2-22 0 15,2 22-9-15,-2-19-7 16,2 19-18-16,0 0-15 0,-9-19-22 0,9 19-16 0,-16-6-4 16,16 6-2-16,0 0-9 15,-32 9 12-15,14 3-4 0,1 1 25 16,-2 4-17-16,-1 6-13 0,3 0-10 16,-4 4-12-16,8 2-8 0,-3 0-7 0,3 0-8 15,3 2-2-15,6-3-10 0,2 1-6 0,2-3-8 0,4 1-7 16,5 0-19-16,3 0-2 15,8 0-9-15,2-6-2 0,2-5-7 0,6 0-7 16,1-4 1-16,3-2-5 16,0-2-4-16,-3-4-2 0,3-4-16 0,0 0-8 0,-1-2-1 15,-5-2-4-15,-2-2 3 16,-2-1 8-16,-5-3 8 0,-6 1 8 0,-1 0 13 16,-12 9 15-16,9-17 11 0,-9 17 14 0,0 0 15 0,-13-27 14 15,13 27 8-15,-21-14 8 16,10 7 20-16,11 7 6 0,-23-12 13 0,12 9-1 15,11 3-4-15,-14-7-13 0,14 7-10 16,0 0-7-16,0 0-7 0,0 0-12 0,0 0-25 16,0 0-31-16,25-20-41 15,-10 18-43-15,4-4-49 0,-3 2-60 16,4-2-70-16,1-3-80 0,0 2-161 0,-4-1-96 16,-5-2-11-16,2-2-375 0,-7 2-464 0</inkml:trace>
  <inkml:trace contextRef="#ctx0" brushRef="#br0" timeOffset="206123.74">1039 14783 3105 0,'0'0'45'0,"0"0"20"16,-23 6 2-16,23-6-2 0,0 0 8 15,-11 9 10-15,11-9 6 0,0 0-2 0,0 0-11 16,0 0-10-16,0 0-4 0,0 0-7 0,0 0-4 16,0 0-11-16,0 0-3 15,0 0-6-15,0 0-6 0,57-7-2 16,-57 7 0-16,17-12-3 0,-7 6 5 0,-10 6 2 16,17-9 14-16,-17 9 4 0,22-6 26 0,-22 6 11 15,23-1-4-15,-23 1 7 0,29 1 6 0,-11 2-25 16,-3 0-6-16,8 2-5 15,-7 2-9-15,3-4 0 0,0 3-8 0,1-2-11 16,-4 2-21-16,4-3-33 0,-20-3-47 16,22 4-80-16,-6-4-85 0,-16 0-100 0,16-4-178 15,-7 1-88-15,-9 3-336 16,0 0-362-16</inkml:trace>
  <inkml:trace contextRef="#ctx0" brushRef="#br0" timeOffset="206444.03">1776 14935 3061 0,'0'0'108'0,"0"0"6"16,0 0-13-16,-16 27-9 16,10-16 2-16,6-11 3 0,-12 25 7 0,7-10-8 0,-2 1-7 15,4 2-9 1,1-4-10-16,0 5-13 0,0 0 1 0,2-19-8 0,2 38-4 16,2-21-8-16,-1 2-13 0,4 1-23 0,0-5-31 0,-1-1-40 15,1 1-42 1,3 0-55-16,1-4-47 0,-3-2-57 0,-8-9-96 0,21 15-584 15,-12-11-380-15</inkml:trace>
  <inkml:trace contextRef="#ctx0" brushRef="#br0" timeOffset="206713.71">1945 15140 2968 0,'4'-10'100'16,"-4"10"34"-16,0 0-11 0,4-22-14 0,-4 22-7 15,0 0-8-15,0 0 12 0,0 0 15 0,0 0 4 0,-21-7 3 16,21 7-13-16,0 0-2 15,0 0-4-15,0 0-16 0,-29 20-10 0,29-20-7 16,-12 11-9-16,12-11-8 16,-6 15-2-16,6-15-5 0,0 0-16 0,4 23-13 15,-4-23-13-15,18 19-16 0,-6-8-3 16,1 1-3-16,4 1 3 0,0-1 3 0,-3 3 2 16,4-4-1-16,-4 5-1 0,-3-5 8 0,0 3 8 15,-1-2-2-15,-5 1 12 0,-5-13-2 16,4 24-2-16,-4-24-23 0,-7 19-44 0,7-19-65 15,-12 17-84 1,3-11-88-16,9-6-188 0,-17 6-141 0,7-5-361 0,10-1-431 16</inkml:trace>
  <inkml:trace contextRef="#ctx0" brushRef="#br0" timeOffset="206913.65">2129 15156 3082 0,'27'-3'123'0,"-27"3"-2"0,22 0-20 15,-22 0-8-15,26 6-9 0,-16-3-2 0,0 6 19 16,-10-9 5-16,17 19-2 16,-10-5 2-16,-3 0-15 0,2 1-10 0,-2 0-9 0,-1 2-14 15,-1 1-3-15,0 1-22 16,-4-3-35-16,2 1-44 0,-5 1-48 0,1-1-66 16,0-2-63-16,-1 1-81 15,-3-2-145-15,2-4-516 0,-3 2-407 0</inkml:trace>
  <inkml:trace contextRef="#ctx0" brushRef="#br0" timeOffset="207493.94">2772 14768 2899 0,'5'-14'-72'0,"-5"14"20"0,0 0 13 16,0 0 35-16,0 0 31 0,0 0 56 0,0 0 48 15,0 0 25-15,-46 22 14 16,28-9-2-16,2 3 1 0,-4 8-9 0,-1-2-7 16,2 6-10-16,2-2-15 0,1 3-10 15,0 1-6-15,4 0-14 0,1 1-13 0,3 2-3 16,6-5-9-16,-1 1-9 16,6-1-16-16,1 0 2 0,6 1-16 0,3 0-19 0,1-4-6 15,6-3-13-15,1-3-7 0,2-1-13 16,7-3-13-16,-3-2-14 0,1-5-13 15,-3-3-12-15,3-1-6 0,-4-4 4 0,-4 0 7 0,-1-1 8 16,-2-3 13 0,-2-2 19-16,-15 6 17 0,18-16 13 0,-12 7 14 0,-6 9 12 15,-4-20 14-15,4 20 9 16,-14-23-2-16,4 13 9 0,-1 0 12 0,11 10 14 16,-21-18 4-16,12 14 25 0,9 4-6 0,-14-10-10 0,14 10-5 15,-8-9-18-15,8 9-7 16,0 0-3-16,0 0-14 0,0 0-18 0,22-18-20 15,-22 18-23-15,33-5-30 16,-17-1-32-16,2 2-34 0,0 1-52 0,0-4-74 0,0 2-75 16,-3-3-158-16,0 0-146 15,-4 1 26-15,-1 0-285 0,-6-3-236 0</inkml:trace>
  <inkml:trace contextRef="#ctx0" brushRef="#br0" timeOffset="207833.95">2582 14843 2671 0,'-11'-18'37'0,"11"18"11"0,0 0-1 16,0 0 1-16,0 0 12 0,0 0 32 15,5-23 22-15,-5 23 14 0,0 0 3 0,-2-21 5 16,2 21-4-16,2-19-12 0,-2 19-11 0,0-21-5 15,0 21 4-15,2-17 0 16,-2 17-15-16,4-17 2 0,-4 17-15 0,6-12 7 0,-6 12-1 16,0 0 8-16,22-5-8 15,-22 5-25-15,0 0-11 0,38 12-2 0,-24-2-4 16,7 0-5-16,-1-1-4 16,2 1-1-16,0-1 3 0,1 2-10 0,-1-4-7 0,-4 1 3 15,2-3-14-15,-2-1-13 0,0-3-29 16,-18-1-36-16,27-1-52 0,-27 1-64 15,22-9-66-15,-14-1-103 0,-2 1-180 0,-2 1-76 16,-4 8-320-16,4-19-342 16</inkml:trace>
  <inkml:trace contextRef="#ctx0" brushRef="#br0" timeOffset="208163.7">3264 14915 2949 0,'0'0'79'15,"0"0"29"-15,0 0 8 0,0 0 16 0,0 0 24 16,4 19 15-16,-4-19 17 0,0 0-7 15,-11 33-34-15,7-17-14 0,2 3-16 0,-3 0-16 16,5 0-6-16,0 2-13 16,0 0-9-16,2 0-7 0,3 2-14 0,2-1-12 15,-3 0-20-15,2-3-37 0,-2 0-38 16,3-5-41-16,-3 1-50 0,6 0-63 0,-1-4-54 16,0-2-88-16,1-1-165 15,0-4-78-15,-1-1-252 0,-9-3-189 0</inkml:trace>
  <inkml:trace contextRef="#ctx0" brushRef="#br0" timeOffset="208473.66">3480 15069 2529 0,'0'0'12'0,"0"0"43"15,0 0 17-15,0 0 2 0,0 0-2 0,0 0-4 16,0 0 8-16,0 0 6 0,0 0 10 15,0 0 10-15,0 0 0 0,0 0-2 0,0 0 4 16,0 0 4-16,0 0 1 16,0 0-4-16,17 42-11 0,-17-42-12 0,0 0-7 15,12 10-3-15,-12-10 1 16,0 0-2-16,12 5-4 0,-12-5-3 0,0 0-5 0,20 2-9 16,-20-2-1-16,0 0-10 15,23 0-6-15,-23 0 2 0,21-2-2 0,-21 2 2 16,23-1-13-16,-23 1-12 0,28-3-15 0,-28 3-25 15,28-4-37-15,-16 2-50 0,-12 2-63 16,24-5-61-16,-24 5-98 0,21-6-163 0,-15 2-107 16,-6 4-231-16,0 0-177 15</inkml:trace>
  <inkml:trace contextRef="#ctx0" brushRef="#br0" timeOffset="208873.5">4002 14882 2467 0,'0'0'-8'16,"9"-14"39"-16,-9 14 23 0,0 0 23 0,0 0 44 15,0 0 42-15,0 0 26 16,0 0 15-16,0 0-10 0,0 0-24 0,0 0-4 0,0 0-26 16,0 0-8-16,0 0-12 15,-53 20-17-15,53-20-10 0,-7 13-9 0,7-13-15 16,0 0-3-16,2 21-6 16,-2-21-8-16,9 19-8 0,-9-19-7 15,15 21-8-15,-7-10 4 0,3 2-23 0,-1 2-3 0,6 0 2 16,-6 1-2-16,4-1 0 0,0 1 1 15,-4 0-3-15,0-4 2 0,1 0-3 0,-6 1 0 0,-5-13-10 16,8 18-33-16,-8-18-61 16,0 0-84-16,-6 19-72 0,6-19-109 0,-18 6-161 15,18-6-67-15,-16 1-287 16,16-1-251-16</inkml:trace>
  <inkml:trace contextRef="#ctx0" brushRef="#br0" timeOffset="209093.44">4278 14786 2758 0,'0'0'114'15,"23"3"27"-15,-23-3-7 0,25 7 3 0,-10 1 25 16,-3-1 11-16,4 5-6 0,-2 1-12 16,-1 2-16-16,-2 2-13 0,2 3-20 15,-5-3-9-15,0 4-9 0,0 0-6 0,-3-1-16 0,0 3-6 16,-3-1-21-16,-2-2-25 15,-2-1-37-15,-3 1-62 0,-2-1-58 0,1-2-81 0,-4 1-74 16,-3-3-161-16,-2-1-128 16,0-1-306-16,3-3-275 0</inkml:trace>
  <inkml:trace contextRef="#ctx0" brushRef="#br0" timeOffset="-214162.85">5194 14245 1604 0,'0'0'279'15,"0"0"-113"-15,0 0-67 0,0 0-24 16,0 0-13-16,0 0 9 0,0 0 16 16,0 0 6-16,0 0 20 0,0 0 9 0,0 0 1 15,0 0 10-15,0 0 6 0,0 0 8 0,0 0 7 16,0 0-4-16,0 0-5 0,30-1-9 0,-30 1-5 15,0 0-16-15,0 0-11 16,28 3-16-16,-28-3-7 0,18 2-10 0,-18-2-5 0,20 2-10 16,-20-2-2-16,20 2-5 15,-20-2-5-15,26 4-5 0,-26-4 2 0,23 2-23 16,-11 0-3-16,-12-2-2 0,26 5 3 16,-26-5-6-16,24 0 0 0,-24 0-9 0,21 2-8 15,-21-2-17-15,19 1-23 0,-19-1-26 0,15 4-29 16,-15-4-40-16,0 0-39 15,16 3-49-15,-16-3-50 0,0 0-110 0,0 0-150 16,0 0-346-16,0 0-254 16</inkml:trace>
  <inkml:trace contextRef="#ctx0" brushRef="#br0" timeOffset="-213892.81">5283 14236 2556 0,'-15'-6'-63'0,"15"6"19"0,0 0-2 0,-16-7-4 15,16 7 8-15,-14-8 18 0,14 8 16 16,0 0 25-16,-16-8 28 0,16 8 11 16,0 0 20-16,-15-8 7 0,15 8 10 15,0 0 9-15,0 0 0 0,0 0 1 0,-15-7-7 16,15 7-4-16,0 0-2 16,0 0-6-16,0 0-6 0,0 0-6 0,0 0-8 15,0 0-5-15,0 0-6 0,38-12-13 0,-38 12-3 0,22-7-6 16,-8 6-14-16,-14 1-17 15,34-10-19-15,-17 6-25 0,2-2-34 0,0 3-31 16,3-2-40-16,-4 2-34 16,-1-1-59-16,2-2-138 0,-2 2-414 15,-17 4-99-15</inkml:trace>
  <inkml:trace contextRef="#ctx0" brushRef="#br0" timeOffset="-212653.11">6159 14204 2237 0,'0'0'-97'0,"0"0"28"0,18-6 15 16,-18 6 12-16,0 0 20 0,18-2 17 0,-18 2 7 0,0 0 7 16,28-2 6-16,-28 2 12 15,23 0-3-15,-23 0 12 0,28 0 4 0,-28 0 9 0,30-2 7 16,-16 2 8-16,-14 0 4 0,34-2 8 15,-17 1 0-15,2-2 2 0,2 3-6 16,-2-1-4-16,4-2-1 0,-2 0-6 0,3 1-1 16,2 0-10-16,3-1-7 0,-3-2-1 15,4 2-2-15,-4 1-1 0,4-2 1 0,-3 0-1 16,1 2 2-16,2-1 1 16,-1 1 0-16,3-1-3 0,-2 2 0 0,2-1-5 15,-3 0 6-15,3 2-5 0,0-2 6 0,-1 2 4 16,5 0-5-16,-2 0 0 15,1 0-1-15,-2 0-7 0,3 0-2 0,0 0-2 0,0 0-1 16,0 0-4-16,3 0-4 16,-4 0 0-16,3 0 1 0,-2-2-8 0,0 4 2 15,3-4 0-15,3 2-1 16,-2-2-2-16,-2 2 3 0,-2-2-7 0,-2 2 5 0,4 0-5 16,-2 0 1-16,-2 0 0 15,1-1-1-15,2 1-3 0,-1 0 2 0,0-3-1 0,0 3 1 16,-1 0 4-16,1 0-3 0,7-2-1 0,-7 2 2 15,6-2 5-15,1 1-3 16,-1-1 1-16,-6 0 4 0,5 0 0 0,-3 2 3 16,1-4 12-16,-3 3-9 15,5 1 6-15,-3-3-1 0,-2 2 0 0,0-1 1 0,-3-1-3 16,1 2 4-16,2 1 0 16,-1-2 1-16,-1 1 1 0,1-2 7 0,-1 1-2 15,0 2 6-15,2-2 3 0,-2 2 0 0,-1-1 0 0,2 1-3 16,1 0-2-1,-2 0-4-15,1 0-3 0,1-3-1 0,-2 3-6 0,2-1 0 16,1 1-3-16,-1 0 4 16,-1-3 15-16,1 3-10 0,-2 0-2 15,2-1-3-15,1 1-3 0,0-2-4 0,-1 2 1 16,2 0 4-16,-2 0-7 0,0-3 11 0,1 3-8 16,-2-1 5-16,1 1 5 0,0 0-10 0,4-1 4 15,-3-2-6-15,-4 3 5 16,1-4 2-16,0 2 2 0,-2 1-1 0,2-2 0 0,-3 2 7 15,1-1 1-15,0 0 9 16,1-2-16-16,-1 2 3 0,2 2 3 0,-2-2 0 16,1-1 2-16,2 0-1 0,1 1 0 15,-2 2 2-15,2-1-1 0,-1-2 2 0,-1 2-3 16,5-1 0-16,-5 1 5 0,0-2-3 16,-3 3 2-16,3-2-4 0,-4 2-3 15,-3-2-2-15,-1 1-7 0,-6-2-1 0,2 3-17 0,-6-1-24 16,-16 1-32-16,28 0-36 15,-17 0-35-15,-11 0-52 0,0 0-67 0,0 0-54 16,0 0-96-16,0 0-161 0,0 0-70 16,-81-3-463-16,39 3-656 0</inkml:trace>
  <inkml:trace contextRef="#ctx0" brushRef="#br0" timeOffset="-212032.83">6314 13567 3292 0,'0'0'-50'0,"0"0"39"16,8-11 12-16,-8 11 1 16,0 0 17-16,0 0 23 0,0 0 22 0,0 0 28 0,0 0 14 15,0 0 5-15,0 0 1 16,26 29-4-16,-26-29-4 0,6 22-8 16,-2-4-3-16,-1-6-9 0,1 6-11 15,-2-4-7-15,2 4-25 0,0-3-5 0,0 2-5 16,0 1-4-16,1-3-10 0,-2 0-24 0,-1 0-40 0,-2-15-53 15,2 23-70-15,0-11-59 16,0-4-90-16,-2-8-170 0,2 12-470 16,-2-12-399-16</inkml:trace>
  <inkml:trace contextRef="#ctx0" brushRef="#br0" timeOffset="-211522.81">6803 13718 3139 0,'0'0'102'0,"0"0"8"16,0 0-3-16,0 0 13 0,0 0-4 0,18-6 11 15,-18 6 11-15,0 0 0 16,22-7 1-16,-22 7 6 0,19-3-17 0,-19 3-14 0,30-5-15 16,-12 3-4-16,0-2-14 15,1 4-12-15,0-4-9 0,-2 0-16 0,-17 4-12 16,34-1-24-16,-20-1-30 0,-3-1-34 0,0 2-37 15,-11 1-55-15,19 0-57 16,-19 0-53-16,0 0-73 0,0 0-158 0,0 0-118 16,0 0-277-16,0 0-256 0</inkml:trace>
  <inkml:trace contextRef="#ctx0" brushRef="#br0" timeOffset="-211313.07">6862 13649 2715 0,'-11'-6'27'0,"11"6"27"16,0 0-12-16,0 0-8 0,-8-13-4 15,8 13 19-15,0 0 30 0,0 0 19 0,0 0 12 0,0 0 0 16,0 0-7 0,0 0-7-16,0 0-8 0,0 0-14 15,6 46-5-15,-6-46-3 0,2 28-12 0,1-9-5 16,-1 1-4-16,-2-1-3 0,2-1-8 0,0 1-10 16,-2 0-16-16,2-1-29 0,0-4-38 15,0 4-45-15,3-3-53 0,-5-15-44 0,2 24-60 16,-2-24-140-16,2 16-481 0,-2-8-254 0</inkml:trace>
  <inkml:trace contextRef="#ctx0" brushRef="#br0" timeOffset="-210562.97">7126 13625 2666 0,'0'0'-34'15,"0"0"31"-15,0 0 14 0,0 0 13 16,0 0 10-16,0 0 11 0,0 0 18 0,0 0 5 0,0 0 10 16,0 0 5-16,0 0-1 15,0 0-9-15,0 0-11 0,0 0-9 0,30 0-5 16,-30 0-1-16,19-7-7 0,-19 7-6 0,22-5-3 15,-12-1-4-15,-10 6-12 16,20-9-8-16,-10 1 0 0,-10 8-9 0,14-13 2 0,-14 13-2 16,11-18-1-16,-6 9 0 15,-5 9 1-15,2-19 2 0,-2 19 4 0,0 0 4 16,-7-26 6-16,7 26 3 0,-11-14 6 16,11 14 16-16,-12-8 13 0,12 8 10 0,0 0 6 15,-24-4 4-15,24 4 2 0,0 0-7 0,-20 16-2 16,20-16-6-16,-18 19-5 0,12-6 1 15,0 3-7-15,2-1-4 0,-3 4-1 16,3-2 5-16,0 2-1 0,4 2 0 16,-2-2 1-16,2 3 4 0,2-4 4 0,2 1-9 15,-2-1-3-15,4-4 0 16,1 0-11-16,1 1 0 0,3-6-16 0,2 3-14 0,-1-5-24 16,0-3-30-16,4 2-40 15,-16-6-45-15,32 2-61 0,-18-2-63 0,-1-4-130 16,2 0-188-16,-4-2-386 0,-1 2-406 0</inkml:trace>
  <inkml:trace contextRef="#ctx0" brushRef="#br0" timeOffset="-210383.12">7433 13683 2908 0,'22'-6'54'0,"-22"6"45"0,0 0-9 0,0 0-7 15,15 18-12-15,-15-18-9 0,4 17 5 0,-4-17 11 0,4 23 2 16,-2-11-6-1,0 3-8-15,3 2-4 0,-3-2-8 0,0 0-14 0,4 2-14 16,-3-3-31-16,-3-14-51 16,6 25-54-16,-2-14-48 0,0-2-59 15,-4-9-83-15,8 10-628 0,-4-4-334 16</inkml:trace>
  <inkml:trace contextRef="#ctx0" brushRef="#br0" timeOffset="-210062.9">7728 13531 2924 0,'0'0'39'15,"0"0"14"-15,2-17-11 0,-2 17 3 0,0 0-6 0,0 0 21 16,0 0 29-16,0 0 16 16,-36-2 14-16,36 2 1 0,0 0-6 0,-25 13-11 15,25-13-9-15,-13 10-14 0,13-10-4 0,0 0-10 0,-7 17-7 16,7-17-9-1,0 0-16-15,18 23-14 0,-8-17-11 0,3 3-9 0,-1 0 0 16,6 1 1 0,-4-1 2-16,4 5-1 0,-4-3-2 0,1 1 2 0,-3-1 7 15,-1 0 7-15,0 1 8 16,-5 0 4-16,-6-12-1 0,6 18 0 0,-6-18-6 0,-2 16-17 16,2-16-27-16,-14 15-34 15,14-15-43-15,-22 9-49 0,12-5-41 0,-1-1-56 16,11-3-101-16,-24-3-146 0,24 3-391 0,-22-7-253 0</inkml:trace>
  <inkml:trace contextRef="#ctx0" brushRef="#br0" timeOffset="-209772.73">8018 13601 2921 0,'0'0'136'0,"17"2"-3"0,-17-2-18 16,21 2-8-16,-21-2 1 0,25-2 11 0,-25 2 6 15,26 0 5-15,-26 0-19 16,23 0-16-16,-11 2-8 0,-12-2-28 0,26-2-27 15,-26 2-45-15,21-2-59 0,-21 2-73 16,22 0-67-16,-14 0-90 0,-8 0-150 0,0 0-479 16,0 0-342-16</inkml:trace>
  <inkml:trace contextRef="#ctx0" brushRef="#br0" timeOffset="-209583.27">8107 13544 3079 0,'0'0'122'0,"0"0"3"0,0 0-12 0,0 0-12 16,0 0-9-16,0 0 3 16,0 0-2-16,6 46-3 0,-6-46-8 0,3 23-8 0,-1-8-8 15,0 0-7 1,2 1-10-16,0 0-25 0,-2-2-33 0,2 1-54 0,-4-15-67 16,8 27-68-16,-2-15-66 15,-6-12-136-15,6 16-561 0,-4-8-400 0</inkml:trace>
  <inkml:trace contextRef="#ctx0" brushRef="#br0" timeOffset="-209422.85">8332 13714 3135 0,'0'0'107'16,"12"-9"18"0,-12 9-12-16,0 0-13 0,0 0-10 0,14-8-10 0,-14 8-9 15,0 0-13-15,7-8-28 0,-7 8-56 0,0 0-66 0,11-6-73 16,-11 6-106-16,6-7-208 15,-6 7-398-15,0 0-244 0</inkml:trace>
  <inkml:trace contextRef="#ctx0" brushRef="#br0" timeOffset="-209313.1">8649 13650 2840 0,'0'0'75'0,"21"-3"-31"0,-21 3-107 0,17-1-71 16,-11-2-75-16,-6 3-127 0,15-7-360 0,-15 7 53 15</inkml:trace>
  <inkml:trace contextRef="#ctx0" brushRef="#br0" timeOffset="-209182.87">8945 13625 2028 0,'9'0'-86'0,"-9"0"-41"16,14-4-140-1,-14 4-232-15,13-4 328 0</inkml:trace>
  <inkml:trace contextRef="#ctx0" brushRef="#br0" timeOffset="-209053.14">9069 13607 1594 0,'0'0'218'0,"14"2"28"16,-14-2-25-16,0 0-36 0,16 4-38 15,-16-4-34-15,0 0-33 0,0 0-48 16,18 1-64-16,-18-1-61 0,8 0-100 0,-8 0-205 15,0 0-270-15,0 0 94 16</inkml:trace>
  <inkml:trace contextRef="#ctx0" brushRef="#br0" timeOffset="-208523.21">9406 13559 2088 0,'0'0'180'0,"0"0"40"0,0 0-22 0,0 0-22 0,0 0-18 16,28 4-14-16,-28-4 3 15,0 0-10-15,17 3-7 0,-17-3-15 0,0 0-14 16,24-3-5-16,-24 3-18 0,18-4-9 0,-18 4-14 0,22-3-10 15,-22 3-12-15,23-8-10 16,-11 4-9-16,-12 4-8 0,24-11-7 0,-12 3-4 16,-1 1 0-16,0-3 1 15,-11 10-1-15,19-19 0 0,-13 7 0 0,0 3 3 16,3-2-2-16,-9 11 8 0,9-17 3 16,-9 17 3-16,6-18 2 0,-6 18-2 0,2-13-3 15,-2 13 2-15,0 0-3 0,0 0 1 0,-6-24-4 16,6 24 2-16,0 0-3 15,-22-6 1-15,22 6 5 0,-21 0 12 0,21 0 3 0,0 0 15 16,-32 11 8-16,20-3 6 16,-1-1 11-16,0 1 5 0,3 1 9 0,-1 2-3 0,1 3-4 15,1 0-4 1,0 1 15-16,3 0 0 0,2-1-16 0,0 4-7 0,0-1-4 16,2 1-4-16,2-18-6 15,4 28 5-15,-2-13-11 0,4 1-28 0,2-3 1 16,3 0-7-16,0-1-1 0,1-3-22 0,3-1-31 0,0-3-42 15,2 1-69-15,4-2-81 16,-2-4-71-16,0 0-173 0,-2 0-100 0,0-2-14 16,0 0-275-16,-4-1-238 15</inkml:trace>
  <inkml:trace contextRef="#ctx0" brushRef="#br0" timeOffset="-207523.03">9735 13649 2527 0,'0'0'-90'0,"4"-23"53"15,-4 23 17-15,0 0 22 16,0 0 16-16,0 0 22 0,4-15 11 0,-4 15 23 0,0 0 21 15,0 0 14-15,0 0 13 16,0 0 8-16,0 0-4 0,0 0-8 0,0 0-3 16,13 42-11-16,-13-42-1 15,2 27-9-15,0-12-8 0,0 2-8 0,0 1-7 0,0-1-9 16,2 2-4-16,3-3-8 16,0 3-5-16,-1-3-3 0,2-1-5 0,2 0-4 0,1-3-5 15,2-3-10-15,-2-1-4 0,-11-8-8 0,25 9-6 16,-12-7-4-1,-13-2-4-15,27-2-4 0,-27 2-2 0,26-16-2 0,-14 6-2 16,-1-3-2-16,2-5-5 0,-5 3 2 16,-2-3 1-16,0 2 15 0,-4 0 18 0,-2 16 7 15,0-24 15-15,0 24 13 16,-6-21 17-16,6 21 12 0,-12-13 8 0,12 13 10 16,-17-3 9-16,17 3-8 0,0 0-18 15,0 0-7-15,0 0-6 0,-30 14-3 0,30-14-13 16,0 0-13-16,0 0-27 0,9 23-22 0,-9-23-35 15,19 11-43-15,-6-7-55 16,1 0-61-16,4 0-39 0,-2-3-85 0,3-1-151 0,-2-1-88 16,0-2-329-16,-3 2-282 15</inkml:trace>
  <inkml:trace contextRef="#ctx0" brushRef="#br0" timeOffset="-207083.14">10299 13390 2621 0,'0'0'-65'0,"0"0"39"15,0 0 13-15,5-11 20 16,-5 11 31-16,0 0 27 0,0 0 37 0,0 0 30 0,0 0 23 16,0 0 12-16,0 0-1 15,-51 15-14-15,51-15-14 0,-15 11-18 0,15-11-11 16,-14 13-6-16,14-13-18 16,-9 15-9-16,9-15-12 0,-2 17-3 0,2-17-14 0,0 0-21 15,15 29-22-15,-7-17-19 0,5-1-7 0,0 1-5 16,4 1 3-16,-1 3 2 15,2-3 5-15,-4 0 5 0,3 3 10 0,-4-3 9 16,-2 0 13-16,-1 1 13 0,-4-3 11 16,-2 0 10-16,-4-11 1 0,0 17-4 0,0-17-7 15,0 0-7-15,-16 23-14 16,16-23-23-16,-19 8-22 0,19-8-38 0,-24 3-49 0,24-3-49 16,-22-1-49-16,8-3-46 15,14 4-107-15,-23-16-136 0,15 7-386 0,-3-4-254 16</inkml:trace>
  <inkml:trace contextRef="#ctx0" brushRef="#br0" timeOffset="-206623.25">10359 13095 2621 0,'0'0'-56'15,"0"0"41"-15,0 0 16 0,0 0 20 0,0 0 13 16,0 0 9-16,0 0 21 0,0 0 10 16,0 0 14-16,0 0 8 0,13 34 1 0,-13-34-4 15,0 21 0-15,0-21 0 16,4 23-4-16,-2-11 4 0,-2-12-15 0,6 20-4 16,-2-11-8-16,-4-9-11 0,8 19-4 15,-8-19-1-15,8 17-8 0,-8-17-5 0,8 12-4 16,-8-12-7-16,12 6-5 0,-12-6-2 0,0 0-10 15,20 4-6-15,-20-4-6 16,0 0-8-16,25-10 1 0,-25 10-11 0,18-13-2 0,-8 5-8 16,0-3-7-16,1-2 3 15,-2-1-4-15,-1-3 0 0,0-2 8 0,-1 2 18 16,-1 0 15-16,-2 2 15 16,0-3 27-16,0 5 14 0,-4 13 11 0,3-25 5 15,-3 25 8-15,0 0 10 0,-11-19 3 0,11 19-5 0,0 0-13 16,-21-2-7-16,21 2-7 15,0 0-3-15,-24 17-9 0,24-17-3 0,-10 18-7 16,10-18-6-16,-2 17-22 0,2-17-37 16,0 0-46-16,8 26-66 0,3-16-88 0,0-6-106 15,3 2-195-15,1-1-70 16,3-3-308-16,-2 0-292 0</inkml:trace>
  <inkml:trace contextRef="#ctx0" brushRef="#br0" timeOffset="-206322.9">10889 13125 2756 0,'0'0'56'0,"12"8"58"15,-12-8-5-15,12 13-7 0,-5-1 4 0,0 1-1 16,-1 2 10-16,2 4 1 0,1 2-7 16,1 0-10-16,-1 4-11 0,-1-2-8 0,1 3-8 15,-3 3-7-15,0 0-7 16,-2-1-10-16,0 5-6 0,-2-1-17 0,-4 4-26 0,-4 0-34 16,-2 2-31-16,-9 6-49 15,-8 17-48-15,-5-1-45 0,-8-8-59 0,-4-1-124 16,-5-3-524-16,-4 1-311 0</inkml:trace>
  <inkml:trace contextRef="#ctx0" brushRef="#br0" timeOffset="-205463.28">6187 13441 2971 0,'0'0'43'0,"0"0"-3"0,0 0-9 15,0 0-2-15,0 0-3 0,0 0 29 0,-15 52 32 16,9-33 23-16,-3 2 11 0,1 2-4 0,1 2-6 15,-1-1-6-15,0 3-11 16,1 2-26-16,0 5-5 0,5 1-3 0,0-3-8 16,4 0-5-16,3 4-2 15,2-1-7-15,5 1-5 0,3-4-14 0,8 4-26 0,0-1-42 16,5-5-59-16,4 2-64 16,1-3-62-16,1-4-85 0,5-2-169 0,-1-2-420 0,-4-6-294 15</inkml:trace>
  <inkml:trace contextRef="#ctx0" brushRef="#br0" timeOffset="-204402.99">11443 13105 2670 0,'0'0'-89'0,"0"0"41"0,0 0 36 15,0 0 48-15,0 0 30 16,0 0 29-16,0 0 26 0,0 0 15 0,-47 35 6 16,39-21-2-16,-1 5-5 15,2 0-10-15,-2 3-2 0,0 0-4 0,2 0 0 0,1 3 5 16,2 0-6 0,1 0 12-16,0 1-10 0,3 1-11 0,3-2-17 0,-3 1-9 15,3 1-11-15,3-4-12 0,1 2-10 0,1 0-21 0,3-3-28 16,-1 0-42-1,3-4-49-15,-1 0-62 0,4-1-59 0,1-4-61 0,-5-3-115 16,3-1-166-16,0 0-399 16,-1-2-378-16</inkml:trace>
  <inkml:trace contextRef="#ctx0" brushRef="#br0" timeOffset="-203973.27">11721 13293 2852 0,'0'0'-71'0,"0"0"20"0,0 0 29 0,0 0 21 15,0 0 33-15,0 0 29 16,0 0 34-16,0 0 16 0,0 0 4 0,0 0 3 0,10 47-8 15,-10-47 1-15,0 29-7 16,2-12-6-16,1 0-6 0,-3 1-2 0,2-2-9 16,-1 4-5-16,1-2-8 15,-2-2-10-15,2-2-5 0,-2-14-17 0,2 30-29 0,-2-30-45 16,0 23-70-16,0-23-71 16,5 17-70-16,-5-17-152 0,0 15-573 0,0-15-422 15</inkml:trace>
  <inkml:trace contextRef="#ctx0" brushRef="#br0" timeOffset="-203433.15">12209 13477 2963 0,'0'0'-7'0,"0"0"48"16,0 0 7-16,0 0 1 0,0 0-3 15,0 0 9-15,0 0 29 0,0 0 15 0,0 0 7 0,0 0-1 16,0 0-10-16,0 0-7 16,0 0-10-16,0 0-8 0,39-1-7 0,-23 1-9 15,-16 0-18-15,33-1-27 0,-17 1-40 0,-16 0-56 0,30-3-65 16,-30 3-60-1,25-3-98-15,-14 2-675 0,-1-1-442 0</inkml:trace>
  <inkml:trace contextRef="#ctx0" brushRef="#br0" timeOffset="-202963.23">12586 13395 2894 0,'0'0'-135'0,"0"0"27"0,0 0 16 16,0 0 3-16,17-7 12 0,-17 7 17 16,0 0 15-16,0 0 28 0,0 0 3 0,0 0 11 15,0 0 6-15,20-3 2 0,-20 3-11 16,0 0-5-16,21-6-8 0,-21 6 5 16,15-4-4-16,-15 4 5 0,13-9 16 0,-13 9 4 15,18-12 14-15,-18 12 17 0,12-15 7 16,-5 7 25-16,-7 8 0 0,9-19 16 15,-9 19 20-15,6-17-1 0,-6 17-2 0,0 0-3 0,0-20-9 16,0 20-6-16,0 0-2 16,-9-18 2-16,9 18 8 0,0 0 9 0,-22-7 5 15,22 7 1-15,0 0 4 16,-31 8 1-16,31-8 3 0,-16 10 4 0,4-2 22 0,12-8-6 16,-17 17-5-16,7-6-4 15,6 1-31-15,-2 2 0 0,6-14-8 0,-5 22-6 16,3-8-7-16,2-14-11 0,0 24-5 0,0-24-4 0,4 24-8 15,1-12-1-15,-5-12-13 16,8 21 3-16,-3-11-8 0,-5-10-1 0,14 19-10 16,-6-12-13-16,4 1-17 0,-1-1-26 15,0-1-22-15,1-2-32 0,-2 0-50 0,2-2-53 16,4 2-63-16,-16-4-54 16,23 0-139-16,-11-2-122 0,-12 2-23 0,25-2-260 15,-14 0-207-15</inkml:trace>
  <inkml:trace contextRef="#ctx0" brushRef="#br0" timeOffset="-202653.15">13005 13428 2624 0,'0'0'37'0,"0"0"54"15,0 0-3-15,0 0 10 0,0 0 7 0,0 0 14 16,0 0 18-16,0 0 3 16,0 0-1-16,-5 41-4 0,5-41-12 0,-6 20-12 15,6-20-12-15,-4 23-10 0,4-23-11 0,-2 23-9 0,2-23-12 16,0 21-26-16,0-21-31 15,2 17-31-15,-2-17-38 0,4 13-49 0,-4-13-51 16,6 13-47-16,-3-7-42 16,-3-6-121-16,11 6-564 0,-11-6-366 0</inkml:trace>
  <inkml:trace contextRef="#ctx0" brushRef="#br0" timeOffset="-202303.17">13288 13283 2797 0,'0'0'-70'16,"0"0"34"-16,0 0 9 0,0 0 14 15,-7-25 14-15,7 25 30 0,0 0 32 0,-20-3 29 16,20 3 19-16,0 0 9 16,-31 6 9-16,31-6 1 0,0 0-4 0,-25 11-5 0,25-11-12 15,-16 11-12-15,16-11-10 0,-7 15-9 0,7-15-9 16,0 18-8-16,0-18-10 15,9 18-26-15,1-5-20 0,-1-2-15 0,4 0-5 16,5 2-4-16,0 3 2 0,-2-3 4 16,0 0 1-16,-1 3 10 15,1-3 12-15,-9-2 17 0,4 1 14 0,-5-1 14 16,-6-11 5-16,8 18 3 0,-8-18-2 0,0 0-11 0,-14 22-1 16,14-22-12-16,-18 12-14 0,4-8-24 15,14-4-34-15,-23 4-42 0,23-4-65 16,-23 3-72-16,11-5-61 0,12 2-139 0,-16-5-148 15,16 5-302-15,-14-10-219 16</inkml:trace>
  <inkml:trace contextRef="#ctx0" brushRef="#br0" timeOffset="-201953.12">13630 13413 2759 0,'0'0'129'0,"0"0"27"0,0 0-16 16,0 0-13-16,0 0-10 0,0 0-13 0,11 13-3 16,-11-13-9-16,0 0-12 0,0 0-7 15,25 0-6-15,-25 0-10 0,24 0-8 16,-24 0-9-16,25-2-22 0,-25 2-27 16,27-2-37-16,-27 2-44 0,25-1-53 0,-25 1-46 15,25-3-48-15,-25 3-104 0,17-4-584 0,-12 1-326 16</inkml:trace>
  <inkml:trace contextRef="#ctx0" brushRef="#br0" timeOffset="-201741.69">13712 13347 2787 0,'0'0'13'0,"0"0"45"0,0 0 3 0,0 0 15 16,0 0 21-16,0 0 16 0,0 0 37 15,-8 22 2-15,8-22 3 0,0 0-3 16,0 29-10-16,0-29-16 0,0 24-15 0,-2-9-13 0,2-15-12 15,2 31-7-15,-2-16-17 16,2 0-12-16,0 1-19 0,-2-16-25 0,2 29-40 16,0-18-37-16,-2-11-53 0,5 21-54 15,0-10-54-15,-5-11-66 0,0 0-170 0,11 13-493 16,-7-11-400-16</inkml:trace>
  <inkml:trace contextRef="#ctx0" brushRef="#br0" timeOffset="-201015.7">14112 13323 2820 0,'0'0'-55'0,"0"0"58"0,0 0 13 16,0 0 12-16,0 0 21 0,0 0 18 0,0 0 22 0,0 0 9 16,0 0-4-16,0 0-9 15,0 0-7-15,0 0-8 0,0 0-13 0,16 8-7 16,-16-8-7-16,0 0-5 16,0 0-7-16,26-10-3 0,-26 10-11 0,14-7-2 15,-9 4-4-15,6-4-3 0,-11 7-1 0,12-17-4 16,-6 9 1-16,-4-3-4 15,2 1 1-15,-1-1-2 0,-3 11-1 0,3-19-1 16,-3 19 2-16,0 0 1 0,-6-25-3 0,6 25 2 16,-12-8 7-16,12 8 13 0,-19-3 12 15,19 3 19-15,0 0 7 0,-36 13 21 16,23-5 6-16,-3 3 6 0,7 1-4 16,-7 2-1-16,6 0-11 0,1 1-2 15,2 1 12-15,0 1-3 0,3-2-19 0,1 2 0 16,3-17-6-16,0 33-7 0,3-18-11 0,3 2-3 15,3-4-13-15,3 1-29 0,-2-3-39 16,6-1-62-16,-4-1-86 0,4-6-85 0,1 4-216 16,3-6-110-16,-3 1-364 0,0-4-415 15</inkml:trace>
  <inkml:trace contextRef="#ctx0" brushRef="#br0" timeOffset="-200733.14">14371 13403 3047 0,'0'0'72'0,"11"-15"21"0,-11 15-30 16,8-9-27-16,-8 9-15 0,0 0-5 16,19-12 3-16,-19 12-6 0,13-5-1 15,-13 5-6-15,17-3 2 0,-17 3 6 16,0 0-8-16,24 3 0 0,-24-3-2 0,14 5 3 0,-14-5 9 16,0 0 17-16,8 15 12 0,-8-15 16 0,0 0 8 15,-6 23 4-15,6-23 11 16,-12 16 1-16,12-16-2 0,-13 19-1 0,6-12-11 0,7-7-8 15,-13 15-3 1,13-15-8-16,-6 15-4 0,6-15-10 0,0 0-11 0,0 21-20 16,0-21-35-16,0 0-31 15,17 14-46-15,-17-14-39 0,20 6-51 0,-11-2-50 16,2-4-90-16,-11 0-131 16,25-4-407-16,-13 2-239 0</inkml:trace>
  <inkml:trace contextRef="#ctx0" brushRef="#br0" timeOffset="-200462.97">14746 13148 2713 0,'0'0'38'0,"0"0"21"16,0 0-7-16,0 0-2 0,0 0 9 0,0 0 21 0,0 0 19 16,0 0 0-16,0 0-7 15,0 0-6-15,0 0-10 0,-43 21-8 0,43-21-7 16,2 21-11-16,-2-21-14 0,14 27-14 0,-6-14-12 15,-1 2-1-15,9 1-4 16,-3 1 3-16,2-2-2 0,-3 3-1 0,4-4 11 0,-8 0 6 16,-2-1 12-1,0 1 11-15,-6-14 4 0,2 20-6 0,-2-20-1 0,-8 19-14 16,8-19-28-16,-18 16-44 16,4-11-55-16,14-5-67 0,-20 7-70 0,20-7-149 0,-26 4-560 15,14-5-364-15</inkml:trace>
  <inkml:trace contextRef="#ctx0" brushRef="#br0" timeOffset="-200097.77">14802 12860 2823 0,'0'0'-42'16,"0"0"30"-16,0 0 8 16,0 0-3-16,0 0 5 0,0 0 15 0,0 0 17 0,0 0 10 15,0 0 13-15,39 21 20 0,-39-21 20 0,0 0 18 16,3 13 7-16,-3-13 6 15,0 0 6-15,0 0-4 0,-13 33-8 0,13-33-6 0,-9 21-8 16,5-10-13-16,4-11-8 16,-7 23-10-16,5-11-8 0,2-12-6 0,0 20-20 15,0-20-34-15,9 22-45 16,-1-13-59-16,2 1-75 0,6-1-60 0,-3-4-98 16,3 4-184-16,4-5-399 0,-4-1-313 15</inkml:trace>
  <inkml:trace contextRef="#ctx0" brushRef="#br0" timeOffset="-199813.09">15440 13340 2982 0,'0'0'51'0,"0"0"-40"0,0 0-79 0,17 8-49 16,-10-6-37-16,-7-2-36 0,0 0-108 0,15 0-398 0,-15 0 53 15</inkml:trace>
  <inkml:trace contextRef="#ctx0" brushRef="#br0" timeOffset="-199663.09">15616 13350 2318 0,'0'0'152'0,"0"0"-20"0,0 0-71 0,17 0-72 16,-17 0-51-16,0 0-26 0,19-2-30 15,-19 2-55-15,0 0-155 0,21-4-271 0,-14 3 193 16</inkml:trace>
  <inkml:trace contextRef="#ctx0" brushRef="#br0" timeOffset="-199543.24">15818 13347 1892 0,'0'0'147'0,"0"0"26"0,26-7-37 0,-26 7-44 16,0 0-54-16,0 0-52 0,18-6-62 0,-18 6-87 15,0 0-185-15,10-4-249 16,-10 4 195-16</inkml:trace>
  <inkml:trace contextRef="#ctx0" brushRef="#br0" timeOffset="-199393.19">15991 13337 1969 0,'23'3'138'15,"-23"-3"-5"-15,0 0-17 0,0 0-13 0,24 0-12 16,-24 0-1-16,0 0-13 0,0 0-7 15,0 0-17-15,22-1-21 0,-22 1-45 0,0 0-53 16,11 0-66-16,-11 0-94 16,0 0-203-16,0 0-207 0,0 0 144 0</inkml:trace>
  <inkml:trace contextRef="#ctx0" brushRef="#br0" timeOffset="-198753.08">16563 13253 1935 0,'0'0'32'0,"0"0"7"15,0 0-1-15,0 0-6 0,0 23 2 0,0-23-10 16,0 0 11-16,0 0-6 0,0 0 4 0,8 9-5 15,-8-9-8-15,0 0-8 0,0 0-1 16,0 0-12-16,19 4-4 0,-19-4-4 0,0 0-4 16,0 0-2-16,26-7-7 15,-26 7 2-15,16-6-3 0,-16 6-6 0,20-12 12 16,-10 5 8-16,0-3-5 0,3 0 6 16,-2 1 0-16,2-2 0 0,-5-1-3 0,2 1 0 15,-10 11 8-15,18-21 9 0,-12 14-8 0,-6 7 21 16,10-16 0-16,-10 16-11 0,9-13 11 15,-9 13-2-15,6-14 21 0,-6 14-1 0,9-11-4 16,-9 11-1-16,0 0 7 16,8-15 8-16,-8 15 32 0,0 0 2 0,6-12 1 15,-6 12-8-15,0 0-4 16,0 0-6-16,0 0 2 0,0 0 5 0,0 0-6 0,0 0-8 16,0 0-1-16,0 0-5 15,0 0-6-15,0 0-4 0,0 0-7 0,0 0-2 16,0 0-2-16,0 0-6 0,0 0-3 0,0 0-4 0,0 0-1 15,0 0-1-15,0 0-5 16,0 0-3-16,0 0-14 0,0 0-18 0,0 0-29 16,0 0-43-16,0 0-43 15,0 0-64-15,0 0-166 0,5-6-433 0,-5 6-115 0</inkml:trace>
  <inkml:trace contextRef="#ctx0" brushRef="#br0" timeOffset="-197783.07">16656 13293 2493 0,'0'0'70'0,"0"0"28"0,0 0 3 16,-20 2 12-16,20-2-3 15,0 0 5-15,0 0 1 0,0 0 0 0,0 0-5 16,0 0 0-16,0 0-13 0,0 0-12 0,0 0-8 15,0 0-11-15,0 0-6 0,0 0-8 16,0 0-7-16,0 0-1 0,60-12-8 0,-45 11-4 16,-15 1-3-16,32-4-4 15,-16 1-2-15,1 0-4 0,-17 3 0 0,28-3-2 16,-28 3-2-16,21-3 2 0,-21 3-2 16,19-2 0-16,-19 2-2 0,0 0-3 0,0 0 0 15,0 0 2-15,0 0-3 0,0 0-3 0,0 0 1 16,0 0 3-16,0 0 5 15,0 0-2-15,0 0 10 0,-61-6 8 0,61 6 7 0,-24 0 1 16,24 0-2-16,-20 3 0 16,20-3 0-16,0 0 5 0,-26 0-3 0,26 0-2 15,0 0 3-15,0 0-11 0,0 0-7 16,0 0-1-16,0 0 20 0,0 0-7 0,0 0-5 16,0 0-1-16,0 0-11 15,0 0-11-15,0 0-4 0,78 1-7 0,-61-1-14 16,-17 0-18-16,32-1-21 0,-18-2-28 0,-14 3-34 0,26 0-45 15,-13 0-63-15,-1-3-80 16,-12 3-198-16,20-2-97 0,-14-2-308 0,-6 4-305 16</inkml:trace>
  <inkml:trace contextRef="#ctx0" brushRef="#br0" timeOffset="-197283.15">16776 13195 2718 0,'0'0'-60'0,"0"0"37"0,0 0 31 0,0 0 38 16,0 0 34-16,0 0 35 0,0 0 20 15,0 0 15-15,0 0 6 0,0 0 14 0,0 0 5 16,0 0 1-16,0 0-15 0,0 0-13 16,0 0-8-16,0 0-2 0,0 0 1 15,0 0-43-15,0 0 11 0,23 42-13 16,-23-29-1-16,0-13-7 0,3 29-7 0,-1-11-9 16,0-3 0-16,-2 3-15 0,2-1-5 0,-2 2-17 15,2-3-22-15,0 1-33 0,0-2-39 16,-2 1-53-16,0-1-66 0,4 1-63 0,-4-5-63 15,2 0-153-15,0 1-118 16,-2-12 4-16,3 16-305 0,-3-16-247 0</inkml:trace>
  <inkml:trace contextRef="#ctx0" brushRef="#br0" timeOffset="-196622.55">17223 12948 2664 0,'0'0'-28'0,"0"0"27"16,0 0 39-16,0 0 34 15,0 0 35-15,0 0 33 0,0 0 12 0,0 0 3 16,0 0-2-16,0 0-8 16,0 0-13-16,-28 47-7 0,22-35-12 0,0 3-10 0,0 2-9 15,-1 1-8-15,2 4-13 0,1 3-4 0,2-2-8 16,-2 4-7-16,4-2-4 0,0 1-7 15,4-1-2-15,-2 0-5 0,4 2-6 0,1-5-15 16,2 1-18-16,-1-2-24 16,3-2-38-16,-1-1-53 0,-1-5-69 0,2 0-67 15,-1-3-139-15,0-3-192 0,1-3-349 16,-2 0-344-16</inkml:trace>
  <inkml:trace contextRef="#ctx0" brushRef="#br0" timeOffset="-196383.21">17418 13325 2878 0,'0'0'-2'16,"0"0"30"-16,0 0 0 0,0 0 2 0,0 0 0 0,0 0 19 15,0 0 6-15,0 0-9 0,0 0-4 0,16-21 0 16,-16 21-8-16,18-1-3 15,-18 1-11-15,20-5-6 0,-20 5-21 0,24-3-20 0,-24 3-29 16,21-4-36-16,-21 4-37 16,21-4-40-16,-10 0-58 0,-11 4-129 0,14-5-353 15,-8-1 34-15</inkml:trace>
  <inkml:trace contextRef="#ctx0" brushRef="#br0" timeOffset="-196143.24">17678 13105 2256 0,'0'0'89'0,"6"-10"1"0,-6 10 5 0,0 0 30 0,0 0 23 16,0 0 22-16,0 0 12 16,0 0 2-16,0 0-12 0,0 0-16 0,6 48-19 15,-6-48-13-15,5 28-16 0,-3-13-12 0,0 2-11 16,0 1-10-16,0-2-13 0,3 2-24 15,-3-4-33-15,0 2-44 0,0-1-44 0,2 1-47 16,-4-16-48-16,7 24-30 16,-5-12-42-16,-2-12-95 0,4 19-608 0,-2-11-380 15</inkml:trace>
  <inkml:trace contextRef="#ctx0" brushRef="#br0" timeOffset="-195773.22">17868 12973 2829 0,'0'0'-57'0,"0"0"49"0,8-15 22 15,-8 15 25-15,0 0 22 0,0 0 20 0,8-14 24 16,-8 14 20-16,0 0 18 16,0 0 4-16,0 0 4 0,0 0-22 0,0 0-10 15,31 22-15-15,-31-22-9 16,11 26-13-16,-5-11-6 0,0 2-12 0,1 4-5 16,-1 2-5-16,-2 0-5 0,0 2-1 15,-2-2-7-15,0-3-5 0,-2 2-4 0,2-2-4 16,-2 1-5-16,-2 0-9 0,0-2-20 0,-2-2-27 15,0 1-39-15,-2-3-53 16,2 0-69-16,-1-2-54 0,-3-1-99 0,1-2-151 0,-1-1-454 16,1-1-378-16</inkml:trace>
  <inkml:trace contextRef="#ctx0" brushRef="#br0" timeOffset="-194902.81">17951 12646 2861 0,'0'0'-74'15,"0"0"29"-15,-8-16 48 0,8 16 26 0,0 0 20 0,0 0 20 16,0 0 18-16,0 0 14 15,0 0 12-15,0 0 3 0,0 0 3 0,0 0 0 16,0 0-3-16,-13 48-6 16,13-48-5-16,-2 23-11 0,2-23-3 0,2 26-9 0,0-13-7 15,-2-13-11-15,6 26-4 16,1-13-9-16,-1-4-3 0,-6-9-12 0,14 19-15 16,-4-13-16-16,-10-6-17 15,16 11-12-15,-16-11-6 0,19 2-8 0,-19-2-1 0,19-2 3 16,-19 2 2-16,17-10 8 0,-17 10 0 0,20-19 3 15,-12 8-1-15,-2-2 5 16,2-3 8-16,1 1 13 0,-2 0 12 0,-1 1 3 0,-6 14 10 16,10-26 7-16,-8 17 2 15,-2 9 0-15,5-16 15 0,-5 16 0 0,0 0 16 16,0 0-7-16,0 0-9 16,0 0 4-16,0 0-5 0,0 0-6 0,0 0-1 0,0 0-5 15,0 0-8-15,-41 23 0 0,41-23-3 0,0 18-4 16,0-18-15-16,4 22-29 0,-4-22-32 15,14 23-48-15,-4-12-60 0,3 1-69 0,-1-5-64 16,3 1-145-16,0-2-154 16,-3 2-333-16,4-3-335 0</inkml:trace>
  <inkml:trace contextRef="#ctx0" brushRef="#br0" timeOffset="-192333.09">18224 13241 2856 0,'0'0'22'0,"0"0"16"16,0 0-9-16,0 0-13 0,0 0-6 15,0 0-5-15,40 12 8 0,-40-12-2 0,0 0 3 16,24-4-2-16,-24 4-3 0,16-9 0 0,-3 2-5 0,0 2 13 15,0-5 5-15,-1 3 3 16,1-5 9-16,0 1 10 0,-1-1 8 0,-1 2 11 16,2-4 7-16,-3 1 6 0,1-1-3 15,-5 3 1-15,2-3 5 0,-1 3 1 0,-7 11-8 16,7-21-7-16,-7 21-10 16,2-15-5-16,-2 15-6 0,0 0-1 0,0 0-4 0,0 0-1 15,-18-16 6-15,18 16 6 0,0 0-2 16,0 0 8-16,-35 29 2 0,24-16 2 15,0 5-1-15,1-1 9 0,0 3-7 0,0 0-6 16,2-1 4-16,0 2-9 16,4-4-1-16,-1 2-8 0,5-2 0 0,0-17-6 0,3 29 0 15,1-16-9-15,0 1-16 16,4-5-21-16,3 0-29 0,0 0-34 0,-11-9-35 16,25 9-63-16,-8-5-45 0,-4-4-67 0,-1-3-145 15,6 2-161-15,-6-4-357 0,2 2-370 16</inkml:trace>
  <inkml:trace contextRef="#ctx0" brushRef="#br0" timeOffset="-191893.39">18650 13230 3024 0,'0'0'62'0,"0"0"0"15,0 0-5-15,0 0-6 0,0 0-5 0,0 0-8 0,0 0 4 16,0 0 7-16,0 0 0 15,0 0-1-15,0 0-8 0,4 34-3 0,-4-34-1 0,4 19-6 16,-4-19 1 0,6 20-7-16,-2-11-2 0,-4-9-2 0,7 18-2 0,-7-18 0 15,11 14-4-15,-5-6-3 16,-6-8-2-16,12 10-8 0,-12-10-10 16,16 5-2-16,-16-5-7 0,16 2-11 15,-16-2-13-15,0 0-13 0,32-10-9 0,-19 3-1 0,-3-1 8 16,3-3 4-16,-4-1 3 0,1-1 5 0,1-2 13 15,-1-2 14-15,-3 2 17 16,1 1 18-16,-3-2 16 0,-1 2 19 0,-4 14 6 0,2-25 7 16,-2 25 5-16,-6-21 15 15,6 21 20-15,-13-16 15 0,13 16 15 0,-20-9 6 16,20 9 5-16,-22 0 1 0,22 0-12 16,0 0-1-16,-32 12-16 0,23-7-13 0,9-5-11 15,-15 16-8-15,15-16-11 0,-4 19-12 0,4-19-6 16,2 16-17-16,-2-16-28 15,15 17-25-15,-4-11-43 0,3-2-50 0,-14-4-64 0,34 8-71 16,-13-8-72-16,-1-2-158 16,0 0-128-16,-2-2 23 0,-2-1-291 0,4 0-226 15</inkml:trace>
  <inkml:trace contextRef="#ctx0" brushRef="#br0" timeOffset="-191412.92">19288 12903 2580 0,'0'0'-18'15,"10"-12"37"-15,-10 12 6 16,0 0 15-16,0 0 25 0,0 0 36 0,0 0 38 16,0 0 15-16,0 0-2 0,-49 7-9 0,49-7-18 0,-22 13-17 15,22-13-9-15,-16 12-11 16,10-4-10-16,6-8-11 0,-10 17-23 0,10-17-18 0,0 19-23 15,0-19-18-15,8 21-26 16,0-9-25-16,0-1-9 0,4 2-31 0,1-1-7 16,2 2 13-16,0 0 12 15,-1 0 19-15,2-1 24 0,-6-1 24 0,0 1 25 16,-1-2 30-16,-2 1 21 0,-7-12 17 16,6 20 7-16,-6-20 5 0,0 0 0 0,-13 27-8 15,4-19-8-15,9-8-8 0,-26 13-18 0,10-9-24 16,2-1-44-16,-3 1-56 15,17-4-55-15,-28 6-57 0,14-4-58 0,14-2-126 16,-24-2-506-16,14-1-260 0</inkml:trace>
  <inkml:trace contextRef="#ctx0" brushRef="#br0" timeOffset="-190916.49">19403 12573 2708 0,'0'0'2'0,"4"-21"25"0,-4 21 4 0,0 0 24 15,0 0 33-15,0 0 28 0,0 0 15 0,0 0 6 16,0 0-4-16,0 0-4 15,0 0-13-15,0 0-11 0,0 0-13 0,-8 57-11 16,8-42-9-16,0-15-7 0,2 26-8 16,-2-12-6-16,0-14-4 0,6 27-6 0,-2-18-7 15,2 3-6-15,-6-12-15 0,12 17-7 16,-4-10-16-16,-8-7-13 0,19 7-20 16,-19-7-11-16,21 1-6 0,-21-1 2 15,23-5 0-15,-9-5 7 0,-2 0 8 0,0-2 6 16,1-4 11-16,0-3 18 0,-4 0 17 0,-1 2 23 15,-4-1 25-15,0 3 22 16,0 0 14-16,-4 15 7 0,0-25 6 0,0 25 3 0,0 0 6 16,-10-20-31-16,10 20 11 15,-10-8-12-15,10 8-3 0,0 0-7 0,0 0-8 16,0 0-12-16,0 0 2 0,-35 22 15 16,35-22-10-16,0 16-26 0,0-16-21 0,0 0-33 15,13 22-42-15,-4-16-44 0,-9-6-63 0,23 10-56 16,-13-8-54-16,2-2-94 15,2 0-169-15,-14 0-41 0,26 0-327 0,-16 0-302 0</inkml:trace>
  <inkml:trace contextRef="#ctx0" brushRef="#br0" timeOffset="-190616.46">19871 12639 2853 0,'8'6'28'0,"-8"-6"12"15,5 8-3-15,-5-8 1 0,8 15 4 0,-4-5 6 0,0 1 5 16,0 4 13-16,4 2 11 16,0 5 8-16,0 1 8 0,0 1-8 0,5 7 0 0,-2 1-2 15,-1 0 0-15,1 2 1 0,-3 2-2 0,3 1-1 16,-4-1-7-16,-1 0-5 15,-2 3-9-15,-2-3-8 0,-2-2-6 0,-2 4-10 0,-2-2-12 16,-4 2-4 0,-1-2-13-16,-4 1-22 0,-4 3-49 0,-2-1-86 0,0-1-85 15,-7-1-248-15,-5-1-90 16,-1-3-313-16,-18 7-261 0</inkml:trace>
  <inkml:trace contextRef="#ctx0" brushRef="#br0" timeOffset="-188663.22">10884 14057 2708 0,'23'0'-28'0,"-23"0"28"0,0 0-3 0,28-2 11 0,-28 2 12 15,24 0 26-15,-24 0 12 16,29 0 12-16,-13-2 16 0,-16 2 11 0,36 0 5 16,-16 0 13-16,1-2 6 15,3 2 12-15,0-2 2 0,1 2 2 0,-3 0-4 0,4 0-13 16,-1-1-7-16,-2 1-9 16,3 0-17-16,-1 0-7 0,1 0-12 0,3 0-3 15,3 0-8-15,-2 0-4 0,1 0-9 0,3-2-3 16,1 2 2-16,1 2 9 0,-1-2 2 15,9 1 2-15,-3-1 9 0,4 2-11 0,-3-2-1 16,4 2-4-16,0-2-6 16,-3 2-3-16,4 0-6 0,-1 0-1 0,2-2-10 0,-1 2 5 15,0-1-30-15,4 2-1 16,-3-3 11-16,10 3-7 0,-7-2-2 0,7 2-3 16,-7-3 7-16,1 0 1 0,7 3-3 0,1-2-1 15,-11-1 0-15,11 1 6 0,-9-1-10 16,0 3 4-16,0-1 2 0,-1-2-2 15,2 0 2-15,-5 1-4 0,5 2 0 16,-1-3 2-16,-2 1 0 0,1 2-2 0,-1-2 0 16,-1-1-5-16,1 2-4 0,2 0 1 15,-1 1-2-15,-3-3-2 0,7 1 6 0,-7-1-3 16,7 0 5-16,-4 2 1 16,8-1 0-16,-7 2 4 0,6-3 1 0,-1 2 1 0,3-1 0 15,-3 3-2-15,4-1 3 0,-3 0-4 0,3-1 11 16,-2 0-13-16,4 1 1 15,-1 2-4-15,0-4-1 0,0 3-1 0,-1-2 0 0,1 2-3 16,-3-2 2-16,1-1-2 16,-11 2 0-16,3-3 1 0,1 2 4 0,-3-1-1 15,1-1 3-15,3 0 0 16,-2 2 2-16,-1-2 1 0,2 2 0 0,-1-2 1 16,-1 0-2-16,0 0 3 15,1 0-2-15,1 3 0 0,0-3-1 0,6 0 3 0,1 1-1 16,-7-1 2-16,8 0-1 0,-3 0 0 0,2 1 0 15,-7-1-2-15,-2 3 2 16,-1-3-2-16,0 2 1 0,1-2 5 0,-1 0-3 0,-3-2-3 16,3 2 1-16,-3 0 2 15,1-3-1-15,-1 2-4 0,2-3 3 0,-4 2 2 0,1-1-4 16,-1-2 9-16,1 4-7 16,1-3 3-16,1 2 0 0,-1-2 1 0,1 1 0 15,1-4 0-15,-1 6 2 0,-1-3-6 0,1 1 1 16,-3-4 5-16,1 1-4 0,-1 3-2 15,1-1 2-15,-3 0 0 0,2-1-1 0,-3 1 0 16,1-2 2-16,-2-1-2 16,3 4 2-16,-3-1-4 0,2 1 5 0,1-3 0 0,-1 4 1 15,1-1 1-15,1 1 1 16,-2-3 2-16,3 4-5 0,-3-2 2 0,1 0 0 16,1 2-3-16,-5-4 3 15,2 3 5-15,-1-2-6 0,0 0 0 0,-1-1-2 0,-5 1-2 16,4 0 1-16,-5-2 5 0,-1 3-5 15,6-3-2-15,0 1 5 0,3-1 3 16,1 2-1-16,1 2-6 0,3-4 3 0,1 5 1 0,1-2 1 16,3 2-2-1,-3-2-1-15,1 2 2 0,-1-1 0 0,2 2-1 0,-3-4 9 16,-3 4-8-16,0-2 3 16,-1-1-2-16,-10 0 2 0,1 2-7 0,0-3 0 0,-2 0-5 15,-5 2-2-15,3-1-29 0,-5 0-28 0,-1 1-48 16,-1-1-62-16,0 3-71 15,-4-3-82-15,0 3-176 0,2-3-85 0,-3 3 26 16,-4 0-279-16,-14 0-177 0</inkml:trace>
  <inkml:trace contextRef="#ctx0" brushRef="#br0" timeOffset="-187212.85">6631 14754 2412 0,'4'-15'-87'0,"-4"15"44"16,0 0 26-16,0 0 31 0,0 0 28 0,5-13 19 0,-5 13 26 15,0 0 28-15,0 0 19 16,0 0 19-16,0 0 13 0,0 0 10 0,0 0-5 0,0 0-10 16,0 0-3-16,0 0-15 15,0 0-8-15,0 0-12 0,0 0-9 0,0 0-15 16,-39 31-10-16,35-20-8 0,-2 2-11 0,0 4-3 15,0 1 1-15,-3 3-6 0,3 3-6 16,-3 1-23-16,3 0-2 0,2 1-5 16,-3 1-1-16,5-1-2 0,0 1-5 15,0-1-1-15,4-3-18 0,2-1-25 0,0-2-37 16,3 0-49-16,1-1-56 0,3-3-61 16,0-2-58-16,1-4-130 0,-2 1-142 15,2-1-382-15,-2 0-361 0</inkml:trace>
  <inkml:trace contextRef="#ctx0" brushRef="#br0" timeOffset="-186913.06">6779 14845 2849 0,'0'0'-59'0,"0"0"36"0,0 0 34 0,0 0 31 16,0 0 26-16,0 0 15 15,0 0 11-15,0 0 6 0,0 0 4 0,0 0 5 0,5 54-1 16,-5-41 0-16,2 5 1 16,-2-1-6-16,2 0-6 0,0 1-13 0,1-2-9 15,-1 3-6-15,0-1-12 0,2-3-12 0,-2 1-22 0,-2-16-39 16,4 25-43-16,-2-13-58 15,-2-12-57-15,4 19-62 0,-4-19-112 0,4 12-168 16,-4-12-339-16,0 0-202 16</inkml:trace>
  <inkml:trace contextRef="#ctx0" brushRef="#br0" timeOffset="-186733.12">6873 15012 2772 0,'11'-10'106'0,"-11"10"-4"0,0 0-11 15,14-10-9-15,-14 10-9 16,10-7-8-16,-10 7 3 0,16-8-9 0,-16 8-9 0,20-4-2 16,-7 0-10-1,-13 4-22-15,26-3-35 0,-26 3-40 0,28-4-45 0,-14 2-54 16,-4 2-45-16,-10 0-107 16,24-3-525-16,-16 0-169 0</inkml:trace>
  <inkml:trace contextRef="#ctx0" brushRef="#br0" timeOffset="-186542.96">7013 14908 2646 0,'0'0'61'0,"0"0"10"0,0 0 6 0,-28 15 2 0,28-15 20 15,-4 18 36-15,4-18 7 16,2 21 2-16,-2-21-14 0,2 28-14 0,2-13-10 16,-2 3-12-16,4-1-12 15,1 4-7-15,0-2-12 0,-3-1-22 0,2-3-28 0,0 0-38 16,0 0-47-16,-1-2-49 0,1-2-66 0,-1-3-60 15,-5-8-145-15,10 14-551 16,-10-14-366-16</inkml:trace>
  <inkml:trace contextRef="#ctx0" brushRef="#br0" timeOffset="-185743.17">7730 15016 2935 0,'0'0'24'0,"0"0"29"0,22 5 8 16,-22-5 21-16,0 0 26 0,4 14 19 0,-4-14 9 16,0 0 0-16,6 21-13 15,-6-21-11-15,6 20-12 0,-2-8-9 0,3 1-9 0,-3 1-13 16,2-1-6-16,-2 0-6 0,1 0-6 15,1 0-5-15,-6-13-9 0,7 22-6 16,-7-22-20-16,4 16-23 0,-4-16-32 0,4 17-38 16,-4-17-36-16,2 12-33 15,-2-12-26-15,0 0-24 0,4 18-23 0,-4-18-19 0,0 0-64 16,0 0-596-16,-2 11-292 16</inkml:trace>
  <inkml:trace contextRef="#ctx0" brushRef="#br0" timeOffset="-182653.26">7578 14837 1029 0,'0'0'161'0,"0"0"-45"0,0 0-49 16,29 0-19-16,-29 0 8 0,0 0-7 0,8-8 9 15,-8 8 0-15,0 0 23 0,16-15 11 0,-16 15 4 16,10-10 16-16,-10 10 10 15,10-13 6-15,-10 13 2 0,11-14 8 0,-11 14-9 0,11-11-2 16,-11 11-8-16,8-16-15 16,-8 16-6-16,9-16-8 0,-9 16-4 0,4-17-10 15,-4 17-6-15,2-22-6 16,-2 22-10-16,0-25 2 0,0 25 1 0,0-23-2 0,0 23-5 16,-2-21-1-16,2 21-6 0,-2-15-2 0,2 15-6 15,-4-16 2-15,4 16-3 16,0 0-1-16,-11-16 9 0,11 16 3 0,0 0 7 0,-17-2 4 15,17 2-4-15,0 0 12 16,-19 21 1-16,11-8-1 0,0-1-2 0,0 5 0 16,2 0-4-16,2 6-2 15,-2-1-3-15,2 3-1 0,2 1-4 0,-3 0-18 16,5 0 11-16,0 3 2 0,3-2-2 16,-3 0-6-16,2-3 0 0,0-1-1 0,0 0-7 15,-2-2 1-15,2-3-9 16,-2 1-9-16,0-4-24 0,0-15-37 0,-2 25-46 15,0-12-60-15,0-3-77 0,2-10-66 0,-9 15-184 0,3-11-104 16,6-4 8-16,-15 5-255 16,15-5-169-16</inkml:trace>
  <inkml:trace contextRef="#ctx0" brushRef="#br0" timeOffset="-182503.11">7476 15066 2568 0,'0'0'108'0,"-9"-16"17"0,9 16-12 0,0 0-11 16,0 0-13-16,0 0 8 0,0 0 14 0,15-25 2 0,-15 25-10 15,18-13-10-15,-10 6-17 16,-8 7-25-16,26-13-31 0,-14 7-36 0,0-1-58 16,3 1-56-16,2 0-60 0,-4 1-75 15,1 0-162-15,0 1-394 0,-14 4-147 16</inkml:trace>
  <inkml:trace contextRef="#ctx0" brushRef="#br0" timeOffset="-182093.1">8009 14722 2476 0,'0'0'2'0,"0"0"50"0,0 0 33 0,0 0 23 15,0 0 20-15,0 0 14 0,0 0 8 16,0 0-9-16,0 0 2 0,0 0-16 0,0 0-10 16,0 0-16-16,-33 39-8 15,33-39-11-15,-7 18-5 0,7-18-9 0,-2 19-8 0,2-19-10 16,5 20-2 0,-5-20-9-16,14 22-11 0,-3-11 1 0,1 1-3 0,4-2-7 15,-4-1-1-15,2 2 1 0,-2-3 3 16,0 2 11-16,-1-1 13 0,-11-9 12 15,12 17-4-15,-8-7 13 0,-4-10 6 0,5 17 5 16,-5-17 8-16,0 0-7 0,-13 26-14 16,5-15-2-16,-3-3-34 0,11-8-10 0,-19 16-32 15,8-9-42-15,11-7-43 16,-20 15-55-16,11-11-66 0,0 1-56 0,-1-2-109 0,10-3-175 16,-13 4-26-16,13-4-287 15,0 0-237-15</inkml:trace>
  <inkml:trace contextRef="#ctx0" brushRef="#br0" timeOffset="-181863.09">8287 15004 2729 0,'0'0'88'16,"19"-2"43"-16,-19 2-6 0,0 0-11 15,28-1-3-15,-28 1 2 0,24-3-7 16,-6 2 0-16,1 1-16 0,0-3-9 16,0 1-13-16,-1 0-26 0,4 1-42 0,-3-2-63 15,-19 3-75-15,34-1-61 16,-20-2-94-16,-14 3-671 0,20-9-405 0</inkml:trace>
  <inkml:trace contextRef="#ctx0" brushRef="#br0" timeOffset="-181702.98">8494 14953 2972 0,'0'0'14'16,"0"0"28"-16,0 0 3 0,0 0 8 0,-15 13 26 0,15-13 18 16,0 0 11-16,-4 16-1 15,4-16-7-15,0 0-14 0,-2 19-9 0,2-19-9 0,0 0-13 16,2 20-23 0,-2-20-38-16,0 0-45 0,-2 22-64 0,2-22-73 0,0 0-86 15,2 16-182-15,-2-16-414 0,-4 10-227 16</inkml:trace>
  <inkml:trace contextRef="#ctx0" brushRef="#br0" timeOffset="-181523.03">8649 15012 2832 0,'14'-8'165'0,"-14"8"18"0,0 0-19 0,14-10-15 16,-14 10-18-16,0 0-15 0,12-5-15 0,-12 5-30 15,0 0-48-15,0 0-61 16,17-6-101-16,-9 5-60 0,-8 1-95 0,18-3-684 0,-18 3-431 16</inkml:trace>
  <inkml:trace contextRef="#ctx0" brushRef="#br0" timeOffset="-181403.22">8943 14973 3126 0,'0'0'32'0,"21"-1"5"0,-21 1-5 0,17-5-11 16,-17 5-13-16,17-3-16 15,-17 3-23-15,17-4-39 0,-17 4-50 0,19-6-62 16,-8 2-107-16,1 3-503 0,0-3-94 16</inkml:trace>
  <inkml:trace contextRef="#ctx0" brushRef="#br0" timeOffset="-181263.17">9286 14940 2308 0,'0'0'39'0,"27"1"40"0,-27-1 7 0,19 4 7 0,-19-4 16 0,18 0 33 15,-18 0 29-15,0 0 4 16,18 2-16-16,-18-2-13 0,0 0-18 0,18 2-19 15,-18-2-23-15,0 0-32 0,0 0-60 16,0 0-78-16,25-2-88 0,-25 2-80 0,12-7-179 16,-3 4-462-16,2 0-275 15</inkml:trace>
  <inkml:trace contextRef="#ctx0" brushRef="#br0" timeOffset="-181142.96">9580 14922 2875 0,'0'0'121'0,"26"0"16"16,-26 0-7-16,0 0-3 0,0 0 12 0,16 1 5 15,-16-1-5-15,0 0-16 0,0 0-26 0,0 0-42 16,0 0-67-16,0 0-85 16,0 0-87-16,5-12-84 0,-5 12-180 0,0 0-482 0,0 0-340 15</inkml:trace>
  <inkml:trace contextRef="#ctx0" brushRef="#br0" timeOffset="-180733.18">9733 14877 2797 0,'0'0'2'0,"0"0"52"16,0 0 12-16,17-4 10 0,-17 4 12 0,0 0 12 16,0 0 8-16,12-10-7 0,-12 10-11 15,0 0-10-15,15-10-7 0,-15 10-8 0,15-5-8 16,-15 5-7-16,16-11-5 16,-16 11-2-16,18-11-7 0,-10 6-3 0,-8 5-8 15,19-17-6-15,-11 9 2 0,-1-3-15 0,2-1 5 0,-3 0-5 16,-6 12 1-16,6-27-1 15,-2 13 8-15,-4 14 12 0,2-25 7 0,-2 25 3 16,-4-23 3-16,4 23-1 16,-4-18 1-16,4 18-7 0,-10-13-1 0,10 13 3 0,-16-4 4 15,16 4 3-15,0 0 12 16,0 0 8-16,-33 15 15 0,22-4 6 0,2 2 31 16,1 2-5-16,0 5-3 0,0 0-8 0,1 3-8 0,0 2-8 15,5 0-10-15,0-3-25 16,2 3-10-16,0 3-3 0,2-2 1 0,2-1-4 0,-2-1-1 15,1 1-4 1,2 0-7-16,-3-8 1 0,0 0-5 0,-2 1-12 0,0-18-17 16,0 26-20-16,-2-14-47 15,2-12-58-15,-7 17-81 0,0-10-57 0,-1-3-104 0,8-4-150 16,-14 8-61 0,3-6-421-16,11-2-504 0</inkml:trace>
  <inkml:trace contextRef="#ctx0" brushRef="#br0" timeOffset="-180563.1">9648 15135 3182 0,'0'0'23'0,"0"0"43"0,0 0 12 0,35-27 19 15,-35 27 18-15,20-9 13 0,-20 9 3 16,25-9-11-16,-10 1-14 0,0 2-11 0,1-1-23 16,4-1-33-16,-1 1-43 15,-2-3-46-15,0 2-56 0,2 3-61 0,0-3-50 16,-2 1-61-16,-4 0-145 0,1 2-488 0,-1 2-307 0</inkml:trace>
  <inkml:trace contextRef="#ctx0" brushRef="#br0" timeOffset="-180073.06">10054 15019 2946 0,'0'0'82'0,"0"0"11"0,-12 28 5 0,12-28 13 0,-9 14 13 15,9-14 11-15,-9 19 5 16,5-8-12-16,4-11-10 0,-4 27-16 0,4-13-8 0,0-14-10 15,0 28-9-15,2-15-8 16,-2-13-7-16,6 25-9 0,-1-15-5 0,-5-10-6 16,10 19-16-16,-3-13-10 15,-7-6-13-15,15 7-13 0,-15-7-11 0,14 1-3 16,-14-1 3-16,0 0 1 0,0 0 5 16,26-19 9-16,-22 8 11 0,2-3 14 0,-6 14 26 15,11-30 10-15,-7 17 21 0,-4 13 20 16,7-20 32-16,-3 11-1 0,-4 9-7 15,4-17-4-15,-4 17-9 0,0 0 2 0,9-13 1 0,-9 13-19 16,0 0-9-16,0 0-9 16,0 0-10-16,0 0-4 0,0 0-6 0,16 35-4 15,-16-35-12-15,7 18-15 16,-3-7-21-16,-4-11-33 0,9 18-34 0,-5-10-46 0,0 0-57 16,-4-8-75-16,4 12-54 0,-4-12-122 0,4 10-166 0,-4-10-30 15,0 0-427 1,0 0-570-16</inkml:trace>
  <inkml:trace contextRef="#ctx0" brushRef="#br0" timeOffset="-179703.3">10424 14698 3317 0,'0'0'-20'0,"9"-12"24"16,-9 12 2-16,0 0 16 0,0 0 25 0,0 0 28 0,0 0 25 15,0 0 10 1,0 0 1-16,0 0-5 0,-53 16-3 0,53-16-16 0,-16 15-8 16,9-10-7-16,7-5-7 15,-9 17-3-15,9-17-10 0,-2 18-7 0,2-18-12 0,0 0-15 16,11 29-10-16,-4-17-6 0,3 1 1 0,-2-1-3 15,3 1 2-15,0 1 5 16,-3-1 11-16,0 1 11 0,-1-1 10 0,-3 2 6 16,-4-15 10-16,2 25 7 15,-2-25 0-15,-4 23 1 0,-1-12 20 0,-3 0-17 0,-2-1-12 16,10-10-25-16,-20 17-37 16,10-11-43-16,10-6-55 0,-21 9-71 0,12-5-59 15,9-4-64-15,-17-2-127 0,17 2-141 0,0 0-406 16,-16-14-422-16</inkml:trace>
  <inkml:trace contextRef="#ctx0" brushRef="#br0" timeOffset="-179323.12">10471 14415 2995 0,'4'-17'-57'0,"-4"17"33"16,0 0 12-16,0 0 36 0,0 0 29 0,0 0 22 0,0 0-3 15,0 0 4-15,0 0-6 16,0 0-5-16,0 52-4 0,0-52-5 0,2 23-5 16,0-10-2-16,-2-13 10 0,8 25 0 15,-4-15-1-15,-4-10-3 16,8 18-4-16,-8-18-5 0,8 11-3 0,-8-11-7 16,11 8-5-16,-11-8-2 0,0 0 1 0,0 0-8 15,0 0-1-15,29-14 1 0,-29 14 2 0,11-21 4 16,-5 9 3-16,1 0 20 15,-7 12 21-15,9-23 13 0,-5 16 9 0,-4 7 0 0,10-15-10 16,-10 15 19-16,6-10 9 16,-6 10 22-16,0 0-5 0,0 0-12 0,0 0-13 15,0 0-14-15,26 21-8 16,-26-21-12-16,10 21-6 0,-3-8-17 0,-1 1-31 0,0 1-38 16,1-2-54-16,-1 2-60 0,1-2-74 0,1 0-75 0,-6 0-123 15,4-6-189 1,-4 2-1-16,-2-9-417 0,10 12-507 0</inkml:trace>
  <inkml:trace contextRef="#ctx0" brushRef="#br0" timeOffset="-179072.99">10875 14505 3083 0,'7'-11'-10'0,"-7"11"63"0,0 0 11 15,0 0 17-15,0 0 22 0,0 0 12 0,0 0 13 0,35 21 3 16,-25-6 1-16,0 2 2 16,3 5 2-16,-3 2 3 0,-1 1 20 0,2 9-14 15,-5-2-18-15,0 1-6 16,-1-3-18-16,-5 0-15 0,0 4-18 0,-5 0-27 0,-1 3-38 16,-5-3-52-16,-2 3-58 15,-2-5-64-15,3 2-65 0,-6-3-96 0,2-2-196 0,-3-3-81 16,0-1-338-16,4-8-364 0</inkml:trace>
  <inkml:trace contextRef="#ctx0" brushRef="#br0" timeOffset="-178673.18">11365 14508 3147 0,'0'0'129'0,"0"0"-5"0,0 0-13 0,0 0-8 0,0 0 10 16,-22 44 9-16,16-27 4 15,3 3-2-15,-2-1-5 0,1 3-12 0,2 0-11 16,0 1-12-16,4 1 1 0,2 3-20 16,3-3-3-16,0 2-13 0,4-3-20 15,0 1-23-15,1-3-33 0,3-2-41 0,-3 0-55 16,4-3-61-16,0 1-47 0,-1-5-55 15,-2-2-113-15,0-2-158 0,-1 0-333 0,-3-3-268 16</inkml:trace>
  <inkml:trace contextRef="#ctx0" brushRef="#br0" timeOffset="-178403.15">11674 14596 2673 0,'6'-14'56'0,"-6"14"55"0,0 0 0 16,0 0 10-16,0 0 18 0,0 0 20 0,0 0 13 16,0 0 1-16,11 44-8 0,-11-44-2 15,2 31-21-15,1-13-23 0,-3 1-16 0,4-1-8 0,-4 4-14 16,3-6-26-16,-1 3-26 15,0 1-47-15,0-4-62 0,0 0-76 0,0-1-87 16,-2-3-136-16,6-2-196 16,-6-10-390-16,2 15-408 0</inkml:trace>
  <inkml:trace contextRef="#ctx0" brushRef="#br0" timeOffset="-177373.09">12171 14777 3014 0,'0'0'10'0,"0"0"38"16,-12 18 22-16,12-18 27 0,0 0 25 0,0 0 13 15,0 0 11-15,0 0-6 0,0 0-10 0,0 0-12 16,0 0-17-16,0 0-9 0,0 0-9 15,65-9-9-15,-50 8-9 0,-15 1-9 0,33 0-17 16,-12 0-20-16,-21 0-22 16,31 0-31-16,-16-2-32 0,-15 2-49 0,27 0-65 15,-27 0-69-15,23-4-152 0,-13 2-162 16,-10 2-333-16,0 0-278 0</inkml:trace>
  <inkml:trace contextRef="#ctx0" brushRef="#br0" timeOffset="-176893.13">12808 14654 2685 0,'0'0'-50'16,"20"-1"17"-16,-20 1-12 0,0 0-6 0,18-6-9 15,-18 6 5-15,13-7 5 0,-13 7 10 0,16-10 3 16,-16 10 12-16,16-17 11 16,-7 8 6-16,-3-2 10 0,3-3 12 0,-2 1 18 0,-2-1 21 15,1-2 14 1,-1 1 18-16,-1-4 20 0,0 4 15 0,-2-1 11 0,2-1 14 16,-4 17-2-16,0-31 1 0,0 31 1 0,-6-25 1 15,6 25-4-15,-4-21-3 16,4 21-3-16,-7-14-8 0,7 14-12 0,0 0 0 15,-13-9-9-15,13 9-10 0,0 0-13 16,0 0 9-16,0 0 19 0,-27 25-9 0,23-12-11 16,4-13-11-16,-5 33-8 15,3-14-2-15,1 2-10 0,1 1-2 0,1 6-7 16,-1-2-4-16,2 2-8 0,0 1 4 16,3-1 4-16,-3 0-7 0,0 2-3 0,1-2 0 15,-1-1-6-15,0 0-3 0,0-2-3 0,0-2-21 16,-2-4 0-16,0-1-3 0,2 1-26 15,-2-3-15-15,0-3-36 0,0 0-46 0,0-13-70 16,-6 22-77-16,2-16-84 0,4-6-149 16,-12 13-86-16,12-13-18 0,-9 7-316 15,9-7-324-15</inkml:trace>
  <inkml:trace contextRef="#ctx0" brushRef="#br0" timeOffset="-176763.01">12835 14943 2946 0,'0'0'40'0,"0"0"7"0,0 0-8 16,0 0-4-16,0 0 12 0,24-28 5 0,-24 28 0 15,24-10 3 1,-12 3-15-16,6 1-15 0,-4 0-46 0,3 0-57 0,2 3-61 0,-2-6-72 16,1 4-161-16,-5 0-419 15,2-2-97-15</inkml:trace>
  <inkml:trace contextRef="#ctx0" brushRef="#br0" timeOffset="-176563.02">13162 14821 2432 0,'7'16'49'0,"-7"-16"30"0,0 0-10 0,3 22 6 15,-3-22 1-15,2 20 2 16,-2-20 2-16,0 22-1 0,0-22-10 0,2 25 0 16,-2-11-11-16,2 0-13 15,-2-14-16-15,4 31-32 0,-3-18-42 0,1 2-52 16,2-1-55-16,-4-14-55 0,4 20-157 0,2-13-390 0,-6-7-33 15</inkml:trace>
  <inkml:trace contextRef="#ctx0" brushRef="#br0" timeOffset="-176193.23">13430 14602 2282 0,'0'0'6'16,"0"0"37"-16,0 0 37 0,-5-20 39 0,5 20 40 15,0 0 31-15,-22-5 27 0,22 5-10 16,0 0-10-16,-28 4-26 0,28-4-17 0,0 0-17 16,-27 8-18-16,27-8-12 15,-13 7-11-15,13-7-11 0,-8 12-9 0,8-12-6 16,0 0-8-16,0 0-14 0,17 32-9 0,-5-20-7 0,-3-1 0 15,6 1-5 1,1 0 1-16,-3 3-5 0,1-2-1 0,-1-1 9 0,-5 0 1 16,0-1 9-16,-1 1 10 15,-7-12 8-15,6 19 24 0,-6-19-8 0,-6 18-4 0,6-18-14 16,-13 15-16-16,13-15-30 16,-17 11-48-16,7-6-64 0,10-5-87 0,-19 6-92 15,11-5-163-15,8-1-163 0,-17 0 23 0,17 0-364 16,0 0-370-16</inkml:trace>
  <inkml:trace contextRef="#ctx0" brushRef="#br0" timeOffset="-175904.77">14128 14781 3333 0,'0'0'228'0,"0"0"-26"0,15 4-35 0,-15-4-56 0,0 0-46 16,0 0-43-1,0 0-48-15,0 0-61 0,21-6-79 0,-21 6-89 0,0 0-210 16,9-6-478-16,-9 6-365 16</inkml:trace>
  <inkml:trace contextRef="#ctx0" brushRef="#br0" timeOffset="-175643.24">14950 14816 2976 0,'0'0'51'15,"27"2"27"-15,-27-2-12 0,16 0-9 0,-16 0-9 16,0 0-10-16,23-7-1 15,-23 7-10-15,12-9-23 0,-12 9-39 0,12-7-40 0,-12 7-55 16,14-6-40-16,-14 6-63 16,20-10-142-16,-9 8-364 0,-2 1-8 0</inkml:trace>
  <inkml:trace contextRef="#ctx0" brushRef="#br0" timeOffset="-175493.14">15517 14777 2423 0,'23'-4'142'16,"-23"4"-6"-16,17-4-15 0,-17 4-14 0,17-5-15 0,-17 5-23 16,17-7-55-16,-17 7-73 15,17-7-62-15,-7 4-74 0,-10 3-201 0,20-8-333 16,-12 4 3-16</inkml:trace>
  <inkml:trace contextRef="#ctx0" brushRef="#br0" timeOffset="-174172.94">17024 15016 1373 0,'0'0'528'0,"-17"1"-88"16,17-1-104-16,0 0-51 0,0 0-27 0,0 0-32 0,-17 2-22 16,17-2-26-16,0 0-18 15,0 0-11-15,0 0-7 0,0 0-8 0,0 0-17 0,0 0-13 16,0 0-12 0,0 0-10-16,48-17-8 0,-32 13-7 0,-16 4-12 0,29-9-15 15,-14 5-18-15,2-2-32 0,-3 0-36 0,2 0-50 16,-16 6-58-16,25-10-61 15,-12 2-72-15,-3 0-148 0,-4 1-153 0,3-1-382 0,-5 0-417 16</inkml:trace>
  <inkml:trace contextRef="#ctx0" brushRef="#br0" timeOffset="-173972.96">17129 14853 2936 0,'0'0'76'0,"0"0"51"0,0 0 7 15,0 0 16-15,0 0 19 0,0 0 20 16,-23 13 34-16,23-13-6 0,-6 14-1 0,6-14-17 0,-2 21-17 15,2-21-24-15,-2 25-20 16,2-11-17-16,0-14-13 0,2 29-13 0,-2-15-27 16,0-14-31-16,2 29-46 15,0-14-37-15,0-4-40 0,-2 1-69 0,2-1-83 16,-2-11-70-16,7 19-174 0,-3-9-100 16,-2-1-11-16,2 0-328 0,-4-9-324 0</inkml:trace>
  <inkml:trace contextRef="#ctx0" brushRef="#br0" timeOffset="-173583.19">17678 14600 2806 0,'0'0'27'0,"0"0"56"0,0 0 4 0,0 0 13 16,0 0 28-16,0 0 28 0,0 0 21 15,0 0 13-15,0 0 8 0,-34 26-13 0,26-12 11 16,1 0-21-16,-1 4-5 16,4 1-22-16,1 2-9 0,1 1-11 0,4 1-15 15,1 1-34-15,3-1-11 0,3-1-20 16,-1 0-30-16,2 0-37 0,4 0-48 0,0-6-58 16,-2 2-80-16,6-3-60 0,-8-2-99 15,7 0-177-15,-7-3-62 0,2-2-366 16,-12-8-414-16</inkml:trace>
  <inkml:trace contextRef="#ctx0" brushRef="#br0" timeOffset="-173393.26">17839 14843 3239 0,'0'0'110'0,"0"0"-12"15,11-13-11-15,-11 13-12 0,0 0-3 0,22-7-9 0,-8 5-7 16,-14 2-4-16,29-3-5 15,-14-1-8-15,4 1-21 0,-1 0-36 0,-18 3-47 16,37-6-58-16,-20 2-60 16,0-2-81-16,-3 0-170 0,2-1-440 0,-4 1-243 0</inkml:trace>
  <inkml:trace contextRef="#ctx0" brushRef="#br0" timeOffset="-173203.27">18127 14633 3083 0,'0'0'200'15,"0"0"-24"-15,0 0-21 16,0 0-16-16,0 0-9 0,0 0-5 0,0 0-8 0,12 49-10 16,-10-36-10-16,3 3-5 15,-3-1-16-15,2 0-14 0,3 1-3 0,-3 0 13 16,-2-3-21-16,2 3-32 16,-4-16-41-16,8 23-52 0,-4-12-71 0,0-2-70 15,-4-9-90-15,10 13-189 0,-10-13-99 0,4 8-294 0,-4-8-260 16</inkml:trace>
  <inkml:trace contextRef="#ctx0" brushRef="#br0" timeOffset="-172982.96">18334 14593 2868 0,'7'-7'144'0,"-7"7"-1"0,8-7-16 16,-8 7-11-16,0 0-2 0,0 0 20 15,0 0 21-15,38 11-1 0,-28-1-1 16,1 1 17-16,0 8-8 0,-1-4-19 0,1 5-15 15,-1-1-15-15,-1-1-23 16,0 2-2-16,-3-3-8 0,-2 1-16 0,-2 1-30 0,0-3-38 16,-4 0-43-16,0-1-63 15,-4-1-75-15,2 0-73 0,-3-2-113 0,-4-2-194 16,3-3-34-16,0-1-322 16,8-6-321-16</inkml:trace>
  <inkml:trace contextRef="#ctx0" brushRef="#br0" timeOffset="-172553.28">18468 14166 2962 0,'2'-14'57'0,"-2"14"-3"15,0 0-9-15,0 0 3 0,4-15 42 0,-4 15 40 16,0 0 16-16,0 0 16 0,0 0-12 0,0 0-3 0,0 0-17 15,0 0-14 1,-6 62-10-16,4-44-7 0,2-1-8 0,2 2 3 0,0-3-13 16,0 4-8-16,2-5-5 15,0 3-22-15,0-3 7 0,0-2-12 0,5 0-10 0,0-3-5 16,-1-1-15 0,-8-9-14-16,19 10-16 0,-19-10 1 0,19 5-7 0,-19-5 7 15,0 0 2-15,27-12 10 0,-17 2 7 0,-2-2 6 16,-2-1 2-16,0 0 13 0,0-2 14 15,-6 15 18-15,9-23 20 0,-9 23 4 0,7-19 11 16,-7 19-24-16,4-14 17 16,-4 14 11-16,0 0 4 0,0 0 1 0,0 0-3 15,0 0-6-15,0 0-9 0,0 0-10 16,0 0-8-16,4 45-8 0,-2-30-6 16,-2-15-11-16,6 32-12 0,-1-15-17 15,-1 0-34-15,2 0-36 0,2-1-45 0,-1 2-50 16,2-7-84-16,1 4-69 0,-2-4-158 0,3 0-120 0,-2 0-25 15,-3 2-483-15,2-5-683 16</inkml:trace>
  <inkml:trace contextRef="#ctx0" brushRef="#br0" timeOffset="-172153.32">19009 14486 3287 0,'-2'-17'-115'0,"2"17"50"0,-8-22 31 16,8 22 44-16,-13-13 40 15,13 13 48-15,-19-6 28 0,19 6 21 0,-21-1 1 0,21 1-13 16,0 0-9-16,-34 9-10 0,26-2-16 15,8-7-9-15,-14 16-7 0,10-6-12 16,4-10-8-16,0 22-3 0,0-22-10 0,14 27-8 16,-2-9-4-16,3-2-6 15,4 1-3-15,-2 3-3 0,2-4-1 0,0 2 1 16,-2-1 4-16,0 0 8 0,-2 2 11 16,-3-4 10-16,-1 1 29 0,-7-3-9 0,-1 1-4 15,-3-14-5-15,-5 20-11 0,5-20-16 16,-17 19-19-16,6-11-30 0,-3-3-41 15,1-2-56-15,13-3-73 0,-23 3-75 0,8-4-77 0,15 1-166 16,-21-14-104-16,10 6 23 16,5-3-292-16,-1-3-223 0</inkml:trace>
  <inkml:trace contextRef="#ctx0" brushRef="#br0" timeOffset="-171793.15">19168 14234 2667 0,'0'0'28'0,"5"-11"36"0,-5 11 7 16,0 0 30-16,0 0 27 0,0 0 11 0,0 0-1 16,0 0-12-16,0 0-17 0,0 0-12 15,0 0-8-15,12 38-13 0,-12-38-7 16,6 21-6-16,-4-10-10 0,-2-11-2 16,6 19-6-16,-6-19-4 0,8 19-4 0,-8-19-4 15,6 14-3-15,-6-14-7 0,0 0-10 0,10 9-5 16,-10-9-1-16,0 0 5 15,0 0-5-15,0 0 4 0,0 0 11 0,17-28 10 0,-17 28 21 16,7-18 16-16,-7 18 18 16,2-15 40-16,-2 15-4 0,0 0-6 0,8-17 19 15,-8 17 7-15,0 0-12 16,0 0-5-16,0 0-10 0,0 0-16 0,0 0-12 0,0 0-10 16,31 23-17-16,-31-23-19 0,10 17-29 0,-6-7-35 15,-4-10-29-15,8 21-46 0,-2-12-45 16,-6-9-61-16,11 19-64 0,-5-12-56 0,-1 3-144 15,-5-10-117-15,8 13-26 16,-2-6-360-16,-6-7-416 0</inkml:trace>
  <inkml:trace contextRef="#ctx0" brushRef="#br0" timeOffset="-171473.42">19549 14261 3216 0,'0'0'160'16,"0"0"27"-16,0 0-2 0,0 0 26 0,30 27 12 0,-20-14-10 15,4 6 10-15,-2 2-10 16,4 4-27-16,-2 1-23 0,2 5-20 0,-3 0-17 16,0 1-18-16,-4 3-28 0,-1-2-28 15,-2 3-41-15,-4-3-50 0,-4-2-55 0,-4 9-79 16,-5 5-96-16,-12-3-123 16,-4 14-186-16,-1-8-6 0,0-11-470 0,-1-1-585 15</inkml:trace>
  <inkml:trace contextRef="#ctx0" brushRef="#br0" timeOffset="-156822.96">20506 13943 1304 0,'0'0'241'0,"0"0"-48"0,0 0-38 0,-19-18-9 0,19 18-31 16,0 0 5-16,0 0-3 15,0 0 1-15,0 0 13 0,0 0 1 0,0 0 7 16,0 0 5-16,0 0 7 0,0 0 4 16,0 0 4-16,0 0-4 0,0 0-1 0,0 0-3 15,0 0-6-15,0 0-2 0,0 0-5 0,0 0-9 16,49-6-32-16,-49 6-7 0,0 0-9 15,20 3-9-15,-20-3-6 0,0 0-3 0,35 0-11 16,-35 0-5-16,25 1-4 16,-10-1-8-16,-15 0 10 0,30 2-19 0,-30-2-4 0,27 0-12 15,-14 2-10 1,-2-2-13-16,1 0-28 0,-12 0-31 0,16 0-42 0,-16 0-55 16,14 0-64-16,-14 0-50 15,0 0-101-15,0 0-137 0,0 0-54 0,0 0-303 0,0 0-245 16</inkml:trace>
  <inkml:trace contextRef="#ctx0" brushRef="#br0" timeOffset="-156603.46">20425 13794 2624 0,'-14'-9'-31'16,"14"9"32"-16,0 0 31 0,-11-10 31 0,11 10 38 15,0 0 25-15,0 0 2 0,0 0 10 0,0 0 0 0,0 0-2 16,0 0-5-16,0 0-11 15,0 0-4-15,0 0-11 0,0 0-6 0,25-19-6 16,-25 19-15-16,0 0-6 16,26-2-10-16,-26 2-6 0,19-2-16 0,-19 2-34 0,21 0-46 15,-21 0-58-15,21-2-64 16,-21 2-49-16,24-1-79 0,-24 1-152 0,23-2-516 16,-12-1-397-16</inkml:trace>
  <inkml:trace contextRef="#ctx0" brushRef="#br0" timeOffset="-153393.45">21632 13817 2753 0,'0'0'-144'0,"0"0"34"16,0 0 14-16,0 0 14 0,17-8 14 0,-17 8 15 0,0 0 18 16,0 0 20-16,0 0 10 0,0 0 18 0,14-5 13 15,-14 5 4-15,0 0-4 0,0 0 2 16,0 0 8-16,22-5 1 0,-22 5 10 0,0 0 5 15,19-1-13-15,-19 1 5 16,0 0-8-16,28-3-2 0,-28 3 2 0,22 0-7 16,-22 0-1-16,26-1-7 0,-26 1-2 15,34 0 3-15,-17 0-8 0,2-2 4 0,2 2-4 16,1 0 1-16,-1 0-5 16,0-2 3-16,2 2 8 0,1-2-2 0,-2 2 5 15,4-2 5-15,-1 1 7 0,3-2 0 0,0 1-3 16,-1 1-1-16,3-1-7 0,-3 0 3 15,3 0-6-15,-2 0 2 0,0 0-9 0,2-1 3 16,-2 0 0-16,-1 2-7 0,3-2 8 16,-2 2 4-16,-1-1 3 0,1 0 7 0,-3 0 2 15,-2 2 1-15,5-2 3 16,-1 1-3-16,1-1-5 0,2 2 4 0,-1-3-7 16,1 2 0-16,0-1-6 0,-1 2-4 0,1-2 2 0,2 0 1 15,-3 0-1 1,3 2-5-16,0 0 1 0,-1 0-4 0,1-1-3 0,2 2 5 15,-2-2-6-15,-1 1 0 16,3 0-2-16,-2 0-1 0,2-3 0 0,-3 6-1 0,4-3-2 16,-1 0 2-16,0 0-1 15,2 0-3-15,-3 1 2 0,1-1 2 0,0 0-4 16,2 0 0-16,-3 0-1 16,4 2 1-16,-3-2 0 0,2 0 5 0,0 2-7 0,-3 0 2 15,3-2 0-15,3 2 0 0,-3-1 0 0,2 2 0 16,-2-1 0-16,3 1 2 15,-2-3-4-15,-3 0 2 0,2 2 0 0,0 0-1 0,-3 0 0 16,1-1 2 0,0-1-5-16,1 3 3 0,-1-3 1 0,-3 1 0 0,1-1-1 15,2 0 0-15,-3 3-2 16,3-3 2-16,-2 0 7 0,2 1-8 0,0-1-1 0,-3 2 1 16,6-2 0-16,-4 0-1 0,2 2 3 0,1-2-4 15,-1 2 4-15,-1 0 1 16,2-2-5-16,0 2 3 0,-3 0 0 0,-1-2 2 15,5 3-1-15,-3-3-1 0,3 3-1 16,-5-3 1-16,2 1 1 0,1-1-1 0,-2 2 2 16,-1-2-1-16,1 0 0 15,-1 2-1-15,0-2-3 0,2 0 4 0,-4 2-2 16,-1-4 4-16,1 4-4 16,-1-4-1-16,1 2 3 0,-5 0 1 0,6-4-1 0,-9 4 0 15,4 0 2-15,0-1-2 0,-2 1-2 0,2 0 2 16,3-3-1-16,0 1 0 15,-2 1-1-15,0-1 2 0,3 0 7 0,1 0-11 0,-4 2 4 16,0-4-1-16,4 2-4 16,-5 1 3-16,3-2-1 0,-1 2 3 0,-1-2-2 15,2 2 1-15,-2-1 2 16,0 0 1-16,0 0-1 0,0-1-1 0,2 3 0 0,-7-2 1 16,8-1-2-16,-1 2-2 15,-2-1 2-15,2 0 1 0,0 2-1 0,-1-2 3 16,5 0-2-16,-2 1 2 0,1-2-1 0,-3 2-1 0,3-2 0 15,1 2 0-15,-3-2 0 16,3-1 4-16,1 1-1 0,-3 1 5 0,1-1 3 16,1 0 1-16,1-1 4 15,-3 1 1-15,4-1 7 0,-2 0 2 0,1 0-1 0,-3 0-2 16,1 1 1-16,-1-2-4 16,1 3-1-16,-1-4 1 0,0 3-5 0,1 1 2 15,-3 0 0-15,1-1-6 0,-2 1-4 0,-2 0 0 16,-2 2-3-16,0-2-6 0,1-1-17 15,-4 3-29-15,0 0-35 0,0 0-37 0,-3 3-43 16,-4-3-30-16,-2 0-40 16,-12 0-96-16,21 2-555 0,-21-2-256 0</inkml:trace>
  <inkml:trace contextRef="#ctx0" brushRef="#br0" timeOffset="-150193.46">21370 13003 2521 0,'0'0'-107'0,"0"0"26"16,0 0 10-16,0 0 3 0,0 0 13 0,0 0 15 15,0 0 15-15,0 0 16 16,0 0 18-16,0 0 7 0,0 0 20 0,0 0 13 0,0 0 23 16,0 0 12-16,0 0 17 0,0 0 12 0,0 0 13 15,0 0 6-15,0 0 3 16,0 0-8-16,0 0-8 0,0 0-9 0,0 0-9 0,16 42-8 15,-16-42-1-15,2 21-5 16,-2-21-6-16,3 23-10 0,-3-23-7 0,2 27-7 16,0-12-4-16,-2 0-4 0,2 2-6 15,-2-17-5-15,2 31-4 0,0-16-3 16,0 0-1-16,-2-15-4 0,0 26-5 16,3-14-8-16,-3-12-23 0,2 20-35 0,-2-20-40 15,2 16-49-15,-2-16-49 0,0 16-60 0,0-16-137 0,0 0-581 16,0 9-398-1</inkml:trace>
  <inkml:trace contextRef="#ctx0" brushRef="#br0" timeOffset="-149913.14">21594 13275 2855 0,'0'0'-87'0,"0"0"30"0,19-7 16 15,-19 7 42-15,0 0-20 0,26-6 28 0,-26 6 13 16,26-4 5-16,-8 3 5 16,1-1-7-16,0 0-1 0,2-1-3 0,-1 0 0 15,0 1 2-15,-3 0-4 0,2 0-18 0,-19 2-16 16,30-4-34-16,-17 3-30 0,-13 1-27 15,18-5-48-15,-18 5-69 0,0 0-482 0,7-7 38 16</inkml:trace>
  <inkml:trace contextRef="#ctx0" brushRef="#br0" timeOffset="-149673.25">21752 13186 2114 0,'0'0'-4'0,"-8"-11"22"15,8 11 15-15,0 0 26 16,0 0 26-16,0 0 30 0,0 0 31 0,0 0 27 0,0 0 7 15,0 0 2-15,0 0-4 16,0 0-1-16,0 0 0 0,0 0-9 0,53 11-10 16,-53-11-15-16,11 19-7 15,-5-7-19-15,-2 1-14 0,-4-13-7 0,11 27-14 16,-7-15-9-16,0 2-11 16,-4-14-4-16,6 28-12 0,-1-14-9 0,0 0-12 0,-1-1-30 15,-4-13-40-15,6 21-54 0,-2-12-48 0,-4-9-61 16,6 19-25-16,-2-9-41 0,-2-3-105 15,-2-7-165-15,7 14-366 16,-7-14-305-16</inkml:trace>
  <inkml:trace contextRef="#ctx0" brushRef="#br0" timeOffset="97045">22123 13055 631 0,'0'0'178'16,"0"0"-55"-16,0 0-40 15,0 0-10-15,0 0-8 0,0 0-4 0,0 0 3 0,0 0 18 16,0 0 0-16,0 0 19 16,0 0 20-16,0 0-3 0,0 0 0 0,0 0-1 15,0 0-8-15,0 0-4 0,0 0 8 0,0 0 4 16,0 0-3-16,0 0-4 16,0 0-14-16,0 0-3 0,0 0-5 0,0 0-3 0,0 0-4 15,27-12-4-15,-27 12-6 16,0 0-4-16,22-6-7 0,-22 6-8 15,19-4 0-15,-19 4-9 0,21-7-2 16,-8 3-2-16,-13 4-5 0,28-5 2 0,-16 1-5 0,4 0-3 16,-16 4-1-16,26-6-6 0,-13 4-3 0,-13 2 0 15,21-6-2-15,-21 6-2 16,19-3-17-16,-19 3-22 0,16-4-26 0,-16 4-43 0,0 0-28 16,18-2-37-16,-18 2-34 15,0 0-33-15,0 0-83 0,0 0-520 0,0 0-155 16</inkml:trace>
  <inkml:trace contextRef="#ctx0" brushRef="#br0" timeOffset="97384.83">22291 12937 2373 0,'0'0'-86'0,"0"0"36"0,-2-22 21 0,2 22 15 15,0 0 17 1,0 0 23-16,0 0 10 0,0 0 18 0,0 0 13 0,0 0 23 15,0 0 11-15,0 0 5 16,0 0 1-16,0 0-2 0,0 0-4 0,0 0-6 0,0 0-2 16,0 0-8-16,25 39-7 0,-25-39-7 15,-3 27-4-15,3-10-5 0,-2 2-7 16,-2-3-5-16,2 4-2 0,-2 0 1 0,0 0-4 16,2 1 0-16,-2-2-5 0,2 0-3 15,-4 0-1-15,4-2 0 0,0 0 1 0,2-17 0 16,-4 26-3-16,4-12-1 15,0-14-1-15,0 19-2 0,0-19-3 0,2 19-2 16,-2-19-5-16,12 10-12 0,-12-10-28 16,14 5-31-16,-14-5-37 0,21-1-35 0,-21 1-48 15,24-4-43-15,-24 4-39 0,20-8-138 0,-8 5-508 16,-4-1-278-16</inkml:trace>
  <inkml:trace contextRef="#ctx0" brushRef="#br0" timeOffset="97704.8">22466 13278 2623 0,'0'0'-45'0,"0"0"27"0,0 0 12 0,0 0 8 15,0 0 20-15,0 0 11 16,21-6 19-16,-21 6 11 0,0 0 7 0,15-8-1 16,-15 8 1-16,13-6-8 15,-13 6-8-15,15-5-8 0,-15 5 4 0,0 0-11 0,25-4 2 16,-25 4 5-16,0 0 3 15,19 1 1-15,-19-1 1 0,0 0 2 0,8 16-3 16,-8-16-5-16,0 17 1 16,0-17-5-16,0 0-4 0,-8 33 6 0,2-22 6 0,6-11 10 15,-8 25 20-15,3-11 9 0,5-14-1 0,-9 20-8 16,9-20-7-16,-4 19-6 16,4-19-3-16,-4 17-8 0,4-17-5 0,0 0-6 0,13 21-24 15,-13-21-29 1,17 6-39-16,-17-6-42 0,26 1-57 0,-26-1-49 0,29 0-48 15,-12-5-80-15,0 0-164 16,-1-2-422-16,0 0-305 0</inkml:trace>
  <inkml:trace contextRef="#ctx0" brushRef="#br0" timeOffset="98204.88">22984 12955 2627 0,'0'0'-118'0,"0"0"21"0,0 0 21 15,0 0 25-15,-12-15 27 0,12 15 20 16,0 0 37-16,0 0 22 0,-32 6 11 0,32-6 7 16,0 0-3-16,-29 12 3 15,29-12-8-15,-18 9 5 0,10-3 1 0,8-6 0 0,-16 11-4 16,16-11-3-16,-11 14-2 0,11-14-8 0,-7 13-5 16,7-13-7-16,0 0-4 15,2 20-1-15,-2-20-7 0,11 16-2 0,-2-6-4 0,-9-10-1 16,20 16-2-16,-6-7 0 15,-2 0-6-15,3-2-5 0,-2 3 4 0,2 0-4 16,-1-3-3-16,-2 2 2 16,2 1-4-16,-4 0 1 0,-2-1-1 0,-8-9 0 0,11 18 2 15,-11-18 7-15,5 17 9 0,-5-17 10 0,0 0 7 16,-13 26 4 0,13-26-2-16,-15 16-4 0,7-11-3 0,8-5-1 0,-18 12-4 15,8-8-5-15,10-4-5 0,-17 5-26 16,17-5-43-16,0 0-50 0,-25-4-52 0,25 4-57 15,-15-12-82-15,11 5-655 16,0-3-364-16</inkml:trace>
  <inkml:trace contextRef="#ctx0" brushRef="#br0" timeOffset="98554.82">23080 12681 2901 0,'5'-17'-71'16,"-5"17"10"-16,0 0 6 16,4-19 23-16,-4 19 24 0,0 0 36 15,4-15 26-15,-4 15-4 0,0 0-7 0,8-12 0 0,-8 12-7 0,13-7-2 16,-13 7-1-16,19-4-12 16,-19 4 1-16,19-4-2 0,-19 4-5 15,21-2 1-15,-21 2-1 0,0 0 6 16,23 10 7-16,-23-10 1 0,11 13 15 0,-11-13 5 15,0 19 9-15,0-19 12 0,-9 26 9 16,5-12 6-16,-2 0 7 0,-2 0 4 0,4-2 3 16,-5-1-7-16,9-11 0 0,-11 20-11 0,7-11-6 0,4-9-8 15,-4 16-4-15,4-16-6 16,0 0-5-16,0 0-9 0,12 24-18 0,-3-18-30 16,-9-6-32-16,23 5-43 15,-8-2-54-15,-15-3-53 0,32 4-41 0,-13-4-48 16,-4 1-139-16,-1-1-530 0,-2 2-371 15</inkml:trace>
  <inkml:trace contextRef="#ctx0" brushRef="#br0" timeOffset="107084.92">23457 13255 686 0,'0'0'352'15,"0"0"-143"-15,0 0-81 16,0 0-41-16,0 0-11 0,0 0-14 0,0 0 18 0,0 0 6 15,0 0 6-15,0 0 11 16,0 0-9-16,0 0-2 0,0 0 1 0,0 0 2 16,0 0 5-16,40-19 7 0,-40 19 9 15,0 0 4-15,22-5-9 0,-22 5-10 0,18-1-8 16,-18 1-12-16,19-2-8 0,-19 2-8 0,24-2-7 16,-24 2-8-16,24 0-4 15,-24 0-7-15,24 0-2 0,-24 0-10 0,24 0-24 0,-24 0-32 16,21-2-42-16,-21 2-48 15,18 0-41-15,-18 0-47 0,0 0-95 0,0 0-521 16,20-6-150-16</inkml:trace>
  <inkml:trace contextRef="#ctx0" brushRef="#br0" timeOffset="107384.98">23533 13179 2434 0,'0'0'-81'15,"-22"-8"7"-15,22 8 7 0,0 0 2 16,0 0 8-16,0 0 16 0,0 0 17 0,0 0 14 0,0 0 4 16,0 0 19-16,0 0 4 0,0 0 21 0,0 0 27 15,0 0 13-15,0 0 7 0,0 0 9 16,0 0 12-16,0 0 9 0,0 0-3 0,0 0-5 16,0 0 9-16,12 47 1 15,-12-47-6-15,2 22-3 0,-2-22-7 0,2 24-5 16,0-10-9-16,-2-14-7 0,2 27-6 15,0-13-9-15,-2-14-7 0,2 25-3 0,0-14-7 16,-2-11-9-16,4 22-2 16,-4-22-8-16,7 17-21 0,-7-17-39 0,6 13-56 15,-6-13-72-15,9 11-68 0,-9-11-139 0,6 3-595 0,-6-3-398 16</inkml:trace>
  <inkml:trace contextRef="#ctx0" brushRef="#br0" timeOffset="107795.09">23887 13055 2955 0,'0'0'-21'0,"0"0"36"15,0 0 9-15,0 0 22 0,0 0-4 16,0 0 7-16,0 0 7 0,0 0 17 0,0 0 1 16,6-18-9-16,-6 18-9 15,26-6-4-15,-10 3-4 0,5-1-6 0,-2 2-5 0,2-2-2 16,3 0-7-16,-3 3-6 0,0-3-30 0,-2 0-45 16,-2 2-55-16,-17 2-46 15,27-3-49-15,-27 3-88 0,14-6-587 0,-14 6-247 16</inkml:trace>
  <inkml:trace contextRef="#ctx0" brushRef="#br0" timeOffset="108034.75">24032 12969 2671 0,'0'0'-19'0,"0"0"24"15,-16-2 8-15,16 2 3 0,0 0 11 0,0 0 2 0,0 0 22 16,0 0 22-16,0 0 20 16,0 0 13-16,0 0 9 0,0 0 2 0,-18 14-7 15,18-14-1-15,0 0-5 16,7 28 3-16,-7-28-3 0,5 24 0 0,-1-8-4 0,0-1-9 15,0 3-6-15,0-3-4 16,0 2-9-16,0 0-7 0,3-2-4 0,2 2-7 16,-5-1-4-16,2-1-8 15,3 0-4-15,-3-2-6 0,0 1-5 0,2-1-22 16,-3-1-40-16,-5-12-61 0,13 17-70 0,-4-10-74 0,-9-7-93 16,11 10-179-16,-1-7-77 15,-10-3-259-15,14 5-193 0</inkml:trace>
  <inkml:trace contextRef="#ctx0" brushRef="#br0" timeOffset="108485.16">24494 13291 2633 0,'0'0'3'0,"0"0"1"0,0 0-1 15,0 0 0-15,0 0-3 0,0 0 15 16,0 0 39-16,0 0 30 0,0 0 16 0,0 0 8 15,-48 13 0-15,48-13-6 0,-22 4-5 16,22-4-5-16,-21 3-3 0,21-3-4 0,-19 3-10 16,19-3-5-16,-17 4-9 0,17-4-6 0,0 0-4 15,-19 3-8-15,19-3-1 16,0 0-5-16,0 0 2 0,0 0-10 0,0 0-3 0,0 0-6 16,0 0 4-16,0 0-8 15,0 0-2-15,0 0-5 0,11-38-9 0,-11 38 0 16,16-21 2-16,-5 8 0 15,-1 1-4-15,2-1 2 0,-2 0 2 0,-2 0 4 0,2 1 3 16,2 1 2-16,-2 2 10 16,-2-3 5-16,-8 12 7 0,14-15-5 15,-14 15 2-15,12-12 9 0,-12 12 24 0,0 0 11 0,0 0 4 0,0 0-1 16,23 23-3-16,-17-11-2 16,0 2-10-16,2 2-5 0,-2 1-7 0,0 0-6 15,3 2-4-15,-1 0-7 16,0-1 4-16,1 0-14 0,-1-2-10 0,1-1-26 0,-1-2-26 15,0 1-38-15,2-3-55 16,-10-11-65-16,18 17-57 0,-10-13-68 0,2-2-151 16,-10-2-112-16,16 0-353 0,-16 0-349 15</inkml:trace>
  <inkml:trace contextRef="#ctx0" brushRef="#br0" timeOffset="108834.81">24964 12940 2809 0,'0'0'-50'0,"11"-19"34"16,-11 19 18-16,6-13 15 16,-6 13 6-16,0 0 9 0,2-15 12 0,-2 15 23 15,0 0 22-15,0 0 9 0,-23-8 9 0,23 8 4 16,0 0 3-16,-26 6 1 0,26-6-4 16,-21 9-3-16,21-9-11 0,-17 12-8 0,9-5-8 15,8-7-6-15,-11 18-7 16,11-18-10-16,-2 18-5 0,2-18-5 0,7 24-6 15,1-11-7-15,3 0-1 0,-1 0-6 16,2 2-4-16,4 1-2 0,-2-1-4 0,1 0 0 16,0 1-2-16,-4-3-1 15,-3 0-4-15,0 0 0 0,-1 1 0 0,-3 0 3 16,-4-14 1-16,0 20-3 0,0-20-2 0,-9 21 0 0,-1-13-3 16,-1-1 3-16,-1 1-2 15,-3-3 2-15,15-5-8 0,-29 12-15 0,15-10-31 16,14-2-33-16,-26-2-41 15,26 2-55-15,-24-7-37 0,13 1-42 0,11 6-97 0,-18-21-158 16,12 7-399-16,0 0-300 16</inkml:trace>
  <inkml:trace contextRef="#ctx0" brushRef="#br0" timeOffset="109554.75">25014 12525 2714 0,'0'0'-62'0,"0"0"16"0,0 0-1 16,0 0 5-16,0 0 12 15,0 0 10-15,0 0 29 0,0 0 24 0,0 0 14 16,0 0-3-16,0 0 7 15,0 0-4-15,0 0 6 0,0 0 5 0,0 0 11 16,0 0 4-16,0 0 0 0,0 0-4 16,0 0-4-16,0 0-6 0,0 0-5 0,0 0-7 15,0 0-2-15,0 0-8 0,-6-13-1 0,6 13-2 16,0 0-8-16,0 0-2 16,0 0-2-16,0 0-2 0,0 0-1 0,0 0-3 0,0 0-2 15,0 0-1-15,0 0 0 16,0 0-2-16,0 0 0 0,0 0-2 15,0 0-1-15,0 0-2 0,0 0 1 16,0 0 1-16,0 0 3 0,0 0 8 0,0 0 4 0,0 0 5 16,0 0 3-16,0 0-4 0,0 0-1 0,0 0 14 15,0 0 5-15,0 0 6 16,0 0 3-16,-6-15 3 0,6 15 4 0,0 0-2 0,0 0-4 16,0 0-7-16,0 0-7 15,-17-4-3-15,17 4-6 0,0 0 1 0,-27 0-7 16,27 0 1-16,-21-2-6 15,21 2 1-15,-22 0-4 0,22 0 0 0,0 0 0 16,-25-4-2-16,25 4-5 0,-13-6-7 16,13 6-2-16,0 0-4 0,0 0-7 0,-2-19-6 15,2 19-9-15,0 0-8 0,21-23-5 0,-12 14 4 16,1-1 2-16,0-1 0 16,4 0 2-16,0-3 1 0,1 3 5 0,-2 0 1 0,0 0 2 15,-1 0 7-15,-1 1 9 16,0 1 10-16,-11 9 6 0,16-13 5 0,-8 6 8 15,-8 7 28-15,0 0 21 16,0 0 12-16,0 0 9 0,0 0 31 0,25 26-12 0,-24-13-7 16,1 2-14-16,0 5-9 0,-2-1-28 15,5 5-9-15,-1-1 0 0,2 1-10 16,1 4-10-16,2-2-31 0,1 5-34 0,-2-6-50 0,3-2-66 16,1 0-86-16,-3-5-83 15,1 3-191-15,1-3-97 0,0-2 4 0,-3 1-259 16,3-5-223-16</inkml:trace>
  <inkml:trace contextRef="#ctx0" brushRef="#br0" timeOffset="109895.05">25549 13014 2565 0,'0'0'-41'0,"0"0"47"0,-9 16 11 16,9-16 23-16,0 0 31 15,-5 11 13-15,5-11 20 0,0 0 22 0,0 0 13 16,0 0 8-16,0 0-3 0,0 0-9 15,17 20-8-15,-17-20-10 0,19 0-15 0,-19 0-9 16,27 0-10-16,-27 0-9 16,26-3-12-16,-26 3-8 0,30-5-22 0,-16 1-36 15,2 0-36-15,-16 4-54 0,21-8-52 16,-11 2-41-16,-10 6-38 0,15-9-31 16,-15 9-81-16,0 0-571 0,4-19-298 0</inkml:trace>
  <inkml:trace contextRef="#ctx0" brushRef="#br0" timeOffset="110064.89">25707 12966 2759 0,'-17'-11'-13'0,"17"11"26"15,0 0 15-15,0 0 15 16,0 0 16-16,-15-5 30 0,15 5 30 0,0 0 23 16,0 0 9-16,0 0 1 0,0 0-6 0,0 0-6 15,-2 34-14-15,2-34-5 0,0 0-11 16,9 33-16-16,-7-20-6 0,0 2-10 0,2 1-11 16,1-1-11-16,-1 0-20 15,0-1-40-15,-4-14-53 0,6 28-75 0,-2-13-73 16,-2-5-78-16,-2-10-176 0,7 18-127 15,-5-9-293-15,-2-9-242 0</inkml:trace>
  <inkml:trace contextRef="#ctx0" brushRef="#br0" timeOffset="110274.79">26228 13111 2838 0,'0'0'159'0,"17"1"2"0,-17-1-39 16,0 0-35-16,21 2-24 0,-21-2-17 0,0 0-6 15,17 2-7-15,-17-2-36 0,0 0-54 16,0 0-73-16,21-2-65 0,-21 2-110 0,11-3-567 16,-11 3-237-16</inkml:trace>
  <inkml:trace contextRef="#ctx0" brushRef="#br0" timeOffset="110415.12">26473 13085 2814 0,'17'2'121'0,"-17"-2"9"0,0 0-13 15,18 2-15-15,-18-2-14 0,0 0-6 0,0 0-8 0,20-2-18 16,-20 2-29 0,0 0-53-16,16-5-83 0,-9 2-68 0,-7 3-72 0,0 0-159 15,23-7-406-15,-13 3-136 16</inkml:trace>
  <inkml:trace contextRef="#ctx0" brushRef="#br0" timeOffset="110544.65">26760 13061 2686 0,'0'0'147'0,"21"1"-5"0,-21-1-17 0,17 2-12 15,-17-2-8-15,0 0-4 16,20 2-3-16,-20-2-10 0,0 0-13 0,0 0-25 0,0 0-68 16,0 0-92-16,16 2-92 15,-16-2-212-15,0 0-492 0,0 0-296 0</inkml:trace>
  <inkml:trace contextRef="#ctx0" brushRef="#br0" timeOffset="114454.7">21671 14390 2803 0,'0'0'36'0,"0"0"36"0,6-13 7 0,-6 13 17 16,0 0 12-16,0 0 14 0,8-14 2 15,-8 14 3-15,0 0-3 0,0 0 3 0,0 0 7 16,0 0 1-16,0 0-6 16,0 0-2-16,0 0-11 0,25 34 1 0,-20-19-30 15,-1 0-8-15,2 2-3 0,-1 0-13 0,-1 2-8 16,2-2-4-16,-2 1-8 0,2-2-4 16,-2 1-5-16,2-2-5 0,-2-1-11 0,0-1-22 15,-4-13-28-15,6 21-34 16,-6-21-48-16,2 14-60 0,2-9-60 0,-4-5-56 0,0 0-110 15,0 0-139-15,0 0-41 16,0 0-255-16,0 0-169 0</inkml:trace>
  <inkml:trace contextRef="#ctx0" brushRef="#br0" timeOffset="114654.88">21882 14526 2485 0,'15'-8'78'0,"-15"8"44"16,0 0-8-16,14-10-17 15,-14 10-7-15,0 0-7 0,17-9 10 0,-17 9 13 0,16-8 6 16,-16 8-1-16,18-7-5 16,-8 3-15-16,-10 4-8 0,26-7-13 0,-13 6-4 15,-13 1-9-15,32-3-16 0,-20 0-30 0,-12 3-45 16,28-4-49-16,-28 4-63 0,23-1-66 16,-23 1-87-16,19-4-673 0,-19 4-420 0</inkml:trace>
  <inkml:trace contextRef="#ctx0" brushRef="#br0" timeOffset="114834.75">21994 14390 3144 0,'-14'-8'54'16,"14"8"-3"-16,0 0-9 0,0 0-4 0,0 0 8 15,0 0 22-15,0 0 30 16,0 0 13-16,0 0 6 0,0 0-8 0,0 0-11 16,18 45-9-16,-12-29-9 0,3-2-11 15,0 1-6-15,-3 0-6 0,3 0-10 0,-1 4-14 16,0-4-28-16,-2-1-50 15,-2 2-53-15,4-1-72 0,-2-3-68 0,-6-12-118 16,8 18-200-16,-4-11-342 0,-4-7-282 16</inkml:trace>
  <inkml:trace contextRef="#ctx0" brushRef="#br0" timeOffset="115204.93">22229 14390 2935 0,'6'-8'67'15,"-6"8"-10"-15,0 0-11 16,0 0-7-16,0 0-1 0,0 0 11 0,0 0 7 16,0 0 16-16,0 0-5 0,0 0-9 0,11 35-2 0,-9-20-8 15,3 0-6-15,-1 0-2 16,2 2-4-16,-2-1-2 0,2 0-5 0,-2-1 1 16,3 0-6-16,-2 0-3 15,1-2-3-15,-2 0 0 0,-4-13-1 0,6 20-2 0,-6-20 2 16,2 16 4-16,-2-16-3 15,0 0 1-15,0 0 4 0,0 0 13 0,0 0 9 16,0 0 21-16,0 0 3 16,0 0 7-16,0 0-1 0,0 0 6 0,0 0-3 0,-4-58 4 15,6 41-1-15,-2-3-28 0,4 4-5 0,-2-4-7 16,3 2 2-16,-1 0-5 16,2 1-8-16,1 0 0 0,1 4-6 0,1-2-6 15,-1 3-13-15,2 1-30 16,0-1-41-16,-10 12-57 0,18-17-83 0,-7 10-69 0,-11 7-129 15,13-10-177-15,-9 6-10 16,-4 4-254-16,0 0-190 0</inkml:trace>
  <inkml:trace contextRef="#ctx0" brushRef="#br0" timeOffset="115675.02">22582 14521 2692 0,'9'15'28'0,"-9"-15"0"0,7 11-4 16,-7-11-12-16,6 11 8 16,-6-11 12-16,0 0 17 0,8 15 12 0,-8-15 3 15,6 9-1-15,-6-9-7 0,9 13-3 0,-9-13-4 0,8 10-1 16,-8-10-2-16,9 13-7 16,-9-13 0-16,9 15 1 0,-9-15 0 0,12 12 9 15,-12-12-2-15,12 14 0 16,-12-14 6-16,12 11 6 0,-12-11 8 0,8 14 18 0,-8-14 7 15,6 14 5-15,-6-14-6 16,0 0 4-16,4 19-6 0,-4-19-9 0,0 0-7 16,-2 18-4-16,2-18-7 0,0 0-1 0,-6 19-6 0,6-19-8 15,0 0 4-15,-6 15-7 16,6-15-5-16,-6 12-2 0,6-12-3 0,0 0 1 16,-8 14-7-16,8-14-4 15,0 0-2-15,0 0-3 0,-6 13 2 0,6-13-5 16,0 0-2-16,0 0 1 0,0 0 6 15,-4 15-11-15,4-15 3 0,0 0-2 0,0 0-1 16,0 0 1-16,0 0 0 16,0 0-1-16,0 0-2 0,0 0 3 0,0 0-4 15,0 0-2-15,18 11 2 0,-18-11-5 0,0 0-4 0,24-1-19 16,-24 1-25-16,0 0-45 16,35-8-45-16,-21 1-59 0,2 7-60 0,-2-7-65 15,-2 1-159-15,2 0-107 16,-4 2-377-16,-10 4-402 0</inkml:trace>
  <inkml:trace contextRef="#ctx0" brushRef="#br0" timeOffset="116414.72">23269 14286 2846 0,'0'0'-110'0,"0"0"29"16,0 0 7-16,0 0 10 0,0 0 5 0,0 0 12 0,0 0 10 15,0 0 21-15,0 0 31 16,0 0 9-16,0 0 19 0,0 0 22 0,0 0 11 15,0 0 14-15,0 0-2 16,-60 5-2-16,60-5-2 0,-15 8-1 0,15-8-6 16,-12 5-5-16,12-5-7 0,0 0-9 0,-15 12-4 15,15-12-7-15,0 0-4 0,-3 15-5 16,3-15-3-16,0 0-2 0,0 0-2 0,20 25-4 16,-10-15-3-16,0-3-4 0,4 2 1 15,-2 1-2-15,1 2-5 0,2 1 2 16,-2-2-4-16,-1 1 4 0,0 2-1 15,0-3 18-15,-4 3 19 0,0-2 14 0,-1 2 16 16,-7-14 2-16,4 23 1 16,-4-23-1-16,-7 22-4 0,7-22-8 0,-14 19-11 0,2-11-7 15,-2 0-13-15,0 0-13 0,-1-5-30 0,15-3-33 16,-30 4-40-16,16-4-51 16,14 0-62-16,-24-7-69 0,10-1-140 15,5 0-194-15,-2-3-270 0,11 11-218 0</inkml:trace>
  <inkml:trace contextRef="#ctx0" brushRef="#br0" timeOffset="116745.04">23400 14055 2602 0,'0'0'-30'16,"0"0"11"-16,0 0 7 15,6-14 18-15,-6 14 12 0,0 0 19 0,0 0 3 16,10-8-2-16,-10 8-7 16,0 0-2-16,24-3-2 0,-24 3-3 0,23-2-1 15,-23 2-4-15,26 2-1 0,-26-2 5 0,22 4 15 0,-22-4 26 16,20 9 25-16,-20-9 33 16,12 14 20-16,-12-14 15 0,5 18 6 0,-5-18 2 15,-2 20-2-15,2-20-20 16,-9 25 3-16,5-14-9 0,-2 2-14 0,6-13-14 0,-8 20-13 15,8-20-14-15,-6 16-10 16,6-16-7-16,0 0-35 0,12 27-41 0,-4-20-62 16,7-3-73-16,0 4-80 15,2-2-85-15,1-2-184 0,2 0-102 0,-2 0-344 0,0-1-361 16</inkml:trace>
  <inkml:trace contextRef="#ctx0" brushRef="#br0" timeOffset="117014.94">23909 14459 2898 0,'0'0'78'0,"8"10"32"0,-8-10-9 0,10 7-12 15,-10-7-10-15,14 4-7 16,-14-4 1-16,20 2 1 0,-20-2-11 0,23 0-6 16,-23 0-12-16,26-2-27 0,-26 2-39 0,24-4-54 0,-24 4-52 15,26-4-52-15,-17 1-59 16,-9 3-118-16,18-7-491 0,-13 4-189 0</inkml:trace>
  <inkml:trace contextRef="#ctx0" brushRef="#br0" timeOffset="117185.42">24064 14417 2645 0,'-12'-5'29'0,"12"5"5"16,0 0 13-16,0 0 28 16,0 0 33-16,0 0 27 0,0 0 15 0,0 0 2 15,-11 35-14-15,11-35-11 0,2 24-14 0,-2-24-16 0,2 28-9 16,1-11-11-16,-1 1-15 16,0-4-24-16,0 5-39 0,0-4-45 0,0 3-51 15,-2-18-68-15,4 30-54 16,-4-19-96-16,2 0-664 0,0-2-436 0</inkml:trace>
  <inkml:trace contextRef="#ctx0" brushRef="#br0" timeOffset="117595.05">24295 14330 3048 0,'10'-18'2'16,"-10"18"10"-16,0 0 20 0,0 0 9 0,0 0 11 15,0 0 11-15,0 0 9 0,0 0 1 0,0 0-8 16,18 29-5-16,-18-29-8 0,4 26-4 16,0-8-4-16,1-1-8 0,-2-2 0 0,1 4-3 15,3-1-5-15,-3-1 3 16,1-2-1-16,1 1 4 0,-4-2 3 0,2 0 5 15,-4-14 18-15,7 20 14 16,-7-20 19-16,4 17 13 0,-4-17 9 0,4 12-13 0,-4-12-2 16,0 0 3-16,0 0-24 0,0 0 8 0,0 0-1 15,0 0 0-15,0 0-5 16,0 0 0-16,6-56-7 0,-2 38-4 0,1-1-9 0,2-2-2 16,1 0-13-16,2 0-3 15,0 0-13-15,0 4-14 0,2-1-26 0,1 4-30 16,-3 2-37-16,3-2-50 15,-2 5-69-15,3-1-79 0,-6 3-114 0,6-1-208 0,-4 4-31 16,-10 4-354-16,17-7-442 16</inkml:trace>
  <inkml:trace contextRef="#ctx0" brushRef="#br0" timeOffset="118025.17">24855 14562 3114 0,'0'0'-9'0,"2"15"1"16,-2-15 8-16,0 0-7 0,0 0 13 0,-21 21 30 16,21-21 19-16,-16 10 23 15,6-7 2-15,10-3 1 0,-22 7-8 0,22-7-5 0,-21 8-5 16,21-8-4-16,-17 8-4 15,17-8 1-15,-12 3-8 0,12-3-4 0,0 0-13 16,0 0-8-16,0 0-4 16,0 0-2-16,-19-19-3 0,19 19-5 0,4-22-1 0,-4 22-2 15,8-29 0-15,-1 14-1 0,-2 2 10 0,2-3 10 16,0 4 7-16,-1-2 6 16,2 3 4-16,-8 11 1 0,13-20 2 0,-7 13 4 0,-6 7 11 15,15-9 13-15,-15 9 13 16,0 0 12-16,21 0-4 0,-21 0-16 0,18 15 12 15,-10-4-15-15,0 2-10 16,0 0-10-16,-1 3 0 0,2 2-8 0,-3-2-5 0,0 1-1 16,3 0-11-16,-1 2-20 0,-1-1-28 0,-2-4-34 15,2 2-60-15,-4-2-74 16,3-2-77-16,-4-4-114 0,2 3-212 0,-4-11-8 16,0 0-346-16,0 0-360 15</inkml:trace>
  <inkml:trace contextRef="#ctx0" brushRef="#br0" timeOffset="118374.84">25222 14343 2822 0,'2'-16'-55'0,"-2"16"44"15,0 0 10-15,0 0 27 16,0 0 38-16,0 0 26 0,-21-9 23 0,21 9 0 0,0 0 6 15,0 0-12-15,0 0-12 16,-38 19-5-16,38-19-10 0,-11 13-7 16,11-13-10-16,-11 16-5 0,11-16-4 0,-3 16-8 0,3-16-5 0,2 22-3 15,-2-22-7-15,10 23-12 16,-5-11-1-16,3-1-1 0,-2 1-2 0,5 2-1 16,-3-3-4-16,1 4 0 15,-1-2-1-15,-1 0 3 0,0 0 9 0,-4 0 4 0,-3-13 6 16,2 23 2-16,-2-23 2 15,-4 23-3-15,4-23-3 0,-15 18-4 0,9-6-4 16,-5-5-19-16,11-7-33 16,-23 13-42-16,12-9-57 0,11-4-65 0,-23 7-62 0,23-7-135 15,-23-2-177-15,23 2-284 0,-17-7-203 0</inkml:trace>
  <inkml:trace contextRef="#ctx0" brushRef="#br0" timeOffset="118835.17">25466 14115 2530 0,'0'0'-37'15,"0"0"26"-15,13-8-4 0,-13 8 23 0,0 0 19 16,0 0 30-16,0 0 30 0,0 0 0 15,0 0-1-15,0 0-7 0,0 0-8 0,0 0-3 16,0 0 7-16,0 0 15 16,0 0-2-16,0 0 0 0,-42 23-2 0,42-23-5 15,-16 5-4-15,16-5-10 0,0 0-8 0,-18 2 0 0,18-2-7 16,0 0-4-16,0 0-8 16,0 0-4-16,-18-15-5 0,18 15-4 0,0 0-3 15,2-21-1-15,-2 21 0 16,0 0-7-16,12-29 0 0,-12 29 2 0,9-23-2 0,0 14 2 15,-2-3 3 1,-1 2 8-16,-6 10 12 0,14-19 11 0,-8 12 6 0,-6 7 11 16,14-11 0-16,-14 11 7 0,13-6 6 0,-13 6 0 15,0 0 35-15,0 0-2 0,0 0-11 16,25 19-5-16,-21-6-12 0,0 1-12 0,2 1-4 16,-1 2-8-16,-1 2-7 15,0 0-12-15,-2 1-13 0,2 2-30 0,1-3-45 0,-1 2-47 16,-1-4-55-16,-1 2-69 15,3 1-74-15,-3-5-137 0,0 2-190 0,-1-5 11 16,-1-12-358-16,2 24-401 16</inkml:trace>
  <inkml:trace contextRef="#ctx0" brushRef="#br0" timeOffset="119155.04">25753 14499 2905 0,'0'0'-3'0,"0"0"27"0,0 0-4 0,14 8-5 16,-14-8-3-16,0 0-2 16,20 0 4-16,-20 0 2 0,0 0 1 0,32-5-4 0,-32 5-8 15,26-3-16-15,-11 1-29 0,-15 2-31 0,24-2-35 16,-24 2-41-16,24-6-68 16,-24 6-137-16,19-7-312 0,-15 4 100 15</inkml:trace>
  <inkml:trace contextRef="#ctx0" brushRef="#br0" timeOffset="119345.08">25868 14428 2036 0,'0'0'128'0,"0"0"41"15,0 0-2-15,0 0 1 16,-13 19 2-16,13-19 5 0,-7 15 3 0,7-15-2 16,-3 20-18-16,3-20-15 15,-2 23-16-15,2-23-8 0,0 25-20 16,0-11-18-16,0-14-19 0,2 25-23 0,-2-12-41 15,0-13-50-15,3 23-58 0,-1-10-75 0,-2-13-76 16,5 16-178-16,-3-10-509 16,-2-6-372-16</inkml:trace>
  <inkml:trace contextRef="#ctx0" brushRef="#br0" timeOffset="119604.85">26220 14491 3097 0,'0'0'137'0,"21"3"17"15,-21-3-13-15,0 0-2 0,0 0-6 0,0 0-9 16,21 0-11-16,-21 0-11 15,0 0-23-15,0 0-36 0,0 0-48 0,0 0-42 0,19 1-50 16,-19-1-69-16,0 0-57 16,0 0-86-16,19-1-208 0,-19 1-366 0,0 0-254 15</inkml:trace>
  <inkml:trace contextRef="#ctx0" brushRef="#br0" timeOffset="119744.84">26477 14473 2633 0,'15'3'85'15,"-15"-3"45"-15,0 0-5 16,0 0-18-16,23 0-12 0,-23 0-14 0,0 0-19 0,0 0-40 16,21-4-68-16,-21 4-101 0,0 0-175 0,13-6-542 15,-13 6-219-15</inkml:trace>
  <inkml:trace contextRef="#ctx0" brushRef="#br0" timeOffset="119888.82">26703 14451 2912 0,'0'0'180'0,"0"0"-19"16,0 0-27-16,0 0-20 0,21-4-21 0,-21 4-15 0,0 0-28 15,0 0-47-15,0 0-75 0,5-4-97 0,-5 4-151 16,0 0-633-16,0 0-380 16</inkml:trace>
  <inkml:trace contextRef="#ctx0" brushRef="#br0" timeOffset="138835.19">5163 17211 2767 0,'0'0'-99'0,"0"0"24"0,0 0 21 0,0 0 15 15,0 0 23-15,0 0 25 0,0 0 19 0,0 0 10 16,0 0 12-16,44-6 12 15,-44 6 7-15,0 0 3 0,0 0 10 0,0 0 6 16,0 0 13-16,0 0 13 16,0 0 5-16,0 0 3 0,0 0 3 0,0 0-4 0,0 0-9 15,0 0-1-15,0 0-10 0,0 0-13 0,0 0-5 16,0 0-11-16,19-8-5 16,-19 8-4-16,0 0-2 0,0 0-5 0,19-4-2 15,-19 4-2-15,0 0 2 16,25-3-6-16,-25 3 6 0,20-4-1 0,-20 4-10 0,20-2 6 15,-20 2-6-15,26-4-7 16,-26 4-3-16,23-4 1 0,-23 4-14 0,24-2 1 16,-24 2-3-16,23 0 0 0,-23 0-4 0,19-4-1 15,-19 4-3-15,0 0 4 0,21-1-2 16,-21 1 0-16,0 0-5 0,19-2 3 0,-19 2-7 16,0 0 0-16,0 0-5 15,19 0-14-15,-19 0-21 0,0 0-29 16,0 0-37-16,0 0-43 0,0 0-58 15,15-6-38-15,-15 6-41 0,0 0-73 0,0 0-105 0,0 0-122 16,0 0-254-16,0 0-175 16</inkml:trace>
  <inkml:trace contextRef="#ctx0" brushRef="#br0" timeOffset="139185.04">5103 17031 2541 0,'0'0'-26'0,"-21"-1"4"15,21 1-4-15,0 0 11 0,0 0 19 0,-17-3 15 16,17 3 21-16,0 0 16 0,0 0 16 15,0 0 6-15,0 0 8 0,0 0 15 0,-19-1 3 16,19 1 12-16,0 0 1 16,0 0 2-16,0 0 1 0,0 0 5 0,0 0-7 15,0 0-11-15,0 0-11 0,0 0-12 0,57-11-8 0,-36 8-9 16,0 0-8 0,1-1-9-16,1 2-17 0,2-4-33 0,1 2-53 0,-5 1-58 15,5-1-81-15,-6-2-114 16,-1 2-228-16,-1 0-404 0,-2-2-349 0</inkml:trace>
  <inkml:trace contextRef="#ctx0" brushRef="#br0" timeOffset="144914.9">5961 16660 660 0,'0'0'312'0,"0"0"-96"0,0 0-27 15,0 0-40-15,0 0-8 16,0 0 4-16,0 0-3 0,0 0-6 0,0 0 0 16,24 40 14-16,-18-29 3 0,-2 3 4 0,-4-14 3 0,10 26-6 15,-2-12-1-15,-2 1-1 16,1 0-1-16,-1 2-2 0,1-2-11 0,3 5-7 16,-3-4-7-16,1 0-6 15,2 3-7-15,-3-2-5 0,0 0-11 0,1-1-4 0,-2 1-8 16,2-2-8-16,-1 0-3 15,0 1-6-15,-3-3-3 0,2 1-11 0,-6-14-2 16,8 20-3-16,-8-20-6 16,7 17-2-16,-3-9-8 0,-4-8 2 0,6 13-7 0,-6-13-6 15,0 0-5-15,7 17-18 0,-7-17-21 0,0 0-34 16,0 0-53-16,0 0-67 16,0 0-65-16,0 0-91 0,6 4-172 0,-6-4-98 15,0 0-350-15,0 0-385 16</inkml:trace>
  <inkml:trace contextRef="#ctx0" brushRef="#br0" timeOffset="145384.71">6695 16953 2823 0,'0'0'-87'0,"0"0"28"15,-9 12 19-15,9-12 15 16,0 0 28-16,0 0 27 0,0 0 36 0,0 0 32 16,0 0 18-16,0 0 16 0,0 0 11 0,0 0 8 0,0 0-1 15,0 0-2-15,16 18-7 16,-16-18-15-16,0 0-7 0,22-3-10 0,-22 3-10 16,26-3-13-16,-26 3-10 15,29-3-2-15,-11 1-19 0,-18 2-11 0,36-6 1 0,-18 5-8 16,4-3 0-16,-3 1-9 15,-1 2 0-15,0-3-4 0,1 0-2 0,-19 4-6 16,32-5-9-16,-16 2-20 16,-16 3-27-16,24-5-43 0,-24 5-44 0,16-4-52 0,-16 4-52 15,14-5-69-15,-14 5-139 0,0 0-145 0,0 0-280 16,0 0-220-16</inkml:trace>
  <inkml:trace contextRef="#ctx0" brushRef="#br0" timeOffset="145644.77">6924 16834 2527 0,'-6'-12'6'0,"6"12"32"0,0 0 3 15,-8-14-11-15,8 14-2 16,0 0-6-16,0 0 10 0,0 0 21 0,-12-7 23 0,12 7 20 16,0 0 13-16,0 0 9 15,0 0 12-15,-17 26 2 0,17-26 0 0,-4 21-2 16,2-7-2-16,2-14-5 15,-2 32-12-15,2-15-8 0,0 1-12 0,2 1-11 16,-2-2-9-16,2 2-5 16,0 0-8-16,0-2-10 0,3 1-12 0,-3-2-25 0,0 0-29 15,2-3-40-15,-4-13-52 0,4 23-62 0,-4-23-55 16,2 16-116-16,-2-16-213 16,0 0-391-16,2 14-370 0</inkml:trace>
  <inkml:trace contextRef="#ctx0" brushRef="#br0" timeOffset="147085.06">7972 16917 2737 0,'0'0'-123'0,"0"0"33"0,0 0 29 0,21-2 6 0,-21 2 29 16,0 0 17-16,0 0 21 15,25-4 26-15,-25 4 17 0,0 0 14 0,23-2 8 0,-23 2-2 16,17-1 1-16,-17 1-3 16,19-2-12-16,-19 2 3 0,19-3-6 0,-19 3-2 15,22 0 8-15,-22 0 2 0,22-1 1 0,-22 1 1 16,30-2 2-16,-15 2-3 16,-15 0 1-16,34 0-8 0,-14 0-2 0,0-2-6 0,-1 2-2 15,5-2-7-15,-4 2-1 16,4 0-6-16,2-2-1 0,-3 2-2 0,2-1 4 15,0-2 7-15,-1 3 7 16,1-1 1-16,1 1 0 0,-1-3 3 0,0 3-3 16,1-1-3-16,-1 1-5 0,-1-2-6 0,3 2-2 0,0-2-3 15,-1 0-3 1,-1-2 1-16,1 2 4 0,-1 0 1 0,1 1 3 0,-4 1-1 16,4-3-7-16,-2 2 7 15,3-2-3-15,-1 2-3 0,-4 1-1 0,4-2 1 0,-5 0-11 16,5 2 0-16,-4-2-1 15,4 2-2-15,0-2-3 0,-3 2-1 0,3-2 1 16,-4 2-2-16,4 0 0 16,-1 2-4-16,1-2-1 0,0 0 3 0,-1 0-2 0,-2 0 12 15,2 2-3-15,1-2 2 0,-3 0 2 0,3 0-1 16,-4 2 25-16,4-2-6 16,-2 0-10-16,-1 0 2 0,3 0-7 0,-4 0-3 15,4 2 2-15,-1-2 0 16,-1 0-8-16,0 0 0 0,2 0 9 0,0 0-12 0,3 0-1 15,-3 0-1-15,-1 0-2 16,1 0-1-16,-3 0 5 0,2-2-8 0,1 2 5 16,-1 0-4-16,-1 0-1 0,0 0 2 0,0 0-1 0,1-2 2 15,-1 2-1-15,0 0-5 16,-2 2 9-16,4-4-7 0,-3 4 2 0,3-2 1 16,-4 0 4-16,4 0-3 15,-1 0-2-15,1 0-3 0,0 0 2 0,-1 0 0 0,0 0 2 16,4 2-6-16,-3-2-1 15,0 0 2-15,-1 2 1 0,-1-2-3 0,0 0 4 16,2 0 0-16,-1 1 0 16,-1-1-2-16,2 0-2 0,-2 0 4 0,0 3-2 0,3-6 0 15,1 6-1-15,-1-3-2 0,1-3 10 0,-2 3-8 16,0 0 3-16,5 0-16 16,-4 0 11-16,-2 0-1 0,5 0 16 0,-5-1-2 15,1 1 8-15,0 0 3 16,3 0 4-16,-4 0 3 0,0-2 7 0,1 2 1 15,-2 0 5-15,1-2 5 0,-1 2 5 16,1-2 2-16,-2 2-1 0,2 0 4 0,-1 0 2 16,0-2 1-16,0 2 1 0,2-2-1 0,-3 2-3 0,0-1-2 15,-2 1-7 1,2-3-4-16,-6 2-6 0,2-1-3 0,-19 2-4 0,29 0-6 16,-29 0-2-16,23-2-3 15,-23 2-16-15,20-2-17 0,-20 2-28 0,0 0-38 0,22 0-43 16,-22 0-53-16,0 0-71 15,11-2-78-15,-11 2-117 0,0 0-153 0,0 0-36 16,0 0-574-16,0 0-936 16</inkml:trace>
  <inkml:trace contextRef="#ctx0" brushRef="#br0" timeOffset="148644.6">8213 17551 3741 0,'0'0'-122'16,"0"0"36"-16,0 0 11 0,0 0 15 0,0 0 3 0,0 0 15 16,0 0 41-16,0 0 35 0,2 26 16 0,-2-26 22 15,0 0 12-15,-2 17 4 16,2-17 11-16,0 0 1 0,-2 26 0 0,2-26-4 16,0 23-4-16,2-9-6 15,-2-14-2-15,0 28-5 0,2-13-8 0,-2 0-8 16,2 3-7-16,-2-2-2 0,0-16-10 15,2 34 2-15,-2-20-9 0,0-14-2 0,0 27-5 16,2-16-4-16,-2-11-4 16,2 23-1-16,-2-23-3 0,2 18-10 0,-2-18-23 0,0 0-37 15,-2 21-67-15,2-21-72 16,0 0-70-16,0 0-142 0,0 0-178 0,0 0-399 16,0 0-433-16</inkml:trace>
  <inkml:trace contextRef="#ctx0" brushRef="#br0" timeOffset="148834.87">8289 17830 3093 0,'0'0'4'15,"19"-4"7"-15,-19 4-4 16,0 0 11-16,17-6 15 0,-17 6 23 0,17-5 25 16,-17 5 8-16,21-8-7 15,-8 6 1-15,-13 2-14 0,23-6-14 0,-23 6-14 16,23-8-31-16,-12 7-39 0,-11 1-44 15,18-6-53-15,-18 6-45 0,20-4-43 0,-20 4-80 16,0 0-570-16,0 0-219 16</inkml:trace>
  <inkml:trace contextRef="#ctx0" brushRef="#br0" timeOffset="149034.73">8416 17734 2696 0,'0'0'34'0,"0"0"20"15,0 0-9-15,0 0 8 16,0 0 19-16,0 0 22 0,0 0 22 0,0 0 7 15,0 0 8-15,0 0-11 0,0 0-9 16,51 20-11-16,-51-20-9 0,8 19-10 0,-4-8-9 16,-4-11-3-16,9 25-12 0,-7-12-6 0,-2-13-4 15,6 23-24-15,-4-11-33 16,-2-12-45-16,3 19-58 0,-3-19-61 0,4 18-55 0,-4-18-100 16,6 12-175-16,-1-6-360 15,-5-6-220-15</inkml:trace>
  <inkml:trace contextRef="#ctx0" brushRef="#br0" timeOffset="149417.51">8681 17690 2596 0,'0'0'-28'0,"0"0"17"0,0 0-5 0,0 0 2 15,0 0 2-15,0 0 11 16,0 0-4-16,0 0 16 0,0 0 2 0,21 36 13 15,-17-26-2-15,2 2 4 16,-6-12 6-16,11 25 4 0,-5-11 5 0,-1-2 3 16,1 0 1-16,-6-12-1 0,6 24 3 0,-2-14-1 0,-4-10 4 15,6 19 9-15,-6-19-3 16,2 17 2-16,-2-17 8 0,5 13 4 0,-5-13 7 16,0 0 8-16,0 0 11 15,0 0 7-15,0 0 2 0,0 0 7 0,0 0-6 0,0 0-2 16,0 0 0-16,0 0-13 15,0 0-9-15,0 0 1 0,-5-55-11 0,10 36-6 16,2-4-5-16,-3 0-1 16,2 1-8-16,0-4-5 0,3 6-5 0,-1-3-8 0,1 0-4 15,1 2-9-15,1 2-19 0,-1 1-27 0,-1-1-41 16,0 3-53-16,-1 3-72 16,0 0-67-16,-2 2-121 0,3 3-183 0,-9 8-29 15,0 0-278-15,13-10-227 16</inkml:trace>
  <inkml:trace contextRef="#ctx0" brushRef="#br0" timeOffset="149734.79">9110 17794 2667 0,'11'3'-12'0,"-11"-3"-3"0,0 0 12 0,21 6-1 16,-21-6 6-16,12 6 21 15,-12-6 18-15,0 0 8 0,18 6 16 0,-18-6 14 0,0 0 11 16,10 11 11-16,-10-11 21 16,0 0 12-16,2 19 3 0,-2-19 9 0,0 0 9 15,-8 22-1-15,8-22 5 0,-10 22-4 16,2-13-1-16,8-9 1 0,-8 17-10 0,8-17-18 16,-6 18-15-16,6-18-14 0,-2 15-5 0,2-15-12 15,0 0-11-15,10 19-7 16,-10-19-8-16,20 7-29 0,-8-5-29 0,-12-2-29 15,28 0-60-15,-28 0-70 0,35-7-78 16,-19 1-120-16,0-2-205 0,0 2-33 0,-6-3 33 16,3 0-294-16,-5-1-211 0</inkml:trace>
  <inkml:trace contextRef="#ctx0" brushRef="#br0" timeOffset="151704.81">9669 17483 2584 0,'0'0'-19'0,"0"0"23"15,0 0 13-15,-17-8-1 0,17 8 25 16,0 0 14-16,-23-1 27 0,23 1 16 16,0 0 10-16,-25 1-5 0,25-1-12 0,0 0 1 0,-24 10 0 15,24-10-1-15,-12 8-1 16,12-8-3-16,-9 11-8 0,9-11-4 0,-9 13-7 0,9-13-9 16,-2 16-5-16,2-16-8 15,0 0-6-15,13 24-3 0,-4-12-13 0,-1-4-9 16,2 5-4-16,6-1 0 15,-4 2-1-15,1-2-1 0,1 1 1 0,0 3 2 16,0-2-4-16,-4 0-1 0,0-1 13 16,-2 2 18-16,-2-2 10 0,-2 1 13 0,-4-14 7 15,2 23-1-15,-2-23 0 0,-6 25-2 16,0-14-5-16,-5-1-8 0,11-10-4 16,-25 15-3-16,12-9-11 0,-2-3 1 0,15-3-17 0,-27 2-13 15,27-2-38-15,-26-5-38 16,14-5-62-16,1 1-63 0,2-5-78 0,1-6-142 15,2 4-164-15,1-1-390 16,3-5-417-16</inkml:trace>
  <inkml:trace contextRef="#ctx0" brushRef="#br0" timeOffset="152194.67">9720 17254 3028 0,'10'-16'13'0,"-10"16"15"0,0 0 0 16,0 0 4-16,9-12 3 0,-9 12 12 16,0 0 2-16,0 0-4 0,13-10 6 0,-13 10-7 0,0 0-5 15,18-5-2-15,-18 5-2 0,20-5-3 0,-20 5 4 16,23 0-1-16,-23 0-1 16,23 3-6-16,-23-3 2 0,23 3-6 0,-23-3 5 15,22 7-5-15,-22-7 4 16,14 7 5-16,-14-7 1 0,9 12 8 0,-9-12 3 0,2 13 3 15,-2-13 1-15,0 0-3 16,-13 28-1-16,5-18-3 0,0 1-2 0,8-11-6 16,-18 19-1-16,8-9-6 0,10-10-3 0,-15 16-1 15,11-7-1-15,4-9-3 0,-11 13-1 16,11-13-1-16,0 0-1 0,-11 13-1 0,11-13 0 16,0 0 0-16,-4 13 2 15,4-13 3-15,0 0 2 0,0 0 0 0,0 0-3 16,0 0 1-16,0 0-3 0,0 0 3 15,0 0 0-15,9 27 5 0,-9-27 0 0,0 0 1 16,0 0 3-16,9 7 1 16,-9-7-1-16,0 0-2 0,12 6-2 0,-12-6-6 15,15 5 0-15,-15-5 3 0,0 0-8 16,24 3-1-16,-24-3-1 0,18 0-3 0,-18 0-16 16,22 4-20-16,-22-4-26 0,21 2-34 0,-21-2-42 15,19 2-58-15,-19-2-53 16,21 0-105-16,-11-2-195 0,-10 2-45 0,0 0-276 15,22-6-214-15</inkml:trace>
  <inkml:trace contextRef="#ctx0" brushRef="#br0" timeOffset="152934.72">10137 17838 2637 0,'0'0'33'0,"0"0"40"15,-13 13 16-15,13-13 10 0,0 0 17 16,0 0 13-16,0 0 9 0,0 0 8 16,0 0-2-16,0 0-10 0,0 0-19 0,0 0-12 0,0 0-13 15,44 1-9-15,-44-1-8 0,22-1-11 0,-22 1-5 16,25-2-10-16,-25 2-19 16,23-2-34-16,-23 2-41 0,24-2-56 0,-24 2-75 15,21 0-64-15,-21 0-140 16,14-4-170-16,-14 4-328 0,0 0-246 0</inkml:trace>
  <inkml:trace contextRef="#ctx0" brushRef="#br0" timeOffset="153124.79">10238 17767 2715 0,'-6'-10'108'0,"6"10"23"0,0 0-14 0,0 0-15 16,0 0-3-16,0 0 9 15,0 0 13-15,0 0 8 0,0 0-5 0,0 0-11 16,-8 34-9-16,8-34-13 15,4 25-9-15,-4-25-10 0,4 29-6 0,0-14-7 0,-2 1-12 16,1-2-17-16,1 2-37 16,-4-16-51-16,2 23-68 0,2-12-77 0,-2-3-91 15,2-1-204-15,-4-7-472 0,0 0-414 0</inkml:trace>
  <inkml:trace contextRef="#ctx0" brushRef="#br0" timeOffset="153464.84">10364 17687 3061 0,'8'-13'-10'0,"-8"13"0"0,0 0-4 0,8-8-1 0,-8 8 5 15,0 0-6-15,0 0 8 16,0 0 1-16,0 0-1 0,28 21 6 0,-28-21-1 16,12 17 3-16,-5-8-9 0,-3 4 6 15,3-1 1-15,-1-1 9 0,-6-11 0 0,6 20 3 16,-2-9 18-16,-4-11 10 15,5 17 21-15,-5-17 14 0,4 14 14 16,-4-14 19-16,0 0 5 0,2 15-9 16,-2-15 7-16,0 0 4 0,0 0 0 0,0 0 3 0,0 0-1 15,0 0-2-15,0 0-2 0,0 0 8 0,0-57-4 16,2 40-19-16,2-4-7 16,0-1-5-16,0 2-15 0,6-3-7 0,-4 2-10 15,0 2-4-15,0 2-5 0,2 2-14 16,4-2-21-16,-6 5-41 0,2-2-53 0,-8 14-70 15,17-18-87-15,-11 10-100 16,1 2-205-16,-7 6-43 0,0 0-365 0,0 0-386 16</inkml:trace>
  <inkml:trace contextRef="#ctx0" brushRef="#br0" timeOffset="153920.08">10939 17809 2836 0,'0'0'-13'0,"0"0"33"0,0 0 0 15,0 0 1-15,0 0-6 0,-19 24 15 16,19-24 23-16,-23 8 26 0,10-4 22 16,-4-2 15-16,0 2 13 0,0 0 1 0,-2-1 4 15,3-1-4-15,-2 2-8 16,18-4-9-16,-33 3-6 0,20 0-8 0,13-3-8 0,-23 1-13 15,23-1-4-15,-20 0-16 16,20 0-4-16,0 0-5 0,0 0-11 0,-12-14-12 16,12 14-8-16,0 0-11 0,0 0 0 0,0 0-6 15,20-42 3-15,-10 32-3 0,-10 10 1 16,16-21 0-16,-7 11 0 0,1 1 0 16,-1-1 0-16,1 0-3 0,-10 10 3 15,21-12 0-15,-9 5 3 0,-12 7-1 0,18-11 3 16,-5 9 4-16,-13 2 5 0,19-1 8 15,-19 1 9-15,0 0 5 0,32 13 12 16,-21-5 7-16,-1 3-5 0,0-1-2 16,-2 1-8-16,4 1-5 0,-4 2 0 0,0 2-9 15,1-1-8-15,-3-2-20 0,3 1-28 0,-5-1-38 0,3-1-47 16,-7-12-52-16,10 20-71 16,-6-10-68-16,-4-10-154 0,4 13-135 0,-4-13 23 15,0 0-271-15,0 0-179 16</inkml:trace>
  <inkml:trace contextRef="#ctx0" brushRef="#br0" timeOffset="154344.47">11409 17557 2503 0,'17'-13'-7'0,"-17"13"50"16,8-10 1-16,-8 10-1 0,0 0-9 0,6-13-1 15,-6 13 6-15,0 0 17 0,0 0 17 16,0 0 15-16,0 0 22 0,-38-4 14 0,38 4 9 16,0 0 5-16,-41 16-3 0,25-9-11 0,2 1-8 15,2 1-12-15,-2 1-14 16,5-3-5-16,-3 3-11 0,12-10-11 0,-11 18 18 15,11-18-20-15,-2 17-6 16,2-17-18-16,13 19-9 0,-4-8-10 0,1 0 0 16,2 0-3-16,4 3-3 0,-2 1-2 0,4-2 3 0,-4 0-3 15,-1 1 0-15,-2 0 8 16,1-1 9-16,-5-3 9 0,-1 4 10 0,-6-14-3 16,6 24 8-16,-6-24-6 0,-6 18-9 15,6-18 1-15,-13 22-13 0,-1-13 0 0,1-3-14 16,1 0-31-16,12-6-32 15,-29 5-52-15,15-3-57 0,14-2-71 0,-30-6-94 16,18 0-178-16,-1-3-93 0,0-2-313 16,4-5-306-16</inkml:trace>
  <inkml:trace contextRef="#ctx0" brushRef="#br0" timeOffset="154804.55">11606 17340 2699 0,'18'4'-38'15,"-18"-4"38"-15,0 0 0 16,0 0-1-16,0 0 1 0,0 0 3 0,0 0 16 16,-30 25 16-16,30-25 17 15,-22 8 12-15,22-8 19 0,-18 11 5 0,5-8 8 0,13-3 12 16,-20 6 2-16,20-6 3 15,-16 8 1-15,16-8-2 0,-16 4-5 0,16-4-14 16,0 0-14-16,0 0-10 16,0 0-8-16,0 0-10 0,0 0-7 0,-14-19-10 15,14 19-8-15,0 0-8 0,0 0-5 0,16-35-1 16,-7 24-3-16,-2 0 2 0,-1-3-4 16,2 3 0-16,-8 11 0 0,15-23-1 0,-8 12 2 15,-1-1 3-15,-6 12 3 16,14-17 10-16,-14 17-3 0,11-14 7 0,-11 14 16 0,11-7 12 15,-11 7 15-15,0 0 6 16,19 0 12-16,-19 0 8 0,0 0 18 0,18 15-4 16,-7-6-9-16,-6 3-12 0,3 2-6 0,-2-1-7 15,2 0-15-15,-3 4-4 0,3-1-6 16,-3 0-15-16,1 0-26 0,1 3-43 16,-2-1-51-16,-3-4-69 0,3 3-93 15,-3-5-92-15,0 3-193 0,-2-4-64 0,0-11 2 16,0 0-340-16,-4 27-343 15</inkml:trace>
  <inkml:trace contextRef="#ctx0" brushRef="#br0" timeOffset="158024.6">8069 16347 2888 0,'0'0'10'0,"-26"-6"18"0,26 6 25 0,0 0 25 16,0 0 20-16,0 0 29 0,0 0 14 16,0 0 4-16,0 0 3 0,0 0 6 0,0 0 1 15,0 0 8-15,0 0-17 16,0 0-11-16,0 0-4 0,40-24-33 0,-40 24-12 15,26-8-8-15,-11 7-8 0,1-4-3 16,4 1-13-16,1 1-8 0,-2-1-3 16,2 2-14-16,1-2-22 0,-4 1-28 0,2-3-45 0,-6 4-56 15,-14 2-73-15,32-5-46 16,-21 2-57-16,-11 3-136 0,10-4-118 0,-10 4-423 0,0 0-421 16</inkml:trace>
  <inkml:trace contextRef="#ctx0" brushRef="#br0" timeOffset="158264.76">8213 16248 2979 0,'-17'-4'1'0,"17"4"31"16,0 0 3-16,-17-3 1 16,17 3 5-16,0 0 19 0,0 0 32 0,0 0 22 15,0 0 11-15,0 0 5 0,0 0-6 0,0 0 1 16,0 0-14-16,0 0-2 16,19 49 21-16,-13-34-8 0,-1 1-11 0,-1 3 6 0,-2 0-34 15,2 2-4-15,-2-2 2 16,2 5-4-16,0 0-3 0,-2-4-4 0,0 2-6 15,1-3-3-15,2-1-11 16,-5 1-2-16,2-1-5 0,-2-18 0 0,4 27-2 0,0-16-14 16,2 0-10-16,-6-11-21 0,13 15-36 0,-7-13-51 15,-6-2-82-15,19 0-97 16,-19 0-132-16,23-9-196 0,-12 1-4 0,0-1-377 0,-11 9-436 16</inkml:trace>
  <inkml:trace contextRef="#ctx0" brushRef="#br0" timeOffset="158584.48">8447 16513 3341 0,'0'0'102'0,"0"0"-19"0,0 0-41 15,0 0-21-15,0 0-9 0,0 0 2 0,0 0-2 16,0 0 1-16,0 0 1 16,0 0-5-16,0 0 3 0,26 2-6 0,-26-2 2 0,0 0 1 15,19-4-4-15,-19 4-1 16,0 0 2-16,0 0-1 0,30 2-2 0,-30-2 8 15,12 4 14-15,-12-4 6 16,0 0 17-16,14 13 13 0,-14-13 12 0,6 11 15 16,-6-11 12-16,0 0 7 0,-2 25 4 0,2-25 1 0,-4 21-6 15,4-21 5-15,-8 19-5 16,8-19-3-16,-6 20-13 0,6-20-10 0,-6 17-9 0,6-17-4 16,-4 13-12-1,4-13-5-15,0 0-15 0,0 0-17 0,0 0-24 0,12 21-33 16,-3-21-46-16,-9 0-67 15,21 0-77-15,-21 0-69 0,26-6-151 0,-12 1-144 0,-1-1-20 16,2-2-275-16,-2 3-262 16</inkml:trace>
  <inkml:trace contextRef="#ctx0" brushRef="#br0" timeOffset="158814.76">8786 16483 2902 0,'0'0'105'0,"15"-4"0"16,-15 4-12-16,0 0-7 0,19-4-10 0,-19 4 3 16,19-4 3-16,-19 4-10 0,22-5-8 15,-22 5-10-15,27-6-28 0,-14 2-53 0,4 1-70 16,-3 1-77-16,-1-2-122 15,2 2-653-15,-3-2-374 0</inkml:trace>
  <inkml:trace contextRef="#ctx0" brushRef="#br0" timeOffset="159234.65">9053 16266 2863 0,'0'0'-79'16,"0"0"13"-16,4-15 19 0,-4 15 28 0,0 0 10 16,0 0 32-16,6-14 31 0,-6 14 23 0,0 0 20 0,0 0 4 15,0 0-4-15,0 0-6 16,0 0-7-16,0 0-7 0,14 38-3 0,-14-38-5 16,4 24-2-16,0-10-2 15,0 3-7-15,0-3-5 0,0 1-6 0,1-1-4 16,-1 0-1-16,-2 1-5 0,-2-15 4 15,6 25 4-15,-3-13 1 0,-3-12 9 0,4 19 16 16,-4-19 10-16,4 13 7 16,-4-13 19-16,0 0 21 0,7 15-4 0,-7-15-26 15,0 0-10-15,0 0-1 0,0 0 2 0,0 0-13 0,0 0-9 16,0 0-9-16,12-43-8 16,-8 27-6-16,0 1-4 0,2-2-4 15,0-1-5-15,0 2-6 0,0 0 4 16,0 1-6-16,0 2-13 0,1-1-9 0,-7 14-19 0,11-20-30 15,-5 10-29-15,-2 3-56 16,-4 7-63-16,6-13-58 0,1 7-55 0,-7 6-120 16,8-8-141-16,-8 8-48 0,0 0-261 0,13-4-249 0</inkml:trace>
  <inkml:trace contextRef="#ctx0" brushRef="#br0" timeOffset="159554.64">9345 16368 2726 0,'9'9'22'16,"-9"-9"11"-16,8 9-8 16,-8-9-1-16,0 0 11 0,20 5 44 0,-20-5 14 15,12 6 7-15,-12-6 0 0,17 4-7 0,-17-4-3 0,17 4-13 16,-17-4-6-16,15 6-4 16,-15-6 0-16,14 8 6 0,-14-8 7 0,10 10 11 15,-10-10 16-15,8 14 3 16,-8-14 3-16,0 17 6 0,0-17 2 0,0 0 4 15,-8 26-17-15,8-26 6 0,-10 19 4 16,10-19-2-16,-8 17 0 0,8-17-11 0,-6 16-12 16,6-16-8-16,-5 15-10 0,5-15-7 0,0 0-8 15,0 0-8-15,7 23-23 0,-7-23-33 16,14 5-35-16,-14-5-40 0,24 3-44 16,-24-3-59-16,27 0-68 0,-10 0-56 15,2-4-126-15,-1 1-161 0,-2-1-3 0,-1 0-360 16,2-2-386-16</inkml:trace>
  <inkml:trace contextRef="#ctx0" brushRef="#br0" timeOffset="160214.62">9743 16159 2945 0,'11'-14'30'0,"-11"14"36"0,0 0-4 0,0 0-7 15,0 0-2-15,0 0 4 0,18 28 11 0,-18-28 14 16,14 29 15-16,-8-11 2 0,2 3-4 16,-2 1-3-16,3 4-13 0,0-4-7 0,-1 5-8 15,-2-2-7-15,1 1-13 16,-5 1-24-16,-2 0-35 0,-2 0-41 0,-7-1-48 15,-1 3-52-15,-8 1-31 0,-2-1-37 16,-8 2-43-16,-4-3-83 0,-3 0-501 0,-6-1-198 16</inkml:trace>
  <inkml:trace contextRef="#ctx0" brushRef="#br0" timeOffset="160944.52">7874 16273 2443 0,'0'0'-75'0,"-2"-17"23"0,2 17 12 0,0 0 14 0,0 0 37 16,0 0 30-16,0 0 33 15,0 0 32-15,-13-8 17 0,13 8 15 0,0 0 18 16,0 0 2-16,0 0-4 0,-18 44-6 16,14-27-2-16,4 0-11 0,-2 4-8 0,2 0-10 15,0 0-10-15,2 5-15 0,4 0-10 0,-2 0-5 16,0-1-14-16,4 2-3 16,0 3-6-16,3-2-9 0,4 1-15 0,0 0-31 0,-1-2-32 15,6-3-45-15,1-1-49 16,2 0-59-16,4-2-47 0,-3-8-75 0,8 1-158 15,-1-1-460-15,-3-5-332 16</inkml:trace>
  <inkml:trace contextRef="#ctx0" brushRef="#br0" timeOffset="161764.9">10247 16126 2753 0,'0'0'-83'0,"0"0"22"0,0 0 27 0,0 0 28 16,0 0 37-16,0 0 42 0,0 0 35 15,-55 8 20-15,55-8 14 0,-22 7-6 0,12-1-7 16,10-6-11-16,-19 10-7 15,19-10-19-15,-15 9 0 0,15-9-11 0,-11 11-12 16,11-11-5-16,0 0-5 0,0 0-12 16,0 0-6-16,16 25-4 0,-16-25-7 0,19 10-6 15,-7-3 1-15,3-3-1 0,-2 4-4 0,3 0 2 16,-2-3-8-16,0 4 3 16,-1-2-1-16,-1 3 6 0,-1-3 12 0,-2 5 10 0,-9-12 6 15,12 20 5-15,-8-12 25 16,-4-8-1-16,-2 21 2 0,2-21-25 0,-8 17-1 15,8-17-1-15,-12 17-1 16,3-9-15-16,9-8-10 0,-21 15-15 0,10-9-24 0,11-6-31 16,-21 5-44-16,21-5-49 15,-19 0-50-15,19 0-56 0,-12-4-49 0,12 4-115 16,-14-13-140-16,10 4-396 0,4 9-361 0</inkml:trace>
  <inkml:trace contextRef="#ctx0" brushRef="#br0" timeOffset="162074.73">10313 15935 2806 0,'10'-13'-104'16,"-10"13"8"-16,13-9 20 16,-13 9 10-16,12-10 21 0,-12 10 17 15,18-7 16-15,-18 7 12 0,18-5-2 16,-18 5 12-16,18-1 17 0,-18 1 18 0,0 0 32 0,25 8 24 15,-25-8 18-15,13 11 23 16,-13-11 11-16,8 17 13 0,-8-17-1 0,4 21 0 16,-4-21 3-16,0 23-8 0,0-23-6 0,-4 23-14 15,4-23 14-15,-4 22-6 0,2-11-24 16,2-11-9-16,-4 17-12 0,4-17-14 0,-3 16-5 16,3-16-10-16,0 0-13 15,11 22-27-15,-11-22-33 0,17 11-36 0,-7-7-60 16,-10-4-73-16,32 9-72 0,-15-7-128 15,2 0-216-15,-2 0-35 0,2-2-303 0,0 2-325 16</inkml:trace>
  <inkml:trace contextRef="#ctx0" brushRef="#br0" timeOffset="162314.87">10776 16406 2949 0,'0'0'78'0,"8"14"25"16,-8-14 1-16,16 9 9 0,-16-9 2 15,18 8 15-15,-18-8 3 0,24 4 1 0,-24-4-7 16,23 2-11-16,-8-2-12 0,-15 0-13 0,23 0-9 16,-23 0-19-16,26-2-39 15,-26 2-50-15,23-6-66 0,-23 6-74 0,21-4-55 16,-21 4-98-16,13-8-191 15,-13 8-435-15,2-7-364 0</inkml:trace>
  <inkml:trace contextRef="#ctx0" brushRef="#br0" timeOffset="162494.53">10884 16353 3024 0,'-17'-3'59'0,"17"3"18"0,0 0 2 16,0 0 26-16,0 0 19 0,0 0 17 0,0 0 7 15,0 0 5-15,8 41-12 16,-8-41-11-16,7 24-14 0,-3-12-15 0,1 4-12 15,-5-16-10-15,6 28-12 16,-4-13-17-16,2 1-34 0,-2-1-34 0,-2-15-53 0,2 24-63 16,0-12-76-16,0-2-79 0,-2-10-177 0,0 17-129 15,0-17-293-15,0 0-262 16</inkml:trace>
  <inkml:trace contextRef="#ctx0" brushRef="#br0" timeOffset="162854.54">11334 16099 2618 0,'0'0'-22'16,"0"0"58"-16,0 0 8 0,0 0 20 15,0 0 19-15,0 0 25 0,-25 40 22 0,19-26 21 16,-1-1 11-16,-3 4 2 0,4 1-9 16,-1-3-3-16,3 3-8 0,-2 1-31 0,4 1-13 15,0-1-6-15,4 0-10 0,0 0-8 0,2 1-7 16,2-4-8-16,5 4-12 15,1-1-15-15,-1-4-36 0,3 0-48 0,-1-3-62 16,0-1-76-16,5-2-56 0,-4-3-65 16,1-2-148-16,4 0-102 0,-8-1-284 0,2-3-184 15</inkml:trace>
  <inkml:trace contextRef="#ctx0" brushRef="#br0" timeOffset="163294.85">11619 16253 2342 0,'0'0'-150'0,"0"0"15"0,0 0 23 16,0 0 16-16,0 0 36 16,0 0 31-16,-21-6 33 0,21 6 26 15,0 0 32-15,0 0 30 0,0 0 25 16,-20-3 21-16,20 3 26 0,0 0 19 0,0 0 20 0,0 0 7 15,0 0 2 1,0 0-17-16,0 0-16 0,0 0-17 0,0 0-19 0,0 0-17 16,0 0-16-16,0 0-11 0,0 0-11 15,0 0-8-15,60-10-13 0,-40 10-10 0,-2-3 1 16,2 3-10-16,-20 0-14 0,37-2-46 0,-25 0-52 16,-12 2-77-16,31 0-81 15,-31 0-134-15,16-4-218 0,-16 4-400 0,0 0-426 16</inkml:trace>
  <inkml:trace contextRef="#ctx0" brushRef="#br0" timeOffset="163574.49">11701 16190 3122 0,'0'0'2'0,"0"0"2"0,0 0-3 16,0 0 2-16,0 0 7 0,0 0 30 0,35-20 15 15,-35 20 15-15,0 0 10 16,0 0 12-16,0 0 0 0,0 0 0 15,23 25-2-15,-23-25-2 0,0 20 7 16,0-20 5-16,-5 22 1 0,5-22 4 0,-7 29 1 0,5-14 1 16,-2 0 0-16,2 0-21 0,2-15-1 0,-1 33-6 15,2-18-5-15,-1-15-6 16,4 28-10-16,0-16-1 0,3 1-7 0,4-2-10 0,0 0 4 16,-1-4-15-16,5 0-15 15,1-1-23-15,-1-4-39 0,1 0-50 0,-16-2-73 16,34 0-71-16,-16-4-81 15,0 1-173-15,1-1-94 0,-5 0-389 0,-14 4-433 0</inkml:trace>
  <inkml:trace contextRef="#ctx0" brushRef="#br0" timeOffset="164134.5">12219 16437 2879 0,'0'0'-117'0,"0"0"25"0,0 0 6 0,0 0 8 16,0 0 13-16,0 0 12 0,0 0 29 15,0 0 34-15,0 0 30 0,0 0 30 0,0 0 21 16,0 0 17-16,0 0 15 16,-45-14 7-16,45 14-1 0,-22 0 3 0,22 0-4 0,-25 0-5 15,25 0-7-15,-29 0-5 0,29 0-5 0,-33 0-17 16,33 0 3-16,-25 3-9 16,25-3-9-16,-24 0-4 0,24 0-4 0,-17 0 1 15,17 0-12-15,0 0-10 0,-18-6-3 16,18 6-9-16,0 0-8 0,0 0-13 15,0 0-12-15,0 0-15 0,0 0-11 16,35-36-6-16,-23 25-3 0,0 1-2 0,4-3 6 16,-1 1-1-16,-4 0 4 0,2 1 7 0,-1 1 7 0,-1-1 10 15,0 3 9 1,-11 8 7-16,16-15 11 0,-16 15 16 0,14-9 32 0,-14 9 16 16,0 0 11-16,0 0-3 15,0 0 3-15,22 15-15 0,-22-15 3 0,3 22-6 0,1-8 1 16,-2 2 14-16,0 0-10 15,2 0-13-15,-1 0-3 0,3 2-6 0,-4-1-14 16,6 0-5-16,-4-1-22 16,-1-1-28-16,3-2-39 0,-2 0-39 0,0-3-55 0,-4-10-68 15,12 17-78-15,-7-11-141 0,-5-6-178 0,9 7 18 16,-9-7-384-16,0 0-416 16</inkml:trace>
  <inkml:trace contextRef="#ctx0" brushRef="#br0" timeOffset="164314.85">12446 16412 3224 0,'0'0'92'0,"0"0"-14"0,20-7-20 16,-20 7-9-16,18-4-7 0,-18 4-5 0,27-4 0 16,-13 2-8-16,-14 2-2 15,31-4-6-15,-16 0-7 0,4 3-37 0,-2-4-45 0,-17 5-61 16,39-1-68-1,-23-3-128-15,-1 1-576 0,3 2-286 0</inkml:trace>
  <inkml:trace contextRef="#ctx0" brushRef="#br0" timeOffset="164714.46">12983 16098 2637 0,'0'0'-46'0,"0"0"46"0,-35-9 9 0,35 9 27 0,-23 3 20 15,23-3 8-15,-30 7 28 16,14-3 9-16,1 0 4 0,15-4 6 0,-25 10-8 16,11-2-4-16,3-3-12 15,11-5-7-15,-13 11-9 0,13-11-5 0,-10 12-10 16,10-12-2-16,0 0-10 0,0 0-1 15,15 24-6-15,-15-24-6 0,19 13-1 0,-7-6-4 16,-1 1-2-16,5-4-2 16,-3 6-3-16,1-6-1 0,-1 4-3 0,-2 0-2 15,-11-8-1-15,20 15 0 0,-11-9-1 0,1 4 4 0,-10-10 5 16,9 13 1-16,-9-13 10 16,2 15 2-16,-2-15 6 0,0 0-3 0,-9 21-1 15,9-21-5-15,-16 11-3 16,16-11-5-16,-17 10-17 0,7-6-24 0,10-4-39 0,-20 6-42 15,20-6-65-15,-16 3-55 16,16-3-81-16,0 0-170 0,0 0-469 0,-29-8-360 16</inkml:trace>
  <inkml:trace contextRef="#ctx0" brushRef="#br0" timeOffset="165694.84">12897 16145 2959 0,'0'0'9'0,"0"0"18"16,0 0-3-16,3-16 8 16,-3 16 20-16,0 0 24 0,0 0 27 0,0 0 22 15,0 0 15-15,0 0 7 16,0 0 0-16,0 0-13 0,0 0-5 15,0 0-10-15,0 0-13 0,4 57-9 16,-2-46-5-16,0 4-11 0,3 0-2 0,-3 1-4 0,0-1-20 16,1 0 0-16,-1 2-13 0,-1-2-1 0,-1-15-1 15,4 29-3-15,-2-13-7 16,-2-16-5-16,2 22 1 0,-2-22 4 0,2 19-4 0,-2-19 0 16,2 15 12-16,-2-15 9 15,0 0 24-15,0 16-7 0,0-16-3 0,0 0-1 16,0 0 0-16,0 0-2 15,0 0-3-15,0 0 1 0,0 0-4 0,0 0-2 0,-18-50-5 16,18 33-7-16,0 17-4 16,3-36-5-16,-1 15-8 0,1 0 4 0,3 0-4 15,1 0-1-15,1-2-2 0,2 4-2 0,-1-2-2 0,4 2-4 16,-1 2-1-16,1-1-5 16,1 3-8-16,-1 1-27 0,3 0-26 0,-3 2-34 15,-2 1-45-15,3 3-56 16,-1 1-71-16,-1-1-56 0,1 1-121 0,1 3-155 0,-7 1-29 15,-7 3-390 1,0 0-504-16</inkml:trace>
  <inkml:trace contextRef="#ctx0" brushRef="#br0" timeOffset="166278.55">13385 16309 3057 0,'0'0'-109'0,"0"0"22"16,0 0 3-16,0 0 15 0,0 0 7 15,0 0 25-15,0 0 21 0,0 0 44 16,0 0 18-16,0 0 23 0,0 0 12 0,0 0 8 15,0 0 7-15,0 0 13 16,0 0 12-16,0 0 7 0,0 0 3 0,0 0 1 16,0 0-5-16,0 0-2 0,0 0-4 0,-41 12-4 15,41-12-12-15,-22 1-8 0,22-1-15 16,-31 3-10-16,17-3-8 0,14 0-1 16,-36 4-9-16,18-4-5 0,18 0 0 15,-30 1-6-15,17-1-8 0,13 0 3 0,-25 2-7 16,25-2-4-16,0 0-6 0,-22-2-3 15,22 2-8-15,0 0-6 0,0 0-3 0,0 0-11 0,0 0-6 16,0 0-10-16,0 0-5 16,34-38-6-16,-21 30 0 0,0-1-1 0,4-4 6 15,-2 4 3-15,3-3 0 0,-2 2 8 16,-3 1 6-16,-2-1 8 0,1 3 14 0,-1-1 4 16,-11 8 1-16,18-11 2 15,-18 11 13-15,11-5 14 0,-11 5 5 0,0 0 6 16,0 0 5-16,0 0-1 0,23 16-11 0,-23-16 11 15,2 18-3-15,-2-18-20 16,4 24-5-16,-3-10 4 0,3 3-4 0,-2-3-3 0,2 4-9 16,1-3-8-16,2 2-16 15,-2-1-29-15,-1-1-32 0,0-3-46 0,-4-12-63 16,7 22-62-16,-3-13-60 0,4-2-154 16,-4 0-127-16,-4-7-22 0,0 0-230 0,0 0-166 15</inkml:trace>
  <inkml:trace contextRef="#ctx0" brushRef="#br0" timeOffset="166524.88">13557 16222 2551 0,'0'0'17'16,"12"-13"2"-16,-12 13 0 0,15-4 5 16,-15 4 0-16,0 0 24 0,25 0 30 15,-25 0 23-15,15 11 15 0,-15-11 11 0,15 21 10 16,-7-10 2-16,-1 4 1 0,-3 3-7 15,2 3 0-15,0 2-9 0,-4-3-16 16,1 1-7-16,-1 0-9 0,-2 0-12 16,0 0-10-16,-2 1-8 0,-1-2-24 0,-1-1-29 0,0-1-40 15,1-1-44-15,-8-2-54 0,6 0-69 16,5-15-68-16,-15 21-142 0,9-13-172 16,-2-2-278-16,8-6-209 0</inkml:trace>
  <inkml:trace contextRef="#ctx0" brushRef="#br0" timeOffset="166944.65">13978 16145 2602 0,'4'-19'-3'0,"-4"19"19"0,0 0-1 0,0 0 9 16,0 0 14-16,0 0 7 15,-25-15 34-15,25 15 23 0,0 0 13 0,-25 6 5 16,25-6-8-16,0 0-7 0,-26 12-9 0,26-12-9 16,-16 10-12-16,16-10-8 0,-11 14-3 15,11-14-5-15,-8 13-9 0,8-13-4 16,0 0-6-16,6 24-9 0,-6-24 0 0,11 19 0 15,0-6-4-15,0 0-5 0,-2 0-1 0,-2-1 1 16,2 3 1-16,2-1 7 16,-6 0 9-16,-1 0 12 0,3-1 12 0,-7-13 9 15,2 25 3-15,-2-25-4 0,-4 21-9 16,-3-10-13-16,7-11 1 0,-13 18-8 0,1-8-13 16,12-10-20-16,-18 8-36 0,5-4-42 15,13-4-51-15,-20 4-66 0,8-1-53 16,12-3-71-16,0 0-135 0,-27-12-131 0,21 9-290 0,-1-5-222 15</inkml:trace>
  <inkml:trace contextRef="#ctx0" brushRef="#br0" timeOffset="167834.87">14177 15947 2490 0,'0'0'-111'0,"0"0"20"0,0 0 3 0,0 0 8 15,0 0 2-15,0 0 11 16,0 0 14-16,0 0 19 0,0 0 23 0,0 0 14 15,0 0 25-15,0 0 6 16,0 0 28-16,0 0 16 0,-46 11 23 0,46-11 18 16,0 0 1-16,0 0 2 0,0 0-17 0,0 0-14 0,0 0-5 15,-26-1-16-15,26 1-4 16,0 0-7-16,0 0-4 0,0 0-7 0,-22 0-4 16,22 0-4-16,0 0-6 15,0 0-1-15,0 0 8 0,-18-3 2 0,18 3 9 16,0 0 13-16,0 0 9 0,-18-7 13 15,18 7 3-15,0 0-2 0,-13-9-8 0,13 9-7 16,0 0-11-16,-7-13-5 16,7 13-7-16,0 0-7 0,0 0-7 0,5-23-9 0,-5 23-9 15,0 0-7-15,18-21-5 0,-10 13-5 0,0-4-3 16,3 3-4-16,1-2 3 16,0 1-6-16,-1 1 6 0,3-1-3 0,-1 0 2 15,-4-1 2-15,5 1 3 16,-5 2 11-16,-9 8 7 0,16-13 8 0,-16 13 0 0,15-11 8 15,-15 11 2-15,9-9-3 16,-9 9 6-16,12-8 17 0,-12 8 20 0,0 0 11 16,0 0 1-16,0 0 4 0,0 0-23 0,9 28 1 0,-9-28 1 15,0 23-2 1,2-9-5-16,0 4-6 0,0-2-6 0,0 1-5 0,0 2-4 16,1 0-5-16,1 0-9 15,-1 1-14-15,4 0-32 0,-3 0-35 0,3-4-51 0,-3 2-68 16,3-2-84-16,-3 3-79 15,3-5-178-15,-5 1-87 0,1-1-3 0,-3-14-277 16,6 28-247-16</inkml:trace>
  <inkml:trace contextRef="#ctx0" brushRef="#br0" timeOffset="168224.71">14594 16435 2787 0,'0'0'85'0,"0"0"22"0,0 0-6 16,0 0-9-16,0 0-10 16,0 0 5-16,0 0 8 0,0 0-5 0,0 0-6 15,0 0-8-15,0 0-8 16,0 0-4-16,46 2-9 0,-46-2-8 0,29 0-5 0,-9 2-10 15,-4-4-32-15,-16 2-40 16,33 0-56-16,-19 0-54 0,2-2-51 0,-4 1-93 16,-12 1-671-16,20-7-405 0</inkml:trace>
  <inkml:trace contextRef="#ctx0" brushRef="#br0" timeOffset="168434.62">14725 16357 3044 0,'0'0'27'0,"0"0"28"0,0 0 12 0,0 0 27 16,0 0 19-16,-20 19 19 16,20-19 9-16,-2 17 5 0,2-17-9 0,-2 22-14 15,2-22-14-15,-2 22-11 0,0-8-15 0,2-14-7 0,0 24-7 16,0-24-14-16,-3 25-20 16,3-25-42-16,0 21-47 0,0-21-65 0,3 17-78 15,-3-17-84-15,4 13-182 16,-4-13-135-16,0 0-281 0,12 10-249 0</inkml:trace>
  <inkml:trace contextRef="#ctx0" brushRef="#br0" timeOffset="168594.54">14922 16525 2632 0,'0'0'91'0,"17"-4"55"0,-17 4-8 16,14-4-10-16,-14 4-10 15,0 0-15-15,17-4-8 0,-17 4-9 0,0 0-8 16,14-10-18-16,-14 10-32 15,0 0-50-15,0 0-57 0,16-5-65 0,-16 5-83 0,0 0-164 16,12-8-477-16,-12 8-226 16</inkml:trace>
  <inkml:trace contextRef="#ctx0" brushRef="#br0" timeOffset="168804.67">15170 16483 2723 0,'0'0'54'15,"0"0"22"-15,16 3-13 16,-16-3-14-16,0 0-31 0,0 0-15 0,22-2-20 15,-22 2-20-15,0 0-17 16,0 0-14-16,25-3-28 0,-25 3-9 0,0 0-2 0,23 0 7 16,-23 0 17-16,0 0 31 0,23 2 28 0,-23-2 29 15,18 1 40-15,-18-1 16 16,0 0 19-16,19 5 0 0,-19-5-7 0,0 0-8 16,19 1-15-16,-19-1-16 0,0 0-41 15,0 0-71-15,0 0-91 0,0 0-210 0,6 8-284 16,-6-8 101-16</inkml:trace>
  <inkml:trace contextRef="#ctx0" brushRef="#br0" timeOffset="170324.59">11616 16909 2012 0,'0'0'35'0,"0"0"30"0,0 0 9 0,0 0 10 16,0 0-1-16,32-16-1 0,-32 16 3 15,17-4-6-15,-17 4-10 0,19-6-2 0,-19 6-15 16,25-4 9-16,-9 0 0 16,0 2 10-16,-16 2 1 0,35-3 2 0,-19 0 12 0,5 2 1 15,-4-2 6-15,3 2 6 0,-2-1-6 0,3 0-5 16,-1 0-10-16,0 0-5 16,2 0-16-16,1 1 2 0,0-2-9 0,-1 2-5 15,1 1-8-15,3-2-3 0,1 0-7 16,1 0-1-16,-1-1-3 0,4 0-6 15,-5 3 3-15,3-1-5 0,-1-4 3 16,3 3-5-16,-4 1 2 0,-2-1-4 0,5 0 1 16,-3 0 1-16,4 1-4 0,-2-2 1 0,0 2 0 0,-1 1-3 15,-2-4 1 1,5 4-2-16,-4-3-1 0,-2 3-1 0,6-2 2 0,-4 1-5 16,0-1 5-16,3 0-3 15,-5 2 1-15,6 0-1 0,-2-2-1 0,0 2 1 16,0-2-2-16,3 2 0 0,0 2 4 15,-1-2-3-15,-3 0-1 0,7 0-1 0,-4 0 1 16,1 0 0-16,2 0 1 16,1 0-1-16,-5 0 1 0,5 0 3 0,-3 0-2 15,1 0-1-15,-1 2 0 0,1-2 0 0,1-2 0 0,-1 2-1 16,-3 0 3-16,1-2-4 16,1 2 3-16,-3-2-1 0,0 0 0 0,2 2-1 15,-4 0 4-15,3-2 5 16,-5 2 0-16,-1-1 5 0,2 1-6 15,0-3-4-15,1 2 3 0,0 1-2 0,0-2 0 16,0 1 1-16,-2 1-2 0,6-3-1 0,-1 0 0 16,-3 3-2-16,2-1 2 0,-1-2-4 0,-1 2 4 15,3 1-2-15,-4-2 0 16,3 2 1-16,-3 0 6 0,-1 0-1 0,1 0 4 0,4 2-2 16,-1-4-2-16,-5 2-1 15,7 2-4-15,-2-2 3 0,1 0-2 0,2 0 2 16,-3 0-6-16,0 0 0 15,2-2 3-15,-2 2-2 0,1 0 1 0,-6-1 1 0,1 1-2 16,0-3 0-16,0 2 1 16,-1 1-2-16,1 0 2 0,-2-2-2 0,0 2 1 15,1 0-1-15,2 0 0 0,-3-2-4 0,-1 2-7 16,1 0-12-16,2-3-7 16,-2 3-7-16,1 0-6 0,0 0 1 0,-1-1 0 0,-1 1 6 15,2-2 3-15,-5 0 3 16,6 0 3-16,-4 2 10 0,-2-3 1 15,0 3 11-15,3-3 6 0,-4-1-2 16,2 3 5-16,1-3-2 0,-1 2-3 0,0-2 26 0,0 3-2 16,-2-1-2-16,3 0 1 0,-2-2-2 0,0 4 0 15,3-2-3 1,-4 0 6-16,-18 2 1 0,39-2 0 0,-23 2 5 0,-16 0-2 16,30-2-5-16,-30 2 1 0,25-2 3 15,-25 2-7-15,24 0-3 0,-24 0-21 0,19-2-35 16,-19 2-59-16,0 0-79 15,25-1-100-15,-25 1-197 0,12-2-120 0,-12 2-307 16,0 0-286-16</inkml:trace>
  <inkml:trace contextRef="#ctx0" brushRef="#br0" timeOffset="205874.33">22368 16289 1584 0,'0'0'519'0,"0"0"-98"0,0 0-128 16,0 0-56-16,-10-12-28 0,10 12-18 0,0 0-8 0,0 0-11 16,0 0-1-16,0 0-1 0,0 0 18 0,0 0-3 15,0 0-2-15,24-30-15 16,-24 30-7-16,16-8-33 0,-16 8-4 0,22-5-16 0,-12 0-13 16,-10 5-11-16,27-7-8 15,-13 5-8-15,-14 2-10 0,29 0-8 0,-12-1-7 16,-17 1-15-16,29-3-14 15,-29 3-24-15,28 3-27 0,-14-3-20 0,-14 0-33 0,24 1-30 16,-24-1-40-16,17 0-49 16,-17 0-43-16,11 0-33 0,-11 0-58 0,0 0-120 15,0 0-86-15,0 0-36 0,0 0-260 0,0 0-183 16</inkml:trace>
  <inkml:trace contextRef="#ctx0" brushRef="#br0" timeOffset="206154.55">22491 16177 2463 0,'-18'-5'10'15,"18"5"71"-15,0 0 26 16,-18-6 9-16,18 6 12 0,0 0 18 0,-12-5 11 15,12 5 13-15,0 0-5 0,0 0-1 16,0 0-8-16,0 0-4 0,0 0-2 16,0 0-5-16,0 0 14 0,0 0-13 0,0 0-7 15,0 0-32-15,-6 28 3 0,6-28-9 16,0 23-6-16,0-23-32 0,-3 27-2 0,3-13-1 0,-2 3 3 16,2 2 1-16,2 0 0 15,-4-1 2-15,4 1-2 0,3 1 2 0,-3-1-4 16,-2-1 0-16,2 0-6 0,2-3-5 15,-2 1-2-15,-2-16-2 0,4 24-2 0,0-13-6 16,5-1-3-16,-9-10-4 16,15 13-10-16,-15-13-14 0,21 6-26 0,-8-4-35 15,-13-2-34-15,27-2-37 0,-14-4-52 0,-13 6-68 0,29-9-51 16,-15-1-82-16,-2 4-143 16,-4-1-64-16,1 3-6 0,-9 4-366 0,0 0-389 15</inkml:trace>
  <inkml:trace contextRef="#ctx0" brushRef="#br0" timeOffset="206674.51">22731 16517 2869 0,'0'0'-68'0,"0"0"45"16,0 0 7-16,0 0 18 0,0 0 6 0,0 0 29 0,0 0 15 15,0 0 22-15,0 0 15 16,0 0 6-16,0 0-9 0,0 0-4 0,0 0 2 0,0 0-1 15,0 0 5-15,0 0 6 16,12-21-1-16,-12 21-3 0,0 0-6 0,0 0-2 16,21-2-5-16,-21 2 4 0,0 0-1 0,0 0-1 15,26 2-2-15,-26-2-4 0,0 0 4 16,19 9-3-16,-19-9-7 0,11 10-1 0,-11-10 2 16,6 14-9-16,-6-14-4 15,4 16-2-15,-4-16 0 0,-2 21 5 0,2-21 6 16,-4 24 16-16,4-24-5 0,-6 25-4 15,4-14-4-15,2-11-11 0,-5 22-3 0,5-22-8 16,-2 19 3-16,2-19-4 16,0 16-8-16,0-16-3 0,0 0-3 0,13 17-7 0,-13-17-8 15,17 6-20-15,-7-3-18 0,-10-3-22 0,26-1-37 16,-14-1-39-16,-12 2-42 16,32-6-52-16,-15 4-46 0,0-3-47 0,-4 1-104 15,1-2-130-15,0 0-30 0,-4 0-356 16,-10 6-339-16</inkml:trace>
  <inkml:trace contextRef="#ctx0" brushRef="#br0" timeOffset="206954.38">23192 16490 2784 0,'0'0'58'0,"0"0"49"0,0 0-5 0,0 0-13 0,0 0-9 16,0 0-9 0,0 0-1-16,0 0-1 0,10-15-12 0,-10 15-10 0,22-4-24 15,-7-1-27-15,-15 5-20 16,30-6-37-16,-14 2-39 0,0 1-40 0,0-2-37 0,-3 0-81 15,2-3-141-15,-5 2-346 16,-1 3-26-16</inkml:trace>
  <inkml:trace contextRef="#ctx0" brushRef="#br0" timeOffset="207114.69">23277 16368 2296 0,'-19'-2'136'0,"19"2"59"15,0 0-13-15,-22-1-16 0,22 1-13 0,0 0-18 16,0 0-8-16,0 0-12 0,0 0-11 15,0 0-15-15,0 0-30 0,0 0-30 0,0 0-35 16,39-24-33-16,-25 21-45 16,-14 3-41-16,32-6-59 0,-17 3-63 0,0-4-137 15,-2 6-451-15,-1-3-169 0</inkml:trace>
  <inkml:trace contextRef="#ctx0" brushRef="#br0" timeOffset="207864.8">23608 16132 2581 0,'0'0'105'0,"0"0"35"16,0 0-14-16,-6-17-19 0,6 17-9 0,0 0-7 15,0 0 6-15,0 0 12 0,0 0 1 0,0 0-1 16,0 0-13-16,0 0-7 0,0 0-11 16,34 32 4-16,-25-20-12 0,0 2-1 0,-1 2-6 15,1 0-1-15,-1-1-7 16,0 6-4-16,-2-2-2 0,4-2-2 15,-4-2 3-15,0 2-5 0,-2-1-1 16,0-3 0-16,0 0 4 0,-4-13-2 0,9 19 8 0,-9-19 3 16,5 17 33-16,-5-17-2 0,0 0-3 0,0 0-15 15,0 0 3-15,0 0-2 16,0 0 8-16,0 0-2 0,0 0-2 0,0 0-1 0,0 0 3 16,4-65 0-16,-2 46-7 15,2-1-1-15,0-3-7 0,3 0-7 0,-3 1-6 16,4 0-8-16,-2-1-11 15,3 4-20-15,-2 2-22 0,1 1-33 0,-2 1-37 0,0 4-43 16,3 0-68-16,-2 3-78 16,-1 1-65-16,-6 7-152 0,10-8-102 0,-10 8-10 15,0 0-424-15,0 0-526 0</inkml:trace>
  <inkml:trace contextRef="#ctx0" brushRef="#br0" timeOffset="208144.6">23990 16260 3250 0,'0'0'10'0,"10"6"12"0,-10-6-2 0,14 5-2 16,-14-5 17-16,0 0 24 0,20 2 28 0,-20-2 12 15,0 0 0-15,24 2-4 0,-24-2 3 16,15 2-3-16,-15-2 3 0,14 7 0 0,-14-7 15 16,14 12 3-16,-14-12 7 15,8 15 34-15,-8-15 1 0,2 21-17 0,-2-21 6 16,-2 27 6-16,-2-13 2 15,4-14-3-15,-9 29-12 0,5-15-15 0,1-1-14 0,3-13-18 16,-4 24-21-16,4-24-26 16,0 18-30-16,0-18-44 0,11 15-42 0,-4-11-44 0,1 0-59 15,2 0-68-15,-10-4-64 0,22 4-155 0,-14-4-125 16,-8 0-17-16,0 0-464 16,0 0-613-16</inkml:trace>
  <inkml:trace contextRef="#ctx0" brushRef="#br0" timeOffset="212934.44">22507 17402 2301 0,'0'0'363'16,"0"0"-93"-16,0 0-92 15,0 0-23-15,0 0-7 0,0 0 4 0,0 0-6 16,0 0-5-16,0 0 4 16,0 0 1-16,0 0-5 0,0 0-3 0,0 0 12 0,0 0-16 15,48-16-11-15,-48 16-23 0,21-3-8 0,-21 3-16 16,26-7-16-16,-14 5-39 16,-12 2-30-16,30-4-38 0,-17 3-57 0,-13 1-67 15,32-4-75-15,-20 0-100 16,3-2-193-16,-4 2-28 0,-11 4-381 0,14-10-377 0</inkml:trace>
  <inkml:trace contextRef="#ctx0" brushRef="#br0" timeOffset="213184.33">22683 17302 3040 0,'0'0'122'16,"0"0"32"-16,0 0-19 0,-26 4-16 0,26-4-13 16,0 0-13-16,0 0-3 15,0 0 1-15,-9 13 0 0,9-13-1 0,-4 14-3 16,4-14-3-16,0 0-2 0,-2 25 1 15,2-25 3-15,0 25 2 0,0-25-7 0,-2 23-7 16,2-23-3-16,0 25 22 16,-2-9-5-16,2-16-7 0,0 28-8 0,0-14-15 15,-3 3 1-15,3-17-11 0,3 30-4 0,1-18 6 0,0 1-16 16,3 0-11-16,-1-1-17 16,2-1-25-16,0-1-38 0,4-2-55 0,-12-8-76 15,22 9-79-15,-11-7-116 0,2-2-186 16,0 0-8-16,-13 0-422 0,27-4-476 0</inkml:trace>
  <inkml:trace contextRef="#ctx0" brushRef="#br0" timeOffset="213584.93">23000 17590 3228 0,'0'0'75'0,"0"0"24"0,12 7-13 16,-12-7-12-16,0 0-6 15,0 0-4-15,4 12 6 0,-4-12 15 0,0 0 6 0,0 0 9 16,0 0 4-16,-30 17-2 15,30-17 5-15,-20 9-3 0,9-5-10 16,11-4-10-16,-25 8-6 0,14-4-6 16,11-4 8-16,-24 6-5 0,24-6-12 0,-18 3-4 0,18-3-6 15,-15 4-20-15,15-4-19 0,0 0-17 0,0 0-13 16,-13-12-12-16,13 12-7 16,0 0-1-16,6-19-3 0,-6 19-2 0,11-18 2 15,-2 6 5-15,-1 0 1 16,0 1 9-16,1-2 5 0,2 0 12 0,-3 0 7 0,3 1 15 15,-3 2 10-15,3-1 12 16,-11 11 11-16,13-18 1 0,-13 18 3 0,12-11 17 16,-12 11 10-16,12-5 17 0,-12 5 5 0,0 0-2 15,0 0-4-15,0 0-10 0,28 11-3 16,-28-11-10-16,11 17-8 0,-5-7-4 0,-6-10-10 16,15 21-5-16,-8-13-5 0,-1 5-14 15,0-2-13-15,-6-11-31 0,15 19-29 0,-8-9-37 16,-3-5-51-16,-4-5-60 15,8 16-69-15,-2-12-75 0,-6-4-156 0,4 9-98 16,-4-9 25-16,0 0-437 0,9 5-484 16</inkml:trace>
  <inkml:trace contextRef="#ctx0" brushRef="#br0" timeOffset="213859.58">23416 17541 3189 0,'0'0'48'16,"0"0"20"-16,0 0-8 0,0 0 1 0,0 0-5 16,0 0 4-16,0 0 12 0,0 0 5 15,0 0 4-15,0 0 0 0,39 3-8 0,-39-3-10 16,23 0-6-16,-23 0-10 15,29 0-18-15,-11-3-31 0,-18 3-28 0,25-3-45 16,-10-1-45-16,-15 4-46 16,25-5-38-16,-17 1-42 0,-8 4-119 0,10-12-523 15,-10 12-260-15</inkml:trace>
  <inkml:trace contextRef="#ctx0" brushRef="#br0" timeOffset="213984.74">23444 17403 2629 0,'-10'-6'37'0,"10"6"65"15,-16-6 15 1,16 6 5-16,0 0 0 0,0 0-12 0,0 0-8 0,0 0-9 15,0 0-12-15,0 0-21 16,0 0-38-16,0 0-56 0,0 0-67 0,43-7-79 16,-43 7-123-16,28-4-602 0,-16 1-291 0</inkml:trace>
  <inkml:trace contextRef="#ctx0" brushRef="#br0" timeOffset="214374.52">23677 17260 2803 0,'0'0'23'0,"0"0"13"0,10-12 1 0,-10 12-7 15,0 0 7-15,16-7 28 0,-16 7 32 0,0 0 23 0,0 0 4 16,0 0 5-16,0 0-11 16,24 19-12-16,-24-19-13 0,12 17-9 0,-8-5-11 15,2 1-3-15,0 0-9 16,-2 5-6-16,3-6-5 0,-1 6-5 0,0-5-6 0,1 2-3 15,-3-1-1-15,3 1-2 16,-7-15 3-16,8 21 3 0,-6-11 10 0,-2-10-15 16,4 16 11-16,-4-16 12 0,6 16 5 0,-6-16-4 0,0 0 0 15,0 0-1-15,7 10-1 16,-7-10-2-16,0 0 26 0,0 0 2 0,0 0-7 16,0 0-18-16,9-44 4 15,-5 26-14-15,0 3 1 0,2-4-1 0,-2 2 3 0,5 0 4 16,-3-1-13-16,1 2-2 15,-1 0-5-15,1 3-1 0,-1-2-5 0,2 4-20 16,-8 11-17-16,12-23-35 0,-2 13-35 0,-6 2-57 16,0 1-72-16,-4 7-72 0,12-10-108 15,-12 10-175-15,13-4-23 0,-13 4-450 0,0 0-545 16</inkml:trace>
  <inkml:trace contextRef="#ctx0" brushRef="#br0" timeOffset="-214682.45">24189 17431 3213 0,'0'0'-66'0,"0"0"37"15,15 8 7-15,-15-8 20 16,0 0 13-16,0 0 23 0,0 0 20 0,8 10 16 16,-8-10 18-16,0 0 19 15,0 0 14-15,0 0 11 0,-36 15 6 0,36-15 0 16,-23 6-10-16,13-2-3 0,10-4-13 15,-24 5-9-15,24-5-10 0,-23 4-14 0,23-4-1 16,-17 2-4-16,17-2-6 16,0 0-2-16,-25 0 9 0,25 0-7 0,0 0-7 15,0 0-18-15,-9-18-8 0,9 18-6 0,0 0-23 0,0 0-2 16,19-34-11-16,-10 21-11 16,-1-1-3-16,5-2-4 0,0 0 7 15,-1 0-3-15,3 2 5 0,-4 0 2 16,1 3 9-16,-1 0 5 0,0 1 14 0,2 2 15 0,-13 8 30 15,18-9 12-15,-18 9 17 16,18-2 6-16,-18 2 2 0,0 0 3 0,20 11-9 16,-20-11-5-16,11 19-6 0,-5-7-8 0,1 3-4 0,-3-2-11 15,0 5-5-15,3-2-4 16,-1 0-6-16,-1 1-7 0,-2 0-13 0,3-1-16 16,-1-1-25-16,0-4-30 15,-1 3-39-15,0-3-48 0,-4-11-70 0,8 19-80 0,-8-12-112 16,0-7-193-16,4 14 11 15,-4-14-556-15,0 0-772 0</inkml:trace>
  <inkml:trace contextRef="#ctx0" brushRef="#br0" timeOffset="-213472.17">23469 18087 3829 0,'-27'3'153'0,"27"-3"40"16,0 0-28-16,0 0-20 0,0 0-23 0,0 0-26 16,0 0-16-16,0 0-15 0,0 0-17 0,0 0-24 0,-8 10-32 15,8-10-52-15,0 0-74 16,0 0-91-16,0 0-99 0,0 0-197 0,0 0-45 0,0 0-365 16,0 0-342-16</inkml:trace>
  <inkml:trace contextRef="#ctx0" brushRef="#br0" timeOffset="-213322.12">23389 18138 3103 0,'0'0'155'0,"0"0"5"0,-2 17-21 16,2-17-24-16,0 0-23 0,0 0-31 16,-3 16-29-16,3-16-40 0,0 0-60 0,0 0-67 0,5 9-61 15,-5-9-119-15,0 0-629 16,0 0-369-16</inkml:trace>
  <inkml:trace contextRef="#ctx0" brushRef="#br0" timeOffset="-213171.95">23436 18279 3065 0,'0'19'115'16,"0"-19"18"-16,0 0-15 0,0 0-16 15,0 0-28-15,2 19-17 0,-2-19-21 0,0 0-37 0,0 0-57 16,0 0-67-16,0 0-50 15,4 14-90-15,-4-14-165 0,4 3-384 0,-4-3-140 16</inkml:trace>
  <inkml:trace contextRef="#ctx0" brushRef="#br0" timeOffset="-213032.07">23473 18407 2680 0,'0'0'173'15,"0"0"17"-15,0 0-31 0,0 0-33 16,0 0-42-16,5 13-42 0,-5-13-41 0,0 0-72 15,0 0-68-15,4 6-87 16,-4-6-194-16,0 0-383 0,0 0-115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44:10.6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2364 4342 503 0,'0'0'170'16,"0"0"-56"-16,0 0-39 0,0 0-8 0,-19-4-1 16,19 4 5-16,0 0 3 0,0 0 0 0,0 0 16 0,0 0 12 15,0 0 8-15,0 0 4 0,0 0 14 16,0 0 2-16,-17-4 15 0,17 4 2 15,0 0-3-15,0 0-2 0,0 0-2 16,0 0-1-16,0 0 0 0,0 0 1 0,0 0 7 16,0 0 4-16,0 0 6 0,0 0 0 15,0 0-1-15,0 0-10 16,0 0-8-16,0 0-13 0,0 0-4 16,0 0-8-16,0 0-15 0,0 0-10 15,0 0-8-15,0 0 0 0,0 0-8 0,0 0-5 16,0 0-27-16,0 0 3 0,0 0-5 15,0 0 4-15,38-17-12 0,-38 17 5 16,22-6-10-16,-22 6 0 0,20-4-5 0,-4 0 0 16,0 1-5-16,-16 3 0 0,34-4-3 0,-17 0 4 0,-3 0-2 15,6 2 0-15,-20 2-3 0,34-4 0 16,-15 3 3-16,-1-1-4 0,2 0-3 0,-1 0-2 16,0 2 0-16,2-2 3 0,1 0-3 15,0 2 1-15,0-2 3 0,1 2-1 16,1-2 7-16,-4 2-7 0,4-1 0 0,-3 1 2 15,2 0-2 1,0-3 2-16,1 3 0 0,-3-2-3 16,2 2-2-16,-2-1 10 0,1 1-5 0,-2-1-5 15,2 1-1-15,-1 0 0 0,-2-3-1 16,2 3 0-16,1 0-2 0,-22 0 1 16,36-3 1-16,-17 3 2 0,-3 0 2 0,-16 0-4 15,30-1-5-15,-30 1 1 0,28 0-1 16,-28 0 4-16,23 0-3 0,-23 0 2 0,21 0 0 0,-21 0 0 15,17-2 0-15,-17 2 2 0,0 0-4 0,28 0 3 16,-28 0-2-16,0 0 1 0,21 0-1 16,-21 0-3-16,0 0-1 0,0 0 2 15,21 0-13-15,-21 0-1 0,0 0-5 0,0 0-3 16,0 0-4-16,0 0-9 0,13-5 0 16,-13 5 3-16,0 0 3 0,0 0 0 0,0 0 0 0,0 0 0 15,0 0 2-15,0 0 0 0,0 0 3 16,-26-33 3-16,26 33 0 0,-11-10 3 0,11 10 3 15,-12-13 2-15,12 13 0 0,-10-13 7 16,10 13-6-16,-12-13 5 0,12 13 0 16,-10-16-1-16,10 16 0 0,-10-15 3 0,10 15 4 15,-11-14-2 1,11 14 3-16,-9-11-1 0,9 11 0 16,0 0 0-16,-8-15 1 0,8 15 2 0,0 0-1 15,-11-10 0-15,11 10 1 0,0 0 0 16,0 0 2-16,0 0 2 0,-10-9 4 0,10 9 0 15,0 0 0-15,0 0 2 0,0 0 1 16,0 0-1-16,0 0 4 0,0 0 3 16,0 0-1-16,0 0-1 0,0 0 0 0,0 0-5 0,0 0-1 15,0 0 2-15,0 0-2 0,17 44-1 0,-17-44-1 16,14 10-1-16,-14-10-1 0,18 12-2 16,-10-5 4-16,-8-7-5 0,17 13 0 0,-8-7 3 15,-9-6-2-15,16 13-1 0,-16-13-1 16,15 11-1-16,-15-11 0 0,13 13 1 0,-4-5 0 15,-9-8-2 1,10 15 1-16,-10-15 2 0,8 17-1 16,-8-17 3-16,2 21 1 0,-2-21 0 15,0 23-1-15,0-23 0 0,-6 25-1 0,2-9 2 16,0-3-5-16,4-13 5 0,-11 26-16 16,7-13-35-16,-3-1-42 0,1 2-50 0,6-14-60 15,-8 22-49-15,3-15-58 0,1 4-121 16,4-11-156-16,-2 15-372 0,2-15-382 0</inkml:trace>
  <inkml:trace contextRef="#ctx0" brushRef="#br0" timeOffset="749.13">3456 4361 2807 0,'0'0'-97'0,"0"0"8"15,-12-15 15-15,12 15 11 0,-6-12 2 0,6 12 20 16,-8-13 38-16,8 13 8 0,0 0 14 16,-6-23 7-16,6 23 11 0,-2-19 6 0,2 19 11 0,2-19 15 15,-2 19 1-15,2-21 8 16,-2 21 1-16,4-19 1 0,-4 19 2 0,8-22-2 16,-4 11 1-16,-4 11-11 0,10-21-4 0,-4 10-6 15,-6 11-6-15,15-21-4 0,-8 14-3 16,1-3-4-16,-8 10-1 0,17-17-4 15,-7 9 0-15,-10 8-1 16,22-13-2-16,-14 7-5 0,-8 6 3 16,26-10 1-16,-16 7 0 0,-10 3 8 15,23-4 8-15,-23 4-5 0,26 0 4 0,-26 0-3 16,23 6-3-16,-10-1-1 0,-1 1 0 16,-1 2-1-16,2 0-1 0,-2 5-3 0,1-1 6 15,-2-2-13-15,4 4 4 0,-2-1-5 16,1 5 0-16,-3-5-1 0,1 3-1 0,-2 0-2 0,-1 0 1 15,0 0 3-15,-2-1 3 0,4 1 0 16,-4-1 2-16,0 2-2 0,0-2 0 16,-2 1 6-16,0-1-1 0,1-1-6 0,-5-14 1 15,4 22-3-15,-4-8-1 0,0-14 3 16,0 20-4-16,0-20-2 0,-7 21-3 0,7-21-4 16,-10 20 1-1,0-11 2-15,2-2-6 0,8-7 1 16,-22 16-4-16,12-8-2 0,-5-3 2 0,15-5 1 15,-28 10 6-15,14-7-2 0,-4 0-1 16,2-2 3-16,16-1-2 0,-30 0-10 0,30 0 6 16,-30-5-2-16,15-1 1 0,1-2-1 15,0-1-4-15,2-3 8 0,1-1-13 0,1-1-4 16,2 1-11-16,1-2-20 0,0 0-24 0,1-1-42 16,6 16-59-16,-6-28-56 0,4 17-70 15,0-2-143-15,2 13-186 0,-2-22-25 0,2 22-244 16,0 0-254-16</inkml:trace>
  <inkml:trace contextRef="#ctx0" brushRef="#br0" timeOffset="1366.59">3674 4609 2632 0,'0'0'-60'0,"0"0"23"0,0 0 23 15,0 0 26-15,0 0 24 0,0 0 22 0,0 0 13 16,0 0 16-16,0 0-4 0,0 0 1 0,0 0-6 15,0 0-8-15,0 0-6 0,0 0 9 0,0 0 12 16,0 0 5-16,0 0-1 0,0 0-1 16,0 0-1-16,9 21-8 0,-9-21-6 15,2 16 1-15,-2-16-1 0,6 23-6 16,-4-7 1-16,0-1-3 0,0 0-5 0,3 4-2 16,-3-2 0-1,2 2-7-15,1 0 0 0,-3 2-4 0,0 2-23 16,2 0 2-16,-2 0-4 0,2 2 2 15,-2-2 1-15,2 0 0 0,-2-3 6 0,0 5 1 16,2-2 5-16,0 2 0 0,0-2 6 16,-2-3-11-16,0 3 5 0,0-1 2 15,0-2-7-15,0 3 5 0,0-2 0 0,0 0 0 16,-2 0-4-16,2-1 2 0,-2 0 2 0,2-1 2 16,-2 3-8-16,2-6-4 0,-2 1-2 0,0-17 2 15,0 29-2-15,0-16-1 0,0-13-6 16,2 25 0-16,-2-12-4 0,0-13 0 0,0 19-1 15,0-19 0-15,0 20-1 0,0-20-3 16,0 0 1-16,0 22-4 0,0-22-4 0,0 0-5 16,0 18-8-1,0-18-15-15,0 0-14 0,0 0-18 16,0 0-27-16,0 0-27 0,0 0-46 16,0 0-65-16,0 0-74 0,-18-40-161 0,12 24-149 15,-2-7 2-15,0 1-259 0,2-4-220 16</inkml:trace>
  <inkml:trace contextRef="#ctx0" brushRef="#br0" timeOffset="2021.94">3511 4657 2536 0,'0'0'-75'0,"0"0"5"0,0 0 9 16,0 0 7-16,0 0 9 0,0 0 17 16,0 0 22-1,0 0 6-15,0 0 11 0,0 0 26 0,0 0 13 16,0 0 2-16,0 0 18 0,0 0 7 15,0 0 6-15,0 0 0 0,-14 46-4 16,14-46-1-16,-5 16 3 0,5-16-4 16,-4 15-1-16,4-15-9 0,-4 19 2 0,4-19-3 15,-9 19-2-15,5-9 1 0,4-10-3 16,-9 20 3-16,5-10-7 0,4-10-1 0,-8 18-2 0,8-18-7 16,-6 16-4-16,6-16-3 0,-6 14 5 15,6-14-2-15,-6 13-3 0,6-13 4 0,0 0 1 16,0 0-4-16,0 0-4 0,0 0-3 15,0 0-4-15,0 0-4 0,0 0-2 16,0 0-2-16,0 0-3 0,0 0-2 0,0 0-2 16,32-43-3-16,-25 29-2 15,2-1 0-15,-3-1-4 0,0 0-4 16,1-2 1-16,-1 1 2 0,0 0-2 16,2 2 1-16,0-2-3 0,-4 1 2 15,4 3-1-15,-4 0 5 0,-4 13 4 0,10-22 5 16,-10 22 7-16,7-16-1 0,-7 16 1 15,6-14 2-15,-6 14 6 0,0 0 9 16,0 0 1-16,0 0 3 0,0 0 2 0,0 0 5 0,0 0-5 0,0 0 2 16,28 29 2-16,-22-18 1 0,0 1-19 15,1 1 7-15,2 0-5 0,-3 0-3 16,4 1-2-16,-2-1-5 0,4-1 1 16,-2 1-2-16,0 0-6 0,3-1-1 0,0-1-23 15,-2 1-28-15,-1-5-37 0,0 3-51 16,2-3-66-16,-4 1-64 0,-2-4-104 0,-6-4-175 0,10 6-80 15,-10-6-321-15,0 0-341 0</inkml:trace>
  <inkml:trace contextRef="#ctx0" brushRef="#br0" timeOffset="2655.22">3026 3867 2767 0,'-31'4'-84'15,"31"-4"25"-15,0 0 16 0,0 0 19 0,0 0 6 16,0 0 44-16,0 0 24 0,0 0 31 16,0 0 13-16,0 0 1 0,0 0-7 15,0 0-7-15,0 0-13 0,0 0-3 0,0 0-10 0,0 0-3 16,57-8-7-16,-57 8-23 0,21-3-27 15,-21 3-52-15,21-7-49 0,-21 7-66 0,17-7-65 16,-17 7-162-16,14-9-344 0,-8 5-21 16</inkml:trace>
  <inkml:trace contextRef="#ctx0" brushRef="#br0" timeOffset="2840.14">3107 3759 2191 0,'0'0'43'15,"-10"-9"28"-15,10 9-8 0,0 0-8 0,0 0-3 16,0 0 5-16,-11-12 13 0,11 12 29 15,0 0 4-15,0 0-2 0,0 0-3 16,0 0-8-16,0 0-5 0,0 46-13 0,0-46-6 16,6 30-6-1,-4-13-8-15,1 2-21 0,-1 2-42 16,2-3-61-16,2 8-59 0,-2-2-55 0,-2 0-114 16,2-2-546-16,2 3-189 0</inkml:trace>
  <inkml:trace contextRef="#ctx0" brushRef="#br0" timeOffset="3294.76">3228 5235 2676 0,'0'0'79'0,"0"0"1"0,0 0-9 16,0 0-6-16,0 0-9 0,0 0-7 0,0 0 3 15,0 0 2-15,32 10-9 0,-32-10-11 16,0 0-11-16,31-12-28 0,-16 8-32 15,-15 4-32-15,31-8-50 0,-13 3-46 0,-4-1-66 16,3 1-134-16,-2-1-353 0,-2-2 21 16</inkml:trace>
  <inkml:trace contextRef="#ctx0" brushRef="#br0" timeOffset="3974.86">3833 4277 2091 0,'0'0'-31'0,"0"0"26"0,0 0 5 16,0 0 27-16,0 0 33 0,0 0 31 0,0 0 24 15,0 0 18-15,0 0 0 0,0 0-8 16,0 0-9-16,0 0-9 0,0 0-14 16,0 0-6-16,0 0-12 0,53-2-5 0,-53 2 2 15,25-4-5-15,-7 4-1 0,2-2 4 0,-20 2-5 16,43-2-7-16,-15 1 0 0,3 1 0 16,1-3 3-16,2 3 0 0,2 0-3 0,-2-2-5 15,1 2-5-15,1 0 2 0,0-1-2 16,-1 1 2-16,-3 0-2 0,-3-1 4 0,-4 1-9 15,-2 0 5-15,-1 0 2 0,-2 0 3 16,-20 0-3-16,33 0 1 0,-33 0-2 0,25 0 0 0,-12 1-6 16,-13-1-6-16,18 0-17 0,-18 0-31 15,0 0-44-15,24-1-61 0,-24 1-81 0,0 0-85 16,19-3-163-16,-19 3-178 0,8-4-312 16,-8 4-346-16</inkml:trace>
  <inkml:trace contextRef="#ctx0" brushRef="#br0" timeOffset="4360.56">4631 3888 2753 0,'0'-22'-42'0,"0"22"20"0,0 0 7 15,0-21-1-15,0 21 0 0,0 0 4 16,2-16 22-16,-2 16 24 0,0 0 3 16,0 0-2-16,0 0 9 0,0 0 15 0,0 0 4 15,0 0 8-15,0 0 3 0,0 0-7 16,0 0 0 0,0 0 5-16,19 55 9 0,-15-36 2 15,0 6 6-15,0 2-4 0,2 1 4 16,0 1-8-16,0 5 0 0,0 2-8 0,0 0-4 15,1 3-1-15,1-3-5 0,-1 2 3 0,-1-2-2 16,1-1-6-16,-1 1 2 0,0-2-7 16,0 0-5-16,-2-6-3 0,4-1-4 15,-4 0-4-15,0 0-5 0,2-2-5 0,-2-2 0 0,-2-4-9 16,2-3-24-16,0 2-41 0,-1-3-40 16,1-1-47-16,-4-14-61 0,4 21-60 0,-4-21-111 15,5 11-169-15,-5-11-394 0,0 0-340 16</inkml:trace>
  <inkml:trace contextRef="#ctx0" brushRef="#br0" timeOffset="6651.75">4652 3675 2686 0,'0'0'-108'0,"-8"-12"23"0,8 12 14 0,0 0 25 16,0 0 32-16,0 0 31 0,0 0 35 15,-6-13 17-15,6 13 9 0,0 0-4 0,0 0-3 0,0 0-1 16,0 0-5-16,0 0-7 0,0 0 2 15,0 0-8-15,22-16-4 0,-22 16-3 0,20-3-6 16,-20 3-8-16,25-4-2 0,-8 0-1 16,2 2-5-16,3 1-3 0,2-2 0 15,6 0 1-15,5 1 6 0,0 0 1 0,5 0 0 16,4-1-1 0,3-1 1-16,0 0 2 0,0 2 2 0,2-2 0 15,-3 0-2-15,5 2 0 0,3-1-30 16,-3 0 0-16,0 2 6 0,-2-2 0 15,0 2-5-15,0-1 2 0,-1 0 1 0,1 0-4 16,-3 2 2-16,1-2-2 0,1 2-1 16,-1-1 0-16,-1 1 6 0,1-2-5 15,1 2 0-15,0 0 1 0,-2 0 1 0,1-3-2 0,-1 3-6 16,-1 0 2-16,-1 0-5 0,1-1-2 0,-1 1-1 16,-1 0-4-16,-7-2 2 0,8 2 5 15,-4 0-7-15,-2-2 3 0,-2 2-1 0,0 0 1 16,0 0 5-16,0-2-3 0,0 2 7 15,-2 0-2-15,0-2-4 0,-2 2 8 16,1-2-4 0,-1 0 0-16,0 2 2 0,-5 0 0 0,5-1 1 15,-2 1-2-15,0 0-10 0,-1-3-9 16,-1 3-13-16,2 0-16 0,-5 0-6 0,0 0 7 16,0 0 1-16,1-2 1 0,-3 2 16 15,3 0-3-15,-4-2 9 0,2 2-2 0,0 2 0 16,-3-2 3-16,2 0 3 0,-2 0 3 15,0-2 10-15,0 2-14 0,0 0 13 0,1 0-5 16,-2 0-2-16,2-1-10 0,-1 1-9 0,-2 0-11 16,2 0-1-16,1 0-2 0,-2 0 4 15,-20 0 5-15,39 0 12 0,-20-2 16 0,-19 2 5 16,29 0 10-16,-13 0 10 0,-16 0 7 16,27 0 6-16,-27 0-13 0,25-2 7 0,-25 2-10 15,23 0 2-15,-23 0 0 0,24-2 0 0,-24 2-4 16,21 0 4-16,-21 0-11 0,21-2 4 0,-21 2-4 15,19-2 8-15,-19 2-1 0,0 0-2 16,24 0 7-16,-24 0 14 0,0 0-3 0,20-1 16 16,-20 1 1-16,0 0 10 0,0 0-1 15,0 0-2-15,22 0-2 0,-22 0-3 16,0 0-7-16,0 0-3 16,0 0-2-16,0 0-1 0,17 3-1 15,-17-3 2-15,0 0-3 0,0 0 7 0,0 0 4 16,12 9 6-16,-12-9 1 0,0 0 1 15,0 0-1-15,9 18-3 0,-9-18-1 16,4 13-2-16,-4-13-6 0,7 17 2 0,-7-17-3 16,6 23-3-16,-2-10 2 0,0 5-1 15,0-3 2-15,0 2 2 0,1 2-2 0,0 4-1 0,1 0-1 16,-2-1-2-16,2 3 2 0,0 0-2 16,-1-1-2-16,-3 4 2 0,4-2-5 0,-2 3 4 15,1-3 1-15,-1 3 0 0,0 0-2 16,3 1-5-16,-3 5 2 0,2-1-4 15,0-2-2-15,-2 2 4 0,4 1-6 0,-2-2 0 16,0 0-2 0,0-2 2-16,-2-2 7 0,5 3 4 0,-3-4 5 15,1-1-9-15,3 4 1 0,-1-5-1 16,-1 1 1-16,0-2-6 0,4 3 0 16,-2-3-1-16,-2 0 0 0,0-1-1 0,3-1 2 15,-2 2 4-15,-1-2-1 0,3 0 5 16,-3 0-3-16,2-2 16 0,0-1 2 15,-4 2-11-15,0-3 5 0,2 2-6 0,-2 0 0 0,1-2-6 16,0 0-1-16,-1 2-3 0,0-3 1 0,0 0-3 16,1 1-1-16,-3-2-2 0,2 0 2 15,1-2-6-15,-3 1 4 0,0-1-3 0,1 0 2 16,-3-2-2-16,-2-13-2 0,2 23 2 16,-2-23 0-16,0 22 2 0,0-22-3 15,-2 18-2 1,2-18 4-16,-7 18-2 0,7-18-1 0,-8 14-3 15,8-14 1-15,-11 14-2 0,11-14 2 16,-13 12-2-16,13-12 1 0,-14 9-2 0,14-9 4 16,-18 10-4-16,18-10 1 0,-18 7 0 15,18-7-2-15,-22 6 0 0,22-6 5 0,-27 5-4 16,10-2 0-16,0 0-3 0,1-1 5 16,-6 0-3-16,3-1 5 0,0-1-4 0,-2 3 3 0,-1-3-2 15,2 3 2-15,-4-3-1 0,1 0-1 16,-3 0-2-16,1 0 3 0,-2 0 0 0,-3 0 2 15,1 0 3-15,-3 0-2 0,0 0 1 16,-1 0 1-16,2 0-2 0,-3 0-1 0,0 0-3 16,-2 0 5-16,1 0-4 0,-1 1 2 15,0-1-2-15,-7 2-2 0,7-2 5 0,0 1-4 0,1 2 0 16,1-3 2-16,0 1 3 0,-3 1-7 16,1 0 1-16,1 0 0 0,1 2 2 15,-6-2-1-15,6 0-1 0,-1 2-5 0,2-2 2 16,-1 2 2-16,2 0 0 0,-2-1 2 15,1-1-2-15,-1 1 1 0,0 1-1 0,0 0-2 16,0 0 1 0,0-2 1-16,0 2 1 0,0-2 0 0,0 2-1 15,1-1 0-15,-1 1 7 0,0 0-5 16,0-2-3-16,1 1-3 0,-6 3 6 16,5-4-3-16,0 2 3 0,2 0 0 0,1-1-6 15,-1 0 3-15,0 1 2 0,1-1-1 16,1-1-2-16,0 0 1 0,1 1 0 0,1 0 4 15,0-1-4-15,-1-1 0 0,2 1-2 0,-1 2 5 16,1-4-3-16,-1 4 1 0,0-4 1 0,-1 2-3 16,1-1 3-16,1 2 1 0,1-1-3 15,1-2 1-15,-2 2 1 0,1-2-1 16,1 1 1-16,-1-1 1 0,3 0-2 0,-2 3-2 16,1-6 0-16,-1 6 1 0,1-6-3 15,2 3 6-15,0 0-4 16,-1 0 4-16,1 0 0 0,2 0-2 15,-2 0-1-15,1-1-4 0,0 2 3 0,0-2 1 16,21 1 4-16,-40 0-2 0,23 0 0 16,-3-2-3-16,20 2 2 0,-36 0-3 15,22-2 1-15,14 2 1 0,-32-3 2 0,32 3 1 16,-29-1-4-16,13 1 2 0,16 0 0 16,-24-4 1-16,24 4 0 0,-28-2 2 0,28 2 0 0,-28-2-6 15,15 0 1-15,13 2 4 0,-24-3 0 16,24 3 0-16,-24-2-4 0,24 2 2 0,-23-4 0 15,23 4 0-15,-22-4 0 0,22 4 3 16,-16-4 0-16,16 4 3 0,-18-8-3 0,18 8 3 16,-14-5-2-16,14 5 3 0,-15-8 4 15,15 8-1-15,-13-9-2 0,13 9-3 0,-13-12 0 0,13 12 3 16,-12-14-2-16,12 14-1 0,-13-16-2 16,6 6 2-16,7 10 1 0,-10-17 2 0,10 17 6 15,-10-18-2-15,10 18 3 0,-9-19 6 16,5 9-4-16,4 10 2 0,-7-21-2 15,7 21 0-15,-4-21 2 0,4 21 3 0,-2-21 0 16,2 21-4 0,0-23 7-16,0 23 6 0,-2-23 3 15,2 23-2-15,0-24 0 0,0 24 7 0,-2-28-9 16,2 14 0-16,0 14 3 0,-2-25-3 16,2 9-8-16,-2-1 3 0,2 17-1 0,-2-32-4 15,-1 16 2-15,1 0-3 0,2 16 1 16,-4-31 0-16,2 14-3 0,0 1-1 0,2 16 0 15,-4-32-4-15,2 17 4 0,0 0-6 0,2 15 0 0,-5-31 0 16,1 14-1-16,2 2 2 0,2 15 3 16,-5-31 1-16,1 16 1 0,2 0 1 15,2 15 2-15,-4-31-3 0,2 16-1 0,0 0-1 16,0-3-2-16,2 18-9 0,-2-30-2 16,2 13-7-16,0 17-27 0,0-32-30 0,-2 16-52 15,2-3-70 1,0 6-94-16,-2-3-128 0,-2-2-230 15,-2 4 14-15,2 1-487 0,4 13-714 0</inkml:trace>
  <inkml:trace contextRef="#ctx0" brushRef="#br0" timeOffset="7601.62">5414 4559 3313 0,'0'0'-206'0,"0"0"17"0,0 0 17 16,0 0 22-16,0 0 21 0,0 0 24 0,0 0 25 16,0 0 23-16,0 0 23 0,0 0 18 15,24-26 27-15,-24 26 12 0,0 0 15 16,18-5 0-16,-18 5 8 0,16-4-10 0,-16 4-6 16,18-1 8-16,-18 1-9 0,22 0 6 0,-22 0 7 15,27-2 1-15,-10 2 0 0,-17 0 3 0,36-2-6 16,-17 2 9-16,2 0 12 0,3 0 5 15,-2-2 6-15,4 2-5 0,0 0 5 16,-1 0 1-16,5 0 3 0,0-2 0 0,-1 2 1 16,3 0 0-16,0 0 2 0,-1 0-2 15,1-1-3-15,2 1-5 16,-2 0-2-16,1 0 2 0,1-3-8 16,0 3 0-16,-2-2-3 0,1 2 0 15,-1-2-3-15,1 2-4 0,1 0-5 0,-5-1-4 16,5 1-5-16,-2-3-1 0,-3 3-7 15,1 0-3-15,2-1 0 0,-3 1-2 16,1-2-4-16,0 2-3 0,0-2-2 0,-2 0-2 16,0 2 2-16,4-1 2 0,-5 1-9 0,3 0 5 0,0-3 0 15,-5 3 2-15,5-3 6 0,-1 3 0 16,-5-1 2-16,2 1 6 0,-4 0-11 0,4 0 4 16,-1 0-6-16,-1-2 0 0,1 2-1 15,0 0 1-15,0 0-3 0,-1 0 0 16,2-1-2-16,-3 1-2 0,2 0 0 0,0-3 5 15,-1 3-6 1,1 0-1-16,-4-1-2 0,2 1 0 0,1-2 0 16,-1 2 4-16,-2 0-6 0,-2-2 1 15,3 2-7-15,-22 0-12 0,32 0-23 16,-20-2-39-16,-12 2-73 0,23-2-89 0,-14-2-108 16,-9 4-211-16,11-2-51 0,-11 2-287 15,0 0-276-15</inkml:trace>
  <inkml:trace contextRef="#ctx0" brushRef="#br0" timeOffset="12941.21">5759 3900 1254 0,'0'0'431'0,"0"0"-139"0,0 0-82 0,0 0-29 15,0 0-10-15,0 0-15 0,0 0-8 16,4-19-11-16,-4 19 9 0,0 0 22 16,0 0 6-16,0 0 2 0,0 0-16 0,0 0-10 15,0 0-10-15,0 0-7 0,0 0-6 16,18 43-17 0,-14-31-11-16,-4-12-12 0,4 21-11 0,-4-21-7 15,8 22-6-15,-4-10-6 0,1-1 4 16,-1 2-20-16,-4-13-2 0,9 27-6 0,-5-16-5 15,0 3-13-15,-4-14-22 0,6 21-29 16,-1-9-39-16,-5-12-52 0,4 17-61 16,0-7-62-16,-2-3-55 0,-2-7-121 0,2 12-150 15,-2-12-371-15,2 11-370 0</inkml:trace>
  <inkml:trace contextRef="#ctx0" brushRef="#br0" timeOffset="13458.47">5904 4024 2765 0,'0'-19'-128'0,"0"19"24"16,0 0 24-16,2-23 24 0,-2 23 20 16,2-13 19-16,-2 13 29 0,0 0 32 15,4-22 17-15,-4 22 20 0,4-13 6 0,-4 13 4 16,0 0-1-16,8-19-9 0,-8 19-7 15,9-13-9-15,-9 13-9 0,10-13-3 0,-10 13-6 0,13-10-3 16,-13 10-1-16,13-8 2 0,-13 8-2 16,12-5-4-16,-12 5-3 0,0 0 7 0,22-4-7 15,-22 4 3-15,0 0-1 0,0 0-6 16,27 9 1-16,-27-9-1 0,15 13-3 16,-15-13-3-16,13 14-1 0,-7-7 2 0,-6-7 2 15,10 18 3 1,-5-9 1-16,-5-9 0 0,5 19 0 0,-5-19 0 15,-3 21 1-15,3-21 1 0,-5 19 6 16,5-19-2-16,-6 21-1 0,2-9 2 16,4-12-1-16,-8 18-3 0,1-8-1 0,7-10-1 15,-8 17 1-15,8-17-1 0,-8 18 1 16,8-18 3-16,-9 16 3 0,9-16 5 0,-9 15 0 16,9-15-3-16,-6 16-3 0,6-16-4 0,-4 13 0 15,4-13-2-15,0 0-5 0,-6 19 3 0,6-19-2 16,0 0 0-16,0 0 0 0,8 19-9 15,-8-19 1-15,15 6-1 0,-15-6-6 16,21 2 1-16,-21-2-2 0,29 2-11 0,-11-4-22 16,0 2-19-16,4 0-19 0,-1-2-51 15,3 2-69-15,-2-2-55 0,2 2-59 0,-5-2-119 0,-2 0-199 16,0 0-339-16,-3 2-372 0</inkml:trace>
  <inkml:trace contextRef="#ctx0" brushRef="#br0" timeOffset="14530.55">5634 4946 2796 0,'0'0'-100'0,"0"0"25"15,7-13 31-15,-7 13 29 0,0 0 43 16,6-14 22-16,-6 14 27 0,0 0 20 15,0 0 17-15,7-15 9 0,-7 15 8 0,0 0 0 0,0 0-4 16,0 0-3-16,0 0-12 0,0 0-11 16,0 0-11-16,0 0-11 0,0 0-5 0,-18-18-4 15,18 18-7-15,0 0 1 0,0 0-6 16,0 0-3-16,0 0-3 0,0 0-8 0,-41 20-4 16,41-20-6-16,-12 8 0 0,12-8-5 15,0 0-1 1,-12 13-4-16,12-13-2 0,-8 7-2 0,8-7-2 15,0 0-2-15,-7 13-2 0,7-13-2 16,0 0 0-16,0 0-3 0,0 0 0 0,2 22 0 16,-2-22-1-16,0 0 0 0,0 0-1 15,15 16-2-15,-15-16 3 0,12 8-5 16,-12-8 2-16,14 8-1 0,-14-8-1 16,16 8-1-16,-16-8 2 0,15 9-4 0,-15-9 1 0,15 11 0 15,-15-11 4-15,15 14-3 0,-15-14 0 0,10 13 0 16,-6-3 0-16,-4-10 1 0,7 15 2 15,-7-15-3-15,0 18 2 0,0-18 3 0,0 0 9 16,-7 24 2-16,7-24 13 0,-10 15-1 16,10-15 3-16,-12 13 2 0,5-5-2 0,7-8-8 15,-13 7 6 1,13-7-4-16,-15 8-2 0,15-8-5 16,0 0-8-16,-18 2-19 0,18-2-19 15,0 0-20-15,0 0-32 0,-22-11-43 0,22 11-43 16,0 0-57-16,-10-18-43 0,8 13-82 15,2 5-154-15,-2-14-124 0,2 14-229 0,0 0-204 16</inkml:trace>
  <inkml:trace contextRef="#ctx0" brushRef="#br0" timeOffset="14862.78">5808 4852 2493 0,'7'-11'-90'15,"-7"11"28"-15,0 0 22 0,6-14 24 16,-6 14 26-16,0 0 22 0,0 0 8 16,0 0 16-16,0 0 21 0,0 0 14 15,0 0 13-15,0 0 4 16,0 0 15-16,0 0 1 0,0 0-2 15,0 0 1-15,0 0-6 0,0 0-4 0,4 46-6 16,-4-46-1-16,0 27-13 0,0-12-9 16,2 3-10-16,0 0-4 0,0 0-7 0,0 1-6 15,0 0-5-15,3-1-8 0,1 2-16 16,-2 1-34-16,2-2-34 0,3 2-52 16,0-2-60-16,1 2-62 0,-2-6-45 0,-1-2-131 0,2 1-559 15,1-3-374-15</inkml:trace>
  <inkml:trace contextRef="#ctx0" brushRef="#br0" timeOffset="17217.34">6172 4799 2720 0,'0'0'-161'0,"9"-11"21"0,-9 11 16 16,0 0 23-16,0 0 16 0,0 0 25 0,0 0 21 16,0 0 17-16,0 0 16 0,0 0 9 15,0 0 11-15,0 0 5 0,0 0 9 16,0 0-6-16,0 0 5 0,0 0 10 0,-47 18 18 16,47-18-8-1,-12 10 4-15,12-10 0 0,-12 9 10 16,12-9 0-16,-10 10-8 0,10-10 1 15,-8 11 1-15,8-11 2 0,-8 11-1 0,8-11 1 16,0 0-11-16,-10 16-1 0,10-16 0 16,0 0-8-16,-4 13-12 0,4-13 1 15,0 0 1-15,0 0-3 0,0 0-2 0,0 0-2 16,0 0-3-16,9 25-2 0,-9-25 1 0,0 0 1 0,13 8 1 16,-13-8-8-16,0 0 1 0,14 8-5 0,-14-8 1 15,11 6 0-15,-11-6 0 0,13 5 0 16,-13-5-3-16,0 0 1 0,17 8-1 15,-17-8 2-15,0 0 1 0,14 7-3 16,-14-7 1-16,0 0 6 0,11 10 0 0,-11-10 0 16,0 0 4-1,13 7 1-15,-13-7 10 0,0 0 2 0,8 13 2 16,-8-13 5-16,0 0 2 0,0 0-5 16,6 14 0-16,-6-14 2 0,0 0 8 15,0 0 2-15,0 0 4 0,-2 19 15 0,2-19 7 16,0 0 8-16,0 0-1 0,-12 15 2 15,12-15-3-15,-13 7-6 0,13-7-6 0,0 0-7 16,-19 11-4-16,19-11-7 0,-15 4-6 0,15-4-2 16,-14 7-7-16,14-7-6 0,0 0-20 0,-22 6-35 15,22-6-45-15,0 0-58 0,-21 1-65 16,21-1-61-16,0 0-93 0,-19-1-144 0,19 1-429 16,-13-3-333-16</inkml:trace>
  <inkml:trace contextRef="#ctx0" brushRef="#br0" timeOffset="17919.62">6215 4679 2640 0,'-14'-15'-122'0,"14"15"27"0,0 0 11 0,0 0 15 15,0 0 10-15,0 0 6 0,0 0 13 16,0 0 1-16,0 0 15 0,0 0 19 0,0 0 8 15,0 0 17-15,10-23 8 0,-10 23 2 16,0 0 9-16,0 0 8 0,12-8-10 0,-12 8 10 0,0 0 2 16,0 0 3-16,17-6 1 0,-17 6 3 15,0 0-4-15,0 0 5 0,23-3 2 16,-23 3-1-16,0 0-1 0,21 0 4 16,-21 0-2-16,0 0 6 0,0 0 4 0,20 6 4 15,-20-6 3-15,0 0-5 0,6 11-5 16,-6-11-4-16,0 0-4 0,0 0-3 0,0 23 0 0,0-23 0 15,0 0-3-15,0 0 2 0,-10 27 2 0,10-27-3 16,-8 12 3-16,8-12 0 0,-8 14 3 16,8-14 4-16,0 0 4 0,-8 17 8 15,8-17-3-15,-4 12-3 0,4-12-4 16,0 0-7-16,0 0-1 0,-7 15-3 0,7-15-6 16,0 0-5-1,0 0-4-15,0 0-4 0,0 0-2 0,15 15-7 16,-15-15-1-16,0 0-4 0,24 4-4 15,-24-4-19-15,18 0-31 0,-18 0-38 0,22-2-47 16,-22 2-56-16,23 0-68 0,-23 0-95 16,21 0-186-16,-10 2-110 0,-11-2-208 15,0 0-179-15</inkml:trace>
  <inkml:trace contextRef="#ctx0" brushRef="#br0" timeOffset="18374.27">6472 5088 2399 0,'0'0'-86'15,"0"0"41"-15,0 0 11 0,0 0 23 16,0 0 16-16,0 0 26 15,0 0 21-15,0 0 19 0,0 0-6 16,0 0 5-16,0 0 2 0,0 0 0 16,0 0 7-16,0 0 10 0,0 0 6 0,0 0-5 15,0 0-4-15,48-13-6 0,-48 13-10 16,16-4-9-16,-16 4-7 0,0 0-7 16,23-5-19-16,-23 5-25 0,18-3-44 0,-18 3-41 15,14-6-44-15,-14 6-54 0,0 0-54 0,22-5-138 16,-16 3-377-16,-6 2-32 0</inkml:trace>
  <inkml:trace contextRef="#ctx0" brushRef="#br0" timeOffset="18675.34">6526 4991 2101 0,'0'0'-71'0,"0"0"31"16,0 0 19-16,0 0 27 0,0 0 25 15,0 0 18-15,0 0 32 0,0 0-3 0,0 0 10 16,0 0 7-16,0 0 8 0,0 0-1 16,0 0 4-16,0 0 11 15,0 0 2-15,0 0 2 0,0 0-7 16,0 0-2-16,16 44 3 0,-16-44-9 16,7 18-11-16,-5-4-8 0,-2-14-9 0,4 25-6 15,0-10-9-15,-1 1-8 0,1-3-3 16,-4-13-7-16,4 29-2 0,0-16-6 0,-1 0-6 15,-3-13-10-15,4 23-31 0,-4-23-44 16,2 19-50-16,-2-19-62 0,4 16-54 0,-4-11-81 0,0-5-166 16,0 0-407-16,0 0-243 0</inkml:trace>
  <inkml:trace contextRef="#ctx0" brushRef="#br0" timeOffset="19376.93">6631 4921 2443 0,'0'0'-155'15,"7"-17"29"-15,-7 17 30 0,0 0 17 0,6-18 21 0,-6 18 12 16,7-11 19-16,-7 11 4 0,6-14 2 15,-6 14 3-15,8-11 13 0,-8 11 5 0,11-11-7 16,-11 11-1-16,10-14 3 0,-10 14 9 16,14-9-1-16,-14 9 10 0,14-11 8 15,-14 11 4-15,14-8 9 0,-14 8 8 0,18-8 11 16,-18 8 13-16,15-6-14 0,-15 6 0 0,16-1-6 16,-16 1-12-16,0 0 5 0,0 0 9 0,26 1-14 15,-26-1-8-15,0 0 6 0,12 14 6 16,-12-14 6-16,4 13-2 0,-4-13 6 15,2 20 5-15,-2-20 9 0,-4 22 6 0,4-22 4 16,-4 25-1-16,2-11 3 0,2-14-9 16,-8 28-9-16,4-13 5 15,2 1 0-15,-2-2-2 0,4-14-6 16,-5 31-9-16,1-16 0 0,4-15-5 0,-2 25-2 16,2-10-6-16,0-15-1 0,0 25 0 15,0-25-5-15,2 21-3 0,-2-21-2 16,6 22-3-16,-1-13 3 0,-5-9-8 0,10 15-5 15,-10-15 1-15,12 9-8 0,-12-9 0 16,14 10-3-16,-14-10-1 0,14 5 2 0,-14-5-4 0,0 0 4 16,19 3-1-16,-19-3 1 0,0 0 2 15,0 0-3-15,20-12-2 0,-20 12 2 0,8-11 2 16,-8 11 2-16,0 0 2 0,4-21-2 16,-4 21 8-16,0-18 3 0,0 18 2 15,0 0-5-15,-6-26 0 0,6 26-1 0,-9-17-1 16,9 17-2-1,-8-18 4-15,1 7-2 0,7 11 0 16,-15-17-2-16,9 8-2 0,6 9 2 0,-16-20 3 16,6 11-1-16,10 9 1 0,-18-17-5 15,10 9 0-15,8 8 2 0,-16-17-2 0,16 17 3 16,-12-13-2-16,12 13-3 0,-13-11-15 16,13 11-26-16,-8-14-36 0,8 14-43 15,0 0-40-15,-9-15-43 0,9 15-76 0,0 0-618 0,-7-15-276 16</inkml:trace>
  <inkml:trace contextRef="#ctx0" brushRef="#br0" timeOffset="19947.5">7007 4818 2518 0,'0'0'-145'0,"0"0"23"15,0 0 29-15,0 0 20 0,0 0 10 16,0 0 16-16,0 0 18 0,0 0 25 15,0 0 5-15,0 0 18 0,0 0 15 16,0 0 1-16,0 0-6 0,0 0 6 0,-47 15 6 0,47-15-5 16,0 0 9-16,-16 12-3 0,16-12-3 0,0 0 2 15,-10 11 7-15,10-11-7 0,0 0 1 16,0 0-3-16,-4 14-12 0,4-14 2 16,0 0-4-16,0 0-6 0,0 0-4 0,0 0 10 15,0 0-8-15,25 16-3 0,-25-16-5 16,13 5 3-1,-13-5-3-15,15 5-4 0,-15-5 0 0,16 8 1 16,-16-8 4-16,18 7 6 0,-18-7-17 16,16 12 3-16,-7-7-2 0,-9-5 9 0,15 15-7 15,-9-7 9-15,-6-8 1 0,11 18 7 16,-11-18 8-16,8 16 14 0,-8-16 7 16,6 20 12-16,-6-20 6 0,3 16 7 0,-3-16 0 15,2 16 5-15,-2-16-2 0,0 0 3 0,-2 20-1 0,2-20-7 16,0 0 1-16,-11 16-5 0,11-16-2 15,0 0-10-15,-10 13-5 0,10-13 0 16,0 0-9-16,-15 9-8 0,15-9-18 0,0 0-38 16,0 0-50-16,-26-4-61 0,26 4-58 15,0 0-51-15,-20-12-97 0,13 6-575 16,7 6-311-16</inkml:trace>
  <inkml:trace contextRef="#ctx0" brushRef="#br0" timeOffset="20342.37">7249 4978 2673 0,'0'0'-64'0,"0"0"44"0,0 0 33 16,0 0 28-16,0 0 17 0,0 0 10 0,0 0 16 15,0 0 15-15,0 0 1 0,20-14-2 0,-20 14-6 16,12-3-10-16,-12 3-8 0,21-4-9 0,-21 4-6 16,22-6-9-16,-22 6-18 0,23-5-25 15,-23 5-30-15,23-4-39 0,-23 4-48 16,21-4-39-16,-10 0-33 0,0 3-55 16,-11 1-118-16,16-8-418 0,-16 8-69 0</inkml:trace>
  <inkml:trace contextRef="#ctx0" brushRef="#br0" timeOffset="20612.07">7381 4837 2262 0,'-17'-7'-65'0,"17"7"13"0,0 0 10 0,0 0 21 15,0 0 21-15,0 0 17 0,0 0 24 16,0 0 34-16,0 0 11 0,0 0 12 15,-2 34-1-15,2-34 0 0,0 0 6 16,4 24 1-16,-4-24-3 0,4 16-5 0,-4-16-8 16,7 21-9-16,-7-21-9 0,8 17-9 15,-6-6-3-15,-2-11-8 0,8 17-7 0,-8-17-7 0,9 18-18 16,-9-18-30-16,7 14-34 0,-7-14-39 0,6 16-30 16,-6-16-47-16,6 13-29 0,-6-13-59 15,0 0-564-15,6 12-133 0</inkml:trace>
  <inkml:trace contextRef="#ctx0" brushRef="#br0" timeOffset="22872.65">7643 4785 2321 0,'-4'-24'-98'0,"4"24"25"0,0 0 19 15,0 0 29-15,0 0 22 0,0 0 31 0,0 0 30 16,0 0 11-16,-4-15 13 0,4 15 1 16,0 0-4-16,0 0-8 0,0 0 6 15,0 0 13-15,0 0 14 0,0 0 11 0,0 0 5 16,0 0 1-16,0 0-2 0,0 0-3 15,0 0-1-15,0 0-13 0,0 0-6 0,10 51-3 16,-10-51-11-16,2 21-6 0,-2-21-8 0,2 25-10 16,0-12-3-16,-2-13-7 0,3 25-6 15,-1-14-2-15,-2-11-6 0,4 23-5 0,-4-23-9 16,5 21-41-16,-5-21-43 0,2 15-48 16,-2-15-53-16,4 15-53 0,-4-15-61 0,0 0-144 15,4 8-506 1,-4-8-340-16</inkml:trace>
  <inkml:trace contextRef="#ctx0" brushRef="#br0" timeOffset="23474.8">7874 4846 2727 0,'11'-7'-124'16,"-11"7"24"-16,0 0 14 0,0 0 16 0,0 0 25 15,0 0 28-15,0 0 28 0,0 0 11 16,0 0 5-16,0 0-4 0,0 0 8 0,0 0-4 16,0 0-3-16,0 0 5 0,0 0 3 15,0 0 1 1,-54 2-2-16,54-2-7 0,-20 0 6 0,20 0 2 16,-24 2-4-16,24-2-6 0,-23 0 2 15,23 0-3-15,-22 2 0 0,22-2 2 16,-18 0 3-16,18 0 11 0,0 0 11 0,-26-2 7 15,26 2 6-15,0 0-1 0,0 0-3 16,0 0-6-16,-21 0 0 0,21 0-13 16,0 0-4-16,0 0-8 0,0 0-6 0,0 0-9 0,0 0-3 15,0 0-4-15,0 0 1 0,0 0-6 0,32-33 2 16,-32 33-2-16,15-8 1 0,-15 8-4 16,18-11-8-16,-8 3 2 0,-10 8-6 15,18-13-9-15,-7 4 3 0,-3-1-8 0,1-1 10 16,-9 11 2-16,17-21-3 0,-11 11 16 15,-6 10-1-15,10-17 8 16,-4 7 2-16,-6 10 12 0,12-13 8 16,-12 13 4-16,6-13 3 0,-6 13 3 0,0 0 3 15,10-13-5-15,-10 13-2 0,0 0-2 16,9-10 0-16,-9 10 9 0,0 0 13 16,0 0 3-16,0 0 11 0,0 0 4 0,0 0 3 15,0 0 2-15,15 28 7 0,-15-28-3 16,6 18-2-16,-6-18-1 0,7 21-15 0,-1-7-5 0,-2-1-4 15,0 0-5-15,0 0-7 0,0 3-3 16,4-3-1-16,-4 0-4 0,2 2-4 0,-2-1-2 16,0-1-5-16,-4-13-12 0,8 20-25 15,-6-10-44-15,-2-10-42 0,7 18-56 16,-7-18-50-16,7 14-56 0,-7-14-107 0,2 8-145 16,-2-8-372-16,0 0-270 0</inkml:trace>
  <inkml:trace contextRef="#ctx0" brushRef="#br0" timeOffset="23737.46">8027 4692 2695 0,'0'0'-29'0,"0"0"18"0,6-17 8 0,-6 17 12 16,0 0 13-16,8-9 44 0,-8 9 21 15,0 0 16-15,0 0 8 0,0 0 3 0,0 0 4 16,0 0 2-16,30 29-6 0,-24-18-10 16,-2 2-9-16,3 2-11 0,-3 1-3 0,0 0-30 0,0 3-7 15,-2-2-4-15,1 5-4 0,-3-1-16 16,2-2-29-16,-4 2-48 0,-3 0-60 16,3-4-53-16,-4 2-65 0,0-4-97 0,-3 1-616 15,1-4-377-15</inkml:trace>
  <inkml:trace contextRef="#ctx0" brushRef="#br0" timeOffset="24539.93">7415 4492 2784 0,'0'0'-123'16,"0"0"25"-16,0 0 10 0,0 0 15 16,0 0 16-16,0 0 20 0,0 0 27 0,0 0 10 15,0 0 20-15,0 0 13 0,0 0-2 16,0 0 7-16,0 0 17 0,20-10 3 0,-20 10 3 0,0 0 6 15,0 0 4-15,30 3-2 0,-30-3-2 16,24 0-9-16,-24 0-6 0,27 0-6 16,-9 0-2-16,-18 0-5 0,37-3-6 15,-15 3-7-15,-2-1 3 0,2-1 3 0,1 0 6 16,0 2 2-16,-2 0 3 0,5-2 5 16,-5 0 4-16,2 0-1 15,-2 0-5-15,1 2-2 0,-4 0-3 16,2-2-7-16,-20 2 1 0,32-1-7 0,-32 1-5 15,27-2-16-15,-27 2-37 0,24 0-35 16,-24 0-57-16,20 0-53 0,-20 0-68 16,20-4-136-16,-12 4-463 0,-8 0-181 0</inkml:trace>
  <inkml:trace contextRef="#ctx0" brushRef="#br0" timeOffset="25057.1">8154 4217 2417 0,'-24'-5'-82'0,"24"5"20"0,0 0 8 16,0 0 19-16,0 0 12 0,0 0 20 16,0 0 15-16,0 0 12 0,0 0 2 0,0 0 7 15,0 0-2-15,0 0 1 0,62-6 11 16,-43 5 7-16,1-2 13 0,4 2 19 16,4-2 9-1,3 3 3-15,1-1 0 0,2-3-3 0,0 2-8 16,1 0-1-16,6-2-13 0,-1 1-5 15,-4 0-7-15,-2 2-8 0,-2-1-20 0,-1-2-35 16,-3 1-55-16,-3 0-65 0,-3 2-73 16,-4-1-129-16,-2 0-484 0,-6 0-135 0</inkml:trace>
  <inkml:trace contextRef="#ctx0" brushRef="#br0" timeOffset="26862.42">8588 4206 2396 0,'0'0'-63'15,"0"0"14"-15,0 0 18 0,-9 10 25 16,9-10 16-16,0 0 24 0,0 0 14 0,-5 18 24 15,5-18 10-15,0 0 2 0,0 25 0 16,0-25 3-16,5 20-5 0,-5-20 7 0,6 24-6 16,-3-8-2-16,1-1-7 0,0 1-3 0,2 0-4 15,-2 1-3-15,3 5-4 0,-1-2-5 16,2 1-7-16,-1 0-3 0,0 1 2 0,-1 3 1 16,0-3 1-16,2 1 4 0,-2 0 2 15,1 1-1-15,-2 1-1 0,1 0 2 0,0 0-22 16,0 1 0-16,1 0 2 0,-1 0 0 0,0 0 3 15,1 3 3-15,-1-2 7 0,1-1 1 0,-1 3 1 16,0-4-2-16,0 4 1 0,-2-3-1 16,4 3-3-16,2 1-1 0,-4-1 0 15,0-2-7-15,1 1 2 0,3 4-4 0,-3 0-3 16,3 1-5-16,-1-3-5 0,-1 3-1 16,0-2 1-16,4-1-5 15,-4 3 1-15,-2-7-4 0,2 0 1 16,-1 3-3-16,-1-1-1 0,1-3 4 15,-1 2 3-15,0 0-1 0,1 1-3 0,-1-3-1 16,0 2-1-16,0-2 4 0,-1 0-8 16,2-3 0-16,-1 3-1 0,-2-2 6 15,0-4-6-15,0 0-1 0,-2 0-2 0,2-2 2 16,-2 1 1-16,1-1-2 0,-1-4-1 0,3 3 0 0,-5-16-2 16,2 22 1-16,0-11 1 0,-2-11-3 15,2 19 3-15,-2-19-3 0,0 18 3 16,0-18-2-16,0 0 0 0,-2 20 6 0,2-20-5 15,-7 12 1-15,7-12 1 0,-13 10-2 16,13-10 2-16,-18 7-3 0,18-7 3 0,-28 6-1 16,13-2 0-1,-2 0 3-15,-2-2-3 0,1-1 7 16,-4 1 24-16,-1 0 8 0,-1-2-1 0,-6 2 0 16,1 0-21-16,-1 0 6 0,-2-2-7 15,-1 0 8-15,1 2-3 0,-4-2 9 0,2 0-4 16,-2 2 4-16,3-2-1 0,-3 0 5 15,-1 0-8-15,3 0 2 0,-2 0 0 16,1 0 3-16,-1-2 3 0,0 2 9 0,1 0 2 0,-1 0 4 16,1 0 0-16,-1-2-4 0,0 2-2 0,0-2-6 15,-1 2-2-15,1 0-5 0,1-2 0 16,-3 2-2-16,-2 0-2 0,-3-2-2 0,-1 2-1 16,-1-2-3-16,-1 2-1 0,-1-2 2 15,1 1 0-15,1-1-1 0,-1 2-1 16,-1-3-2-16,3 2-3 0,-1-2-3 0,3 2 0 0,-2-2-1 15,-1 2-4-15,3 1 1 0,-1-2-1 0,1 0-2 16,2 0 0-16,2 1-1 0,3 1-1 16,-3-2 0-16,5 2-2 0,-3-2 0 0,2 2-1 15,0-3 1-15,2 3-1 0,1-1 0 16,-1 1-4-16,0 0 3 0,1 0 0 0,-1-3-2 16,0 3 2-1,2 0-2-15,-1 0 1 0,-2 0-1 16,4 3 2-16,-2-6-2 0,-2 6 1 0,3-3-2 15,-2 0 3-15,1 0-1 0,-1 0-1 16,2 0-1-16,1 1 1 0,-3-1 0 16,0 0 0-16,1 3-2 0,1-3 2 0,0 0 0 15,-2 0 0-15,3 2 0 0,-3-2 1 16,2 2 2-16,2-2-2 0,0 0-1 0,-2 0 0 0,1 0 1 16,3-2 0-16,-3 2-1 0,1 0 0 15,-2 0 0-15,3 0 2 0,-3 0-4 0,2-2 4 16,-1 2-4-16,-1 0 2 0,0-3 0 15,1 3 1-15,-1 0-2 0,1-1 1 0,0 1-1 16,-1 0 0-16,-2-3-1 0,3 3 2 16,-1 0 1-16,0-1 0 15,1 1-3-15,-1 0 2 0,0-2-1 16,0 2 1-16,1-2 0 0,-1 2 1 0,3-2-2 16,-3 2 1-16,2-2-2 0,3 2 2 15,2 0-1-15,0-1-1 0,-1 1 4 16,-2 0-2-16,3-3 0 0,0 3 0 0,0 0-2 15,-3-1 2-15,1 1-1 0,2-2 1 16,0 2-2-16,-1 0 3 0,3 0-1 0,0-2-1 0,0 2 1 16,1-2-2-16,20 2 3 0,-38-2-2 0,24 2 1 15,14 0 0-15,-34 0 0 0,15 0-1 16,19 0 0-16,-32 0 1 0,17 0 0 16,15 0 0-16,-34-2 0 0,18 2 1 0,16 0-2 15,-28-1 2-15,28 1 0 0,-30 0-1 16,18-3 0-16,-3 3 0 15,0-1-1-15,15 1 4 0,-25-3-5 16,12 2 2-16,13 1 1 0,-23-2-2 16,10 0 1-16,13 2 2 0,-22-2-2 0,10 0 0 15,12 2 0-15,-22-4 0 0,22 4 0 16,-20-2 0-16,11 1 1 0,9 1 1 0,-21-7-2 16,12 6 2-16,9 1-1 0,-20-6-1 15,10 3 0-15,10 3 0 0,-16-6 2 0,8 2-1 0,8 4 1 16,-15-8-3-16,6 2 2 0,9 6 0 15,-15-7 0-15,15 7 1 0,-12-10-2 0,6 6 2 16,6 4-1-16,-14-9 0 0,8 3-1 16,6 6 1-16,-12-7-3 0,3 1 3 15,9 6-2-15,-13-8 1 0,13 8-3 0,-14-7 4 16,14 7 0-16,-13-8-2 0,13 8 3 0,-10-7-2 0,10 7-1 16,-12-6 2-16,12 6-1 0,-12-8 0 15,12 8 2-15,-8-6-1 0,8 6 1 0,-11-8-2 16,11 8 0-16,-9-7 0 0,9 7 2 15,-10-7-1-15,10 7-1 0,-10-6 1 16,10 6-1-16,-9-8 0 0,9 8-2 0,-9-8 2 16,9 8-1-16,0 0 2 15,-12-7-3-15,12 7 2 0,-7-8-2 16,7 8 1-16,0 0 0 0,-12-9 2 16,12 9 0-16,-8-8 2 0,8 8 1 0,-12-6 7 15,12 6 5-15,-8-7 3 0,8 7 5 16,-8-10 3-16,8 10-2 0,0 0 5 0,-11-16 0 15,11 16-3-15,-6-16 1 0,6 16-3 16,-7-20 1-16,3 6-5 0,0-4-2 0,0 0-2 0,-1-6-3 16,-1 0-4-16,0-3-13 0,0-1-15 15,-1-7-24-15,-2 3-30 0,3 3-35 0,0 1-37 16,0-3-58-16,0 3-79 0,-1 1-69 16,-2 0-155-16,3 4-127 0,0 4-20 0,1 2-525 15,1 0-870-15</inkml:trace>
  <inkml:trace contextRef="#ctx0" brushRef="#br0" timeOffset="28119.27">2178 3518 3559 0,'0'0'-153'16,"0"0"20"-16,0 0 14 0,0 0 15 0,0 0 17 15,0 0 26-15,0 0 33 0,0 0 10 16,0 0 23-16,0 0 12 0,0 0 14 16,0 0 6-16,0 0 14 0,0 0-1 0,6 57 25 15,-4-43 5-15,0 3 4 0,2 0 1 0,0 1 14 16,0 1-10-16,2-2-13 0,-4-2-5 0,1 2-8 16,2 1-4-16,-3-3-9 0,2 0-4 15,-2 0-4-15,-2-15-5 0,4 21-4 16,-4-21-4-16,2 19-3 0,-2-19-2 0,0 0-2 15,-6 21-2-15,6-21-2 0,0 0-2 16,-10 12-2-16,10-12-3 0,0 0-1 0,0 0 2 0,0 0-2 16,0 0-1-16,0 0 7 0,-28-31 4 15,28 31 4-15,-8-19 3 0,8 19 13 0,-4-23-3 16,4 23 1-16,-5-25 5 0,5 10 0 16,0 15 1-16,-2-27-1 0,2 27 0 15,2-27 2-15,-1 11-4 0,3 0 1 0,0 1 2 16,-4 15-10-1,8-29 7-15,-4 16-5 0,2-2 4 16,2 1-4-16,-2 1 0 0,2 0-1 0,0-1 0 16,1 3-14-16,-1 0 5 0,1-2-3 15,1 5-4-15,-10 8-1 0,17-17-5 0,-9 10 1 16,-8 7-2-16,18-11-5 0,-18 11 4 16,14-8-3-16,-14 8-2 0,13-5-2 0,-13 5 1 15,0 0-1-15,17-4 4 0,-17 4-5 0,0 0 1 16,0 0 4-16,0 0 2 0,17-4-6 15,-17 4 2-15,0 0 3 0,0 0-9 0,0 0-7 16,0 0-2-16,0 0-25 0,0 0-32 16,0 0-43-16,0 0-37 0,0 0-41 0,0 0-33 15,0 0-25-15,0 0-23 0,0 0-10 16,0 0 1 0,0 0 11-16,0 0 16 0,0 0 22 0,0 0 15 15,0 0 15-15,0 0 5 0,0 0-43 16,0 0-383-16,0 0 163 0</inkml:trace>
  <inkml:trace contextRef="#ctx0" brushRef="#br0" timeOffset="28636.58">2269 3444 1751 0,'0'0'-23'16,"0"0"28"-16,0 0 40 0,0 0 17 15,0 0 27-15,0 0-1 0,0 0 13 0,0 0 7 16,0 0 10-16,0 0 1 0,0 0 5 15,0 0-3-15,0 0-3 0,0 0-12 16,0 0-11 0,0 0-5-16,0 0 1 0,0 0 2 0,0 0 0 15,0 0-8-15,0 0-6 0,0 0 3 16,0 0-9-16,50 8-5 0,-41-3-8 16,2 5-2-16,-1-2 0 0,-10-8 3 0,13 16-4 15,-7-9-4-15,-6-7-4 0,8 17 0 16,-8-17-5-16,3 17-3 0,-3-17-5 0,0 0 6 15,-7 27-9-15,7-27 0 0,-12 15-7 0,12-15-2 16,-15 13-2-16,7-7-1 0,8-6-2 0,-18 12 2 16,18-12-4-16,-16 7 2 0,16-7 4 15,-18 3 5-15,18-3 20 0,-16 2 4 0,16-2-1 16,0 0 4-16,-21 0-6 0,21 0-7 16,0 0 14-16,0 0 2 0,0 0-19 15,-22 0 7-15,22 0-9 0,0 0-7 0,0 0 1 0,0 0-3 16,0 0 5-16,0 0 4 0,0 0 1 15,0 0 3-15,0 0 6 0,0 0-4 0,0 0 0 16,0 0-8-16,26 39-2 0,-16-32 0 16,1 5 15-16,-1-3-10 0,2 2-1 0,-2-3-8 15,-1 4-2-15,3 0-3 0,-1-1-20 16,-3 1-27-16,2-2-34 16,-1 2-31-16,-1 1-11 0,3-1-44 15,-2 1-58-15,-1-3-53 0,0-1-48 16,-2-1-68-16,1 0-134 0,-2-1-149 0,-5-7-307 15,10 10-395-15</inkml:trace>
  <inkml:trace contextRef="#ctx0" brushRef="#br0" timeOffset="28906.12">2472 3739 2784 0,'0'0'-130'0,"0"-18"42"16,0 18 37-16,0-16 33 0,0 16 14 15,0 0 13-15,0 0 21 0,0-21 28 16,0 21 26-16,0 0 4 16,0 0 3-16,0 0 2 0,0 0 9 15,0 0-4-15,0 0-1 0,0 0-1 0,0 0-1 16,0 0-1-16,0 0-5 0,0 0-7 16,0 66-10-16,0-66-7 0,6 22-8 15,-1-10-6-15,-5-12-15 0,8 21-36 16,-4-12-52-16,-4-9-61 0,8 19-58 0,0-11-49 15,-8-8-65-15,6 11-140 0,0-7-409 0,-6-4-168 0</inkml:trace>
  <inkml:trace contextRef="#ctx0" brushRef="#br0" timeOffset="29190.94">2582 3742 2488 0,'0'0'-41'0,"2"-15"23"0,-2 15 6 0,0 0 7 0,0 0 18 0,-2-22 28 16,2 22 14-16,0 0 11 0,0 0 30 15,-17-7-10-15,17 7-2 0,0 0 4 16,0 0-2-16,0 0-12 0,0 0 1 16,-31 7 1-16,31-7-6 0,0 0-5 15,0 0-6-15,0 0-6 0,-7 22-5 0,7-22-3 16,0 0-5 0,0 0-8-16,0 0 2 0,19 32-5 15,-19-32-2-15,13 13-4 0,-7-6 0 0,-6-7-3 16,13 18 0-16,-13-18 3 0,8 17-1 0,-4-8 3 15,-4-9-1-15,6 22-4 0,-6-22-1 16,0 18-3-16,0-18-20 0,-4 19-42 16,4-19-58-16,-4 20-67 0,4-20-63 15,-6 13-96-15,4-7-606 0,2-6-350 0</inkml:trace>
  <inkml:trace contextRef="#ctx0" brushRef="#br0" timeOffset="29391.54">2610 3732 2861 0,'6'-19'11'0,"-6"19"22"16,6-14 6-16,-6 14 14 16,0 0 33-16,13-11 31 0,-13 11 19 15,15-1 2-15,-15 1-1 0,0 0-13 0,0 0-14 16,31 15-9-16,-22-8-27 0,0 5-12 16,-1-1-4-16,0 0-10 0,-2 5-13 15,1-1-28-15,-4 0-49 0,-3 2-59 0,2 2-62 16,-2 1-63-16,-2-2-46 0,-4 6-65 15,0-2-596-15,2 3-345 0</inkml:trace>
  <inkml:trace contextRef="#ctx0" brushRef="#br0" timeOffset="30194.17">8752 3441 2838 0,'0'0'-69'16,"0"0"8"-16,-4-16 16 0,4 16 24 0,0 0 33 15,0 0 35-15,0 0 27 0,-2-17 20 16,2 17 5-16,0 0-2 0,0 0-1 16,0 0 8-16,0 0 2 0,0 0 7 0,0 0-4 0,0 0-8 15,0 0-9-15,0 0-8 0,0 0-2 16,0 0-4-16,0 0-10 0,28 36-3 0,-28-36-5 15,10 16-8-15,-4-7-3 0,-6-9-7 16,13 15-9-16,-6-7-20 0,-7-8-36 0,10 11-39 16,-10-11-48-16,9 14-48 0,-9-14-42 15,8 10-29-15,-8-10-57 0,0 0-123 0,6 7-484 0,-6-7-271 16</inkml:trace>
  <inkml:trace contextRef="#ctx0" brushRef="#br0" timeOffset="30479.08">8873 3444 2693 0,'0'-15'-72'0,"0"15"2"0,0 0 13 15,-2-17 30-15,2 17 24 0,0 0 20 0,0 0 16 16,0 0 18-16,0 0 30 0,0 0 3 16,-10-11 9-16,10 11 3 0,0 0 9 15,0 0 1-15,0 0 9 0,0 0 4 0,-18 38 5 16,14-28-6-16,4-10-8 0,-6 24-8 15,2-9-8-15,0-1-13 0,-1 1-5 0,1 0-7 0,0 2-12 16,0 0-20-16,1 2-1 0,-1-2-2 16,0 2-6-16,-1-1-1 0,3-1-1 15,-2 2-10-15,2-2-11 0,-2-2-51 0,4-15-55 16,-4 27-56-16,2-14-55 0,2-13-36 16,-4 18-70-16,4-18-133 0,0 13-425 0,0-13-241 15</inkml:trace>
  <inkml:trace contextRef="#ctx0" brushRef="#br0" timeOffset="30795.67">9019 3469 2512 0,'0'0'-92'16,"0"0"23"-16,0 0 9 0,0 0 34 0,0 0 31 16,0 0 32-16,0 0 32 0,0 0 16 15,0 0 22-15,0 0 10 16,0 0 1-16,0 0 3 0,0 0-4 16,0 0 2-16,-29 40-8 0,25-31-7 15,4-9-13-15,-12 25-10 0,8-11-6 16,4-14-11-16,-6 27-3 0,4-14-11 0,2 2-32 15,-2 2-4-15,2-17-34 0,2 33-57 16,0-17-49-16,2 1-40 0,-2-5-16 0,2 2-32 16,-4-14-94-16,9 17-532 0,-4-9-178 0</inkml:trace>
  <inkml:trace contextRef="#ctx0" brushRef="#br0" timeOffset="31181.25">9195 3587 2426 0,'8'-17'-130'0,"-8"17"10"0,7-15 13 16,-7 15 28-16,0 0 34 0,2-17 21 0,-2 17 17 16,0 0 27-16,0 0 8 0,0 0 35 15,0 0 27-15,-13-18 32 0,13 18 26 16,0 0 23-16,0 0 9 0,0 0-2 16,-33 8-9-16,33-8-10 0,0 0-15 0,-20 10-15 15,20-10-14 1,-10 9-7-16,10-9-11 0,0 0-12 0,-13 16-8 15,13-16-8-15,-2 15-4 0,2-15-8 16,0 0-6-16,11 27-6 0,-5-17-3 16,4 4-3-16,3 1-7 0,2 3-1 0,-1-3-3 15,4 3-3-15,-1-2-4 0,-1 1 0 16,0 2-4-16,-2-1-1 0,-2-1-2 0,2-1-3 16,-2 0 3-16,-3-3 1 0,-3 2-3 0,0-1 8 15,-2-3 2-15,-4-11 1 0,-2 21-2 16,2-21-4-16,-6 19 0 0,6-19-1 0,-15 17-6 15,7-9-14-15,-5 2-34 0,0-5-49 16,13-5-68-16,-30 8-66 0,18-6-78 0,12-2-158 16,-29 0-154-16,15-2-271 0,14 2-254 15</inkml:trace>
  <inkml:trace contextRef="#ctx0" brushRef="#br0" timeOffset="31428.79">9324 3551 2727 0,'19'-8'-51'0,"-19"8"5"0,15-2 22 0,-15 2 45 0,0 0 51 15,0 0 32-15,30 8 28 0,-30-8 11 16,16 11 1-16,-7-3 4 0,-1 3 2 0,3 3 11 16,-2 1-4-16,1 2-1 0,0 2 14 15,0 3-15-15,-2-1-14 0,0 1-21 16,-2 1-11-16,0 2-16 0,-1 0-6 15,-1-1-12-15,1 1-21 0,-5-3-39 0,0 2-48 0,-3 1-62 16,-1 0-78-16,2-1-84 0,-5 1-122 0,-1-3-202 16,0 4-33-16,0-4-264 0,-6 3-247 15</inkml:trace>
  <inkml:trace contextRef="#ctx0" brushRef="#br0" timeOffset="33906.01">32223 3850 1165 0,'0'0'260'0,"0"0"-23"16,0 0-28-16,0 0-14 0,0 0-16 0,0 0-21 16,0 0-11-16,0 0-8 15,0 0 12-15,0 0 5 0,0 0 6 16,0 0-3-16,0 0-5 0,0 0-10 16,0 0-2-16,0 0-21 0,0 0-17 15,0 0-10-15,0 0-7 0,0 0-10 0,34-30-7 16,-34 30-3-16,5-14-1 0,-5 14-11 15,8-15-9-15,-8 15 0 0,6-21-2 16,-6 21-9-16,9-17-3 0,-5 7-3 0,-4 10-4 0,7-16 1 16,-7 16-4-16,6-16-3 0,-6 16 3 0,6-12-2 15,-6 12-6-15,0 0-1 0,8-12 1 16,-8 12-2-16,0 0-5 0,0 0 5 0,0 0-3 16,24 4-1-16,-24-4 1 0,0 0-2 15,19 8-2-15,-19-8 0 0,15 6 0 16,-15-6 0-16,15 8-1 0,-15-8 0 0,16 5-1 0,-16-5-1 15,0 0 0-15,20 9 1 0,-20-9-2 16,12 1 4-16,-12-1-4 0,0 0 3 0,0 0 2 16,21 0 4-16,-21 0 8 0,0 0-4 15,0 0 2-15,0 0 1 0,0 0-4 16,17 2 0-16,-17-2-2 0,0 0 3 0,0 0-7 16,0 0-1-1,0 0 0-15,0 0 0 0,0 0-3 16,0 0 5-16,0 0-3 0,0 0 1 0,-34 33 18 15,22-28-3-15,2 3-2 0,10-8 6 16,-26 13-6-16,13-5-6 0,-2-3 2 0,2 1 0 16,-1 0-4-16,14-6 3 0,-26 11-3 15,14-9-1-15,12-2 0 0,-20 6 0 16,20-6 2-16,-21 4 3 0,21-4-4 0,-18-3-1 0,18 3-3 16,0 0 5-16,-26-5 5 0,26 5 9 0,-14-8 12 15,14 8-2-15,-16-7 11 0,16 7 1 16,-10-9 7-16,10 9-3 0,-11-10 0 0,11 10-3 15,0 0-2-15,-12-13-3 0,12 13-2 16,0 0-3-16,0 0-7 0,-11-10-2 16,11 10-5-16,0 0-4 15,0 0-1-15,0 0-3 0,0 0 0 16,0 0-2-16,0 0-3 0,0 0-1 16,-29 17 0-16,29-17 0 0,-12 17-1 0,6-6-2 15,-2-1-4-15,8-10-20 0,-17 23-33 16,11-10-28-16,-3-1-47 0,-2 0-49 0,3-1-57 15,-2 2-41-15,1-1-44 0,-4-1-69 16,1-2-107-16,1-1-122 0,-2 4-441 0,3-3-588 0</inkml:trace>
  <inkml:trace contextRef="#ctx0" brushRef="#br0" timeOffset="34206.94">31847 3671 3246 0,'2'-27'-85'0,"-2"27"43"0,2-21 38 16,-2 21 35-16,2-17 36 0,-2 17 42 0,4-15 24 15,-4 15 16-15,0 0-8 0,2-19-6 16,-2 19-22-16,0 0-12 0,0 0-2 16,0 0 0-1,0 0 6-15,0 0-4 0,0 0-6 0,0 0-14 16,0 0-8-16,0 0-5 0,0 0-31 15,5 51-3-15,-5-33 0 0,0-18-14 0,2 34-22 16,-2-14-37-16,0-2-50 0,-2-1-57 16,0 3-66-16,2-4-55 0,-5 2-82 15,3-1-134-15,-4-3-112 0,0 2-250 0,-3-2-190 16</inkml:trace>
  <inkml:trace contextRef="#ctx0" brushRef="#br0" timeOffset="34655.17">31700 3753 2593 0,'0'-29'3'0,"0"29"27"0,0-19 21 16,0 19 28-16,0 0 26 0,0-21 19 0,0 21 12 16,0 0-9-16,0 0-15 0,0-17-4 15,0 17 8-15,0 0-1 0,0 0-7 16,0 0-12-16,0 0-12 0,0 0-9 0,0 0-6 15,-2 60-12-15,0-44-2 0,0 1-6 16,0 1-5-16,-2-1-3 0,0 0-1 0,2 0-5 16,-2-1-2-16,4-16-2 0,-7 28 0 0,5-17-2 15,2-11 4-15,-7 21 0 0,7-21 1 16,-6 16-4-16,6-16 2 0,-10 7-3 0,10-7 2 16,0 0 3-16,0 0 1 0,-19 2 3 15,19-2-8-15,0 0 9 0,0 0-1 0,0 0 7 16,-28-12 7-1,28 12-20-15,0 0 2 0,0 0-3 16,-19-4-8-16,19 4 0 0,0 0-4 0,0 0-2 16,-30 7 8-16,22 0-5 0,8-7 0 15,-24 18 1-15,14-7 1 0,-2 1-5 16,-4 2-4-16,0 1 1 0,1 2-4 0,-2 1 4 16,-2 2-2-16,-3 2-2 0,0 1 5 15,-2 0-12-15,3-1 1 0,-3 4-2 0,2-2-25 0,-4 0-41 16,3 0-46-16,-1-4-56 0,4 4-73 15,2-7-54-15,-1-2-97 0,2 0-159 0,2-4-59 16,5-1-320-16,2-2-334 0</inkml:trace>
  <inkml:trace contextRef="#ctx0" brushRef="#br0" timeOffset="34971.74">32209 3008 2842 0,'0'0'-9'15,"0"0"18"-15,0 0 31 0,0 0 34 16,0 0 27-16,0 0 11 0,0 0 10 0,0 0 9 15,0 0 0-15,0 0-7 0,-47 34-13 16,32-19-9-16,-2 3-10 0,1 1-5 0,-6 6-11 16,1-3-7-16,0 3-6 0,0 0-14 0,-3 1-17 15,1-1-52-15,-4 6-48 0,-1-2-41 0,1 1-74 16,-1-2-86-16,-1 1-149 0,3-4-566 16,-4 2-445-16</inkml:trace>
  <inkml:trace contextRef="#ctx0" brushRef="#br0" timeOffset="35172.36">31357 3597 3019 0,'0'0'-5'16,"0"0"52"-16,0 0 34 0,-8-19 27 15,8 19 12-15,0 0-4 0,0 0-5 0,0 0-5 0,15-25-13 16,-4 19-11-16,-11 6-9 0,25-11-23 15,-8 5-36-15,0 0-47 0,-2 0-55 16,4 3-74-16,-1-1-73 0,-2 0-127 0,-2 0-582 16,-14 4-369-16</inkml:trace>
  <inkml:trace contextRef="#ctx0" brushRef="#br0" timeOffset="35958.94">30939 3871 2723 0,'0'0'-117'0,"0"0"23"0,0 0 16 16,0 0 18-16,0 0 13 0,0 0 27 0,0 0 49 16,0 0 15-16,0 0 13 0,0 0 12 15,0 0 9-15,0 0 8 0,0 0 9 16,0 0 11-16,0 0 3 15,0 0 0-15,6-30-4 0,-6 30 0 16,0 0-8-16,0 0-6 0,-2-18-4 16,2 18-8-16,0 0-7 0,0 0-6 0,0 0-8 15,2-22 0-15,-2 22-8 0,0 0 0 16,0 0 0-16,4-19-2 0,-4 19-1 16,0 0-1-16,0 0 2 0,6-14 3 0,-6 14 4 15,0 0-3-15,0 0 1 0,0 0-5 0,0 0-8 0,0 0-2 16,0 0-3-16,9-11-7 0,-9 11 5 15,0 0-9-15,0 0-2 0,0 0-4 0,0 0-1 16,0 0 0-16,0 0-3 0,0 0 2 16,0 0-5-16,0 0-2 0,0 0 0 15,23 30-1-15,-23-30-1 0,0 0 0 16,6 11 0-16,-6-11 0 16,0 0 4-16,5 16-9 0,-5-16 2 15,0 0 3-15,2 15 1 0,-2-15-4 0,0 0-1 16,2 16 0-16,-2-16 5 0,0 0-5 15,0 0 2-15,0 0-1 0,-11 22 1 0,11-22-1 16,0 0 3-16,-10 14 2 0,10-14 1 16,-12 7 1-16,12-7 0 0,-14 8-4 0,14-8 1 15,-18 7-2-15,18-7 0 0,-20 12 4 0,10-4-5 16,-3-1 2-16,1 2-5 0,0-1 2 16,0 2 0-16,0-1 0 0,1 1 3 0,0 1-2 15,1 0-2-15,-1 1 1 0,3-1 1 16,0 2 1-16,-4-1-4 0,4 2 3 0,-2 1-1 15,1-2 4-15,-2 1-4 0,1-1 1 16,-1 3 0-16,-1-1-1 0,1-2-1 0,-4 0-2 0,1 0-40 16,0-1-55-16,-2-3-79 0,3 2-77 15,-4-3-106-15,2 0-163 0,-1 0-95 16,-2-1-316-16,0-3-342 0</inkml:trace>
  <inkml:trace contextRef="#ctx0" brushRef="#br0" timeOffset="36175.15">30926 3496 2908 0,'0'0'23'0,"8"-14"21"0,-8 14 14 0,0 0 12 0,0 0 6 16,7-13-7-16,-7 13-4 0,0 0-6 15,0 0-28-15,0 0-51 0,8-9-72 16,-8 9-63-16,0 0-73 0,0 0-169 0,0 0-382 16,0 0-75-16</inkml:trace>
  <inkml:trace contextRef="#ctx0" brushRef="#br0" timeOffset="36391.4">30706 3457 2353 0,'0'0'29'0,"0"0"29"16,-18 5 31-16,18-5 22 0,0 0 30 0,-8 15 16 15,8-15 1-15,-4 19-6 0,4-19-17 0,-2 21-14 0,0-6-16 16,2-15-10-16,-2 31-14 16,2-15-27-16,0 2-41 0,0 2-34 0,0 2-48 15,0-1-104-15,0 0-102 0,-2 0-140 16,0 0-469-16,0-1-253 0</inkml:trace>
  <inkml:trace contextRef="#ctx0" brushRef="#br0" timeOffset="37764.47">30377 3759 2752 0,'-8'-12'10'16,"0"-1"18"-16,2 2 5 0,6 11 30 0,-14-21 30 15,14 21 25-15,-8-18 16 0,8 18 5 0,-6-17-10 16,6 17-4-16,-6-15-5 0,6 15-7 0,0 0-5 16,-5-21-11-16,5 21-13 0,0 0-11 15,0 0-6-15,7-23-6 0,-7 23-10 16,10-10-4-16,-10 10-10 0,15-7-5 0,-15 7-14 16,17-7-7-16,-17 7-10 0,23-5-2 15,-23 5-4-15,28-4-4 0,-14 4-8 0,-14 0 1 0,26 0-7 16,-26 0-8-16,28 3-4 0,-28-3-4 15,20 0-3-15,-20 0 2 0,20 4 6 16,-20-4 2-16,15 5 5 0,-15-5 5 0,0 0 1 16,6 11 3-16,-6-11 5 0,0 0 0 15,0 0-1-15,0 0 5 0,-19 33 1 0,8-25 2 16,3 3 0 0,-5-1 2-16,3 1 7 0,-2 0 1 0,0 2 5 15,2-3 6-15,-1 3 3 0,0-1 6 16,1 0 1-16,1 1-1 0,9-13-5 15,-12 21-1-15,8-12-1 0,4-9-3 16,-7 20-2-16,7-20-1 0,0 15-17 0,0-15-16 16,0 0-22-16,9 19-16 0,-9-19-18 15,10 11-12-15,-10-11 1 0,15 7 0 0,-15-7 8 0,15 6 7 16,-15-6 10-16,19 6 8 0,-19-6-1 16,14 6 17-16,-14-6 13 0,14 4 14 0,-14-4 1 15,0 0 20-15,16 5 10 0,-16-5 12 16,0 0 6-16,9 12 3 0,-9-12 0 15,0 0-5-15,0 0-2 0,2 19-1 0,-2-19-2 16,0 0 0-16,0 0 0 16,-11 24 1-16,11-24 3 0,-12 12 3 15,12-12 1-15,-14 12 6 0,14-12-7 16,-14 9-4-16,14-9-2 0,-19 7-5 16,19-7 0-16,-17 6 0 0,17-6-2 0,-19 4 3 15,19-4 1-15,-15 2 2 0,15-2-2 16,0 0 3-16,0 0 0 0,-27-12 0 15,27 12 5-15,0 0 7 0,-11-13 4 0,11 13-2 0,0 0-7 16,-9-11 4-16,9 11-4 0,0 0 0 0,0 0-5 16,0 0 0-16,-8-13-5 0,8 13-2 15,0 0-4-15,0 0 2 0,0 0-4 16,0 0 4-16,0 0-4 0,0 0-1 0,0 0-1 16,0 0 1-16,-19 24-4 0,19-24-1 15,0 0-4-15,-12 16 8 0,12-16-7 0,-11 11 6 0,11-11-7 16,-15 9-2-16,15-9 3 0,-14 13-2 15,2-7-2-15,12-6 4 0,-18 12-6 16,7-4 4-16,-2-3-2 0,13-5 1 0,-21 14-3 16,11-11 2-16,10-3 0 0,-22 12 2 15,10-8-1-15,-1 1 3 0,13-5 5 16,-23 11 8-16,10-6 0 16,13-5 5-16,-22 7 1 0,22-7-6 0,-20 10 2 15,9-6 0-15,11-4-23 0,-19 11 1 16,11-5-1-16,8-6 0 0,-19 9 1 15,19-9-2-15,-18 12 2 0,18-12-1 16,-16 10-1-16,16-10 0 0,-16 7-1 0,16-7 5 16,-16 9 0-16,16-9-2 0,-17 8 5 15,17-8 3-15,-17 5 1 0,17-5 4 0,-17 7-6 0,17-7 1 16,0 0 2-16,-24 3-4 0,24-3 0 16,-16 0 0-16,16 0-2 0,0 0-3 0,-28-3-1 15,28 3-3-15,-19-3 5 0,19 3-2 16,0 0 5-16,-21-4 4 0,21 4 2 0,0 0 3 15,0 0 3-15,-19-1-1 0,19 1 24 16,0 0-2 0,0 0-2-16,0 0-4 0,0 0-4 0,-21 4-1 15,21-4-3-15,0 0 1 0,0 0-4 16,0 0-2-16,-5 15 1 0,5-15-6 0,0 0 1 16,0 0-2-16,7 26-1 0,-7-26-3 15,7 18-1-15,-7-18 0 0,6 21-4 16,-4-10-1-16,-2-11 5 0,4 27-6 0,-2-14 3 15,-2-13-3-15,4 29-1 0,-4-14 0 0,2 0 1 0,-2-15 1 16,0 29-3-16,-2-16 1 0,2-13-2 16,-4 31 4-16,0-18-6 0,0 2 2 15,-2-1 5-15,-3-1 0 0,0-1 4 0,-1-1 8 16,-3 0 6-16,-2 0 2 0,-2-1 2 16,-3 1-1-16,0-3 0 0,-1 1-3 15,2-2 0-15,-4-2 0 16,1-1-1-16,-1-1 0 0,0 0 3 0,2-3 1 15,-3 0 0-15,2-3 1 0,-2 2-2 16,1-3-2-16,-3 0-1 0,2-2-2 16,4 1-2-16,-1-5 1 0,1 2-2 0,4 1-2 15,0-3-4-15,4-1 0 0,2 2-2 16,-1-3-4-16,2 1-2 0,9 11-5 16,-8-25-7-16,8 25-11 0,0-25-10 0,0 25-16 0,8-28-10 15,1 13-21-15,2-1-27 0,3-1-36 16,4-1-44-16,0-2-62 0,6 1-70 0,-1-4-109 15,1 1-213-15,0-2 16 0,0-1-490 16,1 0-708-16</inkml:trace>
  <inkml:trace contextRef="#ctx0" brushRef="#br0" timeOffset="37965.08">29586 3766 3517 0,'0'0'19'0,"0"0"11"0,-11-9-4 0,11 9 2 16,0 0-6-16,0 0-2 16,0 0-1-16,0 0-11 0,28-25-34 15,-28 25-57-15,15-9-66 0,-9 3-82 16,2 0-163-16,-8 6-466 0,12-13-208 0</inkml:trace>
  <inkml:trace contextRef="#ctx0" brushRef="#br0" timeOffset="38103.19">29644 3615 2632 0,'-8'-18'66'0,"8"18"5"0,0 0-5 0,0 0-10 16,0 0-1-16,0 0-9 0,0 0-3 15,10-19-27-15,-10 19-67 0,0 0-71 0,4-8-110 16,-4 8-217-16,0 0-242 0,0 0 63 16</inkml:trace>
  <inkml:trace contextRef="#ctx0" brushRef="#br0" timeOffset="38435.43">30126 4820 2572 0,'0'0'320'16,"0"19"-48"-16,0-19-36 0,0 0-25 0,2 14-23 15,-2-14-9-15,0 0-17 0,0 0-16 16,0 0-19-16,2 17-14 0,-2-17-40 15,0 0-36-15,0 0-55 0,0 0-74 0,0 0-88 16,0 0-91 0,0 0-187-16,0 0-138 0,0 0-319 15,0 0-313-15</inkml:trace>
  <inkml:trace contextRef="#ctx0" brushRef="#br0" timeOffset="38905.6">29177 4163 2751 0,'0'0'-47'0,"-10"-13"16"0,10 13-5 15,0 0 2-15,0 0 9 0,-13-7 16 16,13 7 30-16,0 0 16 0,0 0 4 15,-25 3 14-15,25-3 3 0,0 0 12 0,-22 5 11 16,22-5 17-16,0 0 16 0,-18 4 17 16,18-4 16-16,0 0 9 0,0 0-4 15,0 0-7 1,0 0-7-16,-26-9-13 0,26 9-13 0,0 0-14 16,-2-19-11-16,2 19-10 0,0-22-9 15,0 22-16-15,2-24-27 0,-2 24-25 0,4-29-32 16,-2 14-42-16,-2 15-58 0,5-23-74 15,-3 14-77-15,-2 9-165 0,-2-14-156 0,2 14-275 16,0 0-242-16</inkml:trace>
  <inkml:trace contextRef="#ctx0" brushRef="#br0" timeOffset="39052.83">28987 4643 2686 0,'0'0'40'0,"6"14"15"0,-6-14-13 15,11 12 4-15,-11-12 3 0,16 8 12 0,-16-8-5 16,20 2-11-16,-20-2-39 0,21 0-73 0,-21 0-76 16,21-6-109-16,-10 2-557 0,-3-1-128 15</inkml:trace>
  <inkml:trace contextRef="#ctx0" brushRef="#br0" timeOffset="39237.86">28862 4892 2572 0,'-4'15'82'0,"4"-15"3"0,0 0-18 0,-4 16-25 16,4-16-15-16,0 0-21 0,0 0-39 0,0 0-46 0,-7 11-48 15,7-11-83-15,0 0-162 0,0 0-279 16,0 0 120-16</inkml:trace>
  <inkml:trace contextRef="#ctx0" brushRef="#br0" timeOffset="40410.33">28703 3825 1877 0,'0'0'-23'0,"0"0"14"0,0 0 13 16,0 0 0-16,0 0 10 0,0 0 4 16,0 0 8-16,0 0 3 0,0 0 3 0,0 0 2 0,0 0 4 15,-27 38 9-15,27-38 10 0,-13 16 12 16,3-7-1-16,10-9 6 0,-13 14-4 16,5-7-9-16,8-7-10 0,-18 9-2 15,18-9-2-15,-14 9-7 0,14-9 0 0,-18 5-6 16,18-5-2-16,-14 6-9 0,14-6-2 15,-15 4 7-15,15-4-12 16,-20 9-3-16,20-9 1 0,-16 9-4 16,8 0 3-16,8-9-5 0,-18 10 7 0,10-2-7 15,8-8 3-15,-17 11-5 0,17-11 7 16,-15 12 5-16,15-12 6 0,-13 10 6 0,13-10-8 16,-10 7 6-16,10-7 0 0,0 0-5 15,-16 6 2-15,16-6-1 0,0 0 2 16,0 0 7-16,0 0 11 0,0 0 10 0,-30-18 19 0,30 18 8 15,-9-14 17-15,9 14 7 0,-11-16 5 16,4 7-3-16,7 9 0 0,-10-19-9 0,10 19-6 16,-10-15-12-16,10 15-6 0,-12-14-12 15,12 14-1-15,-16-7-13 0,16 7-6 0,-18-3-3 16,18 3-3-16,0 0-4 0,-41 9-3 16,27-6-4-16,-5 3-1 0,6 1-2 0,-5 3-4 0,4-3-2 15,-3 3-2-15,1-2 1 0,2 1-2 16,-1 1-4-16,1 1-1 0,1-2 0 15,1 3-3-15,3-2-3 0,0 1-12 0,9-11-12 16,-18 17-17-16,13-7-6 0,5-10-6 16,-8 12-2-16,8-12 1 0,0 0 1 0,0 18 8 15,0-18 4 1,0 0 4-16,0 0 2 0,18 21 5 0,-9-15-1 16,-9-6 6-16,22 12 2 0,-10-7-3 15,-2 1 6-15,-10-6 3 0,24 13 2 16,-14-5 1-16,0-3-1 0,-10-5 6 15,18 14 1-15,-10-9 1 0,3 5 7 0,-11-10 14 16,14 18 18-16,-4-9-2 0,-4 0 1 16,0 3 2-16,-6-12 0 0,7 21-1 0,-4-10 0 0,-3-11 0 15,2 23-5-15,-2-23-3 0,-5 31 0 0,3-18-4 16,-1 2 1-16,-1 2-3 0,0-2-4 16,0 0 0-16,-6 3 1 0,2-1-4 0,0 2-4 15,-3 1 3-15,3-4-2 0,-3 4-1 16,0-1 1-16,1-3-3 0,1 3 2 15,-1 1-1 1,-1-4 0-16,3 4-3 0,0-1 2 0,-1 0-1 16,3-2-2-16,-1-2-1 0,1 5 0 15,-1-5 0-15,5 2 0 0,-3 0 1 0,3-2 3 16,2-15 4-16,-3 30 8 0,3-14-6 16,0-16 24-16,1 29-10 0,-1-16 1 0,2 3 0 15,-2-16 0-15,5 24-5 0,-1-13 5 16,-4-11 0-16,7 23-5 0,-1-11 2 0,1-3 9 15,0 2-8-15,-7-11 2 0,16 20-3 0,-6-11 6 16,-1 1-8-16,1-3 8 0,-10-7 6 16,20 15-4-16,-6-8-21 0,-1 2 0 0,0-4 3 15,1 1-3-15,0 0 4 0,1-3-3 16,2 3 5-16,-3 1 10 0,3-4 8 16,0 1 7-16,0-1 2 0,0 2-2 0,4-4 0 0,-2 2 1 15,0-2 1-15,1-1 2 0,3 0-1 0,-6 0-1 16,6 0 3-16,-2 0-1 0,0-4 2 15,0 3 0-15,1-2-1 0,-2-1-3 0,1 1-3 16,5-1-2-16,-2-1-5 0,0-2-2 16,0 0-4-16,-1-1-3 0,1-1-5 15,-1-2 0-15,-3 3-4 16,4-4 1-16,-4 3-4 0,0-5 0 16,0 1-1-16,-1-2-4 0,-3-1-5 0,4 0-6 15,-4-3-17-15,2-1-27 0,-2-5-28 16,1 3-28-16,-4 1-29 0,4-6-41 0,-6 0-65 15,2 4-69-15,-3-5-29 0,0 1-193 16,-6 1-94-16,-4-3-11 0,-2-2-382 16,-4-3-507-16</inkml:trace>
  <inkml:trace contextRef="#ctx0" brushRef="#br0" timeOffset="40673.44">28137 3591 3382 0,'0'0'102'0,"0"0"-7"0,0 0-10 0,0 0-9 0,0 0-10 15,0 0-7-15,0 0-10 0,0 0-33 16,0 0-61-16,0 0-86 0,13-19-83 0,-13 19-118 16,0 0-631-16,0 0-404 0</inkml:trace>
  <inkml:trace contextRef="#ctx0" brushRef="#br0" timeOffset="41243.94">27829 3917 2884 0,'-5'21'-122'0,"5"-21"6"0,-2 17 23 15,2-17 12-15,-6 19 41 0,6-19 37 0,-5 19 26 16,5-19 16-16,-7 15 6 0,7-15-3 0,-8 16 4 16,8-16-3-16,-14 13 4 0,14-13 8 15,-14 11-2-15,14-11 6 0,-15 11 4 0,15-11-7 16,-16 4 3-16,16-4-3 0,0 0-7 15,-22-3-8-15,22 3-1 0,0 0-3 16,-21-19-6-16,16 7-4 0,5 12-4 0,-10-27 1 16,6 14-4-16,-4-2 8 0,5 0 11 0,3 15 7 0,-8-29 9 15,6 17 14-15,2 12 7 0,-3-22 8 16,3 22 4-16,-4-19-5 0,4 19-10 0,-4-14-11 16,4 14-5-16,0 0-6 0,0 0-10 15,0 0 3-15,0 0-9 0,0 0 2 16,0 0-6-16,0 0-2 0,0 0-4 15,0 0-3-15,-3 52-3 16,3-52-2-16,3 31 1 0,-1-14-1 16,-2-1-4-16,2 3 4 0,-2-2 10 0,0-17 7 15,0 33 0-15,-2-18 3 0,0 1 6 16,2-16 0-16,-5 26 4 0,-2-14-1 0,2 2-4 16,5-14-2-16,-20 19 9 0,10-10-3 15,-2-2 12-15,-4-1 6 0,1 0 13 16,-1-1 4-16,1 1 6 0,-2-2 3 0,17-4 2 0,-31 8 0 15,20-7-4-15,11-1-10 0,-23 6-9 16,10-2-10-16,13-4-6 0,-22 9-4 0,13 0-8 16,9-9-2-16,-18 15-6 0,9-7 0 15,1 2-8-15,8-10 1 0,-10 23-9 0,3-9-15 16,7-14-22-16,-4 23-38 0,4-23-28 16,0 24-40-16,0-10-54 15,4-1-50-15,0 2-59 0,-1-2-106 16,3 3-200-16,1-1-37 0,-4-2-455 15,1 1-661-15</inkml:trace>
  <inkml:trace contextRef="#ctx0" brushRef="#br0" timeOffset="41413.28">27429 4702 3511 0,'0'0'104'15,"13"7"-3"-15,-13-7-42 0,21 5-33 0,-21-5-15 16,34-3-8-16,-15-1-14 0,6-1-44 15,0 1-71-15,0-2-78 0,0 0-123 16,-3 1-607-16,-4-1-346 0</inkml:trace>
  <inkml:trace contextRef="#ctx0" brushRef="#br0" timeOffset="41676.44">27440 5195 3128 0,'0'0'327'0,"4"21"5"15,-4-21-50-15,0 17-34 0,0-17-32 16,3 16-29-16,-3-16-20 0,0 0-22 0,0 0-45 0,10 11-58 15,-10-11-88-15,0 0-112 0,0 0-132 0,0 0-245 16,0 0-97-16,0 0 45 0,0 0-303 16,0 0-268-16</inkml:trace>
  <inkml:trace contextRef="#ctx0" brushRef="#br0" timeOffset="43118.1">31222 3330 2918 0,'0'0'125'0,"0"0"11"0,0 0 3 0,0 0 22 0,0 0 15 16,0 0 17-16,0 0-6 0,0 0-9 0,0 0-38 15,0 0-16-15,0 0-18 0,0 0-30 16,0 0-38-16,0 0-52 0,-25-13-74 16,25 13-95-16,-4-6-91 0,4 6-180 0,-8-9-168 15,8 9-304-15,0 0-332 0</inkml:trace>
  <inkml:trace contextRef="#ctx0" brushRef="#br0" timeOffset="44237.04">26691 3963 2711 0,'0'0'-66'0,"0"0"33"0,0 0 12 0,0 0 23 16,0 0 11-16,0 0 36 0,0 0 41 16,0 0 34-16,0 0 28 0,0 0 0 15,0 0 0-15,0 0 2 0,0 0-1 0,0 0 2 0,0 0-2 16,27-8-3-16,-17 0-8 0,3 0-8 16,-1 1-12-16,1-2-15 0,1-3-8 0,0 1-12 15,-2-1-11-15,0-1-8 0,1 0-5 16,1-3-15-16,-3 1 3 0,-2-1-10 15,1 2-10-15,-4-2 7 0,-1 1-6 0,-1 2-4 16,-4 13-3-16,4-25-12 0,-4 25 0 0,0-19-5 0,0 19 7 16,0 0-4-16,-13-18-3 0,13 18 1 15,-18-7-1-15,18 7 5 0,0 0-8 0,-36 10 1 16,23-3-5-16,-1 3 6 0,-1 3 3 16,-1 2 3-16,3 2 2 0,-1 2-3 15,3 3 6-15,0-2-4 0,1 5 4 0,8-2 1 16,-2 3-4-1,4-4 10-15,2 3 4 0,0 2 1 16,4-1 4-16,0-1 6 0,0 1 6 0,3 1-3 16,-3-2-4-16,2 0 2 0,1-2-8 15,-1 0-2-15,-3-3-5 0,4-3-8 0,-4 1-33 16,1-1-41-16,-1-2-61 0,-1-2-70 16,0 0-96-16,-4 0-131 0,0-2-212 15,0-11 8-15,-2 21-456 0,2-21-626 0</inkml:trace>
  <inkml:trace contextRef="#ctx0" brushRef="#br0" timeOffset="44384.27">26800 4588 3554 0,'0'0'117'0,"7"14"-1"0,-7-14-13 15,9 12-11-15,-9-12 5 0,9 10 15 16,-9-10 12-16,0 0-4 16,9 13 19-16,-9-13-23 0,0 0-46 15,11 9-70-15,-11-9-102 0,0 0-123 16,0 0-179-16,0 0-222 0,0 0 35 0,0 0-270 15,0 0-212-15</inkml:trace>
  <inkml:trace contextRef="#ctx0" brushRef="#br1" timeOffset="86351.96">1608 7513 575 0,'-2'-20'274'0,"2"20"-78"15,0 0-50-15,0 0-5 16,0 0-28-16,0-19-13 0,0 19 7 0,0 0 4 0,0 0 13 15,0 0 14-15,0 0 2 0,0 0-3 0,0 0-5 16,0-19-4-16,0 19-4 16,0 0 0-16,0 0-2 0,0 0 0 0,0 0 10 15,0 0 21-15,0 0 0 0,0 0-8 16,0 0-7-16,0 0-14 0,0 0-10 16,0 0-5-16,0 0-11 0,0 0-8 15,0 0-5-15,48 24-8 0,-39-17-9 0,-9-7-1 16,20 15-10-16,-8-7-7 0,-2 3 0 15,1-2-10-15,1 0-3 0,-1 1-9 0,2 2 2 16,-2-2-4-16,0-1 2 0,1 2-5 0,-5-1-3 16,5 1-4-16,-1 0 0 15,-11-11-16-15,14 16-18 0,-5-10-20 0,-9-6-27 0,11 13-33 16,-11-13-37-16,8 10-49 16,-6-5-53-16,-2-5-40 0,0 0-97 0,0 0-125 15,0 0-439-15,0 0-349 16</inkml:trace>
  <inkml:trace contextRef="#ctx0" brushRef="#br1" timeOffset="86671.81">2012 7427 2813 0,'0'0'-39'0,"11"-14"21"15,-11 14 11-15,0 0 3 0,9-13 18 0,-9 13 20 16,0 0 19-16,0 0 20 0,6-11 7 15,-6 11 8-15,0 0 12 0,0 0 4 0,0 0 3 16,0 0 0-16,0 0 2 0,0 0 4 0,-23 46-7 16,18-27-6-16,-3 3-2 15,2 3-4-15,-2 3-6 0,0 4-11 0,-2 6 1 0,2-2-4 16,-1 1-4-16,1 3-5 16,-3-2-9-16,3 8-8 0,-3-6 1 0,5 1-10 15,-2-4-4-15,-2 1-3 16,2-1-1-16,-1-2-12 0,4-1 4 0,-2-5-5 0,3-3-13 15,-2-1-28-15,1-3-32 0,1-3-39 0,0-2-45 16,-1-2-47-16,4-1-54 16,-2-4-71-16,3-10-151 0,-4 13-150 0,4-13-248 15,0 0-212-15</inkml:trace>
  <inkml:trace contextRef="#ctx0" brushRef="#br1" timeOffset="86951.94">2135 7840 2578 0,'7'-12'43'16,"-7"12"25"-16,0 0-6 16,0 0-7-16,0 0-8 0,0 0-1 0,0 0 7 15,0 0 26-15,0 0 19 16,0 0 11-16,0 0 5 0,0 0-2 0,-33 39-2 0,29-22-8 15,0-1 2-15,2 6-14 0,0-3-10 0,2 4-7 16,0-1-9-16,2 1-6 16,2 3-8-16,-2-6-15 0,0 3-33 0,3-4-32 15,2 2-47-15,-3-4-55 16,4 1-52-16,-2-3-83 0,1-4-135 0,1-1-544 0,-1-3-370 16</inkml:trace>
  <inkml:trace contextRef="#ctx0" brushRef="#br1" timeOffset="87281.79">2451 7919 2816 0,'2'-16'-22'0,"-2"16"11"16,0 0-1-16,0 0 13 0,-15-19-4 16,15 19 3-16,-17-4 40 0,17 4 32 0,0 0 23 15,-33 4 12-15,33-4 0 16,-24 6-6-16,24-6-9 0,-21 7-4 0,10-1-12 15,11-6-6-15,-15 11-8 0,15-11-6 0,-6 15-5 0,6-15-6 16,0 0-6-16,0 0-2 16,19 32-6-16,-8-22-5 0,-1 1-1 0,3 0 0 15,2 2-5-15,-2-2 0 16,1 3-3-16,1-1 3 0,-5 0 11 16,3-2 12-16,-2 3 8 0,-5-3 9 15,1 2 5-15,-1-1-2 0,-6-12-7 0,2 23-7 0,-2-23-8 16,-4 20-13-16,4-20-29 15,-11 16-29-15,11-16-40 0,-12 13-47 0,12-13-69 16,-13 6-65-16,13-6-101 0,-12 0-168 0,12 0-403 0,0 0-327 16</inkml:trace>
  <inkml:trace contextRef="#ctx0" brushRef="#br1" timeOffset="87451.96">2699 7890 3110 0,'14'7'133'0,"1"1"2"15,-2 1-21-15,-3 4-6 0,3 5-17 0,-5 1-7 16,3 3-6-16,-4-2-10 0,-1 1-7 16,-4 0-5-16,0-1-4 0,-2 2-25 0,0 1-44 15,-6 2-45-15,0-2-66 16,-3 5-57-16,-4-2-66 0,-4 1-120 0,-1-2-567 16,-4 0-349-16</inkml:trace>
  <inkml:trace contextRef="#ctx0" brushRef="#br1" timeOffset="87942.1">1447 8615 2817 0,'0'0'-69'0,"0"0"29"15,9-29 9-15,-9 29 17 0,0 0 22 0,0 0 13 16,0 0 23-16,16-5 14 0,-16 5 4 0,0 0 6 0,27-3 3 16,-27 3-4-16,22-3 4 15,-6 2 1-15,7-2 1 0,-1 3-4 0,7 0 4 16,4-3-1-16,4 2 3 16,7-2 6-16,1-1-7 0,7 4 3 0,7-2-3 0,1 0-7 15,-1 2-4-15,2 0-9 16,-10 0-2-16,2 0-6 0,-2 0-5 0,-2 0-4 15,-3 2-2-15,-2-2-8 0,-7 0 0 0,-1 2-5 16,-5-1-8-16,1 2-20 0,-6 0-40 16,-4-3-58-16,0 4-69 0,-3-4-65 0,-19 0-90 15,21 4-183-15,-16-1-386 16,-5-3-280-16</inkml:trace>
  <inkml:trace contextRef="#ctx0" brushRef="#br1" timeOffset="89011.98">1755 9031 2667 0,'0'-23'-49'0,"0"23"28"16,0 0 5-16,0 0 22 0,0 0 0 0,5-21 22 0,-5 21 31 16,0 0 41-16,0 0 26 15,0 0 12-15,0 0-9 0,0 0-5 0,0 0-15 16,0 0-14-16,8 54-7 16,-6-37-11-16,2 2-5 0,-4 1-5 0,2 1 0 0,-2 6-6 15,2-1-7-15,-2-4-5 16,0 4-4-16,2 1-4 0,-2 0-4 0,0-4-4 15,0-1-7-15,0-1-12 0,0 1-14 0,-2-4-19 16,2 0-31-16,0-18-25 0,-2 30-32 16,2-30-25-16,-2 25-29 0,2-25-26 0,-6 15 0 15,6-15-3-15,0 0 10 16,-14 2 11-16,14-2 21 0,0 0 21 16,-15-28 24-16,11 10 17 0,-3-2 29 15,2-5 3-15,-2-2 26 0,1-2 25 0,-1 0 45 0,3 3 12 16,2-4 17-16,0 3 5 15,2 0-1-15,2 1 3 0,-2 4 0 0,4-3 8 16,0 3 5-16,5 1 11 0,-2 4 3 0,2 2 5 0,3 3 7 16,-2 3 1-16,3-1-8 15,0 5-5-15,-13 5-16 0,22-2-6 0,-22 2-9 16,22 9-8-16,-11-1-9 16,-3 1 1-16,-8-9-9 0,11 22-4 0,-9-9-4 0,-2-13-4 15,0 26-4-15,0-26-2 16,-9 26-2-16,3-12 0 0,0 0 4 0,-3-1 5 15,3-1 2-15,6-12 1 0,-15 20 4 0,10-10-2 0,5-10 12 16,-10 22-1-16,6-11 3 16,4-11 3-16,-4 24 1 0,4-11 0 0,0-13-1 15,4 33-8-15,2-20 0 16,-1 4-5-16,3-1-6 0,3 3-4 0,-1-4-8 0,0 0-2 16,3 2-4-16,0-2-12 15,-1 1-26-15,-1-3-37 0,3-4-54 0,-4 3-66 16,0-3-82-16,-4-3-74 15,3-2-170-15,0 0-99 0,-9-4-378 0,9 4-425 16</inkml:trace>
  <inkml:trace contextRef="#ctx0" brushRef="#br1" timeOffset="89251.97">2112 9155 3094 0,'0'-20'27'0,"0"20"21"0,0 0 10 0,0 0 9 0,0 0 10 16,0 0 18-16,0 0 10 16,0 0 10-16,0 0-1 0,0 0-2 0,-38 30-14 15,38-30-6-15,-4 25-12 16,1-12-6-16,3-13-10 0,3 32-7 0,-1-15-6 16,4 0-19-16,-1 0-21 0,1-2-37 15,-1 1-40-15,2-4-42 0,4 2-64 0,-2-2-48 16,1-3-54-16,-10-9-126 15,19 10-563-15,-10-6-401 0</inkml:trace>
  <inkml:trace contextRef="#ctx0" brushRef="#br1" timeOffset="89751.97">2383 9088 2958 0,'0'0'-32'0,"0"0"20"16,9-11 9-16,-9 11 6 0,0 0 7 0,0 0 31 16,0 0 35-16,0 0 22 0,0 0 12 15,0 0 1-15,0 0 0 0,0 0-4 0,0 0-6 16,-18 44-9-16,18-44-8 16,-4 21-9-16,4-21-9 0,-2 21-8 0,2-21-4 15,2 22-9-15,-2-22-4 0,9 19-15 16,-3-9-17-16,5 2-20 0,-1-5-16 0,5 2-11 15,-2-1 7-15,2 0 1 0,1-1 2 0,-3 2 2 16,2 1 11-16,-1-1 12 16,2 1 30-16,-5 2 18 0,1-1 22 0,-3 2 13 0,-1 1 14 15,-2 1 8-15,-1 0-18 16,-5-15-13-16,-3 31-12 0,1-16-2 16,-6 1-10-16,2-3-14 0,-3 0-29 15,-3 1-39-15,5-6-48 0,-3 0-67 0,10-8-71 0,-18 12-83 16,18-12-155-16,-16 2-130 15,16-2-308-15,0 0-277 0</inkml:trace>
  <inkml:trace contextRef="#ctx0" brushRef="#br1" timeOffset="89962">2775 9107 2752 0,'0'0'16'0,"21"3"28"0,-21-3 3 16,16 14-7-16,-6-3 12 0,-2-1 28 0,0 5 33 15,-2 1 19-15,3-1 8 0,-1 6-2 0,-1 0-8 16,-1 0-12-16,-2 2-15 16,1 1-9-16,-1-4-12 0,-2 1-16 0,0 0-25 0,-2-2-47 15,-2-2-59-15,0 0-81 16,0 0-68-16,2-17-103 0,-7 21-165 0,1-12-418 16,2-3-280-16</inkml:trace>
  <inkml:trace contextRef="#ctx0" brushRef="#br1" timeOffset="90411.97">3710 8527 2865 0,'-29'6'107'16,"29"-6"13"-16,0 0-14 16,0 0-10-16,-15 5-7 0,15-5-2 0,0 0 0 15,0 0-8-15,0 0-7 16,0 0-8-16,0 0-11 0,0 0-21 0,0 0-35 0,0 0-42 15,0 0-42-15,61-2-51 0,-61 2-32 0,30-4-35 16,-18 1-59 0,-12 3-145-16,24-5-376 0,-13 3-88 0</inkml:trace>
  <inkml:trace contextRef="#ctx0" brushRef="#br1" timeOffset="90562.06">3662 8446 2440 0,'0'0'172'16,"-20"-4"30"-16,20 4-19 0,0 0-27 15,-12-6-22-15,12 6-19 0,0 0-18 0,0 0-9 16,0 0-7-16,0 0-33 0,0 0-46 0,0 0-61 16,34-21-68-16,-17 20-60 15,-1-5-64-15,6 1-138 0,0 1-442 0,4 0-165 0</inkml:trace>
  <inkml:trace contextRef="#ctx0" brushRef="#br1" timeOffset="91042.01">6024 7585 2414 0,'0'0'-29'0,"0"0"29"16,0 0 18-16,11-8 17 0,-11 8 14 0,0 0 15 0,0 0 18 16,0 0 11-16,6 38 1 15,-6-38 0-15,2 30-4 0,0-11 0 0,-2 1-8 16,4 1-8-16,-2 1-8 0,3 1-7 15,-1 2-6-15,-2-1-17 0,4-2-37 0,-2-1-50 16,3 0-69-16,0-2-60 0,-5-4-100 0,4 0-586 16,-2-2-222-16</inkml:trace>
  <inkml:trace contextRef="#ctx0" brushRef="#br1" timeOffset="91402.1">6213 7635 2643 0,'8'-24'-44'15,"-2"12"1"-15,0 0-4 0,-6 12 10 16,17-22 0-16,-6 12 4 0,2 2 4 0,-1-3 7 16,4 4 4-16,0 0 6 15,1 1 7-15,2 0 5 0,2 1 12 0,-1 1 27 16,-2 0 16-16,2 2 17 0,-20 2 15 15,31 0 15-15,-18 2 19 0,-13-2 7 0,21 9 15 16,-15-1 6-16,-6-8 5 0,6 17 8 0,-6-17 2 16,-4 26 7-16,4-26 1 15,-8 31-1-15,2-16-16 0,-2 0-9 0,1 3-16 0,2-3-1 16,-1-2-21-16,2 2-9 16,4-15-24-16,-6 26 6 0,6-26-14 0,0 20-10 15,0-20-17-15,12 21-25 0,-3-11-36 16,2-2-37-16,-1-3-47 0,4 1-52 0,2-2-66 15,1 1-53-15,0-2-67 0,2 0-135 0,-3 0-112 16,2 0-337-16,-4 1-337 16</inkml:trace>
  <inkml:trace contextRef="#ctx0" brushRef="#br1" timeOffset="92291.66">4836 8427 2764 0,'0'0'-82'0,"0"0"23"0,0 0 17 16,0 0 11-16,0 0 16 16,0 0 33-16,32 9 16 0,-32-9-6 0,0 0 11 0,28 2 9 15,-28-2 11-15,25 0 15 16,-10 2 6-16,-15-2 2 0,37 2 8 0,-17-2-2 16,3 2-5-16,3-2-7 15,2 2-7-15,3-2-10 0,1 0-9 16,2 1 0-16,2-1-5 0,-1 0-3 0,3 0-7 15,7 0-6-15,-1 3 2 0,1-3-2 0,1 0 0 16,-1 0 2-16,-1 0-1 0,0 1-4 16,1-1-3-16,2 0-4 0,-2 3 5 0,-1-3-7 15,1 1 0-15,-4 2-4 0,5-3 0 0,-2 0-3 16,1 0-1-16,-1 2-1 16,0-2 1-16,1 0-2 0,-1 0 1 0,1 0-3 0,-1-2-2 15,-1 4 3-15,1-4-1 16,0 2 0-16,-1 0-2 0,-2 0 2 0,-3 0-3 15,5 0 3-15,1 0-1 0,-1 0 0 0,3 0 0 16,-8 0 0-16,5 0 0 0,-5 0-2 16,4 0 0-16,1 2 1 0,-5-2-1 0,-2 0 1 15,-1 1-2-15,4-1 0 16,-3 2 1-16,0-2-3 0,0 0 4 0,0 2 1 16,-1-2 0-16,-1 0 0 0,3 0-2 15,-5 0 3-15,-1-2-2 0,1 2 0 0,-6 0-2 16,-2 0 1-16,-2-2 1 15,-1 2-1-15,-2 0-5 0,-19 0-30 0,31 0-37 16,-31 0-46-16,24 0-58 0,-14 0-57 0,-10 0-112 0,0 0-620 16,11 2-402-16</inkml:trace>
  <inkml:trace contextRef="#ctx0" brushRef="#br1" timeOffset="94931.88">5290 8933 2761 0,'0'0'-131'0,"0"0"28"0,0 0 28 15,0 0 10-15,0 0 26 16,8-9 22-16,-8 9 24 0,0 0 13 0,0 0 30 15,0 0 12-15,0 0 13 0,0 0 3 0,0 0-3 0,0 0 2 16,0 0-3-16,0 0-8 16,0 0-6-16,0 0-5 0,0 0-9 0,0 0 2 15,0 0-10-15,0 0-2 16,-42-3-6-16,42 3 3 0,0 0 3 0,-41 7 0 0,25-2 9 16,-2 0-3-16,4 0-3 15,-4 1 1-15,6 0-6 0,-3-1-3 0,15-5-1 16,-26 14-4-16,16-7-4 15,10-7-2-15,-12 13-6 0,12-13 0 0,-4 14-4 0,4-14-7 16,0 0-9-16,14 19-10 0,-14-19-3 0,26 14-4 16,-12-9-5-16,5 1 0 15,3 2-1-15,0 1 4 0,2 0 4 0,-3-1 1 16,1 3 6-16,-2 1 2 0,-2 0 6 16,-2 2 12-16,-1-2 12 0,-6 1 15 0,-1 1 11 15,-1 2 4-15,-5-2 6 16,-2-14 3-16,-7 27 2 0,-1-12-1 0,-3-1-3 15,-2-3-3-15,-1 2-5 0,-4-1-8 0,2-2-3 0,1-3-32 16,-2-2-34-16,0-1-60 16,17-4-62-16,-26 2-67 0,26-2-100 0,-24-11-656 15,15 1-428-15</inkml:trace>
  <inkml:trace contextRef="#ctx0" brushRef="#br1" timeOffset="95427">5410 8715 3027 0,'-11'-25'-38'0,"11"25"1"0,0 0-1 0,0 0 8 15,0 0 12-15,-4-16 10 16,4 16 22-16,0 0 8 0,0 0-2 0,0 0-6 0,13-14 0 15,-13 14-14-15,15-5 0 0,-15 5-7 0,19-1-7 16,-19 1 1-16,26 1-1 16,-26-1 1-16,24 8 7 0,-10-4-6 0,-2 3 5 15,-12-7-1-15,19 16 11 0,-15-9 24 16,-4-7 17-16,9 20 2 0,-9-20 7 0,0 19 11 16,0-19 8-16,0 0 12 15,-15 24-3-15,15-24-4 0,-13 12-12 0,13-12-5 16,-12 9-5-16,12-9-20 0,0 0-19 15,-16 4-19-15,16-4-10 0,0 0-5 0,0 0-2 16,0 0-1-16,0 0 3 0,0 0-2 0,0 0 7 16,0 0 5-16,0 0 13 15,32 12 13-15,-32-12 8 0,0 0 16 0,9 15 3 0,-9-15 4 16,2 13 0-16,-2-13 2 16,0 0-4-16,-6 25-1 0,6-25-1 0,-11 15-3 15,11-15-5-15,-14 16-1 16,4-11-7-16,10-5-4 0,-18 13-9 0,10-7-12 0,8-6-18 15,-16 5-15-15,16-5-18 0,-14 7-21 0,14-7-30 16,0 0-42-16,-13 7-56 16,13-7-83-16,0 0-199 0,0 0-368 0,0 0-189 0</inkml:trace>
  <inkml:trace contextRef="#ctx0" brushRef="#br1" timeOffset="95831.68">5654 9199 2618 0,'0'0'27'0,"-13"13"-1"0,13-13 1 0,0 0 5 0,0 0 18 16,0 0 23-16,0 0 23 15,-9 10 3-15,9-10-5 0,0 0-14 0,0 0-8 16,0 0-7-16,0 0-6 0,0 0-9 0,44-3-2 0,-44 3-7 16,30-4-9-16,-10 3-2 15,-20 1-8-15,35-4-26 0,-15 2-52 0,-2 0-57 16,0 0-67-16,-2 1-63 16,-3-3-156-16,-3-1-415 0,-10 5-140 0</inkml:trace>
  <inkml:trace contextRef="#ctx0" brushRef="#br1" timeOffset="96011.73">5801 9157 2388 0,'0'0'46'16,"0"0"16"-16,-18-2-5 0,18 2-8 0,0 0 1 15,0 0 21-15,0 0 23 16,0 0 21-16,-13 23 12 0,13-23-4 0,0 21-13 16,0-21-10-16,0 27-10 0,0-11-10 15,2 2-9-15,1 0-13 0,-3 1-15 0,2-1-45 16,0 2-49-16,2-4-63 15,-2-2-62-15,0 0-64 0,0-2-133 0,-2-12-478 16,2 17-198-16</inkml:trace>
  <inkml:trace contextRef="#ctx0" brushRef="#br1" timeOffset="96571.86">5902 9163 2484 0,'0'0'-23'0,"0"-21"17"15,0 21 3-15,0-20-2 0,0 20-2 0,2-21 16 16,-2 21 26-16,0-20 28 0,0 20 14 16,6-21 14-16,-6 21 3 0,6-19-4 0,-2 9 1 15,-4 10 9-15,13-21 0 16,-7 14 0-16,-6 7-3 0,19-18-6 0,-8 11-8 16,1 1-9-16,-12 6-9 0,26-12-3 15,-11 9-12-15,0-3-3 0,2 4-4 0,-17 2-7 16,32-4-3-16,-16 2-2 15,-16 2-4-15,32 0-4 0,-15 4-1 0,-2-2-4 16,-15-2-1-16,27 9-4 0,-15-3 2 0,0 1-2 0,-12-7 0 16,10 16-1-16,-10-16-2 15,2 21 6-15,-2-21 4 0,-6 23 2 0,0-8 5 16,0 0 4-16,-6 5 1 16,2-4 4-16,0 4 0 0,-1 1 2 0,0-1-5 0,1 0-2 15,1 1 0-15,-1-1-6 16,1 2 1-16,0-2-2 0,3-3-1 0,2 2-3 15,2-1-3-15,0-1-2 0,2-17 0 0,2 31 0 0,0-18-4 16,4 1-3-16,0-4-4 16,-6-10-14-16,18 19-9 0,-10-12-10 0,-8-7-10 15,17 9-8-15,-17-9 2 16,17 4 3-16,-17-4 4 0,0 0-1 0,0 0 8 0,25-16 4 16,-25 16 13-16,6-19 3 15,-4 8 5-15,-2 11 9 0,-4-29 8 0,-2 10 10 16,0 3 4-16,-4-3 11 15,-1 2 5-15,0-2 2 0,1 3 2 0,-3-1-6 0,1-1-4 16,-2 1-6-16,2 2-6 0,2 2-13 0,-2-1-28 16,4 1-40-16,0 1-56 15,8 12-82-15,-15-18-77 0,9 6-181 0,-1 4-139 16,7 8-316-16,0 0-303 0</inkml:trace>
  <inkml:trace contextRef="#ctx0" brushRef="#br1" timeOffset="97011.85">6431 9023 2660 0,'0'0'-89'16,"0"0"18"-16,0 0 14 15,0 0 11-15,0 0 23 0,0 0 33 0,0 0 23 16,0 0 28-16,0 0 11 0,-40 22 11 16,40-22-5-16,-14 13-8 0,14-13-5 0,-10 13-3 15,10-13-9-15,-4 13-8 16,4-13 0-16,0 0-7 0,0 0-6 0,16 29 0 15,-7-20-12-15,2-2 5 0,1 6-4 0,1-4-3 16,4 4 3-16,0 1 0 0,-3 1-1 16,2-2 11-16,-2 3 0 0,-1 1 12 0,-2-1-1 15,-1 2-2-15,-1-3 2 16,-3 0-3-16,-2 3 5 0,-2-3-5 0,-2-15 0 0,-2 28 2 16,2-28-7-16,-10 26-6 15,1-17-1-15,1 0-2 0,-5-1-16 0,13-8-27 16,-21 10-45-16,8-9-55 15,13-1-50-15,-19-4-72 0,19 4-135 0,-21-15-501 0,13 6-241 16</inkml:trace>
  <inkml:trace contextRef="#ctx0" brushRef="#br1" timeOffset="97371.98">6617 8865 2581 0,'0'0'-52'16,"4"-17"17"-16,-4 17 8 0,0 0 6 0,12-13-2 15,-12 13 8-15,11-9 10 16,-11 9 19-16,17-3 12 0,-17 3 12 0,17-4 10 0,-17 4 16 16,0 0 7-16,30 0 7 15,-30 0 6-15,18 6 15 0,-18-6 11 0,16 10 9 16,-16-10 6-16,12 13-2 15,-12-13 0-15,7 17 1 0,-7-17-1 0,-3 23 5 0,3-23-3 16,-4 21 6-16,4-21-1 0,-6 23 19 0,4-12-18 16,2-11-19-16,-6 21-5 15,6-21-17-15,-3 19-9 0,3-19-8 0,5 17-16 16,-5-17-24-16,12 15-29 0,-3-8-35 16,1-3-39-16,-10-4-46 0,28 5-54 0,-12-3-50 15,4 0-48-15,-3-2-78 16,4-2-172-16,-4 0-99 0,-1 0-231 0,2-1-193 0</inkml:trace>
  <inkml:trace contextRef="#ctx0" brushRef="#br1" timeOffset="97682.02">7044 9339 2661 0,'7'19'56'0,"-7"-19"20"0,0 0 7 0,6 13 20 15,-6-13 22-15,0 0 16 0,13 7 1 16,-13-7-9-16,0 0-14 0,23 4-15 0,-23-4-8 15,23-3-15-15,-23 3-8 0,30-1-17 16,-15 1-18-16,-15 0-31 0,32-4-35 16,-20 1-49-16,-12 3-67 0,28-6-48 0,-18 4-66 0,1-3-148 15,-3 0-501-15,-8 5-297 16</inkml:trace>
  <inkml:trace contextRef="#ctx0" brushRef="#br1" timeOffset="97901.85">7165 9229 2646 0,'0'0'-86'0,"0"0"28"0,-11-10 47 0,11 10 25 16,0 0 44-16,0 0 34 0,0 0 37 15,0 0 13-15,0 0-2 0,0 0-12 0,-8 35-13 16,8-35-10-16,0 24-11 16,0-24-10-16,2 31-8 0,-2-16-9 0,2 3-6 15,0-2-9-15,0 2-6 0,-2-1-10 16,4 0-26-16,-1 0-41 0,-1-3-53 0,0 0-60 15,2 0-54-15,-4-14-66 0,4 17-158 0,-2-10-433 16,-2-7-209-16</inkml:trace>
  <inkml:trace contextRef="#ctx0" brushRef="#br1" timeOffset="98271.97">7459 9035 2467 0,'0'0'-32'0,"11"-9"61"15,-11 9 19-15,0 0 21 0,0 0 39 0,0 0 19 16,0 0 19-16,0 0 4 16,0 0-9-16,21 20-2 0,-21-20-5 0,6 23-3 0,-1-8-13 15,-3 1-6-15,4-1-14 16,-2 2-12-16,0 2-8 0,2 2-9 0,2 0-8 16,-2 1-3-16,0 0-8 15,0-1-6-15,-2 2-9 0,2-4-18 0,1 2-23 0,-1-3-36 16,1 0-40-1,-3-3-44-15,2 3-50 0,1-5-47 0,-3-2-41 0,-4-11-95 16,6 19-604-16,-2-13-401 0</inkml:trace>
  <inkml:trace contextRef="#ctx0" brushRef="#br1" timeOffset="98761.68">7878 9190 2881 0,'0'0'-81'16,"0"0"32"-16,13-11-4 16,-13 11 9-16,0 0 10 0,0 0 5 0,0 0 31 0,0 0-6 15,0 0-2-15,0 0 1 16,0 0-4-16,0 0 11 0,0 0-1 0,-46 2 8 16,46-2 19-16,-24 6 26 15,24-6 10-15,-25 6 15 0,12-2-1 0,13-4 3 0,-29 3-1 16,13 0-1-16,16-3-5 15,-25 1-7-15,25-1-7 0,-21-1-3 0,21 1-11 16,0 0-4-16,-23-6-17 0,23 6-13 0,0 0-15 16,-7-16-12-16,7 16-15 15,0 0-6-15,0 0 0 0,17-34 0 0,-6 22-5 0,-3-1 4 16,3 0 9-16,0 1 2 16,3-1 2-16,-4 0 8 0,4 0 2 0,-4 1 15 15,3 2 12-15,-3 0 14 0,1-1 16 16,0 2 5-16,-11 9 2 0,14-13 3 0,-6 7 14 15,-8 6 17-15,14-8 15 0,-14 8 10 0,0 0 10 16,0 0 0-16,0 0-1 16,25 12-3-16,-25-12-12 0,6 17 1 0,-6-17 4 0,9 23 25 15,-5-8-18-15,0 2-8 16,3 1-11-16,-3-2-14 0,0 4-12 0,0-1-4 16,2 3-8-16,1-1-18 0,-2-1-17 15,-1-1-32-15,0-2-32 0,0 2-39 0,-2-4-49 16,4 2-62-16,-2-2-60 15,1-1-61-15,-3-3-132 0,2-1-163 0,-4-10-373 16,7 15-433-16</inkml:trace>
  <inkml:trace contextRef="#ctx0" brushRef="#br1" timeOffset="99631.68">8342 8947 2762 0,'0'0'-212'0,"0"0"26"16,0 0 30-16,0 0 33 0,0 0 34 0,0 0 22 15,0 0 33-15,0 0 22 0,0 0 21 16,0 0 21-16,-51 8 30 0,51-8 11 0,-17 5 20 15,17-5-2-15,-17 7-9 0,17-7-3 0,-14 5-6 16,14-5-6-16,0 0-4 16,-16 7 7-16,16-7 3 0,0 0-4 0,-12 11-2 0,12-11-7 15,0 0-8-15,0 0-3 16,0 0-6-16,0 16-5 0,0-16-2 0,0 0-8 16,0 0-4-16,0 0-4 15,16 16-3-15,-16-16-1 0,0 0-5 0,16 9-2 16,-16-9-1-16,10 5 1 0,-10-5-2 15,10 10 5-15,-10-10-4 0,14 9 4 0,-14-9-7 16,12 10 2-16,-12-10-1 0,15 12 3 0,-15-12-3 0,12 9 1 16,-12-9-2-16,14 11 3 15,-14-11 2-15,10 8 2 16,-10-8 3-16,12 12 1 0,-12-12 3 0,9 7 0 16,-9-7 7-16,0 0 3 0,13 15 2 0,-13-15 0 0,6 8 1 15,-6-8-2-15,0 0 3 16,9 13-1-16,-9-13-1 0,0 0-2 0,6 14 0 15,-6-14-1-15,0 0 4 0,0 0 2 0,4 13 2 0,-4-13-3 16,0 0-3-16,0 0-3 16,0 0 1-16,0 0-3 0,0 21-4 0,0-21-2 15,0 0 0-15,0 0-2 16,0 0 2-16,0 0-3 0,0 18 2 0,0-18-1 0,0 0-2 16,0 0 3-16,0 0 2 15,0 0-4-15,0 0 5 0,-6 19 3 0,6-19 3 16,0 0 0-16,0 0 4 15,-7 13 5-15,7-13 1 0,0 0 1 0,0 0 0 0,-10 11-6 16,10-11 2-16,0 0-1 0,-10 9 1 0,10-9-5 16,0 0 5-16,-12 10 2 15,12-10 0-15,0 0 2 0,-18 12 0 0,18-12 1 16,-13 6 6-16,13-6-9 0,-19 4-6 16,19-4 2-16,-19 5-6 0,19-5-15 0,-17 2-25 15,6-2-46-15,11 0-71 16,-20-4-91-16,8 0-103 0,12 4-214 0,-20-9-57 15,7 1-323-15,13 8-321 0</inkml:trace>
  <inkml:trace contextRef="#ctx0" brushRef="#br1" timeOffset="100232.03">8579 9143 2777 0,'0'0'-16'0,"0"0"51"16,0 0 8-16,0 0 13 0,0 0 14 0,0 0 9 15,0 0 17-15,0 0 5 0,0 0 3 0,0 0-1 16,0 0-4-16,9 15-10 16,-9-15-7-16,0 0-9 0,21-1-10 0,-21 1-8 0,18 1 0 15,-18-1-11-15,24-1-6 16,-24 1-14-16,28-2-14 0,-28 2-31 0,27-2-40 16,-15 0-52-16,-12 2-50 15,28-4-42-15,-18 0-67 0,-10 4-118 0,22-5-482 0,-16 2-233 16</inkml:trace>
  <inkml:trace contextRef="#ctx0" brushRef="#br1" timeOffset="100531.73">8699 9050 2575 0,'0'0'-63'0,"0"0"50"0,0 0 14 0,0 0 17 16,0 0 18-16,0 0 15 16,0 0 10-16,-8 32 12 0,8-32 4 0,0 0 1 0,2 27 4 15,-2-27 4-15,2 23-4 16,-2-23 6-16,4 23 5 0,-1-13-2 0,-3-10 0 16,6 29-4-16,-4-15-2 15,0 0-10-15,-2-14-6 0,6 24-9 0,-1-10-5 0,-5-14-7 16,6 21-8-16,-6-21-20 15,5 19-28-15,-5-19-33 0,2 15-52 0,-2-15-61 16,6 11-70-16,-6-11-119 0,4 6-614 0,-4-6-391 0</inkml:trace>
  <inkml:trace contextRef="#ctx0" brushRef="#br1" timeOffset="102672.04">9059 8897 2833 0,'6'-11'-69'0,"-6"11"47"16,0 0 31-16,0 0 20 0,0 0 11 0,0 0 16 0,0 0 20 16,0 0 27-16,0 0 24 15,0 0 8-15,0 0-1 0,0 0 4 0,0 0-7 16,0 0 1-16,12 36-12 16,-12-36-7-16,2 29-12 0,0-12-4 0,-2 0-15 0,4 2-6 15,-2 0-5-15,2 3-12 16,-2-4-3-16,2 3-10 0,1-4-1 0,-1 3-9 15,0-3-18-15,0 0-24 0,1-4-36 0,-5-13-51 0,4 23-66 16,-2-11-83-16,-2-12-158 16,4 12-203-16,-4-12-365 0,0 0-413 0</inkml:trace>
  <inkml:trace contextRef="#ctx0" brushRef="#br1" timeOffset="103061.68">9166 8936 2919 0,'2'-26'-96'0,"-2"26"21"15,4-20 22-15,-4 20 29 0,4-17 29 16,-4 17 24-16,6-19 19 0,-6 19 25 0,6-18 20 16,-6 18 2-16,9-14 3 0,-9 14-4 0,11-16-8 15,-11 16-8-15,12-13-6 16,-3 7-15-16,-9 6-1 0,21-9-7 0,-8 6-7 15,-13 3-2-15,23-3-6 0,-23 3-4 0,25 0 1 0,-25 0 4 16,21 7 9-16,-10-1 9 16,-11-6 9-16,17 18-2 0,-11-6 7 0,-2 2-2 15,2-1 6-15,-3 3 2 16,-3-16 11-16,0 30 6 0,-3-15 11 0,-1 3 8 0,4-18 13 16,-6 32 3-16,4-17-7 15,-2-2-13-15,4-13-10 0,-4 25-2 0,4-25-7 16,-2 21-7-16,2-21-11 0,4 19-5 15,-4-19-11-15,14 15-14 0,-2-7-32 16,4-3-35-16,3-1-36 0,0 0-39 0,0-4-63 0,3 2-75 16,1-4-58-16,-4-2-95 15,2 3-158-15,-2-5-43 0,-4 0-390 0,-1 1-444 0</inkml:trace>
  <inkml:trace contextRef="#ctx0" brushRef="#br1" timeOffset="103992.01">7489 8429 2863 0,'0'0'-148'0,"0"0"35"0,0 0 35 0,0 0 29 0,0 0 29 16,29 3 29-16,-29-3 23 15,0 0 17-15,26 3 8 0,-26-3 21 0,21 1 1 16,-21-1 7-16,28 2 7 16,-16-2-5-16,8 2-6 0,-20-2-3 0,35 2-10 0,-16 0-8 15,2-2-8-15,1 0-5 16,-2 2-4-16,2-2-3 0,1 1-4 0,1-1-5 15,-2 0-4-15,2 3-1 0,1-3-2 0,-1 0-4 16,2 0 0-16,-2 0 0 0,2 0-1 16,1 0-1-16,3 1 2 0,-4-1 1 0,3-1-1 15,-1 1-1-15,-2 0-1 16,2 0-3-16,-2 0-1 0,3-3-1 0,-3 3-6 16,2-1 6-16,-3 1-4 0,5 0 1 15,-2-2-2-15,-6 0-1 0,4 2 1 0,1-2-3 16,-3 0-1-16,-1 2 2 15,3-2-2-15,-4 1-1 0,4 1 0 0,-5-3-3 16,5 3 1-16,-1-1 1 0,-2 1-3 0,3 0 2 0,-1 0 1 16,-1 0-2-16,0 0 0 15,2 0-2-15,-2 0 3 0,1 1 1 16,1-1 1-16,-2 0-2 0,0 3-2 16,1-3 4-16,-1 1-2 0,1-1-4 0,-2 0 4 0,0 2-2 15,1-2 3-15,-2 0 0 16,0 0-3-16,0 0 1 0,-1 0 2 0,-3-2-2 15,4 2 0-15,-22 0 3 0,40 0 5 0,-21-1 3 0,-2 1 5 16,-17 0 4-16,36 0 2 16,-19 0-6-16,-17 0 0 0,30-3 0 0,-15 6-2 15,-15-3-2-15,30 0-2 16,-30 0-3-16,26 0 0 0,-13 0-5 0,-13 0-16 0,22 1-24 16,-22-1-36-16,20 0-48 15,-20 0-55-15,0 0-71 0,24 0-162 0,-24 0-542 16,6 0-382-16</inkml:trace>
  <inkml:trace contextRef="#ctx0" brushRef="#br1" timeOffset="107531.78">10268 8378 2836 0,'0'0'-88'0,"0"0"42"0,0 0 5 0,0 0 16 15,0 0-12-15,0 0 18 16,0 0 20-16,0 0 24 0,0 0 18 0,0 0 6 0,0 0 11 15,0 0 12-15,0 0 14 0,0 0 15 0,0 0 11 16,0 0 8-16,21 9 2 16,-21-9-2-16,0 0-9 0,0 0-13 0,24-1-10 0,-24 1-11 15,0 0-7-15,31-5-4 16,-31 5-10-16,32-2-9 0,-15 2-1 0,4 0-7 16,-2-1-5-16,2 1-5 15,0 0 1-15,-21 0-8 0,38-3 3 0,-20 3-6 0,-18 0-13 16,29-2-34-16,-29 2-42 15,24-1-53-15,-24 1-63 0,16 0-70 0,-16 0-141 16,0 0-176-16,0 0-263 0,0 0-171 0</inkml:trace>
  <inkml:trace contextRef="#ctx0" brushRef="#br1" timeOffset="107712.01">10283 8305 2670 0,'0'0'98'0,"0"0"-1"15,0 0-13-15,0 0-10 0,0 0-8 0,0 0-8 16,24-28-10-16,-24 28 0 16,22-8-11-16,-9 2-11 0,2 2-22 0,2 0-20 0,-1 0-25 15,4 2-33-15,-1 1-34 16,0-3-44-16,2 2-47 0,-1 1-116 0,0-2-435 16,0 1-27-16</inkml:trace>
  <inkml:trace contextRef="#ctx0" brushRef="#br1" timeOffset="108641.81">11536 8222 2085 0,'0'0'-65'15,"0"0"22"-15,-5 19 8 0,5-19 2 0,0 0 3 16,0 0 10-16,0 0 7 16,0 0 12-16,0 0 10 0,0 0 1 0,32 7 5 15,-32-7 6-15,15 1 9 0,-15-1 9 16,22 2-9-16,-22-2 13 0,22 3 2 0,-6-2-3 16,-16-1 7-16,36 2-10 15,-14 0 0-15,-2 0 1 0,3-2-12 0,5 2-1 16,1 2-10-16,1-4 9 0,2 2 3 15,3 1-3-15,-3-1-11 0,4 1 8 0,3-1-11 16,1 3 9-16,0-3 13 0,1 0-1 0,-5 2 13 16,3-3 14-16,1 2 15 15,1 0 10-15,2-1 4 0,-1 0-7 0,-2 0-6 0,0 2-5 16,2-3-8-16,1 2-6 16,-3-2-9-16,-2 1-3 0,3-2-1 0,-3 2-13 15,4 0 2-15,-1 0-4 16,0-1-4-16,-1 1-1 0,-2-2-7 0,-1 3 2 0,0-2-1 15,4 1 0-15,-4-2 4 0,4 2 2 0,-5 0 1 16,2-2 1-16,2 3-4 16,-3-3-3-16,1 0-3 0,-2 0 0 0,6 3 0 0,-5-1-3 15,-1 0 1-15,6-2 1 16,-2 1-5-16,3 2 5 0,-7-3-1 0,6 2 2 16,-1 0-6-16,2-2 2 15,-3 1 5-15,-1-1 12 0,5 3 10 0,-2-3 14 16,0 1 3-16,0-1 3 0,2 0-7 15,-7 0 0-15,6 2-6 0,2-2-4 0,-1 0-3 16,-1-2-6-16,2 2-3 0,0 0-3 0,2 0-3 16,-4-1-2-16,2 1-1 15,-2-3-3-15,-5 3-1 0,-2 0-2 0,2-1-3 0,-4 1 7 16,0-2-9-16,-3 2-2 16,0-2 2-16,-4 2-4 0,-2-3 1 0,-3 3-7 15,-1 0-22-15,-3 0-35 16,-18 0-45-16,33-1-67 0,-19 1-59 0,-14 0-86 0,20-4-193 15,-20 4-77-15,4-6-253 0,-4 6-175 0</inkml:trace>
  <inkml:trace contextRef="#ctx0" brushRef="#br1" timeOffset="109101.83">12234 7542 2497 0,'-2'-24'-39'0,"2"24"21"15,0 0-3-15,0 0 13 0,0 0 11 0,4-25 21 0,-4 25 16 16,0 0 18-16,0 0 27 15,0 0 27-15,0 0 17 0,0 0 4 0,0 0 9 16,0 0 1-16,30 36-3 0,-24-18-2 0,2-2-7 0,-3 4-14 16,5 0-11-16,-3 2-8 15,0-2-11-15,2 2-13 0,-3-2-13 0,3 2-36 16,-5-4-50-16,2 0-57 16,0-2-80-16,1 0-76 0,-7-16-114 0,4 26-195 0,-2-16-324 15,-2-10-231-15</inkml:trace>
  <inkml:trace contextRef="#ctx0" brushRef="#br1" timeOffset="109471.88">12464 7557 2674 0,'0'0'-38'0,"2"-19"-4"16,-2 19 13-16,4-14 5 15,-4 14 16-15,5-14 17 0,-5 14 14 0,5-15 5 16,-5 15 11-16,9-9-16 0,-9 9-2 0,13-12-2 0,-13 12 0 16,18-6 3-16,-18 6 10 15,22-5 7-15,-22 5 20 0,21-2-9 0,-21 2 5 16,23 2 7-16,-23-2 15 16,19 7 11-16,-9 1 5 0,-10-8 0 0,9 21 10 15,-7-7 6-15,-2-14 3 0,-5 32 8 16,-1-17 6-16,-2 2 7 0,2 2 4 0,2-1-3 15,-5-1-5-15,4 1-10 0,-2 0-7 0,2-3-12 0,-1-2-11 16,6-13-30-16,-4 24-6 16,4-24-4-16,2 19-5 0,-2-19-8 0,17 18-11 15,-5-13-30-15,3 2-36 16,2-6-52-16,0 1-70 0,4 0-63 0,1-2-55 0,-4-2-98 16,2 2-158-16,-2-2-82 15,0 2-246-15,-6-1-221 0</inkml:trace>
  <inkml:trace contextRef="#ctx0" brushRef="#br1" timeOffset="111563.46">12040 8771 2520 0,'12'-17'-62'0,"-12"17"33"0,0 0 22 15,10-11-1-15,-10 11 5 0,0 0 17 0,0 0 5 0,11-10 24 16,-11 10 11-16,0 0 19 16,0 0 14-16,0 0 2 0,0 0 5 0,0 0 7 15,0 0 6-15,0 0 5 16,0 0 0-16,-38 25-2 0,26-12 0 0,1 1-10 0,-1 4 3 16,1 1-8-16,-2 1-4 15,3 3-3-15,2 2-9 0,-1-2-3 0,3 3-6 16,2 2-7-16,-2-2-4 0,4-1-8 15,2 2-3-15,0-1-5 0,6-1-4 0,-2 0-4 16,4-3-7-16,-1-1-28 0,-2-4-32 16,2-1-48-16,1-1-64 0,-1-1-59 0,1-3-70 15,-8-11-157-15,9 15-163 0,-5-7-277 0,-4-8-231 16</inkml:trace>
  <inkml:trace contextRef="#ctx0" brushRef="#br1" timeOffset="112046.54">12425 8844 2627 0,'0'0'-18'0,"0"0"33"0,3-19 0 16,-3 19-3-16,0 0 11 0,0 0 14 16,0 0 27-16,-16-15 23 0,16 15 30 0,0 0 8 15,-23 2-2-15,23-2 5 16,0 0-7-16,-33 11-8 0,24-5-4 0,9-6-13 16,-22 13-7-16,12-5-8 0,10-8-10 0,-15 13-3 15,15-13-10-15,-7 18-6 0,7-18-6 16,-2 16-6-16,2-16-6 0,0 0-8 15,14 27-15-15,-4-18-8 0,-1 3-1 0,4 0 3 16,-1-1-3-16,1 0 0 0,-1 1-2 0,1 1 3 16,1 1-1-16,-7-3 1 0,4 2 1 15,-2 0 2-15,0-1 4 0,-4 2 18 16,-5-14 11-16,4 22 6 0,-4-22 7 0,-2 19 0 16,2-19-1-16,-12 17 2 0,1-9-2 15,11-8 1-15,-24 11-9 0,8-6-2 16,16-5-5-16,-28 1-9 0,14-1-7 0,14 0-27 15,-28-7-31-15,15 1-36 0,0-2-49 16,13 8-60-16,-17-14-56 0,11 6-81 0,4-3-189 16,2 11-102-16,-1-17-272 15,1 17-254-15</inkml:trace>
  <inkml:trace contextRef="#ctx0" brushRef="#br1" timeOffset="112221.89">12484 9018 2881 0,'20'4'75'0,"-20"-4"-4"0,19-3-13 0,-19 3-7 16,22-1-1-16,-22 1 7 16,28-4 3-16,-11 2-3 0,0 0-5 0,0-2-5 15,3 2-3-15,-20 2-9 16,36-4-9-16,-17 1-33 0,0 0-66 0,-1 2-58 0,-3-2-72 16,-15 3-144-16,25-7-511 15,-16 5-209-15</inkml:trace>
  <inkml:trace contextRef="#ctx0" brushRef="#br1" timeOffset="112441.67">12650 8943 2727 0,'0'0'42'0,"-24"2"1"16,24-2-4-16,0 0 21 0,-9 12 24 16,9-12 25-16,0 0 10 0,-2 21 2 0,2-21-5 15,2 22-5-15,-2-22-7 16,2 27-7-16,0-12-6 0,1 3-7 0,1-4-8 15,0 3-7-15,0 2-11 0,4-1-4 0,-6-1-8 0,4 1-11 16,-1-3-21-16,-3 1-28 16,1 0-39-16,-3-16-51 0,6 27-63 0,-2-14-51 15,-1-3-82-15,2-3-178 0,-5-7-422 16,4 14-287-16</inkml:trace>
  <inkml:trace contextRef="#ctx0" brushRef="#br1" timeOffset="112958.8">13075 8768 2612 0,'7'-15'-58'0,"-7"15"36"16,0 0 26-16,0 0 2 16,0 0 6-16,0 0 12 0,0 0 12 0,0 0 8 15,0 0 18-15,0 0 8 0,0 0 9 16,-36 1 11-16,36-1 16 0,-20 20 9 0,13-9 7 16,-5 3-4-16,3 1-8 15,-2 2-5-15,0 0-8 0,0 0-9 0,2 2-5 16,1-2-1-16,4 0-11 0,0 3-7 15,-1-3-7-15,3-1-3 0,0 0-8 16,2-16-1-16,7 31-9 0,-3-16-2 0,2-2-4 0,4-1-4 16,-1-1-6-16,4 1 0 15,1-5-7-15,-3 1-2 0,3-1-4 0,-1-1 0 0,1 0-2 16,-14-6-3-16,20 2-2 16,-20-2 1-16,20-2-1 0,-20 2-1 0,0 0 1 15,11-15 0-15,-11 15 2 16,0 0 4-16,-7-26 3 0,7 26 8 0,-13-20 11 0,2 8 4 15,2 1-1-15,-4 2 1 0,1-1 7 0,1 1-8 16,-1-1 0-16,12 10-9 16,-15-14-1-16,15 14-13 0,-14-11-17 0,14 11-39 0,-11-10-54 15,11 10-79-15,-2-7-73 16,2 7-159-16,0 0-192 0,0 0-364 0,0 0-414 16</inkml:trace>
  <inkml:trace contextRef="#ctx0" brushRef="#br1" timeOffset="113258.88">13243 8738 3048 0,'0'0'-20'0,"16"-9"11"0,-16 9 10 16,13-1 33-16,-13 1 23 0,21 0 29 0,-21 0 15 15,24 8 7-15,-12-1 6 0,3 4 3 0,1 3 3 16,-3 3 2-16,3 1 9 0,0 2-4 16,-2 3-12-16,1 4-14 0,-3-1-7 0,-1-3-11 15,-1 2-9-15,-2 2-4 16,1-2-11-16,-5 2-9 0,0-3-7 0,1 0-4 16,-3 2-17-16,-2-5-35 0,0 0-38 15,0 0-52-15,-2-3-63 0,2 0-69 0,-2-3-90 16,2-2-182-16,-5 2-96 15,5-15-277-15,-6 21-246 0</inkml:trace>
  <inkml:trace contextRef="#ctx0" brushRef="#br1" timeOffset="113631.73">13854 8783 2654 0,'3'-19'-30'0,"-3"19"60"16,0 0 17-16,4-19 13 0,-4 19 12 15,0 0 19-15,0 0 16 0,0 0 17 0,0 0 7 16,0 0 10-16,0 0 4 15,0 0 1-15,0 0 11 0,-42 40 2 0,34-19-6 16,4 2-4-16,1-2-3 0,-1 3-39 0,2 1-7 0,0 0-10 16,2 0-7-16,2 0-3 15,0 1-14-15,2 0-3 0,1 0-11 0,2-1-4 16,0-2-8-16,-1-1-18 16,3-1-25-16,-2-4-27 0,-2-1-33 0,2-1-44 0,-1-2-53 15,0-3-62-15,2-1-51 16,-4-3-120-16,-4-6-167 0,7 10-48 0,-7-10-253 15,11 3-214-15</inkml:trace>
  <inkml:trace contextRef="#ctx0" brushRef="#br1" timeOffset="114991.82">14491 8642 2473 0,'0'0'-114'16,"0"0"25"-16,0 0 13 0,-30 4 21 0,30-4 20 16,-20 4 22-16,20-4 32 15,-19 8 27-15,19-8 15 0,-18 7 17 0,5-1 9 0,13-6 7 16,-15 9 2-16,15-9 3 15,-15 11-2-15,15-11-2 0,-13 12-2 0,13-12 1 16,-10 12-9-16,10-12-3 0,-10 10-8 0,10-10-8 0,0 0-4 16,-5 18-10-16,5-18-1 15,0 0-10-15,0 0-6 0,12 21-1 0,-12-21 4 16,17 11-15-16,-8-3 2 16,4 0-5-16,-1 1-1 0,-1 1-1 0,6-1-2 0,0 5-1 15,-3-1 0-15,4 1-3 16,-7-1-1-16,6 2-1 0,-7-2 6 0,-1 1 13 15,0-1 7-15,-2 1 6 0,-1-1 0 0,1 0 9 16,-7-13 8-16,2 22 1 0,-2-22 0 16,-2 20-6-16,2-20-6 0,-13 17-3 0,4-9-5 15,9-8-5-15,-22 13-4 16,8-9-9-16,14-4-15 0,-25 6-31 0,10-6-35 0,15 0-44 16,-30-3-54-16,30 3-40 15,-25-7-51-15,13 0-92 0,3-1-154 0,-1 1-392 16,5-5-259-16</inkml:trace>
  <inkml:trace contextRef="#ctx0" brushRef="#br1" timeOffset="115356.79">14625 8599 2658 0,'0'0'-67'0,"0"0"17"0,11-10 12 16,-11 10-10-16,0 0 12 16,13-6 26-16,-13 6 10 0,0 0 8 0,20-2 4 15,-20 2 5-15,0 0 4 16,30 0 6-16,-30 0 0 0,24 5 11 0,-24-5 12 0,21 7-4 16,-10-4 19-16,-11-3 19 15,13 14 6-15,-13-14 11 0,5 15 12 0,-5-15 3 16,-2 21 8-16,2-21 2 15,-8 23 2-15,8-23-3 0,-11 21 20 0,3-8-12 16,2 1-6-16,-2-3-4 0,8-11-10 0,-11 21-7 0,7-12-12 16,4-9-13-16,-4 20-10 15,4-20-5-15,0 0 2 0,6 22-24 0,-6-22-30 16,13 12-43-16,-1-9-60 0,-12-3-73 16,27 7-86-16,-14-7-133 0,0 0-227 0,6-3-3 15,-2-1-241-15,-17 4-202 16</inkml:trace>
  <inkml:trace contextRef="#ctx0" brushRef="#br1" timeOffset="115571.57">14947 8960 2590 0,'0'0'-3'0,"0"0"13"0,-4 16 10 0,4-16 8 16,0 0 20-16,0 0 23 15,0 0 13-15,17 17-3 0,-17-17-4 0,17 6-7 0,-17-6-4 16,21 4-13-16,-21-4-3 0,28 1-9 0,-16-1-30 16,-12 0-48-16,29-1-51 15,-29 1-51-15,24-4-58 0,-24 4-134 0,22-8-446 16,-16 4-73-16</inkml:trace>
  <inkml:trace contextRef="#ctx0" brushRef="#br1" timeOffset="115761.55">15008 8867 2384 0,'0'0'38'16,"-15"-2"30"-16,15 2 16 16,0 0 15-16,0 0 18 0,0 0 22 0,-2 31 7 15,2-31-1-15,0 25-9 0,0-25-13 16,0 28-15-16,2-13-11 0,-2 2-12 0,3 2-9 16,-1-1-7-16,0-1-10 15,0 0-5-15,-2 0-19 0,2-2-28 0,-2-15-44 16,2 25-46-16,0-12-62 0,0 0-52 15,-2-13-90-15,2 12-180 0,-2-12-404 16,0 0-233-16</inkml:trace>
  <inkml:trace contextRef="#ctx0" brushRef="#br1" timeOffset="116261.7">15233 8705 2509 0,'0'0'-77'0,"0"0"42"16,0 0 20-16,0 0 18 15,7-19 17-15,-7 19 15 0,0 0 27 0,0 0 22 0,0 0 7 16,8-13-1-16,-8 13-11 15,0 0-3-15,0 0-10 0,0 0-10 0,15-8 3 16,-15 8-14-16,0 0-4 0,0 0-3 0,21-4 0 16,-21 4-9-16,0 0 2 0,21 2-3 15,-21-2 3-15,0 0 3 0,21 6 10 16,-21-6 3-16,13 8 11 0,-13-8-3 16,6 10-1-16,-6-10-4 0,6 16-4 0,-6-16-7 15,0 17 2-15,0-17-3 0,-4 22 3 16,4-22 3-16,-8 26 4 0,2-15 5 0,-1 4 3 15,0-1 0-15,7-14 6 0,-12 27 8 0,6-14 7 16,0-1 5-16,-1 1 2 16,7-13 0-16,-9 20-6 0,5-10-2 0,4-10 3 0,-4 18 5 15,4-18-39-15,-2 17 4 16,2-17-4-16,0 0-3 0,7 19 2 0,-7-19-10 16,13 11-9-16,-13-11-4 0,20 8-14 15,-8-6-26-15,-12-2-24 0,28 1-39 0,-28-1-49 16,30-3-55-16,-13-1-55 15,-3 0-68-15,4-1-145 0,-4-3-130 0,1 2-384 16,-2-1-413-16</inkml:trace>
  <inkml:trace contextRef="#ctx0" brushRef="#br1" timeOffset="116641.81">15751 8705 2911 0,'6'-19'-73'0,"-6"19"32"15,5-13 16-15,-5 13 6 0,0 0 19 0,0 0 19 0,0 0 16 16,0 0 27-16,0 0 17 16,-13-22 14-16,13 22 8 0,0 0 2 0,0 0-1 15,0 0-3-15,-36 14-4 16,36-14-1-16,0 0-5 0,-18 17-8 0,18-17-8 0,-9 13-7 16,9-13-9-16,-4 15-1 15,4-15-9-15,0 18-5 0,0-18-5 0,10 19-4 16,-1-8-7-16,-1-1-3 15,0 1-6-15,4 1 0 0,0 0 0 0,3 3-2 0,-2-7-2 16,-3 5-4-16,3 0 2 0,-3-2 2 0,-1 0-1 16,0 1 12-16,-3-1 7 15,-6-11 8-15,4 20 12 0,-4-20-5 0,-2 16 1 16,2-16-1-16,-10 16-5 16,10-16-1-16,-16 14-8 0,6-9-1 0,10-5-9 0,-21 8-9 15,21-8-22-15,-22 5-35 16,22-5-42-16,-16 0-58 0,16 0-70 0,0 0-59 0,-20-9-137 15,20 9-193-15,-6-12-324 0,6 12-337 0</inkml:trace>
  <inkml:trace contextRef="#ctx0" brushRef="#br1" timeOffset="116901.73">16014 8841 2827 0,'0'0'-10'0,"24"5"35"15,-24-5 14-15,0 0 25 0,0 0 8 0,14 4 16 0,-14-4 23 16,0 0-5-16,0 0-4 16,26 2-6-16,-26-2-11 0,21 0-6 0,-21 0-10 15,26 2-7-15,-26-2-5 16,29 0-10-16,-12 0-10 0,-17 0-32 0,33-2-41 0,-17 0-48 15,-16 2-59-15,27-2-47 0,-14 0-55 0,-3-2-124 16,-10 4-513-16,13-7-252 16</inkml:trace>
  <inkml:trace contextRef="#ctx0" brushRef="#br1" timeOffset="117101.69">16167 8785 2620 0,'0'0'-33'16,"0"0"52"-16,0 0 15 15,0 0 25-15,-22 6 17 0,22-6 21 0,0 0 21 16,-2 17 7-16,2-17-3 0,-2 17-10 0,2-17-14 16,2 21-7-16,0-9-11 0,0 1-9 15,0 0-8-15,3 2-9 0,-3 1-5 16,2-2-7-16,-2 2-30 0,3-3-43 16,-5-13-50-16,8 27-75 0,-4-18-69 0,0 0-132 15,1-2-568-15,-5-7-331 0</inkml:trace>
  <inkml:trace contextRef="#ctx0" brushRef="#br1" timeOffset="118041.99">16531 8593 2736 0,'0'0'-79'0,"0"0"22"0,2-25 25 16,-2 25-6-16,0 0 19 0,0 0 5 0,6-12 19 0,-6 12 17 16,0 0 1-16,10-9 4 15,-10 9 1-15,0 0 7 0,16-9 8 0,-16 9 3 16,0 0 6-16,18-5 15 0,-18 5-4 16,17-1 9-16,-17 1 5 0,0 0-5 0,22 0-7 15,-22 0 4-15,0 0-4 16,20 7-1-16,-20-7-5 0,10 8 2 0,-10-8-1 15,4 14-1-15,-4-14-2 0,0 18 0 0,0-18 0 0,0 0 5 16,-9 33 4-16,2-22 19 16,1 1 6-16,0 1-2 0,6-13 4 0,-12 25-1 15,5-12-8-15,0-2-4 16,1 2 4-16,6-13 0 0,-6 22-26 0,2-12-2 0,4-10 3 16,-3 16-2-16,3-16 3 15,0 0-10-15,5 25-7 0,-5-25-2 0,12 14-8 16,-12-14-5-16,16 11-13 0,-6-7-21 15,-10-4-27-15,24 6-46 0,-10-5-57 0,-14-1-49 16,27 0-61-16,-9-1-70 0,-4-3-150 0,-4 0-124 16,2 0-359-16,0-2-379 15</inkml:trace>
  <inkml:trace contextRef="#ctx0" brushRef="#br1" timeOffset="118331.77">16920 8519 2843 0,'0'0'-87'0,"2"-18"20"15,-2 18 24-15,0 0 29 16,0 0 46-16,0 0 40 0,0 0 30 0,0 0 12 16,0 0 6-16,0 0 1 15,0 0-3-15,0 0 9 0,0 0-6 0,0 0-3 0,27 35-5 16,-23-22-6-16,4-1-10 15,-2 5-6-15,0 0-12 0,0 0-5 0,1 0-10 16,-3 5-5-16,0 1-4 0,-2-2-7 0,0 1-7 0,-4 0-5 16,0 3-25-16,-2-2-37 15,-5 2-47-15,-1-2-68 0,2 2-74 0,-6-3-110 16,4 1-199-16,-4-2-450 16,0 0-422-16</inkml:trace>
  <inkml:trace contextRef="#ctx0" brushRef="#br2" timeOffset="124871.72">20152 4066 1212 0,'0'0'274'0,"0"0"-50"0,0 0-65 0,0 0-16 16,-14 41-15-16,14-41-1 16,0 0-10-16,-4 17-2 0,4-17 4 0,0 0 6 15,-2 15-5-15,2-15 2 16,0 0-2-16,0 0-3 0,0 0-2 0,0 0-6 0,-2 18-2 15,2-18-11-15,0 0-9 0,0 0-11 0,0 0-8 16,0 0-7-16,0 0-8 16,0 0-9-16,0 0-2 0,33-40-5 15,-24 26-4-15,-3-1-8 0,2-4-1 0,1-2-2 16,1 0 0-16,-2 0-8 0,2-2 2 0,-2 0-1 16,0 5 1-16,-2-1 2 15,1 1 4-15,-1 5-7 0,-1 0-4 0,-5 13-5 0,10-22 0 16,-4 15-2-16,-6 7 8 15,0 0 11-15,0 0 9 0,0 0 5 0,0 0 4 16,21 31-3-16,-16-14 1 0,-3 2-2 0,0 6 1 16,1 2-9-16,-1-1-3 0,0 3-2 15,-2 0-2-15,2 0-1 0,0 0-2 0,2 2-11 16,-2-4-19-16,0 1-27 16,0-4-35-16,0-3-39 0,0-2-58 0,-2 1-58 15,2-5-60-15,-2-15-150 0,0 25-150 16,-2-15-292-16,2-10-248 0</inkml:trace>
  <inkml:trace contextRef="#ctx0" brushRef="#br2" timeOffset="125531.39">20197 4092 2533 0,'-2'-11'-87'0,"2"11"41"0,-2-19 31 0,2 19 30 16,0 0 23-16,0-23 5 0,0 23 11 0,0 0 8 16,-2-19 8-16,2 19 2 0,0 0-11 15,0 0 2-15,0 0 9 0,0 0-1 0,0 0 2 16,0 0-2-16,0 0-2 16,0 0-6-16,0 0-4 0,0 0-5 0,-5 64-2 15,5-41-10-15,0 4 1 16,0 2-8-16,0-1-4 0,3 2 1 0,-3 2-7 0,0 3 5 15,2 1-6-15,-2 3-2 0,0 0-1 0,0 0 2 16,-2 1-4-16,2 0-3 16,-3 0-1-16,3 4-1 0,0-3-1 15,-2 1 0-15,4 3 1 0,-2-4-1 0,3 5 2 16,-3 0-6-16,2 7-1 0,2 1 2 0,-2-3-1 16,2 0 0-16,0 2 0 15,-2-3-2-15,2 0 2 0,1-7-1 0,-2 1-1 0,-1 0 8 16,0-1-1-16,2 0 3 0,-2-2 2 0,0 1-5 15,2 0 6-15,-2-2-5 16,0 2 1-16,2-2 3 0,-2 2-2 16,0-3 4-16,3 1-4 0,-3-3 0 0,2 4-1 15,-1-3-2-15,1-2 5 0,0 1 3 0,-2 2 13 16,2-3 1-16,3 0-5 16,-3 1-3-16,0-1 0 0,0 0-3 0,0 1-2 15,0-7 10-15,1 0 5 0,2 7 8 16,-3-2-3-16,2-2-2 0,-2 2-6 0,2 1-3 15,-2-2-4-15,3 2-1 0,0 1 0 0,-3-1-9 16,0 0 1-16,2 0-1 16,-2 2-1-16,-1-1-2 0,-1 0-2 0,0 0 5 0,0-1 6 15,-2-2 3-15,-2 5 2 16,-2-4 1-16,1 2-2 0,1-5-1 0,0-1-6 16,0 0 0-16,0-1-9 15,0-1 2-15,0 1-3 0,0-2-8 0,0-1-11 0,0 0-14 16,0-3-18-16,0 1-22 15,-1-1-31-15,1-2-47 0,-1 0-63 0,1-6-66 16,-4 1-131-16,0-2-193 0,0-4-4 0,-5 1-254 0,-2-2-198 16</inkml:trace>
  <inkml:trace contextRef="#ctx0" brushRef="#br2" timeOffset="126881.53">16319 6083 2506 0,'0'0'-51'0,"0"0"12"0,0 0 3 16,0 0 6-16,0 0 1 0,0 0 10 0,0 0 4 15,46 0 10-15,-46 0 5 16,24-1-6-16,-24 1 3 0,31-3 3 15,-13 1-11-15,-2 0 6 0,6 1 1 0,-1 1 7 0,2-4 0 0,4 2 6 16,1 1 7-16,4-2 10 16,1 2 0-16,6-5 3 0,3 3-6 0,0 2 6 15,5-3-5-15,1 0 1 16,10 0 15-16,-1 0 10 0,2-1 26 0,-1 1 6 0,3 0 18 16,-2-2 14-16,1 2 9 15,-1 1 9-15,-2-2 2 0,5 1-5 16,-6-1-8-16,3 3-15 0,1 0-7 0,-3-2-13 0,0 1-8 0,1 1-11 15,-10 0-4-15,11 0-9 16,0 0-6-16,3 1-6 0,-5-2 0 0,4 2-8 16,-1-2 4-16,1 2-7 15,1 1 13-15,-1-4 7 0,2 2 6 0,-1 0 2 0,1 2-8 16,-1-2-2-16,1 0-3 16,-4 2-6-16,-1 0-5 0,-5-2-3 0,-5 2-2 15,3 2-5-15,-3-2 0 16,-1 0-7-16,2 0 1 0,-5 2-4 0,0 0 0 0,-1 0-1 15,1-2-3-15,-1 2-3 0,1-2 1 0,0 2-1 16,-1 0 5-16,3-1-7 16,-1-1 0-16,-1 3 0 0,1-2 1 0,-1 2-2 15,6-3 1-15,-4 1 0 0,3-1 4 16,1 2-1-16,3 0-2 0,-2-2-2 0,-1 2 5 16,4-2-1-16,-1 0-3 15,-2 0-3-15,-1 0 5 0,1 0-6 0,0-2 0 16,8 2-4-16,0-2 5 0,-8 2 4 15,0-2 12-15,11 2 6 0,-1 0-2 0,-11 0 6 16,2 0-4-16,1 0-1 0,-5 0 1 0,3 0-5 16,0 0-1-16,-1 0-4 15,1-1 4-15,-2 1 3 0,0 0 0 0,0-3 0 0,-3 3 0 16,-1 0-1-16,-1 0-5 16,-2-1-8-16,-5-2 2 0,-2 3-6 0,-3-1-21 15,-2-1-36-15,-5 0-58 0,-4 0-85 16,-2-2-83-16,-8 2-172 0,-11 2-167 15,0 0 26-15,0 0-375 0,0 0-411 0</inkml:trace>
  <inkml:trace contextRef="#ctx0" brushRef="#br2" timeOffset="127681.81">16797 5919 2965 0,'0'0'-23'0,"0"0"33"0,0 0 6 0,0 0-5 0,0 0 22 16,0 0 23-16,0 0 31 15,0 0 23-15,0 0 16 0,0 0 11 0,0 0-2 16,-32 36 7-16,24-24-1 16,0 1-8-16,-2 2-7 0,-2 1-9 0,0 2-17 0,1 2-7 15,-2-1-12-15,-2 0-10 16,5 0-6-16,-2 0-6 0,0-2-23 0,0 2-5 15,4-6-18-15,-3 2-26 0,2-3-30 0,3 0-31 0,6-12-33 16,-13 18-44-16,9-14-57 16,4-4-59-16,-10 8-114 0,10-8-167 15,0 0-383-15,0 0-339 0</inkml:trace>
  <inkml:trace contextRef="#ctx0" brushRef="#br2" timeOffset="127866.51">16467 5986 2962 0,'4'-17'109'15,"-4"17"4"-15,0 0-13 0,9-15-9 16,-9 15-10-16,0 0 9 0,17-3 8 0,-17 3 1 16,0 0-4-16,25 16-8 15,-14-9-8-15,-1 5-9 0,3-1-3 0,0 5-13 16,-1-1-5-16,1 0-8 0,2 2-4 16,-2-2-49-16,-1 2-60 0,4-1-76 0,-4 3-67 15,-4-6-120-15,3 6-215 16,-3-4-356-16,-3 0-300 0</inkml:trace>
  <inkml:trace contextRef="#ctx0" brushRef="#br2" timeOffset="128291.89">16363 6702 2646 0,'0'0'-14'0,"-10"8"43"0,10-8 12 0,0 0-3 16,0 0 0-16,0 0 10 15,0 0 15-15,0 0 16 0,0 0 1 0,0 0-7 0,0 0-5 16,0 0-11-16,55-2-1 15,-55 2-10-15,32-6-12 0,-16 4-25 0,4 1-47 16,-20 1-63-16,33-6-54 0,-15 4-51 0,-6-2-120 16,0 3-468-16,0-4-99 0</inkml:trace>
  <inkml:trace contextRef="#ctx0" brushRef="#br2" timeOffset="128662">16747 6515 2333 0,'8'-15'-22'0,"-8"15"58"0,6-10-1 0,-6 10 2 0,0 0 0 15,0 0 22-15,0 0 31 16,0 0 18-16,0 0 22 0,0 0 3 0,0 0 8 16,0 0-2-16,-46 21-11 15,37-9-13-15,-1 0-9 0,1 3-11 0,1-2-5 0,1 3-13 16,1 1-9-16,4 0-7 15,0 1-5-15,2-18-6 0,2 32-9 0,0-16-21 16,4-2-13-16,3-1-14 0,-1-1-13 0,1-2-20 0,-9-10-12 16,21 14-14-16,-13-10-11 15,-8-4 0-15,18 4 3 0,-18-4 7 0,0 0 7 16,0 0 9-16,20-17 12 16,-20 17 16-16,0 0 26 0,-4-27 27 0,4 27 27 0,0 0 20 15,-14-27 11-15,8 18 4 16,6 9-7-16,-16-14-11 0,16 14-6 0,-12-10-19 15,12 10-26-15,-11-11-47 0,11 11-58 0,0 0-87 16,-15-4-83-16,15 4-191 0,0 0-517 16,-13 0-395-16</inkml:trace>
  <inkml:trace contextRef="#ctx0" brushRef="#br2" timeOffset="132471.57">15228 9585 2875 0,'0'0'-32'0,"0"0"51"16,-2-14 7-16,2 14 10 0,0 0 2 0,0 0 23 0,0 0 27 16,0 0 12-16,0 0-2 15,0 0-1-15,0 0-6 0,0 0-7 0,0 0-2 16,0 0-4-16,0 0 5 15,0 0 0-15,0 0 13 0,0 0 0 0,9 56 0 0,-7-42-15 16,-2-14-5-16,5 28-14 0,-3-12 4 0,0-1-15 16,-2 2-13-16,3-2-8 15,-3-15 0-15,7 29-13 0,-5-19-6 0,-2-10-3 16,5 22 1-16,-5-22-2 16,6 17 2-16,-6-17-4 0,6 16-1 0,-6-16 0 0,9 13 1 15,-9-13-6-15,11 13-9 16,-11-13-11-16,16 7-10 0,-16-7-11 0,17 8-11 0,-17-8-4 15,21 4-2-15,-8-2 0 0,-13-2 4 0,30 1 3 16,-14-1 4-16,4 0 8 16,-1 0 5-16,0 0 1 0,2 0 4 0,-1 0 5 15,2 0 1-15,-3 0 2 0,3 0 4 16,-1 0 1-16,0 3 3 0,-21-3 4 0,38-3-2 16,-21 3-1-16,-17 0-1 15,30 0-6-15,-18-1-2 0,-12 1-7 0,24-2-1 16,-24 2 1-16,0 0 1 0,21-4-1 0,-21 4-12 0,0 0-13 15,6-9-23-15,-6 9-6 16,0 0-5-16,0 0-2 0,0 0 7 0,0 0 9 16,-19-31 17-16,19 31 13 15,-8-13 27-15,8 13 33 0,-8-15 30 0,8 15 18 0,-8-12 24 16,8 12 11-16,0 0 6 16,-8-13-6-16,8 13 6 0,0 0 4 0,0 0 2 15,0 0-11-15,0 0-12 16,0 0-6-16,0 0-11 0,0 0-7 0,0 0-8 15,40 23-2-15,-29-16-7 0,0 3-4 0,-3 2 5 0,3-1-2 16,-6 0 0-16,-5-11-1 16,13 25 3-16,-10-16-9 0,-3-9-1 0,2 21-14 0,-2-21-23 15,-7 22-35 1,7-22-46-16,-8 12-60 0,8-12-73 0,-12 12-71 16,12-12-180-16,-13 4-123 0,13-4-322 15,0 0-301-15</inkml:trace>
  <inkml:trace contextRef="#ctx0" brushRef="#br2" timeOffset="133501.75">16230 9812 2732 0,'0'0'-64'0,"0"0"22"0,0 0 22 16,0 0 31-16,0 0 23 0,0 0 35 0,0 0 24 15,0 0 13-15,0 0 6 0,0 0 1 0,0 0 10 16,0 0 9-16,0 0 14 16,0 0 7-16,0 0 7 0,0 0-3 0,0 0-2 0,0 0-9 15,36 10-22-15,-36-10-8 16,23 0-22-16,-23 0-1 0,24 0-18 0,-24 0-24 16,24 1-27-16,-24-1-44 0,24 0-48 15,-24 0-69-15,24 0-74 0,-14 0-69 0,-10 0-135 16,17-4-165-16,-17 4-377 15,14-3-390-15</inkml:trace>
  <inkml:trace contextRef="#ctx0" brushRef="#br2" timeOffset="134001.64">16642 9587 2800 0,'0'0'-107'16,"0"0"44"-16,0 0 38 0,0 0 25 0,0 0 37 15,0 0 39-15,0 0 32 0,0 0 21 0,0 0 13 0,0 0 11 16,0 0 3-16,0 0-4 16,0 0-11-16,-2 50-6 0,2-50-3 0,0 30-4 15,0-11-12-15,0-2-15 16,0 4-10-16,2-2-11 0,-2 0-6 0,2 2-13 0,1-1-12 16,2-1-28-16,-3-1-31 15,0 0-49-15,2-2-58 0,0 0-75 0,0 0-71 16,-4-16-134-16,6 20-188 15,-1-13-342-15,-5-7-332 0</inkml:trace>
  <inkml:trace contextRef="#ctx0" brushRef="#br2" timeOffset="134511.57">16872 9736 2820 0,'0'0'-8'0,"0"0"44"0,0 0 20 16,0 0 9-16,0 0 7 16,0 0 2-16,0 0-2 0,0 0 4 0,0 0 4 0,0 0-8 15,0 0 2-15,0 0-6 16,0 0-6-16,0 0-5 0,37-8-6 0,-24 4-2 16,-13 4-14-16,23-3-6 15,-11 3-17-15,-2-4-31 0,-10 4-37 0,0 0-46 0,29-6-44 16,-20 6-42-16,-9 0-64 15,11-5-135-15,-11 5-443 0,0 0-164 0</inkml:trace>
  <inkml:trace contextRef="#ctx0" brushRef="#br2" timeOffset="134731.96">16949 9661 2500 0,'0'0'-6'0,"0"0"18"16,0 0 5-16,0 0-7 0,0 0 4 0,0 0 23 15,0 0 49-15,0 0 27 0,0 0 25 0,0 0 6 16,0 0 4-16,0 0-6 0,0 0-6 16,0 0-10-16,10 48-11 0,-10-48-17 0,0 20-8 15,0-20-12-15,0 24-10 16,0-24-20-16,0 25-33 0,0-25-34 0,0 21-53 16,0-21-61-16,2 23-56 0,0-14-79 15,-2-9-173-15,-2 19-470 0,2-19-307 0</inkml:trace>
  <inkml:trace contextRef="#ctx0" brushRef="#br2" timeOffset="135011.6">16911 9978 2660 0,'0'0'-36'0,"0"0"82"0,0 0 26 16,0 0 22-16,0 0 16 16,0 0 10-16,0 0 22 0,0 0 9 0,0 0 5 15,0 0-4-15,0 0-8 16,14 19-15-16,-14-19-10 0,0 0-15 0,0 0-12 0,26-2-11 16,-26 2-11-16,22-1-12 15,-22 1-20-15,25 0-34 0,-25 0-46 0,24-4-54 16,-24 4-72-16,23-3-57 15,-12-1-97-15,1 3-167 0,-12 1-464 0,17-4-380 0</inkml:trace>
  <inkml:trace contextRef="#ctx0" brushRef="#br2" timeOffset="137331.41">17464 9729 2855 0,'0'0'-74'15,"0"0"42"-15,0 0 29 16,0 0 31-16,0 0 24 0,0 0 27 0,0 0 29 0,-2-22 11 15,2 22 9-15,0 0-1 0,0 0 11 0,0 0 9 16,0 0 7-16,0 0 5 16,0 0-6-16,0 0 1 0,0 0-3 0,0 0-37 0,0 0-9 15,10 61-7-15,-8-46-4 16,0 3-15-16,1 3-7 0,1 2-9 0,1 1 13 16,-3 3 0-16,2-1-10 15,-2 3-6-15,2 0-4 0,-2 0-3 0,0-1 3 0,0 0-2 16,1 1-1-16,-3-2 3 15,0-1-1-15,-3-1-6 0,1-3-2 0,0-2-8 16,-2-3-2-16,-2 1-18 0,0-2-18 16,-1-3-25-16,0 1-27 0,-3-2-38 0,0-5-38 15,-1-1-52-15,-2-4-56 0,13-2-47 16,-25 0-86-16,10-4-166 0,-2-4-64 0,1-3-422 16,-2-4-516-16</inkml:trace>
  <inkml:trace contextRef="#ctx0" brushRef="#br2" timeOffset="137511.72">17345 9583 3348 0,'0'0'168'0,"12"-12"27"16,-12 12-26-16,0 0-17 0,12-13-25 0,-12 13-4 0,0 0-21 16,8-7-20-16,-8 7-15 15,0 0-43-15,9-4-65 0,-9 4-76 0,0 0-94 16,0 0-109-16,8-7-226 15,-8 7-46-15,0 0-246 0,5-12-176 0</inkml:trace>
  <inkml:trace contextRef="#ctx0" brushRef="#br2" timeOffset="141791.7">19420 6110 2330 0,'0'0'-122'0,"0"0"26"16,0 0 14-16,0 0 6 0,0 0 18 0,0 0 5 15,0 0 6-15,0 0 7 16,0 0 7-16,0 0 5 0,0 0 8 0,0 0-1 16,0 0 17-16,0 0 8 0,0 0-4 15,-9-46 6-15,9 46 9 0,0 0 4 0,0 0 0 16,0-19 3-16,0 19 4 15,0 0 4-15,0 0-16 0,0 0-5 0,0 0-29 16,2-24-26-16,-2 24-32 0,0 0-34 0,2-7-38 16,-2 7-308-16,0 0 386 0</inkml:trace>
  <inkml:trace contextRef="#ctx0" brushRef="#br2" timeOffset="142381.69">19568 5977 1323 0,'0'0'30'0,"0"0"25"16,0 0 13-16,0 0 19 0,0 0 7 0,0 0 10 16,0 0 23-16,0 0 15 15,0 0 12-15,0 0 10 0,0 0-3 0,0 0-3 0,0 0-3 16,0 0-5-16,0 0-4 15,0 0-4-15,0 0 0 0,0 0 1 0,0 0-2 16,0 0 3-16,7 12-4 0,-7-12 21 0,0 0-3 16,6 12-14-16,-6-12-14 0,4 13-38 15,-4-13-10-15,4 18-6 0,-4-18-7 0,2 22-9 16,-2-22-5-16,4 23-8 16,-2-8-22-16,4 1-18 0,-4-1-32 0,2-3-33 0,-2 0-38 15,-2-12-47-15,4 30-60 16,0-18-55-16,-4 0-94 0,2 0-189 0,-2-12-47 15,0 22-273-15,0-12-212 0</inkml:trace>
  <inkml:trace contextRef="#ctx0" brushRef="#br2" timeOffset="143161.89">19518 6586 2533 0,'0'0'-69'0,"0"0"24"16,0 0 5-16,0 0 26 0,-26 1 31 15,26-1 27-15,0 0 45 0,0 0 33 0,0 0 13 16,0 0 11-16,0 0 2 16,0 0 8-16,0 0 0 0,0 0-1 0,0 0-18 15,0 0-16-15,0 0-15 0,0 0-10 16,0 0-13-16,0 0-12 0,0 0-27 0,53 9-43 15,-53-9-58-15,0 0-64 0,25 1-70 0,-25-1-79 16,0 0-146-16,27-5-529 16,-19 2-369-16</inkml:trace>
  <inkml:trace contextRef="#ctx0" brushRef="#br2" timeOffset="143341.85">19696 6460 2922 0,'10'-9'34'15,"-10"9"29"-15,0 0 18 0,0 0 31 0,0 0 19 16,0 0 10-16,0 0 5 0,0 0-12 0,23 28-13 16,-18-14-12-16,-3 1-12 0,0 2-11 15,2-1-13-15,-2 2-28 0,0 0-47 0,0-2-54 16,-2 2-73-16,2-1-74 16,0-4-80-16,-2-13-186 0,0 23-481 0,0-23-375 0</inkml:trace>
  <inkml:trace contextRef="#ctx0" brushRef="#br2" timeOffset="144231.73">19605 5104 2785 0,'0'0'-114'0,"0"0"24"16,0 0 24-16,0 0 38 0,0 0 47 0,0 0 31 15,0 0 26-15,0 0 32 0,0 0 18 16,0 0 8-16,0 0 3 0,0 0 5 0,0 0 1 15,-20 51-11-15,18-36-15 0,-2 1-7 0,4-16-16 16,-6 30-4-16,3-13-10 16,-1 0-15-16,0 0-5 0,0 1-5 0,2-1-21 0,-3-1-20 15,1 0-26 1,4-16-26-16,-9 27-26 0,5-14-29 0,0-1-29 0,4-12-34 16,-8 23-23-16,6-16-23 15,-2 1-39-15,4-8-119 0,-8 10-500 0,8-10-208 0</inkml:trace>
  <inkml:trace contextRef="#ctx0" brushRef="#br2" timeOffset="144551.85">19494 5136 2524 0,'4'-11'-45'16,"-4"11"51"-16,0 0 6 16,0 0 47-16,0 0 28 0,6-14 31 0,-6 14 35 0,0 0 29 15,0 0 5-15,0 0 12 16,0 0 0-16,0 0-10 0,30 29 10 0,-24-18-52 16,3 3-3-16,-2 1-14 15,-1 0-14-15,0 0-10 0,3 4-8 0,-1 4-15 16,-2-2-10-16,6 2-5 0,-4-1-9 15,0 0-8-15,4 1-20 0,0 0-9 0,0-2-37 16,1 1-35-16,-3-1-52 0,1-1-77 0,2-1-75 0,-3-2-93 16,-2-2-194-16,-1 1-88 15,0-2-301-15,-3 2-342 0</inkml:trace>
  <inkml:trace contextRef="#ctx0" brushRef="#br2" timeOffset="145281.95">19702 7067 2769 0,'0'0'-33'0,"8"-10"39"0,-8 10 3 16,0 0-4-16,0 0 19 0,0 0 0 0,0 0 28 15,12-10 27-15,-12 10 27 0,0 0 17 0,0 0 12 0,0 0 12 16,0 0 8-16,0 0 3 16,0 0-1-16,0 0-9 0,0 0-12 0,-18 42-6 15,12-31-11-15,6-11-14 16,-14 23-11-16,8-9-2 0,0-2-17 0,0-1-7 0,-1 3-8 16,7-14-5-16,-10 25-11 15,6-18-3-15,4-7-12 0,-11 19-12 0,11-19-17 16,-7 18-22-16,3-11-24 15,4-7-26-15,0 0-42 0,0 0-56 0,-8 18-55 0,8-18-72 16,0 0-156-16,0 0-153 0,0 0-337 0,0 0-360 16</inkml:trace>
  <inkml:trace contextRef="#ctx0" brushRef="#br2" timeOffset="145521.82">19579 7092 2908 0,'0'0'80'0,"0"0"32"0,4-22-12 15,-4 22-9-15,0 0 1 0,0 0 22 0,0 0 28 0,0 0 14 16,0 0 9-16,0 0 13 16,0 0-10-16,0 0-29 0,0 0-4 0,0 0-2 15,32 27-12-15,-24-16-19 16,-8-11-8-16,17 21-10 0,-10-9-9 0,3-2-10 0,-1 4-11 16,1-2-22-16,1-1-35 15,-2 0-27-15,1 1-28 0,-2-2-43 0,0 0-49 16,2-2-53-16,-2 3-38 0,-2-4-36 15,0-1-95-15,-6-6-133 0,13 7-76 0,-13-7-282 16,4 8-215-16</inkml:trace>
  <inkml:trace contextRef="#ctx0" brushRef="#br1" timeOffset="156691.44">14811 8373 599 0,'0'0'142'0,"11"-13"-34"0,-11 13-10 15,0 0-5-15,0 0-12 16,0 0 5-16,0 0 1 0,0 0 6 0,16-6-1 16,-16 6 9-16,0 0-2 0,0 0 0 15,20-1-2-15,-20 1 0 0,0 0 2 0,0 0 8 16,21-4 3-16,-21 4 13 15,0 0-2-15,22-3-7 0,-22 3 2 0,0 0-6 16,23 0-3-16,-23 0-8 0,17 3-6 0,-17-3-7 0,21 2-2 16,-21-2-15-16,22 0-3 15,-22 0-5-15,22 2-6 0,-22-2-2 0,25 1-12 16,-9-1 0-16,-16 0-6 16,30 0-5-16,-14 3-2 0,-16-3 1 0,34 0 5 15,-15 0 3-15,0 0 4 0,-19 0 0 16,37 0-2-16,-19 0-4 0,2 0 5 0,-4 0-4 15,3 1 1-15,-19-1-1 0,30 0-5 0,-14 0-1 16,-16 0-5-16,37 0-2 0,-22 0-3 16,2 0-1-16,-17 0-2 0,30-1-2 0,-17 2-4 15,-13-1 4-15,33-1-5 16,-20 2-1-16,-13-1 1 0,30 0-3 0,-16 0 0 16,-14 0-1-16,30 0-1 0,-16 0 0 15,-14 0 1-15,30 0 0 0,-14 0-1 0,-16 0-2 16,33 0 1-16,-18 0-4 15,-15 0 5-15,31 0-2 0,-16 0-1 0,-15 0 0 16,30-1 1-16,-30 1-3 0,29 0 2 0,-12 0 0 0,-17 0-2 16,30 0 3-16,-17-3-4 15,-13 3 2-15,30 0 1 0,-30 0-2 0,29 0 2 16,-14 0-2-16,-15 0 0 16,29-1 0-16,-29 1 3 0,28 0-2 0,-11-2 4 0,-17 2-5 15,30 0 1-15,-14-2-3 16,-16 2 3-16,32 0 0 0,-17 0-3 0,-15 0 2 15,30 0-3-15,-14 0 2 0,-16 0 2 0,30 0-2 0,-13 0 0 16,-17 0 3-16,32 2-2 16,-18-2 5-16,-14 0-4 0,30 2 0 0,-12-2 4 15,-18 0-4-15,31 1 0 16,-16-1 2-16,-15 0-2 0,31 3-1 0,-15-3 0 0,-16 0 3 16,29 1 0-16,-14-1 2 15,-15 0-7-15,27 0 5 0,-11 0 2 0,-16 0 10 16,24 0 3-16,-24 0 4 15,26 2 0-15,-26-2-1 0,25 0-2 0,-12 1-4 0,-13-1-4 16,25 0-1-16,-25 0 2 0,26 3-1 0,-11-3-1 16,-15 0 1-16,28 0-5 15,-14 0 7-15,-14 0 2 0,28 1 2 0,-28-1 5 16,29 0 24-16,-16 0-2 0,-13 0 1 16,29 0-2-16,-29 0-4 0,26 0 2 0,-26 0-7 15,26 0-3-15,-26 0-9 16,25 0 4-16,-25 0-3 0,26-1-3 0,-26 1-2 15,24 0-3-15,-24 0-1 0,24 0-3 0,-24 0-13 0,23 0-21 16,-15-3-46-16,-8 3-66 16,20-1-91-16,-12-2-99 0,-8 3-216 15,0 0-82-15,14-8 17 0,-14 8-244 16,0 0-194-16</inkml:trace>
  <inkml:trace contextRef="#ctx0" brushRef="#br1" timeOffset="157151.54">17483 8504 2535 0,'0'0'-33'0,"0"0"36"16,0 0 1-16,0 0 23 15,0 0 18-15,0 0 28 0,0 0 12 0,0 0 18 16,0 0 16-16,0 0 3 0,0 0 6 15,0 0 5-15,0 0 9 0,0 0 4 0,0 0 5 16,0 0 0-16,11 14 1 0,-11-14 26 0,0 0-22 16,21 1-14-16,-21-1-13 15,0 0-21-15,28 0-4 0,-28 0-10 0,20 0-9 0,-20 0-8 16,22 0-9-16,-22 0-13 16,21 0-6-16,-21 0-6 0,19-1-12 0,-19 1-16 15,0 0-26-15,23 1-28 0,-23-1-30 16,10 0-35-16,-10 0-44 0,0 0-48 0,16-1-35 15,-16 1-33-15,0 0-43 0,0 0-99 0,0 0-142 16,0 0-387-16,0 0-349 16</inkml:trace>
  <inkml:trace contextRef="#ctx0" brushRef="#br1" timeOffset="157392.44">17458 8419 2863 0,'0'0'-12'0,"0"0"24"0,-17-4 14 16,17 4 23-16,0 0 13 0,0 0 7 0,0 0 2 16,0 0 5-16,0 0 6 0,0 0 10 15,0 0 7-15,0 0 9 0,0 0 2 0,0 0-2 16,0 0-4-16,0 0-9 16,47-7-10-16,-47 7-9 0,25 0-11 0,-25 0-10 15,25 0-21-15,-25 0-34 0,27 0-38 16,-27 0-55-16,30 2-67 0,-17-2-62 0,-13 0-78 15,30-2-168-15,-18 0-454 0,-12 2-326 0</inkml:trace>
  <inkml:trace contextRef="#ctx0" brushRef="#br1" timeOffset="160161.43">18713 8467 2814 0,'0'0'-134'0,"0"0"47"0,0 0 12 0,0 0 21 15,0 0 21-15,0 0 16 16,0 0 17-16,0 0 14 0,0 0 16 0,46-7 17 15,-46 7-2-15,26 0 2 0,-26 0-7 16,34 0-4-16,-15 0-4 0,0 0-1 16,2 0-5-16,3 1 2 0,1-1 2 0,-2 0 11 0,2 0 10 15,1 0 9-15,6 0 3 16,-5 0-1-16,5 0 2 0,-2 2-1 16,-1 0-5-16,3-2-4 0,0 0-6 15,-3 0-4-15,3 2-4 0,0-2-4 0,2 2-3 0,-3 0-4 16,3-2 15-16,-2 0-6 15,2 2-5-15,1-2-3 0,0 1 4 0,-1-1 2 16,0 0 1-16,0 3-3 0,-3-3-2 0,1 0-4 0,0 0-6 16,-3 0 1-16,3 1-4 15,-2-1 1-15,-3 0-7 0,-1 0 3 0,2 0-3 16,-4 0-3-16,0 0 1 16,1 0-1-16,-3 0-2 0,2 0 2 0,-2 0-6 15,1 0 4-15,1 0-3 0,-4 0 1 16,4 0-1-16,-5 3 0 0,2-3-2 0,0 0 2 15,-1 1-4-15,0-1 4 0,2 0-2 0,-3 0 0 16,2 2 1-16,0-2-3 0,1 0 5 16,1 0-5-16,0 0-1 0,0 2 1 0,1-2 1 15,-1 0-4-15,2 0 2 16,-2 2-2-16,3-4 2 0,-3 2 1 0,3 0-1 16,-3 0 3-16,-2-2-3 0,0 2 1 15,2 0-1-15,-2 0-3 0,1-2 2 0,-2 2 1 16,2 0 1-16,-1 0 1 0,1 0-5 15,0-1 4-15,0 1-2 0,1 0 1 16,3 0 0-16,-3-3-1 0,0 3 3 0,1 0 0 0,-1 0-4 16,0 0 6-16,2-1-4 15,1 1 5-15,-1 1-2 0,-1-2 3 0,0 1 6 16,2-3 10-16,0 3 3 16,-3 0 7-16,3-1 4 0,-4 1 6 0,2 0 1 15,-1 0 3-15,-1-2-3 0,0 2-3 16,-2 0-9-16,-1-2-3 0,-19 2 0 0,34 0-6 15,-20-2-25-15,-14 2-37 0,24 0-41 0,-24 0-70 0,21-2-79 16,-21 2-132-16,9-2-226 16,-9 2-364-16,0 0-384 0</inkml:trace>
  <inkml:trace contextRef="#ctx0" brushRef="#br1" timeOffset="165681.48">19157 8896 439 0,'0'0'179'0,"0"0"-46"16,18-18-20-16,-18 18 4 0,0 0-12 16,0 0 6-16,0 0-10 0,0 0 3 0,0 0 0 15,14-9-11-15,-14 9 2 16,0 0-18-16,0 0 0 0,0 0-8 0,0 0-1 15,0 0 0-15,0 0 7 0,0 0-5 0,0 0 10 0,0 0 6 16,0 0 2-16,0 0 13 16,0 0 1-16,0 0-8 0,0 0-4 0,0 0-10 15,0 0-2-15,-46 21 1 0,46-21-5 16,-27 7-1-16,13-1-2 0,0-2-4 0,14-4-5 16,-26 10-7-16,16-6-7 15,1-1 2-15,-1 2-4 0,10-5-6 0,-13 10-3 16,13-10-4-16,-5 10-1 0,5-10-4 15,0 0-5-15,12 15-2 0,-4-8-3 0,2-2-2 16,3 2-1-16,2 0 0 0,0 2-5 0,-1-2 0 16,2 1-4-16,0 1 4 15,-1-1-3-15,-2 3-1 0,0 1 0 0,-1-3 3 0,-2 2 2 16,0-1 2-16,-2 3 2 16,-4-1 7-16,0-3 5 0,-2 2 8 0,-2-11 7 15,0 0 11-15,-10 31 4 16,2-19 9-16,-4-1-1 0,2-1 1 0,-5 0-5 0,-2-3-6 15,0 1-7-15,1-3-2 0,-4 1-7 0,2-2-11 16,-2 0-35-16,3-4-42 16,17 0-59-16,-34-2-77 0,20-2-66 0,-1-1-110 0,2-3-197 15,3 0-402-15,3 1-396 16</inkml:trace>
  <inkml:trace contextRef="#ctx0" brushRef="#br1" timeOffset="166151.74">19280 8738 3006 0,'0'0'-4'0,"0"0"5"15,6-18-7-15,-6 18 9 16,0 0-3-16,7-13 7 0,-7 13 6 0,0 0 2 16,11-12 1-16,-11 12 2 0,0 0 2 15,16-5 15-15,-16 5 12 0,0 0 14 0,24-3 14 16,-24 3 10-16,0 0 2 15,23 6 1-15,-23-6 16 0,13 8 8 0,-13-8 12 0,9 12-2 16,-9-12 1-16,0 16-5 0,0-16-4 0,0 0-2 16,-12 31-2-16,6-19-27 15,6-12 1-15,-14 21-1 0,7-11 0 0,-1-1-4 16,8-9-10-16,-13 14-7 0,13-14-5 16,-9 15-9-16,9-15-8 0,-4 11 9 0,4-11-12 15,0 0-11-15,0 0-18 16,15 19-26-16,-4-16-29 0,-1 0-39 0,3-2-58 0,-13-1-71 15,30 4-57-15,-18-5-124 0,1 2-172 16,2-1-22-16,0 0-340 0,-15 0-340 16</inkml:trace>
  <inkml:trace contextRef="#ctx0" brushRef="#br1" timeOffset="166341.59">19528 9000 2825 0,'0'0'49'0,"0"0"36"0,0 0-7 15,0 0-11-15,10 22 1 16,-10-22-13-16,18 5-7 0,-18-5-5 0,23 6 3 16,-11-4-8-16,-12-2-14 15,30 1-22-15,-17 2-19 0,-13-3-31 0,25 2-25 0,-25-2-45 16,25 0-42-16,-16-2-46 16,-9 2-101-16,17-4-469 0,-17 4-69 0</inkml:trace>
  <inkml:trace contextRef="#ctx0" brushRef="#br1" timeOffset="166511.41">19638 8999 2417 0,'0'0'64'0,"-23"-5"11"16,23 5 17-16,0 0 22 0,0 0 10 0,0 0 11 0,0 0 6 15,-6 24-8-15,6-24 6 16,0 0-1-16,6 30-4 0,-6-30-15 0,4 30-9 16,-2-12-16-16,0-1-10 15,0-1-12-15,0 2-20 0,0-1-41 0,-2 0-45 0,0 1-52 16,2-2-62-1,-2 0-55-15,0-5-75 0,0-11-164 0,0 19-483 0,0-19-329 16</inkml:trace>
  <inkml:trace contextRef="#ctx0" brushRef="#br1" timeOffset="166911.51">19858 8960 2736 0,'0'0'-31'0,"4"-15"71"16,-4 15 15-16,0 0 4 0,9-12 6 0,-9 12-9 0,0 0-3 15,11-9-4-15,-11 9 1 16,0 0-6-16,16-3-4 0,-16 3-6 0,0 0-2 16,22 0-3-16,-22 0 5 0,0 0 9 15,25 7 13-15,-25-7 13 0,17 10 9 0,-17-10 11 16,15 11 9-16,-9-5 16 15,-6-6 2-15,6 19 1 0,-6-19-9 0,0 20-3 16,0-20-10-16,-6 28 1 0,0-15 4 0,-1 2 0 0,-1 0-1 16,2 1-21-16,-3-1 2 15,0-1 7-15,1 0-12 0,2 0-2 0,0-1-7 16,0 0-2-16,6-13-3 16,-10 21-3-16,10-21-6 0,-2 19-1 0,2-19-9 0,0 0-4 15,14 23-4-15,-14-23-13 16,16 10-25-16,-16-10-26 0,24 4-33 0,-10-4-40 15,-1-2-53-15,6-2-60 0,-2 0-51 0,2-1-64 16,0-3-144-16,-2 0-112 0,2-2-20 16,-2 1-267-16,3-1-243 0</inkml:trace>
  <inkml:trace contextRef="#ctx0" brushRef="#br1" timeOffset="167251.59">20322 9039 2602 0,'12'-17'-34'16,"-3"10"37"-16,-9 7 13 15,13-12 6-15,-13 12 26 0,12-13 15 0,-12 13 23 0,11-14 12 16,-11 14 7-16,8-9 1 0,-8 9-4 0,0 0 7 16,0 0 8-16,0 0 7 15,0 0 7-15,0 0 7 0,0 0-4 0,0 0 6 0,0 0-19 16,-49 5-11-16,49-5-14 16,-16 13-7-16,16-13-11 0,-13 14-4 0,13-14-11 15,-9 13-8-15,9-13-7 16,2 19-5-16,-2-19-14 0,10 21-7 0,-2-10-6 0,2-1-4 15,0 1-2-15,2 1-1 0,0 1-2 0,-1-1 0 16,-1-1-1-16,1 0-2 16,-2-1 4-16,-3 1 4 0,-6-11 12 0,8 19 13 15,-8-19-10-15,-2 20 5 0,2-20-2 16,-15 16-1-16,5-8 1 0,10-8-8 0,-28 14-6 16,16-9-12-16,-4 1-32 15,16-6-46-15,-24 3-64 0,24-3-81 0,-22 0-81 16,22 0-167-16,-15-5-144 0,7-3 24 15,8 8-284-15,0 0-236 0</inkml:trace>
  <inkml:trace contextRef="#ctx0" brushRef="#br1" timeOffset="167451.49">20522 9103 2767 0,'0'0'151'0,"24"-3"16"16,-24 3-20-16,15-4-16 0,-15 4-18 0,21-5-9 0,-21 5-13 15,27-1-9-15,-9-3-10 0,-18 4-5 0,34-2-7 16,-18 0-8-16,-16 2-7 16,30-1-6-16,-13-2-7 0,-17 3-44 0,28-1-55 0,-14-3-66 15,-14 4-64-15,22-8-86 16,-16 3-187-16,-6 5-430 0,2-10-280 0</inkml:trace>
  <inkml:trace contextRef="#ctx0" brushRef="#br1" timeOffset="167631.62">20663 8987 2767 0,'0'0'71'16,"0"0"29"-16,0 0-8 0,-22 7-1 0,22-7 10 16,0 0 5-16,-2 20 14 0,2-20 3 15,0 19-1-15,0-19-10 0,4 25-9 0,-4-25-13 16,4 28-6-16,-2-11-3 16,1 1-15-16,2-3-9 0,-3 0-9 0,0-1-21 15,2 2-41-15,-4-16-44 0,4 23-61 16,-2-12-64-16,0 0-72 0,-2-11-155 0,2 13-173 15,-2-13-258-15,4 9-179 0</inkml:trace>
  <inkml:trace contextRef="#ctx0" brushRef="#br1" timeOffset="168051.67">20966 8891 2599 0,'0'0'47'0,"12"-10"36"16,-12 10 0-16,11-8-6 0,-11 8-4 0,12-8 10 16,-12 8 14-16,15-5 0 0,-15 5-2 15,17-5-7-15,-17 5-7 0,0 0-6 0,26 3-4 16,-26-3 0-16,16 3-4 16,-16-3 0-16,13 10-5 0,-13-10 3 0,9 15 1 0,-9-15 3 15,0 19-8-15,0-19 5 16,-11 24-3-16,4-10 1 0,-1 0 3 0,0 1-7 15,0-2 6-15,-4 1 2 0,4-1-7 0,0 1 6 16,-1-1-3-16,3-2-2 0,6-11 1 16,-13 19-1-16,9-10-4 0,4-9-5 0,-6 13-17 15,6-13 7-15,0 0-2 16,-5 18-4-16,5-18 6 0,0 0-8 0,15 13-2 16,-15-13-5-16,22 4 17 0,-22-4-7 15,26 3 1-15,-8 0-10 0,-1 0-3 0,-17-3-4 16,32 1-6-16,-16 1-9 15,0-1-16-15,-2-1-23 0,-2 3-31 0,2-2-40 0,-14-1-60 16,21 2-76-16,-21-2-115 0,16 0-213 0,-16 0-53 16,0 0 27-16,0 0-289 15,0 0-254-15</inkml:trace>
  <inkml:trace contextRef="#ctx0" brushRef="#br1" timeOffset="179031.72">19653 7999 2527 0,'0'0'-119'0,"0"0"19"0,0 0 17 0,-2-20 12 16,2 20 26-16,0 0 15 15,0 0 14-15,0 0 5 0,0 0 8 0,0 0-7 0,0 0 15 16,0 0 8-16,8-19 17 0,-8 19 20 0,0 0 8 15,11-8 15-15,-11 8 9 16,0 0 8-16,14-7 11 0,-14 7-5 0,0 0-4 16,16-8-11-16,-16 8-2 0,0 0-9 15,18-5-8-15,-18 5-10 0,0 0-1 0,20-5-3 16,-20 5 7-16,0 0 0 16,0 0 3-16,0 0 2 0,23 10 2 0,-23-10 2 15,6 14 7-15,-6-14 0 0,0 16 1 16,0-16-1-16,-2 19 2 0,2-19 2 0,-4 23-9 15,0-8 0-15,-1-1-4 0,5-14 2 0,-8 29-3 16,4-14-3-16,0-2 5 16,0 1-5-16,-1 1 1 0,5-15 0 0,-9 24-3 15,5-12-2-15,4-12-5 0,-2 19-2 16,2-19-10-16,-4 16 8 0,4-16 1 0,0 0 1 16,0 20-5-16,0-20-6 0,10 10-4 15,-10-10-1-15,22 4-5 0,-10 2-3 0,5-5-10 16,0 1-26-16,2 1-34 0,1-3-46 0,-20 0-52 15,31 0-68-15,-16 0-62 16,-4 1-143-16,-11-1-188 0,16 0 16 0,-16 0-256 0,0 0-189 16</inkml:trace>
  <inkml:trace contextRef="#ctx0" brushRef="#br1" timeOffset="198711.41">24882 7828 2496 0,'2'-17'-35'0,"-2"17"37"16,2-16 5-16,-2 16 5 0,0 0 12 0,0-26 17 0,0 26 18 16,4-16 28-16,-4 16 26 15,0 0 15-15,0-22 16 0,0 22-6 0,0 0-2 16,0 0-9-16,-2-22-1 16,2 22-6-16,0 0-4 0,0 0 0 0,0 0-3 15,-15-6-13-15,15 6-7 0,0 0-10 16,0 0-7-16,-29 26-5 0,19-13-8 0,2 1-9 15,0 5-6-15,0 1 0 0,-1-2-5 0,5 4-1 0,1-3-8 16,1 0-3-16,4 0-1 16,1 0-4-16,3-5-1 0,3 3 0 0,1-1-3 15,2-4-6-15,2-1-4 16,2-3 0-16,2-1-4 0,-2-1-5 0,1-4 1 16,2 0-2-16,-19-2 3 0,28-4-2 15,-11-2 0-15,-5-1-4 0,1-1 3 0,-3-2 1 16,-10 10-2-16,18-19-2 0,-11 12 0 0,-7 7 4 15,7-16-7-15,-7 16 1 0,0 0 4 16,0 0-2-16,0 0 2 0,0 0 1 0,0 0-2 16,0 0 2-16,0 0-1 15,0 0 3-15,0 0-4 0,0 0-3 0,0 0 4 16,0 0-1-16,0 0 2 0,0 0-1 16,-6 48-2-16,6-48 0 0,0 0 3 0,15 5-3 15,-15-5 3-15,0 0 1 16,0 0 4-16,32-15 9 0,-32 15 9 0,17-16 10 15,-8 2-4-15,-3 1-3 0,0-3-5 0,0 1 0 16,-2 0-3-16,3-2-2 0,-4 2-9 16,4 0-7-16,-7 15-28 0,4-25-37 0,-4 25-61 15,1-22-83-15,1 13-87 16,-2 9-173-16,0 0-156 0,-5-15 0 0,5 15-254 0,0 0-244 16</inkml:trace>
  <inkml:trace contextRef="#ctx0" brushRef="#br1" timeOffset="199151.25">25383 7947 2577 0,'0'0'-62'0,"0"0"23"0,0 0 15 0,0 0 21 0,0 0 24 15,-2 23 27-15,2-23 20 0,0 0 3 0,-7 23 11 16,7-23-4-16,-2 16-3 16,2-16-4-16,-6 20-1 0,6-20-2 0,-2 21-4 0,2-21-5 15,0 0-3-15,0 23-4 16,0-23-2-16,2 13-6 0,-2-13 13 0,0 0 14 16,0 0 1-16,0 0-9 15,0 0-5-15,0 0-6 0,0 0-2 0,0 0-7 0,0 0-7 16,0 0-4-16,0 0-3 0,25-51-3 0,-17 35 1 15,-3 3-5-15,-5 13 14 16,11-25 5-16,-5 14 7 0,-6 11 6 0,11-18 12 16,-11 18 12-16,9-11 14 0,-9 11 3 15,0 0 8-15,0 0 1 0,0 0 8 0,0 0-17 16,0 0-12-16,27 26-10 16,-23-16-5-16,-4-10-7 0,7 25-8 0,-4-12-5 15,-3-13-14-15,5 27-31 0,-1-15-38 16,-2-3-57-16,0 2-70 0,-2-11-92 0,5 13-105 15,-5-13-209-15,0 0-53 0,4 8 19 16,-4-8-233-16,0 0-170 0</inkml:trace>
  <inkml:trace contextRef="#ctx0" brushRef="#br1" timeOffset="199471.27">25430 7341 2435 0,'0'0'-84'0,"9"-18"21"0,-9 18 25 0,7-15 31 16,2 7 11-16,-9 8 25 15,15-9 23-15,-15 9 22 0,17-8 14 0,-17 8 12 16,19-3 6-16,-19 3 5 16,17-2 10-16,-17 2 9 0,0 0 17 0,0 0 4 15,19 17 2-15,-19-17 8 0,0 18 2 16,0-18 12-16,-7 20-6 0,7-20 12 0,-8 24-32 15,4-11 0-15,4-13-9 0,-7 23-14 0,1-12-8 16,6-11-14-16,-4 19-9 0,4-19 6 16,0 0-13-16,2 23-13 0,-2-23-12 0,12 11-35 15,-12-11-41-15,17 7-52 16,-2-4-62-16,-15-3-89 0,31 1-76 0,-16-1-163 0,-1 0-156 16,2 0-13-16,0 0-334 15,-16 0-397-15</inkml:trace>
  <inkml:trace contextRef="#ctx0" brushRef="#br1" timeOffset="199841.63">26034 7899 3019 0,'0'0'35'0,"0"0"9"16,0 0-5-16,0 0-3 0,-9 9 4 0,9-9 3 15,0 0 8-15,0 0 1 16,0 0-3-16,0 0-5 0,36 3-7 0,-36-3-5 16,25-3-3-16,-25 3-7 0,27 0-14 15,-27 0-26-15,29-2-37 0,-16 2-34 0,-13 0-41 16,27-1-32-16,-27 1-30 16,19-5-59-16,-19 5-101 0,11-5-375 0,-11 5 1 15</inkml:trace>
  <inkml:trace contextRef="#ctx0" brushRef="#br1" timeOffset="199981.57">26082 7821 2387 0,'-21'-8'130'0,"21"8"2"16,0 0-9-16,-15-5-9 0,15 5 2 0,0 0-3 0,0 0-6 15,0 0-12-15,0 0-14 16,0 0-8-16,0 0-25 0,0 0-50 0,49-13-61 16,-33 11-66-16,1-1-67 15,0 0-104-15,1-3-565 0,-1 4-221 0</inkml:trace>
  <inkml:trace contextRef="#ctx0" brushRef="#br1" timeOffset="200941.48">26467 7607 2559 0,'0'0'-59'0,"0"0"25"0,0 0 15 15,-6-19 15-15,6 19 11 16,0 0 4-16,0 0 25 0,0 0 17 0,0 0 12 15,0-20 6-15,0 20 2 0,0 0 7 0,0 0-7 16,0 0-3-16,0 0-4 0,0 0 1 16,10-21-3-16,-10 21 0 0,0 0-1 0,0 0 1 15,10-12-3-15,-10 12-4 16,0 0-8-16,0 0-2 0,13-6-8 0,-13 6-1 0,0 0-4 16,17-4-2-1,-17 4-2-15,0 0-1 0,25 0 5 0,-25 0 1 0,0 0 4 16,24 4 5-16,-24-4 0 15,18 7 5-15,-10-1-1 0,-8-6 4 0,12 13 5 0,-12-13 10 16,11 18-5-16,-11-18 4 0,7 22-4 0,-7-12 10 16,0-10 8-16,2 27-8 15,-2-27 5-15,-2 28 2 0,2-11 0 0,0-17 2 16,-5 29-20-16,3-16-2 0,2-13-1 16,-4 26 6-16,2-13-9 0,2-13 4 0,-2 21-6 15,2-21-4-15,-3 17-5 16,3-17-4-16,3 19-1 0,-3-19-6 0,0 0 3 0,4 21-8 15,-4-21-5-15,6 11-9 0,-6-11-20 0,14 10-30 16,-7-6-33-16,4-2-39 16,-11-2-63-16,20 4-70 0,-9-6-66 0,-11 2-128 15,23-2-165-15,-12-3-26 0,-11 5-310 16,20-3-351-16</inkml:trace>
  <inkml:trace contextRef="#ctx0" brushRef="#br1" timeOffset="204981.43">25203 9122 2817 0,'0'0'-129'0,"0"0"41"16,0 0 12-16,0 0 13 16,-8-15 22-16,8 15 15 0,0 0 19 0,0 0 22 15,0 0 12-15,0 0 16 16,0 0 9-16,0 0-4 0,0 0 1 0,0 0 1 0,0 0-7 16,22-14-2-16,-22 14-5 15,0 0-1-15,23 0-8 0,-23 0-5 0,22 3-1 16,-22-3 2-16,22 4-6 15,-22-4 5-15,23 7-4 0,-15-4 6 0,-8-3 10 0,21 14 8 16,-16-3 11-16,-5-11 9 0,8 20 8 0,-6-10-1 16,-2-10 4-16,-2 26 6 15,2-26 11-15,-10 28 1 0,5-14 5 0,-5-1-1 16,1 2-4-16,3-3-13 0,0-1-9 16,6-11-4-16,-10 23-8 0,7-12-6 0,3-11-4 15,-2 24-5-15,2-24-4 16,5 26-5-16,0-12-3 0,2 3-5 0,1 0-3 15,3 4 0-15,1-3 1 0,-5 5-9 0,1 0 3 0,-1 0-5 16,-1 0 1-16,-4 2 5 16,1-2-7-16,-6 1 1 0,0 2-1 0,-7-2 0 15,-2 3-4-15,-5-1-2 16,-4-3-11-16,2 3-28 0,-3-6-32 16,4-2-48-16,0 0-71 0,2 0-75 0,0-5-156 15,3-4-182-15,-1 1-311 0,4-2-303 0</inkml:trace>
  <inkml:trace contextRef="#ctx0" brushRef="#br1" timeOffset="205761.62">25589 9107 2664 0,'0'0'-59'0,"0"0"47"0,0-29 21 0,0 29 29 15,0-15 23-15,0 15 25 0,0 0 5 0,-3-17 4 16,3 17 4-16,0 0 9 16,0 0 18-16,0 0 4 0,0 0 2 0,0 0 3 0,0 0-10 15,0 0-17-15,0 0-9 16,-19 54-11-16,17-36-10 0,2 2-9 0,-2 0-8 16,2 0-5-16,0 1-8 15,2-1-3-15,-2 0-6 0,2-1-4 0,2-3-2 0,0 0-2 16,2 0-10-16,-6-16 0 0,11 22 0 0,-4-12-11 15,-7-10-9-15,15 11-9 16,-15-11 0-16,16 2-4 0,-16-2 2 0,0 0 0 0,0 0 5 16,31-13-1-16,-31 13 4 15,12-14-1-15,-12 14 8 0,11-14 6 0,-11 14 7 16,8-9-2-16,-8 9-4 16,0 0-3-16,11-8 7 0,-11 8 12 0,0 0-3 15,0 0-6-15,0 0 3 0,0 0-3 16,14 28 0-16,-14-28-4 0,11 18 0 0,-3-8-3 15,-3-1 1-15,-5-9-3 0,16 18 0 0,-6-12 0 16,-10-6-2-16,16 9 5 0,-16-9-7 16,18 2 2-16,-18-2 3 0,0 0 3 0,18-14 0 15,-18 14 3-15,9-16 4 16,-5 2 1-16,-4 14-6 0,2-31-1 0,-2 14-3 16,-2-2 0-16,2 2-6 0,0 17-11 15,-2-34-27-15,0 18-35 0,2 16-48 0,-7-25-64 16,7 13-67-16,-2-1-99 0,2 13-196 15,-3-14-74-15,3 14-290 0,0 0-294 16</inkml:trace>
  <inkml:trace contextRef="#ctx0" brushRef="#br1" timeOffset="206341.25">26084 9326 2739 0,'0'0'-13'0,"0"0"35"0,0 0-11 16,0 0 13-16,0 0 10 0,0 0 24 0,0 23 15 16,0-23 3-16,0 0-6 15,-2 27 1-15,2-27-10 0,0 27-8 0,0-14-6 0,0-13-3 16,0 26-7-16,0-26 3 16,0 27-13-16,0-27 3 0,0 23-1 0,0-23 1 15,0 18 12-15,0-18 11 16,0 16 10-16,0-16-1 0,0 0-6 0,0 0-7 15,0 0-7-15,4 14-7 0,-4-14-1 0,0 0-4 0,0 0-3 16,0 0 2-16,13-40-9 16,-13 40 0-16,6-29-5 0,0 13 1 0,-2 2 3 15,3 0 4-15,-7 14 0 16,11-24-1-16,-2 12 0 0,-9 12 3 0,9-15 9 0,0 7 11 16,-9 8 11-1,14-7 9-15,-14 7 3 0,0 0 0 0,20 2 2 0,-20-2 3 16,0 0 21-16,22 15-5 15,-22-15-8-15,12 19-9 0,-6-12-7 0,1 5-3 0,-1-1-9 16,-6-11-3-16,12 19-7 0,-7-7-11 0,-5-12-3 16,10 19-20-16,-3-11-19 15,-2 0-28-15,-5-8-40 0,9 14-57 0,-9-14-63 16,7 10-69-16,-7-10-105 0,8 5-243 16,-8-5 12-16,0 0-342 0,0 0-364 0</inkml:trace>
  <inkml:trace contextRef="#ctx0" brushRef="#br1" timeOffset="207491.61">26456 9332 2793 0,'0'0'-89'0,"0"0"25"16,0 0 23-16,0 0 19 0,0 0 29 0,0 0 18 15,0 0 14-15,0 0 17 16,0 0 9-16,0 0 12 0,0 0 9 0,0 0 9 15,0 0 7-15,0 0 11 0,0 0 4 0,0 0-2 0,0 0-1 16,0 0-5-16,0 0 4 16,0 0-16-16,0 0-7 0,61-4-11 0,-61 4-5 15,23-2-13-15,-23 2-7 16,20-2-11-16,-20 2-21 0,26-2-33 0,-26 2-31 16,23-1-42-16,-23 1-45 0,23 0-47 15,-23 0-48-15,20-4-68 0,-20 4-131 0,14-8-474 16,-8 5-277-16</inkml:trace>
  <inkml:trace contextRef="#ctx0" brushRef="#br1" timeOffset="207721.34">26448 9165 2627 0,'0'0'-64'0,"0"0"36"0,-16-5 29 0,16 5 14 15,0 0 12-15,0 0 19 0,0 0 4 0,-13-5 9 0,13 5 8 16,0 0-4-16,0 0-4 16,0 0-3-16,0 0-3 0,0 0-5 0,0 0-6 15,48-8-9-15,-48 8-5 16,23-4 2-16,-9 0-30 0,-14 4-21 0,24-3-52 0,-24 3-65 16,25-4-87-1,-7 0-215-15,-7 0-285 0,-2 2 13 0</inkml:trace>
  <inkml:trace contextRef="#ctx0" brushRef="#br1" timeOffset="211711.58">26883 9029 1800 0,'0'0'291'0,"0"0"-100"0,0 0-15 16,0 0-22-16,0 0 8 0,0 0 10 0,0 0-4 0,0 0-6 15,0 0 6-15,0 0 5 16,0 0-2-16,0 0 2 0,0 0-11 0,0 0-8 16,0 0 6-16,0 0-23 15,0 0 19-15,25-26 5 0,-25 26 1 0,0 0-2 0,0 0-5 16,0 0-2-16,15 24-9 16,-15-24-6-16,7 23-6 0,1-12-8 0,-4 5-4 15,2 0-9-15,1 6-4 16,-1-1-9-16,2 0-5 0,1 1-8 0,-3 2-10 0,1-1-7 15,5 1-9-15,-4-3-6 0,-1 0-6 0,2-3-2 16,-4 0-7-16,4-3-5 16,-5-1-11-16,3 0-10 0,-2-6-26 0,-1 0-30 0,0 0-41 15,-4-8-50-15,5 12-57 16,-5-12-91-16,0 0-90 0,9 3-204 0,-9-3-53 16,0 0 11-16,0 0-574 0,0 0-909 15</inkml:trace>
  <inkml:trace contextRef="#ctx0" brushRef="#br1" timeOffset="212511.62">27854 9263 3657 0,'0'0'-202'16,"0"0"23"-16,-10 10 33 0,10-10 35 0,0 0 30 16,0 0 12-16,-13 11 20 15,13-11 19-15,0 0 12 0,0 0 14 0,-11 9 11 16,11-9 12-16,0 0 10 0,0 0 13 16,0 0 7-16,0 0 13 0,0 0 19 0,0 0-5 15,0 0 4-15,0 0-1 16,0 0 1-16,0 0 2 0,0 0-4 0,0 0 0 15,0 0 2-15,0 0 2 0,0 0-2 0,0 0 3 0,0 0 0 16,0 0-8-16,0 0 0 16,27-35 9-16,-27 35 3 0,0 0 7 0,0 0 23 15,22 26 5-15,-22-26-1 16,4 31-13-16,-3-11-3 0,-2-2-18 0,-1 3-11 0,-2 4-10 16,-2-1-14-16,-4-1-23 15,3 0-56-15,-6 0-52 0,0-5-65 0,1 1-73 16,-1-3-54-16,-2-3-120 15,3 0-182-15,1-5-14 0,0-2-330 0,2-1-315 0</inkml:trace>
  <inkml:trace contextRef="#ctx0" brushRef="#br1" timeOffset="213211.58">28347 8922 2832 0,'0'0'1'15,"-10"-15"27"-15,10 15 26 0,0 0 33 0,0 0 26 16,0 0 20-16,-7-16 14 16,7 16-1-16,0 0-2 0,0 0-11 0,0 0-13 0,0 0-12 15,0 0-11-15,0 0-11 16,0 0-11-16,0 0-10 0,15-20-6 16,-15 20-5-16,0 0-5 0,17-4-9 15,-17 4-1-15,0 0-6 0,22-2-6 0,-22 2-2 0,0 0 0 16,0 0-7-16,0 0 2 0,22 8-1 0,-22-8 0 15,0 0 3-15,0 0 8 16,-6 23 6-16,6-23 10 0,-12 21-2 0,12-21 2 0,-15 21-1 16,9-10 0-16,-1 0-1 15,7-11-4-15,-13 25-5 0,9-11-3 0,2 1-6 16,2-15-5-16,0 28 0 16,4-12-2-16,3 0 0 0,-2 3 1 0,5 1-3 0,0 2-5 15,1-2 5-15,1-1-9 16,-4 1 1-16,2 4 4 0,-4-3 5 0,0 1 17 15,-1 1-3-15,-2-4 5 0,-3 2 1 0,-5-2-5 0,0 2-5 16,-3 0-3-16,-4-2-5 16,-1 0-16-16,4-1-25 0,-4-4-42 0,2-2-42 15,-1 2-55-15,3-5-74 16,1-2-60-16,0-1-119 0,8-6-157 0,-14 7-50 0,14-7-355 16,0 0-425-16</inkml:trace>
  <inkml:trace contextRef="#ctx0" brushRef="#br1" timeOffset="213601.4">28877 9193 3111 0,'0'0'69'0,"0"0"23"0,0 0 10 16,0 0 11-16,0 0 0 15,0 0 5-15,0 0 9 0,0 0-2 0,0 0-9 0,0 0-11 16,0 0-14-16,25-6-9 0,-25 6-10 0,25-2-2 16,-25 2-15-16,28 0-3 15,-28 0-21-15,30-2-25 0,-15 0-38 0,-15 2-46 0,25-7-48 16,-12 4-53-16,-13 3-38 16,16-8-38-16,-16 8-74 0,1-14-116 0,-1 14-462 15,0 0-297-15</inkml:trace>
  <inkml:trace contextRef="#ctx0" brushRef="#br1" timeOffset="213741.35">28931 9086 2698 0,'0'0'-3'0,"-18"-4"47"0,18 4 26 16,0 0 12-16,0 0 29 16,-19-5 12-16,19 5 15 0,0 0-1 0,0 0-7 15,0 0-14-15,0 0-15 16,0 0-12-16,0 0-7 0,0 0-18 0,49-12-36 0,-35 10-49 16,-14 2-69-16,30-2-82 15,-15-1-87-15,-1-3-193 0,0 4-461 0,-14 2-312 16</inkml:trace>
  <inkml:trace contextRef="#ctx0" brushRef="#br1" timeOffset="-212135.12">29638 8861 2745 0,'0'0'-47'0,"6"-26"44"16,-6 26 7-16,2-16 14 0,-2 16 13 16,0 0 24-16,6-20 16 0,-6 20 3 0,4-14 4 15,-4 14-7-15,0 0 3 0,4-14 3 16,-4 14 8-16,0 0 12 0,0 0 10 0,2-18 4 15,-2 18 5-15,0 0 0 0,4-15 9 0,-4 15 2 0,0 0 3 16,4-18-1-16,-4 18-1 16,0 0-2-16,5-19-26 0,-5 19 6 15,4-19-15-15,-4 19-11 0,4-17-9 16,-4 17-1-16,3-17 6 0,-3 17-8 0,0 0-1 0,4-19-7 16,-4 19-10-16,0 0-2 15,6-15-8-15,-6 15-5 0,0 0-10 0,0 0-6 16,0 0 8-16,0 0-6 15,0 0 2-15,0 0-4 0,0 0 2 0,0 0-10 0,13 37 4 16,-11-21 7-16,0 1-8 0,0 0-2 0,0 0-1 16,0 3 0-16,0-1-1 15,0-1 0-15,0 4 2 0,0-4-5 0,-2 2-1 0,3-3-12 16,-1 2-29-16,3-2-37 16,-5-2-51-16,0-1-77 0,2-3-96 0,-2-11-180 15,0 21-136-15,0-21-13 16,-2 18-401-16,2-18-528 0</inkml:trace>
  <inkml:trace contextRef="#ctx0" brushRef="#br1" timeOffset="-211875.43">29563 9185 3297 0,'0'0'36'0,"0"0"18"0,0 0 1 15,0 0 3-15,0 0 17 16,0 0 9-16,0 0 11 0,0 0-6 0,0 0-6 16,65-6-8-16,-45 3-5 15,4 1 3-15,6-1 1 0,2 0 4 0,4 0 0 16,4 2-3-16,0 0-8 0,1-4-7 16,-5 4-9-16,0-3-16 0,-4 2-38 0,-1-2-44 15,-3 0-58-15,-5 3-72 16,-2-3-59-16,-8 1-138 0,-1 0-221 0,-12 3-347 0,0 0-363 15</inkml:trace>
  <inkml:trace contextRef="#ctx0" brushRef="#br1" timeOffset="-211340.05">29646 9562 2899 0,'0'0'17'0,"0"0"43"0,-8 14 35 16,8-14 29-16,0 0 21 15,0 0 10-15,0 0-1 0,8 27-13 0,-8-27-17 0,6 16-12 16,0-2-9-16,-2-2-16 16,0 2-10-16,2 1-6 0,-1 1-8 0,1 0-3 15,-1-1-12-15,1 1-3 16,-2 0-4-16,3-1-5 0,-3 0-3 0,0 1-1 0,0-5-7 15,0 2-3-15,-4-13-1 0,4 22-2 0,1-13-1 16,-5-9-3-16,7 15-1 16,-7-15-1-16,0 0 1 0,4 19 14 0,-4-19 3 15,0 0 35-15,4 13-9 0,-4-13-4 16,0 0-11-16,0 0 0 0,0 0-7 0,0 0 4 16,0 0-10-16,0 0 5 15,0 0-6-15,2-47 9 0,-2 28-13 0,0-4 0 0,0-6-1 16,0-1 3-16,0-1-7 0,-2 1 5 0,2-3 8 15,2 3 0-15,0 4-5 16,0-3-2-16,0 0-1 0,0 5-2 0,2-1 5 16,2 2-6-16,4 2-1 0,-2 0-4 15,4 2-3-15,3 0 3 0,0 4-5 16,4 1-3-16,3 1-1 0,0 1 1 16,4 1-7-16,1 1 6 0,1 1 0 0,2 1-15 15,-3 0 14-15,3 3-4 0,0-1-24 16,-3 1-33-16,-3 1-41 0,-2-2-65 15,0 2-83-15,-5 1-75 0,-3 1-176 0,-1-2-135 0,-13 4 29 16,0 0-373-16,0 0-419 16</inkml:trace>
  <inkml:trace contextRef="#ctx0" brushRef="#br1" timeOffset="-210965.31">29999 9564 2999 0,'-9'10'4'0,"9"-10"55"0,0 0 16 16,0 0 11-16,0 0 19 0,0 0 13 15,0 0 16-15,0 0-2 0,0 0-8 0,0 0-14 16,21 17-10-16,-21-17-8 16,17 2-13-16,-17-2-1 0,22 6-8 0,-22-6-6 15,20 5-6-15,-4 1-3 0,-4-2-4 16,-12-4 1-16,21 12 1 0,-8-7-1 0,-4 3-3 15,-9-8 5-15,12 15 6 0,-12-15 15 0,6 19 24 16,-6-19-7-16,-2 21 1 16,2-21-1-16,-10 27-8 0,4-13 12 0,-3-2 1 0,0 2 1 15,-1-1 5-15,2 0-4 16,1-1-6-16,-1-1-9 0,8-11-8 0,-11 17-6 16,11-17-7-16,-7 18-5 15,7-18-7-15,0 14-12 0,0-14-21 0,0 0-33 0,22 14-33 16,-7-9-34-16,-3-2-51 0,4-2-63 0,0-1-82 15,2-1-83-15,0-2-179 16,-1-1-89-16,-2-1 24 0,2 1-457 0,-3-2-604 0</inkml:trace>
  <inkml:trace contextRef="#ctx0" brushRef="#br1" timeOffset="-205345.38">1310 12776 3341 0,'15'25'-42'16,"-15"-25"4"-16,0 0 1 16,0 0 8-16,0 0-1 0,0 0 15 0,5 13 9 0,-5-13 23 15,0 0 15-15,0 0 17 16,0 0 6-16,0 0 16 0,0 0 13 0,0 0 6 15,0 0-1-15,0 0-2 0,0 0 1 0,0 0 0 16,0 0-2-16,0 0-6 0,0 0-5 16,0 0-8-16,0 0-5 0,0 0-9 0,0 0-4 15,0 0-6-15,14-41-7 16,-14 41-7-16,2-21-7 0,-2 21-6 0,0-31-6 16,0 14-16-16,2-4-2 0,-4-2-10 15,2 2-3-15,-2-5 1 0,0-1 2 0,2 0 1 16,-3 1 2-16,1 1 5 0,2 2-6 0,-2 0 3 15,2 2 3-15,-2 2 1 16,2 0 1-16,-3 2 1 0,3 17 5 0,-2-29 0 0,2 29 2 16,0-22 0-16,0 22-4 15,0-20-1-15,0 20 7 0,0 0-2 0,0 0 2 16,0 0 0-16,0 0 1 16,0 0-1-16,0 0 0 0,0 0 3 0,0 0-3 15,20 42-1-15,-15-23 4 0,-1-1-1 16,1 1-3-16,-1-1 3 0,4 1 3 0,-4 0-4 15,2 3-2-15,-2-3 1 0,-1-2-1 0,1-1 4 0,-1-2-4 16,-3-14 0-16,7 24 0 16,-3-15-3-16,-4-9-1 0,7 13-11 15,-7-13 0-15,12 6-10 0,-12-6-4 16,0 0-5-16,0 0-2 0,0 0-7 0,32-28-1 0,-25 12 1 16,1-1 3-16,0 0 3 15,-2-4 6-15,6-2 1 0,-6 0 1 0,2 0 2 16,0 2 4-16,1 0 5 0,-4 3 3 0,1 0 8 15,1 5 17-15,-1-2 5 0,-2 1 2 16,-4 14-2-16,8-17 3 0,-8 17 19 0,7-10 24 16,-7 10 0-16,0 0 2 15,0 0-3-15,0 0 1 0,0 0 4 0,27 35 0 16,-21-20 9-16,-3 3-4 0,5-2-6 16,-2 5-4-16,1 2-5 0,1 1-9 0,-2-1-3 15,2 2-5-15,-1-1-5 16,1 1-12-16,-1-5-44 0,0 3-41 0,-1-6-58 15,0 1-61-15,-2-2-64 0,0-3-77 0,0-1-149 0,-1-1-133 16,1-1-275-16,-4-10-246 16</inkml:trace>
  <inkml:trace contextRef="#ctx0" brushRef="#br1" timeOffset="-205105.51">1828 12665 2761 0,'13'-5'24'0,"-13"5"11"15,0 0-10-15,0 0 4 0,15 18-4 16,-15-18 5-16,6 19 19 0,-3-4 21 0,-1 0 21 16,0 2 12-16,0 5 2 15,-1-4-4-15,-1 3-3 0,2 0-12 0,3 3-5 16,-3-1-6-16,0 2-6 0,2 0-16 16,0 2-2-16,0-6-4 0,0 0-9 0,-2-2-2 15,2-2-14-15,-2 0-22 16,0-4-31-16,-2-13-37 0,6 25-48 0,-2-17-48 15,-2-1-41-15,-2-7-44 0,0 0-106 0,9 6-533 0,-9-6-262 16</inkml:trace>
  <inkml:trace contextRef="#ctx0" brushRef="#br1" timeOffset="-204845.52">1834 12734 2683 0,'-1'-22'47'0,"-4"1"26"0,5 6 6 15,-2-1-3-15,2 16-7 0,2-24-2 0,-2 24-1 16,6-22 0-16,1 13 2 0,-7 9-1 0,13-19-4 15,-5 12 2-15,4-1 1 16,-12 8 3-16,25-8-2 0,-13 7 5 0,-12 1-2 0,28 5-4 16,-14-1 1-16,-1 4 7 15,-2 1 5-15,0 1 7 0,-3-1 5 0,0 5 5 16,-8-14 0-16,4 24 3 16,-4-12-18-16,0-12-8 0,-10 24-10 0,3-14-6 0,-1 0-7 15,-5 3-5-15,3-6-3 16,10-7-12-16,-21 15-27 0,10-11-29 0,11-4-47 15,-21 0-64-15,21 0-74 0,-16-7-78 0,16 7-158 16,-17-19-163-16,12 5-361 0,1 3-418 16</inkml:trace>
  <inkml:trace contextRef="#ctx0" brushRef="#br1" timeOffset="-204605.48">2132 12554 2941 0,'24'9'-30'16,"-24"-9"43"-16,18 6 9 15,-18-6 21-15,22 4 19 0,-22-4 9 16,32 2 20-16,-12-2 6 0,-1-2-4 16,1-2-17-16,4 2-9 0,-3 0-6 0,-1-1-4 0,2 0-9 15,-2-1-20-15,-2 3-28 16,0-1-42-16,-18 2-49 0,23-6-45 0,-23 6-45 15,16-3-33-15,-16 3-50 0,0 0-597 0,0 0-212 16</inkml:trace>
  <inkml:trace contextRef="#ctx0" brushRef="#br1" timeOffset="-204475.14">2388 12519 2618 0,'-14'-4'15'15,"14"4"44"-15,-23-1 29 16,23 1 23-16,-19-6 10 0,19 6 3 0,-15-7-6 16,15 7-2-16,0 0-15 0,-4-14-13 15,4 14-5-15,0 0-9 0,22-19-8 0,-10 11-15 16,3-2-34-16,2 3-49 0,-2 0-59 0,3-1-72 15,0 2-60-15,-2-2-116 16,1 1-572-16,-2 1-302 0</inkml:trace>
  <inkml:trace contextRef="#ctx0" brushRef="#br1" timeOffset="-203285.43">3129 12278 2825 0,'0'0'1'0,"0"0"22"16,0 0 19-16,0 0 32 0,0 0 15 15,-4 18 19-15,4-18 6 0,0 0 0 0,0 0-9 16,0 0-3-16,0 0-10 0,16 18-10 0,-16-18-10 16,0 0-7-16,25 0-6 15,-25 0-6-15,24-6-7 0,-24 6-3 0,30-10-7 0,-16 5-2 16,3-3-6-16,-2 1-6 16,0-2-1-16,-1 0-6 0,1-2-8 0,-2-1-3 15,-3-1-3-15,1 0-1 16,-4-3 0-16,-3 3-4 0,0-2 1 0,-4 15 3 0,-2-27 0 15,2 27 0-15,-6-21 3 0,6 21 7 0,-18-12 10 16,18 12 9-16,-18-7 5 16,18 7 16-16,-28 4 15 0,11 4 1 0,0 3 8 15,0 2-3-15,1 2-1 16,0 3-6-16,4 1-25 0,-1 0-2 0,5 1 1 0,-1 2 0 16,2-2 1-16,5-2-2 15,0 2 1-15,2-4 3 0,2 1-7 0,3-2-2 16,1-1-3-16,3-2-3 15,3-3 0-15,1 0-3 0,1-3-3 0,2-4-2 0,2 0-1 16,-18-2-12-16,39 0-7 0,-23-6-13 0,4 1 2 16,1-3 0-16,0-1-8 15,-4-3 4-15,2 0-5 0,-2-1 1 0,-3 2-1 0,0-1 3 16,-2 3 1-16,1-2 3 16,-2 4 2-16,-11 7 1 0,17-13 1 0,-17 13-1 15,16-9 1-15,-16 9 1 16,14-8 4-16,-14 8 7 0,0 0-1 0,22-2 2 0,-22 2 0 15,0 0 3-15,0 0-1 0,24 10-2 0,-24-10-1 16,10 9 0-16,-10-9 3 16,11 8-10-16,-11-8-17 0,6 7-31 0,-6-7-37 15,0 0-50-15,6 14-65 0,-6-14-61 16,2 9-96-16,-2-9-164 0,0 0-81 0,-2 14-256 16,2-14-220-16</inkml:trace>
  <inkml:trace contextRef="#ctx0" brushRef="#br1" timeOffset="-202185.19">3706 12275 2521 0,'0'0'-74'15,"0"0"53"-15,0 0 35 16,0 0 36-16,0 0 16 0,0 0 15 0,0 0 6 0,0 0 9 16,-28 33 13-16,28-33 6 15,-8 19 5-15,8-19-4 0,-6 23-1 0,6-23-3 16,-4 19-4-16,4-19-5 0,-4 19-1 0,4-19-10 15,-3 19-7-15,3-19-6 16,-2 19-10-16,2-19-4 0,0 0-7 0,-3 20-4 0,3-20-6 16,-2 14-5-16,2-14 1 15,0 0-5-15,0 0-5 0,-2 18 2 0,2-18-5 16,0 0-2-16,0 0 1 16,0 0-1-16,-2 16-5 0,2-16-2 0,0 0-4 0,0 0 2 15,0 0-3-15,0 0-4 16,0 0 0-16,-2 18-1 0,2-18-2 0,0 0 0 15,0 0 2-15,0 0-3 0,0 0-2 0,0 0 1 16,0 0-2-16,0 0-1 0,0 0-7 16,0 0-5-16,0 0-17 0,0 0-15 15,0 0-12-15,0 0-9 0,0 0-6 16,0 0-2-16,0 0 3 0,-20-34 6 0,20 34 1 16,0 0 7-16,-10-20 6 0,10 20 4 15,-8-13 2-15,8 13 0 0,-8-19 7 0,8 19 3 16,-11-21 3-16,7 10 2 0,4 11 4 0,-10-25 3 15,5 13 6-15,5 12 9 16,-11-18 1-16,11 18 1 0,-4-18 0 0,4 18 3 16,-6-13-7-16,6 13-1 0,-6-12 1 15,6 12 1-15,0 0-2 0,-6-15 2 0,6 15 6 16,0 0 5-16,0 0 10 16,0 0 5-16,0-19 5 0,0 19 7 0,0 0-3 0,0 0-3 15,12-16-3-15,-12 16-3 16,10-7-4-16,-10 7 0 0,0 0-1 0,18-9-1 15,-18 9 2-15,10-8 3 0,-10 8 3 0,11-9 4 16,-11 9 8-16,0 0-2 0,18-10 15 16,-18 10 2-16,12-5 2 0,-12 5-7 0,0 0-4 15,16-8-13-15,-16 8 5 16,0 0 2-16,0 0 6 0,0 0-3 0,28 9 6 16,-28-9-8-16,6 14 0 0,-6-14-1 15,6 20-2-15,-6-20-15 0,0 25 3 16,0-11 0-16,0-14 1 0,-4 35 3 15,0-19-6-15,0 4 8 0,2-4 4 0,-4 3 1 16,4 1 21-16,-6-4-5 0,4 0-3 0,0 0-6 0,0-2-11 16,4-14 2-16,-4 23 1 15,4-23-4-15,-4 17-3 0,4-17 1 0,-2 18 1 16,2-18-1-16,0 0-2 16,0 0-3-16,0 0-4 0,0 0-2 0,0 0-2 0,0 0 1 15,0 0-6-15,0 0 0 16,0 0 1-16,27-35-5 0,-18 17 2 0,-3-1-9 15,2-3 1-15,1-1-4 0,-3-2 3 0,3-1-5 0,1-1-1 16,-3 2 0-16,1 0-3 16,0 2 6-16,0 3 2 15,-2 3-4-15,0 2 2 0,-2-1-7 0,-4 16 4 16,8-19 6-16,-8 19 19 0,0 0 6 0,0 0 3 0,0 0 7 16,0 0 6-16,0 0 7 15,0 0 1-15,9 40 4 0,-9-40-3 0,4 33-2 16,-4-19-4-16,4 5-6 0,-2-1-3 0,3-1-7 0,1-2-4 15,-2 2-20-15,3-3-29 16,-3 1-39-16,2-4-51 0,-6-11-66 0,12 22-76 16,-4-15-79-16,-4-1-172 15,-4-6-132-15,10 11 20 0,-10-11-434 0,0 0-590 0</inkml:trace>
  <inkml:trace contextRef="#ctx0" brushRef="#br1" timeOffset="-201805.17">3943 12319 3217 0,'0'0'-13'16,"0"0"40"-16,0 0 0 0,0 0 9 0,0 0-1 0,0 0 8 15,0 0 29-15,0 0 18 16,0 0 17-16,15 32 16 0,-15-32 5 0,2 31-5 16,0-10 0-16,-2 2-2 15,3 4 0-15,-3-1-5 0,0 5 20 0,0-1-12 16,0 3-11-16,-3-3-10 0,3 4-22 16,0-2 4-16,0 0-8 0,0 3-4 0,-2-2-8 15,4 1-7-15,-2-1-8 16,0-1-7-16,3-2-1 0,-3 1-7 0,2-2-5 15,0-3-8-15,-2-3-18 0,2-2-14 0,-2-2-28 0,2-2-27 16,-2-2-31-16,0-3-49 16,0-12-61-16,2 14-61 0,-2-14-60 15,0 0-102-15,0 0-105 0,0 0-62 0,0 0-294 16,0 0-266-16</inkml:trace>
  <inkml:trace contextRef="#ctx0" brushRef="#br1" timeOffset="-201555.43">3899 12479 2683 0,'0'-30'12'0,"4"1"26"0,0 7-3 0,2 0 0 15,-2 3 10-15,3 2 18 16,0 0 12-16,3-2 22 0,-2 2 13 0,3-1 8 16,2 3 7-16,-1 0 5 15,5 2-3-15,-2 4-2 0,2 3-5 0,3 0-6 0,-4 4 2 16,3 2 2-16,-19 0-29 16,34 10 5-16,-20-5 0 0,2 4 2 0,-6 5-7 15,-4-2 21-15,1 0-10 16,-5 5-11-16,-2 1-9 0,0-18-3 0,-11 36-12 0,3-15-8 15,-2 0-3-15,-4-1-24 0,2-4-10 0,-1 0-26 16,1-1-38-16,-1-3-44 16,0-1-52-16,3-1-73 0,2-3-54 0,-4-3-69 15,12-4-122-15,-12 4-153 0,12-4-368 16,0 0-431-16</inkml:trace>
  <inkml:trace contextRef="#ctx0" brushRef="#br1" timeOffset="-201275.13">4496 11782 3110 0,'0'0'11'0,"0"0"8"0,0 0-2 0,0 0 13 15,0 0 17-15,-26 40 21 16,18-19 28-16,0 1 21 0,0 6 13 0,2-2 6 0,0 1 4 15,2 3-8-15,4-1-11 0,0-1-3 0,2-1-8 16,0 0-14-16,4 0-5 16,3-2-12-16,0-1-6 0,3-1-11 15,3-4-15-15,2 0-26 0,2-4-38 0,-2 0-60 16,2-4-85-16,2-1-88 0,-4-3-129 0,0 0-217 16,0-3-33-16,0-3-218 15,-1 1-189-15</inkml:trace>
  <inkml:trace contextRef="#ctx0" brushRef="#br1" timeOffset="-200832.76">5336 11898 2621 0,'0'0'137'16,"0"0"43"-16,-19 3-13 16,19-3-16-16,0 0-8 0,0 0-9 0,0 0 1 15,0 0-9-15,0 0-13 0,0 0-15 16,0 0-6-16,0 0-16 0,0 0-9 15,76 0-28-15,-59-3-41 0,2 1-54 0,2-1-66 0,1 0-73 16,-2 0-79-16,0 1-159 16,1-2-528-16,-2 0-397 0</inkml:trace>
  <inkml:trace contextRef="#ctx0" brushRef="#br1" timeOffset="-199835.42">6221 11300 2846 0,'0'0'-119'15,"0"0"22"-15,0 0 17 16,0 0 12-16,0 0 3 0,0 0 24 16,0 0 18-16,0 0 28 0,0 0 28 15,0 0 1-15,0 0 22 0,0 0 8 0,0 0 9 0,0 0 10 16,0 0 6-16,0 0 12 16,0 0 5-16,0 0-6 0,0 0-15 0,0 0-9 15,0 0-10-15,0 0-8 16,0 0-10-16,0 0-4 0,8-19-11 0,-8 19-15 0,17-2-5 15,-17 2-1-15,24-4 0 0,-24 4-4 0,22-2 0 16,-22 2-1-16,26 4 0 16,-26-4-5-16,24 4 6 0,-14 0-3 15,-10-4 6-15,17 12 6 0,-11-4 7 0,-6-8 6 16,4 20 13-16,-4-20-3 0,-4 22 3 0,4-22 6 16,-14 29 7-16,3-18 10 15,0 5 2-15,-2-1 0 0,3-3-5 0,0 1-6 16,-2-3-7-16,2 1-5 0,2-2-5 0,8-9 1 0,-11 16-7 15,11-16-1-15,-6 11-3 16,6-11-5-16,0 0-2 0,0 0-1 0,21 21-3 16,-9-15-4-16,2-1-2 15,0 3-1-15,3 2 3 0,0 2-2 0,0-2-5 0,0 4 0 16,-2-1 1 0,-1 1-3-16,-3-3 3 0,-2 2-2 0,-1 3 0 0,-4-4 2 15,-2 4 0-15,-2-16-4 16,-4 27 3-16,-2-12-5 0,-7-2-17 0,-2 1-34 15,-3-1-46-15,-4 0-59 0,1 1-71 0,0-5-78 0,-2 1-175 16,-1-2-122-16,3-3-271 16,2 0-231-16</inkml:trace>
  <inkml:trace contextRef="#ctx0" brushRef="#br1" timeOffset="-199195.12">5490 12268 2496 0,'0'0'-76'15,"0"0"32"-15,-16-8 22 0,16 8 24 0,0 0 7 0,0 0 26 16,0 0 14-16,0 0 17 16,0 0 18-16,0 0 13 0,0 0 7 0,36-21 8 15,-24 18 11-15,-12 3 6 16,34-6 1-16,-13 0-2 0,1 2-5 0,5 1-5 0,5-1-3 15,6-2-6-15,4-2-9 0,3 4-10 0,12-1-6 16,2-1-13-16,5 3-4 16,22-6-6-16,-9 6-7 0,-12 1-8 15,3-2 0-15,-3 4-9 0,2 0 0 0,-2 0-7 16,-1 2-4-16,-1 0 6 0,-2 0-10 0,-1 1-2 16,1 1-1-16,-5-2 4 15,4 2-8-15,-3 0-1 0,-8-2-4 0,-3 0-1 16,1-1 1-16,-3 2-3 0,-3-2 1 0,-7 2-5 0,-2-2 1 15,-5 1-18-15,-4-2-30 16,-2 2-29-16,-5-2-45 0,-16 0-62 0,20 4-66 16,-20-4-101-16,4 2-168 15,-4-2-81-15,0 0-234 0,0 0-161 0</inkml:trace>
  <inkml:trace contextRef="#ctx0" brushRef="#br1" timeOffset="-198255.46">5626 12950 2426 0,'0'0'-27'0,"0"0"47"15,0 0 10-15,0 0 5 0,0 0 17 16,0 0 9-16,0 0 13 0,0 0 8 0,-4 19 4 16,4-19-4-16,0 0-7 15,2 31-7-15,-2-31-3 0,2 26-4 0,-2-9 3 16,2-2 4-16,0 3 4 0,2-1-2 16,-2 2 7-16,1-2-7 0,-1 0 8 0,0 0-13 15,2 1-5-15,-2-4-4 16,1 2-6-16,1-3-6 0,-4-13-5 15,4 23-5-15,-4-23-2 0,4 19-2 0,-4-19-4 0,2 16-1 0,-2-16-4 16,0 0-5-16,6 13-5 16,-6-13-4-16,0 0-7 0,0 0-4 0,0 0-3 15,0 0-2-15,0 0 0 16,0 0 0-16,6-46 5 0,-6 27-12 0,0-2-4 0,-2-3-11 16,2-3-3-16,-2-2 2 15,2 0 3-15,0 1 3 0,0 1-3 0,2-4 2 16,-2 3 2-16,5 1-1 0,-2 1 7 0,-1 0 3 0,2-2-5 15,0 4 6-15,0-1 6 16,0 0 4-16,0 6 8 0,0 0 10 0,-2 0 3 16,5 2 3-16,-3 0 2 15,1 1 1-15,-3 1-2 0,-2 15-3 0,10-26 4 16,-3 14-6-16,-1 0 0 0,0 1-5 16,2-2-2-16,-8 13 3 0,20-21 7 0,-8 12 10 15,4-1 13-15,2 0 13 16,1 3 9-16,5-5 9 0,4 5 6 0,5-1 0 15,5-2-2-15,2 3-4 0,5-1-3 0,5 1-6 0,1-1-11 16,5 1-6-16,-3 1-2 16,-3-2-7-16,-3 4 0 0,-1-2-5 15,-1 2-2-15,-1 0-4 0,-1 3-5 16,-3-1 0-16,-6 2 0 0,-2-2-11 0,-1 0-19 0,-1 2-31 16,-2-2-37-16,-5 1-49 15,-2 1-59-15,0 0-56 0,-2 0-60 0,-2 0-119 16,-4 0-128-16,-13 0-397 0,21 0-368 0</inkml:trace>
  <inkml:trace contextRef="#ctx0" brushRef="#br1" timeOffset="-197775.52">6030 13005 2848 0,'0'0'-36'0,"0"0"36"0,0 0 28 0,0 0 30 15,0 0 22-15,0 0 14 16,0 0 5-16,-25 28 5 0,21-16 5 0,4-12-1 15,-8 24 7-15,2-8 3 0,2-3-2 0,4-13-1 0,-6 31-5 16,4-14-1-16,-2-1-12 16,4-16-9-16,-2 28-9 0,0-15-8 15,2-13-12-15,-2 25-6 0,2-25-20 16,-2 21-35-16,2-21-46 0,0 17-64 0,0-17-82 0,0 13-74 16,0-13-161-16,0 0-164 15,0 0-320-15,0 0-305 0</inkml:trace>
  <inkml:trace contextRef="#ctx0" brushRef="#br1" timeOffset="-197575.28">6145 13199 2800 0,'0'0'45'0,"0"0"46"0,0 0-4 0,0 0-5 0,27-1 15 15,-27 1 23-15,19-3 20 16,-19 3 3-16,26-3-5 0,-8 1-19 15,-18 2-13-15,37-2-20 0,-19 0-14 0,2-2-42 0,1 3-51 16,-2-1-52-16,-2-1-84 0,2 0-67 16,-19 3-117-16,27-6-187 0,-16 5-333 0,0-3-212 15</inkml:trace>
  <inkml:trace contextRef="#ctx0" brushRef="#br1" timeOffset="-196975.16">6617 12994 2574 0,'0'0'41'15,"0"0"30"-15,0 0-11 0,0 0-10 0,0 0-10 0,0 0-5 16,0 0-1-16,0 0-7 0,0 0-1 0,0 0-1 15,0 0-8-15,0 0 2 16,29-23 0-16,-29 23 0 0,21-2-8 0,-21 2 7 16,21 2 6-16,-21-2 8 0,24 5 2 15,-24-5 17-15,16 8 10 0,-16-8 12 0,16 11 12 16,-16-11 6-16,6 16-1 16,-6-16 8-16,2 19 10 0,-2-19 5 0,-6 23 5 15,6-23 4-15,-11 25-6 0,7-12 2 16,-3 1-24-16,3 0-9 0,4-14-1 15,-6 25-15-15,6-11-2 0,0-14-8 0,2 24-5 0,0-8-8 16,4-1-7-16,1-2-3 16,2 2 0-16,1-1-6 0,1 0 3 0,-3 2-12 15,0-1 3-15,-1 3 4 0,-1-3 2 16,1 2 31-16,-7 2 1 0,0-2-2 0,0-17-5 16,-9 36-5-16,0-17-2 15,-1 1-8-15,-1-4-8 0,-1 2-16 0,-1-2-39 0,2-4-45 16,1 0-67-16,0 0-88 0,-2-7-87 0,4 1-177 15,8-6-136-15,-17 4 24 16,17-4-365-16,0 0-405 0</inkml:trace>
  <inkml:trace contextRef="#ctx0" brushRef="#br1" timeOffset="-196605.47">6884 12759 3003 0,'0'0'-57'0,"14"-15"10"16,-4 7-4-16,-10 8-4 15,24-13 8-15,-12 9 12 0,1 0 26 0,-13 4 8 16,22-1 27-16,-22 1 19 0,23 5 28 0,-23-5 20 15,15 10 12-15,-15-10 5 0,8 19 13 16,-6-8 19-16,-2-11 12 0,-4 27 15 0,0-12 20 16,-2 2 16-16,0 1-4 15,-2-4 3-15,0 2-20 0,4-3-23 0,-2 1-17 16,6-14-18-16,-9 25-13 16,7-16-11-16,2-9-14 0,0 0-28 0,4 25-40 0,5-18-46 15,-1 0-60-15,3-4-75 16,2 1-90-16,1-4-110 0,1 0-215 0,2-2-29 15,0 0 15-15,5 0-289 0,-4-2-246 0</inkml:trace>
  <inkml:trace contextRef="#ctx0" brushRef="#br1" timeOffset="-195664.21">6936 11471 2674 0,'0'0'17'0,"0"-17"28"0,0 17 0 16,0 0 23-16,0 0 29 0,0 0 19 15,0 0 17-15,0 0 8 0,0 0-1 0,0 0-7 16,-14 51-6-16,10-33-8 0,-2 2-6 15,4-1-15-15,-2-1-3 0,2 1-16 16,-2 2-10-16,0-2-2 0,2 0-7 0,0-2-9 16,0-2-5-16,2-15-10 0,-4 29-28 15,4-18-49-15,-2-1-56 0,2-10-83 0,0 17-83 16,0-17-133-16,0 0-178 16,0 0-343-16,0 0-314 0</inkml:trace>
  <inkml:trace contextRef="#ctx0" brushRef="#br1" timeOffset="-195335.23">6866 11548 2726 0,'0'-27'-18'0,"0"27"53"16,-2-17 19-16,2 17 15 0,0 0 21 15,0-22 12-15,0 22 19 0,0 0 5 16,2-17-15-16,-2 17-10 0,7-11-12 0,-7 11-10 0,13-9-9 16,-13 9-7-16,20-10-7 15,-4 5-2-15,0 1-11 0,1 0-1 0,5 2-6 16,-4 0-3-16,2 0-4 0,-2 0-1 15,-18 2-5-15,39 2-2 0,-23 2 1 0,-2 0 2 16,0 2 17-16,-6 3 19 16,-8-9 14-16,12 23 11 0,-12-12 15 0,0-11 39 15,-8 35 12-15,2-18 3 0,-2 2-18 16,-2 2-5-16,-1 0-9 0,0-2-16 16,3 0-10-16,-3 0-11 0,5-2-10 0,0 0-10 15,-1-1-5-15,5 1-8 0,2-17-10 16,0 30-35-16,5-17-38 0,1 3-35 0,2-5-49 15,3 0-60-15,1 1-75 0,6-1-57 0,-4-1-111 16,3-2-192-16,-2-1-22 0,0-1-381 16,-1 0-502-16</inkml:trace>
  <inkml:trace contextRef="#ctx0" brushRef="#br1" timeOffset="-194733.48">7887 11567 3068 0,'0'0'-30'16,"0"0"40"-16,0 0 7 0,0 0 8 16,0 0 7-16,0 0 4 0,0 0 17 0,-5 36 16 15,5-36 16-15,7 23 12 0,-1-8 3 16,-1 0 6-16,3 2 16 0,0 6-3 15,0 0-1-15,4 2-5 0,0 3-1 0,0 1 5 0,2 3-9 16,-4-1-5-16,1 3-7 16,-3-2-8-16,-2 3-13 0,1-1-9 0,-3-3-5 0,-2 1-5 15,1-1 18-15,-3 2-15 16,-5 3 0-16,1-3-6 0,-1-1-8 0,-1 3-8 16,0-8-6-16,-3 5-13 15,1-7-34-15,0 0-31 0,-3-2-40 0,0-3-51 0,3-3-65 16,0 1-62-16,-1-7-104 15,2 1-179-15,1-5-70 0,2 1-320 0,4-8-353 16</inkml:trace>
  <inkml:trace contextRef="#ctx0" brushRef="#br1" timeOffset="-194285.64">8443 12260 2809 0,'-12'13'73'0,"12"-13"64"0,0 0-1 16,0 0-13-16,0 0-6 16,0 0-11-16,0 0-9 0,0 0 4 0,0 0-6 15,0 0 0-15,0 0-4 16,0 0-8-16,26 12-8 0,-26-12-8 0,16 0-4 0,-16 0-11 15,25 2 0-15,-25-2-10 0,28 0-3 0,-12 0-5 16,-16 0-5-16,34 0-2 16,-16 0-1-16,3 2-6 0,-2-2-15 0,0 0-38 0,-2-2-49 15,-17 2-61-15,34 0-60 16,-20-2-68-16,0 2-135 0,-14 0-156 0,18-6-320 16,-18 6-252-16</inkml:trace>
  <inkml:trace contextRef="#ctx0" brushRef="#br1" timeOffset="-194055.47">8477 12163 2569 0,'0'0'-25'0,"0"0"31"16,0 0 6-16,-14-6 9 0,14 6 17 0,0 0 24 15,0 0 22-15,0 0 8 16,0 0 5-16,0 0 2 0,0 0-3 0,0 0-8 0,0 0-7 15,50-9-3-15,-50 9-6 0,32-2-8 0,-15 2 0 16,4 0-13-16,-21 0-6 16,40 0-8-16,-18 0-29 0,0 0-43 0,0 0-56 0,-1 0-54 15,1 0-59-15,-4 0-94 16,2-2-603-16,-6 2-286 0</inkml:trace>
  <inkml:trace contextRef="#ctx0" brushRef="#br1" timeOffset="18171.82">9303 12085 695 0,'0'0'255'0,"0"0"-96"15,0 0-40-15,0 0-22 0,0 0-13 0,0 0-19 0,0 0 8 16,0 0-20-16,0 0 1 16,-28-20-6-16,28 20-5 0,0 0 6 0,-6-15-13 15,6 15-4-15,-4-15 1 16,4 15-3-16,0 0 4 0,-4-26-8 0,4 26 1 0,0-21 2 15,0 21-4-15,0-23-6 16,0 23 0-16,4-22 2 0,-4 22-2 0,2-24-7 16,2 13 7-16,-4 11-3 15,4-21 1-15,-4 21-10 0,6-19 12 0,-6 19-6 0,9-17 5 16,-9 17-7-16,9-14-2 0,-9 14-6 0,8-13 13 16,-8 13-9-16,11-10-7 15,-11 10 5-15,12-7 9 0,-12 7-5 0,15-4 5 16,-15 4-11-16,0 0 3 0,0 0 9 15,27 6-1-15,-27-6-8 0,16 9 6 0,-16-9-1 16,12 14 4-16,-12-14 2 16,11 17 6-16,-5-6-2 0,-6-11 7 0,9 21 2 15,-5-12-7-15,-4-9 5 0,6 21-6 0,-4-9 6 0,-2-12 0 16,5 21-6-16,-5-21 2 16,2 19 2-16,-2-19-9 0,-2 19 5 0,2-19-2 15,0 17-1-15,0-17 3 16,0 0-3-16,-9 23 3 0,9-23 4 0,-6 13-2 15,6-13 1-15,-7 11-1 0,7-11-5 16,0 0 1-16,-10 12-3 0,10-12 0 0,0 0-2 16,0 0 0-16,-15 10 1 0,15-10-4 0,0 0 2 15,0 0-1-15,0 0 0 16,0 0 3-16,-30-18-1 0,30 18-1 0,-10-13 2 0,10 13-6 16,-8-13-4-16,8 13 7 15,-11-17-9-15,11 17 7 0,-9-19-7 0,5 7-3 16,4 12-2-16,-4-25-1 15,4 25-3-15,-2-22-10 0,2 22-11 0,0-25-36 0,4 11-27 16,-4 14-35-16,6-21-28 16,0 12-40-16,-6 9-94 0,9-15-439 0,-4 9 6 15</inkml:trace>
  <inkml:trace contextRef="#ctx0" brushRef="#br1" timeOffset="18471.88">9718 12085 2233 0,'-9'27'0'0,"9"-27"4"15,0 0 1-15,0 0 6 0,0 0-7 0,0 0 12 0,-12 7-5 16,12-7 16-16,0 0 1 16,0 0-2-16,0 0 0 0,0 0-5 0,0 0-5 15,0 0-4-15,0 0-30 0,0 0-17 0,0 0-25 16,0 0-24-16,0 0-38 0,0 0-59 16,0 0-142-16,0 0-198 0,0 0 303 0</inkml:trace>
  <inkml:trace contextRef="#ctx0" brushRef="#br1" timeOffset="19031.64">9804 12003 1437 0,'0'0'-12'0,"11"-9"8"0,-11 9 8 0,0 0-1 0,0 0 0 16,0 0-8-16,0 0 7 16,2-19-5-16,-2 19-2 0,0 0 3 0,0 0 5 15,0-18-1-15,0 18 10 0,0 0-12 0,0 0 0 16,-2-27 3-16,2 27-1 16,0-15 7-16,0 15-1 0,0 0 1 0,4-22-6 0,-4 22 0 15,5-16 6-15,-5 16-1 16,8-17 4-16,-8 17-14 0,11-14 6 0,-3 7-3 15,-8 7 1-15,15-13-4 16,-6 5-1-16,-9 8 1 0,14-9 1 0,-14 9-3 0,19-8 6 16,-19 8-9-16,15-2 7 15,-15 2 7-15,0 0-7 0,0 0 0 0,27 12 7 16,-27-12 1-16,9 15-1 0,-4-4 0 0,-5-11 8 0,4 27-7 16,-4-14 2-16,0-13-1 15,0 31 8-15,-2-16-1 16,0 2 9-16,2-17 4 0,-7 31 2 0,3-16 1 15,-1-2-11-15,5-13 22 0,-8 23-9 0,4-13-4 0,4-10 7 16,-9 18-5-16,9-18 4 16,-6 15 15-16,6-15 1 0,-6 13 2 0,6-13-13 15,-11 7 11-15,11-7-7 0,0 0-3 0,0 0-7 16,0 0 7-16,-29-16-10 16,29 16-6-16,-12-23-2 0,8 9-1 0,0-1-1 0,0-1 1 15,0-1-8-15,2 0 3 16,2 17-9-16,-4-32-8 0,1 16-14 0,1 1-32 15,2 15-25-15,2-31-31 16,3 18-30-16,-1-2-63 0,2 2-149 0,0 1-191 0,1 3 286 16</inkml:trace>
  <inkml:trace contextRef="#ctx0" brushRef="#br1" timeOffset="19741.5">10547 11898 1526 0,'0'0'-42'0,"0"0"12"0,0 0 1 0,0 0 1 16,0 0 4-16,0 0 9 15,0 0 10-15,-40 0 1 0,40 0 13 0,-20 2 10 16,20-2 3-16,-28 4 2 15,13-1 12-15,-5 0-2 0,4-2-7 0,-4 3 5 0,2-2 10 16,-4 0-2-16,1 2-10 16,3-2 8-16,-4 0-4 0,3 0-1 0,0-1 0 15,2 2 6-15,17-3 7 0,-26 2-1 0,26-2 3 16,-20 1 2-16,20-1-14 0,0 0-11 16,-22-6 7-16,22 6-8 0,0 0-7 0,0-20-5 15,0 20-4-15,0 0 5 16,18-31-7-16,-10 20 2 0,0-1 3 0,5-1-4 15,-2 2 0-15,3-4-14 16,1 1 1-16,2 1-11 0,0-1-9 0,-1 3-9 16,2-3 5-16,-3 3-12 0,-1 1-8 15,2 1 10-15,-4 2 2 0,0 0-2 0,0-3 2 16,-12 10 6-16,18-12 9 0,-18 12 2 0,15-10 11 0,-15 10 18 16,11-7 2-16,-11 7 11 15,0 0 17-15,0 0 0 0,0 0 4 0,0 0 13 16,0 0-6-16,15 19 4 15,-15-19-17-15,0 20 17 0,0-20-23 0,2 29 6 0,-2-14 4 16,0 5 5-16,2-1 5 16,-2 0 2-16,0 2-2 0,2 2-1 0,0 1-7 15,-2-1-2-15,2 2-9 0,0-2 3 0,2 1-3 16,-2-2-6-16,3-3-13 0,-3 0-8 16,3-2-30-16,-3-1-21 0,4 0-36 0,-2-3-29 15,0-3-31-15,0-2-89 16,-4-8-433-16,9 9 96 0</inkml:trace>
  <inkml:trace contextRef="#ctx0" brushRef="#br1" timeOffset="20331.68">10707 11791 1990 0,'-8'-11'-21'0,"8"11"6"0,0 0 6 0,-10-17 2 16,10 17 17-16,-6-12 4 16,6 12 6-16,0 0-3 0,-6-19 12 0,6 19-2 0,0 0 0 15,0-18-2-15,0 18-6 16,0 0 3-16,10-21-3 0,-10 21-2 15,16-16-3-15,-6 11-4 0,0-4-1 16,5 2-1-16,-15 7 0 0,28-11-4 0,-16 9 9 0,-12 2-9 16,26-6 1-16,-26 6 0 15,20 0-7-15,-20 0 1 0,18 8 5 0,-18-8-1 16,13 11 2-16,-13-11-5 0,4 16 6 0,-4-16 3 16,-2 21 1-16,2-21 0 0,-9 21 6 15,9-21-2-15,-10 22 1 0,3-12 0 0,7-10-4 16,-11 17 3-16,11-17 2 15,-8 13-14-15,8-13 10 0,-6 11-9 0,6-11 2 16,0 0-7-16,0 0-4 0,0 0 3 16,12 22 0-16,-12-22 3 0,20 4-5 0,-8 0-1 15,-12-4-1-15,25 5 11 0,-9-1-17 0,-16-4-1 16,24 7 3-16,-12 1-1 16,-2 0 7-16,-2 1 7 0,1 1-8 0,-1 1 0 0,-8-11 4 15,10 25-1-15,-10-12 6 16,0-13 0-16,-5 29-6 0,0-13 8 0,-1-3-1 15,-3 2 1-15,1-2 4 16,-2 1-6-16,-2-4 2 0,0 2-7 0,1-1-1 0,-3-1 5 16,3-1-35-16,-1 0-17 15,12-9-23-15,-19 11-45 0,8-7-51 0,11-4-130 16,-15 1-223-16,15-1 300 0</inkml:trace>
  <inkml:trace contextRef="#ctx0" brushRef="#br1" timeOffset="22761.64">11121 11701 1423 0,'0'0'-41'0,"0"0"25"0,0 0 23 0,0 0 14 0,0 0 13 16,0 0 22 0,0 0 12-16,-4-26 5 0,4 26 7 0,0 0-14 0,0 0 4 15,0 0 2-15,0 0 5 0,-6-13 7 0,6 13-4 16,0 0-1-16,0 0-10 0,0 0-6 16,0 0 1-16,-2-19-2 15,2 19-8-15,0 0 7 0,0 0-9 0,0 0-5 16,0 0-9-16,6-17 0 0,-6 17-6 0,0 0 0 15,16-13 1-15,-16 13-10 0,16-6-3 16,-16 6-3-16,19-6 1 0,-19 6-2 0,21-4-10 16,-21 4 11-16,23 2-8 15,-23-2 1-15,26 8 0 0,-14-2 7 0,1 1-8 16,-3 3 0-16,3 1 0 0,0 1 5 0,-3 0-6 0,-2 2-1 16,2 3 0-16,-6-2 1 15,3 1-2-15,-6 1 11 0,-1 2 1 0,0-2 9 16,-1 2 12-16,-4-1 9 15,1 0 2-15,0 0 5 0,-4-2-1 0,2 2-1 0,0-4 0 16,0 0-5-16,6-14-4 16,-8 24-5-16,5-13 1 0,3-11-5 0,-8 17-5 15,8-17-2-15,-2 13-6 0,2-13 0 0,0 0 0 0,13 15-9 16,-13-15 7-16,20 4-13 16,-20-4-16-16,28 0-19 0,-11 0-33 0,-17 0-30 15,38-1-42-15,-17 1-36 16,-2-3-30-16,2 2-64 0,-6-3-165 0,2 2-353 0,-2 0-81 15</inkml:trace>
  <inkml:trace contextRef="#ctx0" brushRef="#br1" timeOffset="56951.51">1735 15187 860 0,'0'0'340'0,"0"0"-103"0,-5-20-65 0,5 20-54 16,0 0-13-16,0 0-18 15,0 0 8-15,0 0-2 0,-5-14 11 0,5 14 9 0,0 0-2 16,0 0 1-16,0 0 5 16,0 0-6-16,0 0 0 0,0 0 3 0,-6-13 0 15,6 13-1-15,0 0-1 0,0 0-3 0,0 0-3 16,0 0-6-16,0 0-9 16,-30 0-2-16,30 0-3 0,0 0-1 15,-26 7-3-15,26-7-1 0,-23 6-6 0,23-6 2 16,-29 7-2-16,16-4-4 0,0 4 1 0,-2-2-8 15,-2 2-2-15,1 0-14 16,2 1 4-16,-1-1-8 0,0 1-1 0,3 2-7 0,-2 1-2 16,1 0-3-16,-2 2-3 15,2 2-1-15,1-1-4 0,1 2 4 0,-1 3-4 16,5-1-3-16,1 0 2 0,0-2 3 0,0 4-2 0,2-2-4 16,4 1 3-16,0 3-3 15,2-1 7-15,2 2-7 0,4-1 3 0,0 1 1 16,1 0-3-16,5-1-4 15,-1 0 0-15,1-1-1 0,3-2-6 0,2 3-1 16,-2-6 1-16,4-1 7 16,-1 1-7-16,0-5-5 0,2 1 1 0,0-3 0 0,-6-1 3 15,3-3-11-15,-2 0 7 0,0-2 1 0,-2-1-6 16,-15-2 1-16,27 0 3 16,-27 0-7-16,22-7-3 0,-10-1 2 0,-12 8 0 0,17-17 0 15,-11 5-13-15,1-1 6 16,-4-1 0-16,-3 14-3 0,4-30 1 0,-8 15 3 15,4 15 0-15,-3-33 1 16,-1 18-1-16,-4 1 2 0,3 2 4 0,5 12 1 0,-15-25-9 16,8 13 9-16,0 1 4 0,7 11 0 0,-16-17-3 15,8 9 6-15,8 8-1 16,-12-11-2-16,12 11 5 0,-14-6 6 0,14 6 0 0,0 0 6 16,0 0-3-16,0 0 5 15,0 0-1-15,0 0 0 0,0 0 1 0,0 0-4 16,-19 19 9-16,19-19-4 15,0 0-5-15,0 0 3 0,35 16 0 0,-19-13-5 0,2-1-16 16,0 0-10-16,3-2-25 16,-1 0-31-16,0-2-50 0,2 0-58 0,-1-1-67 15,-2 1-63-15,0-3-126 0,1 2-171 0,-6-3 5 16,-1 2-296-16,-13 4-276 16</inkml:trace>
  <inkml:trace contextRef="#ctx0" brushRef="#br1" timeOffset="57271.4">2078 15339 2729 0,'0'-17'-11'0,"0"17"13"0,0 0 4 16,0 0 0-16,0 0 21 0,0 0 18 16,0 0 32-16,-22-4 21 0,22 4 17 0,0 0 8 0,0 0 4 15,-22 31 4-15,16-18-4 0,1 1-5 0,1 1-10 16,-3 1-8-16,7-16-7 16,-4 30-14-16,2-12-8 0,2-3-9 0,2 3-7 15,0-1-17-15,0-2-20 16,5 0-32-16,-3 1-33 0,2-5-42 0,3 0-55 0,2 2-52 15,-1-6-70-15,-10-7-119 16,22 9-599-16,-12-6-433 0</inkml:trace>
  <inkml:trace contextRef="#ctx0" brushRef="#br1" timeOffset="57581.73">2249 15408 3089 0,'3'-15'46'15,"-3"15"-1"-15,0 0-17 0,0 0-16 0,0 0 3 0,-7-21-2 16,7 21 7-16,0 0 18 16,0 0 5-16,0 0 6 0,0 0 5 0,0 0-1 15,0 0-3-15,0 0-1 0,0 0-7 0,0 0-4 16,-34 30 0-16,34-30-5 0,0 0-5 16,0 0-1-16,21 33-3 0,-10-24-4 0,2 0-1 15,0 1-2-15,-1 0-2 16,2 2 0-16,0-1-1 0,-4-2-4 0,3 4 6 15,-4-1 11-15,-1-1 4 16,-5 1 8-16,5-1 6 0,-8-11-3 0,2 22-4 0,-2-22-4 16,0 0-20-16,-13 26-24 15,5-20-33-15,8-6-49 0,-18 11-64 0,18-11-60 16,-16 2-85-16,16-2-166 0,0 0-428 0,-26-11-277 16</inkml:trace>
  <inkml:trace contextRef="#ctx0" brushRef="#br1" timeOffset="57821.63">2485 15265 2682 0,'28'-2'-45'0,"-28"2"17"16,18 4 3-16,-18-4 9 0,15 8 31 16,-15-8 23-16,13 15 29 0,-9-6 20 0,-4-9 14 15,11 25 12-15,-9-10 10 16,2 0-1-16,-2 3-5 0,0-1-6 0,0 1-6 0,-2-3-8 15,0-15-9-15,0 33-7 16,0-15-12-16,0-18-10 0,-4 32-10 0,2-19-19 16,2-13-34-16,-4 23-39 15,-1-13-53-15,5-10-53 0,-4 19-53 0,0-13-68 0,4-6-140 16,-8 10-465-16,8-10-238 0</inkml:trace>
  <inkml:trace contextRef="#ctx0" brushRef="#br1" timeOffset="58041.71">2842 15532 2762 0,'22'-6'25'0,"-22"6"0"0,17-6-14 0,-17 6-4 15,18-5 2-15,-18 5-2 16,24-10 2-16,-12 7-9 0,4-3 3 0,-16 6-22 15,29-8-11-15,-14 5-12 16,0-2-27-16,-15 5-18 0,27-5-43 0,-14 0-53 0,-13 5-128 16,17-7-320-16,-11 6 153 15</inkml:trace>
  <inkml:trace contextRef="#ctx0" brushRef="#br1" timeOffset="58186.68">2961 15444 1945 0,'-22'0'231'0,"22"0"25"0,0 0-27 16,-22-1-48-16,22 1-40 15,0 0-24-15,0 0-12 0,0 0-15 0,-9-13-21 16,9 13-29-16,0 0-61 0,0 0-67 16,0 0-77-16,45-19-96 0,-31 16-185 0,-3-1-308 15,-11 4-37-15</inkml:trace>
  <inkml:trace contextRef="#ctx0" brushRef="#br1" timeOffset="70801.51">4367 15361 2118 0,'0'0'-71'0,"29"-3"15"16,-29 3 10-16,28 0 15 0,-10 0 25 0,-18 0 20 0,36 0 25 15,-14 3 33-15,-1-3-1 16,0 0 9-16,0 1 12 0,3-1 5 0,-1 2 12 16,3-2 5-16,-4 2 7 0,4-2 0 15,-3 2 3-15,3-2-6 0,-3 0-3 0,0 2-4 16,1-2-9-16,-3 2-11 15,2-1-6-15,-2-1-7 0,3 3-5 0,-1-6-7 16,0 3-8-16,0 0-1 16,1 0 2-16,1 0 1 0,-2-1-3 0,6 1-6 0,1 0 4 15,0-2-1-15,2 2 3 0,-3-2-2 0,5 2 2 16,-4-2-3-16,1 0-12 16,1 2 6-16,0 0-9 0,-3 0 3 0,3 0-1 0,0 0-6 15,-2 0-3 1,1 0-5-16,-1 2 5 0,2-2-4 0,-3 0-1 0,1 2-4 15,0-2 0-15,-1 0-5 16,-1 2 2-16,0 0-6 0,-1-2 4 0,-1 0 0 0,4 1-7 16,-3-1 3-16,3 3-4 15,0-3 2-15,1 0-4 0,-1 0-2 0,2-3 0 16,-1 3 2-16,3-1-3 0,0 1 5 16,0-2-7-16,-1 2 0 0,1-2 2 15,0 0-1-15,0 2-1 0,-1-2 1 0,2 0-1 0,1 2-6 16,-2-1 6-16,2 1-1 15,-3-4 3-15,3 4-4 0,-2-3 3 0,3 2 6 16,-3-2-15-16,-1 3 8 16,1-1 6-16,-2-1 6 0,0 0 5 0,-1 0 5 0,-3 0-2 15,0 0 8-15,-1 0-1 0,-4 2 20 0,0-2-8 16,-1 2 1-16,-2-1-9 16,2 1-6-16,-3-3-1 0,-19 3 1 0,38 0-5 0,-19 0-3 15,0 0-5 1,0 0 2-16,-19 0-7 0,32 0 0 0,-18 0-14 0,-14 0-22 15,28 3-28-15,-17-3-32 16,-1 0-43-16,-10 0-62 0,20 1-67 0,-20-1-129 0,0 0-201 16,0 0-10-16,0 0-393 15,0 0-456-15</inkml:trace>
  <inkml:trace contextRef="#ctx0" brushRef="#br1" timeOffset="71251.43">5526 14672 2938 0,'0'0'-75'0,"3"-19"31"0,-3 19 19 16,0 0 18-16,4-13 20 15,-4 13 45-15,0 0 62 0,0 0 46 0,0 0 16 16,0 0 11-16,0 0-1 0,0 0 15 16,0 0-38-16,0 0-4 0,6 55-12 0,-4-38-18 15,0-2-10-15,2 2-11 0,-1 1-12 0,-1 1 8 16,2-2-11-16,-2 3-13 16,1-2-20-16,-1 1-39 0,0-1-50 0,-2-1-62 0,2 0-83 15,0-1-94-15,-4 1-147 16,2-3-207-16,-2-1 22 0,2-13-345 0,-9 27-356 15</inkml:trace>
  <inkml:trace contextRef="#ctx0" brushRef="#br1" timeOffset="72111.49">4773 15921 2842 0,'-8'-12'-52'0,"8"12"26"0,0 0 13 0,0 0 10 15,0 0 22-15,0 0 24 0,0 0 22 0,-6-13 16 16,6 13 17-16,0 0 21 0,0 0 13 16,0 0 9-16,0 0-6 0,0 0 2 0,0 0-1 15,0 0-10-15,-3 42-2 16,3-42-8-16,-3 19-5 0,3-19-6 0,0 24-9 15,0-24-1-15,0 28 3 16,0-11-12-16,0-17-6 0,-2 28-1 0,2-11-16 16,2-2-3-16,-2-15-3 0,0 29-11 0,0-15-3 0,0-14-8 15,3 25-6-15,-3-25-20 16,3 23-31-16,-3-23-37 0,0 20-62 0,0-20-84 16,2 15-87-16,-2-15-212 0,2 10-118 15,-2-10 13-15,0 0-270 0,0 0-242 0</inkml:trace>
  <inkml:trace contextRef="#ctx0" brushRef="#br1" timeOffset="72341.83">4959 16163 2787 0,'0'0'74'0,"0"0"-1"0,20-2-4 0,-20 2-7 15,18-2-9-15,-18 2 15 16,24 0-2-16,-24 0-5 0,29 0-9 0,-29 0-5 16,28 0-9-16,-14 2-9 0,-14-2-11 0,30-2-11 0,-30 2-35 15,27 0-36-15,-11 0-49 16,-16 0-42-16,22-5-47 0,-22 5-79 0,18-7-539 16,-16 4-143-16</inkml:trace>
  <inkml:trace contextRef="#ctx0" brushRef="#br1" timeOffset="72551.67">5029 16051 2490 0,'0'0'75'0,"-17"-4"24"0,17 4 4 0,0 0 11 15,0 0 26-15,0 0 21 0,0 0 20 0,0 0 2 16,0 0-8-16,0 0-16 16,15 43-14-16,-9-31-18 0,-1 1-4 0,-5-13 1 15,8 26-9-15,-2-13-20 16,-4 1-5-16,-2-14-11 0,6 29-21 0,-4-17-16 15,4 1-18-15,-6-13-32 0,4 22-43 16,-4-22-45-16,2 19-56 0,-2-19-61 0,6 20-61 16,-6-20-117-16,2 11-165 15,-2-11-396-15,6 8-379 0</inkml:trace>
  <inkml:trace contextRef="#ctx0" brushRef="#br1" timeOffset="72977.42">5431 15854 3027 0,'0'0'53'0,"0"0"22"0,0 0 15 15,0 0 26-15,0 0 26 0,0 0 9 0,0 0 2 16,0 0 2-16,0 0 14 15,0 0-17-15,4 57-4 0,1-40-29 0,-3 0-12 0,2 3-15 16,0-2-8-16,-2 1-10 16,4 1-6-16,-1-3-9 0,0 0-11 0,-1-2-13 15,0 0-27-15,2-2-27 0,-4-1-40 0,-2-12-55 16,0 0-77-16,8 23-61 0,-6-19-77 16,-2-4-151-16,0 0-107 0,0 0-348 0,0 0-346 15</inkml:trace>
  <inkml:trace contextRef="#ctx0" brushRef="#br1" timeOffset="73411.45">5721 15989 2996 0,'0'0'25'0,"13"-10"-2"16,-13 10-17-16,0 0-8 0,8-13 1 0,-8 13 2 16,0 0 8-16,0 0 0 0,0 0 3 15,0 0 6-15,-34-13 10 0,34 13 20 0,-24 0 19 16,24 0 14-16,-28 0 9 15,28 0 5-15,-28 1 2 0,28-1-1 0,-23 0-2 16,23 0-3-16,-22 0-3 0,22 0-2 16,0 0-8-16,-25 0-2 0,25 0-6 0,0 0-10 15,0 0-5-15,-17-5-7 0,17 5-4 0,0 0-5 16,0 0-5-16,0 0-5 16,0 0-9-16,0 0-4 0,30-36-4 0,-20 26-4 0,1-3-4 15,2 2 2-15,-1-5 1 16,1 5-2-16,2-4 7 0,-4 1 7 0,1 3 14 15,-2-2 2-15,4 1 11 16,-6 4 4-16,-8 8 9 0,17-19-2 0,-11 12 8 16,-6 7-12-16,13-8 28 0,-13 8 15 15,0 0 8-15,0 0 2 0,0 0-2 0,25 22-3 16,-21-8-10-16,1 0-7 0,0 0-9 0,1 4-10 16,-2 2-4-16,0-4-10 0,0 4-2 15,0-1-12-15,-2 0-14 0,2-2-20 16,-1-1-37-16,1 2-39 0,1-4-46 15,-3-1-65-15,2 3-80 0,-2-9-81 0,0 5-164 16,0-2-95-16,-2-10-5 0,0 0-425 16,2 26-541-16</inkml:trace>
  <inkml:trace contextRef="#ctx0" brushRef="#br1" timeOffset="73771.57">5567 16441 3136 0,'0'0'48'15,"-15"7"52"-15,15-7 0 0,0 0-16 0,0 0-2 16,0 0 9-16,0 0 25 16,0 0 24-16,0 0-10 0,0 0-1 0,0 0-3 0,65-11-4 15,-46 11-2-15,1-2 9 0,0 1 13 0,4-2-7 16,2 3-20-16,-3-2-14 16,5 0-8-16,-2 1-17 0,-2-2-15 0,-1 2-23 15,1-1-31-15,-4 2-42 16,0-1-47-16,-3 1-69 0,-2-3-80 0,-15 3-73 0,23 0-137 15,-15-1-166-15,-8 1 26 16,0 0-326-16,0 0-297 0</inkml:trace>
  <inkml:trace contextRef="#ctx0" brushRef="#br1" timeOffset="74001.67">5759 16502 2654 0,'0'0'-30'0,"0"0"21"16,-10 11 15-16,10-11-9 15,0 0 24-15,-2 17 23 0,2-17 25 0,0 0 15 16,4 28 16-16,-4-28 8 16,2 23 3-16,-2-5 10 0,2-2-1 0,0 0-4 0,2 1-5 15,-2 1-13-15,2-1-7 0,-1 0-10 0,-3 0-10 16,5-2-6-16,-1 2-17 16,-4-17-26-16,4 27-35 0,-2-16-52 0,-2-11-54 15,6 21-56-15,-4-10-51 0,0-4-93 16,-2-7-638-16,2 12-390 0</inkml:trace>
  <inkml:trace contextRef="#ctx0" brushRef="#br1" timeOffset="74351.68">5861 16730 2842 0,'0'0'23'0,"11"-17"46"15,-11 17 11-15,10-15 0 0,-10 15-2 0,10-15 3 0,-10 15 13 16,14-13 10-16,-14 13 4 15,14-14-10-15,-5 9-5 0,-9 5-13 0,17-12-8 16,-17 12-10-16,21-8-3 16,-9 4-3-16,-12 4-3 0,24-5-3 0,-12 3 12 15,-12 2 7-15,22 0 13 0,-22 0 4 0,0 0 2 0,25 4 0 16,-25-4-5-16,8 7 6 16,-8-7 3-16,0 0-18 0,0 20 11 0,0-20 7 15,0 0 11-15,-12 24 12 16,12-24 4-16,-9 19-5 0,3-7-2 0,6-12-9 0,-11 23-6 15,7-12-4-15,4-11-5 16,-4 21-8-16,4-21-6 0,0 19-10 16,0-19-5-16,11 19-9 0,-3-10-7 0,3-1-16 15,-11-8-25-15,27 11-35 0,-10-4-37 0,2-3-30 16,2-4-40-16,-2 0-59 0,3-3-71 0,0-1-59 16,-2-3-138-16,1-1-129 15,-4-3-17-15,0-1-471 0,-3-1-652 0</inkml:trace>
  <inkml:trace contextRef="#ctx0" brushRef="#br1" timeOffset="74811.58">6464 16166 3297 0,'0'0'-63'0,"0"0"45"16,4-15 19-16,-4 15 6 0,0 0 12 0,0 0 17 15,0 0 30-15,0 0 28 16,-19-13 20-16,19 13 9 0,0 0 11 0,-32 3-3 16,32-3-1-16,-24 9-6 0,24-9-20 15,-26 9-11-15,13-3-8 0,13-6-5 0,-23 12 13 16,14-6-8-16,9-6-8 15,-10 14-6-15,10-14-9 0,-4 12-5 0,4-12-10 0,0 0-5 16,0 0-4-16,16 30-8 16,-7-21-6-16,4 1-1 0,-3-1 0 15,5 1-6-15,-3 2-7 0,2-3 3 0,-2 2-2 0,1 2-9 0,0-1 7 16,-5-1 1 0,0 1-1-16,1-1-3 0,-5 1 9 0,-4-12 5 0,6 22-6 15,-6-22-1-15,-4 20 9 16,4-20 4-16,-12 15 0 0,3-5 3 0,9-10-6 0,-26 9-4 15,16-5-8-15,10-4-19 16,-26 2-22-16,26-2-32 0,-25-2-45 16,25 2-57-16,-21-6-67 0,12 0-67 0,1 3-123 0,8 3-155 15,-10-11-37-15,10 11-304 16,0 0-312-16</inkml:trace>
  <inkml:trace contextRef="#ctx0" brushRef="#br1" timeOffset="75161.49">6722 16277 2814 0,'0'0'25'0,"0"0"50"0,0 0 1 15,0 0 2-15,26 6 12 0,-26-6 20 0,0 0 20 16,0 0 5-16,23 1-6 0,-23-1-10 16,17 2-3-16,-17-2-16 0,21 3-15 0,-21-3-5 15,26 0-7-15,-26 0-11 0,27-3-9 0,-27 3-13 16,28-2-17-16,-28 2-25 15,22-1-34-15,-22 1-37 0,24-6-47 0,-24 6-59 16,19-2-62-16,-19 2-97 0,17-5-160 16,-17 5-392-16,0 0-268 0</inkml:trace>
  <inkml:trace contextRef="#ctx0" brushRef="#br1" timeOffset="75401.29">6860 16190 2851 0,'0'0'25'0,"-11"-9"-2"0,11 9 3 15,0 0 15-15,0 0 27 16,0 0 33-16,0 0 17 0,0 0 12 0,0 0 2 16,0 0-2-16,0 0-2 0,0 0 2 0,28 35-9 0,-28-35 2 15,4 19-6-15,-4-19-1 16,7 23-28-16,-7-10-6 0,0-13-5 16,4 27-8-16,-2-16-9 0,2 5-9 0,-4-16-2 15,2 25-12-15,0-14-23 0,-2-11-26 0,2 20-39 16,-2-20-50-16,2 18-65 15,0-9-66-15,-2-9-75 0,2 14-157 0,-2-14-113 16,2 9-332-16,-2-9-301 0</inkml:trace>
  <inkml:trace contextRef="#ctx0" brushRef="#br1" timeOffset="79771.34">7326 16009 2696 0,'0'0'-88'0,"-10"-12"10"0,10 12 12 16,0 0 16-16,-10-14 27 15,10 14 19-15,0 0 28 0,-4-15 18 0,4 15 4 16,0 0 0-16,0 0 6 0,2-21 6 0,-2 21 4 0,0 0 18 15,9-15 2-15,-9 15 7 16,0 0 2-16,15-15-3 0,-15 15-11 0,12-11-7 16,-12 11-8-16,18-4-6 0,-18 4-8 15,19-6-1-15,-19 6 3 0,20-2 10 16,-20 2 2-16,22 2 9 0,-22-2 0 0,18 3 2 0,-18-3 1 16,16 7 5-16,-16-7-4 15,8 16 9-15,-8-16-6 0,2 18 3 16,-2-18-2-16,-4 22-1 0,4-22-1 15,-12 25-2-15,2-12-1 0,4 2 7 0,-2-3 1 0,2 2-24 16,-2-3 10-16,8-11-17 16,-12 21 7-16,8-11 6 0,4-10 2 0,-6 16 4 15,6-16-2-15,0 0-3 0,4 22-10 0,-4-22-6 0,13 13-2 16,-2-8-10-16,-11-5-12 16,25 12-14-16,-10-9-24 0,2 2-22 0,0-1-21 15,2-2-31-15,-3-1-37 16,2 1-54-16,0 0-68 0,0 0-56 0,-6-4-116 0,3 2-147 15,-3 0-46-15,-12 0-317 16,0 0-334-16</inkml:trace>
  <inkml:trace contextRef="#ctx0" brushRef="#br1" timeOffset="80072.5">7433 16351 2944 0,'-10'12'44'0,"10"-12"25"16,0 0 6-16,-12 9 19 0,12-9 21 16,0 0 27-16,0 0 14 0,0 0-1 0,-9 12-18 15,9-12-9-15,0 0-19 16,0 0-11-16,0 0-14 0,43 3-8 0,-27-1-8 15,-16-2-8-15,39 0-9 16,-19 0-14-16,2 2-21 0,1-2-24 0,-2-2-38 0,0 2-41 16,1 0-55-16,-4 0-63 0,0 0-86 0,-18 0-160 15,27 0-137-15,-17 0-280 16,-10 0-226-16</inkml:trace>
  <inkml:trace contextRef="#ctx0" brushRef="#br1" timeOffset="80482.96">7524 16525 2674 0,'0'0'62'15,"-12"9"35"-15,12-9-4 16,0 0 1-16,0 0-9 0,0 0-6 0,0 0-10 16,0 0-4-16,0 0-5 0,0 0-12 0,0 0-8 0,0 0-14 15,32 17-13-15,-32-17-14 16,21 4-6-16,-8-1 5 0,-13-3-1 0,25 8 0 15,-13-4 3-15,-12-4-2 16,22 10-1-16,-22-10 5 0,14 10 5 0,-14-10 11 0,5 13 8 16,-5-13 15-16,0 0 14 0,0 0 12 0,-13 24 18 15,13-24-2-15,-14 12-5 16,14-12-10-16,-14 9-8 0,14-9-12 0,-8 10-17 16,8-10-19-16,0 0-14 0,0 0-10 15,0 0-6-15,0 0-2 0,10 26-3 0,-10-26 2 16,22 14 3-16,-12-4 1 15,3-3 10-15,-2 3 11 0,-1-1 16 0,1 2 19 16,-5-1 12-16,1 1 13 16,-7-11 16-16,6 21 1 0,-6-21 4 0,-4 21-7 0,4-21-8 15,-15 23-7-15,7-13-7 0,-5-3-18 0,13-7-24 16,-22 15-32-16,10-8-49 16,12-7-60-16,-22 7-62 0,14-5-72 0,8-2-138 0,-19 2-166 15,19-2-382-15,0 0-372 16</inkml:trace>
  <inkml:trace contextRef="#ctx0" brushRef="#br1" timeOffset="82084.95">8156 16073 2842 0,'0'0'-86'15,"0"0"12"-15,0 0 4 0,8-14 18 16,-8 14 7-16,0 0 11 0,0 0 14 0,0 0 9 16,0 0 14-16,0 0 14 0,0 0 12 0,0 0 16 15,0 0 25-15,-30-18 18 16,30 18 16-16,-21 0 12 0,21 0 5 0,-23 2 2 0,23-2 5 16,-27 1-3-16,27-1 1 15,-28 7-7-15,15-6-14 0,0 5-10 0,13-6-13 16,-19 8-5-1,19-8-10-15,-12 7-5 0,12-7-7 0,0 0-6 16,-4 13-13-16,4-13-6 0,0 0-7 0,0 0-6 16,27 23-3-16,-17-17 1 0,6 1-4 0,-2 3 3 15,3-1-4-15,0 1 1 0,2 2-1 0,-2 1-6 16,-2 0 2-16,-3-1 2 16,4 2 0-16,-6-3 1 0,0 2 7 0,-1-1 8 0,-3 0 4 15,-6-12 11-15,5 21 8 16,-5-21 4-16,-5 19 3 0,5-19-14 0,-10 22-2 15,3-15-5-15,-3 2 0 16,10-9-5-16,-22 16-3 0,12-10-4 0,-2-1-10 16,12-5-15-16,-22 5-14 0,22-5-26 0,-19 0-35 0,19 0-39 15,0 0-53-15,-26-8-42 16,20-2-53-16,0-1-85 0,2-1-155 0,0-3-455 0,0-3-400 16</inkml:trace>
  <inkml:trace contextRef="#ctx0" brushRef="#br1" timeOffset="82431.46">8229 15583 3080 0,'4'-13'49'0,"-4"13"4"0,0 0-7 0,10-11-7 0,-10 11-5 15,0 0-5-15,0 0-3 16,12-12-2-16,-12 12-4 0,0 0 3 0,19 0-6 15,-19 0-1-15,0 0 6 16,25 7 1-16,-25-7 8 0,17 12 11 0,-17-12 19 16,13 13 19-16,-8-3 6 0,-5-10 12 0,6 20 2 0,-6-20 5 15,-2 25-3 1,2-25 8-16,-9 24 5 0,5-11 4 0,-3 1-19 0,1 0 5 16,0-2-8-16,6-12-5 15,-9 23-8-15,7-12-11 0,2-11-7 0,-4 20-5 0,4-20-11 16,0 0-13-16,6 24-25 15,-6-24-30-15,15 12-28 0,-5-7-44 0,-10-5-47 16,24 3-53-16,-7 3-56 16,0-9-65-16,0 3-166 0,2-3-109 0,-2 2-383 0,-1-3-410 15</inkml:trace>
  <inkml:trace contextRef="#ctx0" brushRef="#br1" timeOffset="83171.49">8693 16117 2911 0,'-19'5'-45'0,"19"-5"48"0,0 0 32 0,0 0 22 15,0 0 22-15,0 0 32 16,0 0 24-16,0 0 13 0,0 0-1 16,0 0-7-16,0 0-12 0,0 0-16 15,51 7-3-15,-51-7-5 0,27 1-8 0,-9-1-11 0,0 0-9 16,-1 2-9-16,-17-2-17 15,36 0-29-15,-16 0-39 0,-20 0-48 0,31-2-55 16,-16 2-74-16,-15 0-72 16,23-5-143-16,-15 1-177 0,-8 4-298 0,0 0-257 0</inkml:trace>
  <inkml:trace contextRef="#ctx0" brushRef="#br1" timeOffset="83391.4">8837 16020 2764 0,'0'0'43'0,"-8"-14"29"15,8 14 0-15,0 0 12 16,0 0 35-16,0 0 25 0,0 0 12 0,0 0 4 16,0 0 1-16,0 0-2 15,0 0-11-15,0 0-13 0,0 0-5 0,26 45-22 0,-24-33-13 16,-2-12-4-16,4 31-17 0,-2-16-3 0,0 1-10 16,0 0-12-16,2 0-21 15,-2-1-29-15,-2-15-33 0,4 25-46 0,-2-14-50 0,-2-11-53 16,4 19-51-16,-4-19-88 15,9 14-174-15,-7-8-105 0,-2-6-267 16,0 0-229-16</inkml:trace>
  <inkml:trace contextRef="#ctx0" brushRef="#br1" timeOffset="83691.31">9117 15795 2530 0,'8'-15'-28'16,"-8"15"46"-16,7-10 18 15,-7 10 23-15,0 0 31 0,0 0 38 0,0 0 39 16,0 0 26-16,0 0 12 0,0 0 10 0,0 0-13 0,14 32-4 16,-14-32-16-16,2 29-34 15,0-12-10-15,-2 2-15 0,2 0-10 0,0 1-17 16,2 2-9-16,-1 3-13 15,2-2-8-15,-1 1-16 0,0-2-18 0,0 3-27 0,0-2-29 16,0-4-31-16,0-1-37 16,-2 0-46-16,3-4-53 0,-1 1-48 15,1 1-50-15,-3-6-116 0,2 0-136 0,0-2-409 16,-4-8-375-16</inkml:trace>
  <inkml:trace contextRef="#ctx0" brushRef="#br1" timeOffset="84041.82">9152 16321 2942 0,'0'0'31'0,"0"0"44"15,0 0-5-15,0 0-6 0,0 0 0 0,0 0 8 16,0 0 5-16,0 0 2 16,0 0 1-16,45 4 1 0,-45-4-7 0,32-3 2 0,-14 3-2 15,2-1-3-15,3 1-7 16,0-2-9-16,3 2-2 0,-3-2-21 0,1 2-21 15,-2-2-30-15,2 2-59 16,-3 0-73-16,1 0-64 0,-6-2-85 16,-16 2-161-16,30 0-429 0,-20 0-263 0</inkml:trace>
  <inkml:trace contextRef="#ctx0" brushRef="#br1" timeOffset="84501.42">9358 16473 2627 0,'-10'11'-53'0,"10"-11"44"0,0 0 18 0,0 0 32 15,-7 12 23-15,7-12 35 0,0 0 24 16,0 0 3-16,0 0-10 0,0 0-14 0,0 0-15 15,0 0-4-15,0 0-14 16,33 7-12-16,-33-7-10 0,22 0-7 16,-22 0-4-16,19 2-2 0,-19-2-3 0,21 0-3 15,-21 0-3-15,21 3-3 0,-21-3 5 0,20 3-1 16,-20-3 5-16,18 4-3 0,-18-4-1 16,15 7-2-16,-15-7 3 0,11 8-6 15,-11-8 7-15,6 11 1 0,-6-11 3 0,0 0 8 0,0 0 9 16,-6 28 8-16,6-28 7 15,-8 17 9-15,8-17 10 0,-14 15 3 0,6-5 7 16,8-10 1-16,-14 18 5 16,8-8 6-16,6-10-7 0,-10 15 2 0,10-15-6 0,-6 17-13 15,6-17-5-15,-2 15-10 0,2-15-8 0,0 0-15 16,12 22-16-16,-2-15-27 16,-10-7-30-16,18 10-29 0,-18-10-42 0,24 2-57 0,-24-2-64 15,25-2-65-15,-13-2-122 16,4-2-159-16,-2 0-19 0,-1-1-377 0,-2-1-401 15</inkml:trace>
  <inkml:trace contextRef="#ctx0" brushRef="#br1" timeOffset="84941.64">9247 16569 2871 0,'-6'-14'-8'0,"6"14"57"15,0 0 28-15,0 0 19 0,0 0 31 0,0 0 29 16,0 0 23-16,0 0 14 0,0 0 5 0,0 0-20 16,0 0-2-16,0 0-12 15,0 0-15-15,0 0-19 0,2 48-14 0,-2-48-5 0,4 24-13 16,-1-10-22-16,-1 1-7 15,3 0-21-15,-1-2-34 0,0 3-25 0,-4-16-26 16,6 27-31-16,-4-16-38 16,0-1-43-16,-2-10-55 0,6 21-48 0,-4-17-67 0,-2-4-156 15,7 13-95-15,-7-13-359 0,0 0-340 0</inkml:trace>
  <inkml:trace contextRef="#ctx0" brushRef="#br1" timeOffset="85671.66">9841 16051 2774 0,'0'0'-88'15,"0"0"25"-15,0 0 12 16,0 0 35-16,0 0 25 0,0 0 34 0,0 0 25 16,0 0 21-16,0 0 8 15,0 0 3-15,0 0-11 0,0 0-5 0,0 0-11 0,0 0-8 16,0 0 5-16,0 0 5 0,0 0 6 16,-51 16 0-16,51-16 1 0,-13 6-5 15,13-6-4-15,0 0-6 0,0 0-7 0,-17 8-3 16,17-8-7-16,0 0-5 15,-10 8-7-15,10-8-2 0,0 0 0 0,0 0-10 16,-11 10-1-16,11-10-5 0,0 0-2 16,0 0-4-16,-4 16-1 0,4-16-6 0,0 0 2 15,0 0-4-15,0 0-2 0,0 0-1 0,8 23-4 0,-8-23-2 16,0 0-2-16,11 13-1 16,-11-13 1-16,8 8 3 15,-8-8-1-15,12 7 2 0,-12-7-3 0,14 7 7 16,-14-7-4-16,16 8 0 0,-16-8-3 0,15 9 3 0,-15-9-2 15,17 11 3-15,-8-7 1 16,-9-4 0-16,16 14 2 0,-16-14 1 0,16 12 1 16,-8-6 3-16,-8-6 9 15,8 14 5-15,-8-14 6 0,6 16 10 0,-6-16 8 16,5 16 8-16,-5-16 1 0,0 0 3 0,-5 25 5 0,5-25 2 16,-10 14-1-16,10-14 19 15,-12 12-5-15,12-12-7 0,-20 7-10 0,20-7-17 16,-23 6-21-16,15-3-31 0,8-3-40 15,-22-3-51-15,22 3-63 0,-18-3-71 0,18 3-61 16,-16-12-130-16,8 6-157 16,2-3 7-16,0 0-262 0,6 9-175 0</inkml:trace>
  <inkml:trace contextRef="#ctx0" brushRef="#br1" timeOffset="86171.56">9966 15604 2438 0,'0'0'20'0,"0"0"37"0,-5-18 11 16,5 18-5-16,0 0-4 0,0 0-12 16,0 0 2-16,0 0-17 0,19-10 4 0,-19 10-16 15,0 0-15-15,24-4-24 0,-24 4-5 0,23 0-4 16,-23 0 14-16,23 1-7 0,-23-1 17 16,25 3-2-16,-11 0 13 0,-14-3 7 0,20 7 13 15,-11 0 22-15,-9-7 15 16,8 12 11-16,-8-12 19 0,2 16 3 0,-2-16 7 15,0 0 7-15,-13 23 6 0,13-23-8 16,-12 18-10-16,12-18-8 0,-10 11-13 0,10-11-6 16,-6 13-12-16,6-13-14 15,0 0-6-15,0 0-13 0,0 0-4 0,12 29-3 16,-6-23-5-16,2 3 0 0,1 1-1 16,0 1-1-16,-9-11 1 0,14 21 8 15,-9-7 10-15,-1-3 11 0,-4-11 6 0,2 22 5 0,-2-22-3 16,-9 25-4-16,1-13-9 15,0-1-6-15,-5-2-34 0,-2-1-50 0,-1-1-77 0,-2 1-89 16,-1-4-91-16,0-1-182 16,0 2-90-16,-1-3-291 0,20-2-237 0</inkml:trace>
  <inkml:trace contextRef="#ctx0" brushRef="#br1" timeOffset="87681.66">7122 15287 2431 0,'0'0'-150'15,"0"0"27"-15,0 0 34 0,0 0 21 0,30-15 17 0,-30 15 25 16,0 0 24-16,0 0 20 16,23-1 17-16,-23 1 26 0,0 0 21 0,24 0 17 15,-24 0 5-15,0 0 4 0,28 0-4 0,-28 0 0 0,24-2-11 16,-24 2-6-16,30 0-13 16,-11 0-3-16,1 2 1 0,0-4 5 0,4 2-9 15,-1 0-2-15,1 0 2 16,0 2 9-16,0-2 7 0,1 0 4 0,3 1-2 15,0-1-2-15,-1 0-2 0,-1 0-9 16,-2 0-8-16,2 3-5 0,-2-3-8 16,-1 0-5-16,3 0-5 0,-6 0-2 15,4-3-7-15,-1 3-2 0,-2 0 2 0,0-1-11 16,1 1-2-16,-4 0-1 0,4 0 0 0,-1 0 9 0,0-2 7 16,2 2 4-16,-1 0-7 15,1-2-1-15,0 4 3 0,0-4 0 16,-1 2 1-16,1-2-1 0,0 2-7 15,-2 0-2-15,3-2 1 0,1 2-7 0,-4 2-2 0,4-4 1 16,-3 4-4-16,1-4 2 16,-2 2-4-16,-2 0-2 0,3 0 1 0,-4-2 1 15,-18 2-4-15,38-2-2 0,-19 2 1 0,3 0 4 0,-4-2-3 16,2 1-3-16,-20 1 1 16,40-2-3-16,-19 2 1 0,1-2-2 0,0 2 2 15,4 0-2-15,-3-2-1 16,3 2 5-16,-3-2-3 0,0 2-1 0,0-1 1 0,1 1 2 15,-3-3-3-15,0 0-3 16,-2 3 4-16,0-1 1 0,0-2 0 0,-19 3 1 16,34 0-3-16,-17-3 2 0,-2-1 0 0,-15 4 1 15,27-1-4-15,-9-1 1 0,-2 0 4 16,-16 2-4-16,32-3-2 0,-15 0 1 0,2 3 0 16,-19 0-1-16,33-4 0 15,-15 4 1-15,-1 0 0 0,-17 0 4 0,32 0-3 16,-18-3-3-16,-14 3 3 0,30-1 4 15,-30 1-8-15,26-3 2 0,-26 3 1 0,23-3 2 16,-23 3 2-16,21-5 0 16,-21 5 3-16,21-2-4 0,-21 2-2 0,22-3 1 15,-22 3-1-15,20-5-1 0,-20 5 3 0,24-1 0 0,-24 1 2 16,27-2-4-16,-15 0 2 16,-12 2 2-16,28 2-5 0,-28-2 3 0,26-2-1 15,-26 2-1-15,27 0 1 16,-27 0 0-16,24-2-1 0,-24 2-1 15,23-1 2-15,-23 1-1 0,23-2 1 0,-23 2 3 16,21-7-1-16,-21 7 5 0,22-3-2 16,-22 3 1-16,22-4 0 0,-6 0 3 0,-16 4 13 0,25-3-5 0,-25 3 4 15,30-5-1 1,-18 4-5-16,6-2-5 0,-18 3 6 0,31-3 4 16,-14 1 11-16,-17 2 3 0,31-4-2 15,-15 3-5-15,-2-4-3 0,-14 5 3 0,24-3-1 0,-24 3 0 16,19-2-7-16,-19 2-6 15,16-4-1-15,-16 4-18 0,0 0-22 0,22-1-34 16,-22 1-51-16,8 0-67 16,-8 0-85-16,0 0-89 0,0 0-182 0,0 0-86 0,0 0 15 15,0 0-278-15,0 0-254 0</inkml:trace>
  <inkml:trace contextRef="#ctx0" brushRef="#br1" timeOffset="97391.56">13742 14369 1132 0,'0'0'228'0,"0"0"-82"0,0 0-55 0,0 0-33 0,0 0-23 16,-7-21-5-16,7 21-4 16,0 0 6-16,0 0 17 0,0 0 29 0,0 0 8 0,0 0 14 15,-7-11 6-15,7 11-5 16,0 0 6-16,0 0-6 0,0 0-5 0,0 0-9 15,0 0-7-15,0 0-13 16,0 0-5-16,0 0-8 0,-11-10-7 0,11 10-2 16,0 0-3-16,0 0-4 0,0 0-4 15,-26-4 1-15,26 4-4 0,0 0 3 0,-25 0-1 16,25 0 0-16,0 0-4 0,-32 3 0 0,32-3-1 16,-20 1-4-16,20-1 1 15,-27 3 5-15,27-3 5 0,-25 4 7 0,12-3-6 0,13-1 3 16,-25 6 1-16,25-6-1 15,-21 4-1-15,8-1 1 0,13-3 7 0,-22 8 1 16,13-2 1-16,9-6 3 16,-21 13 5-16,10-6-4 0,1 1-4 0,-2 1-2 0,3 1-4 15,9-10-3-15,-21 21-2 0,13-7-3 0,1-4 9 16,-1 5-3-16,0 0 0 16,1-2-6-16,1 3 2 0,0-1 3 15,3 0-8-15,-2 0 4 0,5-15-3 0,-4 32-6 16,1-17-2-16,3-15 0 0,0 28-1 0,0-16-5 15,0-12 1-15,3 27-2 16,1-12-3-16,1-3 9 0,0 1-12 0,3-1 0 16,3 1-3-16,1-1-1 0,-1-3 3 0,3 1-4 0,-1-1 1 15,0 0-1-15,3 0-1 16,1-5 1-16,-2 5-2 0,0-3-2 0,1-2 4 16,2 3-6-16,-4-2 3 15,2-1 0-15,-3-1-1 0,-13-3 0 0,27 7 10 0,-16-6-12 16,-11-1 2-16,27 5-1 15,-27-5 1-15,20 1-3 0,-20-1 3 0,20 0-2 16,-20 0 0-16,0 0 5 16,23-6-8-16,-23 6-1 0,10-8-3 0,-10 8-4 0,8-11-2 15,-8 11 1-15,0 0-1 0,0-24 2 0,0 24 2 16,-2-19 2-16,2 19-2 16,-8-19 0-16,8 19 5 0,-10-23-3 0,3 13-1 15,7 10 3-15,-12-20 1 0,3 11 3 16,9 9-3-16,-17-18 2 0,9 13-2 0,8 5 3 15,-15-11 0-15,15 11 0 16,-14-7 4-16,14 7 3 0,0 0 7 0,-15-4-1 16,15 4 7-16,0 0 4 0,0 0 4 0,0 0 3 0,0 0 3 15,0 0-3-15,0 0-2 16,0 0-5-16,0 0-1 0,0 0-4 0,0 0 3 16,0 0-9-16,47 19-8 15,-47-19-19-15,36-4-25 0,-18 2-42 0,-2-1-55 0,1-1-69 16,2 2-52-16,-4-5-62 15,-15 7-144-15,21-7-112 0,-13 4-349 0,-8 3-331 16</inkml:trace>
  <inkml:trace contextRef="#ctx0" brushRef="#br1" timeOffset="98002.63">13988 14457 2762 0,'0'0'-57'0,"0"0"26"0,0 0 2 0,0 0 1 16,0 0 10-16,7-17-9 15,-7 17 3-15,0 0 21 0,0 0 11 0,0 0 20 0,0 0 17 16,0 0 20-16,0 0 3 15,0 0 12-15,0 0 3 0,0 0 9 0,-21 46-3 16,21-46-8-16,-8 22-1 16,4-8 0-16,-1 1 0 0,1 2-9 0,2-2 0 0,2-15-5 15,0 31-5-15,0-13-9 0,4-2-2 0,1 2-5 16,1-3-5-16,4 0-4 16,0 2-7-16,7-1-3 0,-2-4-8 0,1 0-30 15,0-2-32-15,0-2-48 0,3 1-63 16,-1-3-57-16,-4-5-91 0,0 3-651 0,-1-4-385 15</inkml:trace>
  <inkml:trace contextRef="#ctx0" brushRef="#br1" timeOffset="98331.33">14200 14569 2929 0,'2'-25'-68'0,"-2"25"7"15,0 0 0-15,0-16 14 0,0 16-6 0,0 0 20 16,0 0 21-16,0 0 30 16,-11-12 38-16,11 12 12 0,0 0 13 0,0 0 14 15,0 0 5-15,0 0 7 0,0 0 0 0,0 0-8 16,-29 27-12-16,29-27-4 0,0 0-14 16,2 19-3-16,-2-19-7 0,0 0-4 0,20 23-8 15,-8-13-9-15,0-1-4 16,3 0-5-16,2 3-5 0,-1 0 1 0,5 1-4 0,-10-4-1 15,4 2-1-15,-1-1-2 16,-6 1 8-16,2 0 7 0,-10-11-3 0,9 20 2 16,-9-20-3-16,-2 19-8 0,2-19-21 0,-10 17-28 0,10-17-38 15,-15 14-53-15,15-14-50 16,-20 9-60-16,20-9-105 0,-20 0-634 0,8 0-415 16</inkml:trace>
  <inkml:trace contextRef="#ctx0" brushRef="#br1" timeOffset="98621.44">14447 14461 2845 0,'0'0'-108'0,"9"-14"26"0,-9 14 23 0,0 0 19 15,0 0 40-15,0 0 25 16,0 0 29-16,0 0 25 0,23 22 11 0,-23-22 10 16,8 20 5-16,0-7 7 0,-2 1-2 0,-2 0 0 15,-1 0 5-15,3 4 1 0,-1-1-8 16,0 0-12-16,-1 2-9 0,-2-1-10 0,0 1-12 16,1-3-19-16,-1 3-34 15,-2-19-50-15,-5 31-67 0,5-14-62 0,0-17-93 16,-8 22-172-16,1-11-493 15,0 0-333-15</inkml:trace>
  <inkml:trace contextRef="#ctx0" brushRef="#br1" timeOffset="99641.66">13327 14075 2769 0,'0'0'-105'0,"0"0"19"15,0 0-5-15,0 0 12 0,0 0 1 0,0 0 18 16,0 0 19-16,0 0 18 0,0 0 25 15,0 0 12-15,0 0 14 0,0 0 15 0,0 0-6 16,0 0 18-16,0 0 6 16,0 0 10-16,0 0 15 0,0 0 7 0,33-6 5 15,-33 6-6-15,7-12 5 0,-7 12-4 0,8-14-8 0,-8 14-7 16,10-15-8-16,-10 15-9 16,15-10-5-16,-15 10-8 15,19-7 0-15,-19 7-8 0,23-4-5 0,-23 4-2 16,26 0-6-16,-6 2 0 0,-20-2-3 0,32 0 3 0,-14 2-8 15,-1-2-4-15,-17 0 2 16,30 2-2-16,-14-2-1 0,-16 0 4 0,23-2 6 16,-23 2 4-16,19-4 6 0,-19 4 3 0,18-9-7 15,-18 9-2-15,11-13-2 0,-11 13-9 16,5-18 3-16,-5 18-3 0,2-18-7 0,-2 18 2 16,0-22-11-16,0 22-12 15,0-18-15-15,0 18-18 0,0 0-17 16,-2-24-26-16,2 24-35 0,0 0-44 15,0 0-48-15,2-20-82 0,-2 20-638 0,4-4-344 0</inkml:trace>
  <inkml:trace contextRef="#ctx0" brushRef="#br1" timeOffset="100231.34">15056 14537 2884 0,'0'0'2'15,"0"0"23"-15,0 0 8 0,0 0 11 16,0 0 11-16,0 0 28 0,0 0 23 15,18 15 15-15,-18-15 0 0,0 0-4 0,25 2-8 16,-25-2-13-16,26 0-5 16,-26 0-12-16,28 0-2 0,-14 0-15 0,-14 0-5 0,35 0-9 15,-17 0-5-15,-1 2-6 0,-17-2-18 0,32 0-35 16,-17-2-52-16,-15 2-63 16,25 0-64-16,-25 0-67 0,19-4-141 0,-14 1-567 15,-5 3-416-15</inkml:trace>
  <inkml:trace contextRef="#ctx0" brushRef="#br1" timeOffset="100391.27">15144 14489 3182 0,'-23'0'136'15,"23"0"5"-15,0 0-15 0,0 0-18 0,-18-3-10 16,18 3-12-16,0 0-8 0,0 0-8 0,0 0-5 16,0 0-8-16,0 0-19 15,0 0-28-15,52-14-26 0,-52 14-38 0,23-3-39 0,-9 0-42 16,4 2-37-16,-18 1-52 15,32-4-71-15,-16 2-668 0,-3 0-402 0</inkml:trace>
  <inkml:trace contextRef="#ctx0" brushRef="#br1" timeOffset="115001.64">17448 13737 1996 0,'0'0'190'0,"0"0"-103"0,0 0-15 0,0 0-1 16,0 40 16-16,0-40 25 16,-7 22 5-16,4-7-3 0,3-15 13 0,-4 33 4 0,2-14-5 15,0 0-5-15,0 0-4 0,2 2-1 0,2-2-7 16,0 0-10-16,-2 0-12 16,4-2-11-16,-2 2-13 0,1-4-28 0,1 0-40 0,-4-15-50 15,7 27-74-15,-5-15-74 16,0-1-128-16,-2-2-215 0,0-9-306 15,-2 16-202-15</inkml:trace>
  <inkml:trace contextRef="#ctx0" brushRef="#br1" timeOffset="115501.39">16820 14513 2417 0,'0'0'-87'0,"0"0"42"15,0 0 10-15,0 0 7 16,14-24 11-16,-14 24 20 0,0 0 14 15,0 0 34-15,0 0-9 0,31 6 4 16,-31-6-2-16,23 2 3 0,-23-2-9 0,37 2-10 0,-17-2 7 16,6 0-10-16,8 3 11 0,-1-6 15 15,3 6 20-15,9-3 20 0,1 0 8 16,3 0 7-16,5 0 1 0,7 0-1 0,4 0-6 16,1 0-2-16,1 0 1 0,27 3 1 15,-20-1-2-15,-6-2-2 0,-3 1-7 0,-1 4-7 16,1-3 0-16,-1-2-1 15,-3 3-11-15,3 0-3 0,-5-1-2 16,0 3 4-16,-1-3 1 0,-1 2-1 16,-2-1-2-16,-5 1-4 0,-3-2-6 0,1 3-3 0,-1-3-7 15,-1 0-6-15,-1 4-4 0,-3-4-5 0,-4 0 0 16,-4-1-6-16,-1 3-8 16,-5-2-8-16,-2 0-22 0,-4-2-36 0,-1 0-53 0,-5 0-62 15,0 0-75-15,-16 0-75 16,16-2-171-16,-16 2-95 0,0 0-364 15,0 0-365-15</inkml:trace>
  <inkml:trace contextRef="#ctx0" brushRef="#br1" timeOffset="115961.31">16903 15173 2787 0,'0'0'-57'0,"0"0"72"15,0 0 18-15,0 0 18 0,0 0 25 16,0 0 23-16,0 0 27 0,0 0 15 0,-17 12 11 16,17-12 6-16,0 0 5 0,0 0-5 15,7 30-8-15,-7-30-4 0,6 22-10 0,-4-5-5 16,2-2-11-16,0 2-8 15,3 1-6-15,-3-4-18 0,1 5 1 0,-1-3-14 16,0 1-1-16,2 0-8 0,-2-2-7 16,0 1-12-16,0-4-9 0,2 3-10 0,-6-15-31 15,6 22-35-15,-2-14-51 0,-4-8-69 0,4 15-92 16,-4-15-113-16,4 8-218 16,-4-8 1-16,0 0-409 0,0 0-449 0</inkml:trace>
  <inkml:trace contextRef="#ctx0" brushRef="#br1" timeOffset="116181.4">17167 15425 2949 0,'0'0'-50'0,"0"0"47"0,18 0 6 16,-18 0 0-16,0 0 9 15,23 0 18-15,-23 0 21 0,21 0 16 0,-21 0 6 16,25 0 3-16,-25 0-7 15,26 0-2-15,-11-3-11 0,-15 3-5 0,30 0-2 0,-30 0-18 16,26 0-39-16,-26 0-54 16,26-4-53-16,-15 4-55 0,0-3-71 0,-11 3-137 15,16-7-414-15,-16 7-98 0</inkml:trace>
  <inkml:trace contextRef="#ctx0" brushRef="#br1" timeOffset="116381.41">17331 15339 2502 0,'0'0'88'15,"0"0"5"-15,-17-2 2 0,17 2 13 16,0 0 8-16,0 0 8 0,-13 16 15 0,13-16 11 0,0 0 5 16,2 24-4-16,-2-24-2 0,4 27-15 15,1-13-7-15,1 1-16 0,-2 0-17 16,3 3-10-16,-3-1-4 0,2-2-10 0,-2-1-9 0,0 1-14 16,4-1-17-16,-4-1-28 15,-4-13-33-15,6 23-44 0,-6-23-53 0,6 20-70 16,-4-15-68-16,-2-5-149 15,4 11-144-15,-4-11-361 0,6 7-320 0</inkml:trace>
  <inkml:trace contextRef="#ctx0" brushRef="#br1" timeOffset="117054.12">17850 15252 2799 0,'-2'-22'-50'0,"2"22"14"0,0 0 12 16,-9-15 14-16,9 15 11 0,-13-10 32 16,13 10 16-16,-15-10 15 0,15 10 14 0,-19-8 4 15,19 8 3-15,-19-7 4 0,19 7 4 0,-26-5 13 16,26 5 10-16,-25 0 2 16,25 0 5-16,-27 5-3 0,12 2 1 0,3 1 3 15,-4 1-13-15,4 2-13 0,1 1-6 16,3 2-2-16,-1 1-17 0,5 1-5 15,0-1-4-15,4-15-10 0,0 34-5 16,2-20-7-16,4 1-5 0,1-1-2 0,1-1-6 0,1-1-2 16,1-3-11-16,2 1-4 0,2-3-4 15,-2 0-5-15,-12-7-8 0,24 5-1 16,-24-5-8-16,25-2-8 0,-25 2-5 0,28-10-5 0,-18 2-2 16,0-4-2-16,-1-2 2 15,-2-1 7-15,-1-2-4 0,0-1 6 0,-4 3 14 16,2-2 6-16,-1 2 9 15,-3 15 8-15,0-27 9 0,0 27 6 0,2-23 1 0,-2 23 5 16,2-16 0-16,-2 16 4 16,0 0 6-16,2-18 33 0,-2 18 2 0,0 0-21 15,0 0 13-15,0 0-11 0,0 0-1 0,0 0-1 0,0 0 5 16,0 0-9-16,6 61-4 16,-2-47-1-16,-2 1-9 0,1 0-1 0,-3-15-3 15,6 29-3-15,-1-14-8 16,-1-2-2-16,0 1-4 0,-4-14-12 0,8 22-32 15,-4-11-20-15,2-2-31 0,-3 0-41 16,-3-9-63-16,9 13-65 0,-3-8-52 0,-6-5-107 16,6 10-144-16,-6-10-54 0,0 0-371 0,6 8-424 15</inkml:trace>
  <inkml:trace contextRef="#ctx0" brushRef="#br1" timeOffset="117611.28">18282 15122 2951 0,'0'0'-65'0,"0"0"40"16,4-15 9-16,-4 15 10 0,0 0 0 15,0 0 3-15,0 0 6 0,-2-19 7 0,2 19 5 16,0 0 18-16,0 0 11 0,0 0 10 0,-28 0 12 16,28 0 14-16,0 0 7 15,-26 11 1-15,26-11 4 0,-23 9-2 0,13-1-1 16,10-8-6-16,-22 12-6 0,12-5-2 15,10-7-3-15,-17 12-9 0,17-12-6 0,-11 13-6 16,11-13-2-16,-8 13-10 16,8-13-3-16,0 0-7 0,8 24-8 0,-8-24-9 15,15 15-6-15,-4-8-7 0,1 3 6 0,4-2-3 0,-2 3 3 16,3 0-2-16,0 1 0 16,0 0-1-16,-3-1 3 0,0-1-3 0,-2 1 3 15,0 0-1-15,-1 2 13 16,-2-2 6-16,-3 3 11 0,-6-14 10 15,7 23 10-15,-5-14 9 0,-2-9 4 0,0 0 4 16,-13 33 2-16,7-22 7 0,-3 0-4 0,-4-3-4 16,3 0-8-16,10-8-4 0,-22 13-10 0,12-7-4 0,10-6-10 15,-19 6-19-15,19-6-26 16,-17 4-29-16,17-4-41 0,0 0-48 0,0 0-65 16,-25-6-58-16,25 6-107 15,-6-10-196-15,6 10-48 0,0 0-316 0,0 0-315 0</inkml:trace>
  <inkml:trace contextRef="#ctx0" brushRef="#br1" timeOffset="117971.16">18554 15275 2899 0,'0'0'67'0,"0"0"26"0,0 0-6 0,0 0-10 16,0 0-2-16,27 1 14 15,-27-1 23-15,0 0 7 0,0 0 4 0,24 4-9 16,-24-4-7-16,0 0-11 16,26-1-11-16,-26 1-10 0,27 0-7 0,-13 0-7 0,-14 0-6 15,36-3-13-15,-14 3-12 0,-5-1-32 0,2-2-42 16,-19 3-51-16,33-3-61 16,-17 1-55-16,-4-4-74 0,-12 6-159 0,19-5-528 0,-14 1-415 15</inkml:trace>
  <inkml:trace contextRef="#ctx0" brushRef="#br1" timeOffset="118201.46">18680 15171 2862 0,'0'0'-65'0,"0"0"49"16,0 0 3-16,0 0 4 0,0 0 25 16,0 0 15-16,0 0 38 0,0 0 24 0,0 0 7 15,0 0 5-15,0 0 4 0,35 31-3 0,-35-31 1 16,7 28-8-16,-5-11-3 15,2-3-6-15,0 1-13 0,-2 3-3 0,2-1-8 16,-1 0-6-16,1 2-9 0,0-4-7 16,0 3-5-16,0-2-23 0,-2-1-27 0,3-1-45 15,-5-14-46-15,9 23-66 0,-5-13-50 0,-2-2-91 16,-2-8-191-16,8 13-368 16,-8-13-229-16</inkml:trace>
  <inkml:trace contextRef="#ctx0" brushRef="#br1" timeOffset="119436.37">19124 14949 2609 0,'0'0'-49'16,"0"0"9"0,0 0 8-16,-16-12 2 0,16 12 13 0,0 0 19 0,0 0 39 15,0 0 8-15,0 0 11 0,0 0 11 0,0 0 27 16,0 0 8-16,0 0 15 0,0 0 8 16,0 0 1-16,0 0 0 0,0 0 5 0,0 0-3 15,0 0-8-15,0 0-8 16,0 0-9-16,0 0-2 0,0 0-7 0,-2 42-3 15,2-42-12-15,2 19-6 0,-2-19-3 16,8 27-5-16,-6-14-4 0,2 3-4 0,0-1-10 16,0 0-4-16,2 2-5 15,1-2-4-15,-3 3-2 0,2-4-7 0,1 4 2 16,-3-2-8-16,0 0-1 0,3 1-1 0,-3-3-2 0,0-2 0 16,0 3-2-16,-4-15-4 15,6 20 0-15,-6-20-8 0,4 19 8 0,-4-19-4 16,6 20-1-16,-6-20 7 15,4 13-5-15,-4-13 2 0,2 13 1 0,-2-13-3 0,0 0 3 16,0 0 5-16,4 17 1 16,-4-17-7-16,0 0-1 0,0 0-5 0,0 0 4 15,0 0-3-15,0 0-1 0,0 0-2 0,0 0-1 0,0 0 1 16,0 0 21-16,0 0-10 16,0 0-5-16,6-49 0 0,-2 34-6 0,-2 0 2 15,2-1 0-15,3 1-4 16,-1 1-3-16,-6 14-1 0,11-23 3 0,-3 10-2 0,-1 4-2 15,-7 9 3-15,16-19-4 16,-9 12-1-16,-7 7 6 0,17-9 3 0,-17 9 1 16,19 0 4-16,-19 0-2 0,0 0 0 0,32 13 8 15,-24-3 0-15,0 2 11 0,1-1-20 16,0 4 17-16,-1-3 5 0,-4 1 12 0,0 3 4 16,0-3 1-16,-4-13-2 15,0 25 0-15,0-12-6 0,0-13-2 16,-12 24-4-16,4-14-9 0,-1-1-16 0,-2 2-25 15,11-11-26-15,-21 9-28 0,9-6-30 0,-1 0-37 16,13-3-46-16,-23-3-42 16,23 3-40-16,-20-9-54 0,20 9-124 0,-14-14-126 0,7 7-30 15,5-2-282-15,2 9-253 0</inkml:trace>
  <inkml:trace contextRef="#ctx0" brushRef="#br1" timeOffset="119831.42">19727 14983 2702 0,'0'0'-25'16,"0"0"16"-16,9-14 1 0,-9 14 12 0,0 0 12 16,0 0 33-16,0 0 26 15,0 0 32-15,0 0 27 0,0 0 14 0,-30-12 15 0,30 12 3 16,0 0-4-16,0 0-10 15,-36 12-1-15,36-12-21 0,-17 10-12 0,17-10-13 16,-15 10-14-16,15-10-10 16,-9 12-6-16,9-12-12 0,0 0-10 0,2 20-20 0,-2-20-8 15,0 0-11-15,24 23-8 0,-11-16-6 0,-1 5 7 16,8 1-7 0,-4 1 4-16,4-1-4 0,-4 0 1 0,-1 3 7 0,2 0 9 0,-4-1 14 15,-3 2 3-15,-2 0 3 16,-2-2 2-16,-4-2-3 0,-2-13 5 0,-8 29-8 15,2-16 10-15,-2-1-8 16,-2-1-5-16,-8 1-3 0,6-3-8 0,-5 1-25 0,2-3-24 16,0-4-39-16,15-3-49 0,-27 6-51 15,14-4-56-15,2-2-43 0,11 0-102 16,-18-10-154-16,11 3-67 0,7 7-280 0,-11-20-233 16</inkml:trace>
  <inkml:trace contextRef="#ctx0" brushRef="#br1" timeOffset="120181.63">19871 14762 2566 0,'0'0'-114'0,"13"-13"7"0,-13 13-12 15,6-5 8-15,-6 5 16 16,0 0 26-16,0 0 29 0,0 0 30 15,26-1 30-15,-26 1 28 0,0 0 21 16,0 0 21-16,22 14 8 0,-22-14 18 0,14 11 5 0,-14-11 6 16,8 11 7-16,-8-11 20 0,4 17 15 0,-4-17 0 15,0 20 9 1,0-20 0-16,-6 21 2 0,0-8-12 0,-1 0 2 0,7-13 15 16,-13 22-18-16,9-14-26 0,4-8-13 15,-8 18-8-15,8-18-19 0,-8 12-11 0,8-12-10 16,0 0-9-16,0 0-17 15,10 20-20-15,-2-16-32 0,2-2-34 0,-10-2-49 0,26 0-57 16,-9 0-74-16,0 0-52 16,2-4-105-16,-2 2-171 0,0-1-66 0,0-2-309 15,-5 2-313-15</inkml:trace>
  <inkml:trace contextRef="#ctx0" brushRef="#br1" timeOffset="121181.33">18734 14626 2729 0,'0'0'-78'0,"0"0"14"0,0 0 18 0,0 0 31 15,0 0 13-15,0 0 38 16,0 0 33-16,0 0 16 0,0 0 5 0,0 0-9 15,0 0-1-15,0 0-4 16,0 0 8-16,0 0 13 0,51 7 11 0,-51-7 9 0,19 0 6 16,-19 0-5-16,25 0-10 0,-25 0-15 15,28-3-7-15,-28 3-9 0,33 0-8 16,-15 0-8-16,1 0-5 0,-19 0-9 0,36 0-5 16,-15 0-2-16,-2 0-6 0,0 0-7 15,-19 0 2-15,38 0-4 0,-18 0-2 0,-2 0-4 16,2 3-2-16,-2-2-1 15,1 2-2-15,1-3 1 0,-2 0-4 0,4 3 1 16,-1-2-3-16,-2 2-2 16,0-3 2-16,3 1-1 0,-2-1-2 0,0 2 0 0,1-2 4 15,-1 0-5-15,2 3 0 0,-4-3 4 0,6 0-2 16,-1-3 2-16,-1 6 11 16,-2-6-4-16,2 3 1 0,-1 0 1 15,-2-2-2-15,2 2-3 0,-21 0-1 0,38-1-1 16,-18-2-5-16,-1 3 3 0,-3-1 0 15,4-2-4-15,-20 3 1 0,30 0 0 16,-14-3 0-16,-16 3-4 0,34-4 1 0,-17 4-2 0,-3-4 4 16,-14 4-4-16,32-3 5 0,-17 1-4 0,-15 2 3 15,28 0 3-15,-28 0 4 16,28-3 1-16,-16 3 0 0,-12 0 0 0,26-3-5 16,-26 3 2-16,21-2-2 0,-21 2 1 15,18 0 0-15,-18 0-4 0,0 0-1 0,22-2-1 16,-22 2 0-16,0 0-1 15,0 0 3-15,23 0-8 0,-23 0-14 0,0 0-24 16,0 0-34-16,0 0-44 16,21 0-62-16,-21 0-59 0,0 0-78 0,0 0-164 15,0 0-93-15,0 0-327 0,0 0-286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44:10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2364 4342 503 0,'0'0'170'16,"0"0"-56"-16,0 0-39 0,0 0-8 0,-19-4-1 16,19 4 5-16,0 0 3 0,0 0 0 0,0 0 16 0,0 0 12 15,0 0 8-15,0 0 4 0,0 0 14 16,0 0 2-16,-17-4 15 0,17 4 2 15,0 0-3-15,0 0-2 0,0 0-2 16,0 0-1-16,0 0 0 0,0 0 1 0,0 0 7 16,0 0 4-16,0 0 6 0,0 0 0 15,0 0-1-15,0 0-10 16,0 0-8-16,0 0-13 0,0 0-4 16,0 0-8-16,0 0-15 0,0 0-10 15,0 0-8-15,0 0 0 0,0 0-8 0,0 0-5 16,0 0-27-16,0 0 3 0,0 0-5 15,0 0 4-15,38-17-12 0,-38 17 5 16,22-6-10-16,-22 6 0 0,20-4-5 0,-4 0 0 16,0 1-5-16,-16 3 0 0,34-4-3 0,-17 0 4 0,-3 0-2 15,6 2 0-15,-20 2-3 0,34-4 0 16,-15 3 3-16,-1-1-4 0,2 0-3 0,-1 0-2 16,0 2 0-16,2-2 3 0,1 0-3 15,0 2 1-15,0-2 3 0,1 2-1 16,1-2 7-16,-4 2-7 0,4-1 0 0,-3 1 2 15,2 0-2 1,0-3 2-16,1 3 0 0,-3-2-3 16,2 2-2-16,-2-1 10 0,1 1-5 0,-2-1-5 15,2 1-1-15,-1 0 0 0,-2-3-1 16,2 3 0-16,1 0-2 0,-22 0 1 16,36-3 1-16,-17 3 2 0,-3 0 2 0,-16 0-4 15,30-1-5-15,-30 1 1 0,28 0-1 16,-28 0 4-16,23 0-3 0,-23 0 2 0,21 0 0 0,-21 0 0 15,17-2 0-15,-17 2 2 0,0 0-4 0,28 0 3 16,-28 0-2-16,0 0 1 0,21 0-1 16,-21 0-3-16,0 0-1 0,0 0 2 15,21 0-13-15,-21 0-1 0,0 0-5 0,0 0-3 16,0 0-4-16,0 0-9 0,13-5 0 16,-13 5 3-16,0 0 3 0,0 0 0 0,0 0 0 0,0 0 0 15,0 0 2-15,0 0 0 0,0 0 3 16,-26-33 3-16,26 33 0 0,-11-10 3 0,11 10 3 15,-12-13 2-15,12 13 0 0,-10-13 7 16,10 13-6-16,-12-13 5 0,12 13 0 16,-10-16-1-16,10 16 0 0,-10-15 3 0,10 15 4 15,-11-14-2 1,11 14 3-16,-9-11-1 0,9 11 0 16,0 0 0-16,-8-15 1 0,8 15 2 0,0 0-1 15,-11-10 0-15,11 10 1 0,0 0 0 16,0 0 2-16,0 0 2 0,-10-9 4 0,10 9 0 15,0 0 0-15,0 0 2 0,0 0 1 16,0 0-1-16,0 0 4 0,0 0 3 16,0 0-1-16,0 0-1 0,0 0 0 0,0 0-5 0,0 0-1 15,0 0 2-15,0 0-2 0,17 44-1 0,-17-44-1 16,14 10-1-16,-14-10-1 0,18 12-2 16,-10-5 4-16,-8-7-5 0,17 13 0 0,-8-7 3 15,-9-6-2-15,16 13-1 0,-16-13-1 16,15 11-1-16,-15-11 0 0,13 13 1 0,-4-5 0 15,-9-8-2 1,10 15 1-16,-10-15 2 0,8 17-1 16,-8-17 3-16,2 21 1 0,-2-21 0 15,0 23-1-15,0-23 0 0,-6 25-1 0,2-9 2 16,0-3-5-16,4-13 5 0,-11 26-16 16,7-13-35-16,-3-1-42 0,1 2-50 0,6-14-60 15,-8 22-49-15,3-15-58 0,1 4-121 16,4-11-156-16,-2 15-372 0,2-15-382 0</inkml:trace>
  <inkml:trace contextRef="#ctx0" brushRef="#br0" timeOffset="749.13">3456 4361 2807 0,'0'0'-97'0,"0"0"8"15,-12-15 15-15,12 15 11 0,-6-12 2 0,6 12 20 16,-8-13 38-16,8 13 8 0,0 0 14 16,-6-23 7-16,6 23 11 0,-2-19 6 0,2 19 11 0,2-19 15 15,-2 19 1-15,2-21 8 16,-2 21 1-16,4-19 1 0,-4 19 2 0,8-22-2 16,-4 11 1-16,-4 11-11 0,10-21-4 0,-4 10-6 15,-6 11-6-15,15-21-4 0,-8 14-3 16,1-3-4-16,-8 10-1 0,17-17-4 15,-7 9 0-15,-10 8-1 16,22-13-2-16,-14 7-5 0,-8 6 3 16,26-10 1-16,-16 7 0 0,-10 3 8 15,23-4 8-15,-23 4-5 0,26 0 4 0,-26 0-3 16,23 6-3-16,-10-1-1 0,-1 1 0 16,-1 2-1-16,2 0-1 0,-2 5-3 0,1-1 6 15,-2-2-13-15,4 4 4 0,-2-1-5 16,1 5 0-16,-3-5-1 0,1 3-1 0,-2 0-2 0,-1 0 1 15,0 0 3-15,-2-1 3 0,4 1 0 16,-4-1 2-16,0 2-2 0,0-2 0 16,-2 1 6-16,0-1-1 0,1-1-6 0,-5-14 1 15,4 22-3-15,-4-8-1 0,0-14 3 16,0 20-4-16,0-20-2 0,-7 21-3 0,7-21-4 16,-10 20 1-1,0-11 2-15,2-2-6 0,8-7 1 16,-22 16-4-16,12-8-2 0,-5-3 2 0,15-5 1 15,-28 10 6-15,14-7-2 0,-4 0-1 16,2-2 3-16,16-1-2 0,-30 0-10 0,30 0 6 16,-30-5-2-16,15-1 1 0,1-2-1 15,0-1-4-15,2-3 8 0,1-1-13 0,1-1-4 16,2 1-11-16,1-2-20 0,0 0-24 0,1-1-42 16,6 16-59-16,-6-28-56 0,4 17-70 15,0-2-143-15,2 13-186 0,-2-22-25 0,2 22-244 16,0 0-254-16</inkml:trace>
  <inkml:trace contextRef="#ctx0" brushRef="#br0" timeOffset="1366.59">3674 4609 2632 0,'0'0'-60'0,"0"0"23"0,0 0 23 15,0 0 26-15,0 0 24 0,0 0 22 0,0 0 13 16,0 0 16-16,0 0-4 0,0 0 1 0,0 0-6 15,0 0-8-15,0 0-6 0,0 0 9 0,0 0 12 16,0 0 5-16,0 0-1 0,0 0-1 16,0 0-1-16,9 21-8 0,-9-21-6 15,2 16 1-15,-2-16-1 0,6 23-6 16,-4-7 1-16,0-1-3 0,0 0-5 0,3 4-2 16,-3-2 0-1,2 2-7-15,1 0 0 0,-3 2-4 0,0 2-23 16,2 0 2-16,-2 0-4 0,2 2 2 15,-2-2 1-15,2 0 0 0,-2-3 6 0,0 5 1 16,2-2 5-16,0 2 0 0,0-2 6 16,-2-3-11-16,0 3 5 0,0-1 2 15,0-2-7-15,0 3 5 0,0-2 0 0,0 0 0 16,-2 0-4-16,2-1 2 0,-2 0 2 0,2-1 2 16,-2 3-8-16,2-6-4 0,-2 1-2 0,0-17 2 15,0 29-2-15,0-16-1 0,0-13-6 16,2 25 0-16,-2-12-4 0,0-13 0 0,0 19-1 15,0-19 0-15,0 20-1 0,0-20-3 16,0 0 1-16,0 22-4 0,0-22-4 0,0 0-5 16,0 18-8-1,0-18-15-15,0 0-14 0,0 0-18 16,0 0-27-16,0 0-27 0,0 0-46 16,0 0-65-16,0 0-74 0,-18-40-161 0,12 24-149 15,-2-7 2-15,0 1-259 0,2-4-220 16</inkml:trace>
  <inkml:trace contextRef="#ctx0" brushRef="#br0" timeOffset="2021.94">3511 4657 2536 0,'0'0'-75'0,"0"0"5"0,0 0 9 16,0 0 7-16,0 0 9 0,0 0 17 16,0 0 22-1,0 0 6-15,0 0 11 0,0 0 26 0,0 0 13 16,0 0 2-16,0 0 18 0,0 0 7 15,0 0 6-15,0 0 0 0,-14 46-4 16,14-46-1-16,-5 16 3 0,5-16-4 16,-4 15-1-16,4-15-9 0,-4 19 2 0,4-19-3 15,-9 19-2-15,5-9 1 0,4-10-3 16,-9 20 3-16,5-10-7 0,4-10-1 0,-8 18-2 0,8-18-7 16,-6 16-4-16,6-16-3 0,-6 14 5 15,6-14-2-15,-6 13-3 0,6-13 4 0,0 0 1 16,0 0-4-16,0 0-4 0,0 0-3 15,0 0-4-15,0 0-4 0,0 0-2 16,0 0-2-16,0 0-3 0,0 0-2 0,0 0-2 16,32-43-3-16,-25 29-2 15,2-1 0-15,-3-1-4 0,0 0-4 16,1-2 1-16,-1 1 2 0,0 0-2 16,2 2 1-16,0-2-3 0,-4 1 2 15,4 3-1-15,-4 0 5 0,-4 13 4 0,10-22 5 16,-10 22 7-16,7-16-1 0,-7 16 1 15,6-14 2-15,-6 14 6 0,0 0 9 16,0 0 1-16,0 0 3 0,0 0 2 0,0 0 5 0,0 0-5 0,0 0 2 16,28 29 2-16,-22-18 1 0,0 1-19 15,1 1 7-15,2 0-5 0,-3 0-3 16,4 1-2-16,-2-1-5 0,4-1 1 16,-2 1-2-16,0 0-6 0,3-1-1 0,0-1-23 15,-2 1-28-15,-1-5-37 0,0 3-51 16,2-3-66-16,-4 1-64 0,-2-4-104 0,-6-4-175 0,10 6-80 15,-10-6-321-15,0 0-341 0</inkml:trace>
  <inkml:trace contextRef="#ctx0" brushRef="#br0" timeOffset="2655.22">3026 3867 2767 0,'-31'4'-84'15,"31"-4"25"-15,0 0 16 0,0 0 19 0,0 0 6 16,0 0 44-16,0 0 24 0,0 0 31 16,0 0 13-16,0 0 1 0,0 0-7 15,0 0-7-15,0 0-13 0,0 0-3 0,0 0-10 0,0 0-3 16,57-8-7-16,-57 8-23 0,21-3-27 15,-21 3-52-15,21-7-49 0,-21 7-66 0,17-7-65 16,-17 7-162-16,14-9-344 0,-8 5-21 16</inkml:trace>
  <inkml:trace contextRef="#ctx0" brushRef="#br0" timeOffset="2840.14">3107 3759 2191 0,'0'0'43'15,"-10"-9"28"-15,10 9-8 0,0 0-8 0,0 0-3 16,0 0 5-16,-11-12 13 0,11 12 29 15,0 0 4-15,0 0-2 0,0 0-3 16,0 0-8-16,0 0-5 0,0 46-13 0,0-46-6 16,6 30-6-1,-4-13-8-15,1 2-21 0,-1 2-42 16,2-3-61-16,2 8-59 0,-2-2-55 0,-2 0-114 16,2-2-546-16,2 3-189 0</inkml:trace>
  <inkml:trace contextRef="#ctx0" brushRef="#br0" timeOffset="3294.76">3228 5235 2676 0,'0'0'79'0,"0"0"1"0,0 0-9 16,0 0-6-16,0 0-9 0,0 0-7 0,0 0 3 15,0 0 2-15,32 10-9 0,-32-10-11 16,0 0-11-16,31-12-28 0,-16 8-32 15,-15 4-32-15,31-8-50 0,-13 3-46 0,-4-1-66 16,3 1-134-16,-2-1-353 0,-2-2 21 16</inkml:trace>
  <inkml:trace contextRef="#ctx0" brushRef="#br0" timeOffset="3974.86">3833 4277 2091 0,'0'0'-31'0,"0"0"26"0,0 0 5 16,0 0 27-16,0 0 33 0,0 0 31 0,0 0 24 15,0 0 18-15,0 0 0 0,0 0-8 16,0 0-9-16,0 0-9 0,0 0-14 16,0 0-6-16,0 0-12 0,53-2-5 0,-53 2 2 15,25-4-5-15,-7 4-1 0,2-2 4 0,-20 2-5 16,43-2-7-16,-15 1 0 0,3 1 0 16,1-3 3-16,2 3 0 0,2 0-3 0,-2-2-5 15,1 2-5-15,1 0 2 0,0-1-2 16,-1 1 2-16,-3 0-2 0,-3-1 4 0,-4 1-9 15,-2 0 5-15,-1 0 2 0,-2 0 3 16,-20 0-3-16,33 0 1 0,-33 0-2 0,25 0 0 0,-12 1-6 16,-13-1-6-16,18 0-17 0,-18 0-31 15,0 0-44-15,24-1-61 0,-24 1-81 0,0 0-85 16,19-3-163-16,-19 3-178 0,8-4-312 16,-8 4-346-16</inkml:trace>
  <inkml:trace contextRef="#ctx0" brushRef="#br0" timeOffset="4360.56">4631 3888 2753 0,'0'-22'-42'0,"0"22"20"0,0 0 7 15,0-21-1-15,0 21 0 0,0 0 4 16,2-16 22-16,-2 16 24 0,0 0 3 16,0 0-2-16,0 0 9 0,0 0 15 0,0 0 4 15,0 0 8-15,0 0 3 0,0 0-7 16,0 0 0 0,0 0 5-16,19 55 9 0,-15-36 2 15,0 6 6-15,0 2-4 0,2 1 4 16,0 1-8-16,0 5 0 0,0 2-8 0,0 0-4 15,1 3-1-15,1-3-5 0,-1 2 3 0,-1-2-2 16,1-1-6-16,-1 1 2 0,0-2-7 16,0 0-5-16,-2-6-3 0,4-1-4 15,-4 0-4-15,0 0-5 0,2-2-5 0,-2-2 0 0,-2-4-9 16,2-3-24-16,0 2-41 0,-1-3-40 16,1-1-47-16,-4-14-61 0,4 21-60 0,-4-21-111 15,5 11-169-15,-5-11-394 0,0 0-340 16</inkml:trace>
  <inkml:trace contextRef="#ctx0" brushRef="#br0" timeOffset="6651.75">4652 3675 2686 0,'0'0'-108'0,"-8"-12"23"0,8 12 14 0,0 0 25 16,0 0 32-16,0 0 31 0,0 0 35 15,-6-13 17-15,6 13 9 0,0 0-4 0,0 0-3 0,0 0-1 16,0 0-5-16,0 0-7 0,0 0 2 15,0 0-8-15,22-16-4 0,-22 16-3 0,20-3-6 16,-20 3-8-16,25-4-2 0,-8 0-1 16,2 2-5-16,3 1-3 0,2-2 0 15,6 0 1-15,5 1 6 0,0 0 1 0,5 0 0 16,4-1-1 0,3-1 1-16,0 0 2 0,0 2 2 0,2-2 0 15,-3 0-2-15,5 2 0 0,3-1-30 16,-3 0 0-16,0 2 6 0,-2-2 0 15,0 2-5-15,0-1 2 0,-1 0 1 0,1 0-4 16,-3 2 2-16,1-2-2 0,1 2-1 16,-1-1 0-16,-1 1 6 0,1-2-5 15,1 2 0-15,0 0 1 0,-2 0 1 0,1-3-2 0,-1 3-6 16,-1 0 2-16,-1 0-5 0,1-1-2 0,-1 1-1 16,-1 0-4-16,-7-2 2 0,8 2 5 15,-4 0-7-15,-2-2 3 0,-2 2-1 0,0 0 1 16,0 0 5-16,0-2-3 0,0 2 7 15,-2 0-2-15,0-2-4 0,-2 2 8 16,1-2-4 0,-1 0 0-16,0 2 2 0,-5 0 0 0,5-1 1 15,-2 1-2-15,0 0-10 0,-1-3-9 16,-1 3-13-16,2 0-16 0,-5 0-6 0,0 0 7 16,0 0 1-16,1-2 1 0,-3 2 16 15,3 0-3-15,-4-2 9 0,2 2-2 0,0 2 0 16,-3-2 3-16,2 0 3 0,-2 0 3 15,0-2 10-15,0 2-14 0,0 0 13 0,1 0-5 16,-2 0-2-16,2-1-10 0,-1 1-9 0,-2 0-11 16,2 0-1-16,1 0-2 0,-2 0 4 15,-20 0 5-15,39 0 12 0,-20-2 16 0,-19 2 5 16,29 0 10-16,-13 0 10 0,-16 0 7 16,27 0 6-16,-27 0-13 0,25-2 7 0,-25 2-10 15,23 0 2-15,-23 0 0 0,24-2 0 0,-24 2-4 16,21 0 4-16,-21 0-11 0,21-2 4 0,-21 2-4 15,19-2 8-15,-19 2-1 0,0 0-2 16,24 0 7-16,-24 0 14 0,0 0-3 0,20-1 16 16,-20 1 1-16,0 0 10 0,0 0-1 15,0 0-2-15,22 0-2 0,-22 0-3 16,0 0-7-16,0 0-3 16,0 0-2-16,0 0-1 0,17 3-1 15,-17-3 2-15,0 0-3 0,0 0 7 0,0 0 4 16,12 9 6-16,-12-9 1 0,0 0 1 15,0 0-1-15,9 18-3 0,-9-18-1 16,4 13-2-16,-4-13-6 0,7 17 2 0,-7-17-3 16,6 23-3-16,-2-10 2 0,0 5-1 15,0-3 2-15,0 2 2 0,1 2-2 0,0 4-1 0,1 0-1 16,-2-1-2-16,2 3 2 0,0 0-2 16,-1-1-2-16,-3 4 2 0,4-2-5 0,-2 3 4 15,1-3 1-15,-1 3 0 0,0 0-2 16,3 1-5-16,-3 5 2 0,2-1-4 15,0-2-2-15,-2 2 4 0,4 1-6 0,-2-2 0 16,0 0-2 0,0-2 2-16,-2-2 7 0,5 3 4 0,-3-4 5 15,1-1-9-15,3 4 1 0,-1-5-1 16,-1 1 1-16,0-2-6 0,4 3 0 16,-2-3-1-16,-2 0 0 0,0-1-1 0,3-1 2 15,-2 2 4-15,-1-2-1 0,3 0 5 16,-3 0-3-16,2-2 16 0,0-1 2 15,-4 2-11-15,0-3 5 0,2 2-6 0,-2 0 0 0,1-2-6 16,0 0-1-16,-1 2-3 0,0-3 1 0,0 0-3 16,1 1-1-16,-3-2-2 0,2 0 2 15,1-2-6-15,-3 1 4 0,0-1-3 0,1 0 2 16,-3-2-2-16,-2-13-2 0,2 23 2 16,-2-23 0-16,0 22 2 0,0-22-3 15,-2 18-2 1,2-18 4-16,-7 18-2 0,7-18-1 0,-8 14-3 15,8-14 1-15,-11 14-2 0,11-14 2 16,-13 12-2-16,13-12 1 0,-14 9-2 0,14-9 4 16,-18 10-4-16,18-10 1 0,-18 7 0 15,18-7-2-15,-22 6 0 0,22-6 5 0,-27 5-4 16,10-2 0-16,0 0-3 0,1-1 5 16,-6 0-3-16,3-1 5 0,0-1-4 0,-2 3 3 0,-1-3-2 15,2 3 2-15,-4-3-1 0,1 0-1 16,-3 0-2-16,1 0 3 0,-2 0 0 0,-3 0 2 15,1 0 3-15,-3 0-2 0,0 0 1 16,-1 0 1-16,2 0-2 0,-3 0-1 0,0 0-3 16,-2 0 5-16,1 0-4 0,-1 1 2 15,0-1-2-15,-7 2-2 0,7-2 5 0,0 1-4 0,1 2 0 16,1-3 2-16,0 1 3 0,-3 1-7 16,1 0 1-16,1 0 0 0,1 2 2 15,-6-2-1-15,6 0-1 0,-1 2-5 0,2-2 2 16,-1 2 2-16,2 0 0 0,-2-1 2 15,1-1-2-15,-1 1 1 0,0 1-1 0,0 0-2 16,0 0 1 0,0-2 1-16,0 2 1 0,0-2 0 0,0 2-1 15,1-1 0-15,-1 1 7 0,0 0-5 16,0-2-3-16,1 1-3 0,-6 3 6 16,5-4-3-16,0 2 3 0,2 0 0 0,1-1-6 15,-1 0 3-15,0 1 2 0,1-1-1 16,1-1-2-16,0 0 1 0,1 1 0 0,1 0 4 15,0-1-4-15,-1-1 0 0,2 1-2 0,-1 2 5 16,1-4-3-16,-1 4 1 0,0-4 1 0,-1 2-3 16,1-1 3-16,1 2 1 0,1-1-3 15,1-2 1-15,-2 2 1 0,1-2-1 16,1 1 1-16,-1-1 1 0,3 0-2 0,-2 3-2 16,1-6 0-16,-1 6 1 0,1-6-3 15,2 3 6-15,0 0-4 16,-1 0 4-16,1 0 0 0,2 0-2 15,-2 0-1-15,1-1-4 0,0 2 3 0,0-2 1 16,21 1 4-16,-40 0-2 0,23 0 0 16,-3-2-3-16,20 2 2 0,-36 0-3 15,22-2 1-15,14 2 1 0,-32-3 2 0,32 3 1 16,-29-1-4-16,13 1 2 0,16 0 0 16,-24-4 1-16,24 4 0 0,-28-2 2 0,28 2 0 0,-28-2-6 15,15 0 1-15,13 2 4 0,-24-3 0 16,24 3 0-16,-24-2-4 0,24 2 2 0,-23-4 0 15,23 4 0-15,-22-4 0 0,22 4 3 16,-16-4 0-16,16 4 3 0,-18-8-3 0,18 8 3 16,-14-5-2-16,14 5 3 0,-15-8 4 15,15 8-1-15,-13-9-2 0,13 9-3 0,-13-12 0 0,13 12 3 16,-12-14-2-16,12 14-1 0,-13-16-2 16,6 6 2-16,7 10 1 0,-10-17 2 0,10 17 6 15,-10-18-2-15,10 18 3 0,-9-19 6 16,5 9-4-16,4 10 2 0,-7-21-2 15,7 21 0-15,-4-21 2 0,4 21 3 0,-2-21 0 16,2 21-4 0,0-23 7-16,0 23 6 0,-2-23 3 15,2 23-2-15,0-24 0 0,0 24 7 0,-2-28-9 16,2 14 0-16,0 14 3 0,-2-25-3 16,2 9-8-16,-2-1 3 0,2 17-1 0,-2-32-4 15,-1 16 2-15,1 0-3 0,2 16 1 16,-4-31 0-16,2 14-3 0,0 1-1 0,2 16 0 15,-4-32-4-15,2 17 4 0,0 0-6 0,2 15 0 0,-5-31 0 16,1 14-1-16,2 2 2 0,2 15 3 16,-5-31 1-16,1 16 1 0,2 0 1 15,2 15 2-15,-4-31-3 0,2 16-1 0,0 0-1 16,0-3-2-16,2 18-9 0,-2-30-2 16,2 13-7-16,0 17-27 0,0-32-30 0,-2 16-52 15,2-3-70 1,0 6-94-16,-2-3-128 0,-2-2-230 15,-2 4 14-15,2 1-487 0,4 13-714 0</inkml:trace>
  <inkml:trace contextRef="#ctx0" brushRef="#br0" timeOffset="7601.62">5414 4559 3313 0,'0'0'-206'0,"0"0"17"0,0 0 17 16,0 0 22-16,0 0 21 0,0 0 24 0,0 0 25 16,0 0 23-16,0 0 23 0,0 0 18 15,24-26 27-15,-24 26 12 0,0 0 15 16,18-5 0-16,-18 5 8 0,16-4-10 0,-16 4-6 16,18-1 8-16,-18 1-9 0,22 0 6 0,-22 0 7 15,27-2 1-15,-10 2 0 0,-17 0 3 0,36-2-6 16,-17 2 9-16,2 0 12 0,3 0 5 15,-2-2 6-15,4 2-5 0,0 0 5 16,-1 0 1-16,5 0 3 0,0-2 0 0,-1 2 1 16,3 0 0-16,0 0 2 0,-1 0-2 15,1-1-3-15,2 1-5 16,-2 0-2-16,1 0 2 0,1-3-8 16,0 3 0-16,-2-2-3 0,1 2 0 15,-1-2-3-15,1 2-4 0,1 0-5 0,-5-1-4 16,5 1-5-16,-2-3-1 0,-3 3-7 15,1 0-3-15,2-1 0 0,-3 1-2 16,1-2-4-16,0 2-3 0,0-2-2 0,-2 0-2 16,0 2 2-16,4-1 2 0,-5 1-9 0,3 0 5 0,0-3 0 15,-5 3 2-15,5-3 6 0,-1 3 0 16,-5-1 2-16,2 1 6 0,-4 0-11 0,4 0 4 16,-1 0-6-16,-1-2 0 0,1 2-1 15,0 0 1-15,0 0-3 0,-1 0 0 16,2-1-2-16,-3 1-2 0,2 0 0 0,0-3 5 15,-1 3-6 1,1 0-1-16,-4-1-2 0,2 1 0 0,1-2 0 16,-1 2 4-16,-2 0-6 0,-2-2 1 15,3 2-7-15,-22 0-12 0,32 0-23 16,-20-2-39-16,-12 2-73 0,23-2-89 0,-14-2-108 16,-9 4-211-16,11-2-51 0,-11 2-287 15,0 0-276-15</inkml:trace>
  <inkml:trace contextRef="#ctx0" brushRef="#br0" timeOffset="12941.21">5759 3900 1254 0,'0'0'431'0,"0"0"-139"0,0 0-82 0,0 0-29 15,0 0-10-15,0 0-15 0,0 0-8 16,4-19-11-16,-4 19 9 0,0 0 22 16,0 0 6-16,0 0 2 0,0 0-16 0,0 0-10 15,0 0-10-15,0 0-7 0,0 0-6 16,18 43-17 0,-14-31-11-16,-4-12-12 0,4 21-11 0,-4-21-7 15,8 22-6-15,-4-10-6 0,1-1 4 16,-1 2-20-16,-4-13-2 0,9 27-6 0,-5-16-5 15,0 3-13-15,-4-14-22 0,6 21-29 16,-1-9-39-16,-5-12-52 0,4 17-61 16,0-7-62-16,-2-3-55 0,-2-7-121 0,2 12-150 15,-2-12-371-15,2 11-370 0</inkml:trace>
  <inkml:trace contextRef="#ctx0" brushRef="#br0" timeOffset="13458.47">5904 4024 2765 0,'0'-19'-128'0,"0"19"24"16,0 0 24-16,2-23 24 0,-2 23 20 16,2-13 19-16,-2 13 29 0,0 0 32 15,4-22 17-15,-4 22 20 0,4-13 6 0,-4 13 4 16,0 0-1-16,8-19-9 0,-8 19-7 15,9-13-9-15,-9 13-9 0,10-13-3 0,-10 13-6 0,13-10-3 16,-13 10-1-16,13-8 2 0,-13 8-2 16,12-5-4-16,-12 5-3 0,0 0 7 0,22-4-7 15,-22 4 3-15,0 0-1 0,0 0-6 16,27 9 1-16,-27-9-1 0,15 13-3 16,-15-13-3-16,13 14-1 0,-7-7 2 0,-6-7 2 15,10 18 3 1,-5-9 1-16,-5-9 0 0,5 19 0 0,-5-19 0 15,-3 21 1-15,3-21 1 0,-5 19 6 16,5-19-2-16,-6 21-1 0,2-9 2 16,4-12-1-16,-8 18-3 0,1-8-1 0,7-10-1 15,-8 17 1-15,8-17-1 0,-8 18 1 16,8-18 3-16,-9 16 3 0,9-16 5 0,-9 15 0 16,9-15-3-16,-6 16-3 0,6-16-4 0,-4 13 0 15,4-13-2-15,0 0-5 0,-6 19 3 0,6-19-2 16,0 0 0-16,0 0 0 0,8 19-9 15,-8-19 1-15,15 6-1 0,-15-6-6 16,21 2 1-16,-21-2-2 0,29 2-11 0,-11-4-22 16,0 2-19-16,4 0-19 0,-1-2-51 15,3 2-69-15,-2-2-55 0,2 2-59 0,-5-2-119 0,-2 0-199 16,0 0-339-16,-3 2-372 0</inkml:trace>
  <inkml:trace contextRef="#ctx0" brushRef="#br0" timeOffset="14530.55">5634 4946 2796 0,'0'0'-100'0,"0"0"25"15,7-13 31-15,-7 13 29 0,0 0 43 16,6-14 22-16,-6 14 27 0,0 0 20 15,0 0 17-15,7-15 9 0,-7 15 8 0,0 0 0 0,0 0-4 16,0 0-3-16,0 0-12 0,0 0-11 16,0 0-11-16,0 0-11 0,0 0-5 0,-18-18-4 15,18 18-7-15,0 0 1 0,0 0-6 16,0 0-3-16,0 0-3 0,0 0-8 0,-41 20-4 16,41-20-6-16,-12 8 0 0,12-8-5 15,0 0-1 1,-12 13-4-16,12-13-2 0,-8 7-2 0,8-7-2 15,0 0-2-15,-7 13-2 0,7-13-2 16,0 0 0-16,0 0-3 0,0 0 0 0,2 22 0 16,-2-22-1-16,0 0 0 0,0 0-1 15,15 16-2-15,-15-16 3 0,12 8-5 16,-12-8 2-16,14 8-1 0,-14-8-1 16,16 8-1-16,-16-8 2 0,15 9-4 0,-15-9 1 0,15 11 0 15,-15-11 4-15,15 14-3 0,-15-14 0 0,10 13 0 16,-6-3 0-16,-4-10 1 0,7 15 2 15,-7-15-3-15,0 18 2 0,0-18 3 0,0 0 9 16,-7 24 2-16,7-24 13 0,-10 15-1 16,10-15 3-16,-12 13 2 0,5-5-2 0,7-8-8 15,-13 7 6 1,13-7-4-16,-15 8-2 0,15-8-5 16,0 0-8-16,-18 2-19 0,18-2-19 15,0 0-20-15,0 0-32 0,-22-11-43 0,22 11-43 16,0 0-57-16,-10-18-43 0,8 13-82 15,2 5-154-15,-2-14-124 0,2 14-229 0,0 0-204 16</inkml:trace>
  <inkml:trace contextRef="#ctx0" brushRef="#br0" timeOffset="14862.78">5808 4852 2493 0,'7'-11'-90'15,"-7"11"28"-15,0 0 22 0,6-14 24 16,-6 14 26-16,0 0 22 0,0 0 8 16,0 0 16-16,0 0 21 0,0 0 14 15,0 0 13-15,0 0 4 16,0 0 15-16,0 0 1 0,0 0-2 15,0 0 1-15,0 0-6 0,0 0-4 0,4 46-6 16,-4-46-1-16,0 27-13 0,0-12-9 16,2 3-10-16,0 0-4 0,0 0-7 0,0 1-6 15,0 0-5-15,3-1-8 0,1 2-16 16,-2 1-34-16,2-2-34 0,3 2-52 16,0-2-60-16,1 2-62 0,-2-6-45 0,-1-2-131 0,2 1-559 15,1-3-374-15</inkml:trace>
  <inkml:trace contextRef="#ctx0" brushRef="#br0" timeOffset="17217.34">6172 4799 2720 0,'0'0'-161'0,"9"-11"21"0,-9 11 16 16,0 0 23-16,0 0 16 0,0 0 25 0,0 0 21 16,0 0 17-16,0 0 16 0,0 0 9 15,0 0 11-15,0 0 5 0,0 0 9 16,0 0-6-16,0 0 5 0,0 0 10 0,-47 18 18 16,47-18-8-1,-12 10 4-15,12-10 0 0,-12 9 10 16,12-9 0-16,-10 10-8 0,10-10 1 15,-8 11 1-15,8-11 2 0,-8 11-1 0,8-11 1 16,0 0-11-16,-10 16-1 0,10-16 0 16,0 0-8-16,-4 13-12 0,4-13 1 15,0 0 1-15,0 0-3 0,0 0-2 0,0 0-2 16,0 0-3-16,9 25-2 0,-9-25 1 0,0 0 1 0,13 8 1 16,-13-8-8-16,0 0 1 0,14 8-5 0,-14-8 1 15,11 6 0-15,-11-6 0 0,13 5 0 16,-13-5-3-16,0 0 1 0,17 8-1 15,-17-8 2-15,0 0 1 0,14 7-3 16,-14-7 1-16,0 0 6 0,11 10 0 0,-11-10 0 16,0 0 4-1,13 7 1-15,-13-7 10 0,0 0 2 0,8 13 2 16,-8-13 5-16,0 0 2 0,0 0-5 16,6 14 0-16,-6-14 2 0,0 0 8 15,0 0 2-15,0 0 4 0,-2 19 15 0,2-19 7 16,0 0 8-16,0 0-1 0,-12 15 2 15,12-15-3-15,-13 7-6 0,13-7-6 0,0 0-7 16,-19 11-4-16,19-11-7 0,-15 4-6 0,15-4-2 16,-14 7-7-16,14-7-6 0,0 0-20 0,-22 6-35 15,22-6-45-15,0 0-58 0,-21 1-65 16,21-1-61-16,0 0-93 0,-19-1-144 0,19 1-429 16,-13-3-333-16</inkml:trace>
  <inkml:trace contextRef="#ctx0" brushRef="#br0" timeOffset="17919.62">6215 4679 2640 0,'-14'-15'-122'0,"14"15"27"0,0 0 11 0,0 0 15 15,0 0 10-15,0 0 6 0,0 0 13 16,0 0 1-16,0 0 15 0,0 0 19 0,0 0 8 15,0 0 17-15,10-23 8 0,-10 23 2 16,0 0 9-16,0 0 8 0,12-8-10 0,-12 8 10 0,0 0 2 16,0 0 3-16,17-6 1 0,-17 6 3 15,0 0-4-15,0 0 5 0,23-3 2 16,-23 3-1-16,0 0-1 0,21 0 4 16,-21 0-2-16,0 0 6 0,0 0 4 0,20 6 4 15,-20-6 3-15,0 0-5 0,6 11-5 16,-6-11-4-16,0 0-4 0,0 0-3 0,0 23 0 0,0-23 0 15,0 0-3-15,0 0 2 0,-10 27 2 0,10-27-3 16,-8 12 3-16,8-12 0 0,-8 14 3 16,8-14 4-16,0 0 4 0,-8 17 8 15,8-17-3-15,-4 12-3 0,4-12-4 16,0 0-7-16,0 0-1 0,-7 15-3 0,7-15-6 16,0 0-5-1,0 0-4-15,0 0-4 0,0 0-2 0,15 15-7 16,-15-15-1-16,0 0-4 0,24 4-4 15,-24-4-19-15,18 0-31 0,-18 0-38 0,22-2-47 16,-22 2-56-16,23 0-68 0,-23 0-95 16,21 0-186-16,-10 2-110 0,-11-2-208 15,0 0-179-15</inkml:trace>
  <inkml:trace contextRef="#ctx0" brushRef="#br0" timeOffset="18374.27">6472 5088 2399 0,'0'0'-86'15,"0"0"41"-15,0 0 11 0,0 0 23 16,0 0 16-16,0 0 26 15,0 0 21-15,0 0 19 0,0 0-6 16,0 0 5-16,0 0 2 0,0 0 0 16,0 0 7-16,0 0 10 0,0 0 6 0,0 0-5 15,0 0-4-15,48-13-6 0,-48 13-10 16,16-4-9-16,-16 4-7 0,0 0-7 16,23-5-19-16,-23 5-25 0,18-3-44 0,-18 3-41 15,14-6-44-15,-14 6-54 0,0 0-54 0,22-5-138 16,-16 3-377-16,-6 2-32 0</inkml:trace>
  <inkml:trace contextRef="#ctx0" brushRef="#br0" timeOffset="18675.34">6526 4991 2101 0,'0'0'-71'0,"0"0"31"16,0 0 19-16,0 0 27 0,0 0 25 15,0 0 18-15,0 0 32 0,0 0-3 0,0 0 10 16,0 0 7-16,0 0 8 0,0 0-1 16,0 0 4-16,0 0 11 15,0 0 2-15,0 0 2 0,0 0-7 16,0 0-2-16,16 44 3 0,-16-44-9 16,7 18-11-16,-5-4-8 0,-2-14-9 0,4 25-6 15,0-10-9-15,-1 1-8 0,1-3-3 16,-4-13-7-16,4 29-2 0,0-16-6 0,-1 0-6 15,-3-13-10-15,4 23-31 0,-4-23-44 16,2 19-50-16,-2-19-62 0,4 16-54 0,-4-11-81 0,0-5-166 16,0 0-407-16,0 0-243 0</inkml:trace>
  <inkml:trace contextRef="#ctx0" brushRef="#br0" timeOffset="19376.93">6631 4921 2443 0,'0'0'-155'15,"7"-17"29"-15,-7 17 30 0,0 0 17 0,6-18 21 0,-6 18 12 16,7-11 19-16,-7 11 4 0,6-14 2 15,-6 14 3-15,8-11 13 0,-8 11 5 0,11-11-7 16,-11 11-1-16,10-14 3 0,-10 14 9 16,14-9-1-16,-14 9 10 0,14-11 8 15,-14 11 4-15,14-8 9 0,-14 8 8 0,18-8 11 16,-18 8 13-16,15-6-14 0,-15 6 0 0,16-1-6 16,-16 1-12-16,0 0 5 0,0 0 9 0,26 1-14 15,-26-1-8-15,0 0 6 0,12 14 6 16,-12-14 6-16,4 13-2 0,-4-13 6 15,2 20 5-15,-2-20 9 0,-4 22 6 0,4-22 4 16,-4 25-1-16,2-11 3 0,2-14-9 16,-8 28-9-16,4-13 5 15,2 1 0-15,-2-2-2 0,4-14-6 16,-5 31-9-16,1-16 0 0,4-15-5 0,-2 25-2 16,2-10-6-16,0-15-1 0,0 25 0 15,0-25-5-15,2 21-3 0,-2-21-2 16,6 22-3-16,-1-13 3 0,-5-9-8 0,10 15-5 15,-10-15 1-15,12 9-8 0,-12-9 0 16,14 10-3-16,-14-10-1 0,14 5 2 0,-14-5-4 0,0 0 4 16,19 3-1-16,-19-3 1 0,0 0 2 15,0 0-3-15,20-12-2 0,-20 12 2 0,8-11 2 16,-8 11 2-16,0 0 2 0,4-21-2 16,-4 21 8-16,0-18 3 0,0 18 2 15,0 0-5-15,-6-26 0 0,6 26-1 0,-9-17-1 16,9 17-2-1,-8-18 4-15,1 7-2 0,7 11 0 16,-15-17-2-16,9 8-2 0,6 9 2 0,-16-20 3 16,6 11-1-16,10 9 1 0,-18-17-5 15,10 9 0-15,8 8 2 0,-16-17-2 0,16 17 3 16,-12-13-2-16,12 13-3 0,-13-11-15 16,13 11-26-16,-8-14-36 0,8 14-43 15,0 0-40-15,-9-15-43 0,9 15-76 0,0 0-618 0,-7-15-276 16</inkml:trace>
  <inkml:trace contextRef="#ctx0" brushRef="#br0" timeOffset="19947.5">7007 4818 2518 0,'0'0'-145'0,"0"0"23"15,0 0 29-15,0 0 20 0,0 0 10 16,0 0 16-16,0 0 18 0,0 0 25 15,0 0 5-15,0 0 18 0,0 0 15 16,0 0 1-16,0 0-6 0,0 0 6 0,-47 15 6 0,47-15-5 16,0 0 9-16,-16 12-3 0,16-12-3 0,0 0 2 15,-10 11 7-15,10-11-7 0,0 0 1 16,0 0-3-16,-4 14-12 0,4-14 2 16,0 0-4-16,0 0-6 0,0 0-4 0,0 0 10 15,0 0-8-15,25 16-3 0,-25-16-5 16,13 5 3-1,-13-5-3-15,15 5-4 0,-15-5 0 0,16 8 1 16,-16-8 4-16,18 7 6 0,-18-7-17 16,16 12 3-16,-7-7-2 0,-9-5 9 0,15 15-7 15,-9-7 9-15,-6-8 1 0,11 18 7 16,-11-18 8-16,8 16 14 0,-8-16 7 16,6 20 12-16,-6-20 6 0,3 16 7 0,-3-16 0 15,2 16 5-15,-2-16-2 0,0 0 3 0,-2 20-1 0,2-20-7 16,0 0 1-16,-11 16-5 0,11-16-2 15,0 0-10-15,-10 13-5 0,10-13 0 16,0 0-9-16,-15 9-8 0,15-9-18 0,0 0-38 16,0 0-50-16,-26-4-61 0,26 4-58 15,0 0-51-15,-20-12-97 0,13 6-575 16,7 6-311-16</inkml:trace>
  <inkml:trace contextRef="#ctx0" brushRef="#br0" timeOffset="20342.37">7249 4978 2673 0,'0'0'-64'0,"0"0"44"0,0 0 33 16,0 0 28-16,0 0 17 0,0 0 10 0,0 0 16 15,0 0 15-15,0 0 1 0,20-14-2 0,-20 14-6 16,12-3-10-16,-12 3-8 0,21-4-9 0,-21 4-6 16,22-6-9-16,-22 6-18 0,23-5-25 15,-23 5-30-15,23-4-39 0,-23 4-48 16,21-4-39-16,-10 0-33 0,0 3-55 16,-11 1-118-16,16-8-418 0,-16 8-69 0</inkml:trace>
  <inkml:trace contextRef="#ctx0" brushRef="#br0" timeOffset="20612.07">7381 4837 2262 0,'-17'-7'-65'0,"17"7"13"0,0 0 10 0,0 0 21 15,0 0 21-15,0 0 17 0,0 0 24 16,0 0 34-16,0 0 11 0,0 0 12 15,-2 34-1-15,2-34 0 0,0 0 6 16,4 24 1-16,-4-24-3 0,4 16-5 0,-4-16-8 16,7 21-9-16,-7-21-9 0,8 17-9 15,-6-6-3-15,-2-11-8 0,8 17-7 0,-8-17-7 0,9 18-18 16,-9-18-30-16,7 14-34 0,-7-14-39 0,6 16-30 16,-6-16-47-16,6 13-29 0,-6-13-59 15,0 0-564-15,6 12-133 0</inkml:trace>
  <inkml:trace contextRef="#ctx0" brushRef="#br0" timeOffset="22872.65">7643 4785 2321 0,'-4'-24'-98'0,"4"24"25"0,0 0 19 15,0 0 29-15,0 0 22 0,0 0 31 0,0 0 30 16,0 0 11-16,-4-15 13 0,4 15 1 16,0 0-4-16,0 0-8 0,0 0 6 15,0 0 13-15,0 0 14 0,0 0 11 0,0 0 5 16,0 0 1-16,0 0-2 0,0 0-3 15,0 0-1-15,0 0-13 0,0 0-6 0,10 51-3 16,-10-51-11-16,2 21-6 0,-2-21-8 0,2 25-10 16,0-12-3-16,-2-13-7 0,3 25-6 15,-1-14-2-15,-2-11-6 0,4 23-5 0,-4-23-9 16,5 21-41-16,-5-21-43 0,2 15-48 16,-2-15-53-16,4 15-53 0,-4-15-61 0,0 0-144 15,4 8-506 1,-4-8-340-16</inkml:trace>
  <inkml:trace contextRef="#ctx0" brushRef="#br0" timeOffset="23474.8">7874 4846 2727 0,'11'-7'-124'16,"-11"7"24"-16,0 0 14 0,0 0 16 0,0 0 25 15,0 0 28-15,0 0 28 0,0 0 11 16,0 0 5-16,0 0-4 0,0 0 8 0,0 0-4 16,0 0-3-16,0 0 5 0,0 0 3 15,0 0 1 1,-54 2-2-16,54-2-7 0,-20 0 6 0,20 0 2 16,-24 2-4-16,24-2-6 0,-23 0 2 15,23 0-3-15,-22 2 0 0,22-2 2 16,-18 0 3-16,18 0 11 0,0 0 11 0,-26-2 7 15,26 2 6-15,0 0-1 0,0 0-3 16,0 0-6-16,-21 0 0 0,21 0-13 16,0 0-4-16,0 0-8 0,0 0-6 0,0 0-9 0,0 0-3 15,0 0-4-15,0 0 1 0,0 0-6 0,32-33 2 16,-32 33-2-16,15-8 1 0,-15 8-4 16,18-11-8-16,-8 3 2 0,-10 8-6 15,18-13-9-15,-7 4 3 0,-3-1-8 0,1-1 10 16,-9 11 2-16,17-21-3 0,-11 11 16 15,-6 10-1-15,10-17 8 16,-4 7 2-16,-6 10 12 0,12-13 8 16,-12 13 4-16,6-13 3 0,-6 13 3 0,0 0 3 15,10-13-5-15,-10 13-2 0,0 0-2 16,9-10 0-16,-9 10 9 0,0 0 13 16,0 0 3-16,0 0 11 0,0 0 4 0,0 0 3 15,0 0 2-15,15 28 7 0,-15-28-3 16,6 18-2-16,-6-18-1 0,7 21-15 0,-1-7-5 0,-2-1-4 15,0 0-5-15,0 0-7 0,0 3-3 16,4-3-1-16,-4 0-4 0,2 2-4 0,-2-1-2 16,0-1-5-16,-4-13-12 0,8 20-25 15,-6-10-44-15,-2-10-42 0,7 18-56 16,-7-18-50-16,7 14-56 0,-7-14-107 0,2 8-145 16,-2-8-372-16,0 0-270 0</inkml:trace>
  <inkml:trace contextRef="#ctx0" brushRef="#br0" timeOffset="23737.46">8027 4692 2695 0,'0'0'-29'0,"0"0"18"0,6-17 8 0,-6 17 12 16,0 0 13-16,8-9 44 0,-8 9 21 15,0 0 16-15,0 0 8 0,0 0 3 0,0 0 4 16,0 0 2-16,30 29-6 0,-24-18-10 16,-2 2-9-16,3 2-11 0,-3 1-3 0,0 0-30 0,0 3-7 15,-2-2-4-15,1 5-4 0,-3-1-16 16,2-2-29-16,-4 2-48 0,-3 0-60 16,3-4-53-16,-4 2-65 0,0-4-97 0,-3 1-616 15,1-4-377-15</inkml:trace>
  <inkml:trace contextRef="#ctx0" brushRef="#br0" timeOffset="24539.93">7415 4492 2784 0,'0'0'-123'16,"0"0"25"-16,0 0 10 0,0 0 15 16,0 0 16-16,0 0 20 0,0 0 27 0,0 0 10 15,0 0 20-15,0 0 13 0,0 0-2 16,0 0 7-16,0 0 17 0,20-10 3 0,-20 10 3 0,0 0 6 15,0 0 4-15,30 3-2 0,-30-3-2 16,24 0-9-16,-24 0-6 0,27 0-6 16,-9 0-2-16,-18 0-5 0,37-3-6 15,-15 3-7-15,-2-1 3 0,2-1 3 0,1 0 6 16,0 2 2-16,-2 0 3 0,5-2 5 16,-5 0 4-16,2 0-1 15,-2 0-5-15,1 2-2 0,-4 0-3 16,2-2-7-16,-20 2 1 0,32-1-7 0,-32 1-5 15,27-2-16-15,-27 2-37 0,24 0-35 16,-24 0-57-16,20 0-53 0,-20 0-68 16,20-4-136-16,-12 4-463 0,-8 0-181 0</inkml:trace>
  <inkml:trace contextRef="#ctx0" brushRef="#br0" timeOffset="25057.1">8154 4217 2417 0,'-24'-5'-82'0,"24"5"20"0,0 0 8 16,0 0 19-16,0 0 12 0,0 0 20 16,0 0 15-16,0 0 12 0,0 0 2 0,0 0 7 15,0 0-2-15,0 0 1 0,62-6 11 16,-43 5 7-16,1-2 13 0,4 2 19 16,4-2 9-1,3 3 3-15,1-1 0 0,2-3-3 0,0 2-8 16,1 0-1-16,6-2-13 0,-1 1-5 15,-4 0-7-15,-2 2-8 0,-2-1-20 0,-1-2-35 16,-3 1-55-16,-3 0-65 0,-3 2-73 16,-4-1-129-16,-2 0-484 0,-6 0-135 0</inkml:trace>
  <inkml:trace contextRef="#ctx0" brushRef="#br0" timeOffset="26862.42">8588 4206 2396 0,'0'0'-63'15,"0"0"14"-15,0 0 18 0,-9 10 25 16,9-10 16-16,0 0 24 0,0 0 14 0,-5 18 24 15,5-18 10-15,0 0 2 0,0 25 0 16,0-25 3-16,5 20-5 0,-5-20 7 0,6 24-6 16,-3-8-2-16,1-1-7 0,0 1-3 0,2 0-4 15,-2 1-3-15,3 5-4 0,-1-2-5 16,2 1-7-16,-1 0-3 0,0 1 2 0,-1 3 1 16,0-3 1-16,2 1 4 0,-2 0 2 15,1 1-1-15,-2 1-1 0,1 0 2 0,0 0-22 16,0 1 0-16,1 0 2 0,-1 0 0 0,0 0 3 15,1 3 3-15,-1-2 7 0,1-1 1 0,-1 3 1 16,0-4-2-16,0 4 1 0,-2-3-1 16,4 3-3-16,2 1-1 0,-4-1 0 15,0-2-7-15,1 1 2 0,3 4-4 0,-3 0-3 16,3 1-5-16,-1-3-5 0,-1 3-1 16,0-2 1-16,4-1-5 15,-4 3 1-15,-2-7-4 0,2 0 1 16,-1 3-3-16,-1-1-1 0,1-3 4 15,-1 2 3-15,0 0-1 0,1 1-3 0,-1-3-1 16,0 2-1-16,0-2 4 0,-1 0-8 16,2-3 0-16,-1 3-1 0,-2-2 6 15,0-4-6-15,0 0-1 0,-2 0-2 0,2-2 2 16,-2 1 1-16,1-1-2 0,-1-4-1 0,3 3 0 0,-5-16-2 16,2 22 1-16,0-11 1 0,-2-11-3 15,2 19 3-15,-2-19-3 0,0 18 3 16,0-18-2-16,0 0 0 0,-2 20 6 0,2-20-5 15,-7 12 1-15,7-12 1 0,-13 10-2 16,13-10 2-16,-18 7-3 0,18-7 3 0,-28 6-1 16,13-2 0-1,-2 0 3-15,-2-2-3 0,1-1 7 16,-4 1 24-16,-1 0 8 0,-1-2-1 0,-6 2 0 16,1 0-21-16,-1 0 6 0,-2-2-7 15,-1 0 8-15,1 2-3 0,-4-2 9 0,2 0-4 16,-2 2 4-16,3-2-1 0,-3 0 5 15,-1 0-8-15,3 0 2 0,-2 0 0 16,1 0 3-16,-1-2 3 0,0 2 9 0,1 0 2 0,-1 0 4 16,1 0 0-16,-1-2-4 0,0 2-2 0,0-2-6 15,-1 2-2-15,1 0-5 0,1-2 0 16,-3 2-2-16,-2 0-2 0,-3-2-2 0,-1 2-1 16,-1-2-3-16,-1 2-1 0,-1-2 2 15,1 1 0-15,1-1-1 0,-1 2-1 16,-1-3-2-16,3 2-3 0,-1-2-3 0,3 2 0 0,-2-2-1 15,-1 2-4-15,3 1 1 0,-1-2-1 0,1 0-2 16,2 0 0-16,2 1-1 0,3 1-1 16,-3-2 0-16,5 2-2 0,-3-2 0 0,2 2-1 15,0-3 1-15,2 3-1 0,1-1 0 16,-1 1-4-16,0 0 3 0,1 0 0 0,-1-3-2 16,0 3 2-1,2 0-2-15,-1 0 1 0,-2 0-1 16,4 3 2-16,-2-6-2 0,-2 6 1 0,3-3-2 15,-2 0 3-15,1 0-1 0,-1 0-1 16,2 0-1-16,1 1 1 0,-3-1 0 16,0 0 0-16,1 3-2 0,1-3 2 0,0 0 0 15,-2 0 0-15,3 2 0 0,-3-2 1 16,2 2 2-16,2-2-2 0,0 0-1 0,-2 0 0 0,1 0 1 16,3-2 0-16,-3 2-1 0,1 0 0 15,-2 0 0-15,3 0 2 0,-3 0-4 0,2-2 4 16,-1 2-4-16,-1 0 2 0,0-3 0 15,1 3 1-15,-1 0-2 0,1-1 1 0,0 1-1 16,-1 0 0-16,-2-3-1 0,3 3 2 16,-1 0 1-16,0-1 0 15,1 1-3-15,-1 0 2 0,0-2-1 16,0 2 1-16,1-2 0 0,-1 2 1 0,3-2-2 16,-3 2 1-16,2-2-2 0,3 2 2 15,2 0-1-15,0-1-1 0,-1 1 4 16,-2 0-2-16,3-3 0 0,0 3 0 0,0 0-2 15,-3-1 2-15,1 1-1 0,2-2 1 16,0 2-2-16,-1 0 3 0,3 0-1 0,0-2-1 0,0 2 1 16,1-2-2-16,20 2 3 0,-38-2-2 0,24 2 1 15,14 0 0-15,-34 0 0 0,15 0-1 16,19 0 0-16,-32 0 1 0,17 0 0 16,15 0 0-16,-34-2 0 0,18 2 1 0,16 0-2 15,-28-1 2-15,28 1 0 0,-30 0-1 16,18-3 0-16,-3 3 0 15,0-1-1-15,15 1 4 0,-25-3-5 16,12 2 2-16,13 1 1 0,-23-2-2 16,10 0 1-16,13 2 2 0,-22-2-2 0,10 0 0 15,12 2 0-15,-22-4 0 0,22 4 0 16,-20-2 0-16,11 1 1 0,9 1 1 0,-21-7-2 16,12 6 2-16,9 1-1 0,-20-6-1 15,10 3 0-15,10 3 0 0,-16-6 2 0,8 2-1 0,8 4 1 16,-15-8-3-16,6 2 2 0,9 6 0 15,-15-7 0-15,15 7 1 0,-12-10-2 0,6 6 2 16,6 4-1-16,-14-9 0 0,8 3-1 16,6 6 1-16,-12-7-3 0,3 1 3 15,9 6-2-15,-13-8 1 0,13 8-3 0,-14-7 4 16,14 7 0-16,-13-8-2 0,13 8 3 0,-10-7-2 0,10 7-1 16,-12-6 2-16,12 6-1 0,-12-8 0 15,12 8 2-15,-8-6-1 0,8 6 1 0,-11-8-2 16,11 8 0-16,-9-7 0 0,9 7 2 15,-10-7-1-15,10 7-1 0,-10-6 1 16,10 6-1-16,-9-8 0 0,9 8-2 0,-9-8 2 16,9 8-1-16,0 0 2 15,-12-7-3-15,12 7 2 0,-7-8-2 16,7 8 1-16,0 0 0 0,-12-9 2 16,12 9 0-16,-8-8 2 0,8 8 1 0,-12-6 7 15,12 6 5-15,-8-7 3 0,8 7 5 16,-8-10 3-16,8 10-2 0,0 0 5 0,-11-16 0 15,11 16-3-15,-6-16 1 0,6 16-3 16,-7-20 1-16,3 6-5 0,0-4-2 0,0 0-2 0,-1-6-3 16,-1 0-4-16,0-3-13 0,0-1-15 15,-1-7-24-15,-2 3-30 0,3 3-35 0,0 1-37 16,0-3-58-16,0 3-79 0,-1 1-69 16,-2 0-155-16,3 4-127 0,0 4-20 0,1 2-525 15,1 0-870-15</inkml:trace>
  <inkml:trace contextRef="#ctx0" brushRef="#br0" timeOffset="28119.27">2178 3518 3559 0,'0'0'-153'16,"0"0"20"-16,0 0 14 0,0 0 15 0,0 0 17 15,0 0 26-15,0 0 33 0,0 0 10 16,0 0 23-16,0 0 12 0,0 0 14 16,0 0 6-16,0 0 14 0,0 0-1 0,6 57 25 15,-4-43 5-15,0 3 4 0,2 0 1 0,0 1 14 16,0 1-10-16,2-2-13 0,-4-2-5 0,1 2-8 16,2 1-4-16,-3-3-9 0,2 0-4 15,-2 0-4-15,-2-15-5 0,4 21-4 16,-4-21-4-16,2 19-3 0,-2-19-2 0,0 0-2 15,-6 21-2-15,6-21-2 0,0 0-2 16,-10 12-2-16,10-12-3 0,0 0-1 0,0 0 2 0,0 0-2 16,0 0-1-16,0 0 7 0,-28-31 4 15,28 31 4-15,-8-19 3 0,8 19 13 0,-4-23-3 16,4 23 1-16,-5-25 5 0,5 10 0 16,0 15 1-16,-2-27-1 0,2 27 0 15,2-27 2-15,-1 11-4 0,3 0 1 0,0 1 2 16,-4 15-10-1,8-29 7-15,-4 16-5 0,2-2 4 16,2 1-4-16,-2 1 0 0,2 0-1 0,0-1 0 16,1 3-14-16,-1 0 5 0,1-2-3 15,1 5-4-15,-10 8-1 0,17-17-5 0,-9 10 1 16,-8 7-2-16,18-11-5 0,-18 11 4 16,14-8-3-16,-14 8-2 0,13-5-2 0,-13 5 1 15,0 0-1-15,17-4 4 0,-17 4-5 0,0 0 1 16,0 0 4-16,0 0 2 0,17-4-6 15,-17 4 2-15,0 0 3 0,0 0-9 0,0 0-7 16,0 0-2-16,0 0-25 0,0 0-32 16,0 0-43-16,0 0-37 0,0 0-41 0,0 0-33 15,0 0-25-15,0 0-23 0,0 0-10 16,0 0 1 0,0 0 11-16,0 0 16 0,0 0 22 0,0 0 15 15,0 0 15-15,0 0 5 0,0 0-43 16,0 0-383-16,0 0 163 0</inkml:trace>
  <inkml:trace contextRef="#ctx0" brushRef="#br0" timeOffset="28636.58">2269 3444 1751 0,'0'0'-23'16,"0"0"28"-16,0 0 40 0,0 0 17 15,0 0 27-15,0 0-1 0,0 0 13 0,0 0 7 16,0 0 10-16,0 0 1 0,0 0 5 15,0 0-3-15,0 0-3 0,0 0-12 16,0 0-11 0,0 0-5-16,0 0 1 0,0 0 2 0,0 0 0 15,0 0-8-15,0 0-6 0,0 0 3 16,0 0-9-16,50 8-5 0,-41-3-8 16,2 5-2-16,-1-2 0 0,-10-8 3 0,13 16-4 15,-7-9-4-15,-6-7-4 0,8 17 0 16,-8-17-5-16,3 17-3 0,-3-17-5 0,0 0 6 15,-7 27-9-15,7-27 0 0,-12 15-7 0,12-15-2 16,-15 13-2-16,7-7-1 0,8-6-2 0,-18 12 2 16,18-12-4-16,-16 7 2 0,16-7 4 15,-18 3 5-15,18-3 20 0,-16 2 4 0,16-2-1 16,0 0 4-16,-21 0-6 0,21 0-7 16,0 0 14-16,0 0 2 0,0 0-19 15,-22 0 7-15,22 0-9 0,0 0-7 0,0 0 1 0,0 0-3 16,0 0 5-16,0 0 4 0,0 0 1 15,0 0 3-15,0 0 6 0,0 0-4 0,0 0 0 16,0 0-8-16,26 39-2 0,-16-32 0 16,1 5 15-16,-1-3-10 0,2 2-1 0,-2-3-8 15,-1 4-2-15,3 0-3 0,-1-1-20 16,-3 1-27-16,2-2-34 16,-1 2-31-16,-1 1-11 0,3-1-44 15,-2 1-58-15,-1-3-53 0,0-1-48 16,-2-1-68-16,1 0-134 0,-2-1-149 0,-5-7-307 15,10 10-395-15</inkml:trace>
  <inkml:trace contextRef="#ctx0" brushRef="#br0" timeOffset="28906.12">2472 3739 2784 0,'0'0'-130'0,"0"-18"42"16,0 18 37-16,0-16 33 0,0 16 14 15,0 0 13-15,0 0 21 0,0-21 28 16,0 21 26-16,0 0 4 16,0 0 3-16,0 0 2 0,0 0 9 15,0 0-4-15,0 0-1 0,0 0-1 0,0 0-1 16,0 0-1-16,0 0-5 0,0 0-7 16,0 66-10-16,0-66-7 0,6 22-8 15,-1-10-6-15,-5-12-15 0,8 21-36 16,-4-12-52-16,-4-9-61 0,8 19-58 0,0-11-49 15,-8-8-65-15,6 11-140 0,0-7-409 0,-6-4-168 0</inkml:trace>
  <inkml:trace contextRef="#ctx0" brushRef="#br0" timeOffset="29190.94">2582 3742 2488 0,'0'0'-41'0,"2"-15"23"0,-2 15 6 0,0 0 7 0,0 0 18 0,-2-22 28 16,2 22 14-16,0 0 11 0,0 0 30 15,-17-7-10-15,17 7-2 0,0 0 4 16,0 0-2-16,0 0-12 0,0 0 1 16,-31 7 1-16,31-7-6 0,0 0-5 15,0 0-6-15,0 0-6 0,-7 22-5 0,7-22-3 16,0 0-5 0,0 0-8-16,0 0 2 0,19 32-5 15,-19-32-2-15,13 13-4 0,-7-6 0 0,-6-7-3 16,13 18 0-16,-13-18 3 0,8 17-1 0,-4-8 3 15,-4-9-1-15,6 22-4 0,-6-22-1 16,0 18-3-16,0-18-20 0,-4 19-42 16,4-19-58-16,-4 20-67 0,4-20-63 15,-6 13-96-15,4-7-606 0,2-6-350 0</inkml:trace>
  <inkml:trace contextRef="#ctx0" brushRef="#br0" timeOffset="29391.54">2610 3732 2861 0,'6'-19'11'0,"-6"19"22"16,6-14 6-16,-6 14 14 16,0 0 33-16,13-11 31 0,-13 11 19 15,15-1 2-15,-15 1-1 0,0 0-13 0,0 0-14 16,31 15-9-16,-22-8-27 0,0 5-12 16,-1-1-4-16,0 0-10 0,-2 5-13 15,1-1-28-15,-4 0-49 0,-3 2-59 0,2 2-62 16,-2 1-63-16,-2-2-46 0,-4 6-65 15,0-2-596-15,2 3-345 0</inkml:trace>
  <inkml:trace contextRef="#ctx0" brushRef="#br0" timeOffset="30194.17">8752 3441 2838 0,'0'0'-69'16,"0"0"8"-16,-4-16 16 0,4 16 24 0,0 0 33 15,0 0 35-15,0 0 27 0,-2-17 20 16,2 17 5-16,0 0-2 0,0 0-1 16,0 0 8-16,0 0 2 0,0 0 7 0,0 0-4 0,0 0-8 15,0 0-9-15,0 0-8 0,0 0-2 16,0 0-4-16,0 0-10 0,28 36-3 0,-28-36-5 15,10 16-8-15,-4-7-3 0,-6-9-7 16,13 15-9-16,-6-7-20 0,-7-8-36 0,10 11-39 16,-10-11-48-16,9 14-48 0,-9-14-42 15,8 10-29-15,-8-10-57 0,0 0-123 0,6 7-484 0,-6-7-271 16</inkml:trace>
  <inkml:trace contextRef="#ctx0" brushRef="#br0" timeOffset="30479.08">8873 3444 2693 0,'0'-15'-72'0,"0"15"2"0,0 0 13 15,-2-17 30-15,2 17 24 0,0 0 20 0,0 0 16 16,0 0 18-16,0 0 30 0,0 0 3 16,-10-11 9-16,10 11 3 0,0 0 9 15,0 0 1-15,0 0 9 0,0 0 4 0,-18 38 5 16,14-28-6-16,4-10-8 0,-6 24-8 15,2-9-8-15,0-1-13 0,-1 1-5 0,1 0-7 0,0 2-12 16,0 0-20-16,1 2-1 0,-1-2-2 16,0 2-6-16,-1-1-1 0,3-1-1 15,-2 2-10-15,2-2-11 0,-2-2-51 0,4-15-55 16,-4 27-56-16,2-14-55 0,2-13-36 16,-4 18-70-16,4-18-133 0,0 13-425 0,0-13-241 15</inkml:trace>
  <inkml:trace contextRef="#ctx0" brushRef="#br0" timeOffset="30795.67">9019 3469 2512 0,'0'0'-92'16,"0"0"23"-16,0 0 9 0,0 0 34 0,0 0 31 16,0 0 32-16,0 0 32 0,0 0 16 15,0 0 22-15,0 0 10 16,0 0 1-16,0 0 3 0,0 0-4 16,0 0 2-16,-29 40-8 0,25-31-7 15,4-9-13-15,-12 25-10 0,8-11-6 16,4-14-11-16,-6 27-3 0,4-14-11 0,2 2-32 15,-2 2-4-15,2-17-34 0,2 33-57 16,0-17-49-16,2 1-40 0,-2-5-16 0,2 2-32 16,-4-14-94-16,9 17-532 0,-4-9-178 0</inkml:trace>
  <inkml:trace contextRef="#ctx0" brushRef="#br0" timeOffset="31181.25">9195 3587 2426 0,'8'-17'-130'0,"-8"17"10"0,7-15 13 16,-7 15 28-16,0 0 34 0,2-17 21 0,-2 17 17 16,0 0 27-16,0 0 8 0,0 0 35 15,0 0 27-15,-13-18 32 0,13 18 26 16,0 0 23-16,0 0 9 0,0 0-2 16,-33 8-9-16,33-8-10 0,0 0-15 0,-20 10-15 15,20-10-14 1,-10 9-7-16,10-9-11 0,0 0-12 0,-13 16-8 15,13-16-8-15,-2 15-4 0,2-15-8 16,0 0-6-16,11 27-6 0,-5-17-3 16,4 4-3-16,3 1-7 0,2 3-1 0,-1-3-3 15,4 3-3-15,-1-2-4 0,-1 1 0 16,0 2-4-16,-2-1-1 0,-2-1-2 0,2-1-3 16,-2 0 3-16,-3-3 1 0,-3 2-3 0,0-1 8 15,-2-3 2-15,-4-11 1 0,-2 21-2 16,2-21-4-16,-6 19 0 0,6-19-1 0,-15 17-6 15,7-9-14-15,-5 2-34 0,0-5-49 16,13-5-68-16,-30 8-66 0,18-6-78 0,12-2-158 16,-29 0-154-16,15-2-271 0,14 2-254 15</inkml:trace>
  <inkml:trace contextRef="#ctx0" brushRef="#br0" timeOffset="31428.79">9324 3551 2727 0,'19'-8'-51'0,"-19"8"5"0,15-2 22 0,-15 2 45 0,0 0 51 15,0 0 32-15,30 8 28 0,-30-8 11 16,16 11 1-16,-7-3 4 0,-1 3 2 0,3 3 11 16,-2 1-4-16,1 2-1 0,0 2 14 15,0 3-15-15,-2-1-14 0,0 1-21 16,-2 1-11-16,0 2-16 0,-1 0-6 15,-1-1-12-15,1 1-21 0,-5-3-39 0,0 2-48 0,-3 1-62 16,-1 0-78-16,2-1-84 0,-5 1-122 0,-1-3-202 16,0 4-33-16,0-4-264 0,-6 3-247 15</inkml:trace>
  <inkml:trace contextRef="#ctx0" brushRef="#br0" timeOffset="33906.01">32223 3850 1165 0,'0'0'260'0,"0"0"-23"16,0 0-28-16,0 0-14 0,0 0-16 0,0 0-21 16,0 0-11-16,0 0-8 15,0 0 12-15,0 0 5 0,0 0 6 16,0 0-3-16,0 0-5 0,0 0-10 16,0 0-2-16,0 0-21 0,0 0-17 15,0 0-10-15,0 0-7 0,0 0-10 0,34-30-7 16,-34 30-3-16,5-14-1 0,-5 14-11 15,8-15-9-15,-8 15 0 0,6-21-2 16,-6 21-9-16,9-17-3 0,-5 7-3 0,-4 10-4 0,7-16 1 16,-7 16-4-16,6-16-3 0,-6 16 3 0,6-12-2 15,-6 12-6-15,0 0-1 0,8-12 1 16,-8 12-2-16,0 0-5 0,0 0 5 0,0 0-3 16,24 4-1-16,-24-4 1 0,0 0-2 15,19 8-2-15,-19-8 0 0,15 6 0 16,-15-6 0-16,15 8-1 0,-15-8 0 0,16 5-1 0,-16-5-1 15,0 0 0-15,20 9 1 0,-20-9-2 16,12 1 4-16,-12-1-4 0,0 0 3 0,0 0 2 16,21 0 4-16,-21 0 8 0,0 0-4 15,0 0 2-15,0 0 1 0,0 0-4 16,17 2 0-16,-17-2-2 0,0 0 3 0,0 0-7 16,0 0-1-1,0 0 0-15,0 0 0 0,0 0-3 16,0 0 5-16,0 0-3 0,0 0 1 0,-34 33 18 15,22-28-3-15,2 3-2 0,10-8 6 16,-26 13-6-16,13-5-6 0,-2-3 2 0,2 1 0 16,-1 0-4-16,14-6 3 0,-26 11-3 15,14-9-1-15,12-2 0 0,-20 6 0 16,20-6 2-16,-21 4 3 0,21-4-4 0,-18-3-1 0,18 3-3 16,0 0 5-16,-26-5 5 0,26 5 9 0,-14-8 12 15,14 8-2-15,-16-7 11 0,16 7 1 16,-10-9 7-16,10 9-3 0,-11-10 0 0,11 10-3 15,0 0-2-15,-12-13-3 0,12 13-2 16,0 0-3-16,0 0-7 0,-11-10-2 16,11 10-5-16,0 0-4 15,0 0-1-15,0 0-3 0,0 0 0 16,0 0-2-16,0 0-3 0,0 0-1 16,-29 17 0-16,29-17 0 0,-12 17-1 0,6-6-2 15,-2-1-4-15,8-10-20 0,-17 23-33 16,11-10-28-16,-3-1-47 0,-2 0-49 0,3-1-57 15,-2 2-41-15,1-1-44 0,-4-1-69 16,1-2-107-16,1-1-122 0,-2 4-441 0,3-3-588 0</inkml:trace>
  <inkml:trace contextRef="#ctx0" brushRef="#br0" timeOffset="34206.94">31847 3671 3246 0,'2'-27'-85'0,"-2"27"43"0,2-21 38 16,-2 21 35-16,2-17 36 0,-2 17 42 0,4-15 24 15,-4 15 16-15,0 0-8 0,2-19-6 16,-2 19-22-16,0 0-12 0,0 0-2 16,0 0 0-1,0 0 6-15,0 0-4 0,0 0-6 0,0 0-14 16,0 0-8-16,0 0-5 0,0 0-31 15,5 51-3-15,-5-33 0 0,0-18-14 0,2 34-22 16,-2-14-37-16,0-2-50 0,-2-1-57 16,0 3-66-16,2-4-55 0,-5 2-82 15,3-1-134-15,-4-3-112 0,0 2-250 0,-3-2-190 16</inkml:trace>
  <inkml:trace contextRef="#ctx0" brushRef="#br0" timeOffset="34655.17">31700 3753 2593 0,'0'-29'3'0,"0"29"27"0,0-19 21 16,0 19 28-16,0 0 26 0,0-21 19 0,0 21 12 16,0 0-9-16,0 0-15 0,0-17-4 15,0 17 8-15,0 0-1 0,0 0-7 16,0 0-12-16,0 0-12 0,0 0-9 0,0 0-6 15,-2 60-12-15,0-44-2 0,0 1-6 16,0 1-5-16,-2-1-3 0,0 0-1 0,2 0-5 16,-2-1-2-16,4-16-2 0,-7 28 0 0,5-17-2 15,2-11 4-15,-7 21 0 0,7-21 1 16,-6 16-4-16,6-16 2 0,-10 7-3 0,10-7 2 16,0 0 3-16,0 0 1 0,-19 2 3 15,19-2-8-15,0 0 9 0,0 0-1 0,0 0 7 16,-28-12 7-1,28 12-20-15,0 0 2 0,0 0-3 16,-19-4-8-16,19 4 0 0,0 0-4 0,0 0-2 16,-30 7 8-16,22 0-5 0,8-7 0 15,-24 18 1-15,14-7 1 0,-2 1-5 16,-4 2-4-16,0 1 1 0,1 2-4 0,-2 1 4 16,-2 2-2-16,-3 2-2 0,0 1 5 15,-2 0-12-15,3-1 1 0,-3 4-2 0,2-2-25 0,-4 0-41 16,3 0-46-16,-1-4-56 0,4 4-73 15,2-7-54-15,-1-2-97 0,2 0-159 0,2-4-59 16,5-1-320-16,2-2-334 0</inkml:trace>
  <inkml:trace contextRef="#ctx0" brushRef="#br0" timeOffset="34971.74">32209 3008 2842 0,'0'0'-9'15,"0"0"18"-15,0 0 31 0,0 0 34 16,0 0 27-16,0 0 11 0,0 0 10 0,0 0 9 15,0 0 0-15,0 0-7 0,-47 34-13 16,32-19-9-16,-2 3-10 0,1 1-5 0,-6 6-11 16,1-3-7-16,0 3-6 0,0 0-14 0,-3 1-17 15,1-1-52-15,-4 6-48 0,-1-2-41 0,1 1-74 16,-1-2-86-16,-1 1-149 0,3-4-566 16,-4 2-445-16</inkml:trace>
  <inkml:trace contextRef="#ctx0" brushRef="#br0" timeOffset="35172.36">31357 3597 3019 0,'0'0'-5'16,"0"0"52"-16,0 0 34 0,-8-19 27 15,8 19 12-15,0 0-4 0,0 0-5 0,0 0-5 0,15-25-13 16,-4 19-11-16,-11 6-9 0,25-11-23 15,-8 5-36-15,0 0-47 0,-2 0-55 16,4 3-74-16,-1-1-73 0,-2 0-127 0,-2 0-582 16,-14 4-369-16</inkml:trace>
  <inkml:trace contextRef="#ctx0" brushRef="#br0" timeOffset="35958.94">30939 3871 2723 0,'0'0'-117'0,"0"0"23"0,0 0 16 16,0 0 18-16,0 0 13 0,0 0 27 0,0 0 49 16,0 0 15-16,0 0 13 0,0 0 12 15,0 0 9-15,0 0 8 0,0 0 9 16,0 0 11-16,0 0 3 15,0 0 0-15,6-30-4 0,-6 30 0 16,0 0-8-16,0 0-6 0,-2-18-4 16,2 18-8-16,0 0-7 0,0 0-6 0,0 0-8 15,2-22 0-15,-2 22-8 0,0 0 0 16,0 0 0-16,4-19-2 0,-4 19-1 16,0 0-1-16,0 0 2 0,6-14 3 0,-6 14 4 15,0 0-3-15,0 0 1 0,0 0-5 0,0 0-8 0,0 0-2 16,0 0-3-16,9-11-7 0,-9 11 5 15,0 0-9-15,0 0-2 0,0 0-4 0,0 0-1 16,0 0 0-16,0 0-3 0,0 0 2 16,0 0-5-16,0 0-2 0,0 0 0 15,23 30-1-15,-23-30-1 0,0 0 0 16,6 11 0-16,-6-11 0 16,0 0 4-16,5 16-9 0,-5-16 2 15,0 0 3-15,2 15 1 0,-2-15-4 0,0 0-1 16,2 16 0-16,-2-16 5 0,0 0-5 15,0 0 2-15,0 0-1 0,-11 22 1 0,11-22-1 16,0 0 3-16,-10 14 2 0,10-14 1 16,-12 7 1-16,12-7 0 0,-14 8-4 0,14-8 1 15,-18 7-2-15,18-7 0 0,-20 12 4 0,10-4-5 16,-3-1 2-16,1 2-5 0,0-1 2 16,0 2 0-16,0-1 0 0,1 1 3 0,0 1-2 15,1 0-2-15,-1 1 1 0,3-1 1 16,0 2 1-16,-4-1-4 0,4 2 3 0,-2 1-1 15,1-2 4-15,-2 1-4 0,1-1 1 16,-1 3 0-16,-1-1-1 0,1-2-1 0,-4 0-2 0,1 0-40 16,0-1-55-16,-2-3-79 0,3 2-77 15,-4-3-106-15,2 0-163 0,-1 0-95 16,-2-1-316-16,0-3-342 0</inkml:trace>
  <inkml:trace contextRef="#ctx0" brushRef="#br0" timeOffset="36175.15">30926 3496 2908 0,'0'0'23'0,"8"-14"21"0,-8 14 14 0,0 0 12 0,0 0 6 16,7-13-7-16,-7 13-4 0,0 0-6 15,0 0-28-15,0 0-51 0,8-9-72 16,-8 9-63-16,0 0-73 0,0 0-169 0,0 0-382 16,0 0-75-16</inkml:trace>
  <inkml:trace contextRef="#ctx0" brushRef="#br0" timeOffset="36391.4">30706 3457 2353 0,'0'0'29'0,"0"0"29"16,-18 5 31-16,18-5 22 0,0 0 30 0,-8 15 16 15,8-15 1-15,-4 19-6 0,4-19-17 0,-2 21-14 0,0-6-16 16,2-15-10-16,-2 31-14 16,2-15-27-16,0 2-41 0,0 2-34 0,0 2-48 15,0-1-104-15,0 0-102 0,-2 0-140 16,0 0-469-16,0-1-253 0</inkml:trace>
  <inkml:trace contextRef="#ctx0" brushRef="#br0" timeOffset="37764.47">30377 3759 2752 0,'-8'-12'10'16,"0"-1"18"-16,2 2 5 0,6 11 30 0,-14-21 30 15,14 21 25-15,-8-18 16 0,8 18 5 0,-6-17-10 16,6 17-4-16,-6-15-5 0,6 15-7 0,0 0-5 16,-5-21-11-16,5 21-13 0,0 0-11 15,0 0-6-15,7-23-6 0,-7 23-10 16,10-10-4-16,-10 10-10 0,15-7-5 0,-15 7-14 16,17-7-7-16,-17 7-10 0,23-5-2 15,-23 5-4-15,28-4-4 0,-14 4-8 0,-14 0 1 0,26 0-7 16,-26 0-8-16,28 3-4 0,-28-3-4 15,20 0-3-15,-20 0 2 0,20 4 6 16,-20-4 2-16,15 5 5 0,-15-5 5 0,0 0 1 16,6 11 3-16,-6-11 5 0,0 0 0 15,0 0-1-15,0 0 5 0,-19 33 1 0,8-25 2 16,3 3 0 0,-5-1 2-16,3 1 7 0,-2 0 1 0,0 2 5 15,2-3 6-15,-1 3 3 0,0-1 6 16,1 0 1-16,1 1-1 0,9-13-5 15,-12 21-1-15,8-12-1 0,4-9-3 16,-7 20-2-16,7-20-1 0,0 15-17 0,0-15-16 16,0 0-22-16,9 19-16 0,-9-19-18 15,10 11-12-15,-10-11 1 0,15 7 0 0,-15-7 8 0,15 6 7 16,-15-6 10-16,19 6 8 0,-19-6-1 16,14 6 17-16,-14-6 13 0,14 4 14 0,-14-4 1 15,0 0 20-15,16 5 10 0,-16-5 12 16,0 0 6-16,9 12 3 0,-9-12 0 15,0 0-5-15,0 0-2 0,2 19-1 0,-2-19-2 16,0 0 0-16,0 0 0 16,-11 24 1-16,11-24 3 0,-12 12 3 15,12-12 1-15,-14 12 6 0,14-12-7 16,-14 9-4-16,14-9-2 0,-19 7-5 16,19-7 0-16,-17 6 0 0,17-6-2 0,-19 4 3 15,19-4 1-15,-15 2 2 0,15-2-2 16,0 0 3-16,0 0 0 0,-27-12 0 15,27 12 5-15,0 0 7 0,-11-13 4 0,11 13-2 0,0 0-7 16,-9-11 4-16,9 11-4 0,0 0 0 0,0 0-5 16,0 0 0-16,-8-13-5 0,8 13-2 15,0 0-4-15,0 0 2 0,0 0-4 16,0 0 4-16,0 0-4 0,0 0-1 0,0 0-1 16,0 0 1-16,-19 24-4 0,19-24-1 15,0 0-4-15,-12 16 8 0,12-16-7 0,-11 11 6 0,11-11-7 16,-15 9-2-16,15-9 3 0,-14 13-2 15,2-7-2-15,12-6 4 0,-18 12-6 16,7-4 4-16,-2-3-2 0,13-5 1 0,-21 14-3 16,11-11 2-16,10-3 0 0,-22 12 2 15,10-8-1-15,-1 1 3 0,13-5 5 16,-23 11 8-16,10-6 0 16,13-5 5-16,-22 7 1 0,22-7-6 0,-20 10 2 15,9-6 0-15,11-4-23 0,-19 11 1 16,11-5-1-16,8-6 0 0,-19 9 1 15,19-9-2-15,-18 12 2 0,18-12-1 16,-16 10-1-16,16-10 0 0,-16 7-1 0,16-7 5 16,-16 9 0-16,16-9-2 0,-17 8 5 15,17-8 3-15,-17 5 1 0,17-5 4 0,-17 7-6 0,17-7 1 16,0 0 2-16,-24 3-4 0,24-3 0 16,-16 0 0-16,16 0-2 0,0 0-3 0,-28-3-1 15,28 3-3-15,-19-3 5 0,19 3-2 16,0 0 5-16,-21-4 4 0,21 4 2 0,0 0 3 15,0 0 3-15,-19-1-1 0,19 1 24 16,0 0-2 0,0 0-2-16,0 0-4 0,0 0-4 0,-21 4-1 15,21-4-3-15,0 0 1 0,0 0-4 16,0 0-2-16,-5 15 1 0,5-15-6 0,0 0 1 16,0 0-2-16,7 26-1 0,-7-26-3 15,7 18-1-15,-7-18 0 0,6 21-4 16,-4-10-1-16,-2-11 5 0,4 27-6 0,-2-14 3 15,-2-13-3-15,4 29-1 0,-4-14 0 0,2 0 1 0,-2-15 1 16,0 29-3-16,-2-16 1 0,2-13-2 16,-4 31 4-16,0-18-6 0,0 2 2 15,-2-1 5-15,-3-1 0 0,0-1 4 0,-1-1 8 16,-3 0 6-16,-2 0 2 0,-2-1 2 16,-3 1-1-16,0-3 0 0,-1 1-3 15,2-2 0-15,-4-2 0 16,1-1-1-16,-1-1 0 0,0 0 3 0,2-3 1 15,-3 0 0-15,2-3 1 0,-2 2-2 16,1-3-2-16,-3 0-1 0,2-2-2 16,4 1-2-16,-1-5 1 0,1 2-2 0,4 1-2 15,0-3-4-15,4-1 0 0,2 2-2 16,-1-3-4-16,2 1-2 0,9 11-5 16,-8-25-7-16,8 25-11 0,0-25-10 0,0 25-16 0,8-28-10 15,1 13-21-15,2-1-27 0,3-1-36 16,4-1-44-16,0-2-62 0,6 1-70 0,-1-4-109 15,1 1-213-15,0-2 16 0,0-1-490 16,1 0-708-16</inkml:trace>
  <inkml:trace contextRef="#ctx0" brushRef="#br0" timeOffset="37965.08">29586 3766 3517 0,'0'0'19'0,"0"0"11"0,-11-9-4 0,11 9 2 16,0 0-6-16,0 0-2 16,0 0-1-16,0 0-11 0,28-25-34 15,-28 25-57-15,15-9-66 0,-9 3-82 16,2 0-163-16,-8 6-466 0,12-13-208 0</inkml:trace>
  <inkml:trace contextRef="#ctx0" brushRef="#br0" timeOffset="38103.18">29644 3615 2632 0,'-8'-18'66'0,"8"18"5"0,0 0-5 0,0 0-10 16,0 0-1-16,0 0-9 0,0 0-3 15,10-19-27-15,-10 19-67 0,0 0-71 0,4-8-110 16,-4 8-217-16,0 0-242 0,0 0 63 16</inkml:trace>
  <inkml:trace contextRef="#ctx0" brushRef="#br0" timeOffset="38435.43">30126 4820 2572 0,'0'0'320'16,"0"19"-48"-16,0-19-36 0,0 0-25 0,2 14-23 15,-2-14-9-15,0 0-17 0,0 0-16 16,0 0-19-16,2 17-14 0,-2-17-40 15,0 0-36-15,0 0-55 0,0 0-74 0,0 0-88 16,0 0-91 0,0 0-187-16,0 0-138 0,0 0-319 15,0 0-313-15</inkml:trace>
  <inkml:trace contextRef="#ctx0" brushRef="#br0" timeOffset="38905.6">29177 4163 2751 0,'0'0'-47'0,"-10"-13"16"0,10 13-5 15,0 0 2-15,0 0 9 0,-13-7 16 16,13 7 30-16,0 0 16 0,0 0 4 15,-25 3 14-15,25-3 3 0,0 0 12 0,-22 5 11 16,22-5 17-16,0 0 16 0,-18 4 17 16,18-4 16-16,0 0 9 0,0 0-4 15,0 0-7 1,0 0-7-16,-26-9-13 0,26 9-13 0,0 0-14 16,-2-19-11-16,2 19-10 0,0-22-9 15,0 22-16-15,2-24-27 0,-2 24-25 0,4-29-32 16,-2 14-42-16,-2 15-58 0,5-23-74 15,-3 14-77-15,-2 9-165 0,-2-14-156 0,2 14-275 16,0 0-242-16</inkml:trace>
  <inkml:trace contextRef="#ctx0" brushRef="#br0" timeOffset="39052.83">28987 4643 2686 0,'0'0'40'0,"6"14"15"0,-6-14-13 15,11 12 4-15,-11-12 3 0,16 8 12 0,-16-8-5 16,20 2-11-16,-20-2-39 0,21 0-73 0,-21 0-76 16,21-6-109-16,-10 2-557 0,-3-1-128 15</inkml:trace>
  <inkml:trace contextRef="#ctx0" brushRef="#br0" timeOffset="39237.86">28862 4892 2572 0,'-4'15'82'0,"4"-15"3"0,0 0-18 0,-4 16-25 16,4-16-15-16,0 0-21 0,0 0-39 0,0 0-46 0,-7 11-48 15,7-11-83-15,0 0-162 0,0 0-279 16,0 0 120-16</inkml:trace>
  <inkml:trace contextRef="#ctx0" brushRef="#br0" timeOffset="40410.33">28703 3825 1877 0,'0'0'-23'0,"0"0"14"0,0 0 13 16,0 0 0-16,0 0 10 0,0 0 4 16,0 0 8-16,0 0 3 0,0 0 3 0,0 0 2 0,0 0 4 15,-27 38 9-15,27-38 10 0,-13 16 12 16,3-7-1-16,10-9 6 0,-13 14-4 16,5-7-9-16,8-7-10 0,-18 9-2 15,18-9-2-15,-14 9-7 0,14-9 0 0,-18 5-6 16,18-5-2-16,-14 6-9 0,14-6-2 15,-15 4 7-15,15-4-12 16,-20 9-3-16,20-9 1 0,-16 9-4 16,8 0 3-16,8-9-5 0,-18 10 7 0,10-2-7 15,8-8 3-15,-17 11-5 0,17-11 7 16,-15 12 5-16,15-12 6 0,-13 10 6 0,13-10-8 16,-10 7 6-16,10-7 0 0,0 0-5 15,-16 6 2-15,16-6-1 0,0 0 2 16,0 0 7-16,0 0 11 0,0 0 10 0,-30-18 19 0,30 18 8 15,-9-14 17-15,9 14 7 0,-11-16 5 16,4 7-3-16,7 9 0 0,-10-19-9 0,10 19-6 16,-10-15-12-16,10 15-6 0,-12-14-12 15,12 14-1-15,-16-7-13 0,16 7-6 0,-18-3-3 16,18 3-3-16,0 0-4 0,-41 9-3 16,27-6-4-16,-5 3-1 0,6 1-2 0,-5 3-4 0,4-3-2 15,-3 3-2-15,1-2 1 0,2 1-2 16,-1 1-4-16,1 1-1 0,1-2 0 15,1 3-3-15,3-2-3 0,0 1-12 0,9-11-12 16,-18 17-17-16,13-7-6 0,5-10-6 16,-8 12-2-16,8-12 1 0,0 0 1 0,0 18 8 15,0-18 4 1,0 0 4-16,0 0 2 0,18 21 5 0,-9-15-1 16,-9-6 6-16,22 12 2 0,-10-7-3 15,-2 1 6-15,-10-6 3 0,24 13 2 16,-14-5 1-16,0-3-1 0,-10-5 6 15,18 14 1-15,-10-9 1 0,3 5 7 0,-11-10 14 16,14 18 18-16,-4-9-2 0,-4 0 1 16,0 3 2-16,-6-12 0 0,7 21-1 0,-4-10 0 0,-3-11 0 15,2 23-5-15,-2-23-3 0,-5 31 0 0,3-18-4 16,-1 2 1-16,-1 2-3 0,0-2-4 16,0 0 0-16,-6 3 1 0,2-1-4 0,0 2-4 15,-3 1 3-15,3-4-2 0,-3 4-1 16,0-1 1-16,1-3-3 0,1 3 2 15,-1 1-1 1,-1-4 0-16,3 4-3 0,0-1 2 0,-1 0-1 16,3-2-2-16,-1-2-1 0,1 5 0 15,-1-5 0-15,5 2 0 0,-3 0 1 0,3-2 3 16,2-15 4-16,-3 30 8 0,3-14-6 16,0-16 24-16,1 29-10 0,-1-16 1 0,2 3 0 15,-2-16 0-15,5 24-5 0,-1-13 5 16,-4-11 0-16,7 23-5 0,-1-11 2 0,1-3 9 15,0 2-8-15,-7-11 2 0,16 20-3 0,-6-11 6 16,-1 1-8-16,1-3 8 0,-10-7 6 16,20 15-4-16,-6-8-21 0,-1 2 0 0,0-4 3 15,1 1-3-15,0 0 4 0,1-3-3 16,2 3 5-16,-3 1 10 0,3-4 8 16,0 1 7-16,0-1 2 0,0 2-2 0,4-4 0 0,-2 2 1 15,0-2 1-15,1-1 2 0,3 0-1 0,-6 0-1 16,6 0 3-16,-2 0-1 0,0-4 2 15,0 3 0-15,1-2-1 0,-2-1-3 0,1 1-3 16,5-1-2-16,-2-1-5 0,0-2-2 16,0 0-4-16,-1-1-3 0,1-1-5 15,-1-2 0-15,-3 3-4 16,4-4 1-16,-4 3-4 0,0-5 0 16,0 1-1-16,-1-2-4 0,-3-1-5 0,4 0-6 15,-4-3-17-15,2-1-27 0,-2-5-28 16,1 3-28-16,-4 1-29 0,4-6-41 0,-6 0-65 15,2 4-69-15,-3-5-29 0,0 1-193 16,-6 1-94-16,-4-3-11 0,-2-2-382 16,-4-3-507-16</inkml:trace>
  <inkml:trace contextRef="#ctx0" brushRef="#br0" timeOffset="40673.44">28137 3591 3382 0,'0'0'102'0,"0"0"-7"0,0 0-10 0,0 0-9 0,0 0-10 15,0 0-7-15,0 0-10 0,0 0-33 16,0 0-61-16,0 0-86 0,13-19-83 0,-13 19-118 16,0 0-631-16,0 0-404 0</inkml:trace>
  <inkml:trace contextRef="#ctx0" brushRef="#br0" timeOffset="41243.94">27829 3917 2884 0,'-5'21'-122'0,"5"-21"6"0,-2 17 23 15,2-17 12-15,-6 19 41 0,6-19 37 0,-5 19 26 16,5-19 16-16,-7 15 6 0,7-15-3 0,-8 16 4 16,8-16-3-16,-14 13 4 0,14-13 8 15,-14 11-2-15,14-11 6 0,-15 11 4 0,15-11-7 16,-16 4 3-16,16-4-3 0,0 0-7 15,-22-3-8-15,22 3-1 0,0 0-3 16,-21-19-6-16,16 7-4 0,5 12-4 0,-10-27 1 16,6 14-4-16,-4-2 8 0,5 0 11 0,3 15 7 0,-8-29 9 15,6 17 14-15,2 12 7 0,-3-22 8 16,3 22 4-16,-4-19-5 0,4 19-10 0,-4-14-11 16,4 14-5-16,0 0-6 0,0 0-10 15,0 0 3-15,0 0-9 0,0 0 2 16,0 0-6-16,0 0-2 0,0 0-4 15,0 0-3-15,-3 52-3 16,3-52-2-16,3 31 1 0,-1-14-1 16,-2-1-4-16,2 3 4 0,-2-2 10 0,0-17 7 15,0 33 0-15,-2-18 3 0,0 1 6 16,2-16 0-16,-5 26 4 0,-2-14-1 0,2 2-4 16,5-14-2-16,-20 19 9 0,10-10-3 15,-2-2 12-15,-4-1 6 0,1 0 13 16,-1-1 4-16,1 1 6 0,-2-2 3 0,17-4 2 0,-31 8 0 15,20-7-4-15,11-1-10 0,-23 6-9 16,10-2-10-16,13-4-6 0,-22 9-4 0,13 0-8 16,9-9-2-16,-18 15-6 0,9-7 0 15,1 2-8-15,8-10 1 0,-10 23-9 0,3-9-15 16,7-14-22-16,-4 23-38 0,4-23-28 16,0 24-40-16,0-10-54 15,4-1-50-15,0 2-59 0,-1-2-106 16,3 3-200-16,1-1-37 0,-4-2-455 15,1 1-661-15</inkml:trace>
  <inkml:trace contextRef="#ctx0" brushRef="#br0" timeOffset="41413.28">27429 4702 3511 0,'0'0'104'15,"13"7"-3"-15,-13-7-42 0,21 5-33 0,-21-5-15 16,34-3-8-16,-15-1-14 0,6-1-44 15,0 1-71-15,0-2-78 0,0 0-123 16,-3 1-607-16,-4-1-346 0</inkml:trace>
  <inkml:trace contextRef="#ctx0" brushRef="#br0" timeOffset="41676.44">27440 5195 3128 0,'0'0'327'0,"4"21"5"15,-4-21-50-15,0 17-34 0,0-17-32 16,3 16-29-16,-3-16-20 0,0 0-22 0,0 0-45 0,10 11-58 15,-10-11-88-15,0 0-112 0,0 0-132 0,0 0-245 16,0 0-97-16,0 0 45 0,0 0-303 16,0 0-268-16</inkml:trace>
  <inkml:trace contextRef="#ctx0" brushRef="#br0" timeOffset="43118.1">31222 3330 2918 0,'0'0'125'0,"0"0"11"0,0 0 3 0,0 0 22 0,0 0 15 16,0 0 17-16,0 0-6 0,0 0-9 0,0 0-38 15,0 0-16-15,0 0-18 0,0 0-30 16,0 0-38-16,0 0-52 0,-25-13-74 16,25 13-95-16,-4-6-91 0,4 6-180 0,-8-9-168 15,8 9-304-15,0 0-332 0</inkml:trace>
  <inkml:trace contextRef="#ctx0" brushRef="#br0" timeOffset="44237.04">26691 3963 2711 0,'0'0'-66'0,"0"0"33"0,0 0 12 0,0 0 23 16,0 0 11-16,0 0 36 0,0 0 41 16,0 0 34-16,0 0 28 0,0 0 0 15,0 0 0-15,0 0 2 0,0 0-1 0,0 0 2 0,0 0-2 16,27-8-3-16,-17 0-8 0,3 0-8 16,-1 1-12-16,1-2-15 0,1-3-8 0,0 1-12 15,-2-1-11-15,0-1-8 0,1 0-5 16,1-3-15-16,-3 1 3 0,-2-1-10 15,1 2-10-15,-4-2 7 0,-1 1-6 0,-1 2-4 16,-4 13-3-16,4-25-12 0,-4 25 0 0,0-19-5 0,0 19 7 16,0 0-4-16,-13-18-3 0,13 18 1 15,-18-7-1-15,18 7 5 0,0 0-8 0,-36 10 1 16,23-3-5-16,-1 3 6 0,-1 3 3 16,-1 2 3-16,3 2 2 0,-1 2-3 15,3 3 6-15,0-2-4 0,1 5 4 0,8-2 1 16,-2 3-4-1,4-4 10-15,2 3 4 0,0 2 1 16,4-1 4-16,0-1 6 0,0 1 6 0,3 1-3 16,-3-2-4-16,2 0 2 0,1-2-8 15,-1 0-2-15,-3-3-5 0,4-3-8 0,-4 1-33 16,1-1-41-16,-1-2-61 0,-1-2-70 16,0 0-96-16,-4 0-131 0,0-2-212 15,0-11 8-15,-2 21-456 0,2-21-626 0</inkml:trace>
  <inkml:trace contextRef="#ctx0" brushRef="#br0" timeOffset="44384.27">26800 4588 3554 0,'0'0'117'0,"7"14"-1"0,-7-14-13 15,9 12-11-15,-9-12 5 0,9 10 15 16,-9-10 12-16,0 0-4 16,9 13 19-16,-9-13-23 0,0 0-46 15,11 9-70-15,-11-9-102 0,0 0-123 16,0 0-179-16,0 0-222 0,0 0 35 0,0 0-270 15,0 0-212-15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54:38.2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0 938 0,'0'0'48'0,"0"0"2"0,0 0-7 0,12 10-10 16,-12-10-12-16,0 0-12 0,0 0-7 0,12 7-9 0,-12-7-2 16,0 0-1-16,0 0 10 0,0 0 1 15,0 0 3-15,0 0 6 0,9 8-1 16,-9-8-3-16,0 0-10 0,0 0-8 0,0 0-31 15,0 0-47-15,0 0-98 0,0 0-82 16,0 0 88-16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4:51:19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 3617 591 0,'0'0'365'0,"0"-16"-100"16,0 16-51-16,0 0-19 0,0 0-10 16,0 0-7-16,0 0-13 0,0 0 5 0,0 0 4 15,0 0 6-15,0 0-4 0,0 0 3 16,0 0-5-16,0 0-6 0,0 0-5 16,0 0-6-16,0 0-7 0,0 0-7 0,0 0-6 15,0 0-14-15,0 0-7 0,0 0-10 16,0 0-11-16,0 0-5 0,0 0-9 0,0 0-17 15,0 0 3-15,0 0-8 0,0 0-2 16,0 0-6-16,0 0-2 0,0 0-6 16,0 0-2-16,0 0 2 0,0 0-3 0,10 49-25 15,-10-49 3-15,6 21-3 0,-2-11-1 16,2 4 3-16,0-2-4 0,2 2 2 0,-2 1 3 16,3-1-6-16,-1-1-3 0,1 2-1 15,-2-2 2-15,3-2 0 0,-4 2-4 16,2-1 0-16,-2 0-1 0,-6-12-1 0,14 17 2 15,-14-17-2-15,10 15 0 0,-10-15-1 16,8 13-8-16,-8-13-8 0,7 12-10 16,-7-12-20-16,0 0-21 0,10 13-29 0,-10-13-41 15,0 0-41-15,0 0-46 0,5 6-32 16,-5-6-43-16,0 0-73 0,0 0-111 16,0 0-128-16,0 0-219 0,0 0-157 0</inkml:trace>
  <inkml:trace contextRef="#ctx0" brushRef="#br0" timeOffset="453.08">2161 3605 2365 0,'0'0'-92'0,"6"-10"24"16,-6 10 11-16,0 0 12 0,11-13 15 0,-11 13 18 15,0 0 12-15,0 0 19 0,8-12 16 16,-8 12 1-16,0 0 13 0,0 0 13 16,0 0-3-16,0 0 16 0,0 0 1 15,0 0 8-15,0 0-5 0,0 0 1 0,0 0-10 16,0 0-3-16,-2 42 7 0,2-42 6 16,-8 22 3-16,1-8-8 0,3 0-2 0,-2 1-11 15,-1 0 2-15,1 2-1 0,-1 1-5 16,0-2 5-16,2 4-4 0,-1-4-2 15,0 3 2-15,-4 3-4 0,4-1-4 16,-2 0-1-16,2-2-4 0,-3 2-4 0,3-5-1 16,-1 5-3-16,0-1-1 0,4-3-6 15,-1 0-3-15,-3 2-1 0,3-2-3 0,-2-1-3 16,2 2-2-16,-1-2 0 0,1 1-5 16,0-2 0-16,-1-2-1 0,5-13-3 15,-4 26-4-15,2-15-13 0,2-11-18 0,-6 18-19 16,6-18-27-16,-2 16-25 0,2-16-31 15,0 0-30-15,-7 19-30 0,7-19-32 16,0 0-39-16,0 0-84 0,0 0-508 16,2 11-197-16</inkml:trace>
  <inkml:trace contextRef="#ctx0" brushRef="#br0" timeOffset="796.83">2262 3839 2423 0,'0'0'-124'0,"0"0"30"16,0 0 20-16,0 0 30 0,0 0 17 15,0 0 28-15,0 0 28 0,0 0 25 16,0 0 7-16,0 0 12 0,0 0 25 16,0 0 23-16,0 0-4 0,-21 38-2 15,21-38-6-15,-9 21-8 0,5-10-7 0,4-11-17 16,-4 27-5-16,2-16-8 0,2-11-9 16,0 27-8-16,0-27-5 0,0 24-20 0,4-12-34 15,-4-12-35-15,6 23-41 0,-2-14-35 16,-4-9-34-16,12 18-38 0,-8-11-44 0,-4-7-93 15,13 12-366-15,-5-9 55 0</inkml:trace>
  <inkml:trace contextRef="#ctx0" brushRef="#br0" timeOffset="1187.41">2453 3921 1977 0,'0'0'-61'0,"0"0"32"0,0 0 13 16,0 0 16-16,0 0 30 0,0 0 19 16,0 0 24-16,0 0 16 0,-11-25 22 15,11 25-10-15,0 0 1 0,0 0-2 0,0 0-3 16,0 0 1-16,0 0 0 0,0 0-9 16,0 0-4-16,0 0-7 0,0 0-12 15,0 0-8-15,0 0-5 0,0 0-10 0,0 0-2 16,-25 34-5-16,25-34-4 0,0 0-4 15,0 0 2-15,0 0-9 0,21 35-1 16,-21-35-3-16,8 17-1 0,-1-8 2 0,-7-9-2 16,10 17-4-16,-5-8-2 0,-5-9 2 15,8 20-1-15,-3-11-3 0,-5-9 6 0,4 17 10 16,-4-17 0-16,2 18 1 0,-2-18-2 16,0 0-2-16,-6 24-5 0,6-24 1 15,-12 13 1-15,12-13-13 0,-8 13-16 16,8-13-29-16,-10 8-36 0,10-8-46 0,0 0-48 15,-15 11-44-15,15-11-70 0,0 0-596 16,-19-3-251-16</inkml:trace>
  <inkml:trace contextRef="#ctx0" brushRef="#br0" timeOffset="1468.64">2626 3846 2593 0,'0'0'-78'0,"0"0"4"0,0 0 9 16,0 0 10-16,0 0 41 0,0 0 12 0,22 20 30 16,-22-20 13-16,4 13 23 0,-4-13 7 15,4 17 4-15,-4-17 5 0,6 21 5 16,-6-21-9-16,5 21-7 0,-3-8-7 15,-2-13-5-15,2 21-8 0,-2-21-6 16,4 23-27-16,-4-23-40 0,0 20-39 0,0-20-36 16,-2 22-35-16,0-13-43 0,2-9-74 15,-6 17-490-15,-1-9-13 0</inkml:trace>
  <inkml:trace contextRef="#ctx0" brushRef="#br0" timeOffset="2124.84">1970 4406 2058 0,'0'0'-94'0,"0"0"13"15,0 0 10-15,0 0 12 0,0 0 14 16,0 0 9-16,0 0 24 0,0 0 7 15,0 0 2-15,0 0 1 0,0 0-3 0,0 0 4 16,38 14 4-16,-38-14 9 0,26 1 6 16,-11-1 4-16,-15 0 9 0,38 0 15 15,-18 3 5-15,2-3 2 0,-1 0 12 0,5 0 15 16,-5 0-12-16,4 0-3 0,1 0-9 16,-1 1-5-16,-1-1-6 0,-2 0 7 0,2 0-2 15,-1 2 7-15,3-2 0 0,-6 0 6 16,4 0 3-16,-3 0 2 0,3 0-7 15,-4 0 0-15,0 0 0 0,1 0-4 0,0 0-10 16,0 0 4-16,-1 0-9 0,-2 0-6 16,1 0-4-16,2 0-1 0,-21 0-11 15,30 0-20-15,-15 3-32 0,-15-3-37 0,26 0-45 16,-26 0-40-16,18 1-42 0,-18-1-62 16,0 0-489-16,17 0-27 0</inkml:trace>
  <inkml:trace contextRef="#ctx0" brushRef="#br0" timeOffset="2531.07">2241 4643 2057 0,'-17'7'-83'0,"17"-7"26"0,0 0 15 15,0 0 16-15,0 0 9 0,0 0 21 16,0 0 31-16,0 0 13 0,0 0 24 0,0 0 3 16,0 0-7-16,0 0 9 0,0 0-3 15,0 0 2-15,0 0-5 0,11 32 0 16,-11-32-9-16,6 18 0 0,-6-18 0 0,2 19 2 15,-2-19-4-15,5 21 2 0,-4-10-8 16,-1-11 2-16,3 25-8 0,-3-12-2 16,0-13-4-16,2 29-2 0,-2-16-7 0,0-13 18 15,2 29-5-15,-2-16 0 0,0-13-11 16,-2 27-4-16,2-27-14 0,-2 23-19 16,2-23-25-16,0 20-34 0,0-20-45 0,0 16-38 15,0-16-42-15,0 0-87 0,0 0-536 16,-3 17-125-16</inkml:trace>
  <inkml:trace contextRef="#ctx0" brushRef="#br0" timeOffset="3124.79">2165 4830 2359 0,'0'0'-68'0,"-2"-18"13"0,2 18 0 15,-2-17 14-15,2 17 18 0,0 0 21 16,0-26 26-16,0 26 13 0,4-18-2 15,-4 18-3-15,4-18-8 0,-4 18-4 0,11-18-2 16,-11 18 2-16,12-13-10 0,-7 6 2 16,-5 7-6-16,19-13 6 0,-7 8 5 0,-12 5-5 15,20-10-9-15,-8 7 3 0,-12 3-3 16,23-4 0-16,-23 4 4 0,26 0 0 16,-26 0-5-16,23 1 1 0,-23-1-2 15,23 10-1-15,-10-4 5 0,-13-6 5 0,17 14 10 16,-8-7 15-16,-3 2 4 0,-6-9 10 15,10 18 0-15,-10-18 1 0,4 21-10 16,-4-21 1-16,0 18-1 0,0-18-5 0,-4 21-5 16,4-21 3-16,-8 17-6 0,8-17-1 15,-14 16-8-15,7-9 8 0,7-7-9 0,-17 14 1 16,5-8 0-16,12-6-7 0,-15 8 1 16,15-8 0-16,-20 7-2 0,20-7 2 15,-16 1-12-15,16-1-1 0,0 0-10 0,0 0 3 16,-28-5-6-16,28 5 4 0,0 0 7 15,-17-7 4-15,17 7 4 0,0 0 6 16,-11-8-4-16,11 8 4 0,0 0 1 0,0 0-10 16,0 0 2-16,0 0 6 0,0 0 1 15,0 0 15-15,0 0 6 0,0 0 13 16,0 0 8-16,0 0 5 0,0 0 8 0,32-17 1 16,-32 17-4-16,0 0-3 0,0 0-5 15,0 0 2-15,32 17-9 0,-32-17 1 0,17 12-5 16,-11-4 1-16,3 4-2 0,-1-2 8 15,1-1-4-15,-1 1-3 0,0 2 16 16,1-1-2-16,0-2-9 0,-9-9-5 16,14 21-3-16,-6-10-6 0,-1-3-17 0,2 3-34 15,-9-11-26-15,10 16-45 0,-10-16-38 16,15 15-56-16,-9-10-56 0,-6-5-90 16,13 10-153-16,-13-10-404 0,11 6-256 0</inkml:trace>
  <inkml:trace contextRef="#ctx0" brushRef="#br0" timeOffset="3515.38">2626 4761 2520 0,'0'0'-124'0,"2"-19"23"15,-2 19 17-15,0 0 15 0,0 0 14 16,0 0 17-16,0 0 28 0,0 0 20 16,0 0 20-16,0 0 16 0,0 0 10 0,0 0 10 15,0 0 12-15,0 0 17 0,0 0 6 16,0 0 2-16,0 0 0 0,0 0-3 15,-40 27 2-15,40-27-1 0,-8 13-7 0,8-13-10 16,-9 17-8-16,9-17-7 0,-6 17-2 16,6-17-11-16,-2 19-6 0,2-19-6 15,2 21-3-15,-2-21-8 0,6 17-5 0,-6-17-16 16,9 18-34-16,-9-18-38 0,10 13-47 16,-10-13-45-16,14 11-52 0,-6-5-84 0,-8-6-583 15,14 6-231-15</inkml:trace>
  <inkml:trace contextRef="#ctx0" brushRef="#br0" timeOffset="3921.6">2760 4746 2530 0,'2'-15'-93'15,"-2"15"18"-15,0 0 3 0,0 0 7 16,0 0 16-16,0 0 18 0,0 0 26 0,0 0 26 16,0 0 18-16,0 0 9 0,0 0 15 15,0 0 2-15,0 0 8 0,0 0 8 16,0 0-5-16,0 0 13 0,0 0-9 0,0 0-6 16,0 0-7-16,0 0-7 0,-34 28-3 15,34-28-7-15,0 0-7 0,3 21-1 16,-3-21-4-16,0 0-6 0,6 25-1 0,-6-25-3 15,8 15-1-15,-8-15-4 0,13 17-6 16,-9-9-3-16,-4-8 0 0,13 16-2 0,-7-7-1 16,-6-9 1-16,13 15-3 0,-13-15 6 15,10 14-2-15,-4-6 10 0,-6-8 6 16,0 0-3-16,4 20-4 0,-4-20 2 16,0 0-3-16,0 0-6 0,-12 26-4 0,12-26-14 15,-10 8-16-15,10-8-30 0,-13 8-31 16,13-8-45-16,0 0-55 0,-19 5-77 0,19-5-139 15,-13-1-387-15,13 1-82 0</inkml:trace>
  <inkml:trace contextRef="#ctx0" brushRef="#br0" timeOffset="4280.93">2939 4681 2265 0,'0'0'-92'0,"0"0"18"0,0 0 9 0,0 0 22 15,0 0 26-15,24 17 25 0,-24-17 30 16,4 13 7-16,-4-13 10 0,7 16 19 15,-7-16-11-15,6 20 7 0,-6-20 3 0,6 22 3 16,-4-11 7-16,-2-11 1 0,7 26 2 16,-3-14-1-16,-4-12 6 0,2 23-3 15,1-12-6-15,-3-11-7 0,0 23-6 0,0-23-12 16,-3 20-3-16,3-20-13 0,-2 19-18 16,2-19-23-16,-2 17-31 0,2-17-33 0,0 0-35 15,-5 22-36-15,5-22-51 0,0 0-66 16,0 0-558-16,-6 11-129 0</inkml:trace>
  <inkml:trace contextRef="#ctx0" brushRef="#br0" timeOffset="4905.89">3426 4427 2318 0,'0'0'-92'0,"0"0"16"15,0 0 14-15,0 0 16 0,0 0 26 16,0 0 16-16,0 0 25 0,0 0 22 0,0 0-4 15,0 0 5-15,0 0-8 0,0 0-1 16,0 0 7-16,0 0-7 0,0 0 2 16,0 0-2-16,0 0-6 0,0 0-8 0,0 0 14 15,0 0-15-15,28 29 4 0,-28-29-8 16,23 3 4-16,-23-3-8 0,26 1-3 16,-12-1-15-16,-14 0-11 0,28 1-14 0,-28-1-28 15,28 3-23-15,-28-3-16 0,27-3-29 16,-27 3-37-16,22-1-72 0,-22 1-324 15,18-4 247-15</inkml:trace>
  <inkml:trace contextRef="#ctx0" brushRef="#br0" timeOffset="5171.49">3438 4332 1609 0,'0'0'-19'0,"0"0"13"0,0 0 1 15,0 0 8-15,0 0 27 0,0 0 18 0,0 0 19 16,0 0 2-16,0 0-11 0,0 0 10 16,0 0-2-16,0 0-7 0,50 18-5 15,-50-18-5-15,25 3-7 0,-7-1 2 0,-18-2-13 16,31 2-25-16,-14-2-45 0,-17 0-39 15,31 2-48-15,-15-4-77 0,-16 2-380 16,30-4 217-16</inkml:trace>
  <inkml:trace contextRef="#ctx0" brushRef="#br0" timeOffset="6515.17">4549 3814 1570 0,'0'0'-62'0,"0"0"21"0,0 0 12 16,0 0 9-16,0 0 11 0,2-16 18 16,-2 16 11-16,0 0 14 0,0 0 17 15,0 0 3-15,0 0 3 0,0 0-2 16,0 0 2-16,0 0 2 0,0 0 0 0,0 0 4 16,0 0-5-16,0 0 12 0,0 0 4 15,0 0 5-15,0 0-2 0,0 0-3 16,0 0-7-16,0 0 3 0,0 0-4 0,0 0-5 15,0 0-4-15,0 0 8 0,-26 35-1 16,26-35-5-16,-8 19-8 0,1-8 1 16,7-11-4-16,-10 25-8 0,4-13-2 0,1 2-3 15,5-14-3-15,-9 24-6 0,7-12 0 16,2-12-3-16,-6 24-2 0,6-24 1 0,-2 23-2 16,2-23-4-16,0 20-1 0,0-20-1 15,2 22-1-15,-2-22-1 0,4 14 3 16,-4-14-7-16,7 14 1 0,-7-14-1 0,8 10-1 15,-8-10-3-15,11 7 4 0,-11-7-1 16,0 0 3-16,21 4-6 0,-21-4 0 16,19 0 2-16,-19 0-4 0,19 0 4 0,-19 0-4 15,0 0 5-15,26-9-2 0,-16 5-2 16,-10 4-3-16,15-12 0 0,-7 5 0 16,-8 7-8-16,13-17 0 0,-6 7 4 0,-7 10-7 15,10-17 3-15,-6 6 6 0,-4 11-5 16,6-18 0-16,-6 18 5 0,4-17-5 15,-4 17 2-15,0 0-1 0,6-19 0 0,-6 19 2 16,0 0 0-16,4-17 2 0,-4 17 1 16,0 0 0-16,0 0 2 0,0 0 4 0,0 0 1 15,0 0 11-15,0 0 8 0,0 0 5 16,0 0 1-16,0 0 1 0,0 0-2 0,0 0-4 16,0 0 4-16,0 0-9 0,-38 33-1 15,38-33-3-15,-5 15 1 0,5-15-3 16,0 0-1-16,-4 20-3 0,4-20 0 15,0 0-3-15,4 22 2 0,-4-22 1 0,0 0-3 16,9 17 2-16,-9-17-1 0,10 9 2 16,-10-9 1-16,12 7-6 0,-12-7 4 0,18 6-5 15,-18-6 0-15,19 1 1 0,-19-1 1 16,19 0-2-16,-19 0 2 0,0 0-1 16,31-7 1-16,-31 7-1 0,22-5 4 0,-22 5 6 15,19-9 10-15,-11 3 6 0,-8 6 12 16,15-16 1-16,-15 16 1 0,15-19 5 15,-11 8 6-15,0-2-3 0,-4 13 0 0,4-24-3 16,-4 24-7-16,0-26-5 0,0 26 1 16,-2-24-10-16,2 24-9 0,-2-21-4 0,2 21-14 15,-4-19-26-15,4 19-31 0,-6-18-38 16,6 18-37-16,-7-13-47 0,7 13-53 16,0 0-49-16,-4-17-104 0,4 17-584 0,-2-10-410 15</inkml:trace>
  <inkml:trace contextRef="#ctx0" brushRef="#br0" timeOffset="7218.24">5025 4012 2809 0,'0'0'-116'0,"0"0"40"16,0 0 28-16,0 0 41 0,0 0 22 16,0 0 35-16,0 0 18 0,0 0 4 0,0 0 6 15,0 0 3-15,0 0 12 0,0 0-8 16,0 0-5-16,-9 21-3 0,9-21-8 15,0 0 1-15,-2 20-8 0,2-20 1 16,0 18-3-16,0-18-1 0,-2 17-4 0,2-17 1 16,0 0-6-16,-2 26-3 15,2-26-5-15,0 0-6 0,0 18 0 0,0-18-3 16,0 0-3-16,0 0 3 0,-2 19-3 0,2-19 0 16,0 0-5-16,0 0-4 0,0 0-1 15,0 0-3-15,0 0-2 0,0 0-5 16,0 0-10-16,0 0-12 0,0 0-5 0,0 0 1 15,28-49 1-15,-22 36 4 0,0 3-1 16,-6 10 3-16,10-23 0 0,0 13 2 0,-4 1 0 16,-6 9 0-16,12-16-2 0,-12 16 2 15,13-11-2-15,-13 11 3 0,13-9 0 16,-13 9 8-16,0 0 1 0,17-4 6 16,-17 4 5-16,0 0 2 0,0 0 4 0,16 18 4 15,-16-18-1-15,6 16 5 0,-6-16 0 16,7 19-4-16,-7-19 0 0,7 19-1 0,-5-7-1 15,-2-12-5-15,4 17 0 0,-4-17-1 16,6 19-7-16,-6-19-11 0,4 15-28 16,-4-15-37-16,4 11-48 0,-4-11-60 0,0 0-78 15,7 12-150-15,-7-12-215 0,0 0-219 16,0 0-175-16</inkml:trace>
  <inkml:trace contextRef="#ctx0" brushRef="#br0" timeOffset="7811.93">5065 3444 2396 0,'0'0'-115'0,"0"0"18"0,0 0 16 0,0 0 24 16,7-15 15-16,-7 15 20 0,0 0 2 15,0 0 6-15,0 0 4 0,10-9-7 0,-10 9 5 16,0 0 6-16,0 0 14 0,14-5-14 16,-14 5 2-16,0 0 3 0,0 0 4 15,22-3 10-15,-22 3 5 0,0 0 2 0,0 0 14 16,23 0-2-16,-23 0 11 0,0 0 3 16,0 0-7-16,0 0 0 0,22 5 17 15,-22-5-6-15,0 0 4 0,0 0-5 16,8 13-2-16,-8-13 1 0,0 0 9 0,0 0-3 15,0 0 7-15,-8 27 8 0,8-27 8 16,0 0 0-16,-18 20 10 0,12-13 8 16,6-7-2-16,-13 15 0 0,13-15-6 0,-10 12-2 15,10-12-10-15,-13 13-5 0,13-13-6 16,-9 12-5-16,9-12-8 0,0 0-2 0,-8 13-4 16,8-13-4-16,0 0-3 0,0 0-6 15,0 0-1-15,0 0-7 0,15 23-4 16,-15-23-21-16,17 6-29 0,-17-6-44 0,25 4-50 15,-12-4-59-15,-13 0-59 0,29 2-108 16,-13-2-565-16,-4 0-313 0</inkml:trace>
  <inkml:trace contextRef="#ctx0" brushRef="#br0" timeOffset="10467.99">4147 4424 2545 0,'0'0'-186'0,"0"0"35"0,0 0 31 0,0 0 23 16,0 0 25-16,0 0 17 0,0 0 19 16,0 0 13-16,0 0 14 0,0 0 5 15,0 0-1-15,0 0 14 0,0 0-6 0,0 0 0 16,0 0 7-16,0 0-2 0,0 0 10 16,0 0 2-16,0 0 17 0,0 0-15 15,0 0 14-15,0 0-7 0,0 0 1 0,0 0-4 16,0 0-3-16,48 10-4 0,-48-10 2 15,21 0 6-15,-21 0-8 0,24 0 7 16,-24 0 10-16,22 0-6 0,-22 0 7 16,26 0-8-16,-26 0 7 0,23 0-12 0,-23 0 11 15,24-1-12-15,-24 1 1 0,22-2-7 16,-22 2 0-16,26-1-2 0,-26 1-2 0,24-3 5 16,-24 3-6-16,23-3 2 0,-11 0 1 15,-12 3-8-15,24-1 5 0,-24 1-9 16,25-4 1-16,-25 4 1 0,24-4-4 0,-24 4 28 15,23-2-26-15,-23 2-5 0,23-1 5 16,-23 1 13-16,22-4-5 0,-22 4 0 0,23-3 9 16,-23 3-4-16,21 0 0 0,-21 0 1 15,21-1 2-15,-21 1 5 0,19-3 5 16,-19 3-2-16,21-1 3 0,-21 1 3 16,19-2-4-16,-19 2-2 0,22 0-6 0,-22 0 3 15,0 0 0-15,30-2-7 0,-30 2-2 16,22 0 1-16,-22 0-2 0,24-2-3 0,-24 2-1 15,21-2-1-15,-21 2 2 0,23 0-4 16,-23 0 0-16,21 0 10 0,-21 0 4 16,24-2-1-16,-24 2 2 0,23 2-1 0,-23-2 6 15,21 0-1-15,-21 0 4 0,21-2-2 16,-21 2 0-16,22 2-2 0,-22-2-5 16,20 0 2-16,-20 0-7 0,20 0 1 0,-20 0-5 15,21 2 1-15,-21-2-3 0,20 0 0 16,-20 0 5-16,24 2-4 0,-24-2-2 15,21 2 5-15,-21-2 7 0,22 0 7 0,-22 0 0 16,20 2 3-16,-20-2-3 0,22 0-2 16,-22 0-3-16,21 0-3 0,-21 0 1 0,21 0-3 15,-21 0-4-15,21 0-1 0,-21 0-1 16,22 1-1-16,-22-1-1 0,20 0 0 16,-20 0-3-16,22 0 3 0,-22 0-2 0,21 0 3 15,-21 0 5-15,21 0 1 0,-21 0-4 16,21 0 3-16,-21 0-4 0,22 0 3 0,-22 0-4 15,20 0 1-15,-20 0-2 0,24-1-4 16,-24 1 1-16,21 0 0 0,-21 0-1 16,26 0-3-16,-26 0 3 0,22 0-2 0,-22 0-2 15,22-2 3-15,-22 2-2 0,25-2 6 16,-25 2-6-16,24 0-2 0,-24 0 1 16,22-2 6-16,-22 2-5 0,24 0-2 15,-24 0 1-15,23-2-1 0,-23 2 0 0,22-2 0 16,-22 2-3-16,20 0 3 0,-20 0 1 15,24-2 1-15,-24 2-4 0,21-2-1 0,-21 2 2 16,22 0 0-16,-22 0-2 0,22 0 4 16,-22 0 1-16,24-1-3 0,-24 1 0 0,24 0 1 15,-24 0-2-15,20-4 1 0,-20 4 5 16,21-2 7-16,-21 2 1 0,22 0 8 16,-22 0-3-16,21-2 5 0,-21 2-5 0,21 0-5 15,-21 0 3-15,19-2-5 0,-19 2 0 16,22 0 1-16,-22 0-4 0,20-2 3 15,-20 2-3-15,22 0 0 0,-22 0-1 16,21-1-1-16,-21 1 5 0,21 0 8 0,-21 0-1 16,21 0 6-16,-21 0-3 0,24 0 1 15,-24 0-2-15,20 0-2 0,-20 0-1 0,22 0-3 16,-22 0 0-16,23 1 0 0,-23-1-5 16,24 0 4-16,-24 0-4 0,22 0 1 15,-22 0-3-15,26 2 1 0,-26-2-1 0,25 0-3 16,-25 0 2-16,28 0-2 0,-16 0 3 15,-12 0 0-15,26 0-2 0,-26 0 8 0,26-2 2 16,-26 2 2-16,25 0 7 0,-25 0-2 16,24 0-2-16,-24 0 0 0,22 0 2 0,-22 0-7 15,26 0-3-15,-26 0 2 0,23 0-4 16,-23 0 4-16,24 0-6 0,-24 0-1 16,22 0 0-16,-22 0-2 0,24 0 1 15,-24 0-1-15,23 0-2 0,-23 0 3 0,26 2-1 16,-26-2 2-16,24 0-2 0,-24 0 0 15,22 0-3-15,-9 2-1 0,-13-2 0 16,21 0 3-16,-21 0-3 0,21 2 7 0,-21-2-6 16,22 0 0-16,-22 0 0 0,20 2 3 15,-20-2-1-15,0 0-2 0,28-2 1 0,-28 2 0 16,19 0 1-16,-19 0 0 0,0 0-4 16,26 0-1-16,-26 0 0 0,16 0 4 15,-16 0-3-15,0 0 5 0,26 0-6 0,-26 0 1 16,21 0 0-16,-21 0 0 0,22 0 2 15,-22 0 3-15,20 2 2 0,-20-2 1 16,24 1 2-16,-24-1 7 0,23 3 0 0,-23-3 4 16,23 1-4-16,-23-1 3 0,21 0 2 15,-21 0 1-15,24 2-3 0,-24-2 1 16,21 0-2-16,-21 0 1 0,19 2 0 0,-19-2-5 16,19 0-2-16,-19 0 5 0,22-2-4 15,-22 2-6-15,20 0-4 0,-20 0 3 0,0 0-1 16,30 0-4-16,-30 0-4 0,19-2-4 15,-19 2-10-15,21 0-18 0,-21 0-20 16,19-4-25-16,-19 4-30 0,20-5-38 0,-20 5-51 16,18-5-61-16,-11-1-79 0,-1 0-153 15,-6 6-153-15,9-11-262 0,-9 11-296 0</inkml:trace>
  <inkml:trace contextRef="#ctx0" brushRef="#br0" timeOffset="11561.67">4822 4820 2617 0,'12'-10'-97'0,"-12"10"26"16,0 0 25-16,0 0 28 0,0 0 20 0,13-9 28 16,-13 9 19-16,0 0 8 0,0 0-3 15,0 0-4-15,0 0-3 0,0 0 2 16,0 0 0-16,0 0 5 0,0 0 6 0,0 0 6 15,0 0 1-15,0 0 1 0,0 0-4 16,0 0 1-16,0 0-2 0,-51-2-8 16,51 2-5-16,0 0-3 0,-27 3-6 0,27-3-6 15,-22 8-2-15,22-8-3 0,-21 4-7 16,21-4-2-16,-19 6 0 0,19-6-4 16,-17 5-2-16,17-5-1 0,-14 6-2 15,14-6-7-15,0 0 0 0,-16 10 3 0,16-10-4 16,0 0-1-16,0 0 0 0,0 0 2 15,0 0-4-15,0 0 3 0,0 0 0 0,0 0 0 16,22 32-3-16,-22-32-1 0,12 10 3 16,-12-10-2-16,15 8 2 0,-15-8-1 0,20 9 3 15,-12-5-2-15,-8-4-1 0,19 7 0 16,-19-7 1-16,17 10 2 0,-7-4-6 16,-10-6 2-16,15 9-1 0,-15-9 0 0,11 10 4 15,-11-10 4-15,10 11 5 0,-10-11 9 16,11 16 8-16,-11-16 11 0,4 12 5 15,-4-12 3-15,0 0 3 0,4 22 4 0,-4-22 0 16,0 0 0-16,-2 18-1 0,2-18-8 16,0 0-4-16,-8 18-3 0,8-18-8 15,-11 10 5-15,11-10-8 0,-12 11-2 0,12-11-4 16,-15 7-2-16,15-7-1 0,-17 6-2 16,17-6-4-16,-22 2 2 0,22-2-9 15,-20 0-15-15,20 0-22 0,-22-8-28 0,22 8-34 16,-25-11-34-16,13 1-41 0,2 1-44 15,10 9-56-15,-20-20-98 0,14 11-145 0,-3-1-345 16,2-1-209-16</inkml:trace>
  <inkml:trace contextRef="#ctx0" brushRef="#br0" timeOffset="12233.49">5036 4673 2432 0,'0'0'-114'0,"0"0"25"0,0 0 27 16,0 0 21-16,0 0 36 0,0 0 21 15,0 0 17-15,0 0 9 0,0 0 11 16,0 0-3-16,0 0-3 0,0 0-1 0,0 0 4 15,-41-6-2-15,41 6-10 0,0 0-11 16,0 0 2-16,0 0-11 0,0 0 0 16,0 0-8-16,0 0 2 0,0 0-9 0,0 0 0 15,0 0-3-15,28-21-3 16,-28 21 0-16,0 0 3 0,21-1 0 0,-21 1 3 16,0 0-4-16,21 1 2 0,-21-1-1 0,0 0 3 15,0 0 0-15,25 6 4 0,-25-6 17 16,0 0 4-16,9 12-3 0,-9-12 5 15,0 0-2-15,0 15-1 0,0-15 0 0,0 0 1 16,0 0-3-16,-15 28 5 0,15-28-4 16,-10 16 1-16,1-8 4 0,9-8 7 15,-13 12 4-15,13-12 1 0,-12 12-1 0,12-12 6 16,-13 14-3-16,13-14 3 0,-11 9-1 16,11-9-4-16,-6 11-1 0,6-11-3 0,0 0-3 15,-11 13-1-15,11-13 2 0,0 0 5 16,-4 14 0-16,4-14 0 0,0 0-6 0,0 0-6 15,0 0 2-15,0 0-3 0,21 19-10 16,-21-19-7-16,15 2-28 0,-15-2-38 16,23 2-43-16,-23-2-48 0,26-4-55 15,-26 4-61-15,30-5-133 0,-16 0-445 0,1 1-176 16</inkml:trace>
  <inkml:trace contextRef="#ctx0" brushRef="#br0" timeOffset="12670.98">5266 5100 2400 0,'0'0'-84'0,"0"0"30"0,0 0 0 16,0 0 10-16,-14 9 28 0,14-9 13 0,0 0 6 16,0 0 32-16,0 0-3 0,0 0 12 15,0 0 8-15,0 0 5 0,0 0 9 16,0 0 5-16,0 0 5 0,31 10-8 0,-31-10-2 16,0 0-9-16,27 4-7 0,-27-4-3 15,22 2-11-15,-22-2-17 0,23 0-25 16,-23 0-33-16,26 0-31 0,-26 0-47 0,22-2-34 15,-22 2-66-15,20-2-109 0,-20 2-307 16,17-3 146-16</inkml:trace>
  <inkml:trace contextRef="#ctx0" brushRef="#br0" timeOffset="12952.18">5321 5031 1755 0,'0'0'-25'15,"0"0"22"-15,0 0 3 0,0 0 21 16,0 0 23-16,0 0 30 0,0 0 19 16,0 0 19-16,0 0 6 0,0 0 6 0,0 0-2 15,0 0 12-15,0 0-10 0,0 0-1 16,4 40-7-16,-4-40-5 0,0 0-11 16,5 25-8-16,-5-25-2 0,2 19-11 0,-2-19-8 15,2 18-6-15,-2-18-8 0,0 17-4 16,0-17-9-16,4 16-11 0,-4-16-17 0,4 16-28 15,-4-16-31-15,0 0-38 0,5 19-42 16,-5-19-32-16,6 11-34 0,-6-11-52 16,0 0-108-16,8 8-440 0,-8-8-94 0</inkml:trace>
  <inkml:trace contextRef="#ctx0" brushRef="#br0" timeOffset="13670.88">5567 4816 2265 0,'0'0'-65'0,"0"0"34"15,0 0 13-15,0 0 18 0,0 0 21 0,0 0 7 16,0 0 15-16,0 0 9 0,0 0-3 16,-17-7 1-16,17 7 0 0,0 0-7 15,0 0-3-15,0 0-4 0,0 0-6 0,0 0-2 16,0 0-6-16,0 0 2 0,0 0-5 15,0 0-3-15,0 0 5 0,35-8-9 0,-35 8 1 16,0 0 4-16,24-2-10 0,-24 2-2 16,21 2 5-16,-21-2 9 0,19 1 11 0,-19-1 8 15,19 4 17-15,-19-4-5 0,18 4-1 16,-18-4 6-16,12 6-1 0,-12-6 4 16,12 8 0-16,-12-8-4 0,11 9 4 0,-11-9-5 15,7 12-1-15,-7-12-6 0,0 0-3 16,2 21-2-16,-2-21-8 0,0 0 1 15,-7 22-3-15,7-22 1 0,-11 19-23 16,5-8 0-16,6-11 6 0,-12 18-6 0,6-7 0 16,-1 1 0-16,7-12 2 0,-15 19-11 15,7-8 5-15,8-11 1 0,-11 16 0 0,11-16-1 16,-13 15-3-16,13-15 4 0,-8 13-1 16,8-13-2-16,-11 12-1 0,11-12 0 15,0 0-1-15,-8 11 5 0,8-11-3 0,0 0 2 16,-8 11 5-16,8-11 0 0,0 0 7 15,0 0 0-15,-7 12-3 0,7-12 3 0,0 0-1 16,0 0 0-16,0 0 1 0,0 0-1 16,0 0-1-16,0 0 0 0,0 0 0 15,0 0-2-15,0 0-3 0,0 0 2 0,21 13-3 16,-21-13-4-16,0 0 1 0,28 0-3 16,-28 0 1-16,21 3-8 0,-21-3-13 0,24-3-18 15,-24 3-27-15,24-1-30 0,-24 1-33 16,26 1-35-16,-26-1-36 0,25-1-46 0,-25 1-102 15,24-5-523-15,-14 2-226 0</inkml:trace>
  <inkml:trace contextRef="#ctx0" brushRef="#br0" timeOffset="14405.21">5924 4857 2512 0,'0'0'-96'0,"0"0"25"0,0 0 25 0,0 0 9 16,0 0 29-16,0 0 15 0,0 0 19 0,0 0 5 15,0 0-2-15,0 0-2 0,0 0-4 16,0 0-9-16,-2-24-3 0,2 24-1 16,0 0 7-16,0 0-13 0,0 0 7 15,24-3-2-15,-24 3 0 0,0 0-4 0,0 0 5 16,29 5 2-16,-29-5 5 0,0 0 1 15,24 4-9-15,-24-4 9 0,14 4-2 16,-14-4-10-16,11 7 0 0,-11-7-5 0,0 0 20 16,13 14 7-16,-13-14-3 0,0 0 11 15,0 19 5-15,0-19 14 0,0 0 10 16,-13 23 5-16,4-11-1 0,9-12 3 0,-14 20-4 16,6-8 1-16,-4-1-13 0,4-2-1 15,8-9-3-15,-17 19-3 0,11-11-12 0,6-8-1 16,-11 12-6-16,11-12-2 0,-8 12-5 15,8-12-3-15,0 0-3 0,-5 17-7 16,5-17-3-16,0 0-1 0,0 0-2 0,7 26 0 16,-7-26 0-16,8 13 0 0,-8-13-3 15,11 18 1-15,-7-9 1 0,-4-9 1 0,13 23-2 16,-7-12-2-16,-2 2-1 0,2 1 2 16,0-1 1-16,-2 2-1 0,0 1 0 15,0 0 2-15,-2 0-3 0,0 0 2 16,0 2 0-16,0-2 0 0,-2 0-2 0,0-16 2 15,0 35-2-15,0-18 2 0,-2 0-1 16,0 0 1-16,0 0 0 0,-2 1 2 0,0-3-1 16,0 2-2-16,-4 0 0 0,2 1 1 15,-2-2-2-15,-2 4 0 0,-1-4-7 16,-2 2-8-16,0-1-10 0,1-2-16 0,-4 1-16 16,6-5-32-16,-2 0-22 0,-3 1-28 15,4-3-24-15,-2-1-35 0,1-1-88 16,12-7-510-16,-22 11-105 0</inkml:trace>
  <inkml:trace contextRef="#ctx0" brushRef="#br0" timeOffset="15420.82">6213 4852 2267 0,'0'0'-73'15,"-2"-19"30"-15,2 19 13 0,0 0 13 0,0 0 17 16,0 0 11-16,0 0 11 0,0 0 21 15,0 0 14-15,0 0 14 0,0 0 0 0,0 0 5 16,0 0-5-16,0 0-4 0,0 0-3 16,0 0 5-16,0 0-8 0,-26 38 3 15,26-38-4-15,-6 17-9 0,6-17-7 0,-5 21 0 16,5-21-8-16,-2 24-1 16,0-14 1-16,2-10-6 0,0 26-1 0,0-26-15 15,0 20 9-15,0-20-3 0,2 20 2 16,-2-20-4-16,2 15-1 0,-2-15-3 0,5 14 1 15,-5-14-9-15,0 0-8 0,14 14-14 16,-14-14-13-16,12 4-9 0,-12-4 0 0,0 0 1 16,22 1 3-16,-22-1 5 0,0 0-3 15,25-12 5-15,-25 12 3 0,16-14 3 16,-8 7 9-16,-8 7-1 0,12-14 14 0,-12 14 11 16,12-13 5-16,-12 13 5 0,8-12 3 15,-8 12-5-15,0 0 0 0,6-11 4 0,-6 11 4 16,0 0 6-16,0 0 7 0,0 0 4 15,0 0-11-15,0 0 0 0,0 0-6 16,0 0 5-16,0 0-6 0,0 0-3 0,0 0-3 16,0 0-4-16,0 0 0 0,-28 36 0 15,28-36-1-15,0 0 3 0,0 0-7 16,0 0 1-16,6 23-1 0,-6-23-2 0,0 0-1 16,16 13 0-16,-16-13-1 0,12 6 0 15,-12-6-3-15,13 5 1 0,-13-5-1 16,15 6-1-16,-15-6 0 0,0 0 0 0,21-3-2 15,-21 3 2-15,0 0 3 0,0 0 3 16,24-14-1-16,-24 14 1 0,8-13 0 0,-8 13 4 16,6-17-2-16,-6 17 0 0,2-19-1 15,-2 19-4-15,4-23 2 0,-4 23 1 16,0-21-2-16,0 21-5 0,-2-19-1 0,2 19-2 16,0 0 1-16,-2-25-4 0,2 25-5 15,0 0-13-15,-2-18-29 0,2 18-31 0,0 0-38 16,0 0-38-16,-2-20-38 0,2 20-38 15,0 0-91-15,0-10-492 0,0 10-138 16</inkml:trace>
  <inkml:trace contextRef="#ctx0" brushRef="#br0" timeOffset="16061.35">6545 5071 2327 0,'0'0'-102'0,"0"0"21"16,0 0 22-16,0 0 26 0,-9 21 20 0,9-21 16 15,0 0 10-15,0 0 12 0,0 0 7 16,-4 17 7-16,4-17-3 0,0 0-6 16,0 0 9-16,-4 19-14 0,4-19-2 0,0 0 9 15,-4 14 2-15,4-14-8 0,0 0-5 16,0 0-4-16,-4 17 4 0,4-17-1 16,0 0-2-16,0 0 0 0,-3 17-8 15,3-17 5-15,0 0-1 0,0 0 8 0,0 0-11 16,0 0-1-16,0 0 3 0,3 21 5 15,-3-21 4-15,0 0-10 0,0 0 7 0,0 0 2 16,0 0-8-16,0 0-6 0,0 0 2 16,0 0-7-16,0 0 2 0,0 0-4 15,0 0 6-15,18-40-5 0,-18 40 2 0,7-17 7 16,-7 17 18-16,8-15 3 0,-8 15 6 16,6-18 13-16,-6 18 3 0,7-12 4 0,-7 12-2 15,4-14-4-15,-4 14-5 0,0 0-7 16,9-15-5-16,-9 15-3 0,0 0-9 15,0 0 1-15,8-10 1 0,-8 10-5 0,0 0 3 16,0 0 13-16,0 0-5 0,0 0 9 16,0 0 2-16,0 0 11 0,30 21 0 15,-30-21 5-15,8 9-4 0,-8-9-1 0,6 14-4 16,-6-14-4-16,9 14-4 0,-9-14-1 16,6 14-7-16,-6-14-1 0,7 15-5 15,-7-15 1-15,6 14-7 0,-6-14 0 0,4 12-4 16,-4-12-20-16,0 0-28 0,9 13-35 15,-9-13-46-15,0 0-50 0,0 0-65 0,0 0-92 16,12 7-642-16,-12-7-400 0</inkml:trace>
  <inkml:trace contextRef="#ctx0" brushRef="#br0" timeOffset="16680.2">6875 4750 2746 0,'0'0'-174'0,"0"0"33"0,0 0 29 0,0 0 24 16,0 0 29-16,0 0 16 0,-13-16 29 15,13 16 14-15,0 0 17 0,0 0 9 16,0 0 7-16,0 0 7 0,-25 4 5 0,25-4 4 16,0 0 5-16,0 0 11 0,0 0-3 15,-26 9-6-15,26-9 2 0,0 0-10 16,-12 8-2-16,12-8-2 0,0 0-5 0,0 0-3 16,0 0-6-16,-6 14-7 0,6-14 0 15,0 0-1-15,0 0-1 0,0 0 2 0,0 0-5 16,0 0-5-16,18 22 0 0,-18-22-6 15,0 0 0-15,16 11 1 0,-16-11 1 16,10 8 0-16,-10-8 1 0,10 8-1 16,-10-8 0-16,13 12 4 0,-13-12-1 0,15 9 2 15,-15-9-3-15,13 11 0 0,-13-11 2 16,12 10 6-16,-12-10 2 0,8 11 9 16,-8-11 7-16,10 10 2 0,-10-10 1 0,6 11 0 15,-6-11-1-15,0 0-19 0,6 14 1 16,-6-14 9-16,0 0 10 0,4 17 7 0,-4-17 4 15,0 0 3-15,0 17-2 0,0-17 1 16,0 0 3-16,0 0-12 0,-6 24 2 0,6-24 5 16,0 0 1-16,-6 16 1 0,6-16 1 15,0 0-2 1,-12 13 2-16,12-13-2 0,0 0-2 0,-12 9-2 16,12-9-6-16,0 0-7 0,-14 5-3 0,14-5-4 15,0 0-24-15,0 0-27 0,-24 2-32 16,24-2-38-16,0 0-38 0,0 0-43 0,-21-14-35 15,21 14-36-15,-8-10-54 0,8 10-115 16,-12-12-472-16,12 12-254 0</inkml:trace>
  <inkml:trace contextRef="#ctx0" brushRef="#br0" timeOffset="17117.66">7138 4885 2575 0,'0'0'-103'0,"0"0"15"0,0 0 5 16,0 0 24-16,0 0 15 0,0 0 19 15,0 0 25-15,0 0 24 0,0 0 5 0,0 0 21 16,0 0-8-16,0 0 4 0,0 0-4 16,0 0-5-16,0 0 1 0,0 0 10 15,0 0-2-15,-7 26 9 0,7-26-11 0,0 0 0 16,0 0 6-16,23 0-4 0,-23 0 3 15,17 3-4-15,-17-3 2 0,24 0-6 16,-24 0 0-16,22 0-3 0,-22 0-1 0,24 0-6 16,-24 0-8-16,23 0-18 0,-23 0-33 15,0 0-30-15,28-5-52 0,-28 5-25 0,14-2-26 16,-14 2-37-16,0 0-91 0,12-7-400 16,-12 7 64-16</inkml:trace>
  <inkml:trace contextRef="#ctx0" brushRef="#br0" timeOffset="17398.89">7225 4802 2004 0,'0'0'-30'16,"0"0"22"-16,0 0 3 0,0 0 6 16,0 0 19-16,0 0 7 0,0 0 35 0,0 0 25 15,0 0 19-15,0 0 15 0,0 0 2 16,0 0 1-16,0 0-8 0,0 0-1 15,0 0 0-15,0 0-1 0,0 0-9 0,0 0-5 16,0 47-9-16,0-47-1 0,2 21-14 16,-2-21-4-16,4 22-9 0,-2-8-7 15,-2-14-1-15,2 22-9 0,0-8-5 0,-2-14-2 16,4 21-5-16,-4-21-9 0,2 19-21 16,-2-19-26-16,2 17-29 0,-2-17-32 15,4 13-39-15,-4-13-42 0,0 0-55 0,2 16-82 16,-2-16-616-16,5 5-315 0</inkml:trace>
  <inkml:trace contextRef="#ctx0" brushRef="#br0" timeOffset="18305.09">7489 4753 2617 0,'0'0'-115'0,"0"0"33"0,0 0 27 0,0 0 21 15,0 0 18-15,0 0 22 0,0 0 11 0,0 0 22 16,0 0 10-16,0 0 10 0,0 0 6 16,0 0 2-16,0 0-1 0,0 0 7 15,0 0 10-15,0 0 2 0,0 0-3 16,0 0-5-16,0 0-2 0,0 0-5 16,-34 29 1-16,34-29-5 0,-2 15-8 15,2-15-5-15,0 0-3 0,-2 24-6 0,2-24-3 16,0 18-4-16,0-18-5 0,4 17-3 0,-4-17 0 15,4 15-3-15,-4-15-2 0,4 15-1 16,-4-15 1-16,7 14-2 0,-7-14 0 0,0 0-1 16,10 14 4-16,-10-14-3 0,7 9 2 15,-7-9 4-15,0 0 2 0,8 10-5 16,-8-10 1-16,0 0-4 0,0 0-2 0,0 0-7 16,0 0 4-16,0 0-4 0,0 0-1 15,0 0-1-15,33-14-1 0,-33 14-3 16,0 0-2-16,12-17 3 0,-12 17 0 0,6-11-2 15,-6 11-1-15,0 0-2 0,8-16 2 16,-8 16 0-16,0 0 6 0,2-15 3 16,-2 15 3-16,0 0 0 0,0 0 1 0,7-14 1 15,-7 14-4-15,0 0 3 0,0 0-5 16,0 0-3-16,0 0-1 0,0 0-1 16,8-13-6-16,-8 13 1 0,0 0-1 0,0 0 0 15,0 0 3-15,0 0-6 0,0 0 3 16,0 0-1-16,0 0-1 0,0 0 2 0,0 0 1 15,0 0-3-15,0 0 3 0,0 0-1 16,0 0 1-16,19 28-2 0,-19-28 1 16,0 0 0-16,11 12 1 0,-11-12-2 0,10 10-1 15,-10-10-1-15,12 8 2 0,-12-8-1 16,14 8-4-16,-14-8 1 0,12 7 1 0,-12-7-3 16,16 5 5-16,-16-5-2 0,14 4 1 15,-14-4 0-15,0 0 4 0,21 3-4 16,-21-3 3-16,0 0-2 0,22-3 2 15,-22 3 1-15,0 0-1 0,16-9-2 0,-16 9 2 16,11-10-2-16,-11 10-2 0,7-13 4 16,-7 13-2-16,4-16 1 0,-4 16 3 0,2-17-5 15,-2 17 5-15,0-19 0 0,0 19 4 16,0 0 2-16,-6-29-1 0,6 29 0 16,-4-19-2-16,4 19-5 0,-5-17-9 0,5 17-13 15,-7-16-21-15,7 16-23 0,-4-14-21 16,4 14-30-16,-6-13-35 0,6 13-25 0,0 0-35 15,-2-14-36-15,2 14-64 0,0 0-622 16,0 0-344-16</inkml:trace>
  <inkml:trace contextRef="#ctx0" brushRef="#br0" timeOffset="18945.65">7908 4849 2645 0,'0'0'-158'0,"0"0"35"0,0 0 32 15,0 0 33-15,0 0 23 0,0 0 27 0,0 17 22 16,0-17 14-16,0 0 5 0,0 0 5 16,-4 25 2-16,4-25-6 0,0 0 7 0,-4 23 5 15,4-23 1-15,0 14 5 0,0-14 3 16,0 0-3-16,-3 23-9 0,3-23 5 16,0 0-1-16,0 22-11 0,0-22 3 15,0 0-2-15,0 16-7 0,0-16 1 0,0 0 3 16,0 0 4-16,-2 18-1 0,2-18 6 15,0 0 4-15,0 0-7 0,0 0-1 16,0 0-2-16,0 0-1 0,0 0-6 0,2 17-2 16,-2-17-1-16,0 0-3 0,0 0-3 15,0 0-3-15,0 0-1 0,0 0-4 0,0 0-4 16,0 0-2-16,0 0-3 0,17-41-7 16,-17 41-22-16,8-19 0 0,-8 19-8 15,12-18 2-15,-8 8 1 0,-4 10 4 0,12-18 4 16,-12 18 4-16,10-16 2 0,-10 16 0 15,12-14 5-15,-12 14-2 0,8-11 7 0,-8 11-5 16,0 0 1-16,8-11 18 0,-8 11 16 16,0 0 4-16,0 0 1 0,0 0 0 15,0 0 2-15,0 0 6 0,0 0-1 0,0 0 8 16,23 25 0-16,-23-25 10 0,5 16 1 16,-5-16 0-16,4 18-2 0,-4-18-8 15,7 18-2-15,-7-18-5 0,4 20-4 16,-4-20-2-16,4 19-5 0,-4-19-14 0,2 15-34 15,-2-15-39-15,6 12-48 0,-6-12-51 16,0 0-56-16,8 12-97 0,-3-9-624 0,-5-3-350 16</inkml:trace>
  <inkml:trace contextRef="#ctx0" brushRef="#br0" timeOffset="19492.49">8113 4559 2652 0,'0'0'-149'0,"0"0"25"15,0 0 18-15,0 0 14 0,0 0 2 16,0 0 17-16,7-19 3 0,-7 19 12 16,0 0-2-16,0 0 12 0,0 0 6 0,0 0 7 15,0 0 14-15,0 0 4 0,20 0 17 16,-20 0 12-16,0 0-2 0,0 0 14 16,0 0 6-16,0 0 1 0,0 0 4 0,30 3 4 15,-30-3-4-15,0 0 16 0,17 7 14 16,-17-7-3-16,0 0 9 0,17 7 14 0,-17-7 6 15,11 7 0-15,-11-7-3 0,0 0-12 16,8 15 1-16,-8-15-3 0,4 12-5 16,-4-12-7-16,0 0 2 0,0 0 3 0,-4 27 7 15,4-27 0-15,0 0-5 0,-8 19 1 16,8-19-4-16,-9 11 4 0,9-11 5 16,0 0 1-16,-10 18-3 0,10-18-6 0,-9 11-5 15,9-11-5-15,0 0-4 0,-8 14-2 16,8-14-8-16,0 0-2 0,-7 11-3 15,7-11-3-15,0 0-3 0,0 0 0 0,0 0-3 16,0 0 2-16,0 0-7 0,0 0 2 16,11 23-7-16,-11-23-16 0,15 6-25 0,-15-6-36 15,21 0-31-15,-21 0-42 0,26-3-41 16,-26 3-47-16,29-7-58 0,-16 3-105 16,2-2-506-16,-1 1-262 0</inkml:trace>
  <inkml:trace contextRef="#ctx0" brushRef="#br0" timeOffset="21023.66">7271 4355 2527 0,'0'0'-133'16,"0"0"21"-16,0 0 11 0,0 0 15 0,0 0 9 15,0 0 18-15,0 0 13 0,0 0 13 16,0 0-1-16,0 0 20 0,0 0 2 15,0 0-3-15,0 0 12 0,0 0 11 0,0 0 4 16,0 0 25-16,0 0 9 0,0 0 11 16,0 0-4-16,40 17 16 0,-40-17-25 15,0 0-5-15,23 4 3 0,-23-4-11 0,17 2 3 16,-17-2-13-16,17 1 0 0,-17-1-2 16,17 3-1-16,-17-3 2 0,17 1-2 15,-17-1 7-15,17 2-4 0,-17-2-5 16,0 0 4-16,23 2-5 0,-23-2 3 0,0 0 0 15,21 2 14-15,-21-2 2 0,0 0 12 16,19 0-3-16,-19 0 4 0,0 0 2 0,20 0-7 16,-20 0-4-16,0 0-1 0,0 0-1 15,24 0-5-15,-24 0 2 0,0 0-16 0,22 2 4 16,-22-2 4-16,15 2-8 0,-15-2 3 16,0 0-4-16,25 4-3 0,-25-4-2 15,19 1-6-15,-19-1 11 0,18 3-7 0,-18-3 0 16,18 1 4-16,-18-1-7 0,15 4-1 15,-15-4 2-15,0 0 0 0,25 0 0 0,-25 0 1 16,0 0-1-16,24 3-3 0,-24-3-1 16,0 0-2-16,21 1 3 0,-21-1-4 15,16 0 2-15,-16 0-2 0,18 2 3 16,-18-2-3-16,0 0 0 0,23 2 1 0,-23-2 0 16,17 2 3-16,-17-2-1 0,0 0-2 15,23 0-3-15,-23 0 4 0,0 0 0 16,24 0 1-16,-24 0-1 0,0 0-2 0,16 0 3 15,-16 0 1-15,0 0-1 0,20 0-2 16,-20 0-1-16,0 0 0 0,21-2 0 0,-21 2 0 16,0 0-3-16,21 2 3 0,-21-2 2 15,0 0-1-15,23 2 2 0,-23-2-4 0,17 2 1 16,-17-2 1-16,0 0-4 0,26 0 6 16,-26 0-6-16,0 0 9 0,20 1-4 15,-20-1 1-15,0 0 2 0,22 0 1 16,-22 0-2-16,0 0 0 0,16 0 0 0,-16 0-1 15,0 0 0-15,20 0-3 0,-20 0 6 16,0 0-3-16,21-1 1 0,-21 1-3 16,0 0 2-16,0 0 0 0,26 0 0 0,-26 0 1 15,0 0 1-15,18 0-2 0,-18 0-2 16,0 0 3-16,20-2 0 0,-20 2-3 0,0 0-2 16,0 0 5-16,23 2-1 0,-23-2-2 15,0 0 9-15,19 0-6 0,-19 0 1 16,0 0 2-16,19 1 6 0,-19-1 8 0,0 0 9 15,19 0 7-15,-19 0 5 0,0 0 5 16,0 0-3-16,25-1-1 0,-25 1-1 16,0 0 2-16,22-2-5 0,-22 2-2 0,16-2 0 15,-16 2-3-15,0 0 0 0,21-2-6 16,-21 2-5-16,0 0 1 0,26-2-7 16,-26 2-6-16,0 0-27 0,19-2-44 0,-19 2-64 15,15-1-86-15,-15 1-168 0,0 0-597 16,6-8-425-16</inkml:trace>
  <inkml:trace contextRef="#ctx0" brushRef="#br0" timeOffset="24070.3">9883 4398 340 0,'0'0'76'0,"0"0"-26"0,0 0-1 16,0 0-8-16,0 0-2 0,0 0-11 15,0 0 0-15,0 0-9 0,0 0 3 0,0 0-8 16,0 0 3-16,0 0 9 0,0 0 3 16,0 0 4-16,0 0 1 0,0 0 3 15,0 0-3-15,0 0-9 0,0 0-10 16,0 0 4-16,0 0 3 0,0 0-8 0,0 0 2 16,0 0 4-16,0 0 5 0,0 0-2 15,0 0 7-15,0 0 1 0,0 0 10 16,0 0-8-16,0 0 7 0,0 0-4 0,0 0-1 15,0 0-4-15,0 0 13 0,0 0-17 16,0 0 4-16,0 0-2 0,0 0 3 16,0 0-2-16,0 0 0 0,0 0 0 0,0 0 2 15,0 0 0-15,0 0-3 0,0 0-6 16,0 0 12-16,0 0-2 0,0 0-1 0,0 0 1 16,0 0 18-16,0 0-14 0,0 0-3 15,0 0 0-15,0 0 9 0,0 0-15 0,0 0-9 16,0 0-2-16,0 0 7 0,0 0-13 15,0 0 0-15,0 0-5 0,0 0 2 0,0 0 3 16,0 0-11-16,0 0 20 0,0 0 5 16,0 0-4-16,0 0 13 0,0 0 2 15,0 0-3-15,0 0 6 0,0 0 3 0,0 0-1 16,0 0-5-16,0 0 1 0,0 0 0 16,0 0-3-16,0 0 6 0,0 0-12 15,0 0 1-15,0 0 3 0,0 0-3 16,0 0 0-16,0 0 2 0,0 0-6 0,0 0 3 15,0 0 4-15,0 0-2 0,0 0 1 16,0 0 2-16,0 0 3 0,0 0 6 0,0 0-5 16,0 0-3-16,0 0 1 0,0 0-7 15,0 0 2-15,0 0 4 0,0 0 9 16,0 0 8-16,0 0 7 0,0 0 7 0,30 18 13 16,-30-18 14-16,14 11 6 0,-14-11 10 15,11 16-5-15,-7-6-13 0,-4-10-4 0,6 22-12 16,-4-11-7-16,-2-11-22 0,-2 23-32 15,2-23-40-15,-12 25-63 0,3-16-63 16,-1 3-66-16,-3-3-92 0,-2 1-179 0,-1-5-445 16,-2 1-349-16</inkml:trace>
  <inkml:trace contextRef="#ctx0" brushRef="#br0" timeOffset="35053.86">10687 4027 762 0,'0'0'170'0,"0"0"-27"15,-2-22-55-15,2 22-16 0,0 0 15 16,0 0-13-16,0 0 4 0,0 0 6 15,0 0 30-15,0 0 21 0,0 0-5 16,-6-14 9-16,6 14 8 0,0 0 3 0,0 0-6 16,0 0 6-16,0 0-1 0,0 0-4 15,0 0-3-15,0 0-8 0,0 0-12 16,0 0-10-16,0 0-11 0,0 0-6 0,0 0-8 16,0 0-13-16,0 0-3 0,0 0-9 15,0 0-5-15,0 0-9 0,-24 33-4 16,24-33-4-16,0 0 1 0,-2 21-12 0,2-21 1 15,0 0-1-15,0 0-3 0,7 24-5 16,-7-24-1-16,6 12-1 0,-6-12-5 0,7 11-1 16,-7-11-1-16,10 8-3 0,-10-8 2 15,0 0-3-15,12 14-3 0,-12-14 1 0,16 4-5 16,-16-4-8-16,0 0-2 0,20 6-3 16,-20-6-3-16,0 0 1 0,22 3 0 15,-22-3 3-15,0 0 0 0,21-3-2 0,-21 3 2 16,0 0 4-16,19-3 4 0,-19 3-1 15,0 0 7-15,15-7-1 0,-15 7 2 16,0 0-2-16,10-11 3 0,-10 11 3 0,0 0 1 16,11-14-3-16,-11 14 2 0,0 0 0 15,9-14-2-15,-9 14 2 0,4-13 1 16,-4 13 4-16,0 0 0 0,6-20 1 0,-6 20 4 16,4-13 4-16,-4 13 3 0,0 0 1 15,7-19 8-15,-7 19 1 0,0 0 1 0,4-15-1 16,-4 15-2-16,0 0-4 0,0 0-1 15,6-16-7-15,-6 16 1 0,0 0-4 16,0 0-2-16,0 0-2 0,6-10 2 0,-6 10-1 16,0 0 0-16,0 0-1 0,0 0-3 15,0 0 1-15,0 0-1 0,0 0 2 16,0 0-1-16,0 0 7 0,0 0-5 0,0 0 2 16,0 0-1-16,0 0-3 0,0 0 4 15,0 0-7-15,11 36 2 0,-11-36 0 0,0 0 2 16,5 16 1-16,-5-16 1 0,4 13 3 15,-4-13 9-15,6 16-6 0,-6-16-3 16,4 17-2-16,-4-17-2 0,4 20 1 0,0-11-2 16,-4-9 0-16,7 21-5 0,-7-21-1 15,7 21 1-15,-5-9 0 0,4-1-3 0,-6-11 5 16,6 26-6-16,-2-12 3 0,1 1-8 16,-1 0 5-16,1 0 0 0,-2-1 2 0,4 3-2 15,-3-2-1-15,0 0-1 0,-1 1-3 16,1-1 0-16,0-2 1 0,-4-13-3 15,6 31 8-15,-6-18-5 0,3 1 4 0,-3-14 0 16,0 24 7-16,0-24-8 0,0 26 2 16,0-26 2-16,-3 20 3 0,3-20-4 15,-2 21 2-15,2-21-1 0,-4 17-2 16,4-17 0-16,-8 17 5 0,8-17-6 0,-8 16 3 16,8-16-1-16,-16 13-1 0,7-7 1 15,9-6-4-15,-18 9-2 0,18-9 10 0,-24 7-7 16,13-3 2-16,11-4-3 0,-27 4 0 15,27-4 4-15,-21 2-1 0,21-2 4 0,-22 2 3 16,22-2 2-16,0 0 6 0,-28-6-1 16,28 6-3-16,-14-9-4 0,14 9 1 15,-10-13-4-15,10 13 2 0,0-19-10 0,0 19 0 16,0 0-8-16,10-35-3 0,-4 22-14 16,2-1-9-16,0-1-9 0,2 1-14 15,0-4-8-15,4 1-20 0,-2-1-26 0,1 1-28 16,2 2-40-16,-4 2-43 0,1 2-45 15,-4-3-60-15,3 1-146 0,-4 1-108 0,1 3-338 16,-8 9-321-16</inkml:trace>
  <inkml:trace contextRef="#ctx0" brushRef="#br0" timeOffset="35631.97">11196 3939 2618 0,'0'0'-134'0,"0"0"15"0,4-15 15 16,-4 15 10-16,0 0 9 0,0 0 20 0,0 0 27 16,0 0 12-16,0 0 16 0,0 0 10 15,0 0 3-15,0 0 12 0,0 0 9 16,0 0 9-16,0 0 23 0,0 0-1 0,-41 29 14 16,41-29-2-16,-5 13 1 0,5-13 2 15,-9 17 3-15,9-17-8 0,-7 18-7 0,7-18 1 16,-7 20 6-16,7-20-3 0,-4 21 2 15,0-11 2-15,4-10-3 0,-4 23-4 16,4-23 0-16,0 21-8 0,0-21 0 0,4 19-10 16,-4-19-4-16,6 19 0 0,-6-19-6 15,12 16 0-15,-4-9-8 0,-8-7-9 0,14 13-15 16,-5-7-20-16,-9-6-17 0,20 11-35 16,-20-11-16-16,18 8-39 0,-9-5-28 15,1 1-33-15,-1 0-64 0,-9-4-512 0,16 4-56 16</inkml:trace>
  <inkml:trace contextRef="#ctx0" brushRef="#br0" timeOffset="35991.32">11289 4020 2178 0,'0'0'-72'16,"0"0"18"-16,0 0 8 0,0 0 12 0,14-10 4 15,-14 10 5-15,0 0 16 0,0 0 12 16,22-2 3-16,-22 2 9 0,0 0 14 15,22-3-18-15,-22 3 10 0,20-3-7 0,-20 3 9 16,23-1-7-16,-23 1-13 0,24-3 3 16,-24 3-19-16,20-3-11 0,-20 3-12 15,20-2-24-15,-20 2-32 0,16-6-64 16,-16 6-136-16,13-4-156 0,-13 4 392 0</inkml:trace>
  <inkml:trace contextRef="#ctx0" brushRef="#br0" timeOffset="36366.3">11394 3918 1266 0,'0'0'2'0,"0"0"17"0,0 0 4 0,0 0 1 15,0 0 15-15,0 0 6 0,0 0 4 16,0 0 5-16,0 0 9 0,0 0 17 15,0 0-4-15,0 0-6 0,0 0 12 16,0 0-10-16,0 0 8 0,0 0-7 16,0 0-1-16,0 0 3 0,0 0-3 0,0 0 8 15,0 0-12-15,0 0-1 0,0 0 6 16,0 0 2-16,0 0 4 0,40 25-1 16,-40-25 4-16,0 0-8 0,5 16-6 0,-5-16-4 15,4 15-7-15,-4-15-8 0,4 15-2 16,-4-15-4-16,6 17-5 0,-6-17-6 0,3 19 0 15,-3-19-4-15,4 17-1 0,-4-17-7 16,2 20 1-16,-2-20-2 0,4 17-4 0,-4-17 2 16,2 17 0-16,-2-17-4 0,0 0-1 15,0 21-19-15,0-21-23 0,0 0-40 0,2 17-43 16,-2-17-45-16,0 8-58 0,0-8-133 16,0 0-478-16,0 0-156 0</inkml:trace>
  <inkml:trace contextRef="#ctx0" brushRef="#br0" timeOffset="37006.87">11644 3875 2342 0,'0'0'-89'0,"0"0"28"0,0 0 17 15,0 0 8-15,0 0 8 0,0 0 13 16,0 0 11-16,0 0 15 0,0 0 11 0,0 0 19 16,0 0 4-16,0 0 14 0,0 0 16 15,0 0 1-15,0 0 5 0,0 0-3 16,0 0-7-16,0 0-2 0,0 0-3 16,0 0-8-16,0 0 3 0,0 0-1 0,0 0 4 15,40 23 5-15,-40-23-7 0,12 13-2 16,-12-13 0-16,7 16-8 0,-1-7-1 15,-6-9-9-15,12 17-5 0,-6-4-4 0,-6-13-2 16,11 19-4-16,-8-7 4 0,3-1 0 16,-6-11-1-16,5 23 4 0,-1-12-2 0,-4-11 2 15,3 25 3-15,-3-25-5 0,-5 25-7 16,3-12 1-16,2-13-5 0,-9 27-12 16,4-16-36-16,-2 1-55 0,-1-1-63 0,-2 1-71 15,10-12-128-15,-15 17-581 0,6-10-326 16</inkml:trace>
  <inkml:trace contextRef="#ctx0" brushRef="#br0" timeOffset="37506.82">11491 4165 2692 0,'0'0'-121'0,"0"0"25"16,0 0 20-16,0 0 19 0,14-10 22 15,-14 10 15-15,0 0 18 0,13-8 15 16,-13 8 4-16,0 0-1 0,15-9-11 0,-15 9-22 16,16-7-37-16,-9 0-41 0,-7 7-84 15,14-9-167-15,-6 5-183 0,-8 4 291 16</inkml:trace>
  <inkml:trace contextRef="#ctx0" brushRef="#br0" timeOffset="44021.97">12048 4138 1503 0,'0'0'-7'0,"0"0"27"0,0 0 6 15,0 0 4-15,0 0 3 0,0 0 2 16,0 0 14-16,0 0 13 0,0 0 2 0,0 0 16 16,0 0-8-16,0 0 8 0,0 0-1 15,0 0-8-15,0 0-6 0,0 0-11 16,0 0-2-16,0 0 15 0,0 0-17 0,0 0 6 16,0 0-4-16,0 0-2 0,43-20 0 15,-43 20 3-15,22-1-3 0,-22 1-4 16,20-2-4-16,-20 2 2 0,26 0 1 0,-26 0-2 15,27-1-4-15,-27 1-1 0,29-3-1 16,-29 3-7-16,24-2 3 0,-24 2-3 16,23 0-3-16,-23 0-4 0,23-4-2 0,-23 4 1 15,17-2-1-15,-17 2-3 0,0 0-6 16,23-1 3-16,-23 1 1 0,0 0-8 16,18-2-7-16,-18 2-18 0,0 0-24 0,0 0-40 15,19-4-40-15,-19 4-48 0,0 0-48 16,10-8-136-16,-10 8-396 0,7-6-32 0</inkml:trace>
  <inkml:trace contextRef="#ctx0" brushRef="#br0" timeOffset="44475.09">12075 3972 2151 0,'0'0'-77'0,"0"0"25"0,0 0 23 0,0 0 11 15,0 0 12-15,0 0 11 0,0 0 17 16,0 0 7-16,0 0 4 0,0 0 12 0,0 0 0 16,0 0 13-16,0 0 9 0,0 0 4 15,0 0 17-15,40-2 6 0,-40 2 0 16,0 0 0-16,21 0-11 0,-21 0-4 0,0 0-6 15,29 2-10-15,-29-2-13 0,25 2 0 16,-10 0-4-16,-15-2-11 0,25 2-12 16,-25-2-24-16,30 0-42 0,-15 1-40 0,-15-1-41 15,27-1-42-15,-27 1-70 0,27-2-140 16,-11-2-312-16,-16 4 67 0</inkml:trace>
  <inkml:trace contextRef="#ctx0" brushRef="#br0" timeOffset="44943.77">12751 3766 2030 0,'0'0'-34'16,"0"0"17"-16,0 0-3 0,0 0 6 0,0 0 7 15,0 0 20-15,0 0 31 0,0 0 3 16,0 0 17-16,0 0 3 0,0 0 10 15,0 0-5-15,0 0 0 0,0 0 3 0,-8 46-3 16,8-46 1-16,-2 17 14 0,2-17-13 16,0 21 4-16,0-21 4 0,0 23-1 15,0-23 0-15,2 25-2 0,-4-9-6 0,2-16-6 16,2 25-4-16,0-7-3 0,-2-18-2 16,-2 28-8-16,2-12 0 0,2-2-1 0,-2-14 0 15,-2 27-5-15,2-27-6 0,2 24-3 16,-2-24-3-16,0 21-1 0,0-21-3 15,2 18-5-15,-2-18 0 0,0 16-6 0,0-16-12 16,0 0-29-16,0 17-40 0,0-17-69 16,2 8-59-16,-2-8-80 0,0 0-161 0,0 0-438 15,0 0-233-15</inkml:trace>
  <inkml:trace contextRef="#ctx0" brushRef="#br0" timeOffset="45599.98">13187 4031 2518 0,'0'0'-99'0,"0"0"19"15,0 0 20-15,0 0 15 0,0 0 20 16,0 0 7-16,0 0 24 0,0 0 17 16,0 0 19-16,0 0 14 0,0 0 5 0,0 0 6 15,0 0-11-15,0 0 4 0,31 3-1 16,-31-3-3-16,25 3 0 0,-14-1 1 16,-11-2-5-16,31 0-8 0,-19 2 2 0,-12-2-9 15,30 1 0-15,-30-1-5 0,29 3 1 16,-18-2-6-16,-11-1-1 0,22 2-2 0,-22-2-6 15,18 0 0-15,-18 0 0 0,18 2-4 16,-18-2-3-16,0 0 1 0,21 2-3 0,-21-2-20 16,0 0-28-16,0 0-30 0,19 1-46 15,-19-1-48-15,7 0-67 0,-7 0-165 16,0 0-303-16,12-7 48 0</inkml:trace>
  <inkml:trace contextRef="#ctx0" brushRef="#br0" timeOffset="47881.08">14773 3681 2009 0,'0'0'-56'0,"0"0"11"0,0 0 8 15,0 0 6-15,0 0 21 0,0 0 16 16,0 0 1-16,0 0 16 0,0 0 16 15,0 0-2-15,0 0 3 0,0 0 6 0,0 0 2 16,0 0 7-16,0 0-2 0,0 0 13 16,0 0 2-16,0 0 11 0,0 0 11 15,0 0-2-15,0 0 10 0,0 0-2 0,0 0 4 16,0 0-1-16,0 0 4 0,0 0-6 16,0 0 3-16,0 0 7 0,0 0-6 15,0 0-2-15,0 0-3 0,0 0-4 0,0 0-2 16,-2 43-5-16,2-43-5 0,2 18-7 15,-2-18-3-15,3 18-8 0,-3-18-2 0,4 18-10 16,-4-18-1-16,6 19-10 0,-6-19-1 16,6 18-7-16,-6-18-4 0,3 16 1 15,-3-16-4-15,9 14-17 0,-9-14-24 0,3 12-36 16,-3-12-50-16,0 0-57 0,4 20-54 16,-1-13-60-16,-3-7-133 0,0 0-170 0,-7 23-272 15,6-15-195-15</inkml:trace>
  <inkml:trace contextRef="#ctx0" brushRef="#br0" timeOffset="48865.39">14247 4131 2376 0,'0'0'-134'0,"0"0"28"0,0 0 12 0,0 0 13 16,0 0 12-16,0 0 20 0,0 0 18 15,0 0 11-15,0 0 20 0,0 0 7 0,0 0 9 16,0 0 4-16,0 0 3 0,0 0-1 16,0 0 12-16,0 0-2 0,0 0 10 15,0 0 6-15,0 0 3 0,0 0 4 0,0 0-3 16,47 8-3-16,-47-8-13 0,29 3 4 16,-12-3 8-16,2 1-6 0,0 2-2 15,0-3-5-15,6 1-4 0,-2-1-5 0,6 3 7 16,0-2-11-16,-2-1 6 0,3 2-12 15,-1 0 8-15,-2 0-2 0,4 0 2 0,-4-2 8 16,0 2-6-16,-1 0-4 0,-1-2 2 16,1 2 0-16,-2-2-4 0,0 1 0 15,-1 2 6-15,2-3-4 0,0 1 7 16,-2-1 4-16,2-1-9 0,-2 1-2 0,-2 0 1 16,3-3-7-16,-3 2 0 0,-1 1 0 15,3 0 11-15,-3-2 2 0,4 0 0 16,-3 0 0-16,0 0 6 0,0 0 1 0,1 0-4 15,-2 0-3-15,3 1-1 0,-1-2-4 16,0 2-1-16,-3-2-5 0,4 2 0 0,-2 1-1 16,0-3-1-16,-2 3-4 0,3-1 1 15,-4-1-3-15,-18 2 0 0,39 0-1 16,-21-2-1-16,0 2 2 0,-18 0 6 0,33 0 8 16,-14-2 6-16,0 4 5 0,-19-2 4 15,36 0 4-15,-18 0-5 0,0 2 0 0,1-2 2 16,-19 0 0-16,36 0-3 0,-18 2 1 15,-18-2-3-15,33 0-4 0,-18 0-5 0,-15 0-3 16,29-2 2-16,-15 4-7 0,-14-2-6 16,22 0-15-16,-22 0-23 0,20 0-34 15,-20 0-36-15,0 0-40 0,21 1-30 0,-21-1-31 16,6 4-36-16,-6-4-79 0,0 0-578 16,0 0-268-16</inkml:trace>
  <inkml:trace contextRef="#ctx0" brushRef="#br0" timeOffset="53193.18">382 4317 2321 0,'0'0'-135'0,"0"0"39"0,0 0 15 0,0 0 26 15,0 0 10-15,0 0 23 0,-9-14 4 0,9 14 8 16,0 0 2-16,0 0 3 0,0 0 7 16,0 0-1-16,0 0-7 0,0 0 6 15,0 0 13-15,0 0-8 0,0 0-2 0,0 0 5 16,0 0-8-16,0 0 2 0,0 0 3 15,0 0 1-15,0 0-8 0,19-17 6 16,-19 17 4-16,0 0-8 0,0 0-8 16,17-7 22-16,-17 7-15 0,0 0-1 0,21-6 0 15,-21 6 1-15,15-2 11 0,-15 2-12 16,0 0-3-16,20-2 2 0,-20 2-2 0,0 0 2 16,0 0 1-16,19 10 0 0,-19-10 2 15,0 0 4-15,9 13 4 0,-9-13-3 16,0 0 4-16,0 19-2 0,0-19 4 0,0 0-9 15,0 0 6-15,-11 25 0 0,11-25-3 16,-10 11-1-16,10-11 6 0,-9 12-2 0,9-12-5 16,-11 10 5-16,11-10-3 0,0 0 3 15,-11 10-6-15,11-10-1 0,0 0 3 16,-9 10 0-16,9-10-4 0,0 0-4 16,0 0 13-16,0 0-6 0,0 0 5 0,0 0-9 15,0 0 4-15,0 0 5 0,0 0-10 16,0 0 4-16,0 0 3 0,0 0-4 15,0 0-2-15,0 0 12 0,0 0-7 0,13 23 1 16,-13-23 6-16,0 0-9 0,12 13 9 16,-12-13 16-16,0 0-2 0,8 18-8 0,-8-18 13 15,3 10-8-15,-3-10 4 0,0 0 1 16,2 20 2-16,-2-20-6 0,0 0-4 16,0 19-2-16,0-19 7 0,0 0-10 15,-5 17 6-15,5-17 0 0,-8 12-7 0,8-12-1 16,-12 10 2-16,12-10-5 0,-13 7 3 15,13-7-7-15,-11 8-28 0,11-8-33 0,-14 7-37 16,14-7-38-16,0 0-62 0,-18 2-139 16,18-2-201-16,-11 0 285 0</inkml:trace>
  <inkml:trace contextRef="#ctx0" brushRef="#br0" timeOffset="53865.02">778 4292 1440 0,'0'0'-62'0,"0"0"7"15,0 0 5-15,0 0 9 0,0 0 7 16,0 0 10-16,0 0 13 0,0 0 15 0,0 0 10 15,0 0 10-15,0 0 6 0,0 0 1 16,0 0 2-16,0 0 9 0,0 0-1 16,0 0-9-16,0 0 8 0,0 0-12 0,-49 25 3 15,49-25 11-15,-12 14-18 0,12-14-6 16,-13 15 10-16,4-10-3 0,9-5-5 0,-12 15 2 16,12-15-11-16,-13 12 6 0,13-12 4 15,-12 11-4-15,12-11-2 0,-8 8 11 16,8-8-2-16,0 0 6 0,-11 9-4 15,11-9-4-15,0 0-2 0,0 0 10 0,0 0-10 16,0 0 0-16,0 0 11 0,0 0-12 16,0 0 1-16,0 0 6 0,0 0-4 15,0 0 8-15,0 0 3 0,0 0 3 0,0 0 17 16,0 0-1-16,0 0 11 0,0 0 1 16,0 0-14-16,0 0 4 0,0 0-8 0,0 0-9 15,0 0 2-15,0 0 3 0,0 0-8 16,0 0-1-16,0 0-8 0,0 0 7 15,31 14-11-15,-31-14-6 0,17 7 1 0,-17-7-2 16,17 10-1-16,-6-6 2 0,-11-4-6 16,16 9-10-16,-5-6-35 0,-11-3-20 15,20 8-25-15,-20-8-25 0,20 8-19 0,-8-4-29 16,-12-4-36-16,15 4-87 0,-15-4-329 16,18 2 181-16</inkml:trace>
  <inkml:trace contextRef="#ctx0" brushRef="#br0" timeOffset="54193.14">942 4263 1667 0,'4'-18'-52'0,"-4"18"16"0,0 0 15 0,0 0 18 15,0 0 22-15,0 0 7 0,0 0 6 0,0 0 5 16,0 0 4-16,0 0-5 0,0 0-3 15,7 47 15-15,-2-37-29 0,-5-10-1 16,8 21-31-16,-2-8-38 0,-6-13-50 16,6 21-73-16,-6-21-318 0,4 19 337 15</inkml:trace>
  <inkml:trace contextRef="#ctx0" brushRef="#br0" timeOffset="55130.54">300 4253 1303 0,'0'0'-66'0,"0"0"20"0,0 0 11 16,0 0 16-16,0 0 8 0,0 0 11 16,0 0 18-16,0 0 5 0,0 0 7 15,0 0-4-15,0 0-4 0,0 0-2 0,0 0 0 16,-30 42 1-16,30-42-7 0,-9 12 3 15,9-12 0-15,-13 14 1 0,13-14-8 16,-11 15-2-16,3-8 6 0,8-7 0 16,-13 14-2-16,13-14-4 0,-11 13 3 0,11-13 0 15,-14 13-5-15,14-13-3 0,-8 10 2 16,8-10-2-16,0 0-1 0,-13 13 3 0,13-13 0 16,0 0 4-16,-8 10-1 0,8-10 1 15,0 0 4-15,0 0 4 0,0 0 8 0,-9 15 15 16,9-15 10-16,0 0 7 0,0 0-8 15,-2 15 8-15,2-15-6 0,0 0-9 16,0 0 14-16,0 0-19 0,7 21-7 16,-7-21 4-16,0 0-9 0,10 12-2 0,-10-12-2 15,0 0-2-15,14 13-4 0,-14-13-4 16,9 10-4-16,-9-10-3 0,12 7-18 0,-12-7-9 16,11 8-18-16,-11-8-18 0,0 0-31 15,15 7-32-15,-15-7-48 0,0 0-369 16,14 4 277-16</inkml:trace>
  <inkml:trace contextRef="#ctx0" brushRef="#br0" timeOffset="55911.75">80 4372 1409 0,'0'0'-103'16,"0"0"15"-16,0 0 19 0,-6-15 11 15,6 15 16-15,0 0 8 0,0 0 7 16,0 0 13-16,0 0 6 0,0 0-2 16,0 0 1-16,0 0 7 0,0 0-2 0,0 0 1 15,0 0 4-15,0 0-1 0,0 0 8 16,0 0-5-16,10-21 8 0,-10 21-6 0,0 0-1 16,0 0 0-16,0 0-4 0,0 0 7 15,0 0-5-15,0 0 3 0,0 0-2 16,0 0 10-16,0 0 3 0,0 0 4 0,0 0-4 15,0 0 8-15,0 0-6 0,0 0 12 16,0 0-2-16,0 0 4 0,0 0-6 0,0 0 5 16,0 0-3-16,13 43-3 0,-13-43-3 15,0 0 6-15,0 18-6 0,0-18 0 16,0 0 0-16,0 0 2 0,-2 23 15 16,2-23-15-16,0 0 3 0,0 0 0 0,-7 19-3 15,7-19-6-15,0 0 9 0,-8 9-4 16,8-9-10-16,0 0 4 0,0 0 0 15,-14 11-4-15,14-11 8 0,0 0-4 0,0 0-1 16,0 0 5-16,0 0-12 0,0 0-1 16,0 0 5-16,0 0-5 0,0 0-1 0,-32-25 6 15,32 25-4-15,0 0 4 0,-6-13-3 16,6 13 1-16,0 0-2 0,0 0 0 16,0 0-1-16,-2-19-3 0,2 19-10 15,0 0 4-15,0 0-15 0,0 0-25 0,22-17-26 16,-22 17-38-16,13-7-66 0,-13 7-317 15,13-4 346-15</inkml:trace>
  <inkml:trace contextRef="#ctx0" brushRef="#br0" timeOffset="61036.38">14290 4719 774 0,'0'0'242'16,"0"0"-98"-16,0 0-38 0,0 0-28 0,0 0-26 16,0 0 4-16,0 0 0 0,0 0-1 15,0 0 7-15,0 0 18 0,0 0 4 0,0 0 10 16,0 0-8-16,0 0 10 0,0 0 4 15,0 0 5-15,0 0-4 0,0 0 0 16,0 0-5-16,0 0-9 0,0 0-7 0,0 0-6 16,0 0-8-16,4 31 1 0,-4-31-6 15,0 0 1-15,0 22-9 0,0-22 1 16,0 0 1-16,0 21 0 0,0-21-4 16,0 16-1-16,0-16-7 0,0 0-5 0,-2 16-1 15,2-16-4-15,0 0-3 0,0 0-2 16,0 0-3-16,0 21 4 0,0-21 11 15,0 0 6-15,0 0 2 0,0 0 0 0,0 0-2 16,-2 15-6-16,2-15 0 0,0 0-6 16,0 0-2-16,0 0-4 0,0 0-5 0,0 0 0 15,0 0-2-15,0 0-4 0,0 0 1 16,0 0 0-16,0 0 3 0,-2 18 6 0,2-18 2 16,0 0-1-16,0 0 1 0,0 0-2 15,0 0-3-15,0 0-3 0,0 0-3 16,0 0 1-16,0 0-5 0,0 0 1 0,0 0-3 15,0 0-3-15,11-52 2 0,-11 52-3 16,4-18 2-16,1 6-6 0,-5 12 2 0,9-21-1 16,-7 9-1-16,-2 12 1 0,4-22-3 15,-4 22-2-15,3-23 3 0,-1 11 0 16,-2 12-1-16,2-22-1 0,-2 22 0 0,0-24-1 16,0 24 1-16,0-20 1 0,0 20-1 15,2-20-2-15,-2 20-1 0,0-16 2 0,0 16-1 16,3-17 6-16,-3 17-6 0,0 0 0 15,0-24 3-15,0 24-3 0,0 0 0 16,5-18 1-16,-5 18-2 0,2-13 1 16,-2 13 1-16,0 0 0 0,4-18 0 0,-4 18-2 15,0 0 2-15,6-17 1 0,-6 17-2 16,0 0 0-16,7-16 1 0,-7 16-1 0,0 0 0 16,7-15-1-16,-7 15 2 0,8-8 0 15,-8 8 0-15,0 0 0 0,8-14 3 16,-8 14-2-16,0 0 0 0,8-14-1 0,-8 14 0 15,0 0-1-15,0 0 2 0,0 0-1 16,7-13 0-16,-7 13-2 0,0 0 1 0,0 0-1 16,0 0 2-16,0 0 0 0,0 0-3 15,10-12 1-15,-10 12-2 0,0 0 6 16,0 0-5-16,0 0 4 0,0 0-2 0,0 0 1 16,0 0 0-16,0 0 3 0,0 0-2 15,9-13 0-15,-9 13-1 0,0 0-1 0,0 0 3 16,0 0-2-16,0 0 1 0,0 0 0 15,10-11-2-15,-10 11 1 0,0 0 2 16,0 0-2-16,10-8-1 0,-10 8 1 0,0 0 5 16,0 0 0-16,0 0-5 0,13-9 2 15,-13 9-2-15,0 0 0 0,0 0 2 0,0 0-4 16,0 0 2-16,14-6-2 0,-14 6 1 16,0 0 0-16,0 0 0 0,0 0 3 15,18-2-2-15,-18 2 0 0,0 0 0 16,0 0 0-16,24 2 0 0,-24-2 0 0,0 0-1 15,27 0 2-15,-27 0 0 0,21 0-2 16,-21 0 1-16,26 0-2 0,-26 0 3 0,25 2 0 16,-25-2-3-16,25 0 0 0,-25 0 2 15,27 0 1-15,-14 0 5 0,-13 0-8 16,25 0 1-16,-25 0 1 0,27 0 0 0,-27 0 1 16,25-2-1-16,-25 2 2 0,25 0-1 15,-25 0-1-15,23 0-1 0,-23 0-1 0,26 0 1 16,-26 0 1-16,24 0 0 0,-24 0 1 15,23 0-3-15,-23 0 1 0,20 0 1 16,-20 0 0-16,24 0-1 0,-24 0 0 0,22 2 1 16,-22-2-3-16,20 2 3 0,-20-2-1 15,24 0 2-15,-24 0-3 0,23 2 2 0,-23-2 2 16,26 1-5-16,-14 2 3 0,-12-3 3 16,23 1-6-16,-23-1 4 0,26 2-1 15,-26-2-1-15,23 2 1 0,-23-2 0 0,22 2 0 16,-22-2 3-16,25 0-3 0,-25 0 0 15,23 2 0-15,-23-2 2 0,24 0-1 0,-24 0 1 16,22 0-3-16,-22 0 2 0,22-2-1 16,-22 2 0-16,21 0 2 0,-21 0-2 15,24 0 0-15,-24 0-1 0,20 0 1 16,-20 0-1-16,22-2 0 0,-22 2 2 0,20 0-4 16,-20 0 4-16,24 0-1 0,-24 0 0 15,23 0-1-15,-23 0-1 0,24-2 1 0,-24 2 2 16,21 0-2-16,-21 0 5 0,23 0-4 15,-23 0 0-15,19-2-1 0,-19 2-3 16,21 0 4-16,-21 0 1 0,21-1-3 0,-21 1 3 16,0 0-2-16,30 0 1 0,-30 0-1 15,19-3 7-15,-19 3-8 0,22 0 2 0,-22 0 0 16,18 0 0-16,-18 0-2 0,20-1 3 16,-20 1-3-16,21 0 1 0,-21 0 0 15,0 0 0-15,27 0-3 0,-27 0 4 0,21 0-2 16,-21 0 2-16,20 1 0 0,-20-1 0 15,18 0 1-15,-18 0-3 0,19 0 5 0,-19 0-2 16,22 0 2-16,-22 0-4 0,20-1 2 16,-20 1 0-16,24-2 1 0,-24 2 0 15,24-2-1-15,-24 2-1 0,23-4 0 0,-23 4 0 16,21-2 0-16,-21 2 0 0,19-2 0 16,-19 2-1-16,16-2-1 0,-16 2 0 0,0 0-31 15,24-1-37-15,-24 1-45 0,0 0-83 16,13 0-54-16,-13 0-130 0,0 0-196 15,0 0-302-15,0 0-248 0</inkml:trace>
  <inkml:trace contextRef="#ctx0" brushRef="#br0" timeOffset="62145.68">14263 4740 2594 0,'0'0'-92'0,"0"0"13"0,0 0 10 0,0 0 14 15,0 0 3-15,0 0 13 0,0 0 22 16,-11-9 21-16,11 9 16 0,0 0 30 0,0 0 6 15,0 0 5-15,0 0 10 0,0 0 5 16,0 0 7-16,0 0 7 0,0 0-1 0,0 0-5 16,0 0-7-16,0 0-5 0,0 0-10 15,0 0-9-15,0 0-5 0,0 0-1 16,0 0-8-16,0 0-5 0,0 0 3 16,0 0 3-16,0 0 4 0,0 0 2 0,0 0-5 15,0 0-6-15,-10-10-1 0,10 10-5 16,0 0-5-16,0 0-2 0,0 0-2 15,0 0-5-15,0 0-20 0,0 0-13 0,0 0-4 16,0 0-5-16,0 0-1 0,0 0 1 16,0 0 7-16,0 0-2 0,0 0 5 0,0 0 1 15,0 0 0-15,0 0 2 0,0 0 3 16,0 0 0-16,-26 4 7 0,26-4-5 16,0 0 8-16,0 0 11 0,0 0 14 0,0 0 8 15,0 0 6-15,0 0-2 0,0 0 3 16,0 0 2-16,0 0 3 0,0 0 9 0,0 0 1 15,-12-8 6-15,12 8-1 0,0 0 8 16,0 0 1-16,0 0-2 0,0 0 4 16,0 0-1-16,0 0-2 0,0 0 2 0,0 0-3 15,0 0-2-15,0 0-5 0,0 0-2 16,0 0 0-16,0 0-9 0,0 0-8 0,0 0-3 16,0 0-1-16,0 0-5 0,0 0-2 15,0 0-1-15,0 0-1 0,0 0 4 16,0 0 3-16,0 0 3 0,0 0 17 0,0 0 4 15,0 0-10-15,0 0-7 0,0 0-7 16,0 0 0-16,0 0 5 0,0 0-9 0,0 0-11 16,0 0 1-16,0 0 6 0,0 0-16 15,0 0 12-15,0 0-6 0,0 0 4 16,0 0-12-16,0 0-31 0,38 33-37 0,-33-26-58 16,-5-7-78-16,9 23-81 0,-4-12-144 15,1 4-191-15,-1-1 15 0,0 1-377 0,-3 0-422 16</inkml:trace>
  <inkml:trace contextRef="#ctx0" brushRef="#br0" timeOffset="63020.61">14672 4757 2787 0,'0'0'-166'0,"0"0"26"0,0 0 26 15,0 0 23-15,0 0 23 0,0 0 24 16,-11-15 9-16,11 15 20 0,0 0 16 0,0 0 26 16,0 0 14-16,0 0 12 0,0 0 19 15,0 0 10-15,0 0 15 0,0 0 12 16,0 0 3-16,0 0 9 0,0 0 8 0,0 0 3 15,0 0 5-15,0 0-4 0,0 0-7 16,0 0-11-16,0 0-14 0,0 0-8 0,0 0-8 16,0 0-11-16,0 0-10 0,0 0-6 15,0 0-7-15,2 53-4 0,-2-53-4 16,2 15-5-16,-2-15-4 0,0 0-4 0,2 21 2 16,-2-21-2-16,0 0-19 0,7 15-22 15,-7-15-40-15,0 0-50 0,5 15-58 16,-5-15-58-16,0 0-66 0,0 0-166 0,2 10-492 15,-2-10-361-15</inkml:trace>
  <inkml:trace contextRef="#ctx0" brushRef="#br0" timeOffset="63504.96">14911 4799 2708 0,'0'0'-130'0,"0"0"36"0,0 0 16 15,0 0 13-15,0 0 17 0,0 0 20 16,0 0 19-16,0 0 24 0,0 0 10 0,0 0 12 15,0 0-9-15,0 0-1 0,0 0-1 16,0 0-5-16,26 0-1 0,-26 0 4 16,0 0-6-16,21-2 6 0,-21 2 0 15,0 0-12-15,26 0-3 0,-26 0 3 0,18 2 0 16,-18-2-15-16,22 0-30 0,-22 0-28 16,21 0-32-16,-21 0-25 0,22 0-44 0,-22 0-73 15,20-2-365-15,-20 2 193 0</inkml:trace>
  <inkml:trace contextRef="#ctx0" brushRef="#br0" timeOffset="64161.2">15271 4743 1637 0,'0'0'-42'16,"5"-12"31"-16,-5 12 4 0,0 0 17 0,0 0 15 15,0 0 17-15,0 0 14 0,0 0 23 16,0 0-4-16,0 0 12 0,0 0-13 16,0 0-4-16,0 0-17 0,0 0-14 0,19-8 0 15,-19 8-15-15,0 0-12 0,0 0-6 16,19-4-18-16,-19 4 7 0,0 0-9 15,27 0-4-15,-27 0-1 0,19 0 0 16,-19 0-6-16,21 0 3 0,-21 0 3 0,21 4-3 16,-21-4 6-16,22 2-8 0,-22-2 4 0,16 6 12 15,-16-6-10-15,13 7 17 0,-13-7-12 16,0 0 5-16,11 12 11 0,-11-12 2 16,0 0 11-16,-4 19 13 0,4-19-4 0,0 0 16 15,-18 16-1-15,18-16 7 0,-12 14 10 16,12-14 0-16,-14 11 11 0,4-3-18 15,10-8-3-15,-13 12-2 0,13-12-4 0,-12 9-4 16,12-9-1-16,-8 11-1 0,8-11-4 16,-7 14 0-16,7-14-6 0,0 0-4 15,-4 21 8-15,4-21-16 0,0 0 6 0,6 22-4 16,-6-22-5-16,5 14 18 0,-5-14 0 16,8 15-3-16,-8-15-5 0,9 15-6 15,-9-15 3-15,8 18 5 0,-4-9-8 0,-4-9-2 16,8 21 0-16,0-8-3 0,-8-13-2 15,4 23 3-15,-2-12 3 0,-2-11-6 0,2 31 7 16,-2-17-2-16,0-14 3 0,-2 30-2 16,-2-17 5-16,2 3 7 0,-6-1-7 15,4-2 2-15,-2 2 1 0,-2-1 3 0,0-1-1 16,-1 0-2-16,0 0-1 0,-3 1-1 16,1-3-2-16,-1 1-1 0,-3-3-2 0,4-1-2 15,11-8-7-15,-24 15-20 0,12-9-29 16,12-6-52-16,-20 7-37 0,13-4-64 0,7-3-129 15,-18 0-481-15,18 0-120 0</inkml:trace>
  <inkml:trace contextRef="#ctx0" brushRef="#br0" timeOffset="64942.35">15510 4650 2265 0,'0'0'-96'0,"0"0"34"0,0 0 23 0,5-20-4 16,-5 20 9-16,0 0 2 0,0 0 5 15,0 0 0-15,0 0-1 0,0 0 7 16,14-10 8-16,-14 10-2 0,0 0-11 0,0 0 6 15,17-2 12-15,-17 2 2 0,0 0 4 16,0 0 12-16,21-2 13 0,-21 2 5 16,0 0 11-16,0 0-4 0,0 0 12 0,21 0 1 15,-21 0 6-15,0 0 8 0,0 0-2 16,0 0 2-16,0 0 8 0,16 9 3 16,-16-9-3-16,0 0-11 0,0 0 3 0,0 0-7 15,0 0 10-15,0 0-1 0,0 0 7 16,0 0 2-16,-22 35 7 0,22-35-1 15,0 0-2-15,-12 13-5 0,12-13-1 0,-9 9-10 16,9-9-6-16,0 0-3 0,-13 16-4 16,13-16 1-16,0 0-2 0,-8 13-7 15,8-13 9-15,-7 10-4 0,7-10 1 0,0 0 2 16,-8 12-11-16,8-12-2 0,0 0-2 16,0 0-3-16,-10 13-3 0,10-13-2 0,0 0 5 15,0 0-5-15,0 0-7 0,0 0 1 16,0 0 1-16,0 0-5 0,0 0-22 0,18 17-30 15,-18-17-45-15,0 0-51 0,24-4-51 16,-24 4-58-16,17-8-108 0,-7 4-585 16,-1-1-346-16</inkml:trace>
  <inkml:trace contextRef="#ctx0" brushRef="#br0" timeOffset="67567.14">16476 3889 2689 0,'0'0'-126'0,"0"0"22"0,0 0 21 15,14 26 8-15,-14-26 13 0,0 0 15 16,17 3 13-16,-17-3 23 0,0 0 18 16,26 5 4-16,-26-5 21 0,16 0 8 0,-16 0 19 15,20 0 10-15,-20 0 3 0,0 0 3 16,27-2 7-16,-27 2-9 0,20-3-8 15,-20 3-4-15,0 0-6 0,24-3-9 0,-24 3-6 16,16-4-2-16,-16 4-10 0,14-8 5 16,-14 8-8-16,13-7-3 0,-13 7-8 15,11-9 4-15,-11 9 0 0,8-14-1 0,-8 14 0 16,9-11 1-16,-9 11-7 0,8-16 4 16,-8 16-1-16,6-13 6 0,-6 13-5 0,0 0 4 15,6-19 2-15,-6 19 8 0,5-12 4 16,-5 12-1-16,0 0-3 0,0 0-2 15,3-20-3-15,-3 20-6 0,0 0 8 16,0 0-7-16,0 0-2 0,-10-22-2 0,10 22-3 16,0 0 7-16,-14-10 2 0,14 10-2 15,0 0 10-15,-15-4 2 0,15 4-3 0,0 0-4 16,0 0-1-16,-24-3 1 0,24 3 0 16,0 0 2-16,-20 3 7 0,20-3 2 15,0 0 5-15,-20 5-1 0,20-5-8 0,-14 6 7 16,14-6-1-16,-13 8-2 0,13-8 1 15,-13 9-4-15,13-9 1 0,-15 13 2 0,15-13-8 16,-14 14 0-16,8-7 3 0,6-7-1 16,-16 17 1-16,10-9-2 0,6-8-1 15,-14 17 1-15,7-7-3 0,7-10 1 0,-13 21-2 16,7-13 7-16,6-8-9 0,-11 20-1 16,7-11-3-16,4-9 2 0,-6 21 0 0,6-21-3 15,-7 20-2-15,5-9-3 0,2-11 2 16,-2 19-2-16,2-19 1 0,-2 19-1 0,2-19 1 15,0 19 0-15,0-19 2 0,0 19 5 16,0-19 2-16,0 0 0 0,4 23-1 16,-4-23 7-16,7 13 7 0,-7-13 4 0,8 13 4 15,-8-13-4-15,11 10-3 0,-11-10 0 16,14 10 15-16,-14-10-9 0,22 6 5 16,-22-6-8-16,25 3 0 0,-10 0-9 0,-15-3-1 15,27 0-7-15,-7 1-18 0,-2-2-11 16,2-2-31-16,-2 0-22 0,2-3-41 15,-3 0-48-15,1-1-54 0,4-3-63 0,-6-3-103 16,4 0-192-16,-3-7-60 0,1-2-317 16,-4-1-354-16</inkml:trace>
  <inkml:trace contextRef="#ctx0" brushRef="#br0" timeOffset="68301.46">16990 3423 2718 0,'0'0'-125'0,"0"0"22"0,0 0 18 0,0 0 21 16,0 0 11-16,0 0 12 0,0 0 31 16,0 0 20-16,0 0 16 0,0 0 14 0,0 0 9 15,0 0-9-15,0 0 13 0,0 0-12 16,0 0-5-16,0 0-3 0,0 0-2 16,50 0-3-16,-50 0-4 0,24 0-5 0,-24 0-1 15,23-2-7-15,-23 2-8 0,24 0-31 16,-24 0-29-16,25-1-30 0,-14 1-38 15,-11 0-51-15,0 0-134 0,27-3-300 0,-20 1 182 16</inkml:trace>
  <inkml:trace contextRef="#ctx0" brushRef="#br0" timeOffset="69473.25">17373 3277 1662 0,'0'0'-65'0,"0"0"13"0,0 0 13 0,0 0 4 16,0 0 2-16,0 0-3 0,0 0 2 16,0 0 5-16,0 0 5 0,0 0 5 0,0 0 5 15,0 0 7-15,0 0 12 0,0 0 14 16,0 0 16-16,0 0 9 0,0 0 4 15,0 0 17-15,0 0 2 0,0 0 4 0,0 0 13 16,0 0-6-16,0 0 2 0,0 0-6 16,0 0 3-16,0 0-11 0,0 0-4 15,0 0-11-15,0 0-5 0,0 0-6 16,0 0-6-16,0 0-8 0,0 0 3 0,0 0 4 16,0 0-7-16,0 0 5 0,34-25 5 15,-34 25 0-15,0 0-6 0,25-3 1 0,-25 3-6 16,18-1 0-16,-18 1-1 0,0 0-8 15,20 0 9-15,-20 0 17 0,0 0 8 16,0 0 5-16,0 0-2 0,16 11-5 0,-16-11-1 16,0 0-4-16,0 0-3 0,0 0-4 15,0 0 0-15,-26 32 9 0,26-32 4 0,-17 12 2 16,17-12-4-16,-15 12-8 0,7-7 2 16,8-5-7-16,-13 12-3 0,13-12-7 15,-13 11-2-15,13-11 1 0,-8 10-6 0,8-10 0 16,0 0-4-16,-5 15 0 0,5-15-6 15,0 0 5-15,0 0-4 0,0 0 1 16,18 25-2-16,-18-25 0 0,10 12-2 0,-1-5-1 16,-9-7 0-16,14 15-2 0,-5-5 1 15,0-1 1-15,-1 2 0 0,0 1-2 16,-2 0-2-16,3 2 3 0,-2-2-2 0,-7-12 3 16,8 27 1-16,-6-14-2 0,0 0 3 15,-2-13-2-15,-2 33 0 0,0-16 2 0,-2-2 0 16,-2 1 1-16,-1-1-1 0,-2 0 0 15,1-2-3-15,-2 1 2 0,1-1-1 16,-2-1-2-16,1-1 0 0,1 1-15 0,-1-3-24 16,-1 1-25-16,11-10-44 0,-17 13-38 15,9-7-48-15,8-6-63 0,-16 7-119 16,10-3-429-16,6-4-118 0</inkml:trace>
  <inkml:trace contextRef="#ctx0" brushRef="#br0" timeOffset="70395.09">17579 3267 2341 0,'0'0'-65'0,"0"0"31"0,0 0-2 0,0 0 10 16,0 0-3-16,0 0 14 0,0 0-3 16,0 0 9-16,0 0 7 0,0 0 16 0,0 0 21 15,0 0 15-15,0 0 8 0,0 0 13 16,0 0-27-16,0 0 9 0,0 0 3 15,0 0-9-15,0 0-4 0,0 0-6 16,0 0-3-16,0 0 8 0,0 0-13 0,0 0 3 16,-7 50-3-16,7-50 2 0,5 19-10 15,-5-19 2-15,4 17 2 0,-4-17-7 0,8 15-3 16,-8-15 3-16,6 16-1 0,-6-16 0 16,11 11-4-16,-11-11 5 0,8 10-6 15,-8-10 2-15,0 0 10 0,15 7-10 0,-15-7 18 16,0 0 3-16,0 0 1 0,0 0 0 15,19-2 1-15,-19 2-9 0,0 0 4 0,0 0-7 16,16-19 0-16,-16 19-4 0,4-13 1 16,-4 13 3-16,4-18 2 0,-4 18 2 15,4-14 5-15,-4 14-3 0,0 0 0 16,2-22-1-16,-2 22-4 0,0 0-5 0,2-14 1 16,-2 14-4-16,0 0-2 0,0 0-5 15,0 0-1-15,2-18 0 0,-2 18-1 0,0 0 1 16,0 0 1-16,0 0-3 0,0 0 3 15,0 0-5-15,0 0 4 0,0 0-5 16,0 0 1-16,0 0-1 0,0 0 1 0,0 0-1 16,0 0-3-16,10 40 4 0,-10-40-4 15,0 0 1-15,7 14 0 0,-7-14 1 0,0 0 1 16,9 9 1-16,-9-9-1 0,0 0-2 16,0 0 2-16,14 5 1 0,-14-5 1 15,0 0-2-15,0 0 2 0,0 0-5 0,0 0 2 16,35-13-2-16,-35 13 1 0,14-9 3 15,-6 1-1-15,-8 8-4 0,16-13 7 16,-8 6-3-16,-8 7 0 0,15-16 7 16,-9 7 5-16,-6 9 10 0,12-14 4 0,-12 14-2 15,12-15-1-15,-6 7-2 0,-6 8-2 16,10-14-4-16,-10 14 1 0,8-11-7 0,-8 11-1 16,7-11-22-16,-7 11-24 0,0 0-26 15,7-14-38-15,-7 14-45 0,0 0-51 0,0 0-59 16,0 0-131-16,6-9-534 0,-6 9-315 15</inkml:trace>
  <inkml:trace contextRef="#ctx0" brushRef="#br0" timeOffset="71051.27">17983 3310 2630 0,'0'0'-125'0,"0"0"39"16,0 0 25-16,4 17 30 0,-4-17 28 0,0 0 7 15,0 0 10-15,0 0 20 0,2 22-7 16,-2-22 8-16,0 0 9 0,0 19 0 0,0-19 2 15,0 0 0-15,0 21 3 0,0-21-2 16,2 16 6-16,-2-16-6 0,0 0 0 16,2 16-6-16,-2-16-2 0,0 0-4 0,0 18 1 15,0-18-7-15,0 0-2 0,0 0 8 16,2 17 2-16,-2-17 1 0,0 0 0 16,0 0 6-16,0 0-3 0,0 0 2 0,0 0-4 15,0 0-2-15,0 0-6 0,0 0-3 16,0 0 0-16,0 0-3 0,0 0-3 15,0 0-2-15,0 0-2 0,0 0-3 0,0 0 0 16,0 0-2-16,0 0 1 0,0 0-4 16,0 0 4-16,15-46-3 0,-15 46-1 15,7-13-7-15,-7 13 7 0,6-12-4 0,-6 12 1 16,0 0 0-16,8-15 5 0,-8 15-2 16,0 0 5-16,7-11-1 0,-7 11 4 0,0 0-8 15,0 0 2-15,0 0 0 0,10-12 2 16,-10 12-8-16,0 0 4 0,0 0 2 15,0 0-2-15,0 0 2 0,0 0 1 0,0 0 4 16,24 21 10-16,-24-21 4 0,6 11 8 16,-6-11 3-16,6 12 4 0,-6-12 0 15,6 15 1-15,-6-15-4 0,7 15-3 0,-7-15-1 16,9 18-3-16,-5-9-5 0,-4-9 2 16,6 17-9-16,-6-17 0 0,9 17-2 15,-9-17-1-15,8 17-7 0,-8-17-11 0,4 12-26 16,-4-12-31-16,0 0-46 0,11 16-80 15,-11-16-55-15,0 0-75 0,0 0-158 16,6 7-483-16,-6-7-382 0</inkml:trace>
  <inkml:trace contextRef="#ctx0" brushRef="#br0" timeOffset="71613.72">18311 3204 2737 0,'0'0'-119'15,"0"0"40"-15,0 0 18 0,0 0 26 0,0 0 24 16,0 0 32-16,0 0 31 0,0 0 15 16,0 0 10-16,0 0 4 0,-19-2 1 0,19 2-8 15,0 0-4-15,0 0-12 0,0 0-7 16,0 0-4-16,0 0-5 0,0 0-3 15,0 0-4-15,49-11-7 0,-49 11-1 16,22-4-5-16,-8 2-2 0,-14 2 2 0,31-6-8 16,-16 2-10-16,0 1-22 0,-15 3-24 15,26-4-51-15,-14 2-36 0,-12 2-40 16,21-6-63-16,-21 6-134 0,13-3-358 0,-13 3 10 16</inkml:trace>
  <inkml:trace contextRef="#ctx0" brushRef="#br0" timeOffset="72066.82">18353 3127 2073 0,'0'0'-51'0,"0"0"35"15,0 0 28-15,0 0 19 0,0 0 18 0,0 0 6 16,0 0 21-16,0 0 14 0,0 0 10 15,0 0 5-15,0 0 1 0,0 0-4 16,0 0-7-16,0 0 2 0,0 0-1 0,0 0-6 16,0 0-2-16,0 0-2 0,0 0-3 15,0 0-4-15,0 0-3 0,24 32-7 16,-24-32-8-16,0 19-7 0,0-19-2 0,0 19-6 16,0-19-6-16,2 20-4 0,-2-20-2 15,2 21-7-15,-2-21 0 0,2 21-2 0,-2-21-5 16,0 22-1-16,0-22 2 0,4 18-4 15,-4-18-2-15,2 18 3 0,-2-18 5 16,4 17 3-16,-4-17 2 0,2 13 2 16,-2-13 3-16,4 13 3 0,-4-13 5 0,0 0 5 15,5 18 4-15,-5-18-2 0,0 0 0 16,9 11-1-16,-9-11-1 0,0 0-9 16,14 6-1-16,-14-6-4 0,0 0-1 0,17 2-8 15,-17-2-1-15,0 0-2 0,22 0-9 16,-22 0-18-16,0 0-35 0,22-8-50 0,-22 8-55 15,18-7-98-15,-18 7-119 0,14-12-196 16,-7 2-60-16,-3 1-220 0,-4 9-182 16</inkml:trace>
  <inkml:trace contextRef="#ctx0" brushRef="#br0" timeOffset="74457.28">19302 3695 2464 0,'0'0'-71'0,"8"-13"11"0,-8 13 9 0,0 0 16 16,0 0 16-16,6-11 16 0,-6 11 17 15,0 0 23-15,0 0 3 0,0 0 15 0,0 0-15 16,0 0-2-16,0 0-8 0,6-14 0 16,-6 14-1-16,0 0-2 0,0 0-2 15,0 0 0-15,0 0-1 0,0 0 0 0,0 0-5 16,-48 3 9-16,48-3-6 0,-23 6-3 15,23-6 1-15,-26 3-4 0,26-3 0 16,-26 6-5-16,14-3 8 0,12-3-7 0,-23 9 2 16,12-4-1-16,11-5-4 0,-21 7 1 15,21-7 4-15,-14 12-3 0,14-12 5 0,-12 12-7 16,12-12-2-16,-4 13 4 0,4-13-2 16,0 0-6-16,0 17 5 0,0-17-2 0,0 0-2 15,14 19 0-15,-14-19 3 0,14 12-1 16,-4-7-10-16,1 3-12 0,-11-8 3 15,24 11 5-15,-12-5-2 0,4-3-1 0,-2 3-4 16,-14-6 5-16,27 10 13 0,-14-4-14 16,2-4 2-16,-1 3 9 0,2-1-3 15,-4 2-10-15,-12-6 11 0,24 10-1 0,-12-7 6 16,-12-3-8-16,19 10 8 0,-8-7 4 16,-11-3-5-16,19 13 1 0,-19-13 4 15,14 10 3-15,-7-1 8 0,-7-9-3 0,9 10 12 16,-9-10 5-16,8 14 12 0,-8-14-2 15,2 15 2-15,-2-15 3 0,0 0-1 0,2 17-4 16,-2-17 8-16,0 0 8 0,-6 19 1 16,6-19 3-16,-8 12 5 0,8-12 2 15,-16 7-2-15,16-7 4 0,-16 9-6 0,16-9-4 16,-24 7-7-16,12-4-6 0,-5 1-2 16,17-4-6-16,-32 3-9 0,13-3 4 0,2 0-9 15,17 0-1-15,-38 0-1 0,19 0-1 16,19 0-6-16,-36-1-1 0,19-3-3 15,0 2 1-15,17 2-1 0,-34-6-11 0,19 2-15 16,1 1-28-16,14 3-33 0,-26-12-46 16,18 8-41-16,8 4-46 0,-17-11-39 0,8 2-116 15,5 1-574-15,4 8-350 0</inkml:trace>
  <inkml:trace contextRef="#ctx0" brushRef="#br0" timeOffset="74894.77">19475 3831 2753 0,'0'0'-113'0,"0"0"26"0,0 0 28 16,0 0 29-16,0 0 19 0,0 0 24 16,0 0 20-16,0 0 18 0,0 0-5 0,0 0 10 15,0 0 10-15,17 3 7 0,-17-3 1 16,0 0 2-16,0 0-3 0,8 11-4 15,-8-11-2-15,0 0-9 0,6 15-1 0,-6-15-6 16,8 15-6-16,-8-15 0 0,6 17-4 16,-6-17 1-16,6 17 3 0,0-8 0 15,-6-9-7-15,6 20-1 0,-6-20-1 0,7 17-6 16,-7-17-5-16,4 15-4 0,-4-15-20 16,4 13-29-16,-4-13-36 0,0 0-54 0,11 14-47 15,-11-14-41-15,0 0-81 0,0 0-597 16,0 0-253-16</inkml:trace>
  <inkml:trace contextRef="#ctx0" brushRef="#br0" timeOffset="75207.22">19475 3598 2584 0,'0'0'-57'0,"0"0"41"16,0 0 37-16,0 0 27 0,0 0 21 16,-2-16 28-16,2 16 23 0,0 0 6 0,0 0-3 15,0 0-1-15,0 0-12 0,0 0-9 16,0 0-7-16,0 0-12 0,0 0-9 15,0 0-8-15,0 0-17 0,0 0-37 16,0 0-50-16,0 0-62 0,0 0-68 0,4-16-64 16,-4 16-140-16,0 0-511 0,0 0-260 15</inkml:trace>
  <inkml:trace contextRef="#ctx0" brushRef="#br0" timeOffset="75816.53">19603 3747 2556 0,'0'0'-122'16,"10"16"21"-16,-10-16 18 0,0 0 8 0,0 0 28 15,8 11 22-15,-8-11 12 0,0 0 5 16,8 13 17-16,-8-13 3 0,5 14 14 15,-5-14 6-15,4 14 16 0,-4-14-1 0,7 18 8 16,-7-18 10-16,4 20-3 16,0-10 6-16,-4-10 4 0,2 18-7 0,-2-18-4 15,6 19-3-15,-6-19-3 0,2 15-3 0,-2-15-7 16,5 13-3-16,-5-13-2 0,0 0-3 16,0 0-2-16,0 22-2 0,0-22 6 15,0 0 0-15,0 0 5 0,2 15 4 0,-2-15-2 16,0 0 1-16,0 0 0 0,0 0 2 15,0 0-8-15,0 0 0 0,0 0-8 0,0 0-3 16,0 0-3-16,0 0-7 0,0 0 3 16,0 0-7-16,0 0 1 0,0 0-4 15,0 0-4-15,0 0-4 0,0 0 0 0,10-51-1 16,-10 51 4-16,7-19-7 0,-3 6 3 16,-4 13-4-16,9-19 1 0,-9 19 2 0,8-18-1 15,-4 7 1-15,-4 11 3 0,6-13-6 16,-6 13 3-16,9-13-1 0,-9 13 1 15,7-11 0-15,-7 11-1 0,0 0 1 0,10-13 1 16,-10 13 5-16,0 0 0 0,13-6 11 16,-13 6 12-16,0 0 10 0,0 0 3 0,0 0 0 15,0 0-1-15,21 20 0 0,-21-20 1 16,8 16 1-16,-8-16-2 0,9 20 1 16,-5-9-2-16,2 4-4 0,0-4-6 0,-2 2 0 15,2 3 2-15,0-2-9 0,0 0-4 16,-2 0-2-16,0-1 0 0,2 1-3 0,-6-14-7 15,11 22-13-15,-9-15-29 0,3 3-36 16,-5-10-45-16,8 16-55 0,-4-11-57 16,-4-5-53-16,0 0-130 0,7 8-570 0,-7-8-431 15</inkml:trace>
  <inkml:trace contextRef="#ctx0" brushRef="#br0" timeOffset="76441.52">20134 3587 2868 0,'0'0'-136'0,"0"0"27"15,0 0 13-15,0 0 24 0,0 0 14 16,0 0 20-16,0 0 30 0,0 0 28 16,0 0 6-16,0 0 14 0,0 0 8 0,0 0 8 15,0 0 9-15,0 0 2 0,0 0-3 16,0 0-4-16,-30 34-1 0,30-34-3 15,-4 18 0-15,4-18-8 0,-2 17-10 0,2-17 2 16,-5 21-2-16,5-21-6 0,-4 22 4 16,4-8-9-16,0-14 0 0,-4 25 1 0,4-25-3 15,-3 28-3-15,3-15 1 0,0-13 1 16,0 27-2-16,0-12 3 0,0-15 6 16,3 27 2-16,-1-12 1 0,0 1 4 15,-2-16 0-15,4 26 2 0,-1-10 7 0,1-3-4 16,0 0 2-16,-4-13-3 0,10 27-3 15,-6-16 0-15,2 2-5 0,-6-13 0 0,12 26 3 16,-6-17 4-16,0 3 0 0,0-1 2 16,1 0-2-16,-7-11-3 0,15 21 1 15,-9-11-6-15,3-1 3 0,-9-9-6 0,12 16-4 16,-6-8 4-16,4 0 2 0,-2 3-4 16,-8-11 1-16,14 15-4 0,-5-10 4 0,-9-5-2 15,13 13-5-15,-13-13 1 0,14 14-4 16,-7-9 0-16,-7-5-5 0,12 10 4 15,-12-10-15-15,13 9-26 0,-13-9-40 0,11 9-63 16,-11-9-82-16,0 0-87 0,14 4-197 16,-14-4-98-16,0 0-290 0,0 0-248 0</inkml:trace>
  <inkml:trace contextRef="#ctx0" brushRef="#br0" timeOffset="79019.48">20659 3715 2431 0,'0'0'-191'0,"0"0"28"16,0 0 28-16,0 0 23 0,0 0 35 0,0 0 16 15,0 0 33-15,0 0 13 0,0 0 31 16,0 0 3-16,0 0 14 0,0 0 5 0,-2-23 1 16,2 23 12-16,0 0-14 0,0 0-3 15,0 0 1-15,0 0-7 0,0 0 5 16,0 0 4-16,0 0 15 0,0 0 1 0,0 0 10 16,0 0-12-16,0 0 5 0,0 0 0 15,0 0 4-15,0 0 2 0,0 0-5 0,0 0-1 16,0 0-3-16,-16 40 0 15,16-40-7-15,-4 18-1 0,4-18-6 0,-6 20-2 16,6-20-3-16,-6 21 0 0,4-10-4 0,2-11-3 16,-2 25-3-16,2-25-3 0,-3 25-1 15,3-25 0-15,3 23 0 0,-3-23-2 16,4 21-4-16,0-10-3 0,-4-11-1 16,6 20-2-16,-2-11 8 0,-4-9-7 0,8 17 0 15,-8-17-2-15,10 16-1 0,-10-16 2 16,8 10-5-16,-8-10 2 0,8 8-5 0,-8-8 6 15,0 0-1-15,13 8 3 0,-13-8 3 16,0 0-5-16,0 0 0 0,0 0-3 16,0 0 0-16,0 0 2 0,21-21 1 0,-21 21-5 15,9-14-1-15,-9 14 3 0,6-17-3 16,-6 17 4-16,6-19-3 0,-6 19-1 16,6-21 1-16,-4 10 4 0,-2 11 3 0,4-19 11 15,-4 19 9-15,6-20 1 0,-6 20-1 16,2-14-2-16,-2 14-6 0,4-16 2 0,-4 16-9 15,0 0 0-15,0 0-1 0,-2-21 1 16,2 21-6-16,0 0 3 0,0 0-2 0,0 0 1 16,0 0 4-16,0 0-2 0,0 0 1 15,0 0-5-15,0 0 2 0,0 0 2 0,0 0-6 16,-28 32 1-16,28-32 1 0,-4 18 1 16,4-18-3-16,0 0-1 0,0 25-1 15,0-25 1-15,0 0-2 0,4 23 4 16,-4-23-1-16,8 14-1 0,-8-14-3 0,10 13 1 15,-10-13 3-15,14 9 0 0,-14-9-4 16,16 10 0-16,-16-10 2 0,18 7 1 16,-18-7-3-16,21 6 0 0,-21-6-1 0,18 4 4 15,-18-4 1-15,22 0 4 0,-22 0 0 16,19 0 5-16,-19 0 1 0,19-4 1 0,-19 4 5 16,19-4 2-16,-19 4 7 0,15-8 4 15,-15 8 5-15,13-9 3 0,-13 9 1 16,10-11-5-16,-10 11-3 0,10-16-4 0,-10 16-1 15,5-16-6-15,-5 16-1 0,4-18-4 16,-4 18-1-16,0-21-3 0,0 21 0 0,-4-23-1 16,4 23-2-16,-7-23-2 0,7 23-1 15,-6-25 0-15,2 12 1 0,-2 1-6 0,6 12-7 16,-6-21-11-16,6 21-14 0,-7-18-15 16,7 18-12-16,-7-18-21 0,7 18-27 15,-4-12-28-15,4 12-45 0,0 0-35 0,-4-16-65 16,4 16-135-16,-4-6-451 0,4 6-218 15</inkml:trace>
  <inkml:trace contextRef="#ctx0" brushRef="#br0" timeOffset="80222.49">21175 3987 2467 0,'0'0'-120'15,"0"0"16"-15,0 0 22 0,0 0 16 0,0 0 13 16,0 0 15-16,0-34 13 0,0 34 12 15,0 0 14-15,0 0-4 0,-15-19 10 16,15 19 7-16,-12-10-3 0,12 10 0 0,-16-9 15 16,16 9-1-16,-16-8 18 0,16 8 7 15,-17-5 4-15,17 5-3 0,-20-4 4 0,20 4 2 16,0 0-3-16,-26 0-4 0,26 0-1 16,0 0-13-16,-26 7 6 0,26-7-4 15,-15 12-8-15,15-12-1 0,-11 13-5 0,11-13-2 16,-4 16-2-16,4-16-5 0,-2 19 8 15,2-19-10-15,2 18 0 0,-2-18 0 16,4 22-3-16,-4-22-4 0,7 19 0 16,-1-12-4-16,-6-7 9 0,11 15-7 0,-11-15 4 15,12 14-3-15,-12-14 2 0,16 11 0 16,-16-11-4-16,14 8 1 0,-14-8 3 0,10 5 0 16,-10-5 2-16,0 0 0 0,22 3-2 15,-22-3-9-15,0 0 9 0,0 0-5 16,23-5-1-16,-23 5 5 0,0 0-3 0,14-13-5 15,-14 13 8-15,12-10-2 0,-12 10 3 16,10-17 3-16,-10 17 4 0,8-18 0 0,-4 8 6 16,-4 10 4-16,7-25 3 0,-3 12-8 15,-2-3-6-15,-2 16 3 0,5-28-1 16,-3 11 2-16,-2 2-3 0,0 15-3 0,2-33 3 16,-2 18-3-16,0 15-3 0,0-29-1 15,-2 14-1-15,2 15 0 0,-4-30-2 0,1 17-1 16,3 13 2-16,-4-27-3 0,0 13-1 15,4 14-1-15,-9-26 0 0,7 15 3 16,2 11 1-16,-8-24-4 0,4 13 0 0,4 11 0 16,-6-21 5-16,6 21-6 0,-10-19 2 15,10 19-1-15,-8-19-1 0,8 19-1 0,-4-18 0 16,4 18-2-16,-6-16-2 0,6 16-2 16,-4-16-3-16,4 16-1 0,0 0 1 15,-5-16 0-15,5 16 1 0,0 0 2 0,-4-18 2 16,4 18 1-16,0 0 1 0,0 0 5 15,-2-17-2-15,2 17-6 0,0 0 1 0,0 0 4 16,0 0-1-16,0 0-1 0,0 0 2 16,0 0-2-16,0 0-1 0,0 0 7 15,0 0-2-15,0 0-2 0,0 0-3 16,0 0 0-16,0 0 6 0,0 0-6 0,0 0 6 16,0 0 5-16,0 0-9 0,0 0 3 15,-2 49 3-15,2-49-3 0,0 24 5 0,0-24-6 16,4 20 4-16,-4-20-3 0,4 25 6 15,-1-12-1-15,-1 1 3 0,2 1 4 16,-4-15 9-16,6 29 4 0,-4-14 12 0,2-2 2 16,-2 2 5-16,-2-15-4 0,6 27 0 15,-3-15-4-15,2 1-2 0,-5-13-2 0,6 26 1 16,-4-14-2-16,-2-12-2 0,6 20-2 16,-2-8-4-16,-4-12 1 0,8 20-4 15,-3-11-1-15,-5-9-3 0,11 20-2 0,-11-20 2 16,8 16-4-16,-4-6-3 0,-4-10 1 15,9 13-2-15,-3-5 3 0,-2-3-4 0,-4-5 1 16,6 16-5-16,-1-10-10 0,-5-6-27 16,0 0-41-16,11 14-54 0,-7-8-44 0,-4-6-74 15,0 0-162-15,8 8-439 0,-8-8-193 16</inkml:trace>
  <inkml:trace contextRef="#ctx0" brushRef="#br0" timeOffset="80722.44">21336 3753 2463 0,'0'0'-90'0,"0"0"38"16,0 0 12-16,0 0 13 0,0 0 10 0,0 0 14 15,0 0 22-15,0 0 1 0,0 0 12 16,0 0 7-16,0 0 16 0,0 0-2 16,0 0 6-16,0 0-7 0,0 0 6 15,42-11-5-15,-42 11 12 0,21-4 0 0,-21 4 7 16,26-4 1-16,-26 4-3 0,28-4-6 15,-16 2-1-15,-12 2-11 0,25-1-7 0,-25 1-13 16,26-3-28-16,-14 2-30 0,-12 1-34 16,22 0-30-16,-22 0-42 0,18-2-40 0,-18 2-71 15,0 0-140-15,14-3-301 0,-14 3 73 16</inkml:trace>
  <inkml:trace contextRef="#ctx0" brushRef="#br0" timeOffset="81097.42">21445 3691 2004 0,'0'0'-25'0,"0"0"21"15,0 0 11-15,0 0 1 0,0 0 25 16,0 0 20-16,0 0 7 0,0 0 1 16,0 0 4-16,0 0 14 0,0 0 3 0,0 0 12 15,0 0 4-15,0 0 0 0,0 0-5 16,0 0-5-16,0 0-3 0,-2 30-2 15,2-30-8-15,0 0-7 0,2 25-4 0,-2-25-4 16,2 20-1-16,-2-20-13 0,4 23-4 16,-2-11-5-16,-2-12 0 0,4 22-3 0,-2-11-9 15,-2-11 3-15,4 26-1 0,-2-15-3 16,-2-11 5-16,4 18 2 0,-4-18 3 16,4 18 8-16,-4-18 3 0,4 17 6 15,-4-17 5-15,7 14-1 0,-7-14 0 0,6 12-2 16,-6-12-1-16,9 10-6 0,-9-10-6 15,0 0-2-15,15 9-5 0,-15-9-1 16,12 3-8-16,-12-3-1 0,0 0-15 0,28-2-17 16,-28 2-37-16,18-7-37 0,-6-1-52 15,0 0-65-15,1-1-64 0,-3-1-123 0,-1-1-162 16,2 1-297-16,-5 1-192 0</inkml:trace>
  <inkml:trace contextRef="#ctx0" brushRef="#br0" timeOffset="81550.5">21877 3831 2432 0,'0'0'-47'0,"0"0"32"0,0 0-5 16,0 0 17-16,0 0 29 0,0 0 18 15,0 0 35-15,0 0 6 0,0 0 11 0,0 0-14 16,0 0-2-16,0 0-10 0,5 17-7 16,-5-17-5-16,0 0-2 0,27-2-16 15,-27 2 2-15,24 0-5 0,-24 0-7 16,23-1 0-16,-23 1-4 0,26 0-4 0,-26 0-7 16,22-3-10-16,-22 3-12 0,24 0-18 15,-24 0-26-15,21-1-6 0,-21 1-14 0,22 0-11 16,-22 0-9-16,18-2-7 0,-18 2-21 15,0 0-14-15,24 0-29 0,-24 0-60 0,0 0-473 16,17-2 53-16</inkml:trace>
  <inkml:trace contextRef="#ctx0" brushRef="#br0" timeOffset="82066.11">21962 3784 2020 0,'0'0'-32'0,"18"-27"26"0,-18 27 12 16,0 0 4-16,0 0 15 0,0 0 20 15,0 0 8-15,0 0 21 0,0 0 7 0,0 0 8 16,0 0 5-16,0 0 0 0,0 0-4 15,0 0 6-15,0 0-2 0,0 0 4 16,0 0-3-16,0 0-3 0,0 0-5 0,0 0-1 16,0 0 3-16,18 32-3 0,-18-32-3 15,0 0-5-15,4 21 1 0,-4-21-8 16,7 17-7-16,-7-17-6 0,6 19-6 0,-4-8-2 16,-2-11-8-16,7 22-3 0,-3-9-4 15,-4-13-6-15,6 23 0 0,-3-11-3 0,-3-12-2 16,4 23-3-16,0-14-1 0,-4-9-3 15,4 20-3-15,-4-20-12 0,6 19-20 16,-6-19-40-16,6 16-57 0,-6-16-60 0,10 13-64 16,-10-13-119-16,4 10-193 0,-4-10-302 15,4 5-201-15</inkml:trace>
  <inkml:trace contextRef="#ctx0" brushRef="#br0" timeOffset="83589.75">22229 4285 2414 0,'0'0'-101'0,"0"0"42"0,0 0 31 15,0 0 21-15,0 0 8 0,0 0 8 16,0 0 2-16,0 0 14 0,0 0 17 15,0 0 15-15,0 0 14 0,0 0 0 0,0 0 3 16,0 0 4-16,0 0 3 0,0 0-8 16,0 0-7-16,0 0-3 0,17-46-8 15,-17 46-4-15,4-15-8 0,-4 15-1 0,7-22-8 16,-7 22 0-16,6-24-10 0,-2 11 1 16,0-2-1-16,0-1-5 0,-2 0-2 0,2 0-1 15,2-2-2-15,-2 3-5 0,0-4 3 16,0 2-4-16,-2 1-1 0,2 0 2 15,0-2-2-15,-4 18-2 0,7-32 1 0,-3 15-4 16,-2 0 0-16,2 2 4 0,-2-3-4 16,3 3 3-16,-3-2-1 0,-2 17-4 15,6-32-1-15,-3 17 2 0,1 1-1 0,0-1-1 16,-4 15 3-16,6-29-4 0,0 14-4 16,-2 1 5-16,1 1-4 0,-5 13 1 0,11-24 1 15,-7 12 0-15,-4 12-5 0,8-19 3 16,-2 8-2-16,-6 11 6 0,11-18-3 0,-11 18-3 15,11-15 3-15,-11 15 0 0,8-15 1 16,-8 15-3-16,9-12-2 0,-9 12 4 16,10-11-7-16,-10 11 5 0,11-8 1 0,-11 8-2 15,0 0 2-15,15-7-2 0,-15 7 0 16,0 0 2-16,0 0-2 0,21-2 7 16,-21 2-3-16,0 0 0 0,0 0 2 15,0 0-2-15,21 15 5 0,-21-15-6 0,8 12-5 16,-8-12 9-16,9 13-2 0,-9-13 3 15,4 15-1-15,-4-15 1 0,2 17 6 0,-2-17 12 16,0 19-1-16,0-19 2 0,-2 20 5 16,2-20 3-16,-6 16 0 0,6-16-8 15,-7 18 3-15,7-18-1 0,-10 15-3 0,2-8 1 16,8-7-3-16,-16 14-4 0,16-14-3 16,-16 11 7-16,5-4-6 0,11-7 2 0,-17 9-4 15,17-9 3-15,-19 9-3 0,19-9-3 16,-15 6 0-16,15-6 0 0,-15 4 0 0,15-4 4 15,0 0-7-15,-18 4 4 0,18-4-1 16,0 0-2-16,0 0 0 0,0 0-3 16,0 0-3-16,-24-4-3 0,24 4-6 0,0 0-2 15,0 0-5-15,0 0-3 0,0 0 1 16,0 0-1-16,0 0-3 0,0 0 2 0,0 0-1 16,28-35 2-16,-28 35 3 0,16-5 3 15,-16 5 0-15,0 0 2 0,24-2 1 16,-24 2 1-16,17-2 2 0,-17 2 0 15,0 0 0-15,23 2 3 0,-23-2 0 0,17 6 4 16,-17-6-2-16,17 9 1 0,-8-3 2 16,-9-6 1-16,12 11-4 0,-3-3 2 15,-9-8 1-15,10 17 2 0,-6-8 3 0,-4-9 6 16,7 18 9-16,-7-18 15 0,2 19 6 16,-2-19 8-16,0 18 2 0,0-18 1 0,-7 18 0 15,7-18 8-15,-6 17-5 0,6-17 1 16,-13 15-4-16,13-15-5 0,-14 14 2 0,14-14-11 15,-18 11-4-15,18-11-6 0,-16 7-10 16,16-7-22-16,-17 8-37 0,17-8-49 16,-21 4-61-16,21-4-57 0,-21 2-69 0,21-2-127 15,-24-3-475-15,12-1-251 0</inkml:trace>
  <inkml:trace contextRef="#ctx0" brushRef="#br0" timeOffset="84386.56">22714 3485 2530 0,'0'0'-119'0,"0"0"26"0,0 0 18 16,0 0 13-16,0 0 23 0,0 0 15 0,0 0 21 15,0 0 13-15,0 0 15 0,0 0 16 16,0 0 8-16,0 0 12 0,0 0 11 16,0 0-1-16,0 0 8 0,0 0-11 15,0 0 4-15,0 0-6 0,0 0 5 0,0 0 0 16,0 0 0-16,29 38-1 0,-29-38-4 16,7 15 6-16,-7-15 0 0,8 15 4 15,-4-3-2-15,-4-12-3 0,11 20-1 0,-4-7-3 16,-1-1-1-16,2 3-6 0,0-1-5 15,1 0-4-15,0 2-4 0,-3-3-7 16,2 4-3-16,-1-1-2 0,-1-1-1 0,0 1-3 16,-1-2 3-16,-1 2 4 0,-2-1-2 15,0 2-3-15,-2-17-2 0,3 29-2 0,-6-13-4 16,1 2-5-16,-2-2-5 0,-3 0-20 16,1-1-37-16,0 1-41 0,-3 1-59 15,3 1-58-15,-4-4-55 0,-2 4-133 0,4-5-569 16,-4 4-390-16</inkml:trace>
  <inkml:trace contextRef="#ctx0" brushRef="#br0" timeOffset="87964.44">30763 3346 2769 0,'0'0'-188'0,"0"0"15"0,0 0 15 0,-19-5 15 15,19 5 11-15,0 0 11 0,0 0 7 16,0 0 11-16,0 0 13 0,-21 0 10 0,21 0 2 16,0 0-5-16,0 0-9 0,0 0-20 15,-21-2-45-15,21 2-156 0,0 0 101 16</inkml:trace>
  <inkml:trace contextRef="#ctx0" brushRef="#br0" timeOffset="89011.23">30684 3336 880 0,'0'0'38'0,"0"0"27"0,0 0 9 16,0 0 6-16,0 0 16 0,0 0 5 0,0 0 5 15,0 0 28-15,0 0-9 0,0 0-4 16,0 0-6-16,0 0 13 0,0 0 3 16,0 0-3-16,0 0-1 0,0 0-4 0,0 0-6 15,0 0 6-15,-2 23-9 0,2-23-2 16,0 0-6-16,0 0-8 0,2 23-11 0,-2-23-6 16,0 0-11-16,2 23-8 0,-2-23-3 15,2 18-6-15,-2-18-8 0,3 19-1 16,-3-19-6-16,2 21-4 0,-2-21-5 15,2 21 0-15,-2-21-4 0,0 21-3 0,0-21 1 16,2 23-2-16,-2-23-3 0,0 21 3 16,0-21-4-16,0 21 3 0,0-21-2 15,0 23 0-15,0-23-2 0,0 21 0 0,0-21-2 16,-2 23-1-16,2-23-1 0,2 23-2 16,-2-23 1-16,0 21-3 0,0-21-2 0,0 22 3 15,3-10-7-15,-3-12 9 0,2 24-7 16,-2-24-1-16,0 26 2 0,2-15-1 15,-2-11-1-15,2 22-1 0,-2-22 2 0,2 25-1 16,-2-11 0-16,0-14-2 0,2 23 3 16,0-10-2-16,-2-13-1 0,2 23 1 15,-2-23 2-15,2 22-4 0,0-10 2 0,-2-12 2 16,3 23-6-16,-3-23 5 0,4 23-4 16,-2-12 3-16,-2-11-2 0,4 23 2 15,-2-12-2-15,-2-11 4 0,4 24-5 0,-2-13 1 16,-2-11 1-16,5 23 1 0,-3-13-2 15,-2-10 1-15,7 25-2 0,-5-15 1 0,-2-10 3 16,2 23-5-16,0-9 4 0,-2-14-1 16,4 26-4-16,-2-12 5 0,-2-14-5 15,2 24 4-15,0-8-2 0,-2-16 1 0,4 25 3 16,-2-12-3-16,-2-13 0 0,2 27 1 16,0-16-2-16,0 4 3 0,-2-15-3 15,3 25 1-15,0-12 0 0,-3-13 1 16,2 25-2-16,-2-11 0 0,0-14 1 0,4 25 0 15,-4-11-3-15,0-14 4 0,2 25 1 16,0-12-1-16,-2-13-2 0,4 28 3 0,-4-15-2 16,0-13 0-16,2 23 2 0,-2-23-1 15,0 22-2-15,0-22 1 0,0 21 0 0,2-9 0 16,-2-12 0-16,2 20 1 0,-2-20-2 16,2 21 1-16,-2-21 1 0,5 21 1 15,-5-21-4-15,2 21 4 0,0-9-2 0,-2-12 2 16,4 21-2-16,-4-21 2 0,4 21 0 15,-4-21 0-15,2 19-2 0,1-8 3 16,-3-11-3-16,2 19 3 0,-2-19-4 0,0 19 5 16,0-19-5-16,2 20 2 0,-2-20 2 15,2 19-3-15,-2-19 0 0,2 18 2 16,-2-18-1-16,0 19-2 0,0-19 2 0,2 23-20 16,-2-23 4-16,3 24 2 0,-3-24-1 15,0 24 4-15,0-12-1 0,0-12 2 16,2 26 1-16,-2-26-2 0,0 26 6 0,2-14 1 15,-2-12 9-15,2 24 12 0,0-11 5 16,-2-13 3-16,2 22 0 0,-2-22-2 0,0 27 1 16,2-13-2-16,-2-14-1 0,2 26-2 15,-2-12-1-15,2 1-1 0,-2-15-5 16,4 28 1-16,-2-13-1 0,-2-15-3 0,0 26 0 16,0-12 0-16,0-14 2 0,4 25-1 15,-2-11 0-15,-2-14 9 0,4 21-7 16,-2-10 1-16,-2-11 1 0,2 21-1 0,-2-21-2 15,4 17 1-15,-4-17-2 0,6 19-2 16,-6-19 0-16,4 15-1 0,-4-15 1 0,4 17-3 16,-4-17-1-16,6 18-2 0,-6-18 1 15,5 15-2-15,-5-15-10 0,4 15-18 16,-4-15-31-16,4 13-48 0,-4-13-61 0,0 0-53 16,5 14-104-16,-5-14-192 0,0 0-467 15,0 0-442-15</inkml:trace>
  <inkml:trace contextRef="#ctx0" brushRef="#br0" timeOffset="90917.34">29123 4561 2835 0,'0'0'-114'0,"0"0"45"15,0 0 22-15,0 0 17 0,0 0 21 0,0 0 27 16,52-10 16-16,-52 10 16 0,21-1 8 15,-21 1 9-15,28-3 5 0,-14 3 9 0,8 0 8 16,-22 0 6-16,40 0 2 16,-21 0-2-16,7 0-1 0,-3 0-1 0,2 0-8 15,0 0-3-15,5 0-10 0,-2 0-8 0,1 0-3 16,1 0-11-16,2-1-5 0,-2-2-4 16,-1 3-4-16,1-1-4 0,0-1 1 15,-1 0-7-15,-1 0 3 0,1 2-1 0,1-2-4 16,0 1-1-16,-3-1-4 0,0-1 0 15,1 2-2-15,-1 1 1 0,1-4 7 16,-5 2 4-16,3 2 2 0,-3-2 3 16,-2 0 5-16,3 0 1 0,-1 1 8 0,-2-2 2 15,2 1 0-15,-1 2-3 0,-2-2-4 16,2 1-4-16,-1 1-5 0,1-3-13 0,-2 3 7 16,4-1-3-16,-1 1-4 0,0 0-4 15,0-2 0-15,1 2-4 0,-3 0 2 0,2 0-2 16,0 0-4-16,1 2 6 0,-1-2-6 15,-2-2 4-15,0 2 1 0,3 2-5 16,-1-4-1-16,2 4 0 0,-4-2 3 0,3 0-7 16,-3 0 1-16,2 0 0 0,-2 0 3 15,1 0-5-15,-2-2 1 0,2 4 2 16,-1-2-3-16,0 0 6 0,0 0-6 16,1 1-2-16,-2-1 2 0,0 0-12 0,1 3 10 15,-2-3 0-15,2 0-4 0,-2 0 6 16,0 1 4-16,0-1-8 0,3-1 1 0,-22 1 0 15,36 1 2-15,-18-1-2 0,1 0 2 16,-1 0 1-16,-18 0-7 0,34 0 0 0,-16 0 6 16,-18 0-1-16,32 0-4 0,-13-1 2 15,-19 1 1-15,34 0 0 0,-19 0-2 16,2-3 2-16,-17 3 2 0,33 0-5 0,-17-1 0 16,-16 1 2-16,27-2 0 0,-27 2-2 15,30 0 3-15,-18-2 0 0,-12 2-1 16,34-2 3-16,-18 2 2 0,-16 0-7 0,33-4 3 15,-16 4-1-15,0-3 1 0,-17 3-3 16,34-1 1-16,-18-1 1 0,2 1 1 16,-18 1-4-16,33-3 2 0,-15 2 6 0,-2-1-6 15,-16 2-2-15,34-2 4 0,-17 2-1 16,0-2-2-16,-17 2 0 0,29 0 3 16,-13-2-7-16,-16 2-7 0,29 0-5 0,-29 0-9 15,26-2-22-15,-26 2-26 0,20-4-43 16,-20 4-47-16,22-1-65 0,-16-4-77 0,-6 5-179 15,0 0-131-15,6-8-320 0,-6 8-352 16</inkml:trace>
  <inkml:trace contextRef="#ctx0" brushRef="#br0" timeOffset="91886.04">29783 3492 2723 0,'0'0'-124'0,"0"0"25"0,0 0 19 0,0 0 16 16,0 0 30-16,0 0 22 0,0 0 21 16,0 0 28-16,-18-15 24 0,18 15 9 0,0 0 2 15,0 0 2-15,0 0-18 0,0 0 7 16,-22 26-14-16,22-26-10 0,-9 15 2 15,9-15-7-15,-11 18-3 0,5-7 1 16,0 1-14-16,-3-1 7 0,1 1-2 16,0-1-3-16,1 2-2 0,-2 1-2 0,3-1-3 15,-2-2-3-15,2 2 1 0,6-13-7 0,-12 24-16 16,8-14-47-16,4-10-38 0,-8 16-42 16,8-16-57-16,-8 14-139 0,6-8-384 15,2-6 18-15</inkml:trace>
  <inkml:trace contextRef="#ctx0" brushRef="#br0" timeOffset="92307.86">29571 3482 2084 0,'0'0'-40'0,"0"0"22"16,0 0 14-16,0 0 39 0,0 0 33 0,0 0 30 15,0 0 32-15,0 0 4 0,0 0 6 16,0 0 4-16,32 23 1 0,-32-23 1 0,11 12-3 16,-11-12-7-16,12 15-7 0,-6-6-8 15,-6-9-8-15,16 22-13 0,-10-10-16 16,2 0-4-16,0 2-11 0,1-1 0 0,2 0-12 16,-1 2-14-16,3 0-14 0,-3-1-25 15,1-1-36-15,0 1-32 0,-1-1-43 16,0 3-56-16,2-4-57 0,-2 0-97 15,-4 0-205-15,1-1-339 0,-7-11-214 0</inkml:trace>
  <inkml:trace contextRef="#ctx0" brushRef="#br0" timeOffset="93354.73">29906 5267 2532 0,'0'0'-68'0,"0"0"45"0,0 0 5 15,0 0 18-15,0 0 26 0,0 0 18 0,0 0 10 16,0 0 14-16,0 0 16 0,0 0 21 16,0 0 7-16,0 0 3 0,0 0-3 0,0 0-9 15,0 0 0-15,0 0-2 0,0 0-8 16,0 0-1-16,-22 39-6 0,22-39-3 16,-12 21-9-16,6-10-6 0,-1 2-7 0,0-1-9 15,-1 1-5-15,2 2-3 0,-2-1-5 16,1 1-7-16,-2-1 2 0,1-1-5 15,0 0-3-15,1 0-3 0,-1 0-4 0,2 0-9 16,6-13-15-16,-12 20-28 0,8-11-29 16,4-9-39-16,-8 16-47 0,8-16-47 15,-6 13-45-15,6-13-75 0,0 0-663 0,-6 12-429 16</inkml:trace>
  <inkml:trace contextRef="#ctx0" brushRef="#br0" timeOffset="93667.18">29730 5351 2928 0,'0'0'-77'0,"0"0"23"0,0 0 19 0,0 0 22 16,0 0 31-16,0 0 24 0,0 0 28 15,0 0 22-15,0 0 20 0,0 0 10 0,0 0 6 16,0 0 1-16,0 0 1 0,0 0-11 16,0 0-7-16,35 31-9 0,-25-22-10 15,-10-9-12-15,14 18-4 0,-5-7-11 0,1 0-8 16,-1-1-6-16,-1 1-7 0,1 1-6 16,1-1-12-16,-2 0-16 0,2 2-18 15,0-2-30-15,-2 0-36 0,0 0-41 0,3 1-56 16,-2-3-42-16,-1 1-54 0,-8-10-124 15,13 15-573-15,-5-10-402 0</inkml:trace>
  <inkml:trace contextRef="#ctx0" brushRef="#br0" timeOffset="94510.85">30833 4559 2878 0,'0'0'-39'0,"0"0"27"0,0 0 15 0,0 0-8 16,0 0 2-16,0 0-5 0,0 0 11 15,0 0 6-15,0 0-3 0,0 0 1 0,0 0 2 16,0 0-6-16,0 0-34 0,0 0-36 16,0 0-62-16,0 0-98 0,0 0-208 15,0 0-186-15,0 0 158 0</inkml:trace>
  <inkml:trace contextRef="#ctx0" brushRef="#br0" timeOffset="94792.1">30327 4940 1647 0,'0'0'-205'0,"0"0"-262"0,-13 7 370 0</inkml:trace>
  <inkml:trace contextRef="#ctx0" brushRef="#br0" timeOffset="95073.33">30086 5229 1360 0,'-11'9'46'0,"11"-9"29"0,-9 8-6 15,9-8-14-15,0 0-23 0,-8 11-49 16,8-11-41-16,0 0-76 0,0 0-157 16,-8 13-83-16,8-13 120 0</inkml:trace>
  <inkml:trace contextRef="#ctx0" brushRef="#br0" timeOffset="95229.53">29941 5420 1056 0,'0'0'33'0,"-10"8"-4"0,10-8-26 0,-8 10-63 16,8-10-107-16,0 0-128 0,-11 11 93 16</inkml:trace>
  <inkml:trace contextRef="#ctx0" brushRef="#br0" timeOffset="96479.51">29727 3578 896 0,'0'0'36'16,"0"0"2"-16,0 0-15 0,0 0-8 15,0 0-7-15,0 0-2 0,0 0-3 0,0 0 3 16,0 0 3-16,0 0-2 0,0 0 5 16,0 0 1-16,0 0-3 0,0 0-3 15,0 0-7-15,0 0-10 0,0 0-28 16,0 0-29-16,0 0-74 0,0 0-136 0,0 0 90 16</inkml:trace>
  <inkml:trace contextRef="#ctx0" brushRef="#br0" timeOffset="96666.93">29789 3656 975 0,'9'10'100'16,"-9"-10"-12"-16,0 0-6 0,0 0-4 0,12 9-14 16,-12-9-6-16,0 0 0 0,11 7-4 15,-11-7-12-15,0 0-16 0,13 6-32 16,-13-6-36-16,0 0-64 0,14 7-99 0,-14-7-208 15,11 7 131-15</inkml:trace>
  <inkml:trace contextRef="#ctx0" brushRef="#br0" timeOffset="96823.18">29951 3827 1273 0,'0'0'44'0,"0"0"-7"0,4 12 3 0,-4-12-23 15,0 0-5-15,0 0-7 0,10 11-13 16,-10-11-23-16,0 0-45 0,0 0-81 16,0 0-221-16,14 7 118 0</inkml:trace>
  <inkml:trace contextRef="#ctx0" brushRef="#br0" timeOffset="96979.45">30102 3930 1282 0,'9'8'129'0,"-9"-8"-12"0,0 0-13 16,0 0-9-16,12 9-15 0,-12-9-4 16,0 0-17-16,0 0-26 0,11 8-37 15,-11-8-38-15,0 0-44 0,0 0-77 16,15 4-133-16,-15-4-154 0,8 0 394 0</inkml:trace>
  <inkml:trace contextRef="#ctx0" brushRef="#br0" timeOffset="97104.45">30234 4033 1261 0,'10'8'-26'0,"-10"-8"5"16,0 0-19-16,0 0-29 0,16 5-61 0,-16-5-192 16,0 0 104-16</inkml:trace>
  <inkml:trace contextRef="#ctx0" brushRef="#br0" timeOffset="97276.28">30355 4100 950 0,'0'0'84'0,"12"11"8"0,-12-11-11 15,0 0-1-15,8 7-14 0,-8-7-6 16,0 0-9-16,0 0-2 0,11 10-14 16,-11-10-8-16,0 0-20 0,0 0-19 0,0 0-38 15,15 10-52-15,-15-10-111 0,0 0-181 16,10 9 124-16</inkml:trace>
  <inkml:trace contextRef="#ctx0" brushRef="#br0" timeOffset="97416.93">30494 4220 1167 0,'10'11'124'16,"-10"-11"10"-16,0 0-1 0,9 10-24 0,-9-10-13 15,0 0-26-15,0 0-15 0,11 9-27 16,-11-9-30-16,0 0-35 0,0 0-54 15,0 0-93-15,13 6-332 0,-13-6 308 16</inkml:trace>
  <inkml:trace contextRef="#ctx0" brushRef="#br0" timeOffset="97588.8">30619 4343 1508 0,'0'0'40'16,"0"0"9"-16,6 12-14 0,-6-12-3 15,0 0 12-15,0 0-19 0,0 0 6 16,7 11-3-16,-7-11-5 0,0 0-15 16,0 0-6-16,0 0-20 0,12 10-20 0,-12-10-32 15,0 0-55-15,0 0-115 0,16 6-194 16,-16-6 412-16</inkml:trace>
  <inkml:trace contextRef="#ctx0" brushRef="#br0" timeOffset="97744.98">30731 4439 1311 0,'0'0'166'16,"6"9"24"-16,-6-9-11 0,0 0-24 0,0 0-49 15,0 0-41-15,0 0-46 0,0 0-46 16,0 0-49-16,16 5-62 0,-16-5-143 16,0 0-255-16,0 0 281 0</inkml:trace>
  <inkml:trace contextRef="#ctx0" brushRef="#br0" timeOffset="106103.77">30636 3046 539 0,'0'0'160'0,"0"0"-1"0,0 0-20 0,0 0-13 16,0 0 2-16,0 0-11 0,0 0-6 15,0 0-11-15,0 0 10 0,0 0-15 16,0 0 0-16,0 0-15 0,0 0-5 0,0 0 0 16,0 0-15-16,0 0-9 0,0 0-3 15,0 0-6-15,0 0-1 0,0 0-4 0,0 0-5 16,0 0 3-16,0 0 0 0,0 0-2 16,0 0 4-16,0 0 2 0,0 0 14 15,0 0 12-15,0 0 6 0,0 0 6 16,0 0 2-16,0 0 7 0,0 0-5 0,0 0-2 15,0 0-5-15,0 0-4 0,0 0-1 16,0 0-2-16,0 0-1 0,0 0-5 16,0 0 1-16,0 0-3 0,0 0-2 0,0 0 3 15,0 0-3-15,0 0-4 0,0 0-2 16,0 0-1-16,0 0-5 0,0 0-3 0,0 0-5 16,0 0-3-16,0 0-1 0,0 0 0 15,0 0 1-15,0 0 3 0,0 0-1 0,0 0-2 16,0 0 0-16,0 0 9 0,0 0-5 15,0 0 5-15,24-2 3 0,-24 2-4 16,0 0 4-16,0 0 5 0,0 0 15 16,6 13-12-16,-6-13-3 0,0 0 0 0,0 0-5 15,8 16-3-15,-8-16 2 0,0 0-12 16,4 12-5-16,-4-12 8 0,0 0-4 16,4 14 0-16,-4-14-4 0,0 0 1 0,0 0-4 15,6 18-4-15,-6-18 5 0,0 0 4 16,0 0-28-16,5 13 3 0,-5-13 2 0,0 0-5 15,0 0 2-15,4 13 0 0,-4-13 0 16,0 0 2-16,0 0-8 0,0 0 5 16,5 14 4-16,-5-14-2 0,0 0-1 0,0 0-1 15,0 0 4-15,2 15-6 0,-2-15-1 16,0 0 1-16,0 0 7 0,0 0-8 0,6 13 2 16,-6-13-1-16,0 0 5 0,0 0-2 15,0 0-2-15,0 0 0 0,0 0 7 16,2 16-5-16,-2-16 0 0,0 0 0 15,0 0 1-15,0 0-1 0,0 0 1 0,0 0-4 16,0 0 6-16,0 19 1 0,0-19 2 16,0 0-4-16,0 0 3 0,0 0 5 0,0 0 3 15,4 17-1-15,-4-17-1 0,0 0-3 16,0 0 1-16,0 0 0 0,0 0 0 16,0 0-6-16,0 19 3 0,0-19-3 0,0 0-1 15,0 0 0-15,0 0-1 0,0 0-1 16,2 15 1-16,-2-15-4 0,0 0 5 0,0 0-2 15,0 0 1-15,0 0 0 0,0 0 0 16,0 0-4-16,0 0 5 0,0 0-5 16,-2 23 3-16,2-23-2 0,0 0 1 0,0 0-4 15,0 0 4-15,0 0-3 0,0 0 5 16,0 17-4-16,0-17 0 0,0 0 2 0,0 0-1 16,0 0 0-16,0 0 1 0,-2 19-3 15,2-19 3-15,0 0 0 0,0 0-1 16,0 0 1-16,0 0-2 0,-4 17 0 0,4-17 1 15,0 0 0-15,0 0 1 0,0 0-1 16,0 0 2-16,0 0-7 0,0 18 7 0,0-18 0 16,0 0 0-16,0 0-5 0,0 0 2 15,0 0-1-15,0 0 3 0,0 0-2 16,0 0 1-16,0 0 0 0,0 19 5 16,0-19-7-16,0 0 6 0,0 0-4 0,0 0 2 15,0 0 1-15,0 0 4 0,0 0-1 16,0 0-1-16,2 18-3 0,-2-18 1 0,0 0 0 15,0 0-3-15,0 0 3 0,0 0-2 16,0 0 0-16,-2 19-8 0,2-19-4 16,0 0-25-16,0 0-30 0,0 0-28 0,0 0-40 15,0 0-47-15,0 0-72 0,2 21-52 16,-2-21-89-16,-6 4-166 0,6-4-78 0,0 0-347 16,0 0-438-16</inkml:trace>
  <inkml:trace contextRef="#ctx0" brushRef="#br0" timeOffset="107150.57">30670 3092 2825 0,'0'0'-148'0,"0"0"30"16,0 0 17-16,0 0 13 0,0 0 23 15,0 0 11-15,0 0 23 0,0 0 34 0,0 0 14 16,0 0 14-16,0 0 13 0,4-15 9 16,-4 15-1-16,0 0 9 0,0 0 5 15,0 0 8-15,0 0 10 0,0 0 8 0,0 0 6 16,0 0 6-16,0 0 0 0,0 0-1 16,0 0 5-16,0 0 0 0,0 0 4 15,0 0-2-15,0 0 3 0,0 0-8 0,0 0-1 16,0 0-6-16,0 0-6 0,0 0 9 15,0 0-10-15,0 0-7 0,0 0 17 16,0 0-6-16,0 0-17 0,0 0-9 16,0 0-6-16,-22 46-5 0,22-46-10 0,-6 18 1 15,2-6-5-15,4-12-3 0,-4 21-5 16,4-21 2-16,-6 21-4 0,1-10-5 0,5-11 0 16,-6 21-5-16,2-10-1 0,4-11 0 15,-6 19-7-15,6-19 0 0,-7 20 1 0,7-20-3 16,-6 19 0-16,6-19 0 0,-5 14-4 15,5-14 9-15,-6 14-11 0,6-14 0 16,0 0 1-16,-4 15-2 0,4-15 1 0,0 0-1 16,0 0 1-16,-4 16 4 0,4-16-9 15,0 0 5-15,0 0 1 0,0 0-1 0,0 0-3 16,0 0-5-16,0 0-1 0,0 0 3 16,0 0-10-16,0 0 5 0,0 0 7 15,0 0-2-15,0 0-10 0,27-36 3 16,-20 24-10-16,-7 12-4 0,10-25 4 0,-3 12 8 15,-3 1-3-15,2-1 0 0,-6 13 3 16,10-23 5-16,-5 12-6 0,-5 11 0 16,9-21-2-16,-3 11 3 0,-6 10 4 0,6-19-4 15,-6 19 4-15,6-14 0 0,-6 14 1 16,6-16 2-16,-6 16-1 0,5-16-1 0,-5 16 1 16,7-11-4-16,-7 11 4 0,0 0-3 15,8-15 2-15,-8 15 4 0,0 0-4 0,0 0 4 16,4-17-5-16,-4 17 5 0,0 0-11 15,0 0 9-15,4-14 2 0,-4 14-9 16,0 0 10-16,0 0-7 0,0 0 5 0,7-13 4 16,-7 13-9-16,0 0 2 0,0 0 8 15,0 0-2-15,0 0-11 0,0 0 8 16,0 0-4-16,0 0 6 0,8-14-6 16,-8 14-1-16,0 0 6 0,0 0-6 0,0 0 4 15,0 0-4-15,0 0 3 0,0 0 0 16,0 0-2-16,0 0 9 0,0 0 6 0,0 0-2 15,0 0-4-15,0 0 4 0,0 0-11 16,0 0 10-16,0 48 0 0,0-48 4 16,2 20-2-16,-2-20-1 0,4 21-3 0,-2-10 0 15,-2-11-1-15,7 25 1 0,0-12-2 16,-7-13-1-16,8 23 2 0,-4-12-4 0,2 2 1 16,-6-13-1-16,10 23-22 0,-4-13-45 15,-6-10-73-15,10 19-118 0,-10-19-189 0,8 14-189 16,-6-7 18-16,-2-7-372 0,0 0-453 15</inkml:trace>
  <inkml:trace contextRef="#ctx0" brushRef="#br0" timeOffset="108400.51">29943 3579 2955 0,'0'0'-125'0,"0"0"-13"16,0 0-46-16,0 0-170 0,0 0-324 15,0 0 80-15</inkml:trace>
  <inkml:trace contextRef="#ctx0" brushRef="#br0" timeOffset="108791.06">29846 3502 1972 0,'0'0'37'0,"0"0"15"0,0 0 2 0,0 0-18 16,0 0-6-16,0 0-11 0,0 0-22 0,0 0-13 15,0 0-20-15,0 0-30 0,0 0-28 16,0 0-59-16,0 0-100 0,0 0-256 15,0 0 317-15</inkml:trace>
  <inkml:trace contextRef="#ctx0" brushRef="#br0" timeOffset="108947.31">29967 3517 1462 0,'0'0'83'0,"25"-2"4"0,-25 2-16 0,0 0-29 16,0 0-29-16,0 0-25 0,17-6-14 15,-17 6-19-15,0 0-23 0,0 0-36 16,19-4-62-16,-19 4-269 0,13-2 411 0</inkml:trace>
  <inkml:trace contextRef="#ctx0" brushRef="#br0" timeOffset="109072.29">30171 3509 1190 0,'0'0'21'16,"0"0"36"-16,0 0-2 0,16 4 0 0,-16-4-3 15,0 0-13-15,0 0-14 0,0 0-11 16,0 0-34-16,0 0-30 0,21-2-56 16,-21 2-70-16,0 0-202 0,0 0 118 15</inkml:trace>
  <inkml:trace contextRef="#ctx0" brushRef="#br0" timeOffset="109197.31">30302 3520 1202 0,'0'0'82'16,"0"0"0"-16,0 0-10 0,16 7 3 15,-16-7-4-15,0 0-5 0,0 0-19 0,0 0-8 16,0 0-17-16,19 0-29 0,-19 0-31 16,0 0-63-16,0 0-56 0,0 0-314 15,22-7 365-15</inkml:trace>
  <inkml:trace contextRef="#ctx0" brushRef="#br0" timeOffset="109337.89">30418 3517 1329 0,'0'0'13'0,"21"1"23"0,-21-1 19 15,0 0-4-15,0 0-3 0,0 0-3 16,0 0 7-16,0 0-27 0,0 0-22 0,0 0-26 16,23-3-37-16,-23 3-50 0,0 0-70 15,0 0-239-15,0 0 132 0</inkml:trace>
  <inkml:trace contextRef="#ctx0" brushRef="#br0" timeOffset="109462.94">30539 3515 1287 0,'0'0'62'0,"0"0"7"0,16 2-5 16,-16-2-8-16,0 0 3 0,0 0-7 16,0 0-32-16,0 0-19 0,20 1-24 0,-20-1-27 15,0 0-41-15,0 0-83 0,0 0-260 16,23-1 414-16</inkml:trace>
  <inkml:trace contextRef="#ctx0" brushRef="#br0" timeOffset="109619.14">30674 3509 1263 0,'23'-2'86'0,"-23"2"24"0,0 0 15 0,0 0-17 15,0 0-14-15,0 0-21 0,0 0-24 16,0 0-51-16,0 0-38 0,15-5-57 16,-15 5-95-16,0 0-317 0,0 0 319 15</inkml:trace>
  <inkml:trace contextRef="#ctx0" brushRef="#br0" timeOffset="110525.3">30998 3444 1474 0,'0'0'-14'0,"0"0"16"15,0 0 10-15,0 0 2 0,0 0 11 0,0 0 17 16,0 0 3-16,0 0 4 0,0 0 1 16,0 0-13-16,0 0 8 0,0 0 4 15,0 0 14-15,0 0 6 0,0 0 15 16,0 0-2-16,0 0 33 0,0 0-8 0,0 0-2 16,0 0-12-16,0 0-4 0,0 0-9 15,-9 40-10-15,9-40-1 0,0 0-13 16,-8 25-6-16,8-25-3 0,-2 18-2 0,2-18-6 15,-2 16-4-15,2-16-8 0,0 17 4 16,0-17-11-16,0 0 5 0,0 0-6 0,2 24-1 16,-2-24-3-16,0 0 1 0,2 13-2 15,-2-13-11-15,0 0-9 0,0 0 2 16,17 4-1-16,-17-4-10 0,0 0 1 0,0 0 0 16,0 0 4-16,23-19-1 0,-23 19 15 15,11-12 7-15,-11 12 8 0,8-13 4 16,-8 13 3-16,6-11-2 0,-6 11 8 0,0 0-2 15,9-12-5-15,-9 12-5 0,0 0-3 16,0 0-1-16,9-11-7 0,-9 11 2 16,0 0-2-16,0 0-5 0,0 0-2 0,0 0-6 15,0 0 0-15,0 0-3 0,0 0-4 16,0 0-3-16,0 0-2 0,0 0-4 0,22 20-5 16,-22-20-7-16,0 0-7 0,16 4-6 15,-16-4 6-15,0 0-2 0,16 4 3 16,-16-4 9-16,0 0 3 0,0 0 11 0,0 0 2 15,28-10 12-15,-28 10 11 0,9-7 9 16,-9 7 3-16,0 0 13 0,10-16-1 16,-10 16 0-16,4-13 3 0,-4 13-3 0,0 0-2 15,2-21-2-15,-2 21-5 0,0 0-6 16,2-19-12-16,-2 19-22 0,0 0-21 16,0-17-25-16,0 17-20 0,0 0-38 0,0 0-39 15,2-11-38-15,-2 11-74 0,0 0-505 16,0 0-74-16</inkml:trace>
  <inkml:trace contextRef="#ctx0" brushRef="#br0" timeOffset="111290.87">31307 3509 2271 0,'0'0'-66'0,"0"0"12"0,0 0-2 15,0 0 13-15,0 0 21 0,0 0-9 0,0 0 14 16,0 0 12-16,0 0 10 0,0 0 16 16,0 0 15-16,0 0 1 0,0 0 10 0,0 0-9 15,0 0 2-15,0 0 12 0,0 0-7 16,0 0 1-16,0 0 0 0,0 0-4 15,-39 14 4-15,39-14-3 0,-10 9-2 16,10-9-6-16,0 0-8 0,-10 15 4 16,10-15-12-16,-5 12 3 0,5-12-3 0,0 0-2 15,-2 20-4-15,2-20 0 0,0 0-3 16,0 0 0-16,2 19 2 0,-2-19 2 0,0 0 8 16,0 0 46-16,0 0-16 0,0 0 2 15,7 14-7-15,-7-14-5 0,0 0-7 0,0 0-4 16,0 0-6-16,0 0-7 0,0 0-3 15,0 0-12-15,0 0 5 0,0 0-8 16,42-21 2-16,-42 21 3 0,8-7 2 16,-8 7 8-16,0 0 10 0,16-14 13 0,-16 14 10 15,8-10 3-15,-8 10 8 0,0 0-5 16,8-14-8-16,-8 14-1 0,7-14-5 16,-7 14-6-16,0 0-1 0,4-21-9 0,-4 21 2 15,2-16-7-15,-2 16-2 0,2-18-1 16,-2 18-5-16,0-21 2 0,0 21-3 0,0-22-4 15,0 22 1-15,0-20 3 0,0 20-1 16,0-21-4-16,0 21-2 0,0-19 0 16,0 19 4-16,0-19-5 0,0 19-1 0,0 0 0 15,-2-23-1-15,2 23 0 0,0 0-2 16,-2-19-2-16,2 19 4 0,0 0-2 16,0 0 1-16,2-17-2 0,-2 17 3 0,0 0-2 15,0 0 2-15,0 0-3 0,0 0 1 16,0 0 0-16,0 0 1 0,0 0-1 15,0 0-2-15,0 0 4 0,0 0 0 0,0 0 0 16,0 0 6-16,0 0 12 0,0 0 4 16,0 0 8-16,0 0 3 0,0 0 4 0,0 0 0 15,0 0-4-15,0 0 1 0,-11 53-4 16,11-53 0-16,5 26-5 0,-3-8-2 16,0-3-1-16,0 2-9 0,0 2-31 15,2 0-47-15,-2 0-67 0,5 6-72 0,-5-4-132 16,5 4-259-16,-3-3-297 0,2 4-269 15</inkml:trace>
  <inkml:trace contextRef="#ctx0" brushRef="#br0" timeOffset="112431.42">29737 3760 2661 0,'0'0'6'0,"0"0"19"0,0 0-2 0,0 0 1 16,0 0-10-16,0 0 5 0,0 0 2 16,0 0-7-16,18 31-1 0,-18-31 3 0,0 0-10 15,6 14 3-15,-6-14-2 0,0 0-3 16,0 0-3-16,4 18-8 0,-4-18-9 15,0 0-46-15,5 16-39 0,-5-16-46 0,0 0-78 16,5 14-496-16,-5-14 15 0</inkml:trace>
  <inkml:trace contextRef="#ctx0" brushRef="#br0" timeOffset="112603.29">29761 4001 2150 0,'0'0'25'0,"0"0"11"0,0 0-4 0,-4 16 1 16,4-16-10-16,0 0-14 0,0 0-12 16,0 0-18-16,-2 20-21 0,2-20-24 0,0 0-36 15,0 9-47-15,0-9-104 0,0 0-284 16,2 13 280-16</inkml:trace>
  <inkml:trace contextRef="#ctx0" brushRef="#br0" timeOffset="112712.64">29763 4150 1464 0,'0'0'-74'16,"-4"16"1"-16,4-16-30 0,0 0-77 15,0 0-160-15,-2 10 108 0</inkml:trace>
  <inkml:trace contextRef="#ctx0" brushRef="#br0" timeOffset="112868.92">29787 4279 988 0,'0'0'117'0,"0"0"23"0,-2 16-24 16,2-16-13-16,0 0-27 0,0 0-32 15,0 0-19-15,2 19-19 0,-2-19-16 16,0 0-18-16,0 0-16 0,4 14-25 0,-4-14-39 16,0 0-79-16,0 0-197 0,2 18 123 15</inkml:trace>
  <inkml:trace contextRef="#ctx0" brushRef="#br0" timeOffset="113009.56">29808 4445 1322 0,'-4'19'230'0,"4"-19"22"0,0 0-25 16,0 0-29-16,0 0-30 0,0 0-36 0,0 0-50 16,0 0-66-16,-2 17-71 0,2-17-91 15,0 0-196-15,0 0-316 0,0 0 110 16</inkml:trace>
  <inkml:trace contextRef="#ctx0" brushRef="#br0" timeOffset="114025.05">29759 4703 1890 0,'0'0'5'0,"0"0"14"0,0 0-4 0,0 0-2 16,-36-5-1-16,36 5-4 0,0 0 4 15,0 0 5-15,0 0 7 0,-25 11 7 0,25-11 8 16,-12 6 7-16,12-6-5 0,0 0 13 16,-18 12-10-16,18-12-1 0,-10 9-3 15,10-9 0-15,-10 11 10 0,10-11-9 16,-10 12-2-16,10-12-5 0,-8 11-4 16,8-11 3-16,-8 13-7 0,8-13 1 0,-4 14-5 15,4-14 0-15,-7 13-3 0,7-13-2 16,-6 14-2-16,6-14 0 0,0 0-1 0,-4 15-8 15,4-15 7-15,0 0-7 0,-4 14 4 16,4-14-3-16,0 0-4 0,0 0 3 0,-7 17-1 16,7-17 1-16,0 0-2 0,0 0 8 15,0 0-3-15,0 0-9 0,0 0 10 16,-6 15-10-16,6-15-16 0,0 0-1 0,0 0 5 16,0 0 3-16,0 0 1 0,0 0-4 15,0 0 8-15,0 0-9 0,0 0 7 0,0 0 5 16,0 0-4-16,0 0 1 0,0 0 7 15,0 0-6-15,0 0 0 0,0 0 3 16,0 0 3-16,0 0 6 0,0 0-4 16,0 0 6-16,0 0-4 0,10 19 3 0,-10-19 0 15,0 0-6-15,0 0 2 0,0 0-3 16,22-2-2-16,-22 2-1 0,0 0 5 16,0 0-7-16,0 0 7 0,0 0-5 0,0 0 5 15,28-6 14-15,-28 6-5 0,0 0 13 16,0 0 3-16,14-8 10 0,-14 8 5 0,0 0-7 15,0 0 2-15,10-9-4 0,-10 9 2 16,0 0 4-16,0 0 7 0,9-13 8 0,-9 13 12 16,0 0 7-16,9-10 2 0,-9 10 3 15,0 0-5-15,0 0-5 0,0 0-5 16,0 0-8-16,0 0-7 0,0 0-5 0,-14-31-6 16,14 31-11-16,0 0-21 0,-12-11-32 15,12 11-35-15,0 0-50 0,-12-9-57 16,12 9-46-16,0 0-89 0,-12-8-665 0,12 8-409 15</inkml:trace>
  <inkml:trace contextRef="#ctx0" brushRef="#br0" timeOffset="118368.48">30343 4079 2759 0,'0'0'-175'0,"0"0"26"0,0 0 18 16,0 0 14-16,0 0 17 0,0 0 11 0,0 0 16 15,0 0 12-15,0 0 17 0,0 0 5 16,0 0 8-16,0 0 11 0,0 0 2 15,0 0 11-15,0 0 2 0,0 0 12 0,0 0 3 16,0 0 9-16,0 0 3 0,0 0-1 16,0 0 12-16,-27 3 4 0,27-3 9 15,0 0 10-15,0 0 11 0,0 0 6 0,0 0 1 16,0 0 1-16,0 0-4 0,0 0-3 16,0 0-6-16,0 0-6 0,0 0-3 0,0 0-4 15,0 0-3-15,0 0 10 0,0 0-6 16,0 0 0-16,0 0 8 0,-17 5-3 15,17-5 2-15,0 0 0 0,0 0 1 0,0 0 9 16,0 0 4-16,0 0-7 0,0 0 4 16,0 0-2-16,-11 9 1 0,11-9-3 15,0 0-2-15,0 0-1 0,0 0 3 0,0 0 2 16,0 0 0-16,-12 7-5 0,12-7-7 16,0 0-4-16,0 0-2 0,0 0-1 15,-12 11-6-15,12-11-4 0,0 0-2 0,0 0-3 16,-12 10 0-16,12-10-4 0,0 0-3 15,-8 10-1-15,8-10-1 0,0 0-1 0,-6 13-4 16,6-13 0-16,0 0 0 0,-8 14-3 16,8-14 3-16,-7 13 0 0,7-13 3 15,-6 13 0-15,6-13-2 0,-7 15 1 0,7-15-3 16,-6 19-1-16,6-19 1 0,-6 20-5 16,6-20 1-16,-7 19-2 0,7-19 3 15,-4 19-5-15,4-19 5 0,-4 17-2 0,4-17 1 16,-4 19-1-16,4-19 6 0,-2 17-9 15,2-17 5-15,0 18-5 0,0-18 0 16,0 0-3-16,0 22 0 0,0-22-3 0,0 0-1 16,0 19-12-16,0-19-13 0,4 14-27 15,-4-14-33-15,0 0-38 0,6 19-58 16,-4-12-61-16,-2-7-101 0,9 12-162 0,-9-12-96 16,4 13-233-16,0-5-162 0</inkml:trace>
  <inkml:trace contextRef="#ctx0" brushRef="#br0" timeOffset="119790.26">29929 4342 2364 0,'0'0'-108'0,"-4"-15"36"16,4 15 19-16,0 0 10 0,0 0 21 16,0 0 11-16,0 0 3 0,0-24 16 15,0 24 16-15,0 0 9 0,0 0-8 0,0-17 11 16,0 17-12-16,0 0 7 0,0 0-3 15,4-23 0-15,-4 23 6 0,0 0-10 0,2-18 5 16,-2 18 0-16,2-15-3 0,-2 15 15 16,0 0 1-16,6-22-4 0,-6 22 5 15,6-13 12-15,-6 13 5 0,6-16 9 0,-6 16 9 16,6-14-1-16,-6 14-3 0,6-15-4 16,-6 15 0-16,6-18-5 0,-6 18-4 15,6-15-8-15,-6 15-4 0,7-14-5 0,-7 14-3 16,8-15-4-16,-8 15-1 0,7-13-6 15,-7 13-4-15,8-9-4 0,-8 9-2 16,0 0 2-16,11-18-4 0,-11 18-4 0,0 0 2 16,10-11-6-16,-10 11-1 0,0 0-3 15,6-12 4-15,-6 12-4 0,0 0-3 0,12-10-3 16,-12 10-1-16,0 0-7 0,0 0-3 16,14-7-1-16,-14 7-2 0,0 0 3 15,0 0 4-15,17-6-3 0,-17 6 2 0,0 0 2 16,0 0-1-16,0 0-3 0,19-1 7 15,-19 1-4-15,0 0 3 0,0 0-1 16,0 0 2-16,0 0 0 0,0 0 3 16,15 13-4-16,-15-13 4 0,0 0 3 0,0 0-4 15,0 0-1-15,-2 19 9 0,2-19-7 16,0 0 0-16,0 0 0 0,0 0 0 16,-11 23 0-16,11-23-7 0,0 0 7 0,-6 13 4 15,6-13-1-15,0 0 0 0,-11 12-1 16,11-12-2-16,-9 8 3 0,9-8-2 0,0 0 0 15,-14 9 2-15,14-9 0 0,0 0-1 16,-15 7 1-16,15-7-3 0,0 0 2 0,-15 4-2 16,15-4 4-16,0 0-4 0,0 0 1 15,-17 5-1-15,17-5-1 0,0 0 4 16,0 0-2-16,0 0 0 0,-19 1 2 16,19-1-3-16,0 0-1 0,0 0-2 0,0 0-5 15,0 0 2-15,0 0-6 0,0 0 0 16,0 0-6-16,0 0 1 0,0 0-2 15,0 0 3-15,-15-13-1 0,15 13 1 0,0 0 1 16,0 0 1-16,0 0 1 0,0 0 2 16,0 0 2-16,0 0 1 0,0 0 0 0,0 0 2 15,0 0 4-15,0 0 2 0,0 0 0 16,0 0 2-16,0 0-2 0,43-10 2 16,-43 10 2-16,0 0-2 0,0 0-2 0,0 0 6 15,0 0-9-15,23 10 8 0,-23-10-1 16,0 0-5-16,0 0 9 0,13 9-3 15,-13-9 6-15,0 0-6 0,8 12 6 0,-8-12-1 16,0 0 5-16,6 15 0 0,-6-15-1 16,2 13 0-16,-2-13 2 0,0 0 4 15,0 21 2-15,0-21 5 0,0 0 0 0,0 19 3 16,0-19-4-16,0 0 4 0,-4 17 6 16,4-17-5-16,0 0-3 0,-8 16-3 0,8-16-5 15,-10 7-20-15,10-7-39 0,-16 8-49 16,16-8-56-16,-16 6-72 0,16-6-99 15,-21 1-617-15,10 1-341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55:10.99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1735 15187 860 0,'0'0'340'0,"0"0"-103"0,-5-20-65 0,5 20-54 16,0 0-13-16,0 0-18 15,0 0 8-15,0 0-2 0,-5-14 11 0,5 14 9 0,0 0-2 16,0 0 1-16,0 0 5 16,0 0-6-16,0 0 0 0,0 0 3 0,-6-13 0 15,6 13-1-15,0 0-1 0,0 0-3 0,0 0-3 16,0 0-6-16,0 0-9 16,-30 0-2-16,30 0-3 0,0 0-1 15,-26 7-3-15,26-7-1 0,-23 6-6 0,23-6 2 16,-29 7-2-16,16-4-4 0,0 4 1 0,-2-2-8 15,-2 2-2-15,1 0-14 16,2 1 4-16,-1-1-8 0,0 1-1 0,3 2-7 0,-2 1-2 16,1 0-3-16,-2 2-3 15,2 2-1-15,1-1-4 0,1 2 4 0,-1 3-4 16,5-1-3-16,1 0 2 0,0-2 3 0,0 4-2 0,2-2-4 16,4 1 3-16,0 3-3 15,2-1 7-15,2 2-7 0,4-1 3 0,0 1 1 16,1 0-3-16,5-1-4 15,-1 0 0-15,1-1-1 0,3-2-6 0,2 3-1 16,-2-6 1-16,4-1 7 16,-1 1-7-16,0-5-5 0,2 1 1 0,0-3 0 0,-6-1 3 15,3-3-11-15,-2 0 7 0,0-2 1 0,-2-1-6 16,-15-2 1-16,27 0 3 16,-27 0-7-16,22-7-3 0,-10-1 2 0,-12 8 0 0,17-17 0 15,-11 5-13-15,1-1 6 16,-4-1 0-16,-3 14-3 0,4-30 1 0,-8 15 3 15,4 15 0-15,-3-33 1 16,-1 18-1-16,-4 1 2 0,3 2 4 0,5 12 1 0,-15-25-9 16,8 13 9-16,0 1 4 0,7 11 0 0,-16-17-3 15,8 9 6-15,8 8-1 16,-12-11-2-16,12 11 5 0,-14-6 6 0,14 6 0 0,0 0 6 16,0 0-3-16,0 0 5 15,0 0-1-15,0 0 0 0,0 0 1 0,0 0-4 16,-19 19 9-16,19-19-4 15,0 0-5-15,0 0 3 0,35 16 0 0,-19-13-5 0,2-1-16 16,0 0-10-16,3-2-25 16,-1 0-31-16,0-2-50 0,2 0-58 0,-1-1-67 15,-2 1-63-15,0-3-126 0,1 2-171 0,-6-3 5 16,-1 2-296-16,-13 4-276 16</inkml:trace>
  <inkml:trace contextRef="#ctx0" brushRef="#br0" timeOffset="1">2078 15339 2729 0,'0'-17'-11'0,"0"17"13"0,0 0 4 16,0 0 0-16,0 0 21 0,0 0 18 16,0 0 32-16,-22-4 21 0,22 4 17 0,0 0 8 0,0 0 4 15,-22 31 4-15,16-18-4 0,1 1-5 0,1 1-10 16,-3 1-8-16,7-16-7 16,-4 30-14-16,2-12-8 0,2-3-9 0,2 3-7 15,0-1-17-15,0-2-20 16,5 0-32-16,-3 1-33 0,2-5-42 0,3 0-55 0,2 2-52 15,-1-6-70-15,-10-7-119 16,22 9-599-16,-12-6-433 0</inkml:trace>
  <inkml:trace contextRef="#ctx0" brushRef="#br0" timeOffset="2">2249 15408 3089 0,'3'-15'46'15,"-3"15"-1"-15,0 0-17 0,0 0-16 0,0 0 3 0,-7-21-2 16,7 21 7-16,0 0 18 16,0 0 5-16,0 0 6 0,0 0 5 0,0 0-1 15,0 0-3-15,0 0-1 0,0 0-7 0,0 0-4 16,-34 30 0-16,34-30-5 0,0 0-5 16,0 0-1-16,21 33-3 0,-10-24-4 0,2 0-1 15,0 1-2-15,-1 0-2 16,2 2 0-16,0-1-1 0,-4-2-4 0,3 4 6 15,-4-1 11-15,-1-1 4 16,-5 1 8-16,5-1 6 0,-8-11-3 0,2 22-4 0,-2-22-4 16,0 0-20-16,-13 26-24 15,5-20-33-15,8-6-49 0,-18 11-64 0,18-11-60 16,-16 2-85-16,16-2-166 0,0 0-428 0,-26-11-277 16</inkml:trace>
  <inkml:trace contextRef="#ctx0" brushRef="#br0" timeOffset="3">2485 15265 2682 0,'28'-2'-45'0,"-28"2"17"16,18 4 3-16,-18-4 9 0,15 8 31 16,-15-8 23-16,13 15 29 0,-9-6 20 0,-4-9 14 15,11 25 12-15,-9-10 10 16,2 0-1-16,-2 3-5 0,0-1-6 0,0 1-6 0,-2-3-8 15,0-15-9-15,0 33-7 16,0-15-12-16,0-18-10 0,-4 32-10 0,2-19-19 16,2-13-34-16,-4 23-39 15,-1-13-53-15,5-10-53 0,-4 19-53 0,0-13-68 0,4-6-140 16,-8 10-465-16,8-10-238 0</inkml:trace>
  <inkml:trace contextRef="#ctx0" brushRef="#br0" timeOffset="4">2842 15532 2762 0,'22'-6'25'0,"-22"6"0"0,17-6-14 0,-17 6-4 15,18-5 2-15,-18 5-2 16,24-10 2-16,-12 7-9 0,4-3 3 0,-16 6-22 15,29-8-11-15,-14 5-12 16,0-2-27-16,-15 5-18 0,27-5-43 0,-14 0-53 0,-13 5-128 16,17-7-320-16,-11 6 153 15</inkml:trace>
  <inkml:trace contextRef="#ctx0" brushRef="#br0" timeOffset="5">2961 15444 1945 0,'-22'0'231'0,"22"0"25"0,0 0-27 16,-22-1-48-16,22 1-40 15,0 0-24-15,0 0-12 0,0 0-15 0,-9-13-21 16,9 13-29-16,0 0-61 0,0 0-67 16,0 0-77-16,45-19-96 0,-31 16-185 0,-3-1-308 15,-11 4-37-15</inkml:trace>
  <inkml:trace contextRef="#ctx0" brushRef="#br0" timeOffset="6">4367 15361 2118 0,'0'0'-71'0,"29"-3"15"16,-29 3 10-16,28 0 15 0,-10 0 25 0,-18 0 20 0,36 0 25 15,-14 3 33-15,-1-3-1 16,0 0 9-16,0 1 12 0,3-1 5 0,-1 2 12 16,3-2 5-16,-4 2 7 0,4-2 0 15,-3 2 3-15,3-2-6 0,-3 0-3 0,0 2-4 16,1-2-9-16,-3 2-11 15,2-1-6-15,-2-1-7 0,3 3-5 0,-1-6-7 16,0 3-8-16,0 0-1 16,1 0 2-16,1 0 1 0,-2-1-3 0,6 1-6 0,1 0 4 15,0-2-1-15,2 2 3 0,-3-2-2 0,5 2 2 16,-4-2-3-16,1 0-12 16,1 2 6-16,0 0-9 0,-3 0 3 0,3 0-1 0,0 0-6 15,-2 0-3 1,1 0-5-16,-1 2 5 0,2-2-4 0,-3 0-1 0,1 2-4 15,0-2 0-15,-1 0-5 16,-1 2 2-16,0 0-6 0,-1-2 4 0,-1 0 0 0,4 1-7 16,-3-1 3-16,3 3-4 15,0-3 2-15,1 0-4 0,-1 0-2 0,2-3 0 16,-1 3 2-16,3-1-3 0,0 1 5 16,0-2-7-16,-1 2 0 0,1-2 2 15,0 0-1-15,0 2-1 0,-1-2 1 0,2 0-1 0,1 2-6 16,-2-1 6-16,2 1-1 15,-3-4 3-15,3 4-4 0,-2-3 3 0,3 2 6 16,-3-2-15-16,-1 3 8 16,1-1 6-16,-2-1 6 0,0 0 5 0,-1 0 5 0,-3 0-2 15,0 0 8-15,-1 0-1 0,-4 2 20 0,0-2-8 16,-1 2 1-16,-2-1-9 16,2 1-6-16,-3-3-1 0,-19 3 1 0,38 0-5 0,-19 0-3 15,0 0-5 1,0 0 2-16,-19 0-7 0,32 0 0 0,-18 0-14 0,-14 0-22 15,28 3-28-15,-17-3-32 16,-1 0-43-16,-10 0-62 0,20 1-67 0,-20-1-129 0,0 0-201 16,0 0-10-16,0 0-393 15,0 0-456-15</inkml:trace>
  <inkml:trace contextRef="#ctx0" brushRef="#br0" timeOffset="7">5526 14672 2938 0,'0'0'-75'0,"3"-19"31"0,-3 19 19 16,0 0 18-16,4-13 20 15,-4 13 45-15,0 0 62 0,0 0 46 0,0 0 16 16,0 0 11-16,0 0-1 0,0 0 15 16,0 0-38-16,0 0-4 0,6 55-12 0,-4-38-18 15,0-2-10-15,2 2-11 0,-1 1-12 0,-1 1 8 16,2-2-11-16,-2 3-13 16,1-2-20-16,-1 1-39 0,0-1-50 0,-2-1-62 0,2 0-83 15,0-1-94-15,-4 1-147 16,2-3-207-16,-2-1 22 0,2-13-345 0,-9 27-356 15</inkml:trace>
  <inkml:trace contextRef="#ctx0" brushRef="#br0" timeOffset="8">4773 15921 2842 0,'-8'-12'-52'0,"8"12"26"0,0 0 13 0,0 0 10 15,0 0 22-15,0 0 24 0,0 0 22 0,-6-13 16 16,6 13 17-16,0 0 21 0,0 0 13 16,0 0 9-16,0 0-6 0,0 0 2 0,0 0-1 15,0 0-10-15,-3 42-2 16,3-42-8-16,-3 19-5 0,3-19-6 0,0 24-9 15,0-24-1-15,0 28 3 16,0-11-12-16,0-17-6 0,-2 28-1 0,2-11-16 16,2-2-3-16,-2-15-3 0,0 29-11 0,0-15-3 0,0-14-8 15,3 25-6-15,-3-25-20 16,3 23-31-16,-3-23-37 0,0 20-62 0,0-20-84 16,2 15-87-16,-2-15-212 0,2 10-118 15,-2-10 13-15,0 0-270 0,0 0-242 0</inkml:trace>
  <inkml:trace contextRef="#ctx0" brushRef="#br0" timeOffset="9">4959 16163 2787 0,'0'0'74'0,"0"0"-1"0,20-2-4 0,-20 2-7 15,18-2-9-15,-18 2 15 16,24 0-2-16,-24 0-5 0,29 0-9 0,-29 0-5 16,28 0-9-16,-14 2-9 0,-14-2-11 0,30-2-11 0,-30 2-35 15,27 0-36-15,-11 0-49 16,-16 0-42-16,22-5-47 0,-22 5-79 0,18-7-539 16,-16 4-143-16</inkml:trace>
  <inkml:trace contextRef="#ctx0" brushRef="#br0" timeOffset="10">5029 16051 2490 0,'0'0'75'0,"-17"-4"24"0,17 4 4 0,0 0 11 15,0 0 26-15,0 0 21 0,0 0 20 0,0 0 2 16,0 0-8-16,0 0-16 16,15 43-14-16,-9-31-18 0,-1 1-4 0,-5-13 1 15,8 26-9-15,-2-13-20 16,-4 1-5-16,-2-14-11 0,6 29-21 0,-4-17-16 15,4 1-18-15,-6-13-32 0,4 22-43 16,-4-22-45-16,2 19-56 0,-2-19-61 0,6 20-61 16,-6-20-117-16,2 11-165 15,-2-11-396-15,6 8-379 0</inkml:trace>
  <inkml:trace contextRef="#ctx0" brushRef="#br0" timeOffset="11">5431 15854 3027 0,'0'0'53'0,"0"0"22"0,0 0 15 15,0 0 26-15,0 0 26 0,0 0 9 0,0 0 2 16,0 0 2-16,0 0 14 15,0 0-17-15,4 57-4 0,1-40-29 0,-3 0-12 0,2 3-15 16,0-2-8-16,-2 1-10 16,4 1-6-16,-1-3-9 0,0 0-11 0,-1-2-13 15,0 0-27-15,2-2-27 0,-4-1-40 0,-2-12-55 16,0 0-77-16,8 23-61 0,-6-19-77 16,-2-4-151-16,0 0-107 0,0 0-348 0,0 0-346 15</inkml:trace>
  <inkml:trace contextRef="#ctx0" brushRef="#br0" timeOffset="12">5721 15989 2996 0,'0'0'25'0,"13"-10"-2"16,-13 10-17-16,0 0-8 0,8-13 1 0,-8 13 2 16,0 0 8-16,0 0 0 0,0 0 3 15,0 0 6-15,-34-13 10 0,34 13 20 0,-24 0 19 16,24 0 14-16,-28 0 9 15,28 0 5-15,-28 1 2 0,28-1-1 0,-23 0-2 16,23 0-3-16,-22 0-3 0,22 0-2 16,0 0-8-16,-25 0-2 0,25 0-6 0,0 0-10 15,0 0-5-15,-17-5-7 0,17 5-4 0,0 0-5 16,0 0-5-16,0 0-5 16,0 0-9-16,0 0-4 0,30-36-4 0,-20 26-4 0,1-3-4 15,2 2 2-15,-1-5 1 16,1 5-2-16,2-4 7 0,-4 1 7 0,1 3 14 15,-2-2 2-15,4 1 11 16,-6 4 4-16,-8 8 9 0,17-19-2 0,-11 12 8 16,-6 7-12-16,13-8 28 0,-13 8 15 15,0 0 8-15,0 0 2 0,0 0-2 0,25 22-3 16,-21-8-10-16,1 0-7 0,0 0-9 0,1 4-10 16,-2 2-4-16,0-4-10 0,0 4-2 15,0-1-12-15,-2 0-14 0,2-2-20 16,-1-1-37-16,1 2-39 0,1-4-46 15,-3-1-65-15,2 3-80 0,-2-9-81 0,0 5-164 16,0-2-95-16,-2-10-5 0,0 0-425 16,2 26-541-16</inkml:trace>
  <inkml:trace contextRef="#ctx0" brushRef="#br0" timeOffset="13">5567 16441 3136 0,'0'0'48'15,"-15"7"52"-15,15-7 0 0,0 0-16 0,0 0-2 16,0 0 9-16,0 0 25 16,0 0 24-16,0 0-10 0,0 0-1 0,0 0-3 0,65-11-4 15,-46 11-2-15,1-2 9 0,0 1 13 0,4-2-7 16,2 3-20-16,-3-2-14 16,5 0-8-16,-2 1-17 0,-2-2-15 0,-1 2-23 15,1-1-31-15,-4 2-42 16,0-1-47-16,-3 1-69 0,-2-3-80 0,-15 3-73 0,23 0-137 15,-15-1-166-15,-8 1 26 16,0 0-326-16,0 0-297 0</inkml:trace>
  <inkml:trace contextRef="#ctx0" brushRef="#br0" timeOffset="14">5759 16502 2654 0,'0'0'-30'0,"0"0"21"16,-10 11 15-16,10-11-9 15,0 0 24-15,-2 17 23 0,2-17 25 0,0 0 15 16,4 28 16-16,-4-28 8 16,2 23 3-16,-2-5 10 0,2-2-1 0,0 0-4 0,2 1-5 15,-2 1-13-15,2-1-7 0,-1 0-10 0,-3 0-10 16,5-2-6-16,-1 2-17 16,-4-17-26-16,4 27-35 0,-2-16-52 0,-2-11-54 15,6 21-56-15,-4-10-51 0,0-4-93 16,-2-7-638-16,2 12-390 0</inkml:trace>
  <inkml:trace contextRef="#ctx0" brushRef="#br0" timeOffset="15">5861 16730 2842 0,'0'0'23'0,"11"-17"46"15,-11 17 11-15,10-15 0 0,-10 15-2 0,10-15 3 0,-10 15 13 16,14-13 10-16,-14 13 4 15,14-14-10-15,-5 9-5 0,-9 5-13 0,17-12-8 16,-17 12-10-16,21-8-3 16,-9 4-3-16,-12 4-3 0,24-5-3 0,-12 3 12 15,-12 2 7-15,22 0 13 0,-22 0 4 0,0 0 2 0,25 4 0 16,-25-4-5-16,8 7 6 16,-8-7 3-16,0 0-18 0,0 20 11 0,0-20 7 15,0 0 11-15,-12 24 12 16,12-24 4-16,-9 19-5 0,3-7-2 0,6-12-9 0,-11 23-6 15,7-12-4-15,4-11-5 16,-4 21-8-16,4-21-6 0,0 19-10 16,0-19-5-16,11 19-9 0,-3-10-7 0,3-1-16 15,-11-8-25-15,27 11-35 0,-10-4-37 0,2-3-30 16,2-4-40-16,-2 0-59 0,3-3-71 0,0-1-59 16,-2-3-138-16,1-1-129 15,-4-3-17-15,0-1-471 0,-3-1-652 0</inkml:trace>
  <inkml:trace contextRef="#ctx0" brushRef="#br0" timeOffset="16">6464 16166 3297 0,'0'0'-63'0,"0"0"45"16,4-15 19-16,-4 15 6 0,0 0 12 0,0 0 17 15,0 0 30-15,0 0 28 16,-19-13 20-16,19 13 9 0,0 0 11 0,-32 3-3 16,32-3-1-16,-24 9-6 0,24-9-20 15,-26 9-11-15,13-3-8 0,13-6-5 0,-23 12 13 16,14-6-8-16,9-6-8 15,-10 14-6-15,10-14-9 0,-4 12-5 0,4-12-10 0,0 0-5 16,0 0-4-16,16 30-8 16,-7-21-6-16,4 1-1 0,-3-1 0 15,5 1-6-15,-3 2-7 0,2-3 3 0,-2 2-2 0,1 2-9 0,0-1 7 16,-5-1 1 0,0 1-1-16,1-1-3 0,-5 1 9 0,-4-12 5 0,6 22-6 15,-6-22-1-15,-4 20 9 16,4-20 4-16,-12 15 0 0,3-5 3 0,9-10-6 0,-26 9-4 15,16-5-8-15,10-4-19 16,-26 2-22-16,26-2-32 0,-25-2-45 16,25 2-57-16,-21-6-67 0,12 0-67 0,1 3-123 0,8 3-155 15,-10-11-37-15,10 11-304 16,0 0-312-16</inkml:trace>
  <inkml:trace contextRef="#ctx0" brushRef="#br0" timeOffset="17">6722 16277 2814 0,'0'0'25'0,"0"0"50"0,0 0 1 15,0 0 2-15,26 6 12 0,-26-6 20 0,0 0 20 16,0 0 5-16,23 1-6 0,-23-1-10 16,17 2-3-16,-17-2-16 0,21 3-15 0,-21-3-5 15,26 0-7-15,-26 0-11 0,27-3-9 0,-27 3-13 16,28-2-17-16,-28 2-25 15,22-1-34-15,-22 1-37 0,24-6-47 0,-24 6-59 16,19-2-62-16,-19 2-97 0,17-5-160 16,-17 5-392-16,0 0-268 0</inkml:trace>
  <inkml:trace contextRef="#ctx0" brushRef="#br0" timeOffset="18">6860 16190 2851 0,'0'0'25'0,"-11"-9"-2"0,11 9 3 15,0 0 15-15,0 0 27 16,0 0 33-16,0 0 17 0,0 0 12 0,0 0 2 16,0 0-2-16,0 0-2 0,0 0 2 0,28 35-9 0,-28-35 2 15,4 19-6-15,-4-19-1 16,7 23-28-16,-7-10-6 0,0-13-5 16,4 27-8-16,-2-16-9 0,2 5-9 0,-4-16-2 15,2 25-12-15,0-14-23 0,-2-11-26 0,2 20-39 16,-2-20-50-16,2 18-65 15,0-9-66-15,-2-9-75 0,2 14-157 0,-2-14-113 16,2 9-332-16,-2-9-301 0</inkml:trace>
  <inkml:trace contextRef="#ctx0" brushRef="#br0" timeOffset="19">7326 16009 2696 0,'0'0'-88'0,"-10"-12"10"0,10 12 12 16,0 0 16-16,-10-14 27 15,10 14 19-15,0 0 28 0,-4-15 18 0,4 15 4 16,0 0 0-16,0 0 6 0,2-21 6 0,-2 21 4 0,0 0 18 15,9-15 2-15,-9 15 7 16,0 0 2-16,15-15-3 0,-15 15-11 0,12-11-7 16,-12 11-8-16,18-4-6 0,-18 4-8 15,19-6-1-15,-19 6 3 0,20-2 10 16,-20 2 2-16,22 2 9 0,-22-2 0 0,18 3 2 0,-18-3 1 16,16 7 5-16,-16-7-4 15,8 16 9-15,-8-16-6 0,2 18 3 16,-2-18-2-16,-4 22-1 0,4-22-1 15,-12 25-2-15,2-12-1 0,4 2 7 0,-2-3 1 0,2 2-24 16,-2-3 10-16,8-11-17 16,-12 21 7-16,8-11 6 0,4-10 2 0,-6 16 4 15,6-16-2-15,0 0-3 0,4 22-10 0,-4-22-6 0,13 13-2 16,-2-8-10-16,-11-5-12 16,25 12-14-16,-10-9-24 0,2 2-22 0,0-1-21 15,2-2-31-15,-3-1-37 16,2 1-54-16,0 0-68 0,0 0-56 0,-6-4-116 0,3 2-147 15,-3 0-46-15,-12 0-317 16,0 0-334-16</inkml:trace>
  <inkml:trace contextRef="#ctx0" brushRef="#br0" timeOffset="20">7433 16351 2944 0,'-10'12'44'0,"10"-12"25"16,0 0 6-16,-12 9 19 0,12-9 21 16,0 0 27-16,0 0 14 0,0 0-1 0,-9 12-18 15,9-12-9-15,0 0-19 16,0 0-11-16,0 0-14 0,43 3-8 0,-27-1-8 15,-16-2-8-15,39 0-9 16,-19 0-14-16,2 2-21 0,1-2-24 0,-2-2-38 0,0 2-41 16,1 0-55-16,-4 0-63 0,0 0-86 0,-18 0-160 15,27 0-137-15,-17 0-280 16,-10 0-226-16</inkml:trace>
  <inkml:trace contextRef="#ctx0" brushRef="#br0" timeOffset="21">7524 16525 2674 0,'0'0'62'15,"-12"9"35"-15,12-9-4 16,0 0 1-16,0 0-9 0,0 0-6 0,0 0-10 16,0 0-4-16,0 0-5 0,0 0-12 0,0 0-8 0,0 0-14 15,32 17-13-15,-32-17-14 16,21 4-6-16,-8-1 5 0,-13-3-1 0,25 8 0 15,-13-4 3-15,-12-4-2 16,22 10-1-16,-22-10 5 0,14 10 5 0,-14-10 11 0,5 13 8 16,-5-13 15-16,0 0 14 0,0 0 12 0,-13 24 18 15,13-24-2-15,-14 12-5 16,14-12-10-16,-14 9-8 0,14-9-12 0,-8 10-17 16,8-10-19-16,0 0-14 0,0 0-10 15,0 0-6-15,0 0-2 0,10 26-3 0,-10-26 2 16,22 14 3-16,-12-4 1 15,3-3 10-15,-2 3 11 0,-1-1 16 0,1 2 19 16,-5-1 12-16,1 1 13 16,-7-11 16-16,6 21 1 0,-6-21 4 0,-4 21-7 0,4-21-8 15,-15 23-7-15,7-13-7 0,-5-3-18 0,13-7-24 16,-22 15-32-16,10-8-49 16,12-7-60-16,-22 7-62 0,14-5-72 0,8-2-138 0,-19 2-166 15,19-2-382-15,0 0-372 16</inkml:trace>
  <inkml:trace contextRef="#ctx0" brushRef="#br0" timeOffset="22">8156 16073 2842 0,'0'0'-86'15,"0"0"12"-15,0 0 4 0,8-14 18 16,-8 14 7-16,0 0 11 0,0 0 14 0,0 0 9 16,0 0 14-16,0 0 14 0,0 0 12 0,0 0 16 15,0 0 25-15,-30-18 18 16,30 18 16-16,-21 0 12 0,21 0 5 0,-23 2 2 0,23-2 5 16,-27 1-3-16,27-1 1 15,-28 7-7-15,15-6-14 0,0 5-10 0,13-6-13 16,-19 8-5-1,19-8-10-15,-12 7-5 0,12-7-7 0,0 0-6 16,-4 13-13-16,4-13-6 0,0 0-7 0,0 0-6 16,27 23-3-16,-17-17 1 0,6 1-4 0,-2 3 3 15,3-1-4-15,0 1 1 0,2 2-1 0,-2 1-6 16,-2 0 2-16,-3-1 2 16,4 2 0-16,-6-3 1 0,0 2 7 0,-1-1 8 0,-3 0 4 15,-6-12 11-15,5 21 8 16,-5-21 4-16,-5 19 3 0,5-19-14 0,-10 22-2 15,3-15-5-15,-3 2 0 16,10-9-5-16,-22 16-3 0,12-10-4 0,-2-1-10 16,12-5-15-16,-22 5-14 0,22-5-26 0,-19 0-35 0,19 0-39 15,0 0-53-15,-26-8-42 16,20-2-53-16,0-1-85 0,2-1-155 0,0-3-455 0,0-3-400 16</inkml:trace>
  <inkml:trace contextRef="#ctx0" brushRef="#br0" timeOffset="23">8229 15583 3080 0,'4'-13'49'0,"-4"13"4"0,0 0-7 0,10-11-7 0,-10 11-5 15,0 0-5-15,0 0-3 16,12-12-2-16,-12 12-4 0,0 0 3 0,19 0-6 15,-19 0-1-15,0 0 6 16,25 7 1-16,-25-7 8 0,17 12 11 0,-17-12 19 16,13 13 19-16,-8-3 6 0,-5-10 12 0,6 20 2 0,-6-20 5 15,-2 25-3 1,2-25 8-16,-9 24 5 0,5-11 4 0,-3 1-19 0,1 0 5 16,0-2-8-16,6-12-5 15,-9 23-8-15,7-12-11 0,2-11-7 0,-4 20-5 0,4-20-11 16,0 0-13-16,6 24-25 15,-6-24-30-15,15 12-28 0,-5-7-44 0,-10-5-47 16,24 3-53-16,-7 3-56 16,0-9-65-16,0 3-166 0,2-3-109 0,-2 2-383 0,-1-3-410 15</inkml:trace>
  <inkml:trace contextRef="#ctx0" brushRef="#br0" timeOffset="24">8693 16117 2911 0,'-19'5'-45'0,"19"-5"48"0,0 0 32 0,0 0 22 15,0 0 22-15,0 0 32 16,0 0 24-16,0 0 13 0,0 0-1 16,0 0-7-16,0 0-12 0,0 0-16 15,51 7-3-15,-51-7-5 0,27 1-8 0,-9-1-11 0,0 0-9 16,-1 2-9-16,-17-2-17 15,36 0-29-15,-16 0-39 0,-20 0-48 0,31-2-55 16,-16 2-74-16,-15 0-72 16,23-5-143-16,-15 1-177 0,-8 4-298 0,0 0-257 0</inkml:trace>
  <inkml:trace contextRef="#ctx0" brushRef="#br0" timeOffset="25">8837 16020 2764 0,'0'0'43'0,"-8"-14"29"15,8 14 0-15,0 0 12 16,0 0 35-16,0 0 25 0,0 0 12 0,0 0 4 16,0 0 1-16,0 0-2 15,0 0-11-15,0 0-13 0,0 0-5 0,26 45-22 0,-24-33-13 16,-2-12-4-16,4 31-17 0,-2-16-3 0,0 1-10 16,0 0-12-16,2 0-21 15,-2-1-29-15,-2-15-33 0,4 25-46 0,-2-14-50 0,-2-11-53 16,4 19-51-16,-4-19-88 15,9 14-174-15,-7-8-105 0,-2-6-267 16,0 0-229-16</inkml:trace>
  <inkml:trace contextRef="#ctx0" brushRef="#br0" timeOffset="26">9117 15795 2530 0,'8'-15'-28'16,"-8"15"46"-16,7-10 18 15,-7 10 23-15,0 0 31 0,0 0 38 0,0 0 39 16,0 0 26-16,0 0 12 0,0 0 10 0,0 0-13 0,14 32-4 16,-14-32-16-16,2 29-34 15,0-12-10-15,-2 2-15 0,2 0-10 0,0 1-17 16,2 2-9-16,-1 3-13 15,2-2-8-15,-1 1-16 0,0-2-18 0,0 3-27 0,0-2-29 16,0-4-31-16,0-1-37 16,-2 0-46-16,3-4-53 0,-1 1-48 15,1 1-50-15,-3-6-116 0,2 0-136 0,0-2-409 16,-4-8-375-16</inkml:trace>
  <inkml:trace contextRef="#ctx0" brushRef="#br0" timeOffset="27">9152 16321 2942 0,'0'0'31'0,"0"0"44"15,0 0-5-15,0 0-6 0,0 0 0 0,0 0 8 16,0 0 5-16,0 0 2 16,0 0 1-16,45 4 1 0,-45-4-7 0,32-3 2 0,-14 3-2 15,2-1-3-15,3 1-7 16,0-2-9-16,3 2-2 0,-3-2-21 0,1 2-21 15,-2-2-30-15,2 2-59 16,-3 0-73-16,1 0-64 0,-6-2-85 16,-16 2-161-16,30 0-429 0,-20 0-263 0</inkml:trace>
  <inkml:trace contextRef="#ctx0" brushRef="#br0" timeOffset="28">9358 16473 2627 0,'-10'11'-53'0,"10"-11"44"0,0 0 18 0,0 0 32 15,-7 12 23-15,7-12 35 0,0 0 24 16,0 0 3-16,0 0-10 0,0 0-14 0,0 0-15 15,0 0-4-15,0 0-14 16,33 7-12-16,-33-7-10 0,22 0-7 16,-22 0-4-16,19 2-2 0,-19-2-3 0,21 0-3 15,-21 0-3-15,21 3-3 0,-21-3 5 0,20 3-1 16,-20-3 5-16,18 4-3 0,-18-4-1 16,15 7-2-16,-15-7 3 0,11 8-6 15,-11-8 7-15,6 11 1 0,-6-11 3 0,0 0 8 0,0 0 9 16,-6 28 8-16,6-28 7 15,-8 17 9-15,8-17 10 0,-14 15 3 0,6-5 7 16,8-10 1-16,-14 18 5 16,8-8 6-16,6-10-7 0,-10 15 2 0,10-15-6 0,-6 17-13 15,6-17-5-15,-2 15-10 0,2-15-8 0,0 0-15 16,12 22-16-16,-2-15-27 16,-10-7-30-16,18 10-29 0,-18-10-42 0,24 2-57 0,-24-2-64 15,25-2-65-15,-13-2-122 16,4-2-159-16,-2 0-19 0,-1-1-377 0,-2-1-401 15</inkml:trace>
  <inkml:trace contextRef="#ctx0" brushRef="#br0" timeOffset="29">9247 16569 2871 0,'-6'-14'-8'0,"6"14"57"15,0 0 28-15,0 0 19 0,0 0 31 0,0 0 29 16,0 0 23-16,0 0 14 0,0 0 5 0,0 0-20 16,0 0-2-16,0 0-12 15,0 0-15-15,0 0-19 0,2 48-14 0,-2-48-5 0,4 24-13 16,-1-10-22-16,-1 1-7 15,3 0-21-15,-1-2-34 0,0 3-25 0,-4-16-26 16,6 27-31-16,-4-16-38 16,0-1-43-16,-2-10-55 0,6 21-48 0,-4-17-67 0,-2-4-156 15,7 13-95-15,-7-13-359 0,0 0-340 0</inkml:trace>
  <inkml:trace contextRef="#ctx0" brushRef="#br0" timeOffset="30">9841 16051 2774 0,'0'0'-88'15,"0"0"25"-15,0 0 12 16,0 0 35-16,0 0 25 0,0 0 34 0,0 0 25 16,0 0 21-16,0 0 8 15,0 0 3-15,0 0-11 0,0 0-5 0,0 0-11 0,0 0-8 16,0 0 5-16,0 0 5 0,0 0 6 16,-51 16 0-16,51-16 1 0,-13 6-5 15,13-6-4-15,0 0-6 0,0 0-7 0,-17 8-3 16,17-8-7-16,0 0-5 15,-10 8-7-15,10-8-2 0,0 0 0 0,0 0-10 16,-11 10-1-16,11-10-5 0,0 0-2 16,0 0-4-16,-4 16-1 0,4-16-6 0,0 0 2 15,0 0-4-15,0 0-2 0,0 0-1 0,8 23-4 0,-8-23-2 16,0 0-2-16,11 13-1 16,-11-13 1-16,8 8 3 15,-8-8-1-15,12 7 2 0,-12-7-3 0,14 7 7 16,-14-7-4-16,16 8 0 0,-16-8-3 0,15 9 3 0,-15-9-2 15,17 11 3-15,-8-7 1 16,-9-4 0-16,16 14 2 0,-16-14 1 0,16 12 1 16,-8-6 3-16,-8-6 9 15,8 14 5-15,-8-14 6 0,6 16 10 0,-6-16 8 16,5 16 8-16,-5-16 1 0,0 0 3 0,-5 25 5 0,5-25 2 16,-10 14-1-16,10-14 19 15,-12 12-5-15,12-12-7 0,-20 7-10 0,20-7-17 16,-23 6-21-16,15-3-31 0,8-3-40 15,-22-3-51-15,22 3-63 0,-18-3-71 0,18 3-61 16,-16-12-130-16,8 6-157 16,2-3 7-16,0 0-262 0,6 9-175 0</inkml:trace>
  <inkml:trace contextRef="#ctx0" brushRef="#br0" timeOffset="31">9966 15604 2438 0,'0'0'20'0,"0"0"37"0,-5-18 11 16,5 18-5-16,0 0-4 0,0 0-12 16,0 0 2-16,0 0-17 0,19-10 4 0,-19 10-16 15,0 0-15-15,24-4-24 0,-24 4-5 0,23 0-4 16,-23 0 14-16,23 1-7 0,-23-1 17 16,25 3-2-16,-11 0 13 0,-14-3 7 0,20 7 13 15,-11 0 22-15,-9-7 15 16,8 12 11-16,-8-12 19 0,2 16 3 0,-2-16 7 15,0 0 7-15,-13 23 6 0,13-23-8 16,-12 18-10-16,12-18-8 0,-10 11-13 0,10-11-6 16,-6 13-12-16,6-13-14 15,0 0-6-15,0 0-13 0,0 0-4 0,12 29-3 16,-6-23-5-16,2 3 0 0,1 1-1 16,0 1-1-16,-9-11 1 0,14 21 8 15,-9-7 10-15,-1-3 11 0,-4-11 6 0,2 22 5 0,-2-22-3 16,-9 25-4-16,1-13-9 15,0-1-6-15,-5-2-34 0,-2-1-50 0,-1-1-77 0,-2 1-89 16,-1-4-91-16,0-1-182 16,0 2-90-16,-1-3-291 0,20-2-237 0</inkml:trace>
  <inkml:trace contextRef="#ctx0" brushRef="#br0" timeOffset="32">7122 15287 2431 0,'0'0'-150'15,"0"0"27"-15,0 0 34 0,0 0 21 0,30-15 17 0,-30 15 25 16,0 0 24-16,0 0 20 16,23-1 17-16,-23 1 26 0,0 0 21 0,24 0 17 15,-24 0 5-15,0 0 4 0,28 0-4 0,-28 0 0 0,24-2-11 16,-24 2-6-16,30 0-13 16,-11 0-3-16,1 2 1 0,0-4 5 0,4 2-9 15,-1 0-2-15,1 0 2 16,0 2 9-16,0-2 7 0,1 0 4 0,3 1-2 15,0-1-2-15,-1 0-2 0,-1 0-9 16,-2 0-8-16,2 3-5 0,-2-3-8 16,-1 0-5-16,3 0-5 0,-6 0-2 15,4-3-7-15,-1 3-2 0,-2 0 2 0,0-1-11 16,1 1-2-16,-4 0-1 0,4 0 0 0,-1 0 9 0,0-2 7 16,2 2 4-16,-1 0-7 15,1-2-1-15,0 4 3 0,0-4 0 16,-1 2 1-16,1-2-1 0,0 2-7 15,-2 0-2-15,3-2 1 0,1 2-7 0,-4 2-2 0,4-4 1 16,-3 4-4-16,1-4 2 16,-2 2-4-16,-2 0-2 0,3 0 1 0,-4-2 1 15,-18 2-4-15,38-2-2 0,-19 2 1 0,3 0 4 0,-4-2-3 16,2 1-3-16,-20 1 1 16,40-2-3-16,-19 2 1 0,1-2-2 0,0 2 2 15,4 0-2-15,-3-2-1 16,3 2 5-16,-3-2-3 0,0 2-1 0,0-1 1 0,1 1 2 15,-3-3-3-15,0 0-3 16,-2 3 4-16,0-1 1 0,0-2 0 0,-19 3 1 16,34 0-3-16,-17-3 2 0,-2-1 0 0,-15 4 1 15,27-1-4-15,-9-1 1 0,-2 0 4 16,-16 2-4-16,32-3-2 0,-15 0 1 0,2 3 0 16,-19 0-1-16,33-4 0 15,-15 4 1-15,-1 0 0 0,-17 0 4 0,32 0-3 16,-18-3-3-16,-14 3 3 0,30-1 4 15,-30 1-8-15,26-3 2 0,-26 3 1 0,23-3 2 16,-23 3 2-16,21-5 0 16,-21 5 3-16,21-2-4 0,-21 2-2 0,22-3 1 15,-22 3-1-15,20-5-1 0,-20 5 3 0,24-1 0 0,-24 1 2 16,27-2-4-16,-15 0 2 16,-12 2 2-16,28 2-5 0,-28-2 3 0,26-2-1 15,-26 2-1-15,27 0 1 16,-27 0 0-16,24-2-1 0,-24 2-1 15,23-1 2-15,-23 1-1 0,23-2 1 0,-23 2 3 16,21-7-1-16,-21 7 5 0,22-3-2 16,-22 3 1-16,22-4 0 0,-6 0 3 0,-16 4 13 0,25-3-5 0,-25 3 4 15,30-5-1 1,-18 4-5-16,6-2-5 0,-18 3 6 0,31-3 4 16,-14 1 11-16,-17 2 3 0,31-4-2 15,-15 3-5-15,-2-4-3 0,-14 5 3 0,24-3-1 0,-24 3 0 16,19-2-7-16,-19 2-6 15,16-4-1-15,-16 4-18 0,0 0-22 0,22-1-34 16,-22 1-51-16,8 0-67 16,-8 0-85-16,0 0-89 0,0 0-182 0,0 0-86 0,0 0 15 15,0 0-278-15,0 0-254 0</inkml:trace>
  <inkml:trace contextRef="#ctx0" brushRef="#br0" timeOffset="33">13742 14369 1132 0,'0'0'228'0,"0"0"-82"0,0 0-55 0,0 0-33 0,0 0-23 16,-7-21-5-16,7 21-4 16,0 0 6-16,0 0 17 0,0 0 29 0,0 0 8 0,0 0 14 15,-7-11 6-15,7 11-5 16,0 0 6-16,0 0-6 0,0 0-5 0,0 0-9 15,0 0-7-15,0 0-13 16,0 0-5-16,0 0-8 0,-11-10-7 0,11 10-2 16,0 0-3-16,0 0-4 0,0 0-4 15,-26-4 1-15,26 4-4 0,0 0 3 0,-25 0-1 16,25 0 0-16,0 0-4 0,-32 3 0 0,32-3-1 16,-20 1-4-16,20-1 1 15,-27 3 5-15,27-3 5 0,-25 4 7 0,12-3-6 0,13-1 3 16,-25 6 1-16,25-6-1 15,-21 4-1-15,8-1 1 0,13-3 7 0,-22 8 1 16,13-2 1-16,9-6 3 16,-21 13 5-16,10-6-4 0,1 1-4 0,-2 1-2 0,3 1-4 15,9-10-3-15,-21 21-2 0,13-7-3 0,1-4 9 16,-1 5-3-16,0 0 0 16,1-2-6-16,1 3 2 0,0-1 3 15,3 0-8-15,-2 0 4 0,5-15-3 0,-4 32-6 16,1-17-2-16,3-15 0 0,0 28-1 0,0-16-5 15,0-12 1-15,3 27-2 16,1-12-3-16,1-3 9 0,0 1-12 0,3-1 0 16,3 1-3-16,1-1-1 0,-1-3 3 0,3 1-4 0,-1-1 1 15,0 0-1-15,3 0-1 16,1-5 1-16,-2 5-2 0,0-3-2 0,1-2 4 16,2 3-6-16,-4-2 3 15,2-1 0-15,-3-1-1 0,-13-3 0 0,27 7 10 0,-16-6-12 16,-11-1 2-16,27 5-1 15,-27-5 1-15,20 1-3 0,-20-1 3 0,20 0-2 16,-20 0 0-16,0 0 5 16,23-6-8-16,-23 6-1 0,10-8-3 0,-10 8-4 0,8-11-2 15,-8 11 1-15,0 0-1 0,0-24 2 0,0 24 2 16,-2-19 2-16,2 19-2 16,-8-19 0-16,8 19 5 0,-10-23-3 0,3 13-1 15,7 10 3-15,-12-20 1 0,3 11 3 16,9 9-3-16,-17-18 2 0,9 13-2 0,8 5 3 15,-15-11 0-15,15 11 0 16,-14-7 4-16,14 7 3 0,0 0 7 0,-15-4-1 16,15 4 7-16,0 0 4 0,0 0 4 0,0 0 3 0,0 0 3 15,0 0-3-15,0 0-2 16,0 0-5-16,0 0-1 0,0 0-4 0,0 0 3 16,0 0-9-16,47 19-8 15,-47-19-19-15,36-4-25 0,-18 2-42 0,-2-1-55 0,1-1-69 16,2 2-52-16,-4-5-62 15,-15 7-144-15,21-7-112 0,-13 4-349 0,-8 3-331 16</inkml:trace>
  <inkml:trace contextRef="#ctx0" brushRef="#br0" timeOffset="34">13988 14457 2762 0,'0'0'-57'0,"0"0"26"0,0 0 2 0,0 0 1 16,0 0 10-16,7-17-9 15,-7 17 3-15,0 0 21 0,0 0 11 0,0 0 20 0,0 0 17 16,0 0 20-16,0 0 3 15,0 0 12-15,0 0 3 0,0 0 9 0,-21 46-3 16,21-46-8-16,-8 22-1 16,4-8 0-16,-1 1 0 0,1 2-9 0,2-2 0 0,2-15-5 15,0 31-5-15,0-13-9 0,4-2-2 0,1 2-5 16,1-3-5-16,4 0-4 16,0 2-7-16,7-1-3 0,-2-4-8 0,1 0-30 15,0-2-32-15,0-2-48 0,3 1-63 16,-1-3-57-16,-4-5-91 0,0 3-651 0,-1-4-385 15</inkml:trace>
  <inkml:trace contextRef="#ctx0" brushRef="#br0" timeOffset="35">14200 14569 2929 0,'2'-25'-68'0,"-2"25"7"15,0 0 0-15,0-16 14 0,0 16-6 0,0 0 20 16,0 0 21-16,0 0 30 16,-11-12 38-16,11 12 12 0,0 0 13 0,0 0 14 15,0 0 5-15,0 0 7 0,0 0 0 0,0 0-8 16,-29 27-12-16,29-27-4 0,0 0-14 16,2 19-3-16,-2-19-7 0,0 0-4 0,20 23-8 15,-8-13-9-15,0-1-4 16,3 0-5-16,2 3-5 0,-1 0 1 0,5 1-4 0,-10-4-1 15,4 2-1-15,-1-1-2 16,-6 1 8-16,2 0 7 0,-10-11-3 0,9 20 2 16,-9-20-3-16,-2 19-8 0,2-19-21 0,-10 17-28 0,10-17-38 15,-15 14-53-15,15-14-50 16,-20 9-60-16,20-9-105 0,-20 0-634 0,8 0-415 16</inkml:trace>
  <inkml:trace contextRef="#ctx0" brushRef="#br0" timeOffset="36">14447 14461 2845 0,'0'0'-108'0,"9"-14"26"0,-9 14 23 0,0 0 19 15,0 0 40-15,0 0 25 16,0 0 29-16,0 0 25 0,23 22 11 0,-23-22 10 16,8 20 5-16,0-7 7 0,-2 1-2 0,-2 0 0 15,-1 0 5-15,3 4 1 0,-1-1-8 16,0 0-12-16,-1 2-9 0,-2-1-10 0,0 1-12 16,1-3-19-16,-1 3-34 15,-2-19-50-15,-5 31-67 0,5-14-62 0,0-17-93 16,-8 22-172-16,1-11-493 15,0 0-333-15</inkml:trace>
  <inkml:trace contextRef="#ctx0" brushRef="#br0" timeOffset="37">13327 14075 2769 0,'0'0'-105'0,"0"0"19"15,0 0-5-15,0 0 12 0,0 0 1 0,0 0 18 16,0 0 19-16,0 0 18 0,0 0 25 15,0 0 12-15,0 0 14 0,0 0 15 0,0 0-6 16,0 0 18-16,0 0 6 16,0 0 10-16,0 0 15 0,0 0 7 0,33-6 5 15,-33 6-6-15,7-12 5 0,-7 12-4 0,8-14-8 0,-8 14-7 16,10-15-8-16,-10 15-9 16,15-10-5-16,-15 10-8 15,19-7 0-15,-19 7-8 0,23-4-5 0,-23 4-2 16,26 0-6-16,-6 2 0 0,-20-2-3 0,32 0 3 0,-14 2-8 15,-1-2-4-15,-17 0 2 16,30 2-2-16,-14-2-1 0,-16 0 4 0,23-2 6 16,-23 2 4-16,19-4 6 0,-19 4 3 0,18-9-7 15,-18 9-2-15,11-13-2 0,-11 13-9 16,5-18 3-16,-5 18-3 0,2-18-7 0,-2 18 2 16,0-22-11-16,0 22-12 15,0-18-15-15,0 18-18 0,0 0-17 16,-2-24-26-16,2 24-35 0,0 0-44 15,0 0-48-15,2-20-82 0,-2 20-638 0,4-4-344 0</inkml:trace>
  <inkml:trace contextRef="#ctx0" brushRef="#br0" timeOffset="38">15056 14537 2884 0,'0'0'2'15,"0"0"23"-15,0 0 8 0,0 0 11 16,0 0 11-16,0 0 28 0,0 0 23 15,18 15 15-15,-18-15 0 0,0 0-4 0,25 2-8 16,-25-2-13-16,26 0-5 16,-26 0-12-16,28 0-2 0,-14 0-15 0,-14 0-5 0,35 0-9 15,-17 0-5-15,-1 2-6 0,-17-2-18 0,32 0-35 16,-17-2-52-16,-15 2-63 16,25 0-64-16,-25 0-67 0,19-4-141 0,-14 1-567 15,-5 3-416-15</inkml:trace>
  <inkml:trace contextRef="#ctx0" brushRef="#br0" timeOffset="39">15144 14489 3182 0,'-23'0'136'15,"23"0"5"-15,0 0-15 0,0 0-18 0,-18-3-10 16,18 3-12-16,0 0-8 0,0 0-8 0,0 0-5 16,0 0-8-16,0 0-19 15,0 0-28-15,52-14-26 0,-52 14-38 0,23-3-39 0,-9 0-42 16,4 2-37-16,-18 1-52 15,32-4-71-15,-16 2-668 0,-3 0-402 0</inkml:trace>
  <inkml:trace contextRef="#ctx0" brushRef="#br0" timeOffset="40">17448 13737 1996 0,'0'0'190'0,"0"0"-103"0,0 0-15 0,0 0-1 16,0 40 16-16,0-40 25 16,-7 22 5-16,4-7-3 0,3-15 13 0,-4 33 4 0,2-14-5 15,0 0-5-15,0 0-4 0,2 2-1 0,2-2-7 16,0 0-10-16,-2 0-12 16,4-2-11-16,-2 2-13 0,1-4-28 0,1 0-40 0,-4-15-50 15,7 27-74-15,-5-15-74 16,0-1-128-16,-2-2-215 0,0-9-306 15,-2 16-202-15</inkml:trace>
  <inkml:trace contextRef="#ctx0" brushRef="#br0" timeOffset="41">16820 14513 2417 0,'0'0'-87'0,"0"0"42"15,0 0 10-15,0 0 7 16,14-24 11-16,-14 24 20 0,0 0 14 15,0 0 34-15,0 0-9 0,31 6 4 16,-31-6-2-16,23 2 3 0,-23-2-9 0,37 2-10 0,-17-2 7 16,6 0-10-16,8 3 11 0,-1-6 15 15,3 6 20-15,9-3 20 0,1 0 8 16,3 0 7-16,5 0 1 0,7 0-1 0,4 0-6 16,1 0-2-16,1 0 1 0,27 3 1 15,-20-1-2-15,-6-2-2 0,-3 1-7 0,-1 4-7 16,1-3 0-16,-1-2-1 15,-3 3-11-15,3 0-3 0,-5-1-2 16,0 3 4-16,-1-3 1 0,-1 2-1 16,-2-1-2-16,-5 1-4 0,-3-2-6 0,1 3-3 0,-1-3-7 15,-1 0-6-15,-1 4-4 0,-3-4-5 0,-4 0 0 16,-4-1-6-16,-1 3-8 16,-5-2-8-16,-2 0-22 0,-4-2-36 0,-1 0-53 0,-5 0-62 15,0 0-75-15,-16 0-75 16,16-2-171-16,-16 2-95 0,0 0-364 15,0 0-365-15</inkml:trace>
  <inkml:trace contextRef="#ctx0" brushRef="#br0" timeOffset="42">16903 15173 2787 0,'0'0'-57'0,"0"0"72"15,0 0 18-15,0 0 18 0,0 0 25 16,0 0 23-16,0 0 27 0,0 0 15 0,-17 12 11 16,17-12 6-16,0 0 5 0,0 0-5 15,7 30-8-15,-7-30-4 0,6 22-10 0,-4-5-5 16,2-2-11-16,0 2-8 15,3 1-6-15,-3-4-18 0,1 5 1 0,-1-3-14 16,0 1-1-16,2 0-8 0,-2-2-7 16,0 1-12-16,0-4-9 0,2 3-10 0,-6-15-31 15,6 22-35-15,-2-14-51 0,-4-8-69 0,4 15-92 16,-4-15-113-16,4 8-218 16,-4-8 1-16,0 0-409 0,0 0-449 0</inkml:trace>
  <inkml:trace contextRef="#ctx0" brushRef="#br0" timeOffset="43">17167 15425 2949 0,'0'0'-50'0,"0"0"47"0,18 0 6 16,-18 0 0-16,0 0 9 15,23 0 18-15,-23 0 21 0,21 0 16 0,-21 0 6 16,25 0 3-16,-25 0-7 15,26 0-2-15,-11-3-11 0,-15 3-5 0,30 0-2 0,-30 0-18 16,26 0-39-16,-26 0-54 16,26-4-53-16,-15 4-55 0,0-3-71 0,-11 3-137 15,16-7-414-15,-16 7-98 0</inkml:trace>
  <inkml:trace contextRef="#ctx0" brushRef="#br0" timeOffset="44">17331 15339 2502 0,'0'0'88'15,"0"0"5"-15,-17-2 2 0,17 2 13 16,0 0 8-16,0 0 8 0,-13 16 15 0,13-16 11 0,0 0 5 16,2 24-4-16,-2-24-2 0,4 27-15 15,1-13-7-15,1 1-16 0,-2 0-17 16,3 3-10-16,-3-1-4 0,2-2-10 0,-2-1-9 0,0 1-14 16,4-1-17-16,-4-1-28 15,-4-13-33-15,6 23-44 0,-6-23-53 0,6 20-70 16,-4-15-68-16,-2-5-149 15,4 11-144-15,-4-11-361 0,6 7-320 0</inkml:trace>
  <inkml:trace contextRef="#ctx0" brushRef="#br0" timeOffset="45">17850 15252 2799 0,'-2'-22'-50'0,"2"22"14"0,0 0 12 16,-9-15 14-16,9 15 11 0,-13-10 32 16,13 10 16-16,-15-10 15 0,15 10 14 0,-19-8 4 15,19 8 3-15,-19-7 4 0,19 7 4 0,-26-5 13 16,26 5 10-16,-25 0 2 16,25 0 5-16,-27 5-3 0,12 2 1 0,3 1 3 15,-4 1-13-15,4 2-13 0,1 1-6 16,3 2-2-16,-1 1-17 0,5 1-5 15,0-1-4-15,4-15-10 0,0 34-5 16,2-20-7-16,4 1-5 0,1-1-2 0,1-1-6 0,1-1-2 16,1-3-11-16,2 1-4 0,2-3-4 15,-2 0-5-15,-12-7-8 0,24 5-1 16,-24-5-8-16,25-2-8 0,-25 2-5 0,28-10-5 0,-18 2-2 16,0-4-2-16,-1-2 2 15,-2-1 7-15,-1-2-4 0,0-1 6 0,-4 3 14 16,2-2 6-16,-1 2 9 15,-3 15 8-15,0-27 9 0,0 27 6 0,2-23 1 0,-2 23 5 16,2-16 0-16,-2 16 4 16,0 0 6-16,2-18 33 0,-2 18 2 0,0 0-21 15,0 0 13-15,0 0-11 0,0 0-1 0,0 0-1 0,0 0 5 16,0 0-9-16,6 61-4 16,-2-47-1-16,-2 1-9 0,1 0-1 0,-3-15-3 15,6 29-3-15,-1-14-8 16,-1-2-2-16,0 1-4 0,-4-14-12 0,8 22-32 15,-4-11-20-15,2-2-31 0,-3 0-41 16,-3-9-63-16,9 13-65 0,-3-8-52 0,-6-5-107 16,6 10-144-16,-6-10-54 0,0 0-371 0,6 8-424 15</inkml:trace>
  <inkml:trace contextRef="#ctx0" brushRef="#br0" timeOffset="46">18282 15122 2951 0,'0'0'-65'0,"0"0"40"16,4-15 9-16,-4 15 10 0,0 0 0 15,0 0 3-15,0 0 6 0,-2-19 7 0,2 19 5 16,0 0 18-16,0 0 11 0,0 0 10 0,-28 0 12 16,28 0 14-16,0 0 7 15,-26 11 1-15,26-11 4 0,-23 9-2 0,13-1-1 16,10-8-6-16,-22 12-6 0,12-5-2 15,10-7-3-15,-17 12-9 0,17-12-6 0,-11 13-6 16,11-13-2-16,-8 13-10 16,8-13-3-16,0 0-7 0,8 24-8 0,-8-24-9 15,15 15-6-15,-4-8-7 0,1 3 6 0,4-2-3 0,-2 3 3 16,3 0-2-16,0 1 0 16,0 0-1-16,-3-1 3 0,0-1-3 0,-2 1 3 15,0 0-1-15,-1 2 13 16,-2-2 6-16,-3 3 11 0,-6-14 10 15,7 23 10-15,-5-14 9 0,-2-9 4 0,0 0 4 16,-13 33 2-16,7-22 7 0,-3 0-4 0,-4-3-4 16,3 0-8-16,10-8-4 0,-22 13-10 0,12-7-4 0,10-6-10 15,-19 6-19-15,19-6-26 16,-17 4-29-16,17-4-41 0,0 0-48 0,0 0-65 16,-25-6-58-16,25 6-107 15,-6-10-196-15,6 10-48 0,0 0-316 0,0 0-315 0</inkml:trace>
  <inkml:trace contextRef="#ctx0" brushRef="#br0" timeOffset="47">18554 15275 2899 0,'0'0'67'0,"0"0"26"0,0 0-6 0,0 0-10 16,0 0-2-16,27 1 14 15,-27-1 23-15,0 0 7 0,0 0 4 0,24 4-9 16,-24-4-7-16,0 0-11 16,26-1-11-16,-26 1-10 0,27 0-7 0,-13 0-7 0,-14 0-6 15,36-3-13-15,-14 3-12 0,-5-1-32 0,2-2-42 16,-19 3-51-16,33-3-61 16,-17 1-55-16,-4-4-74 0,-12 6-159 0,19-5-528 0,-14 1-415 15</inkml:trace>
  <inkml:trace contextRef="#ctx0" brushRef="#br0" timeOffset="48">18680 15171 2862 0,'0'0'-65'0,"0"0"49"16,0 0 3-16,0 0 4 0,0 0 25 16,0 0 15-16,0 0 38 0,0 0 24 0,0 0 7 15,0 0 5-15,0 0 4 0,35 31-3 0,-35-31 1 16,7 28-8-16,-5-11-3 15,2-3-6-15,0 1-13 0,-2 3-3 0,2-1-8 16,-1 0-6-16,1 2-9 0,0-4-7 16,0 3-5-16,0-2-23 0,-2-1-27 0,3-1-45 15,-5-14-46-15,9 23-66 0,-5-13-50 0,-2-2-91 16,-2-8-191-16,8 13-368 16,-8-13-229-16</inkml:trace>
  <inkml:trace contextRef="#ctx0" brushRef="#br0" timeOffset="49">19124 14949 2609 0,'0'0'-49'16,"0"0"9"0,0 0 8-16,-16-12 2 0,16 12 13 0,0 0 19 0,0 0 39 15,0 0 8-15,0 0 11 0,0 0 11 0,0 0 27 16,0 0 8-16,0 0 15 0,0 0 8 16,0 0 1-16,0 0 0 0,0 0 5 0,0 0-3 15,0 0-8-15,0 0-8 16,0 0-9-16,0 0-2 0,0 0-7 0,-2 42-3 15,2-42-12-15,2 19-6 0,-2-19-3 16,8 27-5-16,-6-14-4 0,2 3-4 0,0-1-10 16,0 0-4-16,2 2-5 15,1-2-4-15,-3 3-2 0,2-4-7 0,1 4 2 16,-3-2-8-16,0 0-1 0,3 1-1 0,-3-3-2 0,0-2 0 16,0 3-2-16,-4-15-4 15,6 20 0-15,-6-20-8 0,4 19 8 0,-4-19-4 16,6 20-1-16,-6-20 7 15,4 13-5-15,-4-13 2 0,2 13 1 0,-2-13-3 0,0 0 3 16,0 0 5-16,4 17 1 16,-4-17-7-16,0 0-1 0,0 0-5 0,0 0 4 15,0 0-3-15,0 0-1 0,0 0-2 0,0 0-1 0,0 0 1 16,0 0 21-16,0 0-10 16,0 0-5-16,6-49 0 0,-2 34-6 0,-2 0 2 15,2-1 0-15,3 1-4 16,-1 1-3-16,-6 14-1 0,11-23 3 0,-3 10-2 0,-1 4-2 15,-7 9 3-15,16-19-4 16,-9 12-1-16,-7 7 6 0,17-9 3 0,-17 9 1 16,19 0 4-16,-19 0-2 0,0 0 0 0,32 13 8 15,-24-3 0-15,0 2 11 0,1-1-20 16,0 4 17-16,-1-3 5 0,-4 1 12 0,0 3 4 16,0-3 1-16,-4-13-2 15,0 25 0-15,0-12-6 0,0-13-2 16,-12 24-4-16,4-14-9 0,-1-1-16 0,-2 2-25 15,11-11-26-15,-21 9-28 0,9-6-30 0,-1 0-37 16,13-3-46-16,-23-3-42 16,23 3-40-16,-20-9-54 0,20 9-124 0,-14-14-126 0,7 7-30 15,5-2-282-15,2 9-253 0</inkml:trace>
  <inkml:trace contextRef="#ctx0" brushRef="#br0" timeOffset="50">19727 14983 2702 0,'0'0'-25'16,"0"0"16"-16,9-14 1 0,-9 14 12 0,0 0 12 16,0 0 33-16,0 0 26 15,0 0 32-15,0 0 27 0,0 0 14 0,-30-12 15 0,30 12 3 16,0 0-4-16,0 0-10 15,-36 12-1-15,36-12-21 0,-17 10-12 0,17-10-13 16,-15 10-14-16,15-10-10 16,-9 12-6-16,9-12-12 0,0 0-10 0,2 20-20 0,-2-20-8 15,0 0-11-15,24 23-8 0,-11-16-6 0,-1 5 7 16,8 1-7 0,-4 1 4-16,4-1-4 0,-4 0 1 0,-1 3 7 0,2 0 9 0,-4-1 14 15,-3 2 3-15,-2 0 3 16,-2-2 2-16,-4-2-3 0,-2-13 5 0,-8 29-8 15,2-16 10-15,-2-1-8 16,-2-1-5-16,-8 1-3 0,6-3-8 0,-5 1-25 0,2-3-24 16,0-4-39-16,15-3-49 0,-27 6-51 15,14-4-56-15,2-2-43 0,11 0-102 16,-18-10-154-16,11 3-67 0,7 7-280 0,-11-20-233 16</inkml:trace>
  <inkml:trace contextRef="#ctx0" brushRef="#br0" timeOffset="51">19871 14762 2566 0,'0'0'-114'0,"13"-13"7"0,-13 13-12 15,6-5 8-15,-6 5 16 16,0 0 26-16,0 0 29 0,0 0 30 15,26-1 30-15,-26 1 28 0,0 0 21 16,0 0 21-16,22 14 8 0,-22-14 18 0,14 11 5 0,-14-11 6 16,8 11 7-16,-8-11 20 0,4 17 15 0,-4-17 0 15,0 20 9 1,0-20 0-16,-6 21 2 0,0-8-12 0,-1 0 2 0,7-13 15 16,-13 22-18-16,9-14-26 0,4-8-13 15,-8 18-8-15,8-18-19 0,-8 12-11 0,8-12-10 16,0 0-9-16,0 0-17 15,10 20-20-15,-2-16-32 0,2-2-34 0,-10-2-49 0,26 0-57 16,-9 0-74-16,0 0-52 16,2-4-105-16,-2 2-171 0,0-1-66 0,0-2-309 15,-5 2-313-15</inkml:trace>
  <inkml:trace contextRef="#ctx0" brushRef="#br0" timeOffset="52">18734 14626 2729 0,'0'0'-78'0,"0"0"14"0,0 0 18 0,0 0 31 15,0 0 13-15,0 0 38 16,0 0 33-16,0 0 16 0,0 0 5 0,0 0-9 15,0 0-1-15,0 0-4 16,0 0 8-16,0 0 13 0,51 7 11 0,-51-7 9 0,19 0 6 16,-19 0-5-16,25 0-10 0,-25 0-15 15,28-3-7-15,-28 3-9 0,33 0-8 16,-15 0-8-16,1 0-5 0,-19 0-9 0,36 0-5 16,-15 0-2-16,-2 0-6 0,0 0-7 15,-19 0 2-15,38 0-4 0,-18 0-2 0,-2 0-4 16,2 3-2-16,-2-2-1 15,1 2-2-15,1-3 1 0,-2 0-4 0,4 3 1 16,-1-2-3-16,-2 2-2 16,0-3 2-16,3 1-1 0,-2-1-2 0,0 2 0 0,1-2 4 15,-1 0-5-15,2 3 0 0,-4-3 4 0,6 0-2 16,-1-3 2-16,-1 6 11 16,-2-6-4-16,2 3 1 0,-1 0 1 15,-2-2-2-15,2 2-3 0,-21 0-1 0,38-1-1 16,-18-2-5-16,-1 3 3 0,-3-1 0 15,4-2-4-15,-20 3 1 0,30 0 0 16,-14-3 0-16,-16 3-4 0,34-4 1 0,-17 4-2 0,-3-4 4 16,-14 4-4-16,32-3 5 0,-17 1-4 0,-15 2 3 15,28 0 3-15,-28 0 4 16,28-3 1-16,-16 3 0 0,-12 0 0 0,26-3-5 16,-26 3 2-16,21-2-2 0,-21 2 1 15,18 0 0-15,-18 0-4 0,0 0-1 0,22-2-1 16,-22 2 0-16,0 0-1 15,0 0 3-15,23 0-8 0,-23 0-14 0,0 0-24 16,0 0-34-16,0 0-44 16,21 0-62-16,-21 0-59 0,0 0-78 0,0 0-164 15,0 0-93-15,0 0-327 0,0 0-286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57:58.31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1627 10997 2459 0,'9'-11'-71'0,"-9"11"24"0,6-11 17 16,-6 11 37-16,0 0 22 16,9-17 32-16,-9 17 33 0,0 0 9 0,6-16 10 0,-6 16 12 15,6-12-2-15,-6 12 4 16,0 0 7-16,6-17 4 0,-6 17 4 0,0 0 0 16,5-13-8-16,-5 13 2 0,0 0-6 0,0 0-8 15,0 0-14-15,0-19-12 0,0 19-6 16,0 0-12-16,0 0-13 0,-17-16 0 0,17 16-9 15,-17-5 1-15,17 5-1 16,-21-4-15-16,21 4 3 0,-23 0 11 0,23 0-5 0,-28 0-4 16,10 2 8-16,18-2-6 15,-33 6 4-15,17-2-8 0,-4-1 1 0,4 3-5 16,-2 2 8-16,2-1-6 16,3 1 21-16,-2 2-5 0,0 3-1 0,1 0-7 15,0 4-1-15,4 1-9 0,2-2-1 0,-1 4-7 0,2-1-1 16,4 0-2-16,0 1-2 15,3 2-5-15,0-1 1 0,5 4-19 0,-2 1 4 0,4-1-6 16,0-1 0 0,3 0 4-16,0-2-2 0,2-3-1 0,2 0 1 0,1 0-3 15,2-1 3-15,0-1-2 16,0-2 2-16,-1-1-3 0,3-3-2 0,-1-2 3 16,-4-1 2-16,2-1 0 0,0-1-2 0,-1-2 2 0,-15-4-1 15,26 4-1-15,-26-4 0 16,19-6-1-16,-19 6 2 0,23-11-1 0,-15 3-3 15,-8 8-1-15,13-19 2 0,-13 19 1 16,4-21-3-16,-2 9 0 0,-2 12-2 0,-2-21 2 16,2 21 2-16,-9-22-4 0,9 22 1 15,-10-19-1-15,4 11 4 0,6 8-4 16,-13-15 5-16,13 15-1 0,-17-9 2 16,17 9-1-16,-10-10 3 0,10 10-2 0,0 0 3 15,-14-13 0-15,14 13 1 0,0 0 6 0,0 0 8 0,0 0-1 16,0 0-3-16,0 0 3 15,20-16-4-15,-11 15-3 0,-9 1 2 0,21-5-9 16,-11 4-9-16,-10 1-25 16,23-4-28-16,-12 0-37 0,0 2-43 0,-11 2-55 0,20-8-64 15,-8 5-55-15,-4-1-64 16,-8 4-115-16,12-11-104 0,-5 7-476 0,-7 4-618 16</inkml:trace>
  <inkml:trace contextRef="#ctx0" brushRef="#br0" timeOffset="289.52">1915 10986 3279 0,'0'0'-93'0,"6"-11"21"0,-6 11 9 0,0 0 15 15,0 0 24-15,0 0 41 0,0 0 44 0,0 0 29 0,0 0 17 16,0 0 15-1,0 0 6-15,0 0 0 0,0 0 6 0,0 0-6 0,-32 32 1 16,32-32-11-16,-12 22-7 16,7-8-9-16,2-1-11 0,3-13-10 0,-4 25-7 15,4-12-10-15,0-13-4 16,4 27-7-16,1-12-9 0,2-1-13 0,1-3-20 0,2 3-43 16,0-3-39-16,0-3-51 0,3 1-55 0,0 1-59 15,0-7-86-15,-13-3-150 16,19 7-145-16,-7-4-244 0,-1-3-214 0</inkml:trace>
  <inkml:trace contextRef="#ctx0" brushRef="#br0" timeOffset="589.53">2112 11083 2627 0,'0'0'22'0,"7"-18"24"0,-7 18 1 15,0 0 2-15,0 0 8 0,4-12 30 0,-4 12 29 0,0 0 20 16,0 0 3-1,0 0-3-15,0 0-7 0,0 0-9 0,0 0-11 0,0 0-8 16,0 0-12-16,0 0-6 16,0 0-15-16,0 0-2 0,0 0-7 0,12 43-8 15,-5-34 1-15,-7-9-5 0,14 20-8 16,-5-12-4-16,0 3-3 0,-3 0 1 0,-6-11 5 16,12 20 4-16,-8-9 1 0,-4-11 0 0,4 21-7 15,-4-21-3-15,0 20 1 16,0-20-7-16,-6 18-15 0,6-18-30 0,-10 15-40 15,10-15-50-15,-10 13-67 16,10-13-74-16,0 0-127 0,-18 4-189 0,18-4-65 0,0 0-202 16,0 0-162-16</inkml:trace>
  <inkml:trace contextRef="#ctx0" brushRef="#br0" timeOffset="769.49">2438 11023 2781 0,'0'0'143'0,"19"-1"-12"15,-19 1-8-15,0 0 10 0,28 5 16 0,-28-5 10 0,12 14 5 16,-2-6-17-16,-2 3-8 16,-2 3-21-16,0-1-12 0,-2 1-15 0,-1 4-16 15,2 2-20-15,-2-1-39 0,-1 3-54 16,-4-1-68-16,-1 5-91 0,-2-3-87 16,-2 2-175-16,-5 5-161 0,-2-3-244 0,0 0-220 0</inkml:trace>
  <inkml:trace contextRef="#ctx0" brushRef="#br0" timeOffset="1279.68">1250 11813 2568 0,'0'0'-47'0,"0"0"52"0,-25-6 16 0,25 6 28 16,0 0 29-16,0 0 25 0,0 0 24 0,0 0 10 0,0 0 2 16,0 0-1-16,0 0 0 15,0 0-6-15,0 0-4 0,0 0-11 0,63-4-6 16,-41 4-7-16,1 0 1 16,8-2-3-16,3 0-2 0,9 2-7 0,5-2-5 0,9-1-3 15,5 0-3-15,1-1-7 0,3 1-5 0,21-1-2 16,-10 0-11-16,-14 0-4 15,2 1-23-15,0-1-4 0,0 1 4 0,-4 0 0 16,-4-1 3-16,1 2 7 16,-10 0 17-16,0-1 2 0,-3 3-3 0,-2-2 0 0,-7 0-18 15,-3 2 0-15,-3 0-11 16,0 0-22-16,-7 0-34 0,-4 0-44 0,-4 0-60 16,-1 0-75-16,-14 0-90 0,16 0-190 0,-16 0-148 0,0 0 36 15,0 0-332-15,0 0-344 16</inkml:trace>
  <inkml:trace contextRef="#ctx0" brushRef="#br0" timeOffset="2179.6">1742 12207 2632 0,'0'0'-173'0,"-7"-13"9"16,7 13 8-16,0 0 4 15,0 0 14-15,0 0 21 0,0 0 30 0,-12-13 34 0,12 13 28 16,0 0 21 0,0 0 23-16,-18-6 21 0,18 6 35 0,0 0 24 0,-15-4 26 15,15 4 9-15,0 0 2 16,0 0-3-16,-25 0 2 0,25 0-5 0,0 0-14 16,0 0-4-16,-25 1-5 0,25-1-4 0,-15 6 6 15,15-6 5-15,-19 6 0 0,19-6 1 16,-19 11 6-16,7-3-10 0,3 2 2 15,-1-1-4-15,-3 2-7 0,2 1-10 0,0 1-7 16,-2 2-11-16,0 3-1 0,3 1-29 16,0 0-2-16,0 0 1 0,1 2-7 15,0 1 3-15,3 0-11 0,2 1-3 0,-2-1 1 16,4-1-4-16,2 0 0 0,2 0-3 16,1 4-2-16,4-4 3 0,1 0-8 15,3-2 1-15,4 0-1 0,-1-2-3 0,2-3-2 0,2-2 4 16,2 0-9-16,3-2 8 15,-2-3-5-15,2-1-1 0,1-2 1 0,-4 0-1 0,5-4-2 16,-5 0 0-16,2-1 0 16,-1-6-1-16,-3 3-2 0,2-3 3 0,-7-1 1 15,3 1-3-15,-5-3 0 16,-1 0 1-16,-10 10-1 0,11-19 0 0,-11 19-1 16,2-17 1-16,-2 17 2 0,0 0-1 0,-15-19 2 0,15 19 3 15,-16-9 3-15,16 9-2 16,-22-6 8-16,22 6 7 0,-23-4 2 0,23 4 2 15,-23-3 10-15,23 3 5 16,-21-2 19-16,21 2-3 0,0 0-6 0,-22-3 6 0,22 3-12 16,0 0 1-16,0 0-2 15,0 0-7-15,0 0-4 0,0 0-9 0,0 0 2 16,0 0-5-16,56-11 1 16,-37 9-3-16,-2 1-11 0,4-4-38 0,-5 2-37 0,4-1-54 15,-3-2-62-15,-1 2-71 0,-2-3-75 0,-2-3-144 16,-6 5-146-16,-6 5 17 15,6-18-284-15,-6 18-261 0</inkml:trace>
  <inkml:trace contextRef="#ctx0" brushRef="#br0" timeOffset="2749.91">1451 12226 2506 0,'0'0'-115'0,"14"6"25"0,-14-6 9 0,0 0-14 0,0 0-12 15,0 0-10-15,0 0 12 16,0 0 22-16,0 0 20 0,0 0 37 0,0 0 17 16,0 0 24-16,0 0 15 0,0 0 27 0,0 0 40 15,16-23 3-15,-16 23 19 0,0 0 9 16,2-21-4-16,-2 21-3 0,0-19 3 0,0 19 13 15,4-19 0-15,-4 19-12 0,4-20-10 16,-4 20-8-16,8-16-4 0,-8 16-5 16,6-20-2-16,-6 20 3 0,10-15-6 15,-10 15-8-15,15-15-6 0,-10 9-5 0,-5 6-2 16,15-12 1-16,-15 12 2 16,18-9 1-16,-18 9 0 0,19-4-2 0,-19 4-6 0,19 0-5 15,-19 0-10-15,23 6-4 0,-23-6-3 0,22 7-5 16,-10 0-8-16,-12-7-2 15,24 7-2-15,-14-3-4 0,-10-4-1 16,17 8-4-16,-17-8 1 0,16 3-2 16,-16-3-9-16,0 0-19 0,25-3-32 0,-25 3-45 0,0 0-57 15,19-14-66-15,-13 6-76 16,-6 8-167-16,6-13-146 0,-6 13-321 0,6-10-317 16</inkml:trace>
  <inkml:trace contextRef="#ctx0" brushRef="#br0" timeOffset="3149.57">2081 12268 2674 0,'0'0'-34'0,"0"0"80"0,0 0 11 0,0 0 17 0,0 0 35 15,0 0 16-15,0 0 19 16,0 0 12-16,0 0-6 0,0 0-7 0,-47 25-14 15,42-17-2-15,1 8-19 16,4-16-7-16,-6 29-8 0,6-12-9 0,0 1-9 16,0-18-8-16,2 33-5 15,2-14-12-15,3-2-2 0,1 5-18 0,1-3-36 0,1-2-47 16,1-2-48-16,0-2-61 16,1 3-52-16,0-6-59 0,0-3-126 0,-2-3-146 15,0 2-329-15,-1-4-239 0</inkml:trace>
  <inkml:trace contextRef="#ctx0" brushRef="#br0" timeOffset="3450">2283 12355 2602 0,'0'0'-21'0,"4"-16"45"0,-4 16 11 0,0-16 10 0,0 16 12 16,0 0 26-16,0 0 24 0,0 0 15 0,-14-16 6 15,14 16 10-15,0 0-2 0,0 0 4 16,0 0-6-16,-28 5-4 0,28-5-12 15,0 0-11-15,0 0-12 0,-17 18-16 16,17-18-1-16,0 0-9 0,2 24-15 16,-2-24 0-16,13 19-2 0,-4-10-8 15,1 3-5-15,1-1-3 0,1 2-3 0,2-1-5 16,-4-1 0-16,0 1-7 0,1-1-1 16,-2 0-4-16,-3-1 4 0,0 3-3 0,-6-13 1 15,7 20-1-15,-7-20-8 0,-3 17-23 0,3-17-30 16,-10 15-49-16,10-15-52 0,-10 13-67 15,10-13-88-15,-16 6-163 0,8-4-150 0,8-2-305 16,0 0-314-16</inkml:trace>
  <inkml:trace contextRef="#ctx0" brushRef="#br0" timeOffset="3664.65">2426 12312 2726 0,'16'-14'58'0,"-7"9"23"0,-9 5-8 0,17-8-2 0,-17 8 16 15,17-3 25-15,-17 3 19 16,0 0 8-16,26 11-6 0,-18-3-6 0,-2 5-16 16,-6-13-8-16,12 26-7 15,-10-9-4-15,3 1-5 0,-3 1-10 0,0 0-6 16,-2 1-9-16,-2 0-14 0,0-1-25 16,-3 0-54-16,3-3-66 0,-2 0-83 0,2 0-80 15,2-16-147-15,-6 23-198 0,2-14-285 0,4-9-270 16</inkml:trace>
  <inkml:trace contextRef="#ctx0" brushRef="#br0" timeOffset="4319.51">3293 11685 2612 0,'0'0'-58'0,"0"0"40"0,0 0 26 0,0 0 20 16,0 0 17-16,0 0 8 16,0 0 10-16,0 0 10 0,-6-13 0 0,6 13-7 0,0 0-2 15,0 0 6-15,0 0 2 0,0 0 8 0,0 0 7 16,0 0 7-16,0 0 1 15,0 0-2-15,0 0 1 0,0 0-2 0,0 0-5 0,0 0-4 16,0 0-8-16,0 0-7 16,0 0-9-16,0 0-7 0,0 0-6 0,0 0-12 15,0 0-18-15,0 0-19 16,0 0-25-16,0 0-29 0,0 0-22 0,0 0-40 16,0 0-26-16,0 0-17 0,0 0-9 0,0 0 4 0,0 0 4 15,0 0 15-15,0 0 9 16,0 0-1-16,0 0-3 0,0 0-24 0,0 0-34 15,0 0-91-15,0 0-337 16,19-9 154-16</inkml:trace>
  <inkml:trace contextRef="#ctx0" brushRef="#br0" timeOffset="5179.7">4576 11677 1761 0,'0'0'3'0,"0"0"40"0,0 0 22 16,0 0 25-16,0 0 16 0,0 0 24 0,0 0 34 16,0 0 19-16,0 0 14 0,0 0-4 0,0 0 0 0,0 0-4 15,0 0-11 1,0 0-5-16,0 0-5 0,0 0-5 0,0 0-34 0,0 0-9 15,0 0-10-15,0 0-4 0,0 0-16 16,0 0-12-16,0 0-10 0,21 5-8 0,-21-5-5 16,21 0-4-16,-21 0-6 15,26-1-5-15,-26 1-4 0,32-2-1 0,-14 0-11 16,-1 0-3-16,3 0-4 16,-20 2-14-16,36-1-18 0,-20-2-20 0,-16 3-26 0,26-6-44 15,-13 5-45-15,-13 1-49 0,18-4-62 0,-11-1-79 16,-7 5-145-16,7-8-115 15,-7 8-267-15,0 0-224 0</inkml:trace>
  <inkml:trace contextRef="#ctx0" brushRef="#br0" timeOffset="5424.49">4688 11559 2532 0,'-16'-9'-77'0,"16"9"25"0,0 0 22 0,-12-7 19 15,12 7 34-15,0 0 32 0,0 0 26 16,0 0 15-16,0 0 0 0,0 0 0 16,0 0 0-16,0 0-4 0,0 0-2 15,0 0 1-15,0 0-1 0,0 0-2 0,0 0-8 16,30-18-7-16,-30 18-7 0,0 0-11 16,30-2-3-16,-30 2-18 0,27-4-32 15,-27 4-49-15,30-2-71 0,-15 2-51 0,2-3-53 0,-17 3-123 16,33-6-516-16,-17 2-217 15</inkml:trace>
  <inkml:trace contextRef="#ctx0" brushRef="#br0" timeOffset="7029.52">6168 10889 862 0,'-7'-16'263'0,"7"16"-42"16,0 0-32-16,0 0-1 15,0 0-6-15,-2-17 4 0,2 17 5 0,0 0-12 0,0 0 14 16,0 0 1-16,0 0-4 16,0 0-9-16,0 0-13 0,0 0-10 0,0 0 5 15,0 0 23-15,0 0-22 0,0 0 4 0,0 0-5 16,0 0 17-16,0 0-11 0,0 0-14 15,20 44-19-15,-16-31-15 0,0 3-11 16,2-3-15-16,-2 3-9 0,0 1-13 16,3-3-10-16,-2 2-3 0,1-3-9 0,-2 2-10 15,0-2-20-15,0 1-32 0,0-3-40 16,-1-1-41-16,-3-10-47 0,6 16-64 0,-4-8-67 16,-2-8-89-16,4 10-167 0,-4-10-105 0,0 0 32 15,0 0-275-15,0 0-243 16</inkml:trace>
  <inkml:trace contextRef="#ctx0" brushRef="#br0" timeOffset="7219.84">6397 11077 2733 0,'0'0'28'0,"0"0"10"16,25-3 2-16,-25 3 2 0,17-5 23 0,-17 5 24 15,21-4 19-15,-21 4-1 0,21-3-8 0,-21 3-10 16,27-4-11-16,-13 2-11 0,-14 2-4 15,29-6-11-15,-14 2-19 0,0 3-44 0,-15 1-60 16,28-6-70 0,-18 2-66-16,-10 4-121 0,16-8-574 0,-9 7-291 0</inkml:trace>
  <inkml:trace contextRef="#ctx0" brushRef="#br0" timeOffset="7439.57">6562 10994 2742 0,'0'0'0'0,"0"0"27"0,-24-3 3 0,24 3 3 15,0 0 31-15,0 0 40 0,0 0 40 16,0 0 22-16,0 0 3 0,-8 14-2 0,8-14-12 16,0 0 0-16,0 0-25 15,0 0-12-15,25 34-10 0,-18-23-11 0,-1 1-16 0,0 0-8 16,1 1-5-16,-7-13-12 16,10 26-10-16,-6-10-13 0,0-1-22 0,-2-1-30 15,-2-14-36-15,8 26-50 0,-6-15-53 0,2 2-63 16,-2-1-51-16,-2-12-95 0,6 19-135 15,-4-12-428-15,-2-7-340 0</inkml:trace>
  <inkml:trace contextRef="#ctx0" brushRef="#br0" timeOffset="8189.9">7078 10907 2679 0,'4'-15'-128'0,"-4"15"24"0,0 0 15 16,0 0 16-16,0 0 19 15,0 0 28-15,-4-23 21 0,4 23 25 0,0 0 24 16,-8-13 10-16,8 13 28 16,0 0-1-16,-13-10 13 0,13 10 10 0,0 0 10 15,-19-4 5-15,19 4 4 0,0 0-3 0,0 0-2 0,-29 4-1 16,29-4-7-16,-16 12-9 15,8-2-11-15,8-10-4 0,-13 21-11 0,7-9-7 0,4 2-8 16,2-14-4-16,-4 25-5 16,4-12-6-16,0-13-4 0,4 25-8 0,0-12 1 15,2-1-6-15,-6-12-4 16,17 19 1-16,-9-14-10 0,-8-5-14 0,18 10-15 16,-18-10-15-16,16 2-3 0,-16-2-3 0,0 0 5 0,24-12 2 15,-24 12 1-15,8-17 4 16,-3 6 7-16,-5 11 8 0,2-27 19 0,0 13 18 15,-2 14 20-15,2-28 20 16,-2 28 13-16,-2-20 3 0,2 20-5 0,2-20-9 0,-2 20 0 16,0 0 19-16,0 0 26 15,0 0-8-15,0 0-5 0,0 0-17 0,0 0-9 0,0 0-8 16,0 0-8-16,30 42-3 16,-22-28-12-16,2 1-8 0,2 0-35 0,0 0-32 15,-4-1-39-15,3-1-49 0,-3-2-59 0,3 1-71 0,-2-4-65 16,-3-3-172-1,0 1-137-15,-6-6 20 0,14 4-266 0,-14-4-226 0</inkml:trace>
  <inkml:trace contextRef="#ctx0" brushRef="#br0" timeOffset="8479.53">7370 10897 2677 0,'11'-16'100'16,"-11"16"31"-16,4-16-18 15,-4 16-8-15,0 0 6 0,0 0 24 0,0 0 26 16,-17-24 6-16,17 24-8 0,-15-2-8 0,15 2-23 15,0 0-16-15,0 0-16 16,0 0-6-16,0 0-9 0,-37 13-13 0,37-13-5 0,-5 12-5 16,5-12-8-16,0 0 2 15,0 0-12-15,11 32-7 0,-1-23-2 0,-2 3-5 0,5 0-3 16,-2-1-2 0,2 0-2-16,-3 1 0 0,3-3-7 0,-4 3 6 0,-3-1-3 15,-6-11 7-15,8 19 3 0,-8-19 1 0,-2 19-2 16,2-19 3-16,-10 17-8 15,10-17-4-15,-16 15-22 0,8-9-29 0,8-6-37 0,-21 10-51 16,21-10-62-16,-22 4-71 16,14-4-88-16,8 0-165 0,0 0-93 0,-16-7-328 0,16 7-342 15</inkml:trace>
  <inkml:trace contextRef="#ctx0" brushRef="#br0" timeOffset="8629.75">7675 10946 3028 0,'21'-4'97'15,"-4"2"4"-15,-2-2-14 0,-15 4-9 16,32-6-9-16,-15 5 5 0,-3-3 1 0,4 0-8 16,-2 0-8-16,-16 4-8 15,32-6-12-15,-17 2-20 0,0 2-35 0,-15 2-53 0,27-5-54 16,-14 2-75-16,-4 0-103 16,1-1-644-16,-10 4-369 0</inkml:trace>
  <inkml:trace contextRef="#ctx0" brushRef="#br0" timeOffset="8830.04">7895 10850 3054 0,'0'0'49'0,"-19"-1"-2"0,19 1 14 0,0 0 30 0,0 0 25 15,0 0 27-15,-6 24 5 16,6-24 5-16,0 0-22 0,4 28-11 0,0-12-15 16,-4-16-11-16,7 27-7 0,-3-12-18 0,2 1-3 15,-1 0-13-15,1 0-22 16,0 0-34-16,-2-2-35 0,2 2-49 0,-1-4-52 15,0 1-60-15,1-1-48 0,-6-12-91 16,6 15-172-16,-2-9-415 0,-4-6-329 0</inkml:trace>
  <inkml:trace contextRef="#ctx0" brushRef="#br0" timeOffset="9309.7">8056 10626 2848 0,'0'0'-6'0,"2"-19"33"0,-2 19 3 16,0 0 0-16,0-21 9 16,0 21 17-16,0 0 39 0,0 0 18 0,0 0-2 15,0 0-11-15,0 0-7 0,0 0-10 16,0 0-13-16,0 0-2 0,25 51-2 0,-20-34-11 16,3 4-7-16,1 4-2 0,-1-2-3 0,3 1-4 15,-3 4-8-15,2 0-1 16,0-2-2-16,-2-1-3 0,0-2-2 0,-2 1-4 15,1 0 6-15,-1-7-3 0,-1 0 11 16,1 0 4-16,-2-2 16 0,-4-15 10 0,4 22 11 16,-4-22-6-16,0 16-5 15,0-16-5-15,0 0-5 0,0 0-1 0,0 0-2 0,0 0-13 16,0 0 0-16,0 0-7 16,0 0-7-16,0 0-4 0,-17-49 0 0,17 49-6 15,7-27-3-15,-1 14-13 0,1 2 1 0,-7 11 0 16,16-19 1-16,-5 10-2 15,2 4 3-15,-13 5 1 0,27-10 8 0,-12 10-3 0,-15 0 10 16,25 3 19-16,-25-3 21 16,22 7 14-16,-12 1 2 0,-2 1-16 0,-8-9 11 15,12 17 3-15,-12-17 1 16,0 20-8-16,0-20-4 0,-10 22-8 0,2-10-8 0,0-2-10 16,-2-1-24-16,-2 1-37 0,2-1-34 0,-3-2-43 15,3-3-64-15,-1 2-75 16,11-6-68-16,-17 4-124 0,17-4-165 0,-14-2-28 0,14 2-342 15,0 0-419-15</inkml:trace>
  <inkml:trace contextRef="#ctx0" brushRef="#br0" timeOffset="9639.54">8752 10759 3083 0,'8'-8'0'0,"-8"8"11"15,0 0 5-15,0 0 21 0,0 0 35 0,0 0 25 16,0 0 17-16,-48-5 14 0,48 5-4 16,-27 5-5-16,27-5-11 15,-30 10-9-15,20-4-8 0,10-6-8 0,-18 11-10 16,18-11-6-16,-8 13-9 0,8-13-4 0,2 17-7 16,-2-17-5-16,13 21-8 0,-2-9-2 0,1 1-4 15,3 1-1-15,0 1-6 16,-3 2 2-16,3-2-1 0,-2 2 6 0,-4-3 15 0,-1 1 10 15,-2 0 13-15,-2 0 31 16,-4-15-1-16,0 25-7 0,0-25-11 0,-10 27-8 16,4-17-33-16,-3-1-22 15,9-9-30-15,-19 15-38 0,8-11-54 0,11-4-72 0,-18 4-75 16,9-4-51-16,9 0-121 16,-17-10-141-16,17 10-53 0,-10-17-251 0,6 2-236 0</inkml:trace>
  <inkml:trace contextRef="#ctx0" brushRef="#br0" timeOffset="9909.79">8863 10467 2602 0,'12'-5'12'15,"-12"5"34"-15,17-10-8 16,-17 10 4-16,15-3 6 0,-15 3 36 0,0 0 32 16,0 0 20-16,23 10 11 0,-23-10-3 15,2 16-5-15,-2-16 0 0,0 19 1 0,0-19 10 16,-6 23 5-16,6-23 10 0,-11 25 19 0,7-12-14 15,4-13-17-15,-6 21-13 16,0-11-14-16,6-10-10 0,-5 17-10 0,5-17-4 0,0 0-13 16,5 23-10-16,-5-23-12 15,16 9-8-15,-3-5-17 0,4-1-31 0,-2 1-32 16,4-1-43-16,-2-3-50 16,-17 0-69-16,34 3-80 0,-21-3-70 0,1 0-172 0,-4 2-122 15,-10-2 30-15,0 0-323 0,0 0-322 0</inkml:trace>
  <inkml:trace contextRef="#ctx0" brushRef="#br0" timeOffset="11139.53">6124 11668 2692 0,'0'0'-93'0,"0"0"35"0,0 0 8 16,0 0 2-16,0 0 19 0,57 0 18 15,-57 0 45-15,0 0 31 0,20-3 13 0,-20 3 15 16,0 0 8-16,26-2 10 16,-26 2 4-16,23-1 9 0,-23 1 1 0,26-4 2 0,-10 4 1 15,-16 0-8-15,36-5-6 16,-14 3-12-16,-1 0-11 0,3-1-10 15,0 2-8-15,4-3-8 0,2 2-7 0,-1-2-5 16,1 2-5-16,2-1-7 0,-1 0-5 0,3 0-6 16,0 1-1-16,3 0-2 0,3-1 2 0,-7-1-7 15,3 1-4-15,0 1 0 16,-1-1-3-16,5-1-1 0,0 0-2 0,3 1 0 0,-3 0-1 16,-1-1-2-16,3 3-2 15,1-1 2-15,-1-2-7 0,1 2 3 0,1 0-1 16,-2 1 4-16,1-2 0 0,1 0 3 0,-1 3 1 15,1-2 3-15,0 0 2 0,-1 0 5 16,-1 1-3-16,3 1-2 0,-5-3 1 0,4 3-4 16,-1-1 3-16,-1-2-1 15,1 3 0-15,-3-2 8 0,-4 2 1 0,2 0 7 16,-5 0 15-16,4-2-8 0,-1 2-4 16,0 2 0-16,0-2-1 0,-1 0-9 0,-1 0 7 15,2 0-14-15,-1 0 3 0,1 0-3 0,-1 0-4 16,1 0 2-16,0 0-1 0,0 2 0 15,1-2-5-15,1 0 2 16,-3 0 4-16,1 0-7 0,2 0 2 0,1 0 0 16,-1 0 7-16,4 0 3 0,3 0-3 0,-3 0-4 15,0 3 0-15,1-2 0 16,-8-1-3-16,7 3-3 0,-5-3-7 0,1 1 9 0,-2-1 0 16,0 2 3-16,-1 0 9 0,1-2 4 15,1 0 5-15,-3 0-15 0,0 2 6 16,-1-2 4-16,1 0 3 0,0 0-1 0,-2 0 4 0,-1-2-5 15,-3 2-2-15,2-2-3 16,-5 2 1-16,-1 0-6 0,-4-2-2 0,0 2-1 16,-20 0-19-16,29-1-24 0,-29 1-40 15,24 0-53-15,-24 0-68 0,8 0-84 0,-8 0-78 16,0 0-176-16,0 0-86 16,0 0-1-16,-57 3-324 0,29 3-356 0</inkml:trace>
  <inkml:trace contextRef="#ctx0" brushRef="#br0" timeOffset="11849.53">6512 12390 2833 0,'0'0'-17'0,"0"0"34"16,-8-17 2-16,8 17-9 0,0 0 6 0,0 0 31 0,0 0 34 15,0 0 18 1,0 0 18-16,0 0-2 0,0 0 7 0,0 0 6 0,-20 28-4 16,20-28 1-16,-3 25-2 15,3-25-8-15,3 31-9 0,-3-13-4 0,0 1-4 16,0 1-17-16,0 1-9 0,0-2-5 0,2 0-8 0,-2-1-6 15,2 2-16-15,-2-3-28 16,2-2-46-16,-2-15-63 0,0 22-87 0,0-11-83 16,0-11-186-16,-2 15-140 15,2-15-343-15,0 0-356 0</inkml:trace>
  <inkml:trace contextRef="#ctx0" brushRef="#br0" timeOffset="12039.79">6589 12579 3010 0,'0'0'41'0,"14"-8"-7"0,-14 8-8 16,16-8-2-16,-16 8 6 0,19-8 33 15,-19 8 15-15,21-7 2 0,-21 7-4 0,23-5-10 16,-10 1-7-16,-13 4-5 0,27-4-9 0,-12 2-10 16,-15 2-41-16,28-6-41 0,-18 2-57 0,-10 4-60 0,24-4-63 15,-24 4-123 1,12-5-514-16,-12 5-217 0</inkml:trace>
  <inkml:trace contextRef="#ctx0" brushRef="#br0" timeOffset="12239.62">6680 12450 2732 0,'-21'-4'101'0,"21"4"12"0,0 0-14 16,0 0-9-16,0 0 20 16,0 0 29-16,0 0 23 0,0 0 7 15,0 0-15-15,0 0-13 0,0 0-18 0,21 43-11 0,-13-28-13 0,-1 0-10 16,2 1-10-16,-3 1-8 15,0 2-8-15,-2-2-8 0,0 2-11 0,3 0-23 16,-3 0-29-16,1-2-40 16,-3-1-56-16,2-1-62 0,0 0-63 0,-4-4-64 15,0-11-157-15,2 15-134 0,-2-15-296 16,2 10-246-16</inkml:trace>
  <inkml:trace contextRef="#ctx0" brushRef="#br0" timeOffset="16899.89">6803 12293 1280 0,'0'0'138'16,"0"0"-55"-16,0 0-42 16,0 0-4-16,0 0-2 0,0 0-2 0,0 0 7 15,0 0 19-15,0 0 0 0,0 0-2 0,0 0 8 0,55-6 11 16,-55 6 3-16,23-5 8 15,-23 5-3-15,25-1 5 0,-11-2-8 0,-14 3-5 16,29-5-6-16,-14 4-18 0,0-3-2 16,-15 4-4-16,23-3-4 0,-23 3-4 0,19-3-3 15,-19 3-6-15,17-4-5 16,-17 4-1-16,0 0-2 0,21-4 2 0,-21 4-4 0,0 0-2 16,17-4-2-16,-17 4 5 0,0 0-3 15,0 0 1-15,0 0 11 0,0 0 30 16,24 7 12-16,-24-7 14 0,0 0-1 15,2 18 1-15,-2-18-2 0,0 21-6 16,0-21-5-16,-9 30-8 0,4-16-5 0,1 5-6 16,0-2-4-16,-2 5-4 0,2-2-5 15,-3 3-10-15,1 0 1 0,0-2-7 0,2 2-13 16,-3-6-21-16,2 1-46 0,1-4-47 16,0 4-68-16,2-3-64 0,2-15-131 15,-8 23-588-15,6-15-382 0</inkml:trace>
  <inkml:trace contextRef="#ctx0" brushRef="#br0" timeOffset="17239.63">7235 12590 2839 0,'8'-11'-72'0,"-8"11"48"16,0 0 17-16,0 0 23 0,0 0 3 15,0 0 24-15,0 0 19 0,0 0 21 0,0 0 27 16,0 0 5-16,-26 42 3 16,18-24-2-16,-2 1-4 0,1 2-7 0,-4 0-8 15,5 0-4-15,-3 2-6 0,1 2-10 0,0-3-7 0,-2 4-6 16,4-2-7-16,-2 1-7 15,2 0-5-15,-4-2-5 0,2 2-7 0,4-5-6 0,-3 0-15 16,3-4-24-16,2 0-37 16,-2-3-41-16,6-13-58 0,-9 25-43 0,6-16-47 15,1-1-68-15,2-8-125 16,-4 13-458-16,4-13-266 0</inkml:trace>
  <inkml:trace contextRef="#ctx0" brushRef="#br0" timeOffset="17659.86">7237 12988 2578 0,'10'-12'-48'0,"-10"12"51"15,0 0 0-15,11-9 0 0,-11 9 2 0,0 0 19 16,0 0 23-16,0 0 23 0,0 0 17 16,0 0 12-16,0 0 1 0,0 0 4 15,0 0 0-15,-33 33-3 0,33-33-2 0,-10 17-4 0,4-4-5 16,2 0-8-16,4-13-8 15,-6 26-6-15,4-12-4 0,2-14-11 0,0 28-4 16,0-14-6-16,0-14-4 0,6 25-4 16,-2-13-4-16,2-1-11 0,-6-11-9 0,14 17-11 15,-6-12-11-15,-8-5-19 16,19 8-11-16,-19-8-13 0,19-2-9 16,-19 2-2-16,0 0-2 0,25-11 3 0,-25 11 10 0,13-14 5 0,-6 5 14 15,-7 9-1-15,6-19 13 16,-6 19 12-16,0-23 17 0,0 23 13 0,-6-21 15 0,6 21 5 15,-12-21 9 1,4 10 1-16,8 11 6 0,-15-17 6 0,7 11 2 0,8 6 0 16,-15-12 0-16,15 12-8 15,-13-9-6-15,13 9-3 0,0 0-8 0,-14-7-4 0,14 7-16 16,0 0-31-16,0 0-53 16,-16-7-71-16,16 7-60 0,0 0-68 0,0 0-159 15,0 0-530-15,0 0-382 0</inkml:trace>
  <inkml:trace contextRef="#ctx0" brushRef="#br0" timeOffset="18079.63">7580 12430 2856 0,'0'0'-95'0,"2"-23"20"0,-2 23 19 0,0 0 4 0,0 0 22 16,0 0 44-16,-9-19 29 15,9 19 29-15,0 0 15 0,0 0 8 0,0 0 4 16,-31 10-5-16,31-10-9 0,0 0 0 16,-20 16-8-16,20-16-1 0,-12 16-8 0,6-9-12 15,6-7-5-15,-9 20 0 0,9-20-8 0,-4 16-6 16,4-16-12-16,0 0-18 15,9 27-8-15,-9-27-3 0,16 15-9 0,-6-7 6 16,2 2-2-16,-2-3 2 0,2 3-3 16,-1-3 5-16,2 3 0 0,-2-1-1 0,-1 1 1 15,-2-1 5-15,4 1 14 16,-12-10 22-16,10 25 21 0,-8-14 9 0,-2-11 9 16,-2 24 6-16,2-24 0 0,-10 28 2 0,0-17-12 0,2 0-7 15,0 1-7-15,-3 0-8 16,3-3-13-16,8-9-30 0,-20 14-47 0,10-9-63 15,10-5-71-15,-14 6-60 0,14-6-68 16,0 0-155-16,-24-6-478 0,24 6-351 0</inkml:trace>
  <inkml:trace contextRef="#ctx0" brushRef="#br0" timeOffset="18449.89">7942 12493 2842 0,'0'0'-10'0,"0"0"23"0,0 0-2 16,0 0 1-16,0 0 5 0,0 0 0 16,0 0 12-16,0 0 3 0,30 1-3 0,-30-1-2 15,0 0 2-15,29-1-6 0,-17-1-2 0,-12 2 5 16,34-4-15-16,-16 2-16 15,-2 0-39-15,1-2-41 0,1 0-57 0,-4 1-50 16,-14 3-110-16,26-10-435 0,-18 6-7 16</inkml:trace>
  <inkml:trace contextRef="#ctx0" brushRef="#br0" timeOffset="18649.46">8126 12411 2324 0,'0'0'53'0,"0"0"5"0,-19-4 3 15,19 4 11-15,0 0 23 16,0 0 16-16,0 0 13 0,-17 15 8 0,17-15-1 0,-2 17-13 15,2-17-9 1,-7 23-8-16,7-23-12 0,-2 29-3 0,2-13-11 0,-2 2-8 16,2 0-6-16,-2-2-8 15,2 4-7-15,0-1-11 0,-2-3-32 0,2-16-30 16,0 31-42-16,0-16-48 0,0-15-47 16,0 25-39-16,0-25-48 0,0 19-128 0,0-11-477 15,0-8-204-15</inkml:trace>
  <inkml:trace contextRef="#ctx0" brushRef="#br0" timeOffset="19219.82">8433 12214 2545 0,'0'0'-51'0,"-19"-23"30"0,19 23 7 0,0 0 4 16,0 0 1-16,0 0 15 16,0 0 3-16,6-22 8 0,-6 22-7 0,9-12 4 0,-9 12-1 15,14-9-1-15,-14 9 0 16,24-9 6-16,-14 3 6 0,-10 6 16 16,26-7 16-16,-16 4 5 0,-10 3 10 0,25-6 1 0,-25 6-8 0,20 2 6 15,-20-2-6-15,14 7 6 16,-14-7-5-16,4 13-1 0,-4-13 8 0,0 0 0 15,-8 28 1-15,8-28 8 16,-10 27 6-16,0-14 1 0,0 2 10 0,2 0-1 0,-2 1 1 16,-1-1-1-16,0 2-3 15,1-4-11-15,1 3-6 0,1-3-6 0,0 0 20 16,2-2-17-16,6-11-9 16,-6 24-5-16,6-24 3 0,2 19-9 0,-2-19-12 0,12 13-7 15,-12-13-1-15,18 11-2 0,-3-7-5 0,-2 2-11 16,4-3-15-16,0-1-22 0,4 1-26 15,1-6-41-15,-1 3-50 0,-1 0-51 16,2-2-60-16,-3 1-81 0,2-3-188 16,-4 2-97-16,-4 0-257 0,-2 0-237 0</inkml:trace>
  <inkml:trace contextRef="#ctx0" brushRef="#br0" timeOffset="19449.61">8592 12668 2566 0,'-7'11'33'15,"7"-11"50"-15,0 0 7 0,0 0-1 0,-4 15-4 0,4-15 7 16,0 0 7 0,0 0 6-16,0 0-8 0,0 0-10 0,34-3-9 0,-34 3-12 15,28-6-4-15,-10 4-8 0,2-2-2 0,1 1-12 0,-2-1-12 16,2 1-30-16,0-1-47 15,0-1-48-15,0 3-60 0,-4-1-68 0,0 1-149 16,-4-1-510-16,0 2-256 16</inkml:trace>
  <inkml:trace contextRef="#ctx0" brushRef="#br0" timeOffset="19819.41">8727 12860 2689 0,'-9'12'-10'0,"9"-12"7"0,0 0-19 16,0 0-23-16,0 0 1 0,0 0 15 0,0 0 11 16,0 0-13-16,0 0 14 15,0 0 5-15,36 6 10 0,-36-6-5 0,24-2-4 0,-24 2 10 16,25 0-7-16,-25 0 2 16,26 2 6-16,-26-2 12 0,18 3 9 0,-18-3-8 15,18 8 12-15,-18-8 8 0,6 9 8 0,-6-9 6 0,0 0 5 16,-4 21-1-16,4-21-2 15,0 0-6-15,-8 25-8 0,8-25 1 0,-7 15-9 16,7-15 0-16,-3 16 0 16,3-16-11-16,0 0-4 0,12 26 1 0,-4-16-6 0,2 0 6 15,1-1-8 1,0 2 4-16,-1 1 5 0,1-1 13 0,-3 1 25 0,0-1 30 16,-1 2 22-16,-2 1 12 0,-5-14 5 0,0 25-12 15,0-25-5-15,-9 27-15 0,-2-17-14 16,1 4-25-16,-3-5-49 0,-6 5-70 15,2-5-88-15,3-1-81 0,-6-1-158 16,3-1-545-16,-2-2-361 0</inkml:trace>
  <inkml:trace contextRef="#ctx0" brushRef="#br0" timeOffset="20229.45">9290 12326 2872 0,'0'0'-30'0,"0"0"21"16,-21-19 6-16,21 19 5 0,0 0 9 0,0 0 15 0,-32 7 6 15,32-7-1-15,0 0-1 16,-23 12-6-16,23-12 0 0,-11 9-1 0,11-9-4 0,-6 13 2 16,6-13-7-16,0 0 2 15,4 23-7-15,-4-23 0 0,9 17-1 0,-3-6-2 16,0 1-1-16,-6-12 2 16,15 25-3-16,-9-12 2 0,-2 0 5 0,1 3 19 0,0-1 14 15,-5-15 13-15,0 28 8 0,-3-13 5 0,3-15 5 16,-9 31-4-16,1-17-1 15,0-1-7-15,-3 0-4 0,-1-2-6 0,-2-1-10 16,2-1-19-16,0-1-47 16,12-8-45-16,-24 10-66 0,24-10-47 0,-19 0-49 0,19 0-100 15,-13-12-560-15,13 12-268 16</inkml:trace>
  <inkml:trace contextRef="#ctx0" brushRef="#br0" timeOffset="20599.45">9352 11991 2680 0,'0'0'-6'0,"10"-13"46"15,-10 13 8-15,0 0 9 0,8-9-1 0,-8 9-5 0,0 0-4 16,12-10-1-16,-12 10-11 15,0 0 0-15,0 0-6 0,0 0-3 0,22 0 3 16,-22 0-4-16,0 0-1 16,0 0-5-16,22 12 0 0,-22-12 8 0,8 11 11 15,-8-11 7-15,4 13 13 0,-4-13 15 16,-2 19 17-16,2-19 13 0,-8 25 10 0,1-14 9 16,1 3-5-16,-3 1-8 15,3-1-11-15,-2-3-7 0,2 2-11 0,6-13-16 16,-12 22 0-16,12-22-7 0,-4 18-7 0,4-18-8 0,2 18-23 15,-2-18-31-15,12 11-41 16,-12-11-48-16,18 5-44 0,-3-1-62 0,-2-1-54 16,-13-3-146-16,27-3-179 15,-13 2-310-15,-14 1-278 0</inkml:trace>
  <inkml:trace contextRef="#ctx0" brushRef="#br0" timeOffset="20849.46">9691 12355 2702 0,'0'0'-7'0,"12"10"41"0,-12-10-4 0,0 0 10 0,19 8-6 15,-19-8 5-15,23 0-3 16,-23 0-6-16,29-4-2 0,-11 4 1 0,-18 0-12 15,34-4-15-15,-17 2-30 16,1-2-19-16,0 2-31 0,-2-1-44 0,0 0-42 16,-4-2-81-16,-12 5-483 15,15-7 4-15</inkml:trace>
  <inkml:trace contextRef="#ctx0" brushRef="#br0" timeOffset="21029.88">9828 12285 2159 0,'0'0'-11'0,"-26"2"21"15,26-2 18-15,0 0 23 0,0 0 31 0,-4 20 36 16,4-20 31-16,-2 19 20 0,2-19-9 16,2 24 1-16,-2-24-15 0,0 28-19 0,0-8-17 15,2-4-7-15,-2 3 3 16,0 1-10-16,2-1-21 0,0-2-34 16,-2 1-53-16,0-2-60 0,2 1-72 0,0-2-70 0,-2-15-109 15,0 21-617-15,0-13-357 16</inkml:trace>
  <inkml:trace contextRef="#ctx0" brushRef="#br0" timeOffset="21289.65">10141 12011 2740 0,'0'0'-63'0,"11"-17"68"16,-11 17 18-16,6-10 24 0,-6 10 13 15,0 0 14-15,0 0 46 0,0 0 40 0,0 0 21 16,0 0 1-16,0 0-11 16,0 0-11-16,19 34-15 0,-16-19-15 0,-1 5-15 0,2-1-15 15,-2 2-10-15,2 1-8 16,0 2-9-16,0 0-9 0,0-1-22 0,-2 2-31 16,0 0-38-16,1-4-50 0,-1 0-63 0,0 1-78 0,-2-1-65 15,-2-2-146 1,2 0-144-16,-2 0-327 0,-3-2-287 0</inkml:trace>
  <inkml:trace contextRef="#ctx0" brushRef="#br0" timeOffset="21519.76">10190 12605 2772 0,'0'0'31'0,"0"0"25"0,0 0-1 16,0 0-4-16,0 0-2 15,14 8 13-15,-14-8 4 0,0 0 1 0,0 0-3 16,41-12-8-16,-27 9-9 0,4 0-1 16,2-1-6-16,2 1-3 0,5-1-10 0,-1 1-6 15,2-2-19 1,1 2-31-16,-1-1-55 0,-1 0-47 0,-4 4-45 16,-1-3-69-16,-6-2-167 0,-1 3-357 0,-4 1-56 0</inkml:trace>
  <inkml:trace contextRef="#ctx0" brushRef="#br0" timeOffset="21839.5">10319 12781 2285 0,'-10'9'11'0,"10"-9"14"0,0 0-16 0,0 0-8 0,0 0 1 15,0 0-4-15,0 0 7 16,0 0-3-16,0 0 7 0,0 0-8 0,0 0 4 15,57-6 1-15,-57 6-12 0,27 0 1 16,-27 0 10-16,23 0 1 0,-23 0 20 0,22 4-8 16,-22-4 17-16,14 10 3 0,-14-10 10 15,7 15 3-15,-7-15 11 0,-2 23 21 16,2-23 3-16,-7 28 16 0,1-11 6 16,0-1 1-16,1-1 3 0,-1 2-2 0,1-2-9 0,3 0-7 15,2-15-4-15,-4 29-7 16,6-16-8-16,2-3-11 0,3 1-6 0,-1-3-23 15,7-1-30-15,-13-7-41 0,25 8-47 16,-7-6-60-16,-2-4-63 0,1-2-61 0,0-1-130 16,2-3-465-16,-2-2-218 0</inkml:trace>
  <inkml:trace contextRef="#ctx0" brushRef="#br0" timeOffset="22474.81">10243 12898 2572 0,'0'0'0'0,"0"0"67"0,0 0 24 0,8 35 11 16,-8-35 5-16,2 21 4 16,-2-21 1-16,2 22 5 0,-2-4-4 0,2-3-4 15,-2 4-5-15,2-2-9 0,-2 2-9 16,3 0-9-16,-1-2-9 0,0 2-7 0,0-4-7 15,0 3-8-15,-2-18-28 0,3 27-40 16,-1-16-43-16,-2-11-56 0,4 21-41 0,-2-11-49 16,0-3-47-16,-2-7-121 0,0 0-503 0,2 15-250 15</inkml:trace>
  <inkml:trace contextRef="#ctx0" brushRef="#br0" timeOffset="23059.24">10988 12169 2648 0,'0'0'-42'16,"0"0"30"-16,0 0 14 0,0 0 11 0,0 0 11 16,0 0 14-16,0 0 11 0,0 0 19 0,0 0 15 15,-36 32 7-15,25-24-6 0,11-8 4 0,-16 13-5 16,6-5-7-16,10-8-1 0,-12 11-11 0,12-11-3 16,-8 13-8-16,8-13-4 0,-4 14-3 15,4-14-7-15,0 0-5 0,0 0-12 0,16 23-12 16,-8-18-16-16,-8-5-8 15,24 8-7-15,-11-2-1 0,2-1 4 0,0-1 3 16,0 3 2-16,2-3-1 16,-5 5 6-16,2-4 0 0,2 5 4 0,-4-2 6 15,-1 1 1-15,-5 2 7 0,-6-11 10 16,6 21 5-16,-6-21 8 0,-2 21-3 16,2-21-1-16,-12 21 0 0,1-9-7 0,1-4 1 0,-3 5-7 15,-2-6-17-15,-1 2-43 16,-2-3-57-16,4 1-60 0,-2-4-59 0,16-3-111 15,-25 2-575-15,13-4-296 0</inkml:trace>
  <inkml:trace contextRef="#ctx0" brushRef="#br0" timeOffset="23489.33">11204 11882 2643 0,'0'0'-31'0,"0"0"59"0,2-14 18 0,-2 14 10 0,0 0 2 15,0 0-3-15,6-14-1 16,-6 14-4-16,0 0-3 0,0 0-9 0,0 0-4 16,17-8-5-16,-17 8-4 15,0 0-4-15,25 0-5 0,-25 0-2 0,0 0 1 16,28 3-5-16,-28-3-3 0,17 4 0 0,-17-4-1 0,14 5 3 15,-14-5 2-15,0 0 2 16,6 14 8-16,-6-14 7 0,0 0 3 0,0 0 11 16,-16 28 3-16,16-28-2 15,-10 14-5-15,10-14-5 0,-13 11 0 0,13-11-10 0,-11 11-3 16,11-11-2-16,-6 12-1 16,6-12-3-16,0 0-1 0,0 0-7 0,10 30 3 15,-5-20 0-15,-5-10 2 0,8 19-1 0,-3-9 15 0,-5-10 29 16,5 22 20-16,-5-22 19 15,-3 25-1-15,3-25 0 0,-9 25-8 0,1-13-12 16,-3 1-4-16,-2-1-14 16,1-2-28-16,-1 0-54 0,-2-1-73 0,3 1-91 0,-4-4-86 15,4-1-172-15,-3 0-133 16,3 0-282-16,12-5-219 0</inkml:trace>
  <inkml:trace contextRef="#ctx0" brushRef="#br0" timeOffset="24719.76">9722 11546 2533 0,'13'-14'-87'0,"-13"14"20"0,0 0 9 0,0 0 13 15,15-3 22-15,-15 3 20 16,0 0 32-16,0 0 20 0,20-6 14 0,-20 6 7 0,0 0 7 16,18-4 5-16,-18 4 11 15,0 0-3-15,23-2 3 0,-23 2-9 0,0 0-5 16,27 0-9-16,-27 0-5 0,23-2-9 0,-23 2-4 15,28 0-5-15,-13 0-1 16,-15 0-1-16,30 0-1 0,-11 0-3 0,-19 0-7 0,35 0-1 16,-15-1-7-16,-1 1 0 15,0 0-4-15,0 1 0 0,3-1-6 0,-4 0 1 16,-1 2 0-16,2 0 7 0,-19-2-1 16,32 0-2-16,-17 2 1 0,-15-2 2 0,27 0-1 15,-12 2 4-15,-15-2-4 0,25 2 1 0,-25-2-5 16,26 0 1-16,-26 0-5 15,23 2-3-15,-23-2 2 0,27 0-2 0,-14 2-2 16,-13-2-1-16,30 0 1 0,-14 0-3 16,-16 0-1-16,30 0 1 0,-15 0 0 0,-15 0 0 15,28 0 0-15,-14 1 3 16,-14-1-4-16,28 0 10 0,-13 0 9 0,-15 0 0 16,25 0-2-16,-25 0-1 0,23-1-3 0,-23 1-4 0,26 0-1 15,-26 0 1-15,26 1-4 16,-26-1 0-16,25 0-3 0,-10 0 4 0,-15 0-4 15,29 0 0-15,-13 0-2 16,-16 0 5-16,26 0 10 0,-10 0 10 0,-16 0 0 0,27 0-3 16,-27 0-3-16,26 0-2 15,-26 0-1-15,24 0-3 0,-24 0-1 16,26 0 1-16,-26 0-5 0,23 0 3 0,-23 0-3 16,22 2 0-16,-22-2-7 0,18 0 3 0,-18 0-2 15,0 0 5-15,24 0-5 0,-24 0 9 0,0 0 0 16,19 0-1-16,-19 0-6 15,0 0 4-15,0 0-7 0,19 3-10 0,-19-3-37 0,0 0-53 16,0 0-91 0,11-3-91-16,-11 3-212 0,0 0-134 0,0 0-314 0,0 0-348 0</inkml:trace>
  <inkml:trace contextRef="#ctx0" brushRef="#br0" timeOffset="26979.65">2982 11748 2615 0,'0'0'-195'0,"0"0"22"0,0 0 11 15,-13-12 27-15,13 12 28 16,0 0 32-16,0 0 30 0,0 0 21 0,0 0 20 16,0 0 14-16,0 0 2 0,0 0 9 0,0 0 5 0,0 0 10 15,0 0 9 1,0 0 8-16,0 0 21 0,0 0 14 0,0 0 16 15,-6-13 23-15,6 13 26 0,0 0 9 16,0 0 15-16,0 0 8 0,0 0 1 0,0 0 1 0,0 0-2 16,0 0-5-16,0 0-11 15,0 0-7-15,0 0-5 0,0 0-10 0,0 0-1 16,0 0 9-16,0 0-9 16,0 0-17-16,0 0-9 0,0 0-9 0,0 0-9 15,0 0-11-15,0 0-12 0,0 0-7 0,0 0-13 0,0 0-5 16,0 0-11-16,0 0-21 15,0 0-41-15,0 0-53 0,0 0-68 0,0 0-93 16,0 0-84-16,0 0-180 16,0 0-147-16,0 0 35 0,0 0-336 0,0 0-371 0</inkml:trace>
  <inkml:trace contextRef="#ctx0" brushRef="#br0" timeOffset="28574.61">3346 11199 2686 0,'0'0'-169'16,"0"0"29"-16,0 0 10 0,0 0 11 16,0 0 9-16,0 0 13 0,0 0 8 0,0 0 5 15,0 0 15-15,0 0 9 0,0 0 4 0,0 0 18 16,0 0 9-16,0 0 7 15,0 0 14-15,0 0 14 0,0 0 8 0,0 0 18 0,0 0 12 16,0 0 23-16,0 0-14 16,0 0 10-16,0 0-9 0,0 0 1 0,0 0-8 15,0 0 3-15,13-13 5 0,-13 13-12 16,0 0 11-16,0 0-3 0,0 0-4 16,0 0-3-16,8-14 7 0,-8 14-3 0,0 0 2 0,0 0-1 15,0 0-1-15,0 0 2 16,7-11-1-16,-7 11 3 0,0 0-5 15,0 0-1-15,0 0-3 0,0 0 4 16,0 0-3-16,0 0 9 0,0 0 7 0,0 0 5 0,0 0 0 16,0 0-1-16,-21-15-6 15,21 15-6-15,0 0-4 0,0 0-7 0,0 0-2 16,0 0-3-16,-20-3-6 16,20 3 1-16,0 0-2 0,0 0 2 0,0 0 4 0,0 0 8 15,-29 8 1-15,29-8-1 0,-17 4-2 0,17-4-6 16,-15 6 1-16,15-6-5 15,-15 6-3-15,15-6-5 0,-15 8 2 0,15-8-3 16,-12 5 2-16,12-5-2 0,0 0-2 16,-15 9 1-16,15-9 1 0,0 0 2 0,-15 10 5 15,15-10-3-15,0 0-2 16,-13 9-1-16,13-9 0 0,0 0-3 0,-10 12 0 16,10-12-3-16,0 0-3 0,-9 13-1 0,9-13-1 0,0 0-2 15,0 0-1-15,-8 12-1 16,8-12-1-16,0 0 0 0,0 0 1 0,-9 13-2 15,9-13-4-15,0 0 2 16,-6 11 2-16,6-11-2 0,0 0 3 0,0 0-4 0,-8 16 1 16,8-16-1-16,0 0 2 15,-2 16-2-15,2-16 1 0,0 0 0 0,-4 16-3 16,4-16 2-16,0 0-2 0,0 18 0 16,0-18 3-16,0 0 3 0,0 0 6 15,-2 23 1-15,2-23 4 0,0 0-6 0,-4 14 2 0,4-14-2 16,0 0 0-16,0 22-9 15,0-22 5-15,0 0 0 0,0 20 0 0,0-20-2 16,0 0 0-16,0 21-1 16,0-21 1-16,4 15-1 0,-4-15 1 0,4 14-2 0,-4-14 2 15,2 15 1-15,-2-15 4 16,4 15-2-16,-4-15-4 0,4 16 5 0,-4-16 2 16,6 13-3-16,-6-13 4 15,11 16-4-15,-11-16 0 0,11 14 0 0,-5-5-1 0,-6-9-2 16,15 10-3-16,-15-10 4 0,16 12 1 15,-7-6-2-15,-9-6 3 0,19 7-3 16,-9-3 2-16,-10-4-4 0,22 4 3 0,-22-4-3 16,23 3-1-16,-23-3 0 0,28 0 0 15,-28 0 1-15,25-3-1 0,-12-1 2 0,-13 4-3 16,27-7-3-16,-16 0-4 16,2 0-5-16,-13 7 1 0,18-15-5 0,-8 5 1 15,-10 10-8-15,10-19 7 0,-6 8-1 0,-4 11 2 0,4-24-2 16,-4 24 3-16,0-22 1 15,0 22 0-15,-6-25 2 0,6 25-1 0,-12-17 5 16,4 10-2-16,8 7 3 16,-16-12-2-16,16 12 0 0,-17-5 5 0,17 5 1 0,0 0-2 15,-26-3 4-15,26 3 2 16,0 0 3-16,0 0 2 0,0 0 0 0,-20 6 2 16,20-6-2-16,0 0 2 0,0 0-4 0,0 0 1 0,0 0-2 15,0 0-12-15,0 0-41 16,55 10-49-16,-55-10-62 0,22-2-57 0,-22 2-95 15,24-6-192-15,-14 4-130 16,1-1-204-16,-11 3-173 0</inkml:trace>
  <inkml:trace contextRef="#ctx0" brushRef="#br0" timeOffset="31419.74">3630 11296 2264 0,'0'0'-130'0,"0"0"21"0,0 0 16 15,0 0 10-15,0 0 13 0,0 0 18 0,0 0 10 16,0 0 26-16,0 0 22 15,0 0 1-15,0 0 16 0,0 0 13 16,0 0 2-16,0 0 11 0,0 0-3 16,0 0 1-16,0 0 4 0,0 0-14 0,-17 47 7 0,17-47 13 15,-5 16-14-15,5-16-2 16,-6 21 7-16,6-21-5 0,-4 23 2 0,0-13-10 16,4-10 0-16,-4 22-4 0,4-22 7 15,-5 21-7-15,5-21 8 0,-2 19-6 16,2-19 1-16,-2 21-4 0,2-21 5 0,0 18 8 15,0-18-4-15,2 18 7 0,-2-18 8 16,4 18-8-16,-4-18 0 0,5 19 4 0,-5-19-1 16,6 17 1-16,-6-17-7 15,8 13-1-15,-8-13-4 0,11 15-2 0,-4-9-1 0,-7-6-3 16,14 12-5-16,-14-12-2 16,18 9-2-16,-8-5-15 0,-10-4-27 0,17 6-49 0,-17-6-54 15,21 3-46-15,-12-3-51 0,-9 0-125 0,16-1-422 16,-16 1-53-16</inkml:trace>
  <inkml:trace contextRef="#ctx0" brushRef="#br0" timeOffset="31669.66">3797 11505 2250 0,'0'0'-42'0,"0"0"6"16,0 0 3-16,0 0 6 0,0 0 8 0,-2-24 6 16,2 24 12-16,0 0 9 0,0 0 0 15,0 0 7-15,0 0-5 0,19-4 7 0,-19 4-4 16,0 0-5-16,24-4 3 16,-24 4-5-16,14-2-6 0,-14 2-28 0,19-2-35 15,-19 2-49-15,19-1-66 0,-19 1-142 0,17-6-157 16,-9 2 358-16</inkml:trace>
  <inkml:trace contextRef="#ctx0" brushRef="#br0" timeOffset="32009.74">4087 11321 1382 0,'0'0'7'0,"0"0"32"15,0 0 17-15,0 0 40 16,0 0 6-16,0 0 13 0,0 0 22 0,0 0-2 0,-51 19 1 16,43-12-11-16,8-7-6 15,-15 16-12-15,6-7-15 0,9-9-8 0,-10 19-10 16,6-9-8-16,4-10-7 0,-3 19-8 16,3-19-6-16,3 19-18 0,-3-19-8 0,8 17-5 15,-2-8-4-15,-6-9 1 0,13 16 0 0,-6-8-1 16,-7-8-2-16,12 16 2 0,-6-7 1 15,-6-9 3-15,6 18 8 0,-6-18-4 16,6 19 1-16,-6-19 2 0,-3 21 0 16,3-21-4-16,-5 19-2 0,5-19-2 0,-8 19-2 15,8-19-3-15,-8 17-32 16,8-17-50-16,-8 14-58 0,3-9-76 0,5-5-141 16,-11 8-440-16,11-8-94 0</inkml:trace>
  <inkml:trace contextRef="#ctx0" brushRef="#br0" timeOffset="32229.57">4171 11410 2253 0,'7'-11'-78'0,"-7"11"10"0,0 0 19 0,13-5 9 0,-13 5 13 15,0 0 11-15,0 0 16 0,0 0 15 0,25 19 7 16,-19-10 2-16,-6-9-3 15,9 21-2-15,-7-8-7 0,3 2 10 0,-3 1-7 0,-2-16-1 16,0 30-8 0,0-11 3-16,-4-2-34 0,-1 2-38 0,-2 3-49 0,-1-3-91 15,-2-2-357-15,-3 2 247 16</inkml:trace>
  <inkml:trace contextRef="#ctx0" brushRef="#br0" timeOffset="32939.83">3131 11950 1600 0,'0'0'-30'0,"0"0"-3"0,0 0 6 16,0 0 5-16,0 0-2 0,0 0 5 0,0 0-1 15,0 0 8-15,0 0-4 0,0 0-13 0,0 0-12 0,0 0-4 16,0 0 3-16,0 0 7 15,0 0 11-15,0 0 17 0,0 0 26 0,0 0 7 16,27-6 18-16,-27 6 23 16,0 0 24-16,0 0 4 0,0 0 18 0,0 0 6 15,19-1-5-15,-19 1-7 0,0 0-15 16,27-3-5-16,-27 3-13 0,28-1-14 0,-9-2-1 16,2 2 0-16,2-1-6 0,1 2 0 0,6-3-8 15,-1 2 7-15,3-1 12 16,0 0 5-16,1 2-5 0,3-2 1 15,0 0-11-15,0 2-2 0,7-2-11 0,-1 0-1 16,0 0 0-16,1 1-6 0,-1-2-5 0,-1 2-2 16,1-2 2-16,0 0 5 15,-2 0 5-15,-4 2 7 0,-2-1-1 0,0 0-5 16,-2 0 5-16,-1 2-1 0,-7-1-6 16,-1 1-4-16,-2-3-4 0,-2 2 0 0,-19 1-4 15,32 0 0-15,-18-2-10 0,-14 2-25 0,22-2-41 16,-22 2-58-16,0 0-82 15,19-3-136-15,-19 3-589 0,0 0-313 0</inkml:trace>
  <inkml:trace contextRef="#ctx0" brushRef="#br0" timeOffset="33639.79">3628 12362 2732 0,'0'0'-75'0,"0"0"26"16,0 0 4-16,-20-16 14 0,20 16 11 16,0 0 26-16,0 0 0 0,-12-13 21 0,12 13 25 15,0 0 8-15,-13-10 9 16,13 10 8-16,-12-6-4 0,12 6 3 0,0 0-8 16,-24-2-4-16,24 2-4 0,0 0-8 0,-34 4-1 15,20 0-5-15,14-4-1 16,-30 7-5-16,15 2-1 0,1-2-8 15,-4 2 1-15,4 1-3 0,-3 1 1 0,2 1 5 16,-2 3-2-16,4 0-5 0,-2 0 4 0,3 1-5 16,-1 0 3-16,2 6-7 15,3-2 2-15,2-4-4 0,-1 4 0 0,5-1-6 0,0-2-1 16,2-1 1-16,2 2-2 16,2-1-2-16,3-2 0 0,1 0 0 0,2-2-1 15,4-1-2-15,-2 0-1 0,7-1 1 0,0-1-1 16,0-3-1-16,1-1-8 0,0-3-14 15,2 2-14-15,-4-1-14 0,2-4-2 0,-1-3-4 16,-19 3 3-16,34-4 1 16,-20 1-2-16,-14 3 5 0,26-12 6 0,-18 5 1 15,-8 7 4-15,13-16-3 16,-13 16 14-16,4-17 10 0,-4 17 11 0,0-19 7 16,0 19 5-16,0 0 5 0,-8-25 2 0,8 25 1 0,-9-13 5 0,9 13 5 15,-8-15 4-15,8 15 3 16,-8-10-4-16,8 10 1 0,0 0-2 0,-7-15-1 15,7 15-6-15,0 0-5 16,0 0 4-16,0 0-8 0,0 0 2 16,0 0-1-16,17-15-2 0,-17 15-3 0,19-4-2 15,-19 4-13-15,24-2-34 0,-24 2-37 0,22-1-50 16,-22 1-56-16,28-7-65 16,-15 4-149-16,-1-1-474 0,-1-1-229 0</inkml:trace>
  <inkml:trace contextRef="#ctx0" brushRef="#br0" timeOffset="34059.56">3308 12169 2667 0,'0'0'-15'16,"0"0"-4"-16,0 0 0 0,0 0 7 0,0 0-3 0,0 0 21 16,0 0 25-16,0 0 13 15,0 0 14-15,-21 13 0 0,21-13 6 0,0 0-1 0,0 0-9 16,0 0 0-16,0 0-8 16,0 0-8-16,0 0-6 0,0 0-1 0,0 0-6 15,0 0-3-15,0 0-7 0,0 0-5 0,48-23 0 16,-48 23 0-16,11-16 1 0,-4 8 8 15,-7 8 0-15,8-14 11 0,-8 14 1 16,8-11-1-16,-8 11 0 0,0 0-2 16,11-14-8-16,-11 14-1 0,0 0-2 0,17-2 0 15,-17 2-4-15,0 0 2 16,27 4-4-16,-27-4-1 0,24 9-1 0,-10-6 4 16,-14-3-7-16,28 5 2 0,-11-1-5 0,-3-2-1 0,-14-2-17 15,28 5-31-15,-15-4-23 16,-13-1-53-16,23 0-48 0,-12-1-68 0,-11 1-161 15,21-7-393-15,-14 3-98 16</inkml:trace>
  <inkml:trace contextRef="#ctx0" brushRef="#br0" timeOffset="34399.42">3820 12304 2282 0,'-10'11'-54'0,"10"-11"31"0,-11 15 12 16,3-2 40-16,1-2 13 0,1 2 12 0,-1 2 12 15,1 1 4-15,0-1-4 16,0 3 6-16,4 1-11 0,-2 0 0 16,2 1-2-16,2-1-4 0,-4-2 2 0,4 2-9 15,4-1-10-15,-4-18-1 0,2 29-2 0,0-17-1 16,0 3-11-16,-2-15-27 16,8 19-45-16,-2-10-50 0,-6-9-65 0,11 11-103 15,-3-8-513-15,-8-3-80 0</inkml:trace>
  <inkml:trace contextRef="#ctx0" brushRef="#br0" timeOffset="34599.69">3886 12579 2311 0,'0'0'4'16,"0"0"26"-16,0 0 1 0,21-4 1 0,-21 4-8 0,0 0-1 15,26-6-9-15,-26 6-8 16,22-4-9-16,-22 4-40 0,26-6-44 0,-11 2-49 0,0-1-82 16,0 1-412-1,-3 1 150-15</inkml:trace>
  <inkml:trace contextRef="#ctx0" brushRef="#br0" timeOffset="34949.62">4185 12457 1776 0,'0'0'-68'0,"0"0"7"16,0 0 13-16,0 0 7 0,0 0 21 0,-26-16 25 0,26 16 32 16,0 0 17-16,0 0 7 0,-34 13 4 0,34-13-5 15,-19 8-3-15,19-8-9 0,-15 10 2 16,15-10-5-16,-11 11-12 0,11-11 7 15,0 0-15-15,0 0-20 0,0 0-22 16,0 0-18-16,22 29-3 0,-22-29-12 16,19 7 9-16,-7-3 5 0,4 0 4 15,-16-4 12-15,22 8 9 0,-11-4 13 0,-11-4 15 16,19 9 26-16,-8-3 0 0,-11-6 0 16,12 13-9-16,-12-13 2 0,9 12-28 0,-9-12-4 15,0 15 2-15,0-15 0 0,0 0-9 0,0 0 0 0,-17 24-2 16,17-24-11-1,-13 10-39-15,13-10-37 0,-12 8-51 0,12-8-127 0,-13 0-215 16,13 0 350-16</inkml:trace>
  <inkml:trace contextRef="#ctx0" brushRef="#br0" timeOffset="35179.55">4462 12315 1452 0,'0'0'15'0,"0"0"7"16,0 0 9-16,27 12-6 15,-27-12 12-15,11 13 0 0,-3-5 11 0,-8-8 5 0,15 23 16 16,-9-10-4-16,1 1 2 16,-1 1 5-16,-1 0-16 0,-1 0-7 0,-4-15 4 15,4 29-12-15,-4-16-10 0,2 0-11 0,-2-13-58 0,-4 27-42 16,-2-16-50-1,6-11-94-15,-14 21-342 0,6-11 239 0</inkml:trace>
  <inkml:trace contextRef="#ctx0" brushRef="#br0" timeOffset="39374.51">11723 11477 1703 0,'0'0'9'0,"0"0"6"0,-16-9-4 16,16 9 7-16,0 0 5 0,0 0 25 0,0 0 15 15,0 0 5-15,0 0-6 0,0 0 3 16,0 0-2-16,0 0 6 0,0 0 1 0,0 0 2 16,0 0 4-16,0 0 1 15,0 0-6-15,0 0-5 0,0 0-5 0,-9-10-6 16,9 10-4-16,0 0 7 16,0 0-1-16,0 0 4 0,0 0 1 0,0 0 6 15,0 0 5-15,0 0 10 0,0 0 4 0,0 0 7 0,0 0-3 16,0 0-6-16,0 0-7 15,0 0-8-15,0 0-5 0,0 0-11 0,0 0-5 16,0 0-4-16,0 0-6 16,0 0 2-16,41-2-7 0,-41 2-6 0,24 0 1 0,-24 0-5 15,31 2-3-15,-8-4-3 16,-4 2-2-16,5 0 0 0,3 0-1 0,4 0-4 16,-2-2 0-16,3 2 1 0,-1 0-4 0,3 0-2 0,0-1 2 15,1-3-1-15,-1 4 1 16,1-3-3-16,2 3-1 0,-1-1-1 15,-3 1 16-15,1 0-3 0,-3 0 6 0,3-2 3 16,-2 0 10-16,-1 0-2 0,-1 0 2 0,-2 2 1 16,2-2-4-16,-5 0-9 15,-2 2 3-15,3 0-8 0,-2-1 5 0,1 1-5 0,0-2-4 16,0 2 3 0,0 0-2-16,-1 0 0 0,-1 0 8 0,2-3 3 0,2 3 5 15,-3 0-2-15,1-1 3 0,1 1-5 16,4-2 11-16,-3 2 2 0,2-2 4 15,0 0-1-15,1 0-4 0,-1 0-4 0,2 0 1 0,-1 1-8 16,3-2-3-16,-3 0-5 16,5 1 1-16,-3-2 0 0,-1-2-6 0,7 2 4 15,-7 0-6-15,3 1 1 0,1 1-5 16,2 0 2-16,-5 0-22 0,4 0 4 0,-3 1 2 16,1-2 3-16,-1 0 4 0,-1 1 6 0,2 0-6 15,-5 0 1-15,2 2-2 16,3-2 9-16,2 0-6 0,-4 4 2 0,1-4 3 0,1 2-5 15,0 0-1-15,2 0 3 16,0 0-3-16,-1-1 4 0,2 1-6 0,1 0 3 16,-2-3-3-16,6 1 1 15,-1 0 0-15,-5 2-2 0,4-1 2 0,-4-2-2 0,5 0 3 16,-4 2-3-16,2-2-1 16,1-1 3-16,-4 3-2 0,-2-2 2 0,0 1-6 15,1 1 2-15,-1-2-2 0,-3 0 4 0,1 1-2 0,0 0 5 16,-1-2-4-16,-2 2 2 15,2-1-3-15,-1 1 1 0,-3-2 1 0,0 0 0 16,-3 1 0-16,1 2 4 16,-1-1-5-16,-3-2 2 0,2 3-4 0,-2-1 2 0,3 0 1 15,-4-1 0-15,2 3 0 16,1-1 1-16,-1-1-1 0,3 0 1 16,-2 2-5-16,2 0 6 0,-1-2 0 0,1 2-2 0,1-2 7 0,-4 2 10 15,-1-2 9-15,3 2 6 16,-5-2-1-16,2 1 4 0,-21 1-7 0,34-3-4 0,-34 3-3 15,26 0-6 1,-26 0-21-16,23-1-20 0,-13 1-32 16,-10 0-36-16,16-2-59 0,-16 2-66 0,0 0-55 15,0 0-74-15,0 0-153 0,0 0-100 0,0 0 12 16,0 0-278-16,-58 0-227 16</inkml:trace>
  <inkml:trace contextRef="#ctx0" brushRef="#br0" timeOffset="40089.62">11822 10642 2553 0,'0'-19'-74'15,"0"19"29"-15,0 0 22 0,0 0 35 0,0 0 18 16,0 0 29-16,0 0 19 0,0 0 53 16,0 0 27-16,0 0 20 0,0 0 3 0,0 0-7 15,0 0-2-15,0 0-16 16,0 0-13-16,0 0-11 0,12 52-7 0,-12-38-15 16,0-14-10-16,5 30-9 0,-3-13-16 0,1-2-2 0,-2 2-13 15,2-2-3-15,-1 1-6 16,1-1-10-16,-3-15-13 0,3 25-43 15,-1-14-51-15,-2-11-73 0,2 21-78 16,0-11-75-16,-2-10-164 0,4 15-137 0,-4-15-329 0,0 0-326 16</inkml:trace>
  <inkml:trace contextRef="#ctx0" brushRef="#br0" timeOffset="40419.73">12277 10865 2794 0,'0'0'19'0,"21"6"39"0,-21-6-5 16,0 0-4-16,0 0 4 0,15 4 7 15,-15-4 15-15,0 0 1 0,26 0-3 0,-26 0-7 16,27 0-7-16,-10 0-6 16,-17 0-7-16,38-2-6 0,-17 2-8 0,-1-2-23 15,0 0-53-15,2 2-72 0,-3-1-71 0,-19 1-113 16,36-6-602-16,-19 4-286 0</inkml:trace>
  <inkml:trace contextRef="#ctx0" brushRef="#br0" timeOffset="40905.49">13007 10685 2657 0,'0'0'-92'0,"0"0"20"0,0 0 2 0,0 0 24 16,-19-23 11-16,19 23 38 15,-17-4 43-15,17 4 24 0,-19-2 28 0,19 2 16 16,-29 0 7-16,29 0 9 0,-30 6-3 16,16 0-10-16,-1-1-6 0,-1 3-3 0,3 1 4 15,-1 1-13-15,3 0-7 0,2 1-7 0,-1 0-6 0,4 3-10 16,6-14-5-16,-6 26-8 15,5-15-2-15,1-11-6 0,3 24-6 0,-3-24-6 16,8 19-2-16,0-10-5 16,-8-9-4-16,13 14-9 0,-4-9-4 0,-9-5-3 0,22 6-5 15,-22-6-1-15,15 0-1 16,-15 0 1-16,0 0-3 0,27-10 1 0,-27 10 0 16,17-13 1-16,-9 3 2 0,-1-1 10 0,1 0 8 15,-8 11 17-15,10-19 18 0,-3 9 9 16,-7 10 4-16,8-15-3 0,-8 15 0 0,10-10-11 15,-10 10 23-15,0 0 19 16,0 0 0-16,0 0-9 0,0 0-6 0,0 0-6 16,27 21-16-16,-27-21-6 0,13 19-5 15,-8-7-5-15,3-1-12 0,2 2-41 0,-3 1-27 16,3-3-48-16,-2 1-55 0,1-3-69 16,-1 1-65-16,-3-3-94 0,4 0-198 15,0-3-41-15,-9-4-386 0,0 0-456 0</inkml:trace>
  <inkml:trace contextRef="#ctx0" brushRef="#br0" timeOffset="41219.5">13331 10717 2914 0,'6'-13'-75'0,"-6"13"35"0,0 0 13 0,3-15 26 0,-3 15 29 15,0 0 24-15,0 0 35 16,0 0 25-16,-30-8 13 0,30 8 10 0,0 0-5 15,0 0-8-15,-33 9-11 16,33-9-11-16,-15 10-8 0,15-10-8 0,-10 13-10 16,10-13-7-16,0 0-10 0,7 20-6 15,-7-20-4-15,16 18-4 0,-5-10-5 16,5 1-4-16,-3 1-3 0,1-1-3 16,1 1-2-16,-1 0 6 0,-3-1 12 0,3 1 1 15,-5-1 8-15,-1 2 6 0,-8-11-2 0,7 18-2 0,-7-18-8 16,-4 17-10-16,4-17-2 15,-11 13-20-15,11-13-36 0,-21 11-50 0,21-11-63 16,-17 6-60-16,3-4-75 16,14-2-101-16,-23-2-162 0,23 2-62 0,-17-6-247 0,8 2-179 15</inkml:trace>
  <inkml:trace contextRef="#ctx0" brushRef="#br0" timeOffset="41379.43">13542 10820 2533 0,'18'-2'39'0,"0"0"1"15,-18 2-7-15,36-2-14 0,-16 1 3 16,2 1-3-16,-1-3 8 0,-3 1 0 0,4 1 1 16,-4-3-6-16,3 4-5 15,-21 0-24-15,31-6-25 0,-16 6-40 0,-15 0-40 16,25-3-42-16,-25 3-73 0,15-4-470 16,-15 4 50-16</inkml:trace>
  <inkml:trace contextRef="#ctx0" brushRef="#br0" timeOffset="41579.47">13769 10730 2151 0,'0'0'82'0,"-13"-7"20"16,13 7-14-16,0 0-2 0,0 0 20 0,0 0 25 15,0 0 18-15,0 0 10 16,0 0 3-16,0 0-19 0,0 0-15 0,2 39-11 0,-2-39-13 16,6 25-13-16,-3-13-7 0,1 3-11 0,0-2-6 15,4 2-8-15,-4 1-25 16,1-1-37-16,1-2-47 0,-2 1-51 0,-4-14-62 15,9 25-39-15,-4-18-71 16,-5-7-162-16,5 15-445 0,-3-7-251 0</inkml:trace>
  <inkml:trace contextRef="#ctx0" brushRef="#br0" timeOffset="42059.65">13962 10575 2756 0,'2'-20'6'0,"-2"20"1"16,2-13 4-16,-2 13 2 0,0 0 6 0,0 0 28 0,0 0 13 15,0 0 10-15,0 0 5 16,0 0 7-16,0 0-1 0,0 0 3 0,10 49-1 16,-6-32-6-16,-2 2-5 0,2 4-5 0,1 0-4 15,-1 1-4-15,6 2-5 0,-3-2-7 16,3 4-2-16,-2-6-3 0,3 3-5 0,-2-2 3 15,-1-4-7-15,0 2 1 16,-2-6-4-16,3 0 2 0,-5 0 3 0,3-3 5 0,-7-12 9 16,9 17 5-16,-9-17-12 15,4 12-4-15,-4-12-1 0,0 0-8 0,0 0 0 16,0 0-8-16,0 0-5 16,0 0-3-16,17-32-8 0,-17 32-1 0,8-32-3 15,-3 17-5-15,3-2 4 0,-1 2-3 0,3 1 3 16,-2-1 1-16,1 4-1 0,5 4 7 15,-3-1 12-15,-11 8 7 0,23-10 10 0,-23 10 3 16,24 2 6-16,-24-2-2 0,18 10 6 16,-8-3-2-16,-10-7 3 0,10 19-2 0,-10-19 23 15,1 21 0-15,-1-21-9 16,-3 24-6-16,-3-10-8 0,-3-1-7 0,-2-1 3 16,2 0-36-16,-1-1-12 0,-1 0-32 0,1-1-32 0,-1-4-49 15,1-1-68-15,10-5-62 16,-13 6-55-16,13-6-112 0,-15-2-145 0,15 2-55 15,0 0-241-15,0 0-209 0</inkml:trace>
  <inkml:trace contextRef="#ctx0" brushRef="#br0" timeOffset="42359.75">14652 10654 2530 0,'0'0'-16'0,"17"-9"25"0,-17 9-8 16,0 0 8-16,0 0 8 15,0 0 32-15,0 0 29 0,0 0 29 0,0 0 18 16,0 0 11-16,0 0 13 0,-59 14-11 16,59-14-7-16,-16 12-7 0,9-5-13 0,7-7-8 15,-8 16-7-15,8-16-11 16,-6 17-5-16,6-17-13 0,0 0-5 0,14 31-5 0,-5-18-8 16,1-1-3-16,-2 1-2 15,3 1-5-15,0-3-1 0,0 2 3 0,-4 0 6 16,0 1 7-16,-7-14-3 0,6 20 1 0,-6-20-3 15,-2 21-6-15,2-21-6 0,-16 21-8 16,7-13-25-16,-2 0-41 0,-4-2-54 0,15-6-73 16,-25 4-63-16,25-4-59 15,-25 0-123-15,14-3-134 0,1-2-396 0,-3-1-358 0</inkml:trace>
  <inkml:trace contextRef="#ctx0" brushRef="#br0" timeOffset="42619.73">14694 10256 2800 0,'19'-14'-76'0,"-7"3"50"16,1 3-8-16,-3 3 2 0,-10 5 18 0,17-8 41 15,-17 8 45-15,0 0 34 16,0 0 27-16,0 0 18 0,15 21 7 0,-15-21 8 0,-7 27 7 16,7-27-1-16,-12 32-2 0,3-13 7 0,3 2 29 15,-2-2-23-15,2-3-6 16,1 1-15-16,3-2-18 0,-2 0-14 0,4-15-17 0,2 25-12 15,-2-25-15-15,9 21-7 16,3-12-20-16,-1-1-29 0,3 2-42 0,3-5-53 16,-1 1-61-16,0-2-82 15,0 1-83-15,-3-3-134 0,3 2-197 0,-7-1 8 16,-9-3-355-16,0 0-414 16</inkml:trace>
  <inkml:trace contextRef="#ctx0" brushRef="#br0" timeOffset="43879.61">12169 12218 2942 0,'0'0'21'0,"0"0"53"0,0 0 4 0,0 0 22 16,0 0 18-16,0 0 13 0,0 0 12 0,0 0 0 0,0 0-8 15,0 0-7-15,0 0-21 16,0 0-7-16,2 61-7 0,1-46-7 0,-3 3-6 15,0 0-5 1,2 3-11-16,-2-1-8 0,2-1-8 0,-2 0-2 0,3 2 10 0,-3-2-17 16,1 0-31-1,-1-4-37-15,2 0-45 0,-2-15-56 0,0 29-68 0,0-17-60 16,0-12-99-16,-2 15-189 16,2-15-435-16,-4 13-439 0</inkml:trace>
  <inkml:trace contextRef="#ctx0" brushRef="#br0" timeOffset="44509.41">12523 12407 2898 0,'0'0'-56'0,"0"0"56"0,0 0 21 0,0 0 17 0,0 0 20 15,0 0 26-15,0 0 26 16,0 0 12-16,-17-6 6 0,17 6-2 0,0 0 0 0,0 0 5 16,0 0 6-16,0 0 4 15,0 0 5-15,0 0-4 0,0 0-5 0,0 0 3 16,0 0-36-16,0 0-5 16,50 4-10-16,-50-4-9 0,0 0-12 0,28 0-12 15,-28 0-4-15,25 0 1 0,-25 0-9 0,25 2-6 0,-25-2-4 16,27 0-1-16,-27 0-6 15,25 2-1-15,-25-2-8 0,25-2 1 0,-25 2 0 16,22 2-7-16,-22-2-4 0,18 0-15 16,-18 0-12-16,17 2-14 0,-17-2-16 0,15 0-21 15,-15 0-37-15,0 0-58 16,16 0-75-16,-16 0-56 0,0 0-144 0,7-8-149 0,-7 8-22 16,0 0-268-16,0 0-246 0</inkml:trace>
  <inkml:trace contextRef="#ctx0" brushRef="#br0" timeOffset="45079.29">12875 12133 2627 0,'0'0'-24'0,"-16"-10"41"15,16 10-7-15,0 0 5 0,0 0-15 0,0 0 6 16,0 0-3-16,0 0 4 0,0 0-5 16,0 0 2-16,25-22-8 0,-25 22 8 0,24-3 8 15,-9 1-11-15,-15 2-1 0,31-2 3 16,-18 1-4-16,5-3 2 0,-18 4 1 15,26-2-1-15,-26 2 8 0,23-5 11 0,-23 5 16 0,25-1 14 16,-25 1 14-16,16-2 13 16,-16 2 11-16,0 0 15 0,20 0 27 15,-20 0 19-15,0 0 3 0,8 17-7 16,-8-17-6-16,0 21-2 0,0-21-16 0,-4 29-16 16,2-12-10-16,0 1-9 0,0 0-13 0,-3 1-4 0,1 0-8 15,-1 4-6-15,3-1-10 16,-3 0-25-16,3-3-40 0,-2 1-50 15,1-1-62-15,1 1-69 0,-2-1-45 16,2-2-69-16,-3 1-136 0,3-4-530 0,-2 4-440 0</inkml:trace>
  <inkml:trace contextRef="#ctx0" brushRef="#br0" timeOffset="45379.45">13356 12386 2932 0,'0'0'-31'0,"0"0"71"15,0 0 2-15,0 0 12 16,0 0 21-16,0 0 32 0,0 0 30 0,-25 40 27 0,18-25 14 16,-4 6 31-16,0 2-29 15,0 0-5-15,1 2-24 0,-3 4-13 0,4-1-13 16,-5 3-18-16,1-2-7 0,1 0-13 0,-1 3-11 0,-1-3-11 15,4 0-1 1,-1 0-11-16,-1-1-22 0,1-4-16 0,4-1-29 0,-2 1-35 16,0-3-33-16,0-2-47 15,3-4-47-15,2 0-42 0,0-1-24 0,2-5-41 0,2-9-122 16,0 13-145-16,0-13-392 16,0 0-364-16</inkml:trace>
  <inkml:trace contextRef="#ctx0" brushRef="#br0" timeOffset="45719.29">13448 12830 2939 0,'11'-9'39'0,"-11"9"38"16,13-10 5-16,-13 10 1 0,0 0-4 0,10-10 4 15,-10 10 9-15,0 0 17 0,0 0 11 16,0 0 0-16,0 0 3 0,-44 27-3 0,29-16-9 16,-1 3-4-16,3 1-15 0,-1 2-4 0,-1-2-13 15,4 3-6-15,-1-2-8 16,3 2-4-16,3-3-6 0,3 0-3 0,3-15-11 15,1 25-5-15,3-11-20 0,-4-14-17 16,19 18-26-16,-5-10-24 0,-3-5-19 0,5 2-25 16,-16-5-12-16,32 0-1 15,-32 0 10-15,27-8 8 0,-14 2 22 16,-13 6 30-16,14-15 23 0,-14 15 26 16,4-21 24-16,-4 21 22 0,0 0 16 0,-20-32 7 0,9 22 9 15,-1 1-3-15,-1 1-9 0,13 8-3 0,-27-12-8 16,14 7-4-16,13 5-10 0,-21-6-8 15,21 6-25-15,-18-5-47 0,18 5-54 0,-15-6-68 16,15 6-71-16,0 0-94 16,-5-5-174-16,5 5-95 0,0 0-313 0,0 0-282 15</inkml:trace>
  <inkml:trace contextRef="#ctx0" brushRef="#br0" timeOffset="46069.78">13706 12388 2718 0,'0'0'-45'15,"4"-12"2"-15,-4 12 15 0,0 0 10 16,0 0 28-16,0 0 38 0,0 0 24 16,-25-13 30-16,25 13 30 0,-22 4 17 0,22-4 7 0,-26 8 6 15,26-8-1-15,-23 7-10 0,10-1-8 0,13-6-11 16,-17 11-9-16,17-11-16 0,-10 14-5 15,10-14-23-15,0 0-17 0,0 0-22 0,15 28-17 16,-3-20-16-16,1 1-7 16,-3 1-2-16,5 0-1 0,-4 1 5 0,2-2-4 15,-4 3 1-15,2 1 4 0,-3 0 2 16,0 1 1-16,-5-1 4 0,-3-13-1 0,2 23 2 16,-2-23-1-16,-9 23 0 0,1-14-4 0,8-9 0 15,-17 19-6-15,8-11-24 0,-3-3-46 16,12-5-59-16,-19 8-56 0,19-8-58 15,-16 2-68-15,16-2-127 0,-15-3-527 16,15 3-407-16</inkml:trace>
  <inkml:trace contextRef="#ctx0" brushRef="#br0" timeOffset="46429.4">14170 12351 3121 0,'0'0'107'0,"0"0"16"0,0 0-15 0,19 3-13 16,-19-3-12-16,17 0-5 16,-17 0-11-16,21-3-5 0,-6 3-9 0,-1-1-16 0,4 1-16 15,0-2-24-15,5 2-33 0,-6-2-41 0,4 0-59 16,2 1-60-16,-6-3-99 15,4-2-669-15,-7 0-406 0</inkml:trace>
  <inkml:trace contextRef="#ctx0" brushRef="#br0" timeOffset="46619.65">14281 12239 2902 0,'-27'2'-34'0,"27"-2"45"0,0 0 4 0,0 0 10 16,-7 17 24-16,7-17 18 0,0 17 15 0,0-17-4 15,2 23 0-15,-2-23-10 16,1 28-9-16,-1-14-5 0,0-14-3 0,4 33-27 16,-4-18-37-16,2-2-27 15,-2-13-60-15,3 25-57 0,-3-25-73 0,2 20-176 0,0-9-393 16,-2-11-107-16</inkml:trace>
  <inkml:trace contextRef="#ctx0" brushRef="#br0" timeOffset="46969.32">14491 12104 2368 0,'0'0'5'0,"4"-15"51"16,-4 15-3-16,0 0 10 0,6-20 7 0,-6 20-6 15,7-9 5-15,-7 9 0 0,16-10 15 16,-16 10-2-16,19-5 6 0,-19 5-1 0,21-2 8 15,-21 2-4-15,23 2 3 16,-23-2-4-16,23 5-4 0,-12-1 6 0,-11-4-2 0,15 15 4 16,-9-6 3-16,-6-9 3 15,5 18 5-15,-5-18-4 0,-2 23 3 0,2-23 4 16,-5 24-1-16,5-24 26 16,-6 22-13-16,6-22-7 0,-5 21-12 0,5-21-11 15,-2 19-6-15,2-19-7 0,0 17-15 0,0-17-3 0,9 14-9 16,-9-14-16-16,18 10-18 15,-5-6-45-15,3 0-43 0,-2-1-45 0,2-3-59 0,1 0-61 16,5 0-47-16,-3-4-103 16,0 0-171-16,0 0-29 0,0 0-350 0,-1 0-352 15</inkml:trace>
  <inkml:trace contextRef="#ctx0" brushRef="#br0" timeOffset="47210.89">15067 12157 2976 0,'0'0'43'0,"0"0"9"0,0 0 1 15,0 0 7-15,0 0 12 0,-3 42 16 0,3-42 19 0,-17 31 8 16,6-12-4-16,1 1 0 16,-4 2-7-16,2 1-4 0,-2 3-10 0,-4 1-4 0,0 4-10 15,5-1-3-15,-5 0-10 0,2 1-8 0,-2 1-5 16,2-3-8-16,-1 0-25 15,1-3-47-15,4 0-62 0,-1-2-85 0,6-3-67 0,-5-4-115 16,4-2-185-16,4-2-392 16,2-3-348-16</inkml:trace>
  <inkml:trace contextRef="#ctx0" brushRef="#br0" timeOffset="47619.81">14966 12664 2955 0,'0'0'18'0,"13"-14"13"15,-13 14-8-15,11-11 12 16,-11 11 0-16,8-9 7 0,-8 9 1 16,12-9 5-16,-12 9-6 0,18-7-4 0,-18 7-1 15,19-5-8-15,-19 5 1 0,27-2-5 0,-27 2 0 16,25 2 12-16,-25-2 3 16,28 2 6-16,-13 1 5 0,-2 4 8 0,-13-7 15 15,18 10 4-15,-9-2 7 0,-9-8 7 0,6 16-2 0,-6-16-4 16,2 17-3-16,-2-17 2 15,0 0 5-15,-8 28-9 0,8-28 2 0,-9 18-3 16,9-18-9-16,-8 15-2 16,4-5-5-16,4-10-7 0,-6 16-4 0,6-16-5 0,2 22-7 15,-2-22-6-15,4 20-3 16,0-7 2-16,3-1-6 0,-7-12-1 0,8 23-6 16,-4-14-2-16,-4-9 2 0,4 20 1 15,-4-20 11-15,-2 20 0 0,2-20 5 0,-8 17 4 16,0-7-4-16,8-10-3 0,-22 15-5 0,12-7-6 0,-3-1-3 15,13-7-12-15,-24 12-18 16,12-6-29-16,2 0-23 0,-2-1-38 0,3-1-46 16,9-4-59-16,-16 6-62 15,16-6-103-15,-14 1-192 0,14-1-52 0,0 0-367 16,0 0-438-16</inkml:trace>
  <inkml:trace contextRef="#ctx0" brushRef="#br0" timeOffset="48159.43">15453 12073 2915 0,'0'0'-99'0,"0"0"39"0,9-16 27 0,-9 16 21 16,8-11 21-16,-8 11 10 0,0 0 20 16,9-13 9-16,-9 13 10 0,0 0-1 0,0 0 8 15,0 0 9-15,0 0 15 0,0 0 26 0,0 0 27 16,-15-20 19-16,15 20 2 15,0 0-4-15,0 0-4 0,0 0 6 0,0 0-7 0,-42 26-24 16,32-16-14-16,2-1-15 16,0 2-12-16,8-11-4 0,-10 22-16 0,8-12-10 15,2-10-11-15,-3 20-14 0,3-20-19 16,7 19-13-16,1-9-14 0,0-1-8 0,6 1-4 16,-4-1 3-16,4 3-1 15,1-3 4-15,2 3 0 0,-2-1 4 0,3 3 5 16,-6-4 6-16,0 2 7 0,-1 2 8 0,0-1 6 0,-3-2 8 15,-2 5 1 1,-1-5 9-16,-5-11-2 0,0 23 0 0,0-23 10 0,-11 23-27 0,3-14 2 16,-5 1-9-1,0-3 1-15,1-1-2 0,-4 0-2 0,2 0-5 0,14-6-16 16,-28 1-35-16,15-1-39 16,13 0-51-16,-26-9-43 0,14 3-44 0,2-3-26 15,4-3-31-15,-3-3-89 0,5-4-117 0,2-2-468 0,2-4-390 16</inkml:trace>
  <inkml:trace contextRef="#ctx0" brushRef="#br0" timeOffset="48429.39">15593 11689 2905 0,'9'-10'14'16,"-9"10"33"-16,11-14 7 0,-11 14 1 0,13-7 10 16,-13 7 19-16,0 0 14 0,18-2-9 15,-18 2 0-15,0 0-5 0,0 0-5 16,21 13-1-16,-21-13-13 0,6 18-2 0,-6-18 1 0,2 21 0 15,-2-8-2-15,0-13 11 16,-2 27-3-16,2-27 3 0,-6 30 0 0,-1-17 3 16,5 3 5-16,-4-3 1 0,6-13 23 15,-6 21-9-15,6-21-6 0,-6 19-12 0,6-19-5 16,-2 15-6-16,2-15-8 16,0 0-2-16,10 21-11 0,-10-21-29 0,19 11-39 15,-9-10-49-15,3 1-57 0,4 2-90 0,-1-4-69 0,0 0-164 16,1 0-161-16,2-3 22 15,-19 3-292-15,31-1-254 0</inkml:trace>
  <inkml:trace contextRef="#ctx0" brushRef="#br0" timeOffset="54629.64">16016 12330 984 0,'0'0'193'0,"0"0"-52"0,0 0-29 0,0 0-22 16,0 0 32-1,0 0-6-15,0 0 18 0,0 0-1 0,0 0 22 0,0 0 12 16,0 0 4-16,0 0-4 0,0 0-1 16,0 0-18-16,0 0-12 0,0 0 0 0,0 0-12 15,0 0-4-15,0 0-8 16,0 0-12-16,42-20-8 0,-42 20-8 0,24-3-10 16,-24 3-5-16,29 0-5 0,-13-3-6 0,-16 3-2 15,35 0 2-15,-16 0-8 0,0 0-1 16,1-3-8-16,-20 3 2 0,36 0-9 0,-22 0-2 15,-14 0-6-15,28-1-3 0,-28 1-1 16,23 0-9-16,-23 0-6 0,20-2-14 0,-20 2-28 16,0 0-31-16,20 0-42 15,-20 0-49-15,0 0-60 0,15 0-65 0,-15 0-151 16,0 0-148-16,11-2-259 16,-11 2-178-16</inkml:trace>
  <inkml:trace contextRef="#ctx0" brushRef="#br0" timeOffset="54989.56">16630 11980 2476 0,'8'-9'-71'16,"-8"9"20"-16,0 0 16 0,0 0 26 0,0 0 29 0,9-12 29 16,-9 12 24-16,0 0 22 15,0 0 18-15,0 0 11 0,0 0-6 0,0 0 4 16,9 35-3-16,-9-35-12 16,2 20-5-16,-2-20-8 0,4 23-8 0,-2-7-11 15,0-1-7-15,0-1-7 0,0 2-3 0,2 1-11 0,-2-2-3 16,1 1 2-1,-1 1-11-15,0-2-3 0,-2-15 1 0,2 31-10 0,0-14-1 16,-2-2-6-16,0-15-22 0,0 27-40 16,0-14-45-16,0-13-57 0,0 27-46 0,2-16-43 15,-2-11-117-15,-2 20-559 16,4-11-312-16</inkml:trace>
  <inkml:trace contextRef="#ctx0" brushRef="#br0" timeOffset="55259.73">16937 12312 2702 0,'0'0'-70'0,"0"0"16"16,0 0 32-16,0 0 35 16,0 0 17-16,0 0 23 0,0 0 18 0,-23 36 15 0,14-25 11 15,-1 5 9-15,-1-3-1 0,1 4-5 16,-4 2-4-16,4 0-9 0,-2 2 12 15,-4 0-9-15,4 2-8 0,1-2-12 0,-1 0-6 16,1 2-7-16,0-2-6 16,1-2-8-16,2-1-5 0,2-3-14 0,-4 1-37 15,6-2-47-15,-2-1-46 0,6-13-44 16,-8 23-44-16,6-14-47 0,0-1-125 0,2-8-515 16,0 0-248-16</inkml:trace>
  <inkml:trace contextRef="#ctx0" brushRef="#br0" timeOffset="55643.9">16799 12731 2553 0,'0'0'-65'0,"13"-12"40"15,-13 12 14-15,0 0 23 0,0 0 21 0,0 0 20 16,0 0 3-16,15-5-1 16,-15 5-9-16,0 0 0 0,19-3-5 0,-19 3-2 0,19-4 0 15,-19 4-2-15,25-6-1 0,-10 6 11 0,-15 0-1 16,32-1 2-16,-16-1-2 15,-16 2-2-15,30 0-3 0,-30 0-5 0,28-1-2 0,-28 1-4 16,21 3 1-16,-21-3-1 16,13 8 7-16,-13-8 6 0,3 13 7 0,-3-13 6 15,0 0 8-15,-20 31 5 16,10-17 2-16,-3-1 5 0,-2-1 0 0,0 4-3 0,1-1 0 16,-2 0-8-16,4 3 0 0,-1-5-6 15,2 0-5-15,1-1-3 0,1-1-5 16,1 0 1-16,2 1 6 0,6-12-3 0,-11 17 1 15,11-17-5-15,0 0-4 0,2 19-5 16,-2-19-3-16,0 0-6 0,19 13 0 0,-19-13-7 16,19 5-13-16,-19-5-26 15,26-2-22-15,-26 2-33 0,32-8-39 0,-16 4-56 16,1-4-49-16,5 1-51 0,-4-5-112 16,6 3-172-16,-5-3-364 0,0 0-313 15</inkml:trace>
  <inkml:trace contextRef="#ctx0" brushRef="#br0" timeOffset="56389.62">16739 12937 2788 0,'0'0'-40'0,"0"0"34"0,0 0 28 0,-16 9 34 16,16-9 28-16,0 0 18 16,0 0 20-16,0 0 6 0,0 0 2 0,0 0-8 15,0 0-7-15,0 0 2 0,0 0 10 16,0 0-12-16,-4 17 3 0,4-17-11 0,0 0-1 16,0 0-8-16,0 0-11 0,6 25-6 0,-6-25-5 15,0 0-13-15,2 21-4 16,-2-21-8-16,2 17-6 0,-2-17-4 0,0 19-5 15,0-19-15-15,2 21 12 0,-2-21-5 16,2 25-3-16,-2-25-6 0,3 25-2 0,-3-12-1 16,0-13-4-16,3 26-13 0,-1-12-30 15,-2-14-35-15,0 25-40 0,0-25-52 0,2 23-54 16,-2-12-57-16,0-11-99 16,-2 17-187-16,2-17-29 0,0 0-265 0,-8 17-195 15</inkml:trace>
  <inkml:trace contextRef="#ctx0" brushRef="#br0" timeOffset="57099.27">17399 11935 2438 0,'6'-14'-74'0,"-6"14"23"0,0 0 20 15,8-14-1-15,-8 14 4 16,0 0 3-16,5-14 6 0,-5 14 14 0,0 0 7 0,0 0 1 16,0 0 20-16,0 0 29 15,-30-8 10-15,30 8 13 0,0 0 2 0,0 0-2 16,-41 13-2-16,31-7-8 16,10-6 1-16,-23 13-15 0,14-7 1 0,9-6-6 0,-17 16-6 15,11-9-4-15,6-7-4 0,-8 17-4 0,8-17-2 16,-2 15 0-1,2-15-6-15,0 0-5 0,12 25-8 0,-4-17 0 0,-8-8 0 0,18 16-2 16,-8-8-2 0,1 2 3-16,-3-2-4 0,2 1 3 0,0 2-1 0,0-2-2 15,-4 5 5-15,0-2-1 16,-1 3-2-16,-1-2 3 0,0 1-3 0,-4-14 2 16,5 26-2-16,-5-12-2 0,0-14 9 0,-2 30 11 0,-3-17 10 15,5-13 8-15,-6 25 0 16,-1-14-5-16,-1 1-2 0,0-2-8 0,-6-3-1 15,4 3 0-15,-4-4-19 0,14-6-42 16,-28 7-37-16,11-5-47 0,17-2-54 0,-28-2-62 16,28 2-169-16,-27-11-354 15,16 2-49-15</inkml:trace>
  <inkml:trace contextRef="#ctx0" brushRef="#br0" timeOffset="58219.65">17479 11567 2148 0,'0'0'-82'0,"0"0"20"16,0 0 20-16,0 0 15 0,-17-5 3 15,17 5 21-15,0 0 17 0,0 0 6 0,-12-11 0 16,12 11 19-16,0 0-14 16,0 0 1-16,0 0 13 0,0-19-20 0,0 19 11 15,0 0-3-15,0 0 0 0,0 0 5 0,16-24-11 16,-16 24-3-16,13-12 10 15,-13 12-10-15,17-7 4 0,-17 7-4 0,19-4-5 0,-19 4-4 16,19-6 2-16,-19 6-4 16,21-2 5-16,-21 2-7 0,22 0 6 0,-22 0-7 0,0 0 7 15,25 8 7-15,-25-8-3 16,10 11 3-16,-10-11 5 0,5 18 5 0,-5-18 2 16,0 0 9-16,-7 26 2 0,7-26 6 0,-11 19 2 15,5-11 0-15,6-8-1 0,-12 17-3 16,12-17-4-16,-12 11-1 0,12-11-6 0,-8 12-2 15,8-12-2-15,0 0-2 16,-6 13-9-16,6-13-8 0,0 0-4 0,0 0-1 16,0 0 2-16,0 0-1 15,28 7-4-15,-28-7-2 0,14 5-1 0,-14-5 2 0,17 5 0 16,-17-5 1-16,18 6-3 16,-18-6 7-16,14 10-6 0,-14-10 6 0,10 12 6 15,-10-12 1-15,8 16 5 0,-8-16 4 0,0 19 0 0,0-19 2 16,-12 19-2-16,4-9-6 15,8-10 1-15,-21 19 1 0,6-10-11 0,2-1-44 16,-1-1-61-16,0 1-73 16,-2-4-114-16,1-2-569 0,2 2-204 15</inkml:trace>
  <inkml:trace contextRef="#ctx0" brushRef="#br0" timeOffset="59639.34">15593 11189 2479 0,'0'0'-71'16,"0"0"16"-16,0 0 20 0,0 0 15 0,0 0 23 16,0 0 38-16,0 0 34 0,0 0 22 15,0 0 22-15,0 0 20 0,0 0 0 0,0 0-2 16,0 0 8-16,0 0 1 16,0 0 2-16,0 0-5 0,0 0-6 0,20-17-11 15,-20 17-10-15,20 0-8 0,-20 0-15 0,21 0-7 0,-21 0-12 16,28-1 3-1,-13-2-15-15,-15 3-4 0,32-1-6 0,-14 1-7 16,-1-4-6-16,2 2-2 0,2 0-5 16,-3 1-3-16,2-2-1 0,0 1-5 0,1-1 2 15,0 0-6-15,0 2-1 0,1-1-5 16,-2 1-2-16,2-2 1 0,1 2 2 0,-1-2-2 16,0 0-4-16,0 2 10 0,1-1-13 0,-1 2 1 15,-2-1 1-15,2-2-3 0,1 2 1 16,-2-1-4-16,0 2 3 0,0-2 3 0,0 2-3 15,0 0 0-15,1-2-2 16,-2 2-2-16,2-2 1 0,-3 2 2 0,0-2-2 0,2 2-1 16,-1-2 1-16,-20 2 5 15,38-2-4-15,-19 2-4 0,-3 0 1 0,4-1 4 16,-20 1-3-16,32 0 0 16,-14-2 2-16,-18 2-2 0,32 0 0 0,-17 0 0 0,-15 0 1 15,34 0-1-15,-18 2-2 0,-16-2 2 0,30 0 2 16,-11 0-1-16,-1 0-2 15,-18 0 9-15,33 1-6 0,-18-2-3 0,4 2-2 16,3-2 3-16,-22 1 2 16,35 0-2-16,-16 0-2 0,2 0 1 0,-21 0 0 0,36 0-4 15,-16 0 9-15,-4 0-2 16,-16 0-2-16,39 1-1 0,-21 1 1 0,0-2 1 16,0 2 3-16,2-2-3 0,-1 0 1 0,1 2 0 15,0 0-3-15,-1-2 3 0,-2 2-3 16,-17-2 3-16,36 0-2 0,-21 0 5 0,-15 0-5 15,32 0-2-15,-16 0 0 0,-16 0 2 16,32-2 1-16,-17 2-2 0,-15 0 0 16,32 0-1-16,-32 0 3 0,27 0-2 15,-12-2-3-15,-15 2 6 0,25 0 2 0,-25 0-2 16,26 0-1-16,-26 0-4 16,23 0 3-16,-23 0 0 0,23 0 3 0,-23 0-4 0,26-2 0 15,-26 2 1-15,25 0 2 0,-25 0-2 0,26 0 3 16,-26 0-3-16,27 0-1 15,-12-2-1-15,-15 2 2 0,27 0 2 0,-27 0-2 16,28 0 6-16,-14 0-8 16,-14 0 0-16,26 0 3 0,-26 0-1 0,21 0 0 0,-21 0-4 15,20-2 5-15,-20 2 3 16,20 0-6-16,-20 0 1 0,22-1-1 0,-22 1 2 16,21 0 1-16,-21 0-3 0,23 0-2 0,-23 0 2 0,23 0 3 15,-23 0-1-15,22 0-4 16,-22 0 2-16,21 0 7 0,-21 0-6 0,19 0 1 15,-19 0 0-15,0 0 2 16,23 0-4-16,-23 0-1 0,0 0 8 0,22 0-4 0,-22 0 0 16,0 0-2-16,0 0-14 15,18 0-23-15,-18 0-32 0,0 0-48 0,0 0-62 0,15 0-69 16,-15 0-118 0,0 0-227-16,0 0-10 0,0 0-265 0,0 0-232 0</inkml:trace>
  <inkml:trace contextRef="#ctx0" brushRef="#br0" timeOffset="61369.39">19062 11110 2539 0,'0'0'-75'0,"0"0"30"15,0 0 22-15,0 0 9 0,0 0 17 0,0 0 12 16,0 0 22-16,0 0 11 15,0 0 17-15,0 0 6 0,0 0 13 0,0 0 7 0,0 0 7 16,0 0 14 0,0 0 8-16,0 0 7 0,0 0 8 0,0 0 5 0,0 0-4 15,0 0-6-15,0 0-12 16,0 0-5-16,0 0-6 0,0 0-7 0,0 0-9 16,0 0-7-16,36 7-1 0,-36-7-4 0,22 4-10 15,-22-4 25-15,25 4-17 0,-10 0-5 16,0-3-14-16,-15-1-4 0,28 2-6 0,-14-1-2 15,-14-1-10-15,30 6-11 0,-30-6-5 16,23 1-12-16,-23-1-19 0,18 0-19 0,-8 3-34 16,-10-3-53-16,0 0-79 15,22-3-69-15,-22 3-154 0,7-8-201 0,-7 8 12 16,0 0-261-16,0 0-230 16</inkml:trace>
  <inkml:trace contextRef="#ctx0" brushRef="#br0" timeOffset="61679.72">19073 11043 2578 0,'0'0'-63'16,"0"0"23"-16,-17-4 23 0,17 4 26 0,0 0 32 0,0 0 22 15,0 0 23-15,-17-4 21 16,17 4 5-16,0 0 4 0,0 0 2 0,0 0 10 15,0 0 1-15,0 0-1 16,0 0-4-16,0 0 5 0,0 0-4 0,0 0-5 16,0 0 0-16,0 0-7 0,0 0-1 15,43-12-14-15,-43 12-8 0,26-1-8 16,-10-1-12-16,-16 2-10 0,29-2-7 16,-14 2-10-16,-15 0-19 0,31 0-24 0,-15-2-32 15,-16 2-41-15,25 0-54 0,-25 0-68 16,21 0-69-16,-12 0-108 0,-9 0-191 0,14 0-407 15,-14 0-414-15</inkml:trace>
  <inkml:trace contextRef="#ctx0" brushRef="#br0" timeOffset="-19793.37">20377 11014 836 0,'0'0'87'16,"0"0"-20"-16,0 0 13 0,0 0-4 0,0 0 22 15,-19-4 9-15,19 4 14 0,0 0-1 16,0 0 6-16,0 0 7 0,0 0-2 15,0 0-3-15,0 0 1 0,0 0-6 0,0 0-6 16,0 0-6-16,0 0-10 0,0 0-12 16,0 0-8-16,0 0-4 0,0 0-11 15,0 0 3-15,0 0-3 0,0 0-3 0,53-15-4 16,-35 14-2-16,0-2-3 0,3 1-3 16,2 0 0-16,6 1-4 0,3-3-2 0,5 2-4 15,5 0-3-15,4-1-7 0,3-1 0 16,6 0-3-16,1 0-6 0,0 2-2 15,-1-4-3-15,2 2 0 0,-1 3 0 16,1-2-4-16,0 0 0 0,0 1 0 0,2 0-5 16,2 1 5-16,3 1-4 0,-3-3-3 15,3 3 3-15,-3 0-5 0,0 0 3 0,1 0-4 16,-3 3 4-16,0-3-5 0,1 0 3 16,-11 1 0-16,8 1-1 0,-9 2-1 0,12-3 1 15,-3 3-1-15,-6-2 2 0,5 0-4 16,-4 1 2-16,5-2-3 0,0 1 3 15,-2 2-3-15,-6-2 1 0,0-1 0 0,1 2 1 16,5 1-2-16,-4-1-3 0,4 1 3 16,-6-2 3-16,6 3-3 0,0 0 2 15,2-2-2-15,-2 1 3 0,-6 0-1 0,6-1-2 16,-7 2 1-16,7 0 1 0,-6-1-2 16,-3-3 1-16,4 3-1 0,-4 0 1 15,1 0-2-15,-1-2 1 0,1 0 1 0,-1 2-1 16,-1-2-2-16,-1-1 4 0,1 3-4 15,-1-1-1-15,-1-2 4 0,1 1-1 0,0-2-1 16,-1 2 1-16,1 0-1 0,1-2 0 16,-3 2-2-16,1-2 2 0,-2 2 0 15,-3-2 1-15,-4 1 0 0,2-1 3 0,-2 3 15 16,3-3 2-16,-5 0 0 0,-1 0-2 16,-3 0-3-16,-4 1 6 0,0-2-7 15,-3 1 2-15,-2 0-4 0,-19 0 5 0,35 0-10 16,-23-3-28-16,-12 3-45 0,26-3-63 15,-26 3-73-15,16-4-116 0,-11 0-247 16,-5 4-307-16,0 0-233 0</inkml:trace>
  <inkml:trace contextRef="#ctx0" brushRef="#br0" timeOffset="-19146.69">20534 10321 2586 0,'0'0'-65'16,"2"-15"25"-16,-2 15 25 0,0 0 10 0,4-18 14 16,-4 18 27-16,0 0 30 0,0 0 35 15,0 0 20-15,0 0 9 0,0 0-10 16,0 0-2-16,0 0-7 0,0 0 0 0,0 0-9 16,0 0-8-16,-6 58 1 0,6-58-8 15,2 25-3-15,-2-10-7 0,0-15-11 0,4 28-2 16,-2-13-9-16,2 2-8 0,0-1-9 15,-4-16-18-15,9 28-33 0,-5-13-42 16,1-1-49-16,1 0-48 0,2 0-69 0,-4-2-88 16,3 1-184-16,-1-5-382 0,-2-1-238 15</inkml:trace>
  <inkml:trace contextRef="#ctx0" brushRef="#br0" timeOffset="-18946.34">20752 10591 2696 0,'12'-8'-35'0,"-12"8"7"16,13-7-5-16,-13 7 7 0,17-8 8 15,-17 8 15-15,23-7 24 0,-8 1 8 16,0 2 11-16,1-1 6 0,4 1-9 16,1-2-7-16,3 0 4 0,-2 1-8 0,0 1-12 15,-1-3-44-15,-2 4-55 0,2-1-65 16,-5-2-124-16,0 2-443 0,-4-1 21 0</inkml:trace>
  <inkml:trace contextRef="#ctx0" brushRef="#br0" timeOffset="-18693.3">20954 10446 2117 0,'0'0'-35'0,"0"0"19"15,0 0-1-15,0 0 14 0,-16-1 30 16,16 1 39-16,0 0 20 0,0 0 30 0,0 0 13 15,0 0-5-15,0 0 2 0,0 24-7 16,0-24 1-16,0 0 7 0,0 0-8 16,10 28-13-16,-10-28-11 0,6 17-14 0,-6-17-5 15,7 22-7-15,-2-12-11 0,-5-10-7 16,6 21-4-16,-2-12-2 0,-4-9-10 0,6 23-5 16,-2-12-21-16,-4-11-39 0,7 21-42 15,-3-7-53-15,-4-14-64 0,4 20-85 16,0-10-192-16,-4 0-379 0,0-10-183 0</inkml:trace>
  <inkml:trace contextRef="#ctx0" brushRef="#br0" timeOffset="-17109.35">21484 10018 2627 0,'0'0'24'0,"0"0"10"16,0 0 7-16,0 0 10 0,0 0 17 15,0 0 23-15,0 0 18 0,-33 38 43 16,23-17 21-16,2 3-6 0,-4 4-6 15,3 0-15-15,0 6-3 0,3 1-13 0,2-5-15 16,2 0-11-16,2 1-11 0,0 1-12 0,2-1-8 16,4 3-15-16,3-2-29 0,1-1-37 15,1-3-48-15,3-1-60 0,4-1-75 16,-4-8-56-16,1 0-81 0,2-4-173 0,-2-4-466 16,0-2-411-16</inkml:trace>
  <inkml:trace contextRef="#ctx0" brushRef="#br0" timeOffset="-16768.89">21607 10349 2861 0,'-2'-17'-68'0,"2"2"47"0,0 15 21 16,2-29 29-16,-2 29 21 0,2-23 15 16,0 10 19-16,-2 13 8 0,10-29 2 0,-1 16-4 15,2 2-5-15,-1-1-6 0,4 1-7 16,2 2-4-16,1 1-9 0,0 0-10 0,2 3 1 15,-1 1-3-15,-18 4-1 0,36 1 1 16,-20 5-1-16,1 2 1 0,-5 3 5 16,-2 1-7-16,2 3 7 0,-6 0 8 0,-4 4 9 15,-2 2 8-15,0 0 9 0,-6 2 7 16,-1 2 10-16,0-2 1 0,-1 2 18 0,-2-2-13 16,-1 1 4-16,3-3-7 0,-1 2-13 15,0-4-12-15,3-2-8 0,2 0-8 0,2 0-7 16,2-17-4-16,2 30-13 0,4-17-17 15,1-2-29-15,4-2-37 0,1-1-43 16,1-4-65-16,-13-4-76 0,26 4-60 0,-12-7-136 16,1 2-188-16,-2-5 15 0,-13 6-374 15,25-15-414-15</inkml:trace>
  <inkml:trace contextRef="#ctx0" brushRef="#br0" timeOffset="-16348.4">22022 10194 3112 0,'0'0'52'0,"4"-18"6"0,-4 18-9 16,0 0-2-16,0 0-4 0,4-15-10 0,-4 15 16 16,0 0 21-16,0 0 6 0,0 0-6 15,0 0-4-15,23 46-9 0,-17-31-4 16,4 4-5-16,-2 1-5 0,2 4-5 0,-2-3-1 16,3 1-7-16,0-1-4 0,-1 1-1 15,-1-2-3-15,-1 1-1 0,-2-4-1 0,1-1-2 16,0-3 7-16,-1 0 3 0,-2 1 4 15,-4-14 9-15,6 19 3 0,-6-19 0 16,6 10-5-16,-6-10-7 0,0 0-3 0,0 0 1 16,0 0-7-16,0 0-3 0,0 0-1 15,0 0-5-15,30-31-1 0,-21 19-1 16,-1 0-3-16,3 3-1 0,0 0 0 0,1-1-3 16,2 5 0-16,0-1 1 0,-14 6 4 15,23-2 9-15,-23 2 14 0,21 5 27 0,-10 3 1 16,-11-8 10-16,12 18 8 0,-6-8-1 15,-6-10-15-15,2 24 4 0,-2-24 5 0,-8 28-1 16,2-13-8-16,-2-1-6 0,-3-1-9 16,0 1-4-16,-1-3-14 0,-1-2-27 15,3 1-35-15,-4-3-46 0,4-3-67 0,2 1-93 16,8-5-79-16,0 0-180 0,0 0-104 16,-22-12-8-16,22 12-316 0,0 0-333 15</inkml:trace>
  <inkml:trace contextRef="#ctx0" brushRef="#br0" timeOffset="-16146.3">22640 10469 3231 0,'8'8'169'15,"-8"-8"-16"-15,0 0-13 0,13 8-12 16,-13-8-13-16,0 0-10 0,24 0-9 0,-24 0-13 15,24-8-13-15,-6 4-27 0,-4-2-52 16,5-2-63-16,3-1-77 0,-2 1-60 16,2-1-84-16,-3-2-169 0,2 1-483 0,-4 1-371 15</inkml:trace>
  <inkml:trace contextRef="#ctx0" brushRef="#br0" timeOffset="-15715.02">23120 10231 2842 0,'0'0'-96'16,"5"-19"14"-16,-5 19 11 0,-2-18 22 0,2 18 20 15,0 0 26-15,-9-23 44 0,9 23 30 16,-13-12 23-16,13 12 21 0,-19-2 17 16,19 2 13-16,-27 5 6 0,12 4 3 0,2-2-5 15,-4 6-5-15,5 3-8 0,-4-1-18 16,6 4-15-16,2-1-10 0,-1 1-11 0,5 0-9 15,2-1-3-15,2 0-12 0,0-18-7 16,8 34-10-16,-1-19-5 0,3-2-18 16,2-1-16-16,4-3-15 0,-2 1-13 15,1-7-6-15,0 1-1 0,-15-4 5 0,32-4 3 16,-32 4 4-16,25-13 7 0,-12 4 1 16,-2-3 18-16,-3-1 15 0,-2-1 14 0,-1-1 16 15,-5 15 20-15,8-23 46 0,-8 23 0 16,6-17-25-16,-6 17-4 0,7-16 10 15,-7 16 16-15,0 0 3 0,0 0-1 16,0 0-10-16,0 0-12 0,0 0-9 0,11 33-10 16,-7-20-7-16,0 1-12 0,2 1-6 0,-2 0-25 15,4 1-38-15,0-3-33 0,0 0-35 16,0 0-40-16,0-1-56 0,1 1-75 16,-3-3-53-16,-1-2-87 0,-5-8-200 0,8 9-25 15,-8-9-383-15,0 0-479 0</inkml:trace>
  <inkml:trace contextRef="#ctx0" brushRef="#br0" timeOffset="-15176.21">23184 9724 3098 0,'2'-28'-36'0,"-2"28"19"0,4-14-2 16,-4 14 3-16,6-15 3 0,-6 15 25 15,11-12 22-15,-11 12 15 0,15-10 12 0,-15 10 8 16,17-8 3-16,-17 8 9 0,21-2-1 15,-21 2-1-15,21 7 9 0,-21-7 7 16,20 13 11-16,-14-1 6 0,0-1 5 16,-6-11 10-16,2 28-1 0,-4-13 5 0,2-15 22 15,-4 34-7-15,0-17-22 0,2-2-6 16,-2 2-15-16,4-17-11 0,-4 33-13 16,8-20-10-16,-4-13-27 0,6 27-12 0,0-14-28 0,4-2-31 15,-1-1-38-15,4-2-55 0,-3-1-77 16,5-1-59-16,-3-2-63 0,2-3-168 15,-14-1-104-15,24 5-13 0,-8-4-227 16,-4-1-166-16</inkml:trace>
  <inkml:trace contextRef="#ctx0" brushRef="#br0" timeOffset="-14838.49">23677 9971 2683 0,'0'0'101'0,"0"0"4"16,0 0-5-16,0 0 18 0,0 0 12 15,0 0 13-15,0 0 14 0,0 0-1 0,0 0-3 16,19 28-13-16,-14-13-9 0,3 4-12 15,-2 4-12-15,4-1-13 0,1 9-5 0,0 2-8 16,-1-3-5-16,-1 5-13 0,1-3-3 16,-3 0-8-16,-1-2-6 0,-1 1-7 15,-1-2-5-15,-4 1-18 0,0 1-25 0,-2-3-31 16,-2 0-33-16,-3-1-51 0,0 0-52 16,1 0-65-16,-2-4-79 0,-1-2-150 15,1-1-126-15,0-1-299 0,1-3-276 0</inkml:trace>
  <inkml:trace contextRef="#ctx0" brushRef="#br0" timeOffset="-14329.18">24246 10071 2654 0,'0'0'-8'16,"2"-21"30"-16,-2 21-1 0,0 0 1 16,0 0 3-16,-15-11 14 0,15 11 39 15,0 0 40-15,-31 0 22 0,31 0 7 0,-23 7-5 16,23-7-10-16,-22 8-12 0,10-1-9 16,12-7-14-16,-20 17-8 0,14-5-9 15,6-12-10-15,-6 21-8 0,6-21-9 0,6 28-2 16,-2-14-7-16,5 1-5 0,4 4-6 15,-3 1-3-15,5-1-5 0,0 0-2 0,0 1-3 16,-3-2 1-16,2 0-6 0,-2 2 5 16,-4-2-2-16,-2-4 12 0,-1 1 5 15,-5-1 6-15,0-14 0 0,-7 25-7 0,1-14-2 16,-4 0-4-16,0-3-16 0,10-8-25 16,-24 13-39-16,11-11-58 0,13-2-80 0,-23 2-71 15,23-2-127-15,-25-8-187 0,11-1-391 16,2-2-407-16</inkml:trace>
  <inkml:trace contextRef="#ctx0" brushRef="#br0" timeOffset="-14029.36">24303 9629 3059 0,'14'-13'-18'0,"-14"13"4"16,10-9 4-16,-10 9-3 0,0 0 4 15,19-10 17-15,-19 10 17 0,0 0 16 0,19 0 11 16,-19 0 3-16,0 0 6 0,15 13-7 16,-15-13 0-16,4 17 15 0,-4-17 4 15,2 21 7-15,-2-21 5 0,-2 25 4 0,2-25 11 16,-2 24 3-16,2-24-1 0,-7 24 3 16,7-10 7-16,0-14-13 0,-4 18-12 15,4-18-11-15,-2 19-4 0,2-19-5 0,0 0-5 16,5 21-8-16,-5-21-7 0,14 10-21 0,-14-10-35 15,20 6-53-15,-6-6-74 16,0 0-96-16,3-2-113 0,-17 2-209 0,30-4-45 16,-15 0-289-16,-15 4-262 0</inkml:trace>
  <inkml:trace contextRef="#ctx0" brushRef="#br0" timeOffset="-13410.75">24898 10471 2674 0,'0'0'-44'0,"0"0"10"15,0 0 13-15,0 0-1 0,-12-7 8 0,12 7 37 16,0 0 27-16,0 0 17 0,0 0 18 16,0 0 2-16,0 0 8 0,0 0 6 0,48-15 0 15,-48 15 1-15,24-4-5 0,-8 1-13 16,-3 0-8-16,4-1-8 0,-17 4-8 15,33-6-27-15,-20 4-52 0,3-2-54 0,-16 4-64 16,25-5-57-16,-16-1-89 0,-9 6-618 16,16-9-282-16</inkml:trace>
  <inkml:trace contextRef="#ctx0" brushRef="#br0" timeOffset="-13213.29">25077 10336 2787 0,'-17'-8'-4'0,"17"8"2"0,0 0 12 16,0 0 28-16,0 0 22 0,0 0 44 15,0 0 27-15,-20 19 13 0,20-19 3 0,-1 20-7 16,1-20-9-16,0 24-8 0,0-24-17 16,3 31-11-16,-1-16-8 0,2 2-9 0,0 2-13 15,-1-2-6-15,-1 0-15 0,3 2-39 16,-3-1-42-16,2-1-44 0,1-2-57 16,-1 3-44-16,-1-4-49 0,2 0-54 15,-5-14-119-15,4 20-502 0,-2-10-300 0</inkml:trace>
  <inkml:trace contextRef="#ctx0" brushRef="#br0" timeOffset="-11195.52">25699 9962 2608 0,'0'0'-96'15,"0"0"36"-15,-2-16 25 0,2 16 26 0,0 0 4 16,0 0 27-16,0 0-1 0,0 0 11 16,0 0 32-16,0 0 21 0,0 0 18 0,0 0 0 15,0 0-10-15,0 0-6 0,0 0-6 16,8 53-3-16,-6-34-11 0,4 5-1 16,-4 3 0-16,5 1-1 0,-3 3 3 0,0-2-2 15,4 5 4-15,-5-3-2 0,3-3-9 16,-2 0 2-16,0 0-2 0,1-4-7 15,0-1-2-15,-3-4-1 0,0-1-2 0,3-1 11 16,-3-4 7-16,-2-13 10 0,4 21 10 16,-4-21-16-16,1 13-7 0,-1-13-8 15,0 0-5-15,0 0-4 0,0 0-9 0,0 0-1 16,0 0-7-16,18-38 0 0,-14 21-5 16,2 1-2-16,1-5 3 0,3 5-7 0,-2 0-1 15,1 1-6-15,3 4 1 0,-1-3 2 16,0 7-5-16,-1-1 2 0,-10 8 1 15,23-6 5-15,-23 6 0 0,23 6 5 0,-23-6 1 16,23 17 4-16,-16-8 2 0,1 5 0 16,0 1 2-16,-6 1 6 0,0-1 1 0,-2-15-8 15,-4 30-4-15,-4-14 3 0,-1-1-8 16,-2-2-6-16,-5 1-14 0,3-1-23 16,-5-4-33-16,1-2-45 0,2 0-59 0,0-2-69 15,-1-1-55-15,1-4-111 0,15 0-152 16,-21-2-53-16,21 2-288 0,-18-11-265 15</inkml:trace>
  <inkml:trace contextRef="#ctx0" brushRef="#br0" timeOffset="-10742.31">25872 9565 2590 0,'0'0'-48'0,"-4"-18"30"0,4 18 3 0,0 0 12 16,2-23 14-16,-2 23 4 0,9-11 16 16,-9 11 18-16,12-10 6 0,-12 10 5 15,15-7 6-15,-15 7 4 0,17-4 6 0,-17 4 12 16,0 0 13-16,26 9 2 0,-26-9 2 16,14 16 2-16,-8-5 0 0,-4 3 4 0,0 1 5 15,-2-15 1-15,0 30-1 0,0-13 0 16,0-17-10-16,-4 31-6 0,4-16-10 15,-2 0-2-15,2-15-14 0,0 29-5 0,2-14-9 16,2-2-3-16,2 1-10 0,2 1-6 16,3-4-17-16,1 3-35 0,5-3-43 0,2-1-73 15,3 2-86-15,2-3-62 0,-3-1-123 16,4-3-182-16,-3 1-387 0,1-1-412 16</inkml:trace>
  <inkml:trace contextRef="#ctx0" brushRef="#br0" timeOffset="-10323.09">26574 10026 3047 0,'13'-7'15'0,"-13"7"15"0,0 0-4 0,0 0-1 16,0 0 1-16,0 0 16 0,0 0 22 16,0 0 18-16,0 0 12 0,0 0 8 0,0 0 6 15,0 0-5-15,0 0-8 0,-63 14-11 16,54-7-7-16,0 5-6 0,9-12-10 16,-14 22-3-16,12-10-9 0,2-12-5 15,2 25-7-15,5-11-13 0,0 0-13 0,4 2-6 16,0 1-4-16,5 1 2 0,-1-1-3 15,2-1 5-15,1 2-5 0,-3-1 2 0,2 0 1 16,-4-2 5-16,0 1 11 0,-6-1 17 16,0-3 11-16,-3 2 10 0,-4-14 7 15,-2 24-1-15,2-24-7 0,-9 20 0 0,-1-10-15 16,-3-1-2-16,-1-1-3 0,-1-3-19 16,-3 1-33-16,3-4-45 0,15-2-55 0,-36-2-72 15,20 0-65-15,0-3-130 0,0-3-190 16,3 1-25-16,-1-3-244 0,3-4-183 15</inkml:trace>
  <inkml:trace contextRef="#ctx0" brushRef="#br0" timeOffset="-9867.43">26861 9597 2490 0,'8'-10'-41'0,"-8"10"14"16,0 0-4-16,0 0 5 0,0 0 17 16,0 0 3-16,0 0 23 0,0 0 22 0,0 0 25 15,0 0 10-15,0 0 12 0,-59 13 1 16,45-6-5-16,14-7 0 0,-27 9-4 16,16-6-4-16,11-3-6 0,-21 10-5 0,21-10-4 15,-17 6-7-15,17-6 1 0,-16 4 2 16,16-4-8-16,0 0-5 0,0 0-5 15,0 0-1-15,0 0-9 0,0 0 1 0,-7-25-6 16,7 25-5-16,0 0 2 0,13-35-4 16,-9 18-2-16,4 2 4 0,-2-3 4 0,1 2 9 15,-1-1 4-15,2 2 16 0,-1-3 6 16,-1 5 2-16,-2 0 5 0,-4 13 3 16,9-23-4-16,-9 23-3 0,10-15 5 0,-10 15 28 15,0 0 8-15,13-4 14 0,-13 4 21 16,0 0-11-16,0 0-5 0,12 36-9 0,-8-19-9 15,0 4-11-15,1 2-14 0,1 4-7 16,-1-1-8-16,2 3-14 0,0 6-31 0,4-3-45 16,-1 0-50-16,-2 2-61 0,1 1-73 15,4-1-73-15,-4 0-136 0,2 1-202 16,-4-2 0-16,2 2-314 0,-2-2-349 16</inkml:trace>
  <inkml:trace contextRef="#ctx0" brushRef="#br0" timeOffset="-8706.38">24568 11129 2806 0,'0'0'-71'0,"0"0"25"0,0 0 23 16,0 0 20-16,0 0 20 0,0 0 26 16,44-8 18-16,-44 8 8 0,26-2 2 0,-26 2 2 15,28-2 5-15,-9 2 2 0,-1-2 13 16,-18 2 3-16,40-4 7 0,-14 3-1 15,-1-1-5-15,5-1-5 0,1-1-7 0,-2 3-6 16,2-2-5-16,3 2-8 0,0-3-9 16,7 2-5-16,-3-1-4 0,2-1-8 15,0-1-4-15,0 2-3 0,-1-1-3 0,-1-2-3 16,1 3-5-16,-3-1-2 0,-4 0 2 16,1 0-6-16,0 0-1 0,1 1-1 0,-3-3 2 15,3 2-4-15,0 2 0 0,-1-2-2 16,6 0 1-16,-5 1-1 0,0 1-1 15,2 0 0-15,1 0-1 0,3 1-1 0,2-2 2 16,-7 1 3-16,1 1-8 0,0 1-3 16,2-2 2-16,1 0 0 0,-3 0-3 0,-3-2 7 15,1 4 12-15,-1-2 0 0,1 1 7 16,-3-4 2-16,3 3 1 0,-1 1-3 16,1-1-4-16,1 0-3 0,-2 0 0 0,-1 0-2 15,3 0-2-15,-1-2-2 0,-2 3-4 16,3-2 1-16,-6 2 2 0,3-1-3 0,-1 0-1 15,-2 0 1-15,-1 0 4 0,1 1 10 16,-6-2 1-16,0 3 6 0,0-2 3 16,-2 2-11-16,2 0 5 0,-4-2-2 0,2 4-6 15,-4-2 3-15,-17 0-6 0,32 2-5 16,-16-2-2-16,-16 0-24 0,25 3-36 0,-25-3-48 16,19 1-62-16,-9-1-71 15,-10 0-81-15,0 0-177 0,15 2-110 0,-15-2-371 16,0 0-419-16</inkml:trace>
  <inkml:trace contextRef="#ctx0" brushRef="#br0" timeOffset="-5524.35">20736 11873 3054 0,'0'0'3'16,"0"0"4"-16,0 0 37 0,0 0 35 15,0 0 28-15,0 0 17 0,0 0 15 0,0 0-5 16,0 0 0-16,0 0-3 0,0 0-11 16,-8 44-5-16,8-44-10 0,2 27-4 0,-2-27-7 15,2 27-15-15,-2-12-3 0,0-15-3 16,4 27-14-16,-2-16-6 0,-2-11-11 15,2 22-19-15,-2-22-32 0,6 19-47 16,-6-19-65-16,4 16-77 0,-2-10-89 0,-2-6-169 16,0 0-134-16,0 0-366 0,0 0-389 15</inkml:trace>
  <inkml:trace contextRef="#ctx0" brushRef="#br0" timeOffset="-5324.27">21018 12033 2881 0,'0'0'11'0,"19"2"25"16,-19-2-1-16,20 0-3 0,-20 0-7 15,25 2 9-15,-25-2 26 0,27 0 17 0,-12 0 5 16,-15 0-14-16,34-2-1 0,-17 2-7 16,2-2-11-16,-19 2-24 0,36-3-47 0,-15-1-55 15,-2 2-61-15,0-2-67 0,0-2-139 16,-2 1-501-16,0-1-188 0</inkml:trace>
  <inkml:trace contextRef="#ctx0" brushRef="#br0" timeOffset="-5042.3">21645 11639 2599 0,'12'-19'46'0,"-12"19"38"16,8-15 26-16,-8 15 6 0,10-14-3 16,-10 14-2-16,0 0 28 0,10-7 11 15,-10 7 4-15,0 0-4 0,0 0-15 0,0 0-10 16,15 29-6-16,-15-29-14 0,6 28-8 16,-2-11-15-16,1 0-5 0,1 2-9 15,-2-2-4-15,3 7-11 0,-3-2-15 16,4-1-20-16,-4 0-46 0,0-3-53 0,1 0-73 15,2 0-73-15,-3-3-79 0,-2-1-159 16,2 0-116-16,0-2-305 0,-4-12-261 0</inkml:trace>
  <inkml:trace contextRef="#ctx0" brushRef="#br0" timeOffset="-4800.5">22019 11896 2664 0,'0'0'-21'0,"20"-2"41"0,-20 2 9 16,0 0 21-16,0 0 20 0,2 23 26 0,-2-23 24 16,-7 26 25-16,7-26 10 0,-8 33-3 15,1-11 0-15,1 0-20 0,-3 3-13 16,3-1-9-16,0 3-12 0,0 0-14 0,2 0-9 16,-3 1-3-16,0 3-12 0,3-3-7 15,-2 4-14-15,2-3-24 0,-2 0-35 16,2 1-45-16,-1-1-53 0,1-1-57 0,4-1-68 15,-5-4-114-15,3-2-179 0,2-2-368 16,-2-4-289-16</inkml:trace>
  <inkml:trace contextRef="#ctx0" brushRef="#br0" timeOffset="-4330.18">22098 12543 2637 0,'0'0'-78'0,"10"-12"34"15,-10 12 34-15,13-12 25 0,-13 12 36 16,9-9 30-16,-9 9 32 0,8-12 21 0,-8 12 12 16,0 0-7-16,10-19-2 0,-10 19-12 15,9-11-12-15,-9 11-15 0,11-14-11 16,-11 14-8-16,14-11-7 0,-5 4-11 0,-9 7-7 16,21-12-4-16,-6 8-6 0,0-2-5 15,2 3-3-15,-1-1-5 0,-16 4-4 0,34-4-2 16,-17 4-4-16,-17 0-1 0,30 4-3 15,-16-2-4-15,-14-2 1 0,22 8-3 16,-14-1 1-16,-8-7-3 0,9 17 6 0,-7-5-3 16,-2-12 7-16,0 0 9 0,-15 36 3 15,9-25 9-15,-2 3 17 0,-1-1-3 0,-2-1-10 16,5-1 1-16,6-11-5 0,-15 21-7 16,9-13-8-16,6-8-5 0,-7 12 0 15,7-12-4-15,0 0-5 0,-2 26 3 16,2-26-4-16,0 0-1 0,13 22 0 0,-13-22 0 15,11 18-3-15,-7-7 2 0,-4-11-4 16,8 19 2-16,-6-6 3 0,-2-13 6 0,0 23 7 16,0-23 4-16,-8 25 8 0,2-11-13 15,-3-1 2-15,-1-2-2 0,-1 3-6 0,0-3-1 16,-1-1-20-16,2-1-31 0,-4-2-46 16,14-7-59-16,-18 13-76 0,11-8-58 15,-4-2-110-15,11-3-151 0,0 0-68 16,-14 2-271-16,14-2-244 0</inkml:trace>
  <inkml:trace contextRef="#ctx0" brushRef="#br0" timeOffset="-3932.32">22746 12457 2655 0,'0'0'16'16,"0"0"33"-16,0 0-11 0,0 0 8 15,0 0 21-15,0 0 27 0,-49 18 39 16,31-4 45-16,2 1 0 0,-5 6-2 0,2-2-12 16,-2 4-15-16,7 0-16 0,0-2-16 0,4 1-13 15,3 2-13-15,1-2-10 0,1-1-5 16,5 0-8-16,2-2-8 0,3-2-11 16,4 2-11-16,-1-1-19 0,2-5-24 0,4-2-20 15,-2-1-13-15,0-2-9 0,1-5-1 16,0 1 2-16,0-4 0 0,-13 0 7 15,18-4 4-15,-8-2 10 0,-10 6 6 0,10-15 12 16,-10 15 25-16,0-18 17 0,0 18 18 16,0 0 17-16,-18-31 19 0,6 19 2 15,0 5-18-15,-3-3 11 0,-3 3-10 0,2-1-4 16,0 2-7-16,0-1-7 0,16 7-6 16,-28-11-1-16,16 8-18 0,3-1-26 0,9 4-27 15,-16-5-41-15,7 1-69 0,9 4-78 16,0 0-71-16,-11-9-166 0,11 9-141 0,0 0-3 15,2-18-312-15,-2 18-292 0</inkml:trace>
  <inkml:trace contextRef="#ctx0" brushRef="#br0" timeOffset="-3474.48">22824 11896 2614 0,'6'-15'-75'0,"-6"15"41"16,0 0 7-16,4-13 18 0,-4 13 10 15,0 0 22-15,0 0 23 0,0 0 29 16,0 0 16-16,0 0 10 0,0 0-2 15,-23-14 3-15,23 14 1 0,0 0-4 0,-27 8 2 16,27-8-9-16,0 0-10 0,-24 13-7 0,24-13-7 16,-12 12-9-16,12-12-7 0,-7 11-10 15,7-11-10-15,0 0-19 0,2 21-17 16,-2-21-16-16,15 17-15 0,-5-7 1 16,4-1 0-16,-2 3 4 0,1-3 6 0,4 5 3 15,-2-3 3-15,-1 5 7 0,2-6 17 16,-4 4 14-16,-2-2 12 0,-1-3 18 15,-2 2 23-15,-7-11 9 0,8 21 6 0,-8-21-1 16,-2 18 1-16,2-18-13 0,-8 17-6 16,8-17-9-16,-16 15-9 0,6-9-6 0,10-6-13 15,-19 9-26-15,19-9-35 0,-23 3-43 16,23-3-58-16,-21 0-51 0,21 0-47 16,-20-8-68-16,20 8-133 0,-12-14-505 0,6 3-347 15</inkml:trace>
  <inkml:trace contextRef="#ctx0" brushRef="#br0" timeOffset="-3150.36">22976 11511 2787 0,'2'-18'-82'0,"-2"18"34"15,2-20 5-15,-2 20 28 0,0 0 31 16,4-20 21-16,-4 20 15 0,4-14 6 0,-4 14 3 15,0 0 1-15,18-6-12 0,-18 6-2 16,0 0-1-16,25 4-4 0,-25-4 2 16,17 12 17-16,-8-5 12 0,-9-7 13 0,12 17 14 15,-8-5 10-15,-4-12 15 0,5 23 1 16,-5-23 10-16,-5 24-3 0,5-24 0 0,-6 27-14 16,2-14-11-16,4-13-8 0,-8 23-18 15,3-13-8-15,5-10-7 0,-6 17-8 16,6-17-4-16,-4 17-2 0,4-17-21 0,0 0-34 15,13 23-36-15,-5-17-61 0,-8-6-68 16,24 9-65-16,-10-5-56 0,-2-3-139 16,6 4-161-16,-4-3-358 0,5 2-369 15</inkml:trace>
  <inkml:trace contextRef="#ctx0" brushRef="#br0" timeOffset="-1936.31">23600 11943 2820 0,'0'0'-33'0,"0"0"50"15,0 0 25-15,0 0 21 0,0 0 24 16,0 0 17-16,0 0 20 0,0 0 8 0,0 0-2 16,0 0-1-16,0 0-10 0,0 0-1 15,0 0-4-15,0 0-3 0,0 0-6 16,62-8-5-16,-62 8-13 0,29-5-13 0,-13 2-10 16,-2-1-9-16,-14 4-18 0,32-6-40 15,-17 3-48-15,-3-1-67 0,-12 4-74 16,26-6-71-16,-26 6-107 0,19-8-164 0,-12 6-394 15,-7 2-334-15</inkml:trace>
  <inkml:trace contextRef="#ctx0" brushRef="#br0" timeOffset="-1725.24">23755 11830 2759 0,'0'0'-36'16,"0"0"61"-16,0 0 15 0,-10-10 23 15,10 10 8-15,0 0 20 0,0 0 43 0,0 0 29 16,0 0 9-16,0 0-5 0,0 0-11 15,0 0-12-15,0 0-22 0,-2 40-13 16,2-40-12-16,6 29-12 0,-2-11-8 16,-2-2-9-16,0 4-4 0,3-1-9 0,-1-1-12 15,0 1-27-15,0-1-35 0,0-2-49 16,3 1-55-16,0-2-71 0,-3 1-56 0,-4-16-106 16,8 19-184-16,-6-11-404 0,-2-8-369 15</inkml:trace>
  <inkml:trace contextRef="#ctx0" brushRef="#br0" timeOffset="-1451.39">24030 11603 2952 0,'0'0'16'0,"2"-17"23"16,-2 17 11-16,4-15 11 0,-4 15 26 15,0 0 64-15,0 0 23 0,0 0 11 0,0 0-3 16,0 0 15-16,0 0-23 0,0 0-11 16,14 43-17-16,-10-27-14 0,0 3-18 0,0 0-7 15,3 2-11-15,1 1-24 0,-2 2 0 16,3-2-19-16,0 1-38 0,-5-4-43 16,4 0-53-16,-2-2-70 0,4 1-85 0,0-6-78 15,-2 2-191-15,0-4-119 0,-4-3 40 16,-4-7-249-16,15 12-171 0</inkml:trace>
  <inkml:trace contextRef="#ctx0" brushRef="#br0" timeOffset="-1127.57">24591 11853 2417 0,'0'0'-75'0,"0"0"51"15,19 3 50-15,-19-3 52 0,0 0 50 16,0 0 39-16,0 0 18 0,0 0-5 16,-38 42-6-16,25-29-18 0,-1 5-9 0,-4-1-11 15,2 2-12-15,-3 4-5 0,0 0-14 16,0-2-7-16,1 4-13 0,2-3-9 0,-1 0-9 15,2 0-5-15,1-1-10 0,-1-2-6 16,2 0-23-16,3-2-36 0,-3 1-42 16,5-5-55-16,-4 2-58 0,7 0-46 0,-2-3-49 15,-2-2-96-15,5 1-142 0,4-11-373 16,-6 14-243-16</inkml:trace>
  <inkml:trace contextRef="#ctx0" brushRef="#br0" timeOffset="-676.17">24635 12307 2589 0,'15'5'-87'0,"-15"-5"13"0,0 0 2 16,0 0 4-16,0 0 33 0,0 0 22 15,0 0 23-15,-36 18 35 0,36-18 4 0,-23 9 13 16,9-4 10-16,14-5 18 0,-24 6 10 15,10-2 16-15,14-4 5 0,-24 5-2 16,12-1-4-16,12-4-4 0,-22 4-8 0,22-4-12 16,0 0-9-16,-23 0-6 0,23 0-12 15,0 0-12-15,0 0-3 0,-17-12-10 0,17 12-14 16,0 0-2-16,0 0-8 0,7-28-4 16,-7 28-4-16,12-23-1 0,-1 10-2 15,-2 0 2-15,2-3-4 0,1 3 5 0,0 0 1 16,0 1 0-16,2 1 7 0,-4 1 8 15,3 2 14-15,-13 8 14 0,19-11 22 16,-7 8 20-16,-12 3 11 0,0 0 7 0,26 1 7 16,-26-1-8-16,17 16 1 0,-9-5 18 15,1 0-16-15,0 2-22 0,0 3-1 16,-2 0-9-16,2 1-12 0,2 2-3 0,0 1-12 16,-3-1-9-16,2 0-21 0,0 0-25 15,-1-3-33-15,-2 1-41 0,1-6-55 0,-2 3-64 16,2-5-60-16,-3-1-96 0,3-4-180 15,-8-4-91-15,11 5 42 0,-11-5-270 16,0 0-192-16</inkml:trace>
  <inkml:trace contextRef="#ctx0" brushRef="#br0" timeOffset="-301.89">25217 11887 2490 0,'0'0'-23'16,"0"-19"22"-16,0 19 10 0,0 0 18 0,-12-23 30 16,12 23 36-16,-15-12 45 0,15 12 24 15,-21-7 10-15,21 7 1 0,-24-2-8 0,24 2-10 16,-26 0-18-16,26 0-9 0,-26 6-13 16,26-6-12-16,-20 7-9 0,11-1-11 15,9-6-1-15,-14 11-19 0,14-11-4 0,-2 19-11 16,2-19-21-16,0 0-25 0,14 34-22 15,-6-22-14-15,2 2-6 0,5 1 2 16,-2 2 2-16,2 0 6 0,0 0 3 0,1 1 5 16,-5-2 1-16,3 1 6 0,-5 1 2 15,0-4 13-15,-5 2 22 0,0 0 14 0,-4-16 9 16,-2 25-1-16,2-25-1 0,-9 23-5 16,-1-14 1-16,2 2-9 0,-5-2-5 15,13-9-14-15,-23 12-35 0,8-6-35 0,3-1-49 16,12-5-48-16,-24 3-52 0,13-6-46 15,11 3-70-15,0 0-124 0,-30-15-465 16,22 7-310-16</inkml:trace>
  <inkml:trace contextRef="#ctx0" brushRef="#br0" timeOffset="265.17">25424 11645 2683 0,'0'0'-105'0,"0"0"14"0,0 0 15 0,0 0 41 16,0 0 6-16,0 0 24 0,0 0 16 15,-41-6 18-15,41 6 1 0,0 0-7 16,-30 4-3-16,30-4 9 0,-23 2 11 0,23-2 7 16,-25 0 2-16,25 0 2 0,-21 1-2 15,21-1-2-15,-20 0-7 0,20 0 4 16,0 0-20-16,-20-3 7 0,20 3-8 0,0 0 0 15,-10-16-10-15,10 16-5 0,0 0-5 16,6-24-13-16,-6 24 2 0,0 0 1 0,15-32 0 16,-10 19-1-16,3 1 7 0,-1-2 4 15,0 1 5-15,-1 2 19 0,3-1 12 16,-9 12 14-16,12-17 10 0,-12 17 3 0,8-17-3 16,-8 17-4-16,7-12-8 0,-7 12 24 15,0 0 23-15,0 0 2 0,15-4 3 0,-15 4 0 16,0 0-5-16,0 0-6 0,10 35-3 15,-6-22-12-15,1 3-7 0,0 1-6 16,1-1-8-16,-1 0-7 0,-2 3-3 0,3-2-6 16,2 5-6-16,0-4-23 0,-3 0-43 15,1-2-50-15,1 2-72 0,0-4-67 0,-1 0-76 16,1 0-161-16,-2-3-128 0,1-3-256 16,1 1-180-16</inkml:trace>
  <inkml:trace contextRef="#ctx0" brushRef="#br0" timeOffset="7068.58">25812 11917 1045 0,'0'0'220'0,"0"0"-40"0,0 0-3 0,0 0-31 15,0 0-31-15,0 0-5 0,0 0 11 16,0 0-1-16,0 0 19 0,0 0 3 16,0 0 3-16,0 0-11 0,0 0-9 0,0 0-11 15,0 0-11-15,0 0-5 0,0 0-4 16,0 0-7-16,0 0-6 0,0 0-7 0,0 0-8 16,0 0-8-16,48 0-7 15,-48 0-8-15,24-2-15 0,-24 2-43 0,26-4-43 16,-11 4-63-16,-15 0-65 0,31-3-67 0,-20 2-158 15,3-2-439-15,-3 0-194 0</inkml:trace>
  <inkml:trace contextRef="#ctx0" brushRef="#br0" timeOffset="7419.84">26432 11536 2494 0,'12'-9'-83'0,"-12"9"31"16,0 0 40-16,0 0 38 0,0 0 41 0,0 0 29 15,0 0 19-15,0 0 6 0,0 0 3 16,8 31 4-16,-8-31-6 0,2 22 4 16,0-7-8-16,-2-15-13 0,5 32-8 0,-3-13-16 15,2 0-5-15,4-2-6 0,-4 2-12 16,3 5-5-16,-1-3-8 0,-1-2-22 16,2-2-39-16,-2 0-50 0,3-2-60 15,-1 1-57-15,-1-5-65 0,0 1-156 0,-4-3-494 16,-2-9-281-16</inkml:trace>
  <inkml:trace contextRef="#ctx0" brushRef="#br0" timeOffset="7731.03">26360 11988 2740 0,'0'0'-14'0,"-11"10"40"0,11-10-4 15,0 0 16-15,0 0 16 0,0 0 16 0,0 0 18 16,0 0 14-16,0 0 0 0,0 0-1 16,0 0-11-16,38 11-6 0,-23-11-15 0,-15 0-2 15,39-2-6-15,-17 2-4 0,5 0-4 16,4-2-4-16,-1 2-8 0,3 0-2 15,-1-2-7-15,-1 2-5 0,-1-2-22 16,-1 2-41-16,-4-2-39 0,2 2-58 0,-2 2-51 16,-4-2-73-16,-2 0-147 0,-1 2-484 15,-7 0-260-15</inkml:trace>
  <inkml:trace contextRef="#ctx0" brushRef="#br0" timeOffset="10045.19">26448 12365 1200 0,'0'0'153'0,"0"0"-39"16,0 0-26-16,0 0-11 0,0 0 9 15,0 0 11-15,0 0-4 0,0 0-5 16,0 0 14-16,0 0 14 0,0 0 14 16,0 0-5-16,0 0-4 0,0 0-7 0,0 0-12 15,0 0-10-15,0 0-7 0,0 0-9 16,0 0-6-16,33 29-9 0,-33-29-5 15,5 15-5-15,-5-15-7 0,6 13-5 0,-6-13-4 16,10 17-2-16,-10-17-1 0,7 15-5 16,-7-15-2-16,12 15 0 0,-12-15-11 15,7 18 2-15,-2-11-1 0,-5-7-2 0,9 16-2 16,-9-16-2-16,7 15 0 0,-7-15-14 16,6 14-34-16,-6-14-48 0,10 11-50 0,-10-11-49 15,9 9-80-15,-9-9-168 0,6 6-339 16,-6-6-66-16</inkml:trace>
  <inkml:trace contextRef="#ctx0" brushRef="#br0" timeOffset="10647.61">26775 12494 2220 0,'14'-7'-92'0,"-14"7"10"0,0 0 10 16,0 0 19-16,0 0 12 0,0 0 17 16,13-8 26-16,-13 8 6 0,0 0 13 0,0 0-5 15,0 0 10-15,0 0 9 0,0 0 4 16,0 0 2-16,0 0 10 0,0 0-7 16,0 0 4-16,0 0-13 0,0 0 4 0,0 0 4 15,-49 18-11-15,49-18 5 0,-16 1-7 16,16-1-2-16,0 0-3 0,-25 2-3 15,25-2 5-15,0 0 1 0,-21 0-7 0,21 0-3 16,0 0 3-16,0 0-3 0,-25-3 0 16,25 3-12-16,0 0 2 0,0 0 3 15,-7-12-5-15,7 12-12 0,0 0 3 16,0 0-8-16,5-25 4 0,-5 25 1 0,0 0 3 16,13-21-4-16,-13 21 2 0,11-15 5 0,-11 15 9 15,11-15 2-15,-11 15 5 0,5-14 4 16,-5 14 20-16,8-11 14 0,-8 11 7 15,0 0 4-15,10-15-2 0,-10 15-5 0,0 0-2 16,7-12-2-16,-7 12-5 0,0 0-8 16,0 0 0-16,10-11-5 0,-10 11-6 0,0 0-3 15,0 0 2-15,0 0 1 0,0 0 6 16,0 0 1-16,0 0 3 0,0 0-10 16,0 0-5-16,0 0 7 0,0 0 3 0,21 32 0 15,-21-32 1-15,6 16-4 0,-6-16 3 16,7 17-4-16,-7-17-4 0,10 17 5 15,-6-9-8-15,-4-8-3 0,9 18 0 16,-3-8-3-16,-6-10-3 0,10 17-2 0,-6-7-4 16,-4-10 3-16,7 16-2 0,-7-16-8 15,8 14-2-15,-8-14-17 0,7 12-26 0,-7-12-39 16,7 13-36-16,-7-13-61 0,3 9-58 16,-3-9-142-16,6 8-519 0,-6-8-281 15</inkml:trace>
  <inkml:trace contextRef="#ctx0" brushRef="#br0" timeOffset="11319.78">27114 12465 2591 0,'0'0'-104'15,"0"0"28"-15,0 0 7 0,0 0 9 16,12-8 15-16,-12 8 16 0,0 0 22 0,0 0 18 16,0 0 14-16,0 0 16 0,0 0 5 15,0 0 3-15,0 0 1 0,0 0 8 0,-47-3 8 16,47 3 4-16,0 0 4 0,-25 4 4 16,25-4 1-16,0 0-3 0,-26 2-7 0,26-2-11 15,-17 0-4-15,17 0-1 0,0 0-3 16,-22 0-4-16,22 0-2 0,0 0-5 15,0 0-5-15,-22 0-1 0,22 0-3 0,0 0-1 16,0 0-6-16,0 0-9 0,-17-6-7 16,17 6-7-16,0 0-6 0,0 0-4 15,0 0 1-15,0 0 1 0,7-24-4 0,-7 24 1 16,0 0 0-16,10-21 2 0,-10 21-2 16,11-15 5-16,-11 15-2 0,8-13 5 15,-8 13-5-15,7-16 5 0,-7 16-3 0,9-11 2 16,-9 11 4-16,7-14-4 0,-7 14-2 15,9-13 4-15,-9 13-1 0,9-12 3 16,-9 12-4-16,7-14 4 0,-7 14 4 0,9-10 7 16,-9 10 1-16,0 0 8 0,11-16-4 15,-11 16 1-15,0 0-5 0,11-11 4 16,-11 11 0-16,0 0-4 0,0 0-2 0,7-11-3 16,-7 11 1-16,0 0 2 0,0 0 3 15,0 0 3-15,0 0 2 0,0 0 3 0,0 0 4 16,25 4 6-16,-25-4 11 0,0 0 15 15,0 0-4-15,17 16-3 0,-9-8-1 16,-8-8-8-16,9 15-3 0,-9-15-5 0,8 19 0 16,-4-5-6-16,-1 0-3 0,-3-14 2 15,5 28-7-15,0-17-2 0,-3 2 1 16,-2-13-2-16,4 25 1 0,-2-14-4 0,-2-11-1 16,4 22 1-16,-4-22-5 0,3 19-3 15,-3-19-21-15,6 15-29 0,-6-15-36 0,7 11-47 16,-7-11-50-16,9 9-43 0,-9-9-65 15,0 0-156-15,17-3-434 0,-17 3-242 16</inkml:trace>
  <inkml:trace contextRef="#ctx0" brushRef="#br0" timeOffset="11869.66">27566 11662 2541 0,'0'0'-77'16,"0"0"19"-16,0 0 20 0,0-19 21 0,0 19 24 15,0 0 22-15,0 0 28 0,0 0 20 16,-13-11 1-16,13 11-6 0,0 0-6 0,0 0-6 16,0 0-1-16,-37 5-1 0,37-5-1 15,-17 8-1-15,17-8-4 0,-20 8-7 16,20-8-7-16,-16 9-2 0,16-9-3 16,-14 7-3-16,14-7-7 0,-9 10-2 0,9-10-1 15,0 0-4-15,-6 14 0 0,6-14-1 16,0 0-3-16,0 0 2 0,0 0-5 0,0 0-1 15,20 24-1-15,-20-24-1 0,15 10 8 16,-15-10-8-16,19 8-3 0,-8-3 2 16,2 3-3-16,1-3 2 0,-1 4-4 0,-1 0 2 15,3-2 2-15,1 2-1 0,-5-1 0 16,2 2-1-16,1-1 1 0,-5 1 1 16,2-1 1-16,-2 1 0 0,-9-10-6 0,13 17 16 15,-13-17 11-15,3 17 7 0,-3-17 3 16,0 0 1-16,-5 23 5 0,5-23-7 15,-17 14-2-15,17-14-7 0,-17 11-6 16,7-7-19-16,10-4-25 0,-23 6-33 0,23-6-44 16,-22 1-31-16,22-1-28 0,-24-3-33 0,14-1-34 15,10 4-76-15,-21-10-500 0,14 5-115 16</inkml:trace>
  <inkml:trace contextRef="#ctx0" brushRef="#br0" timeOffset="13700.56">27903 10959 2237 0,'0'0'-112'16,"0"0"21"-16,0 0 18 0,0 0 23 0,0 0 18 16,8-9 12-16,-8 9 32 0,0 0 22 15,0 0 17-15,0 0 18 0,0 0 10 16,0 0 11-16,0 0-5 0,0 0 9 0,0 0-3 16,-31 36 4-16,20-27-8 0,1 4-6 15,-5 1-8-15,0-1-7 0,-3 2-6 16,5 0-7-16,-3-2-8 0,2 5-5 0,1-3-3 15,0 3-1-15,0-1 0 0,3 0-8 0,-1-2-5 16,2 1 1-16,2-2 4 0,2 1-9 16,1 1 0-16,2-1-3 0,2-15 2 15,-2 23-2-15,2-23-5 0,6 17-2 0,-6-17 1 16,9 14-1-16,-9-14-8 0,19 9-2 16,-19-9-7-16,17 6 0 0,-17-6-9 15,21 2-17-15,-21-2 3 0,18 0 5 0,-18 0-3 16,0 0 7-16,24-6 10 0,-24 6 12 15,0 0 8-15,18-11 13 0,-18 11 14 16,9-11 2-16,-9 11 7 0,0 0 10 0,7-18 1 16,-7 18 1-16,0 0-1 0,-3-17-6 15,3 17-4-15,0 0 4 0,-11-17-1 16,11 17-4-16,0 0-5 0,-17-10-4 0,17 10-4 16,-14-5-6-16,14 5 0 0,0 0-2 15,-21-7-12-15,21 7-11 0,0 0-30 16,0 0-31-16,-24-3-41 0,24 3-53 0,0 0-47 15,-10 0-55-15,10 0-124 0,0 0-480 0,-12-6-217 16</inkml:trace>
  <inkml:trace contextRef="#ctx0" brushRef="#br0" timeOffset="14703.54">26986 10959 2500 0,'0'0'-97'0,"0"0"27"0,0 0 22 16,0 0 14-16,0 0 22 0,0 0 20 15,0 0 27-15,0 0 22 0,0 0-2 16,0 0 3-16,0 0-7 0,0 0 2 0,0 0-9 16,0 0-1-16,0 0 0 0,32-20 10 15,-32 20-7-15,14-6 1 0,-14 6-4 0,0 0 1 16,25-3-9-16,-25 3 3 0,17-1-7 15,-17 1-4-15,21-4 1 0,-21 4-3 0,19-2-9 16,-19 2 2-16,21-2-5 0,-21 2 1 16,23-4 1-16,-23 4-4 0,24-2-6 15,-24 2 8-15,22-4-5 0,-22 4-1 0,23-4 1 16,-9 1-1-16,-14 3-2 0,24-4 4 16,-24 4-5-16,23-4 1 0,-23 4-1 15,27-4 3-15,-27 4-6 0,25-3 2 0,-12 0-1 16,-13 3-1-16,25-5-4 0,-13 2 5 15,-12 3-1-15,28-3-1 0,-14 1 0 16,-14 2 0-16,27-4-3 0,-27 4 6 0,24-4-2 16,-24 4 1-16,24-3-2 0,-24 3 2 15,24-4-2-15,-24 4 6 0,20-4-9 16,-20 4 0-16,24-5 1 0,-24 5 11 0,21-3-6 16,-21 3-3-16,24-4 0 0,-24 4-3 15,23-1 6-15,-23 1-3 0,24-2-2 0,-10 0 1 16,-14 2 4-16,25-4 0 0,-25 4-8 15,24-4 4-15,-24 4-2 0,25-2 2 16,-25 2 0-16,20-4-1 0,-20 4 2 0,21-1 0 16,-21 1-2-16,17-2 2 0,-17 2 0 15,18-2 0-15,-18 2 0 0,16-4 1 16,-16 4 0-16,0 0-1 0,24-1 2 16,-24 1-4-16,0 0 4 0,19-5-1 0,-19 5 0 15,0 0-2-15,0 0 0 0,17-1 2 0,-17 1-8 16,0 0-2-16,0 0-28 0,0 0-39 15,0 0-54-15,0 0-56 0,0 0-93 16,19-2-513-16,-19 2-101 0</inkml:trace>
  <inkml:trace contextRef="#ctx0" brushRef="#br0" timeOffset="37602.38">2056 15486 1160 0,'0'0'370'0,"0"0"-80"0,0 0-52 0,-20-1-17 16,20 1 5-16,0 0-5 0,0 0-13 0,0 0-12 15,0 0 2-15,0 0-9 0,0 0-8 16,0 0-9-16,0 0-11 0,0 0-1 16,-17-5-15-16,17 5-15 0,0 0-15 15,0 0 6-15,0 0-12 0,0 0-21 0,0 0 6 16,0 0-17-16,0 0-11 0,0 0-2 16,64-7-9-16,-50 7-7 0,-14 0-4 15,34-3-11-15,-15 0-9 0,-2 2-8 0,2-2-18 16,-1 2-11-16,-18 1-21 0,31-4-22 15,-18 1-30-15,-13 3-33 0,23-4-38 0,-23 4-54 16,14-6-71-16,-14 6-76 0,7-5-177 16,-7 5-98-16,0 0-260 0,0 0-270 0</inkml:trace>
  <inkml:trace contextRef="#ctx0" brushRef="#br0" timeOffset="37812.56">2054 15407 2575 0,'-16'-11'-73'15,"16"11"37"-15,-13-7 37 0,13 7 2 16,0 0 33-16,-11-12 39 0,11 12 27 0,0 0 27 16,0 0 7-16,-6-16 5 0,6 16 1 15,0 0-8-15,0 0 0 0,0 0-13 16,0 0-11-16,21-18-10 0,-21 18-14 0,17-6-8 16,-17 6-8-16,21-3-14 0,-5-2-29 15,-16 5-37-15,29-7-52 0,-12 6-51 16,0-4-61-16,0 2-64 0,-2-1-88 0,1-1-641 15,-16 5-412-15</inkml:trace>
  <inkml:trace contextRef="#ctx0" brushRef="#br0" timeOffset="38207">2525 14986 2921 0,'0'0'-75'0,"0"0"19"16,0 0 30-16,0 0 29 0,0 0 42 16,0 0 15-16,0 0 24 0,0 0 19 15,0 0 6-15,21 27 2 0,-21-27 10 0,4 22 3 16,-2-7-2-16,3-2 5 0,-3 4-1 15,2-2-7-15,2 5-5 0,-1-3-7 0,1 5-2 16,0-1-6-16,0-1-6 0,1 0 15 16,0 2-14-16,-1-3-4 0,0 0-2 0,2 1-13 15,-4-2-10-15,3-2-2 0,-3 0-13 16,3 0-1-16,-3-4-12 0,0 2-1 16,0 0 2-16,-4-14-8 0,7 17-4 0,-7-17-1 15,6 19-20-15,-6-19-24 0,4 14-29 16,-4-14-37-16,0 0-54 0,0 0-62 15,0 11-70-15,0-11-119 0,0 0-201 16,0 0-22-16,0 0-313 0,0 0-328 0</inkml:trace>
  <inkml:trace contextRef="#ctx0" brushRef="#br0" timeOffset="38744.54">3236 15287 2767 0,'0'0'-44'0,"-28"3"16"16,28-3 16-16,0 0 9 0,0 0 15 16,0 0 32-16,0 0 17 0,0 0 11 0,0 0 0 15,0 0 3-15,0 0-5 0,0 0 1 16,0 0-1-16,0 0 5 0,0 0-6 15,0 0-4-15,64-14-5 0,-49 13-3 0,-15 1-10 16,32-6-20-16,-18 4-31 0,2-2-41 16,-16 4-49-16,22-4-46 0,-22 4-54 15,22-3-72-15,-22 3-131 0,11-6-375 16,-11 6-65-16</inkml:trace>
  <inkml:trace contextRef="#ctx0" brushRef="#br0" timeOffset="38963.4">3299 15175 2397 0,'0'0'12'0,"0"0"19"0,-4-15 16 16,4 15 26-16,0 0 34 0,0 0 40 15,0 0 21-15,0 0 5 0,0 0-10 16,0 0-10-16,0 0-7 0,0 0-5 0,0 0-7 16,0 0-14-16,9 52-18 0,-7-37-11 15,2-1-10-15,1 4-7 0,-3-2-8 16,2 0-18-16,0 0-22 0,0 1-46 0,0-4-54 15,-4-13-57-15,9 25-62 0,-5-15-56 16,-4-10-92-16,7 17-172 0,-7-17-392 0,10 12-291 16</inkml:trace>
  <inkml:trace contextRef="#ctx0" brushRef="#br0" timeOffset="39282.79">3939 15205 2951 0,'0'0'89'0,"0"0"-5"16,0 0-11-16,0 0-7 0,23 3-11 15,-23-3-3-15,0 0-7 0,0 0-12 0,0 0-31 16,0 0-56-16,19-3-60 0,-19 3-74 16,0 0-100-16,13-7-572 0,-13 7-208 15</inkml:trace>
  <inkml:trace contextRef="#ctx0" brushRef="#br0" timeOffset="39397.72">4206 15170 2599 0,'23'1'19'15,"-23"-1"-10"-15,17 0-30 0,-17 0-26 0,0 0-19 16,28-4-10-16,-28 4-17 0,18 0-28 16,-18 0-79-16,17-7-435 0,-6 3 145 0</inkml:trace>
  <inkml:trace contextRef="#ctx0" brushRef="#br0" timeOffset="39527.25">4667 15130 1871 0,'21'2'-17'16,"-21"-2"-7"-16,19 0-32 0,-19 0-28 16,22 0-46-16,-22 0-58 0,20-4-257 15,-8 2 396-15</inkml:trace>
  <inkml:trace contextRef="#ctx0" brushRef="#br0" timeOffset="39690.4">5114 15111 1382 0,'21'4'27'0,"-21"-4"-22"0,21 1-32 16,-21-1-2-16,25 0-6 0,-25 0-3 15,26 0-10-15,-26 0-15 0,25-1-22 0,-25 1-9 16,28 1-10-16,-28-1-192 0,28-1 97 15</inkml:trace>
  <inkml:trace contextRef="#ctx0" brushRef="#br0" timeOffset="39782.58">5427 15113 858 0,'0'0'81'16,"19"-2"36"-16,-19 2 10 0,0 0 3 15,24 0-15-15,-24 0-20 0,0 0-8 16,16 2-15-16,-16-2-44 0,0 0-39 16,0 0-51-16,0 0-74 0,0 0-140 0,0 0-125 15,0 0 127-15</inkml:trace>
  <inkml:trace contextRef="#ctx0" brushRef="#br0" timeOffset="47917.64">3951 15205 1100 0,'0'0'30'0,"0"0"17"0,0 0 2 0,0 0 7 15,-12-7-1-15,12 7 17 0,0 0 27 16,0 0 12-16,0 0 10 0,0 0 6 0,0 0 9 16,0 0 1-16,0 0-4 0,0 0-7 15,0 0-10-15,0 0-2 0,0 0-7 16,0 0-7-16,0 0 5 0,0 0 2 0,-17-5-1 15,17 5-2-15,0 0 2 0,0 0-4 16,0 0-6-16,0 0-4 0,0 0-5 16,0 0 0-16,0 0-6 0,0 0-3 15,0 0-3-15,0 0-8 0,0 0-2 0,0 0-2 16,0 0 2-16,0 0-8 0,0 0-8 16,0 0-2-16,0 0-6 0,0 0 0 0,0 0-4 15,0 0 0-15,0 0-1 0,33-16 4 16,-33 16 3-16,0 0 6 0,26-6 3 0,-26 6 2 15,21-1-8-15,-6-2-10 0,-15 3 4 16,31-5-6-16,-13 3 1 0,-18 2-1 16,38-1-5-16,-19-2 1 0,3 1 2 0,-4 2-14 15,6-1 1-15,-3-2-3 0,0 1-3 16,2 1 2-16,1-1-1 0,-3 2-4 0,4-2-1 16,-2 2 0-16,3 0 2 0,-1 0-5 15,1 0 0-15,-2 0 3 0,0 0-3 16,2 0-1-16,-3 0 0 0,-2 0-1 0,2 0 1 15,1 2-2-15,-3-4 0 0,2 4 1 16,-2-2 6-16,3 0-5 0,-4 2 4 0,4-2-6 16,-3 0 0-16,3 0 1 0,-2 0-5 15,0 0 3-15,-1 0 2 0,3 0 0 16,-2 0 4-16,0 0 6 0,1 0-5 0,-2 0 2 16,0 0-1-16,1 0-4 0,-1 0 4 15,0 1-4-15,0-1-4 0,1 2 5 16,-2 1 2-16,4-3-2 0,-3 1-5 0,0 1 6 15,0-2-5-15,1 3-3 0,-2-3 8 16,2 1-2-16,-1 1-1 0,0-2-6 16,-2 1-1-16,2-1 4 0,-2 3-5 0,2-3 7 15,-3 1 20-15,0 2-11 0,-18-3 8 16,39 0-4-16,-21 1-2 0,0-1-5 16,-2 4 4-16,4-4-7 0,-1 2 1 0,-1 1 4 15,4-1-5-15,-4-1 0 0,2-1 0 16,-1 2 1-16,2 0-12 0,-2 1 10 0,3-3 3 15,-2 3-13-15,2-1 9 0,-1 0-3 16,3-1 2-16,-2 1 1 0,0 2-2 0,3-3 0 16,1 2-2-16,-4 0 0 0,4 1 2 15,4-4-1-15,-5 4 4 0,1-1-4 16,1 0 0-16,1-1 0 0,-3 0-6 0,2 2 12 16,1-3-5-16,1 2 1 0,-1-3-2 15,2 3 5-15,-3-2-3 0,1-1-2 0,2 3 0 16,-3 0-2-16,1-2 6 0,-3-1-16 15,0 2 15-15,1-2-1 0,1 2-6 16,3 0 0-16,-7-2 4 0,2 0 0 0,1 0 3 16,-3 2-7-16,3-2 5 0,1 0-6 15,1 1 9-15,0-1-13 0,0 2 8 0,0 0 4 16,4 0-6-16,-1-2 2 0,1 0-1 16,-2 0 2-16,1 0 0 0,4 0-1 15,-3 2 3-15,2-2-1 0,0 0 3 0,-3 2-6 16,3-2-2-16,0 2 11 0,2-2 0 15,-5 2 5-15,3-2 4 0,-2 1 2 0,0-1-4 16,-1 3 4-16,-1-2-1 0,0-1 0 16,-3 3-2-16,-1-3-7 0,-3 0 3 0,1 1 0 15,-6 2-5-15,4-3-14 0,-6 0-15 16,2 1-25-16,-6-1-30 0,1 0-30 16,-13 0-48-16,19 0-65 0,-19 0-68 0,0 0-98 15,0 0-180-15,0 0-50 0,0 0-441 16,0 0-595-16</inkml:trace>
  <inkml:trace contextRef="#ctx0" brushRef="#br0" timeOffset="48831.24">4206 14428 3219 0,'0'0'-101'0,"-5"-15"30"0,5 15 23 0,0 0 25 16,0 0 36-16,-4-15 10 0,4 15 24 0,0 0 26 15,0 0 25-15,0 0 19 0,0 0 7 16,0 0 1-16,0 0 4 0,0 0 3 16,-36 25-8-16,30-12-6 0,-2 5 3 0,1 0-8 15,0 5-3-15,1 3-3 0,0 0-9 16,2-2-8-16,0 5-10 0,-1-3-8 16,3 5-4-16,0-4-8 0,2 0-9 15,2-1 1-15,0 1-18 0,3-2-20 0,-1-3-30 16,0-4-44-16,0 1-57 0,2-4-67 15,3-1-63-15,2-3-88 0,-1-1-186 0,0-3-111 16,1-1-293-16,0-1-329 0</inkml:trace>
  <inkml:trace contextRef="#ctx0" brushRef="#br0" timeOffset="49309.48">4371 14618 2736 0,'0'0'-47'0,"-2"-25"24"0,2 25 6 16,0 0-2-16,2-24 6 0,-2 24 8 15,6-17 20-15,-6 17 12 0,6-15-8 0,-6 15 4 16,9-15 7-16,-9 15-11 0,13-15-3 15,-5 10 7-15,-8 5-1 0,17-11 14 16,-7 6 0-16,-10 5 7 0,22-7 4 0,-22 7 4 16,23-6 8-16,-23 6 6 0,21 3-3 15,-21-3-6-15,19 8 3 0,-8-3 0 16,-11-5 2-16,17 16-2 0,-13-6 3 0,-4-10 7 16,6 21 9-16,-6-21 10 0,-2 24 4 15,2-24 1-15,-10 26 8 0,1-12-1 16,0 1-7-16,-1 0 4 0,2-5-1 0,-3 3-12 15,1-1-3-15,-1 2 3 0,0-3 2 16,3 1-4-16,0-2-13 0,-2 0-3 16,10-10-6-16,-10 17-5 0,10-17-11 0,-8 14-2 15,8-14 2-15,-2 13-11 0,2-13 0 16,0 0 2-16,12 15-16 0,-12-15-2 0,20 11-15 16,-6-7-23-16,1-1-27 0,0 2-44 15,-15-5-50-15,34 4-59 0,-17-4-55 0,-5-3-85 16,8 3-187-16,-8-1-110 0,1-1-307 15,-13 2-369-15</inkml:trace>
  <inkml:trace contextRef="#ctx0" brushRef="#br0" timeOffset="50191.57">4887 14397 2720 0,'0'0'-137'16,"9"-15"29"-16,-9 15 24 0,0 0 21 15,6-11 26-15,-6 11 22 0,0 0 21 16,0 0 5-16,0 0 20 0,0 0 4 0,4-15 9 16,-4 15 9-16,0 0 12 0,0 0 4 15,0 0 11-15,0 0 3 0,0 0 0 16,0 0-7-16,0 0-6 0,0 0-5 0,0 0-7 16,0 0-2-16,0 0-1 0,0 0 0 15,0 0-1-15,7-15 1 0,-7 15 1 16,0 0 5-16,0 0 4 0,0 0 5 0,0 0 6 15,0 0 3-15,0 0 3 0,0 0-2 16,0 0-9-16,0 0-6 0,0 0-3 0,0 0-4 16,0 0-11-16,0 0 10 0,0 0 6 15,0 0-1-15,0 0-2 0,0 0-4 16,0 0-7-16,4 48-2 0,-4-33-6 0,0 2-5 16,0 2-1-16,0 2-5 0,2 0 2 15,0 2-4-15,0-2-2 0,0 1-3 16,2-1-4-16,-2 0 2 0,1-3-4 0,-1-1 6 15,0-1-12-15,0-3 7 0,-2-13-6 16,5 26-4-16,-5-26 6 0,2 19-4 16,-2-19-2-16,2 13 1 0,-2-13-2 0,0 0-1 15,0 0 1-15,0 0-3 0,0 0-4 16,0 0 1-16,0 0-1 0,0 0 3 16,0 0-6-16,28-40 3 0,-22 31-4 0,2-2-3 15,-8 11 0-15,19-19 2 0,-8 11 1 16,1 1-2-16,3 0 6 0,-15 7-4 0,28-9 1 15,-16 7-1-15,-12 2 4 0,28 2-2 16,-28-2 8-16,25 9 5 0,-12-2 6 16,-2 0 3-16,-11-7 6 0,12 16 19 0,-10-5 11 15,-2-11-7-15,0 18 1 0,0-18-1 16,-10 21-6-16,2-10-3 0,-4-2-8 16,0 0-3-16,-1 1-8 0,3-1-20 15,-3-4-27-15,13-5-39 0,-21 10-52 0,21-10-72 16,-20 7-80-16,12-7-130 0,8 0-231 0,0 0 8 15,0 0-345-15,-21-12-412 0</inkml:trace>
  <inkml:trace contextRef="#ctx0" brushRef="#br0" timeOffset="50448.47">5325 14650 2979 0,'22'-3'11'0,"-22"3"34"0,0 0 3 0,18-2 15 15,-18 2 17-15,0 0 16 0,20-1 10 16,-20 1-1-16,0 0-3 0,23 0-12 16,-23 0-5-16,17-3-10 0,-17 3-6 15,0 0-10-15,29 0-6 0,-29 0-22 0,24-1-38 16,-24 1-58-16,25-3-56 0,-25 3-62 15,21-3-46-15,-8-1-88 0,-13 4-638 16,24-4-387-16</inkml:trace>
  <inkml:trace contextRef="#ctx0" brushRef="#br0" timeOffset="50951.47">5819 14439 2861 0,'0'0'-52'0,"0"0"21"0,6-14-2 0,-6 14 1 16,0 0 11-16,0 0 0 0,0 0 24 15,0 0 16-15,0 0 36 0,0 0 23 16,0 0 17-16,0 0 19 0,0 0 1 0,0 0 3 16,-34-8 0-16,34 8-5 0,0 0-5 15,-21 17-8-15,21-17-8 0,-15 16-8 0,9-7-8 16,6-9-8-16,-11 20-5 0,7-12-6 15,4-8-3-15,-2 21-9 0,2-21-3 16,0 22-4-16,0-22-2 0,4 20-6 16,-4-20-6-16,9 17-1 0,-3-7-3 15,-6-10-3-15,12 13-9 0,-3-7-11 0,-9-6-14 16,15 6-12-16,-15-6-5 0,0 0-7 0,23 0 3 16,-23 0 4-16,0 0 3 15,21-13 4-15,-12 5-1 0,-9 8 3 0,12-19 5 16,-8 7 10-16,3-1 14 0,-7 13 18 15,11-21 21-15,-7 12 16 0,-4 9 4 0,6-18-2 16,-6 18-4-16,6-10-4 0,-6 10 8 16,0 0 18-16,0 0 32 0,16-7-13 0,-16 7-29 15,0 0 1-15,0 0-15 0,20 27 5 16,-11-15-11-16,-1-1-1 0,3 3 1 16,-2-2-9-16,1 3-12 0,0-1-4 0,0-1-10 15,-2 1-25-15,2 0-43 0,-4-6-50 16,-6-8-59-16,13 19-70 0,-6-11-56 15,-7-8-127-15,4 8-174 0,-4-8-40 0,0 0-246 16,0 0-244-16</inkml:trace>
  <inkml:trace contextRef="#ctx0" brushRef="#br0" timeOffset="54426.76">5906 13996 2575 0,'0'0'-82'15,"0"0"29"-15,0 0 44 0,0 0 39 16,0 0 30-16,0 0 22 0,-14-7 10 15,14 7-3-15,0 0 1 0,0 0-5 0,0 0-11 16,0 0-7-16,0 0-9 0,0 0-4 16,0 0-8-16,0 0-5 0,0 0-4 0,0 0-3 15,0 0-2-15,22-27-12 0,-22 27 8 16,0 0-3-16,21-3-1 0,-21 3-1 0,0 0-3 16,0 0 2-16,28 4-2 0,-28-4 1 15,0 0 6-15,16 12 0 0,-16-12 5 16,4 11 11-16,-4-11 9 0,2 18 7 15,-2-18 9-15,0 0 4 0,-2 26 5 0,2-26-7 16,-6 21 5-16,6-21-3 0,-6 24-7 16,6-24 0-16,-4 20-3 0,4-20-1 0,-4 21-10 15,4-21-7-15,0 19 2 0,0-19-7 16,2 19-6-16,-2-19-8 0,8 18-18 16,-8-18-18-16,12 14-52 0,0-6-37 0,-2-1-60 15,7 1-60-15,-2-3-69 0,2-1-144 16,-1-1-187-16,2 1-258 0,-2-3-247 0</inkml:trace>
  <inkml:trace contextRef="#ctx0" brushRef="#br0" timeOffset="58866.67">6316 14690 2101 0,'0'0'-63'15,"0"0"24"-15,0 0 12 0,0 0 9 16,0 0 15-16,0 0 19 0,0 0 16 0,0 0 37 16,0 0 25-16,0 0 17 0,6-18 4 15,-6 18 11-15,0 0 6 0,0 0 12 0,0 0 5 16,0 0 5-16,0 0-6 0,0 0-9 16,22 0-7-16,-22 0-9 0,0 0-14 15,0 0-14-15,29 3-9 0,-29-3-6 0,26-3-14 16,-12 3-2-16,-14 0-8 0,34-4-9 15,-19 3-3-15,-15 1-9 0,28-2-11 16,-16 0-21-16,-12 2-35 0,20-2-31 0,-20 2-42 16,0 0-57-16,18-4-53 0,-18 4-68 15,0 0-123-15,0 0-524 0,0 0-340 16</inkml:trace>
  <inkml:trace contextRef="#ctx0" brushRef="#br0" timeOffset="59141.94">6447 14548 2784 0,'-8'-12'-76'0,"8"12"25"0,0 0 24 16,-6-18 29-16,6 18 30 0,0 0 30 0,0 0 24 15,-5-16 8-15,5 16 2 0,0 0-4 16,0 0-4-16,0 0 1 0,0 0 7 16,0 0 12-16,0 0 11 0,0 0-4 0,0 0 0 15,0 0-6-15,0 0-4 0,0 0-3 16,0 0-16-16,19 52-3 0,-17-37-11 15,0 2-6-15,3 1-7 0,-3 1-4 0,2-1-8 16,0 2-5-16,0-2-1 0,1-2-8 16,-1 4-3-16,3-5-9 0,-3-1-24 15,0 0-32-15,-4-14-44 0,6 21-54 0,-2-11-73 16,-4-10-71-16,6 15-141 0,-4-8-183 16,-2-7-315-16,0 0-313 0</inkml:trace>
  <inkml:trace contextRef="#ctx0" brushRef="#br0" timeOffset="59422.46">6706 14244 2826 0,'0'0'-9'16,"0"0"6"-16,8-12 25 0,-8 12 23 15,0 0 19-15,0 0 26 0,0 0 12 16,0 0 10-16,0 0-4 0,6 41-3 0,-6-41-5 16,0 30 8-16,2-11-9 0,0-2-8 15,2 2-13-15,-1 2-3 0,-1-1-12 0,5 4-8 16,-5-3-6-16,2 0-9 0,0-2-31 16,0-1-40-16,-2 2-40 0,3-3-54 15,-1 0-63-15,0 0-59 0,-2-4-107 0,0 1-611 16,-2-14-405-16</inkml:trace>
  <inkml:trace contextRef="#ctx0" brushRef="#br0" timeOffset="59761.49">6991 14415 2992 0,'8'-10'-38'0,"-8"10"9"16,0 0 3-16,0 0 23 0,0 0 32 0,0 0 14 15,0 0 24-15,0 0 24 0,0 0 9 16,0 0 7-16,0 0 7 0,-18 45 11 0,11-29 1 16,-1 5-5-16,-3 0-11 0,3 2-8 15,-1 0-6-15,1 0-7 0,-2 2-12 16,0-2-10-16,4 2-8 0,-2 0-4 0,2-1-7 15,-3-1 0-15,3-1-8 0,2 2-13 16,-3-1 3-16,3-6-16 0,0 0-23 16,-1-2-29-16,5-15-33 0,-6 26-31 0,6-26-29 15,-2 19-34-15,2-19-36 0,0 14-28 16,0-14-31-16,0 0-54 0,0 0-638 0,6 16-379 16</inkml:trace>
  <inkml:trace contextRef="#ctx0" brushRef="#br0" timeOffset="60389.49">7011 14783 2843 0,'0'0'-50'0,"0"0"22"15,0 0 2-15,0 0 13 0,0 0 13 16,0 0-2-16,0 0 7 0,0 0 8 0,0 0-4 16,0 0 9-16,0 0-9 0,27 2-2 15,-27-2-4-15,19-6 3 0,-19 6-1 16,21-2 5-16,-21 2-5 0,22 0 4 0,-22 0 8 16,22 6 9-16,-22-6 16 0,18 8 15 15,-12-1 9-15,-6-7 11 0,6 16 15 0,-6-16 10 16,0 0 10-16,-6 26 11 0,6-26 11 15,-15 23 0-15,8-13 1 0,-1 2-18 16,8-12-10-16,-16 18-12 0,7-13-8 0,9-5-13 16,-11 14-7-16,11-14-11 0,-8 10-8 15,8-10-14-15,0 0 4 0,0 0-9 16,0 0 3-16,0 0-11 0,14 28 0 0,-7-21-2 16,-7-7-3-16,13 16-2 0,-5-7-1 15,-8-9 2-15,10 21-7 0,-8-9 10 16,-2-12 4-16,5 22 6 0,-3-10-15 0,-2-12 9 15,-5 23 4-15,-1-11-9 0,6-12-3 16,-16 22 4-16,7-10-3 0,-2-3-3 16,1 1-1-16,10-10-17 0,-21 15-29 0,10-14-41 15,11-1-50-15,-19 8-51 0,13-6-56 16,6-2-49-16,0 0-96 0,0 0-152 0,-17-11-437 16,17 11-412-16</inkml:trace>
  <inkml:trace contextRef="#ctx0" brushRef="#br0" timeOffset="60788.92">7362 14786 2823 0,'0'0'-106'0,"12"-10"26"0,-12 10 18 0,0 0 16 15,15-8 37-15,-15 8 27 0,0 0 25 16,0 0 18-16,0 0 8 0,0 0 14 0,0 0 18 15,0 0 13-15,-21 46 7 0,15-34 1 16,2 2 0-16,-3 1-12 0,3 0-9 16,-3 1-10-16,7-16 11 0,-4 30-10 0,2-16-7 15,2-14-8-15,0 27-12 0,0-27-7 16,6 22-5-16,-4-12-4 0,-2-10-4 16,14 16-4-16,-6-9-8 0,-8-7-8 0,17 9-1 15,-17-9-7-15,16 4-6 0,-16-4-1 16,0 0-2-16,0 0 0 0,24-12-3 15,-24 12 2-15,0 0-1 0,0-23 10 0,0 23 0 16,0 0 9-16,0 0 8 0,-17-32 7 16,17 32-4-16,-11-13 0 0,11 13-2 0,-14-13-7 15,14 13 1-15,-13-12-4 0,13 12-3 16,-13-9-12-16,13 9-34 0,-9-10-48 0,9 10-61 16,0 0-75-16,-10-11-88 0,10 11-163 15,-6-10-160-15,6 10-297 0,0 0-312 16</inkml:trace>
  <inkml:trace contextRef="#ctx0" brushRef="#br0" timeOffset="61815.22">7742 14167 2632 0,'0'0'-133'0,"0"0"25"0,0 0 28 16,0 0 31-16,0 0 20 0,0 0 21 0,0 0 22 15,18-3 17-15,-18 3 26 0,0 0 13 16,0 0 20-16,0 0 12 0,0 0 4 16,0 0 0-16,0 0 2 0,0 0 2 0,27 11 8 15,-27-11 1-15,11 10 8 0,-11-10 3 16,15 13-6-16,-15-13-7 0,16 16-11 16,-4-7-10-16,-2 0-9 0,0 3-5 0,3 1-9 15,0 3-3-15,0 0-7 0,-3 3-10 0,2-1-1 16,0 1-1-16,-2 2-7 0,-2 2-4 15,0-3-1-15,-1 3-1 0,0-1-1 16,-3 3-2-16,-2-2-3 0,2 3-2 16,-4-6-3-16,2 3 2 0,-2 1-3 0,-2-1-1 15,2 0 0-15,-2 3-7 0,0 1-9 16,0-4 14-16,0-3-7 0,2 1-10 0,-2 0 6 16,-3-2-3-16,5-1-10 0,-4-4-29 15,4-14-39-15,-5 25-47 0,5-25-56 16,-4 24-67-16,4-24-87 0,-2 13-171 15,0-7-122-15,2-6-275 0,0 0-272 0</inkml:trace>
  <inkml:trace contextRef="#ctx0" brushRef="#br0" timeOffset="62302.47">8386 14377 2565 0,'4'-15'-142'0,"-4"15"15"0,0 0 20 16,0 0 24-16,0 0 37 0,0 0 30 15,0 0 18-15,0 0 28 0,-22-14 15 16,22 14 21-16,0 0 20 0,0 0 17 0,0 0 9 16,-34 12 9-16,34-12-6 0,-16 7-9 15,16-7-5-15,-12 10-11 0,12-10-8 0,0 0-9 16,-13 13-8-16,13-13-9 0,0 0-5 16,-2 17-3-16,2-17-8 0,0 0-5 15,11 20 1-15,-11-20-3 0,12 16-9 0,-4-8 1 16,4 2-3-16,-4 0-1 0,2 1-4 15,1 1 4-15,0 1-5 0,-3 1 1 16,0-4 2-16,1 3 16 0,-3 1 7 16,-6-14 9-16,4 27 11 0,-4-27 6 0,-4 23-2 15,4-23 3-15,-8 22-9 0,-1-15-8 0,9-7-4 16,-18 17-4-16,8-10-10 0,10-7-1 16,-20 7-29-16,20-7-44 0,-22 2-53 15,22-2-68-15,-16-2-70 0,16 2-108 0,-15-7-201 16,9-1-366-16,6 8-296 0</inkml:trace>
  <inkml:trace contextRef="#ctx0" brushRef="#br0" timeOffset="65971.84">8520 13985 2708 0,'0'0'-73'0,"0"0"22"16,0 0 23-16,0 0 28 0,0 0 12 15,0 0 26-15,0 0 27 0,0 0 15 16,-11-31 8-16,11 31 11 0,0 0 4 0,0 0 3 16,0 0 3-16,0-19-5 0,0 19-1 15,0 0-7-15,9-13-6 0,-9 13-4 0,0 0-10 16,10-11-7-16,-10 11-4 0,0 0-5 15,0 0-2-15,20-4 11 0,-20 4 5 0,0 0-2 16,0 0-5-16,0 0-3 0,12 30-10 16,-12-30-1-16,2 19 1 0,-2-19 1 15,-2 25 4-15,2-25-7 0,-6 24-4 0,6-24-3 16,-4 23 1-16,2-11 3 0,2-12-4 16,-6 21 2-16,6-21-8 0,-4 16-6 0,4-16 0 15,0 0-6-15,2 22 0 0,-2-22-9 16,10 12-28-16,-4-7-33 0,2-1-39 15,2-1-44-15,1 1-54 0,6 2-41 0,0-2-42 16,0 0-56-16,2-1-143 0,0 2-129 16,0-2-291-16,4 4-254 0</inkml:trace>
  <inkml:trace contextRef="#ctx0" brushRef="#br0" timeOffset="67838.49">9127 14702 2530 0,'-19'0'-95'16,"19"0"28"-16,0 0 30 0,0 0 10 0,0 0 14 16,0 0 21-16,0 0 17 0,0 0 13 15,0 0 19-15,0 0 15 0,0 0 5 0,0 0 7 16,0 0 3-16,0 0-3 0,0 0-5 16,0 0-8-16,0 0 0 0,0 0 0 15,0 0-6-15,0 0-6 0,62 0-8 0,-62 0-2 16,33 0-6-16,-18-3-14 0,-15 3-34 15,32-1-33-15,-32 1-42 0,25-3-58 0,-25 3-56 16,24-1-127-16,-14-2-492 0,-10 3-131 16</inkml:trace>
  <inkml:trace contextRef="#ctx0" brushRef="#br0" timeOffset="68071.49">9245 14626 2553 0,'0'0'89'0,"0"0"20"15,0 0-12-15,-4-15-13 0,4 15 3 16,0 0 5-16,0 0 2 0,0 0 8 0,0 0 13 16,0 0 17-16,0 0 3 0,0 0 1 15,0 0-10-15,0 0-12 0,0 0-14 16,28 33-10-16,-28-33-9 0,2 23-8 0,0-10-10 16,-2-13-4-16,2 27-11 0,0-14-4 15,-2-13-31-15,2 23-45 0,-2-23-56 16,2 21-64-16,3-12-63 0,-5-9-80 0,2 18-167 15,0-11-142-15,-2-7-249 0,0 0-204 16</inkml:trace>
  <inkml:trace contextRef="#ctx0" brushRef="#br0" timeOffset="68434.15">9661 14326 2571 0,'0'0'-56'16,"0"0"11"-16,0 0 19 0,0 0 40 15,0 0 19-15,0 0 38 0,0 0 31 0,0 0 14 16,0 0 6-16,0 0 9 0,-28 37 4 15,24-21 7-15,-3 3-5 0,3 0 0 16,0 0-3-16,2 6-11 0,0-4-4 0,0 2-8 16,2 0-9-16,0 1-9 0,2 1-6 0,0 0-9 15,2 3-7-15,2-6-10 16,1 1-2-16,-1 1-8 0,2-3-6 0,3 0-10 16,-2-1-15-16,1-4-36 0,0-2-41 0,2-1-45 15,-2-1-51-15,3-2-42 0,-3 0-47 16,1-2-60-16,-11-8-124 0,19 9-555 15,-11-4-440-15</inkml:trace>
  <inkml:trace contextRef="#ctx0" brushRef="#br0" timeOffset="69226.69">10109 14427 3038 0,'0'0'-25'0,"-2"-18"12"0,2 18 8 15,0 0 16-15,-2-20 10 0,2 20 17 0,0 0 15 16,-2-18 11-16,2 18 4 0,0 0 3 16,0 0 6-16,0 0 17 0,0 0 11 0,0 0 4 15,0 0-6-15,0 0 2 0,0 0-6 16,0 0-8-16,0 0-10 0,8 59-8 0,-4-39-6 15,1 1-10-15,-1 2-6 0,0 1-3 16,3-1-6-16,-3 2-3 0,2-2-4 16,-1-1-5-16,-1-3-7 0,0-4 3 0,0 3-4 15,-2-2-1-15,-2-16-3 0,4 23 5 16,-2-10-2-16,-2-13 2 0,3 19-4 0,-3-19-2 16,0 0 5-16,0 15-6 0,0-15-5 15,0 0-1-15,0 0-4 0,0 0-3 16,0 0 1-16,0 0-2 0,0 0-4 0,9-47-2 15,-5 32 2-15,2 3 1 0,-6 12-2 16,10-25 1-16,-1 12 0 0,-2 6 0 16,-7 7-3-16,16-17 5 0,-7 12-1 15,-9 5 4-15,16-4 4 0,-16 4 7 0,0 0 3 16,0 0 0-16,32 14 2 0,-32-14 0 16,6 15-3-16,-6-15-1 0,0 17 8 0,0-17 4 15,-4 20-2-15,4-20-2 0,-14 21 2 16,5-10-6-16,-2-1-2 0,1-2-10 15,-1 2-29-15,11-10-38 0,-23 11-45 0,10-8-60 16,13-3-69-16,-16 5-65 0,16-5-134 16,-18-5-150-16,18 5-400 0,-10-10-438 15</inkml:trace>
  <inkml:trace contextRef="#ctx0" brushRef="#br0" timeOffset="69561.79">10313 13996 2861 0,'0'0'-157'0,"10"-17"30"0,-10 17 23 0,11-13 28 16,-11 13 26-16,14-10 33 0,-14 10 18 16,18-9 30-16,-18 9 19 0,16-6 22 0,-16 6 13 15,0 0 23-15,22 3 12 0,-22-3 11 16,0 0 14-16,8 18 10 0,-8-18 9 15,0 20 11-15,0-20 20 0,-6 29-13 16,2-12-18-16,0 1-10 0,-1 1-6 16,0-2-6-16,1 0-10 0,0 0-19 0,2 0-5 15,0-1-12-15,2-16-16 0,-2 26-4 0,2-26-10 16,4 23-9-16,2-12-33 0,3 1-33 16,0-3-41-16,3-2-44 0,3 0-57 15,0-2-54-15,4-1-45 0,0 0-50 0,0 0-104 16,0-4-143-16,0 1-76 0,-2 3-199 15,-17-4-149-15</inkml:trace>
  <inkml:trace contextRef="#ctx0" brushRef="#br0" timeOffset="70617.21">10886 14634 2565 0,'0'0'53'0,"0"0"33"0,0 0 11 15,0 0-7-15,0 0-5 0,0 0 4 16,0 0-4-16,0 0-3 0,0 0-3 0,0 0-10 15,0 0-3-15,0 0-5 0,51 0-10 16,-51 0-7-16,27-4-2 0,-27 4-14 0,30 0-32 16,-16-5-59-16,-14 5-71 0,29-4-94 15,-15-2-189-15,-1 2-447 0,-1 1-220 16</inkml:trace>
  <inkml:trace contextRef="#ctx0" brushRef="#br0" timeOffset="70899.33">11305 14247 2606 0,'4'-18'2'16,"-4"18"25"-16,4-14 18 0,-4 14 12 0,0 0 23 15,0 0 49-15,0 0 39 0,0 0 17 16,0 0 0-16,0 0-7 0,0 0-15 0,0 0-17 15,2 51-12-15,2-34-16 0,-2 4-11 16,-2 1-11-16,2 2-6 0,0 1-13 16,0-1-8-16,0 2-8 0,0-1-13 0,3-2-16 15,-4 3-31-15,1-7-39 0,0 2-49 16,0-4-66-16,0 0-56 0,0-1-55 16,-2-16-95-16,5 22-162 0,-1-15-433 0,-2 1-387 15</inkml:trace>
  <inkml:trace contextRef="#ctx0" brushRef="#br0" timeOffset="71202.24">11602 14602 2980 0,'0'0'-21'0,"0"0"8"0,0 0 33 0,0 0 33 16,0 0 25-16,0 0 36 0,-41 35 11 16,29-27 11-16,-4 1-6 0,2 5-11 15,-3 0-12-15,2 2-12 0,1-3-6 0,-3 2-8 16,0 0-9-16,2 1-5 0,4-1-7 16,-6-1-11-16,3 2-3 0,1-4-2 0,2 0-10 15,3-1-8-15,-5 3-26 0,3-4-42 16,-2-1-47-16,2 1-61 0,10-10-59 0,-12 13-70 15,12-13-137-15,-11 8-155 0,11-8-269 16,0 0-177-16</inkml:trace>
  <inkml:trace contextRef="#ctx0" brushRef="#br0" timeOffset="71759.9">11644 14882 2502 0,'0'0'-50'0,"0"0"23"0,0 0 13 16,0 0 6-16,8 10 31 0,-8-10 32 0,0 0 39 16,0 0 29-16,0 0 15 0,0 0 9 15,-36 13 2-15,36-13-2 0,-16 3-6 0,16-3-2 16,-19 7-8-16,19-7-3 0,-22 3-13 15,22-3-7-15,-18 2-12 0,18-2-8 16,-18 3-15-16,18-3-6 0,0 0-8 0,-21 3-1 16,21-3-8-16,0 0-7 0,-17 4-3 15,17-4-2-15,0 0-4 0,0 0-3 0,0 0-5 16,0 0-3-16,0 0-7 0,0 0-4 16,0 0-12-16,0 0-8 0,-2-27-4 15,2 27-5-15,0 0-8 0,17-30-5 16,-10 20-1-16,-1-3-8 0,4 0 5 0,-2 1 3 15,4-2 1-15,-4 1 4 0,2 0-1 16,1 1 8-16,-2 1 0 0,2-1 5 0,-11 12 7 16,14-19 12-16,-8 12 7 0,-6 7 6 15,12-13 4-15,-12 13 11 0,12-9 13 16,-12 9 17-16,0 0 20 0,0 0-1 16,0 0 1-16,0 0 4 0,24 24-7 0,-21-13 2 15,1 5-7-15,-2-1 1 0,3 0-8 0,-3 1-8 16,2 3-3-16,-2 0 10 0,2 2-7 15,1-2-8-15,0-1-6 0,-1 2-9 16,-3-3-14-16,3-2-28 0,0 0-28 0,0 0-34 16,2-3-40-16,-6-12-44 0,6 19-49 15,-2-11-73-15,0-3-72 0,-4-5-158 0,0 0-113 16,12 6 34-16,-12-6-291 0,0 0-237 16</inkml:trace>
  <inkml:trace contextRef="#ctx0" brushRef="#br0" timeOffset="72535.4">11905 14180 2574 0,'0'0'-68'0,"0"0"20"0,0 0 13 0,0 0 9 16,0 0 14-16,0 0 27 0,0 0 13 15,0 0 8-15,0 0 21 0,0 0 18 16,0 0 21-16,0 0 0 0,0 0 5 0,0 0 2 16,28 27 3-16,-18-17 2 0,-4 3-3 0,3 2 0 15,1 2-2-15,1 3-3 0,-1 2-8 16,1 1-4-16,1 0-7 0,-1 6-2 15,1-1 0-15,-3 1 0 0,-1-3-5 16,2 1-8-16,-4 0-6 0,-1 0-4 0,-3-1-5 16,0 1-4-16,-2-5-6 0,0 1-4 15,-2-1-7-15,-2-1 3 0,1-3-9 0,0 2-13 16,2-3-48-16,1-17-48 0,-8 27-57 16,8-16-68-16,0-11-75 0,-2 18-140 15,2-18-140-15,0 10-318 0,0-10-254 0</inkml:trace>
  <inkml:trace contextRef="#ctx0" brushRef="#br0" timeOffset="73165.27">12515 14185 2590 0,'0'0'-79'0,"0"0"17"0,0 0 6 16,0 0 13-16,0 0 14 0,0 0 26 0,0 0 23 15,0 0 27-15,0 0 20 0,0 0 11 16,-42-5 15-16,42 5 2 0,0 0-1 0,-32 12-4 16,21-6-6-16,11-6-5 0,-18 11-9 15,10-5-4-15,8-6-7 0,-10 11-12 16,10-11 5-16,0 0-8 0,-3 21-8 16,3-21-8-16,0 0-7 0,21 26-2 0,-12-16-6 15,5 2 4-15,-3 0-7 0,5 3 5 16,-1 0 3-16,-1 1 13 0,-3-2 17 15,2 4 15-15,-5-4 12 0,0 2 2 0,-1-1 8 16,-3 2-1-16,-4-17 2 0,0 26-5 16,0-26-5-16,-11 29-8 0,3-16-6 15,-2-5-7-15,-3 5-7 0,-1-6-6 0,1 0-4 16,-4 1-33-16,3-4-30 0,0 1-45 16,14-5-52-16,-27 6-58 0,15-6-52 0,12 0-68 15,0 0-148-15,-29-7-520 0,20 1-413 16</inkml:trace>
  <inkml:trace contextRef="#ctx0" brushRef="#br0" timeOffset="73711.11">12758 13989 2884 0,'0'0'-103'0,"0"0"17"16,0 0 18-16,0 0 0 0,0 0 21 0,0 0 14 15,0 0 23-15,0 0 14 0,0 0 17 16,0 0 2-16,-53 16 5 0,53-16 5 0,-19 8 4 16,19-8 9-16,-18 5 14 0,18-5 6 15,-18 0-1-15,18 0 2 0,0 0-6 0,-24 4-1 16,24-4-11-16,0 0-3 0,0 0-5 15,-23-4 3-15,23 4-14 0,0 0-1 0,-9-13-7 16,9 13-2-16,0 0-5 0,0 0-12 16,9-26-9-16,-9 26-3 0,9-17-5 15,-9 17 6-15,14-23-3 0,-6 11 6 0,-1 1-3 16,2-1-1-16,-9 12 13 0,16-21 5 16,-7 11 14-16,0 2 9 0,-9 8 17 15,15-15 7-15,-15 15 2 0,12-10 3 0,-12 10 8 16,13-8 8-16,-13 8 11 0,0 0 2 15,21 0 7-15,-21 0 4 0,0 0-1 16,15 15-1-16,-15-15-7 0,10 19-5 0,-4-5 3 16,-3 1-5-16,-1 2-13 0,2 1-1 15,-2-1-9-15,2 3-3 0,-2 2-5 0,4 0-9 16,-2 1 0-16,-2-2-9 0,-1 0-2 16,1 1-1-16,0-2-6 0,0-1 3 0,0 2-11 15,2-4-2-15,-3 0-7 0,1-2-12 16,2-1-31-16,-1-1-38 0,-3-3-56 0,2 0-72 15,-2-10-67-15,5 15-134 0,-3-5-195 16,-2-10-27-16,4 9-271 0,-4-9-271 16</inkml:trace>
  <inkml:trace contextRef="#ctx0" brushRef="#br0" timeOffset="76084.5">13324 14575 867 0,'0'0'174'0,"0"0"-22"16,0 0-61-16,-20-8-27 0,20 8 2 0,0 0-3 15,0 0 3-15,0 0 20 0,0 0 5 16,0 0 12-16,0 0 17 0,0 0 6 15,0 0 16-15,0 0 0 0,0 0 7 0,0 0 1 16,0 0-1-16,0 0-2 0,0 0-13 16,0 0-18-16,0 0-11 0,0 0-9 0,0 0-13 15,0 0-8-15,0 0-8 0,0 0-11 16,0 0-4-16,0 0-3 0,0 0-5 16,0 0-6-16,0 0-1 0,0 0 1 15,0 0-1-15,0 0-7 0,0 0 1 16,0 0-4-16,0 0-3 0,0 0 2 0,0 0 4 15,0 0 1-15,0 0 1 0,0 0 7 16,0 0-2-16,0 0 3 0,0 0-2 0,0 0 0 16,0 0 1-16,63 4-4 0,-63-4 0 15,20 0-7-15,-20 0-4 0,24 0 0 16,-24 0-3-16,27 0-3 0,-27 0-2 0,27-2-4 16,-27 2 5-16,25 0-8 0,-25 0 0 15,23 0-4-15,-23 0-8 0,20 0-7 0,-20 0-15 16,0 0-21-16,24 0-29 0,-24 0-39 15,0 0-53-15,21 0-63 0,-21 0-106 16,6-2-213-16,-6 2-395 0,0 0-369 0</inkml:trace>
  <inkml:trace contextRef="#ctx0" brushRef="#br0" timeOffset="76363.46">13414 14518 2836 0,'0'0'-56'16,"-7"-11"28"-16,7 11 16 0,0 0 24 16,0 0 20-16,0-20 29 0,0 20 30 0,0 0 25 15,0 0 16-15,0 0 14 0,0 0 15 16,14-15 7-16,-14 15 3 0,0 0-7 0,0 0-7 16,0 0-2-16,0 0-30 0,0 0-11 15,13 54-13-15,-11-37-12 0,0 0-7 16,0 0-5-16,0 4-13 0,2-1-5 0,2-1-6 15,-1 1-16-15,-1-1-15 0,2-1-32 16,-1-1-35-16,2-4-53 0,-4 0-67 0,1 0-74 16,2-2-61-16,-1-4-163 0,1-2-124 15,-6-5-381-15,0 0-408 0</inkml:trace>
  <inkml:trace contextRef="#ctx0" brushRef="#br0" timeOffset="76691.13">13957 14144 2949 0,'0'0'-44'16,"0"0"27"-16,12-11 15 0,-12 11 32 0,0 0 33 15,0 0 27-15,0 0 25 0,0 0 8 16,0 0-2-16,13 31 1 0,-13-31-2 0,2 22-4 16,-2-9-3-16,2 5-7 0,0-3-7 15,-1 4-8-15,3-2-7 0,-2 3-10 16,4-1-7-16,-2 0-8 0,0 0-5 0,1-1-4 16,-1 1-12-16,0-2-6 0,0 1-35 15,0-3-40-15,0 0-52 0,-4-15-69 16,9 26-64-16,-7-15-81 0,3 0-185 15,-3-1-87-15,-2-10-259 0,0 0-178 0</inkml:trace>
  <inkml:trace contextRef="#ctx0" brushRef="#br0" timeOffset="76983.49">13869 14722 2584 0,'0'0'7'0,"0"0"13"0,0 0-2 15,0 0 16-15,-6 15 5 0,6-15 21 16,0 0 20-16,0 0 3 0,0 0 1 16,0 0-1-16,36 7-6 0,-22-7-1 0,-14 0 0 15,38 0 1-15,-13-1 1 0,4 1-4 16,0-2-2-16,3 0-5 0,3 0-8 0,-5 2-8 15,5-2-6-15,-3 1-6 0,-1-2-13 16,-4 3-26-16,2-4-40 0,-6 3-49 16,-1 1-68-16,0-2-63 0,-5 0-128 0,-4 0-576 15,-13 2-329-15</inkml:trace>
  <inkml:trace contextRef="#ctx0" brushRef="#br0" timeOffset="77486.98">14312 15141 2695 0,'0'0'-50'0,"-15"12"57"0,15-12-4 16,0 0 13-16,-20 6 2 0,20-6 13 15,-16 1 24-15,16-1 23 0,-19 2 13 0,19-2 8 16,-21 0 2-16,21 0 3 0,-23 1-9 16,23-1-4-16,-27 0-4 0,27 0-2 0,-25 3-2 15,25-3-4-15,-22 1-8 0,22-1-2 16,-21 0-7-16,21 0-3 0,0 0-6 16,-22-1-13-16,22 1-7 0,0 0-14 0,-11-10-11 15,11 10-10-15,0 0-16 0,0 0-9 16,7-26-9-16,-7 26 0 0,10-19-7 0,0 6 5 15,-2-1 5-15,-3 1 0 0,7-2 5 16,-4 2 10-16,3 1 13 0,-4-2 12 16,3 1 11-16,-4 3 15 0,1 1 12 15,-7 9 8-15,16-16 11 0,-16 16 8 0,13-7 6 16,-13 7 2-16,0 0-5 0,0 0 7 16,0 0 0-16,27 13-1 0,-27-13-1 15,13 22-7-15,-6-10 19 0,-2 4-12 0,2-1-4 16,1 3-5-16,-1-3-14 0,4 3 4 15,-4 2-19-15,0-3-8 0,2-2-22 0,0 1-31 16,-3-4-38-16,-1 0-55 0,2 0-75 16,2-3-72-16,-9-9-125 0,8 11-216 0,-8-11 10 15,11 7-346-15,-11-7-355 0</inkml:trace>
  <inkml:trace contextRef="#ctx0" brushRef="#br0" timeOffset="77944.46">14659 15069 2800 0,'18'-8'-51'0,"-18"8"54"0,0 0 4 0,13-7 1 16,-13 7 3-16,0 0 14 0,0 0 12 15,0 0 19-15,0 0 19 0,0 0 16 16,0 0 11-16,0 0 2 0,0 0 6 16,-50-7 0-16,50 7 3 0,-28 7 1 0,28-7-1 15,-28 5-6-15,14-3-7 0,14-2-15 16,-23 5-7-16,23-5-8 0,-21 0-5 15,21 0-9-15,-18 5-2 0,18-5-6 0,0 0-7 16,0 0-6-16,0 0-6 0,0 0-2 16,0 0-5-16,-7-17-3 0,7 17-3 0,0 0-8 15,0 0 0-15,23-31-3 0,-15 21 2 16,1-2-3-16,-2 0 2 0,3 0-2 0,0-1 3 16,-3 2-4-16,5-2 6 0,-3 0-1 15,1 4 11-15,-10 9 1 0,18-17 5 16,-13 9 0-16,-5 8 4 0,16-11 8 0,-16 11 17 15,0 0 18-15,20-2 12 0,-20 2-5 16,0 0 21-16,22 15-10 0,-22-15-3 0,12 20-6 16,-3-9-4-16,-2 3-9 0,1 3-6 15,-1-2-6-15,3-2-8 0,0 6-6 16,-3-4-9-16,1 1-20 0,0-1-29 0,1 1-28 16,-1-2-31-16,2 0-31 0,-4-3-32 15,2 0-41-15,-8-11-47 0,14 19-40 16,-8-11-64-16,1-4-148 0,-1 2-128 0,-6-6 19 15,14 7-297-15,-14-7-253 0</inkml:trace>
  <inkml:trace contextRef="#ctx0" brushRef="#br0" timeOffset="78790.28">13899 14997 2668 0,'-13'-14'-19'0,"13"14"37"16,0 0 20-16,0 0 9 0,0 0 10 16,0 0-1-16,0 0 25 0,0 0 30 15,0 0 12-15,0 0 19 0,0 0 18 16,0 0 2-16,0 0-2 0,0 0 2 0,0 0-6 15,0 0 21-15,9 57-19 0,-5-41-8 16,-2-1-12-16,0 0-18 0,1 0-16 0,-1 0-8 16,1 3-16-16,-1-2-8 0,0 0-9 15,4 0-10-15,-4 0-25 0,1 1-36 0,-1-3-27 16,2-2-39-16,-1 1-47 0,0-4-54 16,1 3-59-16,0-3-53 0,-4-9-104 15,7 14-161-15,-3-7-30 0,-4-7-302 0,12 10-256 16</inkml:trace>
  <inkml:trace contextRef="#ctx0" brushRef="#br0" timeOffset="79426.4">15231 14335 2682 0,'0'0'-50'0,"0"0"15"0,9-12 10 15,-9 12 4-15,0 0 9 0,8-8 15 0,-8 8 3 16,0 0 24-16,0 0 4 0,0 0 12 15,0 0 7-15,0 0 4 0,0 0 5 16,0 0 9-16,0 0-3 0,-51 3 7 0,51-3 2 16,-25 8 3-16,14-3 2 0,11-5 6 15,-23 10-8-15,12-4-5 0,11-6-9 0,-14 9-8 16,14-9-2-16,-8 11-13 0,8-11-24 16,0 0-20-16,0 0-25 0,20 23-15 15,-7-15 0-15,2-2 1 0,2 3 2 0,-1-1 14 16,4 3 1-16,0 0 15 0,0 0 15 15,1 0 13-15,-4 3 12 0,0-2 13 0,-5-1 6 16,1 2 6-16,-4 0 15 0,-1 0 8 16,-4-2 1-16,-4-11-6 0,2 23-11 15,-2-23-1-15,-10 21-10 0,2-12-7 16,-4 1-3-16,0-2-5 0,-2-1-4 0,14-7-20 16,-30 11-33-16,15-7-37 0,0 1-40 15,15-5-54-15,-25 2-51 0,14-4-46 16,11 2-98-16,-21-9-638 0,12 5-443 0</inkml:trace>
  <inkml:trace contextRef="#ctx0" brushRef="#br0" timeOffset="80416.42">15667 13861 2845 0,'0'0'-152'0,"0"0"31"0,0 0 10 16,0 0 15-16,0 0 7 0,0 0 7 15,0 0 9-15,0 0 10 0,0 0 3 16,-11-18 10-16,11 18 7 0,0 0 7 0,0 0 7 16,0 0 19-16,0 0 10 0,0 0 18 15,0 0 8-15,0 0 14 0,0 0 12 16,0 0 0-16,0 0 18 0,0 0-16 0,0 0 7 15,0 0-5-15,0 0 0 0,0 0 3 16,0 0-8-16,0 0 9 0,0 0-1 0,0 0 3 16,0 0 9-16,0 0 5 0,0 0 10 15,0 0 1-15,0 0 0 0,0 0-4 0,0 0 4 16,0 0 3-16,0 0 8 0,0 0 5 16,0 0 7-16,-30 23-1 0,22-12 2 15,8-11-5-15,-14 24-3 0,5-11-12 0,0 3-10 16,1 1-7-16,0 2-9 0,-1 0-6 15,1 1-6-15,3 0-5 0,1-2-7 16,0 1-3-16,0-1-2 0,3 0-7 16,-1-1 0-16,2-17-3 0,2 26-6 0,-2-26-5 15,7 21-15-15,-1-11-19 0,3-2-18 16,-9-8-18-16,23 14-9 0,-10-9-4 0,2 0 4 16,-15-5 0-16,23 5 6 0,-23-5 6 15,25 0 6-15,-25 0 6 0,19 0 14 16,-19 0 17-16,0 0 2 0,22-5-2 0,-22 5 6 15,0 0-2-15,0 0 1 0,10-10 3 16,-10 10-3-16,0 0 0 0,0 0 0 0,0 0 3 16,0 0-2-16,0 0-2 0,0 0 3 15,0 0-3-15,0 0 2 0,0 0 1 0,0 0 0 16,0 0 1-16,0 0 1 0,0 0-2 16,0 0-1-16,0 0 4 0,0 0 0 15,0 0-1-15,0 0 0 0,-21-30 0 0,21 30 0 16,0 0-2-16,0 0 4 0,-9-12-2 15,9 12 0-15,0 0 0 0,-10-11 0 0,10 11 0 16,0 0 3-16,-17-14-5 0,17 14 4 16,-12-9-1-16,12 9-4 0,-20-10 2 0,10 4-1 15,10 6 2-15,-20-7-1 0,20 7-3 16,-18-5 4-16,18 5-5 0,-15-7-13 16,15 7-29-16,0 0-50 0,-19-3-71 15,19 3-70-15,0 0-159 0,-7-5-532 16,7 5-335-16</inkml:trace>
  <inkml:trace contextRef="#ctx0" brushRef="#br0" timeOffset="83145.64">7658 15362 2736 0,'0'0'-69'16,"0"0"41"-16,0 0 16 0,0 0 18 16,0 0 15-16,0 0 30 0,0 0 28 0,0 0 9 15,0 0-4-15,0 0-5 0,28 2-7 16,-28-2-3-16,0 0-6 0,0 0 0 0,0 0 10 15,0 0 6-15,18-3 3 0,-18 3 6 16,0 0 8-16,0 0-6 0,0 0-6 0,0 0-3 16,20-4 0-16,-20 4-4 0,0 0-5 15,0 0-7-15,28 1-8 0,-28-1-4 16,20 3-2-16,-20-3-8 0,28 1-3 0,-9 1-10 16,-1-2 4-16,2 2-8 0,1 0-3 15,3-2-2-15,-2 2 0 0,4-2-7 0,2 2 0 16,-3-2 0-16,3 1-1 0,-1 2 0 15,3-2-3-15,-2-1 0 0,0 3-1 16,0-3-2-16,2 1 3 0,-1 1-5 16,1-2 4-16,0 2-3 0,-1-2-3 0,3 0 0 15,-2 0 1-15,2 0 0 0,-1 0 1 16,1 0-2-16,2 0 0 0,3 0 1 16,-4 0 0-16,3-2-3 0,0 2 2 0,0 0 5 15,7 0-4-15,-5 0-3 0,4 0 2 16,1 0-2-16,-6 0 1 0,5 2 4 0,0-2-4 15,1 0-1-15,-5 0 0 0,4 2 0 16,-5 0 0-16,1-2-1 0,-2 0-6 0,-1 2 9 16,3-2 0-16,-1 2-3 0,-1-2 4 15,2 0-4-15,-2 0 3 0,1 0-2 16,2 0 3-16,3 0-4 0,0-2 2 16,1 0 0-16,-1 0 2 0,1 0-2 0,-1 2 1 15,2-2-5-15,-1 0 7 0,-1 2 2 16,0-1 1-16,-1-2 0 0,1 2 0 15,1-2 4-15,-3 2 2 0,2 1-1 0,-1-4-1 16,1 2 1-16,0 0 1 0,3 0-2 16,-1-2-2-16,-1 4-3 0,1-1-7 0,0-2 11 15,1 2-6-15,-3-3 0 0,3 2 0 16,-1 0-1-16,-5 0 5 0,4-2 2 16,-1 2 6-16,-2 0-13 0,1 1 7 0,3-2 3 15,-1 1-4-15,-7 1 2 0,4-1-4 16,-4 2 5-16,3-2-6 0,1 0 4 0,1 2-10 15,2-4 4-15,-3 2 2 0,2 2-2 16,-1-1 1-16,3-1 0 0,-1 0-1 16,1 0-3-16,0-2 0 0,3 3 1 0,0-1 5 15,-1-1 3-15,-2 2-6 0,1 1-4 16,2-3 9-16,-4 3-3 0,0-1 1 0,1-2-2 16,-1 3 1-16,-1 0-1 0,4-1 3 15,-5 1-6-15,1 0 4 0,1-3-6 16,-5 3 2-16,4 0 0 0,-3-1-3 0,-3 1 0 15,6 0 4-15,1-2-3 0,-7 1 3 16,4 1-3-16,-4-3-1 0,2 3 3 16,-1 0-5-16,-2 0 6 0,1-1-4 0,0 1 3 15,0-3-1-15,-1 3 0 0,2-4 1 16,-3 4 0-16,-1-1-5 0,1-1 0 16,2 2 0-16,-2 0 4 0,-1-2 4 0,-1 2-6 15,3 0 1-15,0 0-3 0,-4 0 1 16,3-2 7-16,-3 2-8 0,3-2 4 0,-3 2-4 15,1-2 2-15,1 2 2 0,-1-2-4 16,-1 2 1-16,-2 0 3 0,1-2-3 0,-1 2 3 16,2-1-1-16,-3-1 2 0,-1 2-5 15,-2-2 1-15,0 2-1 0,-2-2 0 16,0 2 3-16,1-2 1 0,-1 2 0 0,-1 0 20 16,3-1-7-16,-3 2-2 0,1-2 2 15,-5 2-10-15,7-2 7 0,-5 2 0 0,4-1-4 16,-1-1 5-16,-3 1-9 0,4 0 6 15,0 0-9-15,-2-3 3 0,2 3 2 16,-1-3-1-16,1 2 0 0,-1 1 2 0,-1 0-4 16,1-3 0-16,4 3-1 0,-4 0-2 15,1-3 6-15,-1 3-2 0,1-1-1 0,1 1-5 16,0 0 3-16,-3-3 10 0,2 3-7 16,0 0-1-16,-2 0-1 0,0-1 0 0,1 1-7 15,3-2 6-15,-3 2 1 0,0-2-1 16,-1 2-1-16,5-3-1 0,-4 3 2 15,3-3 4-15,0 3-6 0,2-1-1 0,-1-2-1 16,0 3 8-16,2 0-6 0,-1 0 0 16,2 0 1-16,-7 0 2 0,5 0-6 0,-3-3 10 15,-2 3-2-15,2 0-12 0,-2 0-3 16,4 0 11-16,-5 0 12 0,3 3-11 16,-1-3-5-16,0 0 6 0,-1 0-1 0,2 3 11 15,-2-3-14-15,1 1 2 0,-1-1-1 16,0 0-1-16,2 0 0 0,-1 0 0 15,2-1-5-15,-3 1 9 0,0 0-1 0,0 0 2 16,1 0-2-16,1 0-3 0,-3 0 2 16,0 0-1-16,2-3 4 0,-5 3 3 0,6 0-5 15,-4 0-4-15,1 0 3 0,-2 0 3 16,2 0-16-16,-1-3 12 0,-2 3-4 16,-19 0 11-16,39 0-5 0,-23 0-1 0,0-1 1 15,-16 1-2-15,31-3 2 0,-15 3 3 16,-16 0-6-16,28-3-1 0,-28 3 3 15,26-1-1-15,-26 1 3 0,23-2 0 0,-23 2 1 16,21 0-6-16,-21 0 1 0,19-2 6 16,-19 2-5-16,0 0-14 0,28 0-19 0,-18 0-35 15,-10 0-46-15,13-2-64 0,-13 2-74 16,12-1-102-16,-12 1-198 0,0 0-48 16,0 0 25-16,0 0-286 0,0 0-218 15</inkml:trace>
  <inkml:trace contextRef="#ctx0" brushRef="#br0" timeOffset="87831.63">6583 16029 2556 0,'0'0'-12'0,"0"0"21"0,0 0 6 0,0 0 7 16,0 0 9-16,0 0 14 0,0 0 29 16,-6 44 9-16,6-44 10 0,-13 25 12 15,6-12-5-15,1-2-10 0,-3 3-10 16,3 0-7-16,-2-3-7 0,0 1-5 0,-2 1-7 15,10-13-7-15,-18 19-6 0,10-12-21 16,-4 1-33-16,12-8-30 0,-18 7-25 0,18-7-18 16,-21 2 3-16,21-2 5 0,0 0 4 15,-34-10 27-15,23 3 23 0,-2 0 30 0,13 7 30 16,-19-16 28-16,11 10 19 0,8 6 9 16,-15-10-6-16,15 10-6 0,-13-7-11 15,13 7-5-15,0 0-5 0,0 0-9 16,-34 10-12-16,24-3-33 0,-3 0-48 0,0 5-62 15,-4 2-54-15,1 1-66 0,-4 2-119 16,-3 5-564-16,2-2-299 0</inkml:trace>
  <inkml:trace contextRef="#ctx0" brushRef="#br0" timeOffset="103381.67">19553 15126 2614 0,'0'0'-96'0,"-13"-18"42"0,13 18 39 15,0 0 18-15,-8-13 30 0,8 13 32 16,0 0 34-16,-8-15 33 0,8 15 19 16,0 0 11-16,-6-17-3 0,6 17-4 0,0 0-9 15,2-19-9-15,-2 19-13 0,0 0-14 16,8-19-11-16,-8 19-9 0,8-12-13 16,-8 12-9-16,15-11-7 0,-15 11-9 0,19-10-4 15,-19 10-2-15,25-7-8 0,-11 5-7 16,-14 2-3-16,31-1-5 0,-16 1-5 0,-15 0 1 15,34 4-3-15,-19 0 2 0,-1 4-7 16,0-1 0-16,-4 4 0 0,-4 0-1 16,0 0-2-16,-1 5-1 0,-5-16 1 0,-2 32 1 15,-3-13 0-15,-3 1 2 0,-2 0 5 16,-2 2 7-16,0 0 6 0,-2 0 2 0,0-3-2 16,0 3 3-16,3-3-4 0,-1 0-2 15,1-2 7-15,0-3 0 0,5-1 0 16,0 0 1-16,6-13-4 0,-4 19 0 0,4-19-2 15,0 0-5-15,12 25-6 0,-2-21 18 16,6 2-6-16,-2-3-21 0,5 0-31 0,1-3-30 16,-4 0-45-16,4-3-51 0,-20 3-62 15,37-3-50-15,-19-3-90 0,0 0-157 16,-2 0-96-16,-4-1-317 0,0-1-321 0</inkml:trace>
  <inkml:trace contextRef="#ctx0" brushRef="#br0" timeOffset="103829.33">19979 15031 2737 0,'0'0'37'0,"6"-22"41"15,-6 22-4-15,4-15-4 0,-4 15-11 0,0 0 5 16,7-17-4-16,-7 17-4 0,0 0 12 16,0 0 21-16,0 0 6 0,0 0 7 0,0 0-6 15,0 0-6-15,0 0-3 0,0 0-2 16,13 46-3-16,-11-29-3 0,0 1-6 0,2-3-6 15,-2 3-7-15,0 2-4 0,0 1-9 16,2-3-6-16,-2 2-2 0,2-1-4 0,1-3-2 16,-2 1-4-16,1-2-2 0,-2 0-4 15,-2-15 1-15,6 23-6 0,-6-23 5 16,2 19 7-16,-2-19-3 0,2 13-1 16,-2-13-4-16,0 0 1 0,0 0-7 0,0 0 0 15,0 0-5-15,0 0-5 0,0 0-11 16,23-31-1-16,-14 20 0 0,0 0-6 0,3 1 3 15,0-1-1-15,4 0-1 0,0 4 1 16,-1-3 7-16,5 5-4 0,-6 2 1 16,4-1 4-16,-18 4 4 0,24 2 20 0,-24-2 8 15,22 9 4-15,-22-9-1 0,12 14 3 16,-12-14-8-16,3 19 1 0,-3-19 3 16,-7 20-3-16,7-20-4 0,-14 22-3 0,5-14 3 15,-2 0-2-15,1 2-12 0,10-10-16 16,-22 11-39-16,14-6-57 0,8-5-81 0,-19 3-73 15,19-3-100-15,-17-3-186 0,17 3-52 16,-9-10-343-16,9 10-348 0</inkml:trace>
  <inkml:trace contextRef="#ctx0" brushRef="#br0" timeOffset="104061.39">20607 15187 2966 0,'0'0'82'0,"18"2"30"15,-18-2-9-15,0 0-5 0,29 0 3 16,-29 0 12-16,25-4 9 0,-8 4-4 16,-17 0-15-16,34-3-13 0,-14 3-11 0,0-5-20 15,0 1-40-15,1 2-52 0,-3 1-67 16,6-3-87-16,-3 0-67 0,-2-2-154 0,-2 0-549 15,-2 3-391-15</inkml:trace>
  <inkml:trace contextRef="#ctx0" brushRef="#br0" timeOffset="104531.17">21346 14985 2872 0,'0'0'-85'0,"2"-18"43"16,-2 18 32-16,0 0 26 0,-8-20 29 16,8 20 38-16,0 0 34 0,-12-17 23 0,12 17 21 15,-14-10 4-15,14 10 0 0,0 0-6 16,-23-2-7-16,23 2 1 0,0 0-6 16,-28 16 14-16,18-7 1 0,2 1-13 0,0 1-11 15,-1 0-32-15,9-11-10 0,-11 26-9 16,7-14-9-16,4-12-6 0,-4 23-10 0,4-23-4 15,2 18-9-15,-2-18-3 0,6 17-9 16,-6-17-7-16,11 13-12 0,-2-7-12 16,-9-6-10-16,14 5-8 0,-14-5-9 0,0 0-2 15,24-1-4-15,-24 1 3 0,0 0 1 0,20-15 0 16,-13 5 2-16,-7 10 2 0,10-19 3 16,-5 9 5-16,-5 10 11 0,6-19 11 15,-6 19 5-15,5-13 13 0,-5 13 1 0,6-14-1 16,-6 14-3-16,0 0 21 0,0 0 19 15,0 0 2-15,0 0 7 0,0 0-7 16,0 0-5-16,0 0-6 0,30 19-5 16,-30-19-4-16,12 16-8 0,-6-9-4 0,-6-7-9 15,15 15-24-15,-9-7-34 0,-6-8-37 0,15 14-43 16,-8-7-54-16,-1-1-82 0,-6-6-63 16,10 4-135-16,-10-4-146 0,0 0-26 15,14 1-438-15,-14-1-587 0</inkml:trace>
  <inkml:trace contextRef="#ctx0" brushRef="#br0" timeOffset="104829.37">21530 14548 3328 0,'7'-11'-72'16,"-7"11"5"-16,13-21 6 0,-5 13 8 15,-8 8 9-15,14-13 27 0,-14 13 13 0,14-9 6 16,-14 9 20-16,0 0 19 0,19-6 14 15,-19 6 13-15,0 0 18 0,0 0 17 16,0 0 17-16,16 22 8 0,-16-22 8 0,-2 20 8 16,2-20 0-16,-4 21-1 0,4-21 8 15,-8 24-24-15,3-10-3 0,5-14-4 16,-6 23-3-16,4-12-8 0,2-11-17 0,-4 22-7 16,4-22-11-16,2 17-1 0,-2-17-13 15,8 18-11-15,3-8-24 0,1-2-35 16,4-3-40-16,-2-1-61 0,6 2-76 0,-2-2-80 15,1-2-110-15,3 2-174 0,-4-2-47 16,4 1-378-16,-3 1-427 0</inkml:trace>
  <inkml:trace contextRef="#ctx0" brushRef="#br0" timeOffset="105089.07">22127 15016 3078 0,'0'0'64'16,"11"9"22"-16,-11-9-11 0,0 0-4 0,0 0-9 16,22 6 1-16,-22-6 5 0,16 0-2 15,-16 0-5-15,22 0-8 0,-22 0-10 16,25-2-12-16,-25 2-21 0,32-6-36 0,-16 4-41 15,0 0-51-15,0-1-34 0,-16 3-34 16,23-7-34-16,-14 3-51 0,-9 4-583 0,13-8-205 16</inkml:trace>
  <inkml:trace contextRef="#ctx0" brushRef="#br0" timeOffset="105234.58">22200 14916 2693 0,'-22'-4'55'15,"22"4"0"-15,0 0 5 0,0 0 9 16,0 0 11-16,0 0 11 0,0 0-1 15,0 0-14-15,0 0-6 0,0 0-11 0,0 0-23 16,0 0-34-16,64 4-46 0,-45-4-53 16,1 0-63-16,2-1-66 0,-1-2-162 0,3-1-393 15,-4 3-81-15</inkml:trace>
  <inkml:trace contextRef="#ctx0" brushRef="#br0" timeOffset="106175.36">22930 14954 2284 0,'0'0'-41'0,"0"0"48"0,0 0 48 15,0 0 34-15,0 0 22 0,0 0 14 0,0 0 23 16,0 0 18-16,0 0 9 0,0 0-4 16,0 0-13-16,0 0-9 0,0 0-14 0,0 0-9 15,0 0-13-15,0 0-10 0,52-5-13 16,-52 5-6-16,24 0-10 0,-24 0-12 16,27-2-19-16,-27 2-50 0,26-2-72 15,-26 2-92-15,32-2-85 0,-20-1-172 0,1 0-153 16,-13 3-304-16,21-7-257 0</inkml:trace>
  <inkml:trace contextRef="#ctx0" brushRef="#br0" timeOffset="106467.77">23521 14454 2633 0,'6'-11'-34'0,"-6"11"41"16,0 0 14-16,0 0 32 0,0 0 25 15,0 0 20-15,0 0 12 0,0 0 7 16,0 0 0-16,10 43-1 0,-8-27-6 0,0 3 0 16,3-1-9-16,1 6-12 0,0 2-5 15,1-2-9-15,-1 0-9 0,3 2-5 0,-1 1-9 16,-2-2-7-16,0 1-16 0,2-1-35 15,-2 0-36-15,-2-5-47 0,2 3-59 16,2 1-68-16,-4-9-103 0,3 2-190 0,-3-2-350 16,1 0-213-16</inkml:trace>
  <inkml:trace contextRef="#ctx0" brushRef="#br0" timeOffset="106850.3">23965 14814 2509 0,'10'-15'-37'0,"-10"15"71"15,0 0 49-15,0 0 30 0,0 0 28 0,0 0 11 16,0 0 7-16,0 0 5 0,0 0 10 16,-25 51 0-16,16-38-25 0,-3 6-3 0,2 0-4 15,-2 3 0-15,0 2 11 0,-1 2-13 16,-2 2-6-16,1 0-18 0,1 1-24 0,1 1-7 16,-4 0 4-16,4-1-18 0,-1 1-9 15,2-2-10-15,-1 1-4 0,1-4-9 16,3 0-26-16,2 0-18 0,-1-5-31 0,0 0-36 15,5-3-45-15,-2 0-54 0,2-2-61 16,2-2-52-16,-2-2-106 0,2-11-178 0,0 18-12 16,0-18-300-16,0 0-246 0</inkml:trace>
  <inkml:trace contextRef="#ctx0" brushRef="#br0" timeOffset="107369.31">23965 15398 2624 0,'0'0'-3'16,"0"0"49"-16,0 0 8 0,0 0 26 0,0 0 24 15,-2-25 12-15,2 25 13 0,0 0 0 16,0 0-2-16,2-16-7 0,-2 16-9 0,0 0-12 15,8-20-7-15,-8 20-12 0,9-13-8 16,-9 13-10-16,14-9-5 0,-14 9-9 16,18-11-2-16,-6 9-6 0,-12 2-3 15,24-4-8-15,-24 4-1 0,25 1-3 0,-25-1-7 16,23 6 2-16,-14 0 1 0,-9-6-6 16,12 13-4-16,-12-13 2 0,6 19 1 0,-6-19 3 15,-2 21 2-15,2-21 7 0,-10 23 6 16,4-12 3-16,-3 0 1 0,9-11-2 0,-13 20-5 15,13-20-2-15,-8 14-1 0,8-14-3 16,-6 12-12-16,6-12-7 0,0 0-6 16,0 0-1-16,14 18-1 0,-14-18-2 0,18 10 2 15,-5-5-2-15,0 1 2 0,1-1 3 16,-2 1 0-16,1 1 1 0,-2 1 5 0,-11-8 4 16,19 15 7-16,-13-5 9 0,-6-10 8 15,6 21 2-15,-6-21 1 0,-6 20-5 16,6-20-3-16,-17 22 0 0,4-12-3 0,-2-1-2 15,3-1-13-15,-3 1-14 0,2-2-26 16,-1 0-39-16,14-7-47 0,-22 12-54 0,22-12-54 16,-17 7-37-16,9-4-27 0,8-3-114 15,0 0-125-15,0 0-373 0,0 0-287 16</inkml:trace>
  <inkml:trace contextRef="#ctx0" brushRef="#br0" timeOffset="107770.01">24642 15185 2739 0,'10'-18'-31'0,"-10"18"12"0,0 0 12 16,0 0 33-16,0 0 25 0,0 0 39 0,0 0 23 15,0 0 14-15,-55 31 21 0,37-14 5 16,1-2-5-16,-2 9-4 0,1-2-15 15,4 4-10-15,-1-2-14 0,4-1-12 0,1 1-8 16,4-1-8-16,1 3-12 0,3-5-4 16,2-1-8-16,4 0-4 0,3 0-7 0,1-1-3 15,3 0-6-15,2-3-9 0,1-3-12 16,2-4-8-16,-2 1-9 0,-1-5-5 16,-1-1 1-16,-12-4 0 0,23 3 1 0,-23-3 0 15,0 0 0-15,15-18 6 0,-15 18 2 16,-4-21 2-16,4 21 8 0,-13-28 11 15,-1 12 6-15,-1 1 10 0,-2 2 5 0,1-2 6 16,-2 3 1-16,1 1-7 0,2 2-1 16,3-1-9-16,-1 2-1 0,13 8-18 15,-18-10-29-15,18 10-47 0,-16-11-75 0,12 9-92 16,4 2-119-16,0 0-232 0,-10-9-12 16,10 9-327-16,0 0-320 0</inkml:trace>
  <inkml:trace contextRef="#ctx0" brushRef="#br0" timeOffset="109494.32">20377 16966 2849 0,'0'0'9'0,"0"0"29"16,0 0 12-16,0 0 16 0,0 0 8 15,0 0 1-15,0 0 1 0,0 0 0 0,0 54-2 16,2-36-3-16,0 2-7 0,0 3-6 15,2 2 2-15,1-1 0 0,-1 3 1 16,0 0-4-16,1 1 3 0,-1-1-3 0,0 0-3 16,0 1-3-16,0-1-1 0,0-3-5 15,0 1 3-15,-4-5 5 0,2 1 4 16,0-2 3-16,-2 0 0 0,0-4-2 16,0-15-5-16,-2 25-6 0,2-25-2 0,-2 19-4 15,2-19 1-15,-2 14-8 0,2-14-1 16,0 0-11-16,0 0 4 0,0 0-4 0,0 0 0 15,0 0-6-15,0 0-2 0,0 0-1 16,0 0-2-16,26-47-3 0,-18 36 1 0,3-1 2 16,2 1-7-16,0 1 4 0,-1 1-1 15,0 2 3-15,4 1-4 0,-2 0 6 0,-14 6 7 16,30-4-1-16,-30 4 2 0,25 0 8 16,-25 0 0-16,22 10 12 0,-14-4 2 15,-8-6-1-15,8 15-15 0,-8-15 7 16,0 19 6-16,0-19 7 0,-10 21-9 0,2-12 1 15,-3 1-8-15,-2-1 1 0,-1 1-8 16,1-3-29-16,-4 0-26 0,2 0-39 16,15-7-56-16,-30 1-81 0,20-1-70 0,10 0-156 15,-23-8-142-15,14 1-23 0,9 7-360 16,-15-25-399-16</inkml:trace>
  <inkml:trace contextRef="#ctx0" brushRef="#br0" timeOffset="109811.3">20641 16829 2939 0,'6'-9'-64'0,"-6"9"22"0,12-14 9 16,-12 14 30-16,14-11 26 0,-14 11 33 16,17-8 19-16,-17 8 12 0,19-4 4 15,-19 4-1-15,19-3 1 0,-19 3 5 0,0 0-1 16,28 3 8-16,-28-3-1 0,12 8 17 0,-12-8 1 15,7 15-6-15,-7-15 7 0,0 21-6 16,0-21-12-16,-11 25 6 0,5-11 1 16,0-3-6-16,0 5-7 0,-4-6-3 0,10-10-19 15,-12 24-15-15,6-17-7 0,6-7-3 16,-6 19-4-16,6-19-10 0,0 0-1 0,4 21-9 16,-4-21-30-16,16 12-37 0,-2-8-55 15,4-1-71-15,1 3-64 0,3-6-86 16,2 2-182-16,4 0-78 0,-2-2 7 15,-1 0-284-15,-1-2-205 0</inkml:trace>
  <inkml:trace contextRef="#ctx0" brushRef="#br0" timeOffset="110106.67">21323 17294 2861 0,'0'0'149'0,"0"0"-5"16,9 9-15-16,-9-9-17 0,0 0-6 0,18 6 7 15,-18-6-1-15,20 3-15 0,-20-3-8 16,23 0-13-16,-23 0-8 0,28-3-16 15,-12 2-22-15,2-1-28 0,-18 2-31 0,35-6-44 16,-20 2-53-16,0-2-46 16,-3 3-35-16,0-3-43 0,-4 0-92 0,-8 6-552 15,8-11-275-15</inkml:trace>
  <inkml:trace contextRef="#ctx0" brushRef="#br0" timeOffset="110259.05">21388 17165 2783 0,'-20'-4'42'0,"20"4"37"16,0 0 13-16,-20-3 9 0,20 3 15 15,0 0 24-15,0 0 16 0,0 0-16 16,0 0-12-16,0 0-13 0,0 0-16 0,0 0-20 16,77 3-29-16,-55-1-38 0,0-2-45 15,-1 0-52-15,0 2-62 0,2-2-61 0,-3 0-75 16,-20 0-148-16,38-2-464 0,-21 0-277 16</inkml:trace>
  <inkml:trace contextRef="#ctx0" brushRef="#br0" timeOffset="110538.57">21996 16745 2793 0,'8'-7'27'0,"-8"7"31"16,11-16 6-16,-11 16 15 0,9-9 19 15,-9 9 33-15,0 0 34 0,0 0 16 16,0 0 6-16,0 0 22 0,0 0-22 0,17 27-6 15,-13-12 2-15,-2 3 9 0,0 4-2 0,2 3-16 16,0 0-19-16,0 3-18 0,4-1-16 16,-4 3-13-16,4 1-15 0,-2-5-14 15,0 3-22-15,3-4-33 0,-3 0-39 16,1-2-40-16,-1-3-42 0,0-2-61 0,1-1-78 16,-1-3-65-16,0-2-132 0,1 1-148 15,-3-5-26-15,-4-8-403 0,13 14-492 16</inkml:trace>
  <inkml:trace contextRef="#ctx0" brushRef="#br0" timeOffset="110944.11">22879 17149 3110 0,'0'0'-59'15,"0"0"39"-15,0 0 13 0,0 0 30 16,0 0 30-16,0 0 34 0,0 0 42 0,0 0 11 16,0 0 11-16,0 0 5 0,-36 27-10 15,25-15 2-15,1-1 13 0,-5 5-11 16,0-1-27-16,-1 2 2 0,0 2-12 15,-3 2-1-15,-2 1 16 0,0 2-8 0,-1-2-12 16,0 3-10-16,-4 0-12 0,3 0-10 16,-1-1-9-16,-1 1-6 0,2-2-9 0,0 0-1 15,-1 1-9-15,1 1-3 0,2-2-5 16,2 0-5-16,2 0-5 0,0-4-15 16,5-2-20-16,-2 2-22 0,6-5-21 0,0-1-23 15,1 0-27-15,3-3-34 0,2-1-41 16,2-9-56-16,4 16-50 0,-4-16-77 0,9 4-172 15,-9-4-59-15,14 6-383 0,-14-6-430 16</inkml:trace>
  <inkml:trace contextRef="#ctx0" brushRef="#br0" timeOffset="111551.31">23085 17741 2839 0,'0'0'-81'16,"0"0"71"-16,0 0 30 0,0 0 26 16,0 0 32-16,0 0 18 0,0 0 21 0,0 0 26 15,-49 16 9-15,33-14 10 0,0 2-11 16,-2 2 1-16,-2-2-7 0,1-1-5 0,-3 1-6 15,0 3-14-15,2-4-12 0,1 2-11 16,0-3-11-16,2 4-9 0,0-4-5 16,17-2-9-16,-25 6-7 0,12-5-7 0,13-1-6 15,-19 7-1-15,19-7-5 0,-15 3-4 16,15-3-4-16,0 0-9 0,0 0-9 16,0 0-12-16,0 0-6 0,0 0-10 15,0 0-12-15,0 0-4 0,0 0-2 0,29-32 2 16,-19 19-1-16,2 3 2 0,0-5 2 0,4-1 0 15,-2-3-1-15,1 0-1 0,0 0 2 16,2-6 3-16,-1 2 2 0,0 3 7 0,-4 0 5 16,3 2 5-16,0-1 6 0,-2 1 1 15,1 3 2-15,0 0 5 0,-4 3 0 16,-2 1 9-16,0-1 4 0,1 3 6 0,-2 1 9 16,-7 8 23-16,0 0 6 0,19-7 21 15,-19 7 9-15,0 0 12 0,0 0 1 16,14 19 2-16,-14-19 9 0,4 28 1 0,-2-10-3 15,1 0-7-15,-1 6-8 0,3-1-9 16,-3 3-8-16,2 1-12 0,0 1-5 16,-2-1-7-16,2 0-6 0,0-1-5 0,0-1-7 15,-2 2-4-15,3-2-4 0,-1-2-6 16,-1-3-7-16,-1-1-22 0,-2-2-31 16,4-2-40-16,-2 1-39 0,0-5-48 0,-2-2-73 15,4 1-86-15,-4-10-143 0,0 0-121 16,2 15-20-16,-2-15-570 0,0 0-864 0</inkml:trace>
  <inkml:trace contextRef="#ctx0" brushRef="#br0" timeOffset="112819.03">25024 16601 3759 0,'0'0'-70'0,"4"-11"26"15,-4 11 14-15,0 0 25 0,0 0 17 0,9-17 18 16,-9 17 31-16,0 0 21 16,0 0 22-16,0 0 9 0,0 0 2 0,0 0-4 15,0 0-2-15,3 47-5 0,-3-28-5 0,0 0-1 16,0 4-8-16,2 4-6 16,0 1-7-16,-2 2-9 0,4-1-3 0,-4 3-2 15,2-1-15-15,3 1-6 0,-3-1-2 16,1-3-3-16,-3-1-5 0,2 0 0 0,0-6-8 15,-2-2 4-15,0-2-4 0,2-2 3 16,-2-15-24-16,-2 25 0 0,2-25 5 16,-2 17 2-16,2-17-10 0,0 0 1 0,0 0-5 15,0 0 2-15,0 0-2 0,0 0-2 16,0 0-4-16,0 0 0 0,0 0-9 0,31-55 3 16,-20 38 0-16,4-1 0 0,-1 2 4 15,2 0-5-15,0 4 3 0,3-1 2 0,-2 4 4 16,1 1 3-16,-3 3 7 0,3 1 0 15,-2 1 9-15,-16 3-1 0,30 3 13 16,-17 2-1-16,-13-5-1 0,23 14 2 0,-18-5 6 16,-5-9 2-16,4 21 3 0,-4-21 7 15,-2 26 4-15,2-26 0 0,-17 24-4 16,4-11-4-16,0-2 0 0,1 1-10 0,-3-1-8 16,1-3-19-16,-1 2-35 0,1-3-34 15,3 0-37-15,11-7-57 0,-22 8-66 16,15-4-49-16,7-4-74 0,0 0-158 15,-15-1-72-15,15 1-15 0,0 0-277 0,0 0-236 16</inkml:trace>
  <inkml:trace contextRef="#ctx0" brushRef="#br0" timeOffset="113126.52">25612 17038 2544 0,'0'0'16'0,"5"16"59"16,-5-16 29-16,0 0 10 0,0 0 28 15,0 0 10-15,0 0 10 0,0 0-7 16,9 10-2-16,-9-10-7 0,0 0-14 15,0 0-17-15,26 0-10 0,-26 0-13 16,21-4-9-16,-21 4-11 0,29-2-18 0,-16 0-30 16,2-3-39-16,2 1-41 0,-1-2-51 0,-1 0-61 15,-2 1-52-15,2-3-47 0,-15 8-83 16,15-17-626-16,-12 7-427 0</inkml:trace>
  <inkml:trace contextRef="#ctx0" brushRef="#br0" timeOffset="113282.79">25668 16898 3028 0,'0'0'-11'0,"0"0"27"0,-22-4 27 16,22 4 18-16,0 0 18 0,0 0 10 0,0 0 0 16,0 0-7-16,0 0-7 0,0 0-4 15,0 0-12-15,0 0-13 0,53-4-23 0,-53 4-37 16,35-4-37-16,-20 3-46 0,5-3-44 16,-2 2-38-16,0-2-55 0,-2-1-142 15,2-2-442-15,-2 2-144 0</inkml:trace>
  <inkml:trace contextRef="#ctx0" brushRef="#br0" timeOffset="113650.21">26212 16489 2362 0,'0'0'-38'0,"0"0"47"16,0 0 26-16,0 0 29 0,0 0 37 15,0 0 34-15,0 0 33 0,8 40 22 0,-8-40 8 16,-2 26 2-16,0-9-6 0,2 2-16 15,0 1-8-15,0 3-20 0,0-1-7 0,2 5-25 16,0-1-10-16,-2 3-7 0,1-2-13 16,-1-1-14-16,2 3-14 0,-2-4-16 0,3 1-35 15,-3-4-48-15,2-4-61 0,-2 0-74 16,2-2-69-16,-2-16-112 0,0 24-180 16,0-13-48-16,0-11-283 0,0 0-222 15</inkml:trace>
  <inkml:trace contextRef="#ctx0" brushRef="#br0" timeOffset="113888.64">26427 16909 2661 0,'0'0'44'0,"0"0"32"0,0 0 12 16,0 0 25-16,0 0 17 0,0 0 22 15,0 0 16-15,-20 57 5 0,15-39-11 16,-1 1-6-16,-3 2-22 0,3 2-11 15,-4 0-15-15,3 0-13 0,-1-3-7 0,-2 5-9 16,3 0-10-16,-3-2-10 0,3 0-4 0,-3-1-10 16,4 1-23-16,-1-2-31 0,-1 0-49 15,0-5-57-15,2 1-66 0,1-2-56 16,5-15-105-16,-6 23-160 0,2-14-71 0,4-9-280 16,0 0-199-16</inkml:trace>
  <inkml:trace contextRef="#ctx0" brushRef="#br0" timeOffset="114391.33">26508 17296 2479 0,'0'0'-56'0,"11"-7"33"0,-11 7 25 15,11-8 15-15,-11 8 20 0,0 0 31 0,16-10 25 16,-16 10 19-16,0 0 17 0,16-5 10 15,-16 5-6-15,0 0 1 0,18-8-4 16,-18 8-5-16,14-6-3 0,-14 6-5 0,15-4-3 16,-15 4 0-16,0 0 2 0,23-5 5 0,-23 5 14 15,17-4-4-15,-17 4-5 0,19 0-23 16,-19 0 0-16,23 0-10 0,-23 0-14 16,0 0-10-16,29 2-8 0,-29-2-5 0,15 2-8 15,-15-2-2-15,0 0-8 0,18 5-1 16,-18-5-4-16,0 0 0 0,11 10-7 15,-11-10 0-15,0 0-3 0,0 16 6 16,0-16-6-16,0 0 0 0,0 0 4 0,-20 24 2 16,13-13-2-16,-4-3 2 0,3 4-1 15,-4-3-4-15,5 2 5 0,-4 1 4 0,0-1 4 16,0 1 4-16,2-3 2 0,-1 3-3 16,10-12 0-16,-15 21-7 0,9-12-2 15,6-9-3-15,-10 16 0 0,10-16-2 0,-5 16-3 16,5-16-2-16,0 0-3 0,9 20-2 15,-9-20-2-15,14 9-2 0,-14-9-10 0,18 8-12 16,-18-8-16-16,20 5-9 0,-4-5-24 16,-16 0-23-16,24 3-17 0,-10-6-18 0,-14 3-38 15,27-1-36-15,-14-1-55 0,1 0-50 16,-14 2-92-16,18-8-157 0,-10 6-65 16,-8 2-398-16,0 0-490 0</inkml:trace>
  <inkml:trace contextRef="#ctx0" brushRef="#br0" timeOffset="118507.66">26806 14621 2630 0,'0'0'-34'16,"0"0"7"-16,0 0 2 0,10-13 8 0,-10 13-4 15,0 0 6-15,0 0 11 0,5-13-2 16,-5 13 15-16,0 0 10 0,0 0 10 0,0 0 23 15,0 0 10-15,0 0 9 0,0 0 9 16,-41 1 16-16,41-1 7 0,-31 9 10 16,17-1 9-16,1 0 5 0,-5 1-4 0,5 1-8 15,-4 3-9-15,4 1-9 0,-3 1-10 16,5 2-11-16,3-1-1 0,0-1-10 0,4-1-8 16,-1 3-4-16,5-17-6 0,0 25-6 15,0-25-2-15,9 28-3 0,-2-19-7 16,0 2-11-16,4-2-11 0,-11-9-14 15,20 10-12-15,-11-5-13 0,-9-5-6 0,23 1-3 16,-23-1-1-16,0 0-1 0,29-8 4 16,-29 8 5-16,17-15 4 0,-9 4 1 15,-4-3 0-15,3 1 8 0,-3-2 8 0,-4 15 11 16,5-26 17-16,-1 13 17 0,-4 13 11 16,8-20 7-16,-8 20 2 0,6-15-1 0,-6 15 14 15,0 0 17-15,7-11-3 0,-7 11 5 16,0 0-7-16,0 0 0 0,0 0-25 15,0 0-7-15,0 0-6 0,22 33 2 0,-15-21-10 16,-1-1-2-16,3 3-8 0,-2-1-10 16,0-2-23-16,2 1-36 0,-3 0-42 15,-6-12-60-15,16 20-67 0,-13-13-73 0,-3-7-180 16,8 7-121-16,-8-7-352 0,0 0-360 16</inkml:trace>
  <inkml:trace contextRef="#ctx0" brushRef="#br0" timeOffset="118975.19">26838 14196 2767 0,'0'0'-124'0,"0"0"17"15,0 0-3-15,0 0 6 0,0 0 11 0,0 0 18 16,0 0 12-16,0 0 16 0,18-14 15 16,-18 14 5-16,0 0 1 0,23 0 23 0,-23 0 5 15,0 0-1-15,27 3 19 0,-27-3 27 16,17 5-12-16,-17-5-1 0,19 9 16 15,-19-9 5-15,15 15 10 0,-10-8 3 0,-5-7 7 16,9 20 13-16,-9-20 16 0,2 21 10 16,1-10 11-16,-3-11 8 0,-5 28 7 15,3-13 11-15,-2 0 4 0,4-15-6 16,-8 29-5-16,2-16-9 0,6-13-8 0,-5 24-8 16,5-24-9-16,-2 18-11 0,2-18-3 15,0 19-16-15,0-19-8 0,7 13-13 0,-7-13 0 16,14 12-8-16,-3-6-11 0,2-2-5 15,-13-4-25-15,27 4-28 0,-13-4-49 16,-14 0-61-16,31 0-78 0,-16 0-79 0,2-2-156 16,-5 0-149-16,1-1-338 0,-13 3-334 15</inkml:trace>
  <inkml:trace contextRef="#ctx0" brushRef="#br0" timeOffset="119752.97">27380 14779 2708 0,'0'0'-84'16,"0"0"35"-16,0 0 24 0,0 0 19 16,18 17 12-16,-18-17 31 0,0 0-9 0,0 0 18 15,24-1 13-15,-24 1 11 0,20-3 12 16,-20 3 11-16,23-1 8 0,-23 1 2 0,25-2-9 15,-25 2-6-15,26-3-9 0,-26 3-8 16,27-1-10-16,-27 1-4 0,23-2-9 16,-23 2-15-16,21-2-34 0,-21 2-50 0,0 0-56 15,26-2-56-15,-26 2-80 0,0 0-156 16,14-3-441-16,-14 3-178 0</inkml:trace>
  <inkml:trace contextRef="#ctx0" brushRef="#br0" timeOffset="119949.68">27476 14731 2459 0,'0'0'-1'16,"-15"-4"45"-16,15 4-2 0,0 0-5 0,0 0 6 15,0 0 10-15,0 0 18 0,0 0 11 16,0 0-1-16,0 0 8 0,0 0 3 16,0 0 3-16,0 0-2 0,0 0-5 15,49-10-13-15,-49 10-6 0,21 0-9 0,-21 0-9 16,22-2-28-16,-22 2-52 0,22-3-80 15,-22 3-66-15,21-3-161 0,-13 1-573 0,-8 2-301 16</inkml:trace>
  <inkml:trace contextRef="#ctx0" brushRef="#br0" timeOffset="132819.32">29294 14718 2817 0,'0'0'5'0,"-24"2"22"0,24-2 23 16,0 0 27-16,0 0 18 0,0 0 20 15,0 0 6-15,0 0 2 0,0 0-10 16,0 0-12-16,0 0-6 0,0 0-11 0,0 0-5 16,0 0-8-16,53 2-8 0,-53-2-2 15,38-4 5-15,-14 3-2 0,1-4 5 0,7 4-5 16,0-1-3-16,1 0-1 0,7-3-6 16,-3 5-9-16,1-4-4 0,-2 1-16 0,0 2-29 15,-5-3-36-15,-1 0-40 0,-2 2-50 16,-3 0-52-16,-3 0-62 0,-6 1-100 15,-3-2-192-15,-2 2-396 0,-11 1-344 16</inkml:trace>
  <inkml:trace contextRef="#ctx0" brushRef="#br0" timeOffset="133464.17">29351 15147 2796 0,'0'0'-51'0,"0"0"32"16,0 0-5-16,-14-10 23 0,14 10 10 0,0 0 23 16,0 0 22-16,-10-15 12 0,10 15-2 15,0 0-7-15,0 0-2 0,0 0-6 0,22-24-7 16,-22 24-3-16,17-8-3 0,-17 8-1 15,21-6-9-15,-8 2 1 0,-13 4-3 16,25 0-6-16,-25 0 1 0,25 2 4 16,-25-2 5-16,18 6 6 0,-18-6 12 0,10 11 3 15,-10-11 10-15,0 0-2 0,-4 23 3 16,4-23 7-16,-13 19 6 0,13-19 1 0,-19 19-3 16,9-12-6-16,1 3-7 0,9-10-2 15,-17 13-9-15,17-13-3 0,-13 12-4 16,13-12-7-16,-10 10-5 0,10-10-6 0,0 0-5 15,0 0-1-15,0 0 1 0,0 0-6 16,23 25 0-16,-23-25 1 0,22 11-2 0,-14-7-1 16,4 5 1-16,-1-1 8 0,-2 2 9 15,-9-10 13-15,12 20 10 0,-10-8 10 16,-2-12-1-16,0 24 2 0,0-24-5 0,-6 27-3 16,-4-13-3-16,-2-3-3 0,0 4-11 15,-2-2-2-15,-2-3-8 0,4 2-14 16,-1-4-20-16,3 0-33 0,10-8-39 0,-22 14-55 15,14-8-63-15,2-2-45 0,6-4-48 16,0 0-84-16,0 0-160 0,0 0-432 16,0 0-411-16</inkml:trace>
  <inkml:trace contextRef="#ctx0" brushRef="#br0" timeOffset="133881.22">29779 15190 2894 0,'0'0'28'0,"4"-13"13"0,-4 13-5 16,0 0-1-16,0 0 9 0,0 0 28 15,0 0 34-15,0 0 30 0,0 0 12 0,0 0 1 16,0 0-5-16,-40 27-11 0,34-16-9 16,-4 4-7-16,6 2-5 0,-2-1-11 15,2 1-9-15,0 2-10 0,0 3-12 0,4-4-12 16,0 4 6-16,2-2-12 0,2 0-6 0,0-3-4 15,4 0-10-15,1-1-10 0,0-4-15 16,1 2-6-16,0-5-7 0,-1-1-2 16,-9-8-2-16,17 11 2 0,-17-11-4 15,13 2 6-15,-13-2 2 0,0 0 2 0,0 0 6 16,0 0 10-16,0 0-2 0,0-34 10 16,0 34 14-16,0 0-3 0,-17-33-5 0,9 20 8 15,1 4-2-15,-4-2 4 0,11 11-4 16,-16-18 10-16,2 9 17 0,14 9-9 15,-16-12-5-15,7 5-4 0,9 7-3 0,-21-11-13 16,21 11 0-16,-19-7-14 0,19 7-31 16,-16-6-35-16,6 4-43 0,10 2-62 15,-12-4-77-15,12 4-76 0,-10-5-158 0,10 5-149 16,-9-8 23-16,9 8-322 0,0 0-312 16</inkml:trace>
  <inkml:trace contextRef="#ctx0" brushRef="#br0" timeOffset="144857.24">29065 14053 1298 0,'0'0'205'0,"0"0"-48"0,0 0 6 16,0 0 28-16,0 0-18 0,0 0-2 0,0 0-3 15,0 0-11-15,0 0 6 0,0 0-6 16,0-20-5-16,0 20-13 0,0 0-10 16,0 0-14-16,0 0-9 0,0 0-12 15,0 0-12-15,11-15-9 0,-11 15-7 0,10-7-10 16,-10 7-5-16,0 0-4 0,23-7-7 16,-23 7-4-16,20-5-4 0,-20 5-5 15,20-1 1-15,-20 1-7 0,22 1 0 0,-22-1-3 16,21 6-4-16,-21-6 2 0,15 13-2 15,-8-6-2-15,-7-7-1 0,8 18-1 0,-8-18 2 16,4 23-2-16,-6-9-1 0,2-14-1 16,-8 28-1-16,-1-13 0 0,0 1 3 0,1-3-4 15,0 2 0-15,-3-3 0 0,1-1-2 16,1 0 2-16,0-1 2 0,9-10-1 16,-12 15 0-16,12-15 0 0,-10 11 4 15,10-11-2-15,0 0 1 0,-7 10-2 16,7-10-3-16,0 0-1 0,0 0 1 0,0 0-3 15,0 0 2-15,0 0-1 0,0 0 0 16,0 0-2-16,0 0 3 0,43 2-4 0,-43-2 1 16,18 5 0-16,-9 2 1 0,-9-7 9 15,17 12 10-15,-11-5 16 0,3 4 14 0,-9-11-4 16,8 17 2-16,-4-5-5 0,-4-12 1 16,4 21-2-16,-4-21 3 0,-4 22-12 15,4-22 1-15,-12 27-10 0,5-13 5 0,-1-3-2 16,-3 1-2-16,-2 0-11 0,3-4-8 15,-3 2-25-15,0-2-32 0,1 0-45 16,12-8-43-16,-22 14-58 0,14-10-55 0,8-4-76 16,-17 4-148-16,17-4-142 0,0 0-302 15,0 0-317-15</inkml:trace>
  <inkml:trace contextRef="#ctx0" brushRef="#br0" timeOffset="145369.25">29507 13979 2652 0,'0'0'-111'0,"3"-17"22"15,-3 17 5-15,0 0 7 0,0 0 5 16,0 0 17-16,0 0 22 0,-13-15 17 15,13 15 22-15,0 0 9 0,0 0 18 0,0 0 9 16,0 0 9-16,0 0 28 0,0 0 24 16,-19-3 18-16,19 3 10 0,0 0 0 0,0 0 1 15,0 0-2-15,0 0-4 0,0 0-2 16,0 0 0-16,0 0-8 0,0 0 2 16,0 0-9-16,0 0-3 0,0 0-30 0,0 0-2 15,0 0-9-15,0 0-7 0,29-13-5 16,-29 13-5-16,22-4-7 0,-22 4-3 15,23-4-5-15,-23 4-4 0,23-4 0 0,-23 4-4 16,17-1-4-16,-17 1 0 0,15-4-5 16,-15 4-2-16,0 0 1 0,0 0 4 15,0 0 7-15,17 11-3 0,-17-11 0 0,-2 18 2 16,2-18 3-16,-6 26 7 0,-1-10 3 16,3 0-2-16,-2 8-4 0,-3 0 9 0,3 2-2 15,1-2-3-15,-1 2-1 0,0-1-3 16,0 0-3-16,0-2-4 0,0 2-1 15,2-3-6-15,-2-1-10 0,2-4-14 0,0 1-23 16,2-4-37-16,2-14-38 0,-6 24-47 16,4-13-61-16,-1-1-55 0,3-10-74 0,0 0-140 15,-8 17-114-15,8-17-286 0,-5 5-248 16</inkml:trace>
  <inkml:trace contextRef="#ctx0" brushRef="#br1" timeOffset="197235.12">21323 7247 1846 0,'0'0'462'0,"0"0"-134"16,0 0-99-16,0 0-40 0,0 0-24 15,0 0-14-15,0 0-12 0,0 0-7 16,0 0-9-16,0 0-14 0,0 0-14 0,0 0-9 16,0 0-11-16,0 0-3 0,0 0-3 15,0 0-6-15,41-11-1 0,-41 11-7 0,0 0-7 16,22-2-6-16,-22 2-6 0,0 0-4 15,22-2-8-15,-22 2-15 0,0 0-18 16,21-4-26-16,-21 4-38 0,0 0-53 0,16-4-62 16,-8 3-60-16,-8 1-90 0,10-8-154 15,-10 8-453-15,0 0-364 0</inkml:trace>
  <inkml:trace contextRef="#ctx0" brushRef="#br1" timeOffset="197435.04">21374 7110 2764 0,'0'0'-16'0,"-20"-5"58"16,20 5 21-16,0 0 13 0,0 0 21 0,-18-6 24 16,18 6 14-16,0 0 5 0,0 0-1 15,0 0-10-15,0 0-13 0,0 0-12 0,0 0-9 16,0 0-9-16,0 0-12 0,0 0-1 16,48-4-19-16,-48 4-17 0,32 0-30 15,-15-2-47-15,5 2-56 0,-2-1-62 0,2-2-50 16,1 1-47-16,-2-2-87 0,2 3-630 15,-1-3-415-15</inkml:trace>
  <inkml:trace contextRef="#ctx0" brushRef="#br1" timeOffset="198128.65">23336 6340 2971 0,'0'0'-49'16,"9"-17"31"-16,-9 17 3 0,0 0 34 16,0 0 38-16,0 0 29 0,0 0 27 0,0 0 17 15,0 0 10-15,0 0 6 0,0 0 1 16,0 0-1-16,0 0 12 0,14 44 3 0,-14-44-7 16,3 26 4-16,-1-10-37 0,0 0-8 15,0 2-9-15,2 2-6 0,-2 0-10 16,4 5-7-16,-2-2-13 0,1 0-5 0,2 2-4 15,-1-2-11-15,0-1-3 0,0 1-7 16,0-1-18-16,1-5-15 0,0-1-28 0,-1 0-29 16,0-3-44-16,-2 0-62 0,5-1-77 15,-5-5-67-15,2 0-162 0,-6-7-135 0,11 10-13 16,-11-10-276-16,0 0-260 0</inkml:trace>
  <inkml:trace contextRef="#ctx0" brushRef="#br1" timeOffset="198777.04">22687 7131 2621 0,'0'0'-79'0,"0"0"24"0,0 0 24 15,0 0 21-15,-26 0 10 0,26 0 29 16,0 0 11-16,0 0 17 0,0 0 7 0,0 0 11 16,0 0 5-16,0 0 7 0,0 0-3 15,0 0-1-15,0 0-4 0,0 0 1 16,0 0-5-16,70-2-2 0,-49 2-9 0,3 0-4 15,7 2-4-15,3-2-4 0,2 0-5 16,10 0-5-16,3 0-6 0,4 3-1 16,7-3-6-16,1 0-3 0,2 0-4 0,1-3 0 15,-3 3-3-15,1 0 3 0,-1 0 13 0,1-2 14 16,-1 2 13-16,-2 0 17 0,3 0 6 16,-6 0 13-16,-3 0 7 0,6 2 10 15,-1 1 0-15,1-3-1 0,-2 1-3 0,1 1-7 16,0-1-6-16,-1 3-8 0,-5-1-7 15,-5-2-10-15,3 2-4 0,-3-2-7 0,-1 3-14 16,-3-2-7-16,1-1 3 0,-8-1-8 16,-1 3-10-16,-1-3-13 0,-6 1-13 15,-5 2-38-15,-1-3-26 0,-4 1-40 0,-4-2-62 16,-4 2-81-16,-10-1-74 0,0 0-148 16,0 0-161-16,0 0 32 0,0 0-313 0,-57 0-302 15</inkml:trace>
  <inkml:trace contextRef="#ctx0" brushRef="#br1" timeOffset="199533.34">22731 7497 2748 0,'0'0'-38'0,"0"0"45"0,0 0 18 15,0 0 20-15,0 0 24 0,0 0 21 0,0 0 16 16,0 0 13-16,0 0 17 0,0 0 11 16,0 0 8-16,0 0-2 0,0 0-6 0,0 0 0 15,0 0-2-15,0 0-17 0,0 0 0 16,0 0-9-16,0 56-5 0,0-56-9 15,2 26-5-15,0-10-9 0,0 0-14 0,0-2-4 16,-2-14-9-16,4 34-4 0,-1-19-10 16,-1 1-3-16,0-1-15 0,-2-15-11 0,4 24-20 15,-2-12-24-15,2 0-28 0,-2-5-32 16,-2-7-49-16,2 15-49 0,-2-15-62 0,7 12-71 16,-7-12-139-16,5 8-133 0,-5-8-14 15,0 0-242-15,10 5-183 0</inkml:trace>
  <inkml:trace contextRef="#ctx0" brushRef="#br1" timeOffset="199750.46">22889 7764 2488 0,'0'0'-6'0,"0"0"42"0,8-15-7 15,-8 15 2-15,0 0 18 0,0 0 26 16,0 0 13-16,0 0 16 0,0 0-2 0,0 0-6 15,22-7-10-15,-22 7-11 0,13-4-10 16,-13 4-4-16,0 0-13 0,23-5-15 0,-23 5-25 16,17-4-30-16,-17 4-42 0,16-5-47 15,-6 3-49-15,-10 2-46 0,14-6-106 16,-14 6-489-16,13-5-113 0</inkml:trace>
  <inkml:trace contextRef="#ctx0" brushRef="#br1" timeOffset="200009.91">22970 7625 2444 0,'-17'-7'25'0,"17"7"21"0,0 0 7 15,0 0 2-15,0 0 18 0,0 0 35 0,-19 0 32 16,19 0 19-16,0 0 9 0,0 0 4 16,0 0-8-16,-4 24 1 0,4-24 2 15,2 18-7-15,-2-18-7 0,4 24-14 16,0-9-21-16,-4-15-9 0,7 30-15 0,-1-14-14 15,-2-1-14-15,1 0 0 0,-1 0-6 16,0 1-17-16,2-4-13 0,-2 2-22 0,0-3-31 16,0 1-39-16,0-2-46 0,-4-10-55 15,6 17-55-15,-2-9-48 0,-4-8-72 0,4 10-125 16,-4-10-121-16,4 11-284 0,-4-11-226 16</inkml:trace>
  <inkml:trace contextRef="#ctx0" brushRef="#br1" timeOffset="200928.66">23285 7489 2496 0,'2'-19'-114'15,"-2"19"34"-15,0 0 23 0,6-16 34 16,-6 16-2-16,10-12 12 0,-10 12 29 16,12-13-13-16,-12 13 5 0,12-10 4 0,-12 10 2 15,18-10 3-15,-18 10-6 0,19-5 0 16,-19 5 9-16,18-4 2 0,-18 4 7 0,20 2 4 16,-20-2 7-16,0 0 6 0,23 3-3 15,-23-3 1-15,11 10-4 0,-11-10 2 0,0 0 11 16,4 17 1-16,-4-17 1 0,0 0 4 15,0 0 4-15,-15 29 3 0,15-29 0 16,-13 15 2-16,5-10-3 0,8-5-1 0,-12 14-6 16,12-14 0-16,-14 10-4 0,14-10-6 15,-10 9 1-15,10-9-7 0,0 0-2 16,-9 10-2-16,9-10-5 0,0 0-2 16,0 0 0-16,0 0-7 0,0 0-1 0,0 0-1 15,0 0-3-15,0 0-3 0,0 0-2 0,0 0 3 16,0 0-2-16,0 0 0 0,15 21 2 15,-15-21-5-15,0 0-1 0,0 0 0 16,0 0-1-16,0 0-4 0,0 0 3 0,18 2-2 16,-18-2 2-16,0 0-4 0,0 0 5 15,0 0 3-15,0 0 10 0,0 0 1 0,0 0 6 16,0 0 3-16,0 0 1 0,0 0 0 16,0 0 0-16,16 6 2 0,-16-6 2 15,0 0-5-15,0 0-1 0,0 0-6 16,0 0-1-16,0 0-5 0,0 0 2 0,0 0-5 15,0 0-2-15,0 0-1 0,0 0-1 16,0 0-2-16,0 0 2 0,0 0-6 0,0 0 2 16,0 0-5-16,0 0 1 0,0 0-1 15,0 0 3-15,0 0-5 0,0 0-4 16,0 0-5-16,0 0-3 0,0 0-11 0,0 0-12 16,0 0-19-16,0 0-20 0,0 0-27 15,0 0-30-15,0 0-34 0,0 0-35 0,0 0-38 16,0 0-69-16,0 0-670 0,2 7-425 15</inkml:trace>
  <inkml:trace contextRef="#ctx0" brushRef="#br1" timeOffset="204626.1">23404 7497 2813 0,'0'0'-142'0,"0"0"25"16,0 0 15-16,0 0 11 0,0 0 18 15,0 0 14-15,0 0 19 0,-6-19 5 0,6 19 9 16,0 0 8-16,0 0 7 0,0 0 3 16,0 0 8-16,0 0 15 0,0 0 13 0,0 0 7 15,0 0 18-15,0 0 10 0,0 0 6 16,0 0 6-16,0 0 2 0,-9-14 7 15,9 14 0-15,0 0-3 0,0 0-3 0,0 0-3 16,0 0 6-16,0 0-8 0,0 0 2 16,0 0-4-16,0 0 4 0,-2-18 7 0,2 18 15 15,0 0 3-15,0 0 2 0,0 0 9 16,0 0-2-16,0 0 3 0,0 0-6 16,0 0 0-16,0 0-1 0,0 0 0 0,2-23-6 15,-2 23-3-15,0 0-2 0,0 0 4 16,0 0-3-16,0 0-35 0,0 0-3 15,0 0-3-15,0 0-2 0,0 0 7 0,0 0 3 16,0 0-7-16,0 0 4 0,0 0-6 16,0 0 1-16,0 0-3 0,0 0-1 0,13 45 19 15,-13-45-1-15,4 19-1 0,-4-19-7 16,2 22-4-16,-2-22-3 0,6 20-5 0,-6-7-1 16,0-13-4-16,6 21-4 0,-3-7-1 15,-3-14-6-15,2 22-2 0,-2-22-3 0,2 19 0 16,-2-19-6-16,5 20 0 0,-5-20-5 15,2 15 1-15,-2-15-9 0,2 16-11 16,-2-16-20-16,0 0-22 0,2 17-35 0,-2-17-37 16,2 7-49-16,-2-7-71 0,0 0-67 15,0 0-100-15,0 0-157 0,0 0-43 16,2 10-506-16,-2-10-711 0</inkml:trace>
  <inkml:trace contextRef="#ctx0" brushRef="#br1" timeOffset="205094.99">23622 7709 3345 0,'0'0'-122'0,"0"0"50"0,0 0 38 16,0 0 39-16,0 0 34 0,0 0 32 15,0 0 23-15,0 0 6 0,0 0 0 16,0 0-3-16,0 0-5 0,0 0-5 0,0 0 3 15,-18 36-6-15,18-36-3 0,0 0-7 16,0 0-10-16,0 0-4 0,0 0-2 0,0 0-6 16,0 0 0-16,0 0-4 0,0 0 0 15,0 0 7-15,0 0-4 0,0 0 4 0,0 0 0 16,0 0 8-16,0 0-3 0,0 0-5 16,18-42-1-16,-18 42-6 0,0 0-27 0,0 0 3 15,0 0-5-15,0 0-3 0,0 0-8 16,0 0-1-16,0 0-20 0,12 0-29 15,-12 0-49-15,0 0-59 0,0 0-63 0,0 0-57 16,0 0-90-16,0 0-149 0,0 0-75 16,0 0-292-16,0 0-242 0</inkml:trace>
  <inkml:trace contextRef="#ctx0" brushRef="#br1" timeOffset="205700.03">23818 7653 2554 0,'0'0'-81'0,"0"0"34"15,0 0 12-15,0 0 23 0,0 0 17 16,0 0 23-16,0 0 21 0,0 0 8 16,0 0 6-16,0 0 2 0,0 0 4 0,-16-28 4 15,16 28 2-15,0 0 0 0,0 0 1 16,4-25-4-16,-4 25-4 0,4-17 9 0,-4 17 3 15,6-18 5-15,-6 18 2 0,4-15-2 16,-4 15-1-16,8-15-2 0,-8 15-5 16,0 0-3-16,6-17-7 0,-6 17-9 0,0 0-3 15,8-9-3-15,-8 9-5 0,0 0-4 16,0 0 2-16,0 0-5 0,0 0-5 16,23 22-1-16,-23-22-5 0,9 19-3 15,-3-9-2-15,-6-10-3 0,7 23-2 0,-5-11 1 16,-2-12 2-16,4 23 4 0,-4-23 1 15,0 18 2-15,0-18-2 0,0 19 1 0,0-19-2 16,-4 17 0-16,4-17-2 0,-4 15-6 16,4-15 1-16,-9 12 0 0,9-12-2 0,0 0-2 15,-13 7-1-15,13-7 1 0,0 0-2 16,0 0 2-16,0 0-5 0,0 0 0 16,-33-19-7-16,33 19-3 0,-10-15-9 0,10 15-5 15,-6-17-20-15,6 17-21 0,-4-15-26 16,4 15-31-16,0 0-46 0,2-22-44 15,-2 22-59-15,0 0-99 0,11-19-152 0,-9 12-424 16,-2 7-355-16</inkml:trace>
  <inkml:trace contextRef="#ctx0" brushRef="#br1" timeOffset="206182.21">23990 7432 2778 0,'8'-15'-76'0,"-8"15"38"0,0 0 32 16,0 0 28-16,0 0 27 0,0 0 25 15,0 0 21-15,0 0 10 0,0 0 3 16,0 0-4-16,0 0 6 0,0 0 9 0,0 0 11 15,0 0 0-15,0 0-4 0,0 0-5 16,16 34-9-16,-16-34-10 0,2 23-6 0,-2-23-13 16,2 25-5-16,0-10-10 0,0-1-6 15,-2 3-8-15,0-17-5 0,2 28-7 0,0-13-5 16,-2-15-5-16,0 27-15 0,2-11-17 16,-2-16-17-16,2 24-34 0,0-12-19 15,-2-12-54-15,2 20-68 0,-2-10-64 0,0-10-99 16,2 14-158-16,-2-14-450 0,3 11-401 15</inkml:trace>
  <inkml:trace contextRef="#ctx0" brushRef="#br1" timeOffset="207982.63">24485 7483 2846 0,'6'-19'-131'16,"-6"19"25"-16,0 0 12 0,0 0 19 15,0 0 25-15,0 0 34 0,-18-15 18 16,18 15 22-16,0 0 29 0,0 0 11 0,-25 0 25 16,25 0 13-16,0 0 9 0,0 0 5 15,-32 8 4-15,32-8-4 0,-17 4-3 0,17-4-5 16,-13 7-5-16,13-7-9 0,0 0-7 16,-15 13-5-16,15-13-4 0,-8 10-10 0,8-10-4 15,0 0-7-15,0 0-6 0,-2 23-5 16,2-23-5-16,0 0-4 0,8 22-4 0,-8-22-5 15,11 18-3-15,-11-18 0 0,10 16-2 16,-6-7 5-16,5 2 5 0,-2 2 0 16,-7-13 3-16,10 15 1 0,-6-4 7 0,-4-11 4 15,8 15 4-15,-8-15-2 0,4 15 11 16,-4-15 2-16,0 0-1 0,-2 23-3 16,2-23-6-16,-8 15-1 0,8-15 1 0,-11 14 1 15,11-14-17-15,-19 8-1 0,19-8-13 16,-16 10 5-16,16-10-4 0,-19 9-15 0,19-9-16 15,-15 4-29-15,15-4-30 0,-13 0-43 16,13 0-50-16,0 0-55 0,0 0-65 16,-16-7-75-16,16 7-185 0,0 0-78 0,0 0-274 15,0 0-269-15</inkml:trace>
  <inkml:trace contextRef="#ctx0" brushRef="#br1" timeOffset="208292.68">24729 7679 2593 0,'0'0'-66'15,"0"0"36"-15,0 0 27 0,0 0 27 16,0 0 36-16,0 0 36 0,0 0 30 0,0 0 15 15,0 0 10-15,0 0-12 0,0 0-14 16,0 0-14-16,0 0-12 0,0 0-7 16,0 0-9-16,24 7-8 0,-24-7-7 0,0 0-7 15,29-4-9-15,-29 4-14 0,21-4-16 16,-21 4-20-16,25-1-20 0,-11-4-27 0,-14 5-36 16,24-3-40-16,-24 3-46 0,22-5-37 15,-14 4-48-15,-8 1-79 0,15-4-537 16,-15 4-226-16</inkml:trace>
  <inkml:trace contextRef="#ctx0" brushRef="#br1" timeOffset="208532.63">24820 7618 2608 0,'-15'-11'-27'0,"15"11"18"0,0 0 21 15,0 0 31-15,0 0 38 0,0 0 49 16,0 0 24-16,0 0 25 0,0 0 14 0,0 0 5 15,0 0-6-15,0 0-11 0,0 35-19 16,0-35-17-16,0 21-14 0,0-21-8 0,0 24-20 16,0-24-7-16,0 27-4 15,0-12-20-15,0-15-11 0,3 27-23 0,-3-14-32 16,2 1-26-16,-2-1-46 0,0-13-90 0,2 22-95 16,-2-9-169-16,3-4-189 0,-3-9 25 15,0 0-289-15,2 21-234 0</inkml:trace>
  <inkml:trace contextRef="#ctx0" brushRef="#br1" timeOffset="211146.84">25190 7393 2524 0,'-8'-19'-57'16,"8"19"42"-16,0 0 30 0,0 0 23 0,0 0 25 16,0 0 18-16,0 0 18 0,0 0 9 15,0 0 7-15,0 0-3 0,0 0 6 0,0 0-10 16,0 0 6-16,0 0 8 0,0 0 6 16,0 0 3-16,0 0-2 0,0 0-11 0,0 0-13 15,0 0-11-15,0 0-8 0,0 0-11 16,0 0-2-16,0 0 0 0,-3 53-15 15,3-53-6-15,-3 24-4 0,3-11-3 0,0-13-6 16,0 27-1-16,-3-13-11 0,3-14-2 16,3 26-2-16,-3-12-13 0,0-14-16 0,0 23-32 15,0-23-40-15,3 20-49 0,-3-20-66 16,2 19-56-16,-2-11-79 0,0-8-177 16,3 10-115-16,-3-10-231 0,4 13-198 0</inkml:trace>
  <inkml:trace contextRef="#ctx0" brushRef="#br1" timeOffset="211571.1">25129 7784 2517 0,'-21'4'-56'0,"21"-4"47"16,0 0 35-16,0 0 52 0,0 0 34 15,0 0 24-15,0 0 16 0,0 0 7 16,0 0-13-16,0 0-5 0,0 0-5 0,0 0-6 16,0 0-4-16,0 0-6 0,0 0-5 15,0 0-15-15,0 0-2 0,61-7-6 0,-61 7-13 16,32-4-6-16,-14 2-13 0,-3 0-2 16,3 0-4-16,-18 2-14 0,32-2-17 15,-19 1-19-15,-13 1-27 0,25 0-35 0,-25 0-47 16,21-1-65-16,-11-2-57 0,-10 3-65 15,0 0-137-15,21-3-164 0,-21 3-267 0,0 0-215 16</inkml:trace>
  <inkml:trace contextRef="#ctx0" brushRef="#br1" timeOffset="212007.72">25250 7941 2591 0,'0'0'-10'0,"0"0"26"0,0 0 19 16,0 0 13-16,-13 6 14 0,13-6 22 15,0 0 16-15,0 0 7 0,0 0 10 0,0 0-3 16,0 0-2-16,0 0-12 0,0 0-4 16,0 0-10-16,0 0-6 0,56-14-7 0,-56 14-5 15,0 0-8-15,27 0-3 0,-27 0-4 16,18 2 1-16,-18-2 2 0,13 4 2 15,-13-4 0-15,13 10 0 0,-13-10 1 0,5 11-2 16,-5-11-10-16,0 0-8 0,-5 22 6 16,5-22-8-16,-13 20-1 0,5-8 0 0,1-2 0 15,-5 2-1-15,3 0 9 0,-1-3 4 16,2 2 5-16,8-11 4 0,-13 22-1 16,6-15-7-16,7-7 1 0,-9 16-10 0,9-16-1 15,-6 11 3-15,6-11-7 0,0 0-3 16,0 0 1-16,17 19-6 0,-17-19-1 0,19 5 0 15,-19-5-5-15,22 6-13 0,-8-2-2 16,-14-4-6-16,24 3-19 0,-10 0-28 16,-1-6-30-16,-13 3-36 0,23 0-37 0,-23 0-52 15,24-1-42-15,-15-1-55 0,-9 2-137 16,17-4-153-16,-17 4-391 0,12-7-438 0</inkml:trace>
  <inkml:trace contextRef="#ctx0" brushRef="#br1" timeOffset="213096.61">25722 7491 2830 0,'0'0'-147'0,"0"0"18"15,0 0 15-15,0 0 9 0,0 0 13 0,0 0 13 16,0 0-1-16,0 0 6 0,0 0 15 15,0 0 6-15,0 0 3 0,0 0 6 16,0 0 4-16,0 0 6 0,-15-21 6 0,15 21 15 16,0 0 8-16,0 0 6 0,0 0 21 15,0 0 16-15,0 0-1 0,-29 4 3 0,29-4-4 16,0 0 1-16,0 0-7 0,0 0-15 16,0 0 30-16,0 0-5 0,0 0 0 15,-26 7 13-15,26-7 10 0,0 0 9 0,0 0 11 16,0 0 3-16,0 0 0 0,0 0 0 15,0 0 6-15,-16 5 0 0,16-5-4 0,0 0-3 16,0 0-12-16,0 0-3 16,0 0-13-16,-19 1-3 0,19-1-3 0,0 0 0 15,0 0 5-15,0 0 3 0,0 0 5 16,-14 8 4-16,14-8-3 0,0 0 0 0,0 0 1 16,0 0-1-16,-14 10-3 0,14-10-5 0,0 0-6 15,0 0-4-15,0 0-4 0,-8 9-5 16,8-9-5-16,0 0-2 0,0 0-2 15,0 0-3-15,0 0-2 0,0 0-3 16,0 0-1-16,4 22 1 0,-4-22-6 0,0 0-2 16,13 12 1-16,-13-12-2 0,9 7-4 15,-9-7 3-15,14 10-1 0,-14-10-5 16,15 10 2-16,-15-10-1 0,14 10-1 0,-14-10 0 16,14 11 0-16,-14-11 0 0,14 9-1 15,-14-9-3-15,10 10 0 0,-10-10 1 0,11 10-1 16,-11-10 1-16,12 10 1 0,-12-10 8 15,6 9 4-15,-6-9 2 0,0 0 2 16,11 11 1-16,-11-11 3 0,0 0 5 0,10 15 4 16,-10-15 5-16,0 0-5 0,0 0 1 15,-2 17-3-15,2-17 3 0,0 0 1 0,0 0-2 16,-14 19 2-16,14-19-3 0,-11 10-5 16,11-10 0-16,-12 8-6 0,12-8-2 15,-15 7 0-15,15-7-4 0,-16 7 1 0,16-7-4 16,-16 7-11-16,16-7-20 0,-16 1-34 15,16-1-43-15,0 0-44 0,-22 4-52 0,22-4-40 16,-13 0-55-16,13 0-90 0,0 0-123 16,-12-9-450-16,12 9-377 0</inkml:trace>
  <inkml:trace contextRef="#ctx0" brushRef="#br1" timeOffset="213659.86">25803 7221 2845 0,'0'0'-83'0,"-2"-25"34"0,2 25 22 15,0 0 43-15,0 0 31 0,0 0 27 0,0 0 9 16,0 0 4-16,0 0 5 0,0 0-6 16,0 0 3-16,0 0 4 0,0 0-3 15,0 0-1-15,0 0-4 0,0 0-4 0,0 0-8 16,0 0-5-16,0 0-8 0,0 0-8 15,0 0-4-15,8-12-4 0,-8 12-7 16,0 0-4-16,0 0-2 0,30 2 0 16,-30-2-1-16,0 0 5 0,25 6 2 0,-25-6-2 15,17 7 1-15,-17-7 3 0,12 7 2 16,-12-7 6-16,11 12 3 0,-11-12-1 0,2 14 4 16,-2-14 5-16,0 0-8 0,-6 25-2 15,6-25 0-15,-13 17-4 0,7-8 1 0,6-9-3 16,-11 20 21-16,5-10-5 0,6-10-8 15,-7 16-10-15,7-16-3 0,-9 16 0 16,9-16 2-16,-3 12-3 0,3-12-2 0,0 0-9 16,0 0-10-16,15 17-12 0,-15-17-20 15,17 7-17-15,-17-7-19 0,23 4-21 0,-11-4-28 16,-12 0-32-16,28-3-24 0,-28 3-47 16,25 0-40-16,-11-1-41 0,-4-2-89 15,2-1-139-15,-12 4-448 0,15-4-400 0</inkml:trace>
  <inkml:trace contextRef="#ctx0" brushRef="#br1" timeOffset="214148.1">26463 7106 2830 0,'0'0'-95'0,"0"0"46"15,0 0 27-15,0 0 44 0,-19 4 41 16,19-4 33-16,0 0 18 0,0 0 3 16,0 0-13-16,0 0-8 0,0 0 0 0,0 0 3 15,0 0-3-15,0 0-4 0,0 0 1 0,0 0-4 16,0 0 3-16,0 0-5 0,58-7-2 15,-58 7-5-15,20-3-6 0,-20 3-9 16,25-5-8-16,-25 5-3 0,24-6-8 0,-11 4-9 16,-13 2-11-16,23-4-13 0,-23 4-22 15,21-4-30-15,-21 4-25 0,17-5-30 0,-17 5-40 16,14-6-49-16,-9 2-50 0,-5 4-79 16,0 0-116-16,2-11-497 0,-2 11-333 15</inkml:trace>
  <inkml:trace contextRef="#ctx0" brushRef="#br1" timeOffset="214330.61">26542 7010 2791 0,'0'0'-27'0,"-16"-4"60"0,16 4 56 0,0 0 53 15,0 0 27-15,-20 0 9 0,20 0-10 16,0 0-17-16,0 0-17 0,0 0-16 0,0 0-13 16,0 0-11-16,0 0-7 0,0 0-16 15,0 0-8-15,47-10-9 0,-47 10-21 0,29-3-27 16,-29 3-46-16,25-3-54 0,-25 3-56 15,25-2-70-15,-16-2-78 0,-9 4-175 16,13-6-485-16,-13 6-390 0</inkml:trace>
  <inkml:trace contextRef="#ctx0" brushRef="#br1" timeOffset="-212749.67">27497 6439 1592 0,'0'0'177'16,"0"0"-59"-16,-7-19-34 0,7 19-22 0,0 0 20 15,0 0 3-15,0 0-4 0,9-21-4 16,-9 21 0-16,8-12 2 0,-8 12-9 16,9-10-3-16,-9 10 3 0,15-8 2 0,-15 8 4 15,14-6 0-15,-14 6 3 0,0 0-3 16,21-2 0-16,-21 2 0 0,0 0 1 0,0 0 0 15,20 13-1-15,-20-13 0 0,5 17-2 16,-5-17 1-16,2 18 3 0,-2-18-6 0,-2 20-3 16,2-20-8-16,-9 27-2 0,2-13-3 15,0-3-1-15,-3 3 5 0,1-1 2 0,1 0 9 16,-2 1 3-16,1-1 6 0,-1-2-6 16,3 0 2-16,-1-1-8 0,8-10-4 15,-12 17-8-15,12-17-4 0,-6 16-2 16,6-16-1-16,0 0-9 0,0 0-2 0,11 21-9 15,-11-21-12-15,19 7-13 0,-2-2-8 16,0-4-24-16,2 1-35 0,1-2-49 16,0 2-53-16,2-2-53 0,1 3-54 0,-5-3-78 15,4 0-148-15,-3 0-99 0,-2 2-264 16,-17-2-214-16</inkml:trace>
  <inkml:trace contextRef="#ctx0" brushRef="#br1" timeOffset="-212111.32">27407 6968 2550 0,'0'0'-57'0,"0"0"27"0,0 0 13 15,0 0 21-15,0 0 18 0,0 0 21 16,0 0 23-16,0 0 13 0,50-9 6 0,-50 9 3 15,17-2-2-15,-17 2-2 0,29 0 5 16,-10-1-8-16,2 2 2 0,2-1-5 16,9 0-2-16,1 2-7 0,5-2-8 0,6 0-4 15,0 0-2-15,5 0-9 0,2 2 1 16,1-2-1-16,10 2 4 0,-2-2 3 16,3 0 10-16,2 2 11 0,0 1 8 0,6-3 7 15,-6 1 6-15,3 0 7 0,-3-1-3 0,-3 3-8 16,-9-3 0-16,-2 0-12 0,-3 2-4 15,-1-2-9-15,-5 2-7 0,-4-2-9 16,-4 0-5-16,0 0-3 0,-3 0-10 16,-3 1-18-16,-4-1-28 0,-3 0-36 0,-2 0-51 15,-2 0-68-15,0 3-74 0,-7-1-69 16,-10-2-163-16,17 3-130 0,-17-3-349 16,0 0-387-16</inkml:trace>
  <inkml:trace contextRef="#ctx0" brushRef="#br1" timeOffset="-209656.24">27667 7479 2748 0,'0'0'-151'0,"0"0"42"16,0 0 24-16,0 0 29 0,0 0 39 0,-5-18 20 16,5 18 32-16,0 0 40 0,0 0 27 15,0 0 20-15,0 0 18 0,0 0 8 16,0 0-3-16,0 0-13 0,0 0-20 0,-11-12-10 15,11 12-12-15,0 0-8 0,0 0-6 16,0 0 1-16,-24 0-2 0,24 0 8 0,0 0 3 16,-25 8 7-16,25-8 1 0,-18 6-1 15,18-6-4-15,-18 9-6 0,18-9-9 16,-15 9-7-16,15-9-2 0,-12 12-7 0,12-12-7 16,-6 12-8-16,6-12-3 0,0 0-11 15,-2 17-8-15,2-17-6 0,0 0-6 0,0 0 1 16,16 23-1-16,-16-23-1 0,15 10-3 15,-4-2 3-15,0 2-4 0,-11-10 4 0,18 19-5 16,-9-8 3-16,0 0 0 0,-2 0 2 16,-1-1 3-16,1 2 0 0,-7-12 5 15,7 22 6-15,-5-12-1 0,-2-10 7 0,0 0 17 16,-6 32-5-16,6-32-1 0,-10 16-11 16,4-5 7-16,6-11-10 0,-11 12 6 15,11-12-1-15,-16 14-10 0,16-14 2 0,-14 9-17 16,14-9-22-16,-13 2-31 0,13-2-41 15,-15-4-52-15,15 4-63 0,0 0-59 0,-17-15-112 16,13 8-186-16,4 7-58 0,-11-16-323 16,11 16-364-16</inkml:trace>
  <inkml:trace contextRef="#ctx0" brushRef="#br1" timeOffset="-209183.58">27788 7231 2745 0,'0'0'-85'16,"0"0"48"-16,0 0 25 0,0 0 19 0,0 0 23 15,0 0-4-15,3-18 2 0,-3 18-7 16,0 0 5-16,0 0-6 0,0 0-1 16,18-7-4-16,-18 7-1 0,0 0-5 15,22 0 5-15,-22 0-1 0,0 0 9 0,0 0 8 16,26 7 6-16,-26-7 15 0,0 0 14 15,8 15 13-15,-8-15 3 0,0 15 12 16,0-15 6-16,0 0 13 0,-14 30 3 0,10-20 11 16,4-10 17-16,-14 23-5 0,8-9 25 15,6-14-10-15,-9 19-13 0,4-10-10 0,5-9-37 16,0 0-8-16,0 22-6 0,0-22-21 16,11 15-18-16,-11-15-32 0,22 8-37 15,-9-4-45-15,1 1-39 0,3-2-63 0,2 1-58 16,-6-2-78-16,2 0-169 0,-2 0-112 15,-1 0-312-15,-12-2-291 0</inkml:trace>
  <inkml:trace contextRef="#ctx0" brushRef="#br1" timeOffset="-208519.75">28137 7672 2569 0,'0'0'-82'0,"0"0"44"15,0 0 27-15,0 0 16 0,0 0 18 16,0 0 23-16,0 0 22 0,0 0 23 0,0 0 25 16,0 0 9-16,0 0 7 0,0 0 3 15,0 0-4-15,0 0-2 0,0 0 2 16,0 0-1-16,0 0 0 0,33-28-9 0,-33 28-4 16,21-2-12-16,-21 2-10 0,22-4-10 15,-22 4-11-15,29-2-7 0,-14 1-9 0,-15 1-6 16,27 0-13-16,-27 0-23 0,23-4-20 15,-23 4-32-15,21-6-35 0,-21 6-38 16,15-3-40-16,-15 3-28 0,12 0-44 16,-12 0-39-16,0 0-109 0,0 0-609 0,0 0-429 15</inkml:trace>
  <inkml:trace contextRef="#ctx0" brushRef="#br1" timeOffset="-208284.06">28284 7575 2852 0,'0'0'-87'0,"0"0"55"16,0 0 32-16,-17-10 28 0,17 10 25 15,0 0 25-15,0 0 20 0,0 0 13 16,0 0 7-16,0 0 19 0,0 0 16 0,0 0 9 16,0 0-4-16,0 0-1 0,0 0-6 15,0 0-16-15,0 0-6 0,-2 34-14 0,2-34-12 16,2 19-7-16,-2-19-25 0,4 24 0 16,-2-11-7-16,-2-13-9 0,7 27 1 15,-5-12-21-15,2-1-10 0,0-1-20 0,1 1-31 16,-1-2-37-16,0-2-38 0,0 1-50 15,3 1-62-15,0-5-66 0,-3 2-115 0,-4-9-166 16,10 12-58-16,-10-12-210 0,6 12-158 16</inkml:trace>
  <inkml:trace contextRef="#ctx0" brushRef="#br1" timeOffset="-207748.25">28487 7404 2435 0,'-4'-14'-29'0,"4"14"48"0,0 0 25 0,0 0 23 16,0 0 18-16,0 0 7 0,0 0 12 16,0 0 3-16,0 0-5 0,0 0-11 15,0 0-10-15,8-20-10 0,-8 20 0 16,0 0-13-16,0 0-6 0,19-7-7 0,-19 7 0 16,15-2-7-16,-15 2-7 0,0 0-5 15,25 0 1-15,-25 0 0 0,0 0 0 16,27 4 0-16,-27-4 2 0,19 9-1 0,-19-9 6 15,12 8 5-15,-12-8 1 0,10 18-2 16,-10-18-1-16,6 17 6 0,-3-5 0 0,-3-12 4 16,0 25 9-16,0-25 9 0,-3 27-1 15,1-11 0-15,-2 0 1 0,0 0 2 16,4-16 7-16,-8 28-2 0,4-12 24 0,2-1-5 16,-2 0 4-16,4-15-6 0,-8 26-9 15,7-15-3-15,1-11-3 0,0 20-21 0,0-20 4 16,0 0-8-16,1 26-8 0,-1-26 1 15,8 15-10-15,-8-15-8 0,12 11-15 16,-12-11-14-16,19 7-22 0,-8-4-38 16,1-1-49-16,-12-2-65 0,26 1-68 0,-16-2-69 15,-10 1-162-15,25-5-145 0,-15 2 32 16,-10 3-296-16,0 0-260 0</inkml:trace>
  <inkml:trace contextRef="#ctx0" brushRef="#br1" timeOffset="-207577.75">28808 7749 2926 0,'0'0'132'0,"0"0"-3"16,0 0-14-16,0 0 6 0,6 11 2 15,-6-11 1-15,0 0-6 0,0 0-12 16,0 0-12-16,8 9-11 0,-8-9-19 0,0 0-29 16,0 0-58-16,0 0-66 0,0 0-84 15,8 6-79-15,-8-6-153 0,0 0-564 0,0 0-412 16</inkml:trace>
  <inkml:trace contextRef="#ctx0" brushRef="#br1" timeOffset="-207100.43">28939 7605 2946 0,'0'0'-44'15,"0"0"20"-15,0 0 4 0,0 0 14 0,12-15 17 16,-12 15 21-16,0 0 22 0,1-20 13 16,-1 20 14-16,3-15 5 0,-3 15-4 15,6-20-2-15,-6 20-2 0,9-21 0 0,-5 12 1 16,-4 9-2-16,9-18-8 0,-3 9-4 15,-6 9-7-15,11-15-5 0,-11 15-9 0,10-9-8 16,-10 9 0-16,12-8-6 0,-12 8-4 16,0 0-7-16,0 0-2 0,30 8-4 15,-30-8-1-15,13 13-2 0,-4-2-2 16,-3 0 2-16,-2 3 1 0,3-1-3 0,-1 2-1 16,-2 1 3-16,-4-16 9 0,2 26 1 15,-2-26 5-15,-2 23 4 0,2-23 2 16,-8 22 1-16,4-11 3 0,4-11 3 0,-15 15 3 15,6-10 6-15,9-5 0 0,-17 8 13 16,17-8 0-16,-20 0 0 0,20 0 21 0,0 0-9 16,-26-10-13-16,26 10-10 0,-15-12-23 15,11-1-28-15,-3 1-40 0,5-2-43 16,2 14-60-16,0-23-73 0,0 10-70 0,2 1-137 16,3 0-187-16,-1 1-353 0,0 2-405 15</inkml:trace>
  <inkml:trace contextRef="#ctx0" brushRef="#br1" timeOffset="-206705.17">29240 7361 2807 0,'0'0'-94'0,"0"0"18"16,12-11 11-16,-12 11 8 0,0 0 1 0,12-5 13 16,-12 5 6-16,0 0 11 0,17-4 21 15,-17 4 11-15,0 0 22 0,0 0 7 0,0 0 14 16,26 14 15-16,-26-14 8 0,6 12 12 16,-6-12 17-16,0 18 13 0,0-18 8 15,0 0 5-15,-6 30 3 0,6-30 17 0,-9 23-3 16,5-12-4-16,4-11-10 0,-11 27 18 15,7-16-4-15,-3 3 2 0,7-14-15 0,-6 21-6 16,6-21-8-16,0 19-20 16,0-19 1-16,4 16-18 0,-4-16-2 0,9 13-14 15,-1-4-6-15,-8-9-22 0,18 9-18 0,-6-5-19 16,-2-1-31-16,2-2-40 0,-12-1-49 16,0 0-70-16,35 0-63 0,-22-4-106 15,-2 0-193-15,-1 1-68 0,-10 3-282 0,20-10-292 16</inkml:trace>
  <inkml:trace contextRef="#ctx0" brushRef="#br1" timeOffset="-206177.92">29662 7367 2704 0,'4'-15'-58'16,"-4"15"14"-16,0 0 29 0,0 0-4 0,0 0 5 16,0 0 32-16,0 0 28 0,0 0 28 15,-10-20 21-15,10 20 13 0,0 0 0 16,0 0 0-16,0 0-6 0,-30 7-8 0,30-7-3 16,0 0-7-16,-21 11-8 0,21-11-6 15,-8 11-7-15,8-11-7 0,0 0-16 0,-3 20-11 16,3-20-12-16,0 0-17 0,9 23-13 15,-9-23-1-15,17 20 2 0,-9-7-4 0,2-1 5 16,4 3 1-16,-4-1 8 0,0 3 14 16,1-3 9-16,-2 1 24 0,-3-3 9 15,1 2 2-15,-3-1 2 0,-4-13 3 0,2 22-1 16,-2-22-2-16,-4 20-6 0,4-20-2 16,-15 17-6-16,9-10-8 0,6-7-1 15,-18 9-8-15,18-9-26 0,-18 6-38 0,18-6-67 16,-16 1-65-16,16-1-63 0,0 0-70 15,-20-10-150-15,20 10-491 0,-9-13-365 16</inkml:trace>
  <inkml:trace contextRef="#ctx0" brushRef="#br1" timeOffset="-205968.12">29846 7491 2884 0,'0'0'-42'0,"0"0"6"16,26-2-1-16,-26 2 4 0,23-2 11 16,-23 2 19-16,26-1 6 0,-12-2-4 15,-14 3 8-15,26-2-10 0,-26 2-6 16,25-3-22-16,-12 1-28 0,-13 2-38 16,23-4-33-16,-15 2-46 0,-8 2-102 0,0 0-337 15,16-9 171-15</inkml:trace>
  <inkml:trace contextRef="#ctx0" brushRef="#br1" timeOffset="-205761.39">29955 7415 1830 0,'0'0'53'0,"0"0"30"0,0 0 11 0,0 0 27 16,0 0 34-16,-10 20 18 0,10-20 7 16,0 0-13-16,6 22-11 0,-6-22-10 15,4 21-7-15,-4-21-16 0,6 25-14 16,-4-12-11-16,2 0-10 0,0 3-9 0,0-4-14 15,-4-12-14-15,7 30-23 0,-3-21-37 16,-4-9-40-16,6 22-48 0,-1-11-59 16,-5-11-44-16,6 16-79 0,-6-16-149 0,6 14-407 15,-6-6-172-15</inkml:trace>
  <inkml:trace contextRef="#ctx0" brushRef="#br1" timeOffset="-204459.27">30333 7224 2384 0,'0'0'-85'15,"0"0"39"-15,0 0 32 0,6-15 29 16,-6 15 16-16,0 0 15 0,0 0-1 0,11-10-4 15,-11 10 9-15,0 0-23 0,0 0 2 16,15-9-1-16,-15 9-1 0,0 0 3 0,0 0-1 16,19-2 14-16,-19 2 4 0,0 0 25 15,0 0 11-15,25 11 8 0,-25-11 1 16,13 7-2-16,-13-7 5 0,8 12-2 0,-8-12 4 16,7 18 4-16,-7-18 2 0,2 18-11 15,-2-18 0-15,-4 24-1 0,4-24 4 0,-5 25-3 16,1-14 3-16,4-11-19 0,-8 23 8 15,4-12 3-15,4-11 6 0,-9 19 4 16,5-9 22-16,4-10-4 0,-4 15-13 16,4-15-15-16,0 0-6 0,-4 21-14 0,4-21-12 15,0 0-27-15,8 16-27 0,-2-13-31 16,-6-3-38-16,19 6-54 0,-19-6-57 16,26 6-65-16,-12-4-60 0,0-2-118 0,0 0-135 15,-14 0-48-15,23 1-241 0,-23-1-192 16</inkml:trace>
  <inkml:trace contextRef="#ctx0" brushRef="#br1" timeOffset="208008.75">29715 8488 1200 0,'0'0'125'0,"0"0"-51"15,-21-14-7-15,21 14 4 0,0 0 6 16,0 0 11-16,0 0 12 0,0 0 15 0,0 0-9 16,-17 14 5-16,17-14 5 0,0 0-1 15,-11 16 2-15,11-16 6 0,-6 15-5 16,6-15-8-16,-6 19-5 0,6-19-12 0,-4 22-9 16,4-22-10-16,-6 23-9 0,3-7-3 15,3-16-6-15,-7 24-9 0,7-12-3 0,0-12-3 16,-4 20 0-16,4-20 1 0,0 0-1 15,0 22-5-15,0-22-6 0,0 0 0 0,8 10 0 16,-8-10-7-16,0 0-4 0,0 0 3 16,0 0-1-16,0 0-3 0,41-27 0 15,-34 17 2-15,1-1 5 0,-2-1 4 16,-6 12 5-16,11-21 8 0,-5 14 3 0,-6 7 2 16,8-18-5-16,-8 18-6 0,7-10-4 15,-7 10-4-15,0 0-1 0,0 0 1 16,0 0-7-16,0 0-1 0,0 0-3 0,0 0-1 15,0 0-1-15,0 0-1 0,0 0-2 16,0 0-2-16,-2 43 4 0,2-43-6 0,9 13-2 16,-9-13 2-16,12 9 0 0,-12-9 0 15,14 5-1-15,-14-5-3 0,18 1 5 16,-18-1 1-16,0 0 4 0,27-7 4 0,-27 7 5 16,18-12 3-16,-18 12 3 0,14-13 9 15,-6 6-5-15,-8 7 5 0,14-17 3 0,-14 17-1 16,10-15 1-16,-10 15-6 0,10-13-1 15,-10 13 0-15,7-9-4 0,-7 9-4 16,0 0-11-16,6-11-8 0,-6 11-15 0,0 0-23 16,0 0-35-16,0 0-45 0,0 0-57 15,0 0-56-15,0 0-67 0,0 0-133 16,0 0-198-16,0 0-313 0,0 0-346 0</inkml:trace>
  <inkml:trace contextRef="#ctx0" brushRef="#br1" timeOffset="208458.65">30030 8678 2729 0,'0'0'-111'0,"0"0"20"16,7 15 16-16,-7-15 35 0,0 0 19 0,0 0 33 15,0 0 17-15,0 0 11 0,0 0 0 16,-9 32 4-16,9-32 0 0,-4 14-1 16,4-14 3-16,-2 15-3 0,2-15 3 0,0 0-1 15,-2 20-2-15,2-20-1 0,0 0 5 16,-2 15 10-16,2-15 7 0,0 0 10 0,0 0 3 16,0 0-10-16,0 0-5 0,0 0-8 15,0 0-2-15,0 0-7 0,0 0-5 16,0 0 0-16,0 0 3 0,0 0 3 0,0 0 5 15,34-36 8-15,-34 36 4 0,10-14 6 16,-4 4 1-16,-6 10 2 0,14-11-3 16,-14 11-3-16,8-9 2 0,-8 9-4 0,0 0 10 15,17-6-2-15,-17 6-5 0,0 0-19 16,0 0-2-16,23 12-3 0,-23-12-6 16,13 10-5-16,-13-10 0 0,12 14-6 15,-6-6-1-15,-6-8-10 0,12 16-15 0,-12-16-26 16,10 11-39-16,-10-11-47 0,6 11-68 15,-6-11-57-15,9 9-89 0,-9-9-200 0,6 5-90 16,-6-5-229-16,0 0-188 0</inkml:trace>
  <inkml:trace contextRef="#ctx0" brushRef="#br1" timeOffset="208704.7">30391 8671 2550 0,'0'0'-18'0,"0"0"33"0,0 0 29 16,0 0 41-16,2-20 19 0,-2 20 10 15,0 0 16-15,0 0-10 0,12-8-10 0,-12 8-11 16,0 0-6-16,23-4-13 0,-23 4-9 16,24-3-6-16,-24 3-7 0,23-3-14 0,-23 3-12 15,25-4-24-15,-25 4-24 0,22-4-32 16,-22 4-43-16,19-3-36 0,-19 3-31 15,0 0-33-15,14-7-23 0,-14 7-47 0,0 0-568 16,0 0-162-16</inkml:trace>
  <inkml:trace contextRef="#ctx0" brushRef="#br1" timeOffset="208841.24">30526 8596 2440 0,'-26'-5'-52'0,"26"5"32"0,-12-5 28 16,12 5 22-16,0 0 25 0,0 0 28 16,-20-8 25-16,20 8 15 0,0 0 3 15,0 0-6-15,0 0-6 0,-10-10-15 0,10 10-12 16,0 0-16-16,0 0-16 0,0 0-28 15,0 0-46-15,0 0-60 0,0 0-56 16,30-12-65-16,-30 12-99 0,10-3-543 0,-10 3-180 16</inkml:trace>
  <inkml:trace contextRef="#ctx0" brushRef="#br1" timeOffset="209346.96">30621 8538 2475 0,'19'-11'-61'0,"-19"11"27"16,0 0 24-16,0 0 27 0,0 0 36 16,0 0 22-16,0 0 28 0,0 0 24 15,20-2 6-15,-20 2 1 0,0 0-10 16,0 0-7-16,14 16-9 0,-14-16-7 0,8 13-12 16,-8-13-8-16,9 14-10 0,-9-14-6 15,9 18-8-15,-5-9-4 0,-4-9-8 0,8 15-4 16,-8-15-2-16,11 17-24 0,-5-9-2 15,-6-8 3-15,10 15-1 0,-3-7-1 16,-7-8 10-16,11 11 10 0,-11-11 3 0,10 11-3 16,-10-11-7-16,12 7 3 0,-12-7-2 15,0 0-2-15,18 4-1 0,-18-4 0 16,0 0-1-16,0 0-1 0,0 0-4 0,23-20-1 16,-23 20-1-16,6-21-2 0,1 10 1 15,-5-5-1-15,0-1 2 0,2-3-2 16,-1 2 0-16,-1-7 2 0,-2-1-1 0,2-3 3 15,0-1 2-15,0-1-1 0,0-1 1 16,-2-2-3-16,4 4 10 0,-2 0 2 0,0 0 1 16,0 1 1-16,2 2-2 0,0 2 1 15,6 2 0-15,-2-1-2 0,0 5 0 16,5-2-3-16,-2 4-1 0,4-1-1 0,-1 5-4 16,1 0-1-16,2 0-3 0,2 1-4 15,2 3 3-15,0 0-1 0,1 3-5 0,-2-1-12 16,2 3-15-16,-1 1-25 0,-2-2-34 15,2 5-46-15,-1-3-66 0,-4 6-60 16,-1-6-93-16,0 6-182 0,-2-3-106 0,-13 0-265 16,16 8-277-16</inkml:trace>
  <inkml:trace contextRef="#ctx0" brushRef="#br1" timeOffset="209684.85">31150 8351 2799 0,'0'0'-18'16,"-6"13"-8"-16,6-13 7 0,0 0 6 15,0 0 25-15,0 0 28 0,0 0 23 16,0 0-3-16,0 0-2 0,25 9-5 0,-25-9-1 16,0 0-1-16,18 6 1 0,-18-6-3 15,10 8 3-15,-10-8 8 0,8 9 1 16,-8-9 3-16,4 16 6 0,-4-16 11 0,0 17 13 15,0-17 12-15,-6 21 5 0,0-8 2 16,0 1 6-16,0-1 3 0,-2 0-21 0,2 1 1 16,0-2-2-16,6-12-14 0,-8 25 0 15,4-15-10-15,4-10 16 0,2 22-13 0,-2-22-9 16,10 20-5-16,0-11-5 0,6-1-29 16,-2 0-41-16,5 0-36 0,3-5-60 15,3 3-61-15,0-3-71 0,3 1-72 16,-3-4-159-16,-1 5-172 0,-4-5-327 0,0 1-413 15</inkml:trace>
  <inkml:trace contextRef="#ctx0" brushRef="#br1" timeOffset="210367.65">29984 9582 3006 0,'0'0'-11'0,"-17"-10"20"0,17 10 22 16,-14-10 26-16,14 10 17 0,-16-7 28 0,16 7 17 16,0 0 6-16,-12-8 0 0,12 8-8 15,0 0-17-15,0 0-8 0,0 0-8 16,0 0-12-16,0 0-7 0,0 0-9 16,0 0-6-16,30-15-6 0,-30 15-6 0,0 0-4 15,27 4-4-15,-27-4-4 0,0 0 0 16,19 11-5-16,-19-11 2 0,0 0 5 0,8 15 7 15,-8-15-1-15,0 0 2 0,-4 23-4 16,4-23 2-16,0 0 1 0,-6 24-12 16,6-24 4-16,-7 18 1 0,7-18-4 0,-2 21-5 15,2-21 1-15,0 25 3 0,2-12-3 16,1 2-7-16,1 1 2 0,0-1 2 16,0 2 5-16,-2-2 4 0,3 3-11 0,-3-1 11 15,-4 2 5-15,-1 0 4 0,-1-2 10 16,-2 0 14-16,-3 2-1 0,-1-2-9 15,-1-2-10-15,-1 3-20 0,-2-3-15 0,2-3-27 16,2-1-43-16,-3-2-62 0,13-9-92 16,-17 14-83-16,8-11-190 0,9-3-140 0,-8 5 37 15,8-5-299-15,0 0-276 0</inkml:trace>
  <inkml:trace contextRef="#ctx0" brushRef="#br1" timeOffset="210588.79">30266 9953 2832 0,'0'0'46'0,"0"0"8"0,0 0 10 16,0 0 4-16,0 0 7 0,0 0 10 16,0 0-2-16,0 0-6 0,0 0-5 15,8-20-7-15,-8 20-7 0,21-1-6 0,-21 1-11 16,28-3-10-16,-12 2-30 0,-16 1-41 15,32-3-36-15,-17 0-56 0,2 0-48 0,-6-1-55 16,-11 4-117-16,18-12-475 0,-11 6-157 16</inkml:trace>
  <inkml:trace contextRef="#ctx0" brushRef="#br1" timeOffset="210724.96">30346 9814 2624 0,'0'0'83'16,"-21"-10"13"-16,21 10 12 0,-13-5 9 0,13 5-1 15,0 0-8-15,0 0-11 0,0 0-10 16,0 0-11-16,0 0-7 0,0 0-11 15,29-21-22-15,-13 17-43 0,-16 4-54 16,34-6-59-16,-18 5-64 0,1-2-91 0,3 0-191 16,-4 0-327-16,-1 0-98 0</inkml:trace>
  <inkml:trace contextRef="#ctx0" brushRef="#br1" timeOffset="211394.69">30989 9510 2463 0,'0'0'25'16,"0"0"13"-16,-6-13 8 0,6 13 17 0,0 0 42 15,0 0 47-15,0 0 27 0,0 0 4 16,0 0-10-16,0 0-8 0,0 0-14 0,-8 48-7 15,10-31-7-15,-2 0-9 0,4 3-12 16,0-1-16-16,0 2-8 0,0-2-12 16,3 1-11-16,-3 3-9 0,3-5-23 0,-3-1-47 15,0 0-55-15,0-3-78 0,3 1-83 16,-5-6-97-16,2 1-200 0,-4-10-83 16,6 17-254-16,-6-17-212 0</inkml:trace>
  <inkml:trace contextRef="#ctx0" brushRef="#br1" timeOffset="211570.98">31153 9858 2655 0,'0'0'133'0,"0"0"44"0,22 1-18 16,-22-1-18-16,0 0 0 0,0 0-10 16,0 0-6-16,0 0-10 0,0 0-13 0,0 0-14 15,0 0-24-15,0 0-42 0,18 2-59 16,-18-2-85-16,0 0-82 0,0 0-133 15,0 0-199-15,0 0-325 0,0 0-217 0</inkml:trace>
  <inkml:trace contextRef="#ctx0" brushRef="#br1" timeOffset="211989.01">31241 9658 2478 0,'0'0'-66'0,"-2"-19"51"15,2 19 26-15,2-17 24 0,-2 17 48 0,5-19-1 16,-5 19 12-16,6-21 4 0,-4 10-9 16,-2 11 1-16,10-24-1 0,-6 15-4 15,-4 9-4-15,12-21-6 0,-6 13-10 0,-6 8-3 16,12-12-6-16,-12 12-2 0,15-4-7 15,-15 4 1-15,0 0-5 0,24 17-5 16,-16-3-1-16,0 0-2 0,1 3-9 0,0 2 2 16,-3 0-3-16,0-2-1 0,-2 2-1 15,0-2 9-15,-2 1 8 0,-2-4 5 16,0-14 5-16,-4 29 8 0,4-29 8 0,-10 21 0 16,4-13 5-16,6-8 5 0,-18 11 6 15,18-11 1-15,-18 4-5 0,18-4-4 0,0 0-11 16,-26-15-9-16,26 15-1 0,-17-21-13 15,11 9-13-15,2-1-19 0,4 13-25 16,-6-29-36-16,4 14-59 0,2 15-67 0,0-24-82 16,0 12-154-16,2 1-218 0,-2 11 9 15,4-14-204-15,-4 14-158 0</inkml:trace>
  <inkml:trace contextRef="#ctx0" brushRef="#br1" timeOffset="212384.66">31555 9404 2677 0,'0'0'124'0,"-5"-14"-9"0,5 14-4 15,0 0 17-15,0 0 23 0,0 0 11 16,0 0 11-16,0 0-3 0,0 0-9 0,0 0-20 15,3 60-5-15,1-41-13 0,4 2-13 16,0 2-12-16,1 2-12 0,2-2-17 16,-1-1-19-16,1-1-30 0,0 1-53 0,-1-3-64 15,1 0-80-15,-3-5-89 0,-2 0-180 16,3-3-186-16,-2-1-317 0,-3-1-378 16</inkml:trace>
  <inkml:trace contextRef="#ctx0" brushRef="#br1" timeOffset="213531.31">31030 10042 2823 0,'0'0'-78'0,"0"0"37"15,0 0 14-15,0 0 7 0,0 0 15 16,0 0 7-16,0 0 14 0,0 0 9 0,0 0 19 16,16-26 7-16,-16 26 15 0,0 0 7 15,24-4 12-15,-24 4 5 0,21 0-1 0,-21 0 4 16,34-2-9-16,-13 4-3 0,4-2 1 15,5 0-4-15,4 2 2 0,9 0-4 16,1 0 0-16,3-1-9 0,1 2-5 0,3-2-5 16,-1 2-7-16,-3-2-4 0,-1 1-7 15,-1 0-14-15,-3-4-19 0,-6 2-26 0,-1 0-32 16,-7 0-40-16,-2 0-47 0,-2 0-47 16,-3 0-70-16,-5-2-108 0,-2 2-568 15,-14 0-344-15</inkml:trace>
  <inkml:trace contextRef="#ctx0" brushRef="#br1" timeOffset="214065.08">31161 10467 2833 0,'0'0'-46'0,"-8"14"12"0,8-14 13 16,-7 16 6-16,7-16 25 0,-4 20 8 16,4-20 18-16,2 25 9 0,-2-25 8 15,2 25 3-15,0-12 8 0,3 2 5 16,-1-2 6-16,2 2-7 0,0-1-3 0,0-2-2 15,-6-12 0-15,14 22-1 0,-8-12 3 16,0-1 3-16,-6-9 1 0,10 14-5 16,-10-14-3-16,11 7-6 0,-11-7-4 0,0 0-8 15,0 0-6-15,0 0-1 0,0 0-6 16,17-25-4-16,-17 25-3 0,2-27-2 0,-2 10-5 16,0-3 0-16,0-3 0 0,-2-5-2 15,0 1 2-15,2-3 9 0,0 2 10 16,0 1 9-16,0 1 11 0,0 3 4 0,2 3-4 15,0-2-4-15,3 3-1 0,-1 2-2 16,2 0-4-16,2-1-2 0,4 4-7 0,2-2-5 16,0 1-1-16,6 5-4 0,1-1-3 15,5 3-1-15,-2 1-4 0,4 1-4 16,4 0 3-16,-3 3 0 0,1-1-5 0,2 2-1 16,-3 2-17-16,-3-4-22 0,0 3-40 15,-7 1-47-15,2-3-58 0,-21 3-66 16,29-4-78-16,-13 4-170 0,-8-1-121 0,-8 1-273 15,0 0-252-15</inkml:trace>
  <inkml:trace contextRef="#ctx0" brushRef="#br1" timeOffset="214374.9">31482 10442 2781 0,'-12'8'59'0,"12"-8"5"0,0 0-9 0,0 0-5 15,0 0 3-15,0 0 17 0,0 0 21 16,0 0 4-16,0 0-3 0,0 0-15 16,0 0-9-16,46 12-6 0,-35-9-6 0,-11-3-7 15,23 6-4-15,-14 0-1 0,-9-6 0 16,14 12 6-16,-14-12 7 0,4 15 6 16,-4-15 8-16,-4 19 9 0,4-19 7 0,-8 23 9 15,2-10 4-15,6-13-6 0,-11 23-3 16,7-14-10-16,4-9-9 0,-6 19-4 0,6-19-11 15,0 0-3-15,2 23-5 0,-2-23-7 16,15 12-19-16,-7-7-25 0,-8-5-37 0,26 4-48 16,-26-4-51-16,31-2-73 0,-12 0-78 15,-4-2-157-15,2-1-174 0,-2-1-356 16,-1-2-428-16</inkml:trace>
  <inkml:trace contextRef="#ctx0" brushRef="#br1" timeOffset="-203890.91">29899 11984 2839 0,'0'0'-131'0,"0"0"32"0,0 0 11 16,0 0 22-16,-17 10 16 0,17-10 21 16,0 0 18-16,0 0 22 0,0 0 19 0,0 0 13 15,0 0 17-15,0 0 12 0,0 0 5 16,0 0 0-16,-8 11 5 0,8-11 3 0,0 0 2 15,0 0 2-15,0 0 6 0,0 0 8 16,0 0 5-16,0 0 7 0,0 0 3 16,0 0-3-16,0 0-2 0,0 0-4 0,0 0-1 15,0 0-9-15,0 0-8 0,0 0-7 16,0 0-13-16,0 0-12 0,0 0 2 16,0 0-3-16,0 0 1 0,-12-33-2 15,12 33-9-15,-3-21 4 0,3 21-4 0,-3-22-10 16,3 7 7-16,0 15-8 0,-4-33-24 15,2 14 6-15,0 2-6 0,2-2 3 0,-2 2 0 16,0-2 5-16,2 19-4 0,-2-39-4 16,2 23 0-16,0-2 2 0,-2 1 0 15,2 17 0-15,0-25-1 0,0 25 2 0,-2-21-6 16,2 21 1-16,0-17-2 0,0 17 0 16,0 0-2-16,0-19-3 0,0 19 2 0,0 0 1 15,0 0-1-15,0 0-7 0,0 0 4 16,0 0 1-16,0 0-2 0,0 0 2 15,0 0-1-15,0 0-2 0,28 36 5 0,-28-36-9 16,10 19 5-16,-6-10-1 0,-4-9 3 16,8 22 0-16,-3-12-4 0,-5-10 3 0,8 16 1 15,-8-16-5-15,7 20 0 0,-7-20 3 16,8 15-2-16,-8-15 4 0,7 13-4 16,-7-13-1-16,6 12 1 0,-6-12 1 15,0 0 0-15,6 13-3 0,-6-13 3 0,0 0-1 16,0 0 0-16,6 11 0 0,-6-11 1 15,0 0-5-15,0 0 6 0,0 0-2 16,0 0-5-16,0 0 2 0,0 0 0 0,0 0 2 16,28-19-3-16,-28 19 0 0,8-15 1 15,-8 15 3-15,13-17-4 0,-6 5-1 0,-1 1 6 16,-6 11-4-16,13-23 2 0,-9 14-2 16,2-3 1-16,-6 12-2 0,11-17 2 0,-11 17 1 15,9-16 0-15,-9 16 4 0,8-12-1 16,-8 12 0-16,6-12 0 0,-6 12 3 0,0 0-4 15,0 0 1-15,0 0 7 0,0 0 10 16,0 0 7-16,0 0-8 0,0 0-5 16,0 0 11-16,0 0-5 0,15 36-6 0,-13-24-2 15,-2-12 0-15,5 27-1 0,-3-12 0 16,0 0-3-16,0 0 3 0,0 2 6 16,0 1-7-16,0-3-3 0,2 2 1 0,-2-2-2 15,0 2 3-15,1-2-3 0,1 1 0 16,-4-16 3-16,6 26-16 0,-4-14-14 15,-2-12-18-15,4 19-28 0,-2-11-47 0,-2-8-59 16,5 13-81-16,-5-13-73 0,0 0-153 16,4 8-128-16,-4-8-10 0,0 0-241 15,0 0-215-15</inkml:trace>
  <inkml:trace contextRef="#ctx0" brushRef="#br1" timeOffset="-203487.31">30274 11943 2587 0,'0'0'-7'0,"0"0"32"0,10-14 16 0,-10 14 31 16,0 0 10-16,0 0 30 0,0 0 33 15,0 0 22-15,0 0 8 0,0 0 1 16,0 0-13-16,0 0-8 0,-6 47-14 16,6-47-8-16,-4 31-11 0,2-12 0 0,-2 0-8 15,4 1-37-15,-2 2-9 0,0 1-5 16,0-3-5-16,2 1-7 0,-2 0-8 0,2 1-4 15,0-2-1-15,0-2-4 0,0 0-16 16,0-18-9-16,2 29-20 0,-2-15-19 0,0-14-30 16,0 19-38-16,0-19-52 0,0 0-58 15,4 17-44-15,-4-17-42 0,0 0-88 0,0 0-94 16,0 0-450-16,0 0-332 0</inkml:trace>
  <inkml:trace contextRef="#ctx0" brushRef="#br1" timeOffset="-203235.96">30264 12020 2830 0,'0'-17'-18'0,"0"17"29"16,-2-27 11-16,2 27 18 0,0-21 4 16,0 21 6-16,6-16 5 0,-6 16 3 0,8-16-13 15,-8 16-2-15,12-9-4 0,-12 9-2 16,20-4 1-16,-20 4-3 0,23 4 11 0,-23-4 15 16,24 13 18-16,-12-4 7 0,-2 3-1 15,-1 2 6-15,-2 0 7 0,-1 0 2 16,-4 1 4-16,-2-15-6 0,-2 28 9 0,-2-12-8 15,-3-1-1-15,-4-4-19 0,1 1 4 16,-2-1-12-16,-2-1-5 0,2-3-9 16,-1 1-24-16,13-8-30 0,-23 7-48 0,10-4-68 15,13-3-76-15,-14-3-80 0,14 3-160 16,-12-11-194-16,12 11-340 0,0 0-401 16</inkml:trace>
  <inkml:trace contextRef="#ctx0" brushRef="#br1" timeOffset="-202826">30585 12018 3121 0,'0'0'77'0,"0"0"20"15,0 0 0-15,0 0 14 0,0 0-4 16,0 0 13-16,0 0 5 0,0 0-3 0,13 8-14 16,-13-8-11-16,0 0-10 0,29-4-12 15,-29 4-13-15,25-4-28 0,-25 4-19 0,26-4-28 16,-16 1-38-16,-10 3-36 0,22-6-40 16,-22 6-34-16,15-10-24 0,-15 10-7 15,6-9-4-15,-6 9 13 0,0 0 21 0,0 0 32 16,0 0 37-16,-25-31 31 0,25 31 58 15,-18-7 31-15,18 7 42 0,-18-8 35 16,18 8 26-16,-18-7 18 0,18 7 11 16,-14-6 4-16,14 6-4 0,0 0-8 0,0 0-7 15,0 0-26-15,0 0-15 0,0 0-15 16,0 0-28-16,0 0-33 0,0 0-51 0,0 0-50 16,40-19-57-16,-40 19-57 0,30-1-66 15,-17-5-100-15,1 5-175 0,-1-1-356 0,-13 2-257 16</inkml:trace>
  <inkml:trace contextRef="#ctx0" brushRef="#br1" timeOffset="-198609.79">31080 11813 2600 0,'0'0'-104'0,"0"0"13"0,-14-12 14 0,14 12 25 16,-9-10 15-16,9 10 24 0,0 0 29 15,-13-15 18-15,13 15 15 0,-8-13 16 0,8 13-2 16,-4-15 7-16,4 15 0 0,-2-18 10 16,2 18 6-16,2-20 16 0,-2 20 6 15,4-25 3-15,-4 25-4 0,6-25 0 16,-2 11-2-16,1 1-9 0,1 0-2 0,-6 13-4 16,11-21-3-16,-5 12-7 0,2-1-7 15,-8 10-5-15,14-13-6 0,-14 13-5 16,18-8 0-16,-18 8 3 0,17 0-4 0,-17 0-6 15,19 10-4-15,-8-1-5 0,-1 3-4 16,-2 3-2-16,4-2-7 0,-4 6-2 0,-2-2-2 16,0 1-3-16,-1 0 1 0,-1 0-7 15,-2 1 0-15,0-2 0 0,-2 1 0 0,0-2-3 16,0-16 6-16,-6 31 2 0,2-18-1 16,4-13 3-16,-15 21 9 0,9-15-7 15,6-6 17-15,-22 9 9 0,22-9-10 0,-21 2 0 16,21-2 10-16,-23-6 4 0,23 6 2 15,-23-15 21-15,10 6-6 0,2-3-6 16,3 1-13-16,0-1-4 0,8 12-15 0,-13-23-11 16,10 13-32-16,3-2-42 0,0 12-47 15,3-25-63-15,3 15-95 0,-1 2-119 16,1-3-218-16,2 2-21 0,2 1-384 0,-10 8-473 16</inkml:trace>
  <inkml:trace contextRef="#ctx0" brushRef="#br1" timeOffset="-198366.92">31423 11853 3135 0,'0'0'96'0,"0"0"36"16,0 0-8-16,0 0 3 0,0 0 4 15,0 0 6-15,0 0-1 0,-2 22-16 16,2-22-13-16,0 0-12 0,0 0-29 0,0 0-20 16,0 0-39-16,0 0-59 0,0 0-73 15,2 10-100-15,-2-10-177 0,0 0-222 16,0 0-293-16,0 0-319 0</inkml:trace>
  <inkml:trace contextRef="#ctx0" brushRef="#br1" timeOffset="-197907.96">31502 11786 2781 0,'6'-11'19'15,"-6"11"23"-15,0 0-2 0,4-16-3 16,-4 16-1-16,0 0 15 0,0 0 16 0,2-23 10 16,-2 23 10-16,0 0 0 0,0-21 4 15,0 21 5-15,0 0 2 0,-2-26 1 16,2 26 5-16,0-21-1 0,0 21 1 0,-2-23-6 15,2 23-4-15,2-25 8 0,-2 25-17 16,2-23 7-16,-2 23-11 0,4-22-5 0,-2 12-8 16,-2 10-28-16,11-19-8 0,-4 12-1 15,-7 7-5-15,17-16-1 0,-17 16-1 16,18-8-8-16,-4 7 2 0,-14 1-5 16,0 0 0-16,38 11 3 0,-26-4-6 0,-1 7-3 15,1-2 2-15,-1 5-2 0,0-1-1 16,-5 1-1-16,0 1 2 0,-2 1-4 15,0-2 1-15,-2 0-1 0,-2 0 0 0,0-17 0 16,-4 31 1-16,-2-15 0 0,-2-6-3 16,0 2 4-16,-1-2-2 0,9-10 6 0,-23 12 9 15,12-5 12-15,11-7 12 0,-21 1 5 16,21-1 10-16,0 0 5 0,-32-9-4 0,23 1-4 16,9 8-12-16,-14-16-2 0,10 2-6 15,4 14-16-15,-2-23-20 0,2 23-20 16,2-28-26-16,2 16-38 0,0-4-53 0,-4 16-68 15,14-20-73-15,-6 8-113 0,0 2-180 16,2 1-41-16,-4 1-347 0,-6 8-400 0</inkml:trace>
  <inkml:trace contextRef="#ctx0" brushRef="#br1" timeOffset="-196963.77">32082 11637 2787 0,'0'0'-148'0,"0"0"18"0,0 0 29 16,0 0 23-16,0 0 36 0,0 0 27 15,0 0 7-15,0 0 33 0,0 0 21 16,0 0 29-16,0 0 11 0,0 0 19 0,0 0 3 15,0 0-4-15,0 0-4 0,0 0-12 16,-43 16-10-16,43-16-7 0,0 0-3 16,-23 0-5-16,23 0 2 0,-21-2 3 0,21 2 4 15,-24-5 5-15,24 5 0 0,-29-3 2 16,12 1 0-16,0 0-4 0,17 2-3 16,-28-4-5-16,28 4-6 0,-25-3-3 0,25 3-5 15,-21-2-6-15,21 2-2 0,-17-3 2 16,17 3-6-16,0 0-5 0,-14-5-9 15,14 5 0-15,0 0-2 0,0 0-3 0,0 0-2 16,0 0-2-16,0 0-4 0,29-31 3 16,-21 24-5-16,3-2 2 0,-11 9 1 0,19-20 0 15,-9 11 2-15,2-5-2 0,-4 3-1 16,2 0-2-16,0-2 4 0,-1 3 1 0,0-2-3 16,-1 1 4-16,1 0-1 0,-3-1-1 15,-6 12 0-15,10-17 5 0,-3 7-5 16,-7 10-8-16,9-15 7 0,-9 15-4 0,6-15 13 15,-6 15 7-15,8-15-16 0,-8 15 7 16,8-11-4-16,-8 11 3 0,0 0 5 16,12-15 1-16,-12 15 1 0,0 0 5 15,6-11-6-15,-6 11-2 0,0 0-4 0,0 0-3 16,0 0 11-16,0 0 22 0,0 0 7 16,0 0-3-16,0 0 0 0,0 0-5 0,14 40 5 15,-12-28-6-15,1 3 5 0,1 2-4 16,-2 0 4-16,2 3-4 0,-2-4 3 15,3 4-10-15,-3-1-1 0,0 0-4 0,2 0-6 16,-2 2-3-16,1-2-2 0,-1 2-2 16,0-2-3-16,0 0-5 0,0 1-15 0,0-3-21 15,0 1-28-15,-2-1-41 0,2-2-51 16,-2-3-69-16,4 1-69 0,-2-3-75 0,2-2-182 16,-4-8-89-16,8 9-5 0,-8-9-341 15,0 0-415-15</inkml:trace>
  <inkml:trace contextRef="#ctx0" brushRef="#br1" timeOffset="-196541.03">32227 11643 3009 0,'0'0'-16'0,"0"0"16"0,0 0 10 0,-4-26 32 16,4 26 32-16,-2-16 23 0,2 16 19 15,-4-19-4-15,4 19-13 0,0-20-2 0,0 20-11 16,0-22-3-16,0 22-5 0,4-26-16 16,-2 12 3-16,-2 14 8 0,7-27 3 0,-3 14 6 15,0-1-12-15,-4 14-5 0,9-19-8 16,-3 10-6-16,-6 9-6 0,11-13-7 16,-11 13-4-16,14-10-2 0,-14 10-5 0,16-1-5 15,-16 1 0-15,0 0-1 0,24 20-2 16,-14-7 1-16,-2 1-4 0,0 1-1 15,-2 2-2-15,1 3 1 0,-3-3-2 0,0 2 1 16,0-2 0-16,-1 0 3 0,-3-2 4 16,0-15 2-16,-5 29 7 0,-1-18 0 0,6-11 1 15,-15 23 1-15,7-18 0 0,8-5-2 16,-20 10 10-16,20-10 1 0,-18 4-10 16,18-4-1-16,0 0-1 0,-28-14-15 15,28 14-15-15,-17-19-18 0,13 6-28 0,-2 0-43 16,6 13-52-16,-2-29-76 0,4 16-74 15,-2 13-135-15,8-34-184 0,-2 19 7 0,1-1-258 16,1 1-215-16</inkml:trace>
  <inkml:trace contextRef="#ctx0" brushRef="#br1" timeOffset="-196273.73">32518 11256 2562 0,'0'0'6'0,"0"0"35"0,8-13 20 0,-8 13 14 16,0 0 25-16,0 0 26 0,8-10 29 16,-8 10 29-16,0 0 1 0,0 0 4 0,0 0 2 15,0 0-7-15,16 29 21 0,-12-14-5 16,-2 2 3-16,2 2-19 0,0 3-18 16,1 2-18-16,-1 1-18 0,2-1-14 15,-2 1-14-15,0 2-13 0,3-5-13 0,-3 6-21 16,1-6-28-16,1 1-33 0,-2-2-38 15,0-2-56-15,0-1-72 0,0-1-86 0,0-6-94 16,-1 2-207-16,-1-2-65 0,-2-11 27 16,0 0-325-16,9 24-326 0</inkml:trace>
  <inkml:trace contextRef="#ctx0" brushRef="#br1" timeOffset="-178373.88">30577 13762 974 0,'-6'18'451'0,"6"-18"-115"0,0 0-135 0,0 0-54 16,0 0-33-16,0 0-12 0,0 0 8 15,0 0 5-15,0 0 6 0,0 0 8 16,0 0-5-16,0 0-7 0,0 0 0 16,0 0-2-16,0 0-6 0,0 0-3 0,0 0-9 15,0 0-9-15,0 0-7 0,0 0-11 16,0 0-6-16,-12-50-7 0,12 50-9 15,0-25 0-15,0 25-10 0,0-29-6 0,2 12 0 16,-2-1-7-16,2 2 0 0,2-4-6 16,-2 3 1-16,0-2-3 0,0 2-1 15,-2 17 3-15,4-30 6 0,0 13 7 0,-4 17 0 16,4-22-2-16,-2 11-2 0,-2 11-4 0,2-17-3 16,-2 17-4-16,0 0-1 0,4-18-2 15,-4 18-1-15,0 0 0 0,0 0-2 16,0 0 0-16,0 0 1 0,0 0-1 0,0 0-3 15,22 38-2-15,-22-38 2 0,8 20-3 16,-4-10 0-16,-4-10 0 0,7 22-2 16,-3-12 1-16,-4-10 1 0,6 19-2 0,-6-19-1 15,6 17 3-15,-6-17-1 0,7 13-2 16,-7-13 3-16,0 0-3 0,7 17 4 16,-7-17-1-16,0 0-1 0,6 10 0 0,-6-10-2 15,0 0-2-15,0 0 1 0,0 0-2 16,0 0-1-16,0 0 2 0,25-28-4 0,-18 18 1 15,-7 10 0-15,10-25-2 0,-6 10 2 16,3-1-2-16,1 1 3 0,-2 0 0 16,1 1-2-16,-3-3 3 0,3 4 2 0,-7 13 3 15,12-23 1-15,-8 14 1 0,-4 9-1 16,8-15-1-16,-8 15 1 0,0 0 13 16,0 0 13-16,0 0-1 0,0 0-7 15,0 0 10-15,0 0-8 0,20 35-3 0,-16-19 0 16,-4 1 2-16,2-1-3 0,0 0-4 15,0 2-2-15,0-1-1 0,1 0-1 0,-1 0-5 16,0 1-19-16,0-4-24 0,-2-14-40 16,2 29-70-16,0-17-65 0,-2-2-65 15,0-10-123-15,2 18-176 0,-2-18-406 0,2 12-438 16</inkml:trace>
  <inkml:trace contextRef="#ctx0" brushRef="#br1" timeOffset="-178136.8">30924 13666 3047 0,'19'-4'-45'0,"-19"4"1"0,0 0 5 15,0 0 1-15,0 0 5 0,19 20 30 16,-19-20 33-16,4 16 23 0,-4-16 22 0,3 21 11 16,-3-6 14-16,0-15 5 0,0 28 4 15,-3-11-9-15,1-1-3 0,2 3-8 0,-2-1-10 16,2-18-2-16,0 33-15 0,-3-18-5 15,3-15-8-15,-2 29-24 0,2-29-22 0,0 21-30 16,0-21-36-16,0 17-57 0,0-17-53 16,0 0-51-16,0 0-73 0,0 0-648 0,0 0-369 15</inkml:trace>
  <inkml:trace contextRef="#ctx0" brushRef="#br1" timeOffset="-177938.22">30926 13695 2833 0,'0'-19'-30'0,"2"2"27"16,-2 17 9-16,4-27 8 0,-2 16 8 0,-2 11 1 15,9-20 6-15,-1 11 18 0,0-1 11 16,-8 10 11-16,22-11 13 0,-22 11 2 0,23-4 4 16,-23 4 0-16,23 4 6 0,-23-4-1 15,24 10-6-15,-11-3-5 0,-5 0-10 16,0 3-8-16,-8-10-6 0,11 20-4 0,-9-11-6 16,-2-9-7-16,0 16-15 0,0-16-27 15,0 0-45-15,-19 22-54 0,11-14-66 0,8-8-58 16,-28 7-103-16,13-5-651 0,-1 2-431 15</inkml:trace>
  <inkml:trace contextRef="#ctx0" brushRef="#br1" timeOffset="-177046.07">30541 13154 2797 0,'0'0'-167'0,"14"-4"19"15,-14 4 10-15,0 0 9 0,18-4 10 16,-18 4 18-16,0 0 9 0,0 0 22 16,0 0 28-16,18-3 15 0,-18 3 29 15,0 0 26-15,0 0 13 0,0 0 29 0,0 0 26 16,0 0 12-16,0 0 19 0,0 0-2 16,0 0-2-16,0 0-11 0,0 0-10 15,0 0-6-15,0 0-11 0,0 0-5 0,-59-3-9 16,59 3-5-16,-28-1-2 0,12 1-7 15,16 0-1-15,-30-2-9 0,30 2-6 16,-30 0 0-16,30 0-7 0,-27 0-3 0,27 0-6 16,-22-3-1-16,22 3-3 0,-18 0-3 15,18 0-1-15,-20 3-1 0,20-3-2 0,0 0-5 16,-20 2 4-16,20-2-5 0,0 0-5 16,0 0 6-16,-19 5 2 0,19-5-5 15,0 0-1-15,0 0 0 0,-9 15-6 0,9-15 7 16,0 0 0-16,-2 22 0 0,2-22 0 15,0 18 6-15,0-18-3 0,-3 27-3 16,1-12 8-16,0 2-8 0,0 1 2 0,0 1 4 16,0 2-5-16,2 0 1 0,-2 0-1 15,4 0-2-15,-2 1 6 0,2 1-4 0,0 0 2 16,0 5 0-16,0-8 0 0,3 4 4 16,-1 1 6-16,-2-2 4 0,3 2 2 15,-3 0 3-15,2-1-1 0,-2 1-2 16,2 2 0-16,3-2-3 0,-3-2-3 0,0-1-4 15,0 1 4-15,0 0-4 0,-2-2-1 16,2-1-1-16,1-2 2 0,0 1 3 0,-3-2 2 16,0 1-1-16,2-1-3 0,-2-2-3 15,2-2 2-15,-4-13-4 0,4 23 3 16,-4-23-2-16,2 19-5 0,-2-19 0 0,2 17 0 16,-2-17-1-16,2 14 1 0,-2-14-5 15,0 0-4-15,2 19-18 0,-2-19-25 16,0 0-42-16,3 13-58 0,-3-13-65 15,0 0-131-15,2 8-222 0,-2-8-323 0,0 0-261 16</inkml:trace>
  <inkml:trace contextRef="#ctx0" brushRef="#br1" timeOffset="-176382.89">31389 13614 2523 0,'0'0'-86'16,"0"0"49"-16,0 0 19 0,0 0 30 0,0 0 34 15,0 0 26-15,0 0 34 0,0 0 24 16,0 0 13-16,-18 18 6 0,18-18-3 16,0 0 0-16,0 0 0 0,0 0-14 15,0 0-7-15,0 0-14 0,0 0-14 0,0 0-11 16,34 4-5-16,-34-4-15 0,0 0-7 15,22 0-12-15,-22 0-20 0,0 0-25 0,24-2-34 16,-24 2-42-16,0 0-52 0,21-2-54 16,-21 2-57-16,0 0-80 0,0 0-153 15,10-10-407-15,-10 10-243 0</inkml:trace>
  <inkml:trace contextRef="#ctx0" brushRef="#br1" timeOffset="-176235.76">31349 13567 2667 0,'0'0'0'0,"-15"-4"24"0,15 4 3 15,0 0 14-15,0 0 10 0,0 0 5 16,-14-5-4-16,14 5-5 0,0 0-3 0,0 0-6 16,0 0-17-16,0 0-24 0,0 0-25 15,51-2-57-15,-51 2-58 0,29 0-91 16,-29 0-154-16,30-2-300 0,-16 2 67 16</inkml:trace>
  <inkml:trace contextRef="#ctx0" brushRef="#br1" timeOffset="-175493.78">31716 13626 1987 0,'0'0'-49'0,"0"0"3"0,0 0 8 0,-9-12 4 15,9 12 13-15,0 0 18 0,0 0 22 16,-7-16 4-16,7 16 14 0,0 0 23 16,-6-16 11-16,6 16 8 0,0 0 8 0,-2-19 14 15,2 19 11-15,0 0 2 0,0-24-2 16,0 24-9-16,4-23-4 0,-4 23-1 16,6-25-3-16,-4 13-1 0,6-1-4 15,-4 0-1-15,-4 13-4 0,8-27-9 0,-4 15-3 16,2 1-7-16,-6 11-8 0,13-18-6 15,-7 10-6-15,-6 8-6 0,16-14-6 0,-16 14 0 16,18-8-5-16,-18 8-3 0,22-1-4 16,-22 1-2-16,23 8-5 0,-10-1 3 0,-3 3-3 15,1 1-1-15,-1 2-1 0,-2 1 1 16,0 2-5-16,-2 0 1 0,0-1 0 16,-2 0-3-16,-4-15 3 0,0 29 0 0,0-15 2 15,0-14 8-15,-8 21 1 0,8-21 2 16,-13 16 4-16,4-8 3 0,9-8-2 15,-19 8 4-15,19-8-2 0,-16 2-4 16,16-2-1-16,0 0-10 0,-26-14-12 0,26 14-20 16,-12-16-32-16,12 16-39 0,-10-20-53 15,10 20-52-15,-2-19-69 0,2 19-133 16,0-19-575-16,0 19-414 0</inkml:trace>
  <inkml:trace contextRef="#ctx0" brushRef="#br1" timeOffset="-175277.21">32065 13630 2934 0,'8'11'80'0,"-8"-11"46"15,0 0 1-15,0 0-14 0,7 12-6 16,-7-12-2-16,0 0-3 0,0 0-14 15,0 0-26-15,0 0-37 0,0 0-64 0,0 0-88 16,8 2-90-16,-8-2-172 0,0 0-546 16,0 0-349-16</inkml:trace>
  <inkml:trace contextRef="#ctx0" brushRef="#br1" timeOffset="-174289.76">32219 13530 2736 0,'0'0'-93'16,"0"0"24"-16,0 0 1 0,0 0 14 0,0 0 16 15,0 0 32-15,0 0 26 0,0 0 16 16,0 0 6-16,0 0 6 0,0 0 1 16,0 0 0-16,0 0-3 0,0 0 4 0,0 0 8 15,0 0 8-15,0 0-3 0,0 0 1 16,0 0 3-16,0 0 2 0,0 0-6 15,0 0-3-15,0 0-7 0,-46 20-5 16,46-20-5-16,0 0-5 0,0 0-10 0,0 0 3 16,-34-10-2-16,34 10-6 0,-13-7 0 15,13 7-5-15,0 0 1 0,-16-11-2 0,16 11-1 16,0 0-6-16,-12-14 3 0,12 14-5 16,0 0-1-16,-4-19 5 0,4 19-4 15,0 0-2-15,0 0 1 0,8-28-4 0,-8 28 6 16,12-14 5-16,-12 14 6 0,8-15 2 15,-8 15 2-15,10-14-1 0,-10 14 1 16,7-13-4-16,-7 13-1 0,13-10-4 0,-13 10 0 16,10-13-3-16,-10 13-1 0,9-9 0 15,-9 9 2-15,10-10 2 0,-10 10 5 16,10-9 10-16,-10 9 3 0,0 0 4 0,12-10 5 16,-12 10-3-16,0 0 0 0,12-10-5 15,-12 10-4-15,0 0-1 0,0 0-3 0,15-3-5 16,-15 3 0-16,0 0-3 0,0 0-1 15,0 0-2-15,0 0 6 0,27 12-4 16,-27-12 3-16,11 9-2 0,-11-9 1 16,10 11-9-16,-10-11 7 0,9 16-4 0,-9-16 0 15,9 15-1-15,-9-15-1 0,8 13 0 16,-8-13-2-16,6 14 0 0,-6-14-1 16,6 11 0-16,-6-11 2 0,0 0-5 0,7 17 2 15,-7-17-8-15,0 0 6 0,5 13-3 16,-5-13 4-16,0 0-2 0,6 13 3 0,-6-13-5 15,0 0 0-15,0 0 0 0,0 0-4 16,0 0 3-16,0 0 5 0,4 16-6 16,-4-16 1-16,0 0 4 0,0 0-4 15,0 0 3-15,2 14-1 0,-2-14-1 0,0 0 0 16,0 0-4-16,0 0 7 0,0 20-3 16,0-20 0-16,0 0 0 0,0 0-1 0,0 0-2 15,0 0 3-15,2 18-4 0,-2-18 4 16,0 0-1-16,0 0 1 0,0 0 0 15,6 13 2-15,-6-13-5 0,0 0 6 0,0 0-1 16,0 0-2-16,0 0 2 0,0 0 0 16,0 0-1-16,7 13 2 0,-7-13-2 15,0 0 2-15,0 0-4 0,0 0 4 16,0 0-3-16,0 0 1 0,0 0-1 0,0 0-2 16,0 0-1-16,6 12 1 0,-6-12-6 15,0 0 8-15,0 0 4 0,0 0 3 0,0 0-2 16,0 0 1-16,0 0-1 0,0 0 2 15,0 0-3-15,0 0 2 0,0 0 0 0,0 0 1 16,0 0-3-16,0 0-2 0,0 0 4 16,-29 5-1-16,29-5-1 0,0 0-6 15,0 0 7-15,-28-1-1 0,28 1-1 16,0 0-3-16,-30-4 4 0,30 4-2 0,-19-2 0 16,19 2 0-16,-21-4-1 0,21 4-1 15,-19-2-1-15,19 2-14 0,-14-6-17 0,14 6-30 16,-16-8-46-16,16 8-45 0,-10-9-78 15,6 3-84-15,4 6-166 0,-11-11-159 16,11 11-252-16,-8-11-263 0</inkml:trace>
  <inkml:trace contextRef="#ctx0" brushRef="#br1" timeOffset="-172555.87">32659 13414 2533 0,'0'0'-159'16,"0"0"22"-16,0 0 9 0,-27-20 7 15,27 20 20-15,0 0 19 0,0 0 13 16,0 0 28-16,0 0 8 0,0 0 18 0,0 0 15 16,0 0 15-16,-27 4 12 0,27-4 19 15,0 0 10-15,-24 1 7 0,24-1 25 0,0 0-8 16,-27 0 7-16,27 0-1 0,-20 0 4 16,20 0-2-16,0 0 2 0,-24 0-5 15,24 0-1-15,0 0 4 0,-22 0 1 0,22 0-2 16,0 0-1-16,0 0 3 0,-21 0-3 15,21 0-1-15,0 0-2 0,0 0-6 0,0 0-9 16,0 0-6-16,-17-4-9 0,17 4-2 16,0 0-8-16,0 0-1 0,0 0-6 15,0 0 1-15,0 0-10 0,0 0-4 0,0 0-2 16,13-29 2-16,-13 29-6 0,0 0 2 16,19-19-3-16,-19 19 0 0,14-14 4 15,-2 6-2-15,-12 8 0 0,14-13 6 0,-6 6 2 16,-8 7 2-16,15-10 1 0,-15 10 2 15,13-12-6-15,-13 12 0 0,15-8-2 16,-15 8-3-16,14-13 3 0,-14 13-3 0,11-9-1 16,-11 9 2-16,11-8 4 0,-11 8 3 15,0 0-2-15,14-9 0 0,-14 9-1 16,0 0 0-16,11-10 3 0,-11 10-4 16,0 0 1-16,0 0 0 0,0 0-4 0,0 0-2 15,15-8 16-15,-15 8 10 0,0 0 4 16,0 0 5-16,0 0-3 0,0 0-1 0,0 0 4 15,15 19 9-15,-15-19-5 0,0 0-17 16,6 24 13-16,-6-24-4 0,4 21 2 0,0-8 1 16,-1 3-5-16,1-2-9 0,-2 1-1 15,0 3-2-15,1-3-10 0,1 2-2 16,-2-2 1-16,0 1-7 0,2-1-13 0,-4-15-22 16,6 28-27-16,-4-17-36 0,-2-11-40 15,2 18-49-15,-2-18-67 0,6 15-56 16,-3-11-91-16,-3-4-137 0,0 0-99 0,13 4-320 15,-13-4-355-15</inkml:trace>
  <inkml:trace contextRef="#ctx0" brushRef="#br1" timeOffset="-172323.99">32857 13249 2989 0,'4'-12'17'16,"-4"12"-4"-16,0 0 3 0,0 0 8 15,6-13 35-15,-6 13 47 0,0 0 19 0,0 0 2 16,0 0-2-16,0 0-6 0,0 0-9 16,0 0-2-16,8 42-6 0,-8-42-13 0,7 25-7 15,-5-13-8-15,0 3-8 0,2-2-8 16,-4-13-6-16,6 28-13 0,-4-14-35 16,-2-14-21-16,5 21-53 0,0-12-62 0,-5-9-71 15,4 15-96-15,-4-15-205 0,0 0-477 16,8 14-439-16</inkml:trace>
  <inkml:trace contextRef="#ctx0" brushRef="#br1" timeOffset="-171912.58">32998 13226 3012 0,'0'0'-73'16,"0"0"36"-16,0 0 11 0,-6-19 31 16,6 19 33-16,0 0 33 0,0 0 22 0,-2-15 10 15,2 15-2-15,0 0-14 0,0 0-10 16,0 0-6-16,15-13-8 0,-15 13-12 0,0 0-11 16,28-8-9-16,-28 8-11 0,20-4-3 15,-20 4-7-15,28-5-6 0,-15 2 1 16,-13 3-4-16,27-4-2 0,-27 4 2 0,23-3 1 15,-23 3-1-15,22-2 0 0,-22 2 4 16,19-2 0-16,-19 2 21 0,0 0 14 16,18 6 20-16,-18-6 13 0,0 0 9 0,5 19 9 15,-5-19 2-15,-5 21-3 0,5-21 3 16,-6 28-6-16,4-10-3 0,-2-1-13 16,0 1-6-16,-1 0-5 0,1 0-6 0,0 1-11 15,0-1 3-15,0 1-16 0,1 0-21 16,-1-2-34-16,2 1-46 0,-3-6-65 0,5-12-80 15,-2 28-93-15,2-17-202 0,-4-4-127 16,4-7-289-16,0 0-337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7:54:38.2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0 938 0,'0'0'48'0,"0"0"2"0,0 0-7 0,12 10-10 16,-12-10-12-16,0 0-12 0,0 0-7 0,12 7-9 0,-12-7-2 16,0 0-1-16,0 0 10 0,0 0 1 15,0 0 3-15,0 0 6 0,9 8-1 16,-9-8-3-16,0 0-10 0,0 0-8 0,0 0-31 15,0 0-47-15,0 0-98 0,0 0-82 16,0 0 88-16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8:25:58.9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3672 3467 3112 0,'0'0'-62'0,"-4"-19"31"16,4 19 15-16,0 0 13 0,0 0 9 15,-4-15 5-15,4 15 2 0,0 0 5 16,0 0 10-16,0 0 15 0,0 0 2 0,0 0 4 16,0 0 16-16,-32 23 17 0,24-12 12 15,-1 0 6-15,0 3 5 0,1-1-2 0,0 2-2 16,-1 1-8-16,3-1-3 0,0 4-9 16,-1-2-10-16,3 1-1 0,1 0-2 15,3 0-7-15,0 1-11 0,5-2-4 0,-1-3 0 16,3 0-7-16,1-4-4 0,3 2-4 15,1-3-1-15,1-3-7 0,2-1-1 16,-15-5 0-16,23 4-4 0,-23-4-3 0,28-5-1 16,-16-2-7-16,-12 7 9 0,22-16-5 15,-14 4 5-15,-2 0 13 0,-6 12-3 0,10-22 3 16,-10 22 4-16,6-20 1 0,-6 20-1 16,-4-16-5-16,4 16-9 0,0 0 11 15,-14-16-5-15,14 16 1 0,0 0 0 0,-23 0-23 16,23 0 3-16,0 0 0 0,0 0-1 15,-26 19 1-15,26-19 0 0,-4 16-2 0,4-16 1 16,0 0 1-16,0 0 6 0,13 27-7 16,-13-27-1-16,17 8 1 0,-17-8-1 15,23 7 1-15,-9-7 8 0,-14 0 0 0,30-4 6 16,-30 4 9-16,33-7 27 0,-19-2 16 16,1 2 7-16,0-2-3 0,-3-1 4 15,4-2 1-15,-6 1-2 0,1-2-6 0,-1 1-11 16,0-1-5-16,-1 2-7 0,0-3-6 15,-3 3-5-15,-6 11-16 0,10-21-21 0,-6 11-41 16,1 2-26-16,-5 8-51 0,7-13-61 16,-7 13-73-16,0 0-64 0,0 0-151 15,0 0-173-15,0 0 9 0,0 0-404 0,0 0-541 16</inkml:trace>
  <inkml:trace contextRef="#ctx0" brushRef="#br0" timeOffset="422.8">4121 3736 3275 0,'10'7'-26'16,"-10"-7"8"-16,0 0 2 0,4 16 20 0,-4-16 22 16,0 0 11-16,0 25 11 0,0-25 9 15,-2 18 0-15,2-18 0 0,-2 23 1 16,2-23-3-16,-4 23-8 0,4-9 3 15,0-14 3-15,-4 22-5 0,4-22 3 0,-2 19-5 16,2-19 1-16,-4 20 11 0,4-20 15 16,0 0 10-16,-2 15-3 0,2-15-13 15,0 0-4-15,0 0-6 0,0 0-4 0,0 0-5 16,0 0-6-16,0 0-7 0,14-51-4 16,-8 35 3-16,2-2 0 0,-4 2 6 0,2 0-2 15,0 1 1-15,0 2 3 0,3-2 0 16,-1 3 2-16,1 1-5 0,-9 11 21 0,15-16-4 15,-15 16 3-15,16-3 5 0,-16 3-1 16,0 0 4-16,0 0-6 0,28 15-24 16,-20-6-3-16,1 3-7 0,-2 0-2 0,-1 1-1 15,0 0 4-15,0-2-17 0,1 5-21 16,-1-5-10-16,-2 1-46 0,0-3-41 0,-4-9-52 16,7 15-59-16,-3-10-63 0,-4-5-126 15,0 0-180-15,0 0-60 0,0 0-292 16,0 0-356-16</inkml:trace>
  <inkml:trace contextRef="#ctx0" brushRef="#br0" timeOffset="695.32">4476 3327 3050 0,'11'-20'7'0,"-11"20"-7"0,13-13-6 15,-13 13 0-15,15-10 2 0,-15 10 13 0,14-9 9 16,-14 9 3-16,0 0 0 0,22 0 9 15,-22 0 9-15,0 0 19 0,0 0 15 16,12 23 9-16,-12-23 17 0,-4 17 6 0,4-17 12 16,-12 23 6-16,5-12-2 0,7-11 12 15,-13 23 2-15,5-11-14 0,2-1-32 16,6-11-3-16,-9 17-10 0,9-17-6 0,0 18-7 16,0-18-10-16,13 19-22 0,-3-8-36 15,3-4-57-15,0-1-73 0,3 2-87 0,2-5-92 16,-2 4-168-16,-1-3-133 0,-2-1-290 15,-2 1-291-15</inkml:trace>
  <inkml:trace contextRef="#ctx0" brushRef="#br0" timeOffset="1214.8">2721 4166 2720 0,'0'0'0'16,"0"0"23"-16,-16 6-4 0,16-6 4 16,0 0 18-16,0 0 31 0,0 0 39 0,0 0 17 15,0 0 6-15,0 0-2 0,0 0-15 16,0 0-7-16,42 15-8 0,-23-11-6 0,5-2-10 16,6 2-8-16,3 0-8 0,7 1-10 15,4 1-2-15,14-1-9 0,3 3-1 0,26 0 4 16,2 1-1-16,4 2-2 0,2-1 3 15,4 2-3-15,4-1 4 0,2 3 12 0,6 0 2 16,-2-1 3-16,2-2-2 0,-2 1-1 16,0-1-14-16,-2 0 1 0,1 0 4 15,-2-1 0-15,-2 2-6 0,-4-3-5 0,-3-2 0 16,-4 3 15-16,-6-2-2 0,-16-2-5 16,-7-1-7-16,-5-2-9 0,-4 0-2 0,-5 1-2 15,-6-3-14-15,-2 4-21 0,-9-4-30 16,-3 1-38-16,-6 0-53 0,-3 0-68 15,-5 0-83-15,-6-2-129 0,-10 0-231 0,0 0 8 16,0 0-366-16,0 0-451 0</inkml:trace>
  <inkml:trace contextRef="#ctx0" brushRef="#br0" timeOffset="1767.28">3079 4816 2958 0,'0'0'-83'0,"2"-15"17"0,-2 15 9 16,0 0 1-16,0 0 17 0,-4-23-12 0,4 23 29 15,0 0 25-15,-17-8 16 0,17 8 21 16,-20 0 12-16,20 0 19 0,-28 8 18 0,13-4 11 15,0 2 7-15,0 1 1 0,1 0-8 16,0 1-2-16,2 3-21 0,2-1-3 16,10-10-8-16,-14 21-5 0,12-9-10 0,2-12-11 15,0 0-9-15,14 36-8 0,-6-21-2 16,4 1-5-16,1-4-6 0,4 6 3 0,-2-3 0 16,2 0 0-16,-2 1 1 0,-3-2 4 15,-1-2 3-15,0 1 11 0,-5 1 11 16,0-3 8-16,-6-11 7 0,7 21 5 0,-7-21-3 15,0 0-2-15,-13 23-6 0,13-23-5 16,-20 12-7-16,8-11-1 0,12-1-3 0,-28 5-15 16,14-5-16-16,14 0-22 0,-32-8-47 15,17 2-53-15,3 1-73 0,-2-5-52 16,14 10-74-16,-18-23-152 0,7 8-475 0,7-1-360 16</inkml:trace>
  <inkml:trace contextRef="#ctx0" brushRef="#br0" timeOffset="2078.4">3044 4637 3012 0,'10'-16'22'16,"-10"16"-6"-16,8-12-1 0,-8 12-7 0,9-14 1 16,-9 14 7-16,13-12 16 0,-13 12 4 15,15-5 9-15,-15 5 0 0,16-4 6 16,-16 4 6-16,0 0 5 0,24 2 0 0,-24-2 4 15,14 9 6-15,-14-9 8 0,11 12 13 16,-11-12 7-16,4 17 8 0,-4-17 1 0,-4 21 5 16,4-21 2-16,-9 22-25 0,3-10 4 15,0 1 0-15,6-13 2 0,-14 24 15 16,8-13-14-16,6-11-4 0,-8 19-11 0,8-19-13 16,-4 19-7-16,4-19-20 0,4 21-35 15,-4-21-33-15,18 17-47 0,-10-9-68 0,6-3-89 16,2 1-85-16,-4 0-177 0,3-3-149 15,-1 0 37-15,2 0-249 0,-16-3-199 16</inkml:trace>
  <inkml:trace contextRef="#ctx0" brushRef="#br0" timeOffset="2271.23">3327 4995 2557 0,'0'0'29'0,"6"12"12"0,-6-12-1 15,0 0-6-15,16 13 7 0,-16-13 17 16,16 8 18-16,-3-5-6 0,-13-3 1 0,26 2-9 16,-14 0-6-16,-12-2-25 0,30 0-24 15,-30 0-38-15,27-2-49 0,-27 2-44 0,24-4-47 16,-16 0-69-16,-8 4-100 0,12-4-348 16,-12 4 67-16</inkml:trace>
  <inkml:trace contextRef="#ctx0" brushRef="#br0" timeOffset="2418.87">3482 4980 2115 0,'0'0'57'15,"0"0"21"-15,0 0 11 0,0 0 24 16,0 0 16-16,-28 17 7 0,28-17 9 16,-6 17-14-16,6-17-12 0,-2 21-9 0,2-21-12 15,0 31-8-15,2-16-13 0,-2 3-9 16,0-18-13-16,2 32-26 0,-2-16-38 0,0 2-49 16,0-1-51-16,0-17-47 0,0 28-46 15,0-17-67-15,0-11-598 0,0 22-224 16</inkml:trace>
  <inkml:trace contextRef="#ctx0" brushRef="#br0" timeOffset="2925.32">3793 4918 2541 0,'-11'-30'9'0,"11"30"35"0,0 0 7 15,0 0 8-15,-6-13 24 0,6 13 18 0,0 0 17 16,0 0 8-16,-5-15-2 0,5 15-13 16,0 0-14-16,0 0-14 0,0 0-4 15,20-15-15-15,-20 15-6 0,17-4-5 0,-17 4-5 16,18-2-8-16,-18 2 0 0,0 0 3 16,30 4 5-16,-30-4-2 0,15 9 19 0,-15-9 9 15,9 15 7-15,-9-15-12 0,2 19 3 16,-2-19 6-16,-2 25 5 0,2-25 30 0,-9 27 5 15,2-12-4-15,3-2 4 0,-2 3-4 16,2-1 4-16,-2-2-4 0,6-13-10 16,-8 28-12-16,5-14-13 0,0 0-7 0,3-14-8 15,0 22-9-15,0-22-17 0,8 21-28 16,-4-11-24-16,4-1-41 0,0-1-43 0,1-2-48 16,-9-6-72-16,25 9-71 0,-12-7-101 15,4-4-146-15,-17 2-101 0,0 0-406 16,36-8-564-16</inkml:trace>
  <inkml:trace contextRef="#ctx0" brushRef="#br0" timeOffset="3340.25">4058 4938 3238 0,'0'0'-51'15,"0"0"11"-15,2-19 28 0,-2 19 21 16,0 0 26-16,4-15 10 0,-4 15 15 0,0 0 4 15,6-13 2-15,-6 13-1 0,0 0-4 16,17-8-8-16,-17 8-6 0,15-2-3 16,-15 2-3-16,0 0-5 0,29 2-6 0,-29-2-7 15,24 5-3-15,-24-5-2 0,21 4-8 16,-12 3 0-16,-9-7 1 0,14 8 1 16,-14-8 11-16,7 16 11 0,-7-16 17 0,0 0 12 15,-9 27 11-15,9-27 6 0,-12 20 2 0,5-8-7 16,-2-1-2-16,1 1-7 0,8-12-11 15,-12 24-1-15,6-12-10 0,6-12-5 16,-6 23-2-16,4-10-8 0,2-13-2 16,5 32-1-16,-2-14-3 0,3 1-4 0,-2 4-4 15,2-1 4-15,-2 3-6 0,0 2 12 16,0 0 20-16,1-1 36 0,-5 1 12 0,-2 0 2 16,-5 1-9-16,1-4-5 0,-4 8-9 15,-6-6-12-15,-2 0-24 0,1 2-29 0,-3-4-34 16,0 1-49-16,-2-5-59 0,4-1-74 15,0-1-72-15,1-4-121 0,3-3-192 0,1-4-25 16,2-2-356-16,11-5-426 0</inkml:trace>
  <inkml:trace contextRef="#ctx0" brushRef="#br0" timeOffset="3968.31">4478 4925 2972 0,'0'0'-23'0,"0"0"36"16,0 0 28-16,0 0 13 0,0 0 7 16,0 0 29-16,0 0 32 0,0 0 16 0,0 0-1 15,0 0-11-15,0 0-11 0,0 0-6 16,0 0-13-16,-18 44-12 0,18-44-7 0,-4 28-10 15,2-15-5-15,2-13-7 0,0 28-8 16,0-13-5-16,0-15 0 0,2 24-10 16,0-13-16-16,-2-11-6 0,8 16-12 15,-8-16-12-15,12 10-4 0,-12-10-1 0,0 0-4 16,22 0 4-16,-22 0 3 0,0 0 3 16,19-14 9-16,-19 14 8 0,14-9 12 0,-14 9 7 15,14-10 3-15,-14 10 1 0,0 0-4 16,14-8-2-16,-14 8 5 0,0 0-2 15,0 0 3-15,0 0-3 0,28 8-2 0,-28-8-2 16,14 10 0-16,-14-10 5 0,15 9 3 16,-15-9 3-16,15 7 4 0,-15-7 0 15,17 11 3-15,-17-11-1 0,20 5-1 0,-20-5 1 16,16 0 2-16,-16 0 31 0,0 0 0 16,23-8-8-16,-23 8-3 0,11-11-6 0,-11 11-2 15,9-19-15-15,-5 7-14 0,-4 12-24 16,4-23-39-16,-2 11-44 0,-2-1-57 15,0 13-87-15,-2-23-89 0,2 23-214 0,-2-19-113 16,-2 12 39-16,4 7-284 0,0 0-266 16</inkml:trace>
  <inkml:trace contextRef="#ctx0" brushRef="#br0" timeOffset="4363.85">4866 5159 2689 0,'4'21'-57'0,"-4"-21"18"0,0 0 21 0,-2 22 8 15,2-22 35-15,-2 19 21 0,2-19 17 16,-2 24 10-16,2-24-3 0,0 25-4 16,-2-12-1-16,2-13 0 0,0 23 1 0,0-23 3 15,-2 21 1-15,2-21 5 0,-2 19 7 16,2-19 11-16,0 0 11 0,0 17-8 0,0-17-7 15,0 0-12-15,0 0-6 0,0 0-8 16,0 0-7-16,0 0-6 0,0 0-2 16,0 0-2-16,18-52 4 0,-11 40 8 0,0-2 6 15,-7 14 10-15,10-22-1 0,-4 11 4 16,-6 11-4-16,13-14 9 0,-13 14 5 16,10-9 26-16,-10 9-7 0,0 0-10 0,20 0-5 15,-20 0-8-15,0 0-13 0,18 14-3 16,-18-14-16-16,14 14-4 0,-8-4-16 0,-6-10-19 15,12 22-35-15,-8-11-38 0,1 0-42 16,-1-1-54-16,0 0-67 0,1 1-50 16,-1-3-96-16,-4-8-164 0,6 13-70 0,-6-13-370 15,2 10-422-15</inkml:trace>
  <inkml:trace contextRef="#ctx0" brushRef="#br0" timeOffset="4785.26">5323 4966 2836 0,'0'0'-96'0,"11"-13"20"0,-11 13-1 0,8-11 16 15,-8 11 13-15,0 0 5 0,7-14 17 16,-7 14 14-16,0 0 20 0,0 0-1 16,0 0 16-16,0 0 26 0,0 0 17 0,0 0 21 15,-34-3 15-15,34 3 7 0,0 0 4 16,0 0-6-16,-35 11-4 0,35-11-3 0,-12 10-3 16,12-10-14-16,-8 13-5 0,8-13-11 15,-2 17-8-15,2-17-3 0,0 0-10 0,16 33-4 16,-7-21-5-16,0 2-5 0,1 1 3 15,-2-1-5-15,3 1-8 0,-2-2 4 16,-3 1 8-16,-2 1 17 0,-4-15 9 16,7 21 2-16,-7-21 0 0,-2 21-8 0,2-21-3 15,-11 17-16-15,2-9-14 0,-4-1-33 16,13-7-40-16,-20 7-58 0,20-7-70 0,-24 5-68 16,24-5-125-16,-23-2-167 0,12-2-342 15,11 4-254-15</inkml:trace>
  <inkml:trace contextRef="#ctx0" brushRef="#br0" timeOffset="5017.32">5506 5096 2720 0,'0'0'39'0,"25"0"12"16,-25 0 0-16,0 0 4 0,0 0 8 0,19 3 17 15,-19-3 8-15,0 0-4 0,19 1-9 16,-19-1-6-16,20 2-5 0,-20-2-14 0,24 2-2 16,-24-2-15-16,28 0-25 0,-28 0-33 15,23-2-46-15,-23 2-52 0,22-3-54 16,-12-1-54-16,-10 4-117 0,16-10-456 0,-11 6-117 16</inkml:trace>
  <inkml:trace contextRef="#ctx0" brushRef="#br0" timeOffset="5215.3">5678 5016 2368 0,'0'0'-38'0,"-12"-6"53"16,12 6 37-16,0 0 77 0,0 0 34 16,0 0 33-16,0 0 22 0,-19 25 4 15,19-25-1-15,-4 18 2 0,4-18-15 0,2 26-9 16,0-9-52-16,0 1-20 0,-2-1-19 16,3 2-7-16,-1-3-12 0,0 1-11 0,-2 2-23 15,2-1-22-15,0-1-34 0,-2-2-38 16,2-1-40-16,-2-1-51 0,0-13-56 15,0 27-41-15,2-15-45 0,-2-12-124 0,-2 16-150 16,2-16-374-16,-2 16-320 0</inkml:trace>
  <inkml:trace contextRef="#ctx0" brushRef="#br0" timeOffset="7465.82">6011 4950 2649 0,'0'-23'-68'0,"0"23"40"15,0 0 16-15,0 0 13 0,0 0 11 16,0 0 21-16,0 0 26 0,4-18 9 16,-4 18 14-16,0 0 1 0,0 0-3 0,0 0-4 15,0 0 6-15,0 0 17 0,0 0 21 16,0 0 8-16,0 0 5 0,0 0-6 0,0 0-7 16,0 0-8-16,-18 44-10 0,18-44-9 15,-6 29-5-15,2-14-10 0,2 2-12 16,2-17-6-16,2 32-4 0,2-14-5 0,0-3-7 15,-2-2-3-15,4 1-7 0,0-1-4 16,0-1-3-16,-6-12-10 0,13 12-4 0,-13-12-5 16,17 7-1-16,-17-7-1 0,0 0-1 15,0 0 1-15,25-19 1 0,-25 19-1 16,9-20 10-16,-4 11 4 0,-5 9 10 0,2-19 8 16,-2 19-6-16,0 0-5 0,-5-23 2 15,5 23 4-15,0 0 17 0,0 0-3 0,0 0 3 16,-15-11 2-16,15 11-3 0,0 0-5 15,0 0-5-15,0 0 1 0,0 0-10 0,0 0 2 16,0 0-5-16,0 0-6 0,0 0 2 16,24 37 2-16,-24-37 1 0,14 5 0 15,-14-5 5-15,0 0 1 0,24-5 8 0,-24 5 4 16,14-11 3-16,-14 11-15 0,13-18 2 16,-7 7 3-16,-6 11-3 0,11-22-3 0,-11 22-3 15,7-22-9-15,-5 11-25 0,-2 11-34 16,8-21-39-16,-8 10-52 0,2 2-78 15,-2 9-87-15,4-16-125 0,-4 16-193 0,0-11-31 16,0 11-410-16,0 0-587 0</inkml:trace>
  <inkml:trace contextRef="#ctx0" brushRef="#br0" timeOffset="7851.37">6388 5157 3248 0,'0'0'-32'0,"0"0"29"0,3 16 7 16,-3-16 6-16,0 0 8 0,2 22 12 16,-2-22 11-16,0 19 15 0,0-19 10 15,-2 24 3-15,2-24-2 0,0 28-6 16,0-11-7-16,0-17-4 0,-3 27-4 0,1-14-8 16,2-13-1-16,-3 23-7 0,3-23 3 0,-2 19-5 15,2-19 3-15,0 0-8 0,0 0 1 16,0 0-7-16,0 0-1 0,0 0 2 15,0 0 0-15,0 0 4 0,0 0 4 0,0 0 14 16,30-47 11-16,-22 35 14 0,1-2 6 16,-2 3 8-16,1 0 1 0,-8 11 0 0,15-18 5 15,-15 18 21-15,12-11 2 0,-12 11-13 16,14-4 6-16,-14 4 1 0,0 0-12 16,0 0-10-16,24 13-9 0,-24-13-4 0,14 14-10 15,-8-5-5-15,-6-9-8 0,10 19-11 16,-6-9-18-16,-4-10-34 0,11 17-41 0,-7-9-45 15,-2-1-52-15,-2-7-72 0,7 8-64 16,-7-8-140-16,0 0-166 0,0 0-20 16,0 0-343-16,0 0-402 0</inkml:trace>
  <inkml:trace contextRef="#ctx0" brushRef="#br0" timeOffset="8136.75">6657 4833 3100 0,'4'-9'19'0,"-4"9"-6"0,6-15-13 16,-6 15-4-16,9-14 2 0,-9 14 0 16,10-12 7-16,-10 12-1 0,14-9 6 15,-14 9 5-15,0 0 5 0,16-2 0 0,-16 2 9 16,0 0 4-16,0 0 6 0,0 0 9 16,21 16 23-16,-21-16 18 0,0 0 18 0,0 18 17 15,0-18 7-15,0 0 13 0,-11 25 11 16,11-25 21-16,-8 18 6 0,8-18-9 0,-6 17-16 15,6-17-31-15,-4 15-19 0,4-15-16 16,0 0-3-16,8 21-23 0,-8-21-31 16,15 12-40-16,-4-7-43 0,1-3-57 0,-12-2-78 15,28 6-73-15,-17-8-95 0,-11 2-176 16,20-4-88-16,-20 4-363 0,11-7-433 0</inkml:trace>
  <inkml:trace contextRef="#ctx0" brushRef="#br0" timeOffset="8919.27">5622 4475 2861 0,'0'0'-146'16,"0"0"33"-16,0 0 13 0,0 0 27 0,0 0 38 16,0 0 6-16,0 0 32 0,0 0 38 15,-23 0 3-15,23 0 18 0,0 0 13 16,0 0 15-16,0 0 15 0,0 0 9 0,0 0 14 16,0 0 10-16,0 0 7 0,0 0-4 15,0 0-3-15,0 0-14 0,0 0-7 0,0 0-7 16,0 0-8-16,57 13-7 0,-45-9-9 15,6-1-5-15,0 0-10 0,4-1-4 16,1 0-10-16,5-1-4 0,-2 2-6 0,4-2-4 16,2 1-7-16,-1-2 1 0,4 2-9 15,-1-2 1-15,0 0 3 0,2 3 0 0,-3-3 10 16,3 0 3-16,-4 0-2 0,2 0 12 16,-1 0-11-16,-3 0 5 0,0 0 3 15,-1 1-1-15,-1-1-7 0,2 2-4 16,-3 0-2-16,1 0 0 0,-5 0-9 0,3-1 23 15,-5 2-6-15,2-2-9 0,-1 2-3 16,-2-1-2-16,-1-1-4 0,1-1-3 0,-4 2-2 16,-16-2-1-16,28 4-3 0,-28-4-5 15,25 2-4-15,-25-2-13 0,19 1-24 16,-19-1-32-16,15 3-42 0,-15-3-75 0,8 0-83 16,-8 0-110-16,0 0-203 0,0 0-53 15,0 0 23-15,0 0-296 0,0 0-281 0</inkml:trace>
  <inkml:trace contextRef="#ctx0" brushRef="#br0" timeOffset="15648.05">5252 3456 342 0,'0'0'206'0,"0"0"-51"0,0 0-40 0,0 0-31 16,0 0-16-16,0 0-14 16,0 0-3-16,0 0 0 0,0 0-1 0,0 0 4 15,0 0-2-15,0 0 2 0,0 0 2 0,0 0-5 16,0 0 2-16,0 0 9 0,0 0 10 15,0 0 8-15,0 0 6 0,0 0-5 0,0 0 0 16,0 0-8-16,0 0 2 0,0 0-3 16,0 0-7-16,-39 1 5 0,39-1 8 15,0 0-14-15,0 0 1 0,-26 16-2 16,26-16-6-16,-16 11-6 0,8-3-6 0,8-8 2 16,-18 13 3-16,10-3-2 0,8-10 3 15,-17 17-1-15,9-8 5 0,-1 3-5 0,-2-2 0 16,3 2 4-16,2 0-6 0,0 3 3 15,-4-2-2-15,4 3-4 0,-2-1-1 16,2 2-1-16,0-2-2 0,1 2 0 0,-1-3-2 16,2 4 0-16,-1-2 2 0,1 0-1 15,-2 1 5-15,3-2-2 0,-1 2-3 16,0 0-1-16,4-17 2 0,-4 32 1 0,2-16 0 16,2 0 2-16,0-16 0 0,0 28 2 15,0-13-2-15,0-15-5 0,2 25 2 0,0-12-5 16,-2-13-7-16,4 23 2 0,-2-11-6 15,-2-12-1-15,7 22-3 0,-3-10 1 16,-4-12-5-16,6 20 0 0,-6-20-3 16,7 16 0-16,-7-16-4 0,6 17-15 0,-6-17-22 15,4 13-32-15,-4-13-45 0,0 0-53 16,9 16-56-16,-9-16-71 0,0 0-170 0,4 7-512 16,-4-7-409-16</inkml:trace>
  <inkml:trace contextRef="#ctx0" brushRef="#br0" timeOffset="16020.98">5433 3730 2839 0,'13'-7'-121'15,"-13"7"14"-15,0 0 14 0,0 0 15 16,0 0 11-16,0 0 24 0,0 0 21 0,0 0 2 16,15 23 17-16,-15-23 17 0,0 20 6 15,0-20 15-15,-3 23 5 0,3-23-2 16,-4 28 14-16,4-14-6 0,-2 3 8 0,2-17-5 15,0 29-3-15,-2-14-1 0,2-15-2 16,0 26-4-16,-2-12-2 0,2-14-1 0,0 25-4 16,0-25-14-16,0 21 4 0,0-21-5 15,0 17-12-15,0-17-19 0,0 0-34 16,2 20-54-16,0-14-49 0,-2-6-102 0,0 0-497 16,0 0-27-16</inkml:trace>
  <inkml:trace contextRef="#ctx0" brushRef="#br0" timeOffset="16269.19">5545 3955 2265 0,'0'0'0'16,"0"0"8"-16,20-2-5 0,-20 2 8 15,0 0 7-15,0 0 7 0,18-2 24 16,-18 2 13-16,0 0 14 0,24 0 3 15,-24 0-2-15,21 4-7 0,-21-4-1 0,26 4-12 16,-12-3-1-16,-14-1-8 0,28 6-7 0,-16-3 2 16,-12-3-18-16,24 3-21 15,-24-3-38-15,21 4-42 0,-21-4-28 0,17 3-48 16,-17-3-47-16,0 0-114 0,15-3-380 16,-15 3 56-16</inkml:trace>
  <inkml:trace contextRef="#ctx0" brushRef="#br0" timeOffset="16482.25">5736 3887 2131 0,'0'0'47'0,"0"0"1"16,0 0-1-16,0 0-5 0,0 0-4 15,0 0 20-15,0 0 15 0,0 0 2 0,0 0 8 16,0 0 1-16,0 0 4 0,0 0 0 16,0 0-5-16,0 0-11 0,23 43-5 15,-23-43-9-15,0 25-6 0,0-25-4 0,-2 24-8 16,2-10 2-16,0-14-11 0,0 27-6 15,0-14-9-15,0-13-26 0,0 23-25 16,0-23-43-16,0 23-35 0,0-10-33 0,2-3-42 16,-2-10-69-16,0 0-548 0,2 26-121 15</inkml:trace>
  <inkml:trace contextRef="#ctx0" brushRef="#br0" timeOffset="17013.34">5937 3637 2385 0,'0'0'-27'0,"0"0"31"0,0 0 10 16,0 0 1-16,0 0 13 0,0 0 8 15,0 0 14-15,0 0 7 0,0 0 2 0,0 0 2 16,0 0-4-16,0 0 1 0,0 0-2 16,0 0 5-16,0 0-4 0,58 4 13 0,-58-4-3 15,31-2 4-15,-12 2 6 0,2-2-3 16,-1 2-4-16,0-3-8 0,2 2-7 15,-3-1-5-15,2 2-7 0,-21 0-1 0,31-2-6 16,-15 2-12-16,-16 0-12 0,25-2-21 16,-25 2-22-16,17-2-26 0,-17 2-30 0,0 0-35 15,0 0-23-15,0 0-32 0,0 0-38 16,0 0-82-16,0 0-501 0,0 0-110 16</inkml:trace>
  <inkml:trace contextRef="#ctx0" brushRef="#br0" timeOffset="17268.73">6130 3644 2276 0,'0'0'-39'0,"0"0"27"16,-6 18 18-16,6-18 0 0,0 0 7 0,0 0 32 15,0 0 36-15,0 0 22 0,0 0 20 16,10 26 14-16,-10-26-5 0,2 15-4 16,-2-15-1-16,0 20-7 0,0-20 2 15,-2 24-2-15,2-6-3 0,-2-4-4 0,2-14 3 16,0 33-7-16,-2-16-9 0,2-1-5 0,-2 1-9 15,2-17-8-15,-2 33-12 0,2-17-8 16,0 0-3-16,0-16-9 0,0 26-4 16,2-13-12-16,-2-13-19 0,0 25-28 0,0-25-49 15,2 19-59-15,-2-19-71 0,0 17-72 16,0-17-153-16,-2 10-172 0,2-10-297 16,0 0-266-16</inkml:trace>
  <inkml:trace contextRef="#ctx0" brushRef="#br0" timeOffset="19274.12">6272 4002 2487 0,'0'0'-149'0,"0"0"22"0,0 0 19 16,0 0 17-16,0 0 16 0,0 0 15 0,0 0 19 15,0 0 25-15,0 0 14 0,0 0 12 16,0 0 11-16,0 0 7 0,0 0 6 16,0 0-3-16,0 0 14 0,0 0 17 0,0 0-5 15,0 0 9-15,0 0 2 0,0 0-4 16,0 0-10-16,0 0-9 0,0 0 4 15,0 0-13-15,0 0-6 0,0 0 5 0,0 0 2 16,0 0 6-16,0 0-5 0,0 0 5 16,0 0-5-16,40 6 4 0,-40-6-3 0,0 0-10 15,0 0-2-15,25-2-1 0,-25 2-3 16,0 0-2-16,24 0-1 0,-24 0-2 16,0 0-5-16,18 0 1 0,-18 0-5 0,0 0 2 15,18 2 2-15,-18-2 3 0,0 0 7 16,0 0 6-16,14 7 3 0,-14-7 8 15,0 0 6-15,0 0-5 0,0 18 4 0,0-18-4 16,0 0-4-16,0 0 2 0,-8 27-3 16,8-27-5-16,-10 17-2 0,10-17-1 0,-12 19-4 15,6-8-4-15,-2-1-1 0,8-10 2 16,-15 19-2-16,5-9 1 0,1 1-2 0,9-11-2 16,-17 17-2-16,11-9 2 0,6-8-2 15,-14 15 1-15,14-15-2 0,-12 13 2 16,12-13 4-16,-8 11 2 0,8-11 8 0,-8 10 2 15,8-10 6-15,0 0 4 0,0 0-2 16,0 0-6-16,0 0-3 0,0 0 1 16,0 0-7-16,22 14-6 0,-22-14-15 0,24 0-23 15,-24 0-36-15,25-4-41 0,-25 4-50 16,30-2-49-16,-13-3-50 0,-17 5-114 16,27-4-562-16,-14-1-326 0</inkml:trace>
  <inkml:trace contextRef="#ctx0" brushRef="#br0" timeOffset="20195.33">6795 3750 2652 0,'10'-11'-129'0,"-10"11"14"16,0 0-2-16,0 0 10 0,0 0 5 15,0 0 16-15,0 0 17 0,0 0 9 0,0 0 23 16,-28-16 19-16,28 16 6 0,0 0 9 16,-29 1 6-16,29-1 17 0,0 0 8 0,-36 10 11 15,24-8 17-15,12-2 7 0,-24 11-1 16,13-3-1-16,11-8-9 0,-17 15-4 16,11-7-6-16,6-8 2 0,-9 15-5 15,9-15-3-15,0 19-6 0,0-19 3 0,9 21-5 16,-3-9-9-16,3 0-1 0,1 0 0 15,1 0 3-15,1 2-7 0,0-4-1 0,-2 3-1 16,0-1-2-16,1 0 5 0,-2-4 7 16,-9-8 18-16,12 16 22 0,-8-8 20 0,-4-8 7 15,0 0 8-15,3 21 1 0,-3-21-14 16,0 0-4-16,-17 17-11 0,17-17-7 16,-22 8-6-16,10-4-9 0,12-4-11 0,-28 5-19 15,16-3-33-15,12-2-34 0,-26 2-50 16,26-2-51-16,-23-2-43 0,23 2-82 15,-18-6-574-15,18 6-197 0</inkml:trace>
  <inkml:trace contextRef="#ctx0" brushRef="#br0" timeOffset="20502.68">6938 3593 2512 0,'0'0'-16'0,"15"-8"16"0,-15 8 9 16,0 0-2-16,21 0 22 0,-21 0 30 0,0 0 30 16,19 17 15-16,-10-7 11 0,-2 5 7 15,-1 0-2-15,-2 5 1 0,2 0 3 0,-2 3-10 16,0 2-3-16,1 0-10 0,-3 2-10 15,0 1-4-15,-2 1-18 0,2-2-5 16,-4 2-6-16,2-3-20 0,-4 3-25 0,-1-3-37 16,-1 0-47-16,0 1-70 0,0 0-53 15,-2-2-82-15,-2-4-176 0,0 1-454 16,-3 0-293-16</inkml:trace>
  <inkml:trace contextRef="#ctx0" brushRef="#br0" timeOffset="-173888.75">7647 4610 773 0,'0'0'172'0,"0"0"-58"0,0 0-11 15,0 0-7-15,0 0-8 0,0 0 8 0,0 0-1 16,0 0 8-16,0 0 2 0,0 0 8 15,0 0 4-15,0 0-4 0,0 0 11 16,0 0 9-16,0 0 3 0,0 0 1 0,0 0-4 16,0 0-6-16,0 0-10 0,53-15-5 15,-53 15-14-15,22-2-11 0,-22 2-9 0,25-4-9 16,-25 4-7-16,27-1-8 0,-10 1-4 16,-17 0-3-16,34-3-8 0,-16 3-1 15,-2-2-5-15,-16 2-7 0,30 0 1 0,-30 0-6 16,31 0-3-16,-17-1-2 0,-14 1-4 15,24 0-12-15,-24 0-20 0,24-3-28 16,-24 3-27-16,19-1-37 0,-19 1-43 0,0 0-54 16,17-4-83-16,-17 4-611 0,7-8-287 15</inkml:trace>
  <inkml:trace contextRef="#ctx0" brushRef="#br0" timeOffset="-173580.73">7722 4424 2609 0,'0'0'-112'0,"0"0"29"16,0 0 10-16,0 0 14 0,0 0 16 0,0 0 18 15,0 0 16-15,-15-8 12 0,15 8 6 16,0 0 7-16,0 0 18 0,0 0 7 0,0 0 4 15,0 0 19-15,0 0 13 0,0 0 6 16,0 0 11-16,0 0-10 0,0 0-9 0,0 0-6 16,0 0-7-16,0 0-7 0,61 0-3 15,-61 0-9-15,25-2-4 0,-9 2-10 16,-16 0-21-16,34-4-34 0,-14 3-41 0,-1-2-47 16,3 2-49-16,-2-3-61 0,0 0-130 15,-1-2-348-15,-2 2 43 0</inkml:trace>
  <inkml:trace contextRef="#ctx0" brushRef="#br0" timeOffset="-171823.36">9515 3841 2026 0,'4'-14'-51'16,"-4"14"11"-16,0 0 11 0,0 0 28 0,2-19 25 16,-2 19 9-16,0 0 23 0,0 0 13 15,2-17 11-15,-2 17 3 0,0 0 3 16,0 0-6-16,0 0 0 0,0 0-13 0,4-19-3 16,-4 19-9-16,0 0-8 0,0 0-4 15,0 0-1-15,0 0-7 0,0 0-2 16,0 0-6-16,0 0 0 0,0 0 2 0,0 0-4 15,-32 43-6-15,26-29-4 0,0 2 4 16,2 1-7-16,-2-2 1 0,0 3-1 16,0-2 2-16,4 1-5 0,-2 1 2 0,4-18-7 15,0 28 0-15,0-28 3 0,4 24-1 0,0-12-4 16,-4-12 3-16,14 19 0 0,-6-14 1 16,-8-5-4-16,19 8 3 0,-19-8 0 15,19 3-4-15,-19-3 5 0,0 0-3 0,29-11 1 16,-17 4 3-16,-12 7 8 0,14-12 3 15,-6 5 2-15,-8 7 4 0,11-10 11 0,-11 10-9 16,0 0-3-16,9-11-6 0,-9 11 1 16,0 0-1-16,0 0-4 0,0 0 1 15,0 0 0-15,0 0 0 0,0 0-4 0,0 0-3 16,0 0 0-16,0 0-1 0,0 0 5 16,6 40-5-16,-6-40 0 0,13 10-2 0,-13-10 1 15,16 9-1-15,-5-5 1 0,-11-4 2 16,21 2-2-16,-21-2 8 0,0 0 16 15,28-7 19-15,-28 7 15 0,14-14 13 0,-14 14 7 16,11-23 7-16,-7 12-2 0,-1-4-9 16,-3 15-2-16,-3-35-1 0,1 20-3 15,2 15-13-15,-4-32-5 0,2 19-3 0,2 13-15 16,-2-25-17-16,0 11-35 0,2 14-52 16,-5-19-68-16,5 19-79 0,2-15-73 15,-2 15-132-15,0 0-196 0,5-12-243 0,-5 12-210 16</inkml:trace>
  <inkml:trace contextRef="#ctx0" brushRef="#br0" timeOffset="-171401.61">9904 4034 2459 0,'0'0'-135'0,"4"14"9"16,-4-14 18-16,0 0 22 0,0 0 24 15,7 15 26-15,-7-15 7 0,0 0 19 16,6 19 4-16,-6-19 16 0,2 20 11 0,-2-20-4 16,4 22 12-16,-2-10 4 0,-2-12 11 15,5 25-4-15,-3-14-4 0,-2-11 10 0,2 21-19 16,-2-21 3-16,2 19-2 0,-2-19 9 16,2 15 22-16,-2-15 20 0,0 0 8 15,0 0-18-15,4 14-4 0,-4-14-13 0,0 0-2 16,0 0-3-16,0 0-11 0,0 0-4 15,11-46-4-15,-7 30-5 0,1 2 5 16,-1-4-3-16,0 2-1 0,2 0 10 0,0 1 2 16,0-1 2-16,2 3-4 0,-2 1 0 15,-6 12-2-15,14-20-2 0,-5 14 6 0,-9 6 5 16,0 0 13-16,23-2 9 0,-23 2-2 16,0 0-2-16,19 21-10 0,-11-10-2 15,0-1-5-15,-8-10-2 0,8 29-6 0,-2-16-2 16,-4 3-1-16,2-4-11 0,-4-12-31 15,4 23-49-15,-4-23-57 0,2 23-61 0,-2-15-73 16,0-8-174-16,0 11-424 0,0-11-192 16</inkml:trace>
  <inkml:trace contextRef="#ctx0" brushRef="#br0" timeOffset="-171088.81">10206 3520 2518 0,'12'-15'-74'0,"-12"15"0"0,8-9 9 16,-8 9 5-16,0 0 4 0,12-8 15 16,-12 8 8-16,0 0 3 0,0 0 10 15,0 0 15-15,0 0 14 0,13 29 17 0,-13-29 37 16,0 0 22-16,-8 30 14 0,8-30 20 15,-13 25 32-15,7-12 12 0,0 0 8 16,-4-1-2-16,2-1-34 0,0 1-13 0,8-12-12 16,-10 20-13-16,10-20-3 0,-7 18-15 15,7-18-5-15,2 20-7 0,-2-20-11 16,17 16-30-16,-5-10-58 0,6-1-70 0,1 1-78 16,2-2-87-16,0 0-175 0,1-2-455 15,-4 2-280-15</inkml:trace>
  <inkml:trace contextRef="#ctx0" brushRef="#br0" timeOffset="-170450.26">9015 4543 2639 0,'0'0'-86'0,"0"0"23"0,0 0 8 15,0 0 17-15,0 0 17 0,38 7 18 16,-38-7 1-16,32 1-2 0,-9-1 13 16,3 0-12-16,6 2 9 0,5 0 6 15,3 0-7-15,10 0 8 0,5 0-2 0,5 1 1 16,-1-1 2-16,5 1 1 0,2 0-4 16,0-1 4-16,23 2-6 0,-3 1 7 0,-13 0-7 15,-6-2-6-15,22 1 6 0,0-1-1 16,0 1-5-16,2 0 9 0,-5 0-9 0,-11-2-2 15,-12 0 17-15,3 0 12 0,-3 0 19 16,-1 0 33-16,-3-2 8 0,-8 0 9 16,-3 0 7-16,3 0-14 0,-5-2-7 0,-1 2-9 15,-3-4-8-15,-6 2-11 0,-2 0-5 16,-1 1-3-16,-7-2-8 0,-2 2-20 16,-3-2-34-16,-2 2-61 0,-2 1-69 0,-5-3-85 15,-12 3-182-15,0 0-422 0,0 0-165 16</inkml:trace>
  <inkml:trace contextRef="#ctx0" brushRef="#br0" timeOffset="-169754.12">9411 5134 2397 0,'0'0'-87'0,"0"0"17"0,0 0 5 0,0 0 4 15,4-15 26-15,-4 15 17 0,0 0 28 16,0 0 17-16,0 0 3 0,0 0 11 0,0 0 1 16,0 0 8-16,-45 4 19 0,45-4 6 15,-22 10 11-15,8-7 1 0,14-3-8 16,-25 10-7-16,17-5-8 0,8-5-6 15,-20 12-10-15,20-12-2 0,-8 13-5 0,8-13 0 16,0 0-11-16,6 21 2 0,-6-21-6 16,20 19-1-16,-10-10-5 0,3 3 2 0,2-3-9 15,2 5 4-15,-3 1-5 0,2 1 3 0,-2-1-1 16,-1 0 1-16,-1 2 3 0,-1 0 1 16,-4-2 12-16,-1 3 24 0,-4-4 10 15,-2-14 17-15,0 29 4 0,-6-15 3 0,-3-2-1 16,-2 2-6-16,-1-3-4 0,-1-2-9 15,-1-1-5-15,-4-1-11 0,4-2-6 16,-1-1-18-16,15-4-38 0,-26 3-52 0,26-3-63 16,-25-11-77-16,14 3-78 0,3-5-173 15,0-2-483-15,-1-2-349 0</inkml:trace>
  <inkml:trace contextRef="#ctx0" brushRef="#br0" timeOffset="-169452.29">9400 4934 2878 0,'0'0'-53'0,"11"-9"-3"0,-11 9 0 0,0 0 20 16,0 0-8-16,0 0 8 0,19-6 8 16,-19 6 10-16,0 0 0 0,0 0 2 15,31 9 7-15,-31-9 1 0,20 8 19 0,-10-2 22 16,-10-6 20-16,17 9 17 0,-8-1 18 15,-9-8 10-15,14 15 17 0,-7-7 7 0,-7-8 3 16,4 20-1-16,-4-20-8 0,4 22-5 16,-4-22-13-16,0 21-9 0,0-21-12 15,0 21-8-15,0-21-7 0,-2 19-8 0,2-19-12 16,0 17-17-16,0-17-38 0,0 0-40 16,6 21-78-16,-6-21-69 0,9 10-117 15,-4-5-192-15,-5-5-363 0,0 0-237 16</inkml:trace>
  <inkml:trace contextRef="#ctx0" brushRef="#br0" timeOffset="-169219.68">9641 5424 2612 0,'0'0'6'0,"5"13"6"16,-5-13-5-16,11 12-5 0,-11-12 2 16,16 7 1-16,-16-7 2 0,24 7-5 15,-10-6-4-15,-14-1-26 0,30 2-34 16,-15-2-33-16,-15 0-40 0,28-2-58 0,-28 2-142 16,22-8-242-16,-13 4 225 0</inkml:trace>
  <inkml:trace contextRef="#ctx0" brushRef="#br0" timeOffset="-169054.84">9768 5388 1690 0,'0'0'46'0,"0"0"27"16,0 0-15-16,-20 11 10 0,20-11 14 15,-5 15 7-15,5-15-4 0,2 23 0 0,-2-23-8 16,5 27-4-16,-1-14-15 0,0 5 2 16,0-2-11-16,0 0-2 0,0 1-10 15,0 0-19-15,2-2-33 0,-2 1-56 0,0-1-47 16,-2-1-78-16,-2-14-170 0,4 22-246 15,-4-11 173-15</inkml:trace>
  <inkml:trace contextRef="#ctx0" brushRef="#br0" timeOffset="-168204.26">10073 5252 1713 0,'0'0'-21'0,"-21"-2"21"16,21 2 13-16,0 0 12 0,0 0 5 16,0 0 14-16,0 0 10 0,0 0 15 15,0 0 13-15,-19-4-11 0,19 4-9 0,0 0 1 16,0 0-6-16,0 0-1 0,0 0-6 15,0 0 1-15,0 0-18 0,0 0 5 0,42-17-7 16,-42 17 4-16,20-1-11 0,-20 1-2 16,20 1 6-16,-20-1-3 0,0 0-19 0,30 8 10 15,-21-2-1-15,-9-6 7 0,16 13 0 16,-9-5 1-16,-7-8-4 0,9 22 0 16,-5-8 3-16,-4-14 7 0,0 27-6 15,0-10 8-15,0-17 18 0,-2 29 17 0,0-14 18 16,-2-1 20-16,-1 2 8 0,-2-3 7 15,3 3 0-15,4-16-3 0,-6 23-14 16,6-23-2-16,-6 19-11 0,6-19-6 0,-4 18-7 16,4-18-2-16,2 18-10 0,-2-18-1 15,8 15-11-15,-8-15-5 0,22 11-9 0,-8-5-5 16,1 0-29-16,2-4-50 0,0 0-61 16,2 0-79-16,0-2-69 0,-19 0-102 15,32-6-220-15,-18 2-325 0,-1-2-286 0</inkml:trace>
  <inkml:trace contextRef="#ctx0" brushRef="#br0" timeOffset="-167218.77">10424 5216 2608 0,'0'0'-133'0,"0"0"17"0,0 0 10 16,0 0 12-16,0 0 12 0,0 0 1 15,51 8 9-15,-51-8 7 0,20 1 6 0,-20-1 9 16,23 3 0-16,-23-3 14 0,19 3-6 16,-19-3 9-16,17 4 7 0,-17-4 20 0,0 0 23 15,17 8 34-15,-17-8 34 0,0 0 35 16,-5 20 25-16,5-20 14 0,0 0 12 15,-25 26-1-15,15-16 4 0,-1 1-14 0,0 0-17 16,1-1-15-16,2 1-15 0,-1 0-12 16,2 2-11-16,7-13-14 0,-2 27-4 0,2-27-8 15,9 28-8-15,2-12-13 0,1-1-3 16,5 4-4-16,4 1-7 0,2-1-4 16,-1-1-4-16,1 4 0 0,-4 1-3 0,0-1 4 15,-2 1 10-15,-4 0 26 0,-3 0 19 16,-4 2 17-16,-2-1 7 0,-6 0 4 0,-2 2 8 15,-4-1-6-15,-4 5-11 0,-3-1 18 16,-5-2-14-16,4 1-18 0,-4-1-5 0,2 1-17 16,-4 1-33-16,3-2-41 0,0-3-40 15,0-1-48-15,3-4-53 0,0 1-57 16,4-4-57-16,1-4-84 0,-1-2-198 0,3-1-80 16,2-5-228-16,7-4-213 0</inkml:trace>
  <inkml:trace contextRef="#ctx0" brushRef="#br0" timeOffset="-166705.3">10920 5331 2586 0,'0'0'-2'0,"5"-16"33"16,-5 16-6-16,0 0-1 0,8-15-9 0,-8 15 7 15,0 0 25-15,0 0 18 0,0 0 0 16,0 0-4-16,0 0 0 0,0 0-6 0,-22 55 4 16,18-36-11-16,2-2 1 0,-2 2-10 15,2 0-1-15,2 1 0 0,0-1-7 16,0-19-2-16,2 34-5 0,0-18-2 0,0-3-2 15,-2-13-4-15,8 20-16 0,-1-12-16 16,-7-8-16-16,15 6-5 0,-15-6-2 16,0 0 6-16,0 0 4 0,0 0 8 0,29-21 8 15,-29 21 13-15,11-13 10 0,-11 13 12 16,9-13 1-16,-9 13-1 0,6-11-4 16,-6 11-5-16,0 0-2 0,10-8 0 0,-10 8-3 15,0 0 1-15,0 0 3 0,0 0-1 16,0 0-1-16,0 0-2 0,0 0 7 0,32 11 1 15,-32-11 6-15,0 0 29 0,0 0 13 16,0 0 4-16,24-3 0 0,-24 3-2 16,8-11-7-16,-8 11-5 0,9-19-7 0,-5 6-4 15,-4 13-4-15,10-30-8 0,-6 14 0 16,3-1-6-16,-2 2-15 0,1-2-39 0,-1 1-64 16,0 3-78-16,-5 13-76 0,6-22-163 15,-6 11-549-15,0 11-399 0</inkml:trace>
  <inkml:trace contextRef="#ctx0" brushRef="#br0" timeOffset="-166332.3">11220 5547 2843 0,'7'18'-101'0,"-7"-18"16"0,0 15 5 0,0-15 5 16,0 0 13-16,-3 22 13 0,3-22 9 15,-4 16 8-15,4-16 14 0,-6 16 2 16,6-16 5-16,-4 18 2 0,4-18 1 16,-6 16 4-16,6-16 1 0,-4 15-5 0,4-15 6 15,-4 13 7-15,4-13-7 0,0 0 6 16,0 0-17-16,0 19 8 0,0-19-4 0,0 0-14 16,0 0-5-16,0 0-5 0,0 0-4 15,0 0 11-15,0 0 8 0,46-23 20 16,-46 23 29-16,16-10 35 0,-16 10 30 0,13-11 22 15,-13 11 23-15,11-8 7 0,-11 8-15 16,14-9-14-16,-14 9-4 0,0 0-2 16,0 0-11-16,0 0-8 0,0 0-4 0,23 14-14 15,-23-14-8-15,6 14-12 0,-6-14-6 16,6 14-20-16,-6-14-39 0,6 14-57 0,-6-14-55 16,8 15-66-16,-3-9-71 0,-5-6-161 15,6 7-396-15,-6-7-135 0</inkml:trace>
  <inkml:trace contextRef="#ctx0" brushRef="#br0" timeOffset="-166011.16">11621 5285 2362 0,'0'0'-47'15,"3"-12"14"-15,-3 12 13 0,0 0-2 16,0 0 7-16,0 0 27 0,0 0 46 0,0 0 21 15,-30-10 16-15,30 10 2 0,0 0-8 16,-28 7-8-16,28-7-11 0,-17 9-10 0,17-9-2 16,-10 16-9-16,10-16-3 0,-8 16-6 15,8-16 1-15,5 25-6 0,-5-25-5 16,13 27-2-16,-5-12-2 0,1 0-3 0,3 2-2 16,-3-2-2-16,1 1 1 0,-3-1 8 15,-3 0 17-15,2-1 14 0,-4 0 11 0,-2-14 6 16,3 22-1-16,-3-22-3 0,-9 21-9 15,9-21-9-15,-10 19-10 0,4-11-35 0,6-8-48 16,-20 11-70-16,12-5-76 0,8-6-93 16,-17 3-201-16,17-3-380 0,-18 0-211 15</inkml:trace>
  <inkml:trace contextRef="#ctx0" brushRef="#br0" timeOffset="-165798.2">11866 5425 2663 0,'29'-1'14'0,"-29"1"-2"15,0 0 0-15,25-3-8 0,-25 3 9 16,21-1-10-16,-21 1 8 0,25-2-4 0,-10 2-3 16,-15 0 5-16,29 0-5 0,-29 0 1 15,30 2-15-15,-16-2-27 0,-14 0-38 0,26 1-26 16,-13-1-40-16,-13 0-56 0,0 0-116 15,25-3-289-15,-20-1 195 0</inkml:trace>
  <inkml:trace contextRef="#ctx0" brushRef="#br0" timeOffset="-165641.78">12091 5389 1782 0,'0'0'105'0,"0"0"20"0,0 0-19 16,0 0-10-16,-20 2-2 0,20-2 17 0,0 0 14 16,0 0 2-16,-17 25-7 0,17-25-9 15,-4 21-13-15,4-21-9 0,-2 27-12 16,2-14-1-16,0-13-13 0,0 34-8 15,2-17-8-15,0-1-16 0,-2 1-35 0,2 0-55 16,0-2-47-16,-2-15-63 0,4 27-62 0,-4-27-138 16,0 23-406-16,0-14-72 0</inkml:trace>
  <inkml:trace contextRef="#ctx0" brushRef="#br0" timeOffset="-165132.58">12363 5241 2233 0,'9'-20'-49'15,"-9"20"29"-15,0 0 7 0,2-11 2 16,-2 11 25-16,0 0 23 0,0 0 11 0,0 0 21 16,0 0 2-16,0 0-3 0,0 0 5 15,-27 40-3-15,23-26-3 0,0 1-7 0,1 2-3 16,-4 2-6-16,5-2-4 0,2 2-5 15,0-19 0-15,0 37-3 0,6-20-4 16,-3-2-1-16,2 0 0 0,1 0-3 16,0-2 1-16,4-3-4 0,-1 0-1 0,-9-10-4 15,22 9-6-15,-22-9-6 0,22 0-2 16,-22 0-3-16,25-7-9 0,-25 7 3 0,19-12 5 16,-11 7-6-16,-8 5 9 0,14-14 11 15,-14 14 10-15,9-11 3 0,-9 11-3 16,0 0-9-16,9-12 0 0,-9 12-2 0,0 0-4 15,0 0 1-15,0 0 2 0,0 0-4 16,0 0-1-16,0 0-4 0,0 0 0 16,17 29 0-16,-17-29-2 0,0 0 3 0,8 15-3 15,-8-15 0-15,10 8 1 0,-10-8-1 16,0 0 14-16,21 2 4 0,-21-2 18 0,0 0 11 16,0 0 19-16,20-22 9 0,-16 11 11 15,-4 11 2-15,6-23-13 0,-2 10-2 16,-4 13-8-16,4-27-8 0,-1 14-7 0,-3 13-5 15,2-25-14-15,-2 25-24 0,0-23-37 16,0 23-48-16,4-21-56 0,-4 21-67 16,4-16-58-16,-4 16-111 0,5-16-177 0,-2 11-354 15,-3 5-277-15</inkml:trace>
  <inkml:trace contextRef="#ctx0" brushRef="#br0" timeOffset="-164767.58">12733 5351 2618 0,'8'8'-70'0,"-8"-8"24"16,0 0 17-16,8 14 6 0,-8-14 29 15,6 13 23-15,-6-13 4 0,3 16 8 16,-3-16-7-16,2 22 0 0,-2-22 5 0,0 21-17 16,2-9 10-16,-2-12-10 0,0 22-5 15,0-22 2-15,0 21-1 0,0-21-7 16,0 18 5-16,0-18 0 0,0 0 0 0,0 19-3 15,0-19 0-15,0 0-8 0,0 0-2 16,0 0-1-16,0 0 8 0,0 0-9 16,0 0-1-16,0 0-10 0,29-30 12 0,-29 30-1 15,15-18 16-15,-9 12 17 0,-6 6 26 16,13-15 17-16,-13 15 18 0,12-11 2 0,-12 11 8 16,0 0 4-16,13-3-7 0,-13 3-3 15,0 0-11-15,0 0-8 0,16 17-10 0,-16-17-6 16,7 18-8-16,-7-18-5 0,6 21-5 15,-2-12-8-15,-4-9-30 0,5 19-56 16,-5-19-85-16,7 19-78 0,-5-15-146 0,-2-4-245 16,0 0-266-16,0 0-226 0</inkml:trace>
  <inkml:trace contextRef="#ctx0" brushRef="#br0" timeOffset="-164472.27">12922 5025 2606 0,'11'-15'-98'0,"2"2"4"16,1 4 4-16,-1 1 16 0,1 1-1 0,0 0 12 15,2 2 6-15,-1 1 17 0,-15 4-9 16,34-4 5-16,-16 2 9 0,-18 2 12 0,27 4 18 16,-14-2 20-16,-13-2 36 0,18 13 34 15,-18-13 23-15,5 18 21 0,-5-18 15 0,-4 21 21 16,4-21 14-16,-15 24 4 0,7-11 4 15,-3 1-9-15,1-3-13 0,1 3-19 0,1-4-16 16,-2 1-15-16,10-11-14 0,-9 19-10 16,9-19-7-16,-2 17-11 0,2-17-15 15,0 0-40-15,16 21-56 0,-3-18-59 0,2 4-81 16,0-6-65-16,1-1-106 0,-1-4-165 16,-2 0-356-16,1-1-227 0</inkml:trace>
  <inkml:trace contextRef="#ctx0" brushRef="#br0" timeOffset="-163640.71">11350 4564 2435 0,'0'0'-147'16,"0"0"20"-16,0 0 15 0,0 0 24 0,0 0 27 16,0 0 4-16,0 0 16 0,0 0 21 15,0 0 19-15,0 0 6 0,0 0 11 0,0 0 5 16,0 0 2-16,0 0 3 0,38 10 0 15,-38-10 1-15,21 0-1 0,-21 0 0 16,28 2 11-16,-11 0-15 0,2-2 2 0,-1 1 3 16,2 2-11-16,2-2-1 0,2-1-2 15,4 2 1-15,1 1-1 0,3-2-4 16,-2 1 5-16,5-2-1 0,-1 2-6 16,3-2 9-16,-1 2 0 0,2-2-1 0,-1 2 13 15,-3-2 3-15,5 1-2 0,-3-1 8 16,-1 0 9-16,1 0 2 0,-4 3 2 0,3-3-2 15,-4 1-7-15,3-1 5 0,-5 3-10 16,3-3-4-16,0 1-3 0,-3 2-3 16,2-3-1-16,-2 1 0 0,0 1-8 0,1 0 2 15,-1 0-8-15,-6 0 2 0,2-2-2 16,-3 2 1-16,4-1-2 0,-3 2 4 0,6-2-8 16,0 4 1-16,-1-4-4 0,-1 1 5 15,2 2-3-15,-3-2 2 0,-3 0-2 16,0 0 2-16,4-2-5 0,-8 2-1 0,6-1 4 15,-4-1-4-15,1 2-2 0,-4-2 2 16,2 2-45-16,-20-2-50 0,30-2-69 16,-17 0-135-16,1-1-447 0,-3 1-22 0</inkml:trace>
  <inkml:trace contextRef="#ctx0" brushRef="#br0" timeOffset="-162856.77">14110 4528 2084 0,'0'0'-78'16,"0"0"9"-16,-21 6 12 0,21-6 7 15,0 0 12-15,0 0 7 0,0 0 10 16,0 0 14-16,0 0 14 0,0 0 13 0,0 0 9 16,0 0 15-16,0 0 11 0,0 0 15 15,0 0 13-15,0 0 4 0,0 0 0 0,0 0-1 16,0 0-5-16,0 0-8 0,0 0-7 16,55 4 0-16,-55-4-8 0,22 0-8 15,-22 0 0-15,25 2-5 0,-25-2-6 0,28 0-3 16,-28 0-7-16,28 0 1 0,-16 2-6 15,-12-2 4-15,28 0-5 0,-28 0-5 0,25 0-2 16,-25 0 1-16,20 0-6 0,-20 0-1 16,20-2-8-16,-20 2-16 0,0 0-24 15,24-2-31-15,-24 2-43 0,12 0-42 0,-12 0-59 16,7-4-161-16,-7 4-288 0,0 0 103 16</inkml:trace>
  <inkml:trace contextRef="#ctx0" brushRef="#br0" timeOffset="-162427.56">14227 4464 1849 0,'0'0'-68'0,"0"0"17"0,0 0 13 0,0 0 8 16,0 0 18-16,0 0 12 0,0 0 10 16,0 0 19-16,0 0 5 0,0 0 7 15,0 0 18-15,0 0 10 0,0 0 13 0,0 0 17 16,0 0 4-16,0 0 22 0,9 39-9 15,-9-39-7-15,0 0 5 0,6 25-3 0,-6-25-1 16,3 19-3-16,-3-19 1 0,2 19 6 16,-2-19-5-16,2 22-9 0,-2-22-11 15,1 18 4-15,-1-18-7 0,2 19-6 16,-2-19-9-16,2 20-9 0,-2-20-7 0,0 19-2 16,0-19-11-16,0 17-1 0,0-17-10 15,0 0-33-15,0 19-56 0,0-19-71 16,2 11-82-16,-2-11-155 0,0 0-265 0,3 10-200 15,-3-10-165-15</inkml:trace>
  <inkml:trace contextRef="#ctx0" brushRef="#br0" timeOffset="-161594.77">15020 4273 2333 0,'-12'-2'-191'0,"12"2"-137"16,-27-4-251-16,12 3 222 0</inkml:trace>
  <inkml:trace contextRef="#ctx0" brushRef="#br0" timeOffset="-161008.31">14809 4134 1791 0,'-19'4'83'0,"19"-4"-22"0,0 0 0 0,-17 5-7 16,17-5 6-16,0 0 3 0,0 0 15 16,0 0 1-16,-10 12 5 0,10-12 8 15,0 0 2-15,0 0 1 0,0 0 0 0,32 15-7 16,-16-11-1-16,1 0-7 0,2-3 0 16,3 2 3-16,-2 0-7 0,2-1 0 15,2 2-10-15,-1-2-8 0,3 0-6 16,-4 0-1-16,3-1-11 0,0 2-3 0,0-3-2 15,-5 1-4-15,0 2-4 0,-1-3-13 16,-2 1-30-16,-17-1-48 0,27 0-46 0,-27 0-52 16,22 2-88-16,-22-2-144 0,10 2-456 15,-10-2-197-15</inkml:trace>
  <inkml:trace contextRef="#ctx0" brushRef="#br0" timeOffset="-160748.81">14977 4245 2557 0,'0'0'-72'0,"0"0"15"16,0 0 23-16,0 0-9 0,0 0 17 0,0 0 19 16,16 32 30-16,-16-32 16 0,11 18 18 15,-5-11 3-15,-6-7 11 0,14 25 10 16,-10-14 12-16,2 2 1 0,0 2 6 0,-1 1 9 16,1-1-1-16,-3 2-3 0,1-1 4 15,-1 0-2-15,2 4-1 0,-4-4-9 0,1 2-8 16,3 1-6-16,0-2-16 0,-3 0 0 15,0-1-12-15,0 0-2 0,2-3-7 0,-4-13-6 16,4 27-11-16,-3-15-37 0,-1-12-52 16,5 16-63-16,-5-16-71 0,6 16-77 15,-6-16-186-15,8 12-477 0,-8-12-347 0</inkml:trace>
  <inkml:trace contextRef="#ctx0" brushRef="#br0" timeOffset="-160257.24">15297 4597 2743 0,'0'0'-104'0,"4"-19"16"0,-4 19 9 0,0 0 6 16,0 0 7-16,0 0 18 0,0 0 10 15,15-6 20-15,-15 6 3 0,0 0 6 0,0 0 5 16,25 0-3-16,-25 0 4 0,0 0 6 16,25 2-3-16,-25-2 6 0,20 0 14 15,-20 0 5-15,16 4 6 0,-16-4 4 16,0 0 7-16,26 4 4 0,-26-4 1 0,14 1 0 16,-14-1-5-16,13 6-5 0,-13-6 3 15,11 9-4-15,-11-9-1 0,0 0-3 16,8 16-1-16,-8-16 0 0,3 13 4 0,-3-13-7 15,0 0 8-15,-7 23 7 0,7-23 9 16,0 0 11-16,-10 21 18 0,3-11 2 16,7-10 5-16,-11 15 4 0,11-15-6 0,-12 15 1 15,12-15-8-15,-10 14-6 0,10-14-7 16,-10 13-2-16,10-13-5 0,-6 9 0 0,6-9 8 16,0 0 0-16,-4 17 5 0,4-17 4 15,0 0 3-15,0 0 1 0,16 21 15 0,-6-17-11 16,-10-4-5-16,23 6-14 0,-6-2-7 15,0-2-5-15,-1-1-18 0,4 2-35 0,1-3-56 16,0 0-70-16,0 0-88 0,1-3-86 16,0 2-208-16,-4-3-130 0,1 0-277 15,-5-1-311-15</inkml:trace>
  <inkml:trace contextRef="#ctx0" brushRef="#br0" timeOffset="-157429.61">16474 4201 2652 0,'0'0'-125'0,"25"0"20"15,-25 0 11-15,0 0 22 0,0 0 10 16,0 0 13-16,0 0 10 0,0 0 15 15,0 0 11-15,0 0 20 0,0 0 15 16,0 0 24-16,0 0 19 0,0 0 8 0,0 0 24 16,0 0 11-16,0 0 7 0,-63 9-2 15,63-9-9-15,-22 6-11 0,22-6-8 0,-21 5-7 16,13 1-9-16,8-6-5 0,-22 10-7 16,12-5-9-16,10-5-5 0,-18 11-3 0,18-11-4 15,-14 14 2-15,14-14-9 0,-10 14-2 16,10-14 2-16,-5 14-8 0,5-14 1 15,0 0-1-15,5 22-7 0,-5-22 5 0,12 14-7 16,-4-7 0-16,4 1 1 0,-2-1-4 16,2 3 0-16,3-3-1 0,-2 1-2 15,2-1 0-15,-1 1-1 0,0 0-1 0,-2 0 3 16,3-1-5-16,-2 1 0 0,-1-1-1 16,-1 3-2-16,1-3 3 0,-3 4 1 0,2-3-2 15,-11-8 0-15,16 18 3 0,-9-8 0 16,-7-10 1-16,9 14-5 0,-9-14 6 15,6 19 4-15,-6-19 13 0,-2 15 14 0,2-15 10 16,-9 18 12-16,9-18 7 0,-15 15 1 16,5-9 4-16,-3 1 3 0,0 1-4 15,13-8-5-15,-27 9-5 0,10-3-6 0,0-2 1 16,0 0-11-16,0-3-6 0,17-1-6 16,-32 3-19-16,17-3-34 0,15 0-40 15,-30-6-48-15,30 6-61 0,-18-8-53 0,12 3-70 16,6 5-147-16,-7-12-165 0,7 12-235 15,0 0-178-15</inkml:trace>
  <inkml:trace contextRef="#ctx0" brushRef="#br0" timeOffset="-156631.89">16971 4527 2391 0,'-20'0'-84'0,"20"0"28"15,0 0 22-15,0 0 15 0,0 0 15 16,0 0 18-16,0 0 12 0,0 0 13 0,0 0 13 15,0 0-1-15,0 0 8 0,0 0 2 16,0 0-4-16,0 0-1 0,0 0-7 16,0 0-3-16,0 0-2 0,62 4-11 0,-62-4 0 15,29 0-4-15,-11 0-1 0,1 2-5 16,2-2 5-16,2 1-5 0,1 1 3 16,3 0-1-16,3 0 7 0,-2 0-1 0,3-1 10 15,1 3 1-15,0-1 6 0,4 0-4 16,-5 1-2-16,9 0-4 0,0 1-1 0,1-1-6 15,1 0-1-15,0 1-3 0,1 1 2 16,1 0-10-16,-1 0 5 0,-1-2-1 0,0 1 9 16,1 1 9-16,-1-2 4 0,-2 1-3 15,1-1 4-15,-1 1-6 0,-5-2-6 16,6 1-2-16,-3 0-1 0,-4 0-1 16,-2-1-4-16,1-1-2 0,-1 1-3 0,2 0 0 15,-2 1-4-15,-1 0 2 0,1-2-1 16,0-1-5-16,0 3-3 0,-1-2-1 0,-1 2 0 15,2-2-1-15,-1 1 1 0,1 0 2 16,0-2-4-16,0 4-2 0,2-4-1 16,0 3-2-16,0-2 3 0,0 0-1 0,-1 1-2 15,1 0 5-15,0-2-6 0,-2 1 1 16,-1 0 0-16,1-2 0 0,2 3 9 0,-2-2 6 16,-1 1 1-16,3-2 0 0,-1 2 1 15,-3 0-2-15,1 0 0 0,-2 0-2 16,4 0-2-16,-7-2-1 0,4 1 0 0,-7-1 4 15,3 3-8-15,-4-3-1 0,-4 0-4 16,1 0-27-16,-19 0-42 0,32-3-63 0,-32 3-64 16,20-1-70-16,-20 1-140 0,6-4-582 15,-6 4-442-15</inkml:trace>
  <inkml:trace contextRef="#ctx0" brushRef="#br0" timeOffset="-155804.98">17743 4031 2952 0,'-4'-21'-96'0,"4"21"21"16,0 0 9-16,0 0 0 0,0 0 20 15,0 0 12-15,0 0 24 0,0 0 7 0,0 0 12 16,0 0 13-16,0 0 12 0,0 0 2 16,0 0 2-16,0 0 6 0,-14 38 2 15,14-38 4-15,-3 23-4 0,3-23-3 0,0 25-1 16,0-25-5-16,5 27 0 0,-1-12-6 16,2-2-4-16,0 1-1 0,5-1-2 15,0 0-3-15,-1-3-3 0,5 1-3 0,-2-2-2 16,2 0-9-16,-3-2 7 0,3-2-14 15,-15-5-5-15,25 4-13 0,-25-4-9 0,24-1-8 16,-24 1 1-16,21-8 1 0,-21 8 0 16,17-10 4-16,-17 10 8 0,11-11-5 15,-11 11 12-15,6-10 0 0,-6 10 4 0,0 0 3 16,0 0 2-16,0 0 13 0,0 0-5 16,0 0-1-16,0 0 7 0,0 0-5 15,0 0 3-15,0 0-1 0,0 0 9 0,0 0-12 16,0 0 4-16,0 0-4 0,0 0 6 15,30 14 4-15,-30-14 0 0,18 1 18 0,-18-1 30 16,20-5 12-16,-20 5 15 0,19-10 16 16,-11 2 8-16,-8 8 2 0,15-22 7 15,-10 9-3-15,-1 0 4 0,0-3-10 0,-4 16-12 16,2-31-14-16,-2 16-9 0,0 15-9 16,0-26-9-16,0 26-20 0,-2-23-39 15,2 23-51-15,-2-19-73 0,2 19-77 0,0 0-61 16,-2-19-125-16,2 19-205 0,0 0-242 15,0 0-175-15</inkml:trace>
  <inkml:trace contextRef="#ctx0" brushRef="#br0" timeOffset="-155439.83">18248 4163 2408 0,'6'11'-117'0,"-6"-11"10"0,0 0 14 15,0 0 19-15,2 17 5 0,-2-17 26 0,0 0 28 16,0 19 7-16,0-19 16 0,0 0 15 16,-4 23 6-16,4-23 4 0,-2 15 1 15,2-15-5-15,0 0 2 0,-2 21-12 16,2-21 7-16,0 0 4 0,0 17 9 0,0-17 6 16,0 0-8-16,0 0-7 0,0 0 0 15,0 0-5-15,18 2-2 0,-18-2-8 0,0 0 14 16,0 0 1-16,22-21 31 0,-22 21 24 15,10-11 15-15,-10 11 11 0,13-10-1 0,-13 10-15 16,11-7-10-16,-11 7-7 0,0 0-2 16,21-2 4-16,-21 2-8 0,0 0-1 15,0 0-5-15,23 15-9 0,-16-7-2 0,-7-8-9 16,10 19 2-16,-4-10-9 0,0 3-10 16,-6-12-15-16,11 19-40 0,-4-10-48 0,-7-9-59 15,10 19-59-15,-6-13-50 0,-4-6-147 16,4 8-459-16,-4-8-195 0</inkml:trace>
  <inkml:trace contextRef="#ctx0" brushRef="#br0" timeOffset="-155124.28">18440 3671 2530 0,'10'-19'-69'0,"-10"19"11"0,9-13 13 16,-9 13 2-16,11-10 1 0,-11 10 9 0,0 0 2 16,10-9 8-16,-10 9 21 0,0 0 2 15,0 0 0-15,0 0 16 0,0 0 10 0,0 0 12 16,0 0 16-16,0 0 12 0,0 0 23 16,0 0 6-16,-8 47 11 0,8-47 4 15,0 0 0-15,-8 20-7 0,8-20 1 16,0 0 0-16,-3 18-4 0,3-18-9 0,0 0-8 15,15 19-9-15,-7-13-8 0,5 2-8 16,2-3-5-16,0 2-6 0,2 0-17 0,0-1-41 16,1-3-64-16,4 3-87 0,-5-2-105 15,0-1-251-15,-5 0-332 0,-12-3-196 16</inkml:trace>
  <inkml:trace contextRef="#ctx0" brushRef="#br0" timeOffset="-153519.28">17581 5414 2438 0,'0'0'-82'0,"10"-12"30"0,-10 12 10 16,0 0 17-16,11-11 21 0,-11 11 25 15,0 0 16-15,0 0 17 0,0 0 7 0,10-11-1 16,-10 11-9-16,0 0 0 0,0 0 11 16,0 0 15-16,0 0 16 0,0 0 12 15,0 0 4-15,-49 6 2 0,49-6-10 16,-22 9-9-16,8-3-10 0,2 2-10 0,3 1-7 15,-1 1-5-15,2 0-7 0,-1 2-9 16,9-12 1-16,-7 25-6 0,7-11-7 0,0-14-16 16,11 30-7-16,-4-15-5 0,1 4-2 15,3 1-2-15,-1-1 0 0,1-2 3 0,-3-1-2 16,-1 0 3-16,1-3-3 16,-4 3 11-16,0-3 11 0,-4-13 10 0,2 23 4 15,-2-23 2-15,-8 19-2 0,8-19-2 0,-17 13-3 16,6-9-4-16,11-4-4 0,-25 8-13 15,25-8-25-15,-26 0-34 0,26 0-43 0,-24-4-55 16,24 4-62-16,-24-12-63 0,14 5-160 16,3-5-466-16,1 3-280 0</inkml:trace>
  <inkml:trace contextRef="#ctx0" brushRef="#br0" timeOffset="-153194.2">17642 5140 2648 0,'2'-13'-92'15,"-2"13"17"-15,0 0 2 0,6-13 12 16,-6 13 9-16,0 0 0 0,18-8 9 0,-18 8 7 16,0 0 0-16,20 0-1 0,-20 0 14 15,0 0 5-15,24 9 21 0,-24-9 2 0,13 8 27 16,-13-8 34-16,10 13 21 0,-10-13 35 15,2 17 31-15,-2-17 11 0,0 0 12 0,-8 29 4 16,-1-20 6-16,1 5-4 0,-1-3-13 16,9-11-26-16,-17 21-15 0,11-9-10 15,0-1-16-15,6-11-11 0,-8 19-8 0,8-19-6 16,-2 20-8-16,2-20-15 0,8 20-37 16,0-11-48-16,2-1-68 0,3 0-90 0,4-2-80 15,-2-3-172-15,0-1-168 0,0 2-254 16,-15-4-215-16</inkml:trace>
  <inkml:trace contextRef="#ctx0" brushRef="#br0" timeOffset="-152961.12">17892 5580 2526 0,'10'15'15'0,"-10"-15"34"0,15 10-10 0,-15-10 3 16,17 8-5-16,-6-5-3 0,-11-3-4 15,28 4-5-15,-16-3-3 0,-12-1-2 16,27 0-3-16,-27 0-17 0,26 0-39 0,-26 0-67 16,26-1-49-16,-26 1-83 0,14-7-486 15,-12 3 8-15</inkml:trace>
  <inkml:trace contextRef="#ctx0" brushRef="#br0" timeOffset="-152784.73">18010 5565 2197 0,'0'0'-13'16,"0"0"10"-16,-19 9 17 0,19-9 27 15,0 0 19-15,-2 19 26 0,2-19 10 16,0 0 3-16,4 27-9 0,-4-27-6 0,6 23-9 16,-3-10-7-16,-3-13-4 0,6 27-8 15,-2-14-5-15,1 1-4 0,-5-14-8 0,4 22-11 16,0-12-25-16,-4-10-46 0,4 19-55 15,-4-19-59-15,2 17-67 0,-2-17-163 16,0 11-324-16,0-11 27 0</inkml:trace>
  <inkml:trace contextRef="#ctx0" brushRef="#br0" timeOffset="-152190.45">18260 5402 2017 0,'0'0'-18'0,"0"0"36"0,0 0 1 0,4-20 14 16,-4 20 2-16,0 0 5 0,10-16 0 16,-10 16-9-16,10-7 4 0,-10 7-4 0,14-6 3 15,-14 6-10-15,0 0-13 0,26-3 4 16,-26 3-1-16,21 0 4 0,-21 0-6 16,0 0 7-16,25 3 12 0,-25-3 16 0,11 10 21 15,-11-10 9-15,6 13 11 0,-6-13-7 16,-2 19 5-16,2-19 3 0,-8 23 3 15,8-23 4-15,-11 29-10 0,4-16 2 0,3 2-5 16,-4 1-8-16,2 0-6 0,1 0-4 16,1 1-8-16,2-2-4 0,0 3-6 0,2-18-3 15,0 29-5-15,2-15-3 0,2-1-4 16,-4-13-3-16,9 25-5 0,-3-13-9 0,-6-12-30 16,10 16-30-16,-1-9-46 0,-9-7-53 15,17 13-54-15,-9-9-62 0,-8-4-150 16,18 4-464-16,-10-4-236 0</inkml:trace>
  <inkml:trace contextRef="#ctx0" brushRef="#br0" timeOffset="-151562.99">18542 5434 2603 0,'-5'-16'-41'16,"5"16"27"-16,0 0 47 0,-2-17 23 16,2 17 33-16,0 0 8 0,0 0-1 0,0 0-12 15,4-25-12-15,-4 25-8 0,13-6-5 16,-13 6-1-16,19-1-11 0,-19 1-6 0,26 1-5 15,-26-1-6-15,25 3 3 0,-10 0-9 16,-15-3-2-16,23 7-2 0,-23-7-1 0,17 10 3 16,-17-10 9-16,9 17 18 0,-9-17 5 15,-2 19 12-15,2-19 5 0,-9 25 3 16,0-11-5-16,3 0 1 0,-2 0-12 0,-1 1-9 16,1 1-4-16,1 1-4 0,3 2-3 15,0 0-4-15,2 1-2 0,4 2-3 16,0 4-2-16,4-1-4 0,1 4-2 15,3 4-3-15,1-1-2 0,-1 1-1 0,4 0-2 16,-4 2-1-16,0-5 2 0,-6 1 2 16,3-3 9-16,-5-1 12 0,-2-2 10 15,-5-1 0-15,1 1-3 0,-4-2 20 0,-2-2-10 16,-4 0-4-16,2-2-17 0,-5 0-24 16,2-4-37-16,-2 0-43 0,1-2-56 0,0-1-59 15,2 1-54-15,1-9-85 0,3 2-168 16,-5-2-129-16,15-4-249 0,-15 2-233 0</inkml:trace>
  <inkml:trace contextRef="#ctx0" brushRef="#br0" timeOffset="-150696.29">18886 5445 2646 0,'0'0'-22'15,"0"0"9"-15,0 0-2 0,-18-8 21 0,18 8-5 16,0 0 28-16,0 0 16 0,0 0 23 0,0 0 7 16,0 0 6-16,-20 27-2 0,14-18-5 15,6-9-2-15,-8 27-4 0,3-12-6 16,1 2-7-16,2 1-6 0,2-18 1 16,-4 32-10-16,4-19-3 0,0-13-3 0,2 29-4 15,0-16-1-15,-2-13-5 0,4 20-1 16,0-9-1-16,-4-11-3 0,11 15-1 15,-11-15-1-15,11 6-4 0,-11-6 0 0,0 0-2 16,21-3-1-16,-21 3 3 0,0 0-4 16,18-13 15-16,-18 13 11 0,14-7-1 15,-14 7-2-15,8-10-9 0,-8 10-3 0,0 0-1 16,15-7-3-16,-15 7-5 0,0 0 1 16,0 0 0-16,0 0-2 0,25 11 1 15,-25-11-2-15,15 11-1 0,-15-11 0 0,15 12-1 16,-6-4 1-16,-9-8 0 0,16 9-1 0,-16-9 5 15,20 7 19-15,-20-7 15 0,14 4 6 16,-14-4 7-16,0 0-4 0,0 0 0 0,30-12 13 16,-30 12 6-16,15-20-9 0,-11 11-8 15,4-4 0-15,-4-1-9 0,-4 14-13 16,12-27-7-16,-8 12-25 0,0 3-36 0,-4 12-42 16,4-24-51-16,0 14-67 0,-2 2-79 15,-2 8-112-15,2-16-193 0,-2 16-377 16,2-10-385-16</inkml:trace>
  <inkml:trace contextRef="#ctx0" brushRef="#br0" timeOffset="-150338.02">19236 5652 2825 0,'0'0'-129'0,"4"18"20"15,-4-18 24-15,4 19 29 0,-4-19 19 16,5 18 25-16,-5-18 37 0,0 20 5 0,0-20 14 15,2 20 5-15,-2-20-1 0,-2 18-1 16,2-18 1-16,0 0-12 0,0 23 9 16,0-23 0-16,0 0 19 0,0 17 16 15,0-17-4-15,0 0-12 0,0 0-1 0,0 0-12 16,0 0-2-16,0 0-8 0,0 0-2 16,0 0-6-16,0 0 3 0,0 0 10 0,29-36 10 15,-21 28 7-15,-8 8 8 0,14-14 13 16,-14 14 6-16,10-9-1 0,-10 9-2 0,12-7-14 15,-12 7-7-15,0 0-3 0,0 0-6 16,0 0-6-16,0 0-4 0,28 15-3 16,-28-15-8-16,7 17-1 0,-7-17-1 0,4 19-7 15,0-8-11-15,-4-11-26 0,6 21-42 16,-2-11-56-16,-4-10-59 0,7 17-56 16,-7-17-91-16,11 12-178 0,-11-12-464 15,4 3-389-15</inkml:trace>
  <inkml:trace contextRef="#ctx0" brushRef="#br0" timeOffset="-150014.27">19595 5347 2781 0,'0'0'-89'0,"2"-15"24"15,-2 15-3-15,0 0 15 0,0 0 34 0,-6-21 25 16,6 21 28-16,0 0 14 0,-21-5 7 15,21 5-5-15,0 0 0 0,-25 5-6 0,25-5-1 16,0 0-5-16,-21 17 1 0,15-7-1 16,6-10-5-16,-6 23-9 0,6-8 1 15,0-15 2-15,6 33-6 0,0-14-3 0,2 2 2 16,0 0-5-16,3 0-4 0,-2-1 0 16,-1 0 3-16,-1-4 6 0,-3 0 15 15,2-1 11-15,-2-1 20 0,-4-14 8 0,2 22 5 16,-2-22-8-16,-8 20-7 0,8-20-6 15,-17 15-10-15,7-12-16 0,10-3-32 0,-24 5-47 16,24-5-54-16,-24 6-52 0,14-6-88 16,10 0-161-16,-18-6-455 0,18 6-208 15</inkml:trace>
  <inkml:trace contextRef="#ctx0" brushRef="#br0" timeOffset="-149659.77">19811 5595 2493 0,'0'0'-18'0,"0"0"27"0,0 0 13 0,0 0 2 16,0 0 0-16,0 0 3 0,0 0-6 16,0 0-2-16,0 0 8 0,6 18-8 0,-6-18 3 15,22 5-6-15,-22-5-1 0,28 6 4 16,-11-5-13-16,-3 3-14 0,2-2-36 15,-16-2-47-15,26 4-41 0,-12-4-87 16,-4 2-487-16,-10-2 39 0</inkml:trace>
  <inkml:trace contextRef="#ctx0" brushRef="#br0" timeOffset="-149479.81">19922 5547 2036 0,'0'0'-21'0,"0"0"9"16,0 0 24-16,0 0 20 0,0 0 22 0,0 0 26 15,-24 18 1-15,24-18 1 0,0 21-9 0,0-21-6 16,0 24-6-16,0-9-4 0,0-15-5 16,2 32-7-16,0-16-2 0,3 2-7 15,-3-2-17-15,3 2-36 0,-3-3-64 16,4-2-68-16,-6-13-102 0,6 23-468 0,-2-13 17 16</inkml:trace>
  <inkml:trace contextRef="#ctx0" brushRef="#br0" timeOffset="-148996.24">20055 5567 2123 0,'6'-16'2'15,"-4"5"1"-15,-2 11 0 0,7-19 10 16,-7 19 34-16,4-14 23 0,-4 14 13 0,0 0 8 16,0 0 12-16,0 0 5 0,0 0 1 15,0 0-1-15,0 0-6 0,0 0-12 0,0 0-8 16,0 0-3-16,-25 46-9 0,23-30-8 15,0-2 0-15,2-14-9 0,0 33-4 16,2-18-4-16,0 1-6 0,2 0-3 16,0-4-6-16,2 2-2 0,1-3 0 0,-7-11-2 15,12 18-3-15,-3-11-7 0,-9-7-11 16,15 6-5-16,-15-6-5 0,0 0-7 0,24-2 5 16,-24 2 2-16,0 0 0 0,16-19-2 15,-16 19 4-15,10-14 3 0,-10 14 3 16,7-11-1-16,-7 11 3 0,0 0-1 0,9-14-7 15,-9 14 1-15,0 0 2 0,0 0 0 16,0 0 0-16,0 0-1 0,0 0 3 0,0 0-2 16,0 0-1-16,0 0 2 0,31 20-1 15,-31-20 3-15,13 9-2 0,-13-9-2 0,13 7 5 16,-13-7-2-16,0 0-1 0,16 6 6 16,-16-6 3-16,0 0 15 0,0 0 13 15,24-14 16-15,-24 14 10 0,8-14 5 16,-8 14 0-16,7-19-2 0,-3 7-11 0,-4 12-7 15,6-26-6-15,-2 12-5 0,0-1-5 16,1-1-8-16,0 3-20 0,-5 13-34 16,8-24-41-16,-4 15-56 0,-4 9-71 0,8-18-77 15,-8 18-166-15,8-13-541 0,-3 7-440 16</inkml:trace>
  <inkml:trace contextRef="#ctx0" brushRef="#br0" timeOffset="-148611.5">20483 5592 2879 0,'6'15'-123'15,"-6"-15"27"-15,4 17 14 0,-4-17 28 16,5 23 14-16,-5-13 11 0,0-10 30 16,4 25 10-16,-2-12 22 0,-2-13 8 15,2 24 5-15,-2-24-6 0,0 23-4 0,2-12-1 16,-2-11-3-16,2 20 0 0,-2-20-3 0,0 16 3 15,0-16 4-15,0 0 1 0,2 16-2 16,-2-16-11-16,0 0-3 0,0 0-7 16,0 0-8-16,0 0 1 0,0 0 4 0,0 0-11 15,0 0 3-15,20-42-1 0,-12 32 9 16,-8 10 11-16,10-19 9 0,-4 10 8 0,-6 9 15 16,12-15 19-16,-12 15 14 0,12-11 4 15,-12 11 3-15,13-7 12 0,-13 7-1 16,0 0-2-16,0 0-7 0,0 0-9 0,32 12-8 15,-32-12-11-15,10 14-6 0,-10-14-5 16,10 16-7-16,-6-6-7 0,-4-10-11 16,10 17-27-16,-10-17-44 0,4 15-52 0,-4-15-68 15,4 13-64-15,-4-13-90 0,2 8-179 16,-2-8-443-16,0 0-349 0</inkml:trace>
  <inkml:trace contextRef="#ctx0" brushRef="#br0" timeOffset="-148326">20756 5180 2682 0,'10'-10'-123'0,"3"3"28"16,-2-1 16-16,-11 8 24 0,17-8 32 16,-17 8 20-16,0 0 50 0,20-1 33 0,-20 1 33 15,0 0 25-15,0 0 16 0,10 17 5 16,-10-17 0-16,0 0-6 0,0 0 3 15,-18 36-2-15,12-26-12 0,6-10-7 0,-13 22-13 16,7-12-11-16,6-10-11 0,-9 19-9 16,9-19-10-16,-4 19-6 0,4-19-11 0,0 0-3 15,11 25-1-15,2-15-16 0,1-1-14 16,4-1-29-16,0-3-38 0,1 1-63 16,0-2-63-16,4-3-64 0,-3-1-51 0,-20 0-101 15,34-5-150-15,-20-3-386 0,-3 2-313 16</inkml:trace>
  <inkml:trace contextRef="#ctx0" brushRef="#br0" timeOffset="-147605.78">19484 4743 2683 0,'0'0'-96'0,"0"0"30"15,-17-3 24-15,17 3 18 0,0 0 22 16,0 0 24-16,0 0 18 0,0 0 1 16,0 0 5-16,0 0 22 0,0 0-17 0,0 0-5 15,49-4-6-15,-49 4 1 0,31 2-11 16,-10-2 6-16,4 4-12 0,3-3 0 15,2 2 2-15,3 1-8 0,1-1-5 0,9 1 3 16,-1 0-1-16,-2-2-4 0,5-1 1 16,-1 4-2-16,-1-4-4 0,-1 1 20 0,-2 0 14 15,-4-2 16-15,1 2 4 0,-6-2 1 16,3 0-1-16,-4 2-4 0,-1-2-7 16,1 0-4-16,-7 0-11 0,2 0 0 0,1 0-4 15,-3 0-2-15,-2 0-5 0,0 0 2 16,1 0-6-16,-4 2-2 0,-18-2-5 15,32-2 5-15,-17 2-3 0,-15 0-5 16,28 0 2-16,-28 0-1 0,21 0-1 0,-21 0 1 16,21 0-10-16,-21 0-16 0,0 0-29 0,21 0-43 15,-21 0-53-15,0 0-57 0,0 0-69 16,17 2-145-16,-17-2-412 0,0 0-151 16</inkml:trace>
  <inkml:trace contextRef="#ctx0" brushRef="#br0" timeOffset="-129174.77">2542 9109 1270 0,'0'0'344'0,"0"0"-118"0,0 0-76 0,0 0-58 16,0 0-26-16,0 0 6 0,0 0 6 15,8-46 18-15,-8 46 18 0,0 0 11 16,0 0 4-16,7-13 3 0,-7 13-5 0,0 0-6 16,0 0-13-16,8-15-11 0,-8 15-10 15,0 0-12-15,11-12-5 0,-11 12-13 16,8-11-18-16,-8 11-19 0,10-13-16 0,-10 13-17 16,14-16-5-16,-8 9-1 0,-6 7-3 15,14-19 0-15,-14 19 13 0,11-18-8 16,-4 8 2-16,-1-1 1 0,-6 11 4 15,10-17-4-15,-10 17 3 0,9-13 4 0,-9 13-1 16,6-14 0-16,-6 14-2 0,0 0 8 16,0 0-14-16,0 0 12 0,0 0 8 0,0 0 6 15,0 0 5-15,28 31 4 0,-24-18 5 16,-2 5 1-16,2 1-2 0,0 0-3 16,0 1-3-16,1 0 1 0,-2 1-5 0,1-1-3 15,-2 2-7-15,2-3-23 0,0 2-32 16,-2-3-58-16,2 0-60 0,0-3-56 0,1-2-137 15,-3-1-472-15,0-2-172 0</inkml:trace>
  <inkml:trace contextRef="#ctx0" brushRef="#br0" timeOffset="-128142.66">2709 8978 2347 0,'0'0'-132'0,"6"-18"26"16,-6 18 19-16,0 0 16 0,0 0 10 0,4-13 20 15,-4 13 30-15,0 0 27 0,0 0 15 16,0 0 14-16,0 0 13 0,0 0 0 0,0 0-1 16,0 0-2-16,0 0-1 0,-16 56 2 15,14-40-6-15,0 0-1 0,0 3-2 16,2 1-8-16,-3 3-2 0,3 4-4 15,-2 2-2-15,2 1-4 0,-2 2 10 0,2 1-7 16,-2 7 1-16,-1 0-5 0,3 0-1 16,-2 2-2-16,2 2-1 0,-2-2-1 0,0 2-5 15,2 1-1-15,-2-1 0 0,2 1-4 16,0 9 5-16,0-8-7 0,0 7 11 0,0 1-3 16,0-7-8-16,0 7-1 0,0-1 4 15,0-2-4-15,0-4 2 0,2-2 0 0,0 0-2 16,0-1-2-16,0-2 0 0,1 0 1 15,1-2-3-15,-2 0-1 0,3 0 0 16,-3-1 0-16,2-3 2 0,-2-4 2 0,0-2-7 16,0 3-3-16,-2-3 6 0,4 0 0 15,-2 1 0-15,-2-1 5 0,2-1-2 16,0 2-7-16,0-3 2 0,0 0 2 0,-2 1 1 16,3 0-4-16,-3 2 6 0,3-3-9 15,-1 3 3-15,-2-1 0 0,0-3 4 16,2 3-4-16,0 0 0 0,-2-2-1 0,2 2 1 15,-2 1-3-15,2-3 3 0,-2 1-3 16,2 1 0-16,-2 1-5 0,0-1 3 0,0-2-4 16,0 3-5-16,0-1 2 0,2 1-8 15,-4-2-1-15,2 0-3 0,-2-1 7 16,2 3-2-16,0-3 4 0,-2 0 3 0,-2 3 8 16,2-3-9-16,0 3 4 0,-1-3 3 15,-2 3 2-15,3 0 1 0,0-3-3 0,-2 2-1 16,2 2 4-16,-2-3 0 0,0 2 3 15,0-1 3-15,0 1-6 0,-3 3 5 16,0 1-1-16,3 1 4 0,-2 0-7 0,2-2 7 16,-3 2 0-16,3 1-2 0,0-1-6 15,-2-2 11-15,2 4-1 0,-1 0 1 0,1-2 8 16,-3 1 4-16,5-1-8 0,-4-2-1 16,4 2 2-16,-2 0-3 0,2-2-3 15,2-5 5-15,-2 4-7 0,2-1 9 0,2 0-4 16,-2-1-4-16,0-1-2 0,2 3 3 15,0-2-1-15,0-1 0 0,0-1-5 16,2 1 2-16,-2 1-3 0,0-1 3 0,2 1 8 16,1 3-3-16,-3-4-1 0,3 0 0 15,-1 1 0-15,-2 2 2 0,0-5-1 16,0 2 1-16,2 3-1 0,-2 0 2 0,0-1-9 16,1-2 5-16,-1 3-2 0,0-2 0 15,0-3-1-15,-2 2 4 0,2-1-2 0,0-2-1 16,0-1-2-16,0 1 3 0,-2-6-12 15,2 0-15-15,0 0-22 0,0-3-23 16,1 0-35-16,-3-1-41 0,0-17-57 0,2 29-165 16,-4-19-325-16,2 3 64 0</inkml:trace>
  <inkml:trace contextRef="#ctx0" brushRef="#br0" timeOffset="-127191.83">1352 12628 1959 0,'30'-23'-27'0,"-30"23"27"0,13-2 10 15,-13 2 2-15,25-2 0 0,-25 2-6 0,25-3 10 16,-8 0 8-16,4-1 3 0,1 3 5 15,-1-1 6-15,3 0 6 0,6 2 8 0,1-2 7 16,2 0-5-16,4-1 4 0,5 3-11 16,2 0 0-16,1-3-5 0,1 3-13 15,5 0-20-15,-5-1-8 0,3 1-26 0,1 0-13 16,-1-2-18-16,2 2-8 0,3 0-13 16,7 0-9-16,-11 0-5 0,12 0-5 15,-1 0 13-15,0 0 6 0,3 0 8 0,1-2 21 16,2 0 14-16,0 2 4 0,20-4 13 15,-13 2-3-15,-6 1 5 0,-1 1 2 16,22-3 13-16,-12 1-2 0,12-3 17 0,-13 3-8 16,-9 2 5-16,2-2 4 0,-2 0 3 15,1 0 14-15,25 2 16 0,-17 0 22 16,-6 2 22-16,-2-2 12 0,23 2 12 0,-16 0 1 16,-9 0-10-16,0 0-12 0,-2-1 0 15,1 3-21-15,1 0-4 0,-1-2-11 0,22 6-8 16,-13-5-4-16,-11 0-5 0,1 0-8 15,-1-1-8-15,2 2 3 0,-4-2-5 0,1 2 3 16,-1-4 5-16,0 4-1 0,-2-3-3 16,2 3 4-16,-2-2-3 0,1 0-4 15,-1 0-4-15,0 2-2 0,1-3-1 0,1 3-4 16,3-1 3-16,-3 0-6 0,5-1-1 0,-3 0 2 16,2 0-2-16,2-2 0 0,-2 1-5 15,3-1 0-15,-5 0 0 0,5 0 1 16,-5 0 0-16,5 0-2 0,-2-3 0 15,0 1 15-15,-3 0 13 0,3 0 16 0,-3 1 9 16,3-3 3-16,-1 1 6 0,1 2-5 16,2-1-2-16,0 2-6 0,-3-2-3 0,3 2-8 15,-3 2-2-15,1 0-7 0,-5 2-1 16,3 1-4-16,-5 3-3 0,-2-2-8 0,-3 1-18 16,-8-1-30-16,-1-2-39 0,-3 1-43 15,-3 2-56-15,0 0-52 0,-9-6-98 16,-4 4-658-16,-8-4-428 0</inkml:trace>
  <inkml:trace contextRef="#ctx0" brushRef="#br0" timeOffset="-124133.96">2685 12573 2816 0,'0'0'-161'0,"0"0"23"0,0 0 15 15,0 0 8-15,0 0 8 0,0 0 0 16,0 0 9-16,0 0 11 0,0 0 6 0,0 0 12 16,0 0 8-16,0 0 6 0,0 0 4 15,0 0 16-15,7-19 13 0,-7 19 9 0,0 0 14 16,0 0 8-16,0 0 11 0,0 0 4 16,0 0 6-16,0 0 12 0,7-14-7 15,-7 14 0-15,0 0-4 0,0 0-8 0,10-11 2 16,-10 11-6-16,8-11 3 0,-8 11-8 15,11-11-1-15,-11 11 5 0,13-16 11 0,-9 6-6 16,-4 10 9-16,15-19 4 0,-7 6 7 16,1 1 8-16,-3 1 2 0,3-2 4 15,-1-1 5-15,-2 1 0 0,2-2-3 16,0-1-6-16,2 0-1 0,-2-4-12 0,0 1-5 16,3 0 1-16,-4-2-7 0,1-2 1 15,3 0-8-15,-3 3-3 0,-2-5 0 0,3 2 9 16,-2 0-10-16,-1 0 7 0,0 1 1 15,0-2 0-15,0 2 6 0,1 1-2 16,0-2-3-16,-1 2 6 0,2 0-9 0,-1 2 3 16,-1-4 4-16,2 4-7 0,1-2-3 15,0 2 3-15,-1-2-1 0,0 2-2 16,2-2-3-16,0 2 3 0,-2-2-9 0,0 2 3 16,3-2-4-16,-1 2 0 0,-1-3-3 15,0 2 2-15,1 1 0 0,0-2 5 0,-2 2-6 16,4-2 2-16,-2 1 4 0,1-2-3 15,-3 2 4-15,3 0 5 0,-1 1-8 16,1-2 2-16,-1 2-3 0,2 0 0 0,-4-2-1 16,2 2 1-16,0-1 0 0,2 0 9 15,-2 1-1-15,3 0-3 0,-3-1-1 0,3 1-2 16,-2 0 2-16,1 0-1 0,1 0 2 16,-2 1 3-16,1-2-5 0,1 1 2 15,2-2-2-15,-2 2-1 0,-1-2 4 0,2 3-5 16,0-2 3-16,0 1-5 0,1 0 1 15,-2 0-2-15,2 2-2 0,-1-2-1 0,2 2 2 16,-4-2-2-16,3 1 0 0,-2 1-3 16,1-2 2-16,-1 2-3 0,2 0-1 0,-2 0 4 15,-1-2 0-15,1 1-5 0,2 0-1 16,-2 0 3-16,-1-1-5 0,3 2 4 16,-2-2-4-16,1 2 2 0,2-2 2 0,-2 0-4 15,-1 0 4-15,2-2-2 0,0 3-2 16,-1-4 1-16,4 3 1 0,-2-4 0 15,1-2 0-15,2 2 0 0,-2 0-2 0,3-1 3 16,-4 0-1-16,4 0-3 0,-2-1 0 16,3 0 5-16,-1 1-4 0,-2 3 2 15,4-4 0-15,-6 4-3 0,4-2 3 0,-1 0-3 16,-1 1 1-16,0 2 2 0,3-1-1 16,-6 3-1-16,2-1 1 0,-3 0-6 15,4 0 7-15,0-4-2 0,2 2 1 0,-1-2 0 16,0 1-3-16,2 0-1 0,-3 1-7 15,4-2 3-15,-3 0 6 0,5 1-8 0,-4-1 6 16,2-2-1-16,-1 2-6 0,0-3 10 16,0 4-6-16,1-3-1 0,-2 2 3 0,2 1 2 15,-1-1 0-15,0 0-1 0,0 3 1 16,1-2 3-16,-2 1-7 0,4 0 5 16,-3 0-5-16,3 0 3 0,-4 2 3 0,4 0 3 15,-3 4 4-15,0 0-6 0,0 1-3 16,3 2 5-16,-3-1-3 0,4 2-1 0,-2 0 2 15,1 1 0-15,-1 1 1 0,0 1 2 16,-2 0-2-16,-1 3 1 0,0-1 1 0,0 2-7 16,1 2 5-16,-2-1 2 0,0 0 1 15,2 3-5-15,0 0 5 0,-21 0 2 16,41 3-2-16,-21-2-2 0,2 3-4 0,-1 0 5 16,2 2-2-16,0-1 0 0,1 3-3 15,-1 1 4-15,0 2 1 0,-2 2-1 16,-1 0 2-16,-2 3 1 0,2-2-2 15,-3 1-2-15,2 4 3 0,-2-1 2 0,-3 0-1 16,4 1 1-16,-4 0-3 0,-1 1 1 16,2-1 2-16,2 2 0 0,-5 0 3 0,6-2-2 15,-6 0 0-15,3 2 1 0,0-2 0 16,0 0-2-16,-3 0 0 0,3 2 0 16,-2 0-2-16,1-2 2 0,-1 1-5 0,0 0 5 15,0-1-1-15,-1 2 1 0,1-2-3 16,-2 0 3-16,1 0-2 0,1 0-1 0,0 2-2 15,1-2 3-15,1 2 0 0,0-2 3 16,0 1-4-16,-1-1-2 0,2 0 4 16,0-3-3-16,2 1 1 0,-2 1 0 0,-1 1 0 15,3-2 5-15,-2-2 7 0,3 0 0 16,-2-1 10-16,2 0-5 0,0 0-4 16,0-4-3-16,1 2-1 0,-2-3 2 0,-1-3 2 15,3-1-7-15,-4 1 2 0,4-4-1 16,-4 2 3-16,1-4-7 0,-17 0-2 0,34-4 1 15,-14-1 1-15,-4-2 2 0,5-2-3 16,-2-1-1-16,2-3-1 0,1-2 1 0,3-2-3 16,0 0 0-16,1-4 0 0,-3 0 1 15,5 2 0-15,-3-3-3 0,0 0 2 16,3 1 0-16,-3 2 0 0,1-2-1 16,1 2 1-16,-3 0 0 0,0-1 0 0,2 2-3 15,0 0 2-15,-1 3-2 0,-1 2 3 16,-4 1 0-16,2 1-1 0,-1 1 2 0,3 1-2 15,-6 0-4-15,4 1 4 0,-1 4 2 16,-3-2 1-16,2 5 5 0,0 1 8 16,2 0 3-16,-1 0-1 0,1 4-2 0,2 1 0 15,2 2-1-15,-2 1 1 0,1 2-3 16,1-1-3-16,3 4 2 0,1 1-2 0,-3-1 2 16,2 2-4-16,1-1-1 0,-2 0 3 15,1 0-2-15,-1 2 2 0,0-3-3 16,1 2-1-16,-3-3 1 0,-1-1-3 0,0-2 5 15,1 1-5-15,-1 0 2 0,1-3-2 16,-3-1 1-16,2 0-3 0,0-3 10 0,-1 0-9 16,1-3-1-16,-1 1-1 0,4-5 3 15,0 2 2-15,2-3-3 0,2 0-1 16,-3-2 1-16,6-2-2 0,1 2-1 0,0-1 3 16,0-1 2-16,-5 3-2 0,5 0 2 15,0-1-3-15,-4 2-1 0,-1 0 2 0,2 1 1 16,-1 0 0-16,0 3 3 0,-1-2-2 15,1 3-3-15,-2 0-1 0,1 3 1 16,-1 2 2-16,0 1 10 0,-4-1 9 0,2 3-2 16,0 1 4-16,-1-1 2 0,5 6 0 15,-2-1-6-15,-1-2-1 0,3 0-2 16,-2 1-1-16,1-2 0 0,3-1-1 0,0-1-1 16,-2-2 1-16,1-3 2 0,2-1-1 15,1 0 13-15,0-2 9 0,6-2 24 16,1-2 6-16,1 3 4 0,1-5 4 0,-3 2-44 15,4-2 0-15,-1 4-10 0,-1-3-18 16,-1 0-51-16,-1 0-75 0,0 1-107 0,-6-1-138 16,-4-3-221-16,-4 2-27 0,-6 1-314 15,-4-1-340-15</inkml:trace>
  <inkml:trace contextRef="#ctx0" brushRef="#br0" timeOffset="-119531.81">15917 8440 2714 0,'0'0'-102'0,"0"0"14"16,0 0 25-16,0 0 33 0,0 0 10 0,0 0 25 16,0 0 28-16,0 0 26 0,0 0 26 15,61-2 15-15,-61 2 11 0,24 0 13 0,-24 0 2 16,24 0-7-16,-24 0-10 0,34 2-4 16,-16-2-18-16,1 2-7 0,-1-2-10 15,2 2-8-15,-1 0-7 0,0-1-15 16,-2 2-25-16,-17-3-36 0,32 1-51 0,-20 2-47 15,-12-3-41-15,24 1-30 0,-14-1-44 0,-10 0-98 16,0 0-490-16,0 0-146 0</inkml:trace>
  <inkml:trace contextRef="#ctx0" brushRef="#br0" timeOffset="-119311.77">16097 8438 2461 0,'0'0'-50'0,"0"0"4"0,-17 4 8 16,17-4 18-16,0 0 21 0,-11 9 27 15,11-9 16-15,0 0 14 0,-4 22 10 16,4-22 1-16,-5 19-4 0,5-19 0 0,-4 23-3 16,2-9 7-16,-2 0-11 0,4-14-3 15,-4 32-7-15,2-16-2 0,0-1-6 16,0 1-4-16,2-16-2 0,-4 26-5 0,4-26-2 16,-4 25-5-16,4-25-12 0,-4 20-19 15,4-20-39-15,-4 20-63 0,4-20-43 0,-2 12-79 16,2-12-171-16,0 11-311 0,0-11 26 15</inkml:trace>
  <inkml:trace contextRef="#ctx0" brushRef="#br0" timeOffset="-118926.86">16139 8722 2044 0,'0'0'-29'0,"0"0"20"0,0 0-1 15,0 0 2-15,0 0-1 0,0 0-3 0,0 0 7 16,0 0 18-16,0 0-19 0,0 0 6 16,0 0-3-16,28 3-7 0,-28-3 5 15,14 7-1-15,-14-7 11 0,17 7-12 0,-17-7-1 16,20 8 8-16,-20-8-3 0,16 6 3 15,-16-6 3-15,15 7 4 0,-15-7 15 0,11 8 12 16,-11-8 7-16,0 0 15 0,6 11-1 16,-6-11 28-16,0 0 8 0,0 0 14 15,-10 31 8-15,10-31 3 0,-16 16-2 0,6-3-7 16,2-4-10-16,-3 3-8 0,0-1-11 16,-1 0-8-16,3 0-10 0,-1-1-5 15,10-10-22-15,-15 21-35 0,8-13-50 0,7-8-53 16,-8 15-54-16,4-9-83 0,4-6-200 15,0 0-295-15,0 11-7 0</inkml:trace>
  <inkml:trace contextRef="#ctx0" brushRef="#br0" timeOffset="-118515.6">16529 8772 2136 0,'0'0'-11'0,"0"0"34"15,18-4 1-15,-18 4-4 0,0 0 35 16,0 0-11-16,20 10 6 0,-20-10 0 0,0 0 6 16,10 13 3-16,-10-13 0 0,4 13 6 15,-4-13 15-15,0 0 10 0,-2 19 8 16,2-19 8-16,0 0 8 0,0 0 5 0,-16 19 3 16,16-19 5-16,-14 4 1 0,14-4 1 15,0 0-2-15,0 0-11 0,0 0-12 0,0 0-14 16,0 0-9-16,-22-21-18 0,22 21-14 15,0 0-33-15,0 0-33 0,0 0-51 0,24-31-56 16,-24 31-64-16,18-5-51 0,-10 1-103 16,-8 4-191-16,13 0-346 0,-13 0-242 15</inkml:trace>
  <inkml:trace contextRef="#ctx0" brushRef="#br0" timeOffset="-117568.96">16169 8921 2623 0,'0'0'-58'0,"0"0"43"16,0 0 21-16,0 0 31 0,0 0 36 0,0 0 28 15,-13 11 14-15,13-11 12 0,0 0 11 16,0 0-2-16,0 0-3 0,0 0-8 0,0 0-9 16,0 0-7-16,0 0-6 0,0 0-13 15,0 0-4-15,42 6-12 0,-42-6-8 0,22 4-7 16,-22-4-8-16,24 3-22 0,-8-1-35 16,-16-2-50-16,29 2-61 0,-12 2-62 15,-2-2-51-15,-15-2-78 0,26 2-158 0,-14-1-435 16,-4-1-282-16</inkml:trace>
  <inkml:trace contextRef="#ctx0" brushRef="#br0" timeOffset="-116768.61">16511 8758 2577 0,'0'0'-148'15,"-18"-4"30"-15,18 4 21 0,0 0 25 0,0 0 29 16,-15-5 23-16,15 5 26 0,0 0 18 15,0 0 15-15,0 0 18 0,0 0 3 16,0 0 8-16,0 0 15 0,0 0 10 0,0 0 10 16,0 0 21-16,0 0 14 0,0 0 9 15,0 0 8-15,-24 8 3 0,24-8 0 16,0 0-9-16,0 0-17 0,0 0-8 0,0 0-12 16,0 0-8-16,0 0-17 0,39 36-9 15,-29-29-9-15,5 1-5 0,-2-2-7 16,1 2-8-16,2-1-7 0,-4 0-2 0,3 1-5 15,-1 0-4-15,2-2-6 0,-2 1 3 16,1-1-5-16,-2 0-2 0,-1-1-4 0,1 1-1 16,-13-6-5-16,17 9 2 0,-17-9 3 15,15 6-3-15,-15-6 0 0,8 7 10 0,-8-7 0 16,0 0 3-16,0 0 1 0,0 0 10 16,-14 33-8-16,5-23 1 0,-2 0-6 15,-1-1-1-15,1 0-6 0,-1 3 1 0,-2-2-4 16,4-1-5-16,0 2-11 0,-1-1-27 15,2-1-45-15,9-9-52 0,-14 13-74 0,7-5-58 16,7-8-101-16,-6 8-225 0,6-8-34 16,0 0-268-16,0 0-261 0</inkml:trace>
  <inkml:trace contextRef="#ctx0" brushRef="#br0" timeOffset="-116422.11">16996 8785 2589 0,'17'-10'-20'16,"-17"10"31"-16,13-4-7 0,-13 4-10 16,0 0-10-16,14-4 7 0,-14 4 9 0,0 0 34 15,0 0 11-15,0 0 21 0,24 11 8 16,-24-11 3-16,4 16 3 0,-4-16-2 15,0 21-2-15,0-21 2 0,-6 21 3 0,6-21 10 16,-8 24 8-16,4-15 11 0,4-9 2 16,-16 17-2-16,8-12-2 0,8-5-3 15,-19 10-1-15,19-10-2 0,-19 2-1 0,19-2-10 16,0 0-10-16,0 0-8 0,-25-19-7 16,25 19-13-16,-6-19-11 0,6 19-18 15,0-21-18-15,2 12-41 0,-2 9-50 0,0 0-63 16,4-31-77-16,-2 21-97 0,-2 10-201 15,2-15-94-15,-2 15-231 0,0 0-191 0</inkml:trace>
  <inkml:trace contextRef="#ctx0" brushRef="#br0" timeOffset="-87762.75">2751 12504 492 0,'0'0'203'0,"0"0"-80"15,0 0-34-15,0 0-37 0,0 0-27 0,0 0-23 16,0 0-9-16,0 0-9 0,0 0-4 16,0 0-2-16,0 0-1 0,0 0-4 15,0 0 9-15,0 0-2 0,0 0 5 0,0 0 10 16,0 0 14-16,0 0 11 0,0 0 11 16,0 0 3-16,0 0 2 0,0 0 2 15,0 0 1-15,0 0-9 0,0 0-1 16,0 0 1-16,0 0 3 0,0 0 2 0,0 0 9 15,0 0-11-15,0 0 11 0,0 0-3 0,0 0-2 16,0 0 13-16,0 0-6 0,0 0 18 16,0 0-14-16,0 0 7 0,0 0-2 15,0 0-1-15,0 0 8 0,0 0-9 0,0 0-10 16,0 0-3-16,0 0-6 0,0 0-5 16,0 0-13-16,0 0 6 0,0 0-19 0,0 0 2 15,0 0-5-15,0 0-3 0,0 0-2 16,0 0 11-16,0 0-7 0,0 0 10 15,0 0 4-15,0 0 17 0,0 0 11 0,0 0 0 16,0 0 4-16,0 0 4 0,0 0 1 16,0 0-6-16,0 0-9 0,0 0 3 15,0 0-18-15,0 0 2 0,0 0-8 16,0 0 1-16,0 0 0 0,0 0-9 0,0 0 4 16,0 0 2-16,0 0-3 0,0 0 6 15,0 0 4-15,0 0 2 0,0 0 4 0,0 0 10 16,0 0-1-16,0 0-2 0,-14-23 2 15,14 23 0-15,0 0-2 0,0 0 0 0,0 0 1 16,0 0-2-16,0 0 2 0,0 0-7 16,0-19-5-16,0 19 5 0,0 0-7 15,0 0 6-15,0 0-8 0,0 0 5 0,4-25 0 16,-4 25 7-16,0 0 4 0,0 0 4 16,0-19-8-16,0 19 2 0,0 0 0 15,0 0-1-15,0-20-8 0,0 20 1 0,0 0-7 16,0-20 3-16,0 20-5 0,0 0-1 15,0-19 1-15,0 19 1 0,0 0 0 0,0-19 1 16,0 19-2-16,0 0 2 0,4-19-2 16,-4 19-4-16,2-13 0 0,-2 13-3 0,0 0 2 15,4-21-5-15,-4 21-2 0,7-15 1 16,-7 15-3-16,4-14 3 0,-4 14-3 16,0 0 4-16,2-22-4 0,-2 22 3 0,4-14-2 15,-4 14 0-15,0 0 4 0,2-21-1 16,-2 21-3-16,0 0 1 0,2-20 0 15,-2 20 0-15,5-14-1 0,-5 14 4 0,0 0-4 16,4-21 3-16,-4 21-5 0,0 0 2 16,4-19 3-16,-4 19 0 0,0 0 2 15,3-15 1-15,-3 15-3 0,0 0 1 0,6-16 1 16,-6 16-3-16,0 0 2 0,2-15-3 16,-2 15 2-16,0 0-3 0,6-13-1 0,-6 13 3 15,0 0 1-15,0 0 0 0,4-18 1 16,-4 18 4-16,0 0 1 0,0 0-1 15,4-13-3-15,-4 13 2 0,0 0-2 0,0 0 0 16,0 0-3-16,4-19 2 0,-4 19 0 16,0 0 0-16,0 0-1 0,8-15 2 0,-8 15-2 15,0 0 2-15,4-13 0 0,-4 13 0 16,0 0 0-16,0 0-4 0,8-14 3 16,-8 14 2-16,0 0-5 0,0 0 6 15,6-13-6-15,-6 13-2 0,0 0 1 0,8-9 2 16,-8 9 3-16,0 0-5 0,0 0 2 0,11-15-2 15,-11 15-1-15,7-10 1 0,-7 10-2 16,0 0 4-16,10-12-6 0,-10 12 1 16,0 0-7-16,11-13 6 0,-11 13-4 0,6-11-3 15,-6 11 1-15,0 0 2 0,10-16-2 16,-10 16 7-16,5-13-4 0,-5 13-1 16,7-13 2-16,-7 13 0 0,4-14-1 0,-4 14 1 15,0 0 3-15,6-20 1 0,-6 20-3 16,4-16 1-16,-4 16 2 0,4-15 1 15,-4 15-2-15,4-15-1 0,-4 15 4 0,5-16-6 16,-5 16 6-16,4-15-1 0,-4 15-3 16,5-15 1-16,-5 15 5 0,4-17-3 0,-4 17-3 15,4-18 3-15,-4 18 0 0,4-17 0 16,-4 17 0-16,4-17 2 0,-4 17-4 16,4-17 2-16,-4 17-1 0,7-19-3 0,-7 19 4 15,4-19-2-15,-4 19 3 0,6-21-1 16,-6 21-2-16,4-21 4 0,-4 21-1 0,3-19-4 15,-3 19 5-15,4-19-2 0,-4 19 3 16,5-21 2-16,-5 21-7 0,4-18 2 16,-4 18 0-16,6-20 0 0,-6 20 2 0,6-17 0 15,-6 17-2-15,6-15 4 0,-6 15-3 16,4-16 3-16,-4 16 6 0,10-13-6 0,-10 13 1 16,4-15-5-16,-4 15 3 0,8-14 2 15,-8 14-4-15,8-13 4 0,-8 13-4 16,11-13 3-16,-11 13-3 0,10-16 0 0,-10 16-1 15,11-13 3-15,-11 13-1 0,13-13-2 16,-7 5 0-16,-6 8 3 0,14-14-4 0,-14 14-2 16,14-13 6-16,-6 6-3 0,-8 7-2 15,15-16 6-15,-15 16-4 0,15-13 1 16,-9 6 1-16,-6 7-2 0,13-13 1 16,-13 13-4-16,14-12 6 0,-4 6-2 0,-10 6-3 15,12-13 3-15,-12 13-2 0,16-10 2 16,-16 10 0-16,16-9 2 0,-16 9-4 0,14-12-2 15,-14 12 0-15,17-8-2 0,-17 8-1 16,15-10 1-16,-15 10-1 0,15-8 0 0,-15 8 2 16,12-8 2-16,-12 8 4 0,16-6-4 15,-16 6 0-15,12-7-1 0,-12 7 1 16,15-7-1-16,-15 7 0 0,15-7-2 0,-15 7 1 16,17-5 0-16,-17 5-1 0,16-8-1 15,-16 8-12-15,20-8-1 0,-20 8-1 0,19-7 0 16,-19 7 4-16,19-8 4 0,-19 8-4 15,19-5 6-15,-19 5-2 0,16-8 7 16,-16 8-3-16,16-6 4 0,-16 6-1 0,14-6 0 16,-14 6-3-16,15-6 5 0,-15 6 1 15,17-7-3-15,-17 7-2 0,17-6 3 16,-17 6 2-16,17-7 0 0,-17 7 2 0,17-6-2 16,-17 6-1-16,17-8 6 0,-17 8-6 15,15-7 0-15,-15 7 5 0,17-6-4 16,-17 6 1-16,17-5 2 0,-17 5-1 0,15-6 2 15,-15 6-4-15,14-4 1 0,-14 4 0 16,16-6 2-16,-16 6-1 0,0 0 1 0,20-5-2 16,-20 5 1-16,15-6 0 0,-15 6-4 15,0 0 4-15,21-5-1 0,-21 5 5 16,0 0-3-16,17-6-3 0,-17 6 9 0,0 0 1 16,18-3 4-16,-18 3 2 0,0 0-1 15,16-4-1-15,-16 4 5 0,0 0-6 16,17-1 4-16,-17 1 0 0,0 0-3 0,19-4-5 15,-19 4 1-15,0 0 2 0,21-2 0 16,-21 2-7-16,0 0 0 0,24-2 2 0,-24 2 1 16,0 0-1-16,18 0-2 0,-18 0 4 15,0 0 1-15,0 0-3 0,24 2-1 16,-24-2-2-16,0 0 3 0,17 4 2 0,-17-4 0 16,0 0 1-16,17 6 1 0,-17-6 0 15,0 0 1-15,15 4 1 0,-15-4 5 0,12 7 1 16,-12-7 1-16,0 0-2 0,15 11 3 15,-15-11 0-15,11 8-3 0,-11-8 3 0,12 8 0 16,-12-8 2-16,11 8-2 0,-11-8-1 16,13 9 1-16,-13-9-4 0,12 10 0 15,-12-10-3-15,11 9 4 0,-11-9-4 0,12 11 2 16,-12-11 5-16,14 12-5 0,-14-12 2 16,10 11-1-16,-10-11 2 0,12 13-2 15,-5-5 2-15,-7-8-1 0,13 11-1 0,-13-11-2 16,10 14 2-16,-3-7 1 0,-7-7-3 15,10 14 6-15,-10-14 3 0,10 11-1 16,-10-11-2-16,10 14 1 0,-10-14 6 0,10 14-7 16,-10-14 0-16,8 12-4 0,-8-12-2 15,8 13 2-15,-8-13-3 0,12 12 0 16,-12-12-6-16,8 14 4 0,-8-14-4 16,8 11 2-16,-8-11-2 0,7 13 0 0,-7-13-3 15,8 12 0-15,-8-12 2 0,4 13-1 0,-4-13 1 16,0 0 0-16,11 17 0 0,-11-17-3 15,0 0 1-15,9 13-2 0,-9-13 2 0,6 12 0 16,-6-12-2-16,8 12 2 0,-8-12-2 16,4 14 0-16,-4-14 1 0,6 14 1 15,-6-14-2-15,8 14 2 0,-8-14-1 0,6 16 1 16,-6-16-1-16,6 16-1 0,-6-16 2 16,8 16 0-16,-8-16 4 0,6 18-5 0,1-10 0 15,-7-8 1-15,6 17-1 0,1-8 0 16,-7-9-2-16,8 19 1 0,-8-19 0 0,9 17 0 15,-3-7 1-15,-6-10-2 0,6 16 3 16,-6-16-4-16,10 16 3 0,-10-16-1 16,10 15 1-16,-10-15-4 0,8 16 3 0,-8-16-1 15,10 14 1-15,-10-14-2 0,9 13 1 16,-9-13-1-16,11 12 3 0,-11-12-2 16,6 12 1-16,-6-12 0 0,10 14 0 15,-10-14-1-15,7 13 1 0,-7-13-1 0,8 13 0 16,-8-13 3-16,11 14-5 0,-11-14 4 15,9 15-5-15,-9-15 4 0,10 13 1 0,-10-13-5 16,8 13 6-16,-8-13-3 0,6 14 0 16,-6-14 0-16,9 15 1 0,-9-15-2 15,9 16 2-15,-9-16 0 0,6 16-1 0,-6-16 2 16,4 17 0-16,-4-17 1 0,4 18 0 16,-4-18 1-16,5 19-1 0,-5-19-2 15,2 17 2-15,-2-17 1 0,2 17 0 0,-2-17-4 16,4 17 4-16,-4-17-1 0,4 15 0 15,-4-15 1-15,2 15-2 0,-2-15 4 0,5 17-2 16,-5-17 2-16,4 14-1 0,-4-14 1 16,2 15-1-16,-2-15 4 0,2 15 0 15,-2-15 0-15,3 16 0 0,-3-16-5 0,0 0 2 16,4 21-2-16,-4-21-2 0,2 15 0 16,-2-15 2-16,0 0 0 0,4 19-1 0,-4-19-1 15,2 13 0-15,-2-13-1 0,0 0 0 16,6 19 2-16,-6-19 1 0,2 14-4 15,-2-14 3-15,0 0 0 0,4 19-4 0,-4-19 1 16,4 14 0-16,-4-14 2 0,3 16 0 0,-3-16 0 16,5 13 0-16,-5-13 0 0,0 0 0 15,4 21 4-15,-4-21-5 0,4 12 0 16,-4-12 1-16,0 0-2 0,6 18 0 0,-6-18 2 16,0 0-2-16,2 17 2 0,-2-17-4 15,0 0 2-15,6 15 1 0,-6-15-2 16,0 0 3-16,5 17-1 0,-5-17 0 0,4 11 1 15,-4-11 2-15,0 0-4 0,6 17 1 16,-6-17 2-16,5 14 0 0,-5-14-2 0,0 0 0 16,4 17 2-16,-4-17-3 0,0 0 0 15,6 15 3-15,-6-15-1 0,0 0 2 16,5 15-2-16,-5-15 1 0,0 0-1 0,4 14 7 16,-4-14 2-16,0 0-2 0,4 17-1 15,-4-17 4-15,0 0-4 0,4 15-1 16,-4-15 4-16,4 11-4 0,-4-11 1 0,0 0-2 15,4 14-1-15,-4-14-2 0,0 0 1 16,4 15-4-16,-4-15 3 0,0 0 1 0,6 13 0 16,-6-13 1-16,0 0 2 0,4 15-2 15,-4-15 3-15,0 0 1 0,6 16-2 16,-6-16-7-16,0 0 1 0,6 16 2 0,-6-16 3 16,0 0-5-16,4 18 0 0,-4-18-1 15,4 11 1-15,-4-11 2 0,0 0 0 0,4 20-3 16,-4-20 0-16,0 0 1 0,7 15 0 15,-7-15-1-15,0 0 2 0,4 14 0 16,-4-14-2-16,0 0 2 0,7 16 1 0,-7-16-4 16,0 0 1-16,4 17-2 0,-4-17 4 15,0 0-6-15,4 18 4 0,-4-18 0 0,4 15 2 16,-4-15-2-16,2 13 2 0,-2-13-2 16,0 0 2-16,5 17 1 0,-5-17-2 15,4 14-1-15,-4-14-1 0,0 0 0 16,6 15 1-16,-6-15-2 0,0 0 4 0,6 13-2 15,-6-13 2-15,0 0-3 0,5 16 1 16,-5-16-3-16,0 0 4 0,4 14 0 0,-4-14 0 16,0 0 3-16,7 12 1 0,-7-12-6 0,0 0 0 15,8 11 3-15,-8-11-3 0,0 0 0 16,6 12 2-16,-6-12-1 0,0 0-2 16,8 11 1-16,-8-11 5 0,0 0-4 0,9 10 2 15,-9-10 0-15,0 0 0 0,11 12-7 16,-11-12 8-16,0 0-3 0,0 0-1 15,12 11 2-15,-12-11 2 0,0 0-2 0,11 11-3 16,-11-11 2-16,0 0-3 0,8 12 3 16,-8-12 1-16,0 0-2 0,11 9 8 0,-11-9-7 15,0 0-2-15,9 9 2 0,-9-9 0 16,0 0-2-16,8 10 3 0,-8-10 1 16,0 0-1-16,0 0-2 0,10 9-2 15,-10-9 3-15,0 0 2 0,0 0-2 0,12 10 0 16,-12-10 0-16,0 0 1 0,10 8 0 15,-10-8 0-15,0 0-2 0,0 0-1 0,12 11 3 16,-12-11 0-16,0 0-1 0,13 6 4 16,-13-6-6-16,0 0 3 0,0 0 0 15,17 6 1-15,-17-6-4 0,0 0 3 0,17 3 1 16,-17-3-1-16,0 0-5 0,17 3 4 16,-17-3 2-16,0 0-1 0,0 0-1 0,21 3 5 15,-21-3-2-15,0 0 3 0,0 0-1 16,19 3 2-16,-19-3-4 0,0 0 3 15,17 4-6-15,-17-4 4 0,0 0-3 0,0 0 2 16,19 4-2-16,-19-4 5 0,0 0-2 16,0 0-1-16,22 0-4 0,-22 0 5 0,0 0-2 15,0 0-1-15,20 1 5 0,-20-1 2 16,0 0-6-16,0 0 7 0,22 2 0 16,-22-2-3-16,0 0-1 0,0 0 1 0,23 0 2 15,-23 0 0-15,0 0-5 0,0 0 1 16,24-2-5-16,-24 2 1 0,14-4 4 15,-14 4-5-15,0 0 3 0,22-4 0 0,-22 4 0 16,0 0-4-16,18-6 2 0,-18 6 1 16,0 0 19-16,17-4 4 0,-17 4-10 0,0 0 4 15,17-5 0-15,-17 5-7 0,0 0 1 16,17-8-1-16,-17 8-2 0,12-5 7 0,-12 5-10 16,0 0 0-16,20-8-3 0,-20 8 1 15,12-6 5-15,-12 6-7 0,11-7 1 16,-11 7-1-16,0 0 4 0,19-10 0 0,-19 10 0 15,0 0-1-15,13-9-8 0,-13 9 2 16,10-8 5-16,-10 8-3 0,0 0-2 0,16-11 2 16,-16 11 0-16,8-10 5 0,-8 10-7 15,10-9 8-15,-10 9-5 0,11-10 1 16,-11 10-3-16,11-9 1 0,-11 9-1 0,10-8 0 16,-10 8-1-16,0 0-3 0,17-14-17 15,-17 14 8-15,10-7-4 0,-10 7 5 0,9-11-1 16,-9 11 2-16,0 0 2 0,13-16-2 15,-13 16 4-15,8-11 1 0,-8 11-2 16,8-11 2-16,-8 11 1 0,10-10 1 0,-10 10-1 16,8-13 6-16,-8 13-7 0,6-13 1 15,-6 13 1-15,0 0 4 0,8-12 0 0,-8 12 6 16,0 0 3-16,9-14-2 0,-9 14 0 16,0 0 2-16,8-13-3 0,-8 13 1 0,0 0-3 15,11-12-1-15,-11 12-3 0,9-9 4 16,-9 9-2-16,0 0 0 0,10-14 2 15,-10 14-2-15,0 0 0 0,12-10 1 0,-12 10-3 16,0 0 1-16,10-12-1 0,-10 12 2 16,0 0-4-16,10-10 1 0,-10 10 2 0,0 0-2 15,0 0 1-15,14-11 1 0,-14 11-1 16,0 0 0-16,13-8 8 0,-13 8-9 16,0 0-1-16,15-7 1 0,-15 7-1 0,0 0 2 15,15-6-1-15,-15 6 1 0,0 0-2 16,17-8-2-16,-17 8 1 0,0 0 4 15,15-7-2-15,-15 7 1 0,0 0-2 0,16-4 2 16,-16 4-3-16,0 0 2 0,18-7-2 0,-18 7 2 16,0 0-2-16,0 0 3 0,21-3-2 15,-21 3 4-15,0 0 1 0,0 0-5 16,0 0 2-16,21-1-1 0,-21 1 0 0,0 0 2 16,0 0-1-16,21 1 4 0,-21-1-6 15,0 0 1-15,0 0 0 0,22 2 1 16,-22-2 2-16,0 0-3 0,16 4 6 0,-16-4-2 15,0 0 0-15,0 0-3 0,19 4 1 16,-19-4 3-16,0 0-3 0,15 4 5 0,-15-4 3 16,0 0 3-16,17 6 2 0,-17-6 8 15,0 0 2-15,16 5 5 0,-16-5 2 16,0 0-5-16,16 8 3 0,-16-8-3 0,12 4-2 16,-12-4-5-16,0 0 2 0,15 9-2 15,-15-9-4-15,0 0-2 0,15 10-2 0,-15-10 3 16,11 8-4-16,-11-8-2 0,10 7 0 15,-10-7 1-15,10 7-2 0,-10-7-1 0,0 0 2 16,14 10-3-16,-14-10 1 0,10 8-2 16,-10-8 1-16,8 11 0 0,-8-11-5 0,9 9 4 15,-9-9 0-15,9 10 1 0,-9-10-1 16,8 9 3-16,-8-9-2 0,0 0-2 0,11 16 1 16,-11-16 4-16,10 11-4 0,-10-11 2 15,8 9 2-15,-8-9-1 0,9 10 2 16,-9-10-3-16,11 12 4 0,-11-12-6 0,10 7 6 15,-10-7-3-15,10 13-2 0,-10-13 1 16,14 8 0-16,-14-8-1 0,12 8-1 0,-12-8 1 16,13 9-2-16,-13-9 0 0,13 7 1 15,-13-7 2-15,15 7-5 0,-15-7 4 0,0 0-5 16,16 9 1-16,-16-9 0 16,14 4 0-16,-14-4-1 0,0 0 0 0,18 8 2 15,-18-8 1-15,13 4-1 0,-13-4 1 0,0 0-1 16,21 4-3-16,-21-4 2 0,17 3 0 15,-17-3-3-15,0 0 0 0,24 0 1 0,-24 0 3 16,0 0-1-16,22-1-2 0,-22 1 2 16,0 0-2-16,24-6-1 0,-24 6-1 15,15-8-5-15,-15 8 2 0,14-12-2 0,-14 12 3 16,13-12-4-16,-13 12 1 0,15-16-1 16,-9 4 3-16,0 1-6 0,-6 11 4 0,12-17-3 15,-12 17 5-15,10-18 0 0,-4 11 2 16,-6 7 1-16,9-16-1 0,-9 16 4 15,10-13 0-15,-10 13 0 0,11-11 4 0,-11 11-1 16,13-9 1-16,-13 9 0 0,10-12 2 16,-10 12-3-16,14-7 6 0,-14 7-6 0,16-8 2 15,-16 8 1-15,14-5 3 0,-14 5 7 16,0 0 2-16,26-2 5 0,-26 2 2 0,0 0-2 16,27 3 2-16,-27-3-1 0,18 6 2 15,-18-6-2-15,16 10-1 0,-5-5-3 0,-11-5-4 16,17 11-2-16,-9-4-6 0,-8-7-17 15,15 9-33-15,-15-9-42 0,13 9-63 16,-13-9-90-16,11 7-88 0,-7-3-179 0,-4-4-102 16,0 0-7-16,4 10-487 0,-4-10-683 15</inkml:trace>
  <inkml:trace contextRef="#ctx0" brushRef="#br1" timeOffset="-75610.51">2731 12498 2362 0,'0'0'-162'0,"0"0"17"0,0 0 12 15,0 0 11-15,0 0 11 0,0 0 6 16,0 0 15-16,0 0 9 0,0 0 5 16,0 0 12-16,0 0 17 0,0 0 11 0,0 0 9 15,0 0 13-15,0 0 0 0,0 0 16 16,0 0 9-16,0 0 11 0,0 0 6 15,0 0 4-15,10-13-4 0,-10 13-2 0,0 0 3 16,0 0 4-16,0 0-2 0,0 0-2 16,0 0 3-16,0 0 9 0,0 0-7 0,10-10 6 15,-10 10-1-15,0 0-7 0,0 0-1 16,0 0-9-16,0 0 0 0,7-15-1 16,-7 15-5-16,0 0 4 0,0 0 3 0,6-15-2 15,-6 15-6-15,0 0 2 0,6-14-3 16,-6 14 7-16,0 0-6 0,5-13 1 15,-5 13 5-15,0 0-11 0,0 0-1 0,0 0 7 16,4-19 1-16,-4 19-9 0,0 0 1 16,0 0-2-16,4-15 1 0,-4 15-8 15,0 0 6-15,0 0-3 0,2-15 3 0,-2 15-4 16,0 0 0-16,0 0 1 0,0 0 8 16,3-18-11-16,-3 18 0 0,0 0 2 0,0 0-14 15,0 0 9-15,0 0 2 0,0-18 4 16,0 18-5-16,0 0 1 0,0 0 2 15,0 0 1-15,4-16 7 0,-4 16 4 0,0 0 13 16,0 0-8-16,0 0 3 0,2-17-2 16,-2 17-2-16,0 0-7 0,0 0 1 0,4-18 1 15,-4 18 7-15,0 0-10 0,4-14 5 16,-4 14-4-16,0 0 7 0,4-15 6 16,-4 15-5-16,0 0 7 0,6-17 10 0,-6 17-4 15,4-14 6-15,-4 14-6 0,0 0 1 16,8-19 4-16,-8 19-6 0,4-13-1 0,-4 13-1 15,0 0-6-15,4-23 2 0,-4 23-5 16,4-16 0-16,-4 16-3 0,2-15 2 16,-2 15-1-16,4-15-2 0,-4 15-3 0,0 0 8 15,2-21 2-15,-2 21 2 0,2-15 6 16,-2 15 1-16,0 0 4 0,2-23 5 16,-2 23-6-16,5-16 0 0,-5 16-2 0,2-14-7 15,-2 14 3-15,0 0 4 0,2-23 4 16,-2 23-6-16,2-15 0 0,-2 15 6 0,7-16 3 15,-7 16-5-15,2-16 5 0,-2 16-2 16,0 0-4-16,4-26 3 0,-4 26-8 16,4-15-1-16,-4 15-1 0,0 0-4 0,2-21-2 15,-2 21-2-15,3-15-2 0,-3 15-1 16,0 0-3-16,4-20 3 0,-4 20-5 16,0 0-2-16,2-20 2 0,-2 20 3 0,2-13 1 15,-2 13-1-15,0 0 1 0,4-21 0 16,-4 21 1-16,4-14 2 0,-4 14 1 15,0 0 0-15,4-21-2 0,-4 21-4 0,4-13 2 16,-4 13 0-16,6-17-1 0,-6 17 5 16,4-16-4-16,-4 16 3 0,6-15 1 0,-6 15-1 15,4-18-1-15,-4 18 0 0,4-16-2 16,-4 16 0-16,4-19 3 0,-4 19-5 0,4-17 1 16,-4 17 3-16,5-19-2 0,-5 19-1 15,4-21-2-15,-4 21 4 0,5-21-5 0,-5 21 1 16,4-21 0-16,0 11 1 0,-4 10-2 15,4-21 3-15,-4 21 0 0,2-21 0 16,-2 21 2-16,6-22 1 0,-6 22 2 0,5-20 0 16,-5 20 3-16,2-20-4 0,-2 20 0 15,4-19 2-15,-4 19-4 0,4-20-3 16,-4 20 0-16,2-16 3 0,-2 16 2 0,4-18 1 16,-4 18 1-16,3-18 0 0,-3 18-2 15,2-18 0-15,-2 18-3 0,4-19-2 16,-4 19-1-16,5-20 0 0,-5 20-2 0,4-19 1 15,-4 19-3-15,4-20-2 0,-4 20 0 16,4-21 1-16,-4 21-3 0,4-21 2 16,-4 21-1-16,4-19 0 0,-4 19-2 0,2-17 0 15,-2 17 0-15,4-17 1 0,-4 17 4 16,3-17-6-16,-3 17 1 0,5-17 0 0,-5 17-2 16,0 0 0-16,6-20 2 0,-6 20 1 15,2-16-3-15,-2 16-4 0,0 0 4 16,6-19 0-16,-6 19 0 0,0 0 0 0,4-13 6 15,-4 13-8-15,0 0 2 0,2-15 0 16,-2 15-4-16,0 0 2 0,0 0 3 0,0 0 0 16,5-17-2-16,-5 17 3 0,0 0 3 15,0 0-6-15,4-15 0 0,-4 15 1 0,0 0-3 16,6-13 3-16,-6 13-2 0,0 0 2 16,0 0-1-16,6-16 1 0,-6 16 0 15,0 0 3-15,0 0-3 0,7-17-1 0,-7 17-2 16,0 0 2-16,6-14 0 0,-6 14-2 15,0 0 3-15,5-16 1 0,-5 16-2 16,0 0 1-16,6-17 5 0,-6 17-6 0,4-14-1 16,-4 14 2-16,0 0 0 0,6-19-1 15,-6 19 0-15,6-15 0 0,-6 15-1 16,4-13 0-16,-4 13 2 0,0 0 0 0,10-22 0 16,-10 22 0-16,4-13-2 0,-4 13 0 15,6-13 2-15,-6 13-1 0,0 0-3 0,8-19 4 16,-8 19 0-16,5-14 3 0,-5 14-3 15,6-15 0-15,-6 15-1 0,7-15 2 16,-7 15-1-16,6-14 0 0,-6 14-1 0,8-18 1 16,-8 18-3-16,9-20 2 0,-5 11-1 15,-4 9 0-15,8-17 0 0,-8 17 2 0,6-19-1 16,-1 9 1-16,-5 10 0 0,9-17 0 16,-9 17-2-16,6-19 1 0,-6 19 0 15,8-16 0-15,-4 5 0 0,-4 11 0 16,7-16 1-16,-7 16-2 0,9-18 3 0,-9 18 0 15,6-17-1-15,-6 17 1 0,6-19-2 16,-2 10 2-16,-4 9-1 0,5-18-2 0,-5 18 0 16,8-19-1-16,-8 19 3 0,6-18-1 15,-6 18-1-15,6-20 2 0,-6 20 0 0,7-17 0 16,-7 17-3-16,7-17 4 0,-7 17-4 16,6-19 1-16,-6 19 4 0,4-17 1 0,-4 17-5 15,6-16 3-15,-6 16-3 0,4-17 0 16,-4 17 1-16,4-17 1 0,-4 17 4 15,5-17-5-15,-5 17-2 0,7-17 1 16,-7 17 2-16,4-17-2 0,-4 17 1 0,6-19 2 16,-6 19-3-16,6-17 1 0,-6 17-1 15,7-18 0-15,-7 18 0 0,6-17 2 0,-6 17 0 16,6-16-1-16,-6 16-2 0,7-18 3 16,-7 18 0-16,4-17-1 0,-4 17-2 15,4-17 3-15,-4 17 0 0,7-15-2 0,-7 15 2 16,6-16 0-16,-6 16 2 0,4-15-2 15,-4 15-1-15,6-15 1 0,-6 15 0 16,6-16-1-16,-6 16-1 0,8-15 2 0,-8 15-1 16,8-15 2-16,-8 15-2 0,6-15 1 15,-6 15 0-15,8-14 1 0,-8 14 1 0,7-16-4 16,-7 16 0-16,8-16-1 0,-8 16 1 16,9-15 2-16,-9 15-1 0,6-14 0 15,-6 14 0-15,9-15 1 0,-9 15-1 0,8-13 3 16,-8 13-3-16,8-13 0 0,-8 13-1 15,9-14 0-15,-9 14 2 0,7-13-1 0,-7 13-2 16,10-14 3-16,-10 14-2 0,8-13 2 16,-8 13-4-16,9-11 5 0,-9 11-1 0,6-13-1 15,-6 13 2-15,11-12-3 0,-11 12 1 16,8-13-2-16,-8 13 2 0,9-14 0 16,-9 14 1-16,8-11-3 0,-8 11 4 0,10-16-2 15,-10 16 0-15,10-13 0 0,-10 13 3 16,8-13-2-16,-8 13-1 0,6-14 0 15,-6 14 1-15,8-11-2 0,-8 11 1 16,6-13 0-16,-6 13 1 0,10-12 2 0,-10 12-4 16,0 0 2-16,10-16 0 0,-10 16-3 15,6-10 3-15,-6 10-3 0,0 0 2 0,11-19 0 16,-11 19 1-16,8-9-1 0,-8 9 0 16,0 0-1-16,9-16 7 0,-9 16-7 0,6-9 2 15,-6 9 1-15,0 0-5 0,11-18 3 16,-11 18 1-16,8-13 0 0,-8 13 0 15,6-13-2-15,-6 13 1 0,8-12 1 0,-8 12 1 16,0 0-1-16,12-19-1 0,-12 19 0 16,8-11 1-16,-8 11-2 0,6-11 4 0,-6 11-2 15,11-12-2-15,-11 12 3 0,11-14-2 16,-11 14-2-16,10-11 3 0,-10 11 0 16,11-13 0-16,-11 13-1 0,8-12 1 0,-8 12 2 15,12-11 2-15,-12 11-4 0,12-13-2 16,-12 13 2-16,10-12 0 0,-10 12-2 15,12-11 0-15,-12 11 3 0,14-12-1 0,-14 12-2 16,12-9 2-16,-12 9 0 0,13-12 0 16,-13 12-2-16,12-8 3 0,-12 8 0 0,11-11-4 15,-11 11 4-15,13-7-1 0,-13 7 2 16,10-10-2-16,-10 10 2 0,13-7-1 16,-13 7-2-16,0 0 2 0,17-14 4 0,-17 14-5 15,17-9 0-15,-17 9-1 0,13-8-1 16,-13 8 3-16,15-9-1 0,-15 9-3 15,12-10 2-15,-12 10 1 0,15-8-2 0,-15 8 2 16,13-9 0-16,-13 9-1 0,14-7-1 16,-14 7 1-16,15-8 1 0,-15 8-2 0,15-8 2 15,-15 8 0-15,13-7 0 0,-13 7 2 16,12-9-5-16,-12 9 4 0,12-7-3 0,-12 7 3 16,0 0-2-16,18-9 7 0,-18 9-6 15,13-4 0-15,-13 4-1 0,0 0 1 16,19-9-1-16,-19 9 2 0,13-5 0 0,-13 5-1 15,0 0-1-15,21-5 1 0,-21 5-1 16,13-6 2-16,-13 6-2 0,14-4 2 16,-14 4 1-16,18-3-5 0,-18 3 3 0,16-4 0 15,-16 4-2-15,0 0 2 0,23-6 2 16,-23 6-4-16,16-4 4 0,-16 4-6 0,14-4 5 16,-14 4-2-16,0 0 1 0,20-3 1 15,-20 3-2-15,0 0 2 0,16-4-1 0,-16 4-2 16,0 0 2-16,17-4 1 0,-17 4-3 15,0 0 1-15,19-3 3 0,-19 3-3 16,0 0 1-16,19-1 2 0,-19 1-2 0,0 0-1 16,20-4 2-16,-20 4-1 0,0 0 0 15,0 0 1-15,22-4 0 0,-22 4-1 16,0 0 2-16,18-1-1 0,-18 1-1 0,0 0-3 16,19-3 5-16,-19 3-2 0,0 0 1 15,18-4-1-15,-18 4-1 0,0 0-1 16,0 0 2-16,0 0 0 0,28 0 6 15,-28 0-6-15,0 0 0 0,0 0 0 0,19 3-2 16,-19-3 4-16,0 0 0 0,0 0-2 16,21 0 0-16,-21 0 1 0,0 0-3 0,17 1 1 15,-17-1 1-15,0 0 2 0,0 0-3 16,26 3 1-16,-26-3-1 0,0 0 1 0,18 1-1 16,-18-1 2-16,0 0-2 0,20 4 4 15,-20-4-3-15,14 4 0 0,-14-4 1 0,0 0-1 16,22 4 2-16,-22-4-4 0,17 4 2 15,-17-4 2-15,16 4-2 0,-16-4 2 16,18 3-2-16,-18-3-1 0,16 4 2 0,-16-4-2 16,15 4-2-16,-15-4 2 0,0 0 0 15,19 6 0-15,-19-6-1 0,0 0 3 16,17 4 2-16,-17-4-3 0,13 3 0 0,-13-3 0 16,0 0 0-16,17 6-1 0,-17-6 3 15,0 0 2-15,21 6-4 0,-21-6 0 0,13 3 1 16,-13-3-2-16,15 5 4 0,-15-5-3 15,14 6 5-15,-14-6-6 0,15 5-2 16,-15-5 1-16,13 5 3 0,-13-5-2 0,0 0 0 16,22 9 0-16,-22-9 2 0,10 7-2 15,-10-7 1-15,12 6 0 0,-12-6 0 16,11 7 0-16,-11-7 1 0,0 0-1 0,17 12-1 16,-17-12 0-16,13 7 2 0,-13-7 4 15,10 10-5-15,-10-10-1 0,10 7 1 0,-10-7 1 16,12 12-2-16,-12-12 4 0,10 9-5 15,-10-9 4-15,8 11-4 0,-8-11 1 16,9 10 1-16,-9-10 3 0,11 12-3 0,-11-12 0 16,8 10-2-16,-8-10 5 0,6 12-2 15,-6-12-3-15,0 0 2 0,11 20 1 16,-11-20 0-16,4 11-2 0,-4-11 0 0,8 11 2 16,-8-11 0-16,7 14-1 0,-7-14 0 15,9 13 2-15,-9-13-2 0,8 13 1 0,-8-13-2 16,6 15 3-16,-6-15 0 0,8 16 1 15,-8-16-2-15,7 15-2 0,-7-15 0 0,9 15 2 16,-9-15-2-16,6 16 6 0,-6-16-4 16,8 15-1-16,-8-15-1 0,7 14 1 15,-7-14 1-15,6 14 2 0,-6-14-2 0,6 16-2 16,-6-16 1-16,7 15 0 0,-7-15 0 16,6 13-3-16,-6-13 2 0,7 11 2 0,-7-11-1 15,4 14 0-15,-4-14 1 0,0 0 1 16,8 19-1-16,-8-19 0 0,6 11 0 15,-6-11 0-15,6 14-1 0,-6-14 4 0,5 13-5 16,-5-13 1-16,7 14-1 0,-7-14 6 16,6 13-4-16,-6-13-1 0,6 13 1 15,-6-13-2-15,8 13 0 0,-8-13 5 0,7 12-6 16,-7-12 0-16,8 13 2 0,-8-13 2 16,7 14-2-16,-7-14 3 0,8 13-2 15,-8-13 1-15,7 13-2 0,-7-13 1 0,8 11 2 16,-8-11-2-16,10 14 1 0,-10-14-1 15,12 10 2-15,-12-10-3 0,10 11 1 16,-10-11-1-16,12 9 1 0,-12-9 1 0,13 8 0 16,-13-8 2-16,13 9-3 0,-13-9 2 15,15 8-1-15,-15-8 0 0,14 6 3 0,-14-6-5 16,14 7 0-16,-14-7 1 0,10 8 0 16,-10-8 0-16,14 5-3 0,-14-5 2 0,14 8 1 15,-14-8 0-15,0 0 0 0,16 8 8 16,-16-8-9-16,13 4 1 0,-13-4 2 15,0 0-5-15,17 6 6 0,-17-6-3 0,0 0 1 16,17 3-3-16,-17-3 2 0,0 0 0 16,16 4-1-16,-16-4 2 0,0 0 1 0,20 4-3 15,-20-4 5-15,14 2-6 0,-14-2 0 16,0 0 2-16,20 2-1 0,-20-2-1 16,0 0-1-16,21 2 3 0,-21-2-1 0,14 4-1 15,-14-4 3-15,16 4-3 0,-16-4-1 16,0 0 3-16,20 3 0 0,-20-3-1 15,0 0 2-15,20 4 0 0,-20-4 0 16,0 0-2-16,17 4 1 0,-17-4 1 0,0 0-1 16,16 1 1-16,-16-1-2 0,0 0 0 15,20 0 2-15,-20 0-2 0,0 0 1 0,0 0 0 16,23 0-1-16,-23 0-2 0,0 0 2 16,21 0 0-16,-21 0 1 0,0 0-1 0,21-1 0 15,-21 1 1-15,0 0 0 0,24-3 0 16,-24 3 1-16,0 0 0 0,20-5 0 15,-20 5-3-15,16-2 1 0,-16 2 1 0,0 0 0 16,21-5 0-16,-21 5-2 0,14-6 1 16,-14 6 2-16,15-6-3 0,-15 6 2 0,15-6 0 15,-15 6-1-15,14-7 0 0,-14 7 1 16,18-8-1-16,-18 8 1 0,17-10-1 0,-17 10 0 16,17-9 0-16,-17 9 2 0,17-10-2 15,-17 10-2-15,16-9 4 0,-16 9 1 16,18-10-5-16,-18 10 2 0,18-9-1 0,-18 9 1 15,16-12-2-15,-8 7 9 0,-8 5-8 16,17-11 0-16,-17 11 1 0,17-12-1 16,-9 6 2-16,-8 6 0 0,19-11 0 0,-13 4-1 15,-6 7-2-15,18-12 1 0,-18 12 0 16,18-10 3-16,-9 5-2 0,-9 5 0 16,17-11 2-16,-17 11 0 0,19-10-4 0,-19 10-1 15,20-10 4-15,-12 4-1 0,-8 6-1 16,20-9 1-16,-6 3-1 0,-14 6 1 15,21-10 2-15,-11 6-2 0,-10 4-2 0,22-7 2 16,-22 7 0-16,18-8-1 0,-18 8-2 16,18-5 2-16,-18 5 0 0,16-6-1 15,-16 6 0-15,17-3 2 0,-17 3-2 0,17-3 1 16,-17 3 2-16,0 0-2 0,23 0 6 16,-23 0-7-16,0 0 2 0,24 4 1 0,-24-4 2 15,14 4-1-15,-14-4-3 0,20 5 0 16,-20-5 1-16,17 6-2 0,-17-6 3 0,14 8-1 15,-14-8-1-15,18 5 2 0,-18-5 0 16,14 11 1-16,-14-11 3 0,15 7-2 16,-15-7 4-16,15 9-4 0,-15-9 12 0,12 10-4 15,-12-10 3-15,15 8 0 0,-15-8-1 16,15 7-1-16,-15-7-2 0,13 9-4 0,-13-9 1 16,14 7-1-16,-14-7 2 0,16 9-2 15,-16-9 1-15,12 7-4 0,-12-7 2 0,13 9-4 16,-13-9 2-16,12 9 3 0,-12-9-1 15,13 7 0-15,-13-7-1 0,11 8-1 16,-11-8 1-16,12 6-1 0,-12-6-3 16,14 7 3-16,-14-7 0 0,0 0 1 0,16 10-1 15,-16-10-2-15,11 8 3 0,-11-8-3 16,10 7 4-16,-10-7 3 0,0 0-3 16,15 11 3-16,-15-11-2 0,13 8-1 0,-13-8 2 15,10 8 1-15,-10-8-6 0,10 8 2 16,-10-8 1-16,12 7 1 0,-12-7-2 0,0 0 1 15,12 10-3-15,-12-10 2 0,0 0-1 16,11 7 4-16,-11-7 5 0,0 0 4 16,15 4 1-16,-15-4 1 0,0 0 0 0,0 0-3 15,21 0 0-15,-21 0-2 0,0 0 2 16,0 0-3-16,24-6-3 0,-24 6 2 16,0 0-3-16,16-9-2 0,-16 9-1 0,12-8 4 15,-12 8-4-15,16-8-2 0,-16 8 3 0,12-9-4 16,-12 9 3-16,15-10-3 0,-15 10-1 15,13-9 3-15,-13 9 3 0,15-7-5 16,-15 7-5-16,16-12 8 0,-16 12-3 0,18-10-2 16,-10 5 1-16,-8 5-1 0,17-9-1 15,-17 9 5-15,17-11 2 0,-17 11 2 0,15-8-13 16,-15 8 3-16,16-10 2 0,-16 10-2 16,18-8-1-16,-18 8 3 0,14-6-2 15,-14 6 7-15,17-7-8 0,-17 7 3 0,17-4-2 16,-17 4 4-16,15-7-2 0,-15 7-6 15,0 0 8-15,26-3 0 0,-26 3-5 0,18 0 2 16,-18 0 5-16,0 0-2 0,26 0-1 16,-26 0-2-16,17 3 0 0,-17-3 7 15,16 6 5-15,-16-6 6 0,18 5 1 0,-18-5 0 16,16 9 6-16,-5-1-1 0,0-1-3 16,-11-7 2-16,19 15-1 0,-11-4 5 15,3-4 17-15,0 3-2 0,-11-10-5 0,18 16 0 16,-6-6-7-16,-2-1-4 0,-2-1 0 15,-8-8-4-15,17 15 0 0,-8-9-8 16,-9-6-17-16,12 11-24 0,-12-11-21 0,13 10-33 16,-9-6-46-16,-4-4-59 0,10 7-75 15,-10-7-108-15,0 0-204 0,5 8-44 0,-5-8 25 16,0 0-281-16,0 0-236 0</inkml:trace>
  <inkml:trace contextRef="#ctx0" brushRef="#br2" timeOffset="-62920.61">15989 14369 2475 0,'0'0'-40'0,"0"0"31"0,-22 0 24 16,22 0 19-16,0 0 15 0,0 0 20 15,-20 0 12-15,20 0 23 0,0 0 23 0,0 0 19 16,0 0 12-16,0 0 8 0,-20-2 4 15,20 2-4-15,0 0-2 0,0 0-18 0,0 0-12 16,0 0-13-16,0 0-20 0,0 0-5 16,0 0-19-16,0 0-6 0,0 0-8 15,0 0-9-15,0 0-1 0,57-7-10 16,-57 7-6-16,34 0-3 0,-12 0-4 0,-4 0-2 16,4 2-6-16,-1-2-9 0,1 0-15 15,-2 0-28-15,-1-2-28 0,-19 2-37 0,34-2-49 16,-17 0-56-16,-4 0-62 0,-13 2-96 15,18-7-207-15,-11 3-417 0,-7 4-442 16</inkml:trace>
  <inkml:trace contextRef="#ctx0" brushRef="#br2" timeOffset="-62584.61">16181 14259 2899 0,'0'0'-114'0,"0"0"27"16,-6-15 16-16,6 15 13 0,0 0 36 15,0 0 19-15,0 0 21 0,0 0 19 16,0 0 9-16,0 0 19 0,0 0 15 16,0 0 8-16,0 0-11 0,0 0-1 0,0 0 1 15,0 0 4-15,15 53-1 0,-15-53 4 16,-9 30 2-16,3-12-5 0,0-1-1 16,2 6 1-16,-3-4 0 0,0 0-5 0,3 1 1 15,0-2 6-15,0 0-4 0,0-2 1 16,2 2 8-16,-2-1 5 0,4-17-4 0,-2 28-1 15,2-17 7-15,0-11-4 0,6 24-1 16,-2-13-11-16,4 0-5 0,1-1-14 0,2-2-11 16,3-1-3-16,-1-2-1 0,4 2-16 15,0-5-9-15,1 1-33 0,0-1-42 0,-18-2-58 16,36-2-66-16,-17-1-67 0,-5 1-99 16,4-5-213-16,-6 2-62 0,-1 2-307 15,-11 3-332-15</inkml:trace>
  <inkml:trace contextRef="#ctx0" brushRef="#br2" timeOffset="-62109.76">16558 14630 2777 0,'0'0'-47'16,"0"0"46"-16,0 0 11 0,0 0 16 0,-15 4 12 15,15-4 5-15,0 0 10 0,0 0 19 16,0 0 8-16,0 0 1 0,0 0-2 16,0 0-8-16,0 0 0 0,0 0-9 15,0 0-2-15,0 0-3 0,0 0-2 0,0 0-5 16,0 0 2-16,0 0 2 0,0 0-10 16,0 0-5-16,0 0-3 0,0 0-6 0,0 0-2 15,0 0-2-15,0 0-1 0,0 0-4 16,0 0 1-16,0 0-6 0,0 0 0 15,0 0-5-15,0 0-2 0,0 0-6 0,0 0-6 16,0 0-9-16,0 0-6 0,0 0-10 16,0 0-5-16,0 0-14 0,0 0-19 0,0 0-49 15,0 0-64-15,0 0-92 0,0 0-236 16,0 0-348-16,0 0-202 0</inkml:trace>
  <inkml:trace contextRef="#ctx0" brushRef="#br2" timeOffset="-61487.73">16167 14356 2429 0,'0'0'-114'0,"0"0"36"0,-18-2 35 0,18 2 27 16,0 0 38-16,0 0 25 0,0 0 28 15,-22-4 9-15,22 4 4 0,0 0 8 16,0 0-3-16,0 0 8 0,-18-3 10 0,18 3 3 15,0 0 3-15,0 0 7 0,0 0-3 16,0 0-3-16,0 0-1 0,0 0 4 0,-16-6-2 16,16 6-5-16,0 0-10 0,0 0-13 15,0 0-6-15,0 0-7 0,0 0-9 16,0 0-14-16,0 0-1 0,0 0-5 0,54-2-5 16,-54 2-5-16,28 2-5 0,-28-2-4 15,29-2-1-15,-13 2-3 0,-16 0 5 0,29 0-6 16,-29 0-4-16,25 0 2 0,-25 0-4 15,24 0-4-15,-24 0-2 0,19 2-2 16,-19-2-11-16,0 0-17 0,0 0-34 16,0 0-39-16,0 0-44 0,0 0-50 0,0 0-43 15,0 0-47-15,0 0-109 0,0 0-146 16,0 0-384-16,0 0-312 0</inkml:trace>
  <inkml:trace contextRef="#ctx0" brushRef="#br2" timeOffset="-61181.57">16266 14353 2817 0,'0'0'-11'15,"-12"7"17"-15,12-7 5 0,0 0 22 16,0 0 20-16,0 0 27 0,0 0 20 0,-10 17 6 16,10-17 17-16,0 0 15 0,0 20 0 15,0-20-7-15,-2 20-10 0,2-20-3 16,0 23-3-16,0-23-8 0,-2 31-7 16,2-16-12-16,-2 1 3 0,0 0-20 0,-2 2-3 15,2-2-2-15,0 3 0 0,-2-1-14 16,2-2 0-16,-2 4-3 0,-1-4-7 0,3 2 1 15,0-1-5-15,-1 1 0 0,1-3 3 16,2-15-3-16,-4 28-19 0,2-16 2 16,2-12-3-16,-2 20-1 0,2-20 2 0,-4 20-3 15,4-20-3-15,-2 16 0 0,2-16-4 16,0 0 4-16,0 20-5 0,0-20-2 0,0 0 4 16,0 0-28-16,0 19-40 0,0-19-54 15,0 0-74-15,6 4-71 0,-6-4-87 16,0 0-196-16,0 0-61 0,0 0-358 0,0 0-399 15</inkml:trace>
  <inkml:trace contextRef="#ctx0" brushRef="#br2" timeOffset="-60507.34">16509 14670 2833 0,'0'0'-94'0,"0"0"41"16,0 0 33-16,0 0 40 0,0 0 15 15,0 0 25-15,0 0 11 0,0 0 9 0,0 0 15 16,0 0 7-16,0 0-3 0,0 0-6 16,0 0-10-16,0 0-9 0,0 0-10 15,0 0-5-15,0 0-6 0,0 0-7 16,0 0-1-16,0 0-8 0,0 0-1 0,58 6-6 16,-58-6-3-16,21 4-5 0,-21-4 0 15,21 4-3-15,-21-4-3 0,17 2-2 16,-17-2 3-16,16 4-4 0,-16-4 4 0,0 0 10 15,16 5 18-15,-16-5 13 0,0 0 4 16,0 0 6-16,0 20 8 0,0-20-6 0,0 0 13 16,-20 24-4-16,10-13-6 0,0 1-3 15,-1-1 8-15,0 1-26 0,1 1-8 0,-3 0 4 16,3 1-5-16,-2-3-3 0,2 1-6 16,0 1-3-16,1-4-2 0,0 3-2 15,9-12-3-15,-14 19-3 0,14-19-1 0,-4 17 0 16,4-17-11-16,0 0-17 0,10 23-24 15,1-15-27-15,0 0-31 0,-11-8-35 0,29 12-40 16,-12-6-42-16,0 1-26 0,2-6-52 16,-4 1-116-16,1-2-162 0,0 0-367 15,-4 0-340-15</inkml:trace>
  <inkml:trace contextRef="#ctx0" brushRef="#br2" timeOffset="-59760.19">17214 14521 2869 0,'13'-6'-8'0,"-13"6"21"0,0 0 12 15,0 0 15-15,0 0 6 0,0 0 4 16,0 0 20-16,0 0 34 0,0 0 15 0,0 0 1 16,0 0-9-16,0 0-11 0,0 0-5 15,-32 29-14-15,22-19-2 0,-3 2-11 16,0-3-7-16,1 2-5 0,-1-1-6 15,0-1-6-15,1 1-1 0,1-2-3 0,0 2-3 16,11-10-2-16,-19 12 1 0,11-5 1 16,8-7 3-16,-12 9 0 0,12-9 2 0,-12 9-8 15,12-9 4-15,0 0-5 0,-10 14 0 16,10-14-8-16,0 0 3 0,0 0-3 16,12 28 1-16,-2-16-7 0,0-2 0 0,2 0-4 15,1 0 4-15,4 5-4 0,2-3-2 16,0 3 0-16,2-3 1 0,1 1-6 0,-1-1 3 15,0-1-12-15,0-2-38 0,-5-1-51 16,2-3-66-16,-4-1-83 0,-14-4-119 16,26 3-222-16,-17-6-30 0,-9 3-263 15,0 0-234-15</inkml:trace>
  <inkml:trace contextRef="#ctx0" brushRef="#br2" timeOffset="-59538.65">17567 14623 2826 0,'0'0'68'0,"0"0"-6"0,14-5-2 16,-14 5-3-16,0 0 5 0,0 0 11 16,0 0 14-16,0 0 16 0,0 0 8 15,0 0 6-15,0 0 0 0,-40-16-3 16,40 16-6-16,-16-7-5 0,16 7-16 0,-8-13-7 16,8 13-6-16,0 0-10 0,-6-15-10 15,6 15-12-15,0 0-24 0,0 0-31 0,0 0-40 16,0 0-46-16,19-19-68 0,-19 19-80 15,0 0-162-15,13-5-202 0,-13 5-270 0,0 0-248 16</inkml:trace>
  <inkml:trace contextRef="#ctx0" brushRef="#br2" timeOffset="-53575.73">2731 12676 405 0,'0'0'55'15,"2"-18"-6"-15,-2 18-23 0,0 0 2 16,0 0-3-16,0 0 8 0,0 0 3 16,0 0 2-16,0-21 3 0,0 21 5 0,0 0-3 15,0 0 8-15,0 0-9 0,0 0 6 0,0 0-3 16,0 0-7-16,0 0-1 15,0 0 3-15,0-19-10 0,0 19-7 0,0 0-12 16,0 0-8-16,0 0-13 0,0 0-3 0,0 0-1 16,0 0 6-16,0 0-3 0,0 0 7 15,0 0 3-15,0 0 2 0,0 0-2 0,0 0-1 16,0 0 2-16,0 0-4 0,0 0-13 16,0 0-20-16,-20-5-26 0,20 5-28 15,0 0-47-15,0 0-122 0,0 0 86 0</inkml:trace>
  <inkml:trace contextRef="#ctx0" brushRef="#br2" timeOffset="-48905.14">2713 12613 684 0,'0'0'11'15,"0"0"24"-15,0 0 11 0,0 0 20 16,0 0-6-16,0 0 6 0,0 0 6 16,0 0 0-16,0 0-1 0,0 0-10 0,0 0 8 15,0 0-4-15,0 0 6 0,0 0-10 16,0 0-1-16,0 0-6 0,0 0-3 0,0 0-13 16,0 0 4-16,0 0 12 0,0 0 4 15,0 0 9-15,0 0-2 0,0 0-1 16,0 0 10-16,0 0-2 0,0 0-2 0,-12 30-4 15,12-30 1-15,0 0-1 0,0 0-3 16,0 0-7-16,0 0 8 0,0 0-5 0,0 0-5 16,0 0-3-16,0 0 2 0,0 0-6 15,6 26 7-15,-6-26 1 0,0 0 7 0,0 0-3 16,0 0-6-16,0 0 2 0,8 18-8 16,-8-18-4-16,0 0-4 0,6 14-4 15,-6-14-3-15,0 0-7 0,10 13 2 0,-10-13-4 16,6 9 0-16,-6-9-1 0,0 0-1 15,6 13-10-15,-6-13 6 0,0 0-1 16,8 14-1-16,-8-14-3 0,0 0-2 0,7 13 2 16,-7-13-1-16,0 0 1 0,6 13 4 15,-6-13 2-15,0 0 5 0,6 12 1 0,-6-12-2 16,0 0 0-16,7 12 2 0,-7-12-4 16,0 0 4-16,6 11-5 0,-6-11-1 15,0 0-3-15,7 13-1 0,-7-13-1 0,0 0 1 16,8 12-1-16,-8-12-3 0,0 0-1 15,8 13 5-15,-8-13-3 0,0 0-4 16,8 13 3-16,-8-13 1 0,8 11 1 0,-8-11-1 16,0 0-1-16,6 14-1 0,-6-14-3 15,0 0 3-15,8 16-1 0,-8-16-3 0,6 9 2 16,-6-9 2-16,0 0-7 0,6 17 3 16,-6-17-2-16,7 10 2 0,-7-10 0 15,0 0-2-15,9 13 1 0,-9-13 3 0,0 0 4 16,6 14 3-16,-6-14-2 0,0 0 0 15,6 13 2-15,-6-13-5 0,0 0 5 0,7 13-1 16,-7-13-1-16,0 0 1 0,8 13-1 16,-8-13-1-16,0 0 5 0,6 17-7 15,-6-17-2-15,6 11 2 0,-6-11 0 0,8 12-1 16,-8-12-1-16,6 13 5 0,-6-13-3 16,6 14-5-16,-6-14 4 0,8 11-1 0,-8-11 0 15,6 14-1-15,-6-14-3 0,0 0 4 16,9 17-1-16,-9-17-1 0,7 11 0 15,-7-11-3-15,4 14 0 0,-4-14 3 0,0 0-3 16,10 16 3-16,-10-16-3 0,4 12-1 16,-4-12 1-16,0 0-2 0,11 18 6 15,-11-18-2-15,6 10-4 0,-6-10 2 0,0 0 0 16,9 18 0-16,-9-18 1 0,2 15-3 16,-2-15 2-16,7 13 1 0,-7-13-2 0,0 0-2 15,6 21 3-15,-6-21 0 0,4 14-1 16,-4-14 5-16,4 13-3 0,-4-13-3 15,4 14 2-15,-4-14-2 0,4 13 2 0,-4-13-2 16,4 14 0-16,-4-14-1 0,0 0 1 16,8 17-1-16,-8-17 3 0,4 12-2 15,-4-12 2-15,0 0 1 0,4 16 5 0,-4-16-2 16,0 0 1-16,6 17 1 0,-6-17-1 16,0 0-1-16,4 17-1 0,-4-17 0 15,7 12 0-15,-7-12-2 0,4 12-1 0,-4-12 2 16,0 0 3-16,6 20-3 0,-6-20-2 15,4 13-1-15,-4-13 1 0,7 13 0 16,-7-13 2-16,6 16-4 0,-6-16 3 0,5 17-1 16,-5-17-1-16,6 15 1 0,-6-15-1 0,6 17-2 15,-6-17 3-15,6 18 0 0,-6-18-5 16,6 15 4-16,-6-15 0 0,8 17-2 0,-8-17 3 16,6 17-1-16,-6-17-1 0,6 15 0 15,-6-15 7-15,6 17-8 0,-6-17 1 16,6 19 1-16,-6-19 0 0,5 18-2 15,-5-18 5-15,6 15-4 0,-6-15 2 16,7 19-3-16,-7-19 1 0,6 16 1 0,-6-16-3 16,6 17 2-16,-6-17 0 0,9 19 1 15,-5-12-2-15,-4-7 1 0,6 19 0 0,-6-19 0 16,6 15 2-16,-6-15-2 0,9 15 3 16,-9-15-2-16,7 18-1 0,-7-18-1 0,4 17 6 15,-4-17-4-15,6 16 0 0,-6-16-1 16,6 18 2-16,-6-18-2 0,8 18 0 15,-8-18 0-15,7 16 0 0,-7-16 0 0,7 18 3 16,-1-9-1-16,-6-9-4 0,6 15 4 16,-6-15 2-16,9 15 6 0,-9-15 4 0,8 16 1 15,-8-16-3-15,6 17 0 0,-6-17-3 16,9 15-1-16,-9-15 2 0,7 16-3 16,-7-16 1-16,8 15-3 0,-8-15 1 0,6 16-3 15,-6-16 1-15,6 16 1 0,-6-16 0 16,9 15-1-16,-9-15 0 0,7 15-2 0,-7-15 1 15,8 16-1-15,-8-16 0 0,6 13-2 16,-6-13 1-16,8 15 2 0,-8-15 0 0,9 13-2 16,-9-13 1-16,8 14-1 0,-8-14 0 15,9 11 3-15,-9-11 0 0,9 12-4 16,-9-12 3-16,8 12 0 0,-8-12-2 0,10 8 1 16,-10-8-1-16,12 8 0 0,-12-8 2 15,12 8-4-15,-12-8 3 0,14 6-1 16,-14-6 0-16,15 7-3 0,-15-7 3 15,15 3 1-15,-15-3-2 0,17 4-2 16,-17-4 4-16,18 7-1 0,-18-7-2 0,18 3 5 16,-18-3 1-16,15 6 0 0,-15-6 1 0,17 4 0 15,-17-4-1-15,17 4-3 0,-17-4 3 16,16 2 0-16,-16-2 1 0,0 0-4 0,24 4 0 16,-24-4 1-16,17 1 2 0,-17-1-2 15,0 0-4-15,23 0 3 0,-23 0 0 16,0 0-2-16,23 3 0 0,-23-3 1 0,0 0-1 15,24-3 2-15,-24 3-2 0,16-1 3 16,-16 1-5-16,0 0 2 0,26-4 3 16,-26 4-2-16,17-4-1 0,-17 4-3 0,17-4 4 15,-17 4 1-15,17-3-2 0,-17 3 2 16,19-5-1-16,-19 5-2 0,19-4 1 0,-19 4 1 16,17-10 2-16,-17 10-3 0,21-3 1 15,-21 3-3-15,19-9 2 0,-11 3 1 16,-8 6 3-16,22-7-6 0,-22 7 3 0,16-8 0 15,-4 2 0-15,-12 6 2 0,16-9 1 16,-16 9 0-16,17-10 3 0,-17 10-2 0,17-12 2 16,-8 7 0-16,-9 5-3 0,16-9-2 15,-16 9 0-15,16-13 2 0,-16 13-2 16,14-13 1-16,-6 6 1 0,-8 7-1 16,13-13-2-16,-13 13-1 0,15-16 5 0,-8 9-1 15,-7 7-2-15,12-15 2 0,-6 5 4 16,-6 10-3-16,12-15 1 0,-12 15 5 0,12-17 0 15,-12 17 0-15,8-16-1 0,-8 16 0 16,9-17-2-16,-3 9 0 0,-6 8 17 0,11-14 1 16,-11 14-1-16,12-19-7 0,-7 11 8 15,-5 8-4-15,10-15 6 0,-10 15-7 16,8-18 1-16,-1 11-12 0,-7 7 7 0,9-15-2 16,-9 15-3-16,8-15 2 0,-8 15-5 15,8-16-2-15,-8 16 1 0,11-15 1 0,-11 15 1 16,9-15-2-16,-9 15-4 0,8-14 3 15,-8 14-4-15,6-15 4 0,-6 15-6 16,9-15 1-16,-9 15-2 0,4-13 3 0,-4 13 2 16,0 0-2-16,11-18 2 0,-11 18-7 15,6-13 6-15,-6 13-4 0,7-11 0 0,-7 11 1 16,0 0-2-16,10-18-1 0,-10 18 1 16,8-10 0-16,-8 10 5 0,8-12-8 15,-8 12 4-15,10-14 2 0,-10 14-10 0,6-11 12 16,-6 11-6-16,10-12 5 0,-10 12-3 15,6-10-2-15,-6 10 1 0,11-13 1 0,-11 13 0 16,11-12-5-16,-11 12-2 0,13-13 9 16,-13 13-2-16,10-11 5 0,-10 11-7 15,10-12-1-15,-10 12 11 0,12-11-10 0,-12 11 3 16,8-13-2-16,-8 13 3 0,8-9-2 16,-8 9 3-16,8-12 1 0,-8 12-4 0,0 0-3 15,13-15 3-15,-13 15 1 0,7-11 0 16,-7 11-5-16,8-10 6 0,-8 10-6 15,0 0 6-15,11-15-2 0,-11 15 1 0,6-13-1 16,-6 13-3-16,0 0 3 0,8-16-1 16,-8 16-2-16,7-13 6 0,-7 13-4 0,4-14 3 15,-4 14-2-15,0 0-2 0,7-17 5 16,-7 17-7-16,0 0 4 0,6-15 2 16,-6 15-3-16,0 0 8 0,4-16-10 0,-4 16 1 15,0 0-2-15,0 0 4 0,6-15 1 16,-6 15-5-16,0 0 1 0,6-13 6 0,-6 13-4 15,0 0 3-15,0 0-6 0,7-19 4 16,-7 19 1-16,0 0-3 0,5-15-1 0,-5 15-3 16,0 0 4-16,4-15 1 0,-4 15-4 15,0 0 6-15,4-16-6 0,-4 16 7 16,0 0 4-16,4-16-7 0,-4 16 4 0,6-10-6 16,-6 10 0-16,0 0 5 0,7-17-7 15,-7 17 11-15,0 0-9 0,4-16 2 0,-4 16 3 16,0 0-5-16,4-15 2 0,-4 15 0 15,0 0-1-15,4-16 2 0,-4 16 2 16,0 0-4-16,5-14-4 0,-5 14 7 0,0 0-2 16,0 0 2-16,2-18-4 0,-2 18 3 15,0 0 0-15,0 0 2 0,6-17 0 0,-6 17-1 16,0 0-2-16,7-13-2 0,-7 13 1 16,0 0 3-16,6-14 0 0,-6 14-3 15,0 0 1-15,6-15 2 0,-6 15-4 0,0 0 4 16,6-15-6-16,-6 15 6 0,0 0-2 15,4-14 0-15,-4 14 2 0,0 0 6 0,8-14 0 16,-8 14-7-16,0 0 3 0,6-14-10 16,-6 14 6-16,0 0 2 0,6-14-4 15,-6 14 1-15,0 0 4 0,6-12-5 0,-6 12 4 16,0 0-3-16,6-14 1 0,-6 14 3 16,0 0-6-16,7-15 7 0,-7 15-9 15,0 0 6-15,6-19 6 0,-6 19-6 0,0 0 1 16,4-17-6-16,-4 17 4 0,0 0 2 15,5-17-2-15,-5 17 4 0,0 0-6 0,4-13 1 16,-4 13-1-16,0 0 5 0,4-16-1 16,-4 16-2-16,0 0-2 0,0 0 5 15,9-15-4-15,-9 15 7 0,0 0-7 0,8-13 1 16,-8 13 9-16,0 0-9 0,6-18 4 16,-6 18-7-16,6-11 2 0,-6 11-2 15,0 0 2-15,10-20 4 0,-10 20-5 0,4-12 2 16,-4 12-3-16,6-14 5 0,-6 14 6 15,6-13-8-15,-6 13 0 0,0 0 3 0,11-19 0 16,-11 19 0-16,6-10-12 0,-6 10 10 16,7-13-1-16,-7 13 0 0,0 0-2 15,10-19-1-15,-10 19 5 0,9-14-2 0,-9 14 5 16,6-12-2-16,-6 12-3 0,10-14 1 16,-10 14 0-16,9-15 5 0,-9 15-6 15,9-14 2-15,-9 14-2 0,10-15-3 0,-10 15 3 16,8-16-3-16,-8 16 1 0,9-12 8 15,-9 12-4-15,9-12-4 0,-9 12 2 16,8-14 1-16,-8 14 3 0,10-10-4 0,-10 10 1 16,9-12-6-16,-9 12 4 0,10-14 4 15,-10 14 1-15,9-11-2 0,-9 11-11 0,11-11-1 16,-11 11 14-16,8-10-7 0,-8 10 1 0,0 0 4 16,14-15 2-16,-14 15-8 0,10-8 5 15,-10 8 0-15,0 0-1 0,14-13 3 16,-14 13 1-16,11-6-2 0,-11 6-1 0,12-7 0 15,-12 7 2-15,15-7-4 0,-15 7 2 16,15-9 1-16,-15 9-1 0,12-7 0 0,-12 7-14 16,16-8 17-16,-16 8 0 0,12-8-3 15,-12 8 0-15,13-6 0 0,-13 6 1 16,15-5 0-16,-15 5-3 0,0 0 1 0,17-7 2 16,-17 7-3-16,12-7 6 0,-12 7-2 15,16-5-3-15,-16 5-3 0,0 0 7 0,18-6 1 16,-18 6-6-16,0 0 2 0,20-3 0 15,-20 3 1-15,14-5-2 0,-14 5-1 16,0 0 4-16,19-3-1 0,-19 3 0 16,0 0-4-16,15-4 2 0,-15 4-3 0,0 0 4 15,17-4 0-15,-17 4-5 0,0 0 5 16,19-2 3-16,-19 2 0 0,0 0-4 0,0 0-1 16,25-1 1-16,-25 1 6 0,0 0-3 15,19 0-8-15,-19 0 4 0,0 0 3 0,22-3-1 16,-22 3-2-16,0 0 3 0,22 0-2 15,-22 0 0-15,0 0 1 0,0 0-2 0,22 3 1 16,-22-3-2-16,0 0 2 0,17 0 1 16,-17 0 2-16,0 0-2 0,0 0 0 15,21 3 1-15,-21-3-3 0,0 0 1 0,15 4 3 16,-15-4-4-16,0 0 5 0,17 4-4 16,-17-4 3-16,0 0 1 0,19 5-3 0,-19-5-2 15,0 0 2-15,19 4 3 0,-19-4-3 16,0 0-2-16,15 6 2 0,-15-6 1 15,0 0-1-15,15 3 2 0,-15-3 0 16,0 0-4-16,0 0 5 0,0 0-6 0,16 7 6 16,-16-7-2-16,0 0-1 0,0 0-1 0,14 5 1 15,-14-5 9-15,0 0-15 0,0 0 3 16,12 7-2-16,-12-7 5 0,0 0 2 16,8 13-4-16,-8-13 4 0,0 0-3 0,8 13 2 15,-8-13 2-15,0 0-1 0,12 16-5 16,-12-16 1-16,0 0 4 0,6 14-1 0,-6-14-1 15,0 0 3-15,6 14-3 0,-6-14 2 16,0 0 7-16,6 15-4 0,-6-15-4 16,0 0 0-16,5 15 6 0,-5-15-4 0,6 11-5 15,-6-11 6-15,0 0-1 0,6 15-1 16,-6-15 6-16,0 0-7 0,7 16-1 16,-7-16-2-16,9 11 4 0,-9-11 4 0,6 12 1 15,-6-12-3-15,0 0-4 0,10 15-1 0,-10-15 7 16,8 12-7-16,-8-12-1 0,0 0 5 15,10 15-1-15,-10-15 0 0,4 11-4 16,-4-11 4-16,0 0-7 0,8 14 7 16,-8-14 6-16,0 0-6 0,10 14-2 0,-10-14 0 15,7 8-1-15,-7-8 1 0,0 0-1 0,11 14 4 16,-11-14 3-16,6 10-8 0,-6-10-7 16,0 0 12-16,10 12 1 0,-10-12-2 15,9 8-2-15,-9-8-4 0,8 10 4 0,-8-10 3 16,0 0 0-16,13 9-5 0,-13-9 4 15,0 0 1-15,13 9 2 0,-13-9 2 16,0 0 9-16,12 9-6 0,-12-9 6 0,0 0 1 16,15 7-15-16,-15-7 9 0,0 0-5 15,15 4 4-15,-15-4 2 0,0 0-7 0,15 6 3 16,-15-6 0-16,0 0 1 0,14 4-6 16,-14-4 0-16,0 0 2 0,18 3-4 0,-18-3 2 15,0 0-2-15,16 2 1 0,-16-2 7 16,0 0-4-16,0 0-3 0,24 0 5 15,-24 0 3-15,0 0-5 0,0 0 5 0,21-2-8 16,-21 2 4-16,0 0 4 0,0 0 0 16,23-3-6-16,-23 3 1 0,0 0-1 15,17-7-1-15,-17 7-1 0,10-5 2 0,-10 5-5 16,0 0 1-16,18-4 2 0,-18 4 0 0,0 0 1 16,14-7-3-16,-14 7 2 0,0 0 1 15,15-7-3-15,-15 7-2 0,0 0 3 16,13-5 4-16,-13 5-3 0,0 0-1 0,13-7-1 15,-13 7 0-15,0 0 0 0,12-8-1 16,-12 8 4-16,0 0 3 0,0 0-5 16,18-8-1-16,-18 8 0 0,0 0 7 0,0 0-7 15,12-9-1-15,-12 9-3 0,0 0 4 16,10-8 1-16,-10 8-2 0,0 0-1 0,0 0 0 16,16-7 2-16,-16 7 0 0,0 0 0 15,0 0 3-15,14-8-4 0,-14 8 3 16,0 0-6-16,11-8 6 0,-11 8-2 0,0 0-2 15,0 0 6-15,15-9-8 0,-15 9 4 16,0 0-7-16,11-7 7 0,-11 7 4 16,0 0-7-16,0 0 8 0,12-13-5 0,-12 13-2 15,0 0 5-15,0 0-4 0,12-7 2 16,-12 7-9-16,0 0 6 0,0 0-2 0,14-9 6 16,-14 9 2-16,0 0-6 0,0 0 3 15,14-9-9-15,-14 9 9 0,0 0-2 0,0 0 1 16,13-9 10-16,-13 9-15 0,0 0 9 15,0 0-3-15,13-7-2 0,-13 7 7 16,0 0-4-16,10-8-2 0,-10 8-6 0,0 0 7 16,15-8-4-16,-15 8 3 0,0 0-2 15,16-7 1-15,-16 7 4 0,12-6-3 0,-12 6 0 16,12-7 3-16,-12 7-2 0,0 0-3 16,15-8-2-16,-15 8 4 0,0 0 0 0,0 0 2 15,15-8-4-15,-15 8 4 0,0 0-1 16,0 0-1-16,15-6-3 0,-15 6 6 15,0 0-7-15,0 0 3 0,0 0 0 0,14-5 4 16,-14 5-1-16,0 0-2 0,0 0-3 16,20-2 0-16,-20 2 0 0,0 0 10 15,0 0-12-15,0 0 11 0,23 2-9 0,-23-2 0 16,0 0 3-16,0 0-2 0,21 4 4 0,-21-4-4 16,0 0 1-16,17 4 1 0,-17-4 1 15,0 0-1-15,17 7 0 0,-17-7-4 16,0 0 2-16,15 6 7 0,-15-6-2 0,0 0 5 15,14 6 7-15,-14-6-6 0,0 0 2 16,16 9 3-16,-16-9-5 0,0 0 3 16,14 7 5-16,-14-7 4 0,13 6-3 0,-13-6 6 15,0 0-2-15,17 10 2 0,-17-10-3 16,11 6 4-16,-11-6 0 0,0 0-2 0,14 7-4 16,-14-7 2-16,0 0-5 0,16 7-1 15,-16-7-2-15,0 0-6 0,0 0-12 16,14 9-22-16,-14-9-33 0,6 1-63 0,-6-1-97 15,0 0-112-15,0 0-255 0,0 0-30 16,0 0 14-16,0 0-451 0,0 0-588 16</inkml:trace>
  <inkml:trace contextRef="#ctx0" brushRef="#br3" timeOffset="-34468.73">2764 12543 2243 0,'0'0'-174'0,"0"0"22"0,15 0 22 16,-15 0 22-16,0 0 6 0,0 0 14 0,0 0 5 16,0 0 9-16,0 0 8 0,0 0 4 15,0 0-2-15,0 0 4 0,0 0 5 16,0 0 2-16,0 0 8 0,0 0 5 0,0 0 2 15,0 0 16-15,0 0 2 0,0 0 7 16,0 0 4-16,0 0 11 0,0 0 11 0,0 0 5 16,0 0 4-16,0 0 2 0,0 0-3 15,0 0-1-15,0 0 2 0,0 0-2 16,0 0-4-16,0 0 7 0,0 0-5 16,0 0 9-16,0 0-8 0,0 0 4 0,0 0 4 15,0 0-1-15,0 0 3 0,0 0 9 16,0 0-1-16,0 0 6 0,0 0 1 15,0 0 2-15,0 0-3 0,0 0 3 0,0 0-2 16,0 0-2-16,0 0 4 0,0 0-6 16,0 0-4-16,0 0 9 0,0 0-14 0,0 0-3 15,0 0-1-15,0 0-3 0,0 0 12 16,0 0-7-16,0 0 10 0,0 0 3 16,0 0 11-16,0 0-18 0,0 0 4 0,0 0-4 15,0 0 11-15,0 0-6 0,0 0 7 16,0 0-4-16,0 0-1 0,0 0 1 0,0 0-8 15,0 0-5-15,0 0 0 0,0 0-3 16,0 0 0-16,0 0-10 0,0 0 5 0,0 0 0 16,0 0-4-16,0 0 2 0,0 0 0 15,0 0-1-15,0 0 15 0,0 0 6 16,0 0-4-16,0 0-4 0,0 0 6 0,0 0-3 16,0 0 3-16,0 0-6 0,0 0 0 15,0 0-4-15,0 0 1 0,0 0 6 16,27 11 3-16,-27-11-1 0,0 0 5 15,0 0-7-15,10 13 5 0,-10-13 6 0,0 0 7 16,10 12-1-16,-10-12 7 0,0 0-1 16,6 12 4-16,-6-12 0 0,0 0 1 0,6 16-5 15,-6-16-4-15,0 0-5 0,8 14 1 16,-8-14-11-16,0 0-3 0,7 10-3 16,-7-10-2-16,0 0 2 0,0 0-9 0,6 14 3 15,-6-14 0-15,0 0-1 0,0 0 6 16,0 0 1-16,7 13 1 0,-7-13-3 0,0 0-7 15,0 0 0-15,6 11-2 0,-6-11-2 16,0 0-2-16,4 14-3 0,-4-14-1 16,0 0-1-16,9 15-2 0,-9-15-1 0,0 0 0 15,8 16-2-15,-8-16 4 0,0 0-1 16,8 15-4-16,-8-15 4 0,4 11 0 0,-4-11-1 16,0 0 3-16,12 14 5 0,-12-14 4 15,0 0 0-15,6 12-1 0,-6-12-2 16,0 0-1-16,8 9-5 0,-8-9 0 0,0 0-1 15,0 0 0-15,8 13-2 0,-8-13-1 16,0 0-1-16,0 0 2 0,12 12-5 0,-12-12-1 16,0 0 0-16,0 0 4 0,8 11 2 15,-8-11-3-15,0 0 1 0,6 10 0 16,-6-10 3-16,0 0-2 0,9 12 1 16,-9-12-1-16,0 0 1 0,6 12-1 0,-6-12 0 15,0 0 1-15,10 12-3 0,-10-12 0 16,7 9-4-16,-7-9 5 0,0 0-5 0,11 13 4 15,-11-13-2-15,6 10-3 0,-6-10 3 16,0 0 3-16,10 11-1 0,-10-11 3 16,0 0 6-16,11 12-10 0,-11-12 2 0,0 0-3 15,13 13 1-15,-13-13 3 0,6 8-5 16,-6-8 2-16,0 0-4 0,11 10 7 0,-11-10-4 16,0 0-3-16,10 11 1 0,-10-11 1 15,9 9-2-15,-9-9 3 0,0 0 2 0,10 10-5 16,-10-10-3-16,9 9 0 0,-9-9 1 15,0 0 0-15,12 10 1 0,-12-10-1 16,10 8 1-16,-10-8 7 0,0 0-7 0,16 9 7 16,-16-9-10-16,10 8 3 0,-10-8-1 15,0 0 0-15,15 9-3 0,-15-9 4 0,11 7 1 16,-11-7-3-16,0 0 0 0,15 10 0 16,-15-10 2-16,0 0 0 0,12 7-2 15,-12-7 2-15,0 0-1 0,13 8 3 0,-13-8-2 16,0 0-1-16,11 6-1 0,-11-6 0 15,0 0 2-15,0 0 0 0,12 9-3 16,-12-9 2-16,0 0 1 0,0 0 0 0,15 10 1 16,-15-10 0-16,0 0 4 0,13 8-5 15,-13-8-2-15,13 6-1 0,-13-6 3 16,0 0 1-16,12 6 6 0,-12-6 0 0,0 0 4 16,15 8 4-16,-15-8-1 0,0 0 8 15,13 7-10-15,-13-7-2 0,0 0 1 16,14 5-1-16,-14-5-2 0,0 0-2 0,0 0 0 15,18 6 3-15,-18-6-5 0,0 0 3 16,12 5-2-16,-12-5-1 0,0 0-2 0,0 0 2 16,19 6-3-16,-19-6-1 0,0 0 4 15,15 3 1-15,-15-3-1 0,0 0 2 16,0 0 0-16,21 1 0 0,-21-1-1 0,0 0 0 16,0 0-1-16,22 0 2 0,-22 0-2 15,0 0 1-15,0 0-3 0,20 0-3 0,-20 0-1 16,0 0 4-16,0 0-3 0,24 0 3 15,-24 0 1-15,0 0 0 0,0 0 2 0,21-1-4 16,-21 1 2-16,0 0 0 0,17-3-1 16,-17 3 3-16,0 0-1 0,0 0 4 15,23-3-6-15,-23 3 0 0,0 0-1 0,17-3 0 16,-17 3-4-16,0 0 5 0,15-3 1 16,-15 3-1-16,0 0-2 0,17-4 0 15,-17 4-1-15,0 0 6 0,0 0-1 0,17-4-2 16,-17 4-4-16,0 0 0 0,0 0 7 15,19-4-6-15,-19 4-2 0,0 0 4 16,0 0-1-16,19-5-3 0,-19 5 1 0,0 0 3 16,17-3 1-16,-17 3-1 0,0 0 1 15,19-7-2-15,-19 7 3 0,15-6 0 16,-15 6-4-16,0 0 1 0,21-5 2 0,-21 5 0 16,14-6-4-16,-14 6 2 0,0 0 1 15,22-8 0-15,-22 8-2 0,15-6 9 0,-15 6-8 16,15-4 3-16,-15 4-5 0,15-5 2 15,-15 5-4-15,16-6 8 0,-16 6-5 0,16-5 4 16,-16 5-4-16,14-6 3 0,-14 6-4 16,14-8 2-16,-14 8 10 0,16-8-1 15,-16 8-3-15,14-7-2 0,-14 7 8 0,15-10-3 16,-15 10-2-16,15-9 1 0,-15 9 2 16,15-10-6-16,-15 10 2 0,12-7-2 0,-12 7 0 15,14-9 5-15,-14 9-7 0,12-8 3 16,-12 8-2-16,0 0 0 0,13-12-2 15,-13 12 2-15,0 0-2 0,10-9 21 0,-10 9-4 16,0 0 2-16,9-10-4 0,-9 10-7 16,0 0 2-16,0 0-3 0,0 0 1 0,13-11-2 15,-13 11 1-15,0 0-1 0,0 0-2 16,10-11 1-16,-10 11-1 0,0 0-3 16,0 0 0-16,10-11 0 0,-10 11 3 0,0 0-11 15,12-13 13-15,-12 13-8 0,0 0 4 16,8-9-2-16,-8 9 0 0,0 0 2 0,0 0 0 15,8-13-3-15,-8 13-1 0,0 0-2 16,8-12 5-16,-8 12-4 0,0 0 2 0,11-10 1 16,-11 10-2-16,0 0 4 0,0 0-3 15,9-11 2-15,-9 11-6 0,0 0 5 16,0 0-4-16,8-11 1 0,-8 11-3 0,0 0 2 16,0 0 5-16,0 0-4 0,13-14 1 15,-13 14 1-15,0 0-4 0,0 0 3 0,6-9-1 16,-6 9-1-16,0 0 2 0,0 0-2 15,0 0 7-15,10-11-6 0,-10 11 1 16,0 0 1-16,0 0-5 0,10-12 5 0,-10 12-1 16,0 0 3-16,8-11-3 0,-8 11-1 15,0 0-2-15,0 0 2 0,12-12 1 16,-12 12 3-16,0 0-6 0,11-11 3 0,-11 11 0 16,0 0 2-16,9-12-4 0,-9 12 0 15,0 0-8-15,10-11-9 0,-10 11 5 0,0 0-1 16,15-11 2-16,-15 11 3 0,0 0-3 15,12-13 5-15,-12 13-1 0,11-8 6 0,-11 8-8 16,11-10 4-16,-11 10-2 0,10-7 4 16,-10 7-4-16,0 0 4 0,15-14 2 15,-15 14 2-15,11-7-2 0,-11 7 2 0,0 0-3 16,12-14 5-16,-12 14-6 0,11-8 3 16,-11 8 1-16,0 0 1 0,13-11-3 0,-13 11-3 15,0 0 6-15,13-13-2 0,-13 13 3 16,0 0-2-16,10-11-1 0,-10 11-1 15,8-8 2-15,-8 8 0 0,0 0 2 0,14-11 3 16,-14 11-4-16,0 0 0 0,10-12-2 16,-10 12 0-16,8-10-2 0,-8 10 3 0,0 0-2 15,13-13 3-15,-13 13 5 0,8-8-4 16,-8 8-1-16,11-11-2 0,-11 11 0 16,11-11 3-16,-11 11-3 0,0 0 4 0,12-16-3 15,-12 16-1-15,10-11 8 0,-10 11-6 16,10-14-2-16,-10 14-6 0,8-11 8 0,-8 11 2 15,10-12-2-15,-10 12 2 0,11-13-4 16,-11 13 3-16,11-11-5 0,-11 11 6 0,8-12-3 16,-8 12 1-16,13-11-1 0,-13 11 2 15,6-12-3-15,-6 12 4 0,10-13-2 16,-10 13-1-16,11-11 1 0,-11 11 9 0,11-13-12 16,-11 13 1-16,10-11 2 0,-10 11-1 15,11-14 1-15,-7 6 1 0,-4 8-1 0,11-13-2 16,-11 13 1-16,10-14 1 0,-3 9-3 15,-7 5 3-15,10-14-2 0,-4 7 3 16,-6 7-4-16,11-14 4 0,-6 6-2 0,1 1-2 16,-6 7 3-16,8-15 0 0,-4 9-1 15,2-3 0-15,-6 9 0 0,10-15 1 0,-6 9-2 16,-4 6 0-16,10-16 0 0,-6 7 3 16,-4 9-3-16,11-15 2 0,-7 7 3 15,0-2-1-15,3 3-2 0,-7 7-1 0,8-15-2 16,-1 5 7-16,-3 3-7 0,-4 7 3 15,8-16-2-15,-4 9 6 0,-4 7-5 0,9-15 1 16,-4 8 4-16,-5 7 0 0,8-14-7 16,-8 14 2-16,6-14-2 0,-2 7 3 0,-4 7-5 15,8-13 8-15,-8 13-5 0,7-14 1 16,-3 8 0-16,-4 6 4 0,7-13-1 16,-7 13-1-16,6-11-2 0,-6 11 2 0,6-14-3 15,-6 14-1-15,9-11 2 0,-5 5 5 16,-4 6-6-16,6-13 3 0,-6 13-1 0,6-12 1 15,-6 12-3-15,7-11 1 0,-7 11 4 16,7-14-6-16,-7 14 3 0,8-13 2 0,-4 7-4 16,-4 6 2-16,8-13-5 0,-8 13 10 15,11-14-8-15,-11 14 3 0,9-13-5 16,-9 13 3-16,8-13 5 0,-4 6 1 0,-4 7-7 16,9-14 0-16,-9 14 0 0,10-15 3 15,-10 15-1-15,11-14 1 0,-11 14-1 0,11-15 1 16,-11 15 2-16,8-15 0 0,-8 15 2 15,10-14-6-15,-10 14 2 0,10-18-1 0,-10 18-1 16,8-16 5-16,-2 6-6 0,-6 10 3 16,10-17-6-16,-10 17 10 0,11-20-4 0,-5 8 0 15,1 1 1-15,-7 11-1 0,13-23 2 16,-7 12 0-16,0 0-3 0,-6 11 0 16,12-23 1-16,-2 11-1 0,-4 0-4 0,-6 12 15 15,12-22-12-15,-6 8 1 0,1 3 0 16,0-3-1-16,-7 14 2 0,12-20-1 0,-8 8-1 15,5 1 7-15,-9 11-7 0,12-23 2 16,-5 11 0-16,-7 12 0 0,13-21 0 16,-7 10 0-16,2 0-3 0,-8 11 3 15,13-24-10-15,-4 13 6 0,-3-1 4 0,2 1-2 16,1 0 4-16,-9 11-2 0,15-23-5 16,-7 12 8-16,1 1-3 0,-1-1 3 0,0 0-4 15,4-3 1-15,-4 5 2 0,0-3-4 16,0 0 0-16,3 4 0 0,0-5-3 0,-3 2 3 15,-8 11 2-15,17-21 0 0,-7 10-2 16,0-1 7-16,0 1-6 0,-2 1 0 0,0-1-1 16,1-1 3-16,2 1-1 0,-11 11-3 15,15-22 0-15,-7 10 4 0,0 1-3 16,3-1 0-16,-2 0-3 0,-1 1 6 0,-8 11-5 16,14-21 1-16,-2 11-3 0,-6-1 1 15,2 2-2-15,-8 9 3 0,15-21 3 0,-9 13-2 16,3-2 0-16,-9 10-1 0,13-19 0 15,-3 10 2-15,-4-1-1 0,-6 10 1 16,14-17-2-16,-6 8 4 0,-8 9-3 0,14-20 3 16,-7 11 1-16,-7 9-2 0,15-17-3 15,-7 7 3-15,-8 10 0 0,15-21-1 16,-9 12-1-16,2-1 4 0,-8 10-1 0,18-18-3 16,-12 8 0-16,2 1 2 0,-8 9 0 15,18-18 1-15,-12 9-4 0,2 0 3 0,-8 9-2 16,15-18 2-16,-9 10 7 0,3-3-7 15,-9 11-1-15,17-18 2 0,-11 7-4 0,2 3 1 16,-8 8-2-16,16-20 4 0,-10 11 3 16,2-1-4-16,-8 10 2 0,15-19-2 15,-7 9-1-15,-8 10 5 0,14-19-2 0,-8 12 1 16,-6 7 2-16,14-18-5 0,-6 9 5 16,-8 9-5-16,16-19 5 0,-10 10-7 0,2-1 3 15,-8 10-1-15,17-19-1 0,-10 11 1 16,-7 8-2-16,17-20 4 0,-9 12-1 0,0-4 3 15,-8 12-6-15,16-17 6 0,-8 7 1 16,0-1-3-16,1 0 0 0,-1 1 1 16,1-2-3-16,1 1 1 0,-1-1-1 15,-9 12 1-15,16-20 1 0,-6 11 0 0,-2-3 1 16,2 1-5-16,-2 1-3 0,-8 10 9 16,20-21-2-16,-12 11-1 0,3 1 0 0,-11 9 0 15,19-17 0-15,-10 7-2 0,1 1 0 16,-2-1 8-16,3 0-4 0,-11 10 0 0,19-16 7 15,-11 6-8-15,3 2 1 0,-11 8-1 16,19-17-1-16,-8 10-1 0,-1-2 1 16,0 0-1-16,2 0 0 0,-2 1 2 0,0 1-2 15,1-1 2-15,0 1 2 0,2-3-4 16,-3 2 2-16,0 2 1 0,2-1-1 0,-2-1 1 16,0 2-2-16,1-1 1 0,-2-1-3 15,-1 3 5-15,0-2-4 0,3 0-2 0,-3 1 2 16,3 1 4-16,-2-1-3 0,-1 1 1 15,0-1-1-15,-8 6-2 0,18-10 3 16,-10 4-2-16,2 1-2 0,-1-1 5 16,-1 1-11-16,-8 5 2 0,15-10-2 0,-6 4-1 15,1 2 2-15,-10 4-2 0,18-9 5 0,-8 5 1 16,-2-2-1-16,-8 6-2 0,19-7 6 16,-10 3-4-16,-9 4 2 0,17-8 2 15,-9 4-2-15,-8 4-1 0,18-5 1 0,-10 1 0 16,-8 4 2-16,14-7 5 0,-5 4-7 15,-9 3-1-15,13-4 1 0,-13 4 0 0,14-5 2 16,-14 5 0-16,17-4 0 0,-17 4 1 16,15-2-4-16,-15 2 5 0,13-4-3 15,-13 4 3-15,0 0 4 0,21 0-5 0,-21 0-1 16,15 0-1-16,-15 0 1 0,15 0 1 16,-15 0-1-16,0 0 3 0,27 2-3 0,-27-2 4 15,15 4-6-15,-15-4 2 0,16 4 0 16,-16-4 3-16,16 4 1 0,-16-4-4 0,16 5 1 15,-16-5 2-15,16 3-3 0,-16-3 3 16,14 8 1-16,-14-8-1 0,15 8-5 0,-15-8 7 16,13 8-2-16,-13-8 0 0,15 8-1 15,-15-8 0-15,12 7 0 0,-12-7-2 16,15 10 1-16,-15-10 3 0,15 9-3 0,-15-9 3 16,13 10-4-16,-5-6 0 0,-8-4-1 15,15 11 4-15,-6-7 1 0,-3 2 0 0,2-1-1 16,-8-5-2-16,13 10-1 0,-13-10 3 15,15 11-2-15,-15-11-1 0,10 10 2 0,-10-10 4 16,13 9-6-16,-13-9 4 0,11 10 0 16,-11-10-3-16,10 8 1 0,-10-8 1 15,11 11-2-15,-11-11 2 0,12 5-1 0,-12-5-2 16,14 8 4-16,-14-8 0 0,12 8-7 16,-12-8 5-16,12 8 1 0,-12-8-1 0,13 7 0 15,-13-7 0-15,13 8 1 0,-13-8-6 16,15 7 5-16,-15-7 4 0,14 8-3 15,-14-8 0-15,16 6 1 0,-16-6-2 0,14 6 2 16,-14-6 0-16,15 4 1 0,-15-4 1 16,0 0-2-16,21 3 0 0,-21-3 0 0,0 0 0 15,21 2-1-15,-12-4 1 0,-9 2-2 16,15 0 0-16,-15 0-1 0,16-2 3 16,-16 2-3-16,16-4 3 0,-6 3-1 0,-10 1-2 15,17-5 2-15,-9 2 2 0,-8 3-5 16,20-8 10-16,-12 4-11 0,2 0 3 0,-10 4-3 15,18-10 5-15,-8 6-3 0,-10 4 3 16,17-7-4-16,-8 2 3 0,-1 1-2 0,3-2 1 16,-11 6-2-16,16-7 4 0,-4 3-7 15,-2 0 10-15,-10 4-10 0,18-10 5 16,-9 6 0-16,-9 4 1 0,17-5 0 0,-8 1-2 16,-9 4-2-16,16-5 3 0,-16 5-2 15,16-5 7-15,-16 5-9 0,16-3 3 0,-8 1-2 16,-8 2 1-16,18-2 0 0,-18 2 0 15,19 0 5-15,-19 0-4 0,19 0 7 16,-19 0-9-16,19 4 0 0,-9-4 5 0,-10 0-4 16,20 3 2-16,-10 2 0 0,-10-5-2 15,19 3 0-15,-10 1 2 0,1-1 3 0,-10-3-3 16,21 8 1-16,-21-8-5 0,20 8 4 16,-10-4 4-16,-10-4-2 0,23 9 0 15,-12-5-4-15,-11-4 2 0,23 12-2 0,-13-9 6 16,-10-3-3-16,20 7 1 0,-8-3-1 15,-12-4 1-15,22 9 1 0,-10-5 11 0,-12-4-12 16,30 7 4-16,-15-5 0 0,-1 2-1 16,-14-4-3-16,32 5 5 0,-19-5-2 15,-13 0-6-15,26 4-36 0,-16-4-54 0,-10 0-106 16,14 0-124-16,-14 0-300 0,0 0-18 16,0 0 30-16,0 0-269 0,0 0-245 0</inkml:trace>
  <inkml:trace contextRef="#ctx0" brushRef="#br3" timeOffset="-28574.14">23732 8238 1237 0,'0'0'159'16,"0"0"-27"-16,7-16-3 0,-7 16-22 15,0 0 12-15,0 0 16 0,6-12 1 0,-6 12-2 16,0 0 6-16,0 0 0 0,0 0 3 15,0 0-3-15,0 0-5 0,0 0 5 0,0 0 7 16,2-20 6-16,-2 20 1 0,0 0 5 16,0 0 10-16,0 0 17 0,0 0-2 15,0 0-7-15,0 0-32 0,0 0-2 0,10-11-5 16,-10 11-9-16,0 0-7 0,0 0-15 16,0 0-9-16,0 0-16 0,0 0-10 15,0 0-11-15,0 0-2 0,0 0-3 0,0 0 0 16,0 0-1-16,0 0-2 0,11 36-4 15,-11-36-3-15,-2 23-4 0,2-23-1 0,2 25-7 16,-2-10-1-16,0-15-5 0,0 28-4 16,2-11-1-16,-2-2-6 0,0-15-4 0,2 27-13 15,-2-27-20-15,2 26-28 0,0-14-33 16,0-3-31-16,-2-9-47 0,0 0-47 16,0 28-58-16,0-18-43 0,0-10-73 0,-4 15-141 15,4-15-83-15,-8 9-428 0,1-2-537 16</inkml:trace>
  <inkml:trace contextRef="#ctx0" brushRef="#br3" timeOffset="-28107.51">23565 8446 2992 0,'0'0'-159'0,"0"0"40"0,6-15 29 15,-6 15 25-15,0 0 15 0,0 0 22 16,0 0 35-16,0 0 2 0,0 0 17 0,0 0-5 16,0 0 15-16,0 0 5 0,0 0-4 15,5-14 4-15,-5 14-1 0,0 0-1 16,0 0 5-16,0 0 18 0,0 0 8 15,0 0 10-15,0 0-2 0,0 0 0 0,0 0-4 16,0 0-9-16,0 0-6 0,0 0-3 16,-3-22-4-16,3 22-2 0,0 0-9 0,0 0-4 15,17-4-2-15,-17 4 1 0,0 0-6 16,0 0 7-16,0 0 10 0,30 8 9 16,-30-8 5-16,0 0 6 0,12 13 11 0,-12-13 8 15,0 15 12-15,0-15-3 0,0 0 21 16,-12 28 1-16,4-16-16 0,-2-1 12 15,0 3-29-15,-2 0-11 0,-3 2-4 0,0-2-13 16,0 1-3-16,-1-2-9 0,-2 2-15 16,4-1-28-16,-2-3-47 0,2 0-63 0,-1-1-80 15,2-2-84-15,-2 0-152 0,3-3-169 16,2-1-14-16,10-4-293 0,0 0-282 16</inkml:trace>
  <inkml:trace contextRef="#ctx0" brushRef="#br3" timeOffset="-27893.09">23368 7986 2793 0,'4'-15'24'15,"-4"15"31"-15,0 0 7 0,0 0 6 16,6-17 3-16,-6 17 0 0,0 0-4 0,0 0-9 15,4-13-5-15,-4 13-11 0,0 0-32 16,0 0-64-16,0 0-73 0,0 0-77 0,0 0-158 16,0 0-448-16,0 0-129 0</inkml:trace>
  <inkml:trace contextRef="#ctx0" brushRef="#br3" timeOffset="-26421.88">23402 8229 2367 0,'0'0'-26'0,"0"0"39"15,0 0 30-15,0 0 26 0,0 0 30 0,0 0 29 16,0 0 32-16,0 0 20 0,0 0 11 16,0 0 7-16,0 0 4 0,0 0 3 15,0 0 17-15,0 0-11 0,0 0-24 0,0 0-23 16,0 0-17-16,0 0-20 0,0 0-13 16,0 0-17-16,0 0-24 0,0 0-35 0,4-14-39 15,-4 14-55-15,0 0-67 0,0 0-92 16,0 0-72-16,0 0-148 0,0 0-182 15,0 0 28-15,0 0-291 0,0 0-248 0</inkml:trace>
  <inkml:trace contextRef="#ctx0" brushRef="#br3" timeOffset="-25962.73">23154 8041 2533 0,'0'0'-63'16,"0"0"39"-16,6-14 22 0,-6 14 25 15,0 0 7-15,0 0 9 0,9-12 18 0,-9 12 41 16,0 0 25-16,0 0 19 0,0 0 5 15,0 0 3-15,0 0-4 0,9 39-8 16,-9-22-12-16,2-1-12 0,0 3-14 0,0 0-13 16,0 3-8-16,0-1-6 0,0 0-9 15,-2 0-14-15,4-2-21 0,-2 1-32 0,0 2-43 16,0-3-51-16,0 0-57 0,0-3-57 16,-2 0-54-16,0-16-131 0,-2 27-537 0,2-16-343 15</inkml:trace>
  <inkml:trace contextRef="#ctx0" brushRef="#br3" timeOffset="-25329.42">22996 8254 2756 0,'0'0'-79'16,"0"0"35"-16,-4-19 10 0,4 19 29 15,0 0 20-15,0 0 24 0,0 0 18 16,0 0 15-16,0 0 6 0,0 0 9 0,0 0 8 16,-32 28 5-16,21-19 2 0,0 3 0 15,0 1 5-15,-3 0 0 0,-2 0-3 0,-2 2 0 16,1 0-7-16,-4-3-1 0,2 2-9 16,-5-2-9-16,2-3-4 0,-2 1-4 0,-1-1-10 15,-1-1 14-15,2-3-9 0,0 1-3 16,-2-2-10-16,5 0 1 0,-1 0-4 15,4-3 4-15,18-1 1 0,-36 0-3 0,21 0-3 16,15 0-3-16,-26-1-3 0,26 1 3 16,-18-6-3-16,18 6 5 0,0 0 1 15,-20-8-1-15,20 8 7 0,0 0-28 0,0 0 4 16,-14-7-2-16,14 7-7 0,0 0 3 16,0 0-8-16,0 0-1 0,0 0-1 15,0 0 0-15,0 0 3 0,0 0-2 0,-19 15-1 16,19-15 0-16,-3 16-2 0,3-16-6 15,-2 18 3-15,2-18 1 0,2 23-1 0,-2-23 0 16,0 26-3-16,0-8-6 0,0-18 8 16,3 33 12-16,-3-16 0 0,0 2-2 0,0-19 2 15,-5 36-5-15,1-17 0 0,-1 2-3 16,-1 2-6-16,-2-4 4 0,-2 0-4 0,-4-2 4 16,2 0 2-16,-3-2 2 0,-2 0-8 15,-2-1 7-15,0-1-9 0,-2-3 13 16,0-2-4-16,-3-3 11 0,-1 1 2 0,-2-3 1 15,-1 0-1-15,5-6-2 0,-5 3 1 16,0-3-1-16,3-3 4 0,0-1-2 0,4-1-2 16,1 0-4-16,4-3-3 0,1-1-2 15,4 1-13-15,1-3-19 0,5 3-16 0,1-4-30 16,4 1-46-16,2-2-55 0,3-4-67 16,5 3-65-16,-1-2-106 0,4 0-197 15,1-1-31-15,1 4-423 0,4-1-584 0</inkml:trace>
  <inkml:trace contextRef="#ctx0" brushRef="#br3" timeOffset="-24991.27">22477 8976 3302 0,'0'0'5'15,"14"5"27"-15,-14-5-4 0,16 6-9 0,-16-6-2 16,20 4 3-16,-7-4-7 0,2 2-1 15,0-1 0-15,-1-1-1 0,4-1-3 0,0 1 1 16,0-2-2-16,1 1-6 0,-1-4-14 16,2 1-26-16,-4 1-29 0,4-3-37 15,-1-2-40-15,-5 1-33 0,2-3-102 0,0-4-542 16,-5 2-146-16</inkml:trace>
  <inkml:trace contextRef="#ctx0" brushRef="#br3" timeOffset="-24744.76">22743 7993 2455 0,'0'0'50'0,"-8"-12"35"15,8 12 7-15,0 0-6 0,-6-14 9 16,6 14 1-16,0 0 0 0,0 0-7 0,0 0-11 15,0 0-8-15,0 0-9 0,0 0-7 16,0 0-13-16,23-15-19 0,-23 15-38 16,0 0-54-16,14-5-56 0,-7 3-57 15,-7 2-98-15,9-6-575 0,-9 6-204 0</inkml:trace>
  <inkml:trace contextRef="#ctx0" brushRef="#br3" timeOffset="-24262.78">22024 8338 2612 0,'0'0'0'16,"0"0"14"-16,-13 5-1 0,13-5 2 0,0 0 2 16,0 0 30-16,-21 0 19 0,21 0 11 15,0 0-4-15,0 0-7 0,-22-15-4 16,22 15-9-16,0 0-10 0,-6-18-8 0,6 18-9 16,0 0-3-16,2-22-7 0,-2 22-2 15,0 0 0-15,11-19-3 0,-11 19-2 16,15-12-2-16,-15 12-2 0,19-3 1 0,-19 3-1 15,21-3 2-15,-21 3-4 0,0 0-1 16,31 6 1-16,-31-6 4 0,16 10 3 0,-16-10 19 16,6 15 24-16,-6-15 16 0,0 19 12 15,0-19 15-15,-10 22 9 0,0-10-2 16,-4 4 2-16,-1-2-3 0,-2 2-1 0,-2-1-3 16,-1 1-4-16,-4 1-6 0,0 0 22 15,1 2-9-15,2-2-4 0,0 0-16 16,-1-1-14-16,0 2-9 0,3-2-3 15,-1-4-24-15,0 2-23 0,0 0-53 0,1-3-59 16,0-1-86-16,0-3-88 0,2-1-178 16,0 0-152-16,0-2 6 0,0-4-258 0,17 0-212 15</inkml:trace>
  <inkml:trace contextRef="#ctx0" brushRef="#br3" timeOffset="-24069.09">21784 7996 2813 0,'0'0'182'0,"9"-10"-11"0,-9 10-27 0,0 0-34 16,11-12-22-16,-11 12-21 0,0 0-12 16,10-10-44-16,-10 10-58 0,4-4-84 15,-4 4-75-15,0 0-126 0,0 0-559 16,0 0-265-16</inkml:trace>
  <inkml:trace contextRef="#ctx0" brushRef="#br3" timeOffset="-23828.77">21433 8022 2715 0,'0'0'72'15,"-8"-8"33"-15,8 8 6 0,0 0 23 0,0 0 19 16,0 0 1-16,0 0 4 0,-13 27-19 16,13-27-7-16,-2 27-22 0,2-8-11 15,0 0-10-15,0 4-12 0,0 1-21 0,-2 0-29 16,0 3-34-16,2-2-41 0,-3 0-48 16,1-1-71-16,-2 1-73 0,-2-5-123 15,-1 2-205-15,-1-3-300 0,2-4-228 0</inkml:trace>
  <inkml:trace contextRef="#ctx0" brushRef="#br3" timeOffset="-22622.76">21120 8393 2646 0,'-11'-10'49'16,"3"-1"28"-16,8 11-11 0,-9-18-8 16,9 18-3-16,-6-16-9 0,6 16-2 0,0 0 0 15,2-24-8-15,-2 24-2 0,9-15-2 16,-9 15-7-16,12-15-2 0,-12 15-8 15,17-12-1-15,-7 7-2 0,-10 5-6 0,24-8 0 16,-12 6-6-16,-12 2 3 0,26-3 3 16,-26 3-6-16,23 0 4 0,-23 0-3 0,24 1 2 15,-24-1-5-15,21 6 6 0,-21-6 0 16,17 8 3-16,-17-8-1 0,10 9 4 16,-10-9 3-16,2 14 10 0,-2-14 10 0,0 0 4 15,0 0 2-15,-16 31-1 0,3-23-6 16,0 4-3-16,-1-2-5 0,-6-2 1 15,-1 4-3-15,0 1-5 0,2-3 1 16,-1 2-2-16,2-3-1 0,-1 5-1 0,4-5-2 16,2-2 0-16,1 4-6 0,0-2-2 15,12-9-8-15,-12 15 0 0,12-15-6 0,-4 14-18 16,4-14 0-16,0 0-19 0,0 0-10 16,0 0-3-16,20 21-14 0,-20-21-1 0,18 5-7 15,-18-5 7-15,23 3 0 0,-23-3-1 16,20 4 14-16,-20-4 10 0,18 7 12 15,-18-7 20-15,18 5 24 0,-18-5 17 0,12 6 16 16,-12-6 21-16,8 9 7 0,-8-9 6 16,0 0-4-16,0 0-2 0,0 19-7 0,0-19-3 15,0 0-6-15,-18 16-6 0,18-16-1 16,-20 9-7-16,10-3 5 0,10-6 2 0,-25 6-4 16,25-6-4-16,-24 5 1 0,12-3-5 15,12-2-7-15,-22 0 1 0,22 0-4 16,0 0 0-16,-29-4-2 0,29 4-4 15,-15-9-6-15,15 9-2 0,-9-10 3 0,9 10 0 16,0 0 4-16,0 0 1 0,-6-18 2 16,6 18-1-16,0 0 7 0,0 0 0 0,0 0 10 15,0 0 2-15,0 0 8 0,0 0-6 16,0 0 2-16,0 0-4 0,0 0 4 0,0 0-4 16,0 0 1-16,0 0-3 0,0 0 1 15,0 0 0-15,-8 37 7 0,8-37-6 16,-13 12 1-16,13-12 1 0,-19 12-2 0,11-8-5 15,8-4-4-15,-26 12 2 0,13-6-3 16,1 0-5-16,12-6 2 0,-26 10-7 16,14-9 3-16,12-1-5 0,-26 8 0 0,14-4-1 15,12-4-2-15,-26 7 1 0,13-5-1 16,13-2-2-16,-26 6 0 0,14-2 0 0,12-4-3 16,-25 4 1-16,25-4 1 0,-26 5-1 15,14-3 1-15,12-2-6 0,-24 8 8 16,24-8 8-16,-20 5-6 0,6 0-2 0,14-5 0 15,-21 7-3-15,21-7 0 0,-21 9 1 16,10-5 2-16,11-4-2 0,-22 13 2 16,8-10 8-16,14-3-10 0,-23 7 1 0,9-5 1 15,-1 2-3-15,15-4-1 0,-33 4 0 16,17-2 1-16,16-2 1 0,-32 0 5 0,17 1 4 16,15-1 7-16,-30 0 5 0,30 0 3 15,-24 0-3-15,24 0-5 0,-24-1 1 16,24 1 2-16,-19-4-9 0,19 4 2 0,-17-6-2 15,17 6-2-15,-15-5 4 0,15 5-2 16,0 0-2-16,-14-6 0 0,14 6 2 0,0 0-5 16,0 0-1-16,0 0-6 0,0 0 8 15,0 0-20-15,-24 0 8 0,24 0-1 0,0 0 2 16,0 0-1-16,-10 19 4 0,10-19-2 16,-4 19-3-16,4-19 4 0,0 21-2 15,0-21-1-15,0 29 1 0,0-15 2 0,0 3-6 16,0 2 9-16,0-19-4 0,-3 39-2 15,1-20 0-15,0 3-1 0,-4 0 3 16,2 1 3-16,-5-3-3 0,0 3-2 0,-1 0 3 16,-2-3-1-16,-4 1-1 0,0-3-1 15,-2 0-1-15,-1-3 2 0,-1 0 3 0,-4-4-4 16,1-1 0-16,0 0 6 0,-5-4 10 16,-1-1 4-16,1-5 11 0,-4 0 6 0,5-2 5 15,-3-4 7-15,2-1 1 0,5-2-1 16,-3-3-4-16,6-2-5 0,5-3-7 15,2-2-7-15,5-3 11 0,3 2-23 0,7-2-27 16,5-1-32-16,5-4-45 0,6-1-49 16,2 3-83-16,10-5-75 0,2 2-148 0,7 4-173 15,0 0 16-15,8 2-435 0,0 1-552 16</inkml:trace>
  <inkml:trace contextRef="#ctx0" brushRef="#br3" timeOffset="-22164.65">21372 9452 3446 0,'-13'11'126'0,"13"-11"13"0,0 0-15 0,0 0-8 16,0 0-13-16,0 0-6 0,0 0-3 15,-7 15-7-15,7-15-16 0,0 0-21 16,0 0-42-16,0 0-48 0,0 0-78 0,0 0-95 15,0 0-159-15,0 0-218 0,0 0-354 16,0 0-362-16</inkml:trace>
  <inkml:trace contextRef="#ctx0" brushRef="#br3" timeOffset="-21864.14">20411 7989 3024 0,'0'0'97'0,"-15"-3"1"16,15 3-12-16,0 0-9 0,0 0-3 0,0 0-9 15,0 0 3-15,0 0-3 0,0 0-16 16,0 0 1-16,0 0-9 0,0 0-2 16,0 0-28-16,53-16-44 0,-36 13-66 0,0 3-63 15,-17 0-60-15,27-7-114 0,-15 3-572 16,-2 0-298-16</inkml:trace>
  <inkml:trace contextRef="#ctx0" brushRef="#br3" timeOffset="-21723.54">20307 7858 2835 0,'0'0'109'0,"0"0"-10"0,0 0-45 0,0 0-51 15,0 0-14-15,0 0-5 0,0 0-20 16,0 0-49-16,0 0-67 0,0 0-104 0,0 0-532 16,0 0-90-16</inkml:trace>
  <inkml:trace contextRef="#ctx0" brushRef="#br3" timeOffset="-21263">19761 8277 2464 0,'-4'13'9'0,"4"-13"-29"16,0 0-31-16,0 0-7 0,0 0 5 0,23 9 7 15,-23-9 4-15,19 0 6 0,-19 0 3 16,18 0 5-16,-18 0 15 0,22 0-1 15,-22 0 17-15,0 0 8 0,26 2 21 0,-26-2 34 16,0 0 41-16,0 0 20 0,6 12 26 0,-6-12 1 16,0 0 6-16,0 0-5 0,-38 28-7 15,22-18-15-15,0 0-13 0,-1 2-17 16,-2 2-9-16,2 2-10 0,1-2-12 16,2 1-6-16,0 3-8 0,1-1-2 0,2 2-8 15,1-1-9-15,3 0-5 0,1-2-2 0,2 0-4 16,-2 1-3-16,4-2-2 0,2-15-3 15,-5 31-1-15,3-17-2 0,-2-2 3 16,4-12 5-16,-9 26 11 0,3-15 7 0,0 2 6 16,-4-3 2-16,-2 0 6 0,2-1 4 15,10-9 0-15,-21 14 12 0,8-11-12 16,13-3 8-16,-23 4 15 0,23-4 6 0,-24 0 18 16,14-1-6-16,10 1-10 0,-23-10-6 15,14 0-10-15,1 1-7 0,1-3-11 0,3 1-6 16,0-1-12-16,4 12-17 0,0-24-27 15,2 11-35-15,2-1-50 0,0-3-68 16,1 3-89-16,-1-3-96 0,-2 2-175 0,2 0-87 16,-4-1-4-16,2 2-340 0,-2 14-372 15</inkml:trace>
  <inkml:trace contextRef="#ctx0" brushRef="#br3" timeOffset="-20766.21">19456 8261 2989 0,'2'-10'-23'15,"-2"10"-11"-15,6-16 13 0,-6 16 1 16,9-16 51-16,-9 16 33 0,4-13 29 0,-4 13 0 16,0 0 2-16,7-16-1 0,-7 16 24 15,0 0 0-15,0 0 3 0,0 0-6 0,0 0-7 16,0 0-4-16,0 0-9 0,0 0-8 16,-24 51 2-16,16-37-9 0,-5 5-3 15,1-1-8-15,-4 3-2 0,0 1 2 0,-4 1 23 16,-1 2-6-16,3 0-13 0,-6 2 6 15,0-2 0-15,2 1-26 0,-2-3-2 16,-1 0 2-16,-3-1 0 0,1-1 5 0,1-1 2 16,-4-3 0-16,4 0-1 0,-2-4-9 15,0 0-5-15,3-1-3 0,-1-5-4 0,3-1-2 16,-3-2-6-16,6-4-5 0,0 0-5 16,20 0-3-16,-33-10-3 0,18 5-4 0,4-3-2 15,11 8 0-15,-14-13-2 0,14 13 1 16,-12-13-2-16,12 13 3 0,0 0-6 0,2-18-1 15,-2 18 4-15,0 0-3 0,26-9 2 16,-26 9-6-16,26-2 4 0,-9 2 1 16,-17 0-1-16,30 8 0 0,-16-5 9 0,-1 5 5 15,0 2 13-15,-5-2 13 0,-8-8 9 16,9 22 6-16,-7-10 7 0,-2-12 0 16,-13 30-2-16,0-13-3 0,-2 1-7 0,-1-3-5 15,-4 0-4-15,-3-2-4 0,2 2-8 16,0-1-17-16,-3-3-25 0,4 0-36 0,-2-1-39 15,5-2-44-15,-2-2-53 0,0-3-70 16,5-1-64-16,-4-2-124 0,18 0-152 0,-23-5-13 16,13-3-533-16,10 8-782 0</inkml:trace>
  <inkml:trace contextRef="#ctx0" brushRef="#br3" timeOffset="-20586.32">18898 8215 3794 0,'0'0'106'0,"10"-16"-12"0,0 6-12 16,1 0-11-16,-11 10-10 0,25-18-7 15,-10 10-3-15,0-2-6 0,6 2-14 0,-4-2-41 16,2 3-56-16,-2-1-71 0,2 3-88 16,-4-3-142-16,-1 2-211 0,-14 6-333 15,18-11-306-15</inkml:trace>
  <inkml:trace contextRef="#ctx0" brushRef="#br3" timeOffset="-20360.82">18575 8335 2836 0,'-4'11'20'0,"4"-11"20"0,-4 22 13 16,4-22 28-16,0 20 15 0,0-20 15 15,6 24-1-15,-2-9-6 0,0-2-2 0,2 1 0 16,-4 3 5-16,0-2 4 0,-2-15 3 15,-2 31 20-15,0-15 0 0,-6 2-12 16,0-1-16-16,-2 1-11 0,-3-4-14 0,-2 3-27 16,-2-3-39-16,-2-3-55 0,-2 1-77 15,0-1-96-15,0-7-105 0,2 0-211 0,-3-3-78 16,4-2-279-16,-2-3-254 0</inkml:trace>
  <inkml:trace contextRef="#ctx0" brushRef="#br3" timeOffset="-20180.76">18741 7990 3027 0,'0'0'305'0,"0"0"-26"0,16-9-41 16,-16 9-38-16,0 0-23 0,13-10-23 16,-13 10-20-16,0 0-23 0,11-4-64 0,-11 4-71 15,0 0-97-15,8-6-104 0,-8 6-144 16,0 0-213-16,0 0-18 0,0 0-245 0,0 0-183 15</inkml:trace>
  <inkml:trace contextRef="#ctx0" brushRef="#br3" timeOffset="-15804.02">24071 14499 865 0,'0'0'323'16,"0"0"-40"-16,-28 3-51 0,28-3-45 15,0 0-28-15,0 0-5 0,-13 6-6 0,13-6-12 16,0 0 14-16,0 0 6 0,-18 8-5 16,18-8-6-16,-12 6-4 0,12-6-12 15,0 0-2-15,-16 8-8 0,16-8-3 16,0 0-3-16,-15 7-2 0,15-7-2 0,0 0 7 15,-15 6-7-15,15-6-4 0,0 0 13 0,0 0-11 16,-19 1 4-16,19-1 21 0,0 0-6 16,0 0-15-16,0 0-5 0,0 0-15 15,-16-16-15-15,16 16-4 0,0 0-11 0,4-23-5 16,-4 23-11-16,0 0-15 0,10-32-30 16,-10 32-26-16,6-22-31 0,-2 10-48 15,1 1-62-15,-5 11-75 0,6-16-67 0,-6 8-139 16,0 8-170-16,0 0 21 0,0 0-328 15,0 0-329-15</inkml:trace>
  <inkml:trace contextRef="#ctx0" brushRef="#br3" timeOffset="-15640.83">23891 14707 2916 0,'0'0'13'0,"-4"15"13"0,4-15 26 15,-5 13 31-15,5-13 42 0,0 0 34 0,-6 18 1 16,6-18-9-16,0 0-22 0,0 0-35 15,0 0-48-15,0 0-55 0,0 0-57 16,0 0-73-16,0 0-52 0,0 0-55 0,0 0-118 16,0 0-529-16,0 0-275 0</inkml:trace>
  <inkml:trace contextRef="#ctx0" brushRef="#br3" timeOffset="-14913.08">23859 14030 2594 0,'4'-15'-37'0,"0"1"39"0,1 2 33 15,-5 12 32-15,6-22 34 0,-6 22 23 16,4-17 25-16,-4 17 0 0,5-15-8 0,-5 15-10 16,0 0-9-16,0 0-5 0,0 0-12 15,0 0-11-15,0 0-11 0,0 0-11 0,0 0-4 16,0 0-8-16,0 0-7 0,-37 28-1 15,37-28-9-15,-8 19-3 0,4-7-3 16,4-12-6-16,-4 21-3 0,4-21 0 0,2 19-10 16,-2-19-15-16,6 17-16 0,-6-17-16 15,11 11-11-15,-11-11-7 0,12 7 2 0,-12-7 0 16,13 7 5-16,-13-7 8 0,0 0 11 16,0 0 10-16,27-7 16 0,-27 7 13 15,0 0 11-15,18-7 13 0,-18 7 6 0,0 0 4 16,12-7-1-16,-12 7 5 0,0 0-4 15,0 0-1-15,0 0-3 0,0 0-3 0,0 0-9 16,0 0 2-16,0 0-5 0,-42 25 0 16,31-18-8-16,-2 1 0 0,-1-1 1 15,1 2 1-15,-1-2 3 0,-2-2 0 16,2 3 7-16,-1 0-3 0,0-3-2 0,0 1-4 16,1 1 0-16,14-7-7 0,-26 7 1 15,14-4-2-15,12-3-2 0,-22 6 0 0,22-6-7 16,-19 6 0-16,19-6 0 0,0 0-1 15,-21 1 1-15,21-1-2 0,0 0 1 16,0 0-6-16,-23-7 2 0,23 7 3 0,0 0 10 16,-14-7 2-16,14 7 8 0,0 0 26 15,0 0 3-15,-14-7-5 0,14 7-2 0,0 0-7 16,0 0-4-16,0 0-7 0,-15-7-3 16,15 7 0-16,0 0 0 0,0 0 1 0,0 0 3 15,-21 14-1-15,21-14 1 0,-17 11 3 16,7-3 3-16,10-8 2 0,-26 14-1 15,9-6 0-15,-2 2 2 0,-2-1 1 0,-3-1 4 16,-2 2 9-16,-2-3-1 0,-9-1 2 16,-1-1 1-16,0 1 2 0,1-1 2 15,-4 1-2-15,7-5-6 0,-2 1-4 0,0-2-6 16,2 0-4-16,1 0-5 0,1 0-4 16,0-2-3-16,3-2-11 0,3 1-12 0,3-4-23 15,-1 0-29-15,6 1-33 0,4-3-39 16,0-3-51-16,6-2-74 0,-1 1-75 15,2-3-117-15,3 0-184 0,2 0 1 0,2-4-616 16,0 20-1018-16</inkml:trace>
  <inkml:trace contextRef="#ctx0" brushRef="#br3" timeOffset="-14751.12">22866 13850 4109 0,'0'0'4'15,"17"-13"26"-15,-5 8 8 0,2-2 24 16,2 3 24-16,6-3 13 0,-1 4 2 15,5-3-16-15,0 0-7 0,2 2-16 16,2-1-19-16,-3-3-40 0,3 3-49 0,-5-1-71 16,1 1-87-16,-3-2-70 0,-6 2-147 15,-4 0-175-15,-5-1-351 0,-8 6-370 0</inkml:trace>
  <inkml:trace contextRef="#ctx0" brushRef="#br3" timeOffset="-14614.12">23025 13592 3043 0,'-17'-6'74'0,"17"6"22"0,0 0 13 16,-12-5 3-16,12 5-13 0,0 0-10 16,0 0-12-16,0 0-18 0,0 0-50 15,0 0-82-15,0 0-99 0,-4-18-131 16,4 18-663-16,0 0-409 0</inkml:trace>
  <inkml:trace contextRef="#ctx0" brushRef="#br3" timeOffset="-14107.31">22331 14371 2869 0,'0'0'-62'15,"0"0"54"-15,0 0 19 0,0 0 31 0,-24 2 30 16,24-2 31-16,0 0 21 0,0 0 12 16,0 0 7-16,0 0-5 0,0 0-4 15,0 0-2-15,0 0 1 0,-28-6-3 0,28 6-11 16,0 0-4-16,-10-11-4 0,10 11-13 15,0 0-2-15,-4-15-18 0,4 15-1 0,0 0-7 16,0 0-9-16,0 0-7 0,0 0 2 16,0 0-18-16,14-29 1 0,-14 29-8 15,0 0-6-15,16-1 4 0,-16 1-8 0,0 0-2 16,0 0-1-16,0 0 3 0,0 0-7 16,16 24 3-16,-16-24 4 0,0 0 7 0,-10 28 3 15,10-28 25-15,-17 27 2 0,4-12-5 16,-3 3 1-16,-2-1 2 0,-1 0-4 15,-1 5-2-15,-4-4-5 0,0 6-2 0,-3-4-8 16,2 1-1-16,-2-2-10 0,-1 2-25 16,2-2-43-16,1 0-41 0,-3-2-60 0,3-2-80 15,4-3-87-15,0-1-221 0,-1-4-91 16,6 0 41-16,0-4-427 0,16-3-494 16</inkml:trace>
  <inkml:trace contextRef="#ctx0" brushRef="#br3" timeOffset="-13925.76">22148 14137 3276 0,'7'-12'114'0,"-7"12"16"16,13-17-9-16,-13 17-12 0,6-13-4 16,-6 13-9-16,8-12-13 0,-8 12-9 0,0 0-17 15,9-11-51-15,-9 11-64 0,0 0-64 16,4-6-79-16,-4 6-126 0,0 0-210 15,0 0-353-15,0 0-268 0</inkml:trace>
  <inkml:trace contextRef="#ctx0" brushRef="#br3" timeOffset="-13568.84">21877 14354 2702 0,'-8'13'-13'0,"8"-13"34"0,0 0 24 15,-10 15 25-15,10-15 24 0,0 0 21 16,-11 7 8-16,11-7-1 0,0 0-2 0,0 0-7 16,0 0-5-16,0 0-4 0,-21 0-8 15,21 0-3-15,0 0-10 0,0 0-3 0,0 0-4 16,0 0-5-16,-15-18-2 0,15 18-2 16,0 0-10-16,0 0-7 0,0 0-6 0,0 0-2 15,0 0-10-15,0 0-1 0,0 0-2 16,0 0-5-16,0 0-3 0,0 0-7 15,0 0 3-15,0 0-2 0,0 0 5 16,0 0 11-16,0 0 10 0,43 19 7 16,-43-19-6-16,0 0 15 0,-14 35-1 0,4-24-18 15,0 3 2-15,-5 1-9 0,-3-1-4 16,0 1-6-16,-2-2-23 0,0 1-37 0,-4 1-31 16,1-4-63-16,-5 4-75 0,5-2-67 15,-2-2-160-15,2-1-156 0,-1 2 18 0,1-2-300 16,2-3-237-16</inkml:trace>
  <inkml:trace contextRef="#ctx0" brushRef="#br3" timeOffset="-11928.79">21507 14141 2577 0,'-6'-16'-71'16,"6"16"46"-16,0 0 41 0,0 0 40 15,0 0 42-15,0 0 29 0,0 0 19 0,-4-14 9 16,4 14-6-16,0 0-13 0,0 0-11 15,0 0-16-15,0 0-10 0,0-20-13 0,0 20-11 16,0 0-5-16,0 0-11 0,6-23-5 16,-6 23-8-16,8-11-6 0,-8 11-15 15,11-14-10-15,-11 14-12 0,17-9-10 0,-6 3-9 16,-11 6 0-16,20-10-5 0,-20 10 4 16,24-3 0-16,-13-1 0 0,-11 4 4 0,21-4-1 15,-21 4 2-15,19-3 4 0,-19 3 1 16,16-3-1-16,-16 3 5 0,0 0 7 15,0 0 8-15,0 0 4 0,12 17 4 0,-12-17 0 16,0 0 1-16,0 0-2 0,-26 33 0 16,16-22-1-16,-4 3-5 0,4 0 0 0,-3 1-2 15,-1 0 0-15,0-2 0 0,2 3-3 16,2-3 1-16,-1 0-1 0,0-2 0 16,5 1-4-16,-2-1 0 0,8-11-4 15,-7 20-19-15,7-20-22 0,0 0-16 0,7 20-22 16,-7-20-7-16,10 12-1 0,-10-12 1 15,17 8 9-15,-17-8 6 0,17 11 3 0,-17-11 16 16,14 6 6-16,-14-6 16 0,16 7 20 16,-16-7 18-16,10 10 14 0,-10-10 23 15,9 9 13-15,-9-9 7 0,0 0 0 16,2 18-5-16,-2-18-5 0,0 0-2 0,0 0 1 16,-15 24 2-16,15-24 0 0,-10 12 0 0,10-12 0 15,-18 9-4-15,18-9 1 0,-20 7 0 16,20-7 1-16,-20 7 1 0,20-7-7 15,-19 1-4-15,19-1-2 0,0 0-3 0,-23-1-12 16,23 1 1-16,0 0-6 0,0 0-2 16,-19-12-3-16,19 12-2 0,0 0-1 15,0 0 3-15,-10-10-4 0,10 10-1 0,0 0-1 16,0 0-2-16,0 0 4 0,0 0-5 16,0 0 1-16,-12-9-3 0,12 9 6 15,0 0 7-15,0 0 10 0,0 0-8 0,0 0 6 16,0 0 1-16,0 0-2 0,-18 21 2 15,18-21-2-15,-9 10 6 0,9-10-9 16,-13 9 7-16,13-9 0 0,-12 9 9 0,12-9-13 16,-13 8-5-16,13-8 4 0,-12 8 0 15,12-8-3-15,-16 7-8 0,16-7 5 0,-16 9-3 16,16-9-4-16,-17 5-1 0,17-5-5 16,-17 7 6-16,17-7-3 0,-19 8-1 0,19-8-2 15,-20 7-1-15,20-7-3 0,-18 7 2 16,18-7 23-16,-22 7-1 0,10-3-2 15,12-4 1-15,-23 7-1 0,9-3 0 0,14-4-3 16,-20 7-1-16,20-7-14 0,-24 9 16 16,14-4-12-16,10-5 2 0,-21 7 0 0,8 0 3 15,0-1-4-15,13-6 2 0,-26 11-3 16,14-6-2-16,0 1 1 0,12-6-1 16,-26 9 3-16,15-5 2 0,11-4 1 0,-23 8 3 15,12-5 0-15,11-3 7 0,-25 7-4 16,25-7 3-16,-23 6-3 0,23-6-2 0,-21 3 3 15,21-3-7-15,-22-2 2 0,22 2-4 16,-18 0-1-16,18 0 1 0,0 0 0 16,-24 0 0-16,24 0-1 0,0 0-2 0,-19 2 2 15,19-2-8-15,0 0 5 0,0 0 0 16,0 0-3-16,-21 0 4 0,21 0-4 16,0 0-1-16,0 0-3 0,0 0 2 0,0 0-1 15,0 0-2-15,0 0 0 0,0 0 2 16,0 0-1-16,-17 4-3 0,17-4-2 0,0 0 6 15,0 0-1-15,0 0-1 0,-4 16 5 16,4-16-1-16,0 0-4 0,-2 19 4 16,2-19-4-16,0 17 1 0,0-17 0 0,-2 26 0 15,0-12 1-15,-2 1-1 0,-2 0 3 16,0 2-3-16,2 0-1 0,-4 1 4 16,2-3-3-16,-5 5 2 0,0-2 0 0,-4-2-1 15,1 2 0-15,-2-2 5 0,-2-2-2 16,-1 0 8-16,0-3-1 0,-4 1 2 0,1-2 1 15,-4-1 7-15,4-4 3 0,-4 1 2 16,3-4 2-16,-1 0 2 0,-1-2-3 0,0-4-4 16,0 1-2-16,-1-5 0 0,5 0-2 15,-2-3 0-15,4-1-3 0,1-3-5 16,2 0 0-16,6-3-3 0,-2-1-4 0,8 2-16 16,4-1-19-16,0 18-26 0,13-39-35 15,2 19-52-15,4-3-66 0,8 1-76 0,-2 1-110 16,5 2-219-16,2 4 3 0,-2-1-569 15,-1 5-877-15</inkml:trace>
  <inkml:trace contextRef="#ctx0" brushRef="#br3" timeOffset="-11604.44">21338 15298 3916 0,'0'0'155'0,"-8"13"51"16,8-13-30-16,-9 11-26 0,9-11-19 0,0 0-7 15,-11 13-9-15,11-13-5 0,0 0-24 16,0 0 2-16,-6 14-12 0,6-14-14 16,0 0-26-16,-6 8-41 0,6-8-64 0,0 0-97 15,0 0-104-15,0 0-170 0,0 0-168 16,0 0 23-16,0 0-398 0,-30-31-444 16</inkml:trace>
  <inkml:trace contextRef="#ctx0" brushRef="#br3" timeOffset="-11382.03">20959 14127 3150 0,'0'-16'43'0,"0"16"22"0,0 0-2 16,9-18 3-16,-9 18-2 0,16-11-3 15,-16 11-1-15,21-10-9 0,-8 4-15 16,2 1-31-16,-15 5-50 0,28-8-57 16,-16 4-54-16,1 3-50 0,-13 1-110 0,19-11-551 15,-12 7-227-15</inkml:trace>
  <inkml:trace contextRef="#ctx0" brushRef="#br3" timeOffset="-11260.78">21059 13966 2611 0,'0'0'-49'15,"0"0"2"-15,0 0-1 0,0 0-2 16,0 0 1-16,0 0-6 0,0 0-39 0,25-19-92 16,-25 19-205-16,0 0-137 0,0 0 292 15</inkml:trace>
  <inkml:trace contextRef="#ctx0" brushRef="#br3" timeOffset="-10742.75">20104 14369 1545 0,'0'0'27'0,"-15"-9"38"15,15 9 5-15,-13-7 28 0,13 7 35 16,-10-12 47-16,10 12 21 0,-11-10 3 0,11 10-19 15,0 0-21-15,0 0-17 0,-10-11-22 16,10 11-9-16,0 0-15 0,0 0-11 16,0 0-9-16,0 0-9 0,0 0-8 15,0 0-2-15,0 0-11 0,0 0-6 16,0 0 1-16,0 0-2 0,0 0 4 0,-9 33-3 16,9-33-2-16,-17 14-3 0,7-4-1 0,-3 2-2 15,0-2-7-15,0 3-3 0,-1 0 0 16,-2 1-2-16,2 1-5 0,2-3-1 0,-4 4-3 15,4-1-2-15,1 1-1 0,3-1-5 16,-1-2-5-16,3 4 0 0,4-2-4 16,-3 1-3-16,5 0-6 0,0-16 2 0,-2 32-1 15,4-19 4-15,-2-13-4 0,-2 26 11 16,2-26 15-16,-4 22 20 0,0-11 17 0,4-11 7 16,-10 17 7-16,10-17-3 0,-16 13 3 15,6-9 1-15,10-4 2 0,-21 7 39 16,21-7-12-16,-19 4 1 0,19-4-9 15,-19-1-10-15,19 1-9 0,0 0-15 0,-18-14-15 16,18 14-38-16,0-15-36 0,0 15-41 16,5-22-71-16,2 7-86 0,-3-4-97 0,4-2-210 15,0 0-83-15,-1-3 43 0,1-1-315 16,1 0-275-16</inkml:trace>
  <inkml:trace contextRef="#ctx0" brushRef="#br3" timeOffset="-10319.71">20053 13950 2655 0,'0'0'-87'0,"0"0"31"0,0 0 20 0,0 0 27 15,0 0 26-15,0 0 19 0,0 0-2 16,0 0 6-16,0 0 3 0,-36 35 3 16,26-21 13-16,-4 5 16 0,-2 0 14 0,-3 6 18 15,-1 0 10-15,0 0 14 0,-2 2 6 16,1 0-2-16,-7 1-9 0,2 1-9 0,-2 1-13 15,-2-1-9-15,5-7-8 0,-1 1-14 16,1 0-3-16,-3-2-10 0,3-3-6 16,0-2-5-16,3-2-4 0,1-5-8 15,0 2 0-15,4-3-8 0,1-5-5 0,0-2-2 16,16-1-4-16,-25-1 1 0,25 1-5 16,0 0-1-16,-21-7-1 0,21 7-1 0,0 0 4 15,0 0-3-15,0 0 0 0,0 0 0 16,0 0 3-16,0 0 5 0,0 0 6 0,0 0 5 15,0 0 10-15,0 0 11 0,4 26 7 16,-4-26 1-16,-7 22 12 0,1-8 16 16,0-3-11-16,-4 3-7 0,-2-3-3 0,-2 2-7 15,-1 0-14-15,-2-1-2 0,2-1-17 16,-1-1-28-16,0 1-40 0,0-7-55 16,-2-1-73-16,4 2-90 0,-3-5-98 0,4 0-211 15,13 0-34-15,-27-10 24 0,17 2-302 16,0-2-246-16</inkml:trace>
  <inkml:trace contextRef="#ctx0" brushRef="#br3" timeOffset="-10164.74">19543 14005 2794 0,'13'-9'168'16,"-3"2"-1"-16,-1-3-24 0,-9 10-20 15,18-16-10-15,-4 9-15 0,-6 0-10 16,2-3-14-16,-10 10-52 0,20-16-72 0,-10 11-72 15,-4-1-70-15,-6 6-145 0,13-14-596 16,-11 10-345-16</inkml:trace>
  <inkml:trace contextRef="#ctx0" brushRef="#br3" timeOffset="-9949.81">19213 14226 2848 0,'-4'15'-12'16,"2"-3"31"-16,2-12 1 0,0 23 11 0,0-23 24 15,6 19 14-15,-6-19 27 0,8 20 8 16,-4-12-9-16,-4-8 7 0,9 22 11 16,-9-11 9-16,0-11 2 0,0 23-7 0,0-23-12 15,-11 26-9-15,3-14-12 0,-2 1-10 16,-4 0-14-16,0-5-31 0,-3 6-44 0,0-7-55 16,0 1-76-16,2-2-65 0,-4-3-104 15,2-1-200-15,2 1-416 0,15-3-339 16</inkml:trace>
  <inkml:trace contextRef="#ctx0" brushRef="#br3" timeOffset="-9783.3">19300 13822 3161 0,'8'-11'214'0,"-8"11"-26"15,0 0-27-15,8-10-30 0,-8 10-18 16,0 0-11-16,6-7-20 0,-6 7-66 15,0 0-86-15,0 0-98 0,0 0-132 0,0 0-248 16,0 0-383-16,0 0-342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5:05:18.4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29470 4793 232 0,'0'0'8'0,"-28"0"0"16,28 0 5-16,0 0 1 0,0 0 7 0,0 0-7 16,0 0-3-16,0 0-1 15,0 0 5-15,0 0 0 0,0 0 6 0,0 0 8 0,0 0 5 16,0 0 6-16,0 0 7 0,0 0-1 0,0 0 14 16,0 0-1-16,0 0 4 15,0 0 1-15,0 0-4 0,0 0-6 0,0 0 1 16,0 0-3-16,0 0 5 0,0 0 4 15,0 0-6-15,0 0 7 0,0 0 11 0,0 0-13 16,0 0 3-16,0 0 6 16,0 0-12-16,0 0-9 0,0 0 5 0,0 0-8 15,0 0-11-15,0 0-2 0,0 0 5 0,0 0-5 0,0 0-2 16,0 0 2-16,0 0-3 16,0 0 3-16,0 0 1 0,0 0 7 0,0 0 6 15,0 0 7-15,0 0-3 16,-19 13 7-16,19-13 5 0,0 0 2 15,0 0-5-15,0 0-2 0,0 0-6 0,-19 0 7 16,19 0-11-16,0 0-6 0,0 0-4 0,0 0-1 16,0 0-10-16,-19 4 3 15,19-4-3-15,0 0 4 0,0 0-3 0,0 0-1 16,0 0-1-16,0 0 1 0,0 0-3 0,0 0 1 0,0 0-3 16,0 0-1-16,0 0-2 15,0 0 4-15,0 0-7 0,0 0 6 0,0 0-4 16,0 0 3-16,-22 0 2 15,22 0-1-15,0 0 3 0,0 0-1 0,0 0-1 0,0 0 0 16,0 0 3-16,0 0-5 16,0 0 2-16,0 0-1 0,0 0-2 0,0 0-2 15,0 0 1-15,0 0-8 0,0 0 0 0,0 0 1 16,0 0-3-16,0 0 0 0,0 0-3 16,0 0 1-16,0 0 1 0,0 0-3 0,0 0 2 15,0 0 0-15,0 0-4 16,0 0 4-16,51 10 1 0,-51-10-5 0,0 0 3 15,0 0 0-15,22 0-2 0,-22 0 3 16,0 0-6-16,16 1 4 0,-16-1-3 0,0 0-5 16,0 0-11-16,0 0-26 15,20 0-36-15,-20 0-52 0,0 0-43 0,0 0-60 16,0 0-115-16,0 0-455 0,0 0-112 0</inkml:trace>
  <inkml:trace contextRef="#ctx0" brushRef="#br1" timeOffset="-16808.05">829 7843 2107 0,'-4'-20'-65'16,"4"20"37"-16,0 0 17 0,0 0 23 0,-2-20 31 15,2 20 36-15,0 0 24 0,0 0 33 0,2-22 18 0,-2 22 15 16,0 0 4-16,0 0-1 16,0-21-4-16,0 21-2 0,0 0-2 0,0 0 0 15,2-19-2-15,-2 19-7 16,0 0-3-16,0 0-17 0,0 0-2 0,0 0-20 0,0 0-15 16,0 0-21-16,-4-19-3 15,4 19-10-15,0 0-6 0,0 0-5 16,0 0-5-16,0 0-7 0,0 0-3 15,0 0-8-15,0 0 2 0,0 0-6 0,-2 57 0 0,2-57-9 16,8 14-4-16,-8-14-9 0,15 13-6 0,-15-13-4 16,17 5-5-16,-17-5 1 15,18 4-2-15,-18-4 1 0,22-4 1 0,-22 4 3 16,19-8-1-16,-19 8-1 0,20-16 0 16,-12 6 5-16,-1 0 3 0,2-4 7 0,-1 2 9 15,-8 12 9-15,10-25 6 16,-5 12 26-16,-5 13 5 0,9-19 10 0,-5 9-2 0,-4 10-5 15,7-15-8-15,-7 15-7 16,0 0-5-16,7-15-7 0,-7 15-4 0,0 0-2 16,0 0-2-16,0 0-1 0,0 0-5 0,0 0-1 0,0 0-2 15,0 0-5-15,-9 62 3 16,7-44-4-16,2 3-2 0,-3 1 1 0,1 1-4 16,2 5-4-16,0 0 1 15,2 3 1-15,1-2-2 0,-1 4 0 0,0-2-1 0,0 1 0 16,0 4-1-16,3-3-2 15,-5-3 4-15,0 1-4 0,0-2 3 0,-2 2-1 16,-1-4-2-16,1 2 1 0,-2-5 2 0,-3 0 2 0,-2-2-6 16,2-2 13-16,-7-4 2 15,6-2 5-15,-4-1 6 0,-1-3-2 16,0-2 1-16,1-4-3 0,12-4-2 16,-24 3-1-16,24-3-6 0,0 0-9 0,-25-19-15 0,19 5-31 15,3-2-35-15,1-3-48 16,2-3-62-16,2 3-80 0,5-7-77 0,3 1-175 15,-3 1-134-15,3-2 29 0,1 2-393 0,3-3-510 0</inkml:trace>
  <inkml:trace contextRef="#ctx0" brushRef="#br1" timeOffset="-16538.23">1376 7647 3100 0,'0'0'-52'0,"0"0"37"16,0 0 41-16,0 0 37 15,0 0 31-15,0 0 22 0,0 0 12 0,0 0 9 16,-48 30-7-16,40-17-11 0,0 2-9 16,-1-1-7-16,5 5-6 0,-3-3-16 15,3 3-6-15,1-2-6 0,3 3-13 16,-2-2-5-16,4 1-4 0,-2-19-13 0,3 35-32 15,1-20-37-15,1-1-48 0,1-1-66 0,3-4-63 0,-4 0-62 16,4-4-126-16,-9-5-170 16,18 7-299-16,-18-7-232 0</inkml:trace>
  <inkml:trace contextRef="#ctx0" brushRef="#br1" timeOffset="-16348.43">1445 7788 2643 0,'0'0'28'0,"2"-20"40"0,-2 20 6 0,0 0 17 0,0 0 17 16,4-18 9-16,-4 18-4 16,0 0-8-16,9-12-16 0,-9 12-8 0,12-9-9 15,-12 9-9-15,19-5-11 0,-19 5-18 0,26-8-28 16,-11 6-34-16,-1-3-35 0,-14 5-43 16,29-6-39-16,-12 2-34 0,-5 0-45 0,-3 1-70 15,1-3-537-15,-10 6-165 16</inkml:trace>
  <inkml:trace contextRef="#ctx0" brushRef="#br1" timeOffset="-16168.26">1621 7635 2406 0,'-13'-10'-76'0,"13"10"33"0,0 0 37 0,0 0 40 15,0 0 31-15,0 0 40 16,0 0 25-16,0 0 11 0,-21 34 4 0,21-34-5 0,-5 20-8 16,5-6-6-16,0-14-10 15,-5 25-14-15,5-8-8 0,0-17-11 0,-2 29-10 16,4-14-4-16,-2-15-13 15,3 31-41-15,-3-18-58 0,5 0-71 0,-3-2-74 0,0-3-88 16,-2-8-177-16,5 16-413 0,-5-16-223 0</inkml:trace>
  <inkml:trace contextRef="#ctx0" brushRef="#br1" timeOffset="-15868.51">1676 7840 2530 0,'0'0'-16'0,"0"0"25"0,0 0 16 0,0 0 5 15,0 0 10-15,0 0 12 0,0 0 14 16,0 0 4-16,19 25-2 0,-19-25-8 0,2 19-8 16,-2-19-1-16,4 22-2 0,-4-22 16 0,2 23-3 15,0-10-2-15,-2-13 1 16,2 25 15-16,1-15 9 0,-3-10 3 0,2 22 6 0,-2-22 12 16,0 16 15-16,0-16 20 15,0 0 6-15,2 16-2 0,-2-16-32 0,0 0-6 16,0 0 0-16,0 0-11 15,0 0-5-15,0 0-15 0,0 0-7 0,13-42-5 0,-8 27-14 16,2 1-6-16,0 1-6 16,1-2-30-16,3 1-28 0,-2-1-38 0,1 2-42 15,-2-3-61-15,0 5-61 0,1-1-59 0,-2-1-109 16,1 3-172-16,-2 0-61 0,-2 2-230 16,3 1-199-16</inkml:trace>
  <inkml:trace contextRef="#ctx0" brushRef="#br1" timeOffset="-15626.51">1962 7625 2541 0,'0'0'-32'0,"0"0"29"0,8-7 35 0,-8 7 29 16,0 0 29-16,0 0 15 15,0 0 9-15,0 0 5 0,0 0-7 0,5 45-6 16,-5-30-15-16,0 2-1 15,0-17-7-15,0 36-4 0,0-14 3 0,-1-2-4 0,1 3-6 16,-2-1-8-16,2 0-7 0,-4 3-5 0,2 0-7 16,0-1-12-16,0-3-33 15,-2 2-42-15,-1 0-49 0,1-4-71 0,0 0-74 16,-2-2-117-16,-1-2-605 16,1 1-393-16</inkml:trace>
  <inkml:trace contextRef="#ctx0" brushRef="#br1" timeOffset="-14928.31">2410 7692 2916 0,'0'0'-34'0,"4"-14"48"0,-4 14 39 15,0 0 31-15,7-14 20 0,-7 14 12 16,0 0 10-16,0 0-1 0,7-13 10 15,-7 13 12-15,0 0-5 0,0 0-2 0,0 0 0 0,0 0-4 16,0 0-8-16,0 0-9 16,-2 60-4-16,0-46-6 0,2-14-10 0,-3 35-15 15,3-16-4-15,-4-2-13 16,4 2-6-16,0-2-2 0,0 5-9 0,0-3-7 0,0 0-4 16,-1-3-7-16,1-16-6 15,0 37-17-15,0-21-30 0,0 2-41 16,0-4-48-16,0-1-62 0,0 0-60 0,0-13-75 15,-2 22-143-15,2-22-176 0,-2 16-9 0,2-16-235 16,0 0-231-16</inkml:trace>
  <inkml:trace contextRef="#ctx0" brushRef="#br1" timeOffset="-14408.14">2984 8083 2578 0,'0'0'-63'0,"0"0"30"16,0 0 24-16,0 0 32 0,0 0 29 0,0 0 17 0,0 0 15 15,0 0 9-15,0 0 2 16,0 0 1-16,0 0-10 0,0 0-7 0,0 0 1 15,0 0 3-15,0 0 3 16,0 0-2-16,0 0-3 0,0 0-4 0,0 0-2 0,28 3-4 16,-28-3 1-16,25 1-2 0,-8-1-5 0,2 3-8 15,2-2-4-15,4 3-2 16,3-2-4-16,0 2 0 0,3-2 1 0,-1 0-4 0,2 2-2 16,-1-3-7-16,-1 2-8 15,0 1 4-15,-3-3-5 0,-3 1-3 0,-4-2-1 16,0 2-8-16,-1 0-18 15,-19-2-23-15,28 1-30 0,-28-1-44 0,18-1-70 16,-18 1-60-16,0 0-71 0,0 0-117 16,6-7-556-16,-6 7-421 0</inkml:trace>
  <inkml:trace contextRef="#ctx0" brushRef="#br1" timeOffset="-13908.21">3187 8019 2906 0,'-14'-10'-116'0,"14"10"15"16,0 0 21-16,-15-10 21 0,15 10 41 0,0 0 42 0,-13-10 37 16,13 10 23-16,0 0 12 0,0 0 1 0,-10-10 6 15,10 10 0-15,0 0 2 16,0 0-1-16,0 0-7 0,0 0-6 0,-14-9-8 16,14 9-1-16,0 0-4 15,0 0 0-15,0 0-2 0,0 0 1 16,0 0 1-16,0 0-1 0,0 0 13 15,0 0-2-15,0 0-6 0,0 0 0 0,0 0-8 0,0 0-6 16,0 0-13-16,0 0 0 0,0 0-8 0,0 0-3 0,34-9-8 16,-34 9-2-1,30 6-4-15,-30-6-3 0,39 3-5 0,-17-2-4 0,2 2-12 16,1 0-2-16,3 1-6 16,0 1-2-16,-1-5-2 0,3 4 1 0,-6-1 0 15,2-3-2-15,-2 3-2 0,-5 0 0 16,1-2 4-16,-2 1 2 0,-18-2-3 0,27 4 4 15,-27-4 1-15,21 2-1 0,-21-2-1 0,21 1 2 16,-21-1 0-16,16 2 2 16,-16-2 2-16,0 0 3 0,20 4 1 0,-20-4-2 0,0 0-4 15,18 2 1-15,-18-2 4 16,0 0-2-16,16 7-3 0,-16-7 3 0,0 0-2 16,13 7 1-16,-13-7 1 15,0 0 2-15,0 0-4 0,11 10 0 0,-11-10-4 0,0 0 4 16,0 0-17-16,0 0-30 15,0 0-54-15,0 0-75 0,2 9-86 0,-2-9-138 16,0 0-205-16,0 0-40 0,0 0-198 16,0 0-179-16</inkml:trace>
  <inkml:trace contextRef="#ctx0" brushRef="#br1" timeOffset="-13168.4">3640 7838 2390 0,'0'0'-66'0,"0"0"53"0,-10-10 23 16,10 10 25-16,0 0 34 0,0 0 27 16,-13-10 19-16,13 10 13 0,0 0 6 0,0 0-1 15,-11-8-2-15,11 8-9 0,0 0-7 0,0 0-6 16,0 0-12-16,0 0 0 16,0 0 0-16,0 0-4 0,0 0-10 0,0 0-11 15,0 0-5-15,0 0-11 0,0 0-1 16,0 0-7-16,-4 33-3 0,4-33-5 0,13 20-8 15,-2-9-4-15,-1 1-6 16,5 2-10-16,0 3 0 0,2-5-10 0,2 4 1 16,-2-1 0-16,-1-1 1 0,0 5 1 0,-2-4-5 15,-1 0 2-15,-2 3 0 0,-3-4 15 16,-1 2 10-16,-5 0 15 0,0 0 13 0,-2-16 4 16,-7 35-6-16,1-19-7 15,-5 2-2-15,1-1-14 0,-3 0 6 0,-1-1-8 16,-2 0-12-16,0 0-20 0,-2-1-36 15,-1-2-42-15,3-2-56 0,-2 2-72 0,6-3-72 16,-3 2-113-16,0-5-168 0,5 3-404 0,-3-2-412 16</inkml:trace>
  <inkml:trace contextRef="#ctx0" brushRef="#br1" timeOffset="-9798.5">2076 7951 2807 0,'0'0'-130'0,"0"0"34"16,0 0 33-16,0 0 30 0,0 0 20 0,0 0 37 16,0 0 30-16,0 0 10 0,0 0 4 0,0 0 14 0,0 0 3 15,0 0 11-15,0 0 11 16,0 0 2-16,0 0 5 0,0 0-2 0,0 0-4 16,0 0-3-16,0 0-7 15,0 0-9-15,0 0 8 0,0 0-4 0,0 0-4 0,0 0-3 16,0 0-3-16,0 0-12 15,0 0-1-15,0 0-5 0,0 0-2 0,0 0-11 16,0 0 7-16,0 0-2 0,0 0-10 0,0 0-2 16,0 0-3-16,55-4-8 15,-55 4-1-15,19-2-6 0,-19 2 2 0,20 0-6 0,-20 0-4 16,22 0-2-16,-22 0-6 16,22 0 4-16,-22 0-1 0,0 0-4 0,25-3-11 15,-25 3-9-15,0 0-17 0,21-1-28 16,-21 1-28-16,0 0-37 0,17-8-39 0,-17 8-42 15,0 0-41-15,13-4-39 16,-13 4-69-16,0 0-94 0,5-5-482 0,-5 5-335 16</inkml:trace>
  <inkml:trace contextRef="#ctx0" brushRef="#br1" timeOffset="-9448.5">2129 7831 2701 0,'0'0'-123'0,"-14"-8"27"0,14 8 11 0,0 0 16 16,0 0 20-16,0 0 18 16,0 0 22-16,-18-8 21 0,18 8 19 0,0 0 17 15,0 0 10-15,0 0 9 16,0 0 13-16,0 0 11 0,0 0 6 0,0 0-1 0,0 0 6 15,0 0 0-15,0 0-1 16,0 0 2-16,-10-7-2 0,10 7-3 0,0 0-3 16,0 0-2-16,0 0 1 0,0 0 4 0,0 0 8 15,0 0 0-15,0 0 1 0,0 0-5 16,0 0-12-16,0 0-5 0,0 0-11 0,0 0-11 16,0 0-2-16,0 0-17 15,0 0-45-15,59 5-47 0,-59-5-70 0,21 0-89 16,-21 0-108-16,23-2-210 15,-9 1-112-15,-14 1-218 0,24-2-205 0</inkml:trace>
  <inkml:trace contextRef="#ctx0" brushRef="#br1" timeOffset="6991.64">9164 8400 2680 0,'0'0'-102'0,"10"-12"21"0,-10 12 21 0,10-10 20 15,-10 10 31-15,13-14 21 16,-13 14 31-16,11-11 7 0,-11 11 19 0,8-10 12 0,-8 10 12 15,0 0 1-15,6-15 1 16,-6 15 7-16,0 0 6 0,0 0-1 0,0 0-2 16,-27-18-5-16,27 18-10 0,-27-1-8 0,27 1-11 0,-34 4-7 15,17-3-7-15,-3 1-3 16,4 2-7-16,-2-1-5 0,18-3-4 0,-29 10-1 16,16-5-4-16,13-5-5 15,-19 11-4-15,19-11 2 0,-6 11-5 0,6-11-2 0,0 0-12 16,0 0-3-16,15 27-7 15,-5-18-4-15,1-2 1 0,2 4 0 0,-1-2 1 16,4 0-1-16,-2 3 0 0,3-1 4 0,-2 3-1 16,0-1 2-16,1 1 0 0,-5-4-4 15,0 2 5-15,-3-1 1 0,0 1 10 0,-4 0 14 16,-4-12 14-16,3 21 7 16,-3-21 14-16,-7 21 5 0,7-21 5 0,-16 19 6 15,5-10 19-15,-4 1 6 0,3-1-8 16,-3-1-9-16,0 0-9 0,0-3-1 0,15-5-11 15,-30 8-13-15,16-6-7 0,14-2-21 0,-26 0-25 16,13-4-39-16,3 0-50 16,0-1-60-16,10 5-77 0,-14-17-74 0,10 7-168 0,2-4-152 15,0 3 25-15,2 11-237 16,4-30-172-16</inkml:trace>
  <inkml:trace contextRef="#ctx0" brushRef="#br1" timeOffset="7211.71">9384 8527 2683 0,'12'18'56'0,"-12"-18"-8"15,8 16 5-15,-4-6 31 0,-4-10 30 0,5 20 21 16,-5-20 16-16,0 23-1 16,2-12-6-16,-2-11-12 0,-2 23-9 0,2-23 9 15,0 23-5-15,0-10-14 0,0-13-13 16,0 19-8-16,0-19-20 0,2 19-18 0,-2-19-43 15,0 0-63-15,0 17-78 0,0-17-89 0,0 0-113 16,0 0-202-16,0 0-80 16,0 0-213-16,0 0-161 0</inkml:trace>
  <inkml:trace contextRef="#ctx0" brushRef="#br1" timeOffset="7351.85">9315 8214 2753 0,'3'-24'129'0,"-3"24"-7"15,2-16 0-15,-2 16-7 0,0 0-5 0,6-19-9 16,-6 19-11-16,0 0-10 0,8-12-34 0,-8 12-62 0,0 0-74 16,0 0-89-16,7-11-136 15,-7 11-613-15,0 0-334 0</inkml:trace>
  <inkml:trace contextRef="#ctx0" brushRef="#br1" timeOffset="7701.78">9542 8471 2801 0,'8'17'-93'16,"-1"-2"17"-16,0 0 31 0,-1-1 64 0,-2-3 36 0,-4-11 23 15,8 21 12-15,-8-21 0 16,4 19-3-16,-4-19 1 0,6 17 4 0,-6-17-5 16,5 14-1-16,-5-14-2 0,0 0-1 15,5 13-4-15,-5-13-14 0,0 0-6 16,0 0-6-16,0 0-7 0,0 0-4 15,0 0-7-15,0 0-5 0,0 0-1 0,27-32-7 16,-21 23 2-16,2-6 0 0,-8 15 7 0,18-20 4 0,-8 10 6 16,-2 2 11-16,-8 8 14 15,20-11 13-15,-20 11 35 0,23-3 3 0,-23 3 6 16,21 3-38-16,-21-3-9 16,21 10-5-16,-13-1-9 0,2 3-2 0,-2-4-11 0,0 6-3 15,-2 0-5-15,3 0-15 16,-3 0-34-16,1 0-44 0,-1-2-58 0,-2 0-76 15,3 2-75-15,-3-6-116 0,2-3-220 0,-6-5-8 0,10 13-308 16,-10-13-308 0</inkml:trace>
  <inkml:trace contextRef="#ctx0" brushRef="#br1" timeOffset="8001.87">10270 8174 2696 0,'0'0'-41'0,"0"0"62"0,0 0 42 0,0 0 28 0,0 0 21 16,0 0 11-16,0 0 16 16,0 0 9-16,-48 32 0 0,37-16 5 0,-4 4-12 15,3 2 11-15,-2 2-6 16,0 2 14-16,3 3-8 0,1 0-15 0,-1 2-16 0,5-3-34 15,1 1-2-15,3-1-16 0,2 1-7 0,4 1-6 16,3-2-4-16,-1 5-15 16,5-2-28-16,2-1-35 0,-1-4-53 0,1-3-69 0,4 1-80 15,0-8-63 1,0 0-142-16,0-5-163 0,2-2-20 0,-2 0-214 16,-1-6-164-16</inkml:trace>
  <inkml:trace contextRef="#ctx0" brushRef="#br1" timeOffset="8491.52">10465 8345 2450 0,'0'0'-28'16,"-4"-14"50"-16,4 14 34 0,0 0 46 0,0 0 29 15,-17-6 20-15,17 6-1 16,0 0 0-16,0 0-5 0,-24 21-15 0,24-21-13 0,-14 24-12 15,10-8-10-15,-2-2-13 16,0 1-5-16,2 1-9 0,2 3-5 0,0-2-9 16,2-17-4-16,0 32-6 0,2-16-7 0,2-2-2 0,4 2-6 15,-2-5-33-15,4 1-17 16,-2-2-14-16,-8-10-13 0,24 13-6 0,-11-9 0 16,-13-4 2-16,22 0-1 15,-22 0 5-15,26-6 5 0,-11 0-5 0,-15 6 17 0,23-9 9 16,-14 3 10-16,-9 6 7 15,16-8-3-15,-16 8 4 0,16-4 6 0,-16 4 10 16,0 0 3-16,0 0-2 0,22 8 0 0,-22-8 0 0,18 10-4 16,-18-10 3-16,17 9 6 15,-9-3 11-15,-8-6 8 0,24 11 5 0,-14-8 4 16,-10-3 11-16,24 3 5 16,-24-3 8-16,24 0 4 0,-24 0 11 15,22-10-6-15,-14 3 9 0,-8 7 20 0,17-18-8 16,-9 3-7-16,-1 2-17 0,2-3-5 0,-3 1-6 15,0 2-10-15,0-2-8 0,1 2-12 0,-3 0-41 16,-4 13-38-16,7-23-49 16,-7 23-58-16,8-16-64 0,-6 12-58 0,-2 4-106 0,0 0-188 15,0 0-38-15,0 0-270 16,0 0-238-16</inkml:trace>
  <inkml:trace contextRef="#ctx0" brushRef="#br1" timeOffset="9041.71">11083 8627 2502 0,'0'0'-64'0,"0"0"72"15,6-15 48-15,-6 15 28 16,0 0 19-16,0 0 17 0,0 0 15 0,0 0 18 15,0 0 11-15,0 0 7 0,-31-16-9 0,31 16-12 16,0 0-21-16,-28 7-5 16,28-7-12-16,-22 11-14 0,12-3-9 0,0 1-8 0,2 1-11 15,8-10-7-15,-13 20-8 16,8-10-7-16,5-10-4 0,-6 24-2 0,6-24-9 16,3 23-9-16,-3-23-9 0,10 20-9 15,-6-11-2-15,-4-9-5 0,15 13-7 0,-15-13-3 16,14 8 0-16,-14-8 2 15,16 3-1-15,-16-3 3 0,0 0 0 0,25-13 1 0,-25 13-2 16,15-19 4-16,-7 5 2 0,2-1-3 0,-5-4 0 16,3-3 3-16,-2-5-2 15,4-5 1-15,-1-4-1 0,-4-2-2 0,3-2 2 16,-1 2 0-16,0-5 6 0,1 7 9 16,-3 2 10-16,-2 3 18 0,-1 7 14 0,2 1 4 15,1 4-3-15,-1 0-15 16,-2 7 7-16,-2 12 2 0,0 0 1 0,0 0-1 15,0 0-4-15,0 0 10 0,0 0-5 0,0 0-23 0,0 0 3 16,-11 47-6-16,11-23 7 16,0-3-13-16,3 8 4 0,-3-3-4 0,2 5 0 15,0-3-7-15,2 3 4 0,-2-3-5 16,4-1-2-16,-1 2-44 0,4-6-52 16,-5 2-70-16,4 1-81 0,-2-3-80 15,2-4-171-15,2-4-133 0,-4-2 31 0,0 0-301 16,-6-13-275-16</inkml:trace>
  <inkml:trace contextRef="#ctx0" brushRef="#br1" timeOffset="9371.46">11367 8429 2666 0,'0'0'-23'0,"0"0"25"15,0 0 10-15,0 0-8 0,0 0 18 0,0 0 2 16,0 0 14-16,0 0 4 15,0 0 0-15,0 0-6 0,35-12 1 0,-35 12-10 0,26 0 3 16,-26 0-6-16,28 0-7 0,-14-2-17 16,-14 2-32-16,26-3-25 0,-26 3-41 15,25-4-23-15,-15-1-42 0,0 2-75 0,-2-2-479 16,-8 5 21-16</inkml:trace>
  <inkml:trace contextRef="#ctx0" brushRef="#br1" timeOffset="9561.74">11521 8338 2191 0,'0'0'38'0,"0"0"48"16,-19 13 39-16,19-13 25 16,-11 14 15-16,11-14 15 0,-8 21 3 0,3-11-2 15,0 4-13-15,5-14-18 16,-7 28-19-16,5-12-11 0,0 1-17 16,0 0-1-16,2-17-23 0,4 36-8 15,-2-19-21-15,2 2-48 0,1-4-53 0,-1 3-62 0,2-1-52 16,0-4-65-16,-1 0-103 15,1-1-204-15,-1-5-332 0,1 1-230 0</inkml:trace>
  <inkml:trace contextRef="#ctx0" brushRef="#br1" timeOffset="9851.48">11581 8641 2733 0,'6'-10'3'0,"-6"10"1"16,0 0-5-16,0 0 10 0,15-6 27 0,-15 6 23 15,0 0 13-15,0 0 1 16,0 0-6-16,0 0-7 0,20 21-4 0,-20-21-3 15,8 15 5-15,-8-15-4 0,5 17 1 16,-5-17 10-16,1 15 5 0,-1-15 8 16,4 16 6-16,-4-16 5 0,0 0 14 0,0 0 15 0,0 16 33 15,0-16 2-15,0 0 2 16,0 0-27-16,0 0 0 0,0 0-2 0,0 0-15 0,0 0-7 16,0 0-17-16,0 0-8 15,20-48-15-15,-13 34-2 0,6-1-6 0,3 0-12 16,-3-3-11-16,5 2-26 0,0 0-26 15,2 4-26-15,-1-5-29 0,0 4-39 0,0 1-53 16,-5 5-46-16,5 0-57 0,-8-2-86 0,5 4-146 16,-5 1-126-16,-2 0-309 15,-9 4-355-15</inkml:trace>
  <inkml:trace contextRef="#ctx0" brushRef="#br1" timeOffset="10061.81">12080 8586 2751 0,'13'5'-84'0,"-13"-5"32"0,16 5 24 16,-16-5 31-16,24 7 19 0,-10-6 21 15,4 1 0-15,-18-2-5 0,34 4-2 0,-16-4-27 16,-1 2-42-16,-17-2-41 0,34 0-50 15,-18 0-88-15,-16 0-159 0,25-4-254 0,-14 0 161 16</inkml:trace>
  <inkml:trace contextRef="#ctx0" brushRef="#br1" timeOffset="10251.69">12291 8503 1972 0,'0'0'108'0,"0"0"45"16,0 0 28-16,-27 16 19 0,27-16 6 0,-4 24-12 0,3-11-2 15,-3 2-14-15,4-15-15 0,-2 33 11 0,-1-12-12 16,1 0-16 0,0 4-20-16,2-3-16 0,0 5-13 0,0-4-27 0,0 5-52 0,2-6-64 15,-2 3-81 1,2-1-84-16,1-3-107 0,-3 0-217 0,2-2-430 0,0-1-405 16</inkml:trace>
  <inkml:trace contextRef="#ctx0" brushRef="#br1" timeOffset="10901.51">12482 9324 2956 0,'7'14'-7'0,"-7"-14"33"0,0 0 19 0,0 0 22 15,0 0 3-15,0 0 10 0,0 0 9 0,0 0 4 16,0 0 12-16,0 0 1 0,19-31-4 16,-19 31-6-16,7-23-16 0,-1 8-8 0,-2-2-7 15,4-4-4-15,1-4-10 16,-2-7-7-16,3-3-3 0,2-7-6 0,5-5-3 16,-2-3-5-16,6-14-5 0,1-1 0 15,-2-2-7-15,0 2 2 0,-1 12-5 0,-4 8 4 16,3-1 8-16,-5 0 2 15,3 3 5-15,0 2-2 0,0 1 0 0,-3 6-4 16,3 3 0-16,-1-1-6 0,-2 5-2 0,6 0 1 0,-8 7-5 16,3 1-1-16,-1 1-2 15,-1 7-3-15,-2 0 3 0,1 5-2 0,-11 6-4 16,17-4-2-16,-17 4-5 16,0 0-5-16,22 15-1 0,-22-15 1 0,5 22-1 0,1-8 4 15,-6-14-1-15,-2 28 2 16,-2-13-2-16,4-15 4 0,-12 31 0 15,3-16 5-15,1-2 6 0,-5 0 10 0,0-3 10 16,1 1 9-16,-3-2 5 0,2-2 8 16,1 0-1-16,12-7 1 0,-24 8-1 0,24-8-11 0,-16 5-3 15,16-5-1-15,0 0-10 16,0 0 0-16,0 0-12 0,0 0-6 0,0 0-11 16,0 0-6-16,0 0-5 0,0 0-3 15,0 0 1-15,0 0 1 0,0 0 3 0,34 19 0 16,-34-19 1-16,11 17 0 15,-6-6 3-15,-5-11 9 0,4 22 0 0,-4-22 9 0,-4 26 1 16,4-26 4-16,-10 26 2 0,2-12-2 0,-3-3-1 16,-3 3 1-16,-1-3-6 15,-2 1-4-15,0-3-19 0,-1-1-38 0,2-1-44 0,-2 0-50 16,5-2-66-16,1-1-62 16,-1-2-110-16,13-2-160 0,-14 2-75 0,14-2-244 15,0 0-217-15</inkml:trace>
  <inkml:trace contextRef="#ctx0" brushRef="#br1" timeOffset="11181.56">13232 8267 2568 0,'0'0'-54'16,"0"0"46"-16,0 0 35 0,16-3 31 15,-16 3 21-15,0 0 12 0,0 0 1 0,16 29 11 16,-14-16 14-16,2 1 7 0,-2 4 3 0,3 1 9 16,-3 2 18-16,2 4-4 15,-4-5-5-15,2 7 0 0,-2-3 9 0,-2 3-12 0,0-3-25 16,-2 2-18-16,-3-3 2 16,1 2-4-16,-4-5-43 0,3 2-16 0,-1-3-27 15,-6-1-39-15,5-1-46 16,-4 1-60-16,1-6-69 0,3 2-61 0,-1-4-106 0,0-2-161 15,1 2-447-15,3-2-429 0</inkml:trace>
  <inkml:trace contextRef="#ctx0" brushRef="#br1" timeOffset="11441.48">13587 8663 2976 0,'0'0'-30'16,"8"-12"53"-16,-8 12 49 0,0 0 45 0,12-15 27 0,-12 15 14 16,11-7-1-16,-11 7-6 15,14-6-12-15,-14 6-21 0,22-4-15 0,-22 4-11 16,27-2-10-16,-13 2-4 16,-14 0-13-16,38 2-5 0,-21-4-20 0,2 2-22 15,-19 0-31-15,37-2-35 16,-22 1-30-16,-15 1-40 0,25-2-35 15,-25 2-46-15,19-6-65 0,-15 3-102 0,-4 3-177 0,0 0-309 0,0 0-199 16</inkml:trace>
  <inkml:trace contextRef="#ctx0" brushRef="#br1" timeOffset="11601.51">13501 8501 2593 0,'-20'0'34'0,"20"0"46"15,0 0 36-15,0 0 29 0,0 0 13 0,0 0 6 16,0 0-11-16,0 0-18 15,0 0-16-15,0 0-12 0,61 5-12 0,-43-2-12 16,6-3-22-16,-3 1-40 0,4-1-58 0,-1 0-74 0,-1 0-73 16,1-1-84-16,-3-4-177 15,-3 4-470-15,2-3-311 0</inkml:trace>
  <inkml:trace contextRef="#ctx0" brushRef="#br1" timeOffset="11906.61">14196 8492 2637 0,'13'9'-84'16,"-13"-9"37"-16,12 9 28 0,-12-9 22 0,0 0 28 16,2 17 29-16,-2-17 26 0,0 0 15 15,-14 22 29-15,14-22 16 0,-15 9 19 0,15-9 1 16,-23 9 4-16,10-8-7 15,13-1 2-15,-25 3 8 0,25-3-6 0,0 0-15 16,-25-4-41-16,25 4-9 0,0 0-13 0,-9-14-7 0,9 14-13 16,0 0-8-16,0 0-8 15,9-29-3-15,-9 29-12 0,14-12-24 16,-6 6-26-16,-8 6-41 0,11-9-52 16,-11 9-69-16,9-7-65 0,-9 7-72 0,8-8-183 0,-8 8-114 15,0 0-312-15,0 0-320 16</inkml:trace>
  <inkml:trace contextRef="#ctx0" brushRef="#br1" timeOffset="61721.43">1681 10497 2243 0,'0'0'-18'0,"0"0"32"16,0 0 14-16,2-19 9 16,-2 19 15-16,0 0 21 0,0 0 15 0,0 0 19 15,2-16 8-15,-2 16-5 0,0 0-5 16,0 0-2-16,0 0 2 0,0 0-7 0,0 0-2 15,0 0-9-15,0 0-2 0,0 0-4 0,0 0-10 16,-33 30-6-16,27-18-3 16,-2-2-2-16,2 6-3 0,-3 0-3 0,1-1-3 0,4 0-7 15,-1 3-2-15,1-2-5 16,0 1 0-16,2 1-6 0,0-1 0 16,2-17-10-16,2 30 6 0,2-15-7 15,0 1 2-15,2-3-5 0,-1 0-2 0,3-1-5 0,3-1 5 16,-3 0-2-16,2 1-3 15,1-2 0-15,0-2-4 0,-11-8 0 0,21 13 3 16,-11-8-2-16,-10-5-2 0,20 4 0 0,-20-4 0 16,19 2-3-16,-19-2-1 0,0 0 3 15,24-11-6-15,-14 3 2 0,-10 8 1 0,12-19-1 16,-7 6-1-16,3 2 3 16,-8 11 0-16,9-24 0 0,-9 24 3 0,4-19 7 15,-4 19 2-15,4-17-1 16,-4 17-7-16,4-14 3 0,-4 14 4 0,0 0-3 0,0 0 1 15,0 0-2-15,0 0-3 0,0 0 3 0,0 0-1 16,0 0-1-16,0 0 2 16,0 0-2-16,0 0-1 0,0 0 1 0,0 0-1 0,-2 60-4 15,2-60-1-15,6 17 1 16,0-8-4-16,-6-9 2 0,11 16 0 0,-11-16 0 16,15 13 0-16,-8-6-2 15,-7-7 2-15,18 8-3 0,-4-4 5 0,-14-4-5 0,22 2 2 16,-22-2 3-1,26-4-2-15,-26 4-2 0,28-7 2 0,-12 1-2 0,-1-4 0 16,0 1 3-16,2-2-2 0,-1-3 1 0,0-1 4 16,-1-2 3-16,-1-2 7 0,-1-2 7 15,0 0 3-15,-3-4 9 0,-1 0 7 0,-1 0 5 16,-1 0 4-16,-3-3-4 16,0 3-17-16,-2-1 0 0,-2 3-5 0,0 1 2 15,0 2-3-15,-2 1-7 16,0 0 0-16,0 1-4 0,2 18-1 0,-4-24-1 0,4 24-22 15,-3-23-22-15,3 23-31 0,-4-15-45 0,4 15-61 16,-4-10-71-16,4 10-95 16,0 0-195-16,0 0-88 0,0 0-283 0,0 0-294 0</inkml:trace>
  <inkml:trace contextRef="#ctx0" brushRef="#br1" timeOffset="62441.55">2341 10869 2643 0,'0'0'-57'0,"0"0"27"16,0 0 34-16,10-13 11 0,-10 13 16 0,0 0 15 16,0 0 17-16,0 0 12 15,9-11 0-15,-9 11-5 0,0 0-2 0,0 0-3 16,0 0 7-16,0 0 5 0,0 0 5 15,0 0 3-15,0 0-1 0,0 0 5 0,0 0-2 16,0 0-10-16,-57 19-4 0,46-12-10 0,-2 0-6 16,3 4-6-16,-1-3-1 15,1 5-8-15,-2-2-2 0,4 0-5 0,8-11-4 0,-12 23-2 16,7-10-3-16,5-13-4 16,-3 21-1-16,3-21-4 0,0 18 2 0,0-18-5 15,0 0-1-15,8 22 0 16,-8-22-2-16,6 10-1 0,-6-10-1 0,0 0-1 0,17 4 0 15,-17-4-1-15,0 0 1 0,0 0-2 0,28-16-1 16,-28 16 2-16,18-19-2 16,-8 6-5-16,-2-2 5 0,0 0-3 0,0-6 1 15,3 0 1-15,-2-5 1 16,-1 2 0-16,-3 0 7 0,3-3 4 0,0 0 4 16,-2 0 8-16,-1 1 3 0,1-1 8 15,-1 2 2-15,1-1 1 0,-2 3 3 0,0 4 0 16,0 1-1-16,0 4 0 15,-2 0-7-15,-2 14-2 0,3-17-5 0,-3 17 22 0,0 0-26 16,0 0 4-16,0 0 2 0,0 0 5 0,0 0 4 16,0 0 0-16,-11 54 1 15,9-34 2-15,-2 6 1 0,4 4-6 0,-2-2-4 0,2 2-1 16,0 1-5-16,0 1 0 16,2-1-7-16,0-1-7 0,0-1 2 0,0-3-33 15,2-1-41-15,-2-4-51 16,0-2-55-16,1-2-84 0,1-3-103 0,1-3-202 15,-1-3-68-15,-4-8 28 0,0 0-280 16,0 0-237-16</inkml:trace>
  <inkml:trace contextRef="#ctx0" brushRef="#br1" timeOffset="62861.31">2741 10420 2624 0,'0'0'-37'0,"0"0"52"16,0 0 20-16,0 0 43 0,0 0 32 16,0 0 14-16,0 0 2 0,0 0-11 15,0 0-13-15,0 0-8 0,0 0-8 0,0 0-15 0,0 0-5 16,0 0-11-16,47-8-3 15,-29 5-4-15,2 1-8 0,0-2-5 0,2 0-4 16,-1 0-9-16,1-1-12 0,0-2-19 0,-2 2-30 16,-2 2-34-16,-1-4-47 0,1 4-49 15,-4-3-43-15,-14 6-97 0,20-12-594 0,-16 7-287 16</inkml:trace>
  <inkml:trace contextRef="#ctx0" brushRef="#br1" timeOffset="63161.47">2935 10290 2723 0,'0'0'-35'0,"0"0"24"0,0 0 19 16,-10-12 27-16,10 12 26 16,0 0 40-16,0 0 14 0,0 0 9 0,0 0 0 0,0 0 3 15,0 0 2-15,0 0 0 16,0 0 0-16,0 0-8 0,0 0-7 0,0 0-4 16,-4 52-6-16,2-35-9 15,-2 1-1-15,-3 4-6 0,0 3 2 0,1 0-6 0,0 2-9 16,0 1 1-16,1-1-7 15,1 0-2-15,2-1-5 0,0 1 15 0,0-3-5 16,2-2 0-16,0-2-13 0,2 0 5 0,-2-4-6 0,6 0-4 16,1-3-7-16,-1-1-3 15,-6-12-4-15,19 16-11 0,-19-16-11 0,21 3-29 16,-8-6-38-16,2-4-47 16,-1-2-61-16,1-5-66 0,0-1-63 0,-2-4-103 0,1 2-164 15,-2-2-65-15,-6 3-358 16,0 1-430-16</inkml:trace>
  <inkml:trace contextRef="#ctx0" brushRef="#br1" timeOffset="63511.43">3113 10601 2853 0,'0'0'-118'16,"4"13"35"-16,-4-13 37 15,4 17 36-15,-4-17 35 0,2 19 21 0,-2-19 20 16,0 23 14-16,0-23 1 0,0 27-9 0,0-12 5 16,0 0-6-16,0-15 2 0,-2 31 4 15,2-16 6-15,-2 0 10 0,2-15 16 0,-2 27 4 16,2-27 6-16,-2 23-2 16,2-23 19-16,-2 19 11 0,2-19-19 0,0 0 15 15,-2 18-10-15,2-18 3 0,0 0-17 16,0 0-13-16,0 0 13 0,0 0-17 0,0 0-10 15,0 0-10-15,0 0-14 0,24-49-9 0,-14 33-12 16,3-3-11-16,-3 0-19 16,3-1-21-16,2 4-26 0,-1-4-23 0,2 5-32 15,-2-3-43-15,1 3-52 0,2 3-67 16,-4 2-58-16,-3-2-112 0,3 4-173 0,2 1-27 16,-3 1-270-16,-12 6-260 15</inkml:trace>
  <inkml:trace contextRef="#ctx0" brushRef="#br1" timeOffset="63831.49">3719 10705 2745 0,'0'0'10'0,"0"0"16"16,0 0-1-16,0 0 12 0,0 0 25 16,0 0 22-16,0 0 14 0,20 12-12 15,-20-12-13-15,20 2-5 0,-20-2-7 0,30 2-6 0,-11-2-6 16,-3 0-8-16,6 0-15 15,-22 0-29-15,36-2-45 0,-19 0-55 0,1 2-70 16,-18 0-67-16,28-6-119 0,-15 2-449 0,-4 2-126 16</inkml:trace>
  <inkml:trace contextRef="#ctx0" brushRef="#br1" timeOffset="64051.46">3922 10614 2562 0,'0'0'81'15,"0"0"32"-15,-11-7 22 0,11 7 18 0,0 0 25 0,0 0 7 0,0 0 8 16,0 0-13-16,-17 28-20 16,17-28-14-16,-6 23-22 0,2-8-8 0,0 1-9 15,0 0-21-15,-1 4-7 16,1-1-8-16,-3-1-7 0,3 6-6 0,0-2-15 0,-2 1-12 16,2-2-27-16,0-2-45 15,-4 4-50-15,4-4-69 0,0 0-79 0,-2-4-110 16,2 3-189-16,-2-1-91 0,4-2-234 15,-3 1-218-15</inkml:trace>
  <inkml:trace contextRef="#ctx0" brushRef="#br1" timeOffset="64861.34">3901 11723 2587 0,'30'-26'-51'0,"-30"26"35"0,8-15 8 16,-8 15 14-16,10-19 14 0,-6 9 22 0,5-4 17 16,0-1 22-16,-1-4 11 0,3-2 1 15,-1 2 11-15,3-10-8 0,0 1-6 0,1-3-6 16,0-3-10-16,0-1-8 16,3-4-9-16,-2-4-7 0,2-1-1 0,-1-1-10 15,0-1-5-15,-2-1-2 0,-1-1-3 16,2 1 2-16,-5-1 2 0,1 2 6 0,-3 6 8 15,3 2 2-15,-2 2 2 0,-1 0 0 0,-2 2-3 16,0 2-2 0,5-2-5-16,-2 4-1 0,-1 1-4 0,1 5-5 0,-1 1-4 0,0-1 0 15,1 2-7-15,2 1 0 16,-3 3-4-16,0 4-3 0,4-1-1 0,-4 3-8 16,4 1 0-16,-1 1-15 15,2 3-9-15,-13 7-5 0,25-14-1 0,-15 10-1 16,-10 4-3-16,28-4 1 0,-28 4 7 15,23 0-1-15,-23 0 2 0,24 8 3 0,-16-2 0 16,-8-6 4-16,15 13 2 0,-11-4 0 0,-4-9 4 16,0 22 2-16,0-22 3 0,-9 23 8 15,1-10 8-15,0-2 8 0,-3 1 4 0,-1-1 2 16,-2-1 5-16,0 0 8 16,0-1 2-16,2-2 3 0,12-7-3 0,-23 14-2 15,13-11-3-15,10-3-4 0,0 0-9 16,-20 6-11-16,20-6-8 0,0 0-10 0,0 0-11 15,0 0-5-15,0 0-3 0,0 0 0 0,0 0 4 16,0 0-1-16,47-23 6 16,-47 23 1-16,26-1 0 0,-26 1 5 0,29 4 4 0,-14 0 16 15,2 1 10-15,-5 3 5 16,2 1 9-16,-2 1 5 0,0 1 5 16,-2 2 11-16,-4-1 6 0,0 1 8 15,-6-13-2-15,2 26 7 0,-2-26-2 0,-6 25 7 0,-2-15 22 16,-6 1-21-16,2 0 2 15,-5-4-7-15,-2-1-9 0,-2-2-19 0,-1-1-20 16,2-3-42-16,-2 0-40 0,-3-3-63 0,1-4-70 0,6 1-85 16,-4-3-132-16,3 0-211 15,4 1-1-15,1 0-344 0,3-1-396 0</inkml:trace>
  <inkml:trace contextRef="#ctx0" brushRef="#br1" timeOffset="65321.62">4979 10707 3069 0,'-22'-2'36'15,"22"2"10"-15,0 0 19 0,0 0 21 16,0 0 39-16,-23 0 29 0,23 0 13 0,0 0-12 16,0 0 0-16,0 0-20 0,0 0-18 0,0 0-13 15,0 0-12-15,0 0-11 16,0 0-4-16,0 0-11 0,0 0-14 0,0 0-1 16,0 0-3-16,69 0-10 0,-51 0 0 15,-18 0-10-15,35 0-13 0,-15-1-31 0,-2 1-31 16,2-3-52-16,-20 3-51 15,33-4-64-15,-17 3-65 0,-16 1-100 0,20-10-164 0,-13 7-437 16,-7 3-435-16</inkml:trace>
  <inkml:trace contextRef="#ctx0" brushRef="#br1" timeOffset="65481.49">4927 10549 3093 0,'0'0'49'0,"0"0"20"16,-23-3 14-16,23 3 1 0,0 0 6 0,0 0 0 15,0 0-4-15,0 0-6 0,0 0-10 0,0 0-9 0,0 0-9 16,0 0-19 0,75 3-35-16,-53-1-61 0,6 0-82 0,1-2-98 0,1 0-159 15,4 0-530-15,-5-2-343 16</inkml:trace>
  <inkml:trace contextRef="#ctx0" brushRef="#br1" timeOffset="66751.69">5793 10340 2742 0,'0'0'-94'0,"0"0"27"0,0 0 31 16,0 0 39-16,0 0 39 15,0 0 23-15,0 0 32 0,6-14 17 0,-6 14 16 16,0 0 0-16,0 0 2 0,0 0-3 0,0 0-7 0,0 0-9 16,0 0-13-16,0 0 3 15,0 0 13-15,0 0 0 0,0 0-5 0,0 0-4 16,0 0-12-16,0 0-7 16,0 0-5-16,-4 54 1 0,4-54-1 0,-4 32 17 0,2-15-8 15,0 4-10-15,0-2-4 16,0 2-10-16,0 0-3 0,2 1-8 0,-2 3-6 15,0-1-1-15,2-3-14 0,0-1 6 16,2 2-14-16,-2-3-11 0,0-2-20 0,0-1-26 16,0-16-27-16,0 26-35 0,2-16-44 0,-2-10-68 15,0 18-71-15,0-18-123 16,0 0-180-16,0 0-35 0,-4 10-323 0,4-10-349 16</inkml:trace>
  <inkml:trace contextRef="#ctx0" brushRef="#br1" timeOffset="67231.63">5708 10362 2714 0,'0'0'-88'0,"-2"-15"45"0,2 15 29 0,0 0 44 0,0 0 23 15,0-22 27-15,0 22 20 16,0 0 17-16,0 0 13 0,0 0 4 0,0-19-4 15,0 19-5-15,0 0-9 0,0 0-14 0,0 0-5 0,0 0-7 16,0 0-7 0,9-16-12-16,-9 16-7 0,0 0-10 0,0 0-1 0,23-4-19 15,-23 4-9-15,21 0-23 16,-21 0-9-16,34 2-12 0,-17 0-7 0,2-2-1 0,2 2-1 16,1 0 8-16,-4 0-4 15,4-1 4-15,-5 2 1 0,0-2 1 0,-5 2 7 16,1-3 8-16,-1 2 9 15,-12-2 9-15,0 0 8 0,26 3 9 0,-26-3 2 0,0 0 7 16,0 0 3-16,17 4 0 0,-17-4 6 0,0 0 5 16,0 0 7-16,0 0 7 15,0 20 4-15,0-20 9 0,0 0 7 0,-9 26 35 0,9-26 6 16,-8 27 4-16,4-14-1 16,-2 2 6-16,0 2-10 0,-2 1-9 15,2 2-11-15,2-3-10 0,-2 7-11 16,4-4-11-16,0 1-8 0,2 3-8 0,0-2-9 0,6 3-20 15,0-1-26-15,2 1-32 0,6-2-47 0,-2-2-59 16,1 0-83-16,2-4-103 16,0-2-188-16,-1-1-134 0,-3-2 35 0,0-5-490 0,-11-7-675 15</inkml:trace>
  <inkml:trace contextRef="#ctx0" brushRef="#br1" timeOffset="84366.53">7116 10850 1378 0,'-16'-5'251'0,"16"5"-39"0,0 0-36 16,0 0-9-16,-22-3-26 0,22 3-3 16,0 0-10-16,0 0-5 0,-19-3-2 0,19 3-2 15,0 0 0-15,0 0 1 16,0 0 1-16,0 0-3 0,0 0 0 15,-19-2-6-15,19 2-5 0,0 0-1 0,0 0-1 0,0 0 3 0,0 0-14 16,0 0-1-16,0 0-10 16,0 0-7-16,0 0-10 0,0 0-5 0,0 0-7 15,0 0-6-15,0 0-8 16,0 0 0-16,76 2-8 0,-54-2-1 0,1 0-3 0,6 0 0 16,2 2-7-1,4-2-1-15,-1 1-3 0,2 2-2 0,0-2 1 0,-1-1-4 16,-1 3-1-16,2-2-2 15,-3-1 1-15,-1 2-6 0,-4-2-7 0,-4 2-15 0,-1-2-16 16,-3 2-23-16,-2-2-31 0,-18 0-39 0,26 0-56 16,-16-2-59-16,-10 2-83 15,0 0-169-15,0 0-99 0,0 0-273 0,0 0-223 0</inkml:trace>
  <inkml:trace contextRef="#ctx0" brushRef="#br1" timeOffset="84611.25">7167 10759 2637 0,'-23'-4'-7'0,"23"4"4"16,-16-2 3-16,16 2-9 0,0 0 3 15,0 0 5-15,0 0 20 0,0 0 8 16,0 0 11-16,0 0 15 0,0 0 11 0,0 0 15 0,0 0 18 16,0 0 5-16,0 0 1 15,0 0-4-15,0 0-4 0,0 0-6 0,0 0-10 16,65 6-7-16,-45-6-10 15,4 2-6-15,3-2-7 0,3 0-19 0,2 1-24 16,0-2-35-16,-1 1-29 0,3-2-37 0,-2 2-31 0,0-1-33 16,-3-4-20-16,-1 1-23 15,-3 1-37-15,-6-3-55 0,-2-2-468 0,-5 2-47 0</inkml:trace>
  <inkml:trace contextRef="#ctx0" brushRef="#br1" timeOffset="84911.21">7649 10641 2154 0,'0'0'-4'0,"-12"-15"68"16,4 7 27-16,8 8 21 0,-16-11 19 0,16 11 22 15,-14-12 15-15,14 12 8 0,-17-12 6 0,17 12-6 0,-11-7-9 16,11 7-12-16,0 0-11 16,-15-9-11-16,15 9-7 0,0 0-14 0,0 0-11 15,0 0-8-15,0 0-11 16,0 0-4-16,0 0-15 0,0 0-5 0,0 0-5 0,0 0-3 16,64 15-10-1,-39-10-4-15,3 5-5 0,3 0 1 0,3-1-4 0,2 2-3 16,-1 1-3-16,-1 1-2 15,-3 0-3-15,-1 0 1 0,-10 1-7 0,0-2 3 0,-4 3 11 16,-4-2 12-16,-4 1 28 0,-4-1-8 0,-4-13-4 16,-4 27-4-16,-2-14-16 15,-3 1 2-15,0-1-12 0,-1-2-18 0,0 1-29 16,-4-1-33-16,4-2-43 0,-2 0-52 16,3 2-65-16,0-4-61 0,1-2-92 0,8-5-159 15,-7 12-96-15,7-12-322 16,0 0-370-16</inkml:trace>
  <inkml:trace contextRef="#ctx0" brushRef="#br1" timeOffset="85421.54">8894 10775 2820 0,'0'0'-81'0,"0"0"25"15,0 0 44-15,0 0 36 0,-25 1 45 0,25-1 42 0,0 0 35 16,0 0 20-16,0 0 12 15,0 0 7-15,-20-1-14 0,20 1-3 0,0 0-22 16,0 0-22-16,0 0-11 0,0 0-16 0,0 0-10 16,0 0-10-16,0 0-11 0,0 0-9 15,0 0-8-15,75 0-9 0,-54 0-15 16,2 1-12-16,1-1-19 0,1 0-21 16,1 2-32-16,-4-2-27 0,0 0-43 0,-1 2-51 15,0-2-45-15,-6 0-41 0,-15 0-80 16,24-4-144-16,-24 4-411 0,0 0-289 0</inkml:trace>
  <inkml:trace contextRef="#ctx0" brushRef="#br1" timeOffset="85471.43">9085 10742 2714 0</inkml:trace>
  <inkml:trace contextRef="#ctx0" brushRef="#br1" timeOffset="85691.21">9063 10733 2597 0,'-14'-7'12'0,"14"7"5"16,0 0-10-16,-13-9 6 0,13 9 15 0,0 0 9 16,0 0 3-16,0 0 0 15,-11-10 11-15,11 10 3 0,0 0 18 0,0 0 15 0,0 0 2 16,0 0 4-16,0 0 3 15,0 0-3-15,-8 39-2 0,4-26 2 0,2 3 1 16,-3-1 4-16,5-15 0 0,-4 32-7 0,2-15-8 16,0 0 1-16,0 0 4 0,2 0 3 15,2 0-1-15,-2-17-7 0,4 32-8 0,0-20-8 16,3 2 1-16,-1-1-11 16,5-4-8-16,2 1-6 0,-1-2-6 0,6-3-16 15,-2-1-18-15,1-2-29 0,-17-2-49 16,36-3-52-16,-14-2-66 0,-2-2-57 15,-1-5-76-15,0 3-173 0,-2-4-93 0,-4 1-276 0,-2 3-228 16</inkml:trace>
  <inkml:trace contextRef="#ctx0" brushRef="#br1" timeOffset="86101.43">9438 10953 2524 0,'0'0'-58'0,"9"8"35"0,-9-8 26 0,0 0 9 16,8 11 14-16,-8-11 19 0,0 0 7 16,4 17 10-16,-4-17-1 0,0 16-6 0,0-16-2 15,2 17-2-15,-2-17 5 0,2 17 7 16,-2-17 7-16,2 21 4 0,-2-21 0 15,0 18-1-15,0-18-2 0,2 19 4 0,-2-19-3 0,0 0-1 16,0 22 4-16,0-22 15 16,0 0 12-16,0 17 12 0,0-17 16 15,0 0 45-15,0 0-18 0,0 0 12 0,0 0-32 16,0 0 5-16,0 0 3 0,0 0-11 0,0 0-9 16,0 0-13-16,0 0-10 15,0 0-15-15,18-51-10 0,-12 31-10 0,2 1-3 0,-1-4-13 16,4 5-12-16,-3-5-20 15,1 4-33-15,1 2-28 0,-2-3-30 0,4 5-39 16,-4 0-42-16,2 2-61 0,0 1-51 0,0-1-49 0,-2 4-108 16,2-1-139-16,-1 2-71 15,3 0-298-15,-1 1-337 0</inkml:trace>
  <inkml:trace contextRef="#ctx0" brushRef="#br1" timeOffset="86451.27">9972 10961 2711 0,'0'0'-28'0,"0"0"53"0,0 0 19 0,0 0 17 0,-6 11 20 16,6-11 10-16,0 0 3 16,0 0-5-16,0 0-9 0,0 0-8 0,0 0-4 0,34 6-10 15,-34-6-9-15,27 2-4 16,-12-2-11-16,-15 0-17 0,29 2-37 0,-13-4-38 15,-16 2-51-15,28 0-50 0,-10-2-62 0,-6 0-132 0,-1-2-469 16,-11 4-149-16</inkml:trace>
  <inkml:trace contextRef="#ctx0" brushRef="#br1" timeOffset="86601.48">10010 10873 2515 0,'-18'-4'62'0,"18"4"19"0,0 0-4 16,-12-7-11-16,12 7-4 15,0 0-1-15,0 0-6 0,0 0-8 0,0 0-15 16,36-16-29-16,-36 16-41 0,32-7-50 0,-15 5-50 0,1-2-75 16,2 0-177-16,-1 1-300 15,0-1 64-15</inkml:trace>
  <inkml:trace contextRef="#ctx0" brushRef="#br1" timeOffset="87011.52">10899 10486 2123 0,'0'0'82'16,"0"0"24"-16,6-11 3 16,-6 11-6-16,0 0 14 0,0 0 20 0,0 0 14 0,0 0 0 15,0 0-11-15,0 0-7 16,0 0-10-16,0 0-6 0,6 53-3 0,-4-34-10 15,0 1-2-15,-2-1-6 0,5 2-8 0,0 3-10 0,-1 1-7 16,0 0-10-16,0-2-7 16,0-1-5-16,0 1-10 0,1-4-30 15,-1-4-42-15,1 3-55 0,-4-5-54 16,3 0-64-16,-4-13-55 0,5 15-125 16,-5-15-164-16,3 10-304 0,-3-10-205 0</inkml:trace>
  <inkml:trace contextRef="#ctx0" brushRef="#br1" timeOffset="87401.68">10871 10458 2633 0,'-6'-13'40'0,"6"13"17"0,-8-22 12 16,8 22 33-16,-7-16 35 16,7 16 27-16,-6-12 8 0,6 12-6 0,0 0-12 0,0 0-17 15,-6-17-14-15,6 17-17 16,0 0-10-16,0 0-12 0,0 0-9 15,0 0-7-15,17-17-16 0,-17 17-2 0,18-2-10 0,-18 2-6 0,26 0-10 16,-26 0-9-16,34 0-3 16,-15 0-13-16,1 0-2 0,-20 0 0 0,40 0 0 15,-24 2 0-15,-1-2 16 16,-15 0 0-16,33 1-2 0,-22-1 3 0,-11 0 0 0,20 3 8 16,-20-3 11-16,0 0 10 15,16 7 7-15,-16-7-1 0,0 0 1 0,4 15 6 16,-4-15 15-16,0 16-4 15,0-16-26-15,0 0 4 0,-2 28-1 0,2-28-2 0,-2 25 2 16,2-25-9-16,2 25-3 0,-2-12-2 0,2 3-2 16,-2-16-6-16,4 30 0 15,1-15-11-15,0 1-14 0,-1-1-30 0,0 0-33 0,2-2-57 16,0 0-68-16,3 1-63 16,0-3-68-16,-1 1-147 0,3-3-131 0,-3 1-24 15,3-3-237-15,-6 0-214 16</inkml:trace>
  <inkml:trace contextRef="#ctx0" brushRef="#br1" timeOffset="87611.69">11437 10671 2630 0,'0'0'22'15,"0"0"37"-15,19-6 2 0,-19 6 13 0,0 0 21 16,19-3 7-16,-19 3 2 15,18-3-9-15,-18 3-13 0,25 3-8 0,-25-3-10 0,31 0-17 16,-14 2-22-16,4-2-38 0,-2 1-46 0,5 2-64 16,-4-2-55-16,3-1-67 15,-3 0-145-15,-2 0-393 0,0-1-82 0</inkml:trace>
  <inkml:trace contextRef="#ctx0" brushRef="#br1" timeOffset="88431.46">11788 11223 2201 0,'0'0'-62'0,"0"0"32"0,0 0 16 0,0 0 18 16,0 0 33-16,0 0 25 0,0 0 28 16,0 0 25-16,0 0 18 0,0 0 13 0,36-26 4 15,-28 15-2-15,-1 0-2 16,2-1-15-16,1-4-8 0,-2-1-12 0,6-2-11 15,-5-3-14-15,7-3-2 0,-3-2-17 0,0-2-7 0,3-1-7 16,-3-2-5-16,1 1-3 16,1-1-9-16,-2-2-2 0,-1 1-3 15,-1-1-4-15,1-2-4 0,-3 1-3 16,-1-1-2-16,2-2-1 0,-1 0-2 16,-5 0 0-16,-1 0-2 0,-1-2 1 0,-2 2-2 15,2 0-1-15,3-1 2 0,-3 7-2 0,0-3-1 16,3 5 0-16,2-2 1 15,3 5-4-15,0 2 3 0,3-1-5 0,1 5 2 0,-1 2-2 16,4-1-1-16,0 5 0 0,3 2-2 0,-5-1-1 16,6 5 1-16,-6 1 2 15,3 1-2-15,-1 3-2 0,0 0 0 0,2 4 3 0,-19 0-5 16,29 0 18 0,-14 6-2-16,-3 0-1 0,-3 1 0 0,-1 3-2 0,-3 3-2 15,-5-13 2-15,2 23 3 16,-2-23-4-16,-5 25-2 0,-3-13 0 0,1 1-1 15,-3-2 2-15,0-2 4 0,-3 1 4 0,1 0 6 0,12-10 0 16,-20 13 5-16,8-7 1 16,12-6 1-16,-17 9 0 0,17-9-2 0,-12 4-3 15,12-4-8-15,0 0-5 0,0 0-10 16,0 0-9-16,0 0-4 0,0 0-7 0,0 0 4 16,0 0 1-16,0 0 1 15,0 0 4-15,0 0-3 0,0 0 1 0,52 0 1 16,-39 5 2-16,1 3 4 0,-1 0 1 15,2 3 3-15,2 1 2 0,-1 3 2 0,-3 0-2 16,-1 3 7-16,-4-3 3 0,1 0 9 0,-6 2 1 16,-1-2 1-16,-2-15 2 15,-3 27 7-15,-3-15 4 0,6-12-1 0,-19 22 7 0,9-12-12 16,-2-3-6-16,-6 1 2 16,5-3-8-16,13-5-21 0,-33 8-32 15,21-6-44-15,12-2-49 0,-29-2-78 16,17 2-66-16,-1-5-104 0,13 5-190 0,-20-6-44 0,20 6-258 15,-22-6-227-15</inkml:trace>
  <inkml:trace contextRef="#ctx0" brushRef="#br1" timeOffset="89221.55">10709 11096 2518 0,'0'0'-81'0,"0"0"41"0,0 0 31 16,0 0 40-16,0 0 20 16,-16 5 20-16,16-5 15 0,0 0 1 0,0 0-1 15,0 0 0-15,0 0-7 16,0 0-6-16,0 0 13 0,0 0 1 0,0 0 4 0,0 0 2 16,0 0-2-16,0 0 3 15,0 0-8-15,0 0-4 0,64-4-10 0,-45 3-7 16,3 1-7-16,0-2-5 15,10 2-6-15,2 0-5 0,7 0-5 0,5 2 17 0,3-1-10 16,12 3-2-16,1 0-5 0,25 2 2 0,0 0-9 16,3 0-3-16,1-3-2 15,1 4 0-15,-4-1 2 0,1-2-2 0,-13-1 1 16,-10-2-4-16,-1 2-2 0,3-2 4 16,-3-1 2-16,0 2 7 0,-5-2 3 0,1 0 2 15,-11 0-4-15,-1 2 1 16,-2-2-4-16,-2 3 3 0,-2-3-5 0,-7 0-5 15,-2 1-2-15,-3 1-3 0,0-2-24 0,-6 2-33 0,-4-2-47 16,0 0-72-16,-2 2-80 16,-6-2-108-16,1 0-237 0,-14 0-37 0,0 0-260 15,0 0-246-15</inkml:trace>
  <inkml:trace contextRef="#ctx0" brushRef="#br1" timeOffset="92601.48">11187 11736 2572 0,'5'-25'-39'0,"-5"25"62"0,0 0 42 15,0 0 31-15,0 0 27 0,4-15 16 0,-4 15 14 16,0 0 5-16,0 0-8 16,0 0-7-16,0 0-17 0,0 0 0 0,0 0 1 0,0 0 3 15,0 0-10-15,0 0 2 16,0 0-9-16,0 0-7 0,0 0-9 0,0 0-3 15,-26 36-12-15,26-36-14 0,-7 31-2 0,5-14-4 16,-2 2-8-16,4 0-5 0,-2 2-5 16,2 0-1-16,2 0-3 0,2 2-11 0,1 2 2 15,1-4-2-15,2 1-4 16,1 0-5-16,2-3-3 0,1 0-2 0,-2-2 2 0,2-4-3 16,0 0-3-16,0-1 8 15,-3-5-10-15,2 0-4 0,-11-7-2 0,21 7 2 16,-21-7-4-16,0 0 7 15,26-8-5-15,-26 8-4 0,14-15 3 0,-6 3 0 0,-1-1-2 16,0 2 0-16,-7 11-1 0,8-23-1 0,-8 23 1 16,5-19 2-16,-5 19-5 15,0 0 2-15,-2-17-1 0,2 17 2 0,0 0 6 16,0 0-5-16,0 0 4 0,0 0-4 16,0 0 3-16,0 0-5 0,0 0 4 0,0 0 1 15,-25 36-4-15,25-36-1 16,0 0 6-16,0 0-7 0,16 32 6 0,-7-25-1 0,-9-7 5 15,16 13-6-15,-16-13 4 0,19 4 0 0,-19-4 16 16,21 0 4-16,-21 0 13 16,25-7 15-16,-25 7 2 0,20-17-3 0,-12 4-12 15,0 0-5-15,3-6 0 0,-2-4-1 16,-2-2-3-16,0-1 0 0,-1-2 3 0,-2 2 7 16,2-3 0-16,-4 5 3 15,0 1-6-15,0 1-5 0,-2 4-3 0,0-1-2 0,0 19-6 16,0-29-7-1,0 29-17-15,-4-25-28 0,4 25-28 0,-8-14-38 0,4 9-36 16,4 5-49-16,0 0-73 0,0 0-51 16,-10-5-119-16,10 5-173 0,0 0-37 0,0 0-427 15,0 0-602-15</inkml:trace>
  <inkml:trace contextRef="#ctx0" brushRef="#br1" timeOffset="93231.48">11974 12126 3265 0,'15'-12'-52'15,"-15"12"45"-15,0 0 17 0,5-14 20 0,-5 14 16 0,0 0 15 16,0 0 14-16,0 0 6 15,-22-22-2-15,22 22-3 0,-19-9-1 0,19 9-2 16,-24-4-3-16,24 4-1 0,-24 3-2 0,24-3-6 0,-27 5-8 16,13 0-2-16,14-5-4 15,-25 15-5-15,12-8-1 0,4 5-4 0,-1-3-8 16,2 5 1-16,1-3-3 16,7-11-4-16,-6 25-1 0,4-14-1 0,2-11-4 15,2 23 2-15,-2-23-1 0,10 22-3 16,-3-12-3-16,3-1-4 0,-10-9 4 0,15 14-3 15,-4-9-2-15,-11-5-1 0,19 7 0 0,-19-7 0 16,20-3 5-16,-20 3 0 16,0 0 7-16,24-9 2 0,-15-1 1 0,0 1-5 0,-2-5 2 15,3 0-4-15,-2-5-1 16,0-4-2-16,0-4-2 0,-1 0 0 0,1-5-2 16,1 0 0-16,-3-4 4 15,2 1 0-15,-5 1 6 0,1 0 5 0,-2-3 9 0,2 5 9 16,-4 1 24-16,0 1 5 15,2 1-1-15,-2-3-20 0,0 5 7 0,2 3 8 16,-2 1 2-16,0 4 0 0,0-1-7 16,0 20-6-16,3-28-9 0,-3 15-9 0,0 13-5 15,0 0-1-15,0-21 3 0,0 21-4 0,0 0-6 16,0 0-1-16,0 0-2 16,0 0-3-16,0 0-1 0,4 55 2 0,1-32 0 0,0 4 7 15,2 7-2-15,1 2 1 16,6 6-3-16,1 2 0 0,-1 1-3 0,4 1 1 15,2 0-6-15,8 15 2 0,-4-14-15 0,-4-5-25 16,3 1-37-16,1-4-48 0,-4-3-88 16,7-4-103-16,-11-3-194 0,0-4-114 0,0-6 21 15,-8-5-478-15,-1-3-614 0</inkml:trace>
  <inkml:trace contextRef="#ctx0" brushRef="#br1" timeOffset="95121.26">8740 9922 3157 0,'-8'-11'-213'0,"8"11"-18"0,0 0-30 0,0 0-501 16,0 0-50-16</inkml:trace>
  <inkml:trace contextRef="#ctx0" brushRef="#br1" timeOffset="95901.48">8706 9882 2112 0,'0'0'-130'0,"0"0"15"16,10-24 19-16,-10 24 19 0,0 0 15 0,0 0 20 15,0 0 22-15,0 0 24 16,0 0 4-16,0 0 14 0,0 0 3 0,0 0 10 16,0 0 11-16,0 0 15 0,0 0 26 15,0 0 6-15,0 0 17 0,0 0 2 16,0 0-6-16,0 0-12 0,13-10-4 15,-13 10-2-15,0 0-6 0,23-3-14 0,-23 3-4 16,24-3-9-16,-8 3-1 0,-16 0-4 0,43 0-9 0,-17 0-3 16,3 0-3-1,5 0-8-15,4 3-3 0,6-3-5 0,3 1-3 0,2-1-5 16,10 2-4-16,0-2-1 16,-2 2 0-16,7-2-5 0,-1 2 4 0,0-2-4 0,1 0 2 15,2 2-5-15,-2-2 1 16,-1 2 4-16,1-2 4 0,-3 2-10 0,-2-1 4 15,3 1 1-15,-3 1 2 0,1-2-4 0,-2 3 0 16,1 0 4-16,1-3-5 0,-1 2 2 16,-8-2 2-16,-3 2-5 0,3-3 4 0,-2 0 2 15,-2 0-4-15,2 0 3 16,-3 0 2-16,-1-3 1 0,-5 2 2 0,-3 1 6 0,-1-3 1 16,1 2-2-16,-1-1-3 15,-4 0-2-15,3 2-3 0,-1-2 4 0,0 0 0 16,-2 1-1-16,2 1-1 15,-3 0 8-15,3-3-12 0,-1 3 3 0,0 3 3 16,3-3-1-16,-2 1-3 0,3 1-4 0,-1 0-1 16,-1-2-5-16,1 2 2 0,6 0-9 15,-6-2 3-15,2 0-4 0,-3 0 1 0,-1 0 4 16,-2 0 4-16,-1 0 4 16,-3 0 7-16,-4 0 1 0,2 0 7 0,-1 0-6 15,-1 0 6-15,2-2-3 0,-2 0 0 16,3 2-2-16,-1 0 1 0,4 0-5 0,0 2-10 15,3-2-8-15,-3 0-12 0,1 2-6 0,-1-2 2 0,1 0 6 16,-8 1-4-16,0-1 6 16,-2 0 2-16,0 3 16 0,-4-3 11 0,-17 0 7 15,31 0-2-15,-18 0 1 16,-13 0-4-16,26 0-2 0,-26 0-10 0,26-3-2 0,-26 3-2 16,29 0-5-16,-14 0 1 15,-15 0 5-15,38 4-5 0,-20-1-3 16,-1-3 4-16,4 1 19 0,-3 3 0 15,2-4 1-15,-4 4-7 0,-16-4 2 0,32 2 0 0,-17 2 1 16,-1-3-4-16,-14-1-1 0,25 3 1 0,-25-3 3 16,21 1-6-16,-7 1 7 15,-14-2-2-15,18 3-5 0,-18-3-1 16,20 0-4-16,-20 0-9 0,0 0-19 0,25 0-33 16,-25 0-38-16,11-3-69 0,-11 3-123 0,0 0-517 15,0 0-128-15</inkml:trace>
  <inkml:trace contextRef="#ctx0" brushRef="#br1" timeOffset="97371.61">8723 9886 2364 0,'-17'20'-91'0,"17"-20"13"0,0 0 8 15,-11 11 3-15,11-11 8 16,0 0-2-16,-6 12 6 0,6-12 7 0,0 0-3 15,0 0 12-15,-8 18 2 0,8-18 1 0,0 0 9 0,-7 10 2 16,7-10 14-16,0 0 1 16,0 0 11-16,0 0 21 0,-2 17 3 0,2-17 7 15,0 0 2-15,0 0 9 16,0 0-7-16,5 25 2 0,-5-25 7 0,6 11-9 0,-6-11-2 16,4 13 0-16,-4-13 2 15,6 22 12-15,-4-8 3 0,2 1 13 16,1 1-2-16,-3 3 3 0,2 0-8 15,2 4 1-15,-1 1-3 0,-1-2-6 0,0 3-5 16,1-1 0-16,-1 3-13 0,2-3 6 0,-2 4-9 0,0-4 3 16,0 3-6-16,0 0-5 15,-1-3 2-15,2 3-2 0,-1 0 5 0,-2-3 5 16,0 3-9-16,0-1 3 0,2-1-6 16,-2 0 1-16,0 0 0 0,2 0-4 0,-2 0 1 15,3-1 1-15,-3-1 1 16,2 0 3-16,1 0 3 0,1 0 1 0,-2-2 0 15,0-2-4-15,1-2-1 0,1 2 1 0,-4 0-2 0,2-2 5 16,0 1-4-16,-2-1 6 16,2 2-3-16,-1-4 0 0,2 2-7 0,-5 2 2 15,2-2-4-15,0 0 2 16,2 2-2-16,-4-1-2 0,2 0-2 0,0 2 1 16,0 1-3-16,0 0-1 0,0-1 2 15,0 1 2-15,-2 1 3 0,2-2 3 0,0 1-2 16,-2 0 0-16,2 2 2 15,-2-2-3-15,3 2-4 0,-3 0 0 0,2 2-1 0,-2-5 3 16,2 3-4-16,-2-2-4 0,2 2 1 0,-2-2 0 16,0 0-2-16,2 1 5 15,-2 0-2-15,0-1 3 0,-2 0-3 0,2 0 0 0,-2-1 4 16,2 2 1-16,-2 0-3 16,2-2 0-16,0-1 1 0,0 0-4 0,0 0 3 15,0-2-1-15,0 2-2 16,0-2 4-16,0-1 4 0,-2 0 2 0,2 0 4 0,-3-1 3 15,1 0-4-15,0 0 4 0,0-1-6 0,-2 1-1 16,2-2-2-16,-2 3 3 16,0-3 1-16,0 0 0 0,2-1 1 0,0 3-2 15,2-15 1-15,-8 24-1 16,6-11 0-16,2-13 1 0,-6 20 0 0,6-20-2 0,-2 21 0 16,2-21-1-16,-4 17 1 15,4-17-3-15,-4 18-4 0,4-18-1 16,0 0 1-16,-2 18-2 0,2-18-2 0,0 0 7 15,-2 18-10-15,2-18 2 0,0 0-2 0,-5 15-1 16,5-15-4-16,0 0-9 0,0 12-16 16,0-12-16-16,0 0-29 0,0 0-22 15,0 0-42-15,0 13-55 0,0-13-35 0,0 0-71 0,0 0-631 16,9 6-342-16</inkml:trace>
  <inkml:trace contextRef="#ctx0" brushRef="#br1" timeOffset="98851.23">8873 12186 2664 0,'0'0'-140'0,"0"0"28"16,0 0 16-16,-21 21 20 0,21-21 8 15,0 0 6-15,-5 15 4 0,5-15 7 0,0 0 0 16,-4 17 10-16,4-17-1 0,-4 15 21 0,4-15 11 16,0 0 14-16,-4 25 20 15,4-25 10-15,0 21 16 0,0-21 16 0,0 19-1 0,0-19-2 16,2 21 9-16,-2-21-12 16,2 22 8-16,-2-22-4 0,2 22 2 0,-2-22-11 15,-2 23-4-15,2-23-3 16,0 21-4-16,0-21-9 0,-2 21-4 0,2-21 0 0,-2 19-8 15,2-19 1-15,0 17-6 0,0-17 2 0,0 0 0 16,2 19 4-16,-2-19 4 16,0 0 2-16,6 14 4 0,-6-14 1 0,9 9 3 0,-9-9-1 15,0 0-2-15,21 8-3 16,-21-8-3-16,19 4-4 0,-19-4-5 0,23 4-1 16,-8-4 2-16,3 1-2 15,-2 1-7-15,3 0 0 0,0 0 2 0,2 0-3 16,-1 0-5-16,0 1-3 0,2-1-4 15,-3 1-1-15,2-2 2 0,2 3 0 0,-1-2-2 16,0 0-5-16,2-2 4 0,5 2 1 0,1 0 16 16,0-1 0-16,4-1-3 0,-1 3 1 15,3-1-3-15,5 1 3 0,3-3 4 0,1 4 0 16,-1-4 0-16,3 2 1 16,-1 2-4-16,1-4 7 0,1 4-10 0,-3-3 0 15,1 1-1-15,-1 0-1 0,-1 2-1 16,1-2-1-16,-3 2-3 0,2 0 2 0,-1-4-2 15,1 0 2-15,1 4 0 0,1-1-2 0,2 1 2 16,0-1 4-16,7 2-8 16,0-2 3-16,-7 1-1 0,1-1 3 0,0 1 2 0,0 1 4 15,-2-2 2 1,-3 1 0-16,1-1-2 0,-3 1 1 0,2 3-2 0,-3-2-2 16,-2-1 0-16,-1 2 2 15,2 0-5-15,1-3 0 0,-3 4 1 0,2-3-2 0,-6-1 1 16,0-3-2-16,0 4-5 15,1-1 3-15,3 1-7 0,-5-2 0 0,2 2 4 16,3 1-3-16,-3-1 1 0,-1 0 1 0,0-2-2 16,-1 2-1-16,7 1 2 0,-8-1 1 15,2-1 3-15,0 1-2 0,-3-1 0 0,1 3-1 16,2-2 4-16,-3-1-4 16,-2-1 1-16,3 4 5 0,-4-2-3 0,2 0-2 0,1-1 2 15,-2 1 0 1,2-2-1-16,1 0 0 0,-2 2-2 0,-1-3 2 0,2 3 0 15,-4-1 2-15,2-2-3 0,1 1 2 0,-1 0 1 16,0 0-2-16,-2-2 0 0,3 2 1 16,-6-1-4-16,3 1 3 0,-5 1 2 0,5-3-2 15,-6 1 0-15,2-2 1 16,0 2 9-16,-2-2 9 0,-2 1 12 0,-19 0 8 16,39 0 7-16,-21-3 4 0,2 3-3 15,-1 0-4-15,-19 0-2 0,33-2-5 0,-15 1-3 16,-18 1-3-16,33 0-5 15,-18 0 0-15,-15 0-5 0,33 0-9 0,-15 0-22 0,-18 0-34 16,26 0-47-16,-26 0-60 0,27 0-55 0,-27 0-96 16,19 0-182-16,-13-2-409 15,-6 2-275-15</inkml:trace>
  <inkml:trace contextRef="#ctx0" brushRef="#br1" timeOffset="107981.26">24252 7354 1165 0,'0'0'138'15,"0"0"-30"-15,0 0-47 0,-16 9 5 16,16-9-10-16,0 0-6 0,0 0 8 16,0 0 1-16,0 0 15 0,-10 7 16 0,10-7 21 15,0 0 20-15,0 0 23 0,0 0 18 16,0 0 17-16,0 0 5 0,0 0-2 0,-10 12-7 15,10-12-18-15,0 0-11 0,0 0-21 0,0 0-11 0,0 0-14 16,0 0-14-16,0 0-9 16,0 0-9-16,0 0-11 0,0 0-3 0,0 0-9 15,0 0-5-15,0 0-7 16,0 0-2-16,0 0-6 0,0 0-3 0,12-47-4 0,-12 47-4 16,5-20-4-16,-5 20 0 15,3-26-4-15,-3 11 0 0,4-5-3 0,-2 2-2 16,2-5-3-16,-2 0-5 15,0-3-1-15,3-3-4 0,-1 2-1 0,0-2-1 0,1 3 4 16,-1-2-2-16,0 5 1 0,2-2 0 0,-1-1 1 16,1 4 2-16,-1 2 3 15,0 0 2-15,1 3 2 0,0-1-3 0,0 2-1 0,-2 2 3 16,4 1-4 0,-8 13 0-16,10-22 0 0,-3 13-1 0,-7 9-2 0,15-10-1 15,-15 10-4-15,17-7-7 16,-17 7-3-16,0 0-2 0,26 4-3 0,-26-4-1 0,14 11 1 15,-14-11 3-15,10 18 0 0,-6-9 5 0,-4-9 0 16,8 26 2-16,-8-15-1 16,0-11 2-16,-3 28-1 0,2-12 5 0,1-16 0 0,-8 26 3 15,4-13-2-15,-2-1 4 16,6-12 2-16,-7 20 2 0,0-12 1 0,7-8 0 16,-12 16-3-16,12-16 5 15,-8 9-5-15,8-9-3 0,0 0-20 0,-13 6-10 0,13-6-13 16,0 0-11-16,0 0-9 15,0 0-1-15,0 0 8 0,0 0 3 0,0 0 7 16,0 0 5-16,0 0 2 0,0 0 6 0,28-23 5 0,-28 23 0 16,0 0 12-16,23 8 9 15,-17-3 9-15,3 1 4 0,-9-6 3 0,13 14 4 16,-13-14 3-16,10 14 6 16,-10-14 5-16,2 18 10 0,-2-18 3 0,-2 19 6 15,2-19 5-15,-8 17 2 16,8-17 4-16,-15 15-2 0,6-7-3 0,9-8-6 0,-16 11 2 15,5-7-12-15,11-4-14 0,-19 6-20 0,19-6-27 0,-21 0-46 16,21 0-54-16,0 0-70 16,-26-8-54-16,18 4-110 0,0-2-153 0,8 6-427 15,-11-13-356-15</inkml:trace>
  <inkml:trace contextRef="#ctx0" brushRef="#br1" timeOffset="108271.25">24632 7020 2949 0,'0'0'46'0,"0"0"18"15,0 0-2-15,28 0-8 0,-28 0-2 0,20-2 8 16,-20 2 14-16,28 0 17 0,-11 0 4 16,-17 0-12-16,40-3-6 0,-21 3-12 0,0 0-7 15,2-2-14-15,1 0-23 16,-2 2-28-16,0-1-35 0,-20 1-45 0,34-4-55 0,-19 4-49 16,-5-3-49-16,-10 3-116 15,17-4-508-15,-17 4-224 0</inkml:trace>
  <inkml:trace contextRef="#ctx0" brushRef="#br1" timeOffset="108491.05">24820 6925 2536 0,'0'0'0'0,"-19"-6"42"0,19 6 7 0,0 0-12 0,0 0 4 16,0 0-10-16,0 0 14 16,0 0 10-16,0 0-9 0,0 0-3 0,0 0 0 15,0 0-9-15,0 0-3 16,0 0-2-16,0 0 1 0,0 0-1 0,0 0 1 0,0 0 9 15,0 0-2-15,0 0-1 0,0 0-4 0,0 0-10 16,0 0-5-16,0 0-21 16,0 0-28-16,57 10-47 0,-57-10-37 0,22-2-49 15,-9 0-55-15,-13 2-121 0,22-1-401 16,-12-1-15-16</inkml:trace>
  <inkml:trace contextRef="#ctx0" brushRef="#br1" timeOffset="110561.5">25525 6801 2039 0,'0'0'-118'0,"0"0"19"16,0 0 15-16,0 0 13 16,0 0 13-16,6-9 7 0,-6 9 16 0,0 0 1 15,0 0 7-15,0 0 7 16,0 0 3-16,0 0-2 0,0 0 9 0,0 0-1 0,0 0-2 16,0 0 4-16,0 0-1 15,0 0-1-15,9-7 3 0,-9 7 1 0,0 0 17 16,0 0-8-16,0 0 8 15,0 0 2-15,0 0 12 0,0 0 0 0,0 0-3 0,0 0-1 16,0 0-8-16,0 0 0 0,0 0-4 0,0 0 3 16,0 0-10-16,0 0 1 15,0 0-5-15,0 0-2 0,0 0 3 0,0 0 0 0,0 0 2 16,0 0 0 0,12-15 10-16,-12 15 6 0,0 0 12 0,0 0 8 0,0 0 2 15,0 0 7-15,0 0 11 16,9-11-5-16,-9 11 0 0,0 0 5 0,0 0-13 15,0 0 9-15,0 0-1 0,4-15 6 0,-4 15 5 16,0 0 7-16,0 0 11 0,0 0 23 16,6-15 9-16,-6 15 17 0,0 0 4 0,0 0 1 15,0 0-4-15,4-14-6 16,-4 14-9-16,0 0 3 0,0 0 7 0,0 0-1 0,0 0 3 16,0 0-7-16,0 0-10 15,-40 33 3-15,30-18-7 0,-2 0-9 0,-1 3-3 16,0 3-8-16,1-3-5 0,1 6-10 15,-1-4-9-15,4 3-5 0,1-1 2 0,-2-2-2 16,2-3-17-16,1 0-8 0,5-2 2 0,-3 2-7 16,4-17-4-16,0 22-5 15,0-22-11-15,7 18-10 0,-7-18-7 0,15 10-10 0,-6-7-2 16,0-3-3-16,-9 0 5 16,29-6 0-16,-15-1 7 0,6-5 0 0,0-4 4 15,3 0 2-15,0-4 3 16,-1 2 7-16,1-2 7 0,-1 5-7 0,-2 0 3 0,0 1 2 15,1 5-1-15,-4 0 3 0,0 2 6 0,-3 3 0 16,-14 4 1-16,25 3 10 16,-25-3-2-16,16 9 0 0,-16-9 1 0,9 17-9 0,-9-17 4 15,0 20 3-15,0-20-6 16,0 0-2-16,-16 30-6 0,8-21 4 0,8-9-12 16,-12 18-23-16,6-11-29 15,-2-3-33-15,8-4-49 0,0 0-52 0,-15 7-50 0,15-7-43 16,0 0-72-16,0 0-110 15,-14-21-102-15,14 21-312 0,2-15-234 0</inkml:trace>
  <inkml:trace contextRef="#ctx0" brushRef="#br1" timeOffset="110841.26">26052 6800 2597 0,'25'-4'-59'0,"-25"4"33"15,13-3 26-15,-13 3 29 0,0 0 32 0,0 0 39 16,0 0 27-16,0 0 12 0,0 0 14 0,0 0-7 15,0 0-9-15,0 0-9 0,0 0-14 0,0 0-6 16,-31 38-14-16,31-38-9 0,-9 11-11 16,9-11-7-16,-6 12-9 0,6-12-5 0,0 0-7 15,2 25-2-15,-2-25-6 16,4 20 4-16,0-9 1 0,-4-11 3 0,11 25 2 16,-8-12 0-16,-3-13-1 0,9 22-7 15,-7-11 1-15,-2-11-1 0,1 21-3 0,-1-21 4 16,-3 18-14-16,3-18-14 15,-11 16-28-15,11-16-40 0,-14 9-48 0,14-9-65 16,-14 8-54-16,5-8-70 0,9 0-147 0,0 0-139 0,-24-8-321 16,17 1-278-16</inkml:trace>
  <inkml:trace contextRef="#ctx0" brushRef="#br1" timeOffset="111041.45">26163 6525 2884 0,'0'0'77'16,"13"-15"12"-16,-13 15-2 0,9-8 10 0,-9 8 9 0,14-7 16 15,-14 7 3-15,17-9-5 16,-17 9-11-16,20-7-16 0,-20 7-17 0,25-1-30 16,-12-2-28-16,-13 3-36 0,30-1-52 15,-16-1-53-15,-1 2-73 0,0-2-105 16,3 0-195-16,-16 2-374 0,21-8-227 15</inkml:trace>
  <inkml:trace contextRef="#ctx0" brushRef="#br1" timeOffset="111236.27">26429 6331 2764 0,'0'0'165'16,"0"0"13"-16,7-12-25 0,-7 12-17 0,0 0 10 0,0 0 15 15,0 0 6-15,0 0-3 16,0 0-13-16,0 0-17 0,10 44-13 0,-8-29-12 15,0 2-27-15,0 1-1 0,2 3-9 0,-1-1-36 16,1 1-46-16,-2 0-66 0,0 2-86 16,2 3-84-16,-2-8-145 0,0 3-212 0,-2-2-6 15,2 2-227-15,-2-2-173 16</inkml:trace>
  <inkml:trace contextRef="#ctx0" brushRef="#br1" timeOffset="111621.7">26758 6677 2565 0,'0'0'-24'0,"0"0"7"15,0 0 5-15,-9-16 9 16,9 16 23-16,0 0 22 0,0 0 17 0,0 0 9 0,0 0 5 16,-37 28-5-16,29-13 4 15,-1 3 9-15,-3 2 7 0,3 3 3 0,1 0-8 16,1 2-3-16,0 1-8 15,2 2-4-15,1-2-10 0,2 0-3 0,2 3-7 0,0 0-4 16,2-3-8-16,0 3-8 0,2-2-17 0,4-3-24 16,-2 1-29-16,-1 1-37 15,6-4-42-15,1 1-53 0,-4-3-73 0,1-4-151 16,1-3-426-16,-2 0-154 0</inkml:trace>
  <inkml:trace contextRef="#ctx0" brushRef="#br1" timeOffset="112051.08">26928 6789 2637 0,'0'0'65'0,"2"-19"1"15,-2 19-8-15,0 0-8 0,3-20 0 0,-3 20-5 16,7-13-3-16,-7 13-4 15,0 0-6-15,15-15-4 0,-15 15-13 0,16-7-8 0,-16 7-8 16,18-5-5-16,-18 5 1 0,22-2 1 0,-22 2 2 16,19-2 5-16,-19 2 8 15,0 0 10-15,24 4 18 0,-24-4 6 0,0 0 9 0,11 8 6 16,-11-8 7-16,0 0 13 16,0 0 13-16,-4 23-1 0,4-23-3 0,0 0-9 15,-9 24-6-15,9-24-11 16,-5 21-4-16,5-21-10 0,0 27-3 0,5-12-7 0,0 4-5 15,-1-2-4-15,2 6-3 0,-1 2-4 0,4 0 1 16,-2-1-3-16,0 3-4 16,-1 0 1-16,-2-1 6 0,-1 1 0 0,-1 0 11 0,-2 0 5 15,-2-3 2-15,-3 1 1 16,-1-3-2-16,-1 0-7 0,-4-1-2 0,2-3-8 16,0 1-10-16,-3-5-27 15,4-2-38-15,-1 2-57 0,4-5-80 16,0-2-74-16,5-7-135 0,-11 10-174 15,11-10-374-15,0 0-368 0</inkml:trace>
  <inkml:trace contextRef="#ctx0" brushRef="#br1" timeOffset="112301.62">27520 6689 2997 0,'0'0'83'0,"6"-12"8"15,-6 12-13-15,0 0-3 0,0 0 16 0,0 0 23 16,0 0 6-16,0 0 8 16,21 41-8-16,-19-17-10 0,2 4-7 0,3 5-1 15,-5 6-8-15,2-2-8 16,-2 2-6-16,1 0-13 0,-3 3-6 0,-3-3-11 0,1-3-21 16,-4 2-30-16,-1-5-41 15,-1 1-49-15,-4-2-59 0,1-2-72 0,-4-3-107 0,-2 0-210 16,-3-4-65-16,-3-2-226 15,3-3-163-15</inkml:trace>
  <inkml:trace contextRef="#ctx0" brushRef="#br1" timeOffset="112981.25">24521 8608 2637 0,'0'0'76'0,"0"0"5"0,0 0-26 15,56-12-16-15,-44 11-6 16,-12 1-3-16,35-2 1 0,-19 2 4 0,6-2-8 15,-4 2 1-15,2-2-14 0,1 2-10 0,-3-3-8 16,-18 3-13-16,38 0-12 0,-25 0-21 16,-13 0-31-16,28-5-50 0,-18 2-44 0,-2 0-101 15,-8 3-451-15,10-8 5 16</inkml:trace>
  <inkml:trace contextRef="#ctx0" brushRef="#br1" timeOffset="113131.56">24606 8477 2183 0,'0'0'142'16,"0"0"45"-16,0 0-16 0,0 0-25 0,0 0-27 0,0 0-24 16,34-17-20-16,-17 12-22 15,4 4-34-15,1-3-38 0,-1 1-59 0,1 2-49 16,4 1-46-16,-5-2-87 16,4 0-525-16,-6 2-85 0</inkml:trace>
  <inkml:trace contextRef="#ctx0" brushRef="#br1" timeOffset="114071.39">25571 8447 2262 0,'0'0'11'0,"15"-11"61"16,-15 11 18-16,13-11 2 15,-13 11 2-15,8-11-8 0,-8 11-2 0,0 0-1 16,5-14-1-16,-5 14 3 0,0 0 0 0,0 0 4 0,0 0 3 16,-26-14 4-16,26 14 10 15,-21-3 3-15,21 3 3 0,-23 0-4 0,23 0-6 16,-24 3-12-16,24-3-7 16,-21 5-8-16,21-5-8 0,-20 5-11 0,20-5-13 0,-15 10-20 15,15-10-18-15,-10 9-27 16,10-9-21-16,0 0-15 0,0 0-6 0,16 27-2 15,-5-18 5-15,-1 1 5 0,1 0 5 0,2 1 20 16,1 3 17-16,1-1 17 0,1 0 11 16,-3 3 4-16,-1-3 9 0,-1 0 3 0,-4-2 10 15,2 0 6-15,-5 3 7 16,-4-14 6-16,3 19 4 0,-3-19 1 0,0 0 0 0,-12 23 0 16,12-23-1-16,-16 9-7 15,16-9-2-15,-24 7-7 0,13-5-9 0,11-2-25 16,0 0-30-16,-34-9-39 15,34 9-60-15,-20-10-73 0,13 2-79 0,7 8-145 16,-14-25-182-16,10 13-335 0,4 2-340 0</inkml:trace>
  <inkml:trace contextRef="#ctx0" brushRef="#br1" timeOffset="114261.2">25728 8519 3176 0,'15'10'168'15,"-5"-3"-13"-15,0 0-21 0,-10-7-8 0,13 17-8 0,-9-6-2 16,-4-11-12-16,11 20-9 16,-3-12-15-16,-8-8-21 0,10 16-30 15,-5-6-27-15,-5-10-39 0,7 14-43 16,-7-14-52-16,0 0-56 0,9 12-88 0,-9-12-151 0,0 0-541 16,0 0-408-16</inkml:trace>
  <inkml:trace contextRef="#ctx0" brushRef="#br1" timeOffset="114401.62">25713 8217 3263 0,'0'-21'177'0,"0"21"2"0,2-13-25 0,-2 13-23 0,0 0-42 16,7-15-30-16,-7 15-51 16,0 0-67-16,8-8-90 0,-8 8-103 0,0 0-213 15,10-6-479-15,-10 6-369 16</inkml:trace>
  <inkml:trace contextRef="#ctx0" brushRef="#br1" timeOffset="114701.31">25910 8460 3030 0,'12'18'73'0,"-5"0"22"0,1-4-17 0,-1 0 1 16,3 0 6-16,-4-1 18 15,-1-3 17-15,1 4-7 0,2-3-11 0,-8-11-14 16,8 18-7-16,-8-18-17 0,9 18-12 15,-9-18-14-15,7 9-12 0,-7-9-15 0,0 0-5 16,16 4 0-16,-16-4 3 0,0 0 8 0,0 0 8 16,21-21 7-16,-21 21 17 15,10-14 9-15,-10 14 7 0,13-11 10 0,-13 11 10 0,17-6 12 16,-17 6-3-16,19-2 19 16,-19 2 1-16,23 5-2 0,-23-5-8 0,27 9-15 15,-11-1-7-15,-3-1-26 0,0 0-10 16,3 1-41-16,-2 0-48 0,1-2-53 0,-4-2-68 15,3 3-77-15,-7-6-86 0,-7-1-175 0,15 0-106 16,-15 0 29-16,0 0-335 16,12-10-311-16</inkml:trace>
  <inkml:trace contextRef="#ctx0" brushRef="#br1" timeOffset="114931.18">26340 8057 2778 0,'-9'-13'55'0,"9"13"71"0,-5-12 20 0,5 12 16 16,0 0 23-16,0 0 7 15,-11-13 10-15,11 13-8 0,0 0 1 0,0 0-49 16,0 0-17-16,0 0-16 16,0 0-18-16,41 0-18 0,-41 0-37 0,25 3-35 0,-15-3-62 15,-10 0-79-15,28 1-90 16,-18-2-91-16,-10 1-170 0,21-5-103 0,-12 2-327 15,-9 3-315-15</inkml:trace>
  <inkml:trace contextRef="#ctx0" brushRef="#br1" timeOffset="115101.27">26562 7924 3041 0,'16'-6'183'0,"-16"6"9"0,0 0-16 15,0 0-2-15,0 0 0 0,25 11-10 0,-25-11-11 16,8 20-37-16,-1-5-20 15,-5 0-7-15,3 2-20 0,-2 2-22 0,1 2-32 16,0 1-45-16,-1-2-62 0,1 5-78 0,0-3-57 0,1-2-95 16,-5-1-181-16,2 0-77 15,-2-2-268-15,3 0-191 0</inkml:trace>
  <inkml:trace contextRef="#ctx0" brushRef="#br1" timeOffset="115421.45">26935 8299 2574 0,'0'0'46'15,"11"-7"42"-15,-11 7 1 0,0 0-4 0,0 0 18 16,0 0 15-16,0 0 16 15,0 0 11-15,-20 46-1 0,15-30-2 0,-3 3-11 0,-1 4-5 16,-1 3-3-16,2-2-8 0,-1 7-10 0,1-4-32 16,2 2-5-16,2 2-5 15,-1 0-6-15,5-1-8 0,-2 3-4 0,4-4-6 0,0 4-9 16,5 1-8 0,3 1-17-16,0-1-23 0,1-3-31 0,6-3-26 0,-5-1-45 15,7-3-58-15,0 1-49 16,-2-7-67-16,-2-3-143 0,3-3-125 0,-1-3-284 0,-2-2-189 15</inkml:trace>
  <inkml:trace contextRef="#ctx0" brushRef="#br1" timeOffset="116801.64">27258 8754 2557 0,'7'20'-45'0,"-7"-20"15"0,0 0 9 0,4 13-2 15,-4-13 4-15,4 16 2 0,-4-16 2 0,0 0-1 0,4 22 12 16,-4-22-9-16,2 19-5 16,-2-19 9-16,4 16 12 0,-4-16-11 0,0 0 7 15,4 17 22-15,-4-17 11 16,0 0 20-16,5 11 3 0,-5-11-4 0,0 0 0 16,0 0-4-16,0 0 2 0,0 0 4 15,0 0-7-15,0 0 3 0,0 0-1 0,31-27-8 16,-31 27 1-16,7-22 7 0,-2 6-1 15,0-1-1-15,-1-4 4 0,0-4 0 0,1-2-5 16,-1-3 3-16,-2-2 3 0,3-4 7 0,-3-3 5 16,-2 1 4-16,0-1-5 15,0 8-1-15,-2-2-1 0,-1 3 3 0,1-2 5 0,0 4 1 16,0 1 4-16,-2 5 2 16,4 2 4-16,-3 2-6 0,3 18-7 0,3-34-6 15,-1 19-6-15,2 1-6 16,0 2-5-16,4-1-4 0,-8 13-2 0,17-20-1 0,-3 11 4 15,-3 1 1-15,7 0 5 0,-2 2 2 0,8-1 0 16,0 0 0-16,-1 0-2 16,6 3 6-16,6 0-7 0,3 0 3 0,4 3-6 15,-3-1 2-15,6 0-5 16,-3 0-4-16,3 0-5 0,-2 0-3 0,3 2-3 0,-4-2-16 16,0 0-26-16,-6 2-28 15,-1-4-40-15,-3 3-49 0,-4-2-67 0,0 2-56 0,-7-3-89 16,-1 4-173-16,-9-2-96 15,3 0-314-15,-14 2-340 0</inkml:trace>
  <inkml:trace contextRef="#ctx0" brushRef="#br1" timeOffset="117171.23">27687 8724 2856 0,'0'0'-62'0,"0"0"10"0,-6 19 3 16,6-19 5-16,-4 15 25 0,4-15 21 0,-5 17 24 16,5-17 14-16,-5 24 8 15,5-11 7-15,0-13 0 0,-2 24 0 0,2-24-4 0,2 27 8 16,0-12 2-16,-2-15-4 16,6 23-1-16,-4-14-6 0,-2-9-16 15,2 18-30-15,-2-18-37 0,2 15-44 16,2-11-59-16,-4-4-42 0,0 0-118 0,0 0-496 0,0 0-101 15</inkml:trace>
  <inkml:trace contextRef="#ctx0" brushRef="#br1" timeOffset="117411.19">27905 8680 2319 0,'0'0'31'0,"11"-11"59"0,-11 11 14 16,0 0 9-16,0 0-6 0,0 0-5 15,0 0-12-15,25 2-8 0,-25-2-8 0,0 0-14 16,30 0-12-16,-15 2-4 16,-15-2-14-16,34 1-19 0,-16-1-32 0,0 0-44 15,1 3-50-15,-1-3-51 16,-3-3-118-16,0 3-534 0,-3-1-140 0</inkml:trace>
  <inkml:trace contextRef="#ctx0" brushRef="#br1" timeOffset="117870.99">28282 8549 2478 0,'0'0'-20'16,"15"-4"14"-16,-15 4 3 0,16-6 6 0,-16 6-6 0,22 0 6 16,-22 0 23-16,20 0 14 15,-20 0 19-15,24 0 7 0,-24 0 14 0,25 4 13 16,-13-4 6-16,-2 4 5 16,-1-2 5-16,-9-2 5 0,0 0 14 0,23 9 17 0,-23-9 6 15,8 10-7-15,-8-10 5 16,0 0-21-16,-2 18-8 0,2-18-3 0,0 0-6 15,-17 24 1-15,8-17-37 0,9-7-9 0,-12 14-5 0,12-14-11 16,-12 15 0 0,12-15-9-16,-8 15-2 0,8-15-10 0,2 17-9 0,-2-17-14 15,10 21-15-15,-2-7-6 16,-1-2-3-16,7 8-4 0,-1-1 0 0,1 2 2 0,-3 0 0 16,2 2 10-16,-1 0 6 15,-1 2 13-15,-5-1 13 0,-2 1 10 0,-2 0 13 16,-2 0 4-16,-2-1 6 15,-4-1 1-15,-4-1 4 0,0 0-13 0,-4-3-1 0,2-2-12 16,-3-2-11-16,0-1-25 0,4-3-40 0,-1-1-58 16,4-5-84-16,2 1-82 15,6-6-117-15,-19 1-174 0,19-1-33 0,0 0-371 0,0 0-398 16</inkml:trace>
  <inkml:trace contextRef="#ctx0" brushRef="#br1" timeOffset="118171.12">28568 8372 2938 0,'0'0'-26'0,"6"-18"23"16,-6 18 2-16,8-13 1 0,-8 13-3 15,14-10 10-15,-14 10 10 0,14-3 10 0,-14 3 10 0,19-3 14 16,-19 3 9-16,0 0 12 15,27 6 13-15,-27-6 13 0,18 10 13 0,-18-10 4 16,10 13 3-16,-10-13 7 0,2 19 1 0,-2-19 1 16,-8 26 2-16,-1-11 30 0,1-2 6 15,-3 4-32-15,3-1-6 0,-2-3-17 0,0 0-9 16,3 2-13-16,2-1-18 16,5-14-23-16,-2 23-41 0,6-10-53 0,2-4-75 15,5 5-100-15,2-5-107 0,6 1-208 16,-2-3-62-16,2-3 8 0,0 2-257 0,-3-4-195 15</inkml:trace>
  <inkml:trace contextRef="#ctx0" brushRef="#br1" timeOffset="118421.16">29074 8463 2755 0,'0'0'111'0,"19"-5"9"16,-19 5-9-16,0 0 26 15,28 9 24-15,-20 1 24 0,0-1 21 0,-2 6-19 16,0 2-10-16,4 4-35 0,-2 1-18 0,-2 6-8 0,0 0-12 16,-1 1-12-16,1 7-11 15,-4-3-8-15,-2-1-9 0,0 6-17 0,-4 2-18 16,0-2-29-16,-5-2-29 16,1 1-32-16,-5-1-53 0,-2-2-58 0,1 5-48 0,-8-3-67 15,-1-4-153 1,2-6-137-16,-8 6-364 0,-1-4-362 0</inkml:trace>
  <inkml:trace contextRef="#ctx0" brushRef="#br1" timeOffset="119611.46">24371 10595 2803 0,'0'0'-19'16,"0"0"83"-16,0 0 32 0,0 0 19 0,0 0 28 16,0 0 14-16,0 0 20 0,0 0 5 15,0 0 4-15,0 0-5 0,0 0-18 0,0 0-1 16,49 9-42-16,-33-6-4 15,4-2-15-15,1-1-12 0,0 2-16 0,2-2-21 0,1 0-25 16,-1 0-24-16,-2-2-32 0,0 2-42 0,-1-1-49 16,-4-3-64-16,2 2-55 15,-6-2-50-15,-3 1-130 0,-9 3-127 0,6-12-389 0,-6 12-346 16</inkml:trace>
  <inkml:trace contextRef="#ctx0" brushRef="#br1" timeOffset="119741.24">24483 10483 2909 0,'-17'-6'107'0,"5"2"63"0,12 4-3 0,-14-4-7 0,14 4-14 15,0 0-11-15,0 0-15 0,0 0-5 0,0 0-12 16,0 0-22-16,0 0-16 16,0 0-32-16,0 0-40 0,61-5-57 0,-39 5-76 15,8 0-72-15,-4 0-159 0,3-2-214 16,1 2-306-16,0-4-272 0</inkml:trace>
  <inkml:trace contextRef="#ctx0" brushRef="#br1" timeOffset="119971.55">24968 10414 2689 0,'0'0'56'0,"0"0"55"0,0 0-4 0,0 0-11 15,0 0-11-15,6-23-9 16,-6 23-8-16,17-1-9 0,-17 1-6 0,26-4-3 0,-8 1-8 15,-1 0-4-15,4 1-4 0,-1 0-9 0,3 1-17 16,-6-3-38-16,6 1-55 16,-6 0-65-16,0-1-72 0,0-2-140 0,-2 2-481 0,-5-1-184 15</inkml:trace>
  <inkml:trace contextRef="#ctx0" brushRef="#br1" timeOffset="120171.31">25125 10296 2775 0,'-19'8'153'0,"8"-3"5"0,11-5-20 0,-15 17-15 16,10-4-15-16,0-1-9 0,-1 2-1 0,4 3-6 16,-3-2-6-16,3 4-7 0,-1-2-10 15,1 2-6-15,0 2-7 0,2-2-7 0,0 2-4 16,0-2-9-16,2 2-18 16,0-2-21-16,1-1-31 0,2-1-28 0,-3-1-36 15,4-2-42-15,1-1-48 0,-2 1-40 16,0-7-37-16,3 0-101 0,3 1-507 0,-2-2-237 15</inkml:trace>
  <inkml:trace contextRef="#ctx0" brushRef="#br1" timeOffset="120511.25">25284 10599 2753 0,'9'-12'82'15,"-4"5"14"-15,-5 7 6 16,5-18 4-16,-5 18 15 0,0 0 23 0,0-16 10 16,0 16 6-16,0 0 7 15,0 0-4-15,0 0-5 0,0 0-18 0,-32 0-10 0,32 0-11 16,0 0-11-16,-21 19-10 15,21-19-11-15,-13 18-8 0,8-7-9 0,5-11-8 16,-2 20-6-16,2-20-5 0,0 19-10 0,0-19-14 0,7 19-12 16,-7-19-17-16,11 13-16 15,-4-5-10-15,0-4-14 0,-7-4-3 0,17 1 3 16,-17-1 4-16,18-3 4 16,-18 3 10-16,18-10 11 0,-9 4 20 0,-9 6 12 0,15-9 21 15,-15 9 12-15,14-8 22 16,-14 8 8-16,16-7 8 0,-16 7 28 0,0 0 2 15,0 0-6-15,22 0-9 0,-22 0-16 0,0 0-8 0,17 14-16 16,-17-14-16-16,13 10-30 16,-13-10-31-16,11 14-32 0,-4-9-45 0,-4 2-51 15,-3-7-69-15,8 9-72 0,-8-9-77 16,10 6-149-16,-10-6-111 0,0 0 28 16,0 0-391-16,0 0-439 0</inkml:trace>
  <inkml:trace contextRef="#ctx0" brushRef="#br1" timeOffset="120771.45">25506 10662 3361 0,'0'0'179'0,"21"-6"1"0,-21 6-22 16,0 0-20-16,0 0-16 0,0 0 2 0,20 15-14 16,-20-15-16-16,7 12-8 15,-7-12-9-15,5 13-9 0,-5-13-18 0,0 0-11 0,8 14-10 16,-8-14-31-16,0 0-20 16,8 11-24-16,-8-11-19 0,8 2-9 0,-8-2-1 15,0 0 5-15,0 0 8 16,0 0 14-16,24-10 15 0,-24 10 26 0,0 0 28 0,16-9 22 15,-16 9 22-15,0 0 24 0,17-7 26 0,-17 7 15 16,0 0-5 0,0 0 1-16,24 8-12 0,-24-8-7 0,16 8-15 0,-16-8-16 0,15 10-31 15,-15-10-47-15,14 13-49 16,-8-9-58-16,-6-4-81 0,15 9-74 0,-9-7-123 16,-6-2-196-16,0 0-32 15,0 0-361-15,0 0-428 0</inkml:trace>
  <inkml:trace contextRef="#ctx0" brushRef="#br1" timeOffset="120961.3">25769 10433 3126 0,'5'-23'152'0,"-5"23"32"16,6-16-22-16,-6 16-15 16,7-16-16-16,2 9 5 0,-9 7 7 0,20-10-18 15,-6 4-5-15,-14 6-8 0,30-6-25 16,-13 4-12-16,-1 2-32 0,3-1-37 0,-19 1-47 15,37-4-59-15,-21 1-69 0,2 0-60 0,-1-3-93 16,-5 1-146-16,1-1-126 0,0-2-270 16,-3-2-220-16</inkml:trace>
  <inkml:trace contextRef="#ctx0" brushRef="#br1" timeOffset="121111.56">26153 10117 2708 0,'0'0'176'15,"12"-13"32"-15,-12 13-13 0,0 0-22 0,0 0 9 0,0 0 2 16,0 0-13-16,0 0-15 15,15 36-12-15,-15-19-24 0,0 2-12 0,-2 2-16 16,0 0-24-16,2 3-45 0,0 3-53 0,-2-2-73 0,4 2-90 16,-2-5-92-16,0 0-186 15,2 0-129-15,-2 0-317 0,0-4-314 0</inkml:trace>
  <inkml:trace contextRef="#ctx0" brushRef="#br1" timeOffset="121561.11">26683 10422 2759 0,'5'-21'-23'0,"-5"21"49"0,0 0 6 0,0 0-6 15,0 0 3-15,0 0 17 16,0 0 20-16,0 0 17 0,-24 32 20 0,19-19 8 0,-5 6 11 15,0 1 3-15,1 2 5 0,1 3 2 0,2 2 6 16,-3 0 0-16,5 3-10 16,-3 3-6-16,5-4-10 0,-1 4-10 0,3 0-19 15,3 3 0-15,4 0-11 0,-1-2-7 16,3 2-6-16,3-3-8 0,-1 1-5 16,4-3-2-16,-1 3-14 0,6-3-17 15,-4-2-30-15,4-3-48 0,-3-1-58 0,2-3-83 0,1-5-66 16,-6-3-138-16,-1-5-166 15,3 1-5-15,-1-4-277 0,-3 0-209 0</inkml:trace>
  <inkml:trace contextRef="#ctx0" brushRef="#br1" timeOffset="122461.12">27171 10380 2467 0,'0'0'-45'0,"0"0"52"15,0 0 46-15,0 0 33 0,9-19 31 0,-9 19 20 16,0 0 21-16,0 0 19 0,0 0 17 0,0 0 12 0,0 0-1 16,0 0-6-16,0 0-9 15,0 0-4-15,0 0-48 0,0 0-5 0,0 0-15 16,16 38-10-16,-16-38-10 16,6 19-10-16,-2-8-11 0,0 1-7 0,2 1-7 0,-6-13-8 15,9 27-7 1,-5-14-16-16,-2 0-25 0,3-1-24 0,-3-3-26 0,-2-9-40 15,5 19-54-15,-3-11-73 0,-2-8-51 0,4 13-78 0,-4-13-157 16,1 10-88-16,-1-10-378 16,0 0-400-16</inkml:trace>
  <inkml:trace contextRef="#ctx0" brushRef="#br1" timeOffset="125111.27">27222 10677 2745 0,'0'0'-168'0,"0"0"26"0,0 0 20 0,0 0 23 15,0 0 11-15,0 0 19 16,0 0 8-16,0 0 10 0,0 0 7 0,0 0 25 15,0 0-5-15,0 0 12 0,0 0 28 0,0 0 2 0,0 0 19 16,0 0 17-16,0 0 17 16,0 0 19-16,0 0 7 0,0 0-2 0,0 0-5 15,0 0-7-15,0 0-5 16,0 0-1-16,0 0 10 0,0 0 4 0,0 0 3 16,-12-27 3-16,12 27 0 0,0 0-6 15,12-19-1-15,-12 19-2 0,5-18-1 0,-5 18-3 16,7-22 0-16,-3 9-1 15,3 0-4-15,-3-3-8 0,1-1-11 0,2-1-2 0,-1-2-10 16,4-1-3-16,-2-2-6 0,-1-1-3 0,0 1-6 16,2 0-1-16,0-2-6 15,-3 2-3-15,1-2-4 0,1 1 1 0,0 0-4 16,-1 4 0-16,-3 0-8 0,0 2 1 16,1 0 1-16,-2 3-1 0,-1-2-1 0,-2 17-1 15,5-29 1-15,-3 16-3 16,-2 13 2-16,2-21-2 0,-2 21-1 15,0-21 0-15,0 21-1 0,2-17 0 0,-2 17 0 0,0 0-1 0,2-19-2 16,-2 19-2-16,0 0-4 16,0 0-2-16,2-21-5 0,-2 21-5 0,0 0 9 15,0 0-5-15,2-16 1 16,-2 16 5-16,0 0-1 0,0 0 3 0,0 0 2 0,2-22 5 16,-2 22 3-1,0 0 1-15,0 0 2 0,0 0-2 0,0 0-2 0,1-15 3 16,-1 15 0-16,0 0-3 15,0 0 2-15,0 0 0 0,0 0-1 0,0 0-1 0,0 0-1 16,9-14 1-16,-9 14 1 0,0 0 0 0,0 0 0 16,0 0 2-16,0 0 4 15,0 0 12-15,0 0-2 0,16-6 12 0,-16 6 0 16,0 0 3-16,0 0-3 0,0 0-1 16,18-4-4-16,-18 4-4 0,0 0-3 0,23-1 3 15,-23 1-5-15,17 0-1 16,-17 0-5-16,31-4 4 0,-12 4-3 0,4 0-1 0,7-2-3 15,4 1 1-15,2-2 2 0,4 2-3 0,3-1 1 16,7 0 26-16,3 0 1 16,6 0 8-16,2 2 9 0,8-2 1 0,21 0 11 15,2 2-5-15,1-2 11 0,2 2-10 16,-2 2-5-16,-3-2-2 0,-13 0-3 16,-10 0-14-16,-7-2-5 0,1 2 6 15,1-1-9-15,-3-2-3 0,-8 1-5 0,-8 1-2 16,3-2 2-16,-4 3-2 0,-8-1 0 15,-2-1-9-15,-7 2 0 0,-1-2-13 0,-3 2-11 16,-2-2-23-16,-4 2-37 0,-1 0-49 0,-14 0-67 16,26-2-78-16,-26 2-134 15,15-2-218-15,-15 2-4 0,0 0-315 0,0 0-357 0</inkml:trace>
  <inkml:trace contextRef="#ctx0" brushRef="#br1" timeOffset="125611.34">27766 10523 2843 0,'0'0'-43'16,"0"0"34"-16,0 0 37 0,0 0 39 0,0 0 32 16,0 0 17-16,0 0 10 15,0 0 0-15,-5 36 3 0,5-36-14 0,0 23-8 0,0-23-5 16,2 25-5-16,1-12-8 15,-3-13-5-15,2 29-8 0,-1-19-12 0,-1-10-8 16,4 24-6-16,-2-13-36 0,-2-11-37 0,5 17-44 16,-5-17-73-16,8 14-69 0,-8-14-101 15,10 3-180-15,-10-3-445 0,0 0-349 0</inkml:trace>
  <inkml:trace contextRef="#ctx0" brushRef="#br1" timeOffset="125791.12">28004 10610 2946 0,'22'-6'10'0,"-22"6"5"0,17-5 2 0,-17 5 8 0,24-5 31 15,-8 2 28-15,-3-1 6 16,8 0-4-16,-3 3-13 0,2-1-16 0,0 0-23 16,5-1-32-16,-3 0-46 15,4 2-47-15,2-2-69 0,-5 0-102 0,5 0-195 0,-3 0-314 16,-7-3-61-16</inkml:trace>
  <inkml:trace contextRef="#ctx0" brushRef="#br1" timeOffset="126151.17">28525 10426 2414 0,'0'0'65'0,"0"0"-3"0,0 0-14 15,4-19-8-15,-4 19 1 16,8-8 9-16,-8 8 10 0,16-8-5 0,-16 8-2 0,21-5-9 15,-21 5-5-15,28-3-4 0,-12 2-3 0,-16 1-5 16,38 1-2-16,-18 3-3 16,-2-1-2-16,-1 1-2 0,-1-1-4 0,-2 3 2 0,-1 0 2 15,-13-6 6-15,15 11 11 16,-15-11 10-16,4 15 6 0,-4-15 14 0,-4 19 4 16,4-19 2-16,-8 23-1 15,1-11-9-15,-2 0-5 0,5 1-2 0,4-13-7 0,-9 32-3 16,8-17-5-16,1 2-4 15,0-17-5-15,4 36-4 0,0-17 0 0,2 0-4 16,1 2-2-16,-2 0 2 0,3-4 0 0,-4 0-2 16,-3 1 3-16,2-3 0 0,-3-15-3 15,2 25-3-15,-2-25-4 0,-8 22-18 0,8-22-24 16,-10 15-32-16,10-15-46 16,-12 12-61-16,6-8-60 0,6-4-127 0,0 0-181 15,-16-2-310-15,16 2-189 0</inkml:trace>
  <inkml:trace contextRef="#ctx0" brushRef="#br1" timeOffset="126461.41">29028 10216 2608 0,'12'-19'19'0,"-6"9"11"15,-6 10-4-15,9-12 26 0,-9 12 29 0,10-11 12 0,-10 11 0 16,0 0-9-16,13-11-9 15,-13 11-5-15,0 0-7 0,0 0-5 0,0 0 0 16,0 0 0-16,27 14 6 0,-27-14 11 0,0 0 12 16,4 20 6-16,-4-20 5 0,-2 17-1 15,2-17 7-15,-2 22 6 0,2-22-2 0,-2 19-5 16,2-19-5-16,0 19-16 16,0-19-3-16,0 0-11 0,0 24-3 0,0-24-7 15,6 16-9-15,-6-16-4 16,14 15-4-16,-4-8-14 0,0 0-32 0,4 2-36 0,0-4-62 15,1 1-68-15,2 0-71 0,-2-3-98 0,-3 3-177 16,1-3-110-16,-13-3-275 16,23 4-291-16</inkml:trace>
  <inkml:trace contextRef="#ctx0" brushRef="#br1" timeOffset="127021.19">27258 11129 2587 0,'0'0'-100'0,"0"0"39"0,0 0 35 0,0 0 48 0,0 0 29 16,0 0 17-16,0 0 9 15,55-6 3-15,-33 6-10 0,9 0-5 0,3 0-4 16,8-2-6-16,4 2-8 16,3 0-5-16,10 0-8 0,1-2 1 0,7 0 13 0,1 2-8 15,21-4 0 1,-1 2 4-16,4-1 7 0,-4 0 6 0,4 2 12 0,-2-2 16 15,0-1 11-15,-17 3 10 0,-7 1 10 0,2-2 10 16,-4 2-3-16,1 0-7 16,-3 0-14-16,-1 2-12 0,-1-2-10 0,-10 0-24 15,-1 1-25-15,-5-1-34 0,-1 0-42 16,-7 3-45-16,-5-3-54 0,1 1-58 0,-4 2-51 16,-5-2-119-16,-4 4-173 0,-6-2-346 15,-3 1-269-15</inkml:trace>
  <inkml:trace contextRef="#ctx0" brushRef="#br1" timeOffset="127481.66">28316 11591 2674 0,'0'0'58'0,"0"0"36"0,0 0 5 16,-19-7-7-16,19 7 3 0,0 0 4 0,-5-13 0 15,5 13-7-15,0 0-12 16,0 0-9-16,21-21-14 0,-11 17-14 0,2 1-15 0,0 0-9 16,6 2-4-1,-1 1-5-15,-1 1 0 0,0-1-2 0,-2 0-4 0,-2 3-1 16,-1 0 4-16,0 1-2 15,-11-4 5-15,9 8 5 0,-9-8 8 0,3 9 6 0,-3-9 11 16,0 0 6-16,-16 15 11 0,16-15 1 0,-15 12 4 16,15-12-7-16,-17 9-1 15,17-9-8-15,-10 11-4 0,8-3-5 0,2-8-4 16,0 15-4-16,0-15-3 0,12 21-5 16,-6-10 6-16,5 2-10 0,-3 2 0 0,1 2 3 15,-3-2 13-15,2 0 12 16,-3 3 15-16,-3-2 4 0,-2-16 12 0,0 31-15 15,-7-16-4-15,1-2-10 0,-2 1-28 0,-3-1-28 0,-3-2-46 16,3-1-60-16,1-2-77 16,-2 0-74-16,2-1-150 0,2-4-183 0,8-3 2 15,0 0-244-15,0 0-179 16</inkml:trace>
  <inkml:trace contextRef="#ctx0" brushRef="#br1" timeOffset="128131.33">29727 10565 2512 0,'0'0'-37'0,"0"0"23"0,0 0 16 0,0 0 13 15,0 0 27-15,0 0 34 16,0 0 39-16,0 0 13 0,0 0 8 0,0 0 4 16,0 0-2-16,0 0-1 15,43 32 1-15,-36-15-3 0,-1 2 1 0,2 4-10 0,1 2-5 16,-1 1-15-16,1 6-8 15,-1 0-10-15,-1 2-12 0,-3 0-6 0,0-4-6 16,-2 1-8-16,0-1-8 0,-4 1-5 0,-2 5-5 0,0-2-13 16,-5-1-17-16,1-1-33 15,-5-2-47-15,-2 2-74 0,1-4-82 0,-6-1-124 16,2-3-219-16,-4-1-14 16,-1-1-268-16,-3-3-203 0</inkml:trace>
  <inkml:trace contextRef="#ctx0" brushRef="#br1" timeOffset="135701.31">24054 13637 1647 0,'2'-20'298'0,"-2"20"-29"16,0 0-54-16,0 0-14 15,0 0-24-15,2-19-16 0,-2 19-8 0,0 0-11 16,0 0 9-16,0 0 5 0,0 0-1 0,0 0 3 0,0 0-1 15,0 0-11 1,0 0-6-16,0 0-26 0,0 0-4 0,-42 23-12 0,34-12-6 16,-2 3-7-16,4-1 17 15,0 4-16-15,-2 2-2 0,-1 0-12 0,5 1-11 0,-2 2-2 16,3-1-9-16,3 0-2 16,0-2-7-16,3 1-5 0,1 0 1 0,0-4-5 15,2 2-12-15,3 0 1 0,-1-5-2 16,2 2-5-16,2-5 3 0,0 1-9 0,0-3 7 15,4-3-8-15,-16-5-3 0,23 6-7 0,-23-6 5 16,23-6 0-16,-23 6 0 0,21-12 4 16,-11 5 0-16,-10 7 10 0,14-15 0 0,-14 15 0 15,8-12-1-15,-8 12-1 16,0 0-2-16,6-13 1 0,-6 13 5 0,0 0-8 16,0 0 2-16,0 0-3 0,0 0 1 15,0 0-5-15,0 0-11 0,0 0-3 0,0 0-15 16,17 18-12-16,-10-13-2 15,1 1-4-15,3-3-6 0,-1 2-3 0,4-4 6 0,-14-1-1 16,24 0 2-16,-11-1 6 0,0-5 6 0,0-2 10 16,-1-2 15-16,-2-1 16 15,2-5 12-15,-4 1 9 0,-4-3 1 0,2-1 8 16,-4-2-5-16,0 0 8 0,-4 2-5 16,2 0-2-16,-2 2-11 0,-1-1 1 0,0 3-9 15,-3 0-10-15,2 3-28 16,-2 0-37-16,-2 3-40 0,8 9-54 0,-11-13-67 0,11 13-64 15,-11-5-114-15,11 5-158 0,0 0-54 0,0 0-376 16,0 0-449-16</inkml:trace>
  <inkml:trace contextRef="#ctx0" brushRef="#br1" timeOffset="136291.39">24668 13927 3041 0,'0'0'-34'0,"0"0"36"16,0 0 23-16,0 0 23 16,0 0 25-16,-20-16 28 0,20 16 15 0,0 0 12 15,0 0-11-15,-32 5-12 0,32-5-9 16,-18 9-6-16,18-9-4 0,-19 16-1 0,10-8-9 15,1 1-1-15,-1 2-9 0,1 1-2 0,8-12-11 16,-10 24-1-16,8-11-7 16,2-13-1-16,-4 22-5 0,4-22-4 0,4 21-5 0,-4-21 0 15,8 16-6-15,-8-16-3 16,8 13-2-16,-8-13 1 0,13 8-6 0,-13-8-4 16,17 3-3-16,-17-3 1 0,0 0-1 15,0 0-2-15,29-11-1 0,-18 1-2 16,-11 10 2-16,16-21 3 0,-9 8-3 15,1-3 3-15,-1-5 0 0,0-2 0 0,-1-1-2 16,0-3-1-16,-2-1 1 0,1-3-1 0,-3 1 13 0,0-3 2 16,0 2 7-1,-2 1 9-15,0 1 9 0,0 1 8 0,-2 1-1 0,0 5 17 16,2 2-6-16,-2 1-3 16,2 19-7-16,-3-28-3 0,3 28-7 0,-2-20-4 0,2 20-3 15,0 0-2-15,0 0-1 16,0 0-5-16,0 0-1 0,0 0-8 0,0 0-5 15,0 0 3-15,-14 55 8 0,14-35 3 0,0 3 0 0,0 5 3 16,2 3 3-16,0 0-3 16,1-1-1-16,0 4-2 0,3 1-2 0,3-4-4 15,0 3-2-15,-4-8-4 16,4 0-19-16,0 1-27 0,-1-4-22 0,0-3-34 0,3-2-44 16,-2-4-57-16,1-3-70 15,0-4-71-15,-5 0-166 0,3-4-97 0,-8-3-13 16,0 0-364-16,0 0-415 15</inkml:trace>
  <inkml:trace contextRef="#ctx0" brushRef="#br1" timeOffset="136531.34">24962 13958 3012 0,'15'-9'59'0,"-15"9"49"0,0 0-5 0,0 0-6 16,22 0-4-16,-22 0 5 16,25-2 5-16,-25 2 1 0,31-3-9 0,-9 3-11 15,-2 0-13-15,4-1-21 0,-2-1-17 16,2 2-18-16,-3-2-27 0,-2 0-30 0,2 0-37 16,-1 0-44-16,-4-1-30 15,-16 3-43-15,24-8-51 0,-24 8-94 0,9-11-550 16,-11 1-272-16</inkml:trace>
  <inkml:trace contextRef="#ctx0" brushRef="#br1" timeOffset="136671.39">25100 13794 2660 0,'-22'-4'16'0,"6"0"61"16,16 4 19-16,-27-4 17 15,27 4 14-15,-18-2 15 0,18 2 5 0,0 0-1 16,0 0-12-16,0 0-15 0,0 0-16 16,0 0-15-16,0 0-26 0,0 0-43 0,0 0-54 15,76-1-66-15,-52 1-64 16,-3-2-55-16,2 0-92 0,2 0-653 0,-4 0-408 0</inkml:trace>
  <inkml:trace contextRef="#ctx0" brushRef="#br1" timeOffset="137671.2">25956 13617 2924 0,'0'0'-75'0,"0"-29"25"0,0 29 25 15,4-22 35-15,-4 22 31 0,2-22 36 16,-2 22 18-16,1-19 16 0,-1 19-6 0,0 0-2 16,4-21-13-16,-4 21-7 15,0 0-10-15,2-15-7 0,-2 15 6 0,0 0 9 16,0 0 0-16,0 0 1 15,0 0-1-15,0 0 2 0,0 0-5 0,-40 44-5 16,29-27-7-16,-3 2-8 0,3 4-4 0,-3 3-8 0,1 2-2 16,2 1-4-16,-1-6-5 15,1 9-5-15,3-8 0 0,2 1 3 0,2 0-13 16,2-4-2-16,2-3-2 16,2 0 0-16,0-2-6 0,1 2-2 0,6-6-4 0,2-3-5 15,-2 0-4-15,5-3-2 16,-14-6 1-16,25 4 2 0,-25-4-3 0,28-5 3 0,-14-2 3 15,-1 0 5-15,-1-2 10 0,-1-1 13 0,-11 10 0 16,18-14 8-16,-18 14 23 16,11-11 0-16,-11 11-10 0,0 0 1 15,0 0-2-15,0 0-6 0,0 0-3 0,0 0-4 16,0 0-3-16,0 0-5 0,0 0-5 0,0 0-9 16,0 46-10-16,4-39-8 15,-4-7 3-15,12 22-13 0,-3-15-2 0,1 1 0 16,-10-8-1-16,21 9-2 0,-8-7 6 15,-13-2 1-15,23-2 6 0,-23 2 9 0,21-12 5 16,-10 3 7-16,1-4 9 0,0-5 7 0,-3 0-1 16,3-1 7-16,-1-2 0 15,-3-3 6-15,-3 1-13 0,2 4-2 0,-2 3-10 16,-1-1 6-16,0 2-7 0,-4 15-17 16,5-24-18-16,-5 15-33 0,0 9-38 0,-3-16-55 15,3 16-67-15,0 0-59 0,0 0-116 16,-10-7-186-16,10 7-41 0,0 0-328 0,0 0-365 15</inkml:trace>
  <inkml:trace contextRef="#ctx0" brushRef="#br1" timeOffset="138071.06">26358 13949 2845 0,'17'3'3'0,"-17"-3"55"0,0 0 7 16,8 14-2-16,-8-14 10 0,0 0 13 0,0 26 3 16,0-26-6-16,0 23-4 0,0-23-3 15,-2 25-5-15,2-10-3 0,0-15 0 0,-4 27-4 16,2-14-9-16,2-13-4 16,0 21-5-16,0-21-2 0,-2 17 3 0,2-17-7 0,0 0-4 15,0 0-3-15,0 0-1 16,0 0-5-16,0 0 1 0,0 0 1 0,0 0 2 15,0 0 3-15,0 0 2 0,30-31 1 0,-21 19 15 0,0-2 8 16,-1 0 10-16,4 5 8 16,-12 9-4-16,13-17-11 0,-13 17 8 0,17-11 6 15,-17 11-18-15,13 0 9 16,-13 0 1-16,0 0 1 0,24 11-9 0,-24-11-3 0,13 15-7 16,-8-4-4-1,2 2-7-15,-7-13-4 0,11 18-17 0,-6-6-25 0,1-2-36 16,-1-3-41-16,-5-7-52 15,9 13-70-15,-9-13-82 0,9 6-149 0,-9-6-150 16,0 0-29-16,13 0-327 0,-13 0-363 0</inkml:trace>
  <inkml:trace contextRef="#ctx0" brushRef="#br1" timeOffset="138771.24">26791 13989 2839 0,'0'0'-75'0,"0"0"25"0,0 0 25 0,0 0 28 0,0 0 23 16,16 22 18-16,-16-22 21 16,7 17 16-16,-5-5 10 0,-2-12 14 0,5 26 4 15,-3-10 0-15,0-3-7 16,0 3 0-16,0-2-6 0,0 2-5 0,-2-16-3 0,3 25-7 16,-1-14 1-16,-2-11-6 15,5 22-2-15,-5-22-2 0,2 18 0 0,-2-18 2 16,3 17 0-16,-3-17-1 15,4 13-10-15,-4-13 0 0,0 0-4 0,9 15-1 16,-9-15-7-16,0 0-5 0,10 6-4 0,-10-6-4 0,0 0 2 16,0 0-7-16,0 0-5 15,23-21-2-15,-23 21-5 0,10-21-3 0,-6 4-1 0,1 0-5 16,-1-8 0-16,-2-3 2 16,2-3-2-16,-2-8-6 0,1 3 0 0,-1-7-2 15,0 3 3-15,1-1-3 16,-1-2-2-16,-2 3 0 0,3-1 1 0,-1 0 3 0,0 1-8 15,-2 0 10-15,2 1 9 0,0 2 4 0,0-1 5 16,0 2-3-16,-1-1-1 16,5 7 2-16,-2-3-2 0,0 4-6 0,0-1 0 15,0 2-6-15,1 1 2 16,-1 2 1-16,0 0-5 0,-1 3-2 0,1 3 3 0,3 0 2 16,-4 2-8-16,1 2 2 15,0 0-3-15,-4 15 6 0,9-27 6 0,-5 15-2 0,2 1-6 16,2 0 2-16,-8 11 2 15,19-18 3-15,-9 9-6 0,2 1 3 0,4 0 2 16,1 2 1-16,4 1-12 0,4-1 4 0,4 1 7 16,4 1 2-16,5-4 1 0,8 4 1 15,3 1-1-15,9-3 3 0,3 2 6 16,2 0-1-16,2 2-10 0,-1 1-2 16,1-4 2-16,2 4-7 0,-2 1 7 0,0-4 5 15,0 2 6-15,0 0 2 0,-2 1-3 16,0-3 3-16,-1-3-4 0,-1 4-4 0,-1-3 2 15,-3 0-3-15,0 0-5 0,-3-1-1 0,-2 1-3 16,-5-1-10-16,-5 1-15 0,-3-2-17 16,0 1-13-16,-7 1-17 0,0 2-12 0,-5-1-14 15,0 0-16-15,-8 0-26 16,3 1-36-16,-6 2-60 0,0 0-44 0,-7 0-96 16,-9 2-184-16,0 0-75 0,0 0-334 15,0 0-398-15</inkml:trace>
  <inkml:trace contextRef="#ctx0" brushRef="#br1" timeOffset="139261.31">27346 13821 3076 0,'0'0'124'16,"0"0"32"-16,0 0-12 0,0 0-2 0,0 0 2 0,0 0 1 15,0 0 6-15,0 0-12 16,0 0-15-16,13 44-10 0,-11-32-12 0,-2 6-6 15,0-1-1-15,0-17-13 0,0 38-7 0,0-19-17 16,0 1 3-16,0-4 2 0,3 4-17 16,-3-5-7-16,0-15-15 0,2 28-15 0,-2-16-27 15,0-1-35-15,0-11-47 16,0 0-61-16,1 25-77 0,-1-25-93 0,0 6-197 0,0-6-88 16,0 0-337-16,0 0-380 15</inkml:trace>
  <inkml:trace contextRef="#ctx0" brushRef="#br1" timeOffset="139461.34">27643 13971 3030 0,'0'0'73'0,"17"-5"13"16,-17 5-12-16,15-7-1 0,-15 7 1 0,24 0 15 0,-24 0 12 15,31 3-1-15,-10-3-10 16,-3 0-10-16,-18 0-7 0,40 0-11 0,-18 0-16 15,-2 0-46-15,3-3-64 0,0 3-87 0,-4-1-97 0,4-5-216 16,-2 4-479-16,-4-4-360 16</inkml:trace>
  <inkml:trace contextRef="#ctx0" brushRef="#br1" timeOffset="139881.12">28224 13840 3045 0,'0'0'152'0,"0"0"11"16,3-27-28-16,-3 27-20 0,9-9-16 0,-3 4-8 0,-6 5-11 16,15-7-4-16,-5 1-11 15,1 5-4-15,1-4-10 0,1 0-2 0,5 3-6 16,-2-2-4-16,1 4-7 0,2 0-2 16,1 0-3-16,-1 0-4 0,-1 0-2 0,-1 2-2 15,-2 0-2-15,-6 0 5 16,5 2 4-16,-14-4 17 0,15 9 7 0,-15-9-1 15,7 11 8-15,-7-11 6 0,0 0 7 0,-5 29 11 0,5-29 2 16,-13 29-1-16,7-17-1 16,-3 10-8-16,1-2-10 0,0 0-4 0,1 3-4 15,1 0-5-15,1 4-6 0,3-1-4 16,-1 3-5-16,3 2-2 0,3 1-3 0,2 4-5 16,-1 0-4-16,0 2-3 15,3-1 1-15,-3 2 0 0,-2-2-5 0,0 0 2 16,-4-4 14-16,0 3 8 0,-4 0 13 0,-5-1 6 0,-2-1-5 15,-1-1-3-15,-6 3-6 16,-1-8-20-16,-1 1-3 0,2-4-12 0,-4-1-23 16,3-2-36-16,4-6-39 15,1 0-43-15,-1-3-73 0,6 0-80 0,-5-6-106 0,9 0-171 16,-1-6-62-16,8-1-475 16,0 0-686-16</inkml:trace>
  <inkml:trace contextRef="#ctx0" brushRef="#br1" timeOffset="140241.49">28665 13381 3424 0,'0'0'-88'15,"2"-22"10"-15,-2 22 10 0,0 0 4 0,13-15 27 16,-13 15 6-16,17-7 11 0,-17 7 3 0,24-4 9 0,-24 4-5 16,26 0 2-16,-26 0 11 15,30 4 3-15,-17-2 11 0,-13-2 10 0,20 8 19 16,-8-3 16-16,-12-5 14 16,8 11 13-16,-8-11 10 0,0 0 10 0,-4 25 12 0,4-25 16 15,-16 23 5 1,6-10 2-16,0 0 4 0,-1 0 1 0,2 1-1 0,0 1 15 15,0 1-27-15,2 0-18 0,3-2-8 0,4-14-16 16,0 31-29-16,4-16-40 0,5-1-46 16,4 2-62-16,4-3-86 0,1 1-84 0,0-2-152 15,2-5-204-15,-4 1 18 16,1-1-315-16,-3-1-303 0</inkml:trace>
  <inkml:trace contextRef="#ctx0" brushRef="#br1" timeOffset="145161.17">13375 11254 1102 0,'0'0'362'0,"0"0"-30"15,0 0-89-15,0 0-26 0,0 0-10 16,0 0-13-16,0 0-9 0,0 0-17 16,0 0 1-16,0 0-8 0,0 0-5 15,0 0-3-15,0 0-10 0,0 0 4 0,0 0-7 16,0 0-11-16,0 0-11 0,0 0-7 15,0 0-10-15,0 0-24 0,0 0 7 0,0 0-11 16,0 0-14-16,0 0 4 0,36 17-7 16,-36-17-6-16,23 0 0 0,-23 0-29 0,27 2-3 15,-27-2-3-15,27 0-6 0,-12 0-8 16,-15 0-15-16,30-2-26 0,-16 2-24 16,-1-2-38-16,-13 2-43 0,0 0-47 0,31-1-32 15,-21-2-38-15,-10 3-98 16,11-5-135-16,-11 5-470 0,0 0-408 0</inkml:trace>
  <inkml:trace contextRef="#ctx0" brushRef="#br1" timeOffset="145331.34">13313 11167 3112 0,'-18'-6'77'0,"18"6"25"0,0 0 15 0,-14-3 5 16,14 3 7-16,0 0 13 15,0 0 0-15,0 0-6 0,0 0-16 0,0 0-13 0,0 0-15 16,46-14-18-16,-29 13-34 15,-17 1-52-15,36-4-62 0,-14 1-89 0,1 0-69 16,-2 0-141-16,0 2-213 0,0-5-342 0,-1 4-338 0</inkml:trace>
  <inkml:trace contextRef="#ctx0" brushRef="#br1" timeOffset="150351.05">14663 10595 2849 0,'0'-19'-7'0,"0"19"40"16,0 0 36-16,0 0 18 16,-2-18 19-16,2 18 15 0,0 0 16 0,0 0 2 15,0 0 0-15,0-19-1 0,0 19-13 16,0 0-7-16,0 0-7 0,0 0-14 0,0 0-4 15,0 0-8-15,0 0-9 0,0 0 1 0,0 0 29 16,0 0-1-16,0 0-27 16,0 0 0-16,0 0-8 0,0 0-3 0,0 0-16 0,6 55 7 15,-6-39-10-15,2 1-7 16,1 2 2-16,-3 0-6 0,2 1-8 0,1 0 4 16,-1 0-6-16,0 1-5 0,0-2 2 15,0-1-8-15,0 2 0 0,0-3 0 0,1-2-8 16,-1 0-13-16,3-1-24 15,-1-3-19-15,-2-1-25 0,-2-10-45 0,6 12-58 16,0-5-70-16,-6-7-84 0,0 0-191 0,13 0-104 0,-13 0 39 16,0 0-273-16,0 0-213 15</inkml:trace>
  <inkml:trace contextRef="#ctx0" brushRef="#br1" timeOffset="150761.2">14694 10542 2578 0,'0'0'-54'0,"0"0"14"0,-2-23 15 0,2 23 21 15,0 0 19-15,-3-19 29 16,3 19 22-16,0 0 9 0,0 0-1 0,0-19 3 16,0 19-5-16,0 0-11 0,5-14-3 15,-5 14-5-15,0 0-11 0,23-9 1 0,-23 9-7 16,23-4-9-16,-11 2-1 15,-12 2-2-15,32-3-7 0,-14 0-3 0,-2 2-2 16,-16 1 2-16,36-3-9 0,-18 2 6 0,-18 1-3 0,29 0 2 16,-29 0-2-16,27 0 6 15,-27 0 3-15,22 0 17 0,-22 0 25 0,20 4 17 16,-20-4 17-16,14 7 2 16,-14-7 5-16,9 10-2 0,-9-10 0 0,7 11 6 0,-7-11-4 15,0 0-5-15,4 23-5 16,-4-23-3-16,2 18-7 0,-2-18 0 0,0 26-12 15,0-13-4-15,0-13-6 0,-2 33-13 0,0-16 1 0,2 0-3 16,0 0-6-16,-2 0-9 16,2-17 11-16,-2 35-15 0,4-19-22 0,-2-2-37 15,0-14-48-15,0 27-56 16,0-14-66-16,2-1-55 0,-2-12-103 0,2 19-194 0,0-10-63 16,-2-9-252-16,0 0-237 15</inkml:trace>
  <inkml:trace contextRef="#ctx0" brushRef="#br1" timeOffset="151221.68">15305 10747 2520 0,'0'0'-50'0,"0"0"58"0,0 0 19 16,-29 2 22-16,29-2 27 15,0 0 23-15,0 0 34 0,0 0 14 0,0 0 8 0,0 0-6 16,0 0-2-16,0 0-5 16,0 0-3-16,0 0-10 0,0 0-5 0,0 0-10 15,63-2-9-15,-63 2-12 16,25 0-10-16,-25 0-13 0,34 0-7 0,-16-1-11 0,-18 1-13 15,28 0-29-15,-12-2-34 0,-16 2-45 0,29-2-55 16,-29 2-68-16,26-2-73 16,-14 1-177-16,-3-2-167 0,-9 3-274 0,21-8-254 0</inkml:trace>
  <inkml:trace contextRef="#ctx0" brushRef="#br1" timeOffset="151661.2">15957 10362 2799 0,'-20'-11'66'0,"20"11"7"16,0 0-7-16,0 0-2 0,-12-8-8 0,12 8-9 0,0 0 8 16,0 0 3-1,0 0-1-15,0 0-3 0,42-4-6 0,-42 4-4 0,41 0-5 16,-15 0-3-16,0-3-9 16,2 0-12-16,-1 2-25 0,-1 1-46 0,-2-2-42 15,-3 2-55-15,-1-2-48 0,0 0-113 16,-2-2-536-16,-6 3-194 0</inkml:trace>
  <inkml:trace contextRef="#ctx0" brushRef="#br1" timeOffset="151891.53">16173 10265 2581 0,'0'0'46'0,"0"0"19"0,0 0-8 16,0 0-2-16,-24 10-6 15,24-10 13-15,0 0 25 0,-2 21 21 0,2-21 6 0,-2 23 3 16,0-6-7-16,0-2-12 15,-2 5-6-15,2-1-3 0,-4 3-7 0,2 1-6 16,2 0-7-16,-4 2-7 0,2-1-8 0,-2-1-5 0,2 0-6 16,2 2-6-16,-2-2-16 15,0-4-27-15,1 0-34 0,1 0-35 0,0-2-30 16,2 0-43-16,0-17-40 0,7 29-27 16,-1-17-38-16,-2-1-110 0,6-2-501 0,0-1-224 15</inkml:trace>
  <inkml:trace contextRef="#ctx0" brushRef="#br1" timeOffset="152260.95">16385 10704 2615 0,'0'0'28'0,"12"-10"43"0,-12 10-8 0,0 0-2 15,0 0-3-15,0-17 17 16,0 17 19-16,0 0 28 0,0 0 30 0,-32-6 10 0,32 6 5 16,0 0-5-16,-40 10-19 15,28-5-16-15,-3 3-11 0,2-1-13 0,0 3-9 16,1-2-7-16,1 3-9 15,0-1-6-15,11-10-12 0,-12 19-3 0,12-19-7 16,-4 16-5-16,4-16-8 0,0 0-1 0,4 20-5 16,-4-20-13-16,0 0-5 0,16 13-22 15,-16-13-4-15,18 2-16 0,-18-2-4 0,0 0-5 16,29-9 6-16,-29 9 2 0,24-11 10 16,-16 4 24-16,-8 7 16 0,16-8 15 15,-16 8 11-15,18-10 27 0,-18 10-2 16,15-6 5-16,-15 6 3 0,0 0 11 0,23 2-10 15,-23-2-8-15,0 0-5 0,21 11-4 0,-13-5-11 0,-8-6-2 16,16 13-12-16,-16-13-10 16,16 12-32-16,-10-5-41 0,3-1-49 0,-9-6-55 15,0 0-73-15,17 11-66 0,-17-11-116 16,9 0-160-16,-9 0-59 0,0 0-374 16,0 0-472-16</inkml:trace>
  <inkml:trace contextRef="#ctx0" brushRef="#br1" timeOffset="152561.07">16529 10758 3406 0,'0'0'160'0,"6"-14"-10"15,-6 14-16-15,0 0-6 16,0 0-4-16,0 0 12 16,0 0 10-16,0 0 1 0,0 0-39 0,0 0-2 15,32 21-11-15,-32-21-11 0,6 15-8 16,-6-15-9-16,4 15-11 0,-4-15-1 0,6 18-10 16,-6-18-4-16,3 13-15 0,-3-13-13 0,0 0-12 15,6 15-16-15,-6-15-14 16,0 0-10-16,8 5-4 0,-8-5 3 0,0 0 1 0,0 0 4 15,0 0 5-15,0 0 9 0,30-19 15 0,-30 19 15 16,10-7 13-16,-10 7 13 16,14-7 13-16,-14 7 22 0,0 0 16 0,22-3 17 0,-22 3 6 15,0 0 0-15,28 4-9 16,-28-4-14-16,23 6-8 0,-9 0-10 16,-2-3-12-16,2 3-15 0,-14-6-31 15,24 10-32-15,-11-6-37 0,-3-1-43 0,1 1-49 0,-11-4-74 16,17 2-68-16,-17-2-112 15,0 0-180-15,16-4-42 0,-16 4-426 0,7-8-584 16</inkml:trace>
  <inkml:trace contextRef="#ctx0" brushRef="#br1" timeOffset="152751.07">16927 10450 3734 0,'0'0'149'0,"0"0"-18"0,10-9-17 15,-10 9-15-15,0 0-9 0,12-6-15 0,-12 6 1 0,18-4-11 16,-18 4-11-16,19-4-16 16,-7 3-30-16,-12 1-38 0,26-3-46 0,-12 0-67 15,4 1-60-15,-4-2-59 16,1-1-168-16,-2-3-148 0,-2 2-308 0,-1-2-261 0</inkml:trace>
  <inkml:trace contextRef="#ctx0" brushRef="#br1" timeOffset="152941.32">17214 10086 2997 0,'0'0'129'0,"0"0"-16"0,9-13-11 15,-9 13-11-15,0 0 5 0,0 0 17 0,0 0 4 16,0 0-6-16,0 0-9 0,17 34-11 16,-17-34-10-16,2 29-7 0,0-12-12 0,0 5-15 15,-2-3-30-15,2 1-55 16,0 3-61-16,0 1-77 0,0-2-72 0,-2-4-152 0,0 3-192 15,0-1-263-15,0-3-202 0</inkml:trace>
  <inkml:trace contextRef="#ctx0" brushRef="#br1" timeOffset="153301.29">17674 10223 2614 0,'0'0'-12'0,"0"0"9"16,4-19 0-16,-4 19 4 0,0 0 32 0,0 0 33 15,0 0 34-15,0 0 23 16,0 0 19-16,0 0 8 0,-36 37 7 0,23-19 3 0,3 4 10 15,-1 3-5-15,-2 1 3 0,1 4 1 0,1 2-5 16,2 1-15-16,1-1-14 16,2 5-13-16,4-7-14 0,2 3-12 0,2 5-5 15,2-2-12-15,2 0-11 0,2 2-4 16,6-3-11-16,-2-1-10 0,5-2-36 0,2-1-23 16,-2-2-29-16,5-5-34 15,-4-1-50-15,-1-6-69 0,7 2-64 0,-10-5-105 16,6-3-203-16,-6-3-50 0,3-3-314 15,-2 0-347-15</inkml:trace>
  <inkml:trace contextRef="#ctx0" brushRef="#br1" timeOffset="154031.18">18154 10652 2969 0,'-4'21'21'0,"4"-21"6"15,0 0-3-15,-4 17 0 0,4-17-4 0,-5 15 2 16,5-15 10-16,-4 18 11 0,4-18 2 16,0 19 3-16,0-19-2 0,-2 20-2 15,2-20 2-15,4 20-1 0,-4-20 3 16,4 21-5-16,-4-21 1 0,5 17-5 0,-5-17-5 15,4 15 4-15,-4-15 0 0,0 0 8 0,5 15-7 0,-5-15-9 16,0 0-2-16,0 0-4 16,0 0-8-16,0 0-5 0,0 0-1 0,0 0-5 15,0 0-5-15,22-47-6 16,-20 27-12-16,0-5-5 0,0-7-4 0,4-8-4 0,-4-5-13 16,2-9-2-16,0-1-5 15,-2 0 5-15,0-2 3 0,0 4 4 0,0-1 11 16,-2 0 3-16,0 7 18 15,0 2 5-15,0 0 15 0,0 0 15 0,2 3 15 0,-2-2 14 16,4 4 6-16,-1-2 1 16,1 4-4-16,2-2-6 0,1 6-6 0,1-2-5 15,1 4-3-15,-1 3-6 0,2 3-2 0,2 4-1 16,-2-1 5-16,2 4 7 0,3 0 6 16,0 4 3-16,2 0 3 0,5 3 3 0,-4 1 0 15,6-1-1-15,1 5-3 16,3-2-12-16,10 2-2 0,2 1-6 0,13 1 0 0,6-1-1 15,5 2 10-15,3 3 9 0,20-2 4 0,-11 2-4 16,-8-2 0-16,-2 2-6 16,-1 1-8-16,-1 0 2 0,-3 0-10 0,-8 0 1 0,-2 0-12 15,-2 0-11-15,-5 0-18 16,-5 0-27-16,-6-2-33 0,-1 0-40 0,-9 2-54 16,0 0-67-16,-1 0-57 15,-10 0-137-15,-1 2-195 0,-11-2-361 0,8 10-440 0</inkml:trace>
  <inkml:trace contextRef="#ctx0" brushRef="#br1" timeOffset="154331.31">18613 10307 3062 0,'0'0'7'0,"-4"15"25"0,4-15 3 0,0 21 2 15,0-21 14-15,0 24 17 16,2-9 18-16,-2-15 4 0,4 28-4 0,1-12 2 16,-3 0-14-16,2 0-2 0,-2-1-1 15,1 1-7-15,1-4-7 0,-4-12-7 0,4 25-5 16,-2-12-6-16,-2-13-16 15,4 16-33-15,-4-16-41 0,2 17-49 0,-2-17-67 16,0 10-92-16,0-10-197 0,0 0-479 16,0 0-346-16</inkml:trace>
  <inkml:trace contextRef="#ctx0" brushRef="#br1" timeOffset="154541.27">18900 10304 3003 0,'27'3'77'0,"-27"-3"7"16,17 2-9-16,-17-2-8 0,0 0-9 0,29 2 6 15,-29-2 9-15,26 2-2 16,-12-2-6-16,-14 0-8 0,32 0-6 0,-13 0-14 0,1 0-23 16,-20 0-34-16,38-2-49 15,-17 2-62-15,0-2-71 0,-4 0-121 0,1-1-600 16,0-4-327-16</inkml:trace>
  <inkml:trace contextRef="#ctx0" brushRef="#br1" timeOffset="154951.07">19342 10159 2845 0,'8'-19'0'0,"-8"19"27"0,0 0 9 16,9-12 8-16,-9 12 10 0,0 0 9 0,8-9 3 15,-8 9-6-15,0 0-5 0,13-13-6 0,-13 13-9 0,19-6-12 16,-19 6-11-16,24-6-5 16,-8 2-12-16,3 2-9 0,-19 2 0 0,38-2-4 15,-16 2 4-15,-4 0 4 16,2 2-5-16,-1 0-1 0,-19-2 6 0,30 6 8 0,-20-2 13 16,-10-4 23-16,14 11 20 15,-14-11 23-15,2 14 14 0,-2-14 16 0,0 0 5 16,-16 28 10-16,8-19-13 15,-2 4-5-15,2-3-17 0,0 2-10 0,0 1-7 0,1 0-7 16,7-13-9-16,-10 27-3 16,7-12-7-16,3 3-5 0,0-18-6 0,5 36-4 15,-1-19-4-15,2 2-5 0,1 2-1 0,-1-2 1 0,0 0-5 16,-2-2 10-16,0 2 6 16,1 0 11-16,-5 1-2 0,0-2-3 0,-5 0-4 15,-1-1-9-15,0-1-4 16,-2-2-21-16,-1 0-33 0,-1-1-43 0,-1-2-47 0,0-1-62 15,1-1-59-15,0-3-83 0,0-2-170 0,0-1-119 16,10-3-335-16,-14 3-375 16</inkml:trace>
  <inkml:trace contextRef="#ctx0" brushRef="#br1" timeOffset="155281.21">19742 9818 2905 0,'-2'-14'49'16,"2"14"7"-16,-4-19-22 15,4 19-34-15,0 0-10 0,-2-18 2 0,2 18 5 16,0 0 4-16,0 0 2 16,12-16-4-16,-12 16 2 0,0 0-4 0,23 2 0 15,-23-2 12-15,0 0 11 0,36 9 15 16,-26-3 22-16,4 0 24 0,-4 2 12 0,-2 1 18 15,1 3 19-15,-9-12 10 0,9 23 7 0,-7-10 11 16,-2-13 5-16,-7 26 8 0,1-10-28 16,2-3 22-16,-5 0-23 0,3 1-15 0,0-2-16 15,6-12-12-15,-12 26-16 16,8-17-32-16,4-9-29 0,-4 22-53 0,4-15-62 0,0-7-87 16,8 17-87-16,0-9-146 15,0-1-207-15,2 1 18 0,1-3-326 0,0 2-339 16</inkml:trace>
  <inkml:trace contextRef="#ctx0" brushRef="#br1" timeOffset="156091.15">18195 10907 2839 0,'0'0'-35'0,"0"0"5"0,0 0 2 0,0 0 2 16,0 0 8-16,2 26 18 16,-2-26 24-16,0 0 25 0,0 0 22 0,0 0 7 15,0 0 5-15,0 0 0 16,33 11 5-16,-33-11-1 0,28 2 1 0,-10 2-2 0,4-4-3 15,6 3-4-15,3-1 1 0,11 1-6 0,5-2-4 16,13 3-5-16,3 0-4 16,26 0 1-16,-13-3-7 0,13 2-9 0,-10-2-3 15,-12-1-1-15,3 2-9 0,-1-2-3 16,0 0-4-16,-2-2-2 0,3 2 0 0,-4-1-7 16,-5-2 3-16,-2-1-7 15,-1 3 3-15,-9-3-5 0,-3 2 2 0,-3-1-4 16,-1 0-1-16,-4-1-1 15,-5 0-12-15,-3 3-27 0,0-1-23 0,-5-2-37 0,-1 3-47 16,-6-2-49-16,2 3-45 0,-8-3-86 0,3 3-163 16,-15 0-403-16,17 3-257 0</inkml:trace>
  <inkml:trace contextRef="#ctx0" brushRef="#br1" timeOffset="156716.09">18791 11262 2674 0,'0'0'37'0,"0"0"53"15,-14-8 5-15,14 8 2 0,0 0 7 0,-9-13 3 16,9 13-4-16,0 0-2 0,0 0-8 16,0 0 0-16,23-23-14 0,-23 23-7 0,28-5-11 15,-11 0-5-15,4 4-6 16,-2 1-3-16,5-2-9 0,-4 4 0 0,2-2-7 16,-3 3-3-16,-3 0-2 0,-16-3 0 15,28 7 4-15,-18-1 1 0,-10-6 4 16,12 13 7-16,-12-13 7 0,2 17 12 15,-2-17 5-15,0 0 1 0,-16 25 0 0,16-25 8 16,-12 20-13-16,6-10 6 0,6-10-18 0,-6 19-5 0,6-19-3 16,-3 23-6-16,3-23-4 15,13 27-9-15,-5-8-4 0,3-2-2 0,2 4-1 16,-1-2-2-16,1 2-4 16,-3-2 1-16,1 2 9 0,-2-2-3 0,-5-2 4 0,-2 1 10 15,-2-2-3-15,0-16 3 16,-8 31-9-16,-3-17-7 0,-2-3-21 15,-2 0-26-15,1-2-47 0,-2 0-47 0,4-2-72 0,0-1-67 0,0-2-153 16,12-4-187-16,-18 1-10 16,18-1-283-16,0 0-281 0</inkml:trace>
  <inkml:trace contextRef="#ctx0" brushRef="#br1" timeOffset="157341.28">20358 10194 2746 0,'0'0'-4'0,"10"-9"37"15,-10 9 18-15,0 0 17 0,17-5 7 0,-17 5 17 16,0 0 11-16,24 3 6 0,-24-3 4 16,18 16-2-16,-6-6 2 0,-2 3 3 0,0 6 1 15,1 1 6-15,2 4 1 16,-1 4 4-16,1 5-5 0,-3-1-7 0,2 2-4 16,-4 4-8-16,0 1-9 0,-2 0-9 15,-2 4-5-15,1-1-3 0,-5-1-12 0,0 1-6 16,-5 2-7-16,-3 3-14 15,-2 1-22-15,-3-2-40 0,-4-1-55 0,-2 0-67 16,-4 17-89-16,-6-17-105 0,-3 9-225 0,-7-2-56 16,-1-1-354-16,-4-1-419 0</inkml:trace>
  <inkml:trace contextRef="#ctx0" brushRef="#br1" timeOffset="159840.95">14669 11817 2812 0,'0'0'-151'0,"0"0"34"0,0 0 26 16,-15-8 11-16,15 8 11 0,0 0 18 15,0 0 29-15,0 0 24 0,0 0 18 0,0 0 12 16,0 0 24-16,0 0 8 0,0 0 21 16,0 0 3-16,0 0 10 0,0 0-7 0,0 0-6 15,0 0-6-15,0 0-11 16,0 0-6-16,0 0-11 0,67 2-2 0,-67-2-6 15,25 3-5-15,-8-3-1 0,-17 0-9 0,39 0 4 0,-21 3-7 16,6-3 2-16,-3 0-3 16,3 0-3-16,-1 0-3 0,10 0 0 0,-3-3-2 15,1 3-1-15,1 0 2 16,-1 0 0-16,5 0-7 0,1 0 21 0,-3 0-3 0,3 0-4 16,-2 3 0-16,3-6 1 15,-3 6 3-15,4-3 0 0,-3 0 1 16,1 0 1-16,1 0 0 0,6 0-1 15,0 0-2-15,-1 0-4 0,-1-3-3 0,4 3-2 0,1 0 0 16,-1 0-2-16,1 0 0 0,2 0 1 0,-3 0 4 16,1 0-2-16,-3 3 2 15,3-3 2-15,-3 1 5 0,-2 1 2 0,3-2 0 0,-3 2-5 16,3 0 0-16,-3 1 0 16,0 0-5-16,-1-1-5 0,1-1 1 0,0 3-3 15,-1-2-1-15,1 0 1 16,1 0-2-16,-3 0-1 0,2-1 1 0,-1 2 4 0,3-1 3 15,-2 0 2-15,0-1 10 0,0 1 1 0,2 0 3 16,-1 0-4-16,-1-2 2 16,1 2-4-16,-5-2 3 0,4 2-1 0,1-1 7 15,-1-1 1-15,-2 3 9 0,3-2 3 16,-3 2 1-16,-6-2 1 0,1 1 0 0,-1 2-1 16,0-2-8-16,3-1-3 15,-3 4-5-15,-1-3 4 0,5-1-11 0,-4 2-1 16,0-2-8-16,4 1-1 0,3 0 3 15,-2 0-5-15,-3-1-4 0,5 2-2 0,-5 0 5 16,-4-2-2-16,1-1-2 0,1 2-1 0,0-1-9 16,0 2 4-16,0-2 5 15,-1 1-6-15,1 0 1 0,3 0 2 0,-3 0-2 0,-1 0 2 16,3 0-4-16,0 0 0 16,7-1 0-16,-1-1 2 0,0 3-9 0,3-1 1 15,-3-2 4-15,3 0-7 0,-1 0 4 16,0-2-10-16,-1 2 7 0,-1 0-4 0,-4 0-3 15,-1-3 7-15,0 2-1 0,-1 1 2 0,-2-2 4 16,2 2-5-16,-2-2 5 16,2 0-7-16,0 0 7 0,0 2 1 0,0-2-4 0,2 0 0 15,1 2 2-15,-4 0 1 16,1-2 3-16,0 2-5 0,0-1 1 0,-2 1-1 16,-3-3 1-16,1 3 5 15,-2-1-5-15,-5 1-1 0,-1 0-8 0,-1 0 5 0,-4 0-19 16,0 0-19-16,-2 0-24 15,-4 0-37-15,-13 0-42 0,26 0-53 0,-26 0-44 16,14-2-64-16,-14 2-171 0,0 0-129 16,0 0-341-16,0 0-374 0</inkml:trace>
  <inkml:trace contextRef="#ctx0" brushRef="#br1" timeOffset="160621.17">15595 12731 3090 0,'-2'-19'114'0,"2"19"14"0,0 0-12 0,-7-15-5 0,7 15-2 16,0 0 1-16,0 0 4 15,0 0-2-15,0 0-3 0,0 0-14 0,-27 39-4 16,21-23-6-16,-1 1-6 0,-3 2-6 15,5 4 0-15,-1-3-8 0,0 2-9 0,2-2-3 16,-1 0 0-16,2-2-6 0,0 0 0 0,0-3-11 16,3-15 0-16,-2 27-6 15,2-27 3-15,2 19-5 0,-2-19-1 0,9 10-8 0,-9-10-3 16,0 0-4-16,0 0 3 16,23-2-6-16,-23 2 0 0,0 0-3 0,24-22 1 15,-24 22-4-15,15-14 4 0,-15 14-3 16,10-14 3-16,-10 14-3 0,11-9-3 0,-11 9 1 15,0 0 7-15,0 0-9 0,17-5 2 0,-17 5-2 16,0 0 0-16,0 0-6 16,23 16 1-16,-23-16 0 0,15 9-4 0,-15-9-3 0,19 10 3 15,-6-6 0-15,-3 2 12 16,-10-6-13-16,25 3 2 0,-25-3-1 0,28 0 5 16,-28 0 7-16,28-6 7 0,-16 1 9 15,0-3 6-15,1-1 1 0,-1-2 2 0,-2-3 0 16,-4 0 3-16,0-1-9 15,-1 0 4-15,-3-2-13 0,-2 17 2 0,2-29-19 16,-2 29-10-16,-2-22-23 0,-3 12-34 0,3-2-44 0,2 12-58 16,-8-11-64-16,8 11-61 15,-8-9-139-15,8 9-136 0,-10-6-8 0,10 6-296 16,0 0-243-16</inkml:trace>
  <inkml:trace contextRef="#ctx0" brushRef="#br1" timeOffset="161001.02">15982 12939 2658 0,'9'13'6'15,"-9"-13"32"-15,4 15 2 16,-4-15-7-16,2 15-1 0,-2-15 3 0,5 19 28 0,-5-19 10 16,2 21 20-16,-2-21 7 15,2 21-3-15,-2-21-4 0,2 19-3 16,-2-19-5-16,4 17-8 0,-4-17-5 15,2 16-7-15,-2-16 5 0,0 0-5 0,6 13-3 0,-6-13-8 16,0 0-6-16,0 0-5 0,0 0-6 0,0 0-3 16,0 0-4-16,0 0-3 15,24-36-2-15,-20 25 0 0,-4 11 11 0,10-20 15 0,-10 20 13 16,11-15 4-16,-11 15 11 16,11-12 10-16,-11 12 16 0,17-5 7 0,-17 5-15 15,0 0 14-15,0 0-8 16,28 8-3-16,-28-8-10 0,16 16-8 0,-8-6-10 0,1 2-7 15,-2-1-10-15,1 2-5 0,-2 1-20 0,3-3-27 16,-3 3-26-16,0-3-30 16,-2-1-35-16,1-3-43 0,-5-7-54 0,9 13-73 0,-9-13-69 15,6 4-165-15,-6-4-94 16,0 0-14-16,0 0-307 0,0 0-297 0</inkml:trace>
  <inkml:trace contextRef="#ctx0" brushRef="#br1" timeOffset="162441.01">16531 13093 2800 0,'-2'21'3'0,"2"-21"23"0,0 0 10 0,0 19 23 0,0-19 31 16,0 0 33-16,0 26 31 0,0-26 6 0,0 23-4 15,0-23-4-15,2 25-14 16,0-10-12-16,0 0-14 0,0 1-8 0,-2-16-13 0,6 32-5 16,-2-17-13-16,0-1-5 15,-1 2-13-15,1-3 5 0,-4-13-8 0,5 19-4 16,-5-19 2-16,4 19-1 15,-4-19-7-15,2 13 5 0,-2-13-6 0,0 0-1 0,2 15-5 16,-2-15-8-16,0 0 3 0,0 0-4 0,0 0-3 16,0 0-3-16,0 0-1 15,0 0-3-15,0 0-3 0,0 0 2 0,4-47-5 16,-2 28-1-16,0-5 1 0,0-2-5 16,-2-5-3-16,2-9 4 0,1 0-8 0,-3-5 5 15,2-9-4-15,0-1 2 16,-2 0-21-16,0 0 3 0,-2 1 2 0,2 1 0 0,-2-1 1 15,-1 11 3-15,1-2 3 0,0 4 4 16,0-1 0-16,0 4 3 0,-2 2 3 16,2 3 6-16,2 3 5 0,-2 3 6 0,2 4 4 15,2 2-3-15,0 0 1 0,2 4-8 16,0-2 1-16,3 5 0 0,1 0 0 0,5 0 1 16,0 4-5-16,3-1-1 15,6 2-7-15,1-1 8 0,5 4-3 0,10-3 0 0,4 3-3 16,11-3 2-1,8 1-2-15,26 1 0 0,6 1 8 0,5-1 12 0,3-2 0 16,3 4 9-16,4 1-7 0,0 0-2 0,0 0-2 16,-5 0 20-16,-1 3-11 0,-2-1-3 15,-5-2 1-15,-4 3-14 0,-12-2-2 0,-14 2-10 16,1 1-15-16,-3 0-12 16,-4-3-8-16,-9 3-13 0,-2 3-18 0,-7-3-20 15,-7 0-35-15,-2 0-46 0,-4 1-53 16,-5 3-41-16,-5-4-69 0,-6 2-154 0,-6 2-110 15,-6-4-9-15,0 0-243 0,0 0-185 16</inkml:trace>
  <inkml:trace contextRef="#ctx0" brushRef="#br1" timeOffset="162781.03">17208 12967 2761 0,'0'0'113'0,"0"0"-4"0,2 19-7 0,-2-19-16 0,0 19-5 15,0-19 4-15,-2 25 18 0,0-10 4 0,2-15 0 16,-2 34 1-16,2-16 2 0,-2 1-6 16,-1-2-1-16,3-17-13 0,0 34-9 0,0-19-5 15,0-15-10-15,0 27-9 16,0-14-25-16,0-13-32 0,3 19-38 0,-3-19-57 16,2 16-73-16,-2-16-73 0,4 7-131 15,-4-7-189-15,0 0-350 0,0 0-306 0</inkml:trace>
  <inkml:trace contextRef="#ctx0" brushRef="#br1" timeOffset="162961.16">17331 13123 2784 0,'8'-2'112'16,"-8"2"54"-16,16-5-19 0,-6 3-16 15,-10 2-17-15,21-6 0 0,-21 6 7 0,29-4 9 16,-12 3-6-16,1-2-15 0,0 1-16 0,-18 2-31 15,41-1-51-15,-23-1-56 0,4 2-81 16,-2-2-75-16,2 0-117 0,-1-2-206 0,-1 0-387 16,-2 0-304-16</inkml:trace>
  <inkml:trace contextRef="#ctx0" brushRef="#br1" timeOffset="163371.16">17971 12911 2932 0,'0'0'122'0,"12"-13"32"0,-12 13-6 16,0 0-12-16,0 0-13 0,14-7-17 0,-14 7-8 15,0 0-10-15,28-4-9 16,-28 4-11-16,25-2-2 0,-5 2-11 0,-2 0-6 15,6 0-7-15,1 0-4 0,5 2-6 0,-2 0 0 0,1 0-9 16,-1 0 2-16,-6-1-6 16,2 2-2-16,-3-3 0 0,-4 3-2 0,2-3-1 15,-19 0-2-15,26 4-5 16,-26-4 2-16,18 3-2 0,-18-3 2 0,16 1-2 0,-16-1 3 16,0 0 5-16,0 0 7 15,0 0 1-15,0 0 4 0,0 0-3 0,0 0-4 16,0 0-2-16,0 0-2 15,0 0 1-15,0 0-2 0,0 0-3 0,0 0 3 0,0 0-2 16,0 0-6-16,0 0-14 0,0 0-16 0,0 0-20 16,0 0-22-16,0 0-29 15,0 0-45-15,0 0-57 0,-2 13-63 0,2-13-135 0,0 0-183 16,0 0-334 0,0 0-306-16</inkml:trace>
  <inkml:trace contextRef="#ctx0" brushRef="#br1" timeOffset="164681.19">18302 12921 2701 0,'0'0'-58'0,"-18"-7"55"0,18 7 33 16,0 0 8-16,0 0 23 15,0 0 12-15,0 0 10 0,-18-3 1 0,18 3-3 0,0 0-7 16,0 0-7-16,0 0-4 0,0 0 2 0,0 0 4 16,0 0 4-16,0 0 9 15,0 0 12-15,0 0 16 0,0 0 7 0,0 0 2 0,0 0-5 16,0 0-8 0,0 0-12-16,0 0-7 0,0 0-9 0,0 0-6 0,0 0-2 15,0 0-4-15,-10 18-6 16,10-18-8-16,0 0-7 0,0 0-3 0,0 0-2 15,0 0-4-15,0 0 5 0,0 0-11 0,0 0 1 0,-2 17-10 16,2-17 1-16,0 0-4 16,0 0-2-16,0 0 5 0,-6 13-6 0,6-13-2 0,0 0 0 15,0 0-2-15,-7 16-7 16,7-16 2-16,0 0 3 0,0 0-3 0,-9 11 1 16,9-11-2-16,0 0-2 15,0 0 0-15,0 0-1 0,0 0 3 0,-8 12-3 16,8-12 0-16,0 0-1 0,0 0-1 0,0 0 3 0,0 0-1 15,0 0 0-15,0 0-1 16,0 0 11-16,-4 16-1 0,4-16 7 0,0 0 2 0,-2 19 6 16,2-19-6-16,-7 20-3 15,7-20-1-15,-10 23 0 0,4-8-3 0,-1-2 1 16,-2 2-4-16,3 0-2 16,0 1-4-16,0-3 2 0,-3 0 1 0,3 1-3 0,-1-3 0 15,7-11-4-15,-10 20-4 16,10-20-7-16,-7 15-14 0,7-15-5 0,-6 13-18 15,2-7-11-15,4-6-10 0,0 0-2 16,0 0-4-16,0 0 1 0,0 0 2 0,0 0 8 16,0 0 7-16,0 0 13 0,0 0 17 0,0 0 12 15,0 0 6-15,0 0-1 16,0 0 3-16,0 0 0 0,19-27 2 0,-19 27 3 0,17-2-2 16,-17 2-2-16,0 0 0 15,29-2 6-15,-29 2 1 0,22 2 9 0,-22-2 8 16,21 5 5-16,-11 1 4 0,-10-6 9 0,20 12 5 0,-12-4 4 15,0 1 5-15,-8-9 4 16,8 21-4-16,-8-21 1 0,6 21-5 0,-6-21-4 16,-8 26 4-16,0-10-9 15,-4 0 0-15,-3 0-1 0,-4 0-9 0,-6 3 0 0,-1 0-2 16,-2 0-3-16,-3-2-12 16,1 0-22-16,-2-1-20 0,-2 1-37 15,3-4-51-15,-1 0-63 0,4-3-63 0,3-2-53 16,-1-3-113-16,6-1-159 0,0-2-23 15,3-2-302-15,5 0-278 0</inkml:trace>
  <inkml:trace contextRef="#ctx0" brushRef="#br1" timeOffset="165071.11">18478 12441 2856 0,'-8'-27'100'0,"8"27"19"0,0 0-11 15,0 0-12-15,0 0-4 16,0 0-9-16,6-15-12 0,-6 15 4 0,0 0-11 0,0 0-1 15,0 0-7-15,0 0 0 0,0 0 3 16,38 23 11-16,-38-23 9 0,10 19 7 16,-5-7 4-16,-1 3-2 0,-4-15 3 0,0 29 3 15,-2-11 7-15,-2 0 10 16,-3 3 28-16,1 0 0 0,0-1-1 0,-2-1-10 0,0-2-11 16,0-2-14-16,4-1-14 15,4-14-16-15,-6 25-19 0,6-25-39 0,4 22-48 0,2-14-71 16,2-2-90-16,6 0-96 0,2-2-190 0,1-1-135 15,5-3 27-15,-2 0-423 16,2-1-499-16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4:51:19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 3617 591 0,'0'0'365'0,"0"-16"-100"16,0 16-51-16,0 0-19 0,0 0-10 16,0 0-7-16,0 0-13 0,0 0 5 0,0 0 4 15,0 0 6-15,0 0-4 0,0 0 3 16,0 0-5-16,0 0-6 0,0 0-5 16,0 0-6-16,0 0-7 0,0 0-7 0,0 0-6 15,0 0-14-15,0 0-7 0,0 0-10 16,0 0-11-16,0 0-5 0,0 0-9 0,0 0-17 15,0 0 3-15,0 0-8 0,0 0-2 16,0 0-6-16,0 0-2 0,0 0-6 16,0 0-2-16,0 0 2 0,0 0-3 0,10 49-25 15,-10-49 3-15,6 21-3 0,-2-11-1 16,2 4 3-16,0-2-4 0,2 2 2 0,-2 1 3 16,3-1-6-16,-1-1-3 0,1 2-1 15,-2-2 2-15,3-2 0 0,-4 2-4 16,2-1 0-16,-2 0-1 0,-6-12-1 0,14 17 2 15,-14-17-2-15,10 15 0 0,-10-15-1 16,8 13-8-16,-8-13-8 0,7 12-10 16,-7-12-20-16,0 0-21 0,10 13-29 0,-10-13-41 15,0 0-41-15,0 0-46 0,5 6-32 16,-5-6-43-16,0 0-73 0,0 0-111 16,0 0-128-16,0 0-219 0,0 0-157 0</inkml:trace>
  <inkml:trace contextRef="#ctx0" brushRef="#br0" timeOffset="453.08">2161 3605 2365 0,'0'0'-92'0,"6"-10"24"16,-6 10 11-16,0 0 12 0,11-13 15 0,-11 13 18 15,0 0 12-15,0 0 19 0,8-12 16 16,-8 12 1-16,0 0 13 0,0 0 13 16,0 0-3-16,0 0 16 0,0 0 1 15,0 0 8-15,0 0-5 0,0 0 1 0,0 0-10 16,0 0-3-16,-2 42 7 0,2-42 6 16,-8 22 3-16,1-8-8 0,3 0-2 0,-2 1-11 15,-1 0 2-15,1 2-1 0,-1 1-5 16,0-2 5-16,2 4-4 0,-1-4-2 15,0 3 2-15,-4 3-4 0,4-1-4 16,-2 0-1-16,2-2-4 0,-3 2-4 0,3-5-1 16,-1 5-3-16,0-1-1 0,4-3-6 15,-1 0-3-15,-3 2-1 0,3-2-3 0,-2-1-3 16,2 2-2-16,-1-2 0 0,1 1-5 16,0-2 0-16,-1-2-1 0,5-13-3 15,-4 26-4-15,2-15-13 0,2-11-18 0,-6 18-19 16,6-18-27-16,-2 16-25 0,2-16-31 15,0 0-30-15,-7 19-30 0,7-19-32 16,0 0-39-16,0 0-84 0,0 0-508 16,2 11-197-16</inkml:trace>
  <inkml:trace contextRef="#ctx0" brushRef="#br0" timeOffset="796.83">2262 3839 2423 0,'0'0'-124'0,"0"0"30"16,0 0 20-16,0 0 30 0,0 0 17 15,0 0 28-15,0 0 28 0,0 0 25 16,0 0 7-16,0 0 12 0,0 0 25 16,0 0 23-16,0 0-4 0,-21 38-2 15,21-38-6-15,-9 21-8 0,5-10-7 0,4-11-17 16,-4 27-5-16,2-16-8 0,2-11-9 16,0 27-8-16,0-27-5 0,0 24-20 0,4-12-34 15,-4-12-35-15,6 23-41 0,-2-14-35 16,-4-9-34-16,12 18-38 0,-8-11-44 0,-4-7-93 15,13 12-366-15,-5-9 55 0</inkml:trace>
  <inkml:trace contextRef="#ctx0" brushRef="#br0" timeOffset="1187.41">2453 3921 1977 0,'0'0'-61'0,"0"0"32"0,0 0 13 16,0 0 16-16,0 0 30 0,0 0 19 16,0 0 24-16,0 0 16 0,-11-25 22 15,11 25-10-15,0 0 1 0,0 0-2 0,0 0-3 16,0 0 1-16,0 0 0 0,0 0-9 16,0 0-4-16,0 0-7 0,0 0-12 15,0 0-8-15,0 0-5 0,0 0-10 0,0 0-2 16,-25 34-5-16,25-34-4 0,0 0-4 15,0 0 2-15,0 0-9 0,21 35-1 16,-21-35-3-16,8 17-1 0,-1-8 2 0,-7-9-2 16,10 17-4-16,-5-8-2 0,-5-9 2 15,8 20-1-15,-3-11-3 0,-5-9 6 0,4 17 10 16,-4-17 0-16,2 18 1 0,-2-18-2 16,0 0-2-16,-6 24-5 0,6-24 1 15,-12 13 1-15,12-13-13 0,-8 13-16 16,8-13-29-16,-10 8-36 0,10-8-46 0,0 0-48 15,-15 11-44-15,15-11-70 0,0 0-596 16,-19-3-251-16</inkml:trace>
  <inkml:trace contextRef="#ctx0" brushRef="#br0" timeOffset="1468.64">2626 3846 2593 0,'0'0'-78'0,"0"0"4"0,0 0 9 16,0 0 10-16,0 0 41 0,0 0 12 0,22 20 30 16,-22-20 13-16,4 13 23 0,-4-13 7 15,4 17 4-15,-4-17 5 0,6 21 5 16,-6-21-9-16,5 21-7 0,-3-8-7 15,-2-13-5-15,2 21-8 0,-2-21-6 16,4 23-27-16,-4-23-40 0,0 20-39 0,0-20-36 16,-2 22-35-16,0-13-43 0,2-9-74 15,-6 17-490-15,-1-9-13 0</inkml:trace>
  <inkml:trace contextRef="#ctx0" brushRef="#br0" timeOffset="2124.84">1970 4406 2058 0,'0'0'-94'0,"0"0"13"15,0 0 10-15,0 0 12 0,0 0 14 16,0 0 9-16,0 0 24 0,0 0 7 15,0 0 2-15,0 0 1 0,0 0-3 0,0 0 4 16,38 14 4-16,-38-14 9 0,26 1 6 16,-11-1 4-16,-15 0 9 0,38 0 15 15,-18 3 5-15,2-3 2 0,-1 0 12 0,5 0 15 16,-5 0-12-16,4 0-3 0,1 0-9 16,-1 1-5-16,-1-1-6 0,-2 0 7 0,2 0-2 15,-1 2 7-15,3-2 0 0,-6 0 6 16,4 0 3-16,-3 0 2 0,3 0-7 15,-4 0 0-15,0 0 0 0,1 0-4 0,0 0-10 16,0 0 4-16,-1 0-9 0,-2 0-6 16,1 0-4-16,2 0-1 0,-21 0-11 15,30 0-20-15,-15 3-32 0,-15-3-37 0,26 0-45 16,-26 0-40-16,18 1-42 0,-18-1-62 16,0 0-489-16,17 0-27 0</inkml:trace>
  <inkml:trace contextRef="#ctx0" brushRef="#br0" timeOffset="2531.07">2241 4643 2057 0,'-17'7'-83'0,"17"-7"26"0,0 0 15 15,0 0 16-15,0 0 9 0,0 0 21 16,0 0 31-16,0 0 13 0,0 0 24 0,0 0 3 16,0 0-7-16,0 0 9 0,0 0-3 15,0 0 2-15,0 0-5 0,11 32 0 16,-11-32-9-16,6 18 0 0,-6-18 0 0,2 19 2 15,-2-19-4-15,5 21 2 0,-4-10-8 16,-1-11 2-16,3 25-8 0,-3-12-2 16,0-13-4-16,2 29-2 0,-2-16-7 0,0-13 18 15,2 29-5-15,-2-16 0 0,0-13-11 16,-2 27-4-16,2-27-14 0,-2 23-19 16,2-23-25-16,0 20-34 0,0-20-45 0,0 16-38 15,0-16-42-15,0 0-87 0,0 0-536 16,-3 17-125-16</inkml:trace>
  <inkml:trace contextRef="#ctx0" brushRef="#br0" timeOffset="3124.79">2165 4830 2359 0,'0'0'-68'0,"-2"-18"13"0,2 18 0 15,-2-17 14-15,2 17 18 0,0 0 21 16,0-26 26-16,0 26 13 0,4-18-2 15,-4 18-3-15,4-18-8 0,-4 18-4 0,11-18-2 16,-11 18 2-16,12-13-10 0,-7 6 2 16,-5 7-6-16,19-13 6 0,-7 8 5 0,-12 5-5 15,20-10-9-15,-8 7 3 0,-12 3-3 16,23-4 0-16,-23 4 4 0,26 0 0 16,-26 0-5-16,23 1 1 0,-23-1-2 15,23 10-1-15,-10-4 5 0,-13-6 5 0,17 14 10 16,-8-7 15-16,-3 2 4 0,-6-9 10 15,10 18 0-15,-10-18 1 0,4 21-10 16,-4-21 1-16,0 18-1 0,0-18-5 0,-4 21-5 16,4-21 3-16,-8 17-6 0,8-17-1 15,-14 16-8-15,7-9 8 0,7-7-9 0,-17 14 1 16,5-8 0-16,12-6-7 0,-15 8 1 16,15-8 0-16,-20 7-2 0,20-7 2 15,-16 1-12-15,16-1-1 0,0 0-10 0,0 0 3 16,-28-5-6-16,28 5 4 0,0 0 7 15,-17-7 4-15,17 7 4 0,0 0 6 16,-11-8-4-16,11 8 4 0,0 0 1 0,0 0-10 16,0 0 2-16,0 0 6 0,0 0 1 15,0 0 15-15,0 0 6 0,0 0 13 16,0 0 8-16,0 0 5 0,0 0 8 0,32-17 1 16,-32 17-4-16,0 0-3 0,0 0-5 15,0 0 2-15,32 17-9 0,-32-17 1 0,17 12-5 16,-11-4 1-16,3 4-2 0,-1-2 8 15,1-1-4-15,-1 1-3 0,0 2 16 16,1-1-2-16,0-2-9 0,-9-9-5 16,14 21-3-16,-6-10-6 0,-1-3-17 0,2 3-34 15,-9-11-26-15,10 16-45 0,-10-16-38 16,15 15-56-16,-9-10-56 0,-6-5-90 16,13 10-153-16,-13-10-404 0,11 6-256 0</inkml:trace>
  <inkml:trace contextRef="#ctx0" brushRef="#br0" timeOffset="3515.38">2626 4761 2520 0,'0'0'-124'0,"2"-19"23"15,-2 19 17-15,0 0 15 0,0 0 14 16,0 0 17-16,0 0 28 0,0 0 20 16,0 0 20-16,0 0 16 0,0 0 10 0,0 0 10 15,0 0 12-15,0 0 17 0,0 0 6 16,0 0 2-16,0 0 0 0,0 0-3 15,-40 27 2-15,40-27-1 0,-8 13-7 0,8-13-10 16,-9 17-8-16,9-17-7 0,-6 17-2 16,6-17-11-16,-2 19-6 0,2-19-6 15,2 21-3-15,-2-21-8 0,6 17-5 0,-6-17-16 16,9 18-34-16,-9-18-38 0,10 13-47 16,-10-13-45-16,14 11-52 0,-6-5-84 0,-8-6-583 15,14 6-231-15</inkml:trace>
  <inkml:trace contextRef="#ctx0" brushRef="#br0" timeOffset="3921.6">2760 4746 2530 0,'2'-15'-93'15,"-2"15"18"-15,0 0 3 0,0 0 7 16,0 0 16-16,0 0 18 0,0 0 26 0,0 0 26 16,0 0 18-16,0 0 9 0,0 0 15 15,0 0 2-15,0 0 8 0,0 0 8 16,0 0-5-16,0 0 13 0,0 0-9 0,0 0-6 16,0 0-7-16,0 0-7 0,-34 28-3 15,34-28-7-15,0 0-7 0,3 21-1 16,-3-21-4-16,0 0-6 0,6 25-1 0,-6-25-3 15,8 15-1-15,-8-15-4 0,13 17-6 16,-9-9-3-16,-4-8 0 0,13 16-2 0,-7-7-1 16,-6-9 1-16,13 15-3 0,-13-15 6 15,10 14-2-15,-4-6 10 0,-6-8 6 16,0 0-3-16,4 20-4 0,-4-20 2 16,0 0-3-16,0 0-6 0,-12 26-4 0,12-26-14 15,-10 8-16-15,10-8-30 0,-13 8-31 16,13-8-45-16,0 0-55 0,-19 5-77 0,19-5-139 15,-13-1-387-15,13 1-82 0</inkml:trace>
  <inkml:trace contextRef="#ctx0" brushRef="#br0" timeOffset="4280.92">2939 4681 2265 0,'0'0'-92'0,"0"0"18"0,0 0 9 0,0 0 22 15,0 0 26-15,24 17 25 0,-24-17 30 16,4 13 7-16,-4-13 10 0,7 16 19 15,-7-16-11-15,6 20 7 0,-6-20 3 0,6 22 3 16,-4-11 7-16,-2-11 1 0,7 26 2 16,-3-14-1-16,-4-12 6 0,2 23-3 15,1-12-6-15,-3-11-7 0,0 23-6 0,0-23-12 16,-3 20-3-16,3-20-13 0,-2 19-18 16,2-19-23-16,-2 17-31 0,2-17-33 0,0 0-35 15,-5 22-36-15,5-22-51 0,0 0-66 16,0 0-558-16,-6 11-129 0</inkml:trace>
  <inkml:trace contextRef="#ctx0" brushRef="#br0" timeOffset="4905.89">3426 4427 2318 0,'0'0'-92'0,"0"0"16"15,0 0 14-15,0 0 16 0,0 0 26 16,0 0 16-16,0 0 25 0,0 0 22 0,0 0-4 15,0 0 5-15,0 0-8 0,0 0-1 16,0 0 7-16,0 0-7 0,0 0 2 16,0 0-2-16,0 0-6 0,0 0-8 0,0 0 14 15,0 0-15-15,28 29 4 0,-28-29-8 16,23 3 4-16,-23-3-8 0,26 1-3 16,-12-1-15-16,-14 0-11 0,28 1-14 0,-28-1-28 15,28 3-23-15,-28-3-16 0,27-3-29 16,-27 3-37-16,22-1-72 0,-22 1-324 15,18-4 247-15</inkml:trace>
  <inkml:trace contextRef="#ctx0" brushRef="#br0" timeOffset="5171.49">3438 4332 1609 0,'0'0'-19'0,"0"0"13"0,0 0 1 15,0 0 8-15,0 0 27 0,0 0 18 0,0 0 19 16,0 0 2-16,0 0-11 0,0 0 10 16,0 0-2-16,0 0-7 0,50 18-5 15,-50-18-5-15,25 3-7 0,-7-1 2 0,-18-2-13 16,31 2-25-16,-14-2-45 0,-17 0-39 15,31 2-48-15,-15-4-77 0,-16 2-380 16,30-4 217-16</inkml:trace>
  <inkml:trace contextRef="#ctx0" brushRef="#br0" timeOffset="6515.17">4549 3814 1570 0,'0'0'-62'0,"0"0"21"0,0 0 12 16,0 0 9-16,0 0 11 0,2-16 18 16,-2 16 11-16,0 0 14 0,0 0 17 15,0 0 3-15,0 0 3 0,0 0-2 16,0 0 2-16,0 0 2 0,0 0 0 0,0 0 4 16,0 0-5-16,0 0 12 0,0 0 4 15,0 0 5-15,0 0-2 0,0 0-3 16,0 0-7-16,0 0 3 0,0 0-4 0,0 0-5 15,0 0-4-15,0 0 8 0,-26 35-1 16,26-35-5-16,-8 19-8 0,1-8 1 16,7-11-4-16,-10 25-8 0,4-13-2 0,1 2-3 15,5-14-3-15,-9 24-6 0,7-12 0 16,2-12-3-16,-6 24-2 0,6-24 1 0,-2 23-2 16,2-23-4-16,0 20-1 0,0-20-1 15,2 22-1-15,-2-22-1 0,4 14 3 16,-4-14-7-16,7 14 1 0,-7-14-1 0,8 10-1 15,-8-10-3-15,11 7 4 0,-11-7-1 16,0 0 3-16,21 4-6 0,-21-4 0 16,19 0 2-16,-19 0-4 0,19 0 4 0,-19 0-4 15,0 0 5-15,26-9-2 0,-16 5-2 16,-10 4-3-16,15-12 0 0,-7 5 0 16,-8 7-8-16,13-17 0 0,-6 7 4 0,-7 10-7 15,10-17 3-15,-6 6 6 0,-4 11-5 16,6-18 0-16,-6 18 5 0,4-17-5 15,-4 17 2-15,0 0-1 0,6-19 0 0,-6 19 2 16,0 0 0-16,4-17 2 0,-4 17 1 16,0 0 0-16,0 0 2 0,0 0 4 0,0 0 1 15,0 0 11-15,0 0 8 0,0 0 5 16,0 0 1-16,0 0 1 0,0 0-2 0,0 0-4 16,0 0 4-16,0 0-9 0,-38 33-1 15,38-33-3-15,-5 15 1 0,5-15-3 16,0 0-1-16,-4 20-3 0,4-20 0 15,0 0-3-15,4 22 2 0,-4-22 1 0,0 0-3 16,9 17 2-16,-9-17-1 0,10 9 2 16,-10-9 1-16,12 7-6 0,-12-7 4 0,18 6-5 15,-18-6 0-15,19 1 1 0,-19-1 1 16,19 0-2-16,-19 0 2 0,0 0-1 16,31-7 1-16,-31 7-1 0,22-5 4 0,-22 5 6 15,19-9 10-15,-11 3 6 0,-8 6 12 16,15-16 1-16,-15 16 1 0,15-19 5 15,-11 8 6-15,0-2-3 0,-4 13 0 0,4-24-3 16,-4 24-7-16,0-26-5 0,0 26 1 16,-2-24-10-16,2 24-9 0,-2-21-4 0,2 21-14 15,-4-19-26-15,4 19-31 0,-6-18-38 16,6 18-37-16,-7-13-47 0,7 13-53 16,0 0-49-16,-4-17-104 0,4 17-584 0,-2-10-410 15</inkml:trace>
  <inkml:trace contextRef="#ctx0" brushRef="#br0" timeOffset="7218.24">5025 4012 2809 0,'0'0'-116'0,"0"0"40"16,0 0 28-16,0 0 41 0,0 0 22 16,0 0 35-16,0 0 18 0,0 0 4 0,0 0 6 15,0 0 3-15,0 0 12 0,0 0-8 16,0 0-5-16,-9 21-3 0,9-21-8 15,0 0 1-15,-2 20-8 0,2-20 1 16,0 18-3-16,0-18-1 0,-2 17-4 0,2-17 1 16,0 0-6-16,-2 26-3 15,2-26-5-15,0 0-6 0,0 18 0 0,0-18-3 16,0 0-3-16,0 0 3 0,-2 19-3 0,2-19 0 16,0 0-5-16,0 0-4 0,0 0-1 15,0 0-3-15,0 0-2 0,0 0-5 16,0 0-10-16,0 0-12 0,0 0-5 0,0 0 1 15,28-49 1-15,-22 36 4 0,0 3-1 16,-6 10 3-16,10-23 0 0,0 13 2 0,-4 1 0 16,-6 9 0-16,12-16-2 0,-12 16 2 15,13-11-2-15,-13 11 3 0,13-9 0 16,-13 9 8-16,0 0 1 0,17-4 6 16,-17 4 5-16,0 0 2 0,0 0 4 0,16 18 4 15,-16-18-1-15,6 16 5 0,-6-16 0 16,7 19-4-16,-7-19 0 0,7 19-1 0,-5-7-1 15,-2-12-5-15,4 17 0 0,-4-17-1 16,6 19-7-16,-6-19-11 0,4 15-28 16,-4-15-37-16,4 11-48 0,-4-11-60 0,0 0-78 15,7 12-150-15,-7-12-215 0,0 0-219 16,0 0-175-16</inkml:trace>
  <inkml:trace contextRef="#ctx0" brushRef="#br0" timeOffset="7811.92">5065 3444 2396 0,'0'0'-115'0,"0"0"18"0,0 0 16 0,0 0 24 16,7-15 15-16,-7 15 20 0,0 0 2 15,0 0 6-15,0 0 4 0,10-9-7 0,-10 9 5 16,0 0 6-16,0 0 14 0,14-5-14 16,-14 5 2-16,0 0 3 0,0 0 4 15,22-3 10-15,-22 3 5 0,0 0 2 0,0 0 14 16,23 0-2-16,-23 0 11 0,0 0 3 16,0 0-7-16,0 0 0 0,22 5 17 15,-22-5-6-15,0 0 4 0,0 0-5 16,8 13-2-16,-8-13 1 0,0 0 9 0,0 0-3 15,0 0 7-15,-8 27 8 0,8-27 8 16,0 0 0-16,-18 20 10 0,12-13 8 16,6-7-2-16,-13 15 0 0,13-15-6 0,-10 12-2 15,10-12-10-15,-13 13-5 0,13-13-6 16,-9 12-5-16,9-12-8 0,0 0-2 0,-8 13-4 16,8-13-4-16,0 0-3 0,0 0-6 15,0 0-1-15,0 0-7 0,15 23-4 16,-15-23-21-16,17 6-29 0,-17-6-44 0,25 4-50 15,-12-4-59-15,-13 0-59 0,29 2-108 16,-13-2-565-16,-4 0-313 0</inkml:trace>
  <inkml:trace contextRef="#ctx0" brushRef="#br0" timeOffset="10467.99">4147 4424 2545 0,'0'0'-186'0,"0"0"35"0,0 0 31 0,0 0 23 16,0 0 25-16,0 0 17 0,0 0 19 16,0 0 13-16,0 0 14 0,0 0 5 15,0 0-1-15,0 0 14 0,0 0-6 0,0 0 0 16,0 0 7-16,0 0-2 0,0 0 10 16,0 0 2-16,0 0 17 0,0 0-15 15,0 0 14-15,0 0-7 0,0 0 1 0,0 0-4 16,0 0-3-16,48 10-4 0,-48-10 2 15,21 0 6-15,-21 0-8 0,24 0 7 16,-24 0 10-16,22 0-6 0,-22 0 7 16,26 0-8-16,-26 0 7 0,23 0-12 0,-23 0 11 15,24-1-12-15,-24 1 1 0,22-2-7 16,-22 2 0-16,26-1-2 0,-26 1-2 0,24-3 5 16,-24 3-6-16,23-3 2 0,-11 0 1 15,-12 3-8-15,24-1 5 0,-24 1-9 16,25-4 1-16,-25 4 1 0,24-4-4 0,-24 4 28 15,23-2-26-15,-23 2-5 0,23-1 5 16,-23 1 13-16,22-4-5 0,-22 4 0 0,23-3 9 16,-23 3-4-16,21 0 0 0,-21 0 1 15,21-1 2-15,-21 1 5 0,19-3 5 16,-19 3-2-16,21-1 3 0,-21 1 3 16,19-2-4-16,-19 2-2 0,22 0-6 0,-22 0 3 15,0 0 0-15,30-2-7 0,-30 2-2 16,22 0 1-16,-22 0-2 0,24-2-3 0,-24 2-1 15,21-2-1-15,-21 2 2 0,23 0-4 16,-23 0 0-16,21 0 10 0,-21 0 4 16,24-2-1-16,-24 2 2 0,23 2-1 0,-23-2 6 15,21 0-1-15,-21 0 4 0,21-2-2 16,-21 2 0-16,22 2-2 0,-22-2-5 16,20 0 2-16,-20 0-7 0,20 0 1 0,-20 0-5 15,21 2 1-15,-21-2-3 0,20 0 0 16,-20 0 5-16,24 2-4 0,-24-2-2 15,21 2 5-15,-21-2 7 0,22 0 7 0,-22 0 0 16,20 2 3-16,-20-2-3 0,22 0-2 16,-22 0-3-16,21 0-3 0,-21 0 1 0,21 0-3 15,-21 0-4-15,21 0-1 0,-21 0-1 16,22 1-1-16,-22-1-1 0,20 0 0 16,-20 0-3-16,22 0 3 0,-22 0-2 0,21 0 3 15,-21 0 5-15,21 0 1 0,-21 0-4 16,21 0 3-16,-21 0-4 0,22 0 3 0,-22 0-4 15,20 0 1-15,-20 0-2 0,24-1-4 16,-24 1 1-16,21 0 0 0,-21 0-1 16,26 0-3-16,-26 0 3 0,22 0-2 0,-22 0-2 15,22-2 3-15,-22 2-2 0,25-2 6 16,-25 2-6-16,24 0-2 0,-24 0 1 16,22-2 6-16,-22 2-5 0,24 0-2 15,-24 0 1-15,23-2-1 0,-23 2 0 0,22-2 0 16,-22 2-3-16,20 0 3 0,-20 0 1 15,24-2 1-15,-24 2-4 0,21-2-1 0,-21 2 2 16,22 0 0-16,-22 0-2 0,22 0 4 16,-22 0 1-16,24-1-3 0,-24 1 0 0,24 0 1 15,-24 0-2-15,20-4 1 0,-20 4 5 16,21-2 7-16,-21 2 1 0,22 0 8 16,-22 0-3-16,21-2 5 0,-21 2-5 0,21 0-5 15,-21 0 3-15,19-2-5 0,-19 2 0 16,22 0 1-16,-22 0-4 0,20-2 3 15,-20 2-3-15,22 0 0 0,-22 0-1 16,21-1-1-16,-21 1 5 0,21 0 8 0,-21 0-1 16,21 0 6-16,-21 0-3 0,24 0 1 15,-24 0-2-15,20 0-2 0,-20 0-1 0,22 0-3 16,-22 0 0-16,23 1 0 0,-23-1-5 16,24 0 4-16,-24 0-4 0,22 0 1 15,-22 0-3-15,26 2 1 0,-26-2-1 0,25 0-3 16,-25 0 2-16,28 0-2 0,-16 0 3 15,-12 0 0-15,26 0-2 0,-26 0 8 0,26-2 2 16,-26 2 2-16,25 0 7 0,-25 0-2 16,24 0-2-16,-24 0 0 0,22 0 2 0,-22 0-7 15,26 0-3-15,-26 0 2 0,23 0-4 16,-23 0 4-16,24 0-6 0,-24 0-1 16,22 0 0-16,-22 0-2 0,24 0 1 15,-24 0-1-15,23 0-2 0,-23 0 3 0,26 2-1 16,-26-2 2-16,24 0-2 0,-24 0 0 15,22 0-3-15,-9 2-1 0,-13-2 0 16,21 0 3-16,-21 0-3 0,21 2 7 0,-21-2-6 16,22 0 0-16,-22 0 0 0,20 2 3 15,-20-2-1-15,0 0-2 0,28-2 1 0,-28 2 0 16,19 0 1-16,-19 0 0 0,0 0-4 16,26 0-1-16,-26 0 0 0,16 0 4 15,-16 0-3-15,0 0 5 0,26 0-6 0,-26 0 1 16,21 0 0-16,-21 0 0 0,22 0 2 15,-22 0 3-15,20 2 2 0,-20-2 1 16,24 1 2-16,-24-1 7 0,23 3 0 0,-23-3 4 16,23 1-4-16,-23-1 3 0,21 0 2 15,-21 0 1-15,24 2-3 0,-24-2 1 16,21 0-2-16,-21 0 1 0,19 2 0 0,-19-2-5 16,19 0-2-16,-19 0 5 0,22-2-4 15,-22 2-6-15,20 0-4 0,-20 0 3 0,0 0-1 16,30 0-4-16,-30 0-4 0,19-2-4 15,-19 2-10-15,21 0-18 0,-21 0-20 16,19-4-25-16,-19 4-30 0,20-5-38 0,-20 5-51 16,18-5-61-16,-11-1-79 0,-1 0-153 15,-6 6-153-15,9-11-262 0,-9 11-296 0</inkml:trace>
  <inkml:trace contextRef="#ctx0" brushRef="#br0" timeOffset="11561.67">4822 4820 2617 0,'12'-10'-97'0,"-12"10"26"16,0 0 25-16,0 0 28 0,0 0 20 0,13-9 28 16,-13 9 19-16,0 0 8 0,0 0-3 15,0 0-4-15,0 0-3 0,0 0 2 16,0 0 0-16,0 0 5 0,0 0 6 0,0 0 6 15,0 0 1-15,0 0 1 0,0 0-4 16,0 0 1-16,0 0-2 0,-51-2-8 16,51 2-5-16,0 0-3 0,-27 3-6 0,27-3-6 15,-22 8-2-15,22-8-3 0,-21 4-7 16,21-4-2-16,-19 6 0 0,19-6-4 16,-17 5-2-16,17-5-1 0,-14 6-2 15,14-6-7-15,0 0 0 0,-16 10 3 0,16-10-4 16,0 0-1-16,0 0 0 0,0 0 2 15,0 0-4-15,0 0 3 0,0 0 0 0,0 0 0 16,22 32-3-16,-22-32-1 0,12 10 3 16,-12-10-2-16,15 8 2 0,-15-8-1 0,20 9 3 15,-12-5-2-15,-8-4-1 0,19 7 0 16,-19-7 1-16,17 10 2 0,-7-4-6 16,-10-6 2-16,15 9-1 0,-15-9 0 0,11 10 4 15,-11-10 4-15,10 11 5 0,-10-11 9 16,11 16 8-16,-11-16 11 0,4 12 5 15,-4-12 3-15,0 0 3 0,4 22 4 0,-4-22 0 16,0 0 0-16,-2 18-1 0,2-18-8 16,0 0-4-16,-8 18-3 0,8-18-8 15,-11 10 5-15,11-10-8 0,-12 11-2 0,12-11-4 16,-15 7-2-16,15-7-1 0,-17 6-2 16,17-6-4-16,-22 2 2 0,22-2-9 15,-20 0-15-15,20 0-22 0,-22-8-28 0,22 8-34 16,-25-11-34-16,13 1-41 0,2 1-44 15,10 9-56-15,-20-20-98 0,14 11-145 0,-3-1-345 16,2-1-209-16</inkml:trace>
  <inkml:trace contextRef="#ctx0" brushRef="#br0" timeOffset="12233.49">5036 4673 2432 0,'0'0'-114'0,"0"0"25"0,0 0 27 16,0 0 21-16,0 0 36 0,0 0 21 15,0 0 17-15,0 0 9 0,0 0 11 16,0 0-3-16,0 0-3 0,0 0-1 0,0 0 4 15,-41-6-2-15,41 6-10 0,0 0-11 16,0 0 2-16,0 0-11 0,0 0 0 16,0 0-8-16,0 0 2 0,0 0-9 0,0 0 0 15,0 0-3-15,28-21-3 16,-28 21 0-16,0 0 3 0,21-1 0 0,-21 1 3 16,0 0-4-16,21 1 2 0,-21-1-1 0,0 0 3 15,0 0 0-15,25 6 4 0,-25-6 17 16,0 0 4-16,9 12-3 0,-9-12 5 15,0 0-2-15,0 15-1 0,0-15 0 0,0 0 1 16,0 0-3-16,-15 28 5 0,15-28-4 16,-10 16 1-16,1-8 4 0,9-8 7 15,-13 12 4-15,13-12 1 0,-12 12-1 0,12-12 6 16,-13 14-3-16,13-14 3 0,-11 9-1 16,11-9-4-16,-6 11-1 0,6-11-3 0,0 0-3 15,-11 13-1-15,11-13 2 0,0 0 5 16,-4 14 0-16,4-14 0 0,0 0-6 0,0 0-6 15,0 0 2-15,0 0-3 0,21 19-10 16,-21-19-7-16,15 2-28 0,-15-2-38 16,23 2-43-16,-23-2-48 0,26-4-55 15,-26 4-61-15,30-5-133 0,-16 0-445 0,1 1-176 16</inkml:trace>
  <inkml:trace contextRef="#ctx0" brushRef="#br0" timeOffset="12670.98">5266 5100 2400 0,'0'0'-84'0,"0"0"30"0,0 0 0 16,0 0 10-16,-14 9 28 0,14-9 13 0,0 0 6 16,0 0 32-16,0 0-3 0,0 0 12 15,0 0 8-15,0 0 5 0,0 0 9 16,0 0 5-16,0 0 5 0,31 10-8 0,-31-10-2 16,0 0-9-16,27 4-7 0,-27-4-3 15,22 2-11-15,-22-2-17 0,23 0-25 16,-23 0-33-16,26 0-31 0,-26 0-47 0,22-2-34 15,-22 2-66-15,20-2-109 0,-20 2-307 16,17-3 146-16</inkml:trace>
  <inkml:trace contextRef="#ctx0" brushRef="#br0" timeOffset="12952.18">5321 5031 1755 0,'0'0'-25'15,"0"0"22"-15,0 0 3 0,0 0 21 16,0 0 23-16,0 0 30 0,0 0 19 16,0 0 19-16,0 0 6 0,0 0 6 0,0 0-2 15,0 0 12-15,0 0-10 0,0 0-1 16,4 40-7-16,-4-40-5 0,0 0-11 16,5 25-8-16,-5-25-2 0,2 19-11 0,-2-19-8 15,2 18-6-15,-2-18-8 0,0 17-4 16,0-17-9-16,4 16-11 0,-4-16-17 0,4 16-28 15,-4-16-31-15,0 0-38 0,5 19-42 16,-5-19-32-16,6 11-34 0,-6-11-52 16,0 0-108-16,8 8-440 0,-8-8-94 0</inkml:trace>
  <inkml:trace contextRef="#ctx0" brushRef="#br0" timeOffset="13670.88">5567 4816 2265 0,'0'0'-65'0,"0"0"34"15,0 0 13-15,0 0 18 0,0 0 21 0,0 0 7 16,0 0 15-16,0 0 9 0,0 0-3 16,-17-7 1-16,17 7 0 0,0 0-7 15,0 0-3-15,0 0-4 0,0 0-6 0,0 0-2 16,0 0-6-16,0 0 2 0,0 0-5 15,0 0-3-15,0 0 5 0,35-8-9 0,-35 8 1 16,0 0 4-16,24-2-10 0,-24 2-2 16,21 2 5-16,-21-2 9 0,19 1 11 0,-19-1 8 15,19 4 17-15,-19-4-5 0,18 4-1 16,-18-4 6-16,12 6-1 0,-12-6 4 16,12 8 0-16,-12-8-4 0,11 9 4 0,-11-9-5 15,7 12-1-15,-7-12-6 0,0 0-3 16,2 21-2-16,-2-21-8 0,0 0 1 15,-7 22-3-15,7-22 1 0,-11 19-23 16,5-8 0-16,6-11 6 0,-12 18-6 0,6-7 0 16,-1 1 0-16,7-12 2 0,-15 19-11 15,7-8 5-15,8-11 1 0,-11 16 0 0,11-16-1 16,-13 15-3-16,13-15 4 0,-8 13-1 16,8-13-2-16,-11 12-1 0,11-12 0 15,0 0-1-15,-8 11 5 0,8-11-3 0,0 0 2 16,-8 11 5-16,8-11 0 0,0 0 7 15,0 0 0-15,-7 12-3 0,7-12 3 0,0 0-1 16,0 0 0-16,0 0 1 0,0 0-1 16,0 0-1-16,0 0 0 0,0 0 0 15,0 0-2-15,0 0-3 0,0 0 2 0,21 13-3 16,-21-13-4-16,0 0 1 0,28 0-3 16,-28 0 1-16,21 3-8 0,-21-3-13 0,24-3-18 15,-24 3-27-15,24-1-30 0,-24 1-33 16,26 1-35-16,-26-1-36 0,25-1-46 0,-25 1-102 15,24-5-523-15,-14 2-226 0</inkml:trace>
  <inkml:trace contextRef="#ctx0" brushRef="#br0" timeOffset="14405.21">5924 4857 2512 0,'0'0'-96'0,"0"0"25"0,0 0 25 0,0 0 9 16,0 0 29-16,0 0 15 0,0 0 19 0,0 0 5 15,0 0-2-15,0 0-2 0,0 0-4 16,0 0-9-16,-2-24-3 0,2 24-1 16,0 0 7-16,0 0-13 0,0 0 7 15,24-3-2-15,-24 3 0 0,0 0-4 0,0 0 5 16,29 5 2-16,-29-5 5 0,0 0 1 15,24 4-9-15,-24-4 9 0,14 4-2 16,-14-4-10-16,11 7 0 0,-11-7-5 0,0 0 20 16,13 14 7-16,-13-14-3 0,0 0 11 15,0 19 5-15,0-19 14 0,0 0 10 16,-13 23 5-16,4-11-1 0,9-12 3 0,-14 20-4 16,6-8 1-16,-4-1-13 0,4-2-1 15,8-9-3-15,-17 19-3 0,11-11-12 0,6-8-1 16,-11 12-6-16,11-12-2 0,-8 12-5 15,8-12-3-15,0 0-3 0,-5 17-7 16,5-17-3-16,0 0-1 0,0 0-2 0,7 26 0 16,-7-26 0-16,8 13 0 0,-8-13-3 15,11 18 1-15,-7-9 1 0,-4-9 1 0,13 23-2 16,-7-12-2-16,-2 2-1 0,2 1 2 16,0-1 1-16,-2 2-1 0,0 1 0 15,0 0 2-15,-2 0-3 0,0 0 2 16,0 2 0-16,0-2 0 0,-2 0-2 0,0-16 2 15,0 35-2-15,0-18 2 0,-2 0-1 16,0 0 1-16,0 0 0 0,-2 1 2 0,0-3-1 16,0 2-2-16,-4 0 0 0,2 1 1 15,-2-2-2-15,-2 4 0 0,-1-4-7 16,-2 2-8-16,0-1-10 0,1-2-16 0,-4 1-16 16,6-5-32-16,-2 0-22 0,-3 1-28 15,4-3-24-15,-2-1-35 0,1-1-88 16,12-7-510-16,-22 11-105 0</inkml:trace>
  <inkml:trace contextRef="#ctx0" brushRef="#br0" timeOffset="15420.82">6213 4852 2267 0,'0'0'-73'15,"-2"-19"30"-15,2 19 13 0,0 0 13 0,0 0 17 16,0 0 11-16,0 0 11 0,0 0 21 15,0 0 14-15,0 0 14 0,0 0 0 0,0 0 5 16,0 0-5-16,0 0-4 0,0 0-3 16,0 0 5-16,0 0-8 0,-26 38 3 15,26-38-4-15,-6 17-9 0,6-17-7 0,-5 21 0 16,5-21-8-16,-2 24-1 16,0-14 1-16,2-10-6 0,0 26-1 0,0-26-15 15,0 20 9-15,0-20-3 0,2 20 2 16,-2-20-4-16,2 15-1 0,-2-15-3 0,5 14 1 15,-5-14-9-15,0 0-8 0,14 14-14 16,-14-14-13-16,12 4-9 0,-12-4 0 0,0 0 1 16,22 1 3-16,-22-1 5 0,0 0-3 15,25-12 5-15,-25 12 3 0,16-14 3 16,-8 7 9-16,-8 7-1 0,12-14 14 0,-12 14 11 16,12-13 5-16,-12 13 5 0,8-12 3 15,-8 12-5-15,0 0 0 0,6-11 4 0,-6 11 4 16,0 0 6-16,0 0 7 0,0 0 4 15,0 0-11-15,0 0 0 0,0 0-6 16,0 0 5-16,0 0-6 0,0 0-3 0,0 0-3 16,0 0-4-16,0 0 0 0,-28 36 0 15,28-36-1-15,0 0 3 0,0 0-7 16,0 0 1-16,6 23-1 0,-6-23-2 0,0 0-1 16,16 13 0-16,-16-13-1 0,12 6 0 15,-12-6-3-15,13 5 1 0,-13-5-1 16,15 6-1-16,-15-6 0 0,0 0 0 0,21-3-2 15,-21 3 2-15,0 0 3 0,0 0 3 16,24-14-1-16,-24 14 1 0,8-13 0 0,-8 13 4 16,6-17-2-16,-6 17 0 0,2-19-1 15,-2 19-4-15,4-23 2 0,-4 23 1 16,0-21-2-16,0 21-5 0,-2-19-1 0,2 19-2 16,0 0 1-16,-2-25-4 0,2 25-5 15,0 0-13-15,-2-18-29 0,2 18-31 0,0 0-38 16,0 0-38-16,-2-20-38 0,2 20-38 15,0 0-91-15,0-10-492 0,0 10-138 16</inkml:trace>
  <inkml:trace contextRef="#ctx0" brushRef="#br0" timeOffset="16061.34">6545 5071 2327 0,'0'0'-102'0,"0"0"21"16,0 0 22-16,0 0 26 0,-9 21 20 0,9-21 16 15,0 0 10-15,0 0 12 0,0 0 7 16,-4 17 7-16,4-17-3 0,0 0-6 16,0 0 9-16,-4 19-14 0,4-19-2 0,0 0 9 15,-4 14 2-15,4-14-8 0,0 0-5 16,0 0-4-16,-4 17 4 0,4-17-1 16,0 0-2-16,0 0 0 0,-3 17-8 15,3-17 5-15,0 0-1 0,0 0 8 0,0 0-11 16,0 0-1-16,0 0 3 0,3 21 5 15,-3-21 4-15,0 0-10 0,0 0 7 0,0 0 2 16,0 0-8-16,0 0-6 0,0 0 2 16,0 0-7-16,0 0 2 0,0 0-4 15,0 0 6-15,18-40-5 0,-18 40 2 0,7-17 7 16,-7 17 18-16,8-15 3 0,-8 15 6 16,6-18 13-16,-6 18 3 0,7-12 4 0,-7 12-2 15,4-14-4-15,-4 14-5 0,0 0-7 16,9-15-5-16,-9 15-3 0,0 0-9 15,0 0 1-15,8-10 1 0,-8 10-5 0,0 0 3 16,0 0 13-16,0 0-5 0,0 0 9 16,0 0 2-16,0 0 11 0,30 21 0 15,-30-21 5-15,8 9-4 0,-8-9-1 0,6 14-4 16,-6-14-4-16,9 14-4 0,-9-14-1 16,6 14-7-16,-6-14-1 0,7 15-5 15,-7-15 1-15,6 14-7 0,-6-14 0 0,4 12-4 16,-4-12-20-16,0 0-28 0,9 13-35 15,-9-13-46-15,0 0-50 0,0 0-65 0,0 0-92 16,12 7-642-16,-12-7-400 0</inkml:trace>
  <inkml:trace contextRef="#ctx0" brushRef="#br0" timeOffset="16680.2">6875 4750 2746 0,'0'0'-174'0,"0"0"33"0,0 0 29 0,0 0 24 16,0 0 29-16,0 0 16 0,-13-16 29 15,13 16 14-15,0 0 17 0,0 0 9 16,0 0 7-16,0 0 7 0,-25 4 5 0,25-4 4 16,0 0 5-16,0 0 11 0,0 0-3 15,-26 9-6-15,26-9 2 0,0 0-10 16,-12 8-2-16,12-8-2 0,0 0-5 0,0 0-3 16,0 0-6-16,-6 14-7 0,6-14 0 15,0 0-1-15,0 0-1 0,0 0 2 0,0 0-5 16,0 0-5-16,18 22 0 0,-18-22-6 15,0 0 0-15,16 11 1 0,-16-11 1 16,10 8 0-16,-10-8 1 0,10 8-1 16,-10-8 0-16,13 12 4 0,-13-12-1 0,15 9 2 15,-15-9-3-15,13 11 0 0,-13-11 2 16,12 10 6-16,-12-10 2 0,8 11 9 16,-8-11 7-16,10 10 2 0,-10-10 1 0,6 11 0 15,-6-11-1-15,0 0-19 0,6 14 1 16,-6-14 9-16,0 0 10 0,4 17 7 0,-4-17 4 15,0 0 3-15,0 17-2 0,0-17 1 16,0 0 3-16,0 0-12 0,-6 24 2 0,6-24 5 16,0 0 1-16,-6 16 1 0,6-16 1 15,0 0-2 1,-12 13 2-16,12-13-2 0,0 0-2 0,-12 9-2 16,12-9-6-16,0 0-7 0,-14 5-3 0,14-5-4 15,0 0-24-15,0 0-27 0,-24 2-32 16,24-2-38-16,0 0-38 0,0 0-43 0,-21-14-35 15,21 14-36-15,-8-10-54 0,8 10-115 16,-12-12-472-16,12 12-254 0</inkml:trace>
  <inkml:trace contextRef="#ctx0" brushRef="#br0" timeOffset="17117.66">7138 4885 2575 0,'0'0'-103'0,"0"0"15"0,0 0 5 16,0 0 24-16,0 0 15 0,0 0 19 15,0 0 25-15,0 0 24 0,0 0 5 0,0 0 21 16,0 0-8-16,0 0 4 0,0 0-4 16,0 0-5-16,0 0 1 0,0 0 10 15,0 0-2-15,-7 26 9 0,7-26-11 0,0 0 0 16,0 0 6-16,23 0-4 0,-23 0 3 15,17 3-4-15,-17-3 2 0,24 0-6 16,-24 0 0-16,22 0-3 0,-22 0-1 0,24 0-6 16,-24 0-8-16,23 0-18 0,-23 0-33 15,0 0-30-15,28-5-52 0,-28 5-25 0,14-2-26 16,-14 2-37-16,0 0-91 0,12-7-400 16,-12 7 64-16</inkml:trace>
  <inkml:trace contextRef="#ctx0" brushRef="#br0" timeOffset="17398.89">7225 4802 2004 0,'0'0'-30'16,"0"0"22"-16,0 0 3 0,0 0 6 16,0 0 19-16,0 0 7 0,0 0 35 0,0 0 25 15,0 0 19-15,0 0 15 0,0 0 2 16,0 0 1-16,0 0-8 0,0 0-1 15,0 0 0-15,0 0-1 0,0 0-9 0,0 0-5 16,0 47-9-16,0-47-1 0,2 21-14 16,-2-21-4-16,4 22-9 0,-2-8-7 15,-2-14-1-15,2 22-9 0,0-8-5 0,-2-14-2 16,4 21-5-16,-4-21-9 0,2 19-21 16,-2-19-26-16,2 17-29 0,-2-17-32 15,4 13-39-15,-4-13-42 0,0 0-55 0,2 16-82 16,-2-16-616-16,5 5-315 0</inkml:trace>
  <inkml:trace contextRef="#ctx0" brushRef="#br0" timeOffset="18305.09">7489 4753 2617 0,'0'0'-115'0,"0"0"33"0,0 0 27 0,0 0 21 15,0 0 18-15,0 0 22 0,0 0 11 0,0 0 22 16,0 0 10-16,0 0 10 0,0 0 6 16,0 0 2-16,0 0-1 0,0 0 7 15,0 0 10-15,0 0 2 0,0 0-3 16,0 0-5-16,0 0-2 0,0 0-5 16,-34 29 1-16,34-29-5 0,-2 15-8 15,2-15-5-15,0 0-3 0,-2 24-6 0,2-24-3 16,0 18-4-16,0-18-5 0,4 17-3 0,-4-17 0 15,4 15-3-15,-4-15-2 0,4 15-1 16,-4-15 1-16,7 14-2 0,-7-14 0 0,0 0-1 16,10 14 4-16,-10-14-3 0,7 9 2 15,-7-9 4-15,0 0 2 0,8 10-5 16,-8-10 1-16,0 0-4 0,0 0-2 0,0 0-7 16,0 0 4-16,0 0-4 0,0 0-1 15,0 0-1-15,33-14-1 0,-33 14-3 16,0 0-2-16,12-17 3 0,-12 17 0 0,6-11-2 15,-6 11-1-15,0 0-2 0,8-16 2 16,-8 16 0-16,0 0 6 0,2-15 3 16,-2 15 3-16,0 0 0 0,0 0 1 0,7-14 1 15,-7 14-4-15,0 0 3 0,0 0-5 16,0 0-3-16,0 0-1 0,0 0-1 16,8-13-6-16,-8 13 1 0,0 0-1 0,0 0 0 15,0 0 3-15,0 0-6 0,0 0 3 16,0 0-1-16,0 0-1 0,0 0 2 0,0 0 1 15,0 0-3-15,0 0 3 0,0 0-1 16,0 0 1-16,19 28-2 0,-19-28 1 16,0 0 0-16,11 12 1 0,-11-12-2 0,10 10-1 15,-10-10-1-15,12 8 2 0,-12-8-1 16,14 8-4-16,-14-8 1 0,12 7 1 0,-12-7-3 16,16 5 5-16,-16-5-2 0,14 4 1 15,-14-4 0-15,0 0 4 0,21 3-4 16,-21-3 3-16,0 0-2 0,22-3 2 15,-22 3 1-15,0 0-1 0,16-9-2 0,-16 9 2 16,11-10-2-16,-11 10-2 0,7-13 4 16,-7 13-2-16,4-16 1 0,-4 16 3 0,2-17-5 15,-2 17 5-15,0-19 0 0,0 19 4 16,0 0 2-16,-6-29-1 0,6 29 0 16,-4-19-2-16,4 19-5 0,-5-17-9 0,5 17-13 15,-7-16-21-15,7 16-23 0,-4-14-21 16,4 14-30-16,-6-13-35 0,6 13-25 0,0 0-35 15,-2-14-36-15,2 14-64 0,0 0-622 16,0 0-344-16</inkml:trace>
  <inkml:trace contextRef="#ctx0" brushRef="#br0" timeOffset="18945.64">7908 4849 2645 0,'0'0'-158'0,"0"0"35"0,0 0 32 15,0 0 33-15,0 0 23 0,0 0 27 0,0 17 22 16,0-17 14-16,0 0 5 0,0 0 5 16,-4 25 2-16,4-25-6 0,0 0 7 0,-4 23 5 15,4-23 1-15,0 14 5 0,0-14 3 16,0 0-3-16,-3 23-9 0,3-23 5 16,0 0-1-16,0 22-11 0,0-22 3 15,0 0-2-15,0 16-7 0,0-16 1 0,0 0 3 16,0 0 4-16,-2 18-1 0,2-18 6 15,0 0 4-15,0 0-7 0,0 0-1 16,0 0-2-16,0 0-1 0,0 0-6 0,2 17-2 16,-2-17-1-16,0 0-3 0,0 0-3 15,0 0-3-15,0 0-1 0,0 0-4 0,0 0-4 16,0 0-2-16,0 0-3 0,17-41-7 16,-17 41-22-16,8-19 0 0,-8 19-8 15,12-18 2-15,-8 8 1 0,-4 10 4 0,12-18 4 16,-12 18 4-16,10-16 2 0,-10 16 0 15,12-14 5-15,-12 14-2 0,8-11 7 0,-8 11-5 16,0 0 1-16,8-11 18 0,-8 11 16 16,0 0 4-16,0 0 1 0,0 0 0 15,0 0 2-15,0 0 6 0,0 0-1 0,0 0 8 16,23 25 0-16,-23-25 10 0,5 16 1 16,-5-16 0-16,4 18-2 0,-4-18-8 15,7 18-2-15,-7-18-5 0,4 20-4 16,-4-20-2-16,4 19-5 0,-4-19-14 0,2 15-34 15,-2-15-39-15,6 12-48 0,-6-12-51 16,0 0-56-16,8 12-97 0,-3-9-624 0,-5-3-350 16</inkml:trace>
  <inkml:trace contextRef="#ctx0" brushRef="#br0" timeOffset="19492.49">8113 4559 2652 0,'0'0'-149'0,"0"0"25"15,0 0 18-15,0 0 14 0,0 0 2 16,0 0 17-16,7-19 3 0,-7 19 12 16,0 0-2-16,0 0 12 0,0 0 6 0,0 0 7 15,0 0 14-15,0 0 4 0,20 0 17 16,-20 0 12-16,0 0-2 0,0 0 14 16,0 0 6-16,0 0 1 0,0 0 4 0,30 3 4 15,-30-3-4-15,0 0 16 0,17 7 14 16,-17-7-3-16,0 0 9 0,17 7 14 0,-17-7 6 15,11 7 0-15,-11-7-3 0,0 0-12 16,8 15 1-16,-8-15-3 0,4 12-5 16,-4-12-7-16,0 0 2 0,0 0 3 0,-4 27 7 15,4-27 0-15,0 0-5 0,-8 19 1 16,8-19-4-16,-9 11 4 0,9-11 5 16,0 0 1-16,-10 18-3 0,10-18-6 0,-9 11-5 15,9-11-5-15,0 0-4 0,-8 14-2 16,8-14-8-16,0 0-2 0,-7 11-3 15,7-11-3-15,0 0-3 0,0 0 0 0,0 0-3 16,0 0 2-16,0 0-7 0,0 0 2 16,11 23-7-16,-11-23-16 0,15 6-25 0,-15-6-36 15,21 0-31-15,-21 0-42 0,26-3-41 16,-26 3-47-16,29-7-58 0,-16 3-105 16,2-2-506-16,-1 1-262 0</inkml:trace>
  <inkml:trace contextRef="#ctx0" brushRef="#br0" timeOffset="21023.66">7271 4355 2527 0,'0'0'-133'16,"0"0"21"-16,0 0 11 0,0 0 15 0,0 0 9 15,0 0 18-15,0 0 13 0,0 0 13 16,0 0-1-16,0 0 20 0,0 0 2 15,0 0-3-15,0 0 12 0,0 0 11 0,0 0 4 16,0 0 25-16,0 0 9 0,0 0 11 16,0 0-4-16,40 17 16 0,-40-17-25 15,0 0-5-15,23 4 3 0,-23-4-11 0,17 2 3 16,-17-2-13-16,17 1 0 0,-17-1-2 16,17 3-1-16,-17-3 2 0,17 1-2 15,-17-1 7-15,17 2-4 0,-17-2-5 16,0 0 4-16,23 2-5 0,-23-2 3 0,0 0 0 15,21 2 14-15,-21-2 2 0,0 0 12 16,19 0-3-16,-19 0 4 0,0 0 2 0,20 0-7 16,-20 0-4-16,0 0-1 0,0 0-1 15,24 0-5-15,-24 0 2 0,0 0-16 0,22 2 4 16,-22-2 4-16,15 2-8 0,-15-2 3 16,0 0-4-16,25 4-3 0,-25-4-2 15,19 1-6-15,-19-1 11 0,18 3-7 0,-18-3 0 16,18 1 4-16,-18-1-7 0,15 4-1 15,-15-4 2-15,0 0 0 0,25 0 0 0,-25 0 1 16,0 0-1-16,24 3-3 0,-24-3-1 16,0 0-2-16,21 1 3 0,-21-1-4 15,16 0 2-15,-16 0-2 0,18 2 3 16,-18-2-3-16,0 0 0 0,23 2 1 0,-23-2 0 16,17 2 3-16,-17-2-1 0,0 0-2 15,23 0-3-15,-23 0 4 0,0 0 0 16,24 0 1-16,-24 0-1 0,0 0-2 0,16 0 3 15,-16 0 1-15,0 0-1 0,20 0-2 16,-20 0-1-16,0 0 0 0,21-2 0 0,-21 2 0 16,0 0-3-16,21 2 3 0,-21-2 2 15,0 0-1-15,23 2 2 0,-23-2-4 0,17 2 1 16,-17-2 1-16,0 0-4 0,26 0 6 16,-26 0-6-16,0 0 9 0,20 1-4 15,-20-1 1-15,0 0 2 0,22 0 1 16,-22 0-2-16,0 0 0 0,16 0 0 0,-16 0-1 15,0 0 0-15,20 0-3 0,-20 0 6 16,0 0-3-16,21-1 1 0,-21 1-3 16,0 0 2-16,0 0 0 0,26 0 0 0,-26 0 1 15,0 0 1-15,18 0-2 0,-18 0-2 16,0 0 3-16,20-2 0 0,-20 2-3 0,0 0-2 16,0 0 5-16,23 2-1 0,-23-2-2 15,0 0 9-15,19 0-6 0,-19 0 1 16,0 0 2-16,19 1 6 0,-19-1 8 0,0 0 9 15,19 0 7-15,-19 0 5 0,0 0 5 16,0 0-3-16,25-1-1 0,-25 1-1 16,0 0 2-16,22-2-5 0,-22 2-2 0,16-2 0 15,-16 2-3-15,0 0 0 0,21-2-6 16,-21 2-5-16,0 0 1 0,26-2-7 16,-26 2-6-16,0 0-27 0,19-2-44 0,-19 2-64 15,15-1-86-15,-15 1-168 0,0 0-597 16,6-8-425-16</inkml:trace>
  <inkml:trace contextRef="#ctx0" brushRef="#br0" timeOffset="24070.3">9883 4398 340 0,'0'0'76'0,"0"0"-26"0,0 0-1 16,0 0-8-16,0 0-2 0,0 0-11 15,0 0 0-15,0 0-9 0,0 0 3 0,0 0-8 16,0 0 3-16,0 0 9 0,0 0 3 16,0 0 4-16,0 0 1 0,0 0 3 15,0 0-3-15,0 0-9 0,0 0-10 16,0 0 4-16,0 0 3 0,0 0-8 0,0 0 2 16,0 0 4-16,0 0 5 0,0 0-2 15,0 0 7-15,0 0 1 0,0 0 10 16,0 0-8-16,0 0 7 0,0 0-4 0,0 0-1 15,0 0-4-15,0 0 13 0,0 0-17 16,0 0 4-16,0 0-2 0,0 0 3 16,0 0-2-16,0 0 0 0,0 0 0 0,0 0 2 15,0 0 0-15,0 0-3 0,0 0-6 16,0 0 12-16,0 0-2 0,0 0-1 0,0 0 1 16,0 0 18-16,0 0-14 0,0 0-3 15,0 0 0-15,0 0 9 0,0 0-15 0,0 0-9 16,0 0-2-16,0 0 7 0,0 0-13 15,0 0 0-15,0 0-5 0,0 0 2 0,0 0 3 16,0 0-11-16,0 0 20 0,0 0 5 16,0 0-4-16,0 0 13 0,0 0 2 15,0 0-3-15,0 0 6 0,0 0 3 0,0 0-1 16,0 0-5-16,0 0 1 0,0 0 0 16,0 0-3-16,0 0 6 0,0 0-12 15,0 0 1-15,0 0 3 0,0 0-3 16,0 0 0-16,0 0 2 0,0 0-6 0,0 0 3 15,0 0 4-15,0 0-2 0,0 0 1 16,0 0 2-16,0 0 3 0,0 0 6 0,0 0-5 16,0 0-3-16,0 0 1 0,0 0-7 15,0 0 2-15,0 0 4 0,0 0 9 16,0 0 8-16,0 0 7 0,0 0 7 0,30 18 13 16,-30-18 14-16,14 11 6 0,-14-11 10 15,11 16-5-15,-7-6-13 0,-4-10-4 0,6 22-12 16,-4-11-7-16,-2-11-22 0,-2 23-32 15,2-23-40-15,-12 25-63 0,3-16-63 16,-1 3-66-16,-3-3-92 0,-2 1-179 0,-1-5-445 16,-2 1-349-16</inkml:trace>
  <inkml:trace contextRef="#ctx0" brushRef="#br0" timeOffset="35053.86">10687 4027 762 0,'0'0'170'0,"0"0"-27"15,-2-22-55-15,2 22-16 0,0 0 15 16,0 0-13-16,0 0 4 0,0 0 6 15,0 0 30-15,0 0 21 0,0 0-5 16,-6-14 9-16,6 14 8 0,0 0 3 0,0 0-6 16,0 0 6-16,0 0-1 0,0 0-4 15,0 0-3-15,0 0-8 0,0 0-12 16,0 0-10-16,0 0-11 0,0 0-6 0,0 0-8 16,0 0-13-16,0 0-3 0,0 0-9 15,0 0-5-15,0 0-9 0,-24 33-4 16,24-33-4-16,0 0 1 0,-2 21-12 0,2-21 1 15,0 0-1-15,0 0-3 0,7 24-5 16,-7-24-1-16,6 12-1 0,-6-12-5 0,7 11-1 16,-7-11-1-16,10 8-3 0,-10-8 2 15,0 0-3-15,12 14-3 0,-12-14 1 0,16 4-5 16,-16-4-8-16,0 0-2 0,20 6-3 16,-20-6-3-16,0 0 1 0,22 3 0 15,-22-3 3-15,0 0 0 0,21-3-2 0,-21 3 2 16,0 0 4-16,19-3 4 0,-19 3-1 15,0 0 7-15,15-7-1 0,-15 7 2 16,0 0-2-16,10-11 3 0,-10 11 3 0,0 0 1 16,11-14-3-16,-11 14 2 0,0 0 0 15,9-14-2-15,-9 14 2 0,4-13 1 16,-4 13 4-16,0 0 0 0,6-20 1 0,-6 20 4 16,4-13 4-16,-4 13 3 0,0 0 1 15,7-19 8-15,-7 19 1 0,0 0 1 0,4-15-1 16,-4 15-2-16,0 0-4 0,0 0-1 15,6-16-7-15,-6 16 1 0,0 0-4 16,0 0-2-16,0 0-2 0,6-10 2 0,-6 10-1 16,0 0 0-16,0 0-1 0,0 0-3 15,0 0 1-15,0 0-1 0,0 0 2 16,0 0-1-16,0 0 7 0,0 0-5 0,0 0 2 16,0 0-1-16,0 0-3 0,0 0 4 15,0 0-7-15,11 36 2 0,-11-36 0 0,0 0 2 16,5 16 1-16,-5-16 1 0,4 13 3 15,-4-13 9-15,6 16-6 0,-6-16-3 16,4 17-2-16,-4-17-2 0,4 20 1 0,0-11-2 16,-4-9 0-16,7 21-5 0,-7-21-1 15,7 21 1-15,-5-9 0 0,4-1-3 0,-6-11 5 16,6 26-6-16,-2-12 3 0,1 1-8 16,-1 0 5-16,1 0 0 0,-2-1 2 0,4 3-2 15,-3-2-1-15,0 0-1 0,-1 1-3 16,1-1 0-16,0-2 1 0,-4-13-3 15,6 31 8-15,-6-18-5 0,3 1 4 0,-3-14 0 16,0 24 7-16,0-24-8 0,0 26 2 16,0-26 2-16,-3 20 3 0,3-20-4 15,-2 21 2-15,2-21-1 0,-4 17-2 16,4-17 0-16,-8 17 5 0,8-17-6 0,-8 16 3 16,8-16-1-16,-16 13-1 0,7-7 1 15,9-6-4-15,-18 9-2 0,18-9 10 0,-24 7-7 16,13-3 2-16,11-4-3 0,-27 4 0 15,27-4 4-15,-21 2-1 0,21-2 4 0,-22 2 3 16,22-2 2-16,0 0 6 0,-28-6-1 16,28 6-3-16,-14-9-4 0,14 9 1 15,-10-13-4-15,10 13 2 0,0-19-10 0,0 19 0 16,0 0-8-16,10-35-3 0,-4 22-14 16,2-1-9-16,0-1-9 0,2 1-14 15,0-4-8-15,4 1-20 0,-2-1-26 0,1 1-28 16,2 2-40-16,-4 2-43 0,1 2-45 15,-4-3-60-15,3 1-146 0,-4 1-108 0,1 3-338 16,-8 9-321-16</inkml:trace>
  <inkml:trace contextRef="#ctx0" brushRef="#br0" timeOffset="35631.97">11196 3939 2618 0,'0'0'-134'0,"0"0"15"0,4-15 15 16,-4 15 10-16,0 0 9 0,0 0 20 0,0 0 27 16,0 0 12-16,0 0 16 0,0 0 10 15,0 0 3-15,0 0 12 0,0 0 9 16,0 0 9-16,0 0 23 0,0 0-1 0,-41 29 14 16,41-29-2-16,-5 13 1 0,5-13 2 15,-9 17 3-15,9-17-8 0,-7 18-7 0,7-18 1 16,-7 20 6-16,7-20-3 0,-4 21 2 15,0-11 2-15,4-10-3 0,-4 23-4 16,4-23 0-16,0 21-8 0,0-21 0 0,4 19-10 16,-4-19-4-16,6 19 0 0,-6-19-6 15,12 16 0-15,-4-9-8 0,-8-7-9 0,14 13-15 16,-5-7-20-16,-9-6-17 0,20 11-35 16,-20-11-16-16,18 8-39 0,-9-5-28 15,1 1-33-15,-1 0-64 0,-9-4-512 0,16 4-56 16</inkml:trace>
  <inkml:trace contextRef="#ctx0" brushRef="#br0" timeOffset="35991.32">11289 4020 2178 0,'0'0'-72'16,"0"0"18"-16,0 0 8 0,0 0 12 0,14-10 4 15,-14 10 5-15,0 0 16 0,0 0 12 16,22-2 3-16,-22 2 9 0,0 0 14 15,22-3-18-15,-22 3 10 0,20-3-7 0,-20 3 9 16,23-1-7-16,-23 1-13 0,24-3 3 16,-24 3-19-16,20-3-11 0,-20 3-12 15,20-2-24-15,-20 2-32 0,16-6-64 16,-16 6-136-16,13-4-156 0,-13 4 392 0</inkml:trace>
  <inkml:trace contextRef="#ctx0" brushRef="#br0" timeOffset="36366.3">11394 3918 1266 0,'0'0'2'0,"0"0"17"0,0 0 4 0,0 0 1 15,0 0 15-15,0 0 6 0,0 0 4 16,0 0 5-16,0 0 9 0,0 0 17 15,0 0-4-15,0 0-6 0,0 0 12 16,0 0-10-16,0 0 8 0,0 0-7 16,0 0-1-16,0 0 3 0,0 0-3 0,0 0 8 15,0 0-12-15,0 0-1 0,0 0 6 16,0 0 2-16,0 0 4 0,40 25-1 16,-40-25 4-16,0 0-8 0,5 16-6 0,-5-16-4 15,4 15-7-15,-4-15-8 0,4 15-2 16,-4-15-4-16,6 17-5 0,-6-17-6 0,3 19 0 15,-3-19-4-15,4 17-1 0,-4-17-7 16,2 20 1-16,-2-20-2 0,4 17-4 0,-4-17 2 16,2 17 0-16,-2-17-4 0,0 0-1 15,0 21-19-15,0-21-23 0,0 0-40 0,2 17-43 16,-2-17-45-16,0 8-58 0,0-8-133 16,0 0-478-16,0 0-156 0</inkml:trace>
  <inkml:trace contextRef="#ctx0" brushRef="#br0" timeOffset="37006.87">11644 3875 2342 0,'0'0'-89'0,"0"0"28"0,0 0 17 15,0 0 8-15,0 0 8 0,0 0 13 16,0 0 11-16,0 0 15 0,0 0 11 0,0 0 19 16,0 0 4-16,0 0 14 0,0 0 16 15,0 0 1-15,0 0 5 0,0 0-3 16,0 0-7-16,0 0-2 0,0 0-3 16,0 0-8-16,0 0 3 0,0 0-1 0,0 0 4 15,40 23 5-15,-40-23-7 0,12 13-2 16,-12-13 0-16,7 16-8 0,-1-7-1 15,-6-9-9-15,12 17-5 0,-6-4-4 0,-6-13-2 16,11 19-4-16,-8-7 4 0,3-1 0 16,-6-11-1-16,5 23 4 0,-1-12-2 0,-4-11 2 15,3 25 3-15,-3-25-5 0,-5 25-7 16,3-12 1-16,2-13-5 0,-9 27-12 16,4-16-36-16,-2 1-55 0,-1-1-63 0,-2 1-71 15,10-12-128-15,-15 17-581 0,6-10-326 16</inkml:trace>
  <inkml:trace contextRef="#ctx0" brushRef="#br0" timeOffset="37506.82">11491 4165 2692 0,'0'0'-121'0,"0"0"25"16,0 0 20-16,0 0 19 0,14-10 22 15,-14 10 15-15,0 0 18 0,13-8 15 16,-13 8 4-16,0 0-1 0,15-9-11 0,-15 9-22 16,16-7-37-16,-9 0-41 0,-7 7-84 15,14-9-167-15,-6 5-183 0,-8 4 291 16</inkml:trace>
  <inkml:trace contextRef="#ctx0" brushRef="#br0" timeOffset="44021.97">12048 4138 1503 0,'0'0'-7'0,"0"0"27"0,0 0 6 15,0 0 4-15,0 0 3 0,0 0 2 16,0 0 14-16,0 0 13 0,0 0 2 0,0 0 16 16,0 0-8-16,0 0 8 0,0 0-1 15,0 0-8-15,0 0-6 0,0 0-11 16,0 0-2-16,0 0 15 0,0 0-17 0,0 0 6 16,0 0-4-16,0 0-2 0,43-20 0 15,-43 20 3-15,22-1-3 0,-22 1-4 16,20-2-4-16,-20 2 2 0,26 0 1 0,-26 0-2 15,27-1-4-15,-27 1-1 0,29-3-1 16,-29 3-7-16,24-2 3 0,-24 2-3 16,23 0-3-16,-23 0-4 0,23-4-2 0,-23 4 1 15,17-2-1-15,-17 2-3 0,0 0-6 16,23-1 3-16,-23 1 1 0,0 0-8 16,18-2-7-16,-18 2-18 0,0 0-24 0,0 0-40 15,19-4-40-15,-19 4-48 0,0 0-48 16,10-8-136-16,-10 8-396 0,7-6-32 0</inkml:trace>
  <inkml:trace contextRef="#ctx0" brushRef="#br0" timeOffset="44475.09">12075 3972 2151 0,'0'0'-77'0,"0"0"25"0,0 0 23 0,0 0 11 15,0 0 12-15,0 0 11 0,0 0 17 16,0 0 7-16,0 0 4 0,0 0 12 0,0 0 0 16,0 0 13-16,0 0 9 0,0 0 4 15,0 0 17-15,40-2 6 0,-40 2 0 16,0 0 0-16,21 0-11 0,-21 0-4 0,0 0-6 15,29 2-10-15,-29-2-13 0,25 2 0 16,-10 0-4-16,-15-2-11 0,25 2-12 16,-25-2-24-16,30 0-42 0,-15 1-40 0,-15-1-41 15,27-1-42-15,-27 1-70 0,27-2-140 16,-11-2-312-16,-16 4 67 0</inkml:trace>
  <inkml:trace contextRef="#ctx0" brushRef="#br0" timeOffset="44943.77">12751 3766 2030 0,'0'0'-34'16,"0"0"17"-16,0 0-3 0,0 0 6 0,0 0 7 15,0 0 20-15,0 0 31 0,0 0 3 16,0 0 17-16,0 0 3 0,0 0 10 15,0 0-5-15,0 0 0 0,0 0 3 0,-8 46-3 16,8-46 1-16,-2 17 14 0,2-17-13 16,0 21 4-16,0-21 4 0,0 23-1 15,0-23 0-15,2 25-2 0,-4-9-6 0,2-16-6 16,2 25-4-16,0-7-3 0,-2-18-2 16,-2 28-8-16,2-12 0 0,2-2-1 0,-2-14 0 15,-2 27-5-15,2-27-6 0,2 24-3 16,-2-24-3-16,0 21-1 0,0-21-3 15,2 18-5-15,-2-18 0 0,0 16-6 0,0-16-12 16,0 0-29-16,0 17-40 0,0-17-69 16,2 8-59-16,-2-8-80 0,0 0-161 0,0 0-438 15,0 0-233-15</inkml:trace>
  <inkml:trace contextRef="#ctx0" brushRef="#br0" timeOffset="45599.98">13187 4031 2518 0,'0'0'-99'0,"0"0"19"15,0 0 20-15,0 0 15 0,0 0 20 16,0 0 7-16,0 0 24 0,0 0 17 16,0 0 19-16,0 0 14 0,0 0 5 0,0 0 6 15,0 0-11-15,0 0 4 0,31 3-1 16,-31-3-3-16,25 3 0 0,-14-1 1 16,-11-2-5-16,31 0-8 0,-19 2 2 0,-12-2-9 15,30 1 0-15,-30-1-5 0,29 3 1 16,-18-2-6-16,-11-1-1 0,22 2-2 0,-22-2-6 15,18 0 0-15,-18 0 0 0,18 2-4 16,-18-2-3-16,0 0 1 0,21 2-3 0,-21-2-20 16,0 0-28-16,0 0-30 0,19 1-46 15,-19-1-48-15,7 0-67 0,-7 0-165 16,0 0-303-16,12-7 48 0</inkml:trace>
  <inkml:trace contextRef="#ctx0" brushRef="#br0" timeOffset="47881.08">14773 3681 2009 0,'0'0'-56'0,"0"0"11"0,0 0 8 15,0 0 6-15,0 0 21 0,0 0 16 16,0 0 1-16,0 0 16 0,0 0 16 15,0 0-2-15,0 0 3 0,0 0 6 0,0 0 2 16,0 0 7-16,0 0-2 0,0 0 13 16,0 0 2-16,0 0 11 0,0 0 11 15,0 0-2-15,0 0 10 0,0 0-2 0,0 0 4 16,0 0-1-16,0 0 4 0,0 0-6 16,0 0 3-16,0 0 7 0,0 0-6 15,0 0-2-15,0 0-3 0,0 0-4 0,0 0-2 16,-2 43-5-16,2-43-5 0,2 18-7 15,-2-18-3-15,3 18-8 0,-3-18-2 0,4 18-10 16,-4-18-1-16,6 19-10 0,-6-19-1 16,6 18-7-16,-6-18-4 0,3 16 1 15,-3-16-4-15,9 14-17 0,-9-14-24 0,3 12-36 16,-3-12-50-16,0 0-57 0,4 20-54 16,-1-13-60-16,-3-7-133 0,0 0-170 0,-7 23-272 15,6-15-195-15</inkml:trace>
  <inkml:trace contextRef="#ctx0" brushRef="#br0" timeOffset="48865.39">14247 4131 2376 0,'0'0'-134'0,"0"0"28"0,0 0 12 0,0 0 13 16,0 0 12-16,0 0 20 0,0 0 18 15,0 0 11-15,0 0 20 0,0 0 7 0,0 0 9 16,0 0 4-16,0 0 3 0,0 0-1 16,0 0 12-16,0 0-2 0,0 0 10 15,0 0 6-15,0 0 3 0,0 0 4 0,0 0-3 16,47 8-3-16,-47-8-13 0,29 3 4 16,-12-3 8-16,2 1-6 0,0 2-2 15,0-3-5-15,6 1-4 0,-2-1-5 0,6 3 7 16,0-2-11-16,-2-1 6 0,3 2-12 15,-1 0 8-15,-2 0-2 0,4 0 2 0,-4-2 8 16,0 2-6-16,-1 0-4 0,-1-2 2 16,1 2 0-16,-2-2-4 0,0 1 0 15,-1 2 6-15,2-3-4 0,0 1 7 16,-2-1 4-16,2-1-9 0,-2 1-2 0,-2 0 1 16,3-3-7-16,-3 2 0 0,-1 1 0 15,3 0 11-15,-3-2 2 0,4 0 0 16,-3 0 0-16,0 0 6 0,0 0 1 0,1 0-4 15,-2 0-3-15,3 1-1 0,-1-2-4 16,0 2-1-16,-3-2-5 0,4 2 0 0,-2 1-1 16,0-3-1-16,-2 3-4 0,3-1 1 15,-4-1-3-15,-18 2 0 0,39 0-1 16,-21-2-1-16,0 2 2 0,-18 0 6 0,33 0 8 16,-14-2 6-16,0 4 5 0,-19-2 4 15,36 0 4-15,-18 0-5 0,0 2 0 0,1-2 2 16,-19 0 0-16,36 0-3 0,-18 2 1 15,-18-2-3-15,33 0-4 0,-18 0-5 0,-15 0-3 16,29-2 2-16,-15 4-7 0,-14-2-6 16,22 0-15-16,-22 0-23 0,20 0-34 15,-20 0-36-15,0 0-40 0,21 1-30 0,-21-1-31 16,6 4-36-16,-6-4-79 0,0 0-578 16,0 0-268-16</inkml:trace>
  <inkml:trace contextRef="#ctx0" brushRef="#br0" timeOffset="53193.18">382 4317 2321 0,'0'0'-135'0,"0"0"39"0,0 0 15 0,0 0 26 15,0 0 10-15,0 0 23 0,-9-14 4 0,9 14 8 16,0 0 2-16,0 0 3 0,0 0 7 16,0 0-1-16,0 0-7 0,0 0 6 15,0 0 13-15,0 0-8 0,0 0-2 0,0 0 5 16,0 0-8-16,0 0 2 0,0 0 3 15,0 0 1-15,0 0-8 0,19-17 6 16,-19 17 4-16,0 0-8 0,0 0-8 16,17-7 22-16,-17 7-15 0,0 0-1 0,21-6 0 15,-21 6 1-15,15-2 11 0,-15 2-12 16,0 0-3-16,20-2 2 0,-20 2-2 0,0 0 2 16,0 0 1-16,19 10 0 0,-19-10 2 15,0 0 4-15,9 13 4 0,-9-13-3 16,0 0 4-16,0 19-2 0,0-19 4 0,0 0-9 15,0 0 6-15,-11 25 0 0,11-25-3 16,-10 11-1-16,10-11 6 0,-9 12-2 0,9-12-5 16,-11 10 5-16,11-10-3 0,0 0 3 15,-11 10-6-15,11-10-1 0,0 0 3 16,-9 10 0-16,9-10-4 0,0 0-4 16,0 0 13-16,0 0-6 0,0 0 5 0,0 0-9 15,0 0 4-15,0 0 5 0,0 0-10 16,0 0 4-16,0 0 3 0,0 0-4 15,0 0-2-15,0 0 12 0,0 0-7 0,13 23 1 16,-13-23 6-16,0 0-9 0,12 13 9 16,-12-13 16-16,0 0-2 0,8 18-8 0,-8-18 13 15,3 10-8-15,-3-10 4 0,0 0 1 16,2 20 2-16,-2-20-6 0,0 0-4 16,0 19-2-16,0-19 7 0,0 0-10 15,-5 17 6-15,5-17 0 0,-8 12-7 0,8-12-1 16,-12 10 2-16,12-10-5 0,-13 7 3 15,13-7-7-15,-11 8-28 0,11-8-33 0,-14 7-37 16,14-7-38-16,0 0-62 0,-18 2-139 16,18-2-201-16,-11 0 285 0</inkml:trace>
  <inkml:trace contextRef="#ctx0" brushRef="#br0" timeOffset="53865.02">778 4292 1440 0,'0'0'-62'0,"0"0"7"15,0 0 5-15,0 0 9 0,0 0 7 16,0 0 10-16,0 0 13 0,0 0 15 0,0 0 10 15,0 0 10-15,0 0 6 0,0 0 1 16,0 0 2-16,0 0 9 0,0 0-1 16,0 0-9-16,0 0 8 0,0 0-12 0,-49 25 3 15,49-25 11-15,-12 14-18 0,12-14-6 16,-13 15 10-16,4-10-3 0,9-5-5 0,-12 15 2 16,12-15-11-16,-13 12 6 0,13-12 4 15,-12 11-4-15,12-11-2 0,-8 8 11 16,8-8-2-16,0 0 6 0,-11 9-4 15,11-9-4-15,0 0-2 0,0 0 10 0,0 0-10 16,0 0 0-16,0 0 11 0,0 0-12 16,0 0 1-16,0 0 6 0,0 0-4 15,0 0 8-15,0 0 3 0,0 0 3 0,0 0 17 16,0 0-1-16,0 0 11 0,0 0 1 16,0 0-14-16,0 0 4 0,0 0-8 0,0 0-9 15,0 0 2-15,0 0 3 0,0 0-8 16,0 0-1-16,0 0-8 0,0 0 7 15,31 14-11-15,-31-14-6 0,17 7 1 0,-17-7-2 16,17 10-1-16,-6-6 2 0,-11-4-6 16,16 9-10-16,-5-6-35 0,-11-3-20 15,20 8-25-15,-20-8-25 0,20 8-19 0,-8-4-29 16,-12-4-36-16,15 4-87 0,-15-4-329 16,18 2 181-16</inkml:trace>
  <inkml:trace contextRef="#ctx0" brushRef="#br0" timeOffset="54193.14">942 4263 1667 0,'4'-18'-52'0,"-4"18"16"0,0 0 15 0,0 0 18 15,0 0 22-15,0 0 7 0,0 0 6 0,0 0 5 16,0 0 4-16,0 0-5 0,0 0-3 15,7 47 15-15,-2-37-29 0,-5-10-1 16,8 21-31-16,-2-8-38 0,-6-13-50 16,6 21-73-16,-6-21-318 0,4 19 337 15</inkml:trace>
  <inkml:trace contextRef="#ctx0" brushRef="#br0" timeOffset="55130.54">300 4253 1303 0,'0'0'-66'0,"0"0"20"0,0 0 11 16,0 0 16-16,0 0 8 0,0 0 11 16,0 0 18-16,0 0 5 0,0 0 7 15,0 0-4-15,0 0-4 0,0 0-2 0,0 0 0 16,-30 42 1-16,30-42-7 0,-9 12 3 15,9-12 0-15,-13 14 1 0,13-14-8 16,-11 15-2-16,3-8 6 0,8-7 0 16,-13 14-2-16,13-14-4 0,-11 13 3 0,11-13 0 15,-14 13-5-15,14-13-3 0,-8 10 2 16,8-10-2-16,0 0-1 0,-13 13 3 0,13-13 0 16,0 0 4-16,-8 10-1 0,8-10 1 15,0 0 4-15,0 0 4 0,0 0 8 0,-9 15 15 16,9-15 10-16,0 0 7 0,0 0-8 15,-2 15 8-15,2-15-6 0,0 0-9 16,0 0 14-16,0 0-19 0,7 21-7 16,-7-21 4-16,0 0-9 0,10 12-2 0,-10-12-2 15,0 0-2-15,14 13-4 0,-14-13-4 16,9 10-4-16,-9-10-3 0,12 7-18 0,-12-7-9 16,11 8-18-16,-11-8-18 0,0 0-31 15,15 7-32-15,-15-7-48 0,0 0-369 16,14 4 277-16</inkml:trace>
  <inkml:trace contextRef="#ctx0" brushRef="#br0" timeOffset="55911.75">80 4372 1409 0,'0'0'-103'16,"0"0"15"-16,0 0 19 0,-6-15 11 15,6 15 16-15,0 0 8 0,0 0 7 16,0 0 13-16,0 0 6 0,0 0-2 16,0 0 1-16,0 0 7 0,0 0-2 0,0 0 1 15,0 0 4-15,0 0-1 0,0 0 8 16,0 0-5-16,10-21 8 0,-10 21-6 0,0 0-1 16,0 0 0-16,0 0-4 0,0 0 7 15,0 0-5-15,0 0 3 0,0 0-2 16,0 0 10-16,0 0 3 0,0 0 4 0,0 0-4 15,0 0 8-15,0 0-6 0,0 0 12 16,0 0-2-16,0 0 4 0,0 0-6 0,0 0 5 16,0 0-3-16,13 43-3 0,-13-43-3 15,0 0 6-15,0 18-6 0,0-18 0 16,0 0 0-16,0 0 2 0,-2 23 15 16,2-23-15-16,0 0 3 0,0 0 0 0,-7 19-3 15,7-19-6-15,0 0 9 0,-8 9-4 16,8-9-10-16,0 0 4 0,0 0 0 15,-14 11-4-15,14-11 8 0,0 0-4 0,0 0-1 16,0 0 5-16,0 0-12 0,0 0-1 16,0 0 5-16,0 0-5 0,0 0-1 0,-32-25 6 15,32 25-4-15,0 0 4 0,-6-13-3 16,6 13 1-16,0 0-2 0,0 0 0 16,0 0-1-16,-2-19-3 0,2 19-10 15,0 0 4-15,0 0-15 0,0 0-25 0,22-17-26 16,-22 17-38-16,13-7-66 0,-13 7-317 15,13-4 346-15</inkml:trace>
  <inkml:trace contextRef="#ctx0" brushRef="#br0" timeOffset="61036.38">14290 4719 774 0,'0'0'242'16,"0"0"-98"-16,0 0-38 0,0 0-28 0,0 0-26 16,0 0 4-16,0 0 0 0,0 0-1 15,0 0 7-15,0 0 18 0,0 0 4 0,0 0 10 16,0 0-8-16,0 0 10 0,0 0 4 15,0 0 5-15,0 0-4 0,0 0 0 16,0 0-5-16,0 0-9 0,0 0-7 0,0 0-6 16,0 0-8-16,4 31 1 0,-4-31-6 15,0 0 1-15,0 22-9 0,0-22 1 16,0 0 1-16,0 21 0 0,0-21-4 16,0 16-1-16,0-16-7 0,0 0-5 0,-2 16-1 15,2-16-4-15,0 0-3 0,0 0-2 16,0 0-3-16,0 21 4 0,0-21 11 15,0 0 6-15,0 0 2 0,0 0 0 0,0 0-2 16,-2 15-6-16,2-15 0 0,0 0-6 16,0 0-2-16,0 0-4 0,0 0-5 0,0 0 0 15,0 0-2-15,0 0-4 0,0 0 1 16,0 0 0-16,0 0 3 0,-2 18 6 0,2-18 2 16,0 0-1-16,0 0 1 0,0 0-2 15,0 0-3-15,0 0-3 0,0 0-3 16,0 0 1-16,0 0-5 0,0 0 1 0,0 0-3 15,0 0-3-15,11-52 2 0,-11 52-3 16,4-18 2-16,1 6-6 0,-5 12 2 0,9-21-1 16,-7 9-1-16,-2 12 1 0,4-22-3 15,-4 22-2-15,3-23 3 0,-1 11 0 16,-2 12-1-16,2-22-1 0,-2 22 0 0,0-24-1 16,0 24 1-16,0-20 1 0,0 20-1 15,2-20-2-15,-2 20-1 0,0-16 2 0,0 16-1 16,3-17 6-16,-3 17-6 0,0 0 0 15,0-24 3-15,0 24-3 0,0 0 0 16,5-18 1-16,-5 18-2 0,2-13 1 16,-2 13 1-16,0 0 0 0,4-18 0 0,-4 18-2 15,0 0 2-15,6-17 1 0,-6 17-2 16,0 0 0-16,7-16 1 0,-7 16-1 0,0 0 0 16,7-15-1-16,-7 15 2 0,8-8 0 15,-8 8 0-15,0 0 0 0,8-14 3 16,-8 14-2-16,0 0 0 0,8-14-1 0,-8 14 0 15,0 0-1-15,0 0 2 0,0 0-1 16,7-13 0-16,-7 13-2 0,0 0 1 0,0 0-1 16,0 0 2-16,0 0 0 0,0 0-3 15,10-12 1-15,-10 12-2 0,0 0 6 16,0 0-5-16,0 0 4 0,0 0-2 0,0 0 1 16,0 0 0-16,0 0 3 0,0 0-2 15,9-13 0-15,-9 13-1 0,0 0-1 0,0 0 3 16,0 0-2-16,0 0 1 0,0 0 0 15,10-11-2-15,-10 11 1 0,0 0 2 16,0 0-2-16,10-8-1 0,-10 8 1 0,0 0 5 16,0 0 0-16,0 0-5 0,13-9 2 15,-13 9-2-15,0 0 0 0,0 0 2 0,0 0-4 16,0 0 2-16,14-6-2 0,-14 6 1 16,0 0 0-16,0 0 0 0,0 0 3 15,18-2-2-15,-18 2 0 0,0 0 0 16,0 0 0-16,24 2 0 0,-24-2 0 0,0 0-1 15,27 0 2-15,-27 0 0 0,21 0-2 16,-21 0 1-16,26 0-2 0,-26 0 3 0,25 2 0 16,-25-2-3-16,25 0 0 0,-25 0 2 15,27 0 1-15,-14 0 5 0,-13 0-8 16,25 0 1-16,-25 0 1 0,27 0 0 0,-27 0 1 16,25-2-1-16,-25 2 2 0,25 0-1 15,-25 0-1-15,23 0-1 0,-23 0-1 0,26 0 1 16,-26 0 1-16,24 0 0 0,-24 0 1 15,23 0-3-15,-23 0 1 0,20 0 1 16,-20 0 0-16,24 0-1 0,-24 0 0 0,22 2 1 16,-22-2-3-16,20 2 3 0,-20-2-1 15,24 0 2-15,-24 0-3 0,23 2 2 0,-23-2 2 16,26 1-5-16,-14 2 3 0,-12-3 3 16,23 1-6-16,-23-1 4 0,26 2-1 15,-26-2-1-15,23 2 1 0,-23-2 0 0,22 2 0 16,-22-2 3-16,25 0-3 0,-25 0 0 15,23 2 0-15,-23-2 2 0,24 0-1 0,-24 0 1 16,22 0-3-16,-22 0 2 0,22-2-1 16,-22 2 0-16,21 0 2 0,-21 0-2 15,24 0 0-15,-24 0-1 0,20 0 1 16,-20 0-1-16,22-2 0 0,-22 2 2 0,20 0-4 16,-20 0 4-16,24 0-1 0,-24 0 0 15,23 0-1-15,-23 0-1 0,24-2 1 0,-24 2 2 16,21 0-2-16,-21 0 5 0,23 0-4 15,-23 0 0-15,19-2-1 0,-19 2-3 16,21 0 4-16,-21 0 1 0,21-1-3 0,-21 1 3 16,0 0-2-16,30 0 1 0,-30 0-1 15,19-3 7-15,-19 3-8 0,22 0 2 0,-22 0 0 16,18 0 0-16,-18 0-2 0,20-1 3 16,-20 1-3-16,21 0 1 0,-21 0 0 15,0 0 0-15,27 0-3 0,-27 0 4 0,21 0-2 16,-21 0 2-16,20 1 0 0,-20-1 0 15,18 0 1-15,-18 0-3 0,19 0 5 0,-19 0-2 16,22 0 2-16,-22 0-4 0,20-1 2 16,-20 1 0-16,24-2 1 0,-24 2 0 15,24-2-1-15,-24 2-1 0,23-4 0 0,-23 4 0 16,21-2 0-16,-21 2 0 0,19-2 0 16,-19 2-1-16,16-2-1 0,-16 2 0 0,0 0-31 15,24-1-37-15,-24 1-45 0,0 0-83 16,13 0-54-16,-13 0-130 0,0 0-196 15,0 0-302-15,0 0-248 0</inkml:trace>
  <inkml:trace contextRef="#ctx0" brushRef="#br0" timeOffset="62145.68">14263 4740 2594 0,'0'0'-92'0,"0"0"13"0,0 0 10 0,0 0 14 15,0 0 3-15,0 0 13 0,0 0 22 16,-11-9 21-16,11 9 16 0,0 0 30 0,0 0 6 15,0 0 5-15,0 0 10 0,0 0 5 16,0 0 7-16,0 0 7 0,0 0-1 0,0 0-5 16,0 0-7-16,0 0-5 0,0 0-10 15,0 0-9-15,0 0-5 0,0 0-1 16,0 0-8-16,0 0-5 0,0 0 3 16,0 0 3-16,0 0 4 0,0 0 2 0,0 0-5 15,0 0-6-15,-10-10-1 0,10 10-5 16,0 0-5-16,0 0-2 0,0 0-2 15,0 0-5-15,0 0-20 0,0 0-13 0,0 0-4 16,0 0-5-16,0 0-1 0,0 0 1 16,0 0 7-16,0 0-2 0,0 0 5 0,0 0 1 15,0 0 0-15,0 0 2 0,0 0 3 16,0 0 0-16,-26 4 7 0,26-4-5 16,0 0 8-16,0 0 11 0,0 0 14 0,0 0 8 15,0 0 6-15,0 0-2 0,0 0 3 16,0 0 2-16,0 0 3 0,0 0 9 0,0 0 1 15,-12-8 6-15,12 8-1 0,0 0 8 16,0 0 1-16,0 0-2 0,0 0 4 16,0 0-1-16,0 0-2 0,0 0 2 0,0 0-3 15,0 0-2-15,0 0-5 0,0 0-2 16,0 0 0-16,0 0-9 0,0 0-8 0,0 0-3 16,0 0-1-16,0 0-5 0,0 0-2 15,0 0-1-15,0 0-1 0,0 0 4 16,0 0 3-16,0 0 3 0,0 0 17 0,0 0 4 15,0 0-10-15,0 0-7 0,0 0-7 16,0 0 0-16,0 0 5 0,0 0-9 0,0 0-11 16,0 0 1-16,0 0 6 0,0 0-16 15,0 0 12-15,0 0-6 0,0 0 4 16,0 0-12-16,0 0-31 0,38 33-37 0,-33-26-58 16,-5-7-78-16,9 23-81 0,-4-12-144 15,1 4-191-15,-1-1 15 0,0 1-377 0,-3 0-422 16</inkml:trace>
  <inkml:trace contextRef="#ctx0" brushRef="#br0" timeOffset="63020.61">14672 4757 2787 0,'0'0'-166'0,"0"0"26"0,0 0 26 15,0 0 23-15,0 0 23 0,0 0 24 16,-11-15 9-16,11 15 20 0,0 0 16 0,0 0 26 16,0 0 14-16,0 0 12 0,0 0 19 15,0 0 10-15,0 0 15 0,0 0 12 16,0 0 3-16,0 0 9 0,0 0 8 0,0 0 3 15,0 0 5-15,0 0-4 0,0 0-7 16,0 0-11-16,0 0-14 0,0 0-8 0,0 0-8 16,0 0-11-16,0 0-10 0,0 0-6 15,0 0-7-15,2 53-4 0,-2-53-4 16,2 15-5-16,-2-15-4 0,0 0-4 0,2 21 2 16,-2-21-2-16,0 0-19 0,7 15-22 15,-7-15-40-15,0 0-50 0,5 15-58 16,-5-15-58-16,0 0-66 0,0 0-166 0,2 10-492 15,-2-10-361-15</inkml:trace>
  <inkml:trace contextRef="#ctx0" brushRef="#br0" timeOffset="63504.96">14911 4799 2708 0,'0'0'-130'0,"0"0"36"0,0 0 16 15,0 0 13-15,0 0 17 0,0 0 20 16,0 0 19-16,0 0 24 0,0 0 10 0,0 0 12 15,0 0-9-15,0 0-1 0,0 0-1 16,0 0-5-16,26 0-1 0,-26 0 4 16,0 0-6-16,21-2 6 0,-21 2 0 15,0 0-12-15,26 0-3 0,-26 0 3 0,18 2 0 16,-18-2-15-16,22 0-30 0,-22 0-28 16,21 0-32-16,-21 0-25 0,22 0-44 0,-22 0-73 15,20-2-365-15,-20 2 193 0</inkml:trace>
  <inkml:trace contextRef="#ctx0" brushRef="#br0" timeOffset="64161.2">15271 4743 1637 0,'0'0'-42'16,"5"-12"31"-16,-5 12 4 0,0 0 17 0,0 0 15 15,0 0 17-15,0 0 14 0,0 0 23 16,0 0-4-16,0 0 12 0,0 0-13 16,0 0-4-16,0 0-17 0,0 0-14 0,19-8 0 15,-19 8-15-15,0 0-12 0,0 0-6 16,19-4-18-16,-19 4 7 0,0 0-9 15,27 0-4-15,-27 0-1 0,19 0 0 16,-19 0-6-16,21 0 3 0,-21 0 3 0,21 4-3 16,-21-4 6-16,22 2-8 0,-22-2 4 0,16 6 12 15,-16-6-10-15,13 7 17 0,-13-7-12 16,0 0 5-16,11 12 11 0,-11-12 2 16,0 0 11-16,-4 19 13 0,4-19-4 0,0 0 16 15,-18 16-1-15,18-16 7 0,-12 14 10 16,12-14 0-16,-14 11 11 0,4-3-18 15,10-8-3-15,-13 12-2 0,13-12-4 0,-12 9-4 16,12-9-1-16,-8 11-1 0,8-11-4 16,-7 14 0-16,7-14-6 0,0 0-4 15,-4 21 8-15,4-21-16 0,0 0 6 0,6 22-4 16,-6-22-5-16,5 14 18 0,-5-14 0 16,8 15-3-16,-8-15-5 0,9 15-6 15,-9-15 3-15,8 18 5 0,-4-9-8 0,-4-9-2 16,8 21 0-16,0-8-3 0,-8-13-2 15,4 23 3-15,-2-12 3 0,-2-11-6 0,2 31 7 16,-2-17-2-16,0-14 3 0,-2 30-2 16,-2-17 5-16,2 3 7 0,-6-1-7 15,4-2 2-15,-2 2 1 0,-2-1 3 0,0-1-1 16,-1 0-2-16,0 0-1 0,-3 1-1 16,1-3-2-16,-1 1-1 0,-3-3-2 0,4-1-2 15,11-8-7-15,-24 15-20 0,12-9-29 16,12-6-52-16,-20 7-37 0,13-4-64 0,7-3-129 15,-18 0-481-15,18 0-120 0</inkml:trace>
  <inkml:trace contextRef="#ctx0" brushRef="#br0" timeOffset="64942.35">15510 4650 2265 0,'0'0'-96'0,"0"0"34"0,0 0 23 0,5-20-4 16,-5 20 9-16,0 0 2 0,0 0 5 15,0 0 0-15,0 0-1 0,0 0 7 16,14-10 8-16,-14 10-2 0,0 0-11 0,0 0 6 15,17-2 12-15,-17 2 2 0,0 0 4 16,0 0 12-16,21-2 13 0,-21 2 5 16,0 0 11-16,0 0-4 0,0 0 12 0,21 0 1 15,-21 0 6-15,0 0 8 0,0 0-2 16,0 0 2-16,0 0 8 0,16 9 3 16,-16-9-3-16,0 0-11 0,0 0 3 0,0 0-7 15,0 0 10-15,0 0-1 0,0 0 7 16,0 0 2-16,-22 35 7 0,22-35-1 15,0 0-2-15,-12 13-5 0,12-13-1 0,-9 9-10 16,9-9-6-16,0 0-3 0,-13 16-4 16,13-16 1-16,0 0-2 0,-8 13-7 15,8-13 9-15,-7 10-4 0,7-10 1 0,0 0 2 16,-8 12-11-16,8-12-2 0,0 0-2 16,0 0-3-16,-10 13-3 0,10-13-2 0,0 0 5 15,0 0-5-15,0 0-7 0,0 0 1 16,0 0 1-16,0 0-5 0,0 0-22 0,18 17-30 15,-18-17-45-15,0 0-51 0,24-4-51 16,-24 4-58-16,17-8-108 0,-7 4-585 16,-1-1-346-16</inkml:trace>
  <inkml:trace contextRef="#ctx0" brushRef="#br0" timeOffset="67567.14">16476 3889 2689 0,'0'0'-126'0,"0"0"22"0,0 0 21 15,14 26 8-15,-14-26 13 0,0 0 15 16,17 3 13-16,-17-3 23 0,0 0 18 16,26 5 4-16,-26-5 21 0,16 0 8 0,-16 0 19 15,20 0 10-15,-20 0 3 0,0 0 3 16,27-2 7-16,-27 2-9 0,20-3-8 15,-20 3-4-15,0 0-6 0,24-3-9 0,-24 3-6 16,16-4-2-16,-16 4-10 0,14-8 5 16,-14 8-8-16,13-7-3 0,-13 7-8 15,11-9 4-15,-11 9 0 0,8-14-1 0,-8 14 0 16,9-11 1-16,-9 11-7 0,8-16 4 16,-8 16-1-16,6-13 6 0,-6 13-5 0,0 0 4 15,6-19 2-15,-6 19 8 0,5-12 4 16,-5 12-1-16,0 0-3 0,0 0-2 15,3-20-3-15,-3 20-6 0,0 0 8 16,0 0-7-16,0 0-2 0,-10-22-2 0,10 22-3 16,0 0 7-16,-14-10 2 0,14 10-2 15,0 0 10-15,-15-4 2 0,15 4-3 0,0 0-4 16,0 0-1-16,-24-3 1 0,24 3 0 16,0 0 2-16,-20 3 7 0,20-3 2 15,0 0 5-15,-20 5-1 0,20-5-8 0,-14 6 7 16,14-6-1-16,-13 8-2 0,13-8 1 15,-13 9-4-15,13-9 1 0,-15 13 2 0,15-13-8 16,-14 14 0-16,8-7 3 0,6-7-1 16,-16 17 1-16,10-9-2 0,6-8-1 15,-14 17 1-15,7-7-3 0,7-10 1 0,-13 21-2 16,7-13 7-16,6-8-9 0,-11 20-1 16,7-11-3-16,4-9 2 0,-6 21 0 0,6-21-3 15,-7 20-2-15,5-9-3 0,2-11 2 16,-2 19-2-16,2-19 1 0,-2 19-1 0,2-19 1 15,0 19 0-15,0-19 2 0,0 19 5 16,0-19 2-16,0 0 0 0,4 23-1 16,-4-23 7-16,7 13 7 0,-7-13 4 0,8 13 4 15,-8-13-4-15,11 10-3 0,-11-10 0 16,14 10 15-16,-14-10-9 0,22 6 5 16,-22-6-8-16,25 3 0 0,-10 0-9 0,-15-3-1 15,27 0-7-15,-7 1-18 0,-2-2-11 16,2-2-31-16,-2 0-22 0,2-3-41 15,-3 0-48-15,1-1-54 0,4-3-63 0,-6-3-103 16,4 0-192-16,-3-7-60 0,1-2-317 16,-4-1-354-16</inkml:trace>
  <inkml:trace contextRef="#ctx0" brushRef="#br0" timeOffset="68301.45">16990 3423 2718 0,'0'0'-125'0,"0"0"22"0,0 0 18 0,0 0 21 16,0 0 11-16,0 0 12 0,0 0 31 16,0 0 20-16,0 0 16 0,0 0 14 0,0 0 9 15,0 0-9-15,0 0 13 0,0 0-12 16,0 0-5-16,0 0-3 0,0 0-2 16,50 0-3-16,-50 0-4 0,24 0-5 0,-24 0-1 15,23-2-7-15,-23 2-8 0,24 0-31 16,-24 0-29-16,25-1-30 0,-14 1-38 15,-11 0-51-15,0 0-134 0,27-3-300 0,-20 1 182 16</inkml:trace>
  <inkml:trace contextRef="#ctx0" brushRef="#br0" timeOffset="69473.25">17373 3277 1662 0,'0'0'-65'0,"0"0"13"0,0 0 13 0,0 0 4 16,0 0 2-16,0 0-3 0,0 0 2 16,0 0 5-16,0 0 5 0,0 0 5 0,0 0 5 15,0 0 7-15,0 0 12 0,0 0 14 16,0 0 16-16,0 0 9 0,0 0 4 15,0 0 17-15,0 0 2 0,0 0 4 0,0 0 13 16,0 0-6-16,0 0 2 0,0 0-6 16,0 0 3-16,0 0-11 0,0 0-4 15,0 0-11-15,0 0-5 0,0 0-6 16,0 0-6-16,0 0-8 0,0 0 3 0,0 0 4 16,0 0-7-16,0 0 5 0,34-25 5 15,-34 25 0-15,0 0-6 0,25-3 1 0,-25 3-6 16,18-1 0-16,-18 1-1 0,0 0-8 15,20 0 9-15,-20 0 17 0,0 0 8 16,0 0 5-16,0 0-2 0,16 11-5 0,-16-11-1 16,0 0-4-16,0 0-3 0,0 0-4 15,0 0 0-15,-26 32 9 0,26-32 4 0,-17 12 2 16,17-12-4-16,-15 12-8 0,7-7 2 16,8-5-7-16,-13 12-3 0,13-12-7 15,-13 11-2-15,13-11 1 0,-8 10-6 0,8-10 0 16,0 0-4-16,-5 15 0 0,5-15-6 15,0 0 5-15,0 0-4 0,0 0 1 16,18 25-2-16,-18-25 0 0,10 12-2 0,-1-5-1 16,-9-7 0-16,14 15-2 0,-5-5 1 15,0-1 1-15,-1 2 0 0,0 1-2 16,-2 0-2-16,3 2 3 0,-2-2-2 0,-7-12 3 16,8 27 1-16,-6-14-2 0,0 0 3 15,-2-13-2-15,-2 33 0 0,0-16 2 0,-2-2 0 16,-2 1 1-16,-1-1-1 0,-2 0 0 15,1-2-3-15,-2 1 2 0,1-1-1 16,-2-1-2-16,1-1 0 0,1 1-15 0,-1-3-24 16,-1 1-25-16,11-10-44 0,-17 13-38 15,9-7-48-15,8-6-63 0,-16 7-119 16,10-3-429-16,6-4-118 0</inkml:trace>
  <inkml:trace contextRef="#ctx0" brushRef="#br0" timeOffset="70395.09">17579 3267 2341 0,'0'0'-65'0,"0"0"31"0,0 0-2 0,0 0 10 16,0 0-3-16,0 0 14 0,0 0-3 16,0 0 9-16,0 0 7 0,0 0 16 0,0 0 21 15,0 0 15-15,0 0 8 0,0 0 13 16,0 0-27-16,0 0 9 0,0 0 3 15,0 0-9-15,0 0-4 0,0 0-6 16,0 0-3-16,0 0 8 0,0 0-13 0,0 0 3 16,-7 50-3-16,7-50 2 0,5 19-10 15,-5-19 2-15,4 17 2 0,-4-17-7 0,8 15-3 16,-8-15 3-16,6 16-1 0,-6-16 0 16,11 11-4-16,-11-11 5 0,8 10-6 15,-8-10 2-15,0 0 10 0,15 7-10 0,-15-7 18 16,0 0 3-16,0 0 1 0,0 0 0 15,19-2 1-15,-19 2-9 0,0 0 4 0,0 0-7 16,16-19 0-16,-16 19-4 0,4-13 1 16,-4 13 3-16,4-18 2 0,-4 18 2 15,4-14 5-15,-4 14-3 0,0 0 0 16,2-22-1-16,-2 22-4 0,0 0-5 0,2-14 1 16,-2 14-4-16,0 0-2 0,0 0-5 15,0 0-1-15,2-18 0 0,-2 18-1 0,0 0 1 16,0 0 1-16,0 0-3 0,0 0 3 15,0 0-5-15,0 0 4 0,0 0-5 16,0 0 1-16,0 0-1 0,0 0 1 0,0 0-1 16,0 0-3-16,10 40 4 0,-10-40-4 15,0 0 1-15,7 14 0 0,-7-14 1 0,0 0 1 16,9 9 1-16,-9-9-1 0,0 0-2 16,0 0 2-16,14 5 1 0,-14-5 1 15,0 0-2-15,0 0 2 0,0 0-5 0,0 0 2 16,35-13-2-16,-35 13 1 0,14-9 3 15,-6 1-1-15,-8 8-4 0,16-13 7 16,-8 6-3-16,-8 7 0 0,15-16 7 16,-9 7 5-16,-6 9 10 0,12-14 4 0,-12 14-2 15,12-15-1-15,-6 7-2 0,-6 8-2 16,10-14-4-16,-10 14 1 0,8-11-7 0,-8 11-1 16,7-11-22-16,-7 11-24 0,0 0-26 15,7-14-38-15,-7 14-45 0,0 0-51 0,0 0-59 16,0 0-131-16,6-9-534 0,-6 9-315 15</inkml:trace>
  <inkml:trace contextRef="#ctx0" brushRef="#br0" timeOffset="71051.27">17983 3310 2630 0,'0'0'-125'0,"0"0"39"16,0 0 25-16,4 17 30 0,-4-17 28 0,0 0 7 15,0 0 10-15,0 0 20 0,2 22-7 16,-2-22 8-16,0 0 9 0,0 19 0 0,0-19 2 15,0 0 0-15,0 21 3 0,0-21-2 16,2 16 6-16,-2-16-6 0,0 0 0 16,2 16-6-16,-2-16-2 0,0 0-4 0,0 18 1 15,0-18-7-15,0 0-2 0,0 0 8 16,2 17 2-16,-2-17 1 0,0 0 0 16,0 0 6-16,0 0-3 0,0 0 2 0,0 0-4 15,0 0-2-15,0 0-6 0,0 0-3 16,0 0 0-16,0 0-3 0,0 0-3 15,0 0-2-15,0 0-2 0,0 0-3 0,0 0 0 16,0 0-2-16,0 0 1 0,0 0-4 16,0 0 4-16,15-46-3 0,-15 46-1 15,7-13-7-15,-7 13 7 0,6-12-4 0,-6 12 1 16,0 0 0-16,8-15 5 0,-8 15-2 16,0 0 5-16,7-11-1 0,-7 11 4 0,0 0-8 15,0 0 2-15,0 0 0 0,10-12 2 16,-10 12-8-16,0 0 4 0,0 0 2 15,0 0-2-15,0 0 2 0,0 0 1 0,0 0 4 16,24 21 10-16,-24-21 4 0,6 11 8 16,-6-11 3-16,6 12 4 0,-6-12 0 15,6 15 1-15,-6-15-4 0,7 15-3 0,-7-15-1 16,9 18-3-16,-5-9-5 0,-4-9 2 16,6 17-9-16,-6-17 0 0,9 17-2 15,-9-17-1-15,8 17-7 0,-8-17-11 0,4 12-26 16,-4-12-31-16,0 0-46 0,11 16-80 15,-11-16-55-15,0 0-75 0,0 0-158 16,6 7-483-16,-6-7-382 0</inkml:trace>
  <inkml:trace contextRef="#ctx0" brushRef="#br0" timeOffset="71613.72">18311 3204 2737 0,'0'0'-119'15,"0"0"40"-15,0 0 18 0,0 0 26 0,0 0 24 16,0 0 32-16,0 0 31 0,0 0 15 16,0 0 10-16,0 0 4 0,-19-2 1 0,19 2-8 15,0 0-4-15,0 0-12 0,0 0-7 16,0 0-4-16,0 0-5 0,0 0-3 15,0 0-4-15,49-11-7 0,-49 11-1 16,22-4-5-16,-8 2-2 0,-14 2 2 0,31-6-8 16,-16 2-10-16,0 1-22 0,-15 3-24 15,26-4-51-15,-14 2-36 0,-12 2-40 16,21-6-63-16,-21 6-134 0,13-3-358 0,-13 3 10 16</inkml:trace>
  <inkml:trace contextRef="#ctx0" brushRef="#br0" timeOffset="72066.82">18353 3127 2073 0,'0'0'-51'0,"0"0"35"15,0 0 28-15,0 0 19 0,0 0 18 0,0 0 6 16,0 0 21-16,0 0 14 0,0 0 10 15,0 0 5-15,0 0 1 0,0 0-4 16,0 0-7-16,0 0 2 0,0 0-1 0,0 0-6 16,0 0-2-16,0 0-2 0,0 0-3 15,0 0-4-15,0 0-3 0,24 32-7 16,-24-32-8-16,0 19-7 0,0-19-2 0,0 19-6 16,0-19-6-16,2 20-4 0,-2-20-2 15,2 21-7-15,-2-21 0 0,2 21-2 0,-2-21-5 16,0 22-1-16,0-22 2 0,4 18-4 15,-4-18-2-15,2 18 3 0,-2-18 5 16,4 17 3-16,-4-17 2 0,2 13 2 16,-2-13 3-16,4 13 3 0,-4-13 5 0,0 0 5 15,5 18 4-15,-5-18-2 0,0 0 0 16,9 11-1-16,-9-11-1 0,0 0-9 16,14 6-1-16,-14-6-4 0,0 0-1 0,17 2-8 15,-17-2-1-15,0 0-2 0,22 0-9 16,-22 0-18-16,0 0-35 0,22-8-50 0,-22 8-55 15,18-7-98-15,-18 7-119 0,14-12-196 16,-7 2-60-16,-3 1-220 0,-4 9-182 16</inkml:trace>
  <inkml:trace contextRef="#ctx0" brushRef="#br0" timeOffset="74457.28">19302 3695 2464 0,'0'0'-71'0,"8"-13"11"0,-8 13 9 0,0 0 16 16,0 0 16-16,6-11 16 0,-6 11 17 15,0 0 23-15,0 0 3 0,0 0 15 0,0 0-15 16,0 0-2-16,0 0-8 0,6-14 0 16,-6 14-1-16,0 0-2 0,0 0-2 15,0 0 0-15,0 0-1 0,0 0 0 0,0 0-5 16,-48 3 9-16,48-3-6 0,-23 6-3 15,23-6 1-15,-26 3-4 0,26-3 0 16,-26 6-5-16,14-3 8 0,12-3-7 0,-23 9 2 16,12-4-1-16,11-5-4 0,-21 7 1 15,21-7 4-15,-14 12-3 0,14-12 5 0,-12 12-7 16,12-12-2-16,-4 13 4 0,4-13-2 16,0 0-6-16,0 17 5 0,0-17-2 0,0 0-2 15,14 19 0-15,-14-19 3 0,14 12-1 16,-4-7-10-16,1 3-12 0,-11-8 3 15,24 11 5-15,-12-5-2 0,4-3-1 0,-2 3-4 16,-14-6 5-16,27 10 13 0,-14-4-14 16,2-4 2-16,-1 3 9 0,2-1-3 15,-4 2-10-15,-12-6 11 0,24 10-1 0,-12-7 6 16,-12-3-8-16,19 10 8 0,-8-7 4 16,-11-3-5-16,19 13 1 0,-19-13 4 15,14 10 3-15,-7-1 8 0,-7-9-3 0,9 10 12 16,-9-10 5-16,8 14 12 0,-8-14-2 15,2 15 2-15,-2-15 3 0,0 0-1 0,2 17-4 16,-2-17 8-16,0 0 8 0,-6 19 1 16,6-19 3-16,-8 12 5 0,8-12 2 15,-16 7-2-15,16-7 4 0,-16 9-6 0,16-9-4 16,-24 7-7-16,12-4-6 0,-5 1-2 16,17-4-6-16,-32 3-9 0,13-3 4 0,2 0-9 15,17 0-1-15,-38 0-1 0,19 0-1 16,19 0-6-16,-36-1-1 0,19-3-3 15,0 2 1-15,17 2-1 0,-34-6-11 0,19 2-15 16,1 1-28-16,14 3-33 0,-26-12-46 16,18 8-41-16,8 4-46 0,-17-11-39 0,8 2-116 15,5 1-574-15,4 8-350 0</inkml:trace>
  <inkml:trace contextRef="#ctx0" brushRef="#br0" timeOffset="74894.77">19475 3831 2753 0,'0'0'-113'0,"0"0"26"0,0 0 28 16,0 0 29-16,0 0 19 0,0 0 24 16,0 0 20-16,0 0 18 0,0 0-5 0,0 0 10 15,0 0 10-15,17 3 7 0,-17-3 1 16,0 0 2-16,0 0-3 0,8 11-4 15,-8-11-2-15,0 0-9 0,6 15-1 0,-6-15-6 16,8 15-6-16,-8-15 0 0,6 17-4 16,-6-17 1-16,6 17 3 0,0-8 0 15,-6-9-7-15,6 20-1 0,-6-20-1 0,7 17-6 16,-7-17-5-16,4 15-4 0,-4-15-20 16,4 13-29-16,-4-13-36 0,0 0-54 0,11 14-47 15,-11-14-41-15,0 0-81 0,0 0-597 16,0 0-253-16</inkml:trace>
  <inkml:trace contextRef="#ctx0" brushRef="#br0" timeOffset="75207.22">19475 3598 2584 0,'0'0'-57'0,"0"0"41"16,0 0 37-16,0 0 27 0,0 0 21 16,-2-16 28-16,2 16 23 0,0 0 6 0,0 0-3 15,0 0-1-15,0 0-12 0,0 0-9 16,0 0-7-16,0 0-12 0,0 0-9 15,0 0-8-15,0 0-17 0,0 0-37 16,0 0-50-16,0 0-62 0,0 0-68 0,4-16-64 16,-4 16-140-16,0 0-511 0,0 0-260 15</inkml:trace>
  <inkml:trace contextRef="#ctx0" brushRef="#br0" timeOffset="75816.53">19603 3747 2556 0,'0'0'-122'16,"10"16"21"-16,-10-16 18 0,0 0 8 0,0 0 28 15,8 11 22-15,-8-11 12 0,0 0 5 16,8 13 17-16,-8-13 3 0,5 14 14 15,-5-14 6-15,4 14 16 0,-4-14-1 0,7 18 8 16,-7-18 10-16,4 20-3 16,0-10 6-16,-4-10 4 0,2 18-7 0,-2-18-4 15,6 19-3-15,-6-19-3 0,2 15-3 0,-2-15-7 16,5 13-3-16,-5-13-2 0,0 0-3 16,0 0-2-16,0 22-2 0,0-22 6 15,0 0 0-15,0 0 5 0,2 15 4 0,-2-15-2 16,0 0 1-16,0 0 0 0,0 0 2 15,0 0-8-15,0 0 0 0,0 0-8 0,0 0-3 16,0 0-3-16,0 0-7 0,0 0 3 16,0 0-7-16,0 0 1 0,0 0-4 15,0 0-4-15,0 0-4 0,0 0 0 0,10-51-1 16,-10 51 4-16,7-19-7 0,-3 6 3 16,-4 13-4-16,9-19 1 0,-9 19 2 0,8-18-1 15,-4 7 1-15,-4 11 3 0,6-13-6 16,-6 13 3-16,9-13-1 0,-9 13 1 15,7-11 0-15,-7 11-1 0,0 0 1 0,10-13 1 16,-10 13 5-16,0 0 0 0,13-6 11 16,-13 6 12-16,0 0 10 0,0 0 3 0,0 0 0 15,0 0-1-15,21 20 0 0,-21-20 1 16,8 16 1-16,-8-16-2 0,9 20 1 16,-5-9-2-16,2 4-4 0,0-4-6 0,-2 2 0 15,2 3 2-15,0-2-9 0,0 0-4 16,-2 0-2-16,0-1 0 0,2 1-3 0,-6-14-7 15,11 22-13-15,-9-15-29 0,3 3-36 16,-5-10-45-16,8 16-55 0,-4-11-57 16,-4-5-53-16,0 0-130 0,7 8-570 0,-7-8-431 15</inkml:trace>
  <inkml:trace contextRef="#ctx0" brushRef="#br0" timeOffset="76441.52">20134 3587 2868 0,'0'0'-136'0,"0"0"27"15,0 0 13-15,0 0 24 0,0 0 14 16,0 0 20-16,0 0 30 0,0 0 28 16,0 0 6-16,0 0 14 0,0 0 8 0,0 0 8 15,0 0 9-15,0 0 2 0,0 0-3 16,0 0-4-16,-30 34-1 0,30-34-3 15,-4 18 0-15,4-18-8 0,-2 17-10 0,2-17 2 16,-5 21-2-16,5-21-6 0,-4 22 4 16,4-8-9-16,0-14 0 0,-4 25 1 0,4-25-3 15,-3 28-3-15,3-15 1 0,0-13 1 16,0 27-2-16,0-12 3 0,0-15 6 16,3 27 2-16,-1-12 1 0,0 1 4 15,-2-16 0-15,4 26 2 0,-1-10 7 0,1-3-4 16,0 0 2-16,-4-13-3 0,10 27-3 15,-6-16 0-15,2 2-5 0,-6-13 0 0,12 26 3 16,-6-17 4-16,0 3 0 0,0-1 2 16,1 0-2-16,-7-11-3 0,15 21 1 15,-9-11-6-15,3-1 3 0,-9-9-6 0,12 16-4 16,-6-8 4-16,4 0 2 0,-2 3-4 16,-8-11 1-16,14 15-4 0,-5-10 4 0,-9-5-2 15,13 13-5-15,-13-13 1 0,14 14-4 16,-7-9 0-16,-7-5-5 0,12 10 4 15,-12-10-15-15,13 9-26 0,-13-9-40 0,11 9-63 16,-11-9-82-16,0 0-87 0,14 4-197 16,-14-4-98-16,0 0-290 0,0 0-248 0</inkml:trace>
  <inkml:trace contextRef="#ctx0" brushRef="#br0" timeOffset="79019.48">20659 3715 2431 0,'0'0'-191'0,"0"0"28"16,0 0 28-16,0 0 23 0,0 0 35 0,0 0 16 15,0 0 33-15,0 0 13 0,0 0 31 16,0 0 3-16,0 0 14 0,0 0 5 0,-2-23 1 16,2 23 12-16,0 0-14 0,0 0-3 15,0 0 1-15,0 0-7 0,0 0 5 16,0 0 4-16,0 0 15 0,0 0 1 0,0 0 10 16,0 0-12-16,0 0 5 0,0 0 0 15,0 0 4-15,0 0 2 0,0 0-5 0,0 0-1 16,0 0-3-16,-16 40 0 15,16-40-7-15,-4 18-1 0,4-18-6 0,-6 20-2 16,6-20-3-16,-6 21 0 0,4-10-4 0,2-11-3 16,-2 25-3-16,2-25-3 0,-3 25-1 15,3-25 0-15,3 23 0 0,-3-23-2 16,4 21-4-16,0-10-3 0,-4-11-1 16,6 20-2-16,-2-11 8 0,-4-9-7 0,8 17 0 15,-8-17-2-15,10 16-1 0,-10-16 2 16,8 10-5-16,-8-10 2 0,8 8-5 0,-8-8 6 15,0 0-1-15,13 8 3 0,-13-8 3 16,0 0-5-16,0 0 0 0,0 0-3 16,0 0 0-16,0 0 2 0,21-21 1 0,-21 21-5 15,9-14-1-15,-9 14 3 0,6-17-3 16,-6 17 4-16,6-19-3 0,-6 19-1 16,6-21 1-16,-4 10 4 0,-2 11 3 0,4-19 11 15,-4 19 9-15,6-20 1 0,-6 20-1 16,2-14-2-16,-2 14-6 0,4-16 2 0,-4 16-9 15,0 0 0-15,0 0-1 0,-2-21 1 16,2 21-6-16,0 0 3 0,0 0-2 0,0 0 1 16,0 0 4-16,0 0-2 0,0 0 1 15,0 0-5-15,0 0 2 0,0 0 2 0,0 0-6 16,-28 32 1-16,28-32 1 0,-4 18 1 16,4-18-3-16,0 0-1 0,0 25-1 15,0-25 1-15,0 0-2 0,4 23 4 16,-4-23-1-16,8 14-1 0,-8-14-3 0,10 13 1 15,-10-13 3-15,14 9 0 0,-14-9-4 16,16 10 0-16,-16-10 2 0,18 7 1 16,-18-7-3-16,21 6 0 0,-21-6-1 0,18 4 4 15,-18-4 1-15,22 0 4 0,-22 0 0 16,19 0 5-16,-19 0 1 0,19-4 1 0,-19 4 5 16,19-4 2-16,-19 4 7 0,15-8 4 15,-15 8 5-15,13-9 3 0,-13 9 1 16,10-11-5-16,-10 11-3 0,10-16-4 0,-10 16-1 15,5-16-6-15,-5 16-1 0,4-18-4 16,-4 18-1-16,0-21-3 0,0 21 0 0,-4-23-1 16,4 23-2-16,-7-23-2 0,7 23-1 15,-6-25 0-15,2 12 1 0,-2 1-6 0,6 12-7 16,-6-21-11-16,6 21-14 0,-7-18-15 16,7 18-12-16,-7-18-21 0,7 18-27 15,-4-12-28-15,4 12-45 0,0 0-35 0,-4-16-65 16,4 16-135-16,-4-6-451 0,4 6-218 15</inkml:trace>
  <inkml:trace contextRef="#ctx0" brushRef="#br0" timeOffset="80222.48">21175 3987 2467 0,'0'0'-120'15,"0"0"16"-15,0 0 22 0,0 0 16 0,0 0 13 16,0 0 15-16,0-34 13 0,0 34 12 15,0 0 14-15,0 0-4 0,-15-19 10 16,15 19 7-16,-12-10-3 0,12 10 0 0,-16-9 15 16,16 9-1-16,-16-8 18 0,16 8 7 15,-17-5 4-15,17 5-3 0,-20-4 4 0,20 4 2 16,0 0-3-16,-26 0-4 0,26 0-1 16,0 0-13-16,-26 7 6 0,26-7-4 15,-15 12-8-15,15-12-1 0,-11 13-5 0,11-13-2 16,-4 16-2-16,4-16-5 0,-2 19 8 15,2-19-10-15,2 18 0 0,-2-18 0 16,4 22-3-16,-4-22-4 0,7 19 0 16,-1-12-4-16,-6-7 9 0,11 15-7 0,-11-15 4 15,12 14-3-15,-12-14 2 0,16 11 0 16,-16-11-4-16,14 8 1 0,-14-8 3 0,10 5 0 16,-10-5 2-16,0 0 0 0,22 3-2 15,-22-3-9-15,0 0 9 0,0 0-5 16,23-5-1-16,-23 5 5 0,0 0-3 0,14-13-5 15,-14 13 8-15,12-10-2 0,-12 10 3 16,10-17 3-16,-10 17 4 0,8-18 0 0,-4 8 6 16,-4 10 4-16,7-25 3 0,-3 12-8 15,-2-3-6-15,-2 16 3 0,5-28-1 16,-3 11 2-16,-2 2-3 0,0 15-3 0,2-33 3 16,-2 18-3-16,0 15-3 0,0-29-1 15,-2 14-1-15,2 15 0 0,-4-30-2 0,1 17-1 16,3 13 2-16,-4-27-3 0,0 13-1 15,4 14-1-15,-9-26 0 0,7 15 3 16,2 11 1-16,-8-24-4 0,4 13 0 0,4 11 0 16,-6-21 5-16,6 21-6 0,-10-19 2 15,10 19-1-15,-8-19-1 0,8 19-1 0,-4-18 0 16,4 18-2-16,-6-16-2 0,6 16-2 16,-4-16-3-16,4 16-1 0,0 0 1 15,-5-16 0-15,5 16 1 0,0 0 2 0,-4-18 2 16,4 18 1-16,0 0 1 0,0 0 5 15,-2-17-2-15,2 17-6 0,0 0 1 0,0 0 4 16,0 0-1-16,0 0-1 0,0 0 2 16,0 0-2-16,0 0-1 0,0 0 7 15,0 0-2-15,0 0-2 0,0 0-3 16,0 0 0-16,0 0 6 0,0 0-6 0,0 0 6 16,0 0 5-16,0 0-9 0,0 0 3 15,-2 49 3-15,2-49-3 0,0 24 5 0,0-24-6 16,4 20 4-16,-4-20-3 0,4 25 6 15,-1-12-1-15,-1 1 3 0,2 1 4 16,-4-15 9-16,6 29 4 0,-4-14 12 0,2-2 2 16,-2 2 5-16,-2-15-4 0,6 27 0 15,-3-15-4-15,2 1-2 0,-5-13-2 0,6 26 1 16,-4-14-2-16,-2-12-2 0,6 20-2 16,-2-8-4-16,-4-12 1 0,8 20-4 15,-3-11-1-15,-5-9-3 0,11 20-2 0,-11-20 2 16,8 16-4-16,-4-6-3 0,-4-10 1 15,9 13-2-15,-3-5 3 0,-2-3-4 0,-4-5 1 16,6 16-5-16,-1-10-10 0,-5-6-27 16,0 0-41-16,11 14-54 0,-7-8-44 0,-4-6-74 15,0 0-162-15,8 8-439 0,-8-8-193 16</inkml:trace>
  <inkml:trace contextRef="#ctx0" brushRef="#br0" timeOffset="80722.43">21336 3753 2463 0,'0'0'-90'0,"0"0"38"16,0 0 12-16,0 0 13 0,0 0 10 0,0 0 14 15,0 0 22-15,0 0 1 0,0 0 12 16,0 0 7-16,0 0 16 0,0 0-2 16,0 0 6-16,0 0-7 0,0 0 6 15,42-11-5-15,-42 11 12 0,21-4 0 0,-21 4 7 16,26-4 1-16,-26 4-3 0,28-4-6 15,-16 2-1-15,-12 2-11 0,25-1-7 0,-25 1-13 16,26-3-28-16,-14 2-30 0,-12 1-34 16,22 0-30-16,-22 0-42 0,18-2-40 0,-18 2-71 15,0 0-140-15,14-3-301 0,-14 3 73 16</inkml:trace>
  <inkml:trace contextRef="#ctx0" brushRef="#br0" timeOffset="81097.42">21445 3691 2004 0,'0'0'-25'0,"0"0"21"15,0 0 11-15,0 0 1 0,0 0 25 16,0 0 20-16,0 0 7 0,0 0 1 16,0 0 4-16,0 0 14 0,0 0 3 0,0 0 12 15,0 0 4-15,0 0 0 0,0 0-5 16,0 0-5-16,0 0-3 0,-2 30-2 15,2-30-8-15,0 0-7 0,2 25-4 0,-2-25-4 16,2 20-1-16,-2-20-13 0,4 23-4 16,-2-11-5-16,-2-12 0 0,4 22-3 0,-2-11-9 15,-2-11 3-15,4 26-1 0,-2-15-3 16,-2-11 5-16,4 18 2 0,-4-18 3 16,4 18 8-16,-4-18 3 0,4 17 6 15,-4-17 5-15,7 14-1 0,-7-14 0 0,6 12-2 16,-6-12-1-16,9 10-6 0,-9-10-6 15,0 0-2-15,15 9-5 0,-15-9-1 16,12 3-8-16,-12-3-1 0,0 0-15 0,28-2-17 16,-28 2-37-16,18-7-37 0,-6-1-52 15,0 0-65-15,1-1-64 0,-3-1-123 0,-1-1-162 16,2 1-297-16,-5 1-192 0</inkml:trace>
  <inkml:trace contextRef="#ctx0" brushRef="#br0" timeOffset="81550.5">21877 3831 2432 0,'0'0'-47'0,"0"0"32"0,0 0-5 16,0 0 17-16,0 0 29 0,0 0 18 15,0 0 35-15,0 0 6 0,0 0 11 0,0 0-14 16,0 0-2-16,0 0-10 0,5 17-7 16,-5-17-5-16,0 0-2 0,27-2-16 15,-27 2 2-15,24 0-5 0,-24 0-7 16,23-1 0-16,-23 1-4 0,26 0-4 0,-26 0-7 16,22-3-10-16,-22 3-12 0,24 0-18 15,-24 0-26-15,21-1-6 0,-21 1-14 0,22 0-11 16,-22 0-9-16,18-2-7 0,-18 2-21 15,0 0-14-15,24 0-29 0,-24 0-60 0,0 0-473 16,17-2 53-16</inkml:trace>
  <inkml:trace contextRef="#ctx0" brushRef="#br0" timeOffset="82066.11">21962 3784 2020 0,'0'0'-32'0,"18"-27"26"0,-18 27 12 16,0 0 4-16,0 0 15 0,0 0 20 15,0 0 8-15,0 0 21 0,0 0 7 0,0 0 8 16,0 0 5-16,0 0 0 0,0 0-4 15,0 0 6-15,0 0-2 0,0 0 4 16,0 0-3-16,0 0-3 0,0 0-5 0,0 0-1 16,0 0 3-16,18 32-3 0,-18-32-3 15,0 0-5-15,4 21 1 0,-4-21-8 16,7 17-7-16,-7-17-6 0,6 19-6 0,-4-8-2 16,-2-11-8-16,7 22-3 0,-3-9-4 15,-4-13-6-15,6 23 0 0,-3-11-3 0,-3-12-2 16,4 23-3-16,0-14-1 0,-4-9-3 15,4 20-3-15,-4-20-12 0,6 19-20 16,-6-19-40-16,6 16-57 0,-6-16-60 0,10 13-64 16,-10-13-119-16,4 10-193 0,-4-10-302 15,4 5-201-15</inkml:trace>
  <inkml:trace contextRef="#ctx0" brushRef="#br0" timeOffset="83589.75">22229 4285 2414 0,'0'0'-101'0,"0"0"42"0,0 0 31 15,0 0 21-15,0 0 8 0,0 0 8 16,0 0 2-16,0 0 14 0,0 0 17 15,0 0 15-15,0 0 14 0,0 0 0 0,0 0 3 16,0 0 4-16,0 0 3 0,0 0-8 16,0 0-7-16,0 0-3 0,17-46-8 15,-17 46-4-15,4-15-8 0,-4 15-1 0,7-22-8 16,-7 22 0-16,6-24-10 0,-2 11 1 16,0-2-1-16,0-1-5 0,-2 0-2 0,2 0-1 15,2-2-2-15,-2 3-5 0,0-4 3 16,0 2-4-16,-2 1-1 0,2 0 2 15,0-2-2-15,-4 18-2 0,7-32 1 0,-3 15-4 16,-2 0 0-16,2 2 4 0,-2-3-4 16,3 3 3-16,-3-2-1 0,-2 17-4 15,6-32-1-15,-3 17 2 0,1 1-1 0,0-1-1 16,-4 15 3-16,6-29-4 0,0 14-4 16,-2 1 5-16,1 1-4 0,-5 13 1 0,11-24 1 15,-7 12 0-15,-4 12-5 0,8-19 3 16,-2 8-2-16,-6 11 6 0,11-18-3 0,-11 18-3 15,11-15 3-15,-11 15 0 0,8-15 1 16,-8 15-3-16,9-12-2 0,-9 12 4 16,10-11-7-16,-10 11 5 0,11-8 1 0,-11 8-2 15,0 0 2-15,15-7-2 0,-15 7 0 16,0 0 2-16,0 0-2 0,21-2 7 16,-21 2-3-16,0 0 0 0,0 0 2 15,0 0-2-15,21 15 5 0,-21-15-6 0,8 12-5 16,-8-12 9-16,9 13-2 0,-9-13 3 15,4 15-1-15,-4-15 1 0,2 17 6 0,-2-17 12 16,0 19-1-16,0-19 2 0,-2 20 5 16,2-20 3-16,-6 16 0 0,6-16-8 15,-7 18 3-15,7-18-1 0,-10 15-3 0,2-8 1 16,8-7-3-16,-16 14-4 0,16-14-3 16,-16 11 7-16,5-4-6 0,11-7 2 0,-17 9-4 15,17-9 3-15,-19 9-3 0,19-9-3 16,-15 6 0-16,15-6 0 0,-15 4 0 0,15-4 4 15,0 0-7-15,-18 4 4 0,18-4-1 16,0 0-2-16,0 0 0 0,0 0-3 16,0 0-3-16,-24-4-3 0,24 4-6 0,0 0-2 15,0 0-5-15,0 0-3 0,0 0 1 16,0 0-1-16,0 0-3 0,0 0 2 0,0 0-1 16,28-35 2-16,-28 35 3 0,16-5 3 15,-16 5 0-15,0 0 2 0,24-2 1 16,-24 2 1-16,17-2 2 0,-17 2 0 15,0 0 0-15,23 2 3 0,-23-2 0 0,17 6 4 16,-17-6-2-16,17 9 1 0,-8-3 2 16,-9-6 1-16,12 11-4 0,-3-3 2 15,-9-8 1-15,10 17 2 0,-6-8 3 0,-4-9 6 16,7 18 9-16,-7-18 15 0,2 19 6 16,-2-19 8-16,0 18 2 0,0-18 1 0,-7 18 0 15,7-18 8-15,-6 17-5 0,6-17 1 16,-13 15-4-16,13-15-5 0,-14 14 2 0,14-14-11 15,-18 11-4-15,18-11-6 0,-16 7-10 16,16-7-22-16,-17 8-37 0,17-8-49 16,-21 4-61-16,21-4-57 0,-21 2-69 0,21-2-127 15,-24-3-475-15,12-1-251 0</inkml:trace>
  <inkml:trace contextRef="#ctx0" brushRef="#br0" timeOffset="84386.56">22714 3485 2530 0,'0'0'-119'0,"0"0"26"0,0 0 18 16,0 0 13-16,0 0 23 0,0 0 15 0,0 0 21 15,0 0 13-15,0 0 15 0,0 0 16 16,0 0 8-16,0 0 12 0,0 0 11 16,0 0-1-16,0 0 8 0,0 0-11 15,0 0 4-15,0 0-6 0,0 0 5 0,0 0 0 16,0 0 0-16,29 38-1 0,-29-38-4 16,7 15 6-16,-7-15 0 0,8 15 4 15,-4-3-2-15,-4-12-3 0,11 20-1 0,-4-7-3 16,-1-1-1-16,2 3-6 0,0-1-5 15,1 0-4-15,0 2-4 0,-3-3-7 16,2 4-3-16,-1-1-2 0,-1-1-1 0,0 1-3 16,-1-2 3-16,-1 2 4 0,-2-1-2 15,0 2-3-15,-2-17-2 0,3 29-2 0,-6-13-4 16,1 2-5-16,-2-2-5 0,-3 0-20 16,1-1-37-16,0 1-41 0,-3 1-59 15,3 1-58-15,-4-4-55 0,-2 4-133 0,4-5-569 16,-4 4-390-16</inkml:trace>
  <inkml:trace contextRef="#ctx0" brushRef="#br0" timeOffset="87964.43">30763 3346 2769 0,'0'0'-188'0,"0"0"15"0,0 0 15 0,-19-5 15 15,19 5 11-15,0 0 11 0,0 0 7 16,0 0 11-16,0 0 13 0,-21 0 10 0,21 0 2 16,0 0-5-16,0 0-9 0,0 0-20 15,-21-2-45-15,21 2-156 0,0 0 101 16</inkml:trace>
  <inkml:trace contextRef="#ctx0" brushRef="#br0" timeOffset="89011.23">30684 3336 880 0,'0'0'38'0,"0"0"27"0,0 0 9 16,0 0 6-16,0 0 16 0,0 0 5 0,0 0 5 15,0 0 28-15,0 0-9 0,0 0-4 16,0 0-6-16,0 0 13 0,0 0 3 16,0 0-3-16,0 0-1 0,0 0-4 0,0 0-6 15,0 0 6-15,-2 23-9 0,2-23-2 16,0 0-6-16,0 0-8 0,2 23-11 0,-2-23-6 16,0 0-11-16,2 23-8 0,-2-23-3 15,2 18-6-15,-2-18-8 0,3 19-1 16,-3-19-6-16,2 21-4 0,-2-21-5 15,2 21 0-15,-2-21-4 0,0 21-3 0,0-21 1 16,2 23-2-16,-2-23-3 0,0 21 3 16,0-21-4-16,0 21 3 0,0-21-2 15,0 23 0-15,0-23-2 0,0 21 0 0,0-21-2 16,-2 23-1-16,2-23-1 0,2 23-2 16,-2-23 1-16,0 21-3 0,0-21-2 0,0 22 3 15,3-10-7-15,-3-12 9 0,2 24-7 16,-2-24-1-16,0 26 2 0,2-15-1 15,-2-11-1-15,2 22-1 0,-2-22 2 0,2 25-1 16,-2-11 0-16,0-14-2 0,2 23 3 16,0-10-2-16,-2-13-1 0,2 23 1 15,-2-23 2-15,2 22-4 0,0-10 2 0,-2-12 2 16,3 23-6-16,-3-23 5 0,4 23-4 16,-2-12 3-16,-2-11-2 0,4 23 2 15,-2-12-2-15,-2-11 4 0,4 24-5 0,-2-13 1 16,-2-11 1-16,5 23 1 0,-3-13-2 15,-2-10 1-15,7 25-2 0,-5-15 1 0,-2-10 3 16,2 23-5-16,0-9 4 0,-2-14-1 16,4 26-4-16,-2-12 5 0,-2-14-5 15,2 24 4-15,0-8-2 0,-2-16 1 0,4 25 3 16,-2-12-3-16,-2-13 0 0,2 27 1 16,0-16-2-16,0 4 3 0,-2-15-3 15,3 25 1-15,0-12 0 0,-3-13 1 16,2 25-2-16,-2-11 0 0,0-14 1 0,4 25 0 15,-4-11-3-15,0-14 4 0,2 25 1 16,0-12-1-16,-2-13-2 0,4 28 3 0,-4-15-2 16,0-13 0-16,2 23 2 0,-2-23-1 15,0 22-2-15,0-22 1 0,0 21 0 0,2-9 0 16,-2-12 0-16,2 20 1 0,-2-20-2 16,2 21 1-16,-2-21 1 0,5 21 1 15,-5-21-4-15,2 21 4 0,0-9-2 0,-2-12 2 16,4 21-2-16,-4-21 2 0,4 21 0 15,-4-21 0-15,2 19-2 0,1-8 3 16,-3-11-3-16,2 19 3 0,-2-19-4 0,0 19 5 16,0-19-5-16,2 20 2 0,-2-20 2 15,2 19-3-15,-2-19 0 0,2 18 2 16,-2-18-1-16,0 19-2 0,0-19 2 0,2 23-20 16,-2-23 4-16,3 24 2 0,-3-24-1 15,0 24 4-15,0-12-1 0,0-12 2 16,2 26 1-16,-2-26-2 0,0 26 6 0,2-14 1 15,-2-12 9-15,2 24 12 0,0-11 5 16,-2-13 3-16,2 22 0 0,-2-22-2 0,0 27 1 16,2-13-2-16,-2-14-1 0,2 26-2 15,-2-12-1-15,2 1-1 0,-2-15-5 16,4 28 1-16,-2-13-1 0,-2-15-3 0,0 26 0 16,0-12 0-16,0-14 2 0,4 25-1 15,-2-11 0-15,-2-14 9 0,4 21-7 16,-2-10 1-16,-2-11 1 0,2 21-1 0,-2-21-2 15,4 17 1-15,-4-17-2 0,6 19-2 16,-6-19 0-16,4 15-1 0,-4-15 1 0,4 17-3 16,-4-17-1-16,6 18-2 0,-6-18 1 15,5 15-2-15,-5-15-10 0,4 15-18 16,-4-15-31-16,4 13-48 0,-4-13-61 0,0 0-53 16,5 14-104-16,-5-14-192 0,0 0-467 15,0 0-442-15</inkml:trace>
  <inkml:trace contextRef="#ctx0" brushRef="#br0" timeOffset="90917.34">29123 4561 2835 0,'0'0'-114'0,"0"0"45"15,0 0 22-15,0 0 17 0,0 0 21 0,0 0 27 16,52-10 16-16,-52 10 16 0,21-1 8 15,-21 1 9-15,28-3 5 0,-14 3 9 0,8 0 8 16,-22 0 6-16,40 0 2 16,-21 0-2-16,7 0-1 0,-3 0-1 0,2 0-8 15,0 0-3-15,5 0-10 0,-2 0-8 0,1 0-3 16,1 0-11-16,2-1-5 0,-2-2-4 16,-1 3-4-16,1-1-4 0,0-1 1 15,-1 0-7-15,-1 0 3 0,1 2-1 0,1-2-4 16,0 1-1-16,-3-1-4 0,0-1 0 15,1 2-2-15,-1 1 1 0,1-4 7 16,-5 2 4-16,3 2 2 0,-3-2 3 16,-2 0 5-16,3 0 1 0,-1 1 8 0,-2-2 2 15,2 1 0-15,-1 2-3 0,-2-2-4 16,2 1-4-16,-1 1-5 0,1-3-13 0,-2 3 7 16,4-1-3-16,-1 1-4 0,0 0-4 15,0-2 0-15,1 2-4 0,-3 0 2 0,2 0-2 16,0 0-4-16,1 2 6 0,-1-2-6 15,-2-2 4-15,0 2 1 0,3 2-5 16,-1-4-1-16,2 4 0 0,-4-2 3 0,3 0-7 16,-3 0 1-16,2 0 0 0,-2 0 3 15,1 0-5-15,-2-2 1 0,2 4 2 16,-1-2-3-16,0 0 6 0,0 0-6 16,1 1-2-16,-2-1 2 0,0 0-12 0,1 3 10 15,-2-3 0-15,2 0-4 0,-2 0 6 16,0 1 4-16,0-1-8 0,3-1 1 0,-22 1 0 15,36 1 2-15,-18-1-2 0,1 0 2 16,-1 0 1-16,-18 0-7 0,34 0 0 0,-16 0 6 16,-18 0-1-16,32 0-4 0,-13-1 2 15,-19 1 1-15,34 0 0 0,-19 0-2 16,2-3 2-16,-17 3 2 0,33 0-5 0,-17-1 0 16,-16 1 2-16,27-2 0 0,-27 2-2 15,30 0 3-15,-18-2 0 0,-12 2-1 16,34-2 3-16,-18 2 2 0,-16 0-7 0,33-4 3 15,-16 4-1-15,0-3 1 0,-17 3-3 16,34-1 1-16,-18-1 1 0,2 1 1 16,-18 1-4-16,33-3 2 0,-15 2 6 0,-2-1-6 15,-16 2-2-15,34-2 4 0,-17 2-1 16,0-2-2-16,-17 2 0 0,29 0 3 16,-13-2-7-16,-16 2-7 0,29 0-5 0,-29 0-9 15,26-2-22-15,-26 2-26 0,20-4-43 16,-20 4-47-16,22-1-65 0,-16-4-77 0,-6 5-179 15,0 0-131-15,6-8-320 0,-6 8-352 16</inkml:trace>
  <inkml:trace contextRef="#ctx0" brushRef="#br0" timeOffset="91886.04">29783 3492 2723 0,'0'0'-124'0,"0"0"25"0,0 0 19 0,0 0 16 16,0 0 30-16,0 0 22 0,0 0 21 16,0 0 28-16,-18-15 24 0,18 15 9 0,0 0 2 15,0 0 2-15,0 0-18 0,0 0 7 16,-22 26-14-16,22-26-10 0,-9 15 2 15,9-15-7-15,-11 18-3 0,5-7 1 16,0 1-14-16,-3-1 7 0,1 1-2 16,0-1-3-16,1 2-2 0,-2 1-2 0,3-1-3 15,-2-2-3-15,2 2 1 0,6-13-7 0,-12 24-16 16,8-14-47-16,4-10-38 0,-8 16-42 16,8-16-57-16,-8 14-139 0,6-8-384 15,2-6 18-15</inkml:trace>
  <inkml:trace contextRef="#ctx0" brushRef="#br0" timeOffset="92307.86">29571 3482 2084 0,'0'0'-40'0,"0"0"22"16,0 0 14-16,0 0 39 0,0 0 33 0,0 0 30 15,0 0 32-15,0 0 4 0,0 0 6 16,0 0 4-16,32 23 1 0,-32-23 1 0,11 12-3 16,-11-12-7-16,12 15-7 0,-6-6-8 15,-6-9-8-15,16 22-13 0,-10-10-16 16,2 0-4-16,0 2-11 0,1-1 0 0,2 0-12 16,-1 2-14-16,3 0-14 0,-3-1-25 15,1-1-36-15,0 1-32 0,-1-1-43 16,0 3-56-16,2-4-57 0,-2 0-97 15,-4 0-205-15,1-1-339 0,-7-11-214 0</inkml:trace>
  <inkml:trace contextRef="#ctx0" brushRef="#br0" timeOffset="93354.73">29906 5267 2532 0,'0'0'-68'0,"0"0"45"0,0 0 5 15,0 0 18-15,0 0 26 0,0 0 18 0,0 0 10 16,0 0 14-16,0 0 16 0,0 0 21 16,0 0 7-16,0 0 3 0,0 0-3 0,0 0-9 15,0 0 0-15,0 0-2 0,0 0-8 16,0 0-1-16,-22 39-6 0,22-39-3 16,-12 21-9-16,6-10-6 0,-1 2-7 0,0-1-9 15,-1 1-5-15,2 2-3 0,-2-1-5 16,1 1-7-16,-2-1 2 0,1-1-5 15,0 0-3-15,1 0-3 0,-1 0-4 0,2 0-9 16,6-13-15-16,-12 20-28 0,8-11-29 16,4-9-39-16,-8 16-47 0,8-16-47 15,-6 13-45-15,6-13-75 0,0 0-663 0,-6 12-429 16</inkml:trace>
  <inkml:trace contextRef="#ctx0" brushRef="#br0" timeOffset="93667.18">29730 5351 2928 0,'0'0'-77'0,"0"0"23"0,0 0 19 0,0 0 22 16,0 0 31-16,0 0 24 0,0 0 28 15,0 0 22-15,0 0 20 0,0 0 10 0,0 0 6 16,0 0 1-16,0 0 1 0,0 0-11 16,0 0-7-16,35 31-9 0,-25-22-10 15,-10-9-12-15,14 18-4 0,-5-7-11 0,1 0-8 16,-1-1-6-16,-1 1-7 0,1 1-6 16,1-1-12-16,-2 0-16 0,2 2-18 15,0-2-30-15,-2 0-36 0,0 0-41 0,3 1-56 16,-2-3-42-16,-1 1-54 0,-8-10-124 15,13 15-573-15,-5-10-402 0</inkml:trace>
  <inkml:trace contextRef="#ctx0" brushRef="#br0" timeOffset="94510.85">30833 4559 2878 0,'0'0'-39'0,"0"0"27"0,0 0 15 0,0 0-8 16,0 0 2-16,0 0-5 0,0 0 11 15,0 0 6-15,0 0-3 0,0 0 1 0,0 0 2 16,0 0-6-16,0 0-34 0,0 0-36 16,0 0-62-16,0 0-98 0,0 0-208 15,0 0-186-15,0 0 158 0</inkml:trace>
  <inkml:trace contextRef="#ctx0" brushRef="#br0" timeOffset="94792.1">30327 4940 1647 0,'0'0'-205'0,"0"0"-262"0,-13 7 370 0</inkml:trace>
  <inkml:trace contextRef="#ctx0" brushRef="#br0" timeOffset="95073.33">30086 5229 1360 0,'-11'9'46'0,"11"-9"29"0,-9 8-6 15,9-8-14-15,0 0-23 0,-8 11-49 16,8-11-41-16,0 0-76 0,0 0-157 16,-8 13-83-16,8-13 120 0</inkml:trace>
  <inkml:trace contextRef="#ctx0" brushRef="#br0" timeOffset="95229.53">29941 5420 1056 0,'0'0'33'0,"-10"8"-4"0,10-8-26 0,-8 10-63 16,8-10-107-16,0 0-128 0,-11 11 93 16</inkml:trace>
  <inkml:trace contextRef="#ctx0" brushRef="#br0" timeOffset="96479.51">29727 3578 896 0,'0'0'36'16,"0"0"2"-16,0 0-15 0,0 0-8 15,0 0-7-15,0 0-2 0,0 0-3 0,0 0 3 16,0 0 3-16,0 0-2 0,0 0 5 16,0 0 1-16,0 0-3 0,0 0-3 15,0 0-7-15,0 0-10 0,0 0-28 16,0 0-29-16,0 0-74 0,0 0-136 0,0 0 90 16</inkml:trace>
  <inkml:trace contextRef="#ctx0" brushRef="#br0" timeOffset="96666.93">29789 3656 975 0,'9'10'100'16,"-9"-10"-12"-16,0 0-6 0,0 0-4 0,12 9-14 16,-12-9-6-16,0 0 0 0,11 7-4 15,-11-7-12-15,0 0-16 0,13 6-32 16,-13-6-36-16,0 0-64 0,14 7-99 0,-14-7-208 15,11 7 131-15</inkml:trace>
  <inkml:trace contextRef="#ctx0" brushRef="#br0" timeOffset="96823.18">29951 3827 1273 0,'0'0'44'0,"0"0"-7"0,4 12 3 0,-4-12-23 15,0 0-5-15,0 0-7 0,10 11-13 16,-10-11-23-16,0 0-45 0,0 0-81 16,0 0-221-16,14 7 118 0</inkml:trace>
  <inkml:trace contextRef="#ctx0" brushRef="#br0" timeOffset="96979.45">30102 3930 1282 0,'9'8'129'0,"-9"-8"-12"0,0 0-13 16,0 0-9-16,12 9-15 0,-12-9-4 16,0 0-17-16,0 0-26 0,11 8-37 15,-11-8-38-15,0 0-44 0,0 0-77 16,15 4-133-16,-15-4-154 0,8 0 394 0</inkml:trace>
  <inkml:trace contextRef="#ctx0" brushRef="#br0" timeOffset="97104.45">30234 4033 1261 0,'10'8'-26'0,"-10"-8"5"16,0 0-19-16,0 0-29 0,16 5-61 0,-16-5-192 16,0 0 104-16</inkml:trace>
  <inkml:trace contextRef="#ctx0" brushRef="#br0" timeOffset="97276.28">30355 4100 950 0,'0'0'84'0,"12"11"8"0,-12-11-11 15,0 0-1-15,8 7-14 0,-8-7-6 16,0 0-9-16,0 0-2 0,11 10-14 16,-11-10-8-16,0 0-20 0,0 0-19 0,0 0-38 15,15 10-52-15,-15-10-111 0,0 0-181 16,10 9 124-16</inkml:trace>
  <inkml:trace contextRef="#ctx0" brushRef="#br0" timeOffset="97416.93">30494 4220 1167 0,'10'11'124'16,"-10"-11"10"-16,0 0-1 0,9 10-24 0,-9-10-13 15,0 0-26-15,0 0-15 0,11 9-27 16,-11-9-30-16,0 0-35 0,0 0-54 15,0 0-93-15,13 6-332 0,-13-6 308 16</inkml:trace>
  <inkml:trace contextRef="#ctx0" brushRef="#br0" timeOffset="97588.8">30619 4343 1508 0,'0'0'40'16,"0"0"9"-16,6 12-14 0,-6-12-3 15,0 0 12-15,0 0-19 0,0 0 6 16,7 11-3-16,-7-11-5 0,0 0-15 16,0 0-6-16,0 0-20 0,12 10-20 0,-12-10-32 15,0 0-55-15,0 0-115 0,16 6-194 16,-16-6 412-16</inkml:trace>
  <inkml:trace contextRef="#ctx0" brushRef="#br0" timeOffset="97744.98">30731 4439 1311 0,'0'0'166'16,"6"9"24"-16,-6-9-11 0,0 0-24 0,0 0-49 15,0 0-41-15,0 0-46 0,0 0-46 16,0 0-49-16,16 5-62 0,-16-5-143 16,0 0-255-16,0 0 281 0</inkml:trace>
  <inkml:trace contextRef="#ctx0" brushRef="#br0" timeOffset="106103.77">30636 3046 539 0,'0'0'160'0,"0"0"-1"0,0 0-20 0,0 0-13 16,0 0 2-16,0 0-11 0,0 0-6 15,0 0-11-15,0 0 10 0,0 0-15 16,0 0 0-16,0 0-15 0,0 0-5 0,0 0 0 16,0 0-15-16,0 0-9 0,0 0-3 15,0 0-6-15,0 0-1 0,0 0-4 0,0 0-5 16,0 0 3-16,0 0 0 0,0 0-2 16,0 0 4-16,0 0 2 0,0 0 14 15,0 0 12-15,0 0 6 0,0 0 6 16,0 0 2-16,0 0 7 0,0 0-5 0,0 0-2 15,0 0-5-15,0 0-4 0,0 0-1 16,0 0-2-16,0 0-1 0,0 0-5 16,0 0 1-16,0 0-3 0,0 0-2 0,0 0 3 15,0 0-3-15,0 0-4 0,0 0-2 16,0 0-1-16,0 0-5 0,0 0-3 0,0 0-5 16,0 0-3-16,0 0-1 0,0 0 0 15,0 0 1-15,0 0 3 0,0 0-1 0,0 0-2 16,0 0 0-16,0 0 9 0,0 0-5 15,0 0 5-15,24-2 3 0,-24 2-4 16,0 0 4-16,0 0 5 0,0 0 15 16,6 13-12-16,-6-13-3 0,0 0 0 0,0 0-5 15,8 16-3-15,-8-16 2 0,0 0-12 16,4 12-5-16,-4-12 8 0,0 0-4 16,4 14 0-16,-4-14-4 0,0 0 1 0,0 0-4 15,6 18-4-15,-6-18 5 0,0 0 4 16,0 0-28-16,5 13 3 0,-5-13 2 0,0 0-5 15,0 0 2-15,4 13 0 0,-4-13 0 16,0 0 2-16,0 0-8 0,0 0 5 16,5 14 4-16,-5-14-2 0,0 0-1 0,0 0-1 15,0 0 4-15,2 15-6 0,-2-15-1 16,0 0 1-16,0 0 7 0,0 0-8 0,6 13 2 16,-6-13-1-16,0 0 5 0,0 0-2 15,0 0-2-15,0 0 0 0,0 0 7 16,2 16-5-16,-2-16 0 0,0 0 0 15,0 0 1-15,0 0-1 0,0 0 1 0,0 0-4 16,0 0 6-16,0 19 1 0,0-19 2 16,0 0-4-16,0 0 3 0,0 0 5 0,0 0 3 15,4 17-1-15,-4-17-1 0,0 0-3 16,0 0 1-16,0 0 0 0,0 0 0 16,0 0-6-16,0 19 3 0,0-19-3 0,0 0-1 15,0 0 0-15,0 0-1 0,0 0-1 16,2 15 1-16,-2-15-4 0,0 0 5 0,0 0-2 15,0 0 1-15,0 0 0 0,0 0 0 16,0 0-4-16,0 0 5 0,0 0-5 16,-2 23 3-16,2-23-2 0,0 0 1 0,0 0-4 15,0 0 4-15,0 0-3 0,0 0 5 16,0 17-4-16,0-17 0 0,0 0 2 0,0 0-1 16,0 0 0-16,0 0 1 0,-2 19-3 15,2-19 3-15,0 0 0 0,0 0-1 16,0 0 1-16,0 0-2 0,-4 17 0 0,4-17 1 15,0 0 0-15,0 0 1 0,0 0-1 16,0 0 2-16,0 0-7 0,0 18 7 0,0-18 0 16,0 0 0-16,0 0-5 0,0 0 2 15,0 0-1-15,0 0 3 0,0 0-2 16,0 0 1-16,0 0 0 0,0 19 5 16,0-19-7-16,0 0 6 0,0 0-4 0,0 0 2 15,0 0 1-15,0 0 4 0,0 0-1 16,0 0-1-16,2 18-3 0,-2-18 1 0,0 0 0 15,0 0-3-15,0 0 3 0,0 0-2 16,0 0 0-16,-2 19-8 0,2-19-4 16,0 0-25-16,0 0-30 0,0 0-28 0,0 0-40 15,0 0-47-15,0 0-72 0,2 21-52 16,-2-21-89-16,-6 4-166 0,6-4-78 0,0 0-347 16,0 0-438-16</inkml:trace>
  <inkml:trace contextRef="#ctx0" brushRef="#br0" timeOffset="107150.57">30670 3092 2825 0,'0'0'-148'0,"0"0"30"16,0 0 17-16,0 0 13 0,0 0 23 15,0 0 11-15,0 0 23 0,0 0 34 0,0 0 14 16,0 0 14-16,0 0 13 0,4-15 9 16,-4 15-1-16,0 0 9 0,0 0 5 15,0 0 8-15,0 0 10 0,0 0 8 0,0 0 6 16,0 0 6-16,0 0 0 0,0 0-1 16,0 0 5-16,0 0 0 0,0 0 4 15,0 0-2-15,0 0 3 0,0 0-8 0,0 0-1 16,0 0-6-16,0 0-6 0,0 0 9 15,0 0-10-15,0 0-7 0,0 0 17 16,0 0-6-16,0 0-17 0,0 0-9 16,0 0-6-16,-22 46-5 0,22-46-10 0,-6 18 1 15,2-6-5-15,4-12-3 0,-4 21-5 16,4-21 2-16,-6 21-4 0,1-10-5 0,5-11 0 16,-6 21-5-16,2-10-1 0,4-11 0 15,-6 19-7-15,6-19 0 0,-7 20 1 0,7-20-3 16,-6 19 0-16,6-19 0 0,-5 14-4 15,5-14 9-15,-6 14-11 0,6-14 0 16,0 0 1-16,-4 15-2 0,4-15 1 0,0 0-1 16,0 0 1-16,-4 16 4 0,4-16-9 15,0 0 5-15,0 0 1 0,0 0-1 0,0 0-3 16,0 0-5-16,0 0-1 0,0 0 3 16,0 0-10-16,0 0 5 0,0 0 7 15,0 0-2-15,0 0-10 0,27-36 3 16,-20 24-10-16,-7 12-4 0,10-25 4 0,-3 12 8 15,-3 1-3-15,2-1 0 0,-6 13 3 16,10-23 5-16,-5 12-6 0,-5 11 0 16,9-21-2-16,-3 11 3 0,-6 10 4 0,6-19-4 15,-6 19 4-15,6-14 0 0,-6 14 1 16,6-16 2-16,-6 16-1 0,5-16-1 0,-5 16 1 16,7-11-4-16,-7 11 4 0,0 0-3 15,8-15 2-15,-8 15 4 0,0 0-4 0,0 0 4 16,4-17-5-16,-4 17 5 0,0 0-11 15,0 0 9-15,4-14 2 0,-4 14-9 16,0 0 10-16,0 0-7 0,0 0 5 0,7-13 4 16,-7 13-9-16,0 0 2 0,0 0 8 15,0 0-2-15,0 0-11 0,0 0 8 16,0 0-4-16,0 0 6 0,8-14-6 16,-8 14-1-16,0 0 6 0,0 0-6 0,0 0 4 15,0 0-4-15,0 0 3 0,0 0 0 16,0 0-2-16,0 0 9 0,0 0 6 0,0 0-2 15,0 0-4-15,0 0 4 0,0 0-11 16,0 0 10-16,0 48 0 0,0-48 4 16,2 20-2-16,-2-20-1 0,4 21-3 0,-2-10 0 15,-2-11-1-15,7 25 1 0,0-12-2 16,-7-13-1-16,8 23 2 0,-4-12-4 0,2 2 1 16,-6-13-1-16,10 23-22 0,-4-13-45 15,-6-10-73-15,10 19-118 0,-10-19-189 0,8 14-189 16,-6-7 18-16,-2-7-372 0,0 0-453 15</inkml:trace>
  <inkml:trace contextRef="#ctx0" brushRef="#br0" timeOffset="108400.51">29943 3579 2955 0,'0'0'-125'0,"0"0"-13"16,0 0-46-16,0 0-170 0,0 0-324 15,0 0 80-15</inkml:trace>
  <inkml:trace contextRef="#ctx0" brushRef="#br0" timeOffset="108791.06">29846 3502 1972 0,'0'0'37'0,"0"0"15"0,0 0 2 0,0 0-18 16,0 0-6-16,0 0-11 0,0 0-22 0,0 0-13 15,0 0-20-15,0 0-30 0,0 0-28 16,0 0-59-16,0 0-100 0,0 0-256 15,0 0 317-15</inkml:trace>
  <inkml:trace contextRef="#ctx0" brushRef="#br0" timeOffset="108947.31">29967 3517 1462 0,'0'0'83'0,"25"-2"4"0,-25 2-16 0,0 0-29 16,0 0-29-16,0 0-25 0,17-6-14 15,-17 6-19-15,0 0-23 0,0 0-36 16,19-4-62-16,-19 4-269 0,13-2 411 0</inkml:trace>
  <inkml:trace contextRef="#ctx0" brushRef="#br0" timeOffset="109072.29">30171 3509 1190 0,'0'0'21'16,"0"0"36"-16,0 0-2 0,16 4 0 0,-16-4-3 15,0 0-13-15,0 0-14 0,0 0-11 16,0 0-34-16,0 0-30 0,21-2-56 16,-21 2-70-16,0 0-202 0,0 0 118 15</inkml:trace>
  <inkml:trace contextRef="#ctx0" brushRef="#br0" timeOffset="109197.31">30302 3520 1202 0,'0'0'82'16,"0"0"0"-16,0 0-10 0,16 7 3 15,-16-7-4-15,0 0-5 0,0 0-19 0,0 0-8 16,0 0-17-16,19 0-29 0,-19 0-31 16,0 0-63-16,0 0-56 0,0 0-314 15,22-7 365-15</inkml:trace>
  <inkml:trace contextRef="#ctx0" brushRef="#br0" timeOffset="109337.89">30418 3517 1329 0,'0'0'13'0,"21"1"23"0,-21-1 19 15,0 0-4-15,0 0-3 0,0 0-3 16,0 0 7-16,0 0-27 0,0 0-22 0,0 0-26 16,23-3-37-16,-23 3-50 0,0 0-70 15,0 0-239-15,0 0 132 0</inkml:trace>
  <inkml:trace contextRef="#ctx0" brushRef="#br0" timeOffset="109462.93">30539 3515 1287 0,'0'0'62'0,"0"0"7"0,16 2-5 16,-16-2-8-16,0 0 3 0,0 0-7 16,0 0-32-16,0 0-19 0,20 1-24 0,-20-1-27 15,0 0-41-15,0 0-83 0,0 0-260 16,23-1 414-16</inkml:trace>
  <inkml:trace contextRef="#ctx0" brushRef="#br0" timeOffset="109619.14">30674 3509 1263 0,'23'-2'86'0,"-23"2"24"0,0 0 15 0,0 0-17 15,0 0-14-15,0 0-21 0,0 0-24 16,0 0-51-16,0 0-38 0,15-5-57 16,-15 5-95-16,0 0-317 0,0 0 319 15</inkml:trace>
  <inkml:trace contextRef="#ctx0" brushRef="#br0" timeOffset="110525.3">30998 3444 1474 0,'0'0'-14'0,"0"0"16"15,0 0 10-15,0 0 2 0,0 0 11 0,0 0 17 16,0 0 3-16,0 0 4 0,0 0 1 16,0 0-13-16,0 0 8 0,0 0 4 15,0 0 14-15,0 0 6 0,0 0 15 16,0 0-2-16,0 0 33 0,0 0-8 0,0 0-2 16,0 0-12-16,0 0-4 0,0 0-9 15,-9 40-10-15,9-40-1 0,0 0-13 16,-8 25-6-16,8-25-3 0,-2 18-2 0,2-18-6 15,-2 16-4-15,2-16-8 0,0 17 4 16,0-17-11-16,0 0 5 0,0 0-6 0,2 24-1 16,-2-24-3-16,0 0 1 0,2 13-2 15,-2-13-11-15,0 0-9 0,0 0 2 16,17 4-1-16,-17-4-10 0,0 0 1 0,0 0 0 16,0 0 4-16,23-19-1 0,-23 19 15 15,11-12 7-15,-11 12 8 0,8-13 4 16,-8 13 3-16,6-11-2 0,-6 11 8 0,0 0-2 15,9-12-5-15,-9 12-5 0,0 0-3 16,0 0-1-16,9-11-7 0,-9 11 2 16,0 0-2-16,0 0-5 0,0 0-2 0,0 0-6 15,0 0 0-15,0 0-3 0,0 0-4 16,0 0-3-16,0 0-2 0,0 0-4 0,22 20-5 16,-22-20-7-16,0 0-7 0,16 4-6 15,-16-4 6-15,0 0-2 0,16 4 3 16,-16-4 9-16,0 0 3 0,0 0 11 0,0 0 2 15,28-10 12-15,-28 10 11 0,9-7 9 16,-9 7 3-16,0 0 13 0,10-16-1 16,-10 16 0-16,4-13 3 0,-4 13-3 0,0 0-2 15,2-21-2-15,-2 21-5 0,0 0-6 16,2-19-12-16,-2 19-22 0,0 0-21 16,0-17-25-16,0 17-20 0,0 0-38 0,0 0-39 15,2-11-38-15,-2 11-74 0,0 0-505 16,0 0-74-16</inkml:trace>
  <inkml:trace contextRef="#ctx0" brushRef="#br0" timeOffset="111290.87">31307 3509 2271 0,'0'0'-66'0,"0"0"12"0,0 0-2 15,0 0 13-15,0 0 21 0,0 0-9 0,0 0 14 16,0 0 12-16,0 0 10 0,0 0 16 16,0 0 15-16,0 0 1 0,0 0 10 0,0 0-9 15,0 0 2-15,0 0 12 0,0 0-7 16,0 0 1-16,0 0 0 0,0 0-4 15,-39 14 4-15,39-14-3 0,-10 9-2 16,10-9-6-16,0 0-8 0,-10 15 4 16,10-15-12-16,-5 12 3 0,5-12-3 0,0 0-2 15,-2 20-4-15,2-20 0 0,0 0-3 16,0 0 0-16,2 19 2 0,-2-19 2 0,0 0 8 16,0 0 46-16,0 0-16 0,0 0 2 15,7 14-7-15,-7-14-5 0,0 0-7 0,0 0-4 16,0 0-6-16,0 0-7 0,0 0-3 15,0 0-12-15,0 0 5 0,0 0-8 16,42-21 2-16,-42 21 3 0,8-7 2 16,-8 7 8-16,0 0 10 0,16-14 13 0,-16 14 10 15,8-10 3-15,-8 10 8 0,0 0-5 16,8-14-8-16,-8 14-1 0,7-14-5 16,-7 14-6-16,0 0-1 0,4-21-9 0,-4 21 2 15,2-16-7-15,-2 16-2 0,2-18-1 16,-2 18-5-16,0-21 2 0,0 21-3 0,0-22-4 15,0 22 1-15,0-20 3 0,0 20-1 16,0-21-4-16,0 21-2 0,0-19 0 16,0 19 4-16,0-19-5 0,0 19-1 0,0 0 0 15,-2-23-1-15,2 23 0 0,0 0-2 16,-2-19-2-16,2 19 4 0,0 0-2 16,0 0 1-16,2-17-2 0,-2 17 3 0,0 0-2 15,0 0 2-15,0 0-3 0,0 0 1 16,0 0 0-16,0 0 1 0,0 0-1 15,0 0-2-15,0 0 4 0,0 0 0 0,0 0 0 16,0 0 6-16,0 0 12 0,0 0 4 16,0 0 8-16,0 0 3 0,0 0 4 0,0 0 0 15,0 0-4-15,0 0 1 0,-11 53-4 16,11-53 0-16,5 26-5 0,-3-8-2 16,0-3-1-16,0 2-9 0,0 2-31 15,2 0-47-15,-2 0-67 0,5 6-72 0,-5-4-132 16,5 4-259-16,-3-3-297 0,2 4-269 15</inkml:trace>
  <inkml:trace contextRef="#ctx0" brushRef="#br0" timeOffset="112431.42">29737 3760 2661 0,'0'0'6'0,"0"0"19"0,0 0-2 0,0 0 1 16,0 0-10-16,0 0 5 0,0 0 2 16,0 0-7-16,18 31-1 0,-18-31 3 0,0 0-10 15,6 14 3-15,-6-14-2 0,0 0-3 16,0 0-3-16,4 18-8 0,-4-18-9 15,0 0-46-15,5 16-39 0,-5-16-46 0,0 0-78 16,5 14-496-16,-5-14 15 0</inkml:trace>
  <inkml:trace contextRef="#ctx0" brushRef="#br0" timeOffset="112603.29">29761 4001 2150 0,'0'0'25'0,"0"0"11"0,0 0-4 0,-4 16 1 16,4-16-10-16,0 0-14 0,0 0-12 16,0 0-18-16,-2 20-21 0,2-20-24 0,0 0-36 15,0 9-47-15,0-9-104 0,0 0-284 16,2 13 280-16</inkml:trace>
  <inkml:trace contextRef="#ctx0" brushRef="#br0" timeOffset="112712.64">29763 4150 1464 0,'0'0'-74'16,"-4"16"1"-16,4-16-30 0,0 0-77 15,0 0-160-15,-2 10 108 0</inkml:trace>
  <inkml:trace contextRef="#ctx0" brushRef="#br0" timeOffset="112868.92">29787 4279 988 0,'0'0'117'0,"0"0"23"0,-2 16-24 16,2-16-13-16,0 0-27 0,0 0-32 15,0 0-19-15,2 19-19 0,-2-19-16 16,0 0-18-16,0 0-16 0,4 14-25 0,-4-14-39 16,0 0-79-16,0 0-197 0,2 18 123 15</inkml:trace>
  <inkml:trace contextRef="#ctx0" brushRef="#br0" timeOffset="113009.56">29808 4445 1322 0,'-4'19'230'0,"4"-19"22"0,0 0-25 16,0 0-29-16,0 0-30 0,0 0-36 0,0 0-50 16,0 0-66-16,-2 17-71 0,2-17-91 15,0 0-196-15,0 0-316 0,0 0 110 16</inkml:trace>
  <inkml:trace contextRef="#ctx0" brushRef="#br0" timeOffset="114025.05">29759 4703 1890 0,'0'0'5'0,"0"0"14"0,0 0-4 0,0 0-2 16,-36-5-1-16,36 5-4 0,0 0 4 15,0 0 5-15,0 0 7 0,-25 11 7 0,25-11 8 16,-12 6 7-16,12-6-5 0,0 0 13 16,-18 12-10-16,18-12-1 0,-10 9-3 15,10-9 0-15,-10 11 10 0,10-11-9 16,-10 12-2-16,10-12-5 0,-8 11-4 16,8-11 3-16,-8 13-7 0,8-13 1 0,-4 14-5 15,4-14 0-15,-7 13-3 0,7-13-2 16,-6 14-2-16,6-14 0 0,0 0-1 0,-4 15-8 15,4-15 7-15,0 0-7 0,-4 14 4 16,4-14-3-16,0 0-4 0,0 0 3 0,-7 17-1 16,7-17 1-16,0 0-2 0,0 0 8 15,0 0-3-15,0 0-9 0,0 0 10 16,-6 15-10-16,6-15-16 0,0 0-1 0,0 0 5 16,0 0 3-16,0 0 1 0,0 0-4 15,0 0 8-15,0 0-9 0,0 0 7 0,0 0 5 16,0 0-4-16,0 0 1 0,0 0 7 15,0 0-6-15,0 0 0 0,0 0 3 16,0 0 3-16,0 0 6 0,0 0-4 16,0 0 6-16,0 0-4 0,10 19 3 0,-10-19 0 15,0 0-6-15,0 0 2 0,0 0-3 16,22-2-2-16,-22 2-1 0,0 0 5 16,0 0-7-16,0 0 7 0,0 0-5 0,0 0 5 15,28-6 14-15,-28 6-5 0,0 0 13 16,0 0 3-16,14-8 10 0,-14 8 5 0,0 0-7 15,0 0 2-15,10-9-4 0,-10 9 2 16,0 0 4-16,0 0 7 0,9-13 8 0,-9 13 12 16,0 0 7-16,9-10 2 0,-9 10 3 15,0 0-5-15,0 0-5 0,0 0-5 16,0 0-8-16,0 0-7 0,0 0-5 0,-14-31-6 16,14 31-11-16,0 0-21 0,-12-11-32 15,12 11-35-15,0 0-50 0,-12-9-57 16,12 9-46-16,0 0-89 0,-12-8-665 0,12 8-409 15</inkml:trace>
  <inkml:trace contextRef="#ctx0" brushRef="#br0" timeOffset="118368.48">30343 4079 2759 0,'0'0'-175'0,"0"0"26"0,0 0 18 16,0 0 14-16,0 0 17 0,0 0 11 0,0 0 16 15,0 0 12-15,0 0 17 0,0 0 5 16,0 0 8-16,0 0 11 0,0 0 2 15,0 0 11-15,0 0 2 0,0 0 12 0,0 0 3 16,0 0 9-16,0 0 3 0,0 0-1 16,0 0 12-16,-27 3 4 0,27-3 9 15,0 0 10-15,0 0 11 0,0 0 6 0,0 0 1 16,0 0 1-16,0 0-4 0,0 0-3 16,0 0-6-16,0 0-6 0,0 0-3 0,0 0-4 15,0 0-3-15,0 0 10 0,0 0-6 16,0 0 0-16,0 0 8 0,-17 5-3 15,17-5 2-15,0 0 0 0,0 0 1 0,0 0 9 16,0 0 4-16,0 0-7 0,0 0 4 16,0 0-2-16,-11 9 1 0,11-9-3 15,0 0-2-15,0 0-1 0,0 0 3 0,0 0 2 16,0 0 0-16,-12 7-5 0,12-7-7 16,0 0-4-16,0 0-2 0,0 0-1 15,-12 11-6-15,12-11-4 0,0 0-2 0,0 0-3 16,-12 10 0-16,12-10-4 0,0 0-3 15,-8 10-1-15,8-10-1 0,0 0-1 0,-6 13-4 16,6-13 0-16,0 0 0 0,-8 14-3 16,8-14 3-16,-7 13 0 0,7-13 3 15,-6 13 0-15,6-13-2 0,-7 15 1 0,7-15-3 16,-6 19-1-16,6-19 1 0,-6 20-5 16,6-20 1-16,-7 19-2 0,7-19 3 15,-4 19-5-15,4-19 5 0,-4 17-2 0,4-17 1 16,-4 19-1-16,4-19 6 0,-2 17-9 15,2-17 5-15,0 18-5 0,0-18 0 16,0 0-3-16,0 22 0 0,0-22-3 0,0 0-1 16,0 19-12-16,0-19-13 0,4 14-27 15,-4-14-33-15,0 0-38 0,6 19-58 16,-4-12-61-16,-2-7-101 0,9 12-162 0,-9-12-96 16,4 13-233-16,0-5-162 0</inkml:trace>
  <inkml:trace contextRef="#ctx0" brushRef="#br0" timeOffset="119790.26">29929 4342 2364 0,'0'0'-108'0,"-4"-15"36"16,4 15 19-16,0 0 10 0,0 0 21 16,0 0 11-16,0 0 3 0,0-24 16 15,0 24 16-15,0 0 9 0,0 0-8 0,0-17 11 16,0 17-12-16,0 0 7 0,0 0-3 15,4-23 0-15,-4 23 6 0,0 0-10 0,2-18 5 16,-2 18 0-16,2-15-3 0,-2 15 15 16,0 0 1-16,6-22-4 0,-6 22 5 15,6-13 12-15,-6 13 5 0,6-16 9 0,-6 16 9 16,6-14-1-16,-6 14-3 0,6-15-4 16,-6 15 0-16,6-18-5 0,-6 18-4 15,6-15-8-15,-6 15-4 0,7-14-5 0,-7 14-3 16,8-15-4-16,-8 15-1 0,7-13-6 15,-7 13-4-15,8-9-4 0,-8 9-2 16,0 0 2-16,11-18-4 0,-11 18-4 0,0 0 2 16,10-11-6-16,-10 11-1 0,0 0-3 15,6-12 4-15,-6 12-4 0,0 0-3 0,12-10-3 16,-12 10-1-16,0 0-7 0,0 0-3 16,14-7-1-16,-14 7-2 0,0 0 3 15,0 0 4-15,17-6-3 0,-17 6 2 0,0 0 2 16,0 0-1-16,0 0-3 0,19-1 7 15,-19 1-4-15,0 0 3 0,0 0-1 16,0 0 2-16,0 0 0 0,0 0 3 16,15 13-4-16,-15-13 4 0,0 0 3 0,0 0-4 15,0 0-1-15,-2 19 9 0,2-19-7 16,0 0 0-16,0 0 0 0,0 0 0 16,-11 23 0-16,11-23-7 0,0 0 7 0,-6 13 4 15,6-13-1-15,0 0 0 0,-11 12-1 16,11-12-2-16,-9 8 3 0,9-8-2 0,0 0 0 15,-14 9 2-15,14-9 0 0,0 0-1 16,-15 7 1-16,15-7-3 0,0 0 2 0,-15 4-2 16,15-4 4-16,0 0-4 0,0 0 1 15,-17 5-1-15,17-5-1 0,0 0 4 16,0 0-2-16,0 0 0 0,-19 1 2 16,19-1-3-16,0 0-1 0,0 0-2 0,0 0-5 15,0 0 2-15,0 0-6 0,0 0 0 16,0 0-6-16,0 0 1 0,0 0-2 15,0 0 3-15,-15-13-1 0,15 13 1 0,0 0 1 16,0 0 1-16,0 0 1 0,0 0 2 16,0 0 2-16,0 0 1 0,0 0 0 0,0 0 2 15,0 0 4-15,0 0 2 0,0 0 0 16,0 0 2-16,0 0-2 0,43-10 2 16,-43 10 2-16,0 0-2 0,0 0-2 0,0 0 6 15,0 0-9-15,23 10 8 0,-23-10-1 16,0 0-5-16,0 0 9 0,13 9-3 15,-13-9 6-15,0 0-6 0,8 12 6 0,-8-12-1 16,0 0 5-16,6 15 0 0,-6-15-1 16,2 13 0-16,-2-13 2 0,0 0 4 15,0 21 2-15,0-21 5 0,0 0 0 0,0 19 3 16,0-19-4-16,0 0 4 0,-4 17 6 16,4-17-5-16,0 0-3 0,-8 16-3 0,8-16-5 15,-10 7-20-15,10-7-39 0,-16 8-49 16,16-8-56-16,-16 6-72 0,16-6-99 15,-21 1-617-15,10 1-341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5:05:22.5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29503 4831 344 0,'0'0'184'0,"0"0"-67"15,0 0-39-15,0 0-21 0,0 0-17 0,0 0 4 16,0 0-10-16,-2-17-3 15,2 17-1-15,0 0 4 0,0 0-2 0,0 0 4 16,0 0-1-16,0 0-8 0,0 0-2 16,0 0-3-16,0 0 5 0,0 0-1 0,0 0 7 15,0 0 10-15,0 0 4 0,0 0-1 0,0 0 5 16,0 0 9-16,0 0-10 16,0 0 2-16,0 0 3 0,0 0-2 0,0 0 0 0,-17-4 8 15,17 4-8-15,0 0 4 16,0 0 1-16,0 0 5 0,0 0 7 0,0 0-4 15,0 0 10-15,0 0-16 16,0 0-2-16,0 0-6 0,0 0 1 0,0 0-16 0,0 0 8 16,0 0 7-16,-23 17-12 15,23-17 4-15,0 0-2 0,0 0-1 0,-15 8-5 16,15-8-4-16,0 0 1 0,0 0-7 0,-16 6 1 16,16-6-7-16,0 0 2 0,0 0 2 15,-16 5 0-15,16-5 4 0,0 0 9 0,0 0-5 16,0 0-1-16,0 0-2 15,-16 6-4-15,16-6-2 0,0 0-2 0,0 0-1 16,0 0-2-16,0 0-2 16,0 0 6-16,0 0-1 0,0 0 5 0,0 0-3 15,0 0-5-15,0 0 1 0,-17 4 0 0,17-4-3 0,0 0-5 16,0 0 0-16,0 0-16 16,0 0-30-16,0 0-38 0,0 0-47 0,0 0-37 0,0 0-68 15,0 0-140-15,0 0-418 16,0 0-80-16</inkml:trace>
  <inkml:trace contextRef="#ctx0" brushRef="#br1" timeOffset="190421.4">1320 7045 1022 0,'0'0'176'0,"0"0"-71"0,0 0-26 15,0 0 6-15,0 0-5 0,0 0 17 0,0 0 20 16,0 0 5-16,0 0 7 16,0 0 12-16,0 0 4 0,0 0 4 0,0 0 16 0,0 0 3 15,0 0-2-15,0 0-1 16,0 0-5-16,0 0-13 0,0 0-8 0,0 0-14 16,0 0-10-16,46-14-13 15,-28 11-12-15,1 0-11 0,2 3-8 0,0-3-9 0,-1 1-6 16,2 0-14-16,-1 2-22 0,-1-5-37 0,-2 3-47 15,0-3-57-15,-18 5-61 16,32-4-59-16,-24 1-58 0,-8 3-165 0,9-11-428 16,-9 11-269-16</inkml:trace>
  <inkml:trace contextRef="#ctx0" brushRef="#br1" timeOffset="190721.18">1422 6883 2724 0,'-4'-9'-4'0,"4"9"26"0,0 0 3 0,0 0 20 0,0 0 28 15,2-21 24-15,-2 21 31 0,0 0 7 0,0 0 16 16,0 0 0-16,0 0 0 16,0 0-10-16,0 0 0 0,0 0-7 0,0 0-30 0,23 40-6 15,-21-23-2-15,-4 4-6 16,4-1-1-16,-4 7 3 0,0 1-8 0,0 0 27 16,0-2-1-16,-1 3-8 15,0 0-3-15,1-1 4 0,2 0-23 0,-1 1-2 0,1 0-5 16,0-3-4-16,1 2-5 15,1-6-2-15,1 5-6 0,2-5-2 0,1-1-9 16,-2-3-5-16,3-1-3 0,2-3-9 0,-4-3-17 0,2 0-29 16,3-1-38-16,-2-5-34 15,0-1-46-15,-8-4-59 0,18-1-66 0,-18 1-45 16,14-12-73-16,-4 4-131 16,-2-2-129-16,-1-3-372 0,-3 0-499 0</inkml:trace>
  <inkml:trace contextRef="#ctx0" brushRef="#br1" timeOffset="191241.38">1636 7274 3223 0,'15'-11'11'16,"-15"11"18"-16,0 0 15 0,0 0 23 16,0 0 37-16,0 0 28 0,0 0 20 0,0 0-5 15,0 0 6-15,14 30-36 16,-14-30-6-16,0 22-3 0,0-8-5 0,0-14-2 16,0 32 17-16,0-15-9 0,0 2-8 15,-2 3-12-15,2-2-12 0,2 2-12 0,-2 0-4 16,0 0-2-16,2 1-3 0,-2-4-8 0,2 2-7 15,0-2-7-15,-2-1-3 16,3-1-3-16,-3-17-3 0,2 29-6 0,1-17-10 0,-3-12-6 16,0 23-12-16,2-16-14 15,-2-7-27-15,0 12-23 0,0-12-24 0,0 0-20 16,0 0-15-16,0 0-13 0,0 0-5 16,0 0 4-16,0 0-12 0,0-42 9 0,2 24 10 15,-2-2 23-15,0 0 2 16,0 2 19-16,2-4 21 0,-2-1 29 0,2 3 34 15,-2-1 36-15,2-1 25 0,-1 2 31 0,1 0 20 0,3 3 14 16,-3-1 10-16,0 3-8 16,2 0-16-16,1-2 3 0,1 5-10 0,-1-1-6 15,1 1-8-15,2 2-4 0,-1-1-9 16,-1 3-10-16,0 0-1 0,-6 8-1 0,14-10-10 16,-4 5 0-16,-10 5 12 15,0 0-3-15,22-1-5 0,-22 1-1 0,0 0 2 16,22 11 2-16,-22-11 5 0,8 11-2 15,-8-11 1-15,3 19-2 0,-3-19 0 0,0 19 2 16,0-19-11-16,-9 18 0 0,1-8-5 0,8-10-6 16,-18 19-2-16,8-11-9 0,2 0-18 15,8-8-33-15,-15 14-37 0,7-9-54 0,1-1-71 16,7-4-84-16,-15 4-93 16,15-4-186-16,0 0-100 0,0 0 34 0,0 0-345 15,-21-15-406-15</inkml:trace>
  <inkml:trace contextRef="#ctx0" brushRef="#br1" timeOffset="191531.33">2154 7209 3248 0,'0'0'97'0,"0"0"-12"0,0 0-19 0,0 0-5 16,0 0-4-16,0 0 0 16,0 0-1-16,0 0 0 0,11 22-10 0,-11-22-3 15,21 0-10-15,-21 0-8 0,25 0-20 16,-25 0-27-16,25-3-42 0,-25 3-46 0,24 0-57 15,-15 0-66-15,-9 0-85 0,14-3-597 0,-14 3-313 16</inkml:trace>
  <inkml:trace contextRef="#ctx0" brushRef="#br1" timeOffset="191651.31">2206 7196 2976 0,'-18'-10'81'0,"18"10"9"0,-12-7-7 16,12 7-12-16,0 0-5 15,-9-15-10-15,9 15-3 0,0 0-8 0,0 0-23 0,17-27-39 16,-7 19-69-16,4 1-62 15,0-5-96-15,3 2-223 0,0-3-330 0,-4 4-109 16</inkml:trace>
  <inkml:trace contextRef="#ctx0" brushRef="#br1" timeOffset="191941.45">2515 6860 2402 0,'10'-7'7'15,"-10"7"9"-15,19-14-6 0,-6 7 1 0,-1-1 24 16,3 1 25-16,0-1 22 16,2 2 9-16,-1 3 1 0,4-1 10 15,-1 1 4-15,-19 3 9 0,34 0 2 16,-18 4 15-16,0 2 9 0,-4 2 7 0,-3 1 0 0,-1 6 1 16,-4 0-25-16,-2-1 4 15,-2-14-3-15,-8 38-3 0,2-16-16 0,-3 0-9 16,1 0-9-16,-5 2-8 0,4-1-10 0,-1 0-12 0,0-1-16 15,3 0-43-15,-2 1-58 16,3-6-72-16,2 2-95 0,0-4-104 0,2 0-197 16,0-2-99-16,2-13-311 15,-3 27-352-15</inkml:trace>
  <inkml:trace contextRef="#ctx0" brushRef="#br1" timeOffset="192091.27">2846 7635 3094 0,'13'12'265'0,"-4"0"13"15,-3-2-32-15,-6-10-35 0,11 9-19 0,-11-9-28 16,0 0-15-16,8 12-24 16,-8-12-55-16,6 2-84 0,-6-2-108 0,0 0-130 0,0 0-236 15,0 0-162-15,0 0-328 16,0 0-434-16</inkml:trace>
  <inkml:trace contextRef="#ctx0" brushRef="#br1" timeOffset="194041.01">1812 9168 2869 0,'-5'-10'-137'0,"5"10"17"16,-4-19 8-16,4 19 9 0,-8-17 16 0,8 17 19 15,-7-17 31-15,7 17 23 16,-8-15 20-16,8 15 20 0,-10-16 1 0,10 16 16 15,-7-11-3-15,7 11 7 0,0 0 4 0,-13-15 8 16,13 15-13-16,-11-7 7 0,11 7 16 16,0 0 12-16,-18-8 5 0,18 8 5 0,0 0-1 15,-26-2-4-15,26 2-3 16,-21 2 9-16,21-2 4 0,-23 8 3 0,10-1 0 0,-2 0-3 16,2 3 1-16,-1-1-10 15,-2 7 0-15,4-3-10 0,2 5-6 0,-3-1-4 16,2 2-8-16,3 0-6 0,-1-2-4 0,4 0-3 0,1 0-7 15,3 2-2-15,1-2-6 16,0-17 0-16,5 33-4 0,0-19-2 0,1 0-3 16,3-2-1-16,-1 1-2 15,0-4 0-15,2 1-6 0,-10-10-2 0,17 14 0 0,-7-9 0 16,-10-5 0-16,17 6-4 16,-17-6 0-16,0 0 0 0,25-3-1 0,-25 3-1 15,15-12-1-15,-6 2 1 16,-9 10-3-16,12-26-2 0,-6 8-1 0,-1 1 3 0,2-6 0 15,-1-3-2-15,-3-3-2 0,4 3 2 16,-3-9 0-16,2 2 0 0,-1-5 4 16,2 4 5-16,-3-2 1 0,0 2 1 15,-3-2 0-15,3 0 1 0,3 1 6 0,-4 4 4 16,1 1 5-16,0 2 2 0,0-1 2 0,-1 3 3 16,0-1 5-16,2 3 3 15,-5 4 2-15,2 0 5 0,1 4 0 0,1 0-5 16,-4 16-7-16,2-24-4 0,-2 24 0 0,0-16-8 0,0 16 4 15,0 0 3-15,0 0 2 16,0 0 24-16,0 0-7 0,0 0 4 0,0 0 0 16,-11 54-3-16,9-32-1 15,-4 5-17-15,4 1-3 0,1 4 0 0,1 0-5 0,-2 6 1 16,0 0-4-16,2 2-3 16,0-2-3-16,0 1-1 0,0-6-3 0,2 3-8 15,0-3-18-15,-1-2-26 0,1-2-33 16,1 0-39-16,0-6-60 0,1 0-80 0,-4-5-79 15,3-3-201-15,1-2-108 0,-4-3 32 0,0-10-362 16,0 0-415-16</inkml:trace>
  <inkml:trace contextRef="#ctx0" brushRef="#br1" timeOffset="194691.19">2008 8947 2939 0,'0'0'50'15,"0"0"48"-15,0 0 2 0,0 0 4 0,0 0 13 16,0 0 7-16,0 0 12 16,0 0 6-16,0 0-6 0,0 0-8 15,0 0-11-15,0 0-11 0,0 0-9 0,-12 50-15 16,12-50 0-16,2 25-15 0,2-12-12 0,-4-13-2 16,10 26-12-16,-3-14-7 15,2-1-2-15,-1-2-11 0,2-1-1 0,-10-8-5 0,21 12-10 16,-10-10-8-16,-11-2-8 0,23 0 3 0,-23 0-3 15,24-8 1-15,-24 8 6 16,21-17 5-16,-11 5 9 0,-1-1 12 0,0-2 7 0,-3 0 17 16,0-1 15-16,-2 3 33 15,2 0 2-15,-6 13 0 0,8-21-3 0,-8 21-13 16,6-15-10-16,-6 15 2 16,0 0-4-16,0 0-4 0,0 0-4 0,0 0-7 0,0 0-5 15,0 0-5-15,0 0-4 16,0 0-4-16,0 61-4 0,0-40-5 0,4 5-6 15,0 5-2-15,0 2-12 0,2 2-2 0,-2 1-4 0,3 3 0 16,-3-4-2-16,1 1 0 16,-4-3 1-16,2-2 0 0,-3-2 2 0,-3-1-1 15,-1-1 5-15,-5-3 9 16,1-3 5-16,-4 0 9 0,-7-3 8 0,4-3 9 0,-6-4 9 16,2-1 7-16,-4-3 5 15,3-2-1-15,2-4-7 0,18-1-6 0,-32-9-8 16,19-1-8-16,0-4-15 15,4-4-19-15,3-3-22 0,6 2-27 0,2-3-38 0,7 2-44 16,1-1-56-16,5 0-66 0,4 4-65 0,1 0-94 16,0 0-163-16,0 9-55 15,-1-4-547-15,-5 5-868 0</inkml:trace>
  <inkml:trace contextRef="#ctx0" brushRef="#br1" timeOffset="195081.16">1384 9846 3712 0,'-8'12'-49'0,"8"-12"40"16,0 0 5-16,-8 11 6 15,8-11 17-15,0 0 22 0,0 0 30 0,0 0 21 16,30 13 9-16,-14-10-3 0,-16-3-2 16,35 1-8-16,-12-1-5 0,4 0 1 0,4 2-1 15,5-2-4-15,8 0-9 16,0 0-5-16,5 0-9 0,2 0-3 0,0 0-11 15,0-2-10-15,2 2-14 0,-4 0-14 0,-1-1-15 0,-3 1-26 16,-2 0-31-16,-6-3-40 16,-5 3-50-16,-1 0-48 0,-5 0-56 0,-3-1-86 0,-1 1-150 15,-8 0-471 1,-3 1-415-16</inkml:trace>
  <inkml:trace contextRef="#ctx0" brushRef="#br1" timeOffset="195671.27">1774 10326 3021 0,'0'0'6'0,"-26"-5"15"16,13 1 14-16,13 4 19 0,-30-4 31 0,30 4 30 15,-29-4 20-15,14 4 10 0,15 0 0 0,-32 4 2 16,14 2-14-16,3 0 16 16,-1 1-17-16,0 3-12 0,2 1-11 0,1 3-11 15,4-1-10-15,-2 1-13 0,2 1-6 16,4-1-9-16,1 4-6 0,-2-3 0 0,4 2-12 16,2-17-4-16,0 31-9 15,0-18-1-15,0-13-1 0,8 25-4 0,-4-14 3 0,-4-11-12 16,12 18-1-16,-12-18 4 15,13 12-4-15,-13-12-5 0,12 11 0 0,-12-11 0 16,18 1-2-16,-18-1-4 0,0 0 5 0,0 0-5 0,34-17-2 16,-28 6-4-16,2-5 5 15,-1-7-2-15,3 0 5 0,-4-9 0 0,3-4-10 16,-3-2 0-16,1 1 6 16,1 1 4-16,-4 2 14 0,0 3 9 0,0 5 8 0,1 0 4 15,0 2 9-15,-3 6 5 16,0-2 3-16,2 5 4 0,-3 0-10 15,-1 15-3-15,2-21-3 0,-2 21 5 0,5-13 1 0,-5 13 3 0,0 0-16 16,0 0-1-16,0 0 0 16,0 0 4-16,0 0 2 0,2 53-3 0,0-34 0 15,-2 4-5-15,2 2-1 16,0 1-2-16,0 1 2 0,1 0-6 0,-1-1 1 0,0 1-2 16,0-2-2-16,3 1-1 15,-3-4-4-15,0-2-2 0,0 1-5 0,1-4-12 16,-1 1-22-16,1-3-36 0,1-1-35 0,-1-2-46 0,-1-2-67 15,2-2-91-15,-4-8-109 16,0 0-215-16,6 7-1 0,-6-7-554 0,0 0-868 16</inkml:trace>
  <inkml:trace contextRef="#ctx0" brushRef="#br1" timeOffset="195911.25">1845 10371 3841 0,'9'-14'43'0,"-9"14"25"15,8-10-4-15,-8 10 3 0,10-11 11 0,-10 11 18 16,15-10 28-16,-15 10 28 16,20-7 18-16,-20 7-3 0,23-4-12 0,-10 2-15 15,-13 2-14-15,32-4-14 16,-11 2-11-16,-3 2-14 0,-18 0-8 0,39-1-11 0,-20 1-4 16,0 0-15-16,-19 0-19 15,30-2-21-15,-30 2-22 0,25-3-42 0,-15 3-48 0,-1-4-48 16,-9 4-60-16,15-3-57 15,-15 3-59-15,4-11-89 0,-4 11-126 0,0 0-80 16,-17-22-335-16,4 13-390 0</inkml:trace>
  <inkml:trace contextRef="#ctx0" brushRef="#br1" timeOffset="196151.26">2008 10187 2861 0,'-12'-5'27'0,"12"5"85"0,-22-4 14 0,22 4-2 16,0 0 8-16,0 0 10 16,0 0 27-16,-21 5 18 0,21-5 9 0,0 0 34 0,0 0-10 15,5 26-12-15,-5-26-11 16,4 22-11-16,-4-22-9 0,4 28-10 15,0-10-15-15,-2-3-16 0,0 4-16 0,-2-2-14 16,1 1-7-16,-1 1-12 0,2-2-10 0,-2 0-8 16,3 0-8-16,-3-17-6 0,3 30-5 0,-1-18-10 15,-2-12-2-15,6 23-4 16,-3-12-3-16,-3-11-7 0,12 13-16 0,-4-5-16 0,-8-8-22 16,24 6-31-1,-9-6-29-15,2-2-45 0,2-2-44 0,1-5-54 0,3-1-64 16,6-7-68-16,-4-2-145 15,0-4-124-15,-1 0 11 0,-3 1-410 0,0-3-539 16</inkml:trace>
  <inkml:trace contextRef="#ctx0" brushRef="#br1" timeOffset="197721.11">2721 9854 3136 0,'0'0'-58'0,"0"0"34"16,0 0 20-16,0 0 20 0,0 0 32 0,0 0 31 0,0 0 27 15,0 0 18-15,0 0 10 16,0 0-2-16,0 0 2 0,0 0 0 0,0 0-1 16,0 0-3-16,0 0-6 15,0 0-21-15,0 0-8 0,0 0-10 0,0 0 11 0,0 0-11 16,0 0-11-16,47 13-5 0,-47-13-9 0,32 0-6 15,-12 0-2-15,-2 2-8 16,1-2-8-16,0 0-2 0,2-2-15 0,-21 2-11 0,36 0-22 16,-16-2-20-16,-6 1-32 15,1-4-42-15,-5 4-55 0,-10 1-67 0,20-6-69 16,-20 6-143-16,6-7-181 16,-6 7-358-16,0 0-439 0</inkml:trace>
  <inkml:trace contextRef="#ctx0" brushRef="#br1" timeOffset="197901.08">2723 9732 3339 0,'0'0'162'0,"0"0"-17"15,0 0-16-15,0 0-16 0,0 0-10 16,0 0-17-16,0 0 1 0,0 0-13 0,0 0-3 16,0 0-12-16,45-13-5 0,-45 13-10 15,32 0-16-15,-18 0-31 0,-14 0-44 0,39 0-61 16,-20 0-81-16,0 0-71 0,1-2-152 0,-2-2-181 15,-3 2-286-15,2-2-246 16</inkml:trace>
  <inkml:trace contextRef="#ctx0" brushRef="#br1" timeOffset="198210.95">3166 9652 2556 0,'0'0'-104'16,"0"0"14"-16,24 0 13 0,-24 0 11 0,0 0 5 15,25 3 24-15,-25-3 22 0,15 9 12 16,-15-9 25-16,14 10 36 0,-10 1 24 0,-4-11 20 16,9 16 18-16,-9-16 5 0,3 20 9 0,-3-20 6 15,-5 21 4-15,5-21 1 16,-9 19-4-16,9-19-9 0,-14 17-2 16,6-12-5-16,8-5-4 0,-22 10-4 15,22-10 6-15,-21 6-12 0,21-6-7 0,-19 2-6 0,19-2-9 16,0 0-13-16,-23-11-9 0,23 11-9 0,-8-14-10 15,8 14-10-15,-2-18-14 16,2 18-15-16,0 0-22 0,12-26-22 0,-12 26-30 0,14-13-39 16,-5 7-52-16,-9 6-59 15,19-7-59-15,-19 7-122 0,17-5-173 0,-9 4-330 16,-8 1-283-16</inkml:trace>
  <inkml:trace contextRef="#ctx0" brushRef="#br1" timeOffset="199831.21">3937 9742 2657 0,'0'0'-45'15,"0"0"63"-15,0 0 13 0,0 0 22 0,0 0 14 16,0 0 8-16,0 0 7 0,0 0 11 0,0 0-3 0,0 0 0 15,0 0-2-15,0 0-3 16,0 0-1-16,0 0-1 0,0 0 1 0,0 0-1 16,0 0 0-16,48 9-5 15,-35-7 2-15,4 0-7 0,-17-2-3 0,41 3-2 16,-17 1-11-16,4 1-5 16,1-4-5-16,3 3-5 0,0 0-3 0,3-1-1 0,3 3 1 15,-5-4 3-15,-1 2-5 16,2 0-1-16,-2-2 0 0,-1 2-4 0,-1-2-4 15,0-1-3-15,-3 2-3 0,3-1-4 0,-5-1 0 0,0-1-3 16,-1 0-3-16,-3 0-2 16,1 0-3-16,-4 0-2 0,1 0-4 0,-19 0-1 0,28 0-6 15,-28 0-8-15,26-1-11 16,-26 1-8-16,18-2-16 0,-18 2-14 0,17-4-15 16,-17 4-21-16,13-6-19 15,-13 6-15-15,0 0-9 0,8-12-5 0,-8 12 11 0,0 0 10 16,0 0 14-16,-2-21 27 0,2 21 18 0,0 0 29 15,0 0 30-15,-12-22 30 16,12 22 33-16,-9-14 14 0,9 14 28 0,0 0 14 16,-11-17 10-16,11 17 6 0,0 0 7 15,-8-11-9-15,8 11-9 0,0 0-3 0,0 0-17 16,0 0-8-16,0 0-13 16,0 0-3-16,0 0-3 0,0 0-14 0,0 0-3 15,32 28 0-15,-32-28-4 0,12 19-3 16,-7-8 2-16,1 2 23 0,-6-13-13 0,4 22-6 15,-4-22 1-15,-2 23-9 0,2-23-3 0,-8 19-15 16,-1-9-22-16,1-3-40 16,-1 0-50-16,1-1-64 0,8-6-78 0,-19 9-70 15,9-6-132-15,10-3-187 0,-20 1 1 16,20-1-295-16,0 0-308 0</inkml:trace>
  <inkml:trace contextRef="#ctx0" brushRef="#br1" timeOffset="-112797.5">2451 8987 2740 0,'2'-20'-141'0,"-2"20"30"0,0-18 29 16,0 18 24-16,0 0 15 15,-2-23 29-15,2 23 31 0,0 0 29 0,2-17 22 16,-2 17 19-16,0 0 21 0,0 0 1 0,0-21-2 15,0 21-8-15,0 0-12 16,0 0 4-16,0 0 7 0,0 0 15 0,0 0-4 0,0 0-5 16,0 0-10-16,0 0-2 15,0 0-6-15,0 0 3 0,4 55-1 16,-4-35 0-16,0-2-1 0,2 1 0 16,-2 4-10-16,0 4-4 0,2 1-4 0,0 3 0 0,-2 2-5 15,2 4 6-15,1 3-6 0,-2 1-7 0,4 0-1 16,-3 1-2-16,0-2-4 15,1 4-7-15,1-4-1 0,-2 0-8 0,2 2-19 0,0 0-1 16,-2-2 0-16,2 0-1 16,0 0 1-16,2 0 4 0,-4 2-2 0,0-2 2 15,-2 1 3-15,4 0 1 16,-4 3 4-16,2-2 0 0,-2-1 4 0,0 0-2 0,2-2 6 16,-2 3-10-16,0-3 5 15,-2-5-3-15,4 4-7 0,-2-6 6 0,-2 1-4 16,2-1 6-16,0-1 2 0,0-1 2 0,0 1 1 15,0-1-1-15,0-1 1 0,0-1 3 16,0-1 5-16,2-1-2 0,0 1-5 0,0-2-4 16,0 0-2-16,-2-5 12 15,2 2-4-15,0-1 2 0,-1 0 2 0,-1-3-3 16,5 4 1-16,-2-4-1 0,-1 1-4 16,0 1-3-16,0-4-3 0,0 3-2 0,0-3-1 15,1 0-3-15,-3-16-4 16,4 26-2-16,-2-16-4 0,-2-10-6 0,2 19-8 0,-2-19-17 15,4 11-32-15,-4-11-35 0,0 0-48 0,0 0-60 16,0 0-74-16,0 0-73 16,0 0-161-16,0 0-129 0,0 0 24 15,0 0-428-15,0 0-552 0</inkml:trace>
  <inkml:trace contextRef="#ctx0" brushRef="#br1" timeOffset="-112537.84">2749 11008 3353 0,'0'0'87'0,"6"18"27"16,-6-18-4-16,0 0-5 0,0 0 3 0,0 0 2 15,0 0-11-15,13 7-10 0,-13-7-9 0,0 0-11 0,24-4-7 16,-24 4-8-16,28-3-5 15,-12-1-11-15,3 2-8 0,-2-2-7 0,2 1-17 16,-2-2-17-16,-17 5-29 16,34-3-29-16,-23-1-38 0,-11 4-47 0,23-6-38 0,-15 5-33 15,-8 1-41 1,0 0-83-16,11-10-605 0,-11 10-387 0</inkml:trace>
  <inkml:trace contextRef="#ctx0" brushRef="#br1" timeOffset="-112297.45">2870 10950 2997 0,'0'0'9'0,"0"0"15"15,0 0 14-15,0 0 20 16,0 0 29-16,0 0 36 0,0 0 17 0,-22 9 14 16,22-9 2-16,0 0-2 15,7 23-3-15,-7-23-2 0,9 26 24 0,-5-11-1 0,-2 3-9 16,0 1-33-16,0-1-5 16,0 4-7-16,-2 1-8 0,0-2-8 0,0 2-7 15,0 4-9-15,2-3-13 0,-2-1-6 16,0-2-7-16,3-1-8 0,-1 2-6 0,2-5-14 15,-2 1-18-15,4-4-32 0,-2 2-31 0,5-7-40 16,-2-1-52-16,-1-4-65 16,4 0-71-16,-10-4-77 0,22-7-163 15,-12 2-98-15,1-5-6 0,1 3-282 0,-1-3-287 16</inkml:trace>
  <inkml:trace contextRef="#ctx0" brushRef="#br1" timeOffset="-111877.75">3105 11256 2853 0,'0'0'133'16,"0"0"35"-16,0 0-11 0,0 0-8 0,0 0-7 15,0 0 1-15,4 34 6 16,-4-34 8-16,-2 29 34 0,0-12-12 0,0 2-5 16,2 4-10-16,-2 0-10 15,2 3-9-15,2 1-10 0,-4 0-10 0,2 0-8 0,2 1-16 16,-2 1-7-16,2-3-12 16,-2 1-11-16,2 0-7 0,-2-4-7 0,2-1-5 0,0-2-6 15,-2-1-5-15,2-2-13 0,-2-17-14 0,2 29-20 16,0-20-21-16,0-2-35 15,-2-7-37-15,0 0-34 0,0 0-34 0,0 0-42 0,0 0-43 16,0 0-27-16,6-40-14 16,-8 14-13-16,-2-5-13 0,2-9 18 0,-2 0 63 15,0 1 67-15,0-1 81 16,0 1 69-16,2 8 63 0,0 3 52 0,-1-1 28 0,3 3 5 16,3 3 6-16,-3 7 8 15,4-4 6-15,2 5 11 0,2 1-2 0,2 2 8 16,2 3 9-16,0 4-4 0,-12 5 0 0,24-3-9 0,-24 3-11 15,21 6-12-15,-21-6-6 16,16 11-10-16,-16-11-25 0,10 18-11 0,-10-7-9 16,0-11-10-16,-3 19-14 15,3-19-28-15,-13 20-36 0,7-11-39 0,0-3-42 0,-5 0-56 16,11-6-71-16,-15 4-73 16,15-4-112-16,-19-6-181 0,19 6-46 0,-14-14-420 15,14 14-581-15</inkml:trace>
  <inkml:trace contextRef="#ctx0" brushRef="#br1" timeOffset="-107957.58">6572 9755 3228 0,'0'0'479'0,"0"0"-229"0,0 0-99 15,23-29-64-15,-23 29-26 16,0 0-18-16,0 0-9 0,0 0-12 0,0 0-9 0,0 0-14 16,12-11-15-16,-12 11-12 15,0 0-7-15,0 0-8 0,0 0-11 0,0 0-18 16,0 0-23-16,0 0-26 0,0 0-50 0,4-6-24 15,-4 6-51-15,0 0-107 0,0 0-541 16,0 0-272-16</inkml:trace>
  <inkml:trace contextRef="#ctx0" brushRef="#br1" timeOffset="-107827.62">6674 9711 2751 0,'0'0'27'0,"0"0"9"0,14 4 1 0,-14-4-13 15,0 0 6-15,0 0 10 0,0 0-3 0,18 4 0 16,-18-4-5-16,0 0-21 15,0 0-35-15,0 0-46 0,0 0-53 0,20 0-51 0,-20 0-74 16,0 0-506-16,0 0-37 16</inkml:trace>
  <inkml:trace contextRef="#ctx0" brushRef="#br1" timeOffset="-107667.74">6833 9726 2137 0,'0'0'-38'0,"14"3"38"0,-14-3 13 0,13 6 23 0,-13-6 16 16,0 0 39-16,15 2 44 0,-15-2 41 0,0 0 15 15,0 0 1-15,17 3-26 0,-17-3-20 16,0 0-35-16,0 0-41 0,0 0-44 0,0 0-48 16,20-8-61-16,-20 8-53 15,0 0-56-15,16-8-98 0,-10 5-562 0,-6 3-199 16</inkml:trace>
  <inkml:trace contextRef="#ctx0" brushRef="#br1" timeOffset="-106967.6">7677 9473 2367 0,'0'0'-147'0,"6"-14"26"0,-6 14 21 0,0 0 25 0,7-14 13 16,-7 14 20-16,0 0 14 16,6-16 14-16,-6 16 5 0,0 0 4 0,0 0 2 15,0 0 10-15,0 0 1 16,0 0-5-16,0 0 10 0,0 0 2 0,-23-15 10 0,23 15 1 16,0 0 17-16,-34 5-1 15,34-5 11-15,-34 8 6 0,15-4 4 0,0 2 0 16,0-1-4-16,3 1-8 0,-4 0-1 0,5-1-7 15,-2 3-1-15,4-2-7 16,-1 3-6-16,3-1 1 0,11-8-5 0,-13 13-7 0,13-13 6 16,-4 16-21-16,4-16-3 15,0 0-12-15,22 26-4 0,-10-16 1 0,5-1 4 16,4 1 2-16,0-1 2 16,3 1 11-16,1 0 4 0,1 1 14 0,-4-2 17 0,4 1-12 15,0-1 2-15,-5 1 11 16,0-1-2-16,-2 1 3 0,-5-3 5 0,0 3 15 15,-4-2 16-15,-2-1 6 0,-8-7 7 0,9 16 7 16,-9-16 3-16,0 0 2 0,0 0-1 16,-17 26-2-16,7-18 2 0,-4-3 2 0,0 1-6 15,-5 1-3-15,-2-4 0 16,0 2-14-16,-1-1-5 0,2-2-7 0,-4 0-7 16,5 2-9-16,-3-4-11 0,22 0-24 15,-34 2-41-15,34-2-48 0,-26-6-57 0,26 6-54 16,-20-5-53-16,12-3-74 0,8 8-146 0,-9-17-479 15,5 7-349-15</inkml:trace>
  <inkml:trace contextRef="#ctx0" brushRef="#br1" timeOffset="-106747.57">7702 9655 2732 0,'0'0'-112'0,"20"12"36"0,-20-12 19 15,14 14 34-15,-6-5 25 0,2 1 38 0,-10-10 19 16,12 19 12-16,-6-9 3 0,-6-10 6 16,11 24-9-16,-5-13 4 0,-2 1 3 0,-4-12-6 15,9 19-5-15,-5-10-7 16,-4-9-8-16,7 18-6 0,-7-18-13 0,8 13-33 16,-8-13-58-16,0 0-78 0,6 13-90 15,-6-13-184-15,0 0-369 0,0 0-78 0</inkml:trace>
  <inkml:trace contextRef="#ctx0" brushRef="#br1" timeOffset="-106577.46">7804 9485 2544 0,'0'0'98'0,"5"-12"-11"0,-5 12-13 15,0 0-3-15,4-15-10 16,-4 15-10-16,0 0-3 0,0 0-6 0,0 0-31 15,6-16-58-15,-6 16-61 0,6-1-76 0,-6 1-158 16,0 0-407-16,0 0-30 0</inkml:trace>
  <inkml:trace contextRef="#ctx0" brushRef="#br1" timeOffset="-106207.37">7910 9696 2243 0,'4'13'-17'0,"0"0"11"15,-4-13 9-15,2 23 0 16,0-10 33-16,-2-13 17 0,5 25 20 0,-5-25 17 0,2 26 13 16,-2-26-7-16,3 22-6 15,-3-22-4-15,2 19 5 0,-2-19-5 0,0 17-4 16,0-17-3-16,0 0 6 16,2 19 9-16,-2-19-14 0,0 0-8 0,0 0-7 0,0 0-7 15,12 6-9-15,-12-6-11 0,0 0-9 16,0 0-12-16,19-27 1 0,-10 14-7 15,-1-2 0-15,3 1 4 0,-1 1-3 0,1 0 1 16,-2-1 12-16,1 3 7 0,-2 1 10 16,-8 10 15-16,20-19 12 0,-14 13 27 0,-6 6 10 15,17-5 11-15,-17 5 0 16,0 0 26-16,25 5-10 0,-25-5-16 0,17 16-9 16,-7-7-17-16,0 3-7 0,-2 1-14 15,2 1-32-15,0-1-17 0,-1 2-27 0,2-2-39 16,-3-1-43-16,-1 1-69 0,3-2-78 0,-4-3-68 15,0 0-177-15,2-2-124 0,-8-6-11 16,10 7-239-16,-10-7-205 0</inkml:trace>
  <inkml:trace contextRef="#ctx0" brushRef="#br1" timeOffset="-105867.93">8496 9313 2545 0,'0'0'-39'0,"0"0"35"0,0 0 31 15,0 0 28-15,0 0 25 0,-33 34 28 0,23-20 9 16,0 4 0-16,2 3 2 0,0 1-7 0,-1 2-2 15,3 1-3-15,-1 1-3 0,3 1-8 16,2 0-5-16,2 0-8 0,2 2-7 0,0-3-4 16,4 0-7-16,3 0-7 15,0-2-7-15,3-1-6 0,0 0-1 0,2-4-11 16,0 0-19-16,3 0-27 0,-2-4-33 16,-2 0-49-16,1-1-51 0,0-3-54 0,-2-1-65 15,-2-5-141-15,1 1-534 16,-2-2-357-16</inkml:trace>
  <inkml:trace contextRef="#ctx0" brushRef="#br1" timeOffset="-105237.76">8831 9526 2845 0,'0'-25'-70'0,"0"25"13"16,0 0 3-16,0 0 17 16,-2-20 6-16,2 20 31 0,0 0 44 0,0 0 14 0,-13-8 16 15,13 8 15-15,0 0-4 16,0 0 7-16,-28 23 5 0,22-12-1 0,-2 1-9 15,2 4-7-15,-2-2-4 0,2 1-8 0,2 3-5 0,0-1-6 16,2 0-7-16,2-17-5 16,0 34-6-16,2-19-2 0,2 1-2 0,0-1-4 15,2-2-7-15,4-1 2 16,-2-1-4-16,0-1-4 0,-8-10 2 0,19 15-3 0,-10-10-2 16,-9-5 1-16,19 5 1 15,-19-5-4-15,0 0-2 0,24-6-1 0,-24 6-3 16,10-12 5-16,-10 12 8 0,8-12 14 0,-8 12 1 15,0 0 2-15,8-13 2 16,-8 13-2-16,0 0-2 0,0 0 2 0,0 0 4 16,0 0 7-16,0 0 0 0,0 0-8 15,0 0 0-15,0 0-3 0,0 0-4 0,0 0-2 16,0 0-6-16,0 0 0 0,0 0-1 16,0 0-4-16,24 23 0 0,-24-23-2 0,17 2-1 15,-17-2-2-15,24 0-2 16,-24 0 3-16,28-7 5 0,-12 1 5 0,-2-2 10 15,1-1 5-15,0-1 5 0,2-3 16 0,-3-2 21 0,2-2 8 16,-6-1 1-16,3-1-10 16,-5 1-7-16,1-1-8 0,-5 1-7 0,3 3-9 15,-5-2-10-15,-2 17-17 16,4-27-24-16,-4 15-25 0,0 12-37 0,-4-16-37 0,4 16-44 16,0 0-58-16,-13-16-53 15,13 16-71-15,-11-2-140 0,11 2-160 0,0 0 23 16,0 0-311-16,0 0-305 0</inkml:trace>
  <inkml:trace contextRef="#ctx0" brushRef="#br1" timeOffset="-104637.62">9350 9747 2646 0,'0'-23'-81'0,"0"23"28"16,0 0 4-16,0 0 2 16,0 0 13-16,-13-23 17 0,13 23 25 0,0 0 36 15,-19-5 20-15,19 5 17 16,0 0 6-16,-25 0 7 0,25 0 1 0,0 0 8 0,-30 13-4 16,30-13-4-1,-20 13-11-15,12-6-1 0,0 4-14 0,8-11-9 0,-13 18-5 16,9-4-7-16,4-14-2 0,-4 21-7 0,4-21-1 0,2 21-9 15,-2-21 3-15,4 19-5 16,-4-19-4-16,10 19 0 0,-3-12-4 0,-7-7-1 16,12 12-6-16,-12-12 2 15,16 7 1-15,-16-7-4 0,12 4-1 0,-12-4-1 0,0 0 0 16,0 0 1-16,0 0 2 16,32-13 1-16,-32 13 5 0,12-17-2 0,-7 5-1 15,-1-1-2-15,0-4-3 16,0 0 0-16,0-8-1 0,-1-3-1 0,-1-1-2 0,2-1 0 15,1-6 6-15,-3-2 8 0,0-1 3 0,0 3 6 16,0 4 10-16,0 1 5 16,0 3 5-16,0-1-2 0,0 2 3 0,0 0 4 15,0 8 5-15,-2 1 1 16,2 0-1-16,-2 18-4 0,2-29-10 0,-2 29-3 0,2-14 0 16,-2 14 4-16,0 0 2 15,0 0-1-15,0 0 3 0,0 0 6 0,0 0 2 16,-10 61 25-16,8-40-2 0,0 5-7 0,2 3-2 0,0 1-10 15,2 1-8 1,0-1-3-16,2 1-8 0,0-1-6 0,0 0-3 0,4 0-8 16,-2-2-21-16,0 0-24 15,0-3-31-15,0 0-48 0,-1-3-56 0,1-4-78 16,1-1-74-16,-1-4-202 0,-2-1-123 16,1-2 16-16,-5-10-320 0,0 0-349 0</inkml:trace>
  <inkml:trace contextRef="#ctx0" brushRef="#br1" timeOffset="-104157.68">9566 9585 2752 0,'0'0'-132'16,"0"0"8"-16,0 0-4 0,0 0 16 0,0 0 23 16,0 0 20-16,0 0 28 0,0 0 17 15,0 0 9-15,0 0 15 0,0 0 10 16,0 0 8-16,0 0 12 0,0 0 3 16,0 0 12-16,0 0 2 0,0 0 8 0,0 0-4 15,0 0-2-15,0 0 3 0,0 0 10 16,0 0 4-16,0 0 7 0,0 0-2 0,0 0 0 15,0 0-3-15,0 0 1 0,0 0-5 0,0 0 1 16,0 0-3-16,0 0-2 16,0 0-6-16,0 0-5 0,0 0 0 0,0 0 9 0,0 0 5 15,0 0 11-15,0 0 6 16,0 0 8-16,0 0 6 0,0 0 4 0,0 0 7 16,0 0-8-16,0 0-10 15,0 0-9-15,0 0-8 0,0 0-7 0,18-13-5 16,-18 13-10-16,28-7-3 0,-13 4-7 0,4-2-3 0,0 1-3 15,7-2-5-15,1 1-2 16,-2-1-1-16,2-2-5 0,-1 2-6 16,-3 1-27-16,1-3-41 0,-8 2-57 0,4 3-79 15,-6-5-78-15,-3 1-194 0,-4-1-131 0,-7 8-319 16,0 0-308-16</inkml:trace>
  <inkml:trace contextRef="#ctx0" brushRef="#br1" timeOffset="-103897.94">9756 9469 2649 0,'0'0'-128'0,"0"0"27"0,0 0 19 0,-4 21 39 15,4-21 26-15,-4 17 21 16,4-17 29-16,-3 19 14 0,3-19 31 0,-2 23 12 16,0-8 13-16,-2-1-6 15,4-14-4-15,-2 29-2 0,2-17-2 0,0-12 9 0,0 26 9 16,0-26 1-16,0 24 0 0,0-24-2 0,4 19-6 15,-4-19-9-15,11 13-8 16,-1-8-8-16,-10-5-11 0,20 1-4 0,-20-1-5 0,0 0-14 16,35-15-1-16,-20 5-18 15,0-5-33-15,1-2-48 0,0-2-52 0,0-2-55 16,2 2-39-16,-6 0-39 16,1 0-97-16,-1 2-576 0,-3 3-312 0</inkml:trace>
  <inkml:trace contextRef="#ctx0" brushRef="#br1" timeOffset="-103604.76">10065 9743 2797 0,'0'0'-22'0,"2"28"18"16,-2-16 17-16,0 8 12 15,0-4 12-15,-2 4 21 0,0 2 26 0,0 3 40 0,0 4 9 16,-3-1 1-16,3 5-1 0,-2 1-4 0,2 5-6 15,0-3-3-15,0 1-12 16,-1 2-7-16,1-3-14 0,2-4-8 16,-2 0-11-16,4-1-6 0,-2-2-8 0,2-3-3 15,-2 2-7-15,0-6-4 0,0-3-8 0,3 0-5 16,-3-4-11-16,0-15-16 16,0 25-35-16,0-25-48 0,2 15-48 0,-2-15-53 0,0 0-32 15,4 4-36-15,-4-4-69 0,0 0-113 16,0 0-475-16,-2-49-301 0</inkml:trace>
  <inkml:trace contextRef="#ctx0" brushRef="#br1" timeOffset="-103397.54">10052 9795 2785 0,'7'-23'-23'0,"1"4"26"16,-2 2 16-16,0 3 10 0,4 3 11 0,-2 1 9 16,-8 10 12-16,18-16 2 15,-9 9 7-15,-9 7 7 0,19-7 15 0,-19 7 13 0,0 0 7 16,25 3 3-16,-25-3 3 0,14 14-3 0,-14-14-5 15,6 18 2-15,-6-18-18 16,0 18-7-16,0-18-9 0,0 0-7 0,-13 33-9 0,4-23-8 16,3 1-26-16,6-11-29 15,-21 15-43-15,13-9-51 0,8-6-64 0,-20 10-54 16,20-10-63-16,-18 0-125 16,8 0-139-16,10 0-315 0,0 0-209 0</inkml:trace>
  <inkml:trace contextRef="#ctx0" brushRef="#br1" timeOffset="-103058.04">10338 9277 2584 0,'0'0'31'16,"0"0"21"-16,0 0-4 0,0 0-1 16,19-3 17-16,-19 3 9 0,0 0 13 0,0 0 5 15,19 27-2-15,-13-13 0 0,2 3 2 0,2 4 3 16,0 2 3-16,0 0 4 16,-1 4 6-16,0-1-1 0,-1 3-6 0,-4-1-2 0,0-1 5 15,-1 1-2-15,-3-2-12 16,-3 2-3-16,1-4-13 0,-2 1-8 0,-4 0-8 15,1-2-23-15,-2-2-23 0,1-2-45 0,-2 0-47 16,2-3-58-16,0-2-66 0,2 0-52 16,-2-5-107-16,0 3-185 0,4-6-371 0,4-6-320 15</inkml:trace>
  <inkml:trace contextRef="#ctx0" brushRef="#br1" timeOffset="-102747.98">10831 9631 2896 0,'0'0'83'0,"0"0"31"0,21-5 12 15,-21 5 14-15,0 0 5 0,0 0-5 0,0 0-7 16,17-4-6-16,-17 4-11 0,0 0-11 16,30-3-17-16,-30 3 0 0,28 0-15 0,-28 0-12 15,29 0-6-15,-10 3-7 16,0-3-19-16,-19 0-31 0,32-3-41 0,-32 3-46 16,27-1-49-16,-14-1-53 0,-3 0-48 15,-10 2-64-15,0 0-144 0,5-14-493 0,-5 14-357 16</inkml:trace>
  <inkml:trace contextRef="#ctx0" brushRef="#br1" timeOffset="-102597.65">10863 9526 2909 0,'0'0'2'0,"0"0"28"0,-27 0 8 0,27 0 27 15,0 0 23-15,0 0 17 0,0 0 7 0,0 0-1 16,0 0-12-16,0 0-4 16,0 0-17-16,0 0-11 0,0 0-12 0,0 0-20 0,55-20-31 15,-39 14-56-15,0-1-54 16,0 2-58-16,-1-2-66 0,0-1-99 0,-2-2-584 15,2 2-308-15</inkml:trace>
  <inkml:trace contextRef="#ctx0" brushRef="#br1" timeOffset="-102307.76">11293 9393 2769 0,'0'0'-58'0,"16"7"11"0,-16-7 13 0,18 10 19 0,-9-2 30 15,-9-8 25-15,11 13 13 16,-11-13 7-16,14 15 8 0,-14-15 6 0,8 15 1 0,-8-15 5 16,3 17 1-16,-3-17 8 15,0 18 9-15,0-18 1 0,0 0 1 16,-9 19 3-16,9-19-1 0,-13 7 5 16,13-7 0-16,0 0-4 0,0 0-11 0,0 0-8 0,0 0-5 15,-31-16-9-15,31 16-9 0,-8-20-9 0,8 20 1 16,-2-21-14-16,2 21-6 15,2-19-28-15,-2 19-27 0,8-19-35 0,-8 19-46 16,4-17-49-16,-2 11-78 0,-2 6-118 16,4-13-224-16,-4 13-378 0,0 0-375 0</inkml:trace>
  <inkml:trace contextRef="#ctx0" brushRef="#br1" timeOffset="-87002.91">8239 11856 2714 0,'0'0'-188'0,"0"0"23"0,0 0 9 0,0 0 9 15,0 0 14-15,0 0 8 16,0 0 19-16,0 0 17 0,0-29 22 0,0 29 13 15,0 0 12-15,0 0 18 0,0 0 8 16,0 0 11-16,-8-14 12 0,8 14 5 16,0 0-5-16,0 0 13 0,0 0-3 0,0 0-5 0,0 0 9 15,-2-18-1-15,2 18 10 16,0 0 4-16,0 0 4 0,0 0 1 0,0 0-6 16,0 0 12-16,0 0 4 15,2-20-7-15,-2 20-1 0,0 0 9 0,0 0-5 0,0 0 3 16,5-18-14-16,-5 18 12 0,0 0-7 0,0 0 13 15,7-13 3-15,-7 13 3 16,0 0 2-16,0 0 6 0,6-17-8 0,-6 17 6 0,0 0-7 16,4-13 2-16,-4 13 4 15,0 0 4-15,0 0-4 0,0 0-9 0,4-17-4 16,-4 17-3-16,0 0 5 16,0 0 12-16,0 0 0 0,0 0 5 15,0 0-10-15,0 0 2 0,0 0 2 0,0 0-2 0,-38 33 4 0,32-20 1 16,6-13-3-16,-11 26 0 15,5-13 3-15,-1 4-6 0,3 1-5 0,0-2-5 16,-1 4-4-16,1-4-3 0,2 2-7 16,0-1-2-16,2 0-3 0,0-17-1 15,0 29-4-15,2-16-6 0,-2-13-2 16,11 23-1-16,-3-14-5 0,-8-9-3 0,15 16-10 16,-4-13-5-16,-11-3-3 0,24 6-4 15,-24-6 5-15,20 0-4 0,-20 0 2 0,22-7-1 16,-10 1 2-16,-12 6-1 0,19-16 4 0,-11 7-3 15,-8 9 5-15,12-17 1 16,-12 17 4-16,6-17 1 0,-6 17-1 0,2-12 6 0,-2 12 3 16,0 0 1-1,0 0 3-15,0 0 1 0,0 0 1 0,0 0-1 0,0 0-1 16,0 0 0-16,0 0-2 16,0 0-3-16,0 0 3 0,0 0-5 0,0 0 0 0,32 26 2 15,-32-26-3-15,23 7 0 0,-11-5-1 0,-12-2 0 16,28 1 1-16,-28-1 1 15,30-3 4-15,-16-1 10 0,1-4 11 0,-2 1 7 16,-2 0 4-16,-1-6-1 0,-2 0-5 16,-2 0-2-16,-6 13-6 0,8-27-5 0,-6 14-4 15,-2 13-7-15,-2-23-20 16,2 23-37-16,-5-21-49 0,5 21-67 0,-7-15-68 16,7 15-103-16,-12-11-184 0,12 11-71 15,0 0-266-15,-15-8-202 0</inkml:trace>
  <inkml:trace contextRef="#ctx0" brushRef="#br1" timeOffset="-85967.6">8792 12058 2368 0,'0'0'-168'16,"0"0"31"-16,0 0 30 0,26-23 30 0,-26 23 33 0,0 0 21 16,0 0 34-16,7-15 12 15,-7 15 0-15,0 0 13 0,0 0 9 0,0 0 14 16,-7-25-3-16,7 25 0 0,0 0 6 0,0 0 2 0,0 0-1 15,-13-13-2-15,13 13-3 16,0 0 7-16,0 0 6 0,-17-6 1 0,17 6 8 16,0 0 4-16,0 0 9 15,-28 6 8-15,28-6-6 0,0 0-1 0,-22 9-7 0,22-9-14 16,-17 10 1-16,17-10-13 16,-13 12-6-16,13-12 3 0,-11 13-6 0,11-13-2 15,-8 13-6-15,8-13-4 16,-6 15-2-16,6-15-2 0,-4 18-5 0,4-18-1 15,-2 15 0-15,2-15-5 0,0 0-1 0,-3 23-4 16,3-23-2-16,0 0-2 0,0 17 3 16,0-17 3-16,0 0 4 0,0 0 2 0,-2 19 7 15,2-19-1-15,0 0 1 16,0 0-1-16,0 0-4 0,0 0 2 0,0 19-9 0,0-19 0 16,0 0-4-16,0 0-4 15,0 0 1-15,0 0-1 0,0 0-2 0,0 0-1 16,0 0 1-16,0 0-10 0,0 0-2 0,0 0-3 0,-2 17-7 15,2-17-10-15,0 0-6 16,0 0-10-16,0 0-11 0,0 0-2 0,0 0-10 16,0 0-8-16,0 0-11 15,0 0-8-15,0 0-4 0,0 0-2 0,0 0 1 0,0 0 4 16,0 0 7-16,13 9 12 16,-13-9 16-16,0 0 18 0,0 0 22 0,0 0 15 15,0 0 16-15,0 0 17 0,0 0 7 0,0 0 8 16,0 0-3-16,0 0 0 0,0 0 4 15,14 4-1-15,-14-4 2 0,0 0 4 0,0 0 7 16,0 0 2-16,0 0-4 16,0 0-5-16,0 0 2 0,0 0-4 0,0 0-2 15,0 0 1-15,0 0-8 0,24-19-5 16,-24 19 1-16,0 0 0 0,13-14-5 0,-13 14 4 16,6-16-1-16,-6 16-4 15,8-19-2-15,-4 9-6 0,-4 10 1 0,6-26-7 16,-1 13 1-16,-2-3-1 0,-3 16-1 0,8-27 0 0,-6 12-7 15,-2 15-4-15,6-29 2 16,-4 16-3-16,-2 13 1 0,0-30-1 16,2 15 0-16,-2-3-6 0,0 18 4 15,0-34-2-15,0 15-1 0,2 2 3 0,-2 17-3 0,0-31 1 16,2 18 0-16,-2 13 6 16,2-23 2-16,-2 23 1 0,3-19 2 0,-3 19 3 15,0 0-7-15,-3-24 0 0,3 24-2 0,0 0-1 0,3-18-4 16,-3 18-1-16,0 0 1 15,0 0 2-15,0 0 30 0,0 0 4 0,0 0 3 16,0 0 1-16,0 0 1 16,0 0-2-16,0 0-3 0,0 0 2 0,-9 55-4 0,9-33 6 15,0 1-8-15,2 1-6 16,-2 3 0-16,2-1-2 0,3 3-3 0,-3-2-5 16,0-2-7-16,2 1-16 15,3-3-34-15,-3-1-36 0,0-3-48 0,0-2-62 0,3 1-82 16,-5-6-88-16,4-3-190 0,-2 0-80 0,-4-9 41 15,0 0-347-15,14 14-332 16</inkml:trace>
  <inkml:trace contextRef="#ctx0" brushRef="#br1" timeOffset="-85638.1">9208 11811 2926 0,'0'0'100'0,"0"0"29"0,0 0-17 16,2-24-28-16,-2 24-23 0,0 0-13 0,12-11-1 15,-12 11-7-15,17-9 0 0,-17 9-3 16,24-8-4-16,-10 4-1 0,4 2 0 0,0-1 1 16,1-1 1-16,3 1-1 15,-2 0-2-15,2 2-6 0,-1-3-8 0,0 1-26 16,-4 1-35-16,1-1-52 0,-18 3-68 16,26-2-45-16,-26 2-84 0,16-6-638 0,-16 6-339 15</inkml:trace>
  <inkml:trace contextRef="#ctx0" brushRef="#br1" timeOffset="-85387.88">9394 11682 3054 0,'0'0'118'0,"0"0"1"0,0 0-18 15,-20-3-7-15,20 3-13 16,0 0-6-16,0 0-1 0,0 0 1 0,0 0 7 0,8 38-1 16,-8-38 3-16,4 31 0 15,-2-14 4-15,0 0-9 0,-2 4-3 0,0-2 3 16,2 2 2-16,-2 0-4 0,2 0 2 0,-2-2-8 15,2 0-8-15,-2 1-5 0,0-4-10 16,0-16-5-16,0 25 1 0,0-25-6 0,0 23-6 16,0-23-11-16,0 17-9 15,0-17-23-15,2 9-32 0,-2-9-41 0,0 0-47 16,0 0-58-16,0 0-53 0,0 0-52 16,25-19-108-16,-25 19-129 0,13-13-427 0,-4 6-390 15</inkml:trace>
  <inkml:trace contextRef="#ctx0" brushRef="#br1" timeOffset="-85078.08">9604 11936 3030 0,'0'0'125'0,"0"0"25"0,0 0-19 0,12 8-14 0,-12-8-15 16,0 0-13-16,0 0-10 15,2 21 0-15,-2-21 7 0,0 19 5 0,0-19 5 16,0 25-3-16,0-10-1 0,0-15-3 0,0 34-5 0,2-14 28 15,-2-2-16-15,2 1-8 16,-2 2-6-16,5 0-12 0,-3 0 0 0,2 0-9 16,-2 2-27-16,2-2-1 15,-2 0-4-15,3-3 0 0,-1 1-3 0,-2 1-2 0,3-2 1 16,-3-3 5-16,2 0-13 16,-4-15 3-16,4 22-12 0,0-12-12 0,-4-10-24 15,4 16-34-15,-4-16-42 16,0 0-52-16,0 0-48 0,0 0-40 0,0 0-10 0,0 0-21 15,0 0-28-15,0 0-28 0,-6-52-16 0,0 30-583 16,2-6-337-16</inkml:trace>
  <inkml:trace contextRef="#ctx0" brushRef="#br1" timeOffset="-84857.73">9641 12078 2745 0,'0'-37'-77'0,"0"7"55"15,5 5 47-15,-3 4 40 16,0 2 35-16,2 3 16 0,-1 1 10 0,3 0-2 16,0 4-1-16,2-1-5 15,3 3-4-15,-11 9-4 0,25-15 3 0,-10 11-10 0,0 1-1 16,-15 3-7-16,34 5 1 0,-17 0 3 0,2 4-2 15,-4 1-2-15,0 4 1 16,-5 4-2-16,0-6 8 0,-3 4-9 0,0 0-3 0,-7 0 4 16,0-16-18-16,-7 32-10 15,-2-18-2-15,-1-1-7 0,-3-4-11 0,-1 2-16 16,-2-3-30-16,0-2-26 16,-2-1-34-16,2-5-42 0,-1 0-64 0,17 0-77 0,-28-7-68 15,14-1-159-15,3-1-117 16,0-2-7-16,11 11-268 0,-12-25-214 0</inkml:trace>
  <inkml:trace contextRef="#ctx0" brushRef="#br1" timeOffset="-84417.64">10410 11896 2554 0,'-22'0'-22'0,"22"0"55"0,0 0 2 0,0 0 7 16,0 0 4-16,0 0 1 15,0 0 5-15,0 0 3 0,0 0 8 0,0 0-2 0,0 0-11 16,0 0-1-16,0 0-3 15,0 0-11-15,0 0 1 0,0 0-5 0,62-14-7 16,-45 13-1-16,3 1-7 0,-20 0-27 0,37-2-38 0,-18 2-56 16,-2 0-43-16,-2-2-53 15,-15 2-136-15,19-2-418 0,-19 2-37 0</inkml:trace>
  <inkml:trace contextRef="#ctx0" brushRef="#br1" timeOffset="-84277.62">10475 11814 2542 0,'-14'-11'195'0,"14"11"-13"0,0 0-40 16,0 0-55-16,0 0-46 16,0 0-32-16,0 0-20 0,32-21-34 0,-32 21-50 0,25-2-47 15,-14 0-80-15,-11 2-170 16,21 0-325-16,-13-2 21 0</inkml:trace>
  <inkml:trace contextRef="#ctx0" brushRef="#br1" timeOffset="-77807.88">11138 11735 2077 0,'0'0'-41'15,"-4"-18"23"-15,4 18 3 0,0 0-5 16,0 0 4-16,0 0 0 0,15-21 8 0,-15 21 13 16,0 0 9-16,21-7 12 0,-21 7 14 15,17-4 14-15,-17 4 12 0,21-3 31 0,-21 3 5 16,24 3 0-16,-24-3 5 0,20 4-5 0,-20-4-8 15,24 7-7-15,-14-2-7 16,-10-5 1-16,19 14-5 0,-11-6-5 0,0-1-5 0,-2 2 5 16,-2-2 5-16,1 2 4 15,-5-9-3-15,0 0 0 0,1 21 2 0,-1-21 2 16,0 0-5-16,-14 15 1 0,14-15-9 16,-20 6 0-16,20-6 0 0,-21 0 2 0,21 0-6 15,0 0-1-15,-36-10-9 16,28 5-5-16,-6-2-5 0,14 7-6 0,-14-13-10 15,8 2-17-15,6 11-18 0,-8-15-24 0,8 15-30 0,-4-15-41 16,4 15-48-16,0 0-54 16,4-14-67-16,-4 14-187 0,12-7-516 0,-12 7-422 15</inkml:trace>
  <inkml:trace contextRef="#ctx0" brushRef="#br1" timeOffset="-77287.65">12199 11559 2954 0,'0'0'-55'0,"0"0"38"16,0 0 4-16,0 0 6 15,0 0 1-15,0 0 3 0,0 0 3 0,0 0 10 16,0 0 13-16,0 0 20 0,18 49 21 16,-16-35 14-16,-1-1 9 0,-1-13 0 0,4 27-4 15,-2-12-7-15,2-2-4 0,-2 4-8 0,-2-17-6 16,4 22-10-16,-4-22-3 15,3 19-6-15,-3-19-15 0,5 17-16 0,-5-17-23 0,0 0-26 16,2 15-43-16,-2-15-41 16,0 0-25-16,0 0-17 0,0 0-14 0,0 0-12 15,0 0-17-15,0 0-13 0,0 0-2 16,0 0-451-16</inkml:trace>
  <inkml:trace contextRef="#ctx0" brushRef="#br1" timeOffset="-76988.07">12234 11727 1849 0,'0'-16'-88'16,"0"16"32"-16,-2-36 31 15,2 19 29-15,0 0 12 0,0 17 16 0,2-33 27 16,-2 20 21-16,0 13 26 0,2-24 16 0,-2 24 10 0,3-25-13 15,-3 25-3-15,5-21-5 16,-5 21-12-16,4-20-8 0,-4 20-9 0,7-16-7 16,-7 16-11-16,7-14-5 15,-7 14-9-15,10-11-1 0,-10 11-8 0,19-8-1 16,-19 8-9-16,20-6 1 0,-20 6-5 16,25-4-5-16,-25 4-1 0,24 0-1 0,-24 0 0 15,23 3 0-15,-23-3 3 0,0 0 5 0,25 1 17 0,-25-1 14 16,15 6 15-16,-15-6 8 15,7 12 10-15,-7-12 3 0,0 0 6 0,-2 21 3 16,2-21 6-16,0 0-7 16,-14 32 2-16,10-21-8 0,0 3-6 0,4-14-8 0,-5 26-14 15,3-12-3-15,2-14-11 16,0 27-15-16,0-27-20 0,3 26-28 0,1-12-32 16,0-2-46-16,5 0-52 15,-3 1-73-15,6-3-67 0,-5-2-150 0,1-1-169 0,0-1-359 16,-8-6-386-16</inkml:trace>
  <inkml:trace contextRef="#ctx0" brushRef="#br1" timeOffset="-76607.74">12864 11748 2952 0,'0'0'-44'0,"0"0"12"0,0 0 9 0,0 0-3 16,11 15 8-16,-11-15 16 0,0 0 30 15,0 0 25-15,0 0 20 0,0 0 14 0,0 0-6 16,0 0-9-16,0 0-9 0,0 0-1 0,0 0-1 15,0 0-6-15,0 0-8 16,0 0-2-16,0 0-4 0,25 0 3 0,-25 0 10 0,13 6 13 16,-13-6 8-16,14 11 9 15,-14-11-1-15,11 15 1 0,-7-5-4 0,-4-10-6 16,4 19-6-16,-4-19-6 16,0 21-9-16,0-21-21 0,-6 19-39 0,6-19-54 0,-11 17-79 15,7-11-77-15,4-6-139 16,-12 9-233-16,12-9-337 0,0 0-335 0</inkml:trace>
  <inkml:trace contextRef="#ctx0" brushRef="#br1" timeOffset="-75458.07">13595 11454 2635 0,'0'0'-129'15,"0"0"37"-15,0 0 34 16,0 0 26-16,14-11 18 0,-14 11 17 0,0 0 11 0,13-8 12 16,-13 8 20-16,0 0 2 15,17-8 11-15,-17 8 1 0,0 0 1 0,19-5 5 16,-19 5 8-16,0 0 4 16,25 0 9-16,-25 0 7 0,0 0 6 0,23 8 13 0,-23-8 4 15,16 5 7-15,-9 3-2 16,-7-8-4-16,8 13-12 0,-8-13-6 0,3 17-12 15,-3-17-6-15,-7 21-11 0,7-21-6 0,-14 23-2 0,5-11 2 16,1-1 10-16,-3 0-5 16,3 0 5-16,0-1 7 0,8-10-7 0,-17 19 0 15,9-11 10-15,8-8-13 16,-7 15-5-16,7-15-10 0,-4 18-4 0,4-18-4 0,0 0-5 16,10 21-7-16,-10-21-3 15,21 12-20-15,-10-5-21 0,1-2-35 0,3-1-40 16,-15-4-62-16,27 6-77 0,-14-6-73 0,1 0-161 0,-14 0-148 15,23-5 5-15,-12 2-281 16,-11 3-242-16</inkml:trace>
  <inkml:trace contextRef="#ctx0" brushRef="#br1" timeOffset="-75208.07">13901 11508 2714 0,'7'-11'109'15,"-7"11"24"-15,11-15-28 16,-11 15-30-16,7-13-20 0,-7 13-4 0,12-7-6 15,-12 7-4-15,0 0 2 0,0 0 8 0,0 0 7 0,17-4 2 16,-17 4 2-16,0 0 12 16,0 0 0-16,0 0 4 0,0 32-3 0,0-32 0 15,0 24-2-15,0-24-7 0,-2 32-3 16,0-15-8-16,4 0-11 0,-4 2-1 0,4-1-6 16,-2-2-2-16,0 4-5 15,0-20-12-15,2 28-10 0,0-13-16 0,-2-15-23 16,3 23-26-16,-3-23-40 0,4 17-45 0,1-10-53 0,-5-7-61 15,0 0-111-15,5 8-146 16,-5-8-339-16,0 0-202 0</inkml:trace>
  <inkml:trace contextRef="#ctx0" brushRef="#br1" timeOffset="-74877.6">13949 11514 2509 0,'0'0'-40'0,"-1"-24"26"0,1 24 2 0,0-22 4 0,0 22-4 16,3-23 5-16,1 11 5 15,-4 12-4-15,11-19 4 0,-3 10 2 0,-8 9 5 16,12-15-2-16,-12 15 0 16,13-14 5-16,-5 9-2 0,-8 5 0 0,15-8-3 0,-15 8-3 15,19-5 10-15,-19 5 7 16,22-5 12-16,-22 5 14 0,20 2 5 0,-20-2 17 16,23 4 3-16,-23-4 6 15,22 8 10-15,-15-3 4 0,2 5 3 0,-9-10 5 0,14 15 3 16,-14-15 8-16,4 21 4 0,-4-21 3 0,0 25 4 15,0-25 6-15,-6 26 1 16,0-10-3-16,2-4-8 0,1 5-6 0,3-17-8 0,-8 29-4 16,6-17-15-16,0 4-5 15,2-16-13-15,0 26-6 0,4-13-19 0,2 1-31 16,-1-1-34-16,-5-13-48 16,14 19-58-16,-6-7-72 0,-3-5-63 0,2-1-126 0,2 0-184 15,0 0-366-15,-9-6-367 16</inkml:trace>
  <inkml:trace contextRef="#ctx0" brushRef="#br1" timeOffset="-74547.57">14727 11669 3059 0,'0'0'176'0,"0"0"3"0,19-1-56 16,-13-2-82-16,-6 3-94 16,16-2-94-16,-16 2-81 0,14-1-153 0,-14 1-467 0,13-2-195 15</inkml:trace>
  <inkml:trace contextRef="#ctx0" brushRef="#br1" timeOffset="-74427.9">14968 11681 2593 0,'22'1'68'16,"-22"-1"7"-16,16 3-52 0,-16-3-83 0,22 0-74 16,-22 0-107-16,21 0-486 0,-12 0 8 15</inkml:trace>
  <inkml:trace contextRef="#ctx0" brushRef="#br1" timeOffset="-74327.82">15197 11710 2295 0,'0'0'20'15,"0"0"-40"-15,0 0-86 0,0 0-162 0,0 0-343 16,0 0 179-16</inkml:trace>
  <inkml:trace contextRef="#ctx0" brushRef="#br1" timeOffset="-72507.6">8831 13407 1792 0,'0'0'12'0,"-21"4"12"0,21-4 2 0,-20 2-13 16,20-2-1-16,-18 1 5 15,18-1-2-15,-18 3 12 0,18-3 18 0,0 0 18 16,-22 1 9-16,22-1 5 0,0 0 15 16,-18 4 15-16,18-4 20 0,0 0 16 0,0 0 16 15,0 0 10-15,-19 2-3 16,19-2-7-16,0 0-2 0,0 0 4 0,0 0-10 15,0 0-3-15,0 0-8 0,0 0-10 0,0 0-15 0,63-11-9 16,-43 9-12-16,3 0-13 16,3-2-3-16,2 2-9 0,-2-2-8 15,2 3-16-15,-1-2-25 0,1 0-28 16,-9 1-44-16,2 0-59 0,-6 0-70 0,2 2-61 0,-8-4-88 16,-9 4-157-16,10-3-87 15,-10 3-307-15,0 0-248 0</inkml:trace>
  <inkml:trace contextRef="#ctx0" brushRef="#br1" timeOffset="-72247.69">8883 13334 2924 0,'0'0'168'15,"0"0"-4"-15,0 0-20 0,0 0-22 0,0 0-17 16,0 0-11-16,0 0-9 0,0 0-3 16,0 0 0-16,0 0-6 0,39 29 1 0,-39-29 0 15,2 25 7-15,-2-25 0 16,-2 29 0-16,-2-13 7 0,-1 1 21 0,1 2-1 15,0 1 2-15,-2-1-28 0,1 0 3 0,1 1 6 0,0-1 1 16,1 0-3-16,1-3-3 16,2-16-7-16,5 33-7 0,-1-20-7 0,3 1-10 15,3-3-20-15,3-1-27 0,1-1-35 16,4-3-38-16,0-1-51 0,4-3-65 0,1-2-91 16,-2-2-75-16,0-3-158 15,-1 1-85-15,0-6-8 0,-3 3-335 0,-2-3-342 0</inkml:trace>
  <inkml:trace contextRef="#ctx0" brushRef="#br1" timeOffset="-71762.2">9239 13566 3222 0,'0'0'190'0,"0"0"-10"0,0 0-22 0,0 0-23 16,0 0-11-16,0 0-13 16,0 0-13-16,20 26 0 0,-20-26-3 0,2 19 11 15,-2-4-2-15,0-15-10 0,0 29 0 0,0-9 6 0,0 0-33 16,0 1 5-16,0 2-5 15,-2 4 3-15,0-3-8 0,2-1-9 0,-3-2 2 16,3 2-6-16,0-3-8 16,-2 1 1-16,2 0 1 0,0-1-10 0,-2-3-9 15,2-17-3-15,0 30-19 0,0-17-16 16,0-13-19-16,0 23-19 0,0-15-27 0,0-8-32 16,2 11-33-16,-2-11-32 0,0 0-30 15,7 8-20-15,-7-8-5 0,0 0-4 0,0 0 7 16,0 0 10-16,6-31 15 0,-6 18 9 0,2-3 26 15,-2-6 25-15,-2-1 14 16,2-3 33-16,0-1 30 0,0-2 40 0,0 1 48 0,2 1 39 16,0 0 36-16,0 3 23 15,0 2 16-15,2 2-2 0,5-1-6 16,0 3-2-16,-1 2-2 0,2 3 5 0,3 3 3 16,2 0-7-16,0 2-1 0,-1 3-7 0,-14 5-5 15,32-4-2-15,-32 4-8 16,28 5 6-16,-13 2 0 0,-3 0 4 0,-2 1 0 15,2 2 9-15,-12-10-3 0,8 16-8 0,-8-16-8 0,-2 20-14 16,2-20-11-16,-10 15-20 16,10-15-33-16,-20 14-31 0,12-11-34 0,-5-1-34 15,13-2-56-15,-21 2-67 0,21-2-73 16,-19-6-91-16,19 6-158 0,-18-10-72 16,12 5-4-16,6 5-281 0,0 0-243 15</inkml:trace>
  <inkml:trace contextRef="#ctx0" brushRef="#br1" timeOffset="-71527.8">9764 13641 2748 0,'18'5'121'0,"-18"-5"51"0,0 0-19 16,22 4-17-16,-22-4-18 0,22 0-12 0,-10 0-15 15,3 3-6-15,0-3-11 0,2 0-13 0,2 0-23 16,0 0-21-16,-2-3-16 0,-2 3-20 16,2 0-15-16,-3-1-24 0,-14 1-27 15,28-3-38-15,-18 3-25 0,-10 0-35 16,15-6-45-16,-15 6-119 0,0 0-482 0,0 0-160 16</inkml:trace>
  <inkml:trace contextRef="#ctx0" brushRef="#br1" timeOffset="-71422.77">9891 13573 2432 0,'0'0'46'0,"-25"-4"69"15,25 4 5-15,0 0-24 16,0 0-20-16,0 0-39 0,0 0-27 0,0 0-40 0,0 0-52 16,0 0-64-16,0 0-126 15,47-7-476-15,-37 4-28 0</inkml:trace>
  <inkml:trace contextRef="#ctx0" brushRef="#br1" timeOffset="-71061.81">10340 13556 2304 0,'0'0'52'0,"21"2"32"16,-21-2 15-16,17 5 23 0,-17-5 13 15,20 4 7-15,-20-4 6 0,16 6 0 0,-16-6 4 16,15 9-2-16,-15-9-6 0,13 10 1 0,-13-10-11 15,6 13-2-15,-6-13-5 0,4 13 17 16,-4-13-15-16,0 0-12 0,0 0-16 0,-8 25-4 16,8-25-2-16,-15 10-32 15,15-10 4-15,-17 8-2 0,17-8 7 0,-22 3 4 16,22-3 2-16,-20 2 3 0,20-2-2 16,-22-2-4-16,22 2-10 0,-17-7-6 0,11 0-10 15,6 7-9-15,0 0-16 16,-8-16-22-16,8 16-18 0,0 0-35 0,0 0-26 0,14-20-30 15,-7 15-49-15,-7 5-53 0,15-6-51 0,-7 2-58 16,-8 4-150-16,15-5-111 16,-15 5-24-16,0 0-294 0,17-9-280 0</inkml:trace>
  <inkml:trace contextRef="#ctx0" brushRef="#br1" timeOffset="-68387.68">10291 13362 2756 0,'0'0'-11'0,"0"0"18"0,0-22 8 0,0 22 5 0,0 0 12 15,0 0 24-15,0 0 31 0,0 0 24 0,0 0 27 16,0 0 3-16,0 0-1 16,0 0 10-16,0 0-20 0,0 0 0 0,0 0-11 15,0 0-2-15,20 48-5 0,-20-35 0 16,0-13-7-16,6 27 15 0,-6-10-8 0,2-1-14 16,0 0 1-16,0 0-12 15,0 3-16-15,0-4-4 0,0 2-3 0,0-2-1 16,1 3-1-16,-3-18 9 0,4 28-3 0,-2-16-4 15,-2-12-5-15,4 20-5 0,-4-20-7 16,2 18-3-16,-2-18-4 0,5 14-6 0,-5-14-25 16,0 0-26-16,6 18-34 0,-6-18-47 15,4 4-52-15,-4-4-68 0,0 0-53 0,0 0-55 16,0 0-114-16,0 0-109 16,0 0-52-16,15-23-330 0,-15 23-339 0</inkml:trace>
  <inkml:trace contextRef="#ctx0" brushRef="#br1" timeOffset="-67897.92">10315 13303 2695 0,'0'0'-77'0,"-8"-21"52"15,8 21 32-15,0 0 17 0,-8-16 9 0,8 16 12 0,0 0 6 16,-4-13 22-16,4 13 20 0,0 0 21 0,0 0 8 15,0 0 7-15,0-22-3 16,0 22-12-16,0 0-10 0,0 0-11 0,0 0-10 16,9-17-9-16,-9 17-12 0,0 0-1 15,13-9-11-15,-13 9-4 0,10-7-4 0,-10 7-6 16,19-4-3-16,-19 4-1 16,24-4-7-16,-24 4-2 0,30-2-6 0,-12 2-3 15,4 2-3-15,-1-2-3 0,0 2 0 0,0 0 0 0,0-1-1 16,-2-1 0-16,0 3-3 15,1-2 1-15,-20-1 0 0,26 2 2 0,-12 0 9 16,-14-2 8-16,21 2 12 16,-21-2 13-16,15 6 17 0,-15-6 6 0,0 0 10 15,0 0 31-15,2 15-4 0,-2-15 4 16,0 0 1-16,0 0-5 0,-17 24-1 0,17-24-7 16,-9 18-8-16,9-18-7 0,-10 21-18 15,6-12-5-15,4-9-5 0,-6 25-4 0,0-9-6 16,6-16-4-16,-4 27-5 0,4-12-3 0,0-15 0 15,0 26-5-15,0-11-4 16,4 0-4-16,-4-15-2 0,6 27-8 0,-2-15-11 0,0 1-22 16,-4-13-35-16,10 19-35 15,-6-13-52-15,3 2-73 0,-7-8-84 16,12 11-130-16,-5-9-158 0,-7-2-20 0,0 0-501 16,0 0-705-16</inkml:trace>
  <inkml:trace contextRef="#ctx0" brushRef="#br1" timeOffset="-67417.8">10998 13562 3357 0,'16'-4'-137'15,"-16"4"53"-15,0 0 45 0,18-8 42 0,-18 8 30 16,0 0 27-16,13-3 20 0,-13 3 22 16,0 0 24-16,0 0 18 0,0 0 13 0,0 0 6 15,0 0 4-15,0 0-1 16,0 0-23-16,0 0 11 0,0 0-2 0,-33 26 1 15,19-17-5-15,0 1-7 0,-3 1-9 0,-3 3-7 0,0-1-10 16,0 3-11-16,-5 2-3 16,0 1-5-16,-3 0-6 0,3 5-2 0,-1-3-6 15,1 3-5-15,1-1-9 0,0 1-7 16,0 1-5-16,1 0-7 0,-1 1-7 0,1-2-5 16,2 2-1-16,2-1-6 15,2-2-2-15,0-2-4 0,4-1 0 0,0-4-6 0,1 1-4 16,2-1-8-16,0-5-13 0,2 1-13 15,0-1-17-15,8-11-20 0,-11 15-27 16,5-7-23-16,6-8-21 0,-6 10-51 0,6-10-52 0,0 0-54 16,0 0-66-16,0 0-136 15,0 0-103-15,0 0-17 0,0 0-434 0,0 0-562 16</inkml:trace>
  <inkml:trace contextRef="#ctx0" brushRef="#br1" timeOffset="-65737.96">10755 14358 3278 0,'0'0'1'15,"4"-15"30"-15,-4 15-7 0,0 0-5 0,0 0-4 0,-4-21 4 16,4 21 17-16,0 0 28 16,0 0 24-16,0 0 23 0,-21-4 17 0,21 4 9 15,0 0 9-15,0 0-6 16,-31 23 22-16,19-14-10 0,2 4-8 0,2 1-15 0,-3 3-10 15,2 1-8-15,1 2-17 0,1 2-9 16,5-4-13-16,-2 1 0 0,4 5-12 16,0-5-7-16,0 1-4 0,4 1-7 0,1-1-25 0,-1-2 2 15,2-1 2-15,1 0-4 16,1-3-6-16,-1 0-3 0,3-2-3 0,-2-1-5 16,0-4-12-16,-8-7-6 15,20 10-3-15,-20-10-6 0,17 2-2 0,-17-2 5 0,0 0-4 16,23-15 2-16,-23 15 2 0,11-22 5 0,-9 7 3 15,2 0 5-15,-4-2 1 16,0 17 11-16,2-29 14 0,-2 15-3 0,0 14 3 0,0-21-4 16,0 21-1-16,0-17 2 15,0 17-1-15,0 0 8 0,0 0-9 0,0 0 0 16,0 0-4-16,6-13 2 16,-6 13 0-16,0 0-13 0,0 0-4 0,0 0-5 0,0 0-2 15,38 23 3-15,-38-23-1 0,22 7 4 0,-22-7 1 16,21 6-1-16,-21-6 10 15,19 0 6-15,-19 0 0 0,19-6 5 0,-19 6 10 0,20-9 8 16,-20 9 8-16,10-17 4 16,-4 4 1-16,-4-1-2 0,0-3-5 0,-2 17-7 15,0-33-1-15,0 18-6 16,0 15-13-16,-2-28-19 0,0 14-31 0,2 14-36 16,0-20-52-16,-2 10-68 0,2 10-66 15,0 0-56-15,0-16-145 0,0 16-114 0,0 0-19 16,0 0-345-16,0 0-365 0</inkml:trace>
  <inkml:trace contextRef="#ctx0" brushRef="#br1" timeOffset="-65187.79">11242 14611 2888 0,'0'0'-33'0,"25"0"26"0,-25 0-5 16,0 0 6-16,0 0 3 15,11-13 6-15,-11 13 42 0,0 0 18 0,0 0 23 0,0 0 27 16,0 0 22-16,0 0 11 16,0 0 11-16,-36-25 0 0,36 25 6 0,0 0-2 15,-28 6-6-15,28-6-8 0,-21 14-9 16,8-7-15-16,13-7-11 0,-19 18-15 0,13-6-34 16,0 2-8-16,0-1-5 15,6-13-7-15,-7 25-2 0,5-13-3 0,2-12-6 0,2 23-4 16,-2-23-6-16,7 18-3 0,-7-18-3 0,8 15-1 15,-8-15-3-15,10 12-4 16,-10-12-7-16,13 7-5 0,-13-7-5 0,0 0 1 16,24-1 4-16,-24 1-3 0,0 0-1 15,19-15 0-15,-19 15 9 0,12-22-7 0,-5 9 4 16,-3-3 0-16,0-4 0 16,0-8 2-16,0 0-2 0,2-2 0 0,-3-4 0 0,-1-5 17 15,0 2-7-15,0 1 11 0,0 3 0 0,-2 1 12 16,2 1 8-16,0 4 28 15,-2 3 5-15,3 3 3 0,-1 1 0 0,0 3-5 0,-2 17-5 16,2-24 1-16,-2 24 0 16,0 0 9-16,0 0 3 0,0 0-2 0,0 0 1 15,0 0-1-15,0 0 0 16,0 0 0-16,-4 78-3 0,4-47-4 0,4-3-3 0,-2 4-7 16,3 5-7-16,-1-3-4 15,0 2-6-15,2-2-5 0,0-2-11 0,0-2-8 16,0-5-18-16,-2-2-24 0,0-3-33 0,1-2-39 0,-2-3-45 15,-1-7-77 1,2 2-98-16,-4-10-158 0,4 8-131 0,-4-8 20 0,0 0-656 16,0 0-1041-16</inkml:trace>
  <inkml:trace contextRef="#ctx0" brushRef="#br1" timeOffset="-32038.15">9216 12948 502 0,'23'4'24'0,"-3"-1"-5"0,-2 0-31 0,0 1-10 0,-2-3-1 15,1 3 12-15,0 0 5 16,0 0 8-16,3 2 8 0,-2-3 10 0,-1 1 1 0,2 0 2 16,0 2 1-16,3-3 4 15,-4 1-4-15,2 0 2 0,5 0 7 0,-4 1 1 16,4-1 4-16,1 0 8 16,-1 0-2-16,3-3 3 0,-2 4 7 0,-4-2 5 15,0-1-11-15,-1 0-4 0,-3 0 2 16,2 0-5-16,-3 0-6 0,-17-2-6 0,27 4 1 15,-27-4-6-15,23 0 4 0,-23 0-3 0,22 2 3 16,-22-2-1-16,16 2-18 16,-16-2-11-16,0 0-22 0,0 0-22 0,0 0-18 0,0 0-30 15,0 0-42-15,0 0-210 16,0 0 111-16</inkml:trace>
  <inkml:trace contextRef="#ctx0" brushRef="#br1" timeOffset="-29617.8">8629 12915 1034 0,'0'0'46'0,"0"0"22"0,0 0 5 0,0 0 10 0,0 0 5 16,0 0-4-16,0 0 14 0,0 0 5 0,0 0 4 15,0 0-8-15,0 0 9 16,0 0 4-16,0 0-7 0,0 0-15 0,0 0-3 16,54-8-3-16,-54 8-6 0,23 0-4 15,-23 0-4-15,30 0-5 0,-14 0-8 0,-16 0-4 16,40 0-3-16,-18 1-4 16,1 2-6-16,1-3-4 0,5 1-1 0,1 2-7 15,2 0-1-15,-1-2-2 0,3 3-3 16,6 0-3-16,0 0-2 0,1-1 2 0,1 2-1 15,0-1-3-15,1-1 1 0,1 1-7 0,1 0 6 16,-1 0-5-16,3 0 5 16,-1 0 4-16,1-1-1 0,-3 1 1 0,1-1 4 0,1 0-4 15,-1 0 1-15,-1 1-7 16,2-2 2-16,-5 2-1 0,1-1 1 0,1 0-3 16,-3-1-3-16,2-1-1 15,-6 1 2-15,-1 0-2 0,0-2-4 0,-1 2 4 0,0-2-3 16,0 0-2-16,-3 0 2 0,1 0-1 0,-2-2 1 15,1 2-6-15,-1-2 5 16,2 2-2-16,0-3-2 0,-5 3 3 0,5-2-2 0,-2-2-3 16,-3 2 3-16,1 0-4 15,0 0 1-15,-4 0 0 0,2 2 1 16,-3-2-2-16,1 0 2 0,-1 2-1 16,0 0-1-16,0-1 0 0,3 1-5 0,-3 1 2 15,0-1-1-15,0 2 1 0,3-2 1 0,2 2-1 0,-1-2 4 16,1 2-2-16,-6 0 2 15,2 0 1-15,-1 0-3 0,1-1 0 0,-3 2 2 16,2-1-6-16,-1-1 8 0,-4 1 0 16,1 0 1-16,1 0-1 0,-1 0-4 0,0 0 4 15,-3 0-3-15,-16-2 1 16,30 1-5-16,-30-1-6 0,27 3-7 0,-13-3-11 16,-14 0 7-16,27 4-5 15,-10-4-2-15,-17 0-4 0,32 3 5 0,-15-1-3 0,-1 0 6 16,3 0-1-16,-6 1 3 0,-13-3 6 0,32 4 4 15,-19-2 0-15,-13-2 10 16,22 2 1-16,-22-2 6 0,21 2-2 0,-21-2 0 0,16 2 2 16,-16-2-3-16,17 2 2 15,-17-2-1-15,0 0 5 0,17 2 2 0,-17-2-9 16,0 0 1-16,0 0-2 16,18 1 3-16,-18-1 0 0,0 0 0 0,0 0 8 0,0 0-10 15,18 5 11-15,-18-5 6 0,0 0 6 16,0 0 5-16,10 9 3 0,-10-9 1 15,0 0 0-15,8 14 4 0,-8-14-4 0,3 15 12 16,-3-15-4-16,2 19 1 0,-2-19-6 16,4 27-4-16,2-11 4 0,-3 0-3 0,1 3 1 15,0 2 3-15,1-1 4 16,-1 4 7-16,1 0 9 0,0 1 0 0,-1 4 5 16,0-3-1-16,1 3 2 0,0 1 5 15,-1-1-12-15,2 6 2 0,1-1-5 0,-4 2-6 16,6 2-3-16,-3-2 0 0,3 4-5 0,0-2-1 15,3 8-3-15,-2-2 3 16,1-1 0-16,2 3 3 0,-3-2 0 0,1 0-1 16,1 0 2-16,-3 0 2 0,-1-4-4 15,2-2-2-15,-3 2-5 0,2 0-3 16,0 0-2-16,-3 0-1 0,1-2-6 0,-2 2-2 16,1-2-1-16,2 0-1 0,-2 2 1 15,0-3-5-15,1-2 2 0,0 2 5 0,0 0-6 0,4-2-5 16,-3 0 1-16,3-1-1 15,-3-3 2-15,5 1-3 0,-1-3 1 0,-5-4-1 0,3-3 0 16,2 1 4-16,-1 0 16 16,-2-2-11-16,2-1 4 0,-1 2-2 0,2-6 3 15,-2 4-6-15,1-1-3 16,-2-2 1-16,0-2-3 0,0-1 1 0,-3-1-1 0,3-1-3 16,-3 1-2-16,0-1 4 15,-6-12-3-15,9 16-1 0,-9-16 2 0,6 17-4 16,-6-17 7-16,0 16-1 0,0-16-1 0,0 0-1 0,-9 19 1 15,9-19 8-15,-14 10-1 16,1-6-1-16,13-4-2 0,-27 7-2 0,10-3 1 16,-3 0 6-16,-1-4-6 15,-1 3-2-15,-5 1-3 0,-4-1-1 0,-1-3 1 0,-1 1 0 16,-1 1 0-16,-5 0 0 16,-3 0-1-16,0-2 4 0,-4 3-3 0,-1-1-4 15,-2 0-3-15,-6 2 6 0,-3-2 0 0,-1 2-2 16,0-3 1-16,-3 2-11 0,1-2 9 15,-3 2 0-15,-3-3-3 0,-1 0-2 0,3 1-2 16,-3-2 4-16,5 1-1 16,-4 0-1-16,4-3 2 0,-1 3 0 0,1-1-4 0,0 1-2 15,1 0-7-15,1 0 3 16,-3 0 1-16,1 0-4 0,-1 0-2 0,3 0-1 16,0 0 0-16,-1 0 0 15,3 0-1-15,0 1 2 0,8-1 8 0,-2 0-3 0,2 0 1 16,1 0-2-16,-1 0-2 0,2-1 7 0,-2 1 2 15,4 0-2-15,1 0 2 16,-1 0-2-16,3 0 2 0,-1 0 5 0,5-3-4 0,3 3 3 16,1 0-2-16,1 0 5 15,1-1-4-15,0 1 3 0,3 0 0 16,-1 0-1-16,2-2 1 0,5 2 0 16,-2-2 0-16,4 2 3 0,-1-2-5 0,0 2 0 0,4 0 1 15,1-2 0-15,19 2 4 0,-34-2-4 0,18-2-6 16,16 4-3-16,-27-7-4 15,15 1 0-15,-1-1 0 0,13 7 1 0,-19-18 0 16,9 7 6-16,0-4 1 0,0 2 2 16,2-4 5-16,2 1 1 0,-1-1 4 0,1-6 1 15,-1 0-1-15,5-2 0 16,-4-3 0-16,2-1-5 0,-3-4 6 0,1-2-3 0,0 0 1 16,0 2 1-16,-1-7 6 15,0 5 2-15,1-3 8 0,0 2 0 0,2-2 10 16,-2-1 5-16,1-1 0 0,1 2 0 0,-1-3 2 15,1 0-12-15,0 0 3 0,0 0-5 16,0-1-4-16,-1-2 7 0,1 5-14 0,0-4 0 16,2 3-25-16,-4 2 5 15,-1 1 0-15,0 2 0 0,1 1 0 0,-2 1 2 0,2 5 0 16,0-1-3-16,-4 3 1 16,2 0 4-16,0 2-5 0,2 1 3 0,-3 0-5 15,3 0 3-15,-1 0 0 0,3 2 0 16,2 3 3-16,0-4-1 0,0 3-2 0,-1 0 3 15,1-1 0-15,0 1-4 0,0 1 1 0,2 0 3 16,-4-1-3-16,4 19 4 16,-4-32 0-16,4 16-2 0,0 16-1 0,-2-31 2 0,0 16-1 15,2 15 3-15,-4-29-2 16,0 15-2-16,4 14-2 0,-6-26 4 0,6 26 3 16,-6-25-2-16,6 12-2 15,0 13 1-15,-4-23 1 0,0 10-2 0,4 13 0 0,-6-24 3 16,4 11-2-16,2 13 1 0,-7-23-1 0,7 23 4 15,-4-20-1-15,0 8 2 16,4 12-3-16,-5-19 0 0,5 19 1 0,-4-19-2 16,4 19 1-16,-6-17 6 0,6 17-5 15,-2-19-1-15,2 19 0 0,-2-17 1 16,2 17-2-16,-5-20 12 0,5 20-11 16,-4-16 0-16,4 16 1 0,0 0-1 0,-4-21-2 0,4 21 4 15,-2-15-2-15,2 15 2 0,-6-16-6 0,6 16 3 16,-9-15 3-16,9 15-3 15,-9-14 0-15,9 14-7 0,-6-17 5 0,6 17-8 16,-8-15 2-16,8 15 0 0,-8-17 0 16,8 17 4-16,-9-17 0 0,9 17 0 0,-7-16 4 15,7 16 3-15,-8-13 2 16,8 13 0-16,0 0 2 0,-6-19 0 0,6 19 1 0,0 0 3 16,-5-17 1-16,5 17 3 15,0 0-2-15,0 0 0 0,-4-16 5 0,4 16-5 16,0 0-3-16,0 0 2 0,0 0-4 0,0 0 3 15,0 0-3-15,0 0-2 0,9-26-1 16,-9 26 2-16,0 0-1 0,14-6 0 0,-14 6 0 16,20-1-2-16,-20 1 0 15,32-2 0-15,-14 2-4 0,12 2-10 0,1-1-16 0,10 1-26 16,5 2-38-16,10 2-54 16,5 3-69-16,22-1-66 0,-11-2-163 0,-11 1-147 15,0-1-5-15,-3 0-236 0,-3-2-166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4:51:19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 3617 591 0,'0'0'365'0,"0"-16"-100"16,0 16-51-16,0 0-19 0,0 0-10 16,0 0-7-16,0 0-13 0,0 0 5 0,0 0 4 15,0 0 6-15,0 0-4 0,0 0 3 16,0 0-5-16,0 0-6 0,0 0-5 16,0 0-6-16,0 0-7 0,0 0-7 0,0 0-6 15,0 0-14-15,0 0-7 0,0 0-10 16,0 0-11-16,0 0-5 0,0 0-9 0,0 0-17 15,0 0 3-15,0 0-8 0,0 0-2 16,0 0-6-16,0 0-2 0,0 0-6 16,0 0-2-16,0 0 2 0,0 0-3 0,10 49-25 15,-10-49 3-15,6 21-3 0,-2-11-1 16,2 4 3-16,0-2-4 0,2 2 2 0,-2 1 3 16,3-1-6-16,-1-1-3 0,1 2-1 15,-2-2 2-15,3-2 0 0,-4 2-4 16,2-1 0-16,-2 0-1 0,-6-12-1 0,14 17 2 15,-14-17-2-15,10 15 0 0,-10-15-1 16,8 13-8-16,-8-13-8 0,7 12-10 16,-7-12-20-16,0 0-21 0,10 13-29 0,-10-13-41 15,0 0-41-15,0 0-46 0,5 6-32 16,-5-6-43-16,0 0-73 0,0 0-111 16,0 0-128-16,0 0-219 0,0 0-157 0</inkml:trace>
  <inkml:trace contextRef="#ctx0" brushRef="#br0" timeOffset="453.08">2161 3605 2365 0,'0'0'-92'0,"6"-10"24"16,-6 10 11-16,0 0 12 0,11-13 15 0,-11 13 18 15,0 0 12-15,0 0 19 0,8-12 16 16,-8 12 1-16,0 0 13 0,0 0 13 16,0 0-3-16,0 0 16 0,0 0 1 15,0 0 8-15,0 0-5 0,0 0 1 0,0 0-10 16,0 0-3-16,-2 42 7 0,2-42 6 16,-8 22 3-16,1-8-8 0,3 0-2 0,-2 1-11 15,-1 0 2-15,1 2-1 0,-1 1-5 16,0-2 5-16,2 4-4 0,-1-4-2 15,0 3 2-15,-4 3-4 0,4-1-4 16,-2 0-1-16,2-2-4 0,-3 2-4 0,3-5-1 16,-1 5-3-16,0-1-1 0,4-3-6 15,-1 0-3-15,-3 2-1 0,3-2-3 0,-2-1-3 16,2 2-2-16,-1-2 0 0,1 1-5 16,0-2 0-16,-1-2-1 0,5-13-3 15,-4 26-4-15,2-15-13 0,2-11-18 0,-6 18-19 16,6-18-27-16,-2 16-25 0,2-16-31 15,0 0-30-15,-7 19-30 0,7-19-32 16,0 0-39-16,0 0-84 0,0 0-508 16,2 11-197-16</inkml:trace>
  <inkml:trace contextRef="#ctx0" brushRef="#br0" timeOffset="796.83">2262 3839 2423 0,'0'0'-124'0,"0"0"30"16,0 0 20-16,0 0 30 0,0 0 17 15,0 0 28-15,0 0 28 0,0 0 25 16,0 0 7-16,0 0 12 0,0 0 25 16,0 0 23-16,0 0-4 0,-21 38-2 15,21-38-6-15,-9 21-8 0,5-10-7 0,4-11-17 16,-4 27-5-16,2-16-8 0,2-11-9 16,0 27-8-16,0-27-5 0,0 24-20 0,4-12-34 15,-4-12-35-15,6 23-41 0,-2-14-35 16,-4-9-34-16,12 18-38 0,-8-11-44 0,-4-7-93 15,13 12-366-15,-5-9 55 0</inkml:trace>
  <inkml:trace contextRef="#ctx0" brushRef="#br0" timeOffset="1187.41">2453 3921 1977 0,'0'0'-61'0,"0"0"32"0,0 0 13 16,0 0 16-16,0 0 30 0,0 0 19 16,0 0 24-16,0 0 16 0,-11-25 22 15,11 25-10-15,0 0 1 0,0 0-2 0,0 0-3 16,0 0 1-16,0 0 0 0,0 0-9 16,0 0-4-16,0 0-7 0,0 0-12 15,0 0-8-15,0 0-5 0,0 0-10 0,0 0-2 16,-25 34-5-16,25-34-4 0,0 0-4 15,0 0 2-15,0 0-9 0,21 35-1 16,-21-35-3-16,8 17-1 0,-1-8 2 0,-7-9-2 16,10 17-4-16,-5-8-2 0,-5-9 2 15,8 20-1-15,-3-11-3 0,-5-9 6 0,4 17 10 16,-4-17 0-16,2 18 1 0,-2-18-2 16,0 0-2-16,-6 24-5 0,6-24 1 15,-12 13 1-15,12-13-13 0,-8 13-16 16,8-13-29-16,-10 8-36 0,10-8-46 0,0 0-48 15,-15 11-44-15,15-11-70 0,0 0-596 16,-19-3-251-16</inkml:trace>
  <inkml:trace contextRef="#ctx0" brushRef="#br0" timeOffset="1468.64">2626 3846 2593 0,'0'0'-78'0,"0"0"4"0,0 0 9 16,0 0 10-16,0 0 41 0,0 0 12 0,22 20 30 16,-22-20 13-16,4 13 23 0,-4-13 7 15,4 17 4-15,-4-17 5 0,6 21 5 16,-6-21-9-16,5 21-7 0,-3-8-7 15,-2-13-5-15,2 21-8 0,-2-21-6 16,4 23-27-16,-4-23-40 0,0 20-39 0,0-20-36 16,-2 22-35-16,0-13-43 0,2-9-74 15,-6 17-490-15,-1-9-13 0</inkml:trace>
  <inkml:trace contextRef="#ctx0" brushRef="#br0" timeOffset="2124.84">1970 4406 2058 0,'0'0'-94'0,"0"0"13"15,0 0 10-15,0 0 12 0,0 0 14 16,0 0 9-16,0 0 24 0,0 0 7 15,0 0 2-15,0 0 1 0,0 0-3 0,0 0 4 16,38 14 4-16,-38-14 9 0,26 1 6 16,-11-1 4-16,-15 0 9 0,38 0 15 15,-18 3 5-15,2-3 2 0,-1 0 12 0,5 0 15 16,-5 0-12-16,4 0-3 0,1 0-9 16,-1 1-5-16,-1-1-6 0,-2 0 7 0,2 0-2 15,-1 2 7-15,3-2 0 0,-6 0 6 16,4 0 3-16,-3 0 2 0,3 0-7 15,-4 0 0-15,0 0 0 0,1 0-4 0,0 0-10 16,0 0 4-16,-1 0-9 0,-2 0-6 16,1 0-4-16,2 0-1 0,-21 0-11 15,30 0-20-15,-15 3-32 0,-15-3-37 0,26 0-45 16,-26 0-40-16,18 1-42 0,-18-1-62 16,0 0-489-16,17 0-27 0</inkml:trace>
  <inkml:trace contextRef="#ctx0" brushRef="#br0" timeOffset="2531.07">2241 4643 2057 0,'-17'7'-83'0,"17"-7"26"0,0 0 15 15,0 0 16-15,0 0 9 0,0 0 21 16,0 0 31-16,0 0 13 0,0 0 24 0,0 0 3 16,0 0-7-16,0 0 9 0,0 0-3 15,0 0 2-15,0 0-5 0,11 32 0 16,-11-32-9-16,6 18 0 0,-6-18 0 0,2 19 2 15,-2-19-4-15,5 21 2 0,-4-10-8 16,-1-11 2-16,3 25-8 0,-3-12-2 16,0-13-4-16,2 29-2 0,-2-16-7 0,0-13 18 15,2 29-5-15,-2-16 0 0,0-13-11 16,-2 27-4-16,2-27-14 0,-2 23-19 16,2-23-25-16,0 20-34 0,0-20-45 0,0 16-38 15,0-16-42-15,0 0-87 0,0 0-536 16,-3 17-125-16</inkml:trace>
  <inkml:trace contextRef="#ctx0" brushRef="#br0" timeOffset="3124.79">2165 4830 2359 0,'0'0'-68'0,"-2"-18"13"0,2 18 0 15,-2-17 14-15,2 17 18 0,0 0 21 16,0-26 26-16,0 26 13 0,4-18-2 15,-4 18-3-15,4-18-8 0,-4 18-4 0,11-18-2 16,-11 18 2-16,12-13-10 0,-7 6 2 16,-5 7-6-16,19-13 6 0,-7 8 5 0,-12 5-5 15,20-10-9-15,-8 7 3 0,-12 3-3 16,23-4 0-16,-23 4 4 0,26 0 0 16,-26 0-5-16,23 1 1 0,-23-1-2 15,23 10-1-15,-10-4 5 0,-13-6 5 0,17 14 10 16,-8-7 15-16,-3 2 4 0,-6-9 10 15,10 18 0-15,-10-18 1 0,4 21-10 16,-4-21 1-16,0 18-1 0,0-18-5 0,-4 21-5 16,4-21 3-16,-8 17-6 0,8-17-1 15,-14 16-8-15,7-9 8 0,7-7-9 0,-17 14 1 16,5-8 0-16,12-6-7 0,-15 8 1 16,15-8 0-16,-20 7-2 0,20-7 2 15,-16 1-12-15,16-1-1 0,0 0-10 0,0 0 3 16,-28-5-6-16,28 5 4 0,0 0 7 15,-17-7 4-15,17 7 4 0,0 0 6 16,-11-8-4-16,11 8 4 0,0 0 1 0,0 0-10 16,0 0 2-16,0 0 6 0,0 0 1 15,0 0 15-15,0 0 6 0,0 0 13 16,0 0 8-16,0 0 5 0,0 0 8 0,32-17 1 16,-32 17-4-16,0 0-3 0,0 0-5 15,0 0 2-15,32 17-9 0,-32-17 1 0,17 12-5 16,-11-4 1-16,3 4-2 0,-1-2 8 15,1-1-4-15,-1 1-3 0,0 2 16 16,1-1-2-16,0-2-9 0,-9-9-5 16,14 21-3-16,-6-10-6 0,-1-3-17 0,2 3-34 15,-9-11-26-15,10 16-45 0,-10-16-38 16,15 15-56-16,-9-10-56 0,-6-5-90 16,13 10-153-16,-13-10-404 0,11 6-256 0</inkml:trace>
  <inkml:trace contextRef="#ctx0" brushRef="#br0" timeOffset="3515.38">2626 4761 2520 0,'0'0'-124'0,"2"-19"23"15,-2 19 17-15,0 0 15 0,0 0 14 16,0 0 17-16,0 0 28 0,0 0 20 16,0 0 20-16,0 0 16 0,0 0 10 0,0 0 10 15,0 0 12-15,0 0 17 0,0 0 6 16,0 0 2-16,0 0 0 0,0 0-3 15,-40 27 2-15,40-27-1 0,-8 13-7 0,8-13-10 16,-9 17-8-16,9-17-7 0,-6 17-2 16,6-17-11-16,-2 19-6 0,2-19-6 15,2 21-3-15,-2-21-8 0,6 17-5 0,-6-17-16 16,9 18-34-16,-9-18-38 0,10 13-47 16,-10-13-45-16,14 11-52 0,-6-5-84 0,-8-6-583 15,14 6-231-15</inkml:trace>
  <inkml:trace contextRef="#ctx0" brushRef="#br0" timeOffset="3921.6">2760 4746 2530 0,'2'-15'-93'15,"-2"15"18"-15,0 0 3 0,0 0 7 16,0 0 16-16,0 0 18 0,0 0 26 0,0 0 26 16,0 0 18-16,0 0 9 0,0 0 15 15,0 0 2-15,0 0 8 0,0 0 8 16,0 0-5-16,0 0 13 0,0 0-9 0,0 0-6 16,0 0-7-16,0 0-7 0,-34 28-3 15,34-28-7-15,0 0-7 0,3 21-1 16,-3-21-4-16,0 0-6 0,6 25-1 0,-6-25-3 15,8 15-1-15,-8-15-4 0,13 17-6 16,-9-9-3-16,-4-8 0 0,13 16-2 0,-7-7-1 16,-6-9 1-16,13 15-3 0,-13-15 6 15,10 14-2-15,-4-6 10 0,-6-8 6 16,0 0-3-16,4 20-4 0,-4-20 2 16,0 0-3-16,0 0-6 0,-12 26-4 0,12-26-14 15,-10 8-16-15,10-8-30 0,-13 8-31 16,13-8-45-16,0 0-55 0,-19 5-77 0,19-5-139 15,-13-1-387-15,13 1-82 0</inkml:trace>
  <inkml:trace contextRef="#ctx0" brushRef="#br0" timeOffset="4280.92">2939 4681 2265 0,'0'0'-92'0,"0"0"18"0,0 0 9 0,0 0 22 15,0 0 26-15,24 17 25 0,-24-17 30 16,4 13 7-16,-4-13 10 0,7 16 19 15,-7-16-11-15,6 20 7 0,-6-20 3 0,6 22 3 16,-4-11 7-16,-2-11 1 0,7 26 2 16,-3-14-1-16,-4-12 6 0,2 23-3 15,1-12-6-15,-3-11-7 0,0 23-6 0,0-23-12 16,-3 20-3-16,3-20-13 0,-2 19-18 16,2-19-23-16,-2 17-31 0,2-17-33 0,0 0-35 15,-5 22-36-15,5-22-51 0,0 0-66 16,0 0-558-16,-6 11-129 0</inkml:trace>
  <inkml:trace contextRef="#ctx0" brushRef="#br0" timeOffset="4905.89">3426 4427 2318 0,'0'0'-92'0,"0"0"16"15,0 0 14-15,0 0 16 0,0 0 26 16,0 0 16-16,0 0 25 0,0 0 22 0,0 0-4 15,0 0 5-15,0 0-8 0,0 0-1 16,0 0 7-16,0 0-7 0,0 0 2 16,0 0-2-16,0 0-6 0,0 0-8 0,0 0 14 15,0 0-15-15,28 29 4 0,-28-29-8 16,23 3 4-16,-23-3-8 0,26 1-3 16,-12-1-15-16,-14 0-11 0,28 1-14 0,-28-1-28 15,28 3-23-15,-28-3-16 0,27-3-29 16,-27 3-37-16,22-1-72 0,-22 1-324 15,18-4 247-15</inkml:trace>
  <inkml:trace contextRef="#ctx0" brushRef="#br0" timeOffset="5171.49">3438 4332 1609 0,'0'0'-19'0,"0"0"13"0,0 0 1 15,0 0 8-15,0 0 27 0,0 0 18 0,0 0 19 16,0 0 2-16,0 0-11 0,0 0 10 16,0 0-2-16,0 0-7 0,50 18-5 15,-50-18-5-15,25 3-7 0,-7-1 2 0,-18-2-13 16,31 2-25-16,-14-2-45 0,-17 0-39 15,31 2-48-15,-15-4-77 0,-16 2-380 16,30-4 217-16</inkml:trace>
  <inkml:trace contextRef="#ctx0" brushRef="#br0" timeOffset="6515.17">4549 3814 1570 0,'0'0'-62'0,"0"0"21"0,0 0 12 16,0 0 9-16,0 0 11 0,2-16 18 16,-2 16 11-16,0 0 14 0,0 0 17 15,0 0 3-15,0 0 3 0,0 0-2 16,0 0 2-16,0 0 2 0,0 0 0 0,0 0 4 16,0 0-5-16,0 0 12 0,0 0 4 15,0 0 5-15,0 0-2 0,0 0-3 16,0 0-7-16,0 0 3 0,0 0-4 0,0 0-5 15,0 0-4-15,0 0 8 0,-26 35-1 16,26-35-5-16,-8 19-8 0,1-8 1 16,7-11-4-16,-10 25-8 0,4-13-2 0,1 2-3 15,5-14-3-15,-9 24-6 0,7-12 0 16,2-12-3-16,-6 24-2 0,6-24 1 0,-2 23-2 16,2-23-4-16,0 20-1 0,0-20-1 15,2 22-1-15,-2-22-1 0,4 14 3 16,-4-14-7-16,7 14 1 0,-7-14-1 0,8 10-1 15,-8-10-3-15,11 7 4 0,-11-7-1 16,0 0 3-16,21 4-6 0,-21-4 0 16,19 0 2-16,-19 0-4 0,19 0 4 0,-19 0-4 15,0 0 5-15,26-9-2 0,-16 5-2 16,-10 4-3-16,15-12 0 0,-7 5 0 16,-8 7-8-16,13-17 0 0,-6 7 4 0,-7 10-7 15,10-17 3-15,-6 6 6 0,-4 11-5 16,6-18 0-16,-6 18 5 0,4-17-5 15,-4 17 2-15,0 0-1 0,6-19 0 0,-6 19 2 16,0 0 0-16,4-17 2 0,-4 17 1 16,0 0 0-16,0 0 2 0,0 0 4 0,0 0 1 15,0 0 11-15,0 0 8 0,0 0 5 16,0 0 1-16,0 0 1 0,0 0-2 0,0 0-4 16,0 0 4-16,0 0-9 0,-38 33-1 15,38-33-3-15,-5 15 1 0,5-15-3 16,0 0-1-16,-4 20-3 0,4-20 0 15,0 0-3-15,4 22 2 0,-4-22 1 0,0 0-3 16,9 17 2-16,-9-17-1 0,10 9 2 16,-10-9 1-16,12 7-6 0,-12-7 4 0,18 6-5 15,-18-6 0-15,19 1 1 0,-19-1 1 16,19 0-2-16,-19 0 2 0,0 0-1 16,31-7 1-16,-31 7-1 0,22-5 4 0,-22 5 6 15,19-9 10-15,-11 3 6 0,-8 6 12 16,15-16 1-16,-15 16 1 0,15-19 5 15,-11 8 6-15,0-2-3 0,-4 13 0 0,4-24-3 16,-4 24-7-16,0-26-5 0,0 26 1 16,-2-24-10-16,2 24-9 0,-2-21-4 0,2 21-14 15,-4-19-26-15,4 19-31 0,-6-18-38 16,6 18-37-16,-7-13-47 0,7 13-53 16,0 0-49-16,-4-17-104 0,4 17-584 0,-2-10-410 15</inkml:trace>
  <inkml:trace contextRef="#ctx0" brushRef="#br0" timeOffset="7218.24">5025 4012 2809 0,'0'0'-116'0,"0"0"40"16,0 0 28-16,0 0 41 0,0 0 22 16,0 0 35-16,0 0 18 0,0 0 4 0,0 0 6 15,0 0 3-15,0 0 12 0,0 0-8 16,0 0-5-16,-9 21-3 0,9-21-8 15,0 0 1-15,-2 20-8 0,2-20 1 16,0 18-3-16,0-18-1 0,-2 17-4 0,2-17 1 16,0 0-6-16,-2 26-3 15,2-26-5-15,0 0-6 0,0 18 0 0,0-18-3 16,0 0-3-16,0 0 3 0,-2 19-3 0,2-19 0 16,0 0-5-16,0 0-4 0,0 0-1 15,0 0-3-15,0 0-2 0,0 0-5 16,0 0-10-16,0 0-12 0,0 0-5 0,0 0 1 15,28-49 1-15,-22 36 4 0,0 3-1 16,-6 10 3-16,10-23 0 0,0 13 2 0,-4 1 0 16,-6 9 0-16,12-16-2 0,-12 16 2 15,13-11-2-15,-13 11 3 0,13-9 0 16,-13 9 8-16,0 0 1 0,17-4 6 16,-17 4 5-16,0 0 2 0,0 0 4 0,16 18 4 15,-16-18-1-15,6 16 5 0,-6-16 0 16,7 19-4-16,-7-19 0 0,7 19-1 0,-5-7-1 15,-2-12-5-15,4 17 0 0,-4-17-1 16,6 19-7-16,-6-19-11 0,4 15-28 16,-4-15-37-16,4 11-48 0,-4-11-60 0,0 0-78 15,7 12-150-15,-7-12-215 0,0 0-219 16,0 0-175-16</inkml:trace>
  <inkml:trace contextRef="#ctx0" brushRef="#br0" timeOffset="7811.92">5065 3444 2396 0,'0'0'-115'0,"0"0"18"0,0 0 16 0,0 0 24 16,7-15 15-16,-7 15 20 0,0 0 2 15,0 0 6-15,0 0 4 0,10-9-7 0,-10 9 5 16,0 0 6-16,0 0 14 0,14-5-14 16,-14 5 2-16,0 0 3 0,0 0 4 15,22-3 10-15,-22 3 5 0,0 0 2 0,0 0 14 16,23 0-2-16,-23 0 11 0,0 0 3 16,0 0-7-16,0 0 0 0,22 5 17 15,-22-5-6-15,0 0 4 0,0 0-5 16,8 13-2-16,-8-13 1 0,0 0 9 0,0 0-3 15,0 0 7-15,-8 27 8 0,8-27 8 16,0 0 0-16,-18 20 10 0,12-13 8 16,6-7-2-16,-13 15 0 0,13-15-6 0,-10 12-2 15,10-12-10-15,-13 13-5 0,13-13-6 16,-9 12-5-16,9-12-8 0,0 0-2 0,-8 13-4 16,8-13-4-16,0 0-3 0,0 0-6 15,0 0-1-15,0 0-7 0,15 23-4 16,-15-23-21-16,17 6-29 0,-17-6-44 0,25 4-50 15,-12-4-59-15,-13 0-59 0,29 2-108 16,-13-2-565-16,-4 0-313 0</inkml:trace>
  <inkml:trace contextRef="#ctx0" brushRef="#br0" timeOffset="10467.99">4147 4424 2545 0,'0'0'-186'0,"0"0"35"0,0 0 31 0,0 0 23 16,0 0 25-16,0 0 17 0,0 0 19 16,0 0 13-16,0 0 14 0,0 0 5 15,0 0-1-15,0 0 14 0,0 0-6 0,0 0 0 16,0 0 7-16,0 0-2 0,0 0 10 16,0 0 2-16,0 0 17 0,0 0-15 15,0 0 14-15,0 0-7 0,0 0 1 0,0 0-4 16,0 0-3-16,48 10-4 0,-48-10 2 15,21 0 6-15,-21 0-8 0,24 0 7 16,-24 0 10-16,22 0-6 0,-22 0 7 16,26 0-8-16,-26 0 7 0,23 0-12 0,-23 0 11 15,24-1-12-15,-24 1 1 0,22-2-7 16,-22 2 0-16,26-1-2 0,-26 1-2 0,24-3 5 16,-24 3-6-16,23-3 2 0,-11 0 1 15,-12 3-8-15,24-1 5 0,-24 1-9 16,25-4 1-16,-25 4 1 0,24-4-4 0,-24 4 28 15,23-2-26-15,-23 2-5 0,23-1 5 16,-23 1 13-16,22-4-5 0,-22 4 0 0,23-3 9 16,-23 3-4-16,21 0 0 0,-21 0 1 15,21-1 2-15,-21 1 5 0,19-3 5 16,-19 3-2-16,21-1 3 0,-21 1 3 16,19-2-4-16,-19 2-2 0,22 0-6 0,-22 0 3 15,0 0 0-15,30-2-7 0,-30 2-2 16,22 0 1-16,-22 0-2 0,24-2-3 0,-24 2-1 15,21-2-1-15,-21 2 2 0,23 0-4 16,-23 0 0-16,21 0 10 0,-21 0 4 16,24-2-1-16,-24 2 2 0,23 2-1 0,-23-2 6 15,21 0-1-15,-21 0 4 0,21-2-2 16,-21 2 0-16,22 2-2 0,-22-2-5 16,20 0 2-16,-20 0-7 0,20 0 1 0,-20 0-5 15,21 2 1-15,-21-2-3 0,20 0 0 16,-20 0 5-16,24 2-4 0,-24-2-2 15,21 2 5-15,-21-2 7 0,22 0 7 0,-22 0 0 16,20 2 3-16,-20-2-3 0,22 0-2 16,-22 0-3-16,21 0-3 0,-21 0 1 0,21 0-3 15,-21 0-4-15,21 0-1 0,-21 0-1 16,22 1-1-16,-22-1-1 0,20 0 0 16,-20 0-3-16,22 0 3 0,-22 0-2 0,21 0 3 15,-21 0 5-15,21 0 1 0,-21 0-4 16,21 0 3-16,-21 0-4 0,22 0 3 0,-22 0-4 15,20 0 1-15,-20 0-2 0,24-1-4 16,-24 1 1-16,21 0 0 0,-21 0-1 16,26 0-3-16,-26 0 3 0,22 0-2 0,-22 0-2 15,22-2 3-15,-22 2-2 0,25-2 6 16,-25 2-6-16,24 0-2 0,-24 0 1 16,22-2 6-16,-22 2-5 0,24 0-2 15,-24 0 1-15,23-2-1 0,-23 2 0 0,22-2 0 16,-22 2-3-16,20 0 3 0,-20 0 1 15,24-2 1-15,-24 2-4 0,21-2-1 0,-21 2 2 16,22 0 0-16,-22 0-2 0,22 0 4 16,-22 0 1-16,24-1-3 0,-24 1 0 0,24 0 1 15,-24 0-2-15,20-4 1 0,-20 4 5 16,21-2 7-16,-21 2 1 0,22 0 8 16,-22 0-3-16,21-2 5 0,-21 2-5 0,21 0-5 15,-21 0 3-15,19-2-5 0,-19 2 0 16,22 0 1-16,-22 0-4 0,20-2 3 15,-20 2-3-15,22 0 0 0,-22 0-1 16,21-1-1-16,-21 1 5 0,21 0 8 0,-21 0-1 16,21 0 6-16,-21 0-3 0,24 0 1 15,-24 0-2-15,20 0-2 0,-20 0-1 0,22 0-3 16,-22 0 0-16,23 1 0 0,-23-1-5 16,24 0 4-16,-24 0-4 0,22 0 1 15,-22 0-3-15,26 2 1 0,-26-2-1 0,25 0-3 16,-25 0 2-16,28 0-2 0,-16 0 3 15,-12 0 0-15,26 0-2 0,-26 0 8 0,26-2 2 16,-26 2 2-16,25 0 7 0,-25 0-2 16,24 0-2-16,-24 0 0 0,22 0 2 0,-22 0-7 15,26 0-3-15,-26 0 2 0,23 0-4 16,-23 0 4-16,24 0-6 0,-24 0-1 16,22 0 0-16,-22 0-2 0,24 0 1 15,-24 0-1-15,23 0-2 0,-23 0 3 0,26 2-1 16,-26-2 2-16,24 0-2 0,-24 0 0 15,22 0-3-15,-9 2-1 0,-13-2 0 16,21 0 3-16,-21 0-3 0,21 2 7 0,-21-2-6 16,22 0 0-16,-22 0 0 0,20 2 3 15,-20-2-1-15,0 0-2 0,28-2 1 0,-28 2 0 16,19 0 1-16,-19 0 0 0,0 0-4 16,26 0-1-16,-26 0 0 0,16 0 4 15,-16 0-3-15,0 0 5 0,26 0-6 0,-26 0 1 16,21 0 0-16,-21 0 0 0,22 0 2 15,-22 0 3-15,20 2 2 0,-20-2 1 16,24 1 2-16,-24-1 7 0,23 3 0 0,-23-3 4 16,23 1-4-16,-23-1 3 0,21 0 2 15,-21 0 1-15,24 2-3 0,-24-2 1 16,21 0-2-16,-21 0 1 0,19 2 0 0,-19-2-5 16,19 0-2-16,-19 0 5 0,22-2-4 15,-22 2-6-15,20 0-4 0,-20 0 3 0,0 0-1 16,30 0-4-16,-30 0-4 0,19-2-4 15,-19 2-10-15,21 0-18 0,-21 0-20 16,19-4-25-16,-19 4-30 0,20-5-38 0,-20 5-51 16,18-5-61-16,-11-1-79 0,-1 0-153 15,-6 6-153-15,9-11-262 0,-9 11-296 0</inkml:trace>
  <inkml:trace contextRef="#ctx0" brushRef="#br0" timeOffset="11561.67">4822 4820 2617 0,'12'-10'-97'0,"-12"10"26"16,0 0 25-16,0 0 28 0,0 0 20 0,13-9 28 16,-13 9 19-16,0 0 8 0,0 0-3 15,0 0-4-15,0 0-3 0,0 0 2 16,0 0 0-16,0 0 5 0,0 0 6 0,0 0 6 15,0 0 1-15,0 0 1 0,0 0-4 16,0 0 1-16,0 0-2 0,-51-2-8 16,51 2-5-16,0 0-3 0,-27 3-6 0,27-3-6 15,-22 8-2-15,22-8-3 0,-21 4-7 16,21-4-2-16,-19 6 0 0,19-6-4 16,-17 5-2-16,17-5-1 0,-14 6-2 15,14-6-7-15,0 0 0 0,-16 10 3 0,16-10-4 16,0 0-1-16,0 0 0 0,0 0 2 15,0 0-4-15,0 0 3 0,0 0 0 0,0 0 0 16,22 32-3-16,-22-32-1 0,12 10 3 16,-12-10-2-16,15 8 2 0,-15-8-1 0,20 9 3 15,-12-5-2-15,-8-4-1 0,19 7 0 16,-19-7 1-16,17 10 2 0,-7-4-6 16,-10-6 2-16,15 9-1 0,-15-9 0 0,11 10 4 15,-11-10 4-15,10 11 5 0,-10-11 9 16,11 16 8-16,-11-16 11 0,4 12 5 15,-4-12 3-15,0 0 3 0,4 22 4 0,-4-22 0 16,0 0 0-16,-2 18-1 0,2-18-8 16,0 0-4-16,-8 18-3 0,8-18-8 15,-11 10 5-15,11-10-8 0,-12 11-2 0,12-11-4 16,-15 7-2-16,15-7-1 0,-17 6-2 16,17-6-4-16,-22 2 2 0,22-2-9 15,-20 0-15-15,20 0-22 0,-22-8-28 0,22 8-34 16,-25-11-34-16,13 1-41 0,2 1-44 15,10 9-56-15,-20-20-98 0,14 11-145 0,-3-1-345 16,2-1-209-16</inkml:trace>
  <inkml:trace contextRef="#ctx0" brushRef="#br0" timeOffset="12233.49">5036 4673 2432 0,'0'0'-114'0,"0"0"25"0,0 0 27 16,0 0 21-16,0 0 36 0,0 0 21 15,0 0 17-15,0 0 9 0,0 0 11 16,0 0-3-16,0 0-3 0,0 0-1 0,0 0 4 15,-41-6-2-15,41 6-10 0,0 0-11 16,0 0 2-16,0 0-11 0,0 0 0 16,0 0-8-16,0 0 2 0,0 0-9 0,0 0 0 15,0 0-3-15,28-21-3 16,-28 21 0-16,0 0 3 0,21-1 0 0,-21 1 3 16,0 0-4-16,21 1 2 0,-21-1-1 0,0 0 3 15,0 0 0-15,25 6 4 0,-25-6 17 16,0 0 4-16,9 12-3 0,-9-12 5 15,0 0-2-15,0 15-1 0,0-15 0 0,0 0 1 16,0 0-3-16,-15 28 5 0,15-28-4 16,-10 16 1-16,1-8 4 0,9-8 7 15,-13 12 4-15,13-12 1 0,-12 12-1 0,12-12 6 16,-13 14-3-16,13-14 3 0,-11 9-1 16,11-9-4-16,-6 11-1 0,6-11-3 0,0 0-3 15,-11 13-1-15,11-13 2 0,0 0 5 16,-4 14 0-16,4-14 0 0,0 0-6 0,0 0-6 15,0 0 2-15,0 0-3 0,21 19-10 16,-21-19-7-16,15 2-28 0,-15-2-38 16,23 2-43-16,-23-2-48 0,26-4-55 15,-26 4-61-15,30-5-133 0,-16 0-445 0,1 1-176 16</inkml:trace>
  <inkml:trace contextRef="#ctx0" brushRef="#br0" timeOffset="12670.98">5266 5100 2400 0,'0'0'-84'0,"0"0"30"0,0 0 0 16,0 0 10-16,-14 9 28 0,14-9 13 0,0 0 6 16,0 0 32-16,0 0-3 0,0 0 12 15,0 0 8-15,0 0 5 0,0 0 9 16,0 0 5-16,0 0 5 0,31 10-8 0,-31-10-2 16,0 0-9-16,27 4-7 0,-27-4-3 15,22 2-11-15,-22-2-17 0,23 0-25 16,-23 0-33-16,26 0-31 0,-26 0-47 0,22-2-34 15,-22 2-66-15,20-2-109 0,-20 2-307 16,17-3 146-16</inkml:trace>
  <inkml:trace contextRef="#ctx0" brushRef="#br0" timeOffset="12952.18">5321 5031 1755 0,'0'0'-25'15,"0"0"22"-15,0 0 3 0,0 0 21 16,0 0 23-16,0 0 30 0,0 0 19 16,0 0 19-16,0 0 6 0,0 0 6 0,0 0-2 15,0 0 12-15,0 0-10 0,0 0-1 16,4 40-7-16,-4-40-5 0,0 0-11 16,5 25-8-16,-5-25-2 0,2 19-11 0,-2-19-8 15,2 18-6-15,-2-18-8 0,0 17-4 16,0-17-9-16,4 16-11 0,-4-16-17 0,4 16-28 15,-4-16-31-15,0 0-38 0,5 19-42 16,-5-19-32-16,6 11-34 0,-6-11-52 16,0 0-108-16,8 8-440 0,-8-8-94 0</inkml:trace>
  <inkml:trace contextRef="#ctx0" brushRef="#br0" timeOffset="13670.88">5567 4816 2265 0,'0'0'-65'0,"0"0"34"15,0 0 13-15,0 0 18 0,0 0 21 0,0 0 7 16,0 0 15-16,0 0 9 0,0 0-3 16,-17-7 1-16,17 7 0 0,0 0-7 15,0 0-3-15,0 0-4 0,0 0-6 0,0 0-2 16,0 0-6-16,0 0 2 0,0 0-5 15,0 0-3-15,0 0 5 0,35-8-9 0,-35 8 1 16,0 0 4-16,24-2-10 0,-24 2-2 16,21 2 5-16,-21-2 9 0,19 1 11 0,-19-1 8 15,19 4 17-15,-19-4-5 0,18 4-1 16,-18-4 6-16,12 6-1 0,-12-6 4 16,12 8 0-16,-12-8-4 0,11 9 4 0,-11-9-5 15,7 12-1-15,-7-12-6 0,0 0-3 16,2 21-2-16,-2-21-8 0,0 0 1 15,-7 22-3-15,7-22 1 0,-11 19-23 16,5-8 0-16,6-11 6 0,-12 18-6 0,6-7 0 16,-1 1 0-16,7-12 2 0,-15 19-11 15,7-8 5-15,8-11 1 0,-11 16 0 0,11-16-1 16,-13 15-3-16,13-15 4 0,-8 13-1 16,8-13-2-16,-11 12-1 0,11-12 0 15,0 0-1-15,-8 11 5 0,8-11-3 0,0 0 2 16,-8 11 5-16,8-11 0 0,0 0 7 15,0 0 0-15,-7 12-3 0,7-12 3 0,0 0-1 16,0 0 0-16,0 0 1 0,0 0-1 16,0 0-1-16,0 0 0 0,0 0 0 15,0 0-2-15,0 0-3 0,0 0 2 0,21 13-3 16,-21-13-4-16,0 0 1 0,28 0-3 16,-28 0 1-16,21 3-8 0,-21-3-13 0,24-3-18 15,-24 3-27-15,24-1-30 0,-24 1-33 16,26 1-35-16,-26-1-36 0,25-1-46 0,-25 1-102 15,24-5-523-15,-14 2-226 0</inkml:trace>
  <inkml:trace contextRef="#ctx0" brushRef="#br0" timeOffset="14405.21">5924 4857 2512 0,'0'0'-96'0,"0"0"25"0,0 0 25 0,0 0 9 16,0 0 29-16,0 0 15 0,0 0 19 0,0 0 5 15,0 0-2-15,0 0-2 0,0 0-4 16,0 0-9-16,-2-24-3 0,2 24-1 16,0 0 7-16,0 0-13 0,0 0 7 15,24-3-2-15,-24 3 0 0,0 0-4 0,0 0 5 16,29 5 2-16,-29-5 5 0,0 0 1 15,24 4-9-15,-24-4 9 0,14 4-2 16,-14-4-10-16,11 7 0 0,-11-7-5 0,0 0 20 16,13 14 7-16,-13-14-3 0,0 0 11 15,0 19 5-15,0-19 14 0,0 0 10 16,-13 23 5-16,4-11-1 0,9-12 3 0,-14 20-4 16,6-8 1-16,-4-1-13 0,4-2-1 15,8-9-3-15,-17 19-3 0,11-11-12 0,6-8-1 16,-11 12-6-16,11-12-2 0,-8 12-5 15,8-12-3-15,0 0-3 0,-5 17-7 16,5-17-3-16,0 0-1 0,0 0-2 0,7 26 0 16,-7-26 0-16,8 13 0 0,-8-13-3 15,11 18 1-15,-7-9 1 0,-4-9 1 0,13 23-2 16,-7-12-2-16,-2 2-1 0,2 1 2 16,0-1 1-16,-2 2-1 0,0 1 0 15,0 0 2-15,-2 0-3 0,0 0 2 16,0 2 0-16,0-2 0 0,-2 0-2 0,0-16 2 15,0 35-2-15,0-18 2 0,-2 0-1 16,0 0 1-16,0 0 0 0,-2 1 2 0,0-3-1 16,0 2-2-16,-4 0 0 0,2 1 1 15,-2-2-2-15,-2 4 0 0,-1-4-7 16,-2 2-8-16,0-1-10 0,1-2-16 0,-4 1-16 16,6-5-32-16,-2 0-22 0,-3 1-28 15,4-3-24-15,-2-1-35 0,1-1-88 16,12-7-510-16,-22 11-105 0</inkml:trace>
  <inkml:trace contextRef="#ctx0" brushRef="#br0" timeOffset="15420.82">6213 4852 2267 0,'0'0'-73'15,"-2"-19"30"-15,2 19 13 0,0 0 13 0,0 0 17 16,0 0 11-16,0 0 11 0,0 0 21 15,0 0 14-15,0 0 14 0,0 0 0 0,0 0 5 16,0 0-5-16,0 0-4 0,0 0-3 16,0 0 5-16,0 0-8 0,-26 38 3 15,26-38-4-15,-6 17-9 0,6-17-7 0,-5 21 0 16,5-21-8-16,-2 24-1 16,0-14 1-16,2-10-6 0,0 26-1 0,0-26-15 15,0 20 9-15,0-20-3 0,2 20 2 16,-2-20-4-16,2 15-1 0,-2-15-3 0,5 14 1 15,-5-14-9-15,0 0-8 0,14 14-14 16,-14-14-13-16,12 4-9 0,-12-4 0 0,0 0 1 16,22 1 3-16,-22-1 5 0,0 0-3 15,25-12 5-15,-25 12 3 0,16-14 3 16,-8 7 9-16,-8 7-1 0,12-14 14 0,-12 14 11 16,12-13 5-16,-12 13 5 0,8-12 3 15,-8 12-5-15,0 0 0 0,6-11 4 0,-6 11 4 16,0 0 6-16,0 0 7 0,0 0 4 15,0 0-11-15,0 0 0 0,0 0-6 16,0 0 5-16,0 0-6 0,0 0-3 0,0 0-3 16,0 0-4-16,0 0 0 0,-28 36 0 15,28-36-1-15,0 0 3 0,0 0-7 16,0 0 1-16,6 23-1 0,-6-23-2 0,0 0-1 16,16 13 0-16,-16-13-1 0,12 6 0 15,-12-6-3-15,13 5 1 0,-13-5-1 16,15 6-1-16,-15-6 0 0,0 0 0 0,21-3-2 15,-21 3 2-15,0 0 3 0,0 0 3 16,24-14-1-16,-24 14 1 0,8-13 0 0,-8 13 4 16,6-17-2-16,-6 17 0 0,2-19-1 15,-2 19-4-15,4-23 2 0,-4 23 1 16,0-21-2-16,0 21-5 0,-2-19-1 0,2 19-2 16,0 0 1-16,-2-25-4 0,2 25-5 15,0 0-13-15,-2-18-29 0,2 18-31 0,0 0-38 16,0 0-38-16,-2-20-38 0,2 20-38 15,0 0-91-15,0-10-492 0,0 10-138 16</inkml:trace>
  <inkml:trace contextRef="#ctx0" brushRef="#br0" timeOffset="16061.34">6545 5071 2327 0,'0'0'-102'0,"0"0"21"16,0 0 22-16,0 0 26 0,-9 21 20 0,9-21 16 15,0 0 10-15,0 0 12 0,0 0 7 16,-4 17 7-16,4-17-3 0,0 0-6 16,0 0 9-16,-4 19-14 0,4-19-2 0,0 0 9 15,-4 14 2-15,4-14-8 0,0 0-5 16,0 0-4-16,-4 17 4 0,4-17-1 16,0 0-2-16,0 0 0 0,-3 17-8 15,3-17 5-15,0 0-1 0,0 0 8 0,0 0-11 16,0 0-1-16,0 0 3 0,3 21 5 15,-3-21 4-15,0 0-10 0,0 0 7 0,0 0 2 16,0 0-8-16,0 0-6 0,0 0 2 16,0 0-7-16,0 0 2 0,0 0-4 15,0 0 6-15,18-40-5 0,-18 40 2 0,7-17 7 16,-7 17 18-16,8-15 3 0,-8 15 6 16,6-18 13-16,-6 18 3 0,7-12 4 0,-7 12-2 15,4-14-4-15,-4 14-5 0,0 0-7 16,9-15-5-16,-9 15-3 0,0 0-9 15,0 0 1-15,8-10 1 0,-8 10-5 0,0 0 3 16,0 0 13-16,0 0-5 0,0 0 9 16,0 0 2-16,0 0 11 0,30 21 0 15,-30-21 5-15,8 9-4 0,-8-9-1 0,6 14-4 16,-6-14-4-16,9 14-4 0,-9-14-1 16,6 14-7-16,-6-14-1 0,7 15-5 15,-7-15 1-15,6 14-7 0,-6-14 0 0,4 12-4 16,-4-12-20-16,0 0-28 0,9 13-35 15,-9-13-46-15,0 0-50 0,0 0-65 0,0 0-92 16,12 7-642-16,-12-7-400 0</inkml:trace>
  <inkml:trace contextRef="#ctx0" brushRef="#br0" timeOffset="16680.2">6875 4750 2746 0,'0'0'-174'0,"0"0"33"0,0 0 29 0,0 0 24 16,0 0 29-16,0 0 16 0,-13-16 29 15,13 16 14-15,0 0 17 0,0 0 9 16,0 0 7-16,0 0 7 0,-25 4 5 0,25-4 4 16,0 0 5-16,0 0 11 0,0 0-3 15,-26 9-6-15,26-9 2 0,0 0-10 16,-12 8-2-16,12-8-2 0,0 0-5 0,0 0-3 16,0 0-6-16,-6 14-7 0,6-14 0 15,0 0-1-15,0 0-1 0,0 0 2 0,0 0-5 16,0 0-5-16,18 22 0 0,-18-22-6 15,0 0 0-15,16 11 1 0,-16-11 1 16,10 8 0-16,-10-8 1 0,10 8-1 16,-10-8 0-16,13 12 4 0,-13-12-1 0,15 9 2 15,-15-9-3-15,13 11 0 0,-13-11 2 16,12 10 6-16,-12-10 2 0,8 11 9 16,-8-11 7-16,10 10 2 0,-10-10 1 0,6 11 0 15,-6-11-1-15,0 0-19 0,6 14 1 16,-6-14 9-16,0 0 10 0,4 17 7 0,-4-17 4 15,0 0 3-15,0 17-2 0,0-17 1 16,0 0 3-16,0 0-12 0,-6 24 2 0,6-24 5 16,0 0 1-16,-6 16 1 0,6-16 1 15,0 0-2 1,-12 13 2-16,12-13-2 0,0 0-2 0,-12 9-2 16,12-9-6-16,0 0-7 0,-14 5-3 0,14-5-4 15,0 0-24-15,0 0-27 0,-24 2-32 16,24-2-38-16,0 0-38 0,0 0-43 0,-21-14-35 15,21 14-36-15,-8-10-54 0,8 10-115 16,-12-12-472-16,12 12-254 0</inkml:trace>
  <inkml:trace contextRef="#ctx0" brushRef="#br0" timeOffset="17117.66">7138 4885 2575 0,'0'0'-103'0,"0"0"15"0,0 0 5 16,0 0 24-16,0 0 15 0,0 0 19 15,0 0 25-15,0 0 24 0,0 0 5 0,0 0 21 16,0 0-8-16,0 0 4 0,0 0-4 16,0 0-5-16,0 0 1 0,0 0 10 15,0 0-2-15,-7 26 9 0,7-26-11 0,0 0 0 16,0 0 6-16,23 0-4 0,-23 0 3 15,17 3-4-15,-17-3 2 0,24 0-6 16,-24 0 0-16,22 0-3 0,-22 0-1 0,24 0-6 16,-24 0-8-16,23 0-18 0,-23 0-33 15,0 0-30-15,28-5-52 0,-28 5-25 0,14-2-26 16,-14 2-37-16,0 0-91 0,12-7-400 16,-12 7 64-16</inkml:trace>
  <inkml:trace contextRef="#ctx0" brushRef="#br0" timeOffset="17398.89">7225 4802 2004 0,'0'0'-30'16,"0"0"22"-16,0 0 3 0,0 0 6 16,0 0 19-16,0 0 7 0,0 0 35 0,0 0 25 15,0 0 19-15,0 0 15 0,0 0 2 16,0 0 1-16,0 0-8 0,0 0-1 15,0 0 0-15,0 0-1 0,0 0-9 0,0 0-5 16,0 47-9-16,0-47-1 0,2 21-14 16,-2-21-4-16,4 22-9 0,-2-8-7 15,-2-14-1-15,2 22-9 0,0-8-5 0,-2-14-2 16,4 21-5-16,-4-21-9 0,2 19-21 16,-2-19-26-16,2 17-29 0,-2-17-32 15,4 13-39-15,-4-13-42 0,0 0-55 0,2 16-82 16,-2-16-616-16,5 5-315 0</inkml:trace>
  <inkml:trace contextRef="#ctx0" brushRef="#br0" timeOffset="18305.09">7489 4753 2617 0,'0'0'-115'0,"0"0"33"0,0 0 27 0,0 0 21 15,0 0 18-15,0 0 22 0,0 0 11 0,0 0 22 16,0 0 10-16,0 0 10 0,0 0 6 16,0 0 2-16,0 0-1 0,0 0 7 15,0 0 10-15,0 0 2 0,0 0-3 16,0 0-5-16,0 0-2 0,0 0-5 16,-34 29 1-16,34-29-5 0,-2 15-8 15,2-15-5-15,0 0-3 0,-2 24-6 0,2-24-3 16,0 18-4-16,0-18-5 0,4 17-3 0,-4-17 0 15,4 15-3-15,-4-15-2 0,4 15-1 16,-4-15 1-16,7 14-2 0,-7-14 0 0,0 0-1 16,10 14 4-16,-10-14-3 0,7 9 2 15,-7-9 4-15,0 0 2 0,8 10-5 16,-8-10 1-16,0 0-4 0,0 0-2 0,0 0-7 16,0 0 4-16,0 0-4 0,0 0-1 15,0 0-1-15,33-14-1 0,-33 14-3 16,0 0-2-16,12-17 3 0,-12 17 0 0,6-11-2 15,-6 11-1-15,0 0-2 0,8-16 2 16,-8 16 0-16,0 0 6 0,2-15 3 16,-2 15 3-16,0 0 0 0,0 0 1 0,7-14 1 15,-7 14-4-15,0 0 3 0,0 0-5 16,0 0-3-16,0 0-1 0,0 0-1 16,8-13-6-16,-8 13 1 0,0 0-1 0,0 0 0 15,0 0 3-15,0 0-6 0,0 0 3 16,0 0-1-16,0 0-1 0,0 0 2 0,0 0 1 15,0 0-3-15,0 0 3 0,0 0-1 16,0 0 1-16,19 28-2 0,-19-28 1 16,0 0 0-16,11 12 1 0,-11-12-2 0,10 10-1 15,-10-10-1-15,12 8 2 0,-12-8-1 16,14 8-4-16,-14-8 1 0,12 7 1 0,-12-7-3 16,16 5 5-16,-16-5-2 0,14 4 1 15,-14-4 0-15,0 0 4 0,21 3-4 16,-21-3 3-16,0 0-2 0,22-3 2 15,-22 3 1-15,0 0-1 0,16-9-2 0,-16 9 2 16,11-10-2-16,-11 10-2 0,7-13 4 16,-7 13-2-16,4-16 1 0,-4 16 3 0,2-17-5 15,-2 17 5-15,0-19 0 0,0 19 4 16,0 0 2-16,-6-29-1 0,6 29 0 16,-4-19-2-16,4 19-5 0,-5-17-9 0,5 17-13 15,-7-16-21-15,7 16-23 0,-4-14-21 16,4 14-30-16,-6-13-35 0,6 13-25 0,0 0-35 15,-2-14-36-15,2 14-64 0,0 0-622 16,0 0-344-16</inkml:trace>
  <inkml:trace contextRef="#ctx0" brushRef="#br0" timeOffset="18945.64">7908 4849 2645 0,'0'0'-158'0,"0"0"35"0,0 0 32 15,0 0 33-15,0 0 23 0,0 0 27 0,0 17 22 16,0-17 14-16,0 0 5 0,0 0 5 16,-4 25 2-16,4-25-6 0,0 0 7 0,-4 23 5 15,4-23 1-15,0 14 5 0,0-14 3 16,0 0-3-16,-3 23-9 0,3-23 5 16,0 0-1-16,0 22-11 0,0-22 3 15,0 0-2-15,0 16-7 0,0-16 1 0,0 0 3 16,0 0 4-16,-2 18-1 0,2-18 6 15,0 0 4-15,0 0-7 0,0 0-1 16,0 0-2-16,0 0-1 0,0 0-6 0,2 17-2 16,-2-17-1-16,0 0-3 0,0 0-3 15,0 0-3-15,0 0-1 0,0 0-4 0,0 0-4 16,0 0-2-16,0 0-3 0,17-41-7 16,-17 41-22-16,8-19 0 0,-8 19-8 15,12-18 2-15,-8 8 1 0,-4 10 4 0,12-18 4 16,-12 18 4-16,10-16 2 0,-10 16 0 15,12-14 5-15,-12 14-2 0,8-11 7 0,-8 11-5 16,0 0 1-16,8-11 18 0,-8 11 16 16,0 0 4-16,0 0 1 0,0 0 0 15,0 0 2-15,0 0 6 0,0 0-1 0,0 0 8 16,23 25 0-16,-23-25 10 0,5 16 1 16,-5-16 0-16,4 18-2 0,-4-18-8 15,7 18-2-15,-7-18-5 0,4 20-4 16,-4-20-2-16,4 19-5 0,-4-19-14 0,2 15-34 15,-2-15-39-15,6 12-48 0,-6-12-51 16,0 0-56-16,8 12-97 0,-3-9-624 0,-5-3-350 16</inkml:trace>
  <inkml:trace contextRef="#ctx0" brushRef="#br0" timeOffset="19492.49">8113 4559 2652 0,'0'0'-149'0,"0"0"25"15,0 0 18-15,0 0 14 0,0 0 2 16,0 0 17-16,7-19 3 0,-7 19 12 16,0 0-2-16,0 0 12 0,0 0 6 0,0 0 7 15,0 0 14-15,0 0 4 0,20 0 17 16,-20 0 12-16,0 0-2 0,0 0 14 16,0 0 6-16,0 0 1 0,0 0 4 0,30 3 4 15,-30-3-4-15,0 0 16 0,17 7 14 16,-17-7-3-16,0 0 9 0,17 7 14 0,-17-7 6 15,11 7 0-15,-11-7-3 0,0 0-12 16,8 15 1-16,-8-15-3 0,4 12-5 16,-4-12-7-16,0 0 2 0,0 0 3 0,-4 27 7 15,4-27 0-15,0 0-5 0,-8 19 1 16,8-19-4-16,-9 11 4 0,9-11 5 16,0 0 1-16,-10 18-3 0,10-18-6 0,-9 11-5 15,9-11-5-15,0 0-4 0,-8 14-2 16,8-14-8-16,0 0-2 0,-7 11-3 15,7-11-3-15,0 0-3 0,0 0 0 0,0 0-3 16,0 0 2-16,0 0-7 0,0 0 2 16,11 23-7-16,-11-23-16 0,15 6-25 0,-15-6-36 15,21 0-31-15,-21 0-42 0,26-3-41 16,-26 3-47-16,29-7-58 0,-16 3-105 16,2-2-506-16,-1 1-262 0</inkml:trace>
  <inkml:trace contextRef="#ctx0" brushRef="#br0" timeOffset="21023.66">7271 4355 2527 0,'0'0'-133'16,"0"0"21"-16,0 0 11 0,0 0 15 0,0 0 9 15,0 0 18-15,0 0 13 0,0 0 13 16,0 0-1-16,0 0 20 0,0 0 2 15,0 0-3-15,0 0 12 0,0 0 11 0,0 0 4 16,0 0 25-16,0 0 9 0,0 0 11 16,0 0-4-16,40 17 16 0,-40-17-25 15,0 0-5-15,23 4 3 0,-23-4-11 0,17 2 3 16,-17-2-13-16,17 1 0 0,-17-1-2 16,17 3-1-16,-17-3 2 0,17 1-2 15,-17-1 7-15,17 2-4 0,-17-2-5 16,0 0 4-16,23 2-5 0,-23-2 3 0,0 0 0 15,21 2 14-15,-21-2 2 0,0 0 12 16,19 0-3-16,-19 0 4 0,0 0 2 0,20 0-7 16,-20 0-4-16,0 0-1 0,0 0-1 15,24 0-5-15,-24 0 2 0,0 0-16 0,22 2 4 16,-22-2 4-16,15 2-8 0,-15-2 3 16,0 0-4-16,25 4-3 0,-25-4-2 15,19 1-6-15,-19-1 11 0,18 3-7 0,-18-3 0 16,18 1 4-16,-18-1-7 0,15 4-1 15,-15-4 2-15,0 0 0 0,25 0 0 0,-25 0 1 16,0 0-1-16,24 3-3 0,-24-3-1 16,0 0-2-16,21 1 3 0,-21-1-4 15,16 0 2-15,-16 0-2 0,18 2 3 16,-18-2-3-16,0 0 0 0,23 2 1 0,-23-2 0 16,17 2 3-16,-17-2-1 0,0 0-2 15,23 0-3-15,-23 0 4 0,0 0 0 16,24 0 1-16,-24 0-1 0,0 0-2 0,16 0 3 15,-16 0 1-15,0 0-1 0,20 0-2 16,-20 0-1-16,0 0 0 0,21-2 0 0,-21 2 0 16,0 0-3-16,21 2 3 0,-21-2 2 15,0 0-1-15,23 2 2 0,-23-2-4 0,17 2 1 16,-17-2 1-16,0 0-4 0,26 0 6 16,-26 0-6-16,0 0 9 0,20 1-4 15,-20-1 1-15,0 0 2 0,22 0 1 16,-22 0-2-16,0 0 0 0,16 0 0 0,-16 0-1 15,0 0 0-15,20 0-3 0,-20 0 6 16,0 0-3-16,21-1 1 0,-21 1-3 16,0 0 2-16,0 0 0 0,26 0 0 0,-26 0 1 15,0 0 1-15,18 0-2 0,-18 0-2 16,0 0 3-16,20-2 0 0,-20 2-3 0,0 0-2 16,0 0 5-16,23 2-1 0,-23-2-2 15,0 0 9-15,19 0-6 0,-19 0 1 16,0 0 2-16,19 1 6 0,-19-1 8 0,0 0 9 15,19 0 7-15,-19 0 5 0,0 0 5 16,0 0-3-16,25-1-1 0,-25 1-1 16,0 0 2-16,22-2-5 0,-22 2-2 0,16-2 0 15,-16 2-3-15,0 0 0 0,21-2-6 16,-21 2-5-16,0 0 1 0,26-2-7 16,-26 2-6-16,0 0-27 0,19-2-44 0,-19 2-64 15,15-1-86-15,-15 1-168 0,0 0-597 16,6-8-425-16</inkml:trace>
  <inkml:trace contextRef="#ctx0" brushRef="#br0" timeOffset="24070.3">9883 4398 340 0,'0'0'76'0,"0"0"-26"0,0 0-1 16,0 0-8-16,0 0-2 0,0 0-11 15,0 0 0-15,0 0-9 0,0 0 3 0,0 0-8 16,0 0 3-16,0 0 9 0,0 0 3 16,0 0 4-16,0 0 1 0,0 0 3 15,0 0-3-15,0 0-9 0,0 0-10 16,0 0 4-16,0 0 3 0,0 0-8 0,0 0 2 16,0 0 4-16,0 0 5 0,0 0-2 15,0 0 7-15,0 0 1 0,0 0 10 16,0 0-8-16,0 0 7 0,0 0-4 0,0 0-1 15,0 0-4-15,0 0 13 0,0 0-17 16,0 0 4-16,0 0-2 0,0 0 3 16,0 0-2-16,0 0 0 0,0 0 0 0,0 0 2 15,0 0 0-15,0 0-3 0,0 0-6 16,0 0 12-16,0 0-2 0,0 0-1 0,0 0 1 16,0 0 18-16,0 0-14 0,0 0-3 15,0 0 0-15,0 0 9 0,0 0-15 0,0 0-9 16,0 0-2-16,0 0 7 0,0 0-13 15,0 0 0-15,0 0-5 0,0 0 2 0,0 0 3 16,0 0-11-16,0 0 20 0,0 0 5 16,0 0-4-16,0 0 13 0,0 0 2 15,0 0-3-15,0 0 6 0,0 0 3 0,0 0-1 16,0 0-5-16,0 0 1 0,0 0 0 16,0 0-3-16,0 0 6 0,0 0-12 15,0 0 1-15,0 0 3 0,0 0-3 16,0 0 0-16,0 0 2 0,0 0-6 0,0 0 3 15,0 0 4-15,0 0-2 0,0 0 1 16,0 0 2-16,0 0 3 0,0 0 6 0,0 0-5 16,0 0-3-16,0 0 1 0,0 0-7 15,0 0 2-15,0 0 4 0,0 0 9 16,0 0 8-16,0 0 7 0,0 0 7 0,30 18 13 16,-30-18 14-16,14 11 6 0,-14-11 10 15,11 16-5-15,-7-6-13 0,-4-10-4 0,6 22-12 16,-4-11-7-16,-2-11-22 0,-2 23-32 15,2-23-40-15,-12 25-63 0,3-16-63 16,-1 3-66-16,-3-3-92 0,-2 1-179 0,-1-5-445 16,-2 1-349-16</inkml:trace>
  <inkml:trace contextRef="#ctx0" brushRef="#br0" timeOffset="35053.86">10687 4027 762 0,'0'0'170'0,"0"0"-27"15,-2-22-55-15,2 22-16 0,0 0 15 16,0 0-13-16,0 0 4 0,0 0 6 15,0 0 30-15,0 0 21 0,0 0-5 16,-6-14 9-16,6 14 8 0,0 0 3 0,0 0-6 16,0 0 6-16,0 0-1 0,0 0-4 15,0 0-3-15,0 0-8 0,0 0-12 16,0 0-10-16,0 0-11 0,0 0-6 0,0 0-8 16,0 0-13-16,0 0-3 0,0 0-9 15,0 0-5-15,0 0-9 0,-24 33-4 16,24-33-4-16,0 0 1 0,-2 21-12 0,2-21 1 15,0 0-1-15,0 0-3 0,7 24-5 16,-7-24-1-16,6 12-1 0,-6-12-5 0,7 11-1 16,-7-11-1-16,10 8-3 0,-10-8 2 15,0 0-3-15,12 14-3 0,-12-14 1 0,16 4-5 16,-16-4-8-16,0 0-2 0,20 6-3 16,-20-6-3-16,0 0 1 0,22 3 0 15,-22-3 3-15,0 0 0 0,21-3-2 0,-21 3 2 16,0 0 4-16,19-3 4 0,-19 3-1 15,0 0 7-15,15-7-1 0,-15 7 2 16,0 0-2-16,10-11 3 0,-10 11 3 0,0 0 1 16,11-14-3-16,-11 14 2 0,0 0 0 15,9-14-2-15,-9 14 2 0,4-13 1 16,-4 13 4-16,0 0 0 0,6-20 1 0,-6 20 4 16,4-13 4-16,-4 13 3 0,0 0 1 15,7-19 8-15,-7 19 1 0,0 0 1 0,4-15-1 16,-4 15-2-16,0 0-4 0,0 0-1 15,6-16-7-15,-6 16 1 0,0 0-4 16,0 0-2-16,0 0-2 0,6-10 2 0,-6 10-1 16,0 0 0-16,0 0-1 0,0 0-3 15,0 0 1-15,0 0-1 0,0 0 2 16,0 0-1-16,0 0 7 0,0 0-5 0,0 0 2 16,0 0-1-16,0 0-3 0,0 0 4 15,0 0-7-15,11 36 2 0,-11-36 0 0,0 0 2 16,5 16 1-16,-5-16 1 0,4 13 3 15,-4-13 9-15,6 16-6 0,-6-16-3 16,4 17-2-16,-4-17-2 0,4 20 1 0,0-11-2 16,-4-9 0-16,7 21-5 0,-7-21-1 15,7 21 1-15,-5-9 0 0,4-1-3 0,-6-11 5 16,6 26-6-16,-2-12 3 0,1 1-8 16,-1 0 5-16,1 0 0 0,-2-1 2 0,4 3-2 15,-3-2-1-15,0 0-1 0,-1 1-3 16,1-1 0-16,0-2 1 0,-4-13-3 15,6 31 8-15,-6-18-5 0,3 1 4 0,-3-14 0 16,0 24 7-16,0-24-8 0,0 26 2 16,0-26 2-16,-3 20 3 0,3-20-4 15,-2 21 2-15,2-21-1 0,-4 17-2 16,4-17 0-16,-8 17 5 0,8-17-6 0,-8 16 3 16,8-16-1-16,-16 13-1 0,7-7 1 15,9-6-4-15,-18 9-2 0,18-9 10 0,-24 7-7 16,13-3 2-16,11-4-3 0,-27 4 0 15,27-4 4-15,-21 2-1 0,21-2 4 0,-22 2 3 16,22-2 2-16,0 0 6 0,-28-6-1 16,28 6-3-16,-14-9-4 0,14 9 1 15,-10-13-4-15,10 13 2 0,0-19-10 0,0 19 0 16,0 0-8-16,10-35-3 0,-4 22-14 16,2-1-9-16,0-1-9 0,2 1-14 15,0-4-8-15,4 1-20 0,-2-1-26 0,1 1-28 16,2 2-40-16,-4 2-43 0,1 2-45 15,-4-3-60-15,3 1-146 0,-4 1-108 0,1 3-338 16,-8 9-321-16</inkml:trace>
  <inkml:trace contextRef="#ctx0" brushRef="#br0" timeOffset="35631.97">11196 3939 2618 0,'0'0'-134'0,"0"0"15"0,4-15 15 16,-4 15 10-16,0 0 9 0,0 0 20 0,0 0 27 16,0 0 12-16,0 0 16 0,0 0 10 15,0 0 3-15,0 0 12 0,0 0 9 16,0 0 9-16,0 0 23 0,0 0-1 0,-41 29 14 16,41-29-2-16,-5 13 1 0,5-13 2 15,-9 17 3-15,9-17-8 0,-7 18-7 0,7-18 1 16,-7 20 6-16,7-20-3 0,-4 21 2 15,0-11 2-15,4-10-3 0,-4 23-4 16,4-23 0-16,0 21-8 0,0-21 0 0,4 19-10 16,-4-19-4-16,6 19 0 0,-6-19-6 15,12 16 0-15,-4-9-8 0,-8-7-9 0,14 13-15 16,-5-7-20-16,-9-6-17 0,20 11-35 16,-20-11-16-16,18 8-39 0,-9-5-28 15,1 1-33-15,-1 0-64 0,-9-4-512 0,16 4-56 16</inkml:trace>
  <inkml:trace contextRef="#ctx0" brushRef="#br0" timeOffset="35991.32">11289 4020 2178 0,'0'0'-72'16,"0"0"18"-16,0 0 8 0,0 0 12 0,14-10 4 15,-14 10 5-15,0 0 16 0,0 0 12 16,22-2 3-16,-22 2 9 0,0 0 14 15,22-3-18-15,-22 3 10 0,20-3-7 0,-20 3 9 16,23-1-7-16,-23 1-13 0,24-3 3 16,-24 3-19-16,20-3-11 0,-20 3-12 15,20-2-24-15,-20 2-32 0,16-6-64 16,-16 6-136-16,13-4-156 0,-13 4 392 0</inkml:trace>
  <inkml:trace contextRef="#ctx0" brushRef="#br0" timeOffset="36366.3">11394 3918 1266 0,'0'0'2'0,"0"0"17"0,0 0 4 0,0 0 1 15,0 0 15-15,0 0 6 0,0 0 4 16,0 0 5-16,0 0 9 0,0 0 17 15,0 0-4-15,0 0-6 0,0 0 12 16,0 0-10-16,0 0 8 0,0 0-7 16,0 0-1-16,0 0 3 0,0 0-3 0,0 0 8 15,0 0-12-15,0 0-1 0,0 0 6 16,0 0 2-16,0 0 4 0,40 25-1 16,-40-25 4-16,0 0-8 0,5 16-6 0,-5-16-4 15,4 15-7-15,-4-15-8 0,4 15-2 16,-4-15-4-16,6 17-5 0,-6-17-6 0,3 19 0 15,-3-19-4-15,4 17-1 0,-4-17-7 16,2 20 1-16,-2-20-2 0,4 17-4 0,-4-17 2 16,2 17 0-16,-2-17-4 0,0 0-1 15,0 21-19-15,0-21-23 0,0 0-40 0,2 17-43 16,-2-17-45-16,0 8-58 0,0-8-133 16,0 0-478-16,0 0-156 0</inkml:trace>
  <inkml:trace contextRef="#ctx0" brushRef="#br0" timeOffset="37006.87">11644 3875 2342 0,'0'0'-89'0,"0"0"28"0,0 0 17 15,0 0 8-15,0 0 8 0,0 0 13 16,0 0 11-16,0 0 15 0,0 0 11 0,0 0 19 16,0 0 4-16,0 0 14 0,0 0 16 15,0 0 1-15,0 0 5 0,0 0-3 16,0 0-7-16,0 0-2 0,0 0-3 16,0 0-8-16,0 0 3 0,0 0-1 0,0 0 4 15,40 23 5-15,-40-23-7 0,12 13-2 16,-12-13 0-16,7 16-8 0,-1-7-1 15,-6-9-9-15,12 17-5 0,-6-4-4 0,-6-13-2 16,11 19-4-16,-8-7 4 0,3-1 0 16,-6-11-1-16,5 23 4 0,-1-12-2 0,-4-11 2 15,3 25 3-15,-3-25-5 0,-5 25-7 16,3-12 1-16,2-13-5 0,-9 27-12 16,4-16-36-16,-2 1-55 0,-1-1-63 0,-2 1-71 15,10-12-128-15,-15 17-581 0,6-10-326 16</inkml:trace>
  <inkml:trace contextRef="#ctx0" brushRef="#br0" timeOffset="37506.82">11491 4165 2692 0,'0'0'-121'0,"0"0"25"16,0 0 20-16,0 0 19 0,14-10 22 15,-14 10 15-15,0 0 18 0,13-8 15 16,-13 8 4-16,0 0-1 0,15-9-11 0,-15 9-22 16,16-7-37-16,-9 0-41 0,-7 7-84 15,14-9-167-15,-6 5-183 0,-8 4 291 16</inkml:trace>
  <inkml:trace contextRef="#ctx0" brushRef="#br0" timeOffset="44021.97">12048 4138 1503 0,'0'0'-7'0,"0"0"27"0,0 0 6 15,0 0 4-15,0 0 3 0,0 0 2 16,0 0 14-16,0 0 13 0,0 0 2 0,0 0 16 16,0 0-8-16,0 0 8 0,0 0-1 15,0 0-8-15,0 0-6 0,0 0-11 16,0 0-2-16,0 0 15 0,0 0-17 0,0 0 6 16,0 0-4-16,0 0-2 0,43-20 0 15,-43 20 3-15,22-1-3 0,-22 1-4 16,20-2-4-16,-20 2 2 0,26 0 1 0,-26 0-2 15,27-1-4-15,-27 1-1 0,29-3-1 16,-29 3-7-16,24-2 3 0,-24 2-3 16,23 0-3-16,-23 0-4 0,23-4-2 0,-23 4 1 15,17-2-1-15,-17 2-3 0,0 0-6 16,23-1 3-16,-23 1 1 0,0 0-8 16,18-2-7-16,-18 2-18 0,0 0-24 0,0 0-40 15,19-4-40-15,-19 4-48 0,0 0-48 16,10-8-136-16,-10 8-396 0,7-6-32 0</inkml:trace>
  <inkml:trace contextRef="#ctx0" brushRef="#br0" timeOffset="44475.09">12075 3972 2151 0,'0'0'-77'0,"0"0"25"0,0 0 23 0,0 0 11 15,0 0 12-15,0 0 11 0,0 0 17 16,0 0 7-16,0 0 4 0,0 0 12 0,0 0 0 16,0 0 13-16,0 0 9 0,0 0 4 15,0 0 17-15,40-2 6 0,-40 2 0 16,0 0 0-16,21 0-11 0,-21 0-4 0,0 0-6 15,29 2-10-15,-29-2-13 0,25 2 0 16,-10 0-4-16,-15-2-11 0,25 2-12 16,-25-2-24-16,30 0-42 0,-15 1-40 0,-15-1-41 15,27-1-42-15,-27 1-70 0,27-2-140 16,-11-2-312-16,-16 4 67 0</inkml:trace>
  <inkml:trace contextRef="#ctx0" brushRef="#br0" timeOffset="44943.77">12751 3766 2030 0,'0'0'-34'16,"0"0"17"-16,0 0-3 0,0 0 6 0,0 0 7 15,0 0 20-15,0 0 31 0,0 0 3 16,0 0 17-16,0 0 3 0,0 0 10 15,0 0-5-15,0 0 0 0,0 0 3 0,-8 46-3 16,8-46 1-16,-2 17 14 0,2-17-13 16,0 21 4-16,0-21 4 0,0 23-1 15,0-23 0-15,2 25-2 0,-4-9-6 0,2-16-6 16,2 25-4-16,0-7-3 0,-2-18-2 16,-2 28-8-16,2-12 0 0,2-2-1 0,-2-14 0 15,-2 27-5-15,2-27-6 0,2 24-3 16,-2-24-3-16,0 21-1 0,0-21-3 15,2 18-5-15,-2-18 0 0,0 16-6 0,0-16-12 16,0 0-29-16,0 17-40 0,0-17-69 16,2 8-59-16,-2-8-80 0,0 0-161 0,0 0-438 15,0 0-233-15</inkml:trace>
  <inkml:trace contextRef="#ctx0" brushRef="#br0" timeOffset="45599.98">13187 4031 2518 0,'0'0'-99'0,"0"0"19"15,0 0 20-15,0 0 15 0,0 0 20 16,0 0 7-16,0 0 24 0,0 0 17 16,0 0 19-16,0 0 14 0,0 0 5 0,0 0 6 15,0 0-11-15,0 0 4 0,31 3-1 16,-31-3-3-16,25 3 0 0,-14-1 1 16,-11-2-5-16,31 0-8 0,-19 2 2 0,-12-2-9 15,30 1 0-15,-30-1-5 0,29 3 1 16,-18-2-6-16,-11-1-1 0,22 2-2 0,-22-2-6 15,18 0 0-15,-18 0 0 0,18 2-4 16,-18-2-3-16,0 0 1 0,21 2-3 0,-21-2-20 16,0 0-28-16,0 0-30 0,19 1-46 15,-19-1-48-15,7 0-67 0,-7 0-165 16,0 0-303-16,12-7 48 0</inkml:trace>
  <inkml:trace contextRef="#ctx0" brushRef="#br0" timeOffset="47881.08">14773 3681 2009 0,'0'0'-56'0,"0"0"11"0,0 0 8 15,0 0 6-15,0 0 21 0,0 0 16 16,0 0 1-16,0 0 16 0,0 0 16 15,0 0-2-15,0 0 3 0,0 0 6 0,0 0 2 16,0 0 7-16,0 0-2 0,0 0 13 16,0 0 2-16,0 0 11 0,0 0 11 15,0 0-2-15,0 0 10 0,0 0-2 0,0 0 4 16,0 0-1-16,0 0 4 0,0 0-6 16,0 0 3-16,0 0 7 0,0 0-6 15,0 0-2-15,0 0-3 0,0 0-4 0,0 0-2 16,-2 43-5-16,2-43-5 0,2 18-7 15,-2-18-3-15,3 18-8 0,-3-18-2 0,4 18-10 16,-4-18-1-16,6 19-10 0,-6-19-1 16,6 18-7-16,-6-18-4 0,3 16 1 15,-3-16-4-15,9 14-17 0,-9-14-24 0,3 12-36 16,-3-12-50-16,0 0-57 0,4 20-54 16,-1-13-60-16,-3-7-133 0,0 0-170 0,-7 23-272 15,6-15-195-15</inkml:trace>
  <inkml:trace contextRef="#ctx0" brushRef="#br0" timeOffset="48865.39">14247 4131 2376 0,'0'0'-134'0,"0"0"28"0,0 0 12 0,0 0 13 16,0 0 12-16,0 0 20 0,0 0 18 15,0 0 11-15,0 0 20 0,0 0 7 0,0 0 9 16,0 0 4-16,0 0 3 0,0 0-1 16,0 0 12-16,0 0-2 0,0 0 10 15,0 0 6-15,0 0 3 0,0 0 4 0,0 0-3 16,47 8-3-16,-47-8-13 0,29 3 4 16,-12-3 8-16,2 1-6 0,0 2-2 15,0-3-5-15,6 1-4 0,-2-1-5 0,6 3 7 16,0-2-11-16,-2-1 6 0,3 2-12 15,-1 0 8-15,-2 0-2 0,4 0 2 0,-4-2 8 16,0 2-6-16,-1 0-4 0,-1-2 2 16,1 2 0-16,-2-2-4 0,0 1 0 15,-1 2 6-15,2-3-4 0,0 1 7 16,-2-1 4-16,2-1-9 0,-2 1-2 0,-2 0 1 16,3-3-7-16,-3 2 0 0,-1 1 0 15,3 0 11-15,-3-2 2 0,4 0 0 16,-3 0 0-16,0 0 6 0,0 0 1 0,1 0-4 15,-2 0-3-15,3 1-1 0,-1-2-4 16,0 2-1-16,-3-2-5 0,4 2 0 0,-2 1-1 16,0-3-1-16,-2 3-4 0,3-1 1 15,-4-1-3-15,-18 2 0 0,39 0-1 16,-21-2-1-16,0 2 2 0,-18 0 6 0,33 0 8 16,-14-2 6-16,0 4 5 0,-19-2 4 15,36 0 4-15,-18 0-5 0,0 2 0 0,1-2 2 16,-19 0 0-16,36 0-3 0,-18 2 1 15,-18-2-3-15,33 0-4 0,-18 0-5 0,-15 0-3 16,29-2 2-16,-15 4-7 0,-14-2-6 16,22 0-15-16,-22 0-23 0,20 0-34 15,-20 0-36-15,0 0-40 0,21 1-30 0,-21-1-31 16,6 4-36-16,-6-4-79 0,0 0-578 16,0 0-268-16</inkml:trace>
  <inkml:trace contextRef="#ctx0" brushRef="#br0" timeOffset="53193.18">382 4317 2321 0,'0'0'-135'0,"0"0"39"0,0 0 15 0,0 0 26 15,0 0 10-15,0 0 23 0,-9-14 4 0,9 14 8 16,0 0 2-16,0 0 3 0,0 0 7 16,0 0-1-16,0 0-7 0,0 0 6 15,0 0 13-15,0 0-8 0,0 0-2 0,0 0 5 16,0 0-8-16,0 0 2 0,0 0 3 15,0 0 1-15,0 0-8 0,19-17 6 16,-19 17 4-16,0 0-8 0,0 0-8 16,17-7 22-16,-17 7-15 0,0 0-1 0,21-6 0 15,-21 6 1-15,15-2 11 0,-15 2-12 16,0 0-3-16,20-2 2 0,-20 2-2 0,0 0 2 16,0 0 1-16,19 10 0 0,-19-10 2 15,0 0 4-15,9 13 4 0,-9-13-3 16,0 0 4-16,0 19-2 0,0-19 4 0,0 0-9 15,0 0 6-15,-11 25 0 0,11-25-3 16,-10 11-1-16,10-11 6 0,-9 12-2 0,9-12-5 16,-11 10 5-16,11-10-3 0,0 0 3 15,-11 10-6-15,11-10-1 0,0 0 3 16,-9 10 0-16,9-10-4 0,0 0-4 16,0 0 13-16,0 0-6 0,0 0 5 0,0 0-9 15,0 0 4-15,0 0 5 0,0 0-10 16,0 0 4-16,0 0 3 0,0 0-4 15,0 0-2-15,0 0 12 0,0 0-7 0,13 23 1 16,-13-23 6-16,0 0-9 0,12 13 9 16,-12-13 16-16,0 0-2 0,8 18-8 0,-8-18 13 15,3 10-8-15,-3-10 4 0,0 0 1 16,2 20 2-16,-2-20-6 0,0 0-4 16,0 19-2-16,0-19 7 0,0 0-10 15,-5 17 6-15,5-17 0 0,-8 12-7 0,8-12-1 16,-12 10 2-16,12-10-5 0,-13 7 3 15,13-7-7-15,-11 8-28 0,11-8-33 0,-14 7-37 16,14-7-38-16,0 0-62 0,-18 2-139 16,18-2-201-16,-11 0 285 0</inkml:trace>
  <inkml:trace contextRef="#ctx0" brushRef="#br0" timeOffset="53865.02">778 4292 1440 0,'0'0'-62'0,"0"0"7"15,0 0 5-15,0 0 9 0,0 0 7 16,0 0 10-16,0 0 13 0,0 0 15 0,0 0 10 15,0 0 10-15,0 0 6 0,0 0 1 16,0 0 2-16,0 0 9 0,0 0-1 16,0 0-9-16,0 0 8 0,0 0-12 0,-49 25 3 15,49-25 11-15,-12 14-18 0,12-14-6 16,-13 15 10-16,4-10-3 0,9-5-5 0,-12 15 2 16,12-15-11-16,-13 12 6 0,13-12 4 15,-12 11-4-15,12-11-2 0,-8 8 11 16,8-8-2-16,0 0 6 0,-11 9-4 15,11-9-4-15,0 0-2 0,0 0 10 0,0 0-10 16,0 0 0-16,0 0 11 0,0 0-12 16,0 0 1-16,0 0 6 0,0 0-4 15,0 0 8-15,0 0 3 0,0 0 3 0,0 0 17 16,0 0-1-16,0 0 11 0,0 0 1 16,0 0-14-16,0 0 4 0,0 0-8 0,0 0-9 15,0 0 2-15,0 0 3 0,0 0-8 16,0 0-1-16,0 0-8 0,0 0 7 15,31 14-11-15,-31-14-6 0,17 7 1 0,-17-7-2 16,17 10-1-16,-6-6 2 0,-11-4-6 16,16 9-10-16,-5-6-35 0,-11-3-20 15,20 8-25-15,-20-8-25 0,20 8-19 0,-8-4-29 16,-12-4-36-16,15 4-87 0,-15-4-329 16,18 2 181-16</inkml:trace>
  <inkml:trace contextRef="#ctx0" brushRef="#br0" timeOffset="54193.14">942 4263 1667 0,'4'-18'-52'0,"-4"18"16"0,0 0 15 0,0 0 18 15,0 0 22-15,0 0 7 0,0 0 6 0,0 0 5 16,0 0 4-16,0 0-5 0,0 0-3 15,7 47 15-15,-2-37-29 0,-5-10-1 16,8 21-31-16,-2-8-38 0,-6-13-50 16,6 21-73-16,-6-21-318 0,4 19 337 15</inkml:trace>
  <inkml:trace contextRef="#ctx0" brushRef="#br0" timeOffset="55130.54">300 4253 1303 0,'0'0'-66'0,"0"0"20"0,0 0 11 16,0 0 16-16,0 0 8 0,0 0 11 16,0 0 18-16,0 0 5 0,0 0 7 15,0 0-4-15,0 0-4 0,0 0-2 0,0 0 0 16,-30 42 1-16,30-42-7 0,-9 12 3 15,9-12 0-15,-13 14 1 0,13-14-8 16,-11 15-2-16,3-8 6 0,8-7 0 16,-13 14-2-16,13-14-4 0,-11 13 3 0,11-13 0 15,-14 13-5-15,14-13-3 0,-8 10 2 16,8-10-2-16,0 0-1 0,-13 13 3 0,13-13 0 16,0 0 4-16,-8 10-1 0,8-10 1 15,0 0 4-15,0 0 4 0,0 0 8 0,-9 15 15 16,9-15 10-16,0 0 7 0,0 0-8 15,-2 15 8-15,2-15-6 0,0 0-9 16,0 0 14-16,0 0-19 0,7 21-7 16,-7-21 4-16,0 0-9 0,10 12-2 0,-10-12-2 15,0 0-2-15,14 13-4 0,-14-13-4 16,9 10-4-16,-9-10-3 0,12 7-18 0,-12-7-9 16,11 8-18-16,-11-8-18 0,0 0-31 15,15 7-32-15,-15-7-48 0,0 0-369 16,14 4 277-16</inkml:trace>
  <inkml:trace contextRef="#ctx0" brushRef="#br0" timeOffset="55911.75">80 4372 1409 0,'0'0'-103'16,"0"0"15"-16,0 0 19 0,-6-15 11 15,6 15 16-15,0 0 8 0,0 0 7 16,0 0 13-16,0 0 6 0,0 0-2 16,0 0 1-16,0 0 7 0,0 0-2 0,0 0 1 15,0 0 4-15,0 0-1 0,0 0 8 16,0 0-5-16,10-21 8 0,-10 21-6 0,0 0-1 16,0 0 0-16,0 0-4 0,0 0 7 15,0 0-5-15,0 0 3 0,0 0-2 16,0 0 10-16,0 0 3 0,0 0 4 0,0 0-4 15,0 0 8-15,0 0-6 0,0 0 12 16,0 0-2-16,0 0 4 0,0 0-6 0,0 0 5 16,0 0-3-16,13 43-3 0,-13-43-3 15,0 0 6-15,0 18-6 0,0-18 0 16,0 0 0-16,0 0 2 0,-2 23 15 16,2-23-15-16,0 0 3 0,0 0 0 0,-7 19-3 15,7-19-6-15,0 0 9 0,-8 9-4 16,8-9-10-16,0 0 4 0,0 0 0 15,-14 11-4-15,14-11 8 0,0 0-4 0,0 0-1 16,0 0 5-16,0 0-12 0,0 0-1 16,0 0 5-16,0 0-5 0,0 0-1 0,-32-25 6 15,32 25-4-15,0 0 4 0,-6-13-3 16,6 13 1-16,0 0-2 0,0 0 0 16,0 0-1-16,-2-19-3 0,2 19-10 15,0 0 4-15,0 0-15 0,0 0-25 0,22-17-26 16,-22 17-38-16,13-7-66 0,-13 7-317 15,13-4 346-15</inkml:trace>
  <inkml:trace contextRef="#ctx0" brushRef="#br0" timeOffset="61036.38">14290 4719 774 0,'0'0'242'16,"0"0"-98"-16,0 0-38 0,0 0-28 0,0 0-26 16,0 0 4-16,0 0 0 0,0 0-1 15,0 0 7-15,0 0 18 0,0 0 4 0,0 0 10 16,0 0-8-16,0 0 10 0,0 0 4 15,0 0 5-15,0 0-4 0,0 0 0 16,0 0-5-16,0 0-9 0,0 0-7 0,0 0-6 16,0 0-8-16,4 31 1 0,-4-31-6 15,0 0 1-15,0 22-9 0,0-22 1 16,0 0 1-16,0 21 0 0,0-21-4 16,0 16-1-16,0-16-7 0,0 0-5 0,-2 16-1 15,2-16-4-15,0 0-3 0,0 0-2 16,0 0-3-16,0 21 4 0,0-21 11 15,0 0 6-15,0 0 2 0,0 0 0 0,0 0-2 16,-2 15-6-16,2-15 0 0,0 0-6 16,0 0-2-16,0 0-4 0,0 0-5 0,0 0 0 15,0 0-2-15,0 0-4 0,0 0 1 16,0 0 0-16,0 0 3 0,-2 18 6 0,2-18 2 16,0 0-1-16,0 0 1 0,0 0-2 15,0 0-3-15,0 0-3 0,0 0-3 16,0 0 1-16,0 0-5 0,0 0 1 0,0 0-3 15,0 0-3-15,11-52 2 0,-11 52-3 16,4-18 2-16,1 6-6 0,-5 12 2 0,9-21-1 16,-7 9-1-16,-2 12 1 0,4-22-3 15,-4 22-2-15,3-23 3 0,-1 11 0 16,-2 12-1-16,2-22-1 0,-2 22 0 0,0-24-1 16,0 24 1-16,0-20 1 0,0 20-1 15,2-20-2-15,-2 20-1 0,0-16 2 0,0 16-1 16,3-17 6-16,-3 17-6 0,0 0 0 15,0-24 3-15,0 24-3 0,0 0 0 16,5-18 1-16,-5 18-2 0,2-13 1 16,-2 13 1-16,0 0 0 0,4-18 0 0,-4 18-2 15,0 0 2-15,6-17 1 0,-6 17-2 16,0 0 0-16,7-16 1 0,-7 16-1 0,0 0 0 16,7-15-1-16,-7 15 2 0,8-8 0 15,-8 8 0-15,0 0 0 0,8-14 3 16,-8 14-2-16,0 0 0 0,8-14-1 0,-8 14 0 15,0 0-1-15,0 0 2 0,0 0-1 16,7-13 0-16,-7 13-2 0,0 0 1 0,0 0-1 16,0 0 2-16,0 0 0 0,0 0-3 15,10-12 1-15,-10 12-2 0,0 0 6 16,0 0-5-16,0 0 4 0,0 0-2 0,0 0 1 16,0 0 0-16,0 0 3 0,0 0-2 15,9-13 0-15,-9 13-1 0,0 0-1 0,0 0 3 16,0 0-2-16,0 0 1 0,0 0 0 15,10-11-2-15,-10 11 1 0,0 0 2 16,0 0-2-16,10-8-1 0,-10 8 1 0,0 0 5 16,0 0 0-16,0 0-5 0,13-9 2 15,-13 9-2-15,0 0 0 0,0 0 2 0,0 0-4 16,0 0 2-16,14-6-2 0,-14 6 1 16,0 0 0-16,0 0 0 0,0 0 3 15,18-2-2-15,-18 2 0 0,0 0 0 16,0 0 0-16,24 2 0 0,-24-2 0 0,0 0-1 15,27 0 2-15,-27 0 0 0,21 0-2 16,-21 0 1-16,26 0-2 0,-26 0 3 0,25 2 0 16,-25-2-3-16,25 0 0 0,-25 0 2 15,27 0 1-15,-14 0 5 0,-13 0-8 16,25 0 1-16,-25 0 1 0,27 0 0 0,-27 0 1 16,25-2-1-16,-25 2 2 0,25 0-1 15,-25 0-1-15,23 0-1 0,-23 0-1 0,26 0 1 16,-26 0 1-16,24 0 0 0,-24 0 1 15,23 0-3-15,-23 0 1 0,20 0 1 16,-20 0 0-16,24 0-1 0,-24 0 0 0,22 2 1 16,-22-2-3-16,20 2 3 0,-20-2-1 15,24 0 2-15,-24 0-3 0,23 2 2 0,-23-2 2 16,26 1-5-16,-14 2 3 0,-12-3 3 16,23 1-6-16,-23-1 4 0,26 2-1 15,-26-2-1-15,23 2 1 0,-23-2 0 0,22 2 0 16,-22-2 3-16,25 0-3 0,-25 0 0 15,23 2 0-15,-23-2 2 0,24 0-1 0,-24 0 1 16,22 0-3-16,-22 0 2 0,22-2-1 16,-22 2 0-16,21 0 2 0,-21 0-2 15,24 0 0-15,-24 0-1 0,20 0 1 16,-20 0-1-16,22-2 0 0,-22 2 2 0,20 0-4 16,-20 0 4-16,24 0-1 0,-24 0 0 15,23 0-1-15,-23 0-1 0,24-2 1 0,-24 2 2 16,21 0-2-16,-21 0 5 0,23 0-4 15,-23 0 0-15,19-2-1 0,-19 2-3 16,21 0 4-16,-21 0 1 0,21-1-3 0,-21 1 3 16,0 0-2-16,30 0 1 0,-30 0-1 15,19-3 7-15,-19 3-8 0,22 0 2 0,-22 0 0 16,18 0 0-16,-18 0-2 0,20-1 3 16,-20 1-3-16,21 0 1 0,-21 0 0 15,0 0 0-15,27 0-3 0,-27 0 4 0,21 0-2 16,-21 0 2-16,20 1 0 0,-20-1 0 15,18 0 1-15,-18 0-3 0,19 0 5 0,-19 0-2 16,22 0 2-16,-22 0-4 0,20-1 2 16,-20 1 0-16,24-2 1 0,-24 2 0 15,24-2-1-15,-24 2-1 0,23-4 0 0,-23 4 0 16,21-2 0-16,-21 2 0 0,19-2 0 16,-19 2-1-16,16-2-1 0,-16 2 0 0,0 0-31 15,24-1-37-15,-24 1-45 0,0 0-83 16,13 0-54-16,-13 0-130 0,0 0-196 15,0 0-302-15,0 0-248 0</inkml:trace>
  <inkml:trace contextRef="#ctx0" brushRef="#br0" timeOffset="62145.68">14263 4740 2594 0,'0'0'-92'0,"0"0"13"0,0 0 10 0,0 0 14 15,0 0 3-15,0 0 13 0,0 0 22 16,-11-9 21-16,11 9 16 0,0 0 30 0,0 0 6 15,0 0 5-15,0 0 10 0,0 0 5 16,0 0 7-16,0 0 7 0,0 0-1 0,0 0-5 16,0 0-7-16,0 0-5 0,0 0-10 15,0 0-9-15,0 0-5 0,0 0-1 16,0 0-8-16,0 0-5 0,0 0 3 16,0 0 3-16,0 0 4 0,0 0 2 0,0 0-5 15,0 0-6-15,-10-10-1 0,10 10-5 16,0 0-5-16,0 0-2 0,0 0-2 15,0 0-5-15,0 0-20 0,0 0-13 0,0 0-4 16,0 0-5-16,0 0-1 0,0 0 1 16,0 0 7-16,0 0-2 0,0 0 5 0,0 0 1 15,0 0 0-15,0 0 2 0,0 0 3 16,0 0 0-16,-26 4 7 0,26-4-5 16,0 0 8-16,0 0 11 0,0 0 14 0,0 0 8 15,0 0 6-15,0 0-2 0,0 0 3 16,0 0 2-16,0 0 3 0,0 0 9 0,0 0 1 15,-12-8 6-15,12 8-1 0,0 0 8 16,0 0 1-16,0 0-2 0,0 0 4 16,0 0-1-16,0 0-2 0,0 0 2 0,0 0-3 15,0 0-2-15,0 0-5 0,0 0-2 16,0 0 0-16,0 0-9 0,0 0-8 0,0 0-3 16,0 0-1-16,0 0-5 0,0 0-2 15,0 0-1-15,0 0-1 0,0 0 4 16,0 0 3-16,0 0 3 0,0 0 17 0,0 0 4 15,0 0-10-15,0 0-7 0,0 0-7 16,0 0 0-16,0 0 5 0,0 0-9 0,0 0-11 16,0 0 1-16,0 0 6 0,0 0-16 15,0 0 12-15,0 0-6 0,0 0 4 16,0 0-12-16,0 0-31 0,38 33-37 0,-33-26-58 16,-5-7-78-16,9 23-81 0,-4-12-144 15,1 4-191-15,-1-1 15 0,0 1-377 0,-3 0-422 16</inkml:trace>
  <inkml:trace contextRef="#ctx0" brushRef="#br0" timeOffset="63020.61">14672 4757 2787 0,'0'0'-166'0,"0"0"26"0,0 0 26 15,0 0 23-15,0 0 23 0,0 0 24 16,-11-15 9-16,11 15 20 0,0 0 16 0,0 0 26 16,0 0 14-16,0 0 12 0,0 0 19 15,0 0 10-15,0 0 15 0,0 0 12 16,0 0 3-16,0 0 9 0,0 0 8 0,0 0 3 15,0 0 5-15,0 0-4 0,0 0-7 16,0 0-11-16,0 0-14 0,0 0-8 0,0 0-8 16,0 0-11-16,0 0-10 0,0 0-6 15,0 0-7-15,2 53-4 0,-2-53-4 16,2 15-5-16,-2-15-4 0,0 0-4 0,2 21 2 16,-2-21-2-16,0 0-19 0,7 15-22 15,-7-15-40-15,0 0-50 0,5 15-58 16,-5-15-58-16,0 0-66 0,0 0-166 0,2 10-492 15,-2-10-361-15</inkml:trace>
  <inkml:trace contextRef="#ctx0" brushRef="#br0" timeOffset="63504.96">14911 4799 2708 0,'0'0'-130'0,"0"0"36"0,0 0 16 15,0 0 13-15,0 0 17 0,0 0 20 16,0 0 19-16,0 0 24 0,0 0 10 0,0 0 12 15,0 0-9-15,0 0-1 0,0 0-1 16,0 0-5-16,26 0-1 0,-26 0 4 16,0 0-6-16,21-2 6 0,-21 2 0 15,0 0-12-15,26 0-3 0,-26 0 3 0,18 2 0 16,-18-2-15-16,22 0-30 0,-22 0-28 16,21 0-32-16,-21 0-25 0,22 0-44 0,-22 0-73 15,20-2-365-15,-20 2 193 0</inkml:trace>
  <inkml:trace contextRef="#ctx0" brushRef="#br0" timeOffset="64161.2">15271 4743 1637 0,'0'0'-42'16,"5"-12"31"-16,-5 12 4 0,0 0 17 0,0 0 15 15,0 0 17-15,0 0 14 0,0 0 23 16,0 0-4-16,0 0 12 0,0 0-13 16,0 0-4-16,0 0-17 0,0 0-14 0,19-8 0 15,-19 8-15-15,0 0-12 0,0 0-6 16,19-4-18-16,-19 4 7 0,0 0-9 15,27 0-4-15,-27 0-1 0,19 0 0 16,-19 0-6-16,21 0 3 0,-21 0 3 0,21 4-3 16,-21-4 6-16,22 2-8 0,-22-2 4 0,16 6 12 15,-16-6-10-15,13 7 17 0,-13-7-12 16,0 0 5-16,11 12 11 0,-11-12 2 16,0 0 11-16,-4 19 13 0,4-19-4 0,0 0 16 15,-18 16-1-15,18-16 7 0,-12 14 10 16,12-14 0-16,-14 11 11 0,4-3-18 15,10-8-3-15,-13 12-2 0,13-12-4 0,-12 9-4 16,12-9-1-16,-8 11-1 0,8-11-4 16,-7 14 0-16,7-14-6 0,0 0-4 15,-4 21 8-15,4-21-16 0,0 0 6 0,6 22-4 16,-6-22-5-16,5 14 18 0,-5-14 0 16,8 15-3-16,-8-15-5 0,9 15-6 15,-9-15 3-15,8 18 5 0,-4-9-8 0,-4-9-2 16,8 21 0-16,0-8-3 0,-8-13-2 15,4 23 3-15,-2-12 3 0,-2-11-6 0,2 31 7 16,-2-17-2-16,0-14 3 0,-2 30-2 16,-2-17 5-16,2 3 7 0,-6-1-7 15,4-2 2-15,-2 2 1 0,-2-1 3 0,0-1-1 16,-1 0-2-16,0 0-1 0,-3 1-1 16,1-3-2-16,-1 1-1 0,-3-3-2 0,4-1-2 15,11-8-7-15,-24 15-20 0,12-9-29 16,12-6-52-16,-20 7-37 0,13-4-64 0,7-3-129 15,-18 0-481-15,18 0-120 0</inkml:trace>
  <inkml:trace contextRef="#ctx0" brushRef="#br0" timeOffset="64942.35">15510 4650 2265 0,'0'0'-96'0,"0"0"34"0,0 0 23 0,5-20-4 16,-5 20 9-16,0 0 2 0,0 0 5 15,0 0 0-15,0 0-1 0,0 0 7 16,14-10 8-16,-14 10-2 0,0 0-11 0,0 0 6 15,17-2 12-15,-17 2 2 0,0 0 4 16,0 0 12-16,21-2 13 0,-21 2 5 16,0 0 11-16,0 0-4 0,0 0 12 0,21 0 1 15,-21 0 6-15,0 0 8 0,0 0-2 16,0 0 2-16,0 0 8 0,16 9 3 16,-16-9-3-16,0 0-11 0,0 0 3 0,0 0-7 15,0 0 10-15,0 0-1 0,0 0 7 16,0 0 2-16,-22 35 7 0,22-35-1 15,0 0-2-15,-12 13-5 0,12-13-1 0,-9 9-10 16,9-9-6-16,0 0-3 0,-13 16-4 16,13-16 1-16,0 0-2 0,-8 13-7 15,8-13 9-15,-7 10-4 0,7-10 1 0,0 0 2 16,-8 12-11-16,8-12-2 0,0 0-2 16,0 0-3-16,-10 13-3 0,10-13-2 0,0 0 5 15,0 0-5-15,0 0-7 0,0 0 1 16,0 0 1-16,0 0-5 0,0 0-22 0,18 17-30 15,-18-17-45-15,0 0-51 0,24-4-51 16,-24 4-58-16,17-8-108 0,-7 4-585 16,-1-1-346-16</inkml:trace>
  <inkml:trace contextRef="#ctx0" brushRef="#br0" timeOffset="67567.14">16476 3889 2689 0,'0'0'-126'0,"0"0"22"0,0 0 21 15,14 26 8-15,-14-26 13 0,0 0 15 16,17 3 13-16,-17-3 23 0,0 0 18 16,26 5 4-16,-26-5 21 0,16 0 8 0,-16 0 19 15,20 0 10-15,-20 0 3 0,0 0 3 16,27-2 7-16,-27 2-9 0,20-3-8 15,-20 3-4-15,0 0-6 0,24-3-9 0,-24 3-6 16,16-4-2-16,-16 4-10 0,14-8 5 16,-14 8-8-16,13-7-3 0,-13 7-8 15,11-9 4-15,-11 9 0 0,8-14-1 0,-8 14 0 16,9-11 1-16,-9 11-7 0,8-16 4 16,-8 16-1-16,6-13 6 0,-6 13-5 0,0 0 4 15,6-19 2-15,-6 19 8 0,5-12 4 16,-5 12-1-16,0 0-3 0,0 0-2 15,3-20-3-15,-3 20-6 0,0 0 8 16,0 0-7-16,0 0-2 0,-10-22-2 0,10 22-3 16,0 0 7-16,-14-10 2 0,14 10-2 15,0 0 10-15,-15-4 2 0,15 4-3 0,0 0-4 16,0 0-1-16,-24-3 1 0,24 3 0 16,0 0 2-16,-20 3 7 0,20-3 2 15,0 0 5-15,-20 5-1 0,20-5-8 0,-14 6 7 16,14-6-1-16,-13 8-2 0,13-8 1 15,-13 9-4-15,13-9 1 0,-15 13 2 0,15-13-8 16,-14 14 0-16,8-7 3 0,6-7-1 16,-16 17 1-16,10-9-2 0,6-8-1 15,-14 17 1-15,7-7-3 0,7-10 1 0,-13 21-2 16,7-13 7-16,6-8-9 0,-11 20-1 16,7-11-3-16,4-9 2 0,-6 21 0 0,6-21-3 15,-7 20-2-15,5-9-3 0,2-11 2 16,-2 19-2-16,2-19 1 0,-2 19-1 0,2-19 1 15,0 19 0-15,0-19 2 0,0 19 5 16,0-19 2-16,0 0 0 0,4 23-1 16,-4-23 7-16,7 13 7 0,-7-13 4 0,8 13 4 15,-8-13-4-15,11 10-3 0,-11-10 0 16,14 10 15-16,-14-10-9 0,22 6 5 16,-22-6-8-16,25 3 0 0,-10 0-9 0,-15-3-1 15,27 0-7-15,-7 1-18 0,-2-2-11 16,2-2-31-16,-2 0-22 0,2-3-41 15,-3 0-48-15,1-1-54 0,4-3-63 0,-6-3-103 16,4 0-192-16,-3-7-60 0,1-2-317 16,-4-1-354-16</inkml:trace>
  <inkml:trace contextRef="#ctx0" brushRef="#br0" timeOffset="68301.45">16990 3423 2718 0,'0'0'-125'0,"0"0"22"0,0 0 18 0,0 0 21 16,0 0 11-16,0 0 12 0,0 0 31 16,0 0 20-16,0 0 16 0,0 0 14 0,0 0 9 15,0 0-9-15,0 0 13 0,0 0-12 16,0 0-5-16,0 0-3 0,0 0-2 16,50 0-3-16,-50 0-4 0,24 0-5 0,-24 0-1 15,23-2-7-15,-23 2-8 0,24 0-31 16,-24 0-29-16,25-1-30 0,-14 1-38 15,-11 0-51-15,0 0-134 0,27-3-300 0,-20 1 182 16</inkml:trace>
  <inkml:trace contextRef="#ctx0" brushRef="#br0" timeOffset="69473.25">17373 3277 1662 0,'0'0'-65'0,"0"0"13"0,0 0 13 0,0 0 4 16,0 0 2-16,0 0-3 0,0 0 2 16,0 0 5-16,0 0 5 0,0 0 5 0,0 0 5 15,0 0 7-15,0 0 12 0,0 0 14 16,0 0 16-16,0 0 9 0,0 0 4 15,0 0 17-15,0 0 2 0,0 0 4 0,0 0 13 16,0 0-6-16,0 0 2 0,0 0-6 16,0 0 3-16,0 0-11 0,0 0-4 15,0 0-11-15,0 0-5 0,0 0-6 16,0 0-6-16,0 0-8 0,0 0 3 0,0 0 4 16,0 0-7-16,0 0 5 0,34-25 5 15,-34 25 0-15,0 0-6 0,25-3 1 0,-25 3-6 16,18-1 0-16,-18 1-1 0,0 0-8 15,20 0 9-15,-20 0 17 0,0 0 8 16,0 0 5-16,0 0-2 0,16 11-5 0,-16-11-1 16,0 0-4-16,0 0-3 0,0 0-4 15,0 0 0-15,-26 32 9 0,26-32 4 0,-17 12 2 16,17-12-4-16,-15 12-8 0,7-7 2 16,8-5-7-16,-13 12-3 0,13-12-7 15,-13 11-2-15,13-11 1 0,-8 10-6 0,8-10 0 16,0 0-4-16,-5 15 0 0,5-15-6 15,0 0 5-15,0 0-4 0,0 0 1 16,18 25-2-16,-18-25 0 0,10 12-2 0,-1-5-1 16,-9-7 0-16,14 15-2 0,-5-5 1 15,0-1 1-15,-1 2 0 0,0 1-2 16,-2 0-2-16,3 2 3 0,-2-2-2 0,-7-12 3 16,8 27 1-16,-6-14-2 0,0 0 3 15,-2-13-2-15,-2 33 0 0,0-16 2 0,-2-2 0 16,-2 1 1-16,-1-1-1 0,-2 0 0 15,1-2-3-15,-2 1 2 0,1-1-1 16,-2-1-2-16,1-1 0 0,1 1-15 0,-1-3-24 16,-1 1-25-16,11-10-44 0,-17 13-38 15,9-7-48-15,8-6-63 0,-16 7-119 16,10-3-429-16,6-4-118 0</inkml:trace>
  <inkml:trace contextRef="#ctx0" brushRef="#br0" timeOffset="70395.09">17579 3267 2341 0,'0'0'-65'0,"0"0"31"0,0 0-2 0,0 0 10 16,0 0-3-16,0 0 14 0,0 0-3 16,0 0 9-16,0 0 7 0,0 0 16 0,0 0 21 15,0 0 15-15,0 0 8 0,0 0 13 16,0 0-27-16,0 0 9 0,0 0 3 15,0 0-9-15,0 0-4 0,0 0-6 16,0 0-3-16,0 0 8 0,0 0-13 0,0 0 3 16,-7 50-3-16,7-50 2 0,5 19-10 15,-5-19 2-15,4 17 2 0,-4-17-7 0,8 15-3 16,-8-15 3-16,6 16-1 0,-6-16 0 16,11 11-4-16,-11-11 5 0,8 10-6 15,-8-10 2-15,0 0 10 0,15 7-10 0,-15-7 18 16,0 0 3-16,0 0 1 0,0 0 0 15,19-2 1-15,-19 2-9 0,0 0 4 0,0 0-7 16,16-19 0-16,-16 19-4 0,4-13 1 16,-4 13 3-16,4-18 2 0,-4 18 2 15,4-14 5-15,-4 14-3 0,0 0 0 16,2-22-1-16,-2 22-4 0,0 0-5 0,2-14 1 16,-2 14-4-16,0 0-2 0,0 0-5 15,0 0-1-15,2-18 0 0,-2 18-1 0,0 0 1 16,0 0 1-16,0 0-3 0,0 0 3 15,0 0-5-15,0 0 4 0,0 0-5 16,0 0 1-16,0 0-1 0,0 0 1 0,0 0-1 16,0 0-3-16,10 40 4 0,-10-40-4 15,0 0 1-15,7 14 0 0,-7-14 1 0,0 0 1 16,9 9 1-16,-9-9-1 0,0 0-2 16,0 0 2-16,14 5 1 0,-14-5 1 15,0 0-2-15,0 0 2 0,0 0-5 0,0 0 2 16,35-13-2-16,-35 13 1 0,14-9 3 15,-6 1-1-15,-8 8-4 0,16-13 7 16,-8 6-3-16,-8 7 0 0,15-16 7 16,-9 7 5-16,-6 9 10 0,12-14 4 0,-12 14-2 15,12-15-1-15,-6 7-2 0,-6 8-2 16,10-14-4-16,-10 14 1 0,8-11-7 0,-8 11-1 16,7-11-22-16,-7 11-24 0,0 0-26 15,7-14-38-15,-7 14-45 0,0 0-51 0,0 0-59 16,0 0-131-16,6-9-534 0,-6 9-315 15</inkml:trace>
  <inkml:trace contextRef="#ctx0" brushRef="#br0" timeOffset="71051.27">17983 3310 2630 0,'0'0'-125'0,"0"0"39"16,0 0 25-16,4 17 30 0,-4-17 28 0,0 0 7 15,0 0 10-15,0 0 20 0,2 22-7 16,-2-22 8-16,0 0 9 0,0 19 0 0,0-19 2 15,0 0 0-15,0 21 3 0,0-21-2 16,2 16 6-16,-2-16-6 0,0 0 0 16,2 16-6-16,-2-16-2 0,0 0-4 0,0 18 1 15,0-18-7-15,0 0-2 0,0 0 8 16,2 17 2-16,-2-17 1 0,0 0 0 16,0 0 6-16,0 0-3 0,0 0 2 0,0 0-4 15,0 0-2-15,0 0-6 0,0 0-3 16,0 0 0-16,0 0-3 0,0 0-3 15,0 0-2-15,0 0-2 0,0 0-3 0,0 0 0 16,0 0-2-16,0 0 1 0,0 0-4 16,0 0 4-16,15-46-3 0,-15 46-1 15,7-13-7-15,-7 13 7 0,6-12-4 0,-6 12 1 16,0 0 0-16,8-15 5 0,-8 15-2 16,0 0 5-16,7-11-1 0,-7 11 4 0,0 0-8 15,0 0 2-15,0 0 0 0,10-12 2 16,-10 12-8-16,0 0 4 0,0 0 2 15,0 0-2-15,0 0 2 0,0 0 1 0,0 0 4 16,24 21 10-16,-24-21 4 0,6 11 8 16,-6-11 3-16,6 12 4 0,-6-12 0 15,6 15 1-15,-6-15-4 0,7 15-3 0,-7-15-1 16,9 18-3-16,-5-9-5 0,-4-9 2 16,6 17-9-16,-6-17 0 0,9 17-2 15,-9-17-1-15,8 17-7 0,-8-17-11 0,4 12-26 16,-4-12-31-16,0 0-46 0,11 16-80 15,-11-16-55-15,0 0-75 0,0 0-158 16,6 7-483-16,-6-7-382 0</inkml:trace>
  <inkml:trace contextRef="#ctx0" brushRef="#br0" timeOffset="71613.72">18311 3204 2737 0,'0'0'-119'15,"0"0"40"-15,0 0 18 0,0 0 26 0,0 0 24 16,0 0 32-16,0 0 31 0,0 0 15 16,0 0 10-16,0 0 4 0,-19-2 1 0,19 2-8 15,0 0-4-15,0 0-12 0,0 0-7 16,0 0-4-16,0 0-5 0,0 0-3 15,0 0-4-15,49-11-7 0,-49 11-1 16,22-4-5-16,-8 2-2 0,-14 2 2 0,31-6-8 16,-16 2-10-16,0 1-22 0,-15 3-24 15,26-4-51-15,-14 2-36 0,-12 2-40 16,21-6-63-16,-21 6-134 0,13-3-358 0,-13 3 10 16</inkml:trace>
  <inkml:trace contextRef="#ctx0" brushRef="#br0" timeOffset="72066.82">18353 3127 2073 0,'0'0'-51'0,"0"0"35"15,0 0 28-15,0 0 19 0,0 0 18 0,0 0 6 16,0 0 21-16,0 0 14 0,0 0 10 15,0 0 5-15,0 0 1 0,0 0-4 16,0 0-7-16,0 0 2 0,0 0-1 0,0 0-6 16,0 0-2-16,0 0-2 0,0 0-3 15,0 0-4-15,0 0-3 0,24 32-7 16,-24-32-8-16,0 19-7 0,0-19-2 0,0 19-6 16,0-19-6-16,2 20-4 0,-2-20-2 15,2 21-7-15,-2-21 0 0,2 21-2 0,-2-21-5 16,0 22-1-16,0-22 2 0,4 18-4 15,-4-18-2-15,2 18 3 0,-2-18 5 16,4 17 3-16,-4-17 2 0,2 13 2 16,-2-13 3-16,4 13 3 0,-4-13 5 0,0 0 5 15,5 18 4-15,-5-18-2 0,0 0 0 16,9 11-1-16,-9-11-1 0,0 0-9 16,14 6-1-16,-14-6-4 0,0 0-1 0,17 2-8 15,-17-2-1-15,0 0-2 0,22 0-9 16,-22 0-18-16,0 0-35 0,22-8-50 0,-22 8-55 15,18-7-98-15,-18 7-119 0,14-12-196 16,-7 2-60-16,-3 1-220 0,-4 9-182 16</inkml:trace>
  <inkml:trace contextRef="#ctx0" brushRef="#br0" timeOffset="74457.28">19302 3695 2464 0,'0'0'-71'0,"8"-13"11"0,-8 13 9 0,0 0 16 16,0 0 16-16,6-11 16 0,-6 11 17 15,0 0 23-15,0 0 3 0,0 0 15 0,0 0-15 16,0 0-2-16,0 0-8 0,6-14 0 16,-6 14-1-16,0 0-2 0,0 0-2 15,0 0 0-15,0 0-1 0,0 0 0 0,0 0-5 16,-48 3 9-16,48-3-6 0,-23 6-3 15,23-6 1-15,-26 3-4 0,26-3 0 16,-26 6-5-16,14-3 8 0,12-3-7 0,-23 9 2 16,12-4-1-16,11-5-4 0,-21 7 1 15,21-7 4-15,-14 12-3 0,14-12 5 0,-12 12-7 16,12-12-2-16,-4 13 4 0,4-13-2 16,0 0-6-16,0 17 5 0,0-17-2 0,0 0-2 15,14 19 0-15,-14-19 3 0,14 12-1 16,-4-7-10-16,1 3-12 0,-11-8 3 15,24 11 5-15,-12-5-2 0,4-3-1 0,-2 3-4 16,-14-6 5-16,27 10 13 0,-14-4-14 16,2-4 2-16,-1 3 9 0,2-1-3 15,-4 2-10-15,-12-6 11 0,24 10-1 0,-12-7 6 16,-12-3-8-16,19 10 8 0,-8-7 4 16,-11-3-5-16,19 13 1 0,-19-13 4 15,14 10 3-15,-7-1 8 0,-7-9-3 0,9 10 12 16,-9-10 5-16,8 14 12 0,-8-14-2 15,2 15 2-15,-2-15 3 0,0 0-1 0,2 17-4 16,-2-17 8-16,0 0 8 0,-6 19 1 16,6-19 3-16,-8 12 5 0,8-12 2 15,-16 7-2-15,16-7 4 0,-16 9-6 0,16-9-4 16,-24 7-7-16,12-4-6 0,-5 1-2 16,17-4-6-16,-32 3-9 0,13-3 4 0,2 0-9 15,17 0-1-15,-38 0-1 0,19 0-1 16,19 0-6-16,-36-1-1 0,19-3-3 15,0 2 1-15,17 2-1 0,-34-6-11 0,19 2-15 16,1 1-28-16,14 3-33 0,-26-12-46 16,18 8-41-16,8 4-46 0,-17-11-39 0,8 2-116 15,5 1-574-15,4 8-350 0</inkml:trace>
  <inkml:trace contextRef="#ctx0" brushRef="#br0" timeOffset="74894.77">19475 3831 2753 0,'0'0'-113'0,"0"0"26"0,0 0 28 16,0 0 29-16,0 0 19 0,0 0 24 16,0 0 20-16,0 0 18 0,0 0-5 0,0 0 10 15,0 0 10-15,17 3 7 0,-17-3 1 16,0 0 2-16,0 0-3 0,8 11-4 15,-8-11-2-15,0 0-9 0,6 15-1 0,-6-15-6 16,8 15-6-16,-8-15 0 0,6 17-4 16,-6-17 1-16,6 17 3 0,0-8 0 15,-6-9-7-15,6 20-1 0,-6-20-1 0,7 17-6 16,-7-17-5-16,4 15-4 0,-4-15-20 16,4 13-29-16,-4-13-36 0,0 0-54 0,11 14-47 15,-11-14-41-15,0 0-81 0,0 0-597 16,0 0-253-16</inkml:trace>
  <inkml:trace contextRef="#ctx0" brushRef="#br0" timeOffset="75207.22">19475 3598 2584 0,'0'0'-57'0,"0"0"41"16,0 0 37-16,0 0 27 0,0 0 21 16,-2-16 28-16,2 16 23 0,0 0 6 0,0 0-3 15,0 0-1-15,0 0-12 0,0 0-9 16,0 0-7-16,0 0-12 0,0 0-9 15,0 0-8-15,0 0-17 0,0 0-37 16,0 0-50-16,0 0-62 0,0 0-68 0,4-16-64 16,-4 16-140-16,0 0-511 0,0 0-260 15</inkml:trace>
  <inkml:trace contextRef="#ctx0" brushRef="#br0" timeOffset="75816.53">19603 3747 2556 0,'0'0'-122'16,"10"16"21"-16,-10-16 18 0,0 0 8 0,0 0 28 15,8 11 22-15,-8-11 12 0,0 0 5 16,8 13 17-16,-8-13 3 0,5 14 14 15,-5-14 6-15,4 14 16 0,-4-14-1 0,7 18 8 16,-7-18 10-16,4 20-3 16,0-10 6-16,-4-10 4 0,2 18-7 0,-2-18-4 15,6 19-3-15,-6-19-3 0,2 15-3 0,-2-15-7 16,5 13-3-16,-5-13-2 0,0 0-3 16,0 0-2-16,0 22-2 0,0-22 6 15,0 0 0-15,0 0 5 0,2 15 4 0,-2-15-2 16,0 0 1-16,0 0 0 0,0 0 2 15,0 0-8-15,0 0 0 0,0 0-8 0,0 0-3 16,0 0-3-16,0 0-7 0,0 0 3 16,0 0-7-16,0 0 1 0,0 0-4 15,0 0-4-15,0 0-4 0,0 0 0 0,10-51-1 16,-10 51 4-16,7-19-7 0,-3 6 3 16,-4 13-4-16,9-19 1 0,-9 19 2 0,8-18-1 15,-4 7 1-15,-4 11 3 0,6-13-6 16,-6 13 3-16,9-13-1 0,-9 13 1 15,7-11 0-15,-7 11-1 0,0 0 1 0,10-13 1 16,-10 13 5-16,0 0 0 0,13-6 11 16,-13 6 12-16,0 0 10 0,0 0 3 0,0 0 0 15,0 0-1-15,21 20 0 0,-21-20 1 16,8 16 1-16,-8-16-2 0,9 20 1 16,-5-9-2-16,2 4-4 0,0-4-6 0,-2 2 0 15,2 3 2-15,0-2-9 0,0 0-4 16,-2 0-2-16,0-1 0 0,2 1-3 0,-6-14-7 15,11 22-13-15,-9-15-29 0,3 3-36 16,-5-10-45-16,8 16-55 0,-4-11-57 16,-4-5-53-16,0 0-130 0,7 8-570 0,-7-8-431 15</inkml:trace>
  <inkml:trace contextRef="#ctx0" brushRef="#br0" timeOffset="76441.52">20134 3587 2868 0,'0'0'-136'0,"0"0"27"15,0 0 13-15,0 0 24 0,0 0 14 16,0 0 20-16,0 0 30 0,0 0 28 16,0 0 6-16,0 0 14 0,0 0 8 0,0 0 8 15,0 0 9-15,0 0 2 0,0 0-3 16,0 0-4-16,-30 34-1 0,30-34-3 15,-4 18 0-15,4-18-8 0,-2 17-10 0,2-17 2 16,-5 21-2-16,5-21-6 0,-4 22 4 16,4-8-9-16,0-14 0 0,-4 25 1 0,4-25-3 15,-3 28-3-15,3-15 1 0,0-13 1 16,0 27-2-16,0-12 3 0,0-15 6 16,3 27 2-16,-1-12 1 0,0 1 4 15,-2-16 0-15,4 26 2 0,-1-10 7 0,1-3-4 16,0 0 2-16,-4-13-3 0,10 27-3 15,-6-16 0-15,2 2-5 0,-6-13 0 0,12 26 3 16,-6-17 4-16,0 3 0 0,0-1 2 16,1 0-2-16,-7-11-3 0,15 21 1 15,-9-11-6-15,3-1 3 0,-9-9-6 0,12 16-4 16,-6-8 4-16,4 0 2 0,-2 3-4 16,-8-11 1-16,14 15-4 0,-5-10 4 0,-9-5-2 15,13 13-5-15,-13-13 1 0,14 14-4 16,-7-9 0-16,-7-5-5 0,12 10 4 15,-12-10-15-15,13 9-26 0,-13-9-40 0,11 9-63 16,-11-9-82-16,0 0-87 0,14 4-197 16,-14-4-98-16,0 0-290 0,0 0-248 0</inkml:trace>
  <inkml:trace contextRef="#ctx0" brushRef="#br0" timeOffset="79019.48">20659 3715 2431 0,'0'0'-191'0,"0"0"28"16,0 0 28-16,0 0 23 0,0 0 35 0,0 0 16 15,0 0 33-15,0 0 13 0,0 0 31 16,0 0 3-16,0 0 14 0,0 0 5 0,-2-23 1 16,2 23 12-16,0 0-14 0,0 0-3 15,0 0 1-15,0 0-7 0,0 0 5 16,0 0 4-16,0 0 15 0,0 0 1 0,0 0 10 16,0 0-12-16,0 0 5 0,0 0 0 15,0 0 4-15,0 0 2 0,0 0-5 0,0 0-1 16,0 0-3-16,-16 40 0 15,16-40-7-15,-4 18-1 0,4-18-6 0,-6 20-2 16,6-20-3-16,-6 21 0 0,4-10-4 0,2-11-3 16,-2 25-3-16,2-25-3 0,-3 25-1 15,3-25 0-15,3 23 0 0,-3-23-2 16,4 21-4-16,0-10-3 0,-4-11-1 16,6 20-2-16,-2-11 8 0,-4-9-7 0,8 17 0 15,-8-17-2-15,10 16-1 0,-10-16 2 16,8 10-5-16,-8-10 2 0,8 8-5 0,-8-8 6 15,0 0-1-15,13 8 3 0,-13-8 3 16,0 0-5-16,0 0 0 0,0 0-3 16,0 0 0-16,0 0 2 0,21-21 1 0,-21 21-5 15,9-14-1-15,-9 14 3 0,6-17-3 16,-6 17 4-16,6-19-3 0,-6 19-1 16,6-21 1-16,-4 10 4 0,-2 11 3 0,4-19 11 15,-4 19 9-15,6-20 1 0,-6 20-1 16,2-14-2-16,-2 14-6 0,4-16 2 0,-4 16-9 15,0 0 0-15,0 0-1 0,-2-21 1 16,2 21-6-16,0 0 3 0,0 0-2 0,0 0 1 16,0 0 4-16,0 0-2 0,0 0 1 15,0 0-5-15,0 0 2 0,0 0 2 0,0 0-6 16,-28 32 1-16,28-32 1 0,-4 18 1 16,4-18-3-16,0 0-1 0,0 25-1 15,0-25 1-15,0 0-2 0,4 23 4 16,-4-23-1-16,8 14-1 0,-8-14-3 0,10 13 1 15,-10-13 3-15,14 9 0 0,-14-9-4 16,16 10 0-16,-16-10 2 0,18 7 1 16,-18-7-3-16,21 6 0 0,-21-6-1 0,18 4 4 15,-18-4 1-15,22 0 4 0,-22 0 0 16,19 0 5-16,-19 0 1 0,19-4 1 0,-19 4 5 16,19-4 2-16,-19 4 7 0,15-8 4 15,-15 8 5-15,13-9 3 0,-13 9 1 16,10-11-5-16,-10 11-3 0,10-16-4 0,-10 16-1 15,5-16-6-15,-5 16-1 0,4-18-4 16,-4 18-1-16,0-21-3 0,0 21 0 0,-4-23-1 16,4 23-2-16,-7-23-2 0,7 23-1 15,-6-25 0-15,2 12 1 0,-2 1-6 0,6 12-7 16,-6-21-11-16,6 21-14 0,-7-18-15 16,7 18-12-16,-7-18-21 0,7 18-27 15,-4-12-28-15,4 12-45 0,0 0-35 0,-4-16-65 16,4 16-135-16,-4-6-451 0,4 6-218 15</inkml:trace>
  <inkml:trace contextRef="#ctx0" brushRef="#br0" timeOffset="80222.48">21175 3987 2467 0,'0'0'-120'15,"0"0"16"-15,0 0 22 0,0 0 16 0,0 0 13 16,0 0 15-16,0-34 13 0,0 34 12 15,0 0 14-15,0 0-4 0,-15-19 10 16,15 19 7-16,-12-10-3 0,12 10 0 0,-16-9 15 16,16 9-1-16,-16-8 18 0,16 8 7 15,-17-5 4-15,17 5-3 0,-20-4 4 0,20 4 2 16,0 0-3-16,-26 0-4 0,26 0-1 16,0 0-13-16,-26 7 6 0,26-7-4 15,-15 12-8-15,15-12-1 0,-11 13-5 0,11-13-2 16,-4 16-2-16,4-16-5 0,-2 19 8 15,2-19-10-15,2 18 0 0,-2-18 0 16,4 22-3-16,-4-22-4 0,7 19 0 16,-1-12-4-16,-6-7 9 0,11 15-7 0,-11-15 4 15,12 14-3-15,-12-14 2 0,16 11 0 16,-16-11-4-16,14 8 1 0,-14-8 3 0,10 5 0 16,-10-5 2-16,0 0 0 0,22 3-2 15,-22-3-9-15,0 0 9 0,0 0-5 16,23-5-1-16,-23 5 5 0,0 0-3 0,14-13-5 15,-14 13 8-15,12-10-2 0,-12 10 3 16,10-17 3-16,-10 17 4 0,8-18 0 0,-4 8 6 16,-4 10 4-16,7-25 3 0,-3 12-8 15,-2-3-6-15,-2 16 3 0,5-28-1 16,-3 11 2-16,-2 2-3 0,0 15-3 0,2-33 3 16,-2 18-3-16,0 15-3 0,0-29-1 15,-2 14-1-15,2 15 0 0,-4-30-2 0,1 17-1 16,3 13 2-16,-4-27-3 0,0 13-1 15,4 14-1-15,-9-26 0 0,7 15 3 16,2 11 1-16,-8-24-4 0,4 13 0 0,4 11 0 16,-6-21 5-16,6 21-6 0,-10-19 2 15,10 19-1-15,-8-19-1 0,8 19-1 0,-4-18 0 16,4 18-2-16,-6-16-2 0,6 16-2 16,-4-16-3-16,4 16-1 0,0 0 1 15,-5-16 0-15,5 16 1 0,0 0 2 0,-4-18 2 16,4 18 1-16,0 0 1 0,0 0 5 15,-2-17-2-15,2 17-6 0,0 0 1 0,0 0 4 16,0 0-1-16,0 0-1 0,0 0 2 16,0 0-2-16,0 0-1 0,0 0 7 15,0 0-2-15,0 0-2 0,0 0-3 16,0 0 0-16,0 0 6 0,0 0-6 0,0 0 6 16,0 0 5-16,0 0-9 0,0 0 3 15,-2 49 3-15,2-49-3 0,0 24 5 0,0-24-6 16,4 20 4-16,-4-20-3 0,4 25 6 15,-1-12-1-15,-1 1 3 0,2 1 4 16,-4-15 9-16,6 29 4 0,-4-14 12 0,2-2 2 16,-2 2 5-16,-2-15-4 0,6 27 0 15,-3-15-4-15,2 1-2 0,-5-13-2 0,6 26 1 16,-4-14-2-16,-2-12-2 0,6 20-2 16,-2-8-4-16,-4-12 1 0,8 20-4 15,-3-11-1-15,-5-9-3 0,11 20-2 0,-11-20 2 16,8 16-4-16,-4-6-3 0,-4-10 1 15,9 13-2-15,-3-5 3 0,-2-3-4 0,-4-5 1 16,6 16-5-16,-1-10-10 0,-5-6-27 16,0 0-41-16,11 14-54 0,-7-8-44 0,-4-6-74 15,0 0-162-15,8 8-439 0,-8-8-193 16</inkml:trace>
  <inkml:trace contextRef="#ctx0" brushRef="#br0" timeOffset="80722.42">21336 3753 2463 0,'0'0'-90'0,"0"0"38"16,0 0 12-16,0 0 13 0,0 0 10 0,0 0 14 15,0 0 22-15,0 0 1 0,0 0 12 16,0 0 7-16,0 0 16 0,0 0-2 16,0 0 6-16,0 0-7 0,0 0 6 15,42-11-5-15,-42 11 12 0,21-4 0 0,-21 4 7 16,26-4 1-16,-26 4-3 0,28-4-6 15,-16 2-1-15,-12 2-11 0,25-1-7 0,-25 1-13 16,26-3-28-16,-14 2-30 0,-12 1-34 16,22 0-30-16,-22 0-42 0,18-2-40 0,-18 2-71 15,0 0-140-15,14-3-301 0,-14 3 73 16</inkml:trace>
  <inkml:trace contextRef="#ctx0" brushRef="#br0" timeOffset="81097.42">21445 3691 2004 0,'0'0'-25'0,"0"0"21"15,0 0 11-15,0 0 1 0,0 0 25 16,0 0 20-16,0 0 7 0,0 0 1 16,0 0 4-16,0 0 14 0,0 0 3 0,0 0 12 15,0 0 4-15,0 0 0 0,0 0-5 16,0 0-5-16,0 0-3 0,-2 30-2 15,2-30-8-15,0 0-7 0,2 25-4 0,-2-25-4 16,2 20-1-16,-2-20-13 0,4 23-4 16,-2-11-5-16,-2-12 0 0,4 22-3 0,-2-11-9 15,-2-11 3-15,4 26-1 0,-2-15-3 16,-2-11 5-16,4 18 2 0,-4-18 3 16,4 18 8-16,-4-18 3 0,4 17 6 15,-4-17 5-15,7 14-1 0,-7-14 0 0,6 12-2 16,-6-12-1-16,9 10-6 0,-9-10-6 15,0 0-2-15,15 9-5 0,-15-9-1 16,12 3-8-16,-12-3-1 0,0 0-15 0,28-2-17 16,-28 2-37-16,18-7-37 0,-6-1-52 15,0 0-65-15,1-1-64 0,-3-1-123 0,-1-1-162 16,2 1-297-16,-5 1-192 0</inkml:trace>
  <inkml:trace contextRef="#ctx0" brushRef="#br0" timeOffset="81550.5">21877 3831 2432 0,'0'0'-47'0,"0"0"32"0,0 0-5 16,0 0 17-16,0 0 29 0,0 0 18 15,0 0 35-15,0 0 6 0,0 0 11 0,0 0-14 16,0 0-2-16,0 0-10 0,5 17-7 16,-5-17-5-16,0 0-2 0,27-2-16 15,-27 2 2-15,24 0-5 0,-24 0-7 16,23-1 0-16,-23 1-4 0,26 0-4 0,-26 0-7 16,22-3-10-16,-22 3-12 0,24 0-18 15,-24 0-26-15,21-1-6 0,-21 1-14 0,22 0-11 16,-22 0-9-16,18-2-7 0,-18 2-21 15,0 0-14-15,24 0-29 0,-24 0-60 0,0 0-473 16,17-2 53-16</inkml:trace>
  <inkml:trace contextRef="#ctx0" brushRef="#br0" timeOffset="82066.11">21962 3784 2020 0,'0'0'-32'0,"18"-27"26"0,-18 27 12 16,0 0 4-16,0 0 15 0,0 0 20 15,0 0 8-15,0 0 21 0,0 0 7 0,0 0 8 16,0 0 5-16,0 0 0 0,0 0-4 15,0 0 6-15,0 0-2 0,0 0 4 16,0 0-3-16,0 0-3 0,0 0-5 0,0 0-1 16,0 0 3-16,18 32-3 0,-18-32-3 15,0 0-5-15,4 21 1 0,-4-21-8 16,7 17-7-16,-7-17-6 0,6 19-6 0,-4-8-2 16,-2-11-8-16,7 22-3 0,-3-9-4 15,-4-13-6-15,6 23 0 0,-3-11-3 0,-3-12-2 16,4 23-3-16,0-14-1 0,-4-9-3 15,4 20-3-15,-4-20-12 0,6 19-20 16,-6-19-40-16,6 16-57 0,-6-16-60 0,10 13-64 16,-10-13-119-16,4 10-193 0,-4-10-302 15,4 5-201-15</inkml:trace>
  <inkml:trace contextRef="#ctx0" brushRef="#br0" timeOffset="83589.75">22229 4285 2414 0,'0'0'-101'0,"0"0"42"0,0 0 31 15,0 0 21-15,0 0 8 0,0 0 8 16,0 0 2-16,0 0 14 0,0 0 17 15,0 0 15-15,0 0 14 0,0 0 0 0,0 0 3 16,0 0 4-16,0 0 3 0,0 0-8 16,0 0-7-16,0 0-3 0,17-46-8 15,-17 46-4-15,4-15-8 0,-4 15-1 0,7-22-8 16,-7 22 0-16,6-24-10 0,-2 11 1 16,0-2-1-16,0-1-5 0,-2 0-2 0,2 0-1 15,2-2-2-15,-2 3-5 0,0-4 3 16,0 2-4-16,-2 1-1 0,2 0 2 15,0-2-2-15,-4 18-2 0,7-32 1 0,-3 15-4 16,-2 0 0-16,2 2 4 0,-2-3-4 16,3 3 3-16,-3-2-1 0,-2 17-4 15,6-32-1-15,-3 17 2 0,1 1-1 0,0-1-1 16,-4 15 3-16,6-29-4 0,0 14-4 16,-2 1 5-16,1 1-4 0,-5 13 1 0,11-24 1 15,-7 12 0-15,-4 12-5 0,8-19 3 16,-2 8-2-16,-6 11 6 0,11-18-3 0,-11 18-3 15,11-15 3-15,-11 15 0 0,8-15 1 16,-8 15-3-16,9-12-2 0,-9 12 4 16,10-11-7-16,-10 11 5 0,11-8 1 0,-11 8-2 15,0 0 2-15,15-7-2 0,-15 7 0 16,0 0 2-16,0 0-2 0,21-2 7 16,-21 2-3-16,0 0 0 0,0 0 2 15,0 0-2-15,21 15 5 0,-21-15-6 0,8 12-5 16,-8-12 9-16,9 13-2 0,-9-13 3 15,4 15-1-15,-4-15 1 0,2 17 6 0,-2-17 12 16,0 19-1-16,0-19 2 0,-2 20 5 16,2-20 3-16,-6 16 0 0,6-16-8 15,-7 18 3-15,7-18-1 0,-10 15-3 0,2-8 1 16,8-7-3-16,-16 14-4 0,16-14-3 16,-16 11 7-16,5-4-6 0,11-7 2 0,-17 9-4 15,17-9 3-15,-19 9-3 0,19-9-3 16,-15 6 0-16,15-6 0 0,-15 4 0 0,15-4 4 15,0 0-7-15,-18 4 4 0,18-4-1 16,0 0-2-16,0 0 0 0,0 0-3 16,0 0-3-16,-24-4-3 0,24 4-6 0,0 0-2 15,0 0-5-15,0 0-3 0,0 0 1 16,0 0-1-16,0 0-3 0,0 0 2 0,0 0-1 16,28-35 2-16,-28 35 3 0,16-5 3 15,-16 5 0-15,0 0 2 0,24-2 1 16,-24 2 1-16,17-2 2 0,-17 2 0 15,0 0 0-15,23 2 3 0,-23-2 0 0,17 6 4 16,-17-6-2-16,17 9 1 0,-8-3 2 16,-9-6 1-16,12 11-4 0,-3-3 2 15,-9-8 1-15,10 17 2 0,-6-8 3 0,-4-9 6 16,7 18 9-16,-7-18 15 0,2 19 6 16,-2-19 8-16,0 18 2 0,0-18 1 0,-7 18 0 15,7-18 8-15,-6 17-5 0,6-17 1 16,-13 15-4-16,13-15-5 0,-14 14 2 0,14-14-11 15,-18 11-4-15,18-11-6 0,-16 7-10 16,16-7-22-16,-17 8-37 0,17-8-49 16,-21 4-61-16,21-4-57 0,-21 2-69 0,21-2-127 15,-24-3-475-15,12-1-251 0</inkml:trace>
  <inkml:trace contextRef="#ctx0" brushRef="#br0" timeOffset="84386.56">22714 3485 2530 0,'0'0'-119'0,"0"0"26"0,0 0 18 16,0 0 13-16,0 0 23 0,0 0 15 0,0 0 21 15,0 0 13-15,0 0 15 0,0 0 16 16,0 0 8-16,0 0 12 0,0 0 11 16,0 0-1-16,0 0 8 0,0 0-11 15,0 0 4-15,0 0-6 0,0 0 5 0,0 0 0 16,0 0 0-16,29 38-1 0,-29-38-4 16,7 15 6-16,-7-15 0 0,8 15 4 15,-4-3-2-15,-4-12-3 0,11 20-1 0,-4-7-3 16,-1-1-1-16,2 3-6 0,0-1-5 15,1 0-4-15,0 2-4 0,-3-3-7 16,2 4-3-16,-1-1-2 0,-1-1-1 0,0 1-3 16,-1-2 3-16,-1 2 4 0,-2-1-2 15,0 2-3-15,-2-17-2 0,3 29-2 0,-6-13-4 16,1 2-5-16,-2-2-5 0,-3 0-20 16,1-1-37-16,0 1-41 0,-3 1-59 15,3 1-58-15,-4-4-55 0,-2 4-133 0,4-5-569 16,-4 4-390-16</inkml:trace>
  <inkml:trace contextRef="#ctx0" brushRef="#br0" timeOffset="87964.43">30763 3346 2769 0,'0'0'-188'0,"0"0"15"0,0 0 15 0,-19-5 15 15,19 5 11-15,0 0 11 0,0 0 7 16,0 0 11-16,0 0 13 0,-21 0 10 0,21 0 2 16,0 0-5-16,0 0-9 0,0 0-20 15,-21-2-45-15,21 2-156 0,0 0 101 16</inkml:trace>
  <inkml:trace contextRef="#ctx0" brushRef="#br0" timeOffset="89011.23">30684 3336 880 0,'0'0'38'0,"0"0"27"0,0 0 9 16,0 0 6-16,0 0 16 0,0 0 5 0,0 0 5 15,0 0 28-15,0 0-9 0,0 0-4 16,0 0-6-16,0 0 13 0,0 0 3 16,0 0-3-16,0 0-1 0,0 0-4 0,0 0-6 15,0 0 6-15,-2 23-9 0,2-23-2 16,0 0-6-16,0 0-8 0,2 23-11 0,-2-23-6 16,0 0-11-16,2 23-8 0,-2-23-3 15,2 18-6-15,-2-18-8 0,3 19-1 16,-3-19-6-16,2 21-4 0,-2-21-5 15,2 21 0-15,-2-21-4 0,0 21-3 0,0-21 1 16,2 23-2-16,-2-23-3 0,0 21 3 16,0-21-4-16,0 21 3 0,0-21-2 15,0 23 0-15,0-23-2 0,0 21 0 0,0-21-2 16,-2 23-1-16,2-23-1 0,2 23-2 16,-2-23 1-16,0 21-3 0,0-21-2 0,0 22 3 15,3-10-7-15,-3-12 9 0,2 24-7 16,-2-24-1-16,0 26 2 0,2-15-1 15,-2-11-1-15,2 22-1 0,-2-22 2 0,2 25-1 16,-2-11 0-16,0-14-2 0,2 23 3 16,0-10-2-16,-2-13-1 0,2 23 1 15,-2-23 2-15,2 22-4 0,0-10 2 0,-2-12 2 16,3 23-6-16,-3-23 5 0,4 23-4 16,-2-12 3-16,-2-11-2 0,4 23 2 15,-2-12-2-15,-2-11 4 0,4 24-5 0,-2-13 1 16,-2-11 1-16,5 23 1 0,-3-13-2 15,-2-10 1-15,7 25-2 0,-5-15 1 0,-2-10 3 16,2 23-5-16,0-9 4 0,-2-14-1 16,4 26-4-16,-2-12 5 0,-2-14-5 15,2 24 4-15,0-8-2 0,-2-16 1 0,4 25 3 16,-2-12-3-16,-2-13 0 0,2 27 1 16,0-16-2-16,0 4 3 0,-2-15-3 15,3 25 1-15,0-12 0 0,-3-13 1 16,2 25-2-16,-2-11 0 0,0-14 1 0,4 25 0 15,-4-11-3-15,0-14 4 0,2 25 1 16,0-12-1-16,-2-13-2 0,4 28 3 0,-4-15-2 16,0-13 0-16,2 23 2 0,-2-23-1 15,0 22-2-15,0-22 1 0,0 21 0 0,2-9 0 16,-2-12 0-16,2 20 1 0,-2-20-2 16,2 21 1-16,-2-21 1 0,5 21 1 15,-5-21-4-15,2 21 4 0,0-9-2 0,-2-12 2 16,4 21-2-16,-4-21 2 0,4 21 0 15,-4-21 0-15,2 19-2 0,1-8 3 16,-3-11-3-16,2 19 3 0,-2-19-4 0,0 19 5 16,0-19-5-16,2 20 2 0,-2-20 2 15,2 19-3-15,-2-19 0 0,2 18 2 16,-2-18-1-16,0 19-2 0,0-19 2 0,2 23-20 16,-2-23 4-16,3 24 2 0,-3-24-1 15,0 24 4-15,0-12-1 0,0-12 2 16,2 26 1-16,-2-26-2 0,0 26 6 0,2-14 1 15,-2-12 9-15,2 24 12 0,0-11 5 16,-2-13 3-16,2 22 0 0,-2-22-2 0,0 27 1 16,2-13-2-16,-2-14-1 0,2 26-2 15,-2-12-1-15,2 1-1 0,-2-15-5 16,4 28 1-16,-2-13-1 0,-2-15-3 0,0 26 0 16,0-12 0-16,0-14 2 0,4 25-1 15,-2-11 0-15,-2-14 9 0,4 21-7 16,-2-10 1-16,-2-11 1 0,2 21-1 0,-2-21-2 15,4 17 1-15,-4-17-2 0,6 19-2 16,-6-19 0-16,4 15-1 0,-4-15 1 0,4 17-3 16,-4-17-1-16,6 18-2 0,-6-18 1 15,5 15-2-15,-5-15-10 0,4 15-18 16,-4-15-31-16,4 13-48 0,-4-13-61 0,0 0-53 16,5 14-104-16,-5-14-192 0,0 0-467 15,0 0-442-15</inkml:trace>
  <inkml:trace contextRef="#ctx0" brushRef="#br0" timeOffset="90917.34">29123 4561 2835 0,'0'0'-114'0,"0"0"45"15,0 0 22-15,0 0 17 0,0 0 21 0,0 0 27 16,52-10 16-16,-52 10 16 0,21-1 8 15,-21 1 9-15,28-3 5 0,-14 3 9 0,8 0 8 16,-22 0 6-16,40 0 2 16,-21 0-2-16,7 0-1 0,-3 0-1 0,2 0-8 15,0 0-3-15,5 0-10 0,-2 0-8 0,1 0-3 16,1 0-11-16,2-1-5 0,-2-2-4 16,-1 3-4-16,1-1-4 0,0-1 1 15,-1 0-7-15,-1 0 3 0,1 2-1 0,1-2-4 16,0 1-1-16,-3-1-4 0,0-1 0 15,1 2-2-15,-1 1 1 0,1-4 7 16,-5 2 4-16,3 2 2 0,-3-2 3 16,-2 0 5-16,3 0 1 0,-1 1 8 0,-2-2 2 15,2 1 0-15,-1 2-3 0,-2-2-4 16,2 1-4-16,-1 1-5 0,1-3-13 0,-2 3 7 16,4-1-3-16,-1 1-4 0,0 0-4 15,0-2 0-15,1 2-4 0,-3 0 2 0,2 0-2 16,0 0-4-16,1 2 6 0,-1-2-6 15,-2-2 4-15,0 2 1 0,3 2-5 16,-1-4-1-16,2 4 0 0,-4-2 3 0,3 0-7 16,-3 0 1-16,2 0 0 0,-2 0 3 15,1 0-5-15,-2-2 1 0,2 4 2 16,-1-2-3-16,0 0 6 0,0 0-6 16,1 1-2-16,-2-1 2 0,0 0-12 0,1 3 10 15,-2-3 0-15,2 0-4 0,-2 0 6 16,0 1 4-16,0-1-8 0,3-1 1 0,-22 1 0 15,36 1 2-15,-18-1-2 0,1 0 2 16,-1 0 1-16,-18 0-7 0,34 0 0 0,-16 0 6 16,-18 0-1-16,32 0-4 0,-13-1 2 15,-19 1 1-15,34 0 0 0,-19 0-2 16,2-3 2-16,-17 3 2 0,33 0-5 0,-17-1 0 16,-16 1 2-16,27-2 0 0,-27 2-2 15,30 0 3-15,-18-2 0 0,-12 2-1 16,34-2 3-16,-18 2 2 0,-16 0-7 0,33-4 3 15,-16 4-1-15,0-3 1 0,-17 3-3 16,34-1 1-16,-18-1 1 0,2 1 1 16,-18 1-4-16,33-3 2 0,-15 2 6 0,-2-1-6 15,-16 2-2-15,34-2 4 0,-17 2-1 16,0-2-2-16,-17 2 0 0,29 0 3 16,-13-2-7-16,-16 2-7 0,29 0-5 0,-29 0-9 15,26-2-22-15,-26 2-26 0,20-4-43 16,-20 4-47-16,22-1-65 0,-16-4-77 0,-6 5-179 15,0 0-131-15,6-8-320 0,-6 8-352 16</inkml:trace>
  <inkml:trace contextRef="#ctx0" brushRef="#br0" timeOffset="91886.04">29783 3492 2723 0,'0'0'-124'0,"0"0"25"0,0 0 19 0,0 0 16 16,0 0 30-16,0 0 22 0,0 0 21 16,0 0 28-16,-18-15 24 0,18 15 9 0,0 0 2 15,0 0 2-15,0 0-18 0,0 0 7 16,-22 26-14-16,22-26-10 0,-9 15 2 15,9-15-7-15,-11 18-3 0,5-7 1 16,0 1-14-16,-3-1 7 0,1 1-2 16,0-1-3-16,1 2-2 0,-2 1-2 0,3-1-3 15,-2-2-3-15,2 2 1 0,6-13-7 0,-12 24-16 16,8-14-47-16,4-10-38 0,-8 16-42 16,8-16-57-16,-8 14-139 0,6-8-384 15,2-6 18-15</inkml:trace>
  <inkml:trace contextRef="#ctx0" brushRef="#br0" timeOffset="92307.86">29571 3482 2084 0,'0'0'-40'0,"0"0"22"16,0 0 14-16,0 0 39 0,0 0 33 0,0 0 30 15,0 0 32-15,0 0 4 0,0 0 6 16,0 0 4-16,32 23 1 0,-32-23 1 0,11 12-3 16,-11-12-7-16,12 15-7 0,-6-6-8 15,-6-9-8-15,16 22-13 0,-10-10-16 16,2 0-4-16,0 2-11 0,1-1 0 0,2 0-12 16,-1 2-14-16,3 0-14 0,-3-1-25 15,1-1-36-15,0 1-32 0,-1-1-43 16,0 3-56-16,2-4-57 0,-2 0-97 15,-4 0-205-15,1-1-339 0,-7-11-214 0</inkml:trace>
  <inkml:trace contextRef="#ctx0" brushRef="#br0" timeOffset="93354.73">29906 5267 2532 0,'0'0'-68'0,"0"0"45"0,0 0 5 15,0 0 18-15,0 0 26 0,0 0 18 0,0 0 10 16,0 0 14-16,0 0 16 0,0 0 21 16,0 0 7-16,0 0 3 0,0 0-3 0,0 0-9 15,0 0 0-15,0 0-2 0,0 0-8 16,0 0-1-16,-22 39-6 0,22-39-3 16,-12 21-9-16,6-10-6 0,-1 2-7 0,0-1-9 15,-1 1-5-15,2 2-3 0,-2-1-5 16,1 1-7-16,-2-1 2 0,1-1-5 15,0 0-3-15,1 0-3 0,-1 0-4 0,2 0-9 16,6-13-15-16,-12 20-28 0,8-11-29 16,4-9-39-16,-8 16-47 0,8-16-47 15,-6 13-45-15,6-13-75 0,0 0-663 0,-6 12-429 16</inkml:trace>
  <inkml:trace contextRef="#ctx0" brushRef="#br0" timeOffset="93667.18">29730 5351 2928 0,'0'0'-77'0,"0"0"23"0,0 0 19 0,0 0 22 16,0 0 31-16,0 0 24 0,0 0 28 15,0 0 22-15,0 0 20 0,0 0 10 0,0 0 6 16,0 0 1-16,0 0 1 0,0 0-11 16,0 0-7-16,35 31-9 0,-25-22-10 15,-10-9-12-15,14 18-4 0,-5-7-11 0,1 0-8 16,-1-1-6-16,-1 1-7 0,1 1-6 16,1-1-12-16,-2 0-16 0,2 2-18 15,0-2-30-15,-2 0-36 0,0 0-41 0,3 1-56 16,-2-3-42-16,-1 1-54 0,-8-10-124 15,13 15-573-15,-5-10-402 0</inkml:trace>
  <inkml:trace contextRef="#ctx0" brushRef="#br0" timeOffset="94510.85">30833 4559 2878 0,'0'0'-39'0,"0"0"27"0,0 0 15 0,0 0-8 16,0 0 2-16,0 0-5 0,0 0 11 15,0 0 6-15,0 0-3 0,0 0 1 0,0 0 2 16,0 0-6-16,0 0-34 0,0 0-36 16,0 0-62-16,0 0-98 0,0 0-208 15,0 0-186-15,0 0 158 0</inkml:trace>
  <inkml:trace contextRef="#ctx0" brushRef="#br0" timeOffset="94792.1">30327 4940 1647 0,'0'0'-205'0,"0"0"-262"0,-13 7 370 0</inkml:trace>
  <inkml:trace contextRef="#ctx0" brushRef="#br0" timeOffset="95073.33">30086 5229 1360 0,'-11'9'46'0,"11"-9"29"0,-9 8-6 15,9-8-14-15,0 0-23 0,-8 11-49 16,8-11-41-16,0 0-76 0,0 0-157 16,-8 13-83-16,8-13 120 0</inkml:trace>
  <inkml:trace contextRef="#ctx0" brushRef="#br0" timeOffset="95229.53">29941 5420 1056 0,'0'0'33'0,"-10"8"-4"0,10-8-26 0,-8 10-63 16,8-10-107-16,0 0-128 0,-11 11 93 16</inkml:trace>
  <inkml:trace contextRef="#ctx0" brushRef="#br0" timeOffset="96479.51">29727 3578 896 0,'0'0'36'16,"0"0"2"-16,0 0-15 0,0 0-8 15,0 0-7-15,0 0-2 0,0 0-3 0,0 0 3 16,0 0 3-16,0 0-2 0,0 0 5 16,0 0 1-16,0 0-3 0,0 0-3 15,0 0-7-15,0 0-10 0,0 0-28 16,0 0-29-16,0 0-74 0,0 0-136 0,0 0 90 16</inkml:trace>
  <inkml:trace contextRef="#ctx0" brushRef="#br0" timeOffset="96666.93">29789 3656 975 0,'9'10'100'16,"-9"-10"-12"-16,0 0-6 0,0 0-4 0,12 9-14 16,-12-9-6-16,0 0 0 0,11 7-4 15,-11-7-12-15,0 0-16 0,13 6-32 16,-13-6-36-16,0 0-64 0,14 7-99 0,-14-7-208 15,11 7 131-15</inkml:trace>
  <inkml:trace contextRef="#ctx0" brushRef="#br0" timeOffset="96823.18">29951 3827 1273 0,'0'0'44'0,"0"0"-7"0,4 12 3 0,-4-12-23 15,0 0-5-15,0 0-7 0,10 11-13 16,-10-11-23-16,0 0-45 0,0 0-81 16,0 0-221-16,14 7 118 0</inkml:trace>
  <inkml:trace contextRef="#ctx0" brushRef="#br0" timeOffset="96979.45">30102 3930 1282 0,'9'8'129'0,"-9"-8"-12"0,0 0-13 16,0 0-9-16,12 9-15 0,-12-9-4 16,0 0-17-16,0 0-26 0,11 8-37 15,-11-8-38-15,0 0-44 0,0 0-77 16,15 4-133-16,-15-4-154 0,8 0 394 0</inkml:trace>
  <inkml:trace contextRef="#ctx0" brushRef="#br0" timeOffset="97104.45">30234 4033 1261 0,'10'8'-26'0,"-10"-8"5"16,0 0-19-16,0 0-29 0,16 5-61 0,-16-5-192 16,0 0 104-16</inkml:trace>
  <inkml:trace contextRef="#ctx0" brushRef="#br0" timeOffset="97276.28">30355 4100 950 0,'0'0'84'0,"12"11"8"0,-12-11-11 15,0 0-1-15,8 7-14 0,-8-7-6 16,0 0-9-16,0 0-2 0,11 10-14 16,-11-10-8-16,0 0-20 0,0 0-19 0,0 0-38 15,15 10-52-15,-15-10-111 0,0 0-181 16,10 9 124-16</inkml:trace>
  <inkml:trace contextRef="#ctx0" brushRef="#br0" timeOffset="97416.93">30494 4220 1167 0,'10'11'124'16,"-10"-11"10"-16,0 0-1 0,9 10-24 0,-9-10-13 15,0 0-26-15,0 0-15 0,11 9-27 16,-11-9-30-16,0 0-35 0,0 0-54 15,0 0-93-15,13 6-332 0,-13-6 308 16</inkml:trace>
  <inkml:trace contextRef="#ctx0" brushRef="#br0" timeOffset="97588.8">30619 4343 1508 0,'0'0'40'16,"0"0"9"-16,6 12-14 0,-6-12-3 15,0 0 12-15,0 0-19 0,0 0 6 16,7 11-3-16,-7-11-5 0,0 0-15 16,0 0-6-16,0 0-20 0,12 10-20 0,-12-10-32 15,0 0-55-15,0 0-115 0,16 6-194 16,-16-6 412-16</inkml:trace>
  <inkml:trace contextRef="#ctx0" brushRef="#br0" timeOffset="97744.98">30731 4439 1311 0,'0'0'166'16,"6"9"24"-16,-6-9-11 0,0 0-24 0,0 0-49 15,0 0-41-15,0 0-46 0,0 0-46 16,0 0-49-16,16 5-62 0,-16-5-143 16,0 0-255-16,0 0 281 0</inkml:trace>
  <inkml:trace contextRef="#ctx0" brushRef="#br0" timeOffset="106103.77">30636 3046 539 0,'0'0'160'0,"0"0"-1"0,0 0-20 0,0 0-13 16,0 0 2-16,0 0-11 0,0 0-6 15,0 0-11-15,0 0 10 0,0 0-15 16,0 0 0-16,0 0-15 0,0 0-5 0,0 0 0 16,0 0-15-16,0 0-9 0,0 0-3 15,0 0-6-15,0 0-1 0,0 0-4 0,0 0-5 16,0 0 3-16,0 0 0 0,0 0-2 16,0 0 4-16,0 0 2 0,0 0 14 15,0 0 12-15,0 0 6 0,0 0 6 16,0 0 2-16,0 0 7 0,0 0-5 0,0 0-2 15,0 0-5-15,0 0-4 0,0 0-1 16,0 0-2-16,0 0-1 0,0 0-5 16,0 0 1-16,0 0-3 0,0 0-2 0,0 0 3 15,0 0-3-15,0 0-4 0,0 0-2 16,0 0-1-16,0 0-5 0,0 0-3 0,0 0-5 16,0 0-3-16,0 0-1 0,0 0 0 15,0 0 1-15,0 0 3 0,0 0-1 0,0 0-2 16,0 0 0-16,0 0 9 0,0 0-5 15,0 0 5-15,24-2 3 0,-24 2-4 16,0 0 4-16,0 0 5 0,0 0 15 16,6 13-12-16,-6-13-3 0,0 0 0 0,0 0-5 15,8 16-3-15,-8-16 2 0,0 0-12 16,4 12-5-16,-4-12 8 0,0 0-4 16,4 14 0-16,-4-14-4 0,0 0 1 0,0 0-4 15,6 18-4-15,-6-18 5 0,0 0 4 16,0 0-28-16,5 13 3 0,-5-13 2 0,0 0-5 15,0 0 2-15,4 13 0 0,-4-13 0 16,0 0 2-16,0 0-8 0,0 0 5 16,5 14 4-16,-5-14-2 0,0 0-1 0,0 0-1 15,0 0 4-15,2 15-6 0,-2-15-1 16,0 0 1-16,0 0 7 0,0 0-8 0,6 13 2 16,-6-13-1-16,0 0 5 0,0 0-2 15,0 0-2-15,0 0 0 0,0 0 7 16,2 16-5-16,-2-16 0 0,0 0 0 15,0 0 1-15,0 0-1 0,0 0 1 0,0 0-4 16,0 0 6-16,0 19 1 0,0-19 2 16,0 0-4-16,0 0 3 0,0 0 5 0,0 0 3 15,4 17-1-15,-4-17-1 0,0 0-3 16,0 0 1-16,0 0 0 0,0 0 0 16,0 0-6-16,0 19 3 0,0-19-3 0,0 0-1 15,0 0 0-15,0 0-1 0,0 0-1 16,2 15 1-16,-2-15-4 0,0 0 5 0,0 0-2 15,0 0 1-15,0 0 0 0,0 0 0 16,0 0-4-16,0 0 5 0,0 0-5 16,-2 23 3-16,2-23-2 0,0 0 1 0,0 0-4 15,0 0 4-15,0 0-3 0,0 0 5 16,0 17-4-16,0-17 0 0,0 0 2 0,0 0-1 16,0 0 0-16,0 0 1 0,-2 19-3 15,2-19 3-15,0 0 0 0,0 0-1 16,0 0 1-16,0 0-2 0,-4 17 0 0,4-17 1 15,0 0 0-15,0 0 1 0,0 0-1 16,0 0 2-16,0 0-7 0,0 18 7 0,0-18 0 16,0 0 0-16,0 0-5 0,0 0 2 15,0 0-1-15,0 0 3 0,0 0-2 16,0 0 1-16,0 0 0 0,0 19 5 16,0-19-7-16,0 0 6 0,0 0-4 0,0 0 2 15,0 0 1-15,0 0 4 0,0 0-1 16,0 0-1-16,2 18-3 0,-2-18 1 0,0 0 0 15,0 0-3-15,0 0 3 0,0 0-2 16,0 0 0-16,-2 19-8 0,2-19-4 16,0 0-25-16,0 0-30 0,0 0-28 0,0 0-40 15,0 0-47-15,0 0-72 0,2 21-52 16,-2-21-89-16,-6 4-166 0,6-4-78 0,0 0-347 16,0 0-438-16</inkml:trace>
  <inkml:trace contextRef="#ctx0" brushRef="#br0" timeOffset="107150.57">30670 3092 2825 0,'0'0'-148'0,"0"0"30"16,0 0 17-16,0 0 13 0,0 0 23 15,0 0 11-15,0 0 23 0,0 0 34 0,0 0 14 16,0 0 14-16,0 0 13 0,4-15 9 16,-4 15-1-16,0 0 9 0,0 0 5 15,0 0 8-15,0 0 10 0,0 0 8 0,0 0 6 16,0 0 6-16,0 0 0 0,0 0-1 16,0 0 5-16,0 0 0 0,0 0 4 15,0 0-2-15,0 0 3 0,0 0-8 0,0 0-1 16,0 0-6-16,0 0-6 0,0 0 9 15,0 0-10-15,0 0-7 0,0 0 17 16,0 0-6-16,0 0-17 0,0 0-9 16,0 0-6-16,-22 46-5 0,22-46-10 0,-6 18 1 15,2-6-5-15,4-12-3 0,-4 21-5 16,4-21 2-16,-6 21-4 0,1-10-5 0,5-11 0 16,-6 21-5-16,2-10-1 0,4-11 0 15,-6 19-7-15,6-19 0 0,-7 20 1 0,7-20-3 16,-6 19 0-16,6-19 0 0,-5 14-4 15,5-14 9-15,-6 14-11 0,6-14 0 16,0 0 1-16,-4 15-2 0,4-15 1 0,0 0-1 16,0 0 1-16,-4 16 4 0,4-16-9 15,0 0 5-15,0 0 1 0,0 0-1 0,0 0-3 16,0 0-5-16,0 0-1 0,0 0 3 16,0 0-10-16,0 0 5 0,0 0 7 15,0 0-2-15,0 0-10 0,27-36 3 16,-20 24-10-16,-7 12-4 0,10-25 4 0,-3 12 8 15,-3 1-3-15,2-1 0 0,-6 13 3 16,10-23 5-16,-5 12-6 0,-5 11 0 16,9-21-2-16,-3 11 3 0,-6 10 4 0,6-19-4 15,-6 19 4-15,6-14 0 0,-6 14 1 16,6-16 2-16,-6 16-1 0,5-16-1 0,-5 16 1 16,7-11-4-16,-7 11 4 0,0 0-3 15,8-15 2-15,-8 15 4 0,0 0-4 0,0 0 4 16,4-17-5-16,-4 17 5 0,0 0-11 15,0 0 9-15,4-14 2 0,-4 14-9 16,0 0 10-16,0 0-7 0,0 0 5 0,7-13 4 16,-7 13-9-16,0 0 2 0,0 0 8 15,0 0-2-15,0 0-11 0,0 0 8 16,0 0-4-16,0 0 6 0,8-14-6 16,-8 14-1-16,0 0 6 0,0 0-6 0,0 0 4 15,0 0-4-15,0 0 3 0,0 0 0 16,0 0-2-16,0 0 9 0,0 0 6 0,0 0-2 15,0 0-4-15,0 0 4 0,0 0-11 16,0 0 10-16,0 48 0 0,0-48 4 16,2 20-2-16,-2-20-1 0,4 21-3 0,-2-10 0 15,-2-11-1-15,7 25 1 0,0-12-2 16,-7-13-1-16,8 23 2 0,-4-12-4 0,2 2 1 16,-6-13-1-16,10 23-22 0,-4-13-45 15,-6-10-73-15,10 19-118 0,-10-19-189 0,8 14-189 16,-6-7 18-16,-2-7-372 0,0 0-453 15</inkml:trace>
  <inkml:trace contextRef="#ctx0" brushRef="#br0" timeOffset="108400.51">29943 3579 2955 0,'0'0'-125'0,"0"0"-13"16,0 0-46-16,0 0-170 0,0 0-324 15,0 0 80-15</inkml:trace>
  <inkml:trace contextRef="#ctx0" brushRef="#br0" timeOffset="108791.06">29846 3502 1972 0,'0'0'37'0,"0"0"15"0,0 0 2 0,0 0-18 16,0 0-6-16,0 0-11 0,0 0-22 0,0 0-13 15,0 0-20-15,0 0-30 0,0 0-28 16,0 0-59-16,0 0-100 0,0 0-256 15,0 0 317-15</inkml:trace>
  <inkml:trace contextRef="#ctx0" brushRef="#br0" timeOffset="108947.31">29967 3517 1462 0,'0'0'83'0,"25"-2"4"0,-25 2-16 0,0 0-29 16,0 0-29-16,0 0-25 0,17-6-14 15,-17 6-19-15,0 0-23 0,0 0-36 16,19-4-62-16,-19 4-269 0,13-2 411 0</inkml:trace>
  <inkml:trace contextRef="#ctx0" brushRef="#br0" timeOffset="109072.29">30171 3509 1190 0,'0'0'21'16,"0"0"36"-16,0 0-2 0,16 4 0 0,-16-4-3 15,0 0-13-15,0 0-14 0,0 0-11 16,0 0-34-16,0 0-30 0,21-2-56 16,-21 2-70-16,0 0-202 0,0 0 118 15</inkml:trace>
  <inkml:trace contextRef="#ctx0" brushRef="#br0" timeOffset="109197.31">30302 3520 1202 0,'0'0'82'16,"0"0"0"-16,0 0-10 0,16 7 3 15,-16-7-4-15,0 0-5 0,0 0-19 0,0 0-8 16,0 0-17-16,19 0-29 0,-19 0-31 16,0 0-63-16,0 0-56 0,0 0-314 15,22-7 365-15</inkml:trace>
  <inkml:trace contextRef="#ctx0" brushRef="#br0" timeOffset="109337.89">30418 3517 1329 0,'0'0'13'0,"21"1"23"0,-21-1 19 15,0 0-4-15,0 0-3 0,0 0-3 16,0 0 7-16,0 0-27 0,0 0-22 0,0 0-26 16,23-3-37-16,-23 3-50 0,0 0-70 15,0 0-239-15,0 0 132 0</inkml:trace>
  <inkml:trace contextRef="#ctx0" brushRef="#br0" timeOffset="109462.93">30539 3515 1287 0,'0'0'62'0,"0"0"7"0,16 2-5 16,-16-2-8-16,0 0 3 0,0 0-7 16,0 0-32-16,0 0-19 0,20 1-24 0,-20-1-27 15,0 0-41-15,0 0-83 0,0 0-260 16,23-1 414-16</inkml:trace>
  <inkml:trace contextRef="#ctx0" brushRef="#br0" timeOffset="109619.14">30674 3509 1263 0,'23'-2'86'0,"-23"2"24"0,0 0 15 0,0 0-17 15,0 0-14-15,0 0-21 0,0 0-24 16,0 0-51-16,0 0-38 0,15-5-57 16,-15 5-95-16,0 0-317 0,0 0 319 15</inkml:trace>
  <inkml:trace contextRef="#ctx0" brushRef="#br0" timeOffset="110525.3">30998 3444 1474 0,'0'0'-14'0,"0"0"16"15,0 0 10-15,0 0 2 0,0 0 11 0,0 0 17 16,0 0 3-16,0 0 4 0,0 0 1 16,0 0-13-16,0 0 8 0,0 0 4 15,0 0 14-15,0 0 6 0,0 0 15 16,0 0-2-16,0 0 33 0,0 0-8 0,0 0-2 16,0 0-12-16,0 0-4 0,0 0-9 15,-9 40-10-15,9-40-1 0,0 0-13 16,-8 25-6-16,8-25-3 0,-2 18-2 0,2-18-6 15,-2 16-4-15,2-16-8 0,0 17 4 16,0-17-11-16,0 0 5 0,0 0-6 0,2 24-1 16,-2-24-3-16,0 0 1 0,2 13-2 15,-2-13-11-15,0 0-9 0,0 0 2 16,17 4-1-16,-17-4-10 0,0 0 1 0,0 0 0 16,0 0 4-16,23-19-1 0,-23 19 15 15,11-12 7-15,-11 12 8 0,8-13 4 16,-8 13 3-16,6-11-2 0,-6 11 8 0,0 0-2 15,9-12-5-15,-9 12-5 0,0 0-3 16,0 0-1-16,9-11-7 0,-9 11 2 16,0 0-2-16,0 0-5 0,0 0-2 0,0 0-6 15,0 0 0-15,0 0-3 0,0 0-4 16,0 0-3-16,0 0-2 0,0 0-4 0,22 20-5 16,-22-20-7-16,0 0-7 0,16 4-6 15,-16-4 6-15,0 0-2 0,16 4 3 16,-16-4 9-16,0 0 3 0,0 0 11 0,0 0 2 15,28-10 12-15,-28 10 11 0,9-7 9 16,-9 7 3-16,0 0 13 0,10-16-1 16,-10 16 0-16,4-13 3 0,-4 13-3 0,0 0-2 15,2-21-2-15,-2 21-5 0,0 0-6 16,2-19-12-16,-2 19-22 0,0 0-21 16,0-17-25-16,0 17-20 0,0 0-38 0,0 0-39 15,2-11-38-15,-2 11-74 0,0 0-505 16,0 0-74-16</inkml:trace>
  <inkml:trace contextRef="#ctx0" brushRef="#br0" timeOffset="111290.87">31307 3509 2271 0,'0'0'-66'0,"0"0"12"0,0 0-2 15,0 0 13-15,0 0 21 0,0 0-9 0,0 0 14 16,0 0 12-16,0 0 10 0,0 0 16 16,0 0 15-16,0 0 1 0,0 0 10 0,0 0-9 15,0 0 2-15,0 0 12 0,0 0-7 16,0 0 1-16,0 0 0 0,0 0-4 15,-39 14 4-15,39-14-3 0,-10 9-2 16,10-9-6-16,0 0-8 0,-10 15 4 16,10-15-12-16,-5 12 3 0,5-12-3 0,0 0-2 15,-2 20-4-15,2-20 0 0,0 0-3 16,0 0 0-16,2 19 2 0,-2-19 2 0,0 0 8 16,0 0 46-16,0 0-16 0,0 0 2 15,7 14-7-15,-7-14-5 0,0 0-7 0,0 0-4 16,0 0-6-16,0 0-7 0,0 0-3 15,0 0-12-15,0 0 5 0,0 0-8 16,42-21 2-16,-42 21 3 0,8-7 2 16,-8 7 8-16,0 0 10 0,16-14 13 0,-16 14 10 15,8-10 3-15,-8 10 8 0,0 0-5 16,8-14-8-16,-8 14-1 0,7-14-5 16,-7 14-6-16,0 0-1 0,4-21-9 0,-4 21 2 15,2-16-7-15,-2 16-2 0,2-18-1 16,-2 18-5-16,0-21 2 0,0 21-3 0,0-22-4 15,0 22 1-15,0-20 3 0,0 20-1 16,0-21-4-16,0 21-2 0,0-19 0 16,0 19 4-16,0-19-5 0,0 19-1 0,0 0 0 15,-2-23-1-15,2 23 0 0,0 0-2 16,-2-19-2-16,2 19 4 0,0 0-2 16,0 0 1-16,2-17-2 0,-2 17 3 0,0 0-2 15,0 0 2-15,0 0-3 0,0 0 1 16,0 0 0-16,0 0 1 0,0 0-1 15,0 0-2-15,0 0 4 0,0 0 0 0,0 0 0 16,0 0 6-16,0 0 12 0,0 0 4 16,0 0 8-16,0 0 3 0,0 0 4 0,0 0 0 15,0 0-4-15,0 0 1 0,-11 53-4 16,11-53 0-16,5 26-5 0,-3-8-2 16,0-3-1-16,0 2-9 0,0 2-31 15,2 0-47-15,-2 0-67 0,5 6-72 0,-5-4-132 16,5 4-259-16,-3-3-297 0,2 4-269 15</inkml:trace>
  <inkml:trace contextRef="#ctx0" brushRef="#br0" timeOffset="112431.42">29737 3760 2661 0,'0'0'6'0,"0"0"19"0,0 0-2 0,0 0 1 16,0 0-10-16,0 0 5 0,0 0 2 16,0 0-7-16,18 31-1 0,-18-31 3 0,0 0-10 15,6 14 3-15,-6-14-2 0,0 0-3 16,0 0-3-16,4 18-8 0,-4-18-9 15,0 0-46-15,5 16-39 0,-5-16-46 0,0 0-78 16,5 14-496-16,-5-14 15 0</inkml:trace>
  <inkml:trace contextRef="#ctx0" brushRef="#br0" timeOffset="112603.29">29761 4001 2150 0,'0'0'25'0,"0"0"11"0,0 0-4 0,-4 16 1 16,4-16-10-16,0 0-14 0,0 0-12 16,0 0-18-16,-2 20-21 0,2-20-24 0,0 0-36 15,0 9-47-15,0-9-104 0,0 0-284 16,2 13 280-16</inkml:trace>
  <inkml:trace contextRef="#ctx0" brushRef="#br0" timeOffset="112712.64">29763 4150 1464 0,'0'0'-74'16,"-4"16"1"-16,4-16-30 0,0 0-77 15,0 0-160-15,-2 10 108 0</inkml:trace>
  <inkml:trace contextRef="#ctx0" brushRef="#br0" timeOffset="112868.92">29787 4279 988 0,'0'0'117'0,"0"0"23"0,-2 16-24 16,2-16-13-16,0 0-27 0,0 0-32 15,0 0-19-15,2 19-19 0,-2-19-16 16,0 0-18-16,0 0-16 0,4 14-25 0,-4-14-39 16,0 0-79-16,0 0-197 0,2 18 123 15</inkml:trace>
  <inkml:trace contextRef="#ctx0" brushRef="#br0" timeOffset="113009.56">29808 4445 1322 0,'-4'19'230'0,"4"-19"22"0,0 0-25 16,0 0-29-16,0 0-30 0,0 0-36 0,0 0-50 16,0 0-66-16,-2 17-71 0,2-17-91 15,0 0-196-15,0 0-316 0,0 0 110 16</inkml:trace>
  <inkml:trace contextRef="#ctx0" brushRef="#br0" timeOffset="114025.05">29759 4703 1890 0,'0'0'5'0,"0"0"14"0,0 0-4 0,0 0-2 16,-36-5-1-16,36 5-4 0,0 0 4 15,0 0 5-15,0 0 7 0,-25 11 7 0,25-11 8 16,-12 6 7-16,12-6-5 0,0 0 13 16,-18 12-10-16,18-12-1 0,-10 9-3 15,10-9 0-15,-10 11 10 0,10-11-9 16,-10 12-2-16,10-12-5 0,-8 11-4 16,8-11 3-16,-8 13-7 0,8-13 1 0,-4 14-5 15,4-14 0-15,-7 13-3 0,7-13-2 16,-6 14-2-16,6-14 0 0,0 0-1 0,-4 15-8 15,4-15 7-15,0 0-7 0,-4 14 4 16,4-14-3-16,0 0-4 0,0 0 3 0,-7 17-1 16,7-17 1-16,0 0-2 0,0 0 8 15,0 0-3-15,0 0-9 0,0 0 10 16,-6 15-10-16,6-15-16 0,0 0-1 0,0 0 5 16,0 0 3-16,0 0 1 0,0 0-4 15,0 0 8-15,0 0-9 0,0 0 7 0,0 0 5 16,0 0-4-16,0 0 1 0,0 0 7 15,0 0-6-15,0 0 0 0,0 0 3 16,0 0 3-16,0 0 6 0,0 0-4 16,0 0 6-16,0 0-4 0,10 19 3 0,-10-19 0 15,0 0-6-15,0 0 2 0,0 0-3 16,22-2-2-16,-22 2-1 0,0 0 5 16,0 0-7-16,0 0 7 0,0 0-5 0,0 0 5 15,28-6 14-15,-28 6-5 0,0 0 13 16,0 0 3-16,14-8 10 0,-14 8 5 0,0 0-7 15,0 0 2-15,10-9-4 0,-10 9 2 16,0 0 4-16,0 0 7 0,9-13 8 0,-9 13 12 16,0 0 7-16,9-10 2 0,-9 10 3 15,0 0-5-15,0 0-5 0,0 0-5 16,0 0-8-16,0 0-7 0,0 0-5 0,-14-31-6 16,14 31-11-16,0 0-21 0,-12-11-32 15,12 11-35-15,0 0-50 0,-12-9-57 16,12 9-46-16,0 0-89 0,-12-8-665 0,12 8-409 15</inkml:trace>
  <inkml:trace contextRef="#ctx0" brushRef="#br0" timeOffset="118368.48">30343 4079 2759 0,'0'0'-175'0,"0"0"26"0,0 0 18 16,0 0 14-16,0 0 17 0,0 0 11 0,0 0 16 15,0 0 12-15,0 0 17 0,0 0 5 16,0 0 8-16,0 0 11 0,0 0 2 15,0 0 11-15,0 0 2 0,0 0 12 0,0 0 3 16,0 0 9-16,0 0 3 0,0 0-1 16,0 0 12-16,-27 3 4 0,27-3 9 15,0 0 10-15,0 0 11 0,0 0 6 0,0 0 1 16,0 0 1-16,0 0-4 0,0 0-3 16,0 0-6-16,0 0-6 0,0 0-3 0,0 0-4 15,0 0-3-15,0 0 10 0,0 0-6 16,0 0 0-16,0 0 8 0,-17 5-3 15,17-5 2-15,0 0 0 0,0 0 1 0,0 0 9 16,0 0 4-16,0 0-7 0,0 0 4 16,0 0-2-16,-11 9 1 0,11-9-3 15,0 0-2-15,0 0-1 0,0 0 3 0,0 0 2 16,0 0 0-16,-12 7-5 0,12-7-7 16,0 0-4-16,0 0-2 0,0 0-1 15,-12 11-6-15,12-11-4 0,0 0-2 0,0 0-3 16,-12 10 0-16,12-10-4 0,0 0-3 15,-8 10-1-15,8-10-1 0,0 0-1 0,-6 13-4 16,6-13 0-16,0 0 0 0,-8 14-3 16,8-14 3-16,-7 13 0 0,7-13 3 15,-6 13 0-15,6-13-2 0,-7 15 1 0,7-15-3 16,-6 19-1-16,6-19 1 0,-6 20-5 16,6-20 1-16,-7 19-2 0,7-19 3 15,-4 19-5-15,4-19 5 0,-4 17-2 0,4-17 1 16,-4 19-1-16,4-19 6 0,-2 17-9 15,2-17 5-15,0 18-5 0,0-18 0 16,0 0-3-16,0 22 0 0,0-22-3 0,0 0-1 16,0 19-12-16,0-19-13 0,4 14-27 15,-4-14-33-15,0 0-38 0,6 19-58 16,-4-12-61-16,-2-7-101 0,9 12-162 0,-9-12-96 16,4 13-233-16,0-5-162 0</inkml:trace>
  <inkml:trace contextRef="#ctx0" brushRef="#br0" timeOffset="119790.26">29929 4342 2364 0,'0'0'-108'0,"-4"-15"36"16,4 15 19-16,0 0 10 0,0 0 21 16,0 0 11-16,0 0 3 0,0-24 16 15,0 24 16-15,0 0 9 0,0 0-8 0,0-17 11 16,0 17-12-16,0 0 7 0,0 0-3 15,4-23 0-15,-4 23 6 0,0 0-10 0,2-18 5 16,-2 18 0-16,2-15-3 0,-2 15 15 16,0 0 1-16,6-22-4 0,-6 22 5 15,6-13 12-15,-6 13 5 0,6-16 9 0,-6 16 9 16,6-14-1-16,-6 14-3 0,6-15-4 16,-6 15 0-16,6-18-5 0,-6 18-4 15,6-15-8-15,-6 15-4 0,7-14-5 0,-7 14-3 16,8-15-4-16,-8 15-1 0,7-13-6 15,-7 13-4-15,8-9-4 0,-8 9-2 16,0 0 2-16,11-18-4 0,-11 18-4 0,0 0 2 16,10-11-6-16,-10 11-1 0,0 0-3 15,6-12 4-15,-6 12-4 0,0 0-3 0,12-10-3 16,-12 10-1-16,0 0-7 0,0 0-3 16,14-7-1-16,-14 7-2 0,0 0 3 15,0 0 4-15,17-6-3 0,-17 6 2 0,0 0 2 16,0 0-1-16,0 0-3 0,19-1 7 15,-19 1-4-15,0 0 3 0,0 0-1 16,0 0 2-16,0 0 0 0,0 0 3 16,15 13-4-16,-15-13 4 0,0 0 3 0,0 0-4 15,0 0-1-15,-2 19 9 0,2-19-7 16,0 0 0-16,0 0 0 0,0 0 0 16,-11 23 0-16,11-23-7 0,0 0 7 0,-6 13 4 15,6-13-1-15,0 0 0 0,-11 12-1 16,11-12-2-16,-9 8 3 0,9-8-2 0,0 0 0 15,-14 9 2-15,14-9 0 0,0 0-1 16,-15 7 1-16,15-7-3 0,0 0 2 0,-15 4-2 16,15-4 4-16,0 0-4 0,0 0 1 15,-17 5-1-15,17-5-1 0,0 0 4 16,0 0-2-16,0 0 0 0,-19 1 2 16,19-1-3-16,0 0-1 0,0 0-2 0,0 0-5 15,0 0 2-15,0 0-6 0,0 0 0 16,0 0-6-16,0 0 1 0,0 0-2 15,0 0 3-15,-15-13-1 0,15 13 1 0,0 0 1 16,0 0 1-16,0 0 1 0,0 0 2 16,0 0 2-16,0 0 1 0,0 0 0 0,0 0 2 15,0 0 4-15,0 0 2 0,0 0 0 16,0 0 2-16,0 0-2 0,43-10 2 16,-43 10 2-16,0 0-2 0,0 0-2 0,0 0 6 15,0 0-9-15,23 10 8 0,-23-10-1 16,0 0-5-16,0 0 9 0,13 9-3 15,-13-9 6-15,0 0-6 0,8 12 6 0,-8-12-1 16,0 0 5-16,6 15 0 0,-6-15-1 16,2 13 0-16,-2-13 2 0,0 0 4 15,0 21 2-15,0-21 5 0,0 0 0 0,0 19 3 16,0-19-4-16,0 0 4 0,-4 17 6 16,4-17-5-16,0 0-3 0,-8 16-3 0,8-16-5 15,-10 7-20-15,10-7-39 0,-16 8-49 16,16-8-56-16,-16 6-72 0,16-6-99 15,-21 1-617-15,10 1-341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5:26:37.7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1287 8543 1207 0,'0'0'228'0,"0"0"-34"0,-2-21-27 16,2 21-28-16,0 0 17 16,0 0 1-16,0 0 11 0,0-19 3 15,0 19 22-15,0 0-2 0,0 0 0 0,3-15 6 0,-3 15-1 0,0 0-11 16,0 0-1-16,0 0-6 15,0 0-14-15,0 0 14 0,0 0-25 0,0 0-19 0,7-15-16 16,-7 15-11-16,0 0-12 16,0 0-8-16,0 0-10 0,0 0-14 0,0 0-3 15,0 0-17-15,0 0 4 16,30 33-2-16,-30-33-10 0,10 12-8 0,-10-12-4 0,13 14-11 16,-8-7-3-16,-5-7-12 15,11 12-7-15,-11-12 0 0,14 7-11 0,-14-7-6 16,12 9 1-16,-12-9-5 0,0 0 1 0,19 1 3 0,-19-1 0 15,0 0 2-15,0 0 5 16,22-12-1-16,-22 12 5 0,12-13 2 0,-12 13 10 16,11-18 6-16,-11 18 5 15,8-16 16-15,-3 4 10 0,-5 12 8 0,8-19 0 0,-8 19 11 16,8-17 6-16,-8 17 2 16,6-15-1-16,-6 15-3 0,6-14-8 0,-6 14-7 15,0 0-5-15,0 0-4 0,8-13-3 0,-8 13-4 0,0 0-2 16,0 0 0-16,0 0-2 15,0 0-5-15,0 0 0 0,0 46-3 16,0-46-3-16,4 31-4 0,-1-12-6 16,4 5 1-16,-3-2-2 0,5 6 0 0,-2 5 0 0,2-4 2 15,3 4-1-15,-2 0 0 16,-3-3-5-16,5 4 3 0,-3-1-1 0,-1-1-9 16,-2-5 10-16,-1-1 2 15,3 1 0-15,-6-2-5 0,0-4 7 0,0-2-2 0,-2-2 5 16,-2 1 7-16,-2-3 10 0,0-1 11 0,4-14 9 15,-15 23 10-15,5-15 9 16,-2-1 1-16,12-7-4 0,-22 7-12 0,22-7-6 0,-26-4-4 16,26 4-3-16,-26-14-4 15,17 5-8-15,-3-3-14 0,4-1-21 0,1-2-23 16,4 0-26-16,3 15-29 16,1-35-26-16,4 19-38 0,3-4-50 0,4 2-59 15,3 2-54-15,1 0-83 0,3 0-141 0,2 0-95 0,0 1-451 16,0 1-660-16</inkml:trace>
  <inkml:trace contextRef="#ctx0" brushRef="#br0" timeOffset="530.04">1983 8274 3307 0,'0'0'-114'15,"0"0"56"-15,0 0 27 16,0 0 42-16,0 0 28 0,0 0 23 0,-36 29 28 0,30-14 23 16,-3 0 13-16,0 1 9 15,1 5-4-15,2 0-4 0,-2 2-8 0,4-1 1 16,-2 3-2-16,2 0-30 16,2-1-3-16,2 4-10 0,0-6-10 0,4 4-6 15,2 0-5-15,0-2-7 0,4 1-21 0,0-2-25 0,5-2-29 16,-1-2-38-16,2 0-57 15,3-4-66-15,0-1-55 0,-2-5-60 0,0 1-127 16,-2-4-141-16,-1-4-295 0,2-2-226 16</inkml:trace>
  <inkml:trace contextRef="#ctx0" brushRef="#br0" timeOffset="750.23">2188 8522 2560 0,'-4'-13'18'15,"4"13"27"-15,0 0 17 16,0 0 9-16,-2-19 15 0,2 19 17 0,0 0-3 16,0 0-2-16,0 0-14 0,15-16-6 15,-15 16-12-15,23-5-3 0,-23 5-9 0,28-4-10 16,-9 2-13-16,-3 0-26 16,-16 2-37-16,34-6-42 0,-19 2-39 0,0 3-49 15,-15 1-39-15,23-8-42 0,-23 8-75 0,15-7-437 0,-10 3-37 16</inkml:trace>
  <inkml:trace contextRef="#ctx0" brushRef="#br0" timeOffset="970.19">2341 8388 2217 0,'0'0'-3'0,"-20"-1"56"0,20 1 47 15,0 0 51-15,0 0 45 16,0 0 29-16,-20 12 12 0,20-12-3 0,-6 15-13 16,6-15-14-16,-5 18-40 15,5-18 3-15,-5 26-11 0,3-15-5 0,0 4-10 16,2-15 12-16,-4 28-8 0,2-16-17 0,2-12-12 0,-2 27-16 15,2-14-11-15,0-13-9 16,2 22-9-16,-2-22-5 0,4 22-15 0,2-15-23 16,-6-7-28-16,12 16-37 0,-6-11-36 15,2-2-46-15,-8-3-51 0,0 0-48 0,28 4-41 16,-16-5-46-16,-12 1-75 16,25-7-122-16,-11 1-116 0,-4-1-306 0,0-1-324 15</inkml:trace>
  <inkml:trace contextRef="#ctx0" brushRef="#br0" timeOffset="1940.04">2785 8090 2702 0,'0'0'-119'0,"0"0"20"15,3-17 17-15,-3 17 34 0,0 0 41 0,0 0 22 0,0 0 16 16,0 0 19-16,0 0 1 16,0 0 11-16,0 0 0 0,0 0 6 0,-9 55 10 15,9-38 7-15,0 5 20 0,0 0 3 0,2 0-4 16,0 5-7-16,0 4-7 0,3-3 0 15,-1 4-4-15,-2 4-8 0,4 2-4 0,-2 1-2 16,2 3-2-16,-4-1-8 16,4 5 3-16,-2 2-5 0,-2-2 1 0,-2-2 2 0,4 7 8 15,-2-5-1-15,-2 0 0 16,0 1-2-16,-2 5 3 0,0-9 4 0,0 4-2 16,0-2 1-16,0-2 1 15,0 0-7-15,-2-3-4 0,4 0-6 0,0-2 19 0,0-6-3 16,0-1-17-16,0-2-1 0,0-3-11 0,0-3-4 15,0-2-20-15,0-2-16 16,4-2-26-16,-4-4-45 0,-4-1-60 0,4-12-86 0,4 22-82 16,-4-22-172-16,-4 10-162 15,4-10 35-15,0 0-301 0,0 0-275 0</inkml:trace>
  <inkml:trace contextRef="#ctx0" brushRef="#br0" timeOffset="2189.94">2992 9557 2724 0,'0'0'0'0,"0"0"22"0,0 0 16 0,0 0 27 16,0 0 34-16,14 11 26 0,-14-11 17 15,0 0 0-15,0 0-4 0,0 0-16 0,20 3-17 16,-20-3-6-16,0 0-15 0,30 0-9 0,-30 0-9 15,25-3-8-15,-7 0-7 16,-18 3-29-16,32-3-22 0,-16 2-34 0,-1-3-32 0,-15 4-44 16,28-6-46-1,-16 4-48-15,-2-2-32 0,-10 4-53 0,0 0-642 0,18-10-342 16</inkml:trace>
  <inkml:trace contextRef="#ctx0" brushRef="#br0" timeOffset="2450.14">3143 9482 2886 0,'-20'-8'15'0,"20"8"16"15,0 0 5-15,-16-5 5 0,16 5 9 0,0 0 16 16,0 0 36-16,0 0 26 0,0 0 16 16,0 0 3-16,0 0 3 0,-17 16-7 0,17-16-11 15,0 0-2-15,-2 25 7 16,2-25-17-16,-2 25-15 0,0-11 4 0,2-14 0 16,-3 30 25-16,3-16-8 15,0-14-5-15,-2 33-10 0,2-20-10 0,0-13-8 0,2 26-9 16,1-13-9-16,-3-13-6 0,4 22-10 0,0-11-5 15,-4-11-8-15,15 18-7 16,-7-10-16-16,6 0-28 0,-2 0-29 0,2-4-43 0,4-3-43 16,-4 2-58-16,1-3-61 15,5-3-62-15,-6 2-112 0,3-1-154 0,-2-2-48 16,-5 0-388-16,1 0-483 16</inkml:trace>
  <inkml:trace contextRef="#ctx0" brushRef="#br0" timeOffset="2670.02">3331 9801 3000 0,'0'0'-25'16,"15"9"30"-16,-15-9 5 0,13 4 3 0,-13-4 5 16,0 0 29-16,25 4 24 0,-25-4 13 15,22 1 3-15,-22-1-7 0,22-1-11 0,-22 1-8 16,24-2-9-16,-24 2-18 0,25-2-33 0,-25 2-36 15,22-4-45-15,-22 4-38 16,18-3-34-16,-11-1-36 0,-7 4-32 0,9-8-41 0,-9 8-529 16,0 0-95-16</inkml:trace>
  <inkml:trace contextRef="#ctx0" brushRef="#br0" timeOffset="2800.12">3488 9755 2291 0,'-8'-6'-15'0,"8"6"61"16,-16-7 25-16,16 7 20 0,0 0 14 0,-16-10 23 0,16 10 11 15,0 0 5-15,-10-8-15 0,10 8-16 0,0 0-14 16,0 0-13-16,0 0-26 15,0 0-30-15,0 0-38 0,0 0-42 0,26-21-52 16,-26 21-69-16,22-6-80 0,-22 6-172 16,19-5-356-16,-9 1-76 0</inkml:trace>
  <inkml:trace contextRef="#ctx0" brushRef="#br0" timeOffset="3380.21">3745 9551 2453 0,'-16'-8'80'0,"16"8"-4"0,0 0-9 0,0 0-14 15,0 0-1-15,0 0 2 16,0 0 16-16,0 0 5 0,0 0-7 0,0 0-5 0,47-7-8 16,-47 7-5-16,25-1-14 15,-10-2-27-15,-15 3-46 0,30-3-63 0,-16 2-66 16,-14 1-93-16,24-2-571 0,-14 0-161 0</inkml:trace>
  <inkml:trace contextRef="#ctx0" brushRef="#br0" timeOffset="3629.83">3850 9485 2529 0,'-17'-4'73'16,"17"4"18"-16,0 0-4 0,0 0 9 0,0 0 31 0,0 0 23 15,0 0 25-15,-11 28 9 0,11-28-7 0,2 20-2 16,-2-20-10-16,0 26-29 15,0-26-5-15,0 30 0 0,0-15-6 0,-2 3-12 0,2-18 15 16,0 32-15-16,0-15-9 16,0 1-11-16,0-2-13 0,0-16-7 0,2 34-7 15,-2-22-8-15,2 2-11 16,-2-14-2-16,2 22-19 0,-2-22-26 0,2 24-31 0,1-15-28 16,2 1-50-16,-5-10-48 15,6 9-55-15,0-4-56 0,-6-5-97 0,12 2-165 16,-12-2-95-16,0 0-322 0,22-5-370 0</inkml:trace>
  <inkml:trace contextRef="#ctx0" brushRef="#br0" timeOffset="4059.93">3962 9803 2905 0,'19'-8'37'16,"-19"8"20"-16,0 0-8 0,0 0 0 16,0 0 4-16,0 0 27 0,0 0 19 0,0 0 15 15,4 28 1-15,-4-28-5 0,0 0-6 0,-2 29-3 16,2-29-1-16,-4 25-4 15,4-25-7-15,0 30-1 0,0-12-3 0,0 0-5 0,0 1-7 16,0 2-7-16,0 3-1 16,0-4-6-16,2 2-7 0,-2 0-6 0,2-3-8 15,-2 0-2-15,0 0-7 16,0-1-10-16,0-18-13 0,2 26-15 0,-2-26-13 16,0 22-23-16,0-22-29 0,0 13-31 15,0-13-27-15,0 0-26 0,0 0-10 0,0 0 1 16,0 0-1-16,0 0 0 0,0 0 13 0,-4-67 14 0,4 40 11 15,0-1 27-15,2-5 26 16,2 3 29-16,-1-1 44 0,3 2 29 0,-2 3 14 16,2 1 24-16,-1 2 8 15,4 0 15-15,-3 6 22 0,0 0 11 0,2 4 8 0,0 2 5 16,2 1 0-16,-10 10-3 16,16-10 3-16,-16 10 3 0,17-4 23 0,-17 4-6 15,0 0-7-15,0 0-6 0,15 18-15 0,-15-18-5 0,0 0-13 16,0 0-12-16,-8 26-13 15,8-26-11-15,-15 13-23 0,15-13-33 0,-17 14-39 16,7-10-54-16,-2-1-70 16,0 1-90-16,-3-4-82 0,15 0-180 0,-30-4-123 0,14 1 24 15,-2-5-318-15,4 0-321 16</inkml:trace>
  <inkml:trace contextRef="#ctx0" brushRef="#br0" timeOffset="4949.87">3702 8207 2711 0,'0'0'-91'15,"0"0"21"-15,0 0 28 0,0 0 15 0,0 0 30 0,0 0 34 16,0 0 17-16,0 0 11 16,0 0 6-16,0 0 2 0,0 0-1 0,0 0 6 15,43 29 9-15,-37-16 28 16,0 2-1-16,0 0 23 0,0 3-4 0,1 3 6 16,1-1-12-16,-1 2-9 0,-1 1-12 15,1 0-16-15,-3 2-3 0,0-1-6 0,-2 2-8 16,-2-6-3-16,0 3-28 0,-2-2-3 0,0 1-7 15,0-3 1-15,-2 5-5 16,-3-7-3-16,3 2-1 0,-3-2-20 0,1 0-16 0,2-2-17 16,-3 0-23-16,1-3-41 15,0 2-35-15,6-14-58 0,-8 18-54 0,8-18-99 16,-10 13-162-16,6-9-425 16,4-4-328-16</inkml:trace>
  <inkml:trace contextRef="#ctx0" brushRef="#br0" timeOffset="5860">4676 8543 2695 0,'0'0'-112'0,"0"0"28"0,0 0 23 16,0 0 23-16,0 0 38 15,0 0 20-15,0 0 19 0,0 0 23 0,0 0 19 16,0 0 15-16,0 0 12 0,0 0 8 16,0 0 12-16,0 0 5 0,0 0 0 0,0 0 2 15,0 0-2-15,0 0-8 0,0 0-4 0,0 0-10 16,0 0-6-16,0 0-12 15,0 0-9-15,0 0-11 0,0 0-5 0,0 0-10 0,0 0-6 16,44 13-4 0,-44-13-7-16,23 2-7 0,-23-2-10 0,26 0-8 0,-12 2-12 15,-14-2-14-15,26 1-17 16,-26-1-25-16,23 3-28 0,-23-3-39 0,20-3-32 0,-20 3-54 16,16 0-38-16,-16 0-84 15,12-3-164-15,-12 3-401 0,0 0-274 0</inkml:trace>
  <inkml:trace contextRef="#ctx0" brushRef="#br0" timeOffset="6071.03">4664 8471 2629 0,'-16'-2'-12'0,"16"2"3"0,0 0-3 15,-15-6 0-15,15 6 17 0,0 0 5 0,0 0 40 0,0 0 19 0,0 0 3 16,0 0-1-16,0 0-3 15,0 0-5-15,0 0-10 0,0 0 3 0,0 0-7 0,0 0-9 16,0 0 1-16,49-12-5 16,-49 12-21-16,25 0-44 0,-25 0-58 0,32 3-48 15,-18-3-63-15,-14 0-120 16,34 1-462-16,-18-1-77 0</inkml:trace>
  <inkml:trace contextRef="#ctx0" brushRef="#br0" timeOffset="7410">5861 8269 2319 0,'0'0'43'0,"0"0"42"15,4-14 19-15,-4 14 15 0,0 0 18 0,0 0 17 16,0 0 15-16,9-13 8 15,-9 13-1-15,0 0-7 0,0 0-11 0,0 0-6 0,0 0 13 16,0 0 12 0,0 0 31-16,0 0-11 0,0 0-12 0,0 0-17 0,12 40-18 15,-10-25-19-15,-2 2-15 16,0 2-9-16,2 2-18 0,0 0-7 0,2 4-11 16,-1 0-17-16,2 0-10 0,-1-1-5 15,0-1-4-15,-2 2-16 0,2-6-13 0,-2 0-22 16,2-1-32-16,1-3-25 0,-1 0-31 15,-2-4-43-15,-2-11-60 0,4 20-68 0,-4-13-101 16,0-7-191-16,0 0-68 0,4 9-416 0,-4-9-577 16</inkml:trace>
  <inkml:trace contextRef="#ctx0" brushRef="#br0" timeOffset="7649.82">6431 8567 3529 0,'25'4'116'15,"-15"-4"-7"-15,-10 0-17 16,26 3-3-16,-14-2-14 0,8-1 2 0,-2 3 5 16,4-2-7-16,-1 1-9 15,1-2-10-15,0 2-10 0,6 1-15 0,1-3-24 0,1 3-46 16,-2-3-49-16,-1 2-70 0,5-2-63 0,-8-2-86 15,-2 2-164-15,0-3-481 16,-1 3-384-16</inkml:trace>
  <inkml:trace contextRef="#ctx0" brushRef="#br0" timeOffset="8029.79">8285 8138 2868 0,'0'0'-65'0,"6"-10"27"0,-6 10 0 0,0 0 31 0,0 0 46 16,0 0 42-16,0 0 31 15,0 0 12-15,0 0 11 0,0 0 6 0,0 0 2 16,11 44-1-16,-11-29-8 16,2 2-7-16,-2 1-7 0,0 1-13 15,0-1-12-15,2 2-11 0,0 0-6 0,-2-1-16 0,2 1-17 0,2-4-34 16,0 2-45-16,-2-3-57 15,3 1-79-15,-1-4-81 0,-4-12-146 0,7 17-187 16,-5-9-318-16,-2-8-291 0</inkml:trace>
  <inkml:trace contextRef="#ctx0" brushRef="#br0" timeOffset="8399.81">7819 8671 2667 0,'-15'7'-3'16,"15"-7"44"-16,0 0 6 16,-13 6-6-16,13-6-1 0,0 0-4 0,0 0 20 0,0 0 26 15,0 0 19-15,0 0 7 0,0 0 6 0,0 0-1 16,54 3 2-16,-34 0 8 15,2-3 3-15,7 1 5 0,5 1-5 16,0 0 15-16,11 0-9 0,5 0-11 0,9 2-35 16,3 0-5-16,3-1-5 0,22 2-5 0,-2 0-3 15,-13-1-8-15,-9 1-5 16,1-1-8-16,4 1-3 0,-6-1-10 0,1-3 0 0,-4 3-4 16,-2-2-2-16,-6 0-9 15,-6 0-11-15,-3-1-12 0,-6 3-16 0,-5-4-26 16,-3 2-34-16,-5 1-36 0,-4-2-39 15,-4 3-64-15,-5-1-54 0,-10-3-139 0,7 3-175 16,-7-3-396-16,0 0-443 0</inkml:trace>
  <inkml:trace contextRef="#ctx0" brushRef="#br0" timeOffset="9159.85">7908 9812 2941 0,'0'0'-66'16,"0"0"29"-16,0 0 13 0,-15 27-5 0,15-27-5 0,-2 17 16 15,2-17 9-15,-2 21 5 0,2-21 11 0,2 23 12 16,0-8 12-16,-2-15 15 15,2 28 13-15,3-10 13 0,-3-1 21 0,2 2-1 16,0-2-4-16,0 2-4 0,0-2 0 16,0 0-8-16,1 1-11 0,2-2-5 0,-3-2-4 15,0 0-8-15,2-1-3 16,-6-13-2-16,8 20-6 0,-1-11-8 0,-7-9 0 16,9 11-9-16,-9-11 0 0,0 0-7 15,0 0 2-15,0 0-4 0,0 0-2 0,0 0-3 16,14-36-2-16,-14 18-4 0,0-4-1 15,0-6-3-15,0-4-4 0,0-2 2 16,-2-7 0-16,2-2-1 0,-2-3-1 0,0 1 1 0,-2-7 2 16,2 9 1-16,0-3 2 15,-1 2 7-15,1 2 3 0,-2 0 7 0,4 2 9 16,-3 0 3-16,3 2 5 16,3 2-2-16,-3 1 3 0,4 5 5 0,1-1 0 0,-3 3 5 15,4-2 3-15,2 3 2 16,-1 0 6-16,3 2-5 0,1 4-2 0,4-1-2 15,-1 2-6-15,4 3-3 0,5 0 0 0,0 2 1 0,4 1-4 16,-1 4-4-16,6-2 0 16,1 2 5-16,7 2 7 0,3 3 2 0,1-1 9 15,16 2 7-15,3 3 8 16,2-1 12-16,27-1 3 0,1 2-19 16,-2 1 2-16,0-2-11 0,-17 2-7 0,-8-1-8 15,-1 1-4-15,-3-3-8 0,-1 3-21 0,-10 0-21 16,-5 0-28-16,-4-2-31 0,-10 2-53 0,1-2-58 0,-11 2-67 15,-2 0-70 1,-8-2-162-16,-12 2-115 0,0 0-4 0,0 0-263 0,0 0-223 16</inkml:trace>
  <inkml:trace contextRef="#ctx0" brushRef="#br0" timeOffset="9500.12">8297 9983 2781 0,'0'0'64'15,"-2"20"-4"-15,2-20-9 0,0 0-10 16,0 0-3-16,0 24 0 0,0-24-6 0,2 18-4 0,-2-18 4 16,2 22 1-16,-2-22 14 15,0 25 10-15,3-11 9 0,-3-14 0 0,0 26-8 16,0-11-5-16,0-15-6 0,0 28-7 16,0-28-14-16,-3 24-22 0,3-24-20 0,0 23-25 15,0-23-28-15,-2 19-41 0,2-11-37 0,0-8-52 16,0 12-128-16,0-12-517 15,0 0-187-15</inkml:trace>
  <inkml:trace contextRef="#ctx0" brushRef="#br0" timeOffset="9769.81">8604 9926 2630 0,'0'0'118'0,"0"0"30"0,25 3-9 16,-25-3-16-16,24 3-2 16,-7-2-10-16,2 3-8 0,0-1-9 0,2-1-10 15,2-1-12-15,1-1-18 0,-1 3-20 0,5-2-29 16,-3-1-45-16,0 2-65 0,-1-2-60 15,-1 0-77-15,-2-3-170 0,-2 3-464 0,-2-3-242 16</inkml:trace>
  <inkml:trace contextRef="#ctx0" brushRef="#br0" timeOffset="10209.95">9158 9790 2689 0,'0'0'110'0,"14"-11"30"16,-14 11-14-16,0 0-13 15,10-8-12-15,-10 8-13 0,0 0-9 0,10-13-17 16,-10 13-15-16,11-7-18 16,-11 7-17-16,15-8-30 0,-15 8-27 0,21-1-4 0,-21 1-7 15,28 0-2-15,-12 0 9 16,2 3 7-16,-18-3 1 0,33 8 8 0,-15-3 7 15,-4 1 18-15,2 2 12 0,-6-1 14 0,0 4 13 16,-4 0 18-16,-6-11 17 0,7 21 3 16,-7-21 5-16,-2 24 3 0,2-24 4 0,-9 27 0 15,1-12 5-15,2-3 2 16,0 1-8-16,-4 2-9 0,4-1-7 0,0 1-9 16,2 2-4-16,4 3-5 0,0-2-4 15,0 5-3-15,6 0-6 0,0 2 3 0,0 1-7 16,4 1-1-16,-2-1 9 0,-2 3 13 0,0-4 15 15,-1 1 34-15,-1-1 2 16,-2-2-3-16,-2-2-11 0,-4-2-9 0,-1 0-16 0,-1-1-23 16,-2-3-41-16,-2 0-47 15,-4-3-61-15,2-3-77 0,2 2-73 0,-6-5-107 16,4 0-212-16,-1-2-12 16,13-4-329-16,0 0-322 0</inkml:trace>
  <inkml:trace contextRef="#ctx0" brushRef="#br0" timeOffset="10559.9">9643 9452 2882 0,'0'0'-36'16,"-2"-21"-7"-16,2 21-17 0,0 0 9 0,0-17-1 15,0 17 8-15,0 0 5 0,0 0 5 16,16-11 13-16,-16 11 0 0,0 0 18 0,0 0 27 16,31 9 19-16,-31-9 24 15,17 14 13-15,-9-5 8 0,1 2 16 0,-3 2 24 0,-6-13 17 16,5 27 11-16,-5-13 13 16,0-14 6-16,-3 32 30 0,1-15 7 0,-2-1-21 15,2 1-6-15,2-17-2 16,-9 28-24-16,7-16-12 0,2-12-22 0,-4 20-15 0,4-20-10 15,0 22-24-15,0-22-35 0,6 17-38 0,1-8-47 16,3-2-52-16,-10-7-69 16,26 14-85-16,-12-10-87 0,2 0-192 0,0-2-72 0,-1-2 1 15,0 0-250-15,-15 0-194 16</inkml:trace>
  <inkml:trace contextRef="#ctx0" brushRef="#br0" timeOffset="11900">10606 8677 2447 0,'0'0'-42'0,"0"0"54"16,0 0 5-16,0 0 13 0,0 0 33 0,0 0 25 15,0 0 20-15,-20-3 17 16,20 3 16-16,0 0-6 0,0 0-2 0,0 0-6 16,0 0-6-16,0 0-12 0,0 0-7 15,0 0-16-15,0 0-5 0,0 0-14 0,0 0-4 16,57-5-10-16,-42 3 1 0,-15 2-11 0,33-6-4 15,-13 3-8-15,-2-4-8 16,4 2-9-16,-3-2-7 0,2-1-5 0,-2 0-2 0,-2-1 0 16,-2-1 2-16,0 2-1 15,-5-2 8-15,1 2-1 0,0-2 4 0,-11 10-1 16,8-17 5-16,-8 17 8 0,0 0 1 16,0 0 6-16,-8-26 4 0,8 26 9 0,-22-6 13 15,22 6 7-15,-25 0 14 0,25 0 6 0,-36 8 3 16,14 1 4-16,1 0-3 15,0 2-27-15,2 4 1 0,1 0 10 0,0-1-2 0,4 1 2 16,-1 3 2 0,2-1-5-16,2 0-1 0,3 0-4 0,4-2-5 0,2 1-4 15,2-16-4-15,6 30-6 16,2-18-6-16,3 2 0 0,6-2-9 0,4-1-6 16,3-2-14-16,0-2-18 0,4-2-18 15,1 2-22-15,1-7-37 0,0 0-43 0,2-4-52 16,1 0-58-16,-3-2-45 0,4-3-77 0,-3-3-154 15,-2-1-105-15,-6-1 34 0,-2-1-307 16,-4 2-274-16</inkml:trace>
  <inkml:trace contextRef="#ctx0" brushRef="#br0" timeOffset="12300.1">11202 8076 2677 0,'-23'-2'0'0,"23"2"34"16,0 0 13-16,0 0 21 0,0 0 25 0,0 0 25 0,0 0 17 15,0 0 6-15,0 0 0 0,0 0-11 0,0 0-16 16,0 0-13-16,0 0-13 15,0 0-9-15,53-9-14 0,-53 9-26 0,31-2-39 0,-14 0-52 16,2 2-72 0,-19 0-55-16,37-4-61 0,-23 1-130 0,3-1-566 0,-2 2-355 15</inkml:trace>
  <inkml:trace contextRef="#ctx0" brushRef="#br0" timeOffset="12780.19">11642 7750 2861 0,'0'0'-35'0,"0"0"29"16,-6-15 8-16,6 15 12 0,0 0 16 16,0 0 13-16,0 0 9 0,0 0 7 0,-3-16-3 15,3 16-3-15,0 0-7 16,0 0-9-16,0 0-1 0,0 0-5 0,0 0 0 16,0 0-13-16,0 0-10 0,0 0 0 15,0 0-13-15,0 0-1 0,53 27 1 0,-41-19-5 16,-3 2 5-16,5-1 2 0,-6 2-2 0,2 5 2 15,-4-3 2-15,1 5 10 16,-5-3 17-16,0 2 8 0,-4 2 16 0,0-1 22 0,-3 6 20 16,-1-3 13-16,1 1 8 15,-4 0 1-15,1 0-3 0,0 2-5 0,0-2-9 16,1-1-10-16,0 2-10 16,0-2-7-16,3-2-7 0,0 0-9 0,3 0-6 0,-3 1-5 15,2-5-23-15,-2 0-20 0,4-15-20 0,-2 25-28 16,-1-15-15-16,3-10-32 15,-10 20-47-15,4-11-60 0,0-3-43 0,-2 0-87 0,8-6-178 16,-20 4-408 0,20-4-321-16</inkml:trace>
  <inkml:trace contextRef="#ctx0" brushRef="#br0" timeOffset="13479.99">12037 7779 2661 0,'-9'-11'-70'0,"9"11"51"15,0 0 33-15,0 0 15 16,-12-15 29-16,12 15 31 0,0 0 21 0,0 0 8 16,0 0-5-16,0 0-12 15,0 0-8-15,-16 31-10 0,16-31-7 0,-3 24-6 0,0-11-7 16,3-13-6-16,0 29-5 16,3-14-6-16,-3-15-4 0,5 28-3 0,-1-13-5 15,0-4-5-15,-4-11-3 0,11 22-16 0,-4-14-14 0,-7-8-9 16,14 12-9-16,-14-12-8 15,14 9 0-15,-14-9 0 0,19 0 6 0,-19 0 0 16,0 0 7-16,25-12-2 16,-25 12 3-16,15-9 7 0,-15 9 12 0,12-12 5 0,-12 12 1 15,13-8-4-15,-13 8 1 16,0 0-2-16,14-5 1 0,-14 5 1 0,0 0 1 16,0 0 2-16,0 0-3 15,24 13 2-15,-24-13 16 0,12 10 6 0,-12-10 6 16,13 9 11-16,-13-9 1 0,16 8 6 0,-16-8 7 15,17 3-6-15,-17-3 5 0,19 0 7 16,-19 0 9-16,0 0 7 0,25-7-1 0,-25 7 17 16,17-9-3-16,-9-1-9 0,2 1-10 15,-10 9-3-15,18-21-19 0,-12 10-28 0,0 1-30 16,0-2-42-16,-1 1-56 16,-5 11-77-16,7-16-76 0,-7 7-112 0,0 9-190 0,3-14-63 15,-3 14-260-15,0 0-242 0</inkml:trace>
  <inkml:trace contextRef="#ctx0" brushRef="#br0" timeOffset="14249.73">12456 8000 2476 0,'0'0'-135'0,"0"0"34"16,0 0 23-16,0 0 22 16,0 0 21-16,0 0 22 0,0 0 34 0,0 0 23 0,0 0 20 15,0 0 20-15,0 0 15 16,0 0 3-16,0 0 7 0,0 0 2 0,0 0 7 16,0 0 11-16,0 0 8 0,0 0 3 15,0 0 3-15,0 0 5 0,0 0-7 0,0 0-6 16,0 0-6-16,0 0-10 0,0 0-13 0,0 0-5 15,0 0-10-15,0 0-11 16,0 0-8-16,0 0-9 0,-26 6-5 0,26-6-8 0,0 0-3 16,0 0-5-16,-2 17-11 15,2-17-2-15,0 0-2 0,-5 15 3 0,5-15-5 16,0 0-5-16,-4 17 1 16,4-17-3-16,0 0 0 0,-5 19-2 0,5-19-4 0,0 0 0 15,2 17-2-15,-2-17-2 0,0 0-4 0,0 0 1 16,0 19-2-16,0-19 1 15,0 0 0-15,0 0-1 0,0 0 2 0,0 0-2 0,0 0 4 16,0 0-4-16,0 0-5 16,3 19-4-16,-3-19 9 0,0 0-2 0,0 0-6 15,0 0 1-15,0 0-3 16,0 0 4-16,0 0 0 0,0 0-2 0,0 0-1 0,25-42 1 16,-25 42 5-16,8-16-5 15,0 8 0-15,-8 8 4 0,10-19-3 0,-3 10 4 16,-7 9-2-16,7-16 2 0,-7 16 2 0,11-11 3 15,-11 11-1-15,11-15 2 0,-11 15-1 16,0 0 15-16,11-7 15 0,-11 7 1 0,0 0 12 16,0 0 1-16,0 0-18 15,0 0 2-15,0 0-8 0,27 22 2 0,-27-22-7 0,5 15 0 16,-5-15-5-16,10 19-10 16,-10-19-24-16,6 19-23 0,-2-9-42 0,0-3-51 15,-4-7-73-15,7 17-64 0,-3-11-111 0,-4-6-198 16,6 13-43-16,-6-13-296 0,9 8-320 15</inkml:trace>
  <inkml:trace contextRef="#ctx0" brushRef="#br0" timeOffset="15939.81">12933 7667 2686 0,'0'0'-92'16,"0"0"24"-16,0 0 18 0,0 0 15 0,0 0 16 0,0 0 43 15,0 0 26-15,0 0 35 0,0 0 20 0,0 0 19 16,0 0 17-16,0 0 4 15,0 0 5-15,0 0 4 0,0 0 3 0,0 0-8 16,0 0-9-16,-13 39-4 0,13-39-8 16,-3 19-6-16,3-19-6 0,0 24-12 0,-2-12-5 15,2-12 0-15,2 26-7 16,-2-26-6-16,0 24-9 0,0-24-5 0,0 24-1 16,3-12-5-16,-3-12-2 0,2 20-11 15,-2-20-4-15,0 17-8 0,0-17-3 0,0 0-3 16,0 21-3-16,0-21-4 0,0 0-13 0,3 17-13 15,-3-17-27-15,0 7-38 0,0-7-41 16,0 0-46-16,0 0-49 0,0 0-45 0,0 0-43 16,0 0-71-16,0 0-129 15,0 0-111-15,0 0-300 0,0 0-282 0</inkml:trace>
  <inkml:trace contextRef="#ctx0" brushRef="#br0" timeOffset="16339.96">12946 7667 2630 0,'-6'-20'-86'16,"6"20"35"-16,-7-12 11 16,7 12 22-16,0 0 44 0,-8-13 16 0,8 13 30 15,0 0 20-15,0 0 10 16,0 0 13-16,-5-15-2 0,5 15 0 0,0 0-7 0,0 0 0 16,0 0 2-16,0 0-4 15,0 0-6-15,0 0-9 0,0 0-11 0,0 0-8 16,0 0-9-16,32-8-5 0,-32 8-11 0,21 0-13 0,-21 0-9 15,30 0-4-15,-12 1-1 16,-18-1-3-16,34 3-1 0,-23-3-1 0,-11 0-1 16,29 2-1-16,-17 0 0 15,-12-2-2-15,19 3 20 0,-19-3 13 0,0 0 17 0,17 8 7 16,-17-8 6-16,0 0-1 16,4 17 3-16,-4-17 4 0,0 0 3 0,-4 22-3 15,4-22 4-15,0 0-5 16,-5 27-5-16,5-27-5 0,-5 22-6 0,5-22-8 0,-5 21-1 15,5-7-5-15,0-14-7 0,2 23 3 0,-2-23-3 16,3 24-6-16,2-9-1 16,0 0-4-16,-1-5-22 0,2 4-15 0,1-1-20 0,2-1-35 15,-2-2-48-15,0 0-56 16,1 0-84-16,0-2-81 0,1-1-199 0,-3 0-95 16,-6-7 39-16,0 0-295 15,9 14-249-15</inkml:trace>
  <inkml:trace contextRef="#ctx0" brushRef="#br0" timeOffset="16830">12805 8161 2533 0,'0'0'-66'0,"0"0"48"16,-24 3 51-16,24-3 30 0,0 0 32 16,0 0 14-16,0 0 17 0,0 0 15 15,0 0 12-15,0 0 4 0,0 0 4 0,0 0-8 16,0 0-7-16,0 0-19 0,0 0-15 16,0 0-9-16,56 8-8 0,-39-8-9 0,6 2-15 15,2 1-3-15,6 1-15 0,1-2-3 0,8 2-5 16,3-1-9-16,-1 2-4 15,4-1-4-15,-2 0-2 0,-1-1-1 0,0 1-4 0,-1 0-16 16,-8-1-18-16,-1-1-28 16,-3 1-26-16,1-3-46 0,-10 3-45 0,1-2-50 15,-4-1-46-15,-4 3-68 16,-14-3-149-16,17 0-470 0,-17 0-362 0</inkml:trace>
  <inkml:trace contextRef="#ctx0" brushRef="#br0" timeOffset="17760.09">12897 8571 2775 0,'0'0'-92'0,"-6"-22"38"0,6 22 24 16,0 0 22-16,0 0 23 0,-5-17 28 0,5 17 23 15,0 0 10-15,0 0-4 0,0 0-1 0,0 0-10 16,-3-17 1-16,3 17 10 15,0 0 15-15,0 0 7 0,0 0 3 0,0 0 0 0,0 0 1 16,0 0 3-16,0 0-12 16,0 0-7-16,0 0-7 0,0 0-12 0,-15 36-4 15,15-36-4-15,-4 17 0 16,4-17 0-16,-5 21-5 0,5-21 0 0,-5 23 1 0,3-12-3 16,2-11-4-16,0 27-7 15,-2-10-4-15,2-17-2 0,0 26-3 0,0-10 0 16,0-16-6-16,2 24-1 0,0-10-4 0,-2-14-3 0,8 24-4 15,-8-24 0-15,6 18-6 16,-6-18 3-16,5 17-5 0,-5-17 4 0,8 12-1 16,-8-12-1-16,5 11-3 15,-5-11 4-15,0 0-9 0,0 0 0 0,16 4 0 0,-16-4 0 16,0 0-1-16,0 0 2 16,20-21-3-16,-13 12 6 0,-7 9-4 0,13-25 0 15,-7 10-1-15,2 1 2 0,-1-2 0 16,-1 3 6-16,-2 0-1 0,3-1 3 0,-7 14-4 15,8-22 3-15,-2 12-5 0,-6 10 1 0,7-13-3 16,-7 13 3-16,0 0-1 16,4-13 0-16,-4 13-1 0,0 0 2 0,0 0-1 0,0 0 2 15,0 0-3-15,0 0 2 16,0 0-1-16,16 32 0 0,-16-32 1 0,7 17 2 16,-7-17-2-16,10 15-1 15,-7-5 0-15,-3-10 2 0,11 11-1 0,-11-11 3 0,11 12 6 16,-11-12 8-16,0 0 1 0,12 7 6 0,-12-7-2 15,0 0 3-15,0 0-1 16,0 0-3-16,0 0 0 0,28-17 0 0,-28 17 3 0,8-17 0 16,-8 17 9-16,11-19 11 15,-7 7-1-15,-4 12-1 0,10-23-7 0,-10 23 6 16,6-18-3-16,-6 18-8 16,3-16-3-16,-3 16-17 0,6-13-14 0,-6 13-28 0,2-9-27 15,-2 9-44-15,0 0-54 0,0 0-68 0,0 0-63 16,0 0-123-16,5-9-169 15,-5 9-37-15,0 0-250 0,0 0-227 0</inkml:trace>
  <inkml:trace contextRef="#ctx0" brushRef="#br0" timeOffset="18959.79">13367 8791 2423 0,'0'0'-138'0,"0"0"20"0,0 0 24 0,0 0 17 16,0 0 21-16,0 0 21 15,0 0 25-15,-2-23 26 0,2 23 24 0,0 0 12 0,0 0 11 16,-7-14 11-16,7 14 12 16,0 0-7-16,-16-9 7 0,16 9-2 0,0 0 3 15,-18-7 9-15,18 7 2 16,0 0-6-16,-24-2 1 0,24 2-10 0,0 0 3 0,-23 3-5 16,23-3 6-16,0 0-1 15,-23 12 1-15,23-12-5 0,-13 9-8 0,13-9-6 16,-11 15-5-16,11-15-10 0,-7 16-3 0,7-16-8 0,-3 19-5 15,3-19-3-15,0 21-2 16,0-21-5-16,1 19-4 0,-1-19-2 0,9 19-4 16,-9-19-4-16,11 17 3 15,-4-10-6-15,-7-7-4 0,16 14 0 0,-8-6 1 0,-8-8-4 16,14 7 2-16,-14-7-1 16,18 7-1-16,-18-7 0 0,18 3-3 0,-18-3-5 15,0 0-5-15,24-3 0 0,-24 3 2 16,0 0 1-16,19-11 2 0,-19 11 2 0,13-13 3 15,-13 13 4-15,11-15 6 0,-11 15-4 0,9-17 0 16,-4 7-2-16,-5 10 3 16,6-21-3-16,2 8 0 0,-4-1-4 0,-4 14 5 15,6-28-5-15,-4 13 4 0,-1 0-3 16,-1 15-1-16,6-32 1 0,-4 17 8 0,-2 15 1 16,2-30 9-16,-2 17 10 15,0 13 5-15,0-26 8 0,0 26-3 0,-2-26-2 0,2 26-4 16,0-22-4-16,0 22-2 0,0-19 0 0,0 19-5 15,-2-20-4-15,2 20-3 16,0 0 0-16,-2-22-1 0,2 22-4 0,0 0-1 16,-4-17-2-16,4 17 0 0,0 0 0 15,0 0 1-15,-3-16-4 0,3 16 3 0,0 0-1 16,0 0-4-16,0 0 4 16,0 0-1-16,0 0 0 0,-4-15 3 0,4 15 3 15,0 0 2-15,0 0-2 0,0 0 5 0,0 0 2 0,0 0 12 16,0 0 1-16,0 0 17 15,0 0-5-15,0 0 2 0,0 0 4 0,0 0-8 16,0 0-3-16,0 0 1 16,0 0 1-16,0 0 4 0,0 0-8 0,0 0-4 0,-27 34-2 15,27-34 0-15,-4 14-2 16,4-14-7-16,-5 17 2 0,5-17 0 0,-2 15 9 16,2-15-24-16,0 22 1 0,0-22 1 15,0 20 5-15,0-20-1 0,2 23 4 0,-2-23-2 16,2 22 3-16,1-10 1 0,-3-12 5 0,8 27 7 15,-5-14-2-15,1 1 4 16,0 1-1-16,4-2-2 0,-2 0-5 0,-1 1-3 16,3-1-9-16,-2-1-21 0,0 1-38 15,1 0-53-15,-3-3-78 0,2 1-107 0,-5-1-177 16,-1-10-147-16,4 19-6 0,-4-19-430 16,0 0-564-16</inkml:trace>
  <inkml:trace contextRef="#ctx0" brushRef="#br0" timeOffset="22060.06">14849 8732 3097 0,'0'0'-138'0,"0"0"40"0,0 0 34 16,14-10 22-16,-14 10 23 0,0 0 9 0,0 0 23 15,0 0 4-15,13-7 1 0,-13 7 1 0,0 0 5 0,0 0 8 16,0 0 3-16,0 0-4 15,0 0 8-15,0 0-8 0,0 0 12 0,0 0-13 16,0 0 5-16,-35-16-2 16,35 16 6-16,-34 0 12 0,13 0 15 0,0 0 11 0,-2 0-1 15,-2 2 4-15,-2 0-4 16,2 0-9-16,5 0-4 0,-4 0-4 0,3-1-9 16,2 4-7-16,2-2-2 15,17-3-3-15,-23 10-5 0,23-10-6 0,-11 11-16 0,11-11-15 16,0 0-14-16,0 0-18 0,32 32-9 0,-13-22-3 15,4 2-1 1,0-1 6-16,6 3 3 0,2-1 8 0,-3 2 3 0,-1 0 4 0,-1 1 12 16,-6-3 21-16,-1 2 10 15,-2 1 8-15,-3-1 11 0,-5-2 16 0,0 1 10 16,-7-3 17-16,-2-11 8 16,0 19 6-16,0-19-1 0,-12 19 7 0,-1-12-2 0,-2 1 1 15,-1-2-4-15,-4 0 7 0,1-3-3 16,-2 0-10-16,2-2-32 0,19-1-11 15,-36-1-13-15,18-3-18 0,1-2-30 0,5-3-44 0,-1-2-58 16,2 0-79-16,5-2-65 16,0 0-149-16,2-1-179 0,4 1 9 0,0 13-279 15,6-27-211-15</inkml:trace>
  <inkml:trace contextRef="#ctx0" brushRef="#br0" timeOffset="22280.05">15042 8890 2670 0,'0'0'50'0,"12"15"33"15,-8-5-11-15,-4-10-5 0,11 14-7 0,-11-14 9 16,10 20 20-16,-8-11 16 0,-2-9 4 16,8 18-5-16,-8-18-8 0,7 18-11 0,0-9-5 15,-7-9-13-15,10 16-3 0,-10-16-16 0,10 16-28 0,-10-16-34 16,6 13-52-16,-6-13-66 15,9 12-56-15,-9-12-86 0,6 5-176 0,-6-5-411 16,0 0-214-16</inkml:trace>
  <inkml:trace contextRef="#ctx0" brushRef="#br0" timeOffset="22449.89">15119 8695 2881 0,'0'0'205'0,"6"-13"-5"15,-6 13-27-15,6-11-30 16,-6 11-19-16,9-10-15 0,-9 10-15 0,0 0-18 16,6-13-29-16,-6 13-42 0,0 0-59 15,0 0-79-15,11-12-61 0,-11 12-95 0,0 0-190 16,0 0-407-16,0 0-258 16</inkml:trace>
  <inkml:trace contextRef="#ctx0" brushRef="#br0" timeOffset="22770.08">15251 8878 2829 0,'14'19'37'0,"-6"-3"3"0,0-1-5 16,0 0 0-16,2-1-15 0,-4-3 0 0,-6-11-1 15,11 19 4-15,-3-9 1 16,-8-10-1-16,11 17 1 0,-11-17 2 0,8 13 3 16,-8-13-5-16,8 9-5 0,-8-9-16 15,0 0-25-15,13 6-17 0,-13-6-11 0,0 0-17 16,0 0 0-16,0 0 3 0,24-20 11 0,-19 10-1 15,-5 10 21-15,13-18 32 16,-13 18 28-16,14-15 27 0,-6 8 17 0,-8 7 30 0,16-12 32 16,-16 12 30-16,18-7 17 15,-18 7 14-15,19 0-3 0,-19 0-33 0,18 7-12 16,-18-7-17-16,24 12-16 0,-14-3-13 16,1 1-11-16,2-1-15 0,-3 1-25 0,1 2-36 15,-1-1-36-15,-1-2-44 0,0 1-57 0,1-1-59 16,-2-1-56-16,-1-3-67 15,2 2-178-15,-9-7-100 0,12 5-262 0,-12-5-185 0</inkml:trace>
  <inkml:trace contextRef="#ctx0" brushRef="#br0" timeOffset="23060.17">15993 8524 2736 0,'0'0'83'16,"0"0"-14"-16,11-12-5 0,-11 12-10 0,0 0 8 0,0 0 21 16,0 0 22-16,0 0 11 15,0 0 16-15,0 0-5 0,-24 52 5 0,18-35 0 0,-3 5 19 16,1 0-3 0,2 3-9-16,0-1-35 0,1 3 0 0,0 4-12 0,3-3-8 15,-2 3-11-15,4 1-7 0,0 0-7 0,2-1-7 16,2 5 1-16,3-3-8 0,0 2-8 15,3-3-8-15,1-2-22 0,-1-1-23 0,1-5-28 16,0-1-41-16,1-4-45 16,-2-1-63-16,6 0-51 0,-6-7-85 0,0 1-171 0,1-4-85 15,-2-3-328-15,-9-5-308 16</inkml:trace>
  <inkml:trace contextRef="#ctx0" brushRef="#br0" timeOffset="34009.74">4337 9953 3082 0,'0'0'-124'0,"0"0"28"0,0 0 12 0,0 0 4 0,0 0 19 15,0 0 10-15,0 0 15 16,0 0 10-16,0 0 28 0,0 0 16 0,0 0 21 0,0 0 27 16,0 0 28-16,0 0 16 15,0 0 15-15,0 0 18 0,0 0-1 0,0 0-2 16,0 0-11-16,0 0-13 0,0 0-14 0,0 0-9 15,0 0-15-15,0 0-7 16,38-21-6-16,-38 21-6 0,0 0-10 0,21-3-7 0,-21 3 1 16,0 0-7-16,28 3-5 15,-28-3-1-15,16 0-7 0,-16 0-3 0,0 0-6 16,26 1-16-16,-26-1-20 16,0 0-22-16,19 0-31 0,-19 0-27 0,0 0-21 0,0 0-29 15,17 3-20-15,-17-3-23 0,0 0-23 0,0 0-36 16,0 0-59-16,0 0-526 15,0 0-176-15</inkml:trace>
  <inkml:trace contextRef="#ctx0" brushRef="#br0" timeOffset="34239.99">4355 9881 2481 0,'0'0'-41'0,"0"0"29"0,0 0 0 16,0 0 4-16,-14-7 6 0,14 7 1 0,0 0 10 15,0 0 5-15,0 0-2 0,0 0 6 16,0 0-3-16,0 0 8 0,0 0 11 16,0 0 10-16,0 0 2 0,0 0 0 15,0 0-8-15,38-16-2 0,-38 16-2 0,15-4-7 16,-15 4-5-16,17-4-12 16,-17 4-18-16,19-2-24 0,-19 2-32 0,16-2-35 0,-16 2-32 15,18-4-67-15,-18 4-152 0,14-5-269 0,-5 3 165 16</inkml:trace>
  <inkml:trace contextRef="#ctx0" brushRef="#br0" timeOffset="34649.91">4796 9645 1736 0,'0'0'-4'0,"0"0"20"0,0 0 0 0,0 0-2 16,0 0 7-16,0 0 13 15,0 0 26-15,0 0 19 0,0 0 10 0,0 0-2 16,0 0 1-16,0 0-16 0,0 0 2 16,0 0 14-16,-6 52 1 0,6-52-2 0,0 22 6 15,0-22-2-15,2 21-2 16,-2-21-11-16,4 21-10 0,-2-10-3 0,-2-11-9 16,5 19-4-16,-5-19-6 0,4 18-6 15,-4-18-8-15,2 17-10 0,-2-17-16 0,2 13-23 16,-2-13-30-16,0 0-28 0,4 17-38 0,-4-17-43 15,0 0-37-15,0 0-52 16,0 0-542-16,0 0-86 0</inkml:trace>
  <inkml:trace contextRef="#ctx0" brushRef="#br0" timeOffset="34989.83">4769 9721 2247 0,'-8'-20'-25'0,"8"20"40"0,-8-15 7 16,8 15 10-16,-4-13 5 15,4 13 19-15,0 0 7 0,-6-15 14 0,6 15-1 16,0 0 4-16,0 0-11 16,0 0-1-16,-2-19-10 0,2 19-4 0,0 0-7 0,0 0-4 15,18-10-7-15,-18 10-2 16,16-3-5-16,-16 3-3 0,17-4-4 0,-17 4-4 16,19-4 11-16,-19 4-14 15,21-2-1-15,-21 2-3 0,0 0 4 0,28 0 4 0,-28 0-8 16,16 3-4-16,-16-3 4 0,14 8 7 0,-14-8 7 15,10 12 3-15,-10-12 4 16,8 11 5-16,-8-11 10 0,9 17 3 0,-9-17-5 16,6 15 1-16,-6-15-5 0,8 18-5 15,-5-7-2-15,-3-11-4 0,8 18-3 0,-8-18-3 16,7 20-2-16,-1-11-3 16,-6-9-9-16,6 20-25 0,-2-11-32 0,-4-9-51 15,8 17-62-15,-8-17-62 0,8 18-90 0,-8-18-607 0,4 15-317 16</inkml:trace>
  <inkml:trace contextRef="#ctx0" brushRef="#br0" timeOffset="35340.11">4858 10031 2851 0,'0'0'-15'0,"0"0"12"16,0 0-10-16,0 0 3 0,0 0 13 0,0 0 19 15,0 0 6-15,0 0 1 0,0 0 5 0,0 0-8 16,0 0 8-16,0 0-3 15,0 0-3-15,0 0-7 0,38 9 5 0,-38-9-7 0,25-1-4 16,-25 1 9-16,30-2-10 16,-14 0-3-16,4 0-3 0,-20 2-1 0,36-4-11 15,-19 4-21-15,-1-2-31 16,-16 2-36-16,30-1-26 0,-30 1-29 0,26 0-39 0,-26 0-63 16,21 0-474-16,-21 0 11 15</inkml:trace>
  <inkml:trace contextRef="#ctx0" brushRef="#br0" timeOffset="35939.87">4826 10288 2077 0,'-13'8'-1'0,"13"-8"46"16,0 0 31-16,0 0 15 0,0 0 3 0,-10 8 5 15,10-8-2-15,0 0-11 16,0 0-8-16,0 0-6 0,-9 13 2 0,9-13-3 16,0 0-3-16,-4 16-3 0,4-16-6 15,-5 18-2-15,5-18-8 0,-2 24 0 0,2-24-4 16,-4 24-9-16,4-11 0 0,0-13-5 0,-4 25-2 15,4-12 0-15,0-13-9 16,-2 21-2-16,2-21-2 0,0 21-10 0,0-21-4 0,0 0-13 16,0 21-9-16,0-21-3 15,0 0-4-15,0 0-7 0,0 0 1 0,0 0 5 16,8 10-6-16,-8-10-1 16,0 0 5-16,0 0 3 0,0 0 5 0,0 0 2 0,0 0 1 15,9-42 13-15,-9 42 12 0,0 0 6 0,0 0-1 16,4-19 5-16,-4 19 1 15,0 0 0-15,0 0-2 0,0 0-1 0,0 0 2 16,0 0-6-16,0 0-8 0,40 21-2 16,-40-21-5-16,15 9 5 0,-15-9-11 0,13 8 2 15,-13-8-4-15,14 7 0 16,-14-7-1-16,0 0 1 0,18 3-2 0,-18-3 6 16,0 0 5-16,0 0 8 0,23-13 13 15,-23 13 11-15,10-11 13 0,-10 11 8 0,7-17 4 16,-7 17 0-16,4-23-4 0,-2 12-4 15,-2 11-6-15,0-26-12 0,2 12-14 16,-2 14-17-16,-2-20-25 0,2 20-27 0,0 0-48 0,0-24-36 16,0 24-36-16,0 0-57 15,0 0-122-15,-4-18-437 0,4 18-94 0</inkml:trace>
  <inkml:trace contextRef="#ctx0" brushRef="#br0" timeOffset="36469.93">5135 10429 2240 0,'0'0'-59'0,"0"0"34"0,0 0 19 16,0 0 17-16,0 0 1 0,0 0 20 0,0 0 27 15,0 0 18-15,0 0 14 16,-51 0 3-16,51 0-8 0,-10 13-3 0,10-13-7 16,-6 16-8-16,6-16-8 0,-3 17 0 15,3-17-13-15,0 0-2 0,7 25-7 0,-7-25-5 16,8 17-2-16,-8-17-9 16,10 13-8-16,-10-13-5 0,9 10-1 0,-9-10 1 15,11 7 0-15,-11-7-6 0,0 0-3 0,14 6-5 0,-14-6-9 16,0 0-1-16,0 0 0 15,0 0-3-15,0 0 0 0,25-23 0 0,-25 23 4 16,7-16-10-16,-7 16 14 16,2-24-2-16,-2 7-2 0,-2-2 2 0,2 19 4 0,-7-44 8 15,3 17 13-15,0 3-15 16,0-2 23-16,0 4 27 0,2 3 18 16,-3 0 15-16,1 4 2 0,2-2-3 15,2 17-1-15,-4-25 0 0,4 25-7 0,0-17 16 0,0 17 8 16,0 0 8-16,0 0 4 0,0 0-5 0,0 0-13 15,0 0-7-15,0 0-8 16,31 34-6-16,-22-17-6 0,2 2-7 16,-1 2-7-16,0 0-5 0,4 0-7 0,-4 0-14 15,3-2-16-15,-3 3-24 0,3-4-33 0,0-1-50 16,-3 0-65-16,3 1-80 16,-4-5-151-16,-3 0-193 0,2-3-368 0,-8-10-391 15</inkml:trace>
  <inkml:trace contextRef="#ctx0" brushRef="#br0" timeOffset="67349.67">16478 9351 618 0,'0'0'184'16,"0"0"-32"-16,0 0-34 16,0 0-14-16,0 0-3 0,0 0-10 0,-22 6 15 0,22-6 15 15,0 0 32-15,0 0 31 0,0 0 12 0,0 0 9 16,0 0-2-16,0 0-7 15,0 0-12-15,0 0-3 0,0 0-10 0,0 0-3 16,0 0-12-16,0 0-13 0,0 0-8 16,0 0-11-16,0 0-8 0,0 0-8 0,0 0-7 15,0 0-7-15,0 0-2 16,18-48-6-16,-18 48-8 0,10-23-3 0,-4 10-5 16,1-2-11-16,1-4-2 0,0-1-6 0,4-2-18 0,-4-1 6 15,0-2-1-15,5-3-30 16,-4 0 3-16,-1-2-4 0,2-2-3 0,-1 1 8 15,1 2-7-15,-1-3-2 16,0 6 0-16,-1 1-1 0,0 0 2 0,-2 3-1 0,4 0 1 16,-2 2-4-16,-2 2 0 15,0 1 2-15,-2 4-2 0,3 0 0 0,-7 13 4 16,8-23-7-16,-3 13 2 0,-5 10-3 16,6-15 3-16,-6 15 7 0,9-12-9 15,-9 12-4-15,0 0 5 0,16-7 0 0,-16 7 2 0,0 0-1 16,22 2 0-16,-22-2-3 15,0 0 4-15,18 9 1 0,-18-9-4 0,11 9 3 0,-11-9-3 16,9 14 2-16,-9-14 1 16,4 13-2-16,-4-13 5 0,0 0-1 0,2 21-1 15,-2-21-3-15,0 0 9 0,-8 21-8 16,8-21 2-16,-9 12 0 0,9-12 3 0,0 0-2 16,-15 11-2-16,15-11 2 15,0 0-1-15,-14 6-2 0,14-6-2 0,0 0-9 0,0 0-10 16,0 0 1-16,0 0-11 0,0 0-1 0,0 0-2 15,0 0 4-15,0 0-5 16,0 0-1-16,0 0 5 0,0 0 2 0,0 0 3 16,0 0 6-16,36-25-1 0,-36 25 9 15,0 0-6-15,27 0 6 0,-27 0 1 0,19 7 1 16,-19-7 6-16,15 8-3 16,-15-8 0-16,14 12 5 0,-7-4 6 0,-7-8 11 0,9 15 3 15,-9-15 5-15,2 15 4 0,-2-15-4 0,0 0 3 16,-11 26 2-16,11-26-2 15,-17 18-1-15,7-10 2 0,-4-1-3 0,2 1-3 16,-5-3 0-16,2 3 0 0,-2-2-6 16,-1-3-2-16,0 3-4 0,4-2-17 0,-3 0-29 15,-1-3-38-15,6-1-55 16,12 0-72-16,-24 0-62 0,12-4-120 0,12 4-197 0,-17-5 3 16,8-1-264-16,9 6-182 0</inkml:trace>
  <inkml:trace contextRef="#ctx0" brushRef="#br0" timeOffset="67620.59">17157 8606 2640 0,'0'0'141'0,"20"-3"23"15,-20 3 13-15,0 0 17 0,20 9 10 0,-20-9 7 16,15 17-1-16,-6-4-38 16,-5 0-6-16,3 5-12 0,-1 2 7 0,-2 4-20 15,0 1-14-15,-2 0-20 0,0-1-11 16,-2-1-9-16,-2 4-21 0,0-3-17 0,-2 2-46 16,-4 1-57-16,-3-3-73 15,-8 5-88-15,-2-6-76 0,-9 5-211 0,-8-4-113 0,-7-1 45 16,-20 1-312-16,-9-2-254 0</inkml:trace>
  <inkml:trace contextRef="#ctx0" brushRef="#br0" timeOffset="69629.92">6583 8461 2496 0,'0'0'-143'0,"0"0"16"0,0 0 30 0,0 0 25 16,0 0 13-16,0 0 20 15,0 0 23-15,12-14 8 0,-12 14 11 0,0 0 9 16,0 0 2-16,0 0 2 0,0 0 3 15,0 0 8-15,0 0 10 0,0 0-1 0,0 0 7 16,0 0 4-16,0 0 3 0,0 0 2 0,0 0-1 16,0 0 3-16,0 0 3 15,0 0 5-15,0 0 13 0,0 0-10 0,0 0 1 0,0 0 1 16,0 0 0-16,0 0 0 16,0 0 0-16,0 0-6 0,0 0 3 0,0 0 2 15,0 0-3-15,0 0 1 0,0 0 4 0,12-9-7 16,-12 9-2-16,0 0 0 0,0 0-7 15,0 0-1-15,0 0-2 0,0 0-1 0,0 0 3 16,0 0-8-16,0 0-1 16,0 0-2-16,0 0-2 0,0 0-3 0,0 0 0 15,0 0 0-15,0 0-6 0,0 0-6 16,4 35-1-16,-4-35 1 0,0 0-2 0,0 0-5 16,0 0 0-16,-2 19-2 15,2-19-1-15,0 0 2 0,0 0-3 0,0 0-3 16,0 17 3-16,0-17 2 0,0 0-2 0,0 0 4 15,0 0-4-15,0 0-2 0,0 0 3 16,-6 23-5-16,6-23 3 0,0 0-2 0,0 0-3 16,0 0 1-16,0 17 1 15,0-17-4-15,0 0 0 0,0 0-1 0,0 0 3 0,0 19-2 16,0-19 1 0,0 0-3-16,0 0 3 0,0 0-3 0,4 21 0 0,-4-21 3 15,0 0-2-15,0 15 1 0,0-15-1 0,0 0 1 16,0 0-1-16,-4 25 2 0,4-25 0 15,0 0-2-15,-4 19 1 0,4-19 1 0,0 0-3 16,-4 19 0-16,4-19 2 16,0 0 0-16,-2 15-2 0,2-15 1 0,0 0 1 15,-2 15 2-15,2-15 0 0,0 0 3 16,0 0-6-16,-6 18 1 0,6-18 2 0,0 0-3 16,-6 17 0-16,6-17-19 15,0 0-47-15,-5 19-91 0,5-12-99 0,0-7-240 16,-4 20-108-16,4-20-305 0,-15 21-296 15</inkml:trace>
  <inkml:trace contextRef="#ctx0" brushRef="#br0" timeOffset="74309.64">935 14139 943 0,'0'0'231'0,"0"0"-20"0,0 0-9 0,0 0-7 16,0 0 2-16,0 0 8 16,0 0 8-16,0 0-2 0,0 0 16 0,0 0-1 15,0 0-5-15,0 0-14 16,0 0-10-16,0 0-13 0,0 0-9 0,0 0-35 16,0 0-12-16,0 0 2 0,31-14-10 15,-31 14-6-15,14-10-12 0,-14 10-11 0,7-17 15 16,-1 6-11-16,-6 11-7 0,14-26-18 0,-10 11-6 0,1-3-7 15,-1-1-15-15,-2 0 6 16,0-5-6-16,0-1-7 0,1-4 0 0,-1 2-1 16,-2-1-6-16,6-1-8 15,-4 0-1-15,0 1-4 0,0 1 5 0,0-1-7 0,2 1-3 16,-1 2 3-16,3 2-7 16,-4 3 9-16,0 0-15 0,2 4 5 0,-4 16 5 15,2-31-3-15,0 20-3 0,-2 11-5 0,5-18 2 0,-5 18-1 16,0 0-2-16,0 0-4 15,0 0 8-15,0 0 0 0,0 0-2 0,0 0-1 16,0 0 4-16,25 31 1 16,-19-20-4-16,-6-11 0 0,11 18 1 0,-11-18-1 0,11 18 0 15,-8-10 0-15,-3-8-3 16,11 15-5-16,-11-15-8 0,9 11-3 0,-9-11-2 16,9 9-2-16,-9-9-3 15,0 0 0-15,0 0 1 0,0 0-3 0,22-10 0 0,-22 10-5 16,16-19-3-16,-10 5 2 0,1 1 8 0,3-2-4 15,-2 2 6-15,1-5 0 16,-1 5 6-16,0-2 6 0,1 3 3 0,-3-1 13 0,4 1 7 16,-10 12 3-16,9-17 2 15,-9 17 1-15,11-12 10 0,-11 12 19 0,0 0 0 16,0 0 8-16,0 0-2 16,0 0-3-16,21 26-4 0,-16-13 0 0,-2 2-3 0,2 3-7 15,-3 0 1-15,2 1-5 0,3 4-2 0,-5-4-3 16,2 2-9-16,-1-2-7 15,2 1-23-15,-1-1-28 0,0-2-47 0,2 0-53 0,-4-1-66 16,2-2-74-16,-2-2-95 16,0-1-179-16,0 1-81 0,-2-12 27 0,0 0-303 15,-2 25-308-15</inkml:trace>
  <inkml:trace contextRef="#ctx0" brushRef="#br0" timeOffset="74879.58">1540 13794 2839 0,'18'-6'105'0,"-18"6"31"0,0 0-8 15,0 0-14-15,0 0 6 0,0 0 17 0,0 0 16 16,-10 44 3-16,10-44 2 15,-8 33-11-15,5-15-4 0,0 6-13 0,1 0-5 0,-2 1 22 16,2 0-12 0,-1 3-15-16,1-1-14 0,2-2-9 0,-2 1-12 0,2 2-11 15,-2-6-6-15,4 0-4 16,-4 1-11-16,2 0-9 0,0-3-3 0,0 0-14 0,0-3-6 16,0 3-20-16,0-20-23 0,0 29-16 0,0-18-17 15,-2-2-14-15,2-9-25 16,0 16-28-16,0-16-29 0,0 0-32 0,0 0-13 15,0 0-26-15,0 0-8 0,0 0-10 16,0 0-3-16,-20-35-3 0,16 16-1 0,2-6 10 16,0-2 6-16,-2 0 32 15,2-2 34-15,2-2 37 0,-2 0 45 0,4 3 36 0,-2-1 32 16,2 3 38-16,2 1 38 16,0 0 26-16,-2 4 40 0,6 1 3 0,-4 1 3 15,1 3 6-15,2 0-9 0,2 3-7 0,0 1-7 0,4 4 0 16,-3-2 0-16,0 5 8 15,-10 5 12-15,21-4 7 0,-21 4 5 0,0 0 5 16,26 4-5-16,-26-4-3 16,17 15-10-16,-17-15-8 0,6 18-3 0,-6-18-16 0,0 21-11 15,0-21-6-15,-9 19-11 16,9-19-10-16,-18 20-11 0,9-11-7 0,1-2-29 16,8-7-37-16,-22 10-47 15,12-10-63-15,10 0-81 0,-19-3-73 0,19 3-121 0,-20-12-185 16,12 5-21-16,3-3-358 0,5 10-401 0</inkml:trace>
  <inkml:trace contextRef="#ctx0" brushRef="#br0" timeOffset="75169.8">2154 13811 3166 0,'0'0'190'0,"0"0"9"0,0 0-24 16,0 0-23-16,0 0-18 0,0 0-21 15,0 0-21-15,0 0-7 0,0 0-4 16,36 0-18-16,-20-2-26 0,-16 2-24 0,33-4-31 0,-14 0-30 15,0 2-33-15,3-2-42 16,-4 1-50-16,2-1-55 0,-5 1-84 0,1-3-143 0,-3 4-471 16,-4-4-332-16</inkml:trace>
  <inkml:trace contextRef="#ctx0" brushRef="#br0" timeOffset="75289.66">2275 13711 3013 0,'0'0'167'15,"-23"-6"16"-15,23 6-20 0,0 0-26 0,-13-4-33 16,13 4-27-16,0 0-22 15,0 0-33-15,0 0-53 0,46-24-92 0,-24 16-94 16,3 0-203-16,3-3-523 16,4 2-366-16</inkml:trace>
  <inkml:trace contextRef="#ctx0" brushRef="#br0" timeOffset="75969.64">3133 13024 2948 0,'2'-17'128'0,"-2"17"20"16,0 0-16-16,0 0-22 16,2-19-9-16,-2 19-11 0,0 0-11 0,0 0-5 15,0 0-9-15,0 0-6 16,0 0-7-16,0 0-7 0,0 0 0 0,0 65-8 0,2-52-4 16,2 3-9-16,2 0-1 15,0 0-9-15,1-3-3 0,2 0-6 0,-1 2-4 16,3-3-8-16,-1-3-6 0,2 1-3 0,0-2-2 15,0-1-5-15,-12-7 3 0,26 6 2 16,-26-6 1-16,23 0 7 0,-23 0 4 0,21-9 10 16,-10 1 10-16,-1-1 5 15,-2-5 12-15,1 1 10 0,0-2 10 0,-3 1 16 16,0 0 10-16,0 0 4 0,1-1 10 16,-3-1-2-16,-4 16 13 0,11-23-14 0,-7 13 1 15,-4 10-7-15,7-15-11 0,-7 15-2 0,0 0 11 16,0 0-7-16,0 0-2 15,0 0-7-15,0 0-8 0,0 0-3 0,0 0-6 0,0 0-8 16,12 46-4-16,-8-28 0 16,0-2-5-16,0 4-6 0,0 1-3 0,4 2-5 15,-2 0 0-15,2 1-2 16,-2-2-4-16,3 2 3 0,-3-1-3 0,1-1-1 16,-1-3 0-16,-2 1-1 0,1-4 0 15,-3 2-1-15,0-3 4 0,-2-15 5 0,-2 25 4 16,2-25 4-16,-9 20 1 0,1-10 2 0,8-10-1 0,-15 12-6 15,15-12 2-15,-19 3-4 16,19-3-2-16,0 0-2 0,-26-13-4 0,18 1-14 16,2-3-29-16,6 15-22 15,-9-32-36-15,9 13-42 0,0 0-65 0,5 2-81 0,1-3-75 16,4-2-158-16,0 2-106 16,4 6-10-16,-2-4-342 0,1 3-416 0</inkml:trace>
  <inkml:trace contextRef="#ctx0" brushRef="#br0" timeOffset="76249.82">3856 12944 3033 0,'0'0'42'0,"6"-13"13"16,-6 13-6-16,0 0-5 0,0 0 17 0,0 0 37 15,0 0 25-15,0 0 16 0,0 0 3 16,0 0 0-16,-29 35 3 0,20-20-5 0,3 5-3 16,-2 3-6-16,2 2-18 15,-3-1-10-15,3 1-13 0,1 4-8 0,1-4-5 0,4 2-9 16,2-3-15-16,0 1-25 16,5-4-26-16,1 2-41 0,3-4-44 0,1-2-67 15,6 0-80-15,-2-5-66 0,-1-2-145 0,2-5-154 16,-2 1-383-16,-1-5-429 0</inkml:trace>
  <inkml:trace contextRef="#ctx0" brushRef="#br0" timeOffset="76449.56">4044 13031 3171 0,'2'-22'19'0,"-2"22"-1"0,0 0-17 0,12-15 1 15,-12 15-1-15,16-8 3 16,-16 8-4-16,26-10 3 0,-7 7-3 0,-1-3-8 16,6 1-16-16,2-2-37 15,1 4-44-15,1-1-53 0,-3-4-87 0,0 2-168 0,-6 1-281 16,1-1 61-16</inkml:trace>
  <inkml:trace contextRef="#ctx0" brushRef="#br0" timeOffset="76659.56">4276 12893 2358 0,'-14'11'174'0,"8"-3"-15"16,6-8-20-16,-10 17-13 0,6-3-10 0,4-14 10 15,-6 28 2-15,3-11-2 16,1 2-10-16,0 0-13 0,-1 0-12 0,1 2-10 0,2 0-8 16,-2 3-8-16,2-4-6 15,-2 1-5-15,4 0-7 0,-2 0-5 0,4-2-5 16,-1-2-30-16,-1 0-22 0,5-3-40 0,-1 0-54 0,0-4-60 15,2 0-56-15,-2-5-100 16,6-1-156-16,-12-4-388 0,18 1-232 0</inkml:trace>
  <inkml:trace contextRef="#ctx0" brushRef="#br0" timeOffset="76934.95">4426 13192 2689 0,'0'0'114'0,"14"-7"35"0,-14 7 10 0,0 0 8 16,0 0 10-16,0 0 13 0,0 0 10 15,0 0-2-15,12 28-14 0,-12-28 23 0,0 20-28 16,0-20-17-16,0 28-19 16,0-11-11-16,0 0-21 0,2 0-1 0,-2 2-18 15,0 2-9-15,2 0-9 0,0 0-9 16,0 3-8-16,0 1-6 0,2-2-3 0,0 4-3 16,-2-4-7-16,2 1-1 0,-2 2-7 0,0-6-3 15,3-1-3-15,-3-2-9 0,-2 1-10 16,2-3-17-16,-2-15-25 0,5 27-13 0,-3-18-27 15,-2 1-35-15,0-10-50 16,0 0-49-16,0 0-44 0,0 0-35 0,0 0-23 16,0 0-30-16,0 0-49 0,0 0-43 15,-7-58-545-15,5 32-435 0</inkml:trace>
  <inkml:trace contextRef="#ctx0" brushRef="#br0" timeOffset="77130.23">4470 13447 2982 0,'0'-34'-30'16,"2"6"57"-16,0 2 27 0,0 6 5 0,2 2 7 15,1 2 7-15,-1 2-1 0,5-1-8 0,1 1-1 0,-1 2-7 16,5 3-2-16,0-1-5 15,0 3 6-15,3 4 10 0,-17 3 22 0,30-4 9 16,-14 5 13-16,-16-1 6 16,30 10-1-16,-20-2 2 0,2-1 2 0,-4 5-1 0,-8-12-15 15,8 20-6-15,-8-20-3 16,-2 18-9-16,2-18-12 0,-8 19-9 0,0-10-19 16,8-9-34-16,-20 12-47 15,20-12-55-15,-23 7-72 0,12-4-81 0,-1-6-91 16,12 3-173-16,-19-6-111 0,8-1-327 0,2-2-370 0</inkml:trace>
  <inkml:trace contextRef="#ctx0" brushRef="#br0" timeOffset="77369.77">4824 12857 2895 0,'0'0'-29'0,"23"0"26"0,-23 0 24 0,17 5 33 16,-17-5 45-16,16 11 37 15,-6 1 16-15,-2 1 5 0,-2 1-4 0,3 3-7 16,-1 6-4-16,-2-2-8 16,1 4-6-16,-1-1-9 0,1 3-11 0,-3-3-12 0,0 1-9 15,0 0-13-15,-2 0-10 16,0-4-11-16,-2 0-24 0,0 0-30 0,-2-2-36 16,0-2-61-16,2-17-74 15,-4 31-82-15,0-18-124 0,0-4-218 0,4-9-385 0,-5 14-439 16</inkml:trace>
  <inkml:trace contextRef="#ctx0" brushRef="#br0" timeOffset="77644.84">5581 13185 3190 0,'0'0'142'0,"0"0"0"0,0 0-14 0,20-9-22 0,-20 9-10 16,0 0-12-16,18-5-7 0,-18 5-11 0,22-2-23 15,-22 2-42-15,25-2-45 16,-10 1-44-16,4-2-54 0,-19 3-50 0,36-1-53 15,-17 1-140-15,1-3-520 16,-2 2-291-16</inkml:trace>
  <inkml:trace contextRef="#ctx0" brushRef="#br0" timeOffset="92045.04">6211 12907 1285 0,'0'0'192'0,"0"0"15"15,0 0-68-15,0 0 5 0,14-14 10 0,-14 14-2 16,0 0-5-16,0 0-14 15,0 0 0-15,0 0-13 0,0 0-10 0,0 0-10 0,0 0-6 16,0 0-11-16,0 0-9 16,0 0-8-16,0 0-7 0,0 0-4 0,0 0-13 15,0 0-1-15,0 0-1 16,0 0-8-16,0 0-2 0,0 0 0 0,13 26-3 16,-13-26-4-16,2 15-1 0,-2-15-4 15,4 21 1-15,-4-21-4 0,2 20-2 0,-2-20 6 16,4 25-3-16,-4-12 2 0,0-13-1 0,5 30 2 15,-5-16 1-15,0-14-2 0,2 28 0 16,0-13-2-16,0 1 2 0,-2-16-4 0,2 27-1 16,-2-27 1-16,2 24-1 15,-2-10-4-15,0-14 1 0,3 22 1 0,-3-22-4 16,2 21-2-16,-2-21 3 16,0 19-3-16,0-19-2 0,0 19 1 0,0-19-6 0,2 17 2 15,-2-17-9-15,0 0-12 0,0 21-14 0,0-21-11 16,0 0-20-16,2 18-6 15,-2-18-19-15,0 0 3 0,2 19-8 0,-2-19-29 0,0 0-45 16,6 17-39-16,-6-12-80 16,0-5-561-16,4 12-197 0</inkml:trace>
  <inkml:trace contextRef="#ctx0" brushRef="#br0" timeOffset="92779.91">7002 13518 2426 0,'0'0'-73'0,"0"0"35"16,0 0 14-16,0 0 31 0,0 0 19 0,0 0 35 0,0 0 20 16,0 0 19-16,0 0 17 15,0 0 12-15,0 0 3 0,0 0 3 0,0 0 8 16,0 0 5-16,0 0-9 0,0 0-2 0,0 0-7 15,0 0-4-15,0 0-10 0,0 0-2 16,0 0-6-16,0 0-4 0,0 0-11 0,0 0-6 16,0 0-8-16,0 0-6 15,33 1-6-15,-33-1-11 0,26 3-3 0,-26-3-2 16,30 0-10-16,-13-3-2 0,1 3-8 16,-18 0 3-16,37 0-11 0,-23 0 0 0,-14 0-12 15,30-1-5-15,-30 1-25 0,24-2-22 0,-24 2-22 16,20-2-36-16,-20 2-50 15,0 0-64-15,11-3-50 0,-11 3-66 0,0 0-138 0,0 0-117 16,0 0-296-16,0 0-246 16</inkml:trace>
  <inkml:trace contextRef="#ctx0" brushRef="#br0" timeOffset="92969.63">6993 13433 2574 0,'-16'-11'-45'15,"16"11"33"-15,0 0 7 0,-11-11 23 16,11 11 35-16,0 0 13 0,0 0 30 15,0 0 20-15,0 0 5 0,4-21 1 0,-4 21-4 16,0 0-7-16,0 0-1 0,29-9-4 0,-29 9-9 16,22-4-11-16,-22 4-8 15,26-2-10-15,-26 2-11 0,29-2-31 0,-12 2-41 16,-17 0-61-16,40 0-69 16,-19-2-63-16,0 2-93 0,7-2-664 0,-4 0-408 0</inkml:trace>
  <inkml:trace contextRef="#ctx0" brushRef="#br0" timeOffset="136229.57">27869 7887 354 0,'0'0'115'0,"0"0"-17"0,2-13-23 0,-2 13-22 15,0 0-12-15,5-11-15 16,-5 11 10-16,6-8 1 0,-6 8 1 0,0 0 5 0,0 0 4 16,8-15 1-16,-8 15-7 0,0 0 0 0,0 0-4 15,0 0 3-15,7-13-1 16,-7 13 6-16,0 0 0 0,0 0 0 0,0 0 3 0,8-12-5 15,-8 12 3-15,0 0-4 16,0 0 0-16,0 0-5 0,9-9-4 0,-9 9-1 16,0 0 4-16,0 0-6 15,0 0-8-15,0 0-1 0,14-10 10 0,-14 10-5 0,0 0-1 16,0 0 10-16,0 0-14 16,0 0 3-16,0 0 4 0,0 0-14 0,0 0 1 15,0 0-1-15,-38-12-1 0,38 12 3 0,-25 0 1 16,25 0-3-16,-27 3 5 0,27-3-1 15,-30 1 7-15,30-1 2 0,-26 5 2 0,13-3-5 16,13-2-4-16,-21 4 2 16,21-4 4-16,-11 7-7 0,11-7-6 0,0 0 0 15,-5 15-9-15,5-15 7 0,0 0-8 16,21 19 2-16,-11-12-5 0,2 1 1 0,4 0-2 16,1 2-1-16,-3-3-4 0,6 3 0 0,-3-1-6 15,-3 0 6-15,1 1 9 16,-2-1-10-16,-2 1 4 0,2 2 3 0,-5-3 13 0,-2 3 22 15,-6-12 15-15,4 19 14 16,-4-19 7-16,0 0 2 0,-10 26 5 0,2-18-6 16,8-8-10-16,-26 13-3 15,11-7-6-15,0 0-6 0,0-4-8 0,15-2-13 0,-27 1-39 16,27-1-48-16,-25-3-40 16,11 1-45-16,4-6-63 0,0 1-155 0,10 7-315 15,-15-16 80-15</inkml:trace>
  <inkml:trace contextRef="#ctx0" brushRef="#br0" timeOffset="136444.71">28093 7999 2205 0,'7'5'86'0,"-7"-5"-4"15,12 13-5-15,-12-13-12 0,9 15-6 16,-9-15-6-16,6 18 11 0,-6-18 4 0,8 15-1 15,-8-15-7-15,5 13-7 16,-5-13-6-16,0 0-6 0,5 21-11 0,-5-21-32 16,1 11-30-16,-1-11-53 0,0 10-56 15,0-10-87-15,0 0-177 0,0 0-277 0,0 0 78 16</inkml:trace>
  <inkml:trace contextRef="#ctx0" brushRef="#br0" timeOffset="136589.79">28107 7893 2148 0,'5'-15'140'0,"-5"15"18"0,5-13-29 15,-5 13-58-15,0 0-62 16,8-15-43-16,-8 15-40 0,6-8-26 0,-6 8-46 16,4-7-86-16,-4 7-421 15,0 0 115-15</inkml:trace>
  <inkml:trace contextRef="#ctx0" brushRef="#br0" timeOffset="136899.78">28193 7947 1925 0,'0'0'25'0,"5"23"23"0,-3-12-5 16,-2-11 1-16,4 23 2 16,-2-10 7-16,-2-13 8 0,4 21 5 0,-4-21 0 15,3 20-11-15,-3-20-8 0,5 16-6 0,-5-16-10 0,4 12-23 16,-4-12-22-16,0 0-19 15,0 0-13-15,14 7-12 0,-14-7-8 0,0 0-8 16,0 0 0-16,21-17-3 16,-13 12 2-16,-2-3 12 0,-6 8 22 15,18-13 8-15,-18 13 24 0,16-9 18 0,-16 9 34 16,18-5 42-16,-18 5 26 0,0 0 21 0,24 6 9 16,-24-6 1-16,15 9-12 0,-15-9-12 0,15 14-17 0,-8-6-7 15,-7-8-13-15,14 14-14 16,-14-14-33-16,10 14-54 0,-2-5-73 0,-2-2-63 15,-6-7-95-15,10 8-570 16,-4-4-144-16</inkml:trace>
  <inkml:trace contextRef="#ctx0" brushRef="#br0" timeOffset="137509.32">28521 8325 2397 0,'0'20'-35'16,"0"-20"35"-16,0 0 15 0,0 20 22 0,0-20 27 15,0 0 23-15,0 0 12 16,2 18 2-16,-2-18 0 0,0 0-4 0,0 0-9 16,0 0-7-16,0 0-9 0,0 0-11 15,0 0-1-15,26-40-3 0,-20 22-8 0,0-2-4 16,1-3-6-16,-1-5-4 16,5-4-7-16,0-5-6 0,-1-7-8 0,4 0-2 15,0 1-1-15,0 0 2 0,1 3-6 0,-2 6 0 0,2 5 0 16,-3 1-5-16,4 3 4 15,-4 5-4-15,0 0 1 0,1 4 3 0,0 1-5 16,0 6 5-16,-1 2-4 16,1 3-1-16,-13 4 1 0,21-3 0 15,-21 3 0-15,17 10 3 0,-17-10-3 0,9 17 2 16,-9-17 1-16,0 20-1 0,0-20 6 0,-7 24 8 16,-2-10 9-16,1-3 12 0,8-11 9 0,-22 21 0 15,11-13 4-15,4 1-7 16,7-9-4-16,-20 13-2 0,20-13-12 0,-7 10-20 15,7-10-17-15,0 0-21 0,0 0-12 16,0 0-7-16,0 0 6 0,16 24-3 0,-5-17 2 16,-11-7 7-16,18 12 7 0,-8-3 6 15,0-2 5-15,-10-7 9 0,10 16 19 0,-10-16 11 16,7 18 10-16,-7-18 9 16,0 20-2-16,0-20-4 0,0 0-3 0,-15 23-12 15,7-16-24-15,8-7-43 0,-17 12-56 0,17-12-60 0,-13 9-63 16,13-9-123-16,-15 0-566 15,15 0-316-15</inkml:trace>
  <inkml:trace contextRef="#ctx0" brushRef="#br0" timeOffset="137709.76">29167 7974 2963 0,'0'0'37'15,"15"0"-10"-15,-15 0-27 16,0 0-23-16,23-3 4 0,-23 3-8 0,17-4 7 16,-17 4-4-16,16-6-12 15,-16 6-36-15,18-5-30 0,-10 1-30 0,0 1-35 0,-8 3-21 16,11-10-54-16,-11 10-384 16,0 0 155-16</inkml:trace>
  <inkml:trace contextRef="#ctx0" brushRef="#br0" timeOffset="137819.37">29256 7903 1846 0,'-20'-8'18'0,"20"8"35"16,-14-5 15-16,14 5 12 15,0 0 0-15,0 0 1 0,-19-8-23 0,19 8-7 16,0 0-27-16,0 0-27 16,0 0-29-16,0 0-36 0,0 0-40 0,35-11-68 0,-21 7-177 15,-2 2-168-15,3-2 301 16</inkml:trace>
  <inkml:trace contextRef="#ctx0" brushRef="#br0" timeOffset="138329.81">29537 7811 1587 0,'28'-1'60'0,"-28"1"16"0,0 0 0 0,0 0 12 16,0 0-6-16,21 0 10 16,-21 0 9-16,0 0 8 0,0 0 17 0,17 11 1 15,-17-11-6-15,8 14-5 0,-8-14-2 0,5 16-9 0,-5-16-5 16,4 23-14-16,-2-10-6 15,0 3-12-15,-2-16-7 0,4 30-2 0,-4-16-10 16,4 0-6-16,-4-14 1 16,4 25-8-16,-2-15 2 0,-2-10-3 0,3 19-1 0,-3-19 6 15,5 16 4-15,-5-16-2 16,0 0-1-16,0 0-9 0,6 11-4 0,-6-11-7 16,0 0-5-16,0 0-1 0,0 0-3 15,0 0-6-15,0 0-3 0,12-52-3 0,-10 33-3 16,2-5-2-16,1-5-6 0,-1-2-1 0,0-5-2 15,1-2 7-15,-3-2 0 16,2 2-2-16,0 0 8 0,0 1 3 0,1 2 1 16,-3 0 4-16,2 2-2 0,0 5 5 15,0-2-4-15,0 3 0 0,3 1 3 16,0-1 3-16,-1 4 0 0,2 1 3 16,4 0-9-16,2 2 4 0,-2 1 0 0,5-1-3 15,5 3 2-15,2-2-6 0,2 3 2 0,4 0-1 0,3 4-4 16,1-2 2-16,5 3 2 15,3 0-3-15,-2 3 4 0,5-1 6 0,-3 0 0 16,3 3-1-16,-1-2-4 16,0 2 0-16,-1 0-7 0,-3 3-29 0,-2-4-40 0,-5 4-54 15,-1 1-49-15,-2-2-58 16,-7 3-103-16,-1 1-622 0,-8 0-388 0</inkml:trace>
  <inkml:trace contextRef="#ctx0" brushRef="#br0" timeOffset="138579.28">30130 7672 2879 0,'0'0'-101'16,"0"0"34"-16,-2 21 16 0,2-21 45 0,0 0 26 15,0 25 29-15,0-25 27 0,0 20 17 0,0-20 12 0,0 20 8 16,0-20-4-16,2 21-8 15,0-7-9-15,-2-14-11 0,2 25-8 0,-2-25-8 16,3 22-7-16,-1-8-9 16,-2-14-6-16,2 20-14 0,-2-20-29 0,2 19-44 0,-2-19-60 15,2 18-57-15,0-11-58 16,-2-7-128-16,0 0-546 0,2 15-271 0</inkml:trace>
  <inkml:trace contextRef="#ctx0" brushRef="#br0" timeOffset="138749.65">30314 7771 2751 0,'17'-4'61'0,"-17"4"22"0,15-7-13 16,-15 7-23-16,17-6-18 16,-17 6-13-16,23-1-11 0,-8-2-13 0,-15 3-30 15,27-4-43-15,-9 4-60 0,0-4-60 0,-18 4-150 16,30-4-353-16,-15 1 44 0</inkml:trace>
  <inkml:trace contextRef="#ctx0" brushRef="#br0" timeOffset="139149.32">30668 7659 2161 0,'0'0'59'0,"0"0"5"0,23-6-27 0,-23 6-28 0,0 0-9 15,19 0 3-15,-19 0 9 16,0 0 1-16,25-2 0 0,-25 2-8 0,0 0 3 16,24 4-2-16,-24-4-5 0,16 5 1 15,-16-5-4-15,18 7-16 0,-18-7-2 0,14 10-9 16,-14-10 4-16,15 10 11 16,-15-10-6-16,4 12 14 0,-4-12 15 0,2 15 19 15,-2-15 20-15,0 0 4 0,-12 28 11 16,5-17 11-16,-1 0 2 0,8-11 1 0,-14 24-2 15,6-12-7-15,2 1-2 0,0 1-9 0,2-1-7 16,4-13-4-16,-2 27-8 16,2-27 1-16,4 26-17 0,0-13-1 0,-2 3-2 0,2-3-1 15,0 3-1-15,1 0 7 16,-5-16 12-16,5 26 18 0,-5-11 5 16,0-15 4-16,-2 27-2 0,-4-14-2 0,2-3-9 15,-4 5-5-15,2-5-6 0,-2 0-3 0,-3 0-13 16,2 0-23-16,1-3-39 0,8-7-40 0,-15 13-41 15,9-5-45-15,6-8-41 16,-11 10-91-16,11-10-577 0,-4 7-239 0</inkml:trace>
  <inkml:trace contextRef="#ctx0" brushRef="#br0" timeOffset="139479.38">30860 7374 2673 0,'0'0'-58'16,"0"0"3"-16,10-27 3 0,-10 27 2 0,0 0 0 0,22-5 7 15,-22 5 5-15,21 0 4 16,-21 0 6-16,0 0 16 0,30 10 2 0,-30-10 14 15,21 11 19-15,-12-4 8 16,-9-7 12-16,10 19 12 0,-8-11 4 0,-2-8 7 0,0 26 3 16,0-26-5-16,-6 28 14 15,0-12-12-15,-1 0-1 0,0 0-12 0,1 1-10 16,2 0-27-16,2 0-65 16,4 3-50-16,0-2-80 0,2-1-177 0,5 3-362 0,4-1 19 15</inkml:trace>
  <inkml:trace contextRef="#ctx0" brushRef="#br0" timeOffset="140139.73">27526 9278 2254 0,'0'0'142'0,"0"0"21"16,-12-18-12-16,12 18-13 0,0 0 0 0,-24-5 2 0,24 5 16 15,0 0 10-15,-41 19 3 16,24-7-14-16,-2 2-13 0,4 1-20 0,-1 5-8 15,1-2-9-15,1 3-10 16,3 0-12-16,1 0-8 0,6-4-7 0,1 0-10 0,3-2-7 16,0-15-14-1,7 27-10-15,3-18-8 0,3-3-8 0,3 0-10 0,1-4-10 16,4-4-15-16,4-4-9 16,8-4-1-16,-1-6 2 0,2-6 2 0,1-4 5 0,1 0 8 15,0-3 17-15,-1 2 21 0,-9 4 11 0,-2 4 14 16,-5 2 1-16,0 3-1 15,-4 3-2-15,-5 4 7 0,2 1 2 0,-12 6 10 16,0 0-5-16,0 0-21 0,0 0-2 16,0 0-6-16,0 0-2 0,0 0-4 0,6 28 7 15,-6-28-9-15,0 0-4 16,-20 21-4-16,20-21-11 0,-13 12-15 0,8-6-22 16,5-6-25-16,-9 7-33 0,9-7-35 0,0 0-44 15,0 0-39-15,0 0-22 0,0 0-27 16,0 0-18-16,43-22-36 0,-32 13-59 0,5 2-563 15,2-2-351-15</inkml:trace>
  <inkml:trace contextRef="#ctx0" brushRef="#br0" timeOffset="140349.5">27995 9208 2869 0,'0'0'36'0,"0"0"73"15,0 0 37-15,0 0 11 0,0 0 5 0,0 0 12 16,0 0 3-16,0 0-6 0,0 0-9 16,0 0-10-16,0 0-19 0,-11 42-13 0,11-42-18 15,0 17-14-15,0-17-10 0,9 25-8 0,2-10-6 16,-3 0-10-16,0 1-5 15,0-1-3-15,0 3-10 0,1-4-1 0,-3 1-7 0,3-1 0 16,-5-1-1-16,-4-13-5 16,3 23-14-16,-3-23-12 0,-3 17-24 15,3-17-31-15,-8 10-40 0,8-10-43 0,-13 1-56 16,13-1-45-16,0 0-48 0,0 0-120 0,-27-13-119 16,19 7-50-16,8 6-255 0,-6-17-170 0</inkml:trace>
  <inkml:trace contextRef="#ctx0" brushRef="#br0" timeOffset="140679.59">28263 9165 2529 0,'6'-8'88'0,"-6"8"40"16,0 0-5-16,0 0-9 0,0 0-7 0,0 0 5 15,0 0 15-15,0 0 16 0,0 0 9 0,0 0-3 16,0 0-8-16,0 0-8 0,0 0-4 15,0 0-9-15,-8 47-6 0,8-47-11 0,-2 33-9 16,0-16-8-16,-2 2-4 16,2 1-4-16,1 2-16 0,-3 1-7 0,2 2 1 15,0-1-4-15,0 3-4 0,-2-2-6 16,0 1-5-16,1-1-28 0,-2 2 1 0,1-2-6 16,-3-2 6-16,4 3-4 0,-1-3-3 0,0-2-2 15,0-1-2-15,-1-2-6 0,3 1-3 16,-3-2-7-16,1-2-10 0,4-15-18 0,-4 31-13 15,1-19-23-15,3-12-27 16,-3 18-35-16,3-18-33 0,-2 18-33 0,2-11-29 16,0-7-27-16,0 0-69 0,0 0-100 15,0 0-501-15,0 0-346 0</inkml:trace>
  <inkml:trace contextRef="#ctx0" brushRef="#br0" timeOffset="141119.6">28198 9439 2746 0,'4'-27'-17'15,"-2"5"57"-15,2 0 18 0,-2 1 11 0,1 2 7 16,-1 1 14-16,3 1 9 16,4-3 5-16,-2-1-2 0,1-2-2 0,-1 2-10 15,5-2-8-15,-2 2-3 0,1 0-5 16,2 0-7-16,-1 2-8 0,2 0-6 0,-2 2-3 16,3 0-8-16,-3 3-3 0,3 4-7 0,-2 2-3 0,1 2-3 15,2 0 3-15,-16 6-4 16,23-3 8-16,-23 3-3 0,0 0 7 0,28 11 1 15,-22-3 0-15,-6-8 0 16,4 20 1-16,-4-20-1 0,-4 27 5 0,4-27 1 0,-13 27 8 16,5-14 3-16,-3-1 0 15,-1-1 0-15,1 0-5 0,1-1-2 0,10-10-2 16,-19 12-9-16,19-12-12 16,-11 11-18-16,11-11-17 0,-3 3-14 0,3-3-15 0,0 0-12 15,0 0-9-15,23 8-19 0,-9-4-14 0,0-1-8 16,3 3 5-16,0-2 7 15,-2 2 13-15,2 2 25 0,-3 1 24 0,-1-1 27 0,-5 2 29 16,-2-1 28-16,-6-9 14 16,8 20 11-16,-8-20-1 0,0 0 1 0,-16 29-1 15,6-19-4-15,0-1-9 16,-3-2-2-16,0 2-15 0,0-2-24 0,1-1-34 0,1 0-51 16,11-6-64-16,-19 6-75 0,13-5-64 15,6-1-83-15,0 0-169 0,0 0-96 16,0 0-279-16,0 0-262 0</inkml:trace>
  <inkml:trace contextRef="#ctx0" brushRef="#br0" timeOffset="141409.26">29147 9439 2926 0,'0'0'221'0,"24"2"12"0,-24-2-41 0,19 0-35 16,-19 0-33-16,0 0-25 15,30-4-22-15,-18 0-27 0,-12 4-43 0,22-6-42 0,-12 1-41 16,-10 5-31-16,17-12-20 16,-17 12-9-16,11-13-38 0,-9 3-9 15,-2 10-6-15,-4-15-1 0,4 15 19 16,-13-15 36-16,13 15 50 0,-19-14 21 0,7 7 52 0,12 7 48 16,-20-12 38-16,20 12 32 15,-17-7 18-15,17 7 10 0,-11-8-4 0,11 8-12 16,0 0-15-16,0 0-8 0,0 0-18 0,0 0-30 0,0 0-43 15,38-17-59-15,-18 17-67 16,-4-2-80-16,4 0-158 0,-1 0-472 0,1-2-169 16</inkml:trace>
  <inkml:trace contextRef="#ctx0" brushRef="#br0" timeOffset="141779.72">29751 9015 2686 0,'6'-11'94'0,"-6"11"-5"0,11-14-6 15,-11 14-11-15,11-11 5 16,-11 11-3-16,14-5 14 0,-14 5-6 16,0 0-8-16,26 0-6 0,-26 0-10 0,0 0-6 0,29 7-3 15,-21 2-6-15,4 0 8 0,-6 2-3 16,0 2 16-16,-2 3 8 0,-4-16 12 0,2 34 7 0,-4-14 6 15,-2 5 3 1,-2 2 1-16,-2 2 2 0,-2 3 0 0,0 3-1 0,0-2 4 16,2 3 6-16,-3 3-8 15,4-3-7-15,-1 2-30 0,4 2-6 0,-1 0-6 0,5-1-7 16,2 1-5-16,3 0-7 16,-3-3-14-16,4 1-18 0,-4 1-18 0,0-1-19 15,-2-5-12-15,0 2-11 0,-6 4-11 0,0-7-18 0,-7 1-25 16,-2-3-39-16,-4 1-71 15,0-7-70-15,-4 1-163 0,-9 0-136 16,7-9 25-16,-5 2-289 0,5-1-201 16</inkml:trace>
  <inkml:trace contextRef="#ctx0" brushRef="#br0" timeOffset="170409.4">8265 13482 1584 0,'0'0'249'15,"0"0"-65"-15,0 0-59 0,0 0-31 0,0 0-6 16,0 0-12-16,0 0 8 15,0 0-18-15,0 0 11 0,20 5-2 0,-20-5 3 0,0 0 7 16,0 0 15-16,0 0 11 16,0 0 11-16,0 0 1 0,31-8-5 0,-31 8-4 15,18-7-8-15,-18 7-7 0,18-10-16 16,-5 3-10-16,2-1-5 0,-2 1-8 16,1-3-8-16,1 1-5 0,0-3-6 0,1 1-5 0,0-2-2 15,-4 1-4-15,1-2-3 16,-2 3 3-16,0-3 6 0,-3 3 3 0,0 2 8 15,-8 9 1-15,10-21 0 0,-2 13 0 16,-8 8-1-16,4-16-2 0,-4 16-1 0,0 0-2 16,0 0-1-16,-9-24 0 15,9 24-1-15,-19-5 15 0,19 5 2 0,-23-3-5 0,23 3 0 16,-28 4 1-16,28-4 5 16,-30 8-7-16,16-4-3 0,-1 4-3 0,0-3-1 15,0 1 1-15,15-6 7 0,-26 13-9 0,14-5 2 0,0 2 1 16,1-1 0-16,11-9 0 15,-17 19 2-15,11-7 0 0,-3-3 3 0,9-9-2 16,-8 21 0-16,6-9-5 16,2-12-1-16,-2 22-16 0,2-22-2 0,2 23-1 0,-2-23-3 15,6 23-1-15,-2-12 1 16,5 1-1-16,-1 1 1 0,2-4-5 0,4 4 3 16,4-2-4-16,2-2-2 0,-2 0-2 0,4-1-4 0,1 0-5 15,1-2-23-15,0-1-27 16,2-1-32-16,3-4-37 0,-1-2-51 0,0-1-67 15,3-4-66-15,1-2-103 16,2-2-191-16,-4-1-35 0,1-3-463 0,-5-4-674 0</inkml:trace>
  <inkml:trace contextRef="#ctx0" brushRef="#br0" timeOffset="172089.7">9000 12639 3337 0,'0'0'-124'15,"0"0"37"-15,0 0 29 16,0 0 13-16,0 0 25 0,0 0 23 0,0 0 18 0,0 0 13 16,0 0 20-16,0 0 7 15,0 0 11-15,0 0 10 0,0 0 3 0,0 0 8 16,0 0-4-16,0 0 2 16,0 0-2-16,0 0 1 0,0 0-6 0,0 0-6 0,0 0-9 15,0 0-9-15,0 0-2 0,0 0-6 0,49-11-3 16,-49 11-4-16,32-2 2 15,-16-2 4-15,4 3-2 0,-3-2-1 0,3 2-8 0,0-2-6 16,-2 2 0-16,0-1-2 16,1 0-7-16,-19 2-3 0,30-2-14 0,-18 0-22 15,-12 2-37-15,22-2-58 16,-22 2-86-16,16-4-109 0,-16 4-241 0,9-4-70 0,-9 4-273 16,0 0-265-16</inkml:trace>
  <inkml:trace contextRef="#ctx0" brushRef="#br0" timeOffset="177209.54">9790 11991 1516 0,'0'0'154'0,"0"0"-53"0,0 0-18 0,0 0 27 16,0 0-5-16,6-19 1 0,-6 19-14 0,0 0-12 0,0 0-15 15,17-5 7-15,-17 5-9 16,0 0-4-16,25-4-10 0,-25 4 1 0,25-4-13 16,-5 2 2-16,-1 2-3 15,4-2-5-15,0 1-7 0,1 1 3 0,2-3-7 0,-2 3 2 16,0 0-7-16,-1 0 0 16,-1 3-6-16,-4-2 3 0,-1 1 0 0,-17-2 5 15,26 10 10-15,-18-5 25 0,-8-5 17 0,6 16 15 0,-6-16 10 16,0 0 15-1,-12 29-1-15,3-19-1 0,-1 2-1 0,1-2-8 0,-2 1-12 16,11-11-10-16,-16 18-8 16,10-11-8-16,6-7-4 0,-12 13-9 0,12-13-7 0,-6 14-10 15,6-14-10-15,0 0-13 16,12 23 3-16,-12-23-3 0,16 15-5 0,-6-6 3 16,1 1-2-16,0-1 2 0,-1 1 3 0,1 0-7 15,-3 1 6-15,1-2-1 0,-9-9 7 16,13 19 10-16,-9-10 7 0,-4-9 2 15,2 19 7-15,-2-19 0 0,-2 17-8 16,2-17 1-16,-6 18-3 0,6-18 2 0,-9 14-11 16,9-14-11-16,-13 13-24 0,13-13-36 15,-15 9-45-15,15-9-62 0,-16 10-67 0,9-5-68 16,-4-1-149-16,11-4-139 16,-16 8-299-16,8-4-248 0</inkml:trace>
  <inkml:trace contextRef="#ctx0" brushRef="#br0" timeOffset="177699.53">9376 12790 2658 0,'0'0'-34'0,"0"0"28"16,0 0 11-16,0 0 18 15,0 0-2-15,0 0 14 0,0 0 11 0,0 0 13 16,0 0 6-16,0 0 5 0,0 0-3 16,56-2-1-16,-39 0 1 0,5-2 4 15,2 4 2-15,6-1 9 0,6-4 24 16,7 4 9-16,5-1 5 0,3 0 5 0,8 0-4 16,-2 2-7-16,3 0-14 0,1 0-8 0,1 0-13 0,-3 2-6 15,6 0-10-15,1 0-10 16,-1 2-2-16,1-2-4 0,-1 1-5 15,-1-1-5-15,-3 2-5 0,-6 0 0 16,-5-3-11-16,-6 4 3 0,-9-4-15 0,-1 1-20 0,-4 0-38 16,-5 0-53-16,-1-2-62 15,-5 2-62-15,-19-2-103 0,28 0-184 0,-22 0-95 16,-6 0-255-16,0 0-218 16</inkml:trace>
  <inkml:trace contextRef="#ctx0" brushRef="#br0" timeOffset="178369.79">9699 13175 2517 0,'-16'7'-71'0,"16"-7"42"0,0 0-3 16,-12 16 15-16,12-16 22 0,0 0 6 0,-4 15 28 16,4-15 14-16,0 0 18 15,0 23 8-15,0-23 10 0,4 19-1 0,-4-19-9 16,4 23-5-16,-2-8-2 16,2-3-3-16,-2 4 0 0,0 0 2 0,1-1-1 0,0 0 1 15,1 0-6-15,-2 1-1 0,0-1-7 0,0 0-2 16,0 0-8-16,-2-15-5 15,4 23-5-15,-2-12-1 0,-2-11-8 0,2 20 1 0,-2-20-2 16,4 17-2-16,-4-17-2 16,3 13 7-16,-3-13 2 0,0 0-5 0,0 0-2 15,4 13-1-15,-4-13-6 16,0 0 0-16,0 0-3 0,0 0-8 0,0 0 3 0,0 0-4 16,0 0-5-16,-2-61-4 0,0 40-3 0,-1-7-3 15,1-3-5-15,0 1 0 16,2 0 3-16,-2-1 0 0,-2 2 4 0,4 0 1 15,-2 3 2-15,0 1 6 0,0 2 6 16,2 2 4-16,-2 3 8 0,2-1 5 0,0 19 4 16,0-33-1-16,0 17-1 15,0 16-1-15,2-22-1 0,2 11-6 16,-4 11-3-16,8-19 1 0,-1 9-1 0,-7 10-3 16,17-13-4-16,-4 5 4 0,3 3-4 0,2 0 1 15,4-2-2-15,2 1 1 0,5 2 0 0,1-1-3 16,6-3-1-16,5 1 6 15,3 1 13-15,5-4 4 0,3 2 9 0,3 1 3 0,3-1 3 16,-1 2 3-16,0-1-3 16,-3 1-5-16,2 3-2 0,-11-2-4 0,-1 0-6 15,-2 3-4-15,-1-2-1 16,-8 2-9-16,-1-1-15 0,-2 1-31 0,-7 0-41 16,-2-1-46-16,-2 2-51 0,1 2-42 0,-8-1-57 0,-12 0-130 15,10 7-174-15,-10-7-333 16,0 0-301-16</inkml:trace>
  <inkml:trace contextRef="#ctx0" brushRef="#br0" timeOffset="178649.3">10188 13203 2751 0,'0'0'-28'0,"-22"8"37"16,22-8 21-16,-10 7 34 16,10-7 18-16,-9 13 23 0,9-13 14 0,-4 18 13 15,4-18 2-15,-2 20-3 16,0-6-3-16,2-14-4 0,0 28-7 0,0-12-10 0,2 0-9 16,-2-16-13-16,2 30-11 15,0-17-5-15,-2-13-11 0,2 25-14 0,1-14-19 16,-3-11-28-16,2 19-33 0,-2-19-45 0,0 0-61 15,2 20-67-15,-2-20-85 0,0 0-168 16,0 0-507-16,0 0-415 0</inkml:trace>
  <inkml:trace contextRef="#ctx0" brushRef="#br0" timeOffset="178859.53">10273 13355 2939 0,'0'0'-13'0,"22"3"31"0,-22-3-3 16,20 0 6-16,-20 0-9 0,21 0 3 0,-21 0 8 15,28 0 8-15,-12 0 0 16,-16 0-5-16,36-3-1 0,-17 2-13 0,0 1-24 16,2-2-42-16,1 2-39 0,-4-2-52 0,-18 2-66 0,35-6-161 15,-19 2-338-15,-2 1 30 16</inkml:trace>
  <inkml:trace contextRef="#ctx0" brushRef="#br0" timeOffset="179249.38">10622 13230 2192 0,'6'-13'8'0,"-6"13"-2"0,0 0 3 15,10-16 10-15,-10 16-8 0,13-11 23 0,-13 11 9 16,17-8 11-16,-17 8 2 15,21-7 0-15,-21 7 0 0,26-4 2 0,-12 4-2 0,-14 0 1 16,32 0-5 0,-15 2 3-16,1 1-2 0,-2 2 7 0,-1 0 4 0,-2 1 9 15,-1 1 9-15,-12-7 9 16,13 18 5-16,-11-9 6 0,-2-9 0 0,-2 21-6 0,2-21-3 16,-8 22-4-16,1-9-10 0,-1-2-9 0,2 0-6 15,6-11-6-15,-14 21-5 16,8-12-6-16,6-9 1 0,-6 20-11 15,6-20-4-15,-2 23-4 0,2-23 0 0,4 24-2 16,-2-11 1-16,0 3-1 0,2-1 6 0,-4-15 6 16,0 30 6-16,-2-16 7 15,-2 2-3-15,-2 1 2 0,0-4-6 16,-5 2-6-16,0-2-8 0,1-1-8 0,-1-1-16 16,1 1-31-16,-3-3-41 0,13-9-53 0,-21 11-66 15,15-4-53-15,-4-6-67 0,10-1-129 0,0 0-136 16,0 0-322-16,0 0-272 0</inkml:trace>
  <inkml:trace contextRef="#ctx0" brushRef="#br0" timeOffset="179579.56">11020 13041 2823 0,'4'-24'6'16,"-4"24"0"-16,0 0-11 0,8-16-11 0,-8 16 5 16,11-9-4-16,-11 9 8 15,17-6 6-15,-17 6-4 0,19-2 5 0,-19 2 8 0,0 0 18 16,35 6 23-16,-35-6 28 16,15 11 18-16,-6-3 21 0,-2 4 9 0,-7-12 10 15,6 22 5-15,-6-8 12 0,0-14 3 0,-4 28-1 16,0-15 4-16,-3 3 10 0,0-3-18 15,7-13-11-15,-8 25-18 0,6-15-10 0,2-10-11 16,-4 17-13-16,4-17-21 16,0 0-23-16,4 20-34 0,4-16-41 0,-8-4-63 0,0 0-83 15,34 6-91-15,-16-8-181 16,1 0-163-16,0-2 10 0,-2-2-285 0,1 3-265 16</inkml:trace>
  <inkml:trace contextRef="#ctx0" brushRef="#br0" timeOffset="180109.34">11487 12462 2820 0,'0'0'124'0,"6"-17"21"15,-6 17-15-15,0 0-13 0,0 0-2 0,0 0 17 0,0 0 10 16,0 0 2-16,0 0-5 15,0 0-15-15,0 0-6 0,0 0-8 0,5 56-6 16,-5-36-5-16,0-1-12 16,2 0-11-16,-2 3-7 0,2-4-7 0,1 1-3 0,-1 0-11 15,-2-1-8-15,2-4-7 16,-2-14-30-16,4 29-39 0,-4-16-39 0,0-13-54 16,3 16-68-16,-3-16-49 0,3 9-79 0,-3-9-143 0,0 0-130 15,0 0-303-15,0 0-286 16</inkml:trace>
  <inkml:trace contextRef="#ctx0" brushRef="#br0" timeOffset="180399.36">11473 12498 2711 0,'-3'-17'73'0,"1"1"42"16,2 16 6-16,-4-22 1 15,4 22 7-15,0 0 0 0,0-21 16 0,0 21-9 16,0 0-11-16,2-19-13 16,-2 19-15-16,0 0-10 0,13-13-9 0,-13 13-8 0,14-6-10 15,-14 6-6-15,25-3-8 0,-25 3-13 0,29-3-3 16,-15 3-3-16,-14 0-5 15,37 3-2-15,-19-3-1 0,1 1-2 0,-4 1-1 16,-15-2-5-16,26 6 17 0,-16-2 15 16,-10-4 19-16,15 13 25 0,-11-3 32 15,-4-10-9-15,0 20 16 0,0-20 8 16,-5 28 2-16,-2-12-3 0,0 0-7 0,-1-1-11 16,3 2-14-16,-3-2-12 0,3 4-9 0,-1-1-13 0,4 0-26 15,2 0-40-15,0 1-51 16,6-2-62-16,-1 2-84 0,5-2-105 0,-1 1-165 15,2 0-140-15,-1 0-14 16,-2-4-500-16,0 2-734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4:51:19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 3617 591 0,'0'0'365'0,"0"-16"-100"16,0 16-51-16,0 0-19 0,0 0-10 16,0 0-7-16,0 0-13 0,0 0 5 0,0 0 4 15,0 0 6-15,0 0-4 0,0 0 3 16,0 0-5-16,0 0-6 0,0 0-5 16,0 0-6-16,0 0-7 0,0 0-7 0,0 0-6 15,0 0-14-15,0 0-7 0,0 0-10 16,0 0-11-16,0 0-5 0,0 0-9 0,0 0-17 15,0 0 3-15,0 0-8 0,0 0-2 16,0 0-6-16,0 0-2 0,0 0-6 16,0 0-2-16,0 0 2 0,0 0-3 0,10 49-25 15,-10-49 3-15,6 21-3 0,-2-11-1 16,2 4 3-16,0-2-4 0,2 2 2 0,-2 1 3 16,3-1-6-16,-1-1-3 0,1 2-1 15,-2-2 2-15,3-2 0 0,-4 2-4 16,2-1 0-16,-2 0-1 0,-6-12-1 0,14 17 2 15,-14-17-2-15,10 15 0 0,-10-15-1 16,8 13-8-16,-8-13-8 0,7 12-10 16,-7-12-20-16,0 0-21 0,10 13-29 0,-10-13-41 15,0 0-41-15,0 0-46 0,5 6-32 16,-5-6-43-16,0 0-73 0,0 0-111 16,0 0-128-16,0 0-219 0,0 0-157 0</inkml:trace>
  <inkml:trace contextRef="#ctx0" brushRef="#br0" timeOffset="453.08">2161 3605 2365 0,'0'0'-92'0,"6"-10"24"16,-6 10 11-16,0 0 12 0,11-13 15 0,-11 13 18 15,0 0 12-15,0 0 19 0,8-12 16 16,-8 12 1-16,0 0 13 0,0 0 13 16,0 0-3-16,0 0 16 0,0 0 1 15,0 0 8-15,0 0-5 0,0 0 1 0,0 0-10 16,0 0-3-16,-2 42 7 0,2-42 6 16,-8 22 3-16,1-8-8 0,3 0-2 0,-2 1-11 15,-1 0 2-15,1 2-1 0,-1 1-5 16,0-2 5-16,2 4-4 0,-1-4-2 15,0 3 2-15,-4 3-4 0,4-1-4 16,-2 0-1-16,2-2-4 0,-3 2-4 0,3-5-1 16,-1 5-3-16,0-1-1 0,4-3-6 15,-1 0-3-15,-3 2-1 0,3-2-3 0,-2-1-3 16,2 2-2-16,-1-2 0 0,1 1-5 16,0-2 0-16,-1-2-1 0,5-13-3 15,-4 26-4-15,2-15-13 0,2-11-18 0,-6 18-19 16,6-18-27-16,-2 16-25 0,2-16-31 15,0 0-30-15,-7 19-30 0,7-19-32 16,0 0-39-16,0 0-84 0,0 0-508 16,2 11-197-16</inkml:trace>
  <inkml:trace contextRef="#ctx0" brushRef="#br0" timeOffset="796.83">2262 3839 2423 0,'0'0'-124'0,"0"0"30"16,0 0 20-16,0 0 30 0,0 0 17 15,0 0 28-15,0 0 28 0,0 0 25 16,0 0 7-16,0 0 12 0,0 0 25 16,0 0 23-16,0 0-4 0,-21 38-2 15,21-38-6-15,-9 21-8 0,5-10-7 0,4-11-17 16,-4 27-5-16,2-16-8 0,2-11-9 16,0 27-8-16,0-27-5 0,0 24-20 0,4-12-34 15,-4-12-35-15,6 23-41 0,-2-14-35 16,-4-9-34-16,12 18-38 0,-8-11-44 0,-4-7-93 15,13 12-366-15,-5-9 55 0</inkml:trace>
  <inkml:trace contextRef="#ctx0" brushRef="#br0" timeOffset="1187.41">2453 3921 1977 0,'0'0'-61'0,"0"0"32"0,0 0 13 16,0 0 16-16,0 0 30 0,0 0 19 16,0 0 24-16,0 0 16 0,-11-25 22 15,11 25-10-15,0 0 1 0,0 0-2 0,0 0-3 16,0 0 1-16,0 0 0 0,0 0-9 16,0 0-4-16,0 0-7 0,0 0-12 15,0 0-8-15,0 0-5 0,0 0-10 0,0 0-2 16,-25 34-5-16,25-34-4 0,0 0-4 15,0 0 2-15,0 0-9 0,21 35-1 16,-21-35-3-16,8 17-1 0,-1-8 2 0,-7-9-2 16,10 17-4-16,-5-8-2 0,-5-9 2 15,8 20-1-15,-3-11-3 0,-5-9 6 0,4 17 10 16,-4-17 0-16,2 18 1 0,-2-18-2 16,0 0-2-16,-6 24-5 0,6-24 1 15,-12 13 1-15,12-13-13 0,-8 13-16 16,8-13-29-16,-10 8-36 0,10-8-46 0,0 0-48 15,-15 11-44-15,15-11-70 0,0 0-596 16,-19-3-251-16</inkml:trace>
  <inkml:trace contextRef="#ctx0" brushRef="#br0" timeOffset="1468.64">2626 3846 2593 0,'0'0'-78'0,"0"0"4"0,0 0 9 16,0 0 10-16,0 0 41 0,0 0 12 0,22 20 30 16,-22-20 13-16,4 13 23 0,-4-13 7 15,4 17 4-15,-4-17 5 0,6 21 5 16,-6-21-9-16,5 21-7 0,-3-8-7 15,-2-13-5-15,2 21-8 0,-2-21-6 16,4 23-27-16,-4-23-40 0,0 20-39 0,0-20-36 16,-2 22-35-16,0-13-43 0,2-9-74 15,-6 17-490-15,-1-9-13 0</inkml:trace>
  <inkml:trace contextRef="#ctx0" brushRef="#br0" timeOffset="2124.84">1970 4406 2058 0,'0'0'-94'0,"0"0"13"15,0 0 10-15,0 0 12 0,0 0 14 16,0 0 9-16,0 0 24 0,0 0 7 15,0 0 2-15,0 0 1 0,0 0-3 0,0 0 4 16,38 14 4-16,-38-14 9 0,26 1 6 16,-11-1 4-16,-15 0 9 0,38 0 15 15,-18 3 5-15,2-3 2 0,-1 0 12 0,5 0 15 16,-5 0-12-16,4 0-3 0,1 0-9 16,-1 1-5-16,-1-1-6 0,-2 0 7 0,2 0-2 15,-1 2 7-15,3-2 0 0,-6 0 6 16,4 0 3-16,-3 0 2 0,3 0-7 15,-4 0 0-15,0 0 0 0,1 0-4 0,0 0-10 16,0 0 4-16,-1 0-9 0,-2 0-6 16,1 0-4-16,2 0-1 0,-21 0-11 15,30 0-20-15,-15 3-32 0,-15-3-37 0,26 0-45 16,-26 0-40-16,18 1-42 0,-18-1-62 16,0 0-489-16,17 0-27 0</inkml:trace>
  <inkml:trace contextRef="#ctx0" brushRef="#br0" timeOffset="2531.07">2241 4643 2057 0,'-17'7'-83'0,"17"-7"26"0,0 0 15 15,0 0 16-15,0 0 9 0,0 0 21 16,0 0 31-16,0 0 13 0,0 0 24 0,0 0 3 16,0 0-7-16,0 0 9 0,0 0-3 15,0 0 2-15,0 0-5 0,11 32 0 16,-11-32-9-16,6 18 0 0,-6-18 0 0,2 19 2 15,-2-19-4-15,5 21 2 0,-4-10-8 16,-1-11 2-16,3 25-8 0,-3-12-2 16,0-13-4-16,2 29-2 0,-2-16-7 0,0-13 18 15,2 29-5-15,-2-16 0 0,0-13-11 16,-2 27-4-16,2-27-14 0,-2 23-19 16,2-23-25-16,0 20-34 0,0-20-45 0,0 16-38 15,0-16-42-15,0 0-87 0,0 0-536 16,-3 17-125-16</inkml:trace>
  <inkml:trace contextRef="#ctx0" brushRef="#br0" timeOffset="3124.79">2165 4830 2359 0,'0'0'-68'0,"-2"-18"13"0,2 18 0 15,-2-17 14-15,2 17 18 0,0 0 21 16,0-26 26-16,0 26 13 0,4-18-2 15,-4 18-3-15,4-18-8 0,-4 18-4 0,11-18-2 16,-11 18 2-16,12-13-10 0,-7 6 2 16,-5 7-6-16,19-13 6 0,-7 8 5 0,-12 5-5 15,20-10-9-15,-8 7 3 0,-12 3-3 16,23-4 0-16,-23 4 4 0,26 0 0 16,-26 0-5-16,23 1 1 0,-23-1-2 15,23 10-1-15,-10-4 5 0,-13-6 5 0,17 14 10 16,-8-7 15-16,-3 2 4 0,-6-9 10 15,10 18 0-15,-10-18 1 0,4 21-10 16,-4-21 1-16,0 18-1 0,0-18-5 0,-4 21-5 16,4-21 3-16,-8 17-6 0,8-17-1 15,-14 16-8-15,7-9 8 0,7-7-9 0,-17 14 1 16,5-8 0-16,12-6-7 0,-15 8 1 16,15-8 0-16,-20 7-2 0,20-7 2 15,-16 1-12-15,16-1-1 0,0 0-10 0,0 0 3 16,-28-5-6-16,28 5 4 0,0 0 7 15,-17-7 4-15,17 7 4 0,0 0 6 16,-11-8-4-16,11 8 4 0,0 0 1 0,0 0-10 16,0 0 2-16,0 0 6 0,0 0 1 15,0 0 15-15,0 0 6 0,0 0 13 16,0 0 8-16,0 0 5 0,0 0 8 0,32-17 1 16,-32 17-4-16,0 0-3 0,0 0-5 15,0 0 2-15,32 17-9 0,-32-17 1 0,17 12-5 16,-11-4 1-16,3 4-2 0,-1-2 8 15,1-1-4-15,-1 1-3 0,0 2 16 16,1-1-2-16,0-2-9 0,-9-9-5 16,14 21-3-16,-6-10-6 0,-1-3-17 0,2 3-34 15,-9-11-26-15,10 16-45 0,-10-16-38 16,15 15-56-16,-9-10-56 0,-6-5-90 16,13 10-153-16,-13-10-404 0,11 6-256 0</inkml:trace>
  <inkml:trace contextRef="#ctx0" brushRef="#br0" timeOffset="3515.38">2626 4761 2520 0,'0'0'-124'0,"2"-19"23"15,-2 19 17-15,0 0 15 0,0 0 14 16,0 0 17-16,0 0 28 0,0 0 20 16,0 0 20-16,0 0 16 0,0 0 10 0,0 0 10 15,0 0 12-15,0 0 17 0,0 0 6 16,0 0 2-16,0 0 0 0,0 0-3 15,-40 27 2-15,40-27-1 0,-8 13-7 0,8-13-10 16,-9 17-8-16,9-17-7 0,-6 17-2 16,6-17-11-16,-2 19-6 0,2-19-6 15,2 21-3-15,-2-21-8 0,6 17-5 0,-6-17-16 16,9 18-34-16,-9-18-38 0,10 13-47 16,-10-13-45-16,14 11-52 0,-6-5-84 0,-8-6-583 15,14 6-231-15</inkml:trace>
  <inkml:trace contextRef="#ctx0" brushRef="#br0" timeOffset="3921.6">2760 4746 2530 0,'2'-15'-93'15,"-2"15"18"-15,0 0 3 0,0 0 7 16,0 0 16-16,0 0 18 0,0 0 26 0,0 0 26 16,0 0 18-16,0 0 9 0,0 0 15 15,0 0 2-15,0 0 8 0,0 0 8 16,0 0-5-16,0 0 13 0,0 0-9 0,0 0-6 16,0 0-7-16,0 0-7 0,-34 28-3 15,34-28-7-15,0 0-7 0,3 21-1 16,-3-21-4-16,0 0-6 0,6 25-1 0,-6-25-3 15,8 15-1-15,-8-15-4 0,13 17-6 16,-9-9-3-16,-4-8 0 0,13 16-2 0,-7-7-1 16,-6-9 1-16,13 15-3 0,-13-15 6 15,10 14-2-15,-4-6 10 0,-6-8 6 16,0 0-3-16,4 20-4 0,-4-20 2 16,0 0-3-16,0 0-6 0,-12 26-4 0,12-26-14 15,-10 8-16-15,10-8-30 0,-13 8-31 16,13-8-45-16,0 0-55 0,-19 5-77 0,19-5-139 15,-13-1-387-15,13 1-82 0</inkml:trace>
  <inkml:trace contextRef="#ctx0" brushRef="#br0" timeOffset="4280.92">2939 4681 2265 0,'0'0'-92'0,"0"0"18"0,0 0 9 0,0 0 22 15,0 0 26-15,24 17 25 0,-24-17 30 16,4 13 7-16,-4-13 10 0,7 16 19 15,-7-16-11-15,6 20 7 0,-6-20 3 0,6 22 3 16,-4-11 7-16,-2-11 1 0,7 26 2 16,-3-14-1-16,-4-12 6 0,2 23-3 15,1-12-6-15,-3-11-7 0,0 23-6 0,0-23-12 16,-3 20-3-16,3-20-13 0,-2 19-18 16,2-19-23-16,-2 17-31 0,2-17-33 0,0 0-35 15,-5 22-36-15,5-22-51 0,0 0-66 16,0 0-558-16,-6 11-129 0</inkml:trace>
  <inkml:trace contextRef="#ctx0" brushRef="#br0" timeOffset="4905.89">3426 4427 2318 0,'0'0'-92'0,"0"0"16"15,0 0 14-15,0 0 16 0,0 0 26 16,0 0 16-16,0 0 25 0,0 0 22 0,0 0-4 15,0 0 5-15,0 0-8 0,0 0-1 16,0 0 7-16,0 0-7 0,0 0 2 16,0 0-2-16,0 0-6 0,0 0-8 0,0 0 14 15,0 0-15-15,28 29 4 0,-28-29-8 16,23 3 4-16,-23-3-8 0,26 1-3 16,-12-1-15-16,-14 0-11 0,28 1-14 0,-28-1-28 15,28 3-23-15,-28-3-16 0,27-3-29 16,-27 3-37-16,22-1-72 0,-22 1-324 15,18-4 247-15</inkml:trace>
  <inkml:trace contextRef="#ctx0" brushRef="#br0" timeOffset="5171.49">3438 4332 1609 0,'0'0'-19'0,"0"0"13"0,0 0 1 15,0 0 8-15,0 0 27 0,0 0 18 0,0 0 19 16,0 0 2-16,0 0-11 0,0 0 10 16,0 0-2-16,0 0-7 0,50 18-5 15,-50-18-5-15,25 3-7 0,-7-1 2 0,-18-2-13 16,31 2-25-16,-14-2-45 0,-17 0-39 15,31 2-48-15,-15-4-77 0,-16 2-380 16,30-4 217-16</inkml:trace>
  <inkml:trace contextRef="#ctx0" brushRef="#br0" timeOffset="6515.17">4549 3814 1570 0,'0'0'-62'0,"0"0"21"0,0 0 12 16,0 0 9-16,0 0 11 0,2-16 18 16,-2 16 11-16,0 0 14 0,0 0 17 15,0 0 3-15,0 0 3 0,0 0-2 16,0 0 2-16,0 0 2 0,0 0 0 0,0 0 4 16,0 0-5-16,0 0 12 0,0 0 4 15,0 0 5-15,0 0-2 0,0 0-3 16,0 0-7-16,0 0 3 0,0 0-4 0,0 0-5 15,0 0-4-15,0 0 8 0,-26 35-1 16,26-35-5-16,-8 19-8 0,1-8 1 16,7-11-4-16,-10 25-8 0,4-13-2 0,1 2-3 15,5-14-3-15,-9 24-6 0,7-12 0 16,2-12-3-16,-6 24-2 0,6-24 1 0,-2 23-2 16,2-23-4-16,0 20-1 0,0-20-1 15,2 22-1-15,-2-22-1 0,4 14 3 16,-4-14-7-16,7 14 1 0,-7-14-1 0,8 10-1 15,-8-10-3-15,11 7 4 0,-11-7-1 16,0 0 3-16,21 4-6 0,-21-4 0 16,19 0 2-16,-19 0-4 0,19 0 4 0,-19 0-4 15,0 0 5-15,26-9-2 0,-16 5-2 16,-10 4-3-16,15-12 0 0,-7 5 0 16,-8 7-8-16,13-17 0 0,-6 7 4 0,-7 10-7 15,10-17 3-15,-6 6 6 0,-4 11-5 16,6-18 0-16,-6 18 5 0,4-17-5 15,-4 17 2-15,0 0-1 0,6-19 0 0,-6 19 2 16,0 0 0-16,4-17 2 0,-4 17 1 16,0 0 0-16,0 0 2 0,0 0 4 0,0 0 1 15,0 0 11-15,0 0 8 0,0 0 5 16,0 0 1-16,0 0 1 0,0 0-2 0,0 0-4 16,0 0 4-16,0 0-9 0,-38 33-1 15,38-33-3-15,-5 15 1 0,5-15-3 16,0 0-1-16,-4 20-3 0,4-20 0 15,0 0-3-15,4 22 2 0,-4-22 1 0,0 0-3 16,9 17 2-16,-9-17-1 0,10 9 2 16,-10-9 1-16,12 7-6 0,-12-7 4 0,18 6-5 15,-18-6 0-15,19 1 1 0,-19-1 1 16,19 0-2-16,-19 0 2 0,0 0-1 16,31-7 1-16,-31 7-1 0,22-5 4 0,-22 5 6 15,19-9 10-15,-11 3 6 0,-8 6 12 16,15-16 1-16,-15 16 1 0,15-19 5 15,-11 8 6-15,0-2-3 0,-4 13 0 0,4-24-3 16,-4 24-7-16,0-26-5 0,0 26 1 16,-2-24-10-16,2 24-9 0,-2-21-4 0,2 21-14 15,-4-19-26-15,4 19-31 0,-6-18-38 16,6 18-37-16,-7-13-47 0,7 13-53 16,0 0-49-16,-4-17-104 0,4 17-584 0,-2-10-410 15</inkml:trace>
  <inkml:trace contextRef="#ctx0" brushRef="#br0" timeOffset="7218.24">5025 4012 2809 0,'0'0'-116'0,"0"0"40"16,0 0 28-16,0 0 41 0,0 0 22 16,0 0 35-16,0 0 18 0,0 0 4 0,0 0 6 15,0 0 3-15,0 0 12 0,0 0-8 16,0 0-5-16,-9 21-3 0,9-21-8 15,0 0 1-15,-2 20-8 0,2-20 1 16,0 18-3-16,0-18-1 0,-2 17-4 0,2-17 1 16,0 0-6-16,-2 26-3 15,2-26-5-15,0 0-6 0,0 18 0 0,0-18-3 16,0 0-3-16,0 0 3 0,-2 19-3 0,2-19 0 16,0 0-5-16,0 0-4 0,0 0-1 15,0 0-3-15,0 0-2 0,0 0-5 16,0 0-10-16,0 0-12 0,0 0-5 0,0 0 1 15,28-49 1-15,-22 36 4 0,0 3-1 16,-6 10 3-16,10-23 0 0,0 13 2 0,-4 1 0 16,-6 9 0-16,12-16-2 0,-12 16 2 15,13-11-2-15,-13 11 3 0,13-9 0 16,-13 9 8-16,0 0 1 0,17-4 6 16,-17 4 5-16,0 0 2 0,0 0 4 0,16 18 4 15,-16-18-1-15,6 16 5 0,-6-16 0 16,7 19-4-16,-7-19 0 0,7 19-1 0,-5-7-1 15,-2-12-5-15,4 17 0 0,-4-17-1 16,6 19-7-16,-6-19-11 0,4 15-28 16,-4-15-37-16,4 11-48 0,-4-11-60 0,0 0-78 15,7 12-150-15,-7-12-215 0,0 0-219 16,0 0-175-16</inkml:trace>
  <inkml:trace contextRef="#ctx0" brushRef="#br0" timeOffset="7811.92">5065 3444 2396 0,'0'0'-115'0,"0"0"18"0,0 0 16 0,0 0 24 16,7-15 15-16,-7 15 20 0,0 0 2 15,0 0 6-15,0 0 4 0,10-9-7 0,-10 9 5 16,0 0 6-16,0 0 14 0,14-5-14 16,-14 5 2-16,0 0 3 0,0 0 4 15,22-3 10-15,-22 3 5 0,0 0 2 0,0 0 14 16,23 0-2-16,-23 0 11 0,0 0 3 16,0 0-7-16,0 0 0 0,22 5 17 15,-22-5-6-15,0 0 4 0,0 0-5 16,8 13-2-16,-8-13 1 0,0 0 9 0,0 0-3 15,0 0 7-15,-8 27 8 0,8-27 8 16,0 0 0-16,-18 20 10 0,12-13 8 16,6-7-2-16,-13 15 0 0,13-15-6 0,-10 12-2 15,10-12-10-15,-13 13-5 0,13-13-6 16,-9 12-5-16,9-12-8 0,0 0-2 0,-8 13-4 16,8-13-4-16,0 0-3 0,0 0-6 15,0 0-1-15,0 0-7 0,15 23-4 16,-15-23-21-16,17 6-29 0,-17-6-44 0,25 4-50 15,-12-4-59-15,-13 0-59 0,29 2-108 16,-13-2-565-16,-4 0-313 0</inkml:trace>
  <inkml:trace contextRef="#ctx0" brushRef="#br0" timeOffset="10467.99">4147 4424 2545 0,'0'0'-186'0,"0"0"35"0,0 0 31 0,0 0 23 16,0 0 25-16,0 0 17 0,0 0 19 16,0 0 13-16,0 0 14 0,0 0 5 15,0 0-1-15,0 0 14 0,0 0-6 0,0 0 0 16,0 0 7-16,0 0-2 0,0 0 10 16,0 0 2-16,0 0 17 0,0 0-15 15,0 0 14-15,0 0-7 0,0 0 1 0,0 0-4 16,0 0-3-16,48 10-4 0,-48-10 2 15,21 0 6-15,-21 0-8 0,24 0 7 16,-24 0 10-16,22 0-6 0,-22 0 7 16,26 0-8-16,-26 0 7 0,23 0-12 0,-23 0 11 15,24-1-12-15,-24 1 1 0,22-2-7 16,-22 2 0-16,26-1-2 0,-26 1-2 0,24-3 5 16,-24 3-6-16,23-3 2 0,-11 0 1 15,-12 3-8-15,24-1 5 0,-24 1-9 16,25-4 1-16,-25 4 1 0,24-4-4 0,-24 4 28 15,23-2-26-15,-23 2-5 0,23-1 5 16,-23 1 13-16,22-4-5 0,-22 4 0 0,23-3 9 16,-23 3-4-16,21 0 0 0,-21 0 1 15,21-1 2-15,-21 1 5 0,19-3 5 16,-19 3-2-16,21-1 3 0,-21 1 3 16,19-2-4-16,-19 2-2 0,22 0-6 0,-22 0 3 15,0 0 0-15,30-2-7 0,-30 2-2 16,22 0 1-16,-22 0-2 0,24-2-3 0,-24 2-1 15,21-2-1-15,-21 2 2 0,23 0-4 16,-23 0 0-16,21 0 10 0,-21 0 4 16,24-2-1-16,-24 2 2 0,23 2-1 0,-23-2 6 15,21 0-1-15,-21 0 4 0,21-2-2 16,-21 2 0-16,22 2-2 0,-22-2-5 16,20 0 2-16,-20 0-7 0,20 0 1 0,-20 0-5 15,21 2 1-15,-21-2-3 0,20 0 0 16,-20 0 5-16,24 2-4 0,-24-2-2 15,21 2 5-15,-21-2 7 0,22 0 7 0,-22 0 0 16,20 2 3-16,-20-2-3 0,22 0-2 16,-22 0-3-16,21 0-3 0,-21 0 1 0,21 0-3 15,-21 0-4-15,21 0-1 0,-21 0-1 16,22 1-1-16,-22-1-1 0,20 0 0 16,-20 0-3-16,22 0 3 0,-22 0-2 0,21 0 3 15,-21 0 5-15,21 0 1 0,-21 0-4 16,21 0 3-16,-21 0-4 0,22 0 3 0,-22 0-4 15,20 0 1-15,-20 0-2 0,24-1-4 16,-24 1 1-16,21 0 0 0,-21 0-1 16,26 0-3-16,-26 0 3 0,22 0-2 0,-22 0-2 15,22-2 3-15,-22 2-2 0,25-2 6 16,-25 2-6-16,24 0-2 0,-24 0 1 16,22-2 6-16,-22 2-5 0,24 0-2 15,-24 0 1-15,23-2-1 0,-23 2 0 0,22-2 0 16,-22 2-3-16,20 0 3 0,-20 0 1 15,24-2 1-15,-24 2-4 0,21-2-1 0,-21 2 2 16,22 0 0-16,-22 0-2 0,22 0 4 16,-22 0 1-16,24-1-3 0,-24 1 0 0,24 0 1 15,-24 0-2-15,20-4 1 0,-20 4 5 16,21-2 7-16,-21 2 1 0,22 0 8 16,-22 0-3-16,21-2 5 0,-21 2-5 0,21 0-5 15,-21 0 3-15,19-2-5 0,-19 2 0 16,22 0 1-16,-22 0-4 0,20-2 3 15,-20 2-3-15,22 0 0 0,-22 0-1 16,21-1-1-16,-21 1 5 0,21 0 8 0,-21 0-1 16,21 0 6-16,-21 0-3 0,24 0 1 15,-24 0-2-15,20 0-2 0,-20 0-1 0,22 0-3 16,-22 0 0-16,23 1 0 0,-23-1-5 16,24 0 4-16,-24 0-4 0,22 0 1 15,-22 0-3-15,26 2 1 0,-26-2-1 0,25 0-3 16,-25 0 2-16,28 0-2 0,-16 0 3 15,-12 0 0-15,26 0-2 0,-26 0 8 0,26-2 2 16,-26 2 2-16,25 0 7 0,-25 0-2 16,24 0-2-16,-24 0 0 0,22 0 2 0,-22 0-7 15,26 0-3-15,-26 0 2 0,23 0-4 16,-23 0 4-16,24 0-6 0,-24 0-1 16,22 0 0-16,-22 0-2 0,24 0 1 15,-24 0-1-15,23 0-2 0,-23 0 3 0,26 2-1 16,-26-2 2-16,24 0-2 0,-24 0 0 15,22 0-3-15,-9 2-1 0,-13-2 0 16,21 0 3-16,-21 0-3 0,21 2 7 0,-21-2-6 16,22 0 0-16,-22 0 0 0,20 2 3 15,-20-2-1-15,0 0-2 0,28-2 1 0,-28 2 0 16,19 0 1-16,-19 0 0 0,0 0-4 16,26 0-1-16,-26 0 0 0,16 0 4 15,-16 0-3-15,0 0 5 0,26 0-6 0,-26 0 1 16,21 0 0-16,-21 0 0 0,22 0 2 15,-22 0 3-15,20 2 2 0,-20-2 1 16,24 1 2-16,-24-1 7 0,23 3 0 0,-23-3 4 16,23 1-4-16,-23-1 3 0,21 0 2 15,-21 0 1-15,24 2-3 0,-24-2 1 16,21 0-2-16,-21 0 1 0,19 2 0 0,-19-2-5 16,19 0-2-16,-19 0 5 0,22-2-4 15,-22 2-6-15,20 0-4 0,-20 0 3 0,0 0-1 16,30 0-4-16,-30 0-4 0,19-2-4 15,-19 2-10-15,21 0-18 0,-21 0-20 16,19-4-25-16,-19 4-30 0,20-5-38 0,-20 5-51 16,18-5-61-16,-11-1-79 0,-1 0-153 15,-6 6-153-15,9-11-262 0,-9 11-296 0</inkml:trace>
  <inkml:trace contextRef="#ctx0" brushRef="#br0" timeOffset="11561.67">4822 4820 2617 0,'12'-10'-97'0,"-12"10"26"16,0 0 25-16,0 0 28 0,0 0 20 0,13-9 28 16,-13 9 19-16,0 0 8 0,0 0-3 15,0 0-4-15,0 0-3 0,0 0 2 16,0 0 0-16,0 0 5 0,0 0 6 0,0 0 6 15,0 0 1-15,0 0 1 0,0 0-4 16,0 0 1-16,0 0-2 0,-51-2-8 16,51 2-5-16,0 0-3 0,-27 3-6 0,27-3-6 15,-22 8-2-15,22-8-3 0,-21 4-7 16,21-4-2-16,-19 6 0 0,19-6-4 16,-17 5-2-16,17-5-1 0,-14 6-2 15,14-6-7-15,0 0 0 0,-16 10 3 0,16-10-4 16,0 0-1-16,0 0 0 0,0 0 2 15,0 0-4-15,0 0 3 0,0 0 0 0,0 0 0 16,22 32-3-16,-22-32-1 0,12 10 3 16,-12-10-2-16,15 8 2 0,-15-8-1 0,20 9 3 15,-12-5-2-15,-8-4-1 0,19 7 0 16,-19-7 1-16,17 10 2 0,-7-4-6 16,-10-6 2-16,15 9-1 0,-15-9 0 0,11 10 4 15,-11-10 4-15,10 11 5 0,-10-11 9 16,11 16 8-16,-11-16 11 0,4 12 5 15,-4-12 3-15,0 0 3 0,4 22 4 0,-4-22 0 16,0 0 0-16,-2 18-1 0,2-18-8 16,0 0-4-16,-8 18-3 0,8-18-8 15,-11 10 5-15,11-10-8 0,-12 11-2 0,12-11-4 16,-15 7-2-16,15-7-1 0,-17 6-2 16,17-6-4-16,-22 2 2 0,22-2-9 15,-20 0-15-15,20 0-22 0,-22-8-28 0,22 8-34 16,-25-11-34-16,13 1-41 0,2 1-44 15,10 9-56-15,-20-20-98 0,14 11-145 0,-3-1-345 16,2-1-209-16</inkml:trace>
  <inkml:trace contextRef="#ctx0" brushRef="#br0" timeOffset="12233.49">5036 4673 2432 0,'0'0'-114'0,"0"0"25"0,0 0 27 16,0 0 21-16,0 0 36 0,0 0 21 15,0 0 17-15,0 0 9 0,0 0 11 16,0 0-3-16,0 0-3 0,0 0-1 0,0 0 4 15,-41-6-2-15,41 6-10 0,0 0-11 16,0 0 2-16,0 0-11 0,0 0 0 16,0 0-8-16,0 0 2 0,0 0-9 0,0 0 0 15,0 0-3-15,28-21-3 16,-28 21 0-16,0 0 3 0,21-1 0 0,-21 1 3 16,0 0-4-16,21 1 2 0,-21-1-1 0,0 0 3 15,0 0 0-15,25 6 4 0,-25-6 17 16,0 0 4-16,9 12-3 0,-9-12 5 15,0 0-2-15,0 15-1 0,0-15 0 0,0 0 1 16,0 0-3-16,-15 28 5 0,15-28-4 16,-10 16 1-16,1-8 4 0,9-8 7 15,-13 12 4-15,13-12 1 0,-12 12-1 0,12-12 6 16,-13 14-3-16,13-14 3 0,-11 9-1 16,11-9-4-16,-6 11-1 0,6-11-3 0,0 0-3 15,-11 13-1-15,11-13 2 0,0 0 5 16,-4 14 0-16,4-14 0 0,0 0-6 0,0 0-6 15,0 0 2-15,0 0-3 0,21 19-10 16,-21-19-7-16,15 2-28 0,-15-2-38 16,23 2-43-16,-23-2-48 0,26-4-55 15,-26 4-61-15,30-5-133 0,-16 0-445 0,1 1-176 16</inkml:trace>
  <inkml:trace contextRef="#ctx0" brushRef="#br0" timeOffset="12670.98">5266 5100 2400 0,'0'0'-84'0,"0"0"30"0,0 0 0 16,0 0 10-16,-14 9 28 0,14-9 13 0,0 0 6 16,0 0 32-16,0 0-3 0,0 0 12 15,0 0 8-15,0 0 5 0,0 0 9 16,0 0 5-16,0 0 5 0,31 10-8 0,-31-10-2 16,0 0-9-16,27 4-7 0,-27-4-3 15,22 2-11-15,-22-2-17 0,23 0-25 16,-23 0-33-16,26 0-31 0,-26 0-47 0,22-2-34 15,-22 2-66-15,20-2-109 0,-20 2-307 16,17-3 146-16</inkml:trace>
  <inkml:trace contextRef="#ctx0" brushRef="#br0" timeOffset="12952.18">5321 5031 1755 0,'0'0'-25'15,"0"0"22"-15,0 0 3 0,0 0 21 16,0 0 23-16,0 0 30 0,0 0 19 16,0 0 19-16,0 0 6 0,0 0 6 0,0 0-2 15,0 0 12-15,0 0-10 0,0 0-1 16,4 40-7-16,-4-40-5 0,0 0-11 16,5 25-8-16,-5-25-2 0,2 19-11 0,-2-19-8 15,2 18-6-15,-2-18-8 0,0 17-4 16,0-17-9-16,4 16-11 0,-4-16-17 0,4 16-28 15,-4-16-31-15,0 0-38 0,5 19-42 16,-5-19-32-16,6 11-34 0,-6-11-52 16,0 0-108-16,8 8-440 0,-8-8-94 0</inkml:trace>
  <inkml:trace contextRef="#ctx0" brushRef="#br0" timeOffset="13670.88">5567 4816 2265 0,'0'0'-65'0,"0"0"34"15,0 0 13-15,0 0 18 0,0 0 21 0,0 0 7 16,0 0 15-16,0 0 9 0,0 0-3 16,-17-7 1-16,17 7 0 0,0 0-7 15,0 0-3-15,0 0-4 0,0 0-6 0,0 0-2 16,0 0-6-16,0 0 2 0,0 0-5 15,0 0-3-15,0 0 5 0,35-8-9 0,-35 8 1 16,0 0 4-16,24-2-10 0,-24 2-2 16,21 2 5-16,-21-2 9 0,19 1 11 0,-19-1 8 15,19 4 17-15,-19-4-5 0,18 4-1 16,-18-4 6-16,12 6-1 0,-12-6 4 16,12 8 0-16,-12-8-4 0,11 9 4 0,-11-9-5 15,7 12-1-15,-7-12-6 0,0 0-3 16,2 21-2-16,-2-21-8 0,0 0 1 15,-7 22-3-15,7-22 1 0,-11 19-23 16,5-8 0-16,6-11 6 0,-12 18-6 0,6-7 0 16,-1 1 0-16,7-12 2 0,-15 19-11 15,7-8 5-15,8-11 1 0,-11 16 0 0,11-16-1 16,-13 15-3-16,13-15 4 0,-8 13-1 16,8-13-2-16,-11 12-1 0,11-12 0 15,0 0-1-15,-8 11 5 0,8-11-3 0,0 0 2 16,-8 11 5-16,8-11 0 0,0 0 7 15,0 0 0-15,-7 12-3 0,7-12 3 0,0 0-1 16,0 0 0-16,0 0 1 0,0 0-1 16,0 0-1-16,0 0 0 0,0 0 0 15,0 0-2-15,0 0-3 0,0 0 2 0,21 13-3 16,-21-13-4-16,0 0 1 0,28 0-3 16,-28 0 1-16,21 3-8 0,-21-3-13 0,24-3-18 15,-24 3-27-15,24-1-30 0,-24 1-33 16,26 1-35-16,-26-1-36 0,25-1-46 0,-25 1-102 15,24-5-523-15,-14 2-226 0</inkml:trace>
  <inkml:trace contextRef="#ctx0" brushRef="#br0" timeOffset="14405.21">5924 4857 2512 0,'0'0'-96'0,"0"0"25"0,0 0 25 0,0 0 9 16,0 0 29-16,0 0 15 0,0 0 19 0,0 0 5 15,0 0-2-15,0 0-2 0,0 0-4 16,0 0-9-16,-2-24-3 0,2 24-1 16,0 0 7-16,0 0-13 0,0 0 7 15,24-3-2-15,-24 3 0 0,0 0-4 0,0 0 5 16,29 5 2-16,-29-5 5 0,0 0 1 15,24 4-9-15,-24-4 9 0,14 4-2 16,-14-4-10-16,11 7 0 0,-11-7-5 0,0 0 20 16,13 14 7-16,-13-14-3 0,0 0 11 15,0 19 5-15,0-19 14 0,0 0 10 16,-13 23 5-16,4-11-1 0,9-12 3 0,-14 20-4 16,6-8 1-16,-4-1-13 0,4-2-1 15,8-9-3-15,-17 19-3 0,11-11-12 0,6-8-1 16,-11 12-6-16,11-12-2 0,-8 12-5 15,8-12-3-15,0 0-3 0,-5 17-7 16,5-17-3-16,0 0-1 0,0 0-2 0,7 26 0 16,-7-26 0-16,8 13 0 0,-8-13-3 15,11 18 1-15,-7-9 1 0,-4-9 1 0,13 23-2 16,-7-12-2-16,-2 2-1 0,2 1 2 16,0-1 1-16,-2 2-1 0,0 1 0 15,0 0 2-15,-2 0-3 0,0 0 2 16,0 2 0-16,0-2 0 0,-2 0-2 0,0-16 2 15,0 35-2-15,0-18 2 0,-2 0-1 16,0 0 1-16,0 0 0 0,-2 1 2 0,0-3-1 16,0 2-2-16,-4 0 0 0,2 1 1 15,-2-2-2-15,-2 4 0 0,-1-4-7 16,-2 2-8-16,0-1-10 0,1-2-16 0,-4 1-16 16,6-5-32-16,-2 0-22 0,-3 1-28 15,4-3-24-15,-2-1-35 0,1-1-88 16,12-7-510-16,-22 11-105 0</inkml:trace>
  <inkml:trace contextRef="#ctx0" brushRef="#br0" timeOffset="15420.82">6213 4852 2267 0,'0'0'-73'15,"-2"-19"30"-15,2 19 13 0,0 0 13 0,0 0 17 16,0 0 11-16,0 0 11 0,0 0 21 15,0 0 14-15,0 0 14 0,0 0 0 0,0 0 5 16,0 0-5-16,0 0-4 0,0 0-3 16,0 0 5-16,0 0-8 0,-26 38 3 15,26-38-4-15,-6 17-9 0,6-17-7 0,-5 21 0 16,5-21-8-16,-2 24-1 16,0-14 1-16,2-10-6 0,0 26-1 0,0-26-15 15,0 20 9-15,0-20-3 0,2 20 2 16,-2-20-4-16,2 15-1 0,-2-15-3 0,5 14 1 15,-5-14-9-15,0 0-8 0,14 14-14 16,-14-14-13-16,12 4-9 0,-12-4 0 0,0 0 1 16,22 1 3-16,-22-1 5 0,0 0-3 15,25-12 5-15,-25 12 3 0,16-14 3 16,-8 7 9-16,-8 7-1 0,12-14 14 0,-12 14 11 16,12-13 5-16,-12 13 5 0,8-12 3 15,-8 12-5-15,0 0 0 0,6-11 4 0,-6 11 4 16,0 0 6-16,0 0 7 0,0 0 4 15,0 0-11-15,0 0 0 0,0 0-6 16,0 0 5-16,0 0-6 0,0 0-3 0,0 0-3 16,0 0-4-16,0 0 0 0,-28 36 0 15,28-36-1-15,0 0 3 0,0 0-7 16,0 0 1-16,6 23-1 0,-6-23-2 0,0 0-1 16,16 13 0-16,-16-13-1 0,12 6 0 15,-12-6-3-15,13 5 1 0,-13-5-1 16,15 6-1-16,-15-6 0 0,0 0 0 0,21-3-2 15,-21 3 2-15,0 0 3 0,0 0 3 16,24-14-1-16,-24 14 1 0,8-13 0 0,-8 13 4 16,6-17-2-16,-6 17 0 0,2-19-1 15,-2 19-4-15,4-23 2 0,-4 23 1 16,0-21-2-16,0 21-5 0,-2-19-1 0,2 19-2 16,0 0 1-16,-2-25-4 0,2 25-5 15,0 0-13-15,-2-18-29 0,2 18-31 0,0 0-38 16,0 0-38-16,-2-20-38 0,2 20-38 15,0 0-91-15,0-10-492 0,0 10-138 16</inkml:trace>
  <inkml:trace contextRef="#ctx0" brushRef="#br0" timeOffset="16061.34">6545 5071 2327 0,'0'0'-102'0,"0"0"21"16,0 0 22-16,0 0 26 0,-9 21 20 0,9-21 16 15,0 0 10-15,0 0 12 0,0 0 7 16,-4 17 7-16,4-17-3 0,0 0-6 16,0 0 9-16,-4 19-14 0,4-19-2 0,0 0 9 15,-4 14 2-15,4-14-8 0,0 0-5 16,0 0-4-16,-4 17 4 0,4-17-1 16,0 0-2-16,0 0 0 0,-3 17-8 15,3-17 5-15,0 0-1 0,0 0 8 0,0 0-11 16,0 0-1-16,0 0 3 0,3 21 5 15,-3-21 4-15,0 0-10 0,0 0 7 0,0 0 2 16,0 0-8-16,0 0-6 0,0 0 2 16,0 0-7-16,0 0 2 0,0 0-4 15,0 0 6-15,18-40-5 0,-18 40 2 0,7-17 7 16,-7 17 18-16,8-15 3 0,-8 15 6 16,6-18 13-16,-6 18 3 0,7-12 4 0,-7 12-2 15,4-14-4-15,-4 14-5 0,0 0-7 16,9-15-5-16,-9 15-3 0,0 0-9 15,0 0 1-15,8-10 1 0,-8 10-5 0,0 0 3 16,0 0 13-16,0 0-5 0,0 0 9 16,0 0 2-16,0 0 11 0,30 21 0 15,-30-21 5-15,8 9-4 0,-8-9-1 0,6 14-4 16,-6-14-4-16,9 14-4 0,-9-14-1 16,6 14-7-16,-6-14-1 0,7 15-5 15,-7-15 1-15,6 14-7 0,-6-14 0 0,4 12-4 16,-4-12-20-16,0 0-28 0,9 13-35 15,-9-13-46-15,0 0-50 0,0 0-65 0,0 0-92 16,12 7-642-16,-12-7-400 0</inkml:trace>
  <inkml:trace contextRef="#ctx0" brushRef="#br0" timeOffset="16680.2">6875 4750 2746 0,'0'0'-174'0,"0"0"33"0,0 0 29 0,0 0 24 16,0 0 29-16,0 0 16 0,-13-16 29 15,13 16 14-15,0 0 17 0,0 0 9 16,0 0 7-16,0 0 7 0,-25 4 5 0,25-4 4 16,0 0 5-16,0 0 11 0,0 0-3 15,-26 9-6-15,26-9 2 0,0 0-10 16,-12 8-2-16,12-8-2 0,0 0-5 0,0 0-3 16,0 0-6-16,-6 14-7 0,6-14 0 15,0 0-1-15,0 0-1 0,0 0 2 0,0 0-5 16,0 0-5-16,18 22 0 0,-18-22-6 15,0 0 0-15,16 11 1 0,-16-11 1 16,10 8 0-16,-10-8 1 0,10 8-1 16,-10-8 0-16,13 12 4 0,-13-12-1 0,15 9 2 15,-15-9-3-15,13 11 0 0,-13-11 2 16,12 10 6-16,-12-10 2 0,8 11 9 16,-8-11 7-16,10 10 2 0,-10-10 1 0,6 11 0 15,-6-11-1-15,0 0-19 0,6 14 1 16,-6-14 9-16,0 0 10 0,4 17 7 0,-4-17 4 15,0 0 3-15,0 17-2 0,0-17 1 16,0 0 3-16,0 0-12 0,-6 24 2 0,6-24 5 16,0 0 1-16,-6 16 1 0,6-16 1 15,0 0-2 1,-12 13 2-16,12-13-2 0,0 0-2 0,-12 9-2 16,12-9-6-16,0 0-7 0,-14 5-3 0,14-5-4 15,0 0-24-15,0 0-27 0,-24 2-32 16,24-2-38-16,0 0-38 0,0 0-43 0,-21-14-35 15,21 14-36-15,-8-10-54 0,8 10-115 16,-12-12-472-16,12 12-254 0</inkml:trace>
  <inkml:trace contextRef="#ctx0" brushRef="#br0" timeOffset="17117.66">7138 4885 2575 0,'0'0'-103'0,"0"0"15"0,0 0 5 16,0 0 24-16,0 0 15 0,0 0 19 15,0 0 25-15,0 0 24 0,0 0 5 0,0 0 21 16,0 0-8-16,0 0 4 0,0 0-4 16,0 0-5-16,0 0 1 0,0 0 10 15,0 0-2-15,-7 26 9 0,7-26-11 0,0 0 0 16,0 0 6-16,23 0-4 0,-23 0 3 15,17 3-4-15,-17-3 2 0,24 0-6 16,-24 0 0-16,22 0-3 0,-22 0-1 0,24 0-6 16,-24 0-8-16,23 0-18 0,-23 0-33 15,0 0-30-15,28-5-52 0,-28 5-25 0,14-2-26 16,-14 2-37-16,0 0-91 0,12-7-400 16,-12 7 64-16</inkml:trace>
  <inkml:trace contextRef="#ctx0" brushRef="#br0" timeOffset="17398.89">7225 4802 2004 0,'0'0'-30'16,"0"0"22"-16,0 0 3 0,0 0 6 16,0 0 19-16,0 0 7 0,0 0 35 0,0 0 25 15,0 0 19-15,0 0 15 0,0 0 2 16,0 0 1-16,0 0-8 0,0 0-1 15,0 0 0-15,0 0-1 0,0 0-9 0,0 0-5 16,0 47-9-16,0-47-1 0,2 21-14 16,-2-21-4-16,4 22-9 0,-2-8-7 15,-2-14-1-15,2 22-9 0,0-8-5 0,-2-14-2 16,4 21-5-16,-4-21-9 0,2 19-21 16,-2-19-26-16,2 17-29 0,-2-17-32 15,4 13-39-15,-4-13-42 0,0 0-55 0,2 16-82 16,-2-16-616-16,5 5-315 0</inkml:trace>
  <inkml:trace contextRef="#ctx0" brushRef="#br0" timeOffset="18305.09">7489 4753 2617 0,'0'0'-115'0,"0"0"33"0,0 0 27 0,0 0 21 15,0 0 18-15,0 0 22 0,0 0 11 0,0 0 22 16,0 0 10-16,0 0 10 0,0 0 6 16,0 0 2-16,0 0-1 0,0 0 7 15,0 0 10-15,0 0 2 0,0 0-3 16,0 0-5-16,0 0-2 0,0 0-5 16,-34 29 1-16,34-29-5 0,-2 15-8 15,2-15-5-15,0 0-3 0,-2 24-6 0,2-24-3 16,0 18-4-16,0-18-5 0,4 17-3 0,-4-17 0 15,4 15-3-15,-4-15-2 0,4 15-1 16,-4-15 1-16,7 14-2 0,-7-14 0 0,0 0-1 16,10 14 4-16,-10-14-3 0,7 9 2 15,-7-9 4-15,0 0 2 0,8 10-5 16,-8-10 1-16,0 0-4 0,0 0-2 0,0 0-7 16,0 0 4-16,0 0-4 0,0 0-1 15,0 0-1-15,33-14-1 0,-33 14-3 16,0 0-2-16,12-17 3 0,-12 17 0 0,6-11-2 15,-6 11-1-15,0 0-2 0,8-16 2 16,-8 16 0-16,0 0 6 0,2-15 3 16,-2 15 3-16,0 0 0 0,0 0 1 0,7-14 1 15,-7 14-4-15,0 0 3 0,0 0-5 16,0 0-3-16,0 0-1 0,0 0-1 16,8-13-6-16,-8 13 1 0,0 0-1 0,0 0 0 15,0 0 3-15,0 0-6 0,0 0 3 16,0 0-1-16,0 0-1 0,0 0 2 0,0 0 1 15,0 0-3-15,0 0 3 0,0 0-1 16,0 0 1-16,19 28-2 0,-19-28 1 16,0 0 0-16,11 12 1 0,-11-12-2 0,10 10-1 15,-10-10-1-15,12 8 2 0,-12-8-1 16,14 8-4-16,-14-8 1 0,12 7 1 0,-12-7-3 16,16 5 5-16,-16-5-2 0,14 4 1 15,-14-4 0-15,0 0 4 0,21 3-4 16,-21-3 3-16,0 0-2 0,22-3 2 15,-22 3 1-15,0 0-1 0,16-9-2 0,-16 9 2 16,11-10-2-16,-11 10-2 0,7-13 4 16,-7 13-2-16,4-16 1 0,-4 16 3 0,2-17-5 15,-2 17 5-15,0-19 0 0,0 19 4 16,0 0 2-16,-6-29-1 0,6 29 0 16,-4-19-2-16,4 19-5 0,-5-17-9 0,5 17-13 15,-7-16-21-15,7 16-23 0,-4-14-21 16,4 14-30-16,-6-13-35 0,6 13-25 0,0 0-35 15,-2-14-36-15,2 14-64 0,0 0-622 16,0 0-344-16</inkml:trace>
  <inkml:trace contextRef="#ctx0" brushRef="#br0" timeOffset="18945.64">7908 4849 2645 0,'0'0'-158'0,"0"0"35"0,0 0 32 15,0 0 33-15,0 0 23 0,0 0 27 0,0 17 22 16,0-17 14-16,0 0 5 0,0 0 5 16,-4 25 2-16,4-25-6 0,0 0 7 0,-4 23 5 15,4-23 1-15,0 14 5 0,0-14 3 16,0 0-3-16,-3 23-9 0,3-23 5 16,0 0-1-16,0 22-11 0,0-22 3 15,0 0-2-15,0 16-7 0,0-16 1 0,0 0 3 16,0 0 4-16,-2 18-1 0,2-18 6 15,0 0 4-15,0 0-7 0,0 0-1 16,0 0-2-16,0 0-1 0,0 0-6 0,2 17-2 16,-2-17-1-16,0 0-3 0,0 0-3 15,0 0-3-15,0 0-1 0,0 0-4 0,0 0-4 16,0 0-2-16,0 0-3 0,17-41-7 16,-17 41-22-16,8-19 0 0,-8 19-8 15,12-18 2-15,-8 8 1 0,-4 10 4 0,12-18 4 16,-12 18 4-16,10-16 2 0,-10 16 0 15,12-14 5-15,-12 14-2 0,8-11 7 0,-8 11-5 16,0 0 1-16,8-11 18 0,-8 11 16 16,0 0 4-16,0 0 1 0,0 0 0 15,0 0 2-15,0 0 6 0,0 0-1 0,0 0 8 16,23 25 0-16,-23-25 10 0,5 16 1 16,-5-16 0-16,4 18-2 0,-4-18-8 15,7 18-2-15,-7-18-5 0,4 20-4 16,-4-20-2-16,4 19-5 0,-4-19-14 0,2 15-34 15,-2-15-39-15,6 12-48 0,-6-12-51 16,0 0-56-16,8 12-97 0,-3-9-624 0,-5-3-350 16</inkml:trace>
  <inkml:trace contextRef="#ctx0" brushRef="#br0" timeOffset="19492.49">8113 4559 2652 0,'0'0'-149'0,"0"0"25"15,0 0 18-15,0 0 14 0,0 0 2 16,0 0 17-16,7-19 3 0,-7 19 12 16,0 0-2-16,0 0 12 0,0 0 6 0,0 0 7 15,0 0 14-15,0 0 4 0,20 0 17 16,-20 0 12-16,0 0-2 0,0 0 14 16,0 0 6-16,0 0 1 0,0 0 4 0,30 3 4 15,-30-3-4-15,0 0 16 0,17 7 14 16,-17-7-3-16,0 0 9 0,17 7 14 0,-17-7 6 15,11 7 0-15,-11-7-3 0,0 0-12 16,8 15 1-16,-8-15-3 0,4 12-5 16,-4-12-7-16,0 0 2 0,0 0 3 0,-4 27 7 15,4-27 0-15,0 0-5 0,-8 19 1 16,8-19-4-16,-9 11 4 0,9-11 5 16,0 0 1-16,-10 18-3 0,10-18-6 0,-9 11-5 15,9-11-5-15,0 0-4 0,-8 14-2 16,8-14-8-16,0 0-2 0,-7 11-3 15,7-11-3-15,0 0-3 0,0 0 0 0,0 0-3 16,0 0 2-16,0 0-7 0,0 0 2 16,11 23-7-16,-11-23-16 0,15 6-25 0,-15-6-36 15,21 0-31-15,-21 0-42 0,26-3-41 16,-26 3-47-16,29-7-58 0,-16 3-105 16,2-2-506-16,-1 1-262 0</inkml:trace>
  <inkml:trace contextRef="#ctx0" brushRef="#br0" timeOffset="21023.66">7271 4355 2527 0,'0'0'-133'16,"0"0"21"-16,0 0 11 0,0 0 15 0,0 0 9 15,0 0 18-15,0 0 13 0,0 0 13 16,0 0-1-16,0 0 20 0,0 0 2 15,0 0-3-15,0 0 12 0,0 0 11 0,0 0 4 16,0 0 25-16,0 0 9 0,0 0 11 16,0 0-4-16,40 17 16 0,-40-17-25 15,0 0-5-15,23 4 3 0,-23-4-11 0,17 2 3 16,-17-2-13-16,17 1 0 0,-17-1-2 16,17 3-1-16,-17-3 2 0,17 1-2 15,-17-1 7-15,17 2-4 0,-17-2-5 16,0 0 4-16,23 2-5 0,-23-2 3 0,0 0 0 15,21 2 14-15,-21-2 2 0,0 0 12 16,19 0-3-16,-19 0 4 0,0 0 2 0,20 0-7 16,-20 0-4-16,0 0-1 0,0 0-1 15,24 0-5-15,-24 0 2 0,0 0-16 0,22 2 4 16,-22-2 4-16,15 2-8 0,-15-2 3 16,0 0-4-16,25 4-3 0,-25-4-2 15,19 1-6-15,-19-1 11 0,18 3-7 0,-18-3 0 16,18 1 4-16,-18-1-7 0,15 4-1 15,-15-4 2-15,0 0 0 0,25 0 0 0,-25 0 1 16,0 0-1-16,24 3-3 0,-24-3-1 16,0 0-2-16,21 1 3 0,-21-1-4 15,16 0 2-15,-16 0-2 0,18 2 3 16,-18-2-3-16,0 0 0 0,23 2 1 0,-23-2 0 16,17 2 3-16,-17-2-1 0,0 0-2 15,23 0-3-15,-23 0 4 0,0 0 0 16,24 0 1-16,-24 0-1 0,0 0-2 0,16 0 3 15,-16 0 1-15,0 0-1 0,20 0-2 16,-20 0-1-16,0 0 0 0,21-2 0 0,-21 2 0 16,0 0-3-16,21 2 3 0,-21-2 2 15,0 0-1-15,23 2 2 0,-23-2-4 0,17 2 1 16,-17-2 1-16,0 0-4 0,26 0 6 16,-26 0-6-16,0 0 9 0,20 1-4 15,-20-1 1-15,0 0 2 0,22 0 1 16,-22 0-2-16,0 0 0 0,16 0 0 0,-16 0-1 15,0 0 0-15,20 0-3 0,-20 0 6 16,0 0-3-16,21-1 1 0,-21 1-3 16,0 0 2-16,0 0 0 0,26 0 0 0,-26 0 1 15,0 0 1-15,18 0-2 0,-18 0-2 16,0 0 3-16,20-2 0 0,-20 2-3 0,0 0-2 16,0 0 5-16,23 2-1 0,-23-2-2 15,0 0 9-15,19 0-6 0,-19 0 1 16,0 0 2-16,19 1 6 0,-19-1 8 0,0 0 9 15,19 0 7-15,-19 0 5 0,0 0 5 16,0 0-3-16,25-1-1 0,-25 1-1 16,0 0 2-16,22-2-5 0,-22 2-2 0,16-2 0 15,-16 2-3-15,0 0 0 0,21-2-6 16,-21 2-5-16,0 0 1 0,26-2-7 16,-26 2-6-16,0 0-27 0,19-2-44 0,-19 2-64 15,15-1-86-15,-15 1-168 0,0 0-597 16,6-8-425-16</inkml:trace>
  <inkml:trace contextRef="#ctx0" brushRef="#br0" timeOffset="24070.3">9883 4398 340 0,'0'0'76'0,"0"0"-26"0,0 0-1 16,0 0-8-16,0 0-2 0,0 0-11 15,0 0 0-15,0 0-9 0,0 0 3 0,0 0-8 16,0 0 3-16,0 0 9 0,0 0 3 16,0 0 4-16,0 0 1 0,0 0 3 15,0 0-3-15,0 0-9 0,0 0-10 16,0 0 4-16,0 0 3 0,0 0-8 0,0 0 2 16,0 0 4-16,0 0 5 0,0 0-2 15,0 0 7-15,0 0 1 0,0 0 10 16,0 0-8-16,0 0 7 0,0 0-4 0,0 0-1 15,0 0-4-15,0 0 13 0,0 0-17 16,0 0 4-16,0 0-2 0,0 0 3 16,0 0-2-16,0 0 0 0,0 0 0 0,0 0 2 15,0 0 0-15,0 0-3 0,0 0-6 16,0 0 12-16,0 0-2 0,0 0-1 0,0 0 1 16,0 0 18-16,0 0-14 0,0 0-3 15,0 0 0-15,0 0 9 0,0 0-15 0,0 0-9 16,0 0-2-16,0 0 7 0,0 0-13 15,0 0 0-15,0 0-5 0,0 0 2 0,0 0 3 16,0 0-11-16,0 0 20 0,0 0 5 16,0 0-4-16,0 0 13 0,0 0 2 15,0 0-3-15,0 0 6 0,0 0 3 0,0 0-1 16,0 0-5-16,0 0 1 0,0 0 0 16,0 0-3-16,0 0 6 0,0 0-12 15,0 0 1-15,0 0 3 0,0 0-3 16,0 0 0-16,0 0 2 0,0 0-6 0,0 0 3 15,0 0 4-15,0 0-2 0,0 0 1 16,0 0 2-16,0 0 3 0,0 0 6 0,0 0-5 16,0 0-3-16,0 0 1 0,0 0-7 15,0 0 2-15,0 0 4 0,0 0 9 16,0 0 8-16,0 0 7 0,0 0 7 0,30 18 13 16,-30-18 14-16,14 11 6 0,-14-11 10 15,11 16-5-15,-7-6-13 0,-4-10-4 0,6 22-12 16,-4-11-7-16,-2-11-22 0,-2 23-32 15,2-23-40-15,-12 25-63 0,3-16-63 16,-1 3-66-16,-3-3-92 0,-2 1-179 0,-1-5-445 16,-2 1-349-16</inkml:trace>
  <inkml:trace contextRef="#ctx0" brushRef="#br0" timeOffset="35053.86">10687 4027 762 0,'0'0'170'0,"0"0"-27"15,-2-22-55-15,2 22-16 0,0 0 15 16,0 0-13-16,0 0 4 0,0 0 6 15,0 0 30-15,0 0 21 0,0 0-5 16,-6-14 9-16,6 14 8 0,0 0 3 0,0 0-6 16,0 0 6-16,0 0-1 0,0 0-4 15,0 0-3-15,0 0-8 0,0 0-12 16,0 0-10-16,0 0-11 0,0 0-6 0,0 0-8 16,0 0-13-16,0 0-3 0,0 0-9 15,0 0-5-15,0 0-9 0,-24 33-4 16,24-33-4-16,0 0 1 0,-2 21-12 0,2-21 1 15,0 0-1-15,0 0-3 0,7 24-5 16,-7-24-1-16,6 12-1 0,-6-12-5 0,7 11-1 16,-7-11-1-16,10 8-3 0,-10-8 2 15,0 0-3-15,12 14-3 0,-12-14 1 0,16 4-5 16,-16-4-8-16,0 0-2 0,20 6-3 16,-20-6-3-16,0 0 1 0,22 3 0 15,-22-3 3-15,0 0 0 0,21-3-2 0,-21 3 2 16,0 0 4-16,19-3 4 0,-19 3-1 15,0 0 7-15,15-7-1 0,-15 7 2 16,0 0-2-16,10-11 3 0,-10 11 3 0,0 0 1 16,11-14-3-16,-11 14 2 0,0 0 0 15,9-14-2-15,-9 14 2 0,4-13 1 16,-4 13 4-16,0 0 0 0,6-20 1 0,-6 20 4 16,4-13 4-16,-4 13 3 0,0 0 1 15,7-19 8-15,-7 19 1 0,0 0 1 0,4-15-1 16,-4 15-2-16,0 0-4 0,0 0-1 15,6-16-7-15,-6 16 1 0,0 0-4 16,0 0-2-16,0 0-2 0,6-10 2 0,-6 10-1 16,0 0 0-16,0 0-1 0,0 0-3 15,0 0 1-15,0 0-1 0,0 0 2 16,0 0-1-16,0 0 7 0,0 0-5 0,0 0 2 16,0 0-1-16,0 0-3 0,0 0 4 15,0 0-7-15,11 36 2 0,-11-36 0 0,0 0 2 16,5 16 1-16,-5-16 1 0,4 13 3 15,-4-13 9-15,6 16-6 0,-6-16-3 16,4 17-2-16,-4-17-2 0,4 20 1 0,0-11-2 16,-4-9 0-16,7 21-5 0,-7-21-1 15,7 21 1-15,-5-9 0 0,4-1-3 0,-6-11 5 16,6 26-6-16,-2-12 3 0,1 1-8 16,-1 0 5-16,1 0 0 0,-2-1 2 0,4 3-2 15,-3-2-1-15,0 0-1 0,-1 1-3 16,1-1 0-16,0-2 1 0,-4-13-3 15,6 31 8-15,-6-18-5 0,3 1 4 0,-3-14 0 16,0 24 7-16,0-24-8 0,0 26 2 16,0-26 2-16,-3 20 3 0,3-20-4 15,-2 21 2-15,2-21-1 0,-4 17-2 16,4-17 0-16,-8 17 5 0,8-17-6 0,-8 16 3 16,8-16-1-16,-16 13-1 0,7-7 1 15,9-6-4-15,-18 9-2 0,18-9 10 0,-24 7-7 16,13-3 2-16,11-4-3 0,-27 4 0 15,27-4 4-15,-21 2-1 0,21-2 4 0,-22 2 3 16,22-2 2-16,0 0 6 0,-28-6-1 16,28 6-3-16,-14-9-4 0,14 9 1 15,-10-13-4-15,10 13 2 0,0-19-10 0,0 19 0 16,0 0-8-16,10-35-3 0,-4 22-14 16,2-1-9-16,0-1-9 0,2 1-14 15,0-4-8-15,4 1-20 0,-2-1-26 0,1 1-28 16,2 2-40-16,-4 2-43 0,1 2-45 15,-4-3-60-15,3 1-146 0,-4 1-108 0,1 3-338 16,-8 9-321-16</inkml:trace>
  <inkml:trace contextRef="#ctx0" brushRef="#br0" timeOffset="35631.97">11196 3939 2618 0,'0'0'-134'0,"0"0"15"0,4-15 15 16,-4 15 10-16,0 0 9 0,0 0 20 0,0 0 27 16,0 0 12-16,0 0 16 0,0 0 10 15,0 0 3-15,0 0 12 0,0 0 9 16,0 0 9-16,0 0 23 0,0 0-1 0,-41 29 14 16,41-29-2-16,-5 13 1 0,5-13 2 15,-9 17 3-15,9-17-8 0,-7 18-7 0,7-18 1 16,-7 20 6-16,7-20-3 0,-4 21 2 15,0-11 2-15,4-10-3 0,-4 23-4 16,4-23 0-16,0 21-8 0,0-21 0 0,4 19-10 16,-4-19-4-16,6 19 0 0,-6-19-6 15,12 16 0-15,-4-9-8 0,-8-7-9 0,14 13-15 16,-5-7-20-16,-9-6-17 0,20 11-35 16,-20-11-16-16,18 8-39 0,-9-5-28 15,1 1-33-15,-1 0-64 0,-9-4-512 0,16 4-56 16</inkml:trace>
  <inkml:trace contextRef="#ctx0" brushRef="#br0" timeOffset="35991.32">11289 4020 2178 0,'0'0'-72'16,"0"0"18"-16,0 0 8 0,0 0 12 0,14-10 4 15,-14 10 5-15,0 0 16 0,0 0 12 16,22-2 3-16,-22 2 9 0,0 0 14 15,22-3-18-15,-22 3 10 0,20-3-7 0,-20 3 9 16,23-1-7-16,-23 1-13 0,24-3 3 16,-24 3-19-16,20-3-11 0,-20 3-12 15,20-2-24-15,-20 2-32 0,16-6-64 16,-16 6-136-16,13-4-156 0,-13 4 392 0</inkml:trace>
  <inkml:trace contextRef="#ctx0" brushRef="#br0" timeOffset="36366.3">11394 3918 1266 0,'0'0'2'0,"0"0"17"0,0 0 4 0,0 0 1 15,0 0 15-15,0 0 6 0,0 0 4 16,0 0 5-16,0 0 9 0,0 0 17 15,0 0-4-15,0 0-6 0,0 0 12 16,0 0-10-16,0 0 8 0,0 0-7 16,0 0-1-16,0 0 3 0,0 0-3 0,0 0 8 15,0 0-12-15,0 0-1 0,0 0 6 16,0 0 2-16,0 0 4 0,40 25-1 16,-40-25 4-16,0 0-8 0,5 16-6 0,-5-16-4 15,4 15-7-15,-4-15-8 0,4 15-2 16,-4-15-4-16,6 17-5 0,-6-17-6 0,3 19 0 15,-3-19-4-15,4 17-1 0,-4-17-7 16,2 20 1-16,-2-20-2 0,4 17-4 0,-4-17 2 16,2 17 0-16,-2-17-4 0,0 0-1 15,0 21-19-15,0-21-23 0,0 0-40 0,2 17-43 16,-2-17-45-16,0 8-58 0,0-8-133 16,0 0-478-16,0 0-156 0</inkml:trace>
  <inkml:trace contextRef="#ctx0" brushRef="#br0" timeOffset="37006.87">11644 3875 2342 0,'0'0'-89'0,"0"0"28"0,0 0 17 15,0 0 8-15,0 0 8 0,0 0 13 16,0 0 11-16,0 0 15 0,0 0 11 0,0 0 19 16,0 0 4-16,0 0 14 0,0 0 16 15,0 0 1-15,0 0 5 0,0 0-3 16,0 0-7-16,0 0-2 0,0 0-3 16,0 0-8-16,0 0 3 0,0 0-1 0,0 0 4 15,40 23 5-15,-40-23-7 0,12 13-2 16,-12-13 0-16,7 16-8 0,-1-7-1 15,-6-9-9-15,12 17-5 0,-6-4-4 0,-6-13-2 16,11 19-4-16,-8-7 4 0,3-1 0 16,-6-11-1-16,5 23 4 0,-1-12-2 0,-4-11 2 15,3 25 3-15,-3-25-5 0,-5 25-7 16,3-12 1-16,2-13-5 0,-9 27-12 16,4-16-36-16,-2 1-55 0,-1-1-63 0,-2 1-71 15,10-12-128-15,-15 17-581 0,6-10-326 16</inkml:trace>
  <inkml:trace contextRef="#ctx0" brushRef="#br0" timeOffset="37506.82">11491 4165 2692 0,'0'0'-121'0,"0"0"25"16,0 0 20-16,0 0 19 0,14-10 22 15,-14 10 15-15,0 0 18 0,13-8 15 16,-13 8 4-16,0 0-1 0,15-9-11 0,-15 9-22 16,16-7-37-16,-9 0-41 0,-7 7-84 15,14-9-167-15,-6 5-183 0,-8 4 291 16</inkml:trace>
  <inkml:trace contextRef="#ctx0" brushRef="#br0" timeOffset="44021.97">12048 4138 1503 0,'0'0'-7'0,"0"0"27"0,0 0 6 15,0 0 4-15,0 0 3 0,0 0 2 16,0 0 14-16,0 0 13 0,0 0 2 0,0 0 16 16,0 0-8-16,0 0 8 0,0 0-1 15,0 0-8-15,0 0-6 0,0 0-11 16,0 0-2-16,0 0 15 0,0 0-17 0,0 0 6 16,0 0-4-16,0 0-2 0,43-20 0 15,-43 20 3-15,22-1-3 0,-22 1-4 16,20-2-4-16,-20 2 2 0,26 0 1 0,-26 0-2 15,27-1-4-15,-27 1-1 0,29-3-1 16,-29 3-7-16,24-2 3 0,-24 2-3 16,23 0-3-16,-23 0-4 0,23-4-2 0,-23 4 1 15,17-2-1-15,-17 2-3 0,0 0-6 16,23-1 3-16,-23 1 1 0,0 0-8 16,18-2-7-16,-18 2-18 0,0 0-24 0,0 0-40 15,19-4-40-15,-19 4-48 0,0 0-48 16,10-8-136-16,-10 8-396 0,7-6-32 0</inkml:trace>
  <inkml:trace contextRef="#ctx0" brushRef="#br0" timeOffset="44475.09">12075 3972 2151 0,'0'0'-77'0,"0"0"25"0,0 0 23 0,0 0 11 15,0 0 12-15,0 0 11 0,0 0 17 16,0 0 7-16,0 0 4 0,0 0 12 0,0 0 0 16,0 0 13-16,0 0 9 0,0 0 4 15,0 0 17-15,40-2 6 0,-40 2 0 16,0 0 0-16,21 0-11 0,-21 0-4 0,0 0-6 15,29 2-10-15,-29-2-13 0,25 2 0 16,-10 0-4-16,-15-2-11 0,25 2-12 16,-25-2-24-16,30 0-42 0,-15 1-40 0,-15-1-41 15,27-1-42-15,-27 1-70 0,27-2-140 16,-11-2-312-16,-16 4 67 0</inkml:trace>
  <inkml:trace contextRef="#ctx0" brushRef="#br0" timeOffset="44943.77">12751 3766 2030 0,'0'0'-34'16,"0"0"17"-16,0 0-3 0,0 0 6 0,0 0 7 15,0 0 20-15,0 0 31 0,0 0 3 16,0 0 17-16,0 0 3 0,0 0 10 15,0 0-5-15,0 0 0 0,0 0 3 0,-8 46-3 16,8-46 1-16,-2 17 14 0,2-17-13 16,0 21 4-16,0-21 4 0,0 23-1 15,0-23 0-15,2 25-2 0,-4-9-6 0,2-16-6 16,2 25-4-16,0-7-3 0,-2-18-2 16,-2 28-8-16,2-12 0 0,2-2-1 0,-2-14 0 15,-2 27-5-15,2-27-6 0,2 24-3 16,-2-24-3-16,0 21-1 0,0-21-3 15,2 18-5-15,-2-18 0 0,0 16-6 0,0-16-12 16,0 0-29-16,0 17-40 0,0-17-69 16,2 8-59-16,-2-8-80 0,0 0-161 0,0 0-438 15,0 0-233-15</inkml:trace>
  <inkml:trace contextRef="#ctx0" brushRef="#br0" timeOffset="45599.98">13187 4031 2518 0,'0'0'-99'0,"0"0"19"15,0 0 20-15,0 0 15 0,0 0 20 16,0 0 7-16,0 0 24 0,0 0 17 16,0 0 19-16,0 0 14 0,0 0 5 0,0 0 6 15,0 0-11-15,0 0 4 0,31 3-1 16,-31-3-3-16,25 3 0 0,-14-1 1 16,-11-2-5-16,31 0-8 0,-19 2 2 0,-12-2-9 15,30 1 0-15,-30-1-5 0,29 3 1 16,-18-2-6-16,-11-1-1 0,22 2-2 0,-22-2-6 15,18 0 0-15,-18 0 0 0,18 2-4 16,-18-2-3-16,0 0 1 0,21 2-3 0,-21-2-20 16,0 0-28-16,0 0-30 0,19 1-46 15,-19-1-48-15,7 0-67 0,-7 0-165 16,0 0-303-16,12-7 48 0</inkml:trace>
  <inkml:trace contextRef="#ctx0" brushRef="#br0" timeOffset="47881.08">14773 3681 2009 0,'0'0'-56'0,"0"0"11"0,0 0 8 15,0 0 6-15,0 0 21 0,0 0 16 16,0 0 1-16,0 0 16 0,0 0 16 15,0 0-2-15,0 0 3 0,0 0 6 0,0 0 2 16,0 0 7-16,0 0-2 0,0 0 13 16,0 0 2-16,0 0 11 0,0 0 11 15,0 0-2-15,0 0 10 0,0 0-2 0,0 0 4 16,0 0-1-16,0 0 4 0,0 0-6 16,0 0 3-16,0 0 7 0,0 0-6 15,0 0-2-15,0 0-3 0,0 0-4 0,0 0-2 16,-2 43-5-16,2-43-5 0,2 18-7 15,-2-18-3-15,3 18-8 0,-3-18-2 0,4 18-10 16,-4-18-1-16,6 19-10 0,-6-19-1 16,6 18-7-16,-6-18-4 0,3 16 1 15,-3-16-4-15,9 14-17 0,-9-14-24 0,3 12-36 16,-3-12-50-16,0 0-57 0,4 20-54 16,-1-13-60-16,-3-7-133 0,0 0-170 0,-7 23-272 15,6-15-195-15</inkml:trace>
  <inkml:trace contextRef="#ctx0" brushRef="#br0" timeOffset="48865.39">14247 4131 2376 0,'0'0'-134'0,"0"0"28"0,0 0 12 0,0 0 13 16,0 0 12-16,0 0 20 0,0 0 18 15,0 0 11-15,0 0 20 0,0 0 7 0,0 0 9 16,0 0 4-16,0 0 3 0,0 0-1 16,0 0 12-16,0 0-2 0,0 0 10 15,0 0 6-15,0 0 3 0,0 0 4 0,0 0-3 16,47 8-3-16,-47-8-13 0,29 3 4 16,-12-3 8-16,2 1-6 0,0 2-2 15,0-3-5-15,6 1-4 0,-2-1-5 0,6 3 7 16,0-2-11-16,-2-1 6 0,3 2-12 15,-1 0 8-15,-2 0-2 0,4 0 2 0,-4-2 8 16,0 2-6-16,-1 0-4 0,-1-2 2 16,1 2 0-16,-2-2-4 0,0 1 0 15,-1 2 6-15,2-3-4 0,0 1 7 16,-2-1 4-16,2-1-9 0,-2 1-2 0,-2 0 1 16,3-3-7-16,-3 2 0 0,-1 1 0 15,3 0 11-15,-3-2 2 0,4 0 0 16,-3 0 0-16,0 0 6 0,0 0 1 0,1 0-4 15,-2 0-3-15,3 1-1 0,-1-2-4 16,0 2-1-16,-3-2-5 0,4 2 0 0,-2 1-1 16,0-3-1-16,-2 3-4 0,3-1 1 15,-4-1-3-15,-18 2 0 0,39 0-1 16,-21-2-1-16,0 2 2 0,-18 0 6 0,33 0 8 16,-14-2 6-16,0 4 5 0,-19-2 4 15,36 0 4-15,-18 0-5 0,0 2 0 0,1-2 2 16,-19 0 0-16,36 0-3 0,-18 2 1 15,-18-2-3-15,33 0-4 0,-18 0-5 0,-15 0-3 16,29-2 2-16,-15 4-7 0,-14-2-6 16,22 0-15-16,-22 0-23 0,20 0-34 15,-20 0-36-15,0 0-40 0,21 1-30 0,-21-1-31 16,6 4-36-16,-6-4-79 0,0 0-578 16,0 0-268-16</inkml:trace>
  <inkml:trace contextRef="#ctx0" brushRef="#br0" timeOffset="53193.18">382 4317 2321 0,'0'0'-135'0,"0"0"39"0,0 0 15 0,0 0 26 15,0 0 10-15,0 0 23 0,-9-14 4 0,9 14 8 16,0 0 2-16,0 0 3 0,0 0 7 16,0 0-1-16,0 0-7 0,0 0 6 15,0 0 13-15,0 0-8 0,0 0-2 0,0 0 5 16,0 0-8-16,0 0 2 0,0 0 3 15,0 0 1-15,0 0-8 0,19-17 6 16,-19 17 4-16,0 0-8 0,0 0-8 16,17-7 22-16,-17 7-15 0,0 0-1 0,21-6 0 15,-21 6 1-15,15-2 11 0,-15 2-12 16,0 0-3-16,20-2 2 0,-20 2-2 0,0 0 2 16,0 0 1-16,19 10 0 0,-19-10 2 15,0 0 4-15,9 13 4 0,-9-13-3 16,0 0 4-16,0 19-2 0,0-19 4 0,0 0-9 15,0 0 6-15,-11 25 0 0,11-25-3 16,-10 11-1-16,10-11 6 0,-9 12-2 0,9-12-5 16,-11 10 5-16,11-10-3 0,0 0 3 15,-11 10-6-15,11-10-1 0,0 0 3 16,-9 10 0-16,9-10-4 0,0 0-4 16,0 0 13-16,0 0-6 0,0 0 5 0,0 0-9 15,0 0 4-15,0 0 5 0,0 0-10 16,0 0 4-16,0 0 3 0,0 0-4 15,0 0-2-15,0 0 12 0,0 0-7 0,13 23 1 16,-13-23 6-16,0 0-9 0,12 13 9 16,-12-13 16-16,0 0-2 0,8 18-8 0,-8-18 13 15,3 10-8-15,-3-10 4 0,0 0 1 16,2 20 2-16,-2-20-6 0,0 0-4 16,0 19-2-16,0-19 7 0,0 0-10 15,-5 17 6-15,5-17 0 0,-8 12-7 0,8-12-1 16,-12 10 2-16,12-10-5 0,-13 7 3 15,13-7-7-15,-11 8-28 0,11-8-33 0,-14 7-37 16,14-7-38-16,0 0-62 0,-18 2-139 16,18-2-201-16,-11 0 285 0</inkml:trace>
  <inkml:trace contextRef="#ctx0" brushRef="#br0" timeOffset="53865.02">778 4292 1440 0,'0'0'-62'0,"0"0"7"15,0 0 5-15,0 0 9 0,0 0 7 16,0 0 10-16,0 0 13 0,0 0 15 0,0 0 10 15,0 0 10-15,0 0 6 0,0 0 1 16,0 0 2-16,0 0 9 0,0 0-1 16,0 0-9-16,0 0 8 0,0 0-12 0,-49 25 3 15,49-25 11-15,-12 14-18 0,12-14-6 16,-13 15 10-16,4-10-3 0,9-5-5 0,-12 15 2 16,12-15-11-16,-13 12 6 0,13-12 4 15,-12 11-4-15,12-11-2 0,-8 8 11 16,8-8-2-16,0 0 6 0,-11 9-4 15,11-9-4-15,0 0-2 0,0 0 10 0,0 0-10 16,0 0 0-16,0 0 11 0,0 0-12 16,0 0 1-16,0 0 6 0,0 0-4 15,0 0 8-15,0 0 3 0,0 0 3 0,0 0 17 16,0 0-1-16,0 0 11 0,0 0 1 16,0 0-14-16,0 0 4 0,0 0-8 0,0 0-9 15,0 0 2-15,0 0 3 0,0 0-8 16,0 0-1-16,0 0-8 0,0 0 7 15,31 14-11-15,-31-14-6 0,17 7 1 0,-17-7-2 16,17 10-1-16,-6-6 2 0,-11-4-6 16,16 9-10-16,-5-6-35 0,-11-3-20 15,20 8-25-15,-20-8-25 0,20 8-19 0,-8-4-29 16,-12-4-36-16,15 4-87 0,-15-4-329 16,18 2 181-16</inkml:trace>
  <inkml:trace contextRef="#ctx0" brushRef="#br0" timeOffset="54193.14">942 4263 1667 0,'4'-18'-52'0,"-4"18"16"0,0 0 15 0,0 0 18 15,0 0 22-15,0 0 7 0,0 0 6 0,0 0 5 16,0 0 4-16,0 0-5 0,0 0-3 15,7 47 15-15,-2-37-29 0,-5-10-1 16,8 21-31-16,-2-8-38 0,-6-13-50 16,6 21-73-16,-6-21-318 0,4 19 337 15</inkml:trace>
  <inkml:trace contextRef="#ctx0" brushRef="#br0" timeOffset="55130.54">300 4253 1303 0,'0'0'-66'0,"0"0"20"0,0 0 11 16,0 0 16-16,0 0 8 0,0 0 11 16,0 0 18-16,0 0 5 0,0 0 7 15,0 0-4-15,0 0-4 0,0 0-2 0,0 0 0 16,-30 42 1-16,30-42-7 0,-9 12 3 15,9-12 0-15,-13 14 1 0,13-14-8 16,-11 15-2-16,3-8 6 0,8-7 0 16,-13 14-2-16,13-14-4 0,-11 13 3 0,11-13 0 15,-14 13-5-15,14-13-3 0,-8 10 2 16,8-10-2-16,0 0-1 0,-13 13 3 0,13-13 0 16,0 0 4-16,-8 10-1 0,8-10 1 15,0 0 4-15,0 0 4 0,0 0 8 0,-9 15 15 16,9-15 10-16,0 0 7 0,0 0-8 15,-2 15 8-15,2-15-6 0,0 0-9 16,0 0 14-16,0 0-19 0,7 21-7 16,-7-21 4-16,0 0-9 0,10 12-2 0,-10-12-2 15,0 0-2-15,14 13-4 0,-14-13-4 16,9 10-4-16,-9-10-3 0,12 7-18 0,-12-7-9 16,11 8-18-16,-11-8-18 0,0 0-31 15,15 7-32-15,-15-7-48 0,0 0-369 16,14 4 277-16</inkml:trace>
  <inkml:trace contextRef="#ctx0" brushRef="#br0" timeOffset="55911.75">80 4372 1409 0,'0'0'-103'16,"0"0"15"-16,0 0 19 0,-6-15 11 15,6 15 16-15,0 0 8 0,0 0 7 16,0 0 13-16,0 0 6 0,0 0-2 16,0 0 1-16,0 0 7 0,0 0-2 0,0 0 1 15,0 0 4-15,0 0-1 0,0 0 8 16,0 0-5-16,10-21 8 0,-10 21-6 0,0 0-1 16,0 0 0-16,0 0-4 0,0 0 7 15,0 0-5-15,0 0 3 0,0 0-2 16,0 0 10-16,0 0 3 0,0 0 4 0,0 0-4 15,0 0 8-15,0 0-6 0,0 0 12 16,0 0-2-16,0 0 4 0,0 0-6 0,0 0 5 16,0 0-3-16,13 43-3 0,-13-43-3 15,0 0 6-15,0 18-6 0,0-18 0 16,0 0 0-16,0 0 2 0,-2 23 15 16,2-23-15-16,0 0 3 0,0 0 0 0,-7 19-3 15,7-19-6-15,0 0 9 0,-8 9-4 16,8-9-10-16,0 0 4 0,0 0 0 15,-14 11-4-15,14-11 8 0,0 0-4 0,0 0-1 16,0 0 5-16,0 0-12 0,0 0-1 16,0 0 5-16,0 0-5 0,0 0-1 0,-32-25 6 15,32 25-4-15,0 0 4 0,-6-13-3 16,6 13 1-16,0 0-2 0,0 0 0 16,0 0-1-16,-2-19-3 0,2 19-10 15,0 0 4-15,0 0-15 0,0 0-25 0,22-17-26 16,-22 17-38-16,13-7-66 0,-13 7-317 15,13-4 346-15</inkml:trace>
  <inkml:trace contextRef="#ctx0" brushRef="#br0" timeOffset="61036.38">14290 4719 774 0,'0'0'242'16,"0"0"-98"-16,0 0-38 0,0 0-28 0,0 0-26 16,0 0 4-16,0 0 0 0,0 0-1 15,0 0 7-15,0 0 18 0,0 0 4 0,0 0 10 16,0 0-8-16,0 0 10 0,0 0 4 15,0 0 5-15,0 0-4 0,0 0 0 16,0 0-5-16,0 0-9 0,0 0-7 0,0 0-6 16,0 0-8-16,4 31 1 0,-4-31-6 15,0 0 1-15,0 22-9 0,0-22 1 16,0 0 1-16,0 21 0 0,0-21-4 16,0 16-1-16,0-16-7 0,0 0-5 0,-2 16-1 15,2-16-4-15,0 0-3 0,0 0-2 16,0 0-3-16,0 21 4 0,0-21 11 15,0 0 6-15,0 0 2 0,0 0 0 0,0 0-2 16,-2 15-6-16,2-15 0 0,0 0-6 16,0 0-2-16,0 0-4 0,0 0-5 0,0 0 0 15,0 0-2-15,0 0-4 0,0 0 1 16,0 0 0-16,0 0 3 0,-2 18 6 0,2-18 2 16,0 0-1-16,0 0 1 0,0 0-2 15,0 0-3-15,0 0-3 0,0 0-3 16,0 0 1-16,0 0-5 0,0 0 1 0,0 0-3 15,0 0-3-15,11-52 2 0,-11 52-3 16,4-18 2-16,1 6-6 0,-5 12 2 0,9-21-1 16,-7 9-1-16,-2 12 1 0,4-22-3 15,-4 22-2-15,3-23 3 0,-1 11 0 16,-2 12-1-16,2-22-1 0,-2 22 0 0,0-24-1 16,0 24 1-16,0-20 1 0,0 20-1 15,2-20-2-15,-2 20-1 0,0-16 2 0,0 16-1 16,3-17 6-16,-3 17-6 0,0 0 0 15,0-24 3-15,0 24-3 0,0 0 0 16,5-18 1-16,-5 18-2 0,2-13 1 16,-2 13 1-16,0 0 0 0,4-18 0 0,-4 18-2 15,0 0 2-15,6-17 1 0,-6 17-2 16,0 0 0-16,7-16 1 0,-7 16-1 0,0 0 0 16,7-15-1-16,-7 15 2 0,8-8 0 15,-8 8 0-15,0 0 0 0,8-14 3 16,-8 14-2-16,0 0 0 0,8-14-1 0,-8 14 0 15,0 0-1-15,0 0 2 0,0 0-1 16,7-13 0-16,-7 13-2 0,0 0 1 0,0 0-1 16,0 0 2-16,0 0 0 0,0 0-3 15,10-12 1-15,-10 12-2 0,0 0 6 16,0 0-5-16,0 0 4 0,0 0-2 0,0 0 1 16,0 0 0-16,0 0 3 0,0 0-2 15,9-13 0-15,-9 13-1 0,0 0-1 0,0 0 3 16,0 0-2-16,0 0 1 0,0 0 0 15,10-11-2-15,-10 11 1 0,0 0 2 16,0 0-2-16,10-8-1 0,-10 8 1 0,0 0 5 16,0 0 0-16,0 0-5 0,13-9 2 15,-13 9-2-15,0 0 0 0,0 0 2 0,0 0-4 16,0 0 2-16,14-6-2 0,-14 6 1 16,0 0 0-16,0 0 0 0,0 0 3 15,18-2-2-15,-18 2 0 0,0 0 0 16,0 0 0-16,24 2 0 0,-24-2 0 0,0 0-1 15,27 0 2-15,-27 0 0 0,21 0-2 16,-21 0 1-16,26 0-2 0,-26 0 3 0,25 2 0 16,-25-2-3-16,25 0 0 0,-25 0 2 15,27 0 1-15,-14 0 5 0,-13 0-8 16,25 0 1-16,-25 0 1 0,27 0 0 0,-27 0 1 16,25-2-1-16,-25 2 2 0,25 0-1 15,-25 0-1-15,23 0-1 0,-23 0-1 0,26 0 1 16,-26 0 1-16,24 0 0 0,-24 0 1 15,23 0-3-15,-23 0 1 0,20 0 1 16,-20 0 0-16,24 0-1 0,-24 0 0 0,22 2 1 16,-22-2-3-16,20 2 3 0,-20-2-1 15,24 0 2-15,-24 0-3 0,23 2 2 0,-23-2 2 16,26 1-5-16,-14 2 3 0,-12-3 3 16,23 1-6-16,-23-1 4 0,26 2-1 15,-26-2-1-15,23 2 1 0,-23-2 0 0,22 2 0 16,-22-2 3-16,25 0-3 0,-25 0 0 15,23 2 0-15,-23-2 2 0,24 0-1 0,-24 0 1 16,22 0-3-16,-22 0 2 0,22-2-1 16,-22 2 0-16,21 0 2 0,-21 0-2 15,24 0 0-15,-24 0-1 0,20 0 1 16,-20 0-1-16,22-2 0 0,-22 2 2 0,20 0-4 16,-20 0 4-16,24 0-1 0,-24 0 0 15,23 0-1-15,-23 0-1 0,24-2 1 0,-24 2 2 16,21 0-2-16,-21 0 5 0,23 0-4 15,-23 0 0-15,19-2-1 0,-19 2-3 16,21 0 4-16,-21 0 1 0,21-1-3 0,-21 1 3 16,0 0-2-16,30 0 1 0,-30 0-1 15,19-3 7-15,-19 3-8 0,22 0 2 0,-22 0 0 16,18 0 0-16,-18 0-2 0,20-1 3 16,-20 1-3-16,21 0 1 0,-21 0 0 15,0 0 0-15,27 0-3 0,-27 0 4 0,21 0-2 16,-21 0 2-16,20 1 0 0,-20-1 0 15,18 0 1-15,-18 0-3 0,19 0 5 0,-19 0-2 16,22 0 2-16,-22 0-4 0,20-1 2 16,-20 1 0-16,24-2 1 0,-24 2 0 15,24-2-1-15,-24 2-1 0,23-4 0 0,-23 4 0 16,21-2 0-16,-21 2 0 0,19-2 0 16,-19 2-1-16,16-2-1 0,-16 2 0 0,0 0-31 15,24-1-37-15,-24 1-45 0,0 0-83 16,13 0-54-16,-13 0-130 0,0 0-196 15,0 0-302-15,0 0-248 0</inkml:trace>
  <inkml:trace contextRef="#ctx0" brushRef="#br0" timeOffset="62145.68">14263 4740 2594 0,'0'0'-92'0,"0"0"13"0,0 0 10 0,0 0 14 15,0 0 3-15,0 0 13 0,0 0 22 16,-11-9 21-16,11 9 16 0,0 0 30 0,0 0 6 15,0 0 5-15,0 0 10 0,0 0 5 16,0 0 7-16,0 0 7 0,0 0-1 0,0 0-5 16,0 0-7-16,0 0-5 0,0 0-10 15,0 0-9-15,0 0-5 0,0 0-1 16,0 0-8-16,0 0-5 0,0 0 3 16,0 0 3-16,0 0 4 0,0 0 2 0,0 0-5 15,0 0-6-15,-10-10-1 0,10 10-5 16,0 0-5-16,0 0-2 0,0 0-2 15,0 0-5-15,0 0-20 0,0 0-13 0,0 0-4 16,0 0-5-16,0 0-1 0,0 0 1 16,0 0 7-16,0 0-2 0,0 0 5 0,0 0 1 15,0 0 0-15,0 0 2 0,0 0 3 16,0 0 0-16,-26 4 7 0,26-4-5 16,0 0 8-16,0 0 11 0,0 0 14 0,0 0 8 15,0 0 6-15,0 0-2 0,0 0 3 16,0 0 2-16,0 0 3 0,0 0 9 0,0 0 1 15,-12-8 6-15,12 8-1 0,0 0 8 16,0 0 1-16,0 0-2 0,0 0 4 16,0 0-1-16,0 0-2 0,0 0 2 0,0 0-3 15,0 0-2-15,0 0-5 0,0 0-2 16,0 0 0-16,0 0-9 0,0 0-8 0,0 0-3 16,0 0-1-16,0 0-5 0,0 0-2 15,0 0-1-15,0 0-1 0,0 0 4 16,0 0 3-16,0 0 3 0,0 0 17 0,0 0 4 15,0 0-10-15,0 0-7 0,0 0-7 16,0 0 0-16,0 0 5 0,0 0-9 0,0 0-11 16,0 0 1-16,0 0 6 0,0 0-16 15,0 0 12-15,0 0-6 0,0 0 4 16,0 0-12-16,0 0-31 0,38 33-37 0,-33-26-58 16,-5-7-78-16,9 23-81 0,-4-12-144 15,1 4-191-15,-1-1 15 0,0 1-377 0,-3 0-422 16</inkml:trace>
  <inkml:trace contextRef="#ctx0" brushRef="#br0" timeOffset="63020.61">14672 4757 2787 0,'0'0'-166'0,"0"0"26"0,0 0 26 15,0 0 23-15,0 0 23 0,0 0 24 16,-11-15 9-16,11 15 20 0,0 0 16 0,0 0 26 16,0 0 14-16,0 0 12 0,0 0 19 15,0 0 10-15,0 0 15 0,0 0 12 16,0 0 3-16,0 0 9 0,0 0 8 0,0 0 3 15,0 0 5-15,0 0-4 0,0 0-7 16,0 0-11-16,0 0-14 0,0 0-8 0,0 0-8 16,0 0-11-16,0 0-10 0,0 0-6 15,0 0-7-15,2 53-4 0,-2-53-4 16,2 15-5-16,-2-15-4 0,0 0-4 0,2 21 2 16,-2-21-2-16,0 0-19 0,7 15-22 15,-7-15-40-15,0 0-50 0,5 15-58 16,-5-15-58-16,0 0-66 0,0 0-166 0,2 10-492 15,-2-10-361-15</inkml:trace>
  <inkml:trace contextRef="#ctx0" brushRef="#br0" timeOffset="63504.96">14911 4799 2708 0,'0'0'-130'0,"0"0"36"0,0 0 16 15,0 0 13-15,0 0 17 0,0 0 20 16,0 0 19-16,0 0 24 0,0 0 10 0,0 0 12 15,0 0-9-15,0 0-1 0,0 0-1 16,0 0-5-16,26 0-1 0,-26 0 4 16,0 0-6-16,21-2 6 0,-21 2 0 15,0 0-12-15,26 0-3 0,-26 0 3 0,18 2 0 16,-18-2-15-16,22 0-30 0,-22 0-28 16,21 0-32-16,-21 0-25 0,22 0-44 0,-22 0-73 15,20-2-365-15,-20 2 193 0</inkml:trace>
  <inkml:trace contextRef="#ctx0" brushRef="#br0" timeOffset="64161.2">15271 4743 1637 0,'0'0'-42'16,"5"-12"31"-16,-5 12 4 0,0 0 17 0,0 0 15 15,0 0 17-15,0 0 14 0,0 0 23 16,0 0-4-16,0 0 12 0,0 0-13 16,0 0-4-16,0 0-17 0,0 0-14 0,19-8 0 15,-19 8-15-15,0 0-12 0,0 0-6 16,19-4-18-16,-19 4 7 0,0 0-9 15,27 0-4-15,-27 0-1 0,19 0 0 16,-19 0-6-16,21 0 3 0,-21 0 3 0,21 4-3 16,-21-4 6-16,22 2-8 0,-22-2 4 0,16 6 12 15,-16-6-10-15,13 7 17 0,-13-7-12 16,0 0 5-16,11 12 11 0,-11-12 2 16,0 0 11-16,-4 19 13 0,4-19-4 0,0 0 16 15,-18 16-1-15,18-16 7 0,-12 14 10 16,12-14 0-16,-14 11 11 0,4-3-18 15,10-8-3-15,-13 12-2 0,13-12-4 0,-12 9-4 16,12-9-1-16,-8 11-1 0,8-11-4 16,-7 14 0-16,7-14-6 0,0 0-4 15,-4 21 8-15,4-21-16 0,0 0 6 0,6 22-4 16,-6-22-5-16,5 14 18 0,-5-14 0 16,8 15-3-16,-8-15-5 0,9 15-6 15,-9-15 3-15,8 18 5 0,-4-9-8 0,-4-9-2 16,8 21 0-16,0-8-3 0,-8-13-2 15,4 23 3-15,-2-12 3 0,-2-11-6 0,2 31 7 16,-2-17-2-16,0-14 3 0,-2 30-2 16,-2-17 5-16,2 3 7 0,-6-1-7 15,4-2 2-15,-2 2 1 0,-2-1 3 0,0-1-1 16,-1 0-2-16,0 0-1 0,-3 1-1 16,1-3-2-16,-1 1-1 0,-3-3-2 0,4-1-2 15,11-8-7-15,-24 15-20 0,12-9-29 16,12-6-52-16,-20 7-37 0,13-4-64 0,7-3-129 15,-18 0-481-15,18 0-120 0</inkml:trace>
  <inkml:trace contextRef="#ctx0" brushRef="#br0" timeOffset="64942.35">15510 4650 2265 0,'0'0'-96'0,"0"0"34"0,0 0 23 0,5-20-4 16,-5 20 9-16,0 0 2 0,0 0 5 15,0 0 0-15,0 0-1 0,0 0 7 16,14-10 8-16,-14 10-2 0,0 0-11 0,0 0 6 15,17-2 12-15,-17 2 2 0,0 0 4 16,0 0 12-16,21-2 13 0,-21 2 5 16,0 0 11-16,0 0-4 0,0 0 12 0,21 0 1 15,-21 0 6-15,0 0 8 0,0 0-2 16,0 0 2-16,0 0 8 0,16 9 3 16,-16-9-3-16,0 0-11 0,0 0 3 0,0 0-7 15,0 0 10-15,0 0-1 0,0 0 7 16,0 0 2-16,-22 35 7 0,22-35-1 15,0 0-2-15,-12 13-5 0,12-13-1 0,-9 9-10 16,9-9-6-16,0 0-3 0,-13 16-4 16,13-16 1-16,0 0-2 0,-8 13-7 15,8-13 9-15,-7 10-4 0,7-10 1 0,0 0 2 16,-8 12-11-16,8-12-2 0,0 0-2 16,0 0-3-16,-10 13-3 0,10-13-2 0,0 0 5 15,0 0-5-15,0 0-7 0,0 0 1 16,0 0 1-16,0 0-5 0,0 0-22 0,18 17-30 15,-18-17-45-15,0 0-51 0,24-4-51 16,-24 4-58-16,17-8-108 0,-7 4-585 16,-1-1-346-16</inkml:trace>
  <inkml:trace contextRef="#ctx0" brushRef="#br0" timeOffset="67567.14">16476 3889 2689 0,'0'0'-126'0,"0"0"22"0,0 0 21 15,14 26 8-15,-14-26 13 0,0 0 15 16,17 3 13-16,-17-3 23 0,0 0 18 16,26 5 4-16,-26-5 21 0,16 0 8 0,-16 0 19 15,20 0 10-15,-20 0 3 0,0 0 3 16,27-2 7-16,-27 2-9 0,20-3-8 15,-20 3-4-15,0 0-6 0,24-3-9 0,-24 3-6 16,16-4-2-16,-16 4-10 0,14-8 5 16,-14 8-8-16,13-7-3 0,-13 7-8 15,11-9 4-15,-11 9 0 0,8-14-1 0,-8 14 0 16,9-11 1-16,-9 11-7 0,8-16 4 16,-8 16-1-16,6-13 6 0,-6 13-5 0,0 0 4 15,6-19 2-15,-6 19 8 0,5-12 4 16,-5 12-1-16,0 0-3 0,0 0-2 15,3-20-3-15,-3 20-6 0,0 0 8 16,0 0-7-16,0 0-2 0,-10-22-2 0,10 22-3 16,0 0 7-16,-14-10 2 0,14 10-2 15,0 0 10-15,-15-4 2 0,15 4-3 0,0 0-4 16,0 0-1-16,-24-3 1 0,24 3 0 16,0 0 2-16,-20 3 7 0,20-3 2 15,0 0 5-15,-20 5-1 0,20-5-8 0,-14 6 7 16,14-6-1-16,-13 8-2 0,13-8 1 15,-13 9-4-15,13-9 1 0,-15 13 2 0,15-13-8 16,-14 14 0-16,8-7 3 0,6-7-1 16,-16 17 1-16,10-9-2 0,6-8-1 15,-14 17 1-15,7-7-3 0,7-10 1 0,-13 21-2 16,7-13 7-16,6-8-9 0,-11 20-1 16,7-11-3-16,4-9 2 0,-6 21 0 0,6-21-3 15,-7 20-2-15,5-9-3 0,2-11 2 16,-2 19-2-16,2-19 1 0,-2 19-1 0,2-19 1 15,0 19 0-15,0-19 2 0,0 19 5 16,0-19 2-16,0 0 0 0,4 23-1 16,-4-23 7-16,7 13 7 0,-7-13 4 0,8 13 4 15,-8-13-4-15,11 10-3 0,-11-10 0 16,14 10 15-16,-14-10-9 0,22 6 5 16,-22-6-8-16,25 3 0 0,-10 0-9 0,-15-3-1 15,27 0-7-15,-7 1-18 0,-2-2-11 16,2-2-31-16,-2 0-22 0,2-3-41 15,-3 0-48-15,1-1-54 0,4-3-63 0,-6-3-103 16,4 0-192-16,-3-7-60 0,1-2-317 16,-4-1-354-16</inkml:trace>
  <inkml:trace contextRef="#ctx0" brushRef="#br0" timeOffset="68301.45">16990 3423 2718 0,'0'0'-125'0,"0"0"22"0,0 0 18 0,0 0 21 16,0 0 11-16,0 0 12 0,0 0 31 16,0 0 20-16,0 0 16 0,0 0 14 0,0 0 9 15,0 0-9-15,0 0 13 0,0 0-12 16,0 0-5-16,0 0-3 0,0 0-2 16,50 0-3-16,-50 0-4 0,24 0-5 0,-24 0-1 15,23-2-7-15,-23 2-8 0,24 0-31 16,-24 0-29-16,25-1-30 0,-14 1-38 15,-11 0-51-15,0 0-134 0,27-3-300 0,-20 1 182 16</inkml:trace>
  <inkml:trace contextRef="#ctx0" brushRef="#br0" timeOffset="69473.25">17373 3277 1662 0,'0'0'-65'0,"0"0"13"0,0 0 13 0,0 0 4 16,0 0 2-16,0 0-3 0,0 0 2 16,0 0 5-16,0 0 5 0,0 0 5 0,0 0 5 15,0 0 7-15,0 0 12 0,0 0 14 16,0 0 16-16,0 0 9 0,0 0 4 15,0 0 17-15,0 0 2 0,0 0 4 0,0 0 13 16,0 0-6-16,0 0 2 0,0 0-6 16,0 0 3-16,0 0-11 0,0 0-4 15,0 0-11-15,0 0-5 0,0 0-6 16,0 0-6-16,0 0-8 0,0 0 3 0,0 0 4 16,0 0-7-16,0 0 5 0,34-25 5 15,-34 25 0-15,0 0-6 0,25-3 1 0,-25 3-6 16,18-1 0-16,-18 1-1 0,0 0-8 15,20 0 9-15,-20 0 17 0,0 0 8 16,0 0 5-16,0 0-2 0,16 11-5 0,-16-11-1 16,0 0-4-16,0 0-3 0,0 0-4 15,0 0 0-15,-26 32 9 0,26-32 4 0,-17 12 2 16,17-12-4-16,-15 12-8 0,7-7 2 16,8-5-7-16,-13 12-3 0,13-12-7 15,-13 11-2-15,13-11 1 0,-8 10-6 0,8-10 0 16,0 0-4-16,-5 15 0 0,5-15-6 15,0 0 5-15,0 0-4 0,0 0 1 16,18 25-2-16,-18-25 0 0,10 12-2 0,-1-5-1 16,-9-7 0-16,14 15-2 0,-5-5 1 15,0-1 1-15,-1 2 0 0,0 1-2 16,-2 0-2-16,3 2 3 0,-2-2-2 0,-7-12 3 16,8 27 1-16,-6-14-2 0,0 0 3 15,-2-13-2-15,-2 33 0 0,0-16 2 0,-2-2 0 16,-2 1 1-16,-1-1-1 0,-2 0 0 15,1-2-3-15,-2 1 2 0,1-1-1 16,-2-1-2-16,1-1 0 0,1 1-15 0,-1-3-24 16,-1 1-25-16,11-10-44 0,-17 13-38 15,9-7-48-15,8-6-63 0,-16 7-119 16,10-3-429-16,6-4-118 0</inkml:trace>
  <inkml:trace contextRef="#ctx0" brushRef="#br0" timeOffset="70395.09">17579 3267 2341 0,'0'0'-65'0,"0"0"31"0,0 0-2 0,0 0 10 16,0 0-3-16,0 0 14 0,0 0-3 16,0 0 9-16,0 0 7 0,0 0 16 0,0 0 21 15,0 0 15-15,0 0 8 0,0 0 13 16,0 0-27-16,0 0 9 0,0 0 3 15,0 0-9-15,0 0-4 0,0 0-6 16,0 0-3-16,0 0 8 0,0 0-13 0,0 0 3 16,-7 50-3-16,7-50 2 0,5 19-10 15,-5-19 2-15,4 17 2 0,-4-17-7 0,8 15-3 16,-8-15 3-16,6 16-1 0,-6-16 0 16,11 11-4-16,-11-11 5 0,8 10-6 15,-8-10 2-15,0 0 10 0,15 7-10 0,-15-7 18 16,0 0 3-16,0 0 1 0,0 0 0 15,19-2 1-15,-19 2-9 0,0 0 4 0,0 0-7 16,16-19 0-16,-16 19-4 0,4-13 1 16,-4 13 3-16,4-18 2 0,-4 18 2 15,4-14 5-15,-4 14-3 0,0 0 0 16,2-22-1-16,-2 22-4 0,0 0-5 0,2-14 1 16,-2 14-4-16,0 0-2 0,0 0-5 15,0 0-1-15,2-18 0 0,-2 18-1 0,0 0 1 16,0 0 1-16,0 0-3 0,0 0 3 15,0 0-5-15,0 0 4 0,0 0-5 16,0 0 1-16,0 0-1 0,0 0 1 0,0 0-1 16,0 0-3-16,10 40 4 0,-10-40-4 15,0 0 1-15,7 14 0 0,-7-14 1 0,0 0 1 16,9 9 1-16,-9-9-1 0,0 0-2 16,0 0 2-16,14 5 1 0,-14-5 1 15,0 0-2-15,0 0 2 0,0 0-5 0,0 0 2 16,35-13-2-16,-35 13 1 0,14-9 3 15,-6 1-1-15,-8 8-4 0,16-13 7 16,-8 6-3-16,-8 7 0 0,15-16 7 16,-9 7 5-16,-6 9 10 0,12-14 4 0,-12 14-2 15,12-15-1-15,-6 7-2 0,-6 8-2 16,10-14-4-16,-10 14 1 0,8-11-7 0,-8 11-1 16,7-11-22-16,-7 11-24 0,0 0-26 15,7-14-38-15,-7 14-45 0,0 0-51 0,0 0-59 16,0 0-131-16,6-9-534 0,-6 9-315 15</inkml:trace>
  <inkml:trace contextRef="#ctx0" brushRef="#br0" timeOffset="71051.27">17983 3310 2630 0,'0'0'-125'0,"0"0"39"16,0 0 25-16,4 17 30 0,-4-17 28 0,0 0 7 15,0 0 10-15,0 0 20 0,2 22-7 16,-2-22 8-16,0 0 9 0,0 19 0 0,0-19 2 15,0 0 0-15,0 21 3 0,0-21-2 16,2 16 6-16,-2-16-6 0,0 0 0 16,2 16-6-16,-2-16-2 0,0 0-4 0,0 18 1 15,0-18-7-15,0 0-2 0,0 0 8 16,2 17 2-16,-2-17 1 0,0 0 0 16,0 0 6-16,0 0-3 0,0 0 2 0,0 0-4 15,0 0-2-15,0 0-6 0,0 0-3 16,0 0 0-16,0 0-3 0,0 0-3 15,0 0-2-15,0 0-2 0,0 0-3 0,0 0 0 16,0 0-2-16,0 0 1 0,0 0-4 16,0 0 4-16,15-46-3 0,-15 46-1 15,7-13-7-15,-7 13 7 0,6-12-4 0,-6 12 1 16,0 0 0-16,8-15 5 0,-8 15-2 16,0 0 5-16,7-11-1 0,-7 11 4 0,0 0-8 15,0 0 2-15,0 0 0 0,10-12 2 16,-10 12-8-16,0 0 4 0,0 0 2 15,0 0-2-15,0 0 2 0,0 0 1 0,0 0 4 16,24 21 10-16,-24-21 4 0,6 11 8 16,-6-11 3-16,6 12 4 0,-6-12 0 15,6 15 1-15,-6-15-4 0,7 15-3 0,-7-15-1 16,9 18-3-16,-5-9-5 0,-4-9 2 16,6 17-9-16,-6-17 0 0,9 17-2 15,-9-17-1-15,8 17-7 0,-8-17-11 0,4 12-26 16,-4-12-31-16,0 0-46 0,11 16-80 15,-11-16-55-15,0 0-75 0,0 0-158 16,6 7-483-16,-6-7-382 0</inkml:trace>
  <inkml:trace contextRef="#ctx0" brushRef="#br0" timeOffset="71613.72">18311 3204 2737 0,'0'0'-119'15,"0"0"40"-15,0 0 18 0,0 0 26 0,0 0 24 16,0 0 32-16,0 0 31 0,0 0 15 16,0 0 10-16,0 0 4 0,-19-2 1 0,19 2-8 15,0 0-4-15,0 0-12 0,0 0-7 16,0 0-4-16,0 0-5 0,0 0-3 15,0 0-4-15,49-11-7 0,-49 11-1 16,22-4-5-16,-8 2-2 0,-14 2 2 0,31-6-8 16,-16 2-10-16,0 1-22 0,-15 3-24 15,26-4-51-15,-14 2-36 0,-12 2-40 16,21-6-63-16,-21 6-134 0,13-3-358 0,-13 3 10 16</inkml:trace>
  <inkml:trace contextRef="#ctx0" brushRef="#br0" timeOffset="72066.82">18353 3127 2073 0,'0'0'-51'0,"0"0"35"15,0 0 28-15,0 0 19 0,0 0 18 0,0 0 6 16,0 0 21-16,0 0 14 0,0 0 10 15,0 0 5-15,0 0 1 0,0 0-4 16,0 0-7-16,0 0 2 0,0 0-1 0,0 0-6 16,0 0-2-16,0 0-2 0,0 0-3 15,0 0-4-15,0 0-3 0,24 32-7 16,-24-32-8-16,0 19-7 0,0-19-2 0,0 19-6 16,0-19-6-16,2 20-4 0,-2-20-2 15,2 21-7-15,-2-21 0 0,2 21-2 0,-2-21-5 16,0 22-1-16,0-22 2 0,4 18-4 15,-4-18-2-15,2 18 3 0,-2-18 5 16,4 17 3-16,-4-17 2 0,2 13 2 16,-2-13 3-16,4 13 3 0,-4-13 5 0,0 0 5 15,5 18 4-15,-5-18-2 0,0 0 0 16,9 11-1-16,-9-11-1 0,0 0-9 16,14 6-1-16,-14-6-4 0,0 0-1 0,17 2-8 15,-17-2-1-15,0 0-2 0,22 0-9 16,-22 0-18-16,0 0-35 0,22-8-50 0,-22 8-55 15,18-7-98-15,-18 7-119 0,14-12-196 16,-7 2-60-16,-3 1-220 0,-4 9-182 16</inkml:trace>
  <inkml:trace contextRef="#ctx0" brushRef="#br0" timeOffset="74457.28">19302 3695 2464 0,'0'0'-71'0,"8"-13"11"0,-8 13 9 0,0 0 16 16,0 0 16-16,6-11 16 0,-6 11 17 15,0 0 23-15,0 0 3 0,0 0 15 0,0 0-15 16,0 0-2-16,0 0-8 0,6-14 0 16,-6 14-1-16,0 0-2 0,0 0-2 15,0 0 0-15,0 0-1 0,0 0 0 0,0 0-5 16,-48 3 9-16,48-3-6 0,-23 6-3 15,23-6 1-15,-26 3-4 0,26-3 0 16,-26 6-5-16,14-3 8 0,12-3-7 0,-23 9 2 16,12-4-1-16,11-5-4 0,-21 7 1 15,21-7 4-15,-14 12-3 0,14-12 5 0,-12 12-7 16,12-12-2-16,-4 13 4 0,4-13-2 16,0 0-6-16,0 17 5 0,0-17-2 0,0 0-2 15,14 19 0-15,-14-19 3 0,14 12-1 16,-4-7-10-16,1 3-12 0,-11-8 3 15,24 11 5-15,-12-5-2 0,4-3-1 0,-2 3-4 16,-14-6 5-16,27 10 13 0,-14-4-14 16,2-4 2-16,-1 3 9 0,2-1-3 15,-4 2-10-15,-12-6 11 0,24 10-1 0,-12-7 6 16,-12-3-8-16,19 10 8 0,-8-7 4 16,-11-3-5-16,19 13 1 0,-19-13 4 15,14 10 3-15,-7-1 8 0,-7-9-3 0,9 10 12 16,-9-10 5-16,8 14 12 0,-8-14-2 15,2 15 2-15,-2-15 3 0,0 0-1 0,2 17-4 16,-2-17 8-16,0 0 8 0,-6 19 1 16,6-19 3-16,-8 12 5 0,8-12 2 15,-16 7-2-15,16-7 4 0,-16 9-6 0,16-9-4 16,-24 7-7-16,12-4-6 0,-5 1-2 16,17-4-6-16,-32 3-9 0,13-3 4 0,2 0-9 15,17 0-1-15,-38 0-1 0,19 0-1 16,19 0-6-16,-36-1-1 0,19-3-3 15,0 2 1-15,17 2-1 0,-34-6-11 0,19 2-15 16,1 1-28-16,14 3-33 0,-26-12-46 16,18 8-41-16,8 4-46 0,-17-11-39 0,8 2-116 15,5 1-574-15,4 8-350 0</inkml:trace>
  <inkml:trace contextRef="#ctx0" brushRef="#br0" timeOffset="74894.77">19475 3831 2753 0,'0'0'-113'0,"0"0"26"0,0 0 28 16,0 0 29-16,0 0 19 0,0 0 24 16,0 0 20-16,0 0 18 0,0 0-5 0,0 0 10 15,0 0 10-15,17 3 7 0,-17-3 1 16,0 0 2-16,0 0-3 0,8 11-4 15,-8-11-2-15,0 0-9 0,6 15-1 0,-6-15-6 16,8 15-6-16,-8-15 0 0,6 17-4 16,-6-17 1-16,6 17 3 0,0-8 0 15,-6-9-7-15,6 20-1 0,-6-20-1 0,7 17-6 16,-7-17-5-16,4 15-4 0,-4-15-20 16,4 13-29-16,-4-13-36 0,0 0-54 0,11 14-47 15,-11-14-41-15,0 0-81 0,0 0-597 16,0 0-253-16</inkml:trace>
  <inkml:trace contextRef="#ctx0" brushRef="#br0" timeOffset="75207.22">19475 3598 2584 0,'0'0'-57'0,"0"0"41"16,0 0 37-16,0 0 27 0,0 0 21 16,-2-16 28-16,2 16 23 0,0 0 6 0,0 0-3 15,0 0-1-15,0 0-12 0,0 0-9 16,0 0-7-16,0 0-12 0,0 0-9 15,0 0-8-15,0 0-17 0,0 0-37 16,0 0-50-16,0 0-62 0,0 0-68 0,4-16-64 16,-4 16-140-16,0 0-511 0,0 0-260 15</inkml:trace>
  <inkml:trace contextRef="#ctx0" brushRef="#br0" timeOffset="75816.53">19603 3747 2556 0,'0'0'-122'16,"10"16"21"-16,-10-16 18 0,0 0 8 0,0 0 28 15,8 11 22-15,-8-11 12 0,0 0 5 16,8 13 17-16,-8-13 3 0,5 14 14 15,-5-14 6-15,4 14 16 0,-4-14-1 0,7 18 8 16,-7-18 10-16,4 20-3 16,0-10 6-16,-4-10 4 0,2 18-7 0,-2-18-4 15,6 19-3-15,-6-19-3 0,2 15-3 0,-2-15-7 16,5 13-3-16,-5-13-2 0,0 0-3 16,0 0-2-16,0 22-2 0,0-22 6 15,0 0 0-15,0 0 5 0,2 15 4 0,-2-15-2 16,0 0 1-16,0 0 0 0,0 0 2 15,0 0-8-15,0 0 0 0,0 0-8 0,0 0-3 16,0 0-3-16,0 0-7 0,0 0 3 16,0 0-7-16,0 0 1 0,0 0-4 15,0 0-4-15,0 0-4 0,0 0 0 0,10-51-1 16,-10 51 4-16,7-19-7 0,-3 6 3 16,-4 13-4-16,9-19 1 0,-9 19 2 0,8-18-1 15,-4 7 1-15,-4 11 3 0,6-13-6 16,-6 13 3-16,9-13-1 0,-9 13 1 15,7-11 0-15,-7 11-1 0,0 0 1 0,10-13 1 16,-10 13 5-16,0 0 0 0,13-6 11 16,-13 6 12-16,0 0 10 0,0 0 3 0,0 0 0 15,0 0-1-15,21 20 0 0,-21-20 1 16,8 16 1-16,-8-16-2 0,9 20 1 16,-5-9-2-16,2 4-4 0,0-4-6 0,-2 2 0 15,2 3 2-15,0-2-9 0,0 0-4 16,-2 0-2-16,0-1 0 0,2 1-3 0,-6-14-7 15,11 22-13-15,-9-15-29 0,3 3-36 16,-5-10-45-16,8 16-55 0,-4-11-57 16,-4-5-53-16,0 0-130 0,7 8-570 0,-7-8-431 15</inkml:trace>
  <inkml:trace contextRef="#ctx0" brushRef="#br0" timeOffset="76441.52">20134 3587 2868 0,'0'0'-136'0,"0"0"27"15,0 0 13-15,0 0 24 0,0 0 14 16,0 0 20-16,0 0 30 0,0 0 28 16,0 0 6-16,0 0 14 0,0 0 8 0,0 0 8 15,0 0 9-15,0 0 2 0,0 0-3 16,0 0-4-16,-30 34-1 0,30-34-3 15,-4 18 0-15,4-18-8 0,-2 17-10 0,2-17 2 16,-5 21-2-16,5-21-6 0,-4 22 4 16,4-8-9-16,0-14 0 0,-4 25 1 0,4-25-3 15,-3 28-3-15,3-15 1 0,0-13 1 16,0 27-2-16,0-12 3 0,0-15 6 16,3 27 2-16,-1-12 1 0,0 1 4 15,-2-16 0-15,4 26 2 0,-1-10 7 0,1-3-4 16,0 0 2-16,-4-13-3 0,10 27-3 15,-6-16 0-15,2 2-5 0,-6-13 0 0,12 26 3 16,-6-17 4-16,0 3 0 0,0-1 2 16,1 0-2-16,-7-11-3 0,15 21 1 15,-9-11-6-15,3-1 3 0,-9-9-6 0,12 16-4 16,-6-8 4-16,4 0 2 0,-2 3-4 16,-8-11 1-16,14 15-4 0,-5-10 4 0,-9-5-2 15,13 13-5-15,-13-13 1 0,14 14-4 16,-7-9 0-16,-7-5-5 0,12 10 4 15,-12-10-15-15,13 9-26 0,-13-9-40 0,11 9-63 16,-11-9-82-16,0 0-87 0,14 4-197 16,-14-4-98-16,0 0-290 0,0 0-248 0</inkml:trace>
  <inkml:trace contextRef="#ctx0" brushRef="#br0" timeOffset="79019.48">20659 3715 2431 0,'0'0'-191'0,"0"0"28"16,0 0 28-16,0 0 23 0,0 0 35 0,0 0 16 15,0 0 33-15,0 0 13 0,0 0 31 16,0 0 3-16,0 0 14 0,0 0 5 0,-2-23 1 16,2 23 12-16,0 0-14 0,0 0-3 15,0 0 1-15,0 0-7 0,0 0 5 16,0 0 4-16,0 0 15 0,0 0 1 0,0 0 10 16,0 0-12-16,0 0 5 0,0 0 0 15,0 0 4-15,0 0 2 0,0 0-5 0,0 0-1 16,0 0-3-16,-16 40 0 15,16-40-7-15,-4 18-1 0,4-18-6 0,-6 20-2 16,6-20-3-16,-6 21 0 0,4-10-4 0,2-11-3 16,-2 25-3-16,2-25-3 0,-3 25-1 15,3-25 0-15,3 23 0 0,-3-23-2 16,4 21-4-16,0-10-3 0,-4-11-1 16,6 20-2-16,-2-11 8 0,-4-9-7 0,8 17 0 15,-8-17-2-15,10 16-1 0,-10-16 2 16,8 10-5-16,-8-10 2 0,8 8-5 0,-8-8 6 15,0 0-1-15,13 8 3 0,-13-8 3 16,0 0-5-16,0 0 0 0,0 0-3 16,0 0 0-16,0 0 2 0,21-21 1 0,-21 21-5 15,9-14-1-15,-9 14 3 0,6-17-3 16,-6 17 4-16,6-19-3 0,-6 19-1 16,6-21 1-16,-4 10 4 0,-2 11 3 0,4-19 11 15,-4 19 9-15,6-20 1 0,-6 20-1 16,2-14-2-16,-2 14-6 0,4-16 2 0,-4 16-9 15,0 0 0-15,0 0-1 0,-2-21 1 16,2 21-6-16,0 0 3 0,0 0-2 0,0 0 1 16,0 0 4-16,0 0-2 0,0 0 1 15,0 0-5-15,0 0 2 0,0 0 2 0,0 0-6 16,-28 32 1-16,28-32 1 0,-4 18 1 16,4-18-3-16,0 0-1 0,0 25-1 15,0-25 1-15,0 0-2 0,4 23 4 16,-4-23-1-16,8 14-1 0,-8-14-3 0,10 13 1 15,-10-13 3-15,14 9 0 0,-14-9-4 16,16 10 0-16,-16-10 2 0,18 7 1 16,-18-7-3-16,21 6 0 0,-21-6-1 0,18 4 4 15,-18-4 1-15,22 0 4 0,-22 0 0 16,19 0 5-16,-19 0 1 0,19-4 1 0,-19 4 5 16,19-4 2-16,-19 4 7 0,15-8 4 15,-15 8 5-15,13-9 3 0,-13 9 1 16,10-11-5-16,-10 11-3 0,10-16-4 0,-10 16-1 15,5-16-6-15,-5 16-1 0,4-18-4 16,-4 18-1-16,0-21-3 0,0 21 0 0,-4-23-1 16,4 23-2-16,-7-23-2 0,7 23-1 15,-6-25 0-15,2 12 1 0,-2 1-6 0,6 12-7 16,-6-21-11-16,6 21-14 0,-7-18-15 16,7 18-12-16,-7-18-21 0,7 18-27 15,-4-12-28-15,4 12-45 0,0 0-35 0,-4-16-65 16,4 16-135-16,-4-6-451 0,4 6-218 15</inkml:trace>
  <inkml:trace contextRef="#ctx0" brushRef="#br0" timeOffset="80222.48">21175 3987 2467 0,'0'0'-120'15,"0"0"16"-15,0 0 22 0,0 0 16 0,0 0 13 16,0 0 15-16,0-34 13 0,0 34 12 15,0 0 14-15,0 0-4 0,-15-19 10 16,15 19 7-16,-12-10-3 0,12 10 0 0,-16-9 15 16,16 9-1-16,-16-8 18 0,16 8 7 15,-17-5 4-15,17 5-3 0,-20-4 4 0,20 4 2 16,0 0-3-16,-26 0-4 0,26 0-1 16,0 0-13-16,-26 7 6 0,26-7-4 15,-15 12-8-15,15-12-1 0,-11 13-5 0,11-13-2 16,-4 16-2-16,4-16-5 0,-2 19 8 15,2-19-10-15,2 18 0 0,-2-18 0 16,4 22-3-16,-4-22-4 0,7 19 0 16,-1-12-4-16,-6-7 9 0,11 15-7 0,-11-15 4 15,12 14-3-15,-12-14 2 0,16 11 0 16,-16-11-4-16,14 8 1 0,-14-8 3 0,10 5 0 16,-10-5 2-16,0 0 0 0,22 3-2 15,-22-3-9-15,0 0 9 0,0 0-5 16,23-5-1-16,-23 5 5 0,0 0-3 0,14-13-5 15,-14 13 8-15,12-10-2 0,-12 10 3 16,10-17 3-16,-10 17 4 0,8-18 0 0,-4 8 6 16,-4 10 4-16,7-25 3 0,-3 12-8 15,-2-3-6-15,-2 16 3 0,5-28-1 16,-3 11 2-16,-2 2-3 0,0 15-3 0,2-33 3 16,-2 18-3-16,0 15-3 0,0-29-1 15,-2 14-1-15,2 15 0 0,-4-30-2 0,1 17-1 16,3 13 2-16,-4-27-3 0,0 13-1 15,4 14-1-15,-9-26 0 0,7 15 3 16,2 11 1-16,-8-24-4 0,4 13 0 0,4 11 0 16,-6-21 5-16,6 21-6 0,-10-19 2 15,10 19-1-15,-8-19-1 0,8 19-1 0,-4-18 0 16,4 18-2-16,-6-16-2 0,6 16-2 16,-4-16-3-16,4 16-1 0,0 0 1 15,-5-16 0-15,5 16 1 0,0 0 2 0,-4-18 2 16,4 18 1-16,0 0 1 0,0 0 5 15,-2-17-2-15,2 17-6 0,0 0 1 0,0 0 4 16,0 0-1-16,0 0-1 0,0 0 2 16,0 0-2-16,0 0-1 0,0 0 7 15,0 0-2-15,0 0-2 0,0 0-3 16,0 0 0-16,0 0 6 0,0 0-6 0,0 0 6 16,0 0 5-16,0 0-9 0,0 0 3 15,-2 49 3-15,2-49-3 0,0 24 5 0,0-24-6 16,4 20 4-16,-4-20-3 0,4 25 6 15,-1-12-1-15,-1 1 3 0,2 1 4 16,-4-15 9-16,6 29 4 0,-4-14 12 0,2-2 2 16,-2 2 5-16,-2-15-4 0,6 27 0 15,-3-15-4-15,2 1-2 0,-5-13-2 0,6 26 1 16,-4-14-2-16,-2-12-2 0,6 20-2 16,-2-8-4-16,-4-12 1 0,8 20-4 15,-3-11-1-15,-5-9-3 0,11 20-2 0,-11-20 2 16,8 16-4-16,-4-6-3 0,-4-10 1 15,9 13-2-15,-3-5 3 0,-2-3-4 0,-4-5 1 16,6 16-5-16,-1-10-10 0,-5-6-27 16,0 0-41-16,11 14-54 0,-7-8-44 0,-4-6-74 15,0 0-162-15,8 8-439 0,-8-8-193 16</inkml:trace>
  <inkml:trace contextRef="#ctx0" brushRef="#br0" timeOffset="80722.42">21336 3753 2463 0,'0'0'-90'0,"0"0"38"16,0 0 12-16,0 0 13 0,0 0 10 0,0 0 14 15,0 0 22-15,0 0 1 0,0 0 12 16,0 0 7-16,0 0 16 0,0 0-2 16,0 0 6-16,0 0-7 0,0 0 6 15,42-11-5-15,-42 11 12 0,21-4 0 0,-21 4 7 16,26-4 1-16,-26 4-3 0,28-4-6 15,-16 2-1-15,-12 2-11 0,25-1-7 0,-25 1-13 16,26-3-28-16,-14 2-30 0,-12 1-34 16,22 0-30-16,-22 0-42 0,18-2-40 0,-18 2-71 15,0 0-140-15,14-3-301 0,-14 3 73 16</inkml:trace>
  <inkml:trace contextRef="#ctx0" brushRef="#br0" timeOffset="81097.42">21445 3691 2004 0,'0'0'-25'0,"0"0"21"15,0 0 11-15,0 0 1 0,0 0 25 16,0 0 20-16,0 0 7 0,0 0 1 16,0 0 4-16,0 0 14 0,0 0 3 0,0 0 12 15,0 0 4-15,0 0 0 0,0 0-5 16,0 0-5-16,0 0-3 0,-2 30-2 15,2-30-8-15,0 0-7 0,2 25-4 0,-2-25-4 16,2 20-1-16,-2-20-13 0,4 23-4 16,-2-11-5-16,-2-12 0 0,4 22-3 0,-2-11-9 15,-2-11 3-15,4 26-1 0,-2-15-3 16,-2-11 5-16,4 18 2 0,-4-18 3 16,4 18 8-16,-4-18 3 0,4 17 6 15,-4-17 5-15,7 14-1 0,-7-14 0 0,6 12-2 16,-6-12-1-16,9 10-6 0,-9-10-6 15,0 0-2-15,15 9-5 0,-15-9-1 16,12 3-8-16,-12-3-1 0,0 0-15 0,28-2-17 16,-28 2-37-16,18-7-37 0,-6-1-52 15,0 0-65-15,1-1-64 0,-3-1-123 0,-1-1-162 16,2 1-297-16,-5 1-192 0</inkml:trace>
  <inkml:trace contextRef="#ctx0" brushRef="#br0" timeOffset="81550.5">21877 3831 2432 0,'0'0'-47'0,"0"0"32"0,0 0-5 16,0 0 17-16,0 0 29 0,0 0 18 15,0 0 35-15,0 0 6 0,0 0 11 0,0 0-14 16,0 0-2-16,0 0-10 0,5 17-7 16,-5-17-5-16,0 0-2 0,27-2-16 15,-27 2 2-15,24 0-5 0,-24 0-7 16,23-1 0-16,-23 1-4 0,26 0-4 0,-26 0-7 16,22-3-10-16,-22 3-12 0,24 0-18 15,-24 0-26-15,21-1-6 0,-21 1-14 0,22 0-11 16,-22 0-9-16,18-2-7 0,-18 2-21 15,0 0-14-15,24 0-29 0,-24 0-60 0,0 0-473 16,17-2 53-16</inkml:trace>
  <inkml:trace contextRef="#ctx0" brushRef="#br0" timeOffset="82066.11">21962 3784 2020 0,'0'0'-32'0,"18"-27"26"0,-18 27 12 16,0 0 4-16,0 0 15 0,0 0 20 15,0 0 8-15,0 0 21 0,0 0 7 0,0 0 8 16,0 0 5-16,0 0 0 0,0 0-4 15,0 0 6-15,0 0-2 0,0 0 4 16,0 0-3-16,0 0-3 0,0 0-5 0,0 0-1 16,0 0 3-16,18 32-3 0,-18-32-3 15,0 0-5-15,4 21 1 0,-4-21-8 16,7 17-7-16,-7-17-6 0,6 19-6 0,-4-8-2 16,-2-11-8-16,7 22-3 0,-3-9-4 15,-4-13-6-15,6 23 0 0,-3-11-3 0,-3-12-2 16,4 23-3-16,0-14-1 0,-4-9-3 15,4 20-3-15,-4-20-12 0,6 19-20 16,-6-19-40-16,6 16-57 0,-6-16-60 0,10 13-64 16,-10-13-119-16,4 10-193 0,-4-10-302 15,4 5-201-15</inkml:trace>
  <inkml:trace contextRef="#ctx0" brushRef="#br0" timeOffset="83589.75">22229 4285 2414 0,'0'0'-101'0,"0"0"42"0,0 0 31 15,0 0 21-15,0 0 8 0,0 0 8 16,0 0 2-16,0 0 14 0,0 0 17 15,0 0 15-15,0 0 14 0,0 0 0 0,0 0 3 16,0 0 4-16,0 0 3 0,0 0-8 16,0 0-7-16,0 0-3 0,17-46-8 15,-17 46-4-15,4-15-8 0,-4 15-1 0,7-22-8 16,-7 22 0-16,6-24-10 0,-2 11 1 16,0-2-1-16,0-1-5 0,-2 0-2 0,2 0-1 15,2-2-2-15,-2 3-5 0,0-4 3 16,0 2-4-16,-2 1-1 0,2 0 2 15,0-2-2-15,-4 18-2 0,7-32 1 0,-3 15-4 16,-2 0 0-16,2 2 4 0,-2-3-4 16,3 3 3-16,-3-2-1 0,-2 17-4 15,6-32-1-15,-3 17 2 0,1 1-1 0,0-1-1 16,-4 15 3-16,6-29-4 0,0 14-4 16,-2 1 5-16,1 1-4 0,-5 13 1 0,11-24 1 15,-7 12 0-15,-4 12-5 0,8-19 3 16,-2 8-2-16,-6 11 6 0,11-18-3 0,-11 18-3 15,11-15 3-15,-11 15 0 0,8-15 1 16,-8 15-3-16,9-12-2 0,-9 12 4 16,10-11-7-16,-10 11 5 0,11-8 1 0,-11 8-2 15,0 0 2-15,15-7-2 0,-15 7 0 16,0 0 2-16,0 0-2 0,21-2 7 16,-21 2-3-16,0 0 0 0,0 0 2 15,0 0-2-15,21 15 5 0,-21-15-6 0,8 12-5 16,-8-12 9-16,9 13-2 0,-9-13 3 15,4 15-1-15,-4-15 1 0,2 17 6 0,-2-17 12 16,0 19-1-16,0-19 2 0,-2 20 5 16,2-20 3-16,-6 16 0 0,6-16-8 15,-7 18 3-15,7-18-1 0,-10 15-3 0,2-8 1 16,8-7-3-16,-16 14-4 0,16-14-3 16,-16 11 7-16,5-4-6 0,11-7 2 0,-17 9-4 15,17-9 3-15,-19 9-3 0,19-9-3 16,-15 6 0-16,15-6 0 0,-15 4 0 0,15-4 4 15,0 0-7-15,-18 4 4 0,18-4-1 16,0 0-2-16,0 0 0 0,0 0-3 16,0 0-3-16,-24-4-3 0,24 4-6 0,0 0-2 15,0 0-5-15,0 0-3 0,0 0 1 16,0 0-1-16,0 0-3 0,0 0 2 0,0 0-1 16,28-35 2-16,-28 35 3 0,16-5 3 15,-16 5 0-15,0 0 2 0,24-2 1 16,-24 2 1-16,17-2 2 0,-17 2 0 15,0 0 0-15,23 2 3 0,-23-2 0 0,17 6 4 16,-17-6-2-16,17 9 1 0,-8-3 2 16,-9-6 1-16,12 11-4 0,-3-3 2 15,-9-8 1-15,10 17 2 0,-6-8 3 0,-4-9 6 16,7 18 9-16,-7-18 15 0,2 19 6 16,-2-19 8-16,0 18 2 0,0-18 1 0,-7 18 0 15,7-18 8-15,-6 17-5 0,6-17 1 16,-13 15-4-16,13-15-5 0,-14 14 2 0,14-14-11 15,-18 11-4-15,18-11-6 0,-16 7-10 16,16-7-22-16,-17 8-37 0,17-8-49 16,-21 4-61-16,21-4-57 0,-21 2-69 0,21-2-127 15,-24-3-475-15,12-1-251 0</inkml:trace>
  <inkml:trace contextRef="#ctx0" brushRef="#br0" timeOffset="84386.56">22714 3485 2530 0,'0'0'-119'0,"0"0"26"0,0 0 18 16,0 0 13-16,0 0 23 0,0 0 15 0,0 0 21 15,0 0 13-15,0 0 15 0,0 0 16 16,0 0 8-16,0 0 12 0,0 0 11 16,0 0-1-16,0 0 8 0,0 0-11 15,0 0 4-15,0 0-6 0,0 0 5 0,0 0 0 16,0 0 0-16,29 38-1 0,-29-38-4 16,7 15 6-16,-7-15 0 0,8 15 4 15,-4-3-2-15,-4-12-3 0,11 20-1 0,-4-7-3 16,-1-1-1-16,2 3-6 0,0-1-5 15,1 0-4-15,0 2-4 0,-3-3-7 16,2 4-3-16,-1-1-2 0,-1-1-1 0,0 1-3 16,-1-2 3-16,-1 2 4 0,-2-1-2 15,0 2-3-15,-2-17-2 0,3 29-2 0,-6-13-4 16,1 2-5-16,-2-2-5 0,-3 0-20 16,1-1-37-16,0 1-41 0,-3 1-59 15,3 1-58-15,-4-4-55 0,-2 4-133 0,4-5-569 16,-4 4-390-16</inkml:trace>
  <inkml:trace contextRef="#ctx0" brushRef="#br0" timeOffset="87964.43">30763 3346 2769 0,'0'0'-188'0,"0"0"15"0,0 0 15 0,-19-5 15 15,19 5 11-15,0 0 11 0,0 0 7 16,0 0 11-16,0 0 13 0,-21 0 10 0,21 0 2 16,0 0-5-16,0 0-9 0,0 0-20 15,-21-2-45-15,21 2-156 0,0 0 101 16</inkml:trace>
  <inkml:trace contextRef="#ctx0" brushRef="#br0" timeOffset="89011.23">30684 3336 880 0,'0'0'38'0,"0"0"27"0,0 0 9 16,0 0 6-16,0 0 16 0,0 0 5 0,0 0 5 15,0 0 28-15,0 0-9 0,0 0-4 16,0 0-6-16,0 0 13 0,0 0 3 16,0 0-3-16,0 0-1 0,0 0-4 0,0 0-6 15,0 0 6-15,-2 23-9 0,2-23-2 16,0 0-6-16,0 0-8 0,2 23-11 0,-2-23-6 16,0 0-11-16,2 23-8 0,-2-23-3 15,2 18-6-15,-2-18-8 0,3 19-1 16,-3-19-6-16,2 21-4 0,-2-21-5 15,2 21 0-15,-2-21-4 0,0 21-3 0,0-21 1 16,2 23-2-16,-2-23-3 0,0 21 3 16,0-21-4-16,0 21 3 0,0-21-2 15,0 23 0-15,0-23-2 0,0 21 0 0,0-21-2 16,-2 23-1-16,2-23-1 0,2 23-2 16,-2-23 1-16,0 21-3 0,0-21-2 0,0 22 3 15,3-10-7-15,-3-12 9 0,2 24-7 16,-2-24-1-16,0 26 2 0,2-15-1 15,-2-11-1-15,2 22-1 0,-2-22 2 0,2 25-1 16,-2-11 0-16,0-14-2 0,2 23 3 16,0-10-2-16,-2-13-1 0,2 23 1 15,-2-23 2-15,2 22-4 0,0-10 2 0,-2-12 2 16,3 23-6-16,-3-23 5 0,4 23-4 16,-2-12 3-16,-2-11-2 0,4 23 2 15,-2-12-2-15,-2-11 4 0,4 24-5 0,-2-13 1 16,-2-11 1-16,5 23 1 0,-3-13-2 15,-2-10 1-15,7 25-2 0,-5-15 1 0,-2-10 3 16,2 23-5-16,0-9 4 0,-2-14-1 16,4 26-4-16,-2-12 5 0,-2-14-5 15,2 24 4-15,0-8-2 0,-2-16 1 0,4 25 3 16,-2-12-3-16,-2-13 0 0,2 27 1 16,0-16-2-16,0 4 3 0,-2-15-3 15,3 25 1-15,0-12 0 0,-3-13 1 16,2 25-2-16,-2-11 0 0,0-14 1 0,4 25 0 15,-4-11-3-15,0-14 4 0,2 25 1 16,0-12-1-16,-2-13-2 0,4 28 3 0,-4-15-2 16,0-13 0-16,2 23 2 0,-2-23-1 15,0 22-2-15,0-22 1 0,0 21 0 0,2-9 0 16,-2-12 0-16,2 20 1 0,-2-20-2 16,2 21 1-16,-2-21 1 0,5 21 1 15,-5-21-4-15,2 21 4 0,0-9-2 0,-2-12 2 16,4 21-2-16,-4-21 2 0,4 21 0 15,-4-21 0-15,2 19-2 0,1-8 3 16,-3-11-3-16,2 19 3 0,-2-19-4 0,0 19 5 16,0-19-5-16,2 20 2 0,-2-20 2 15,2 19-3-15,-2-19 0 0,2 18 2 16,-2-18-1-16,0 19-2 0,0-19 2 0,2 23-20 16,-2-23 4-16,3 24 2 0,-3-24-1 15,0 24 4-15,0-12-1 0,0-12 2 16,2 26 1-16,-2-26-2 0,0 26 6 0,2-14 1 15,-2-12 9-15,2 24 12 0,0-11 5 16,-2-13 3-16,2 22 0 0,-2-22-2 0,0 27 1 16,2-13-2-16,-2-14-1 0,2 26-2 15,-2-12-1-15,2 1-1 0,-2-15-5 16,4 28 1-16,-2-13-1 0,-2-15-3 0,0 26 0 16,0-12 0-16,0-14 2 0,4 25-1 15,-2-11 0-15,-2-14 9 0,4 21-7 16,-2-10 1-16,-2-11 1 0,2 21-1 0,-2-21-2 15,4 17 1-15,-4-17-2 0,6 19-2 16,-6-19 0-16,4 15-1 0,-4-15 1 0,4 17-3 16,-4-17-1-16,6 18-2 0,-6-18 1 15,5 15-2-15,-5-15-10 0,4 15-18 16,-4-15-31-16,4 13-48 0,-4-13-61 0,0 0-53 16,5 14-104-16,-5-14-192 0,0 0-467 15,0 0-442-15</inkml:trace>
  <inkml:trace contextRef="#ctx0" brushRef="#br0" timeOffset="90917.34">29123 4561 2835 0,'0'0'-114'0,"0"0"45"15,0 0 22-15,0 0 17 0,0 0 21 0,0 0 27 16,52-10 16-16,-52 10 16 0,21-1 8 15,-21 1 9-15,28-3 5 0,-14 3 9 0,8 0 8 16,-22 0 6-16,40 0 2 16,-21 0-2-16,7 0-1 0,-3 0-1 0,2 0-8 15,0 0-3-15,5 0-10 0,-2 0-8 0,1 0-3 16,1 0-11-16,2-1-5 0,-2-2-4 16,-1 3-4-16,1-1-4 0,0-1 1 15,-1 0-7-15,-1 0 3 0,1 2-1 0,1-2-4 16,0 1-1-16,-3-1-4 0,0-1 0 15,1 2-2-15,-1 1 1 0,1-4 7 16,-5 2 4-16,3 2 2 0,-3-2 3 16,-2 0 5-16,3 0 1 0,-1 1 8 0,-2-2 2 15,2 1 0-15,-1 2-3 0,-2-2-4 16,2 1-4-16,-1 1-5 0,1-3-13 0,-2 3 7 16,4-1-3-16,-1 1-4 0,0 0-4 15,0-2 0-15,1 2-4 0,-3 0 2 0,2 0-2 16,0 0-4-16,1 2 6 0,-1-2-6 15,-2-2 4-15,0 2 1 0,3 2-5 16,-1-4-1-16,2 4 0 0,-4-2 3 0,3 0-7 16,-3 0 1-16,2 0 0 0,-2 0 3 15,1 0-5-15,-2-2 1 0,2 4 2 16,-1-2-3-16,0 0 6 0,0 0-6 16,1 1-2-16,-2-1 2 0,0 0-12 0,1 3 10 15,-2-3 0-15,2 0-4 0,-2 0 6 16,0 1 4-16,0-1-8 0,3-1 1 0,-22 1 0 15,36 1 2-15,-18-1-2 0,1 0 2 16,-1 0 1-16,-18 0-7 0,34 0 0 0,-16 0 6 16,-18 0-1-16,32 0-4 0,-13-1 2 15,-19 1 1-15,34 0 0 0,-19 0-2 16,2-3 2-16,-17 3 2 0,33 0-5 0,-17-1 0 16,-16 1 2-16,27-2 0 0,-27 2-2 15,30 0 3-15,-18-2 0 0,-12 2-1 16,34-2 3-16,-18 2 2 0,-16 0-7 0,33-4 3 15,-16 4-1-15,0-3 1 0,-17 3-3 16,34-1 1-16,-18-1 1 0,2 1 1 16,-18 1-4-16,33-3 2 0,-15 2 6 0,-2-1-6 15,-16 2-2-15,34-2 4 0,-17 2-1 16,0-2-2-16,-17 2 0 0,29 0 3 16,-13-2-7-16,-16 2-7 0,29 0-5 0,-29 0-9 15,26-2-22-15,-26 2-26 0,20-4-43 16,-20 4-47-16,22-1-65 0,-16-4-77 0,-6 5-179 15,0 0-131-15,6-8-320 0,-6 8-352 16</inkml:trace>
  <inkml:trace contextRef="#ctx0" brushRef="#br0" timeOffset="91886.04">29783 3492 2723 0,'0'0'-124'0,"0"0"25"0,0 0 19 0,0 0 16 16,0 0 30-16,0 0 22 0,0 0 21 16,0 0 28-16,-18-15 24 0,18 15 9 0,0 0 2 15,0 0 2-15,0 0-18 0,0 0 7 16,-22 26-14-16,22-26-10 0,-9 15 2 15,9-15-7-15,-11 18-3 0,5-7 1 16,0 1-14-16,-3-1 7 0,1 1-2 16,0-1-3-16,1 2-2 0,-2 1-2 0,3-1-3 15,-2-2-3-15,2 2 1 0,6-13-7 0,-12 24-16 16,8-14-47-16,4-10-38 0,-8 16-42 16,8-16-57-16,-8 14-139 0,6-8-384 15,2-6 18-15</inkml:trace>
  <inkml:trace contextRef="#ctx0" brushRef="#br0" timeOffset="92307.86">29571 3482 2084 0,'0'0'-40'0,"0"0"22"16,0 0 14-16,0 0 39 0,0 0 33 0,0 0 30 15,0 0 32-15,0 0 4 0,0 0 6 16,0 0 4-16,32 23 1 0,-32-23 1 0,11 12-3 16,-11-12-7-16,12 15-7 0,-6-6-8 15,-6-9-8-15,16 22-13 0,-10-10-16 16,2 0-4-16,0 2-11 0,1-1 0 0,2 0-12 16,-1 2-14-16,3 0-14 0,-3-1-25 15,1-1-36-15,0 1-32 0,-1-1-43 16,0 3-56-16,2-4-57 0,-2 0-97 15,-4 0-205-15,1-1-339 0,-7-11-214 0</inkml:trace>
  <inkml:trace contextRef="#ctx0" brushRef="#br0" timeOffset="93354.73">29906 5267 2532 0,'0'0'-68'0,"0"0"45"0,0 0 5 15,0 0 18-15,0 0 26 0,0 0 18 0,0 0 10 16,0 0 14-16,0 0 16 0,0 0 21 16,0 0 7-16,0 0 3 0,0 0-3 0,0 0-9 15,0 0 0-15,0 0-2 0,0 0-8 16,0 0-1-16,-22 39-6 0,22-39-3 16,-12 21-9-16,6-10-6 0,-1 2-7 0,0-1-9 15,-1 1-5-15,2 2-3 0,-2-1-5 16,1 1-7-16,-2-1 2 0,1-1-5 15,0 0-3-15,1 0-3 0,-1 0-4 0,2 0-9 16,6-13-15-16,-12 20-28 0,8-11-29 16,4-9-39-16,-8 16-47 0,8-16-47 15,-6 13-45-15,6-13-75 0,0 0-663 0,-6 12-429 16</inkml:trace>
  <inkml:trace contextRef="#ctx0" brushRef="#br0" timeOffset="93667.18">29730 5351 2928 0,'0'0'-77'0,"0"0"23"0,0 0 19 0,0 0 22 16,0 0 31-16,0 0 24 0,0 0 28 15,0 0 22-15,0 0 20 0,0 0 10 0,0 0 6 16,0 0 1-16,0 0 1 0,0 0-11 16,0 0-7-16,35 31-9 0,-25-22-10 15,-10-9-12-15,14 18-4 0,-5-7-11 0,1 0-8 16,-1-1-6-16,-1 1-7 0,1 1-6 16,1-1-12-16,-2 0-16 0,2 2-18 15,0-2-30-15,-2 0-36 0,0 0-41 0,3 1-56 16,-2-3-42-16,-1 1-54 0,-8-10-124 15,13 15-573-15,-5-10-402 0</inkml:trace>
  <inkml:trace contextRef="#ctx0" brushRef="#br0" timeOffset="94510.85">30833 4559 2878 0,'0'0'-39'0,"0"0"27"0,0 0 15 0,0 0-8 16,0 0 2-16,0 0-5 0,0 0 11 15,0 0 6-15,0 0-3 0,0 0 1 0,0 0 2 16,0 0-6-16,0 0-34 0,0 0-36 16,0 0-62-16,0 0-98 0,0 0-208 15,0 0-186-15,0 0 158 0</inkml:trace>
  <inkml:trace contextRef="#ctx0" brushRef="#br0" timeOffset="94792.1">30327 4940 1647 0,'0'0'-205'0,"0"0"-262"0,-13 7 370 0</inkml:trace>
  <inkml:trace contextRef="#ctx0" brushRef="#br0" timeOffset="95073.33">30086 5229 1360 0,'-11'9'46'0,"11"-9"29"0,-9 8-6 15,9-8-14-15,0 0-23 0,-8 11-49 16,8-11-41-16,0 0-76 0,0 0-157 16,-8 13-83-16,8-13 120 0</inkml:trace>
  <inkml:trace contextRef="#ctx0" brushRef="#br0" timeOffset="95229.53">29941 5420 1056 0,'0'0'33'0,"-10"8"-4"0,10-8-26 0,-8 10-63 16,8-10-107-16,0 0-128 0,-11 11 93 16</inkml:trace>
  <inkml:trace contextRef="#ctx0" brushRef="#br0" timeOffset="96479.51">29727 3578 896 0,'0'0'36'16,"0"0"2"-16,0 0-15 0,0 0-8 15,0 0-7-15,0 0-2 0,0 0-3 0,0 0 3 16,0 0 3-16,0 0-2 0,0 0 5 16,0 0 1-16,0 0-3 0,0 0-3 15,0 0-7-15,0 0-10 0,0 0-28 16,0 0-29-16,0 0-74 0,0 0-136 0,0 0 90 16</inkml:trace>
  <inkml:trace contextRef="#ctx0" brushRef="#br0" timeOffset="96666.93">29789 3656 975 0,'9'10'100'16,"-9"-10"-12"-16,0 0-6 0,0 0-4 0,12 9-14 16,-12-9-6-16,0 0 0 0,11 7-4 15,-11-7-12-15,0 0-16 0,13 6-32 16,-13-6-36-16,0 0-64 0,14 7-99 0,-14-7-208 15,11 7 131-15</inkml:trace>
  <inkml:trace contextRef="#ctx0" brushRef="#br0" timeOffset="96823.18">29951 3827 1273 0,'0'0'44'0,"0"0"-7"0,4 12 3 0,-4-12-23 15,0 0-5-15,0 0-7 0,10 11-13 16,-10-11-23-16,0 0-45 0,0 0-81 16,0 0-221-16,14 7 118 0</inkml:trace>
  <inkml:trace contextRef="#ctx0" brushRef="#br0" timeOffset="96979.45">30102 3930 1282 0,'9'8'129'0,"-9"-8"-12"0,0 0-13 16,0 0-9-16,12 9-15 0,-12-9-4 16,0 0-17-16,0 0-26 0,11 8-37 15,-11-8-38-15,0 0-44 0,0 0-77 16,15 4-133-16,-15-4-154 0,8 0 394 0</inkml:trace>
  <inkml:trace contextRef="#ctx0" brushRef="#br0" timeOffset="97104.45">30234 4033 1261 0,'10'8'-26'0,"-10"-8"5"16,0 0-19-16,0 0-29 0,16 5-61 0,-16-5-192 16,0 0 104-16</inkml:trace>
  <inkml:trace contextRef="#ctx0" brushRef="#br0" timeOffset="97276.28">30355 4100 950 0,'0'0'84'0,"12"11"8"0,-12-11-11 15,0 0-1-15,8 7-14 0,-8-7-6 16,0 0-9-16,0 0-2 0,11 10-14 16,-11-10-8-16,0 0-20 0,0 0-19 0,0 0-38 15,15 10-52-15,-15-10-111 0,0 0-181 16,10 9 124-16</inkml:trace>
  <inkml:trace contextRef="#ctx0" brushRef="#br0" timeOffset="97416.93">30494 4220 1167 0,'10'11'124'16,"-10"-11"10"-16,0 0-1 0,9 10-24 0,-9-10-13 15,0 0-26-15,0 0-15 0,11 9-27 16,-11-9-30-16,0 0-35 0,0 0-54 15,0 0-93-15,13 6-332 0,-13-6 308 16</inkml:trace>
  <inkml:trace contextRef="#ctx0" brushRef="#br0" timeOffset="97588.8">30619 4343 1508 0,'0'0'40'16,"0"0"9"-16,6 12-14 0,-6-12-3 15,0 0 12-15,0 0-19 0,0 0 6 16,7 11-3-16,-7-11-5 0,0 0-15 16,0 0-6-16,0 0-20 0,12 10-20 0,-12-10-32 15,0 0-55-15,0 0-115 0,16 6-194 16,-16-6 412-16</inkml:trace>
  <inkml:trace contextRef="#ctx0" brushRef="#br0" timeOffset="97744.98">30731 4439 1311 0,'0'0'166'16,"6"9"24"-16,-6-9-11 0,0 0-24 0,0 0-49 15,0 0-41-15,0 0-46 0,0 0-46 16,0 0-49-16,16 5-62 0,-16-5-143 16,0 0-255-16,0 0 281 0</inkml:trace>
  <inkml:trace contextRef="#ctx0" brushRef="#br0" timeOffset="106103.77">30636 3046 539 0,'0'0'160'0,"0"0"-1"0,0 0-20 0,0 0-13 16,0 0 2-16,0 0-11 0,0 0-6 15,0 0-11-15,0 0 10 0,0 0-15 16,0 0 0-16,0 0-15 0,0 0-5 0,0 0 0 16,0 0-15-16,0 0-9 0,0 0-3 15,0 0-6-15,0 0-1 0,0 0-4 0,0 0-5 16,0 0 3-16,0 0 0 0,0 0-2 16,0 0 4-16,0 0 2 0,0 0 14 15,0 0 12-15,0 0 6 0,0 0 6 16,0 0 2-16,0 0 7 0,0 0-5 0,0 0-2 15,0 0-5-15,0 0-4 0,0 0-1 16,0 0-2-16,0 0-1 0,0 0-5 16,0 0 1-16,0 0-3 0,0 0-2 0,0 0 3 15,0 0-3-15,0 0-4 0,0 0-2 16,0 0-1-16,0 0-5 0,0 0-3 0,0 0-5 16,0 0-3-16,0 0-1 0,0 0 0 15,0 0 1-15,0 0 3 0,0 0-1 0,0 0-2 16,0 0 0-16,0 0 9 0,0 0-5 15,0 0 5-15,24-2 3 0,-24 2-4 16,0 0 4-16,0 0 5 0,0 0 15 16,6 13-12-16,-6-13-3 0,0 0 0 0,0 0-5 15,8 16-3-15,-8-16 2 0,0 0-12 16,4 12-5-16,-4-12 8 0,0 0-4 16,4 14 0-16,-4-14-4 0,0 0 1 0,0 0-4 15,6 18-4-15,-6-18 5 0,0 0 4 16,0 0-28-16,5 13 3 0,-5-13 2 0,0 0-5 15,0 0 2-15,4 13 0 0,-4-13 0 16,0 0 2-16,0 0-8 0,0 0 5 16,5 14 4-16,-5-14-2 0,0 0-1 0,0 0-1 15,0 0 4-15,2 15-6 0,-2-15-1 16,0 0 1-16,0 0 7 0,0 0-8 0,6 13 2 16,-6-13-1-16,0 0 5 0,0 0-2 15,0 0-2-15,0 0 0 0,0 0 7 16,2 16-5-16,-2-16 0 0,0 0 0 15,0 0 1-15,0 0-1 0,0 0 1 0,0 0-4 16,0 0 6-16,0 19 1 0,0-19 2 16,0 0-4-16,0 0 3 0,0 0 5 0,0 0 3 15,4 17-1-15,-4-17-1 0,0 0-3 16,0 0 1-16,0 0 0 0,0 0 0 16,0 0-6-16,0 19 3 0,0-19-3 0,0 0-1 15,0 0 0-15,0 0-1 0,0 0-1 16,2 15 1-16,-2-15-4 0,0 0 5 0,0 0-2 15,0 0 1-15,0 0 0 0,0 0 0 16,0 0-4-16,0 0 5 0,0 0-5 16,-2 23 3-16,2-23-2 0,0 0 1 0,0 0-4 15,0 0 4-15,0 0-3 0,0 0 5 16,0 17-4-16,0-17 0 0,0 0 2 0,0 0-1 16,0 0 0-16,0 0 1 0,-2 19-3 15,2-19 3-15,0 0 0 0,0 0-1 16,0 0 1-16,0 0-2 0,-4 17 0 0,4-17 1 15,0 0 0-15,0 0 1 0,0 0-1 16,0 0 2-16,0 0-7 0,0 18 7 0,0-18 0 16,0 0 0-16,0 0-5 0,0 0 2 15,0 0-1-15,0 0 3 0,0 0-2 16,0 0 1-16,0 0 0 0,0 19 5 16,0-19-7-16,0 0 6 0,0 0-4 0,0 0 2 15,0 0 1-15,0 0 4 0,0 0-1 16,0 0-1-16,2 18-3 0,-2-18 1 0,0 0 0 15,0 0-3-15,0 0 3 0,0 0-2 16,0 0 0-16,-2 19-8 0,2-19-4 16,0 0-25-16,0 0-30 0,0 0-28 0,0 0-40 15,0 0-47-15,0 0-72 0,2 21-52 16,-2-21-89-16,-6 4-166 0,6-4-78 0,0 0-347 16,0 0-438-16</inkml:trace>
  <inkml:trace contextRef="#ctx0" brushRef="#br0" timeOffset="107150.57">30670 3092 2825 0,'0'0'-148'0,"0"0"30"16,0 0 17-16,0 0 13 0,0 0 23 15,0 0 11-15,0 0 23 0,0 0 34 0,0 0 14 16,0 0 14-16,0 0 13 0,4-15 9 16,-4 15-1-16,0 0 9 0,0 0 5 15,0 0 8-15,0 0 10 0,0 0 8 0,0 0 6 16,0 0 6-16,0 0 0 0,0 0-1 16,0 0 5-16,0 0 0 0,0 0 4 15,0 0-2-15,0 0 3 0,0 0-8 0,0 0-1 16,0 0-6-16,0 0-6 0,0 0 9 15,0 0-10-15,0 0-7 0,0 0 17 16,0 0-6-16,0 0-17 0,0 0-9 16,0 0-6-16,-22 46-5 0,22-46-10 0,-6 18 1 15,2-6-5-15,4-12-3 0,-4 21-5 16,4-21 2-16,-6 21-4 0,1-10-5 0,5-11 0 16,-6 21-5-16,2-10-1 0,4-11 0 15,-6 19-7-15,6-19 0 0,-7 20 1 0,7-20-3 16,-6 19 0-16,6-19 0 0,-5 14-4 15,5-14 9-15,-6 14-11 0,6-14 0 16,0 0 1-16,-4 15-2 0,4-15 1 0,0 0-1 16,0 0 1-16,-4 16 4 0,4-16-9 15,0 0 5-15,0 0 1 0,0 0-1 0,0 0-3 16,0 0-5-16,0 0-1 0,0 0 3 16,0 0-10-16,0 0 5 0,0 0 7 15,0 0-2-15,0 0-10 0,27-36 3 16,-20 24-10-16,-7 12-4 0,10-25 4 0,-3 12 8 15,-3 1-3-15,2-1 0 0,-6 13 3 16,10-23 5-16,-5 12-6 0,-5 11 0 16,9-21-2-16,-3 11 3 0,-6 10 4 0,6-19-4 15,-6 19 4-15,6-14 0 0,-6 14 1 16,6-16 2-16,-6 16-1 0,5-16-1 0,-5 16 1 16,7-11-4-16,-7 11 4 0,0 0-3 15,8-15 2-15,-8 15 4 0,0 0-4 0,0 0 4 16,4-17-5-16,-4 17 5 0,0 0-11 15,0 0 9-15,4-14 2 0,-4 14-9 16,0 0 10-16,0 0-7 0,0 0 5 0,7-13 4 16,-7 13-9-16,0 0 2 0,0 0 8 15,0 0-2-15,0 0-11 0,0 0 8 16,0 0-4-16,0 0 6 0,8-14-6 16,-8 14-1-16,0 0 6 0,0 0-6 0,0 0 4 15,0 0-4-15,0 0 3 0,0 0 0 16,0 0-2-16,0 0 9 0,0 0 6 0,0 0-2 15,0 0-4-15,0 0 4 0,0 0-11 16,0 0 10-16,0 48 0 0,0-48 4 16,2 20-2-16,-2-20-1 0,4 21-3 0,-2-10 0 15,-2-11-1-15,7 25 1 0,0-12-2 16,-7-13-1-16,8 23 2 0,-4-12-4 0,2 2 1 16,-6-13-1-16,10 23-22 0,-4-13-45 15,-6-10-73-15,10 19-118 0,-10-19-189 0,8 14-189 16,-6-7 18-16,-2-7-372 0,0 0-453 15</inkml:trace>
  <inkml:trace contextRef="#ctx0" brushRef="#br0" timeOffset="108400.51">29943 3579 2955 0,'0'0'-125'0,"0"0"-13"16,0 0-46-16,0 0-170 0,0 0-324 15,0 0 80-15</inkml:trace>
  <inkml:trace contextRef="#ctx0" brushRef="#br0" timeOffset="108791.06">29846 3502 1972 0,'0'0'37'0,"0"0"15"0,0 0 2 0,0 0-18 16,0 0-6-16,0 0-11 0,0 0-22 0,0 0-13 15,0 0-20-15,0 0-30 0,0 0-28 16,0 0-59-16,0 0-100 0,0 0-256 15,0 0 317-15</inkml:trace>
  <inkml:trace contextRef="#ctx0" brushRef="#br0" timeOffset="108947.31">29967 3517 1462 0,'0'0'83'0,"25"-2"4"0,-25 2-16 0,0 0-29 16,0 0-29-16,0 0-25 0,17-6-14 15,-17 6-19-15,0 0-23 0,0 0-36 16,19-4-62-16,-19 4-269 0,13-2 411 0</inkml:trace>
  <inkml:trace contextRef="#ctx0" brushRef="#br0" timeOffset="109072.29">30171 3509 1190 0,'0'0'21'16,"0"0"36"-16,0 0-2 0,16 4 0 0,-16-4-3 15,0 0-13-15,0 0-14 0,0 0-11 16,0 0-34-16,0 0-30 0,21-2-56 16,-21 2-70-16,0 0-202 0,0 0 118 15</inkml:trace>
  <inkml:trace contextRef="#ctx0" brushRef="#br0" timeOffset="109197.31">30302 3520 1202 0,'0'0'82'16,"0"0"0"-16,0 0-10 0,16 7 3 15,-16-7-4-15,0 0-5 0,0 0-19 0,0 0-8 16,0 0-17-16,19 0-29 0,-19 0-31 16,0 0-63-16,0 0-56 0,0 0-314 15,22-7 365-15</inkml:trace>
  <inkml:trace contextRef="#ctx0" brushRef="#br0" timeOffset="109337.89">30418 3517 1329 0,'0'0'13'0,"21"1"23"0,-21-1 19 15,0 0-4-15,0 0-3 0,0 0-3 16,0 0 7-16,0 0-27 0,0 0-22 0,0 0-26 16,23-3-37-16,-23 3-50 0,0 0-70 15,0 0-239-15,0 0 132 0</inkml:trace>
  <inkml:trace contextRef="#ctx0" brushRef="#br0" timeOffset="109462.93">30539 3515 1287 0,'0'0'62'0,"0"0"7"0,16 2-5 16,-16-2-8-16,0 0 3 0,0 0-7 16,0 0-32-16,0 0-19 0,20 1-24 0,-20-1-27 15,0 0-41-15,0 0-83 0,0 0-260 16,23-1 414-16</inkml:trace>
  <inkml:trace contextRef="#ctx0" brushRef="#br0" timeOffset="109619.14">30674 3509 1263 0,'23'-2'86'0,"-23"2"24"0,0 0 15 0,0 0-17 15,0 0-14-15,0 0-21 0,0 0-24 16,0 0-51-16,0 0-38 0,15-5-57 16,-15 5-95-16,0 0-317 0,0 0 319 15</inkml:trace>
  <inkml:trace contextRef="#ctx0" brushRef="#br0" timeOffset="110525.3">30998 3444 1474 0,'0'0'-14'0,"0"0"16"15,0 0 10-15,0 0 2 0,0 0 11 0,0 0 17 16,0 0 3-16,0 0 4 0,0 0 1 16,0 0-13-16,0 0 8 0,0 0 4 15,0 0 14-15,0 0 6 0,0 0 15 16,0 0-2-16,0 0 33 0,0 0-8 0,0 0-2 16,0 0-12-16,0 0-4 0,0 0-9 15,-9 40-10-15,9-40-1 0,0 0-13 16,-8 25-6-16,8-25-3 0,-2 18-2 0,2-18-6 15,-2 16-4-15,2-16-8 0,0 17 4 16,0-17-11-16,0 0 5 0,0 0-6 0,2 24-1 16,-2-24-3-16,0 0 1 0,2 13-2 15,-2-13-11-15,0 0-9 0,0 0 2 16,17 4-1-16,-17-4-10 0,0 0 1 0,0 0 0 16,0 0 4-16,23-19-1 0,-23 19 15 15,11-12 7-15,-11 12 8 0,8-13 4 16,-8 13 3-16,6-11-2 0,-6 11 8 0,0 0-2 15,9-12-5-15,-9 12-5 0,0 0-3 16,0 0-1-16,9-11-7 0,-9 11 2 16,0 0-2-16,0 0-5 0,0 0-2 0,0 0-6 15,0 0 0-15,0 0-3 0,0 0-4 16,0 0-3-16,0 0-2 0,0 0-4 0,22 20-5 16,-22-20-7-16,0 0-7 0,16 4-6 15,-16-4 6-15,0 0-2 0,16 4 3 16,-16-4 9-16,0 0 3 0,0 0 11 0,0 0 2 15,28-10 12-15,-28 10 11 0,9-7 9 16,-9 7 3-16,0 0 13 0,10-16-1 16,-10 16 0-16,4-13 3 0,-4 13-3 0,0 0-2 15,2-21-2-15,-2 21-5 0,0 0-6 16,2-19-12-16,-2 19-22 0,0 0-21 16,0-17-25-16,0 17-20 0,0 0-38 0,0 0-39 15,2-11-38-15,-2 11-74 0,0 0-505 16,0 0-74-16</inkml:trace>
  <inkml:trace contextRef="#ctx0" brushRef="#br0" timeOffset="111290.87">31307 3509 2271 0,'0'0'-66'0,"0"0"12"0,0 0-2 15,0 0 13-15,0 0 21 0,0 0-9 0,0 0 14 16,0 0 12-16,0 0 10 0,0 0 16 16,0 0 15-16,0 0 1 0,0 0 10 0,0 0-9 15,0 0 2-15,0 0 12 0,0 0-7 16,0 0 1-16,0 0 0 0,0 0-4 15,-39 14 4-15,39-14-3 0,-10 9-2 16,10-9-6-16,0 0-8 0,-10 15 4 16,10-15-12-16,-5 12 3 0,5-12-3 0,0 0-2 15,-2 20-4-15,2-20 0 0,0 0-3 16,0 0 0-16,2 19 2 0,-2-19 2 0,0 0 8 16,0 0 46-16,0 0-16 0,0 0 2 15,7 14-7-15,-7-14-5 0,0 0-7 0,0 0-4 16,0 0-6-16,0 0-7 0,0 0-3 15,0 0-12-15,0 0 5 0,0 0-8 16,42-21 2-16,-42 21 3 0,8-7 2 16,-8 7 8-16,0 0 10 0,16-14 13 0,-16 14 10 15,8-10 3-15,-8 10 8 0,0 0-5 16,8-14-8-16,-8 14-1 0,7-14-5 16,-7 14-6-16,0 0-1 0,4-21-9 0,-4 21 2 15,2-16-7-15,-2 16-2 0,2-18-1 16,-2 18-5-16,0-21 2 0,0 21-3 0,0-22-4 15,0 22 1-15,0-20 3 0,0 20-1 16,0-21-4-16,0 21-2 0,0-19 0 16,0 19 4-16,0-19-5 0,0 19-1 0,0 0 0 15,-2-23-1-15,2 23 0 0,0 0-2 16,-2-19-2-16,2 19 4 0,0 0-2 16,0 0 1-16,2-17-2 0,-2 17 3 0,0 0-2 15,0 0 2-15,0 0-3 0,0 0 1 16,0 0 0-16,0 0 1 0,0 0-1 15,0 0-2-15,0 0 4 0,0 0 0 0,0 0 0 16,0 0 6-16,0 0 12 0,0 0 4 16,0 0 8-16,0 0 3 0,0 0 4 0,0 0 0 15,0 0-4-15,0 0 1 0,-11 53-4 16,11-53 0-16,5 26-5 0,-3-8-2 16,0-3-1-16,0 2-9 0,0 2-31 15,2 0-47-15,-2 0-67 0,5 6-72 0,-5-4-132 16,5 4-259-16,-3-3-297 0,2 4-269 15</inkml:trace>
  <inkml:trace contextRef="#ctx0" brushRef="#br0" timeOffset="112431.42">29737 3760 2661 0,'0'0'6'0,"0"0"19"0,0 0-2 0,0 0 1 16,0 0-10-16,0 0 5 0,0 0 2 16,0 0-7-16,18 31-1 0,-18-31 3 0,0 0-10 15,6 14 3-15,-6-14-2 0,0 0-3 16,0 0-3-16,4 18-8 0,-4-18-9 15,0 0-46-15,5 16-39 0,-5-16-46 0,0 0-78 16,5 14-496-16,-5-14 15 0</inkml:trace>
  <inkml:trace contextRef="#ctx0" brushRef="#br0" timeOffset="112603.29">29761 4001 2150 0,'0'0'25'0,"0"0"11"0,0 0-4 0,-4 16 1 16,4-16-10-16,0 0-14 0,0 0-12 16,0 0-18-16,-2 20-21 0,2-20-24 0,0 0-36 15,0 9-47-15,0-9-104 0,0 0-284 16,2 13 280-16</inkml:trace>
  <inkml:trace contextRef="#ctx0" brushRef="#br0" timeOffset="112712.64">29763 4150 1464 0,'0'0'-74'16,"-4"16"1"-16,4-16-30 0,0 0-77 15,0 0-160-15,-2 10 108 0</inkml:trace>
  <inkml:trace contextRef="#ctx0" brushRef="#br0" timeOffset="112868.92">29787 4279 988 0,'0'0'117'0,"0"0"23"0,-2 16-24 16,2-16-13-16,0 0-27 0,0 0-32 15,0 0-19-15,2 19-19 0,-2-19-16 16,0 0-18-16,0 0-16 0,4 14-25 0,-4-14-39 16,0 0-79-16,0 0-197 0,2 18 123 15</inkml:trace>
  <inkml:trace contextRef="#ctx0" brushRef="#br0" timeOffset="113009.56">29808 4445 1322 0,'-4'19'230'0,"4"-19"22"0,0 0-25 16,0 0-29-16,0 0-30 0,0 0-36 0,0 0-50 16,0 0-66-16,-2 17-71 0,2-17-91 15,0 0-196-15,0 0-316 0,0 0 110 16</inkml:trace>
  <inkml:trace contextRef="#ctx0" brushRef="#br0" timeOffset="114025.05">29759 4703 1890 0,'0'0'5'0,"0"0"14"0,0 0-4 0,0 0-2 16,-36-5-1-16,36 5-4 0,0 0 4 15,0 0 5-15,0 0 7 0,-25 11 7 0,25-11 8 16,-12 6 7-16,12-6-5 0,0 0 13 16,-18 12-10-16,18-12-1 0,-10 9-3 15,10-9 0-15,-10 11 10 0,10-11-9 16,-10 12-2-16,10-12-5 0,-8 11-4 16,8-11 3-16,-8 13-7 0,8-13 1 0,-4 14-5 15,4-14 0-15,-7 13-3 0,7-13-2 16,-6 14-2-16,6-14 0 0,0 0-1 0,-4 15-8 15,4-15 7-15,0 0-7 0,-4 14 4 16,4-14-3-16,0 0-4 0,0 0 3 0,-7 17-1 16,7-17 1-16,0 0-2 0,0 0 8 15,0 0-3-15,0 0-9 0,0 0 10 16,-6 15-10-16,6-15-16 0,0 0-1 0,0 0 5 16,0 0 3-16,0 0 1 0,0 0-4 15,0 0 8-15,0 0-9 0,0 0 7 0,0 0 5 16,0 0-4-16,0 0 1 0,0 0 7 15,0 0-6-15,0 0 0 0,0 0 3 16,0 0 3-16,0 0 6 0,0 0-4 16,0 0 6-16,0 0-4 0,10 19 3 0,-10-19 0 15,0 0-6-15,0 0 2 0,0 0-3 16,22-2-2-16,-22 2-1 0,0 0 5 16,0 0-7-16,0 0 7 0,0 0-5 0,0 0 5 15,28-6 14-15,-28 6-5 0,0 0 13 16,0 0 3-16,14-8 10 0,-14 8 5 0,0 0-7 15,0 0 2-15,10-9-4 0,-10 9 2 16,0 0 4-16,0 0 7 0,9-13 8 0,-9 13 12 16,0 0 7-16,9-10 2 0,-9 10 3 15,0 0-5-15,0 0-5 0,0 0-5 16,0 0-8-16,0 0-7 0,0 0-5 0,-14-31-6 16,14 31-11-16,0 0-21 0,-12-11-32 15,12 11-35-15,0 0-50 0,-12-9-57 16,12 9-46-16,0 0-89 0,-12-8-665 0,12 8-409 15</inkml:trace>
  <inkml:trace contextRef="#ctx0" brushRef="#br0" timeOffset="118368.48">30343 4079 2759 0,'0'0'-175'0,"0"0"26"0,0 0 18 16,0 0 14-16,0 0 17 0,0 0 11 0,0 0 16 15,0 0 12-15,0 0 17 0,0 0 5 16,0 0 8-16,0 0 11 0,0 0 2 15,0 0 11-15,0 0 2 0,0 0 12 0,0 0 3 16,0 0 9-16,0 0 3 0,0 0-1 16,0 0 12-16,-27 3 4 0,27-3 9 15,0 0 10-15,0 0 11 0,0 0 6 0,0 0 1 16,0 0 1-16,0 0-4 0,0 0-3 16,0 0-6-16,0 0-6 0,0 0-3 0,0 0-4 15,0 0-3-15,0 0 10 0,0 0-6 16,0 0 0-16,0 0 8 0,-17 5-3 15,17-5 2-15,0 0 0 0,0 0 1 0,0 0 9 16,0 0 4-16,0 0-7 0,0 0 4 16,0 0-2-16,-11 9 1 0,11-9-3 15,0 0-2-15,0 0-1 0,0 0 3 0,0 0 2 16,0 0 0-16,-12 7-5 0,12-7-7 16,0 0-4-16,0 0-2 0,0 0-1 15,-12 11-6-15,12-11-4 0,0 0-2 0,0 0-3 16,-12 10 0-16,12-10-4 0,0 0-3 15,-8 10-1-15,8-10-1 0,0 0-1 0,-6 13-4 16,6-13 0-16,0 0 0 0,-8 14-3 16,8-14 3-16,-7 13 0 0,7-13 3 15,-6 13 0-15,6-13-2 0,-7 15 1 0,7-15-3 16,-6 19-1-16,6-19 1 0,-6 20-5 16,6-20 1-16,-7 19-2 0,7-19 3 15,-4 19-5-15,4-19 5 0,-4 17-2 0,4-17 1 16,-4 19-1-16,4-19 6 0,-2 17-9 15,2-17 5-15,0 18-5 0,0-18 0 16,0 0-3-16,0 22 0 0,0-22-3 0,0 0-1 16,0 19-12-16,0-19-13 0,4 14-27 15,-4-14-33-15,0 0-38 0,6 19-58 16,-4-12-61-16,-2-7-101 0,9 12-162 0,-9-12-96 16,4 13-233-16,0-5-162 0</inkml:trace>
  <inkml:trace contextRef="#ctx0" brushRef="#br0" timeOffset="119790.26">29929 4342 2364 0,'0'0'-108'0,"-4"-15"36"16,4 15 19-16,0 0 10 0,0 0 21 16,0 0 11-16,0 0 3 0,0-24 16 15,0 24 16-15,0 0 9 0,0 0-8 0,0-17 11 16,0 17-12-16,0 0 7 0,0 0-3 15,4-23 0-15,-4 23 6 0,0 0-10 0,2-18 5 16,-2 18 0-16,2-15-3 0,-2 15 15 16,0 0 1-16,6-22-4 0,-6 22 5 15,6-13 12-15,-6 13 5 0,6-16 9 0,-6 16 9 16,6-14-1-16,-6 14-3 0,6-15-4 16,-6 15 0-16,6-18-5 0,-6 18-4 15,6-15-8-15,-6 15-4 0,7-14-5 0,-7 14-3 16,8-15-4-16,-8 15-1 0,7-13-6 15,-7 13-4-15,8-9-4 0,-8 9-2 16,0 0 2-16,11-18-4 0,-11 18-4 0,0 0 2 16,10-11-6-16,-10 11-1 0,0 0-3 15,6-12 4-15,-6 12-4 0,0 0-3 0,12-10-3 16,-12 10-1-16,0 0-7 0,0 0-3 16,14-7-1-16,-14 7-2 0,0 0 3 15,0 0 4-15,17-6-3 0,-17 6 2 0,0 0 2 16,0 0-1-16,0 0-3 0,19-1 7 15,-19 1-4-15,0 0 3 0,0 0-1 16,0 0 2-16,0 0 0 0,0 0 3 16,15 13-4-16,-15-13 4 0,0 0 3 0,0 0-4 15,0 0-1-15,-2 19 9 0,2-19-7 16,0 0 0-16,0 0 0 0,0 0 0 16,-11 23 0-16,11-23-7 0,0 0 7 0,-6 13 4 15,6-13-1-15,0 0 0 0,-11 12-1 16,11-12-2-16,-9 8 3 0,9-8-2 0,0 0 0 15,-14 9 2-15,14-9 0 0,0 0-1 16,-15 7 1-16,15-7-3 0,0 0 2 0,-15 4-2 16,15-4 4-16,0 0-4 0,0 0 1 15,-17 5-1-15,17-5-1 0,0 0 4 16,0 0-2-16,0 0 0 0,-19 1 2 16,19-1-3-16,0 0-1 0,0 0-2 0,0 0-5 15,0 0 2-15,0 0-6 0,0 0 0 16,0 0-6-16,0 0 1 0,0 0-2 15,0 0 3-15,-15-13-1 0,15 13 1 0,0 0 1 16,0 0 1-16,0 0 1 0,0 0 2 16,0 0 2-16,0 0 1 0,0 0 0 0,0 0 2 15,0 0 4-15,0 0 2 0,0 0 0 16,0 0 2-16,0 0-2 0,43-10 2 16,-43 10 2-16,0 0-2 0,0 0-2 0,0 0 6 15,0 0-9-15,23 10 8 0,-23-10-1 16,0 0-5-16,0 0 9 0,13 9-3 15,-13-9 6-15,0 0-6 0,8 12 6 0,-8-12-1 16,0 0 5-16,6 15 0 0,-6-15-1 16,2 13 0-16,-2-13 2 0,0 0 4 15,0 21 2-15,0-21 5 0,0 0 0 0,0 19 3 16,0-19-4-16,0 0 4 0,-4 17 6 16,4-17-5-16,0 0-3 0,-8 16-3 0,8-16-5 15,-10 7-20-15,10-7-39 0,-16 8-49 16,16-8-56-16,-16 6-72 0,16-6-99 15,-21 1-617-15,10 1-341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1T15:30:16.77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2161 8187 644 0,'0'0'198'0,"0"0"-22"16,0 0 13-16,0 0-69 16,0 0 2-16,0 0-9 0,0 0-11 0,-9 16-2 0,9-16 19 15,0 0 10-15,0 0 4 0,0 0-5 0,0 0 1 16,0 0-7-16,0 0 0 15,0 0-7-15,0 0 5 0,0 0-2 0,0 0-9 0,0 0-9 16,0 0-14-16,0 0-9 16,0 0-6-16,0 0-12 0,0 0-3 0,0 0-8 15,0 0-7-15,0 0-10 16,4-58-8-16,-1 42-7 0,1 1-7 0,0-4-10 16,-1 0-5-16,5-2 1 0,-2-3-13 0,0-1 4 15,0-2-1-15,2 2-2 0,-2-2 5 16,0 3 1-16,2-2-1 0,-2 0 0 0,3 2 4 15,-3 0-1-15,3 2 4 16,-3 1 6-16,1 3 11 0,-3 3 2 16,2 0-1-16,-2 2-1 0,-4 13 4 0,6-17 8 15,-6 17 10-15,0 0 3 0,0 0 6 0,0 0-1 16,0 0 2-16,0 0 0 16,24 40 1-16,-22-21-4 0,-1 0-2 0,4 5-4 15,-3 2-5-15,3 0-1 0,-1 1-2 0,-2 0-2 0,3 0-6 16,-3-2 0-16,2 0-6 15,0 1-27-15,0-4-27 0,-3-2-40 0,5-1-55 16,-2-2-52-16,-2-2-71 0,2-2-139 16,-2-2-543-16,-2-11-361 0</inkml:trace>
  <inkml:trace contextRef="#ctx0" brushRef="#br0" timeOffset="1010.16">2358 7832 2780 0,'0'0'-103'16,"0"0"22"-16,0 0 24 0,0 0 20 0,0 0 19 16,0 0 30-16,0 0 15 0,0 0 9 0,0 0 8 15,0 0 11-15,0 0 11 0,-23 33 4 16,23-33 1-16,-3 28 2 0,1-10 3 0,0 3 7 15,2 1-4-15,0 6 3 16,0 1 1-16,0 6-2 0,0-3 2 0,0 8 4 16,2 0 0-16,-2 2 0 0,0 2-4 15,-2 0-4-15,4 3-2 0,-4-1-12 0,4 11-4 16,0-3-22-16,1 5-2 16,-3-2-4-16,2 2-3 0,0 2-3 0,0 0 2 15,-2 0-4-15,0-1-3 0,0 2 0 0,0 1 2 0,0-2 1 16,0-2 0-16,2 0 0 15,-2 0 2-15,2-3-4 0,-2 0 4 0,0-2 1 16,0 0-2-16,0 0 1 16,0-6-2-16,-2-1-3 0,2-1 3 0,-2 2 0 0,2-2 3 15,0 1 2-15,0-2 6 16,0 3-1-16,0-2-1 0,0 0-1 0,2 5-2 16,0-5 1-16,0-2-2 0,-2 0-1 0,2-1 1 15,0 1-2-15,-1-2 0 0,2 2-4 16,0 0 1-16,1-2 0 0,-4 1 2 0,4 2-2 15,-2-1-1-15,0-1-4 16,0 1 3-16,0 0-6 0,0 0 5 0,1-1 12 0,-1 3 1 16,0-4-10-16,0 4 0 15,3-2-5-15,-1 7 7 0,-2-10-4 16,2 6-6-16,-2-4-4 0,0 2 3 16,0-2 0-16,-2 1-3 0,2 0-3 0,-2-2-4 0,0-1 10 15,-2 1-8-15,2 3-4 0,0-4 3 0,0 1 2 16,-2 2-15-16,2-3 13 15,0 4-3-15,2-1 3 0,-2 2-4 0,2-3 0 0,2 1 3 16,-2-2-4-16,0 2 0 16,3-1-1-16,0-1 3 0,-1 2 1 0,0-1-4 15,2-2-1-15,-2 2 3 16,3 5 2-16,1 1-4 0,-2-2-8 0,3-1 13 0,0 1-5 16,-1-9 3-16,0 3-1 0,0 4-2 0,2-6 4 15,-2 0-6-15,1 1 2 16,3-2-2-16,-3 0 3 0,-3 0-3 0,0-1 0 0,1 1 7 15,-3 0-5-15,0-2-3 16,0 0-4-16,-4-3 3 0,0-1 0 0,0 0 0 16,-2 1-3-16,0-1 3 15,-2-1 1-15,0-1-3 0,-1 6-1 0,-1-1 10 0,0-1-5 16,-1-1-1-16,1 0 0 16,-1-1 2-16,3 0 3 0,-2 0-5 0,0-6-1 15,2 3 6-15,-2-3-5 0,0 1-14 0,4-3-10 0,-2-1-11 16,4 3-13-16,-2-3-19 15,2-2-21-15,-2-2-34 0,2 2-47 0,2-1-63 16,-2-2-67-16,0-5-146 16,0 4-161-16,-2-5 17 0,0-2-312 0,2-10-287 0</inkml:trace>
  <inkml:trace contextRef="#ctx0" brushRef="#br0" timeOffset="2379.94">1695 12483 2778 0,'17'-2'0'15,"1"0"19"-15,4 1 4 0,2-2-8 0,0 1-8 0,9-2-3 16,1 0 2-16,6 3-2 15,2-5 9-15,5 2 7 0,8-1 23 0,1-1 18 16,6 2 31-16,-1-2 27 16,4 1 18-16,21-3 14 0,-2 2-6 0,3 3-5 0,-2-3-14 15,-11 0-13-15,-8 2-7 16,25 3-18-16,-4-3-7 0,4 0-12 0,0 2-7 16,-2-1-10-16,2 0-7 0,0 1-1 0,2 1-8 0,-2-3-2 15,4 0-3-15,2-1-6 16,1 2 0-16,3-1 2 0,-1 0 1 0,-3 1-3 15,-1 1 1-15,-1 0-4 16,-2 1-1-16,-4-2-6 0,2 2 3 0,-15-2-7 0,11 2-4 16,-14-1-1-16,-4-2-5 15,-2 2-2-15,1 1 1 0,-1 1 1 0,25-3 20 16,-16 1-1-16,-6 0-2 16,23 2 5-16,-14 0 6 0,12 0 4 0,2 0 2 0,-3 0-3 15,1 2-9-15,-12-2 2 0,-12 0 3 0,3 2-9 16,-1-2-8-16,0 0 6 15,20-2-3-15,-13 0-3 0,-9 2 0 0,4 0 3 16,-3 0-7-16,25 0 4 0,-2 0-5 16,0 0 2-16,-13 0 5 0,15 0 8 0,0 2 6 15,-2-2-1-15,0 5 10 16,-12-5-8-16,-12 1 7 0,22 1-21 0,4-2 4 0,-19 1 4 16,-11-1-4-16,4 3-2 0,-4-1 1 15,1-1 5-15,-5-1-14 0,-1 4-14 16,-10-1-27-16,-1-2-26 0,-3 1-29 0,-11-2-40 15,1 2-55-15,-4 0-57 0,-5-1-50 16,-5-1-93-16,-4 3-157 0,-8-2-51 0,-8-1-350 16,0 0-357-16</inkml:trace>
  <inkml:trace contextRef="#ctx0" brushRef="#br0" timeOffset="5660.16">2571 12378 2686 0,'0'0'-162'0,"0"0"22"0,0 0 13 0,0-23 15 16,0 23 14-16,0 0 22 16,0 0 18-16,0-20 19 0,0 20 19 0,0 0 12 15,3-21 16-15,-3 21 2 16,0 0 9-16,2-21-2 0,-2 21 5 0,4-20 7 16,-4 20-5-16,4-19 7 0,-4 19 18 0,6-24 5 0,-2 11-4 15,-2-1-3-15,3-3 12 16,0 2 0-16,-1-5 8 0,0 2 3 0,2-3-1 15,-2-2 0-15,2-1 6 16,-1 0-6-16,-1 0 2 0,3-3 3 0,-1 0-4 0,-2-1-1 16,2-7 1-16,1 0-6 15,-1 2-6-15,-2-4-4 0,2-1-5 0,3 0 1 16,-2-2 4-16,-1 0 8 16,2 0-3-16,0 0-1 0,4 2-1 0,-6-1-2 0,4 2-3 15,-1 0 2-15,1 4-7 0,-1-3-3 0,0 1-7 16,-1 0-2-16,0 1-1 15,2 0-3-15,2 0-1 0,-4 0-3 16,2 1-2-16,-1 1-3 0,2-3 0 0,-1 3-4 16,1-2 0-16,-1 0-4 0,0 2 1 0,0-1-4 15,0 2-1-15,0-1 2 16,1 2 1-16,0-1 3 0,1 0 5 0,-1-1 2 0,-1 3-2 16,1-3-3-16,0 2 0 0,-1-1 1 0,0 0-3 15,2 3-3-15,-2-5 3 16,1 5-5-16,1-2-1 0,1-1-1 15,0 2-1-15,-1 1-2 0,4-3 4 0,-2 2-4 16,1 3-2-16,2-2 1 0,0 3-1 0,-1-4-1 16,2 4 1-16,-2-2 0 15,4 3-3-15,-3-3 2 0,-1 0-1 0,4 3-1 16,-2-3 0-16,2 1 1 0,-1 1-2 16,2-2 0-16,0 0 0 0,1 2 0 0,-4-1 3 15,3-3-4-15,1 4-1 0,-2-1 0 0,4-1 0 16,-3 0 2-16,2 0 0 15,-2 1-2-15,3 0 1 0,-3-1 1 0,2 2-3 0,-2 0 2 16,3 0 1-16,-4 1 0 16,4 2-4-16,-3 0 3 0,3 1-1 0,-4 0-1 15,2 2 1-15,-5 2 0 16,0 1-1-16,2-1 1 0,-2 4 0 0,0 0 0 0,-1-1-1 16,-2 3 1-16,0 1 0 0,-1 1-1 0,0 2 3 15,-2-1-3-15,1 0 1 16,-12 8-2-16,24-10 2 0,-14 6 1 0,-10 4 0 0,21-5 0 15,-21 5-2-15,23-2 2 16,-23 2 0-16,23 0 1 0,-23 0-2 0,24 6 5 16,-12-2-4-16,1 4 2 15,2-1-1-15,-4 1-1 0,1 1 1 0,1 4 1 0,-2-2-2 16,3 7 3-16,-1-1 0 16,2 0-1-16,-2 2-1 0,1 0 2 0,-1 2-2 15,2 1 2-15,-3-2-2 0,2 3 9 0,0 0-9 16,-1 4 1-16,2-1-1 0,-2-3 0 15,1 4 2-15,2-3-1 0,-2 2-1 0,-2-6 1 16,1 3 1-16,2-2-1 16,-2 0-1-16,1-3 0 0,0 2 0 0,0-2 0 15,1-2 3-15,0 0-1 0,-3 1 3 16,3-2-5-16,0-1 2 0,0-1-1 0,-1 0 0 16,4-2 1-16,-2 1-2 0,-1-3-1 0,3 3 2 15,-2-5 0-15,4 0 1 16,-4 0-2-16,4-1 5 0,-2-1-8 15,-1-1 1-15,3-2 1 0,0 0 2 0,0-2-1 16,-1 2 3-16,-19-2-4 0,38-4-1 16,-20 0 2-16,4-2 0 0,-3 3 5 15,0-5-7-15,2 1 2 0,1-3 0 0,-2 1-3 0,2-3 6 16,-1 0-6-16,3-1 1 16,-4-2 2-16,2 1 0 0,3-3 0 0,1-2-2 15,-2 0 4-15,0 1-2 0,1-4-1 0,1 1-3 0,-2 3 2 16,-2-6 2-16,4 1-1 15,-1-1-1-15,1 1 4 0,-3-2-2 0,0 0-1 16,0 1 0-16,-1-1 1 16,0 0-3-16,2 2 4 0,-3 0-5 0,1 0 7 15,-4 3-4-15,2 0-1 0,-4 4 1 16,2-2 0-16,-1 1 0 0,1 2 0 0,0-2 0 16,0 3 2-16,2-1-3 0,-1 3 0 0,-3-1 4 15,4 2-4-15,-2-1 1 16,2 3 1-16,-1-1-1 0,-2 3 2 0,0-1-1 0,1 2-2 15,2 1 4-15,-4 3-2 16,4-2 1-16,-1 1-3 0,-1 2 2 0,-18 1 1 16,39 1-2-16,-20 2 3 15,0 1 2-15,0 2-2 0,-2-1-3 0,5 5 3 0,-6-3-1 16,3 3-1-16,0 2-1 16,0-1 4-16,-1 1-1 0,0 3-2 0,-1-2 2 15,0 2-1-15,2 0 1 0,-1-1 0 0,-2 1-2 0,-1 0 2 16,2-1 3-16,0 1 2 15,-1-1 2-15,0-1 1 0,0 0-1 0,2-2 4 16,-4 1-3-16,3 1 1 16,2-4 0-16,-4 3-1 0,1-3 1 0,2 2-1 0,1-1-4 15,-4-3 2-15,2 4 2 16,-1-6-2-16,0 4-2 0,0-2 1 0,-1-2 0 16,2 1 0-16,-2-1 0 0,0-1 3 0,-2 2-1 15,-13-6-2-15,29 8 1 0,-18-6 0 16,-11-2-4-16,25 4 1 0,-25-4-1 15,24 1 0-15,-24-1-2 0,24-1 1 16,-24 1-1-16,24-4 5 0,-12-2-6 0,-12 6 0 16,28-11-2-16,-13 5 1 0,-3-2 1 15,4-1-2-15,-2-1 2 0,-1 1-1 0,2 0-2 16,0 0 2-16,-1 1 0 16,0 1-2-16,0 2 2 0,0-3-1 0,-14 8-1 15,30-10 0-15,-13 6 1 0,-2 3 0 0,-15 1 1 0,27-4-1 16,-9 4 2-16,-18 0-1 15,29 4 1-15,-12-3-2 0,2 1 1 0,-1 2 0 16,0 2 1-16,2-3 0 16,1 4 2-16,2-2 0 0,0 1 1 0,3-1 5 0,-1 4 8 15,3-5 1-15,-2 3 9 16,2-2 4-16,2 1 1 0,-3 1-2 0,1-2 6 16,2 0-5-16,-3-1 0 0,3 0 2 0,-2 0 9 0,-1 0 20 15,3-3-7-15,-2 1-3 16,1-1-2-16,3 5-2 0,-5-6 1 0,2 1-6 15,1 1-3-15,-7-2-6 16,3 2 0-16,-5-2-10 0,0 2-22 0,-4-1-30 0,0-1-48 16,-4-1-69-16,1 2-108 15,-14-1-167-15,18-5-213 0,-18 5 27 0,0 0-423 16,0 0-531-16</inkml:trace>
  <inkml:trace contextRef="#ctx0" brushRef="#br0" timeOffset="7240.41">2121 9753 3034 0,'11'-6'-182'0,"-11"6"-24"0,0 0-78 16,14-7-453-16,-14 7-10 16</inkml:trace>
  <inkml:trace contextRef="#ctx0" brushRef="#br0" timeOffset="7600.02">2216 9633 2107 0,'0'0'-31'0,"0"0"16"0,0 0 3 0,0 0-17 16,25 0-9-16,-25 0-1 0,0 0 4 0,0 0 4 15,17-4 3-15,-17 4-1 0,0 0-12 16,0 0-28-16,19-2-29 0,-19 2-35 0,0 0-66 15,20-1-217-15,-20 1 129 16</inkml:trace>
  <inkml:trace contextRef="#ctx0" brushRef="#br0" timeOffset="7750.28">2463 9627 1163 0,'0'0'0'0,"26"0"14"0,-26 0 4 0,24 2 6 0,-24-2 6 15,24 2 1-15,-24-2-12 0,28-2 9 0,-28 2-13 16,27-2-11-16,-27 2-13 15,28-1-18-15,-11-2-22 0,-17 3-19 0,30-4-18 16,-14 3-40-16,0-1-198 16,-16 2 104-16</inkml:trace>
  <inkml:trace contextRef="#ctx0" brushRef="#br0" timeOffset="7819.97">2870 9603 867 0,'23'0'-18'0,"-23"0"7"16,20 0-3-16,-20 0-17 0,20 0-30 0,-20 0-48 0,24 0-99 15,-24 0 68-15</inkml:trace>
  <inkml:trace contextRef="#ctx0" brushRef="#br0" timeOffset="7980.23">3287 9595 673 0,'26'-2'68'0,"-26"2"2"0,20 2-8 0,-20-2-3 15,22 0-8-15,-22 0-19 0,23 2-9 0,-23-2-9 0,23 2-10 16,-23-2-15-16,23 1-25 15,-7 2-25-15,-16-3-43 0,22 1-177 0,-22-1 93 16</inkml:trace>
  <inkml:trace contextRef="#ctx0" brushRef="#br0" timeOffset="8129.91">3806 9623 979 0,'24'3'112'0,"-24"-3"-12"0,24 0-14 15,-24 0-46-15,26 0-39 16,-26 0-37-16,27 0-39 0,-27 0-62 0,28-3-216 16,-10 2 115-16</inkml:trace>
  <inkml:trace contextRef="#ctx0" brushRef="#br0" timeOffset="8260.34">4476 9645 974 0,'30'0'-29'0,"-17"1"-36"16,-13-1-99-16,26 0-75 0,-14-1 79 0</inkml:trace>
  <inkml:trace contextRef="#ctx0" brushRef="#br0" timeOffset="8410.24">5141 9637 723 0,'0'0'26'0,"30"0"-6"16,-16 0-5-16,-14 0-21 15,32 0-18-15,-15-2-29 0,-17 2-38 0,34 0-114 16,-16-2 67-16</inkml:trace>
  <inkml:trace contextRef="#ctx0" brushRef="#br0" timeOffset="8570.35">5779 9607 738 0,'0'0'97'0,"27"2"-3"0,-27-2-19 16,27 0-11-16,-10 1-4 0,-17-1-14 16,32 0-16-16,-12 0-30 0,-2 0-30 0,-18 0-48 0,38 0-75 15,-21-1-158-15,5 1 99 0</inkml:trace>
  <inkml:trace contextRef="#ctx0" brushRef="#br0" timeOffset="8790.03">6460 9614 905 0,'0'0'51'0,"28"2"11"16,-14 0-5-16,-14-2-2 0,28 1 5 0,-13-1-6 15,-15 0 5-15,32 0-11 0,-18 0-3 0,-14 0-20 0,30 0-15 16,-30 0-13-16,32-1-26 15,-15-1-17-15,-1 0-13 0,-16 2 0 0,36-2 5 16,-18 2 10-16,-18 0 16 16,31-2 14-16,-12 2 3 0,-19 0 6 0,29-1-6 0,-11 1-10 15,1 0-22-15,-19 0-32 16,34 0-39-16,-18-2-156 0,4 2 86 0</inkml:trace>
  <inkml:trace contextRef="#ctx0" brushRef="#br0" timeOffset="8890.2">7150 9603 816 0,'15'0'96'15,"-15"0"17"-15,23 0-5 0,-23 0-6 16,25-3-27-16,-25 3-34 0,28-1-32 0,-15-1-30 16,-13 2-57-16,29-6-101 15,-12 5-176-15,1-4 113 0</inkml:trace>
  <inkml:trace contextRef="#ctx0" brushRef="#br0" timeOffset="9036.2">7787 9585 1034 0,'26'5'99'16,"-26"-5"12"-16,20 3-16 16,-20-3-16-16,26 2-18 0,-11-2-29 0,-15 0-30 15,34 0-34-15,-15 2-55 16,0-2-88-16,-19 0-224 0,38 0 127 0</inkml:trace>
  <inkml:trace contextRef="#ctx0" brushRef="#br0" timeOffset="12820.16">1843 9309 995 0,'0'0'188'15,"0"0"-54"-15,-2-19-35 0,2 19-9 0,0 0-16 16,0 0-7-16,0 0 13 16,0 0 13-16,0 0 16 0,9-16 0 0,-9 16 9 15,0 0-6-15,0 0 4 0,0 0-10 0,0 0-15 0,0 0-4 16,0 0 9-16,0 0 9 15,0 0 8-15,0 0 3 0,0 0 2 0,0 0 2 16,0 0-5-16,27 36-4 16,-23-22-9-16,-2 1-5 0,0 3-6 0,2 1-8 0,-2 0-10 15,4 5-5-15,-4 2-6 16,0-2-13-16,0 3-18 0,0-2-38 0,0-3-49 16,-2-1-62-16,4 6-62 0,-3-2-81 0,2 0-156 15,-1-5-539-15,-2 1-389 0</inkml:trace>
  <inkml:trace contextRef="#ctx0" brushRef="#br0" timeOffset="32519.84">2552 12388 2769 0,'0'0'-146'0,"0"0"22"16,0 0 7-16,0 0 6 0,0 0 7 0,0 0 16 15,0 0 5-15,0 0 14 0,0 0 19 16,-4-29 16-16,4 29 6 0,0 0 15 0,0 0 7 16,0 0 9-16,0 0 0 0,11-8-1 0,-11 8 14 15,0 0 9-15,0 0-6 16,0 0 9-16,12-8 5 0,-12 8-4 0,0 0-8 0,0 0-11 15,13-10 4-15,-13 10 2 16,8-10-3-16,-8 10-8 0,0 0 8 0,14-13-1 16,-14 13 1-16,6-10 4 15,-6 10-6-15,8-11-3 0,-8 11-3 0,8-11-3 0,-8 11 5 16,9-13-5-16,-9 13 4 16,0 0 1-16,9-16 10 0,-9 16-16 0,6-12-7 15,-6 12 8-15,8-11-2 0,-8 11-5 0,0 0 2 16,11-15 6-16,-11 15 0 0,6-12 2 15,-6 12-13-15,8-11 2 0,-8 11-4 0,9-13 6 16,-9 13 0-16,9-13 17 16,-9 13-27-16,10-14 12 0,-10 14 7 15,10-15-16-15,-10 15 9 0,14-14-5 16,-8 7 3-16,-6 7 1 0,15-16-2 0,-15 16 5 0,14-15 4 16,-5 7-4-16,-9 8 0 0,15-15 9 0,-5 7-15 15,-2-1 3-15,-8 9-1 16,16-15 1-16,-8 7 0 0,-8 8-5 0,15-15 10 0,-7 6 1 15,-8 9-1-15,15-16-4 16,-6 7 2-16,-9 9-2 0,16-15-2 0,-6 5-6 16,-10 10-7-16,16-17 6 15,-8 9-2-15,-8 8 8 0,18-18-14 0,-8 10 0 0,-2 0 1 16,-8 8-11-16,21-17 11 16,-12 9 1-16,2-1-3 0,-1 1 1 0,-10 8-4 15,20-17 17-15,-10 9-6 0,0-1 1 0,1 1 2 16,0-2 5-16,-1 1-1 15,-10 9 5-15,21-17 3 0,-11 7-1 0,2 1-2 0,-2-2-7 16,-2-1 4-16,3 3 16 16,0-4-16-16,-11 13 1 0,19-20 4 0,-11 8 2 15,0 3 6-15,2-2 3 16,0-1 4-16,-2 2 2 0,0 0-4 0,4 0 4 0,-12 10-7 16,18-20 0-16,-7 11-5 0,-3 0-2 0,3-1 8 15,-11 10 6-15,21-19-5 16,-8 9-1-16,0 1 11 0,-1-1-8 0,1 0-3 0,0 2-4 15,0-4 1-15,1 2-2 16,-2 3-2-16,4-4-3 0,0-1-1 0,-3 1-12 16,2-1-1-16,-2 1-1 15,1-1-9-15,2 1 2 0,-2-2 1 0,-1 1 2 0,-2 0 8 16,1 1-8-16,-1 1 13 16,1-1-7-16,0 1 7 0,-2-1 6 0,0 2 0 15,3-1 13-15,-2 0-6 0,1 1-8 0,-1-1-2 16,2 1-7-16,0-1 7 0,-1 1 0 15,2-1-14-15,0 1 6 0,-2-1 3 0,1 1-5 16,2 1 4-16,0-1-4 16,-1 1 5-16,0-1 5 0,0-1-3 15,-2 3-2-15,4-1 8 0,-4-2-3 0,3 4 2 16,0-2-8-16,-2 1 9 0,1 0 2 0,-1-1 0 16,2 1-5-16,0 1-5 0,-1-2-3 0,2-1-10 15,-2 1-5-15,0 0 2 16,2 1 6-16,-2-2-1 0,1 1-4 0,0 0 4 0,0 0-2 15,-1-1 6-15,4 1 1 16,-4 1-6-16,4 0 11 0,-2-4-9 0,1 4 6 16,-1-1 13-16,0 1-13 15,1 1 3-15,0-2-4 0,2 1 1 0,-2-1-7 0,2 1-3 16,-3-1-4-16,4 2 6 16,-3-1 7-16,2-1-7 0,-2 0 2 0,-1 1 3 15,2-1 12-15,-2-2 0 0,2 3 0 0,-3 0 4 16,1-1-11-16,0 0 0 15,-2 1-6-15,3-3-4 0,-2 2 8 0,2 1-4 0,-3-3-4 16,4 2 8-16,-4 1 2 16,4-1-6-16,-2-1 9 0,1 1-1 15,2 0 7-15,-2-2-2 0,3 3 1 0,-2 0-4 16,4-1 1-16,-1-2 7 0,-1 3 2 0,0-1 7 16,1-1 1-16,0 1-3 0,2 1 9 0,-1-1-3 15,-4 0 4-15,0 2-5 16,0-1 0-16,2 1 1 0,-1-2 16 0,-3 3 3 0,2-1-21 15,-2 1 1-15,2-1-2 16,-2-2 6-16,3 2-25 0,-3-1 10 0,0-1 2 16,1 1-4-16,0-1-8 15,4-2 1-15,-4 0 1 0,0 3-1 0,3-2 1 0,-4 1 1 16,1 0 2-16,0 1 21 16,0-2-24-16,1 1-3 0,0 0 4 0,-1 1 1 15,0-1-7-15,-2 2 2 0,3-2 8 0,-2 3-8 0,0-3 20 16,2 3-13-16,-4-1-2 15,1-3 0-15,2 3-2 0,-4-2 11 0,-13 8-9 16,27-11 1-16,-12 5-2 16,-3-2-6-16,1 2 7 0,2-1-2 0,-15 7-9 15,25-13 4-15,-11 7-3 0,-2-2-16 16,0 2-6-16,1-2 2 0,-13 8 7 0,26-13-3 16,-14 7 8-16,4 1-7 0,-4 0 18 0,0-3 5 15,-12 8-3-15,28-12-7 16,-15 6 14-16,1-1-4 0,2 3-8 0,-2-4-2 0,2 5-3 15,-2-3 1-15,1 1-10 16,2-2-3-16,-2 2 6 0,-1-1-8 0,4-2 3 16,-2 3 0-16,-1-3 7 15,2 3-5-15,-2-1 15 0,1-1 7 0,2 0-3 0,-2 2 7 16,0-1 7-16,2 0-8 16,-3 1 8-16,2-3 3 0,0 2 2 0,0 1-4 15,0-2 1-15,0 2-9 0,2 1-2 0,-2-1-13 0,-1 0-11 16,4 2-2-1,-3-3-12-15,0 1 1 0,2 0-2 0,-3 0 4 0,2-1 5 16,-2 3 8-16,2-4 17 16,-2 2 5-16,1 0 2 0,1-1 7 0,-2 2 7 0,2-1 1 15,-2 1 13-15,1-3-3 16,0 4 1-16,0-3-2 0,-1 3 2 0,2-1-8 16,-1-1-10-16,0 2-12 0,0-1-13 0,1 0-8 15,-2 0 2-15,0 0-5 0,2 1-3 16,-18 3 6-16,31-8 6 0,-14 2 13 15,-2 2 2-15,1 1 9 0,0-1-8 16,-16 4 11-16,29-8 1 0,-14 4-4 0,0 1-2 16,-15 3-3-16,28-8-11 0,-14 4-24 15,1 1-6-15,0-1-4 0,0 0-24 0,-1 0-14 16,2 0 10-16,-2 0 10 16,1 0 28-16,-2 1 27 0,-13 3 23 0,27-6 22 15,-14 2 10-15,-13 4-1 0,25-6 12 0,-7 4-6 0,-18 2-11 16,27-7-6-16,-13 5 4 15,4-2-7-15,-18 4-8 0,32-5-8 0,-18 1 12 16,3 2-6-16,-17 2-3 16,32-6-3-16,-16 5-4 0,0-4-2 0,-16 5 5 15,34-3-6-15,-18-1 3 0,-1 2 3 16,-15 2 4-16,34-5 6 0,-18 2-1 0,2-1 10 16,-1 3 3-16,-17 1-4 0,32-6 4 0,-16 4-5 15,2 0 3-15,-2-2 3 16,3 0-14-16,-19 4 4 0,36-3-7 0,-16-1 0 0,-4 2-3 15,4-2 1-15,-4 0 14 16,3 0-17-16,1 1-2 0,-2 0-5 0,0 1 0 16,-2-4-6-16,3 3-1 0,-1-1 15 15,-18 4-11-15,34-5 8 0,-18 1 3 0,1 0 9 16,0 2 13-16,2-2-12 0,-19 4-2 0,34-6 0 16,-15 5-8-16,0-1-2 15,0 0-1-15,-2 0 4 0,2 0-11 0,0 0 4 0,-19 2 1 16,36-4-2-1,-19 3-5-15,0-2 3 0,3 2 0 0,-4-2-21 0,-16 3-8 16,34-1-17-16,-19-1-26 16,-15 2-33-16,28-4-64 0,-28 4-160 0,18-3-181 0,-18 3 326 15</inkml:trace>
  <inkml:trace contextRef="#ctx0" brushRef="#br0" timeOffset="34819.82">5371 10616 1438 0,'12'-8'-8'0,"-12"8"8"0,0 0 1 15,16-9 6-15,-16 9 12 0,13-8-16 0,-13 8 23 16,13-5 16-16,-13 5 10 16,15-8 15-16,-15 8 11 0,16-6 12 0,-16 6 14 15,20-5 10-15,-20 5 1 0,18-5 5 16,-18 5-1-16,24-4-9 0,-24 4-4 0,21-3-5 16,-21 3-9-16,24-4-3 0,-24 4-9 0,22 0-4 15,-22 0-9-15,24-2-13 16,-24 2 0-16,23 0-6 0,-23 0-5 0,22 4-2 0,-22-4-9 15,18 9 0-15,-6-4-2 16,-12-5-8-16,14 16 0 0,-8-4-1 0,0 0-7 16,-1 3 5-16,-1 0-5 15,3 2 2-15,-3-2-6 0,0 5-2 16,2 1 0-16,3-3-4 0,-1 1-6 0,2 1-9 16,2-1-14-16,2-4-16 0,1 0-10 0,4-2-4 15,4-1-21-15,3-3-2 0,2-1-12 0,3-4 2 0,11-1 5 16,0 0 7-16,7-6 5 15,9 0 11-15,-1-1 4 0,0-4-1 0,-1-1 9 16,2-1 0-16,-1-1 8 16,18-4 22-16,-14 1 1 0,-11 3 2 0,4-1-1 15,-5-1 2-15,-1 2 8 0,-1-1-9 16,-5 3 6-16,-2 1 4 0,1 0-1 0,-4 1 9 16,1 1 0-16,-2 1 8 0,-4 1-1 0,-2 0 9 15,-1 0-1-15,-5 4-18 16,-1-2-11-16,-2 2-7 0,-2 0 1 0,-19 0 1 0,30 2 5 15,-30-2-3-15,19 4 7 16,-19-4-1-16,0 0-1 0,0 0 4 0,0 0 11 16,2 11 2-16,-2-11 16 15,0 0 10-15,0 0 10 0,0 0 16 0,-39 8 23 0,39-8 26 16,0 0 4-16,-22 0 6 16,22 0-3-16,0 0-6 0,-20 1-8 0,20-1-6 15,0 0-8-15,0 0-9 0,0 0-14 0,0 0-6 0,0 0-4 16,0 0-6-16,0 0-8 15,-19-11-2-15,19 11-5 0,0 0 0 0,0 0-8 16,0 0-2-16,0 0 2 16,0 0-10-16,0 0-6 0,0 0-7 0,0 0-3 0,17-34-2 15,-17 34-9-15,0 0-10 16,0-21 1-16,0 21 2 0,-4-15 3 0,4 15 13 16,-6-16 7-16,6 16 13 0,-7-14 13 0,7 14 12 15,0 0 8-15,-6-19 8 0,6 19-2 16,0 0-6-16,-6-16-9 0,6 16-5 0,0 0-1 15,0 0 0-15,-6-13-4 16,6 13-1-16,0 0 2 0,0 0 4 0,0 0 3 16,0 0-4-16,0 0-1 0,-9-14-4 15,9 14-6-15,0 0 2 0,0 0-10 0,0 0 6 16,0 0-2-16,0 0-2 0,0 0-3 0,0 0-5 16,0 0 2-16,0 0-6 15,0 0-2-15,38 2-5 0,-38-2-4 0,26 6-2 0,-26-6-4 16,32 8 8-16,-18-3-4 15,1 4-2-15,2-5 2 0,-2 5 0 0,-3 0 1 16,1 1 1-16,-2-1-1 16,-3 2 3-16,-2 1-1 0,-6-12 0 0,6 23 2 0,-6-23-3 15,-2 23-6-15,2-23-15 16,-8 24-18-16,4-12-24 0,4-12-31 0,-12 21-39 16,7-13-47-16,-2 3-46 0,3-4-39 0,4-7-96 0,-8 14-127 15,8-14-388 1,-6 7-246-16</inkml:trace>
  <inkml:trace contextRef="#ctx0" brushRef="#br0" timeOffset="35279.8">8192 10355 2615 0,'0'0'-67'15,"0"0"25"-15,0 0 11 0,0 0 12 0,0 0 18 16,17 31 13-16,-17-31 30 16,4 18 21-16,0-8 5 0,-4-10 3 0,6 23 2 0,-2-11-8 15,-4-12 5-15,6 26 3 0,0-12 6 0,-2-2-4 16,-4-12-10-16,6 25 0 15,-2-15-2-15,-4-10-7 0,4 23-8 0,-4-23-4 0,6 17-6 16,-6-17-9-16,2 18-20 16,-2-18-27-16,2 13-31 0,-2-13-49 0,0 0-40 15,7 15-51-15,-7-15-110 16,0 5-551-16,0-5-194 0</inkml:trace>
  <inkml:trace contextRef="#ctx0" brushRef="#br0" timeOffset="35570.01">8611 10561 2584 0,'0'0'64'0,"0"0"25"0,0 0-9 0,16-2-8 16,-16 2-9-16,0 0-6 16,22-1 7-16,-22 1 9 0,21-5-8 15,-21 5-3-15,25-2-3 0,-25 2-16 0,28-2-4 16,-13 2-7-16,-15 0-16 0,32-3-14 0,-16 3-43 16,-16 0-50-16,30-4-47 0,-17 1-70 0,-1-3-120 15,2 3-490-15,-4-1-144 16</inkml:trace>
  <inkml:trace contextRef="#ctx0" brushRef="#br0" timeOffset="36130.23">9873 10049 2572 0,'0'0'86'0,"20"-10"7"0,-20 10-12 0,0 0-8 15,0 0 19-15,0 0 28 0,0 0 23 16,26 13 11-16,-26-13 2 0,8 19-9 0,-4-5-11 16,1 1-4-16,-3 2-12 0,4-1-12 0,-2 2-11 15,1 2-12-15,1-1-6 0,-1-2-9 16,1 2-9-16,-2 0-24 0,0-3-32 0,0 1-36 15,0-3-45-15,-2 0-58 16,2-1-67-16,2-4-68 0,-6-9-138 0,2 18-187 16,-2-18-299-16,-2 11-271 0</inkml:trace>
  <inkml:trace contextRef="#ctx0" brushRef="#br0" timeOffset="36460.67">9728 10575 2562 0,'0'0'-81'0,"0"0"43"16,0 0 9-16,0 0 12 0,0 0 23 0,0 0 13 16,0 0 9-16,0 0 13 0,22 20-2 0,-22-20 5 0,27 0-3 15,-8 0 2-15,2-1 13 16,3 1 7-16,5-3 21 0,0 3 11 0,3 0 18 15,3-1 2-15,-3-2 3 16,3 2 3-16,-1-2-8 0,2 2 0 0,4-1-10 0,-3 0-6 16,5 0-12-16,-2-2-10 15,-5 3-10-15,2 1-4 0,-1-3-9 0,-2 2-6 16,-3 1-7-16,-1-2-7 16,-4 2-17-16,-4-3-17 0,0 3-36 0,-3 0-42 0,0-1-63 15,-6 2-55-15,-13-1-67 0,20-1-138 16,-20 1-556-16,0 0-394 0</inkml:trace>
  <inkml:trace contextRef="#ctx0" brushRef="#br0" timeOffset="37561.57">9906 11329 2778 0,'0'0'-138'0,"0"0"40"15,0 0 34-15,0 0 26 16,0 0 24-16,0 0 32 0,-2 24 14 0,2-24 22 0,0 0 16 16,0 22 13-16,0-22 5 0,0 0 2 0,-2 28 0 15,2-28 2-15,0 23-9 16,-3-6 3-16,3-17-6 0,-2 32-5 0,2-14-4 0,0-1 0 15,0 0-2-15,2 0-2 16,-2 1-8-16,0-2-4 0,0-16-5 0,0 30-6 16,0-14-7-16,0-16-4 15,0 25-1-15,0-25-2 0,3 23-5 0,-3-23-1 0,0 17-4 16,0-17 2-16,2 15 0 16,-2-15-4-16,0 0-2 0,4 15-8 0,-4-15 1 15,0 0-3-15,0 0-2 0,0 0-2 0,0 0-10 16,0 0 0-16,0 0-9 0,0 0-7 15,28-38-9-15,-22 22-14 0,0-6-9 0,1-4-8 16,2-7-1-16,-3-1-5 16,0-1 5-16,0-1 6 0,0 2 6 0,-2-3 7 15,2 7 7-15,-2-1 6 0,0 3 13 16,0-1 14-16,-2 1 8 0,0-1 6 0,2 1 10 16,-2 1 7-16,2 0-4 0,-1 2 2 0,1 0 0 15,0 5-2-15,-2 1 1 0,3 0-5 16,-1 2-1-16,0-1-2 0,0 4 0 0,1-2-2 15,-1 5-2-15,0-3 2 16,2 3 0-16,-2-1 8 0,0 3-1 0,-4 9 6 16,12-17 2-16,-6 7-2 0,0 2-5 15,0 0 1-15,3 1-4 0,-1 1-2 16,3 1-2-16,2-3 0 0,-1 2-6 0,4 1-2 0,0-3 4 16,1 2-4-16,0 1 1 15,2-1-3-15,2 3 0 0,2-3 4 0,3 0 7 0,1 2 12 16,3 1 9-16,0-1 3 15,-1 0 0-15,3 0-2 0,-2 2-6 0,0-2 0 16,-1 3-7-16,3-2-1 16,0 2-3-16,-1-2-7 0,-1 3-7 0,2-1-7 0,-3-1-5 15,-1 2-11-15,-2-3-15 16,-4 3-25-16,2 0-25 0,-5 0-26 0,2 0-42 16,-2 3-30-16,-3-3-45 0,0 0-112 0,-4 0-598 0,-12 0-350 15</inkml:trace>
  <inkml:trace contextRef="#ctx0" brushRef="#br0" timeOffset="37879.92">10331 11414 2956 0,'0'0'26'15,"3"16"-2"-15,-3-16 3 16,4 20-1-16,-4-20-9 0,4 23 8 0,-2-9 9 0,-2-14 10 16,2 32 3-16,0-16 3 0,1 0 2 0,-1 2 10 15,-2-1-5-15,4-2-7 16,-2 1-2-16,0-1-6 0,1-1-5 0,-3-14-2 0,4 22-9 15,-4-22-18-15,2 19-25 16,-2-19-48-16,4 14-50 0,-4-14-61 0,4 9-93 16,-4-9-165-16,0 0-374 15,0 0-123-15</inkml:trace>
  <inkml:trace contextRef="#ctx0" brushRef="#br0" timeOffset="38100.15">10641 11539 2464 0,'0'0'39'0,"21"-4"32"0,-21 4-10 0,25-3-10 16,-9 1-13-16,-16 2-10 0,31-1-8 0,-12 1-28 15,-19 0-29-15,35 0-26 0,-17-2-26 16,0 2-33-16,0-2-52 0,-3 0-96 0,-15 2-366 15,25-2 141-15</inkml:trace>
  <inkml:trace contextRef="#ctx0" brushRef="#br0" timeOffset="38480.05">10992 11359 2088 0,'5'-13'197'0,"-5"13"9"15,5-11-23-15,-5 11-21 0,0 0-25 0,10-14-16 16,-10 14-13-16,10-8-5 0,-10 8-13 16,0 0-9-16,23-5-10 0,-23 5-7 0,17 0-11 15,-17 0-6-15,0 0-9 16,33 7-9-16,-19-1-20 0,-2-1 0 0,-12-5-4 16,20 14 4-16,-12-4 2 0,0 1 12 0,-8-11 8 0,4 21 18 15,-6-6 2-15,2-15 9 16,-4 30 9-16,0-14 1 0,-2-1-6 0,2 2-7 15,-1-2-7-15,3 0-4 16,-3 3-4-16,5-18-6 0,0 35-3 0,5-18-6 0,-1-1-3 16,5 3-2-16,-1 3-4 15,3-1 1-15,2-1 0 0,0 1-2 0,-3 2 4 16,0-4 11-16,-2 2 8 0,1 0 2 16,-2-4-1-16,-3-1 0 0,-2 0-10 15,-2-16-14-15,-4 29-15 0,0-17-38 0,-6-3-48 0,3 1-63 16,-2-3-64-16,1-1-65 15,8-6-142-15,-21 7-157 0,10-7-379 0,11 0-382 0</inkml:trace>
  <inkml:trace contextRef="#ctx0" brushRef="#br0" timeOffset="38800.22">11454 11087 2901 0,'0'0'-88'0,"8"-10"2"0,-8 10 2 16,0 0 9-16,17-8 4 16,-17 8 21-16,0 0 20 0,21 0 24 0,-21 0 23 15,0 0 37-15,0 0 33 0,21 14 26 0,-21-14 17 0,2 14 23 16,-2-14 14-16,-2 18 10 15,2-18 13-15,-8 24 2 0,8-24 11 0,-11 20-38 16,7-7-6-16,4-13-17 0,-9 22 4 16,9-22-15-16,-6 19-21 0,6-19-15 0,2 17-47 15,-2-17-37-15,11 11-54 16,-2-6-68-16,2-2-82 0,4 1-66 0,-1-4-156 16,2-3-189-16,1-1-376 0,2 1-438 0</inkml:trace>
  <inkml:trace contextRef="#ctx0" brushRef="#br0" timeOffset="39730.28">11981 10375 2949 0,'0'0'-50'0,"-7"16"42"16,7-16 1-16,0 0-8 0,0 0 4 16,0 0 4-16,0 0 8 0,0 0-1 15,0 0 1-15,0 0-1 0,23 21-5 0,-23-21 2 0,15 2 3 16,-15-2 3-16,21 2-2 16,-21-2-2-16,21 0 6 0,-21 0 11 0,24-4-9 15,-24 4 3-15,24-5 3 0,-13-1 4 0,-11 6-4 16,20-11 3-16,-10 3-2 0,-10 8 9 15,18-15 4-15,-10 5 9 0,-8 10 19 0,13-21 0 16,-11 11 1-16,-2 10 1 16,6-19-3-16,-6 19-2 0,2-19 0 0,-2 19-2 15,0 0-4-15,-2-21 2 0,2 21 6 16,0 0 15-16,-14-11 7 0,14 11 12 0,0 0 4 16,0 0 0-16,-29 3-2 0,29-3-2 0,-18 14 2 15,5-4-4-15,0 3 0 16,1 2 2-16,-2 2-5 0,1 1-6 0,-3-2-3 0,5 4-5 15,-3 1 4-15,3-2 2 16,1-2-14-16,2 2-3 0,1-2-4 0,1 0 2 16,4-2 0-16,-1 1 1 0,3-16-5 15,5 26-22-15,1-14 0 0,4-2-4 0,-1-1-2 16,8-2 1-16,0 0-6 16,5-4-8-16,0-1-14 0,3 2-17 0,2-4-18 15,4-2-23-15,-4 0-32 0,5-3-43 0,-1-3-60 0,3 0-62 16,-5-5-76-16,2-6-178 15,-3-1-92-15,-3-1 22 0,-4-3-260 0,-2-1-180 16</inkml:trace>
  <inkml:trace contextRef="#ctx0" brushRef="#br0" timeOffset="40069.92">12448 9757 2491 0,'0'0'45'0,"0"0"49"0,0 0-13 16,0 0-8-16,0 0-9 16,0 0 0-16,0 0 0 0,0 0-2 0,0 0 1 0,0 0-7 15,0 0-8-15,50-6-7 16,-50 6-3-16,31-2-12 0,-15 0-16 0,4 0-39 16,1-1-47-16,0 1-42 0,0-2-51 0,-1-3-74 15,-2 2-174-15,2-2-293 0,-4-1 30 16</inkml:trace>
  <inkml:trace contextRef="#ctx0" brushRef="#br0" timeOffset="40629.76">12978 9281 2050 0,'0'0'3'0,"0"0"43"16,-22 7 6-16,22-7 16 0,0 0 11 0,0 0 11 16,0 0 10-16,0 0-4 0,0 0-9 15,0 0-10-15,0 0-13 0,0 0-4 0,0 0-13 16,0 0-4-16,0 0-8 16,0 0 1-16,49 4-11 0,-49-4-3 0,25 5-2 15,-11-2-5-15,-14-3 0 0,22 7-3 0,-11-1-4 0,-11-6 0 16,13 11 5-16,-13-11 5 15,7 18 12-15,-7-18 15 0,0 0 17 0,-9 26 24 16,9-26 13-16,-16 19 9 16,10-9 8-16,-1 0-2 0,-2 1-1 0,9-11-9 0,-12 21-7 15,4-8-14-15,4 0-3 16,4-13-10-16,0 25-6 0,4-9-10 0,0 0-5 16,3 4-2-16,2-1-4 0,0-1-7 0,-3 0 3 0,-1 1 5 15,0-2 16 1,-1 2-1-16,-1-2-4 0,-3 0-7 0,0-17-6 0,-10 33-18 15,3-20-38-15,-6 0-52 16,-1 0-65-16,-1-3-76 0,-1-2-81 0,3-2-179 0,-5-3-166 16,3 2-342-16,2-5-426 15</inkml:trace>
  <inkml:trace contextRef="#ctx0" brushRef="#br0" timeOffset="41420.06">13373 9297 2919 0,'0'0'-15'0,"0"0"22"16,0 0 1-16,5-13 11 0,-5 13 6 0,0 0 12 15,0 0 4-15,0 0 29 16,0 0 19-16,0 0 13 0,0 0-1 0,0 0-1 0,0 0-9 15,-14 44-6-15,8-29-5 16,2 3-5-16,-4-1-11 0,4 2-2 0,-1-2-9 16,1 2-7-16,0 0-3 15,2-2-5-15,0-1-3 0,2-16 0 0,2 25-7 0,2-11-3 16,2-2-7-16,-6-12-11 0,19 17-12 16,-8-9-14-16,2-5-7 0,-13-3-5 15,25 4-1-15,-25-4 2 0,31-4 4 0,-17-2 1 16,1-1 2-16,-1-2 5 0,-3-4 8 15,0 3 20-15,-3 0 12 0,-8 10-1 0,15-17-3 16,-15 17 1-16,9-14 3 16,-9 14 3-16,0 0-3 0,0 0 1 0,0 0-3 15,0 0-1-15,0 0-2 0,0 0-5 16,0 0 0-16,0 0 0 0,0 0-4 0,0 0 1 16,0 0 3-16,0 0 0 0,0 0-1 0,0 0 3 15,0 0 0-15,0 0 6 16,0 0 14-16,14-9 17 0,-14 9 1 0,10-17 6 0,-5 7 4 15,-5 10-1-15,12-23 1 16,-8 11-10-16,0-2-4 0,-4 14-3 16,5-22-13-16,-1 9-21 0,-4 13-29 15,8-19-37-15,-8 19-53 0,4-17-74 0,0 13-66 0,-4 4-107 16,0 0-216-16,2-11-54 16,-2 11-239-16,0 0-217 0</inkml:trace>
  <inkml:trace contextRef="#ctx0" brushRef="#br0" timeOffset="41819.91">13724 9551 2629 0,'0'0'-40'0,"4"20"17"0,-4-20-1 15,3 20 8-15,-1-7-1 0,-2-13 19 16,0 27 23-16,2-13 13 0,-2-14 0 0,-2 26 5 15,2-26-9-15,0 25 0 16,0-12-6-16,0-13-2 0,-2 20-2 0,2-20 18 16,0 18 9-16,0-18-1 0,0 0-11 15,0 0 2-15,2 17-11 0,-2-17-6 0,0 0-2 16,0 0-4-16,0 0 1 0,0 0 2 16,0 0-6-16,33-35 10 0,-26 23 5 15,3 1 14-15,-1-3 17 0,1 0 5 0,-1 3 11 0,3 2 6 16,-1-1 8-16,-11 10 8 15,18-11 9-15,-18 11 10 0,17-4 4 0,-17 4-3 16,0 0-6-16,0 0-9 16,30 12-14-16,-30-12-9 0,12 13-10 0,-8-6-8 0,-4-7-10 15,9 16-10-15,-9-16-26 16,8 15-37-16,-8-15-46 0,8 11-57 0,-8-11-68 16,8 12-69-16,-8-12-111 0,1 5-191 0,-1-5-414 0,0 0-428 15</inkml:trace>
  <inkml:trace contextRef="#ctx0" brushRef="#br0" timeOffset="42320.29">13576 9385 2962 0,'0'0'-78'0,"0"0"13"0,0 0 4 0,0 0 32 0,0 0 7 16,-14 29 22-16,14-29 17 16,0 0 1-16,0 0 2 0,5 25 9 0,-5-25 5 0,0 0 6 15,11 19 0-15,-11-19-1 0,6 11 3 0,-6-11-9 16,0 0-4-16,15 9 9 15,-15-9 2-15,0 0-1 0,0 0-3 0,23-5 2 16,-23 5 6-16,0 0-2 0,23-18-7 16,-12 9 3-16,-1-4 0 0,1-2 5 0,2-3-6 15,-2 0-6-15,-2-1-2 16,3-2-4-16,-5 1-15 0,1-1-25 0,1 2-38 16,-1 2-43-16,-2 4-38 0,0 0-79 0,-3 0-112 0,-1 1-525 15,2 1-197-15</inkml:trace>
  <inkml:trace contextRef="#ctx0" brushRef="#br0" timeOffset="42769.9">14095 9187 2488 0,'0'0'5'0,"0"0"64"0,0 0 26 0,0 0 20 16,0 0 24-16,8-15 18 16,-8 15 14-16,0 0-12 0,0 0-10 0,0 0-17 15,23-4-15-15,-23 4-11 0,20-3-11 0,-20 3-7 0,27-1-8 16,-6 2-5-16,-4-2-9 15,6 1-2-15,-23 0-10 0,40-1-5 0,-20 1-8 16,1-3-25-16,-6 0-39 16,1-1-58-16,-16 4-74 0,20-8-71 0,-15 2-93 0,-5 6-176 15,0-13-474-15,0 13-415 16</inkml:trace>
  <inkml:trace contextRef="#ctx0" brushRef="#br0" timeOffset="43009.91">14128 9015 3000 0,'0'0'44'0,"0"0"26"15,0 0-8-15,0 0 12 16,0 0 32-16,0 0 27 0,-9 16 19 0,9-16 8 16,0 0 4-16,7 30-6 0,-7-30-20 15,7 35-4-15,-1-16-12 0,-2 4-16 0,-1 2-6 16,-1-1-13-16,4 1-1 16,-4 2-15-16,0-1-25 0,2-1-1 0,-2-2 2 0,2-1 3 15,-1-2-3-15,-1-3-1 0,2 1 0 0,3-4-5 16,-2 1-3-16,4-3-14 15,1-2-26-15,3-1-30 0,2-4-40 0,-1-1-56 16,1-4-81-16,3 0-65 0,-4-4-113 16,6-1-174-16,-5-3-70 0,1 1-305 0,-1-2-351 15</inkml:trace>
  <inkml:trace contextRef="#ctx0" brushRef="#br0" timeOffset="60679.77">5094 7858 1237 0,'-26'-3'40'0,"0"-1"-205"0,0-1-397 0,1 1 377 16,-3 0 62-16</inkml:trace>
  <inkml:trace contextRef="#ctx0" brushRef="#br0" timeOffset="63189.77">2697 7063 466 0,'0'0'-15'0,"12"11"1"15,-12-11 3-15,14 13 5 0,-6-5 18 0,-8-8 18 16,12 17 25-16,-6-7 12 16,5-1 13-16,-11-9 12 0,15 19-3 0,-7-8 9 15,3-1-1-15,-1 2-12 0,0-3-5 16,2 1-5-16,-2-1-9 0,2 3-13 0,1-3 5 16,0 0-2-16,0 4 3 0,-3-2-6 0,1 0 4 0,2 0-3 15,-1-1-1-15,1 1 1 16,0 1-5-16,-1 0-6 0,1-3-6 0,0 2 3 15,-2 0-10-15,1 0 1 16,0-3-6-16,2 2 3 0,-2-2-3 0,3 1-3 0,-2-1 13 16,0 2-3-1,1-2 1-15,-2 1 5 0,4 1-14 0,-4-1 5 0,1 0-9 16,0 0 5-16,0 1 1 0,-1 0 11 0,1 2-21 16,0-5 1-16,-3 4-4 0,5-4 4 15,-2 3-10-15,0-1 1 0,-1 2-5 0,1-4 4 16,2 1-1-16,-3 1 6 15,4 2-18-15,-4-3 12 0,1 3-1 0,-1-4-2 16,1 0-5-16,0 1 9 0,-1 1 4 16,2-2-7-16,-2 3 1 0,-2-2 2 0,3 0-1 15,0 1-4-15,0-1 9 16,-1 1-16-16,1-2 3 0,2 3-7 0,-3-1-3 16,3-1-6-16,0 0 14 0,0 2-5 0,2-1-1 0,-2-1 2 15,1 1 4-15,0 0-2 16,0 0 3-16,-1-2 9 0,2 3-12 0,-2-3 6 15,1 1-6-15,0-1 4 16,0 3 1-16,-1-2-4 0,0 0 8 0,0 1-4 0,-1-1-1 16,2 1 1-16,0-2-4 15,0 4 5-15,-2-3-9 0,1 0-6 16,0 1-7-16,0 0-4 0,-1 0-4 16,4 1 1-16,-4-1 0 0,3 1 9 0,-2 0 3 0,0-1 5 15,-1 0-1-15,2 1 12 0,-4 1 12 0,3-1-4 16,-2 0 9-16,2 0 5 15,-3 2-12-15,4-2 5 0,-2-1 7 0,-2 1-24 16,4-2-9-16,0 0-3 0,-1 2-8 16,2-2-6-16,0 2 7 0,0-3-3 0,0 3 7 15,0-3 13-15,0 1-3 16,2-1 16-16,-3 1 9 0,2-1 13 0,1 0 2 16,-2 1 18-16,2-1-8 0,-3-1 3 0,4 1 0 0,-2 0-10 15,0-1-4-15,1 2 0 16,0-2-3-16,0 2-2 0,2-1-12 0,-2-1-6 15,4 1-1-15,-1 1 0 16,-4-3-14-16,2 1 13 0,-2 1-5 0,2-2 8 0,-1 0-9 16,-1 0 3-16,2 3-6 15,-1-1 6-15,0-2-1 0,-2 1-1 0,2 2-2 16,-2-2 5-16,2 2-7 16,-2-1 4-16,0-1-5 0,0 1 1 0,0-1 10 0,1 1-5 15,0 1-1-15,-2 0 4 0,4-1-5 0,-3-2 3 16,-1 3-2-16,2-2 4 15,0 2-7-15,0-3-1 0,1 3 5 0,-1-2-7 0,2-1-5 16,-4 3 7-16,4-3 9 16,-1 1-10-16,-3 0-4 0,2 0 7 0,-2-1-1 15,2 2 5-15,-4-2 3 16,1 1 0-16,0-2-2 0,0 1 5 0,-1-1-12 0,4 3 5 16,-4-3 2-16,1-1-8 0,2 1-5 0,0-1 0 15,0 2-1-15,0-2 20 16,-1 1 5-16,4-2-9 0,-1 2 1 0,0 0-4 0,-2-1 11 15,1 1-5-15,0 0 4 16,-1-1 6-16,0 3-2 0,0-2 7 0,-1 2-11 16,0-3 8-16,-2 3-4 15,3 0-1-15,-2-3-2 0,2 4-4 0,-3-2-1 0,4 1-2 16,-2-2 0-16,2 1-5 16,-2-1-8-16,3 1 4 0,-1-1-3 0,0 0-1 15,2 0-1-15,-2 0 3 0,2 0-6 0,-1-1 4 16,-1 4 2-16,2-4 11 0,-1 1-6 15,0 0-1-15,2 1-1 0,1 0 4 0,-4-1-1 16,4 1 20-16,1 1-22 16,-4-2 0-16,4 3-3 0,-1 0 0 15,-2-3 0-15,1 4-2 0,-1-2-3 0,0-1-3 16,0 0 2-16,1 2-9 0,0 1-1 0,-2-3 5 16,1 1-4-16,-2 0 5 0,-1-2-1 0,2 2 5 15,-2-1 11-15,0 1 12 16,0-3 11-16,-3 3 5 0,4-2 7 0,-3 2-4 15,-1-3-2-15,-1 4-5 0,2-2-3 16,-15-5-2-16,28 7 0 0,-14-1-3 0,1-2-7 16,-2 2 3-16,2 0-6 0,-15-6 5 15,30 11-1-15,-18-5 9 0,2-2 7 16,2 2 6-16,-16-6 14 0,27 9 11 16,-12-3 5-16,-2 0-5 0,1-1-7 0,2 1-5 15,-4-2-5-15,3 1-7 0,-15-5-1 0,28 11-7 0,-14-5-7 16,0-2-3-16,2 2-2 15,-4-1 0-15,3 2-4 0,-15-7-3 16,28 9 2-16,-16-4 0 0,0 4-2 16,-12-9-1-16,22 9 2 0,-9-3-4 0,-2-1 0 0,-11-5 0 15,23 12-5-15,-13-7-10 16,4 1-4-16,-14-6-1 0,24 9 4 0,-8-5-2 16,-2 0-1-16,1 0 5 0,0 0 10 0,0 0 9 0,-1 1 9 15,2-1 6-15,-2-1 6 16,1 3 2-16,0-3-1 0,0 1-2 0,1-1-4 15,0 1-1-15,-2 2 0 16,1-3-3-16,0 3 1 0,2-2-6 0,-3 2 0 0,2-1-1 16,0 1-2-16,2-1 1 15,-2-1-6-15,1 1 3 0,2 0-3 0,-2-1-13 16,1 0-16-16,-2-2-24 16,1 2-41-16,-17-4-30 0,32 5-51 0,-20-2-51 0,-1-6-113 15,-11 3-624-15,19-1-383 0</inkml:trace>
  <inkml:trace contextRef="#ctx0" brushRef="#br0" timeOffset="64300.09">5116 8090 2767 0,'-2'-16'-116'0,"2"16"43"15,0-30 28-15,0 30 14 16,2-25 10-16,0 12 1 0,-2 13 17 0,8-29 17 16,-1 19 1-16,1-5 0 15,0 2-2-15,4-1-1 0,-2 3 0 0,2-3-9 0,-1 4 8 16,4-2-7-16,0 3-1 16,2-3-12-16,2 1-4 0,-1 0-7 0,6-1-20 15,-1 2-6-15,1 0-22 0,4 0-11 0,1-2 3 0,3 2 12 16,2-1-4-16,2-3 11 15,1 3 16-15,-1 0 7 0,2-1 3 0,3 1 18 16,5-3 2-16,-1 1 13 16,3-1 1-16,-1-2 3 0,-1 3 7 0,3-3-16 0,-5 1 11 15,3 0-11-15,-3 0 4 16,-8-1-2-16,-1 0 2 0,-1 3 14 0,-4-2 1 16,-6 2 0-16,-2 2 11 0,-1-1 12 0,-5 1 2 0,-2 2-3 15,-6-1-5-15,-8 10 3 16,6-15-17-16,-6 15-2 15,0 0-20-15,0 0-8 0,-20-24-5 0,20 24 4 16,-26-12 1-16,9 9 1 0,2-2 4 0,-2 1 1 0,-2 0 10 16,19 4 9-16,-31-7 14 15,17 7 25-15,14 0 3 0,-23-5 4 0,23 5 3 16,-18-2-10-16,18 2-7 16,0 0-2-16,0 0-7 0,0 0-12 0,0 0-9 0,0 0-4 15,0 0-4-15,0 0-4 0,0 0 0 0,61-11-4 16,-41 13 5-16,2-2-7 15,1 1 2-15,1-1 3 0,-4 5 11 0,2-4-4 16,-3 3 5-16,0 1 5 0,-2 2 18 16,-3-2-2-16,0 3 2 0,-4-1-2 0,-10-7-9 15,10 18-4-15,-10-18-23 16,0 16-37-16,0-16-35 0,0 0-37 0,-14 24-51 16,4-15-86-16,10-9-476 0,-20 15 15 0</inkml:trace>
  <inkml:trace contextRef="#ctx0" brushRef="#br0" timeOffset="65480.01">7163 6687 2176 0,'0'0'-25'0,"0"0"13"15,0 0 12-15,0 0 5 0,0 0 31 16,0 0 34-16,19 36 38 0,-19-36 30 0,2 18 3 16,-2-18 3-16,0 26-1 15,0-11-2-15,0 4-4 0,-2 0-9 0,2 5-8 16,-2-4-9-16,2 2-15 0,0 1-8 16,0-1-9-16,0 1-9 0,0-2-9 0,0 0-9 15,0-2-13-15,0 0-21 0,2-2-34 0,-2-17-43 16,0 27-55-16,0-13-55 15,0-14-49-15,4 18-120 0,-2-13-611 0,-2-5-374 0</inkml:trace>
  <inkml:trace contextRef="#ctx0" brushRef="#br0" timeOffset="65669.97">7370 7050 2820 0,'30'-3'-78'0,"-30"3"15"0,0 0-1 16,21-4 6-16,-21 4 3 0,24-2 8 0,-24 2 9 16,27-3 0-16,-12 1 9 15,2 0 1-15,-17 2-7 0,36-3-10 0,-18 0-24 16,0 0-25-16,-1 0-37 0,-17 3-85 16,27-7-339-16,-16 3 256 0</inkml:trace>
  <inkml:trace contextRef="#ctx0" brushRef="#br0" timeOffset="65869.89">7544 6969 1854 0,'0'0'195'16,"-24"6"3"-16,24-6-22 0,0 0-16 0,-12 8-16 15,12-8 0-15,0 0 11 16,-2 16 10-16,2-16 3 0,0 0-7 0,0 0-19 0,12 35-18 16,-6-24-13-16,2 3-11 0,-4-1-12 0,2-2-14 15,0 3-7-15,-6-14-21 16,8 25-30-16,-4-12-29 0,-4-13-33 0,7 21-43 0,-7-21-33 15,4 18-51-15,-4-18-35 16,5 16-45-16,-5-16-86 0,2 16-583 16,0-11-323-16</inkml:trace>
  <inkml:trace contextRef="#ctx0" brushRef="#br0" timeOffset="66529.8">8542 6308 2861 0,'0'0'1'0,"0"0"-2"0,14 29 2 0,-14-29 15 16,0 24 11-16,-2-7 20 15,2-17 15-15,0 33-3 0,0-16 0 0,0 0-7 16,0 1-2-16,0-2-16 16,2 1-24-16,0 1-32 0,-2-1-44 0,4-2-65 15,-2 0-80-15,0-3-162 0,0-1-395 16,0 1-61-16</inkml:trace>
  <inkml:trace contextRef="#ctx0" brushRef="#br0" timeOffset="66789.78">8219 6968 2219 0,'-8'10'-61'15,"8"-10"-9"-15,0 0-14 0,0 0-9 0,0 0 4 16,0 0 15-16,0 0 13 16,32 10 34-16,-32-10 16 0,31-4 12 0,-12 3 11 15,4-1 25-15,5-1 15 0,2 2 24 0,1-3 22 0,9 1 19 16,1 1 17-16,1-3 0 15,2 3 12-15,1 0 4 0,1-1-8 0,-1 1-18 16,-1-2-10-16,1 2-11 16,-3 0-14-16,-2 2-18 0,-4 0-25 0,-1-2-35 0,-4 1-48 15,-1 1-68-15,-5 0-49 16,-2 0-68-16,-1-2-146 0,-8 2-385 16,-1 0-36-16</inkml:trace>
  <inkml:trace contextRef="#ctx0" brushRef="#br0" timeOffset="67550.08">8403 7531 2226 0,'0'0'11'15,"0"0"17"-15,0 0 0 0,0 0 7 0,0 0 16 16,-21 0 19-16,21 0 23 16,0 0 11-16,-4 17 5 0,4-17-3 0,-6 20-11 15,4-7-13-15,0 5-6 0,2-18-8 0,-3 33-8 0,3-14-1 16,0 0-8-16,3 3-4 15,-3-2-3-15,2 1-5 0,0 2-4 0,2-4 5 16,-4 2 8-16,2 1-8 0,0-4-6 16,0 0-4-16,0-1-1 0,0-1-4 0,2-3-6 15,-4-13-9-15,5 22-3 16,-5-22-12-16,8 17-4 0,-8-17-5 0,6 10-3 16,-6-10-5-16,0 0 1 0,0 0 1 0,0 0 2 15,0 0-2-15,0 0 11 0,28-37-4 16,-24 18 1-16,0-3-13 0,0-7-12 0,4-5-11 15,-2-5-9-15,2 1 5 16,-2-3 3-16,3 2 5 0,-1-1 10 0,-1 4 9 0,1-1 8 16,-1 4 9-16,1 0 20 15,-2 5 16-15,0 1 8 0,0 2 16 0,4 3 1 16,-4-1 1-16,2 1-5 0,-2 5-9 16,3 2-2-16,0 0-3 0,-1 2-5 0,5-1 0 15,-1 1-6-15,3 0-1 0,4 3-2 0,1 1-2 16,2-1-3-16,6 0 5 15,1 3 1-15,5-1 12 0,7 1 10 0,1 0 9 0,0 0 3 16,5 2-3-16,4-2-5 16,1 0-4-16,-5 1-4 0,-3 0-11 0,1 1-12 15,-3-1-28-15,-2 1-33 16,-5 1-41-16,-3 0-47 0,-6 1-46 0,-2 0-57 0,-5 0-78 16,0 3-660-16,-19 0-422 0</inkml:trace>
  <inkml:trace contextRef="#ctx0" brushRef="#br0" timeOffset="67869.88">8814 7660 2963 0,'0'0'-44'16,"-11"12"34"-16,11-12 15 0,-4 14 13 0,4-14 11 15,-7 17 20-15,7-17 27 16,0 21 13-16,0-21 8 0,0 25 3 0,3-10-1 16,-3-15 1-16,2 29-5 0,2-14-7 0,-4-2-9 0,4 2-9 15,-4-15-3-15,5 22-12 16,-3-9-16-16,-2-13-21 0,2 21-32 0,-2-21-34 0,4 14-48 15,-4-14-59-15,2 13-61 16,-2-13-89-16,0 0-669 0,0 0-422 0</inkml:trace>
  <inkml:trace contextRef="#ctx0" brushRef="#br0" timeOffset="68139.87">9075 7753 3030 0,'0'0'1'0,"0"0"32"0,0 0-5 15,0 0 1-15,0 0 4 0,31 1 14 16,-31-1 13-16,19 0 1 0,-19 0-8 15,23-4-8-15,-23 4-11 0,28 0-24 16,-14-4-26-16,4 3-32 0,-18 1-36 0,31-3-46 16,-16 2-37-16,0-2-55 0,-15 3-111 15,28-3-432-15,-16 1-56 0</inkml:trace>
  <inkml:trace contextRef="#ctx0" brushRef="#br0" timeOffset="68585.71">9550 7575 2406 0,'0'0'156'0,"0"0"25"0,0 0-16 16,-8-15-16-16,8 15-19 0,0 0-7 0,0 0-13 15,0 0-13-15,-2-15-14 16,2 15-21-16,0 0-24 0,0 0-25 0,21-9-20 16,-21 9-22-16,21-1-4 0,-21 1-1 15,24 1 0-15,-24-1 5 0,25 9 4 0,-13-4 10 16,2 0-1-16,-6 5 26 16,-8-10 22-16,14 22 20 0,-12-13 5 0,-2-9 5 0,0 22-2 15,0-22 4-15,-6 29-7 0,2-13 1 0,2-1-10 16,-2-1-5-16,4-14-7 15,-4 30-2-15,4-14-6 0,2-1-8 0,0 0-4 16,0 1 1-16,2 3-4 0,2-1 2 16,-2 1-3-16,3-2 1 0,2 4 12 0,-5-4 21 15,-2 2 14-15,2-1 12 16,-4-1-4-16,0-17-8 0,-2 32-6 0,0-17-21 16,-2-2-32-16,4-13-48 0,-16 22-55 0,10-12-75 0,-2-3-72 15,0-4-139-15,8-3-187 16,-15 3-366-16,15-3-359 0</inkml:trace>
  <inkml:trace contextRef="#ctx0" brushRef="#br0" timeOffset="68919.87">9944 7278 2966 0,'6'-13'64'0,"-6"13"6"16,0 0-28-16,11-18-19 16,-11 18-22-16,0 0-17 0,13-11 6 0,-13 11-1 15,14-2 4-15,-14 2-3 16,0 0-2-16,24 0 8 0,-24 0 15 0,0 0 12 16,23 12 20-16,-14-4 10 0,-9-8 9 0,10 14 14 0,-10-14 8 15,9 18 11-15,-7-7 14 16,-2-11 12-16,2 21 5 0,-2-21 6 0,0 23-6 0,0-23-7 15,0 22-13-15,0-22-9 16,2 18-10-16,-2-18-16 0,2 16-2 0,-2-16-14 16,6 18-25-16,-6-18-33 15,12 12-54-15,-12-12-69 0,16 11-95 16,-3-10-105-16,0 2-210 0,1 1-78 0,1-4-272 16,-15 0-258-16</inkml:trace>
  <inkml:trace contextRef="#ctx0" brushRef="#br0" timeOffset="71219.78">10446 6863 2597 0,'0'0'-80'0,"0"0"12"0,-11 11 7 0,11-11 6 16,0 0 6-16,0 0 10 15,0 0 16-15,-11 9 16 0,11-9 28 0,0 0 22 16,0 0 8-16,0 0 19 0,0 0 14 16,0 0 16-16,0 0 4 0,0 0-7 0,0 0-7 15,0 0-13-15,0 0-5 0,0 0-11 0,0 0-7 16,0 0-9-16,0 0-5 15,45-2-7-15,-45 2-8 0,0 0-13 0,24-13-15 0,-24 13-10 16,16-11-12-16,-7 4-1 16,-9 7 0-16,17-15 4 0,-11 8 1 0,-6 7 7 15,13-15-1-15,-13 15 14 16,6-20-2-16,-6 20 4 0,2-15 12 0,-2 15 9 16,0 0 19-16,-12-19 21 0,12 19 13 0,-15-9 17 0,15 9 10 15,-20-2 11-15,20 2 0 16,0 0-7-16,-33 11-11 0,20 0-7 0,1-3-8 0,-1 2-8 15,2 3-4-15,0 1-12 16,1-1 0-16,0 3-7 0,4-3 1 0,-2 2 2 16,2-1 2-16,0-1 7 15,6-13-6-15,-4 25 1 0,4-25-9 0,0 22-4 0,0-22-5 16,8 17-4-16,0-10-17 0,6 0-27 0,0-1-20 16,3-3-42-16,4-1-49 15,0-2-52-15,5 2-52 0,4-4-34 0,-3 0-55 16,3-1-105-16,-2-2-97 0,-3 0-339 15,0 1-209-15</inkml:trace>
  <inkml:trace contextRef="#ctx0" brushRef="#br0" timeOffset="71509.92">10846 6304 2707 0,'0'0'57'0,"0"0"4"0,0 0-2 15,-10-9-7-15,10 9-2 0,0 0 2 0,0 0 11 0,0 0 7 16,0 0 0-16,0 0-5 15,0 0-7-15,0 0-10 0,39-8-14 0,-39 8-53 16,30-4-75-16,-10 3-68 16,-4-7-93-16,3 2-183 0,1 1-332 0,-2-2-60 0</inkml:trace>
  <inkml:trace contextRef="#ctx0" brushRef="#br0" timeOffset="71974.97">11254 5908 2327 0,'-10'-16'8'0,"10"16"-2"16,0 0-2-16,0 0 2 15,0 0 10-15,-8-10 7 0,8 10 10 0,0 0 13 16,0 0 3-16,0 0-8 0,0 0-6 16,0 0-30-16,0 0-14 0,0 0-16 0,0 0-14 15,29-8-6-15,-29 8-8 16,26 3 13-16,-26-3 3 0,30 8 4 0,-15-4 13 16,-1 2 7-16,-1 1 10 0,-1 1 25 0,-1 0 12 0,-11-8 30 15,15 19 15-15,-14-10 21 16,-1-9 14-16,0 21 17 0,0-21 8 0,0 0 1 15,-8 30 7-15,4-21-21 16,4-9-8-16,-8 22-14 0,8-22-15 0,-8 17-16 0,8-17-19 16,-2 22-22-16,2-22-22 15,0 20-16-15,0-20-6 0,3 24 1 16,1-8 0-16,-1-3-1 0,-3-13 2 16,4 23 0-16,-4-9-1 0,0-14 2 0,-4 24 4 0,-3-11 3 15,-1 1-2-15,-3-3-19 0,0 0-28 0,-3 2-77 16,4-5-55-16,-6 3-86 15,7-6-189-15,-7 1-357 0,5-3-135 16</inkml:trace>
  <inkml:trace contextRef="#ctx0" brushRef="#br0" timeOffset="72529.99">11551 5944 2393 0,'3'-17'-66'0,"-3"17"10"0,0 0 7 0,0 0 21 16,0 0 39-16,0 0 54 15,0 0 38-15,0 0 24 0,0 0 9 16,0 0-5-16,0 0-10 0,0 0-9 0,-29 46-15 15,25-33-5-15,1 0-13 0,-2 2-7 0,5-15-9 16,-6 31-3-16,4-19-6 16,2-12-8-16,0 26-5 0,0-26-1 0,2 23-9 15,2-11-8-15,-4-12-17 0,8 14-26 16,0-6-16-16,-8-8-19 0,18 11-6 0,-7-6-11 16,-11-5 15-16,20 3-5 0,-20-3 5 0,26-3 14 15,-26 3 0-15,22-9 23 16,-10 4 28-16,-12 5 22 0,14-7 19 0,-14 7 15 0,13-6 9 15,-13 6 4-15,0 0 3 16,0 0 2-16,13-8-1 0,-13 8-8 0,0 0-8 16,0 0-6-16,0 0-6 15,0 0-5-15,0 0-4 0,0 0-4 0,0 0-3 0,0 0-1 16,0 0-5-16,25 2 0 0,-25-2 0 0,0 0 3 16,15-4 12-16,-15 4 14 15,13-9 17-15,-13 9-3 0,12-11 13 16,-12 11 19-16,13-20-13 0,-6 8-8 0,1-1-17 15,-1-2 0-15,-1 1-22 0,2 2-18 0,-4-2-26 16,3 1-34-16,-3 1-42 16,0 3-56-16,2-1-78 0,-6 10-72 0,5-13-116 0,-5 13-186 15,2-11-34-15,-2 11-248 16,0 0-220-16</inkml:trace>
  <inkml:trace contextRef="#ctx0" brushRef="#br0" timeOffset="72890.94">11933 6070 2497 0,'10'12'-109'16,"-10"-12"9"-16,6 10 9 15,-6-10 11-15,7 12 10 0,-7-12 8 16,0 0 19-16,2 21 10 0,-2-21 22 0,2 17 18 16,-2-17 17-16,0 17 9 0,0-17 19 0,0 0 22 15,-2 27-4-15,2-27 8 0,-2 15-9 16,2-15-9-16,0 0-5 0,0 19-5 0,0-19 0 15,0 0-5-15,0 0-19 0,0 0-8 0,0 0-9 16,0 0 3-16,0 0-2 16,0 0 5-16,0 0 19 0,0 0 12 0,0 0 28 0,0 0 35 15,31-31 23-15,-31 31 12 16,7-12-2-16,-7 12-2 0,8-10-10 0,-8 10-11 16,0 0-5-16,10-10 3 0,-10 10 3 0,0 0-7 15,0 0-13-15,0 0-9 0,0 0 14 16,25 17-16-16,-25-17-8 0,7 14-21 0,-7-14-29 15,8 11-30-15,-8-11-36 16,10 12-51-16,-10-12-60 0,9 11-69 0,-5-8-73 16,-4-3-172-16,7 9-158 0,-7-9-266 15,0 0-253-15</inkml:trace>
  <inkml:trace contextRef="#ctx0" brushRef="#br0" timeOffset="73109.75">12196 5850 2872 0,'0'0'63'16,"9"-11"-6"-16,-9 11-5 0,0 0-20 0,12-10-8 16,-12 10 6-16,0 0-5 0,22-8-1 0,-22 8-1 0,23-1-6 15,-10-1-4-15,-13 2 3 16,30-2-8-16,-15 0-30 0,-15 2-39 0,31-1-50 15,-16-2-43-15,-15 3-52 16,23-5-116-16,-13 1-419 0,-5 0-20 0</inkml:trace>
  <inkml:trace contextRef="#ctx0" brushRef="#br0" timeOffset="73329.97">12397 5767 2387 0,'0'0'100'0,"0"0"4"15,0 0-6-15,0 0 9 0,0 0 23 16,0 0 27-16,-27 32 25 0,27-32 4 0,-2 19-4 15,2-19-5-15,-5 21-12 0,2-6 9 0,3-15-21 16,-7 29-7-16,7-16-9 16,0-13-23-16,0 25-12 0,0-25-6 0,0 25-37 0,0-25-3 15,5 21-10-15,-5-21-11 16,5 19-27-16,0-12-31 0,4-1-35 0,-3 0-46 16,-6-6-62-16,18 8-55 0,-9-8-52 0,-9 0-93 0,20-2-163 15,-20 2-97-15,20-9-214 16,-8 4-177-16</inkml:trace>
  <inkml:trace contextRef="#ctx0" brushRef="#br0" timeOffset="117320.09">22206 7531 1773 0,'10'14'315'0,"-10"-14"-93"0,0 0-104 16,0 0-40-16,0 0-15 15,7 16 5-15,-7-16 19 0,0 0 8 0,0 12 20 16,0-12 5-16,0 0 5 15,0 14 5-15,0-14-5 0,0 0 0 0,0 0-2 0,-2 24-4 16,2-24-8-16,0 0-9 16,-5 24-14-16,5-24-8 0,-2 16-10 0,2-16-6 15,-4 18-12-15,0-9-15 0,2 0-22 16,2-9-28-16,-6 18-36 0,1-11-50 0,5-7-73 16,-7 13-63-16,7-13-118 0,-10 8-198 0,10-8-345 15,0 0-278-15</inkml:trace>
  <inkml:trace contextRef="#ctx0" brushRef="#br0" timeOffset="117489.57">22214 7314 3227 0,'0'0'215'16,"4"-11"-30"-16,-4 11-29 15,0 0-29-15,0 0-24 0,5-16-13 0,-5 16-11 0,0 0-21 16,0 0-36-16,0 0-55 15,6-13-74-15,-6 13-79 0,0 0-71 0,2-7-153 16,-2 7-569-16,0 0-433 16</inkml:trace>
  <inkml:trace contextRef="#ctx0" brushRef="#br0" timeOffset="117779.73">22102 7365 3000 0,'-11'20'-81'0,"11"-20"4"15,-6 17-9-15,6-17 0 16,-6 17 12-16,6-17 8 0,-6 18 17 0,6-18 20 0,-6 12 8 16,6-12 15-16,-10 14 12 15,10-14 16-15,-8 9 21 0,8-9 15 0,0 0 25 16,-8 14 16-16,8-14 1 0,0 0-2 0,0 0-5 16,-17 5 4-16,17-5 16 0,0 0 7 15,0 0 18-15,0 0 4 0,-24-23 7 0,24 23-7 16,-8-14-8-16,8 14-11 15,-4-19-4-15,4 19-3 0,-2-22-13 0,2 22-13 16,4-21-16-16,-4 21-20 0,4-18-37 16,0 5-51-16,-4 13-73 0,9-16-103 0,-7 8-134 15,-2 8-257-15,4-19-16 16,-4 19-253-16,0 0-227 0</inkml:trace>
  <inkml:trace contextRef="#ctx0" brushRef="#br0" timeOffset="118189.96">21928 7137 2755 0,'0'0'57'16,"0"0"9"-16,0 0-10 0,0 0-5 0,-2-19 8 0,2 19 12 16,0 0 29-1,0 0 2-15,0 0-4 0,0 0-6 0,0 0-8 0,0 0-11 16,0 0-5-16,0 0-10 15,-23 38-5-15,23-38-2 0,-4 27-10 0,2-11-5 0,2 2-4 16,0-1-10-16,0 3-5 16,0 0-5-16,0 1-1 0,0-1 3 0,-2 2-1 15,0 1-1-15,0 2 11 16,-3-3 15-16,-2 2 10 0,-1-4 11 0,0 1 13 0,-2-2 16 16,-4 0 12-16,-2-4 13 15,1 1-11-15,-2-3 14 0,-2-2 31 0,-3-1 3 16,4-2 1-16,-1-4-3 0,-1-1-4 0,0-1-4 0,-2 1-7 15,22-3-9 1,-38-7-16-16,19 6-10 0,2-5-14 0,2-2-10 0,1 0-18 16,0-2-26-16,14 10-28 15,-16-22-34-15,9 11-29 0,5-2-36 0,2-1-45 0,0-2-47 16,5 0-61-16,1 0-37 0,4-4-35 0,1 0-35 16,0 2-70-16,-1-1-54 15,3-1-44-15,-2 5-458 0,-1 0-438 0</inkml:trace>
  <inkml:trace contextRef="#ctx0" brushRef="#br0" timeOffset="118289.86">21657 7246 3038 0,'14'-14'81'15,"-8"6"90"-15,-6 8 21 0,10-11 2 0,-10 11-5 16,0 0-12-16,11-11-15 16,-11 11-25-16,0 0-20 0,8-9-51 0,-8 9-50 0,0 0-89 15,7-5-133-15,-7 5-181 16,0 0-242-16,0 0-345 0,0-14-419 0</inkml:trace>
  <inkml:trace contextRef="#ctx0" brushRef="#br0" timeOffset="118929.61">21643 7131 3058 0,'0'0'-32'0,"0"0"1"0,0 0 7 0,0 0 21 16,0 0 38-16,0 0 28 0,0 0 28 0,0 0 17 16,0 0-6-16,0 0-13 0,-22 10-8 15,22-10-9-15,0 0-2 0,-8 10-2 0,8-10-3 16,0 0-2-16,-8 16-7 15,8-16-2-15,-9 14-5 0,9-14-4 0,-10 11 1 16,10-11 2-16,-9 14-1 0,9-14-1 16,-11 12 1-16,11-12 2 0,-12 14 2 15,12-14-7-15,-8 14-1 0,8-14-1 16,-12 12-3-16,12-12 16 0,-8 16-6 0,8-16-3 0,-8 15-5 16,8-15-5-16,-7 16-2 0,7-16-7 15,-8 15-6-15,8-15 8 0,-6 15-8 16,6-15-4-16,-7 15 0 0,7-15-4 0,-8 11 0 15,8-11 4-15,0 0-2 0,-15 13 4 16,15-13-3-16,-12 7 4 0,12-7 6 0,-16 4-5 16,16-4-1-16,0 0 4 15,-21 4 4-15,21-4-18 0,0 0 10 0,-21 1-6 16,21-1 3-16,0 0 2 0,-23 2 6 0,23-2-5 0,-15 1 7 16,15-1-3-16,0 0 18 15,-25 3-3-15,25-3-3 0,-20 6-3 0,20-6-1 16,-19 3 1-16,19-3 0 0,-20 6 2 15,20-6 0-15,-24 8 4 0,14-4-2 0,10-4 6 16,-30 9 2-16,15-4 8 16,0-3 10-16,15-2 4 0,-29 10-4 0,11-5 0 0,4-4-1 15,-3 3-3-15,17-4-5 16,-32 5-3-16,14-1-6 0,-2-2-1 0,1-2 0 16,-2 2 1-16,-2-2 1 0,-1-2 1 0,3 2 2 0,-2-2 1 15,0 1 0-15,-5-2 0 16,2 0-6-16,1-1 2 0,0-2-3 0,4 2-2 15,-1 1-2-15,2-3-5 16,0 3-2-16,3-3-11 0,1 1-7 0,2 3-18 0,0-5-24 16,1 1-37-16,2 1-40 15,11 5-36-15,-12-12-59 0,6 6-68 0,6 6-76 16,-5-16-145-16,5 16-134 0,2-16 20 0,-2 16-620 0,9-19-989 16</inkml:trace>
  <inkml:trace contextRef="#ctx0" brushRef="#br0" timeOffset="119099.81">20777 7051 3987 0,'11'-8'-25'0,"-11"8"-2"0,23-15-31 0,-11 9-46 0,6-1-12 16,-2-2 9-16,6 2 11 0,1 0 9 15,0 1 10-15,-2 1-5 0,1 1-32 16,1-3-21-16,2 5-28 0,-2-5-80 0,1 2-149 15,-3 0-288-15,2 0 77 0</inkml:trace>
  <inkml:trace contextRef="#ctx0" brushRef="#br0" timeOffset="119240.04">21352 6889 2120 0,'0'0'215'0,"22"-6"31"0,-22 6-31 0,0 0-26 16,0 0-38-16,19-4-42 15,-19 4-57-15,13-5-78 0,-13 5-95 0,12-7-135 16,-5 0-261-16,-7 7-225 0,0 0-15 16</inkml:trace>
  <inkml:trace contextRef="#ctx0" brushRef="#br0" timeOffset="119399.88">21291 6737 2633 0,'0'0'226'0,"0"0"-50"0,0 0-46 15,0 0-22-15,0 0-16 16,-18-2-14-16,18 2-46 0,0 0-72 0,0 0-86 16,-10-4-111-16,10 4-227 15,0 0-342-15,0 0-118 0</inkml:trace>
  <inkml:trace contextRef="#ctx0" brushRef="#br0" timeOffset="120540.04">19607 7064 2342 0,'0'0'-32'0,"0"0"53"16,0 0 27-16,0 0 25 16,0 0 25-16,0 0 13 0,0 0 29 0,0 0 18 15,0 0 15-15,-51 6 0 0,51-6-3 0,-28 2-21 0,14 0-11 16,14-2-12-16,-30 0 0 15,30 0-1-15,-28 0 1 0,28 0-4 0,-25-2-7 16,25 2-8-16,-24 0-6 16,24 0-12-16,-18 0-9 0,18 0-15 15,0 0-7-15,-24 0-5 0,24 0-5 0,0 0-4 16,-19 7-4-16,19-7-9 0,-13 13 3 0,13-13-10 16,-11 13 1-16,11-13-5 0,-8 17-6 15,4-8-8-15,4-9-6 0,-6 18-4 0,6-18-6 16,-6 15-6-16,6-15-2 0,-7 10-6 0,7-10-6 15,0 0-1-15,0 0-5 16,-3 18 1-16,3-18 0 0,0 0 3 0,0 0 4 0,0 0 2 16,0 0 1-16,30 1 3 15,-30-1 6-15,22-1 3 0,-22 1 7 0,23 0 14 16,-23 0 12-16,32 1 18 0,-16 5 13 16,2-3 1-16,-2 1 12 0,1 3 24 0,-2 1-10 15,-2 2-3-15,-1 0-4 0,0 0-6 0,-6 4-3 16,-2 1-1-16,-2-2-8 15,-2-13-1-15,-8 32-7 0,-2-16-5 0,0 0-7 0,-4 1-21 16,-1-1-11-16,-2 1-32 16,-2 0-24-16,1-3-22 0,0-1-39 0,-2-3-47 15,2 1-61-15,5-2-55 0,-4-4-96 16,6-4-151-16,11-1-97 0,-16 0-397 0,16 0-516 16</inkml:trace>
  <inkml:trace contextRef="#ctx0" brushRef="#br0" timeOffset="120810">20085 6948 3529 0,'0'0'108'0,"0"0"-19"15,0 0-38-15,0 0-14 0,0 0-2 0,-24 42 5 0,14-26 27 16,-3 3 15-16,0 3 7 15,-3 5-9-15,-2-1-6 0,2 5-2 0,-1-1-5 16,-1 2-6-16,2-1-4 16,-4 8-12-16,6-7 1 0,-1-2-25 15,0 0-12-15,0 1-15 0,5-8-16 0,0 0-25 16,-2 0-28-16,2-4-42 0,4-4-52 0,0 1-35 16,1-5-67-16,5-11-159 0,-10 15-156 0,5-11-253 0,5-4-176 15</inkml:trace>
  <inkml:trace contextRef="#ctx0" brushRef="#br0" timeOffset="121019.53">19829 6931 3054 0,'6'-12'241'16,"-6"12"-27"-16,6-18-21 0,-6 18-22 0,9-14-6 0,-9 14 18 15,6-12 22-15,-6 12-3 0,0 0-19 0,11-15-28 16,-11 15-26-16,0 0-48 15,6-9-57-15,-6 9-58 0,0 0-69 0,0 0-91 0,0 0-80 16,0 0-194-16,0 0-140 16,4 28-3-16,-4-28-275 0,-10 33-258 0</inkml:trace>
  <inkml:trace contextRef="#ctx0" brushRef="#br0" timeOffset="121239.68">20110 7912 3007 0,'0'0'304'0,"12"13"-4"16,-12-13-48-16,0 0-40 0,12 12-24 0,-12-12-32 0,0 0-10 16,10 8-21-16,-10-8-10 15,0 0-25-15,0 0-16 0,10 7-41 0,-10-7-40 16,0 0-50-16,0 0-73 15,11 4-93-15,-11-4-92 0,0 0-194 0,0 0-91 0,0 0-352 16,0 0-379-16</inkml:trace>
  <inkml:trace contextRef="#ctx0" brushRef="#br0" timeOffset="126939.94">22824 7374 2888 0,'0'0'-45'0,"0"0"35"0,0 0 22 0,0 0 28 0,0 0 27 15,0 0 22-15,0 0 31 16,0 0 17-16,0 0 8 0,0 0-8 0,0 0-2 16,0 0-2-16,0 0-1 0,0 0 1 0,0 0 3 0,0 0 2 15,0 0-4-15,0 0-23 16,0 0-7-16,0 0-11 0,0 0-9 0,0 0-12 15,0 0-3-15,55 0-6 16,-55 0-16-16,30 3-3 0,-30-3-5 0,29 1-4 0,-12-1-14 16,2 3-19-16,-19-3-18 15,30 1-20-15,-16-1-22 0,-1 3-23 0,-13-3-28 16,24 0-35-16,-24 0-55 0,16 0-32 0,-16 0-42 16,11 0-79-16,-11 0-144 0,0 0-112 15,0 0-222-15,0 0-164 0</inkml:trace>
  <inkml:trace contextRef="#ctx0" brushRef="#br0" timeOffset="127130.01">22804 7278 2609 0,'0'0'76'0,"0"0"11"0,0 0-11 16,-10-10-8-16,10 10-2 0,0 0-4 0,0 0 1 0,0 0 3 15,0 0-5-15,32-14-11 16,-32 14-4-16,23-3-8 0,-23 3-18 0,32-4-24 15,-16 4-41-15,4-1-49 16,-1 1-50-16,0 0-52 0,-19 0-110 0,39-3-497 0,-23 1-115 16</inkml:trace>
  <inkml:trace contextRef="#ctx0" brushRef="#br0" timeOffset="128019.98">24233 6714 2373 0,'0'0'6'0,"-9"-10"46"0,9 10-7 0,0 0-3 15,0 0 0-15,0 0 19 0,-10-11 28 0,10 11 18 16,0 0 14-16,0 0-8 15,0 0-16-15,0 0-8 0,0 0-15 0,0 0-9 16,26-16-6-16,-26 16-8 0,28-1-15 16,-11-1-1-16,1 2-7 0,-18 0-2 0,43 3-5 15,-22-1-3-15,-2 2-4 16,0-1-3-16,0 2-2 0,-2 0-9 0,-4 1 0 16,-1 0 0-16,-12-6 2 0,14 14 1 0,-14-14 15 0,0 15 2 15,0-15 3-15,0 0 9 16,-18 20 9-16,18-20-2 0,-21 13 1 0,12-9-4 15,9-4 2-15,-17 11-6 16,17-11-6-16,-14 7-1 0,14-7-2 0,-11 8-6 0,11-8-3 16,0 0-6-16,0 0 3 15,0 0 2-15,22 28-8 0,-12-21 2 0,2 3 1 16,2 2 4-16,-2-1 13 16,5 4 17-16,-3 1 10 0,-2-3-4 0,-4 0 0 15,0 3-3-15,-2-1 8 0,-4-2 7 0,-2-13 8 16,-2 27-3-16,2-27-6 0,-12 24-7 15,4-12-4-15,-5-1-5 0,2-1-6 0,1 0-21 16,10-10-37-16,-23 12-52 0,11-5-65 16,4-2-88-16,-2-3-83 0,10-2-171 0,-19 3-143 15,19-3-305-15,0 0-334 16</inkml:trace>
  <inkml:trace contextRef="#ctx0" brushRef="#br0" timeOffset="128749.51">23939 7389 2784 0,'0'0'-25'0,"-28"-3"34"0,28 3 11 15,0 0 4-15,0 0-3 0,0 0-1 16,0 0 16-16,0 0 7 0,0 0 7 0,0 0 2 16,0 0 4-16,0 0 2 0,0 0 11 0,0 0 5 15,0 0 7-15,0 0-1 0,0 0-3 16,0 0-5-16,0 0-3 0,0 0-7 0,0 0-8 15,0 0-6-15,73-5-5 16,-52 6-6-16,2-1 0 0,5 3-5 0,5-3 0 16,12 1 12-16,4 2 8 0,8-2 11 15,6 1 3-15,-1-2-1 0,3 1-2 0,-1 2-5 16,-2-2-4-16,1 2-5 16,-2-1-2-16,-2 0-4 0,-8-1-3 0,1 1-2 15,-6 0-7-15,0-2-4 0,-5 2-5 0,-8 0-11 0,1 0-26 16,-3-2-34-16,-9 0-54 15,2 2-67-15,-5 0-56 0,-3-2-66 0,-5 0-150 16,-11 0-168-16,17 0-268 0,-17 0-247 16</inkml:trace>
  <inkml:trace contextRef="#ctx0" brushRef="#br0" timeOffset="129609.54">24048 7942 2488 0,'0'0'-124'0,"0"0"22"0,-14-10 15 16,14 10 15-16,0 0 16 0,0 0 12 0,0 0 23 15,0 0 14-15,0 0 7 16,0 0 7-16,-8-14-4 0,8 14 2 0,0 0-4 0,0 0 3 15,0 0-8-15,0 0 3 16,0 0 6-16,0 0-1 0,0 0 9 0,0 0-18 16,0 0 7-16,0 0-1 15,0 0-2-15,0 0-4 0,0 0 10 0,0 0 8 0,0 0 14 16,0 0 6-16,0 0 13 16,0 0-4-16,0 0 8 0,0 0 11 0,0 0-1 15,0 0 2-15,0 0 1 0,0 0 10 0,0 0 2 0,0 0 3 16,0 0 8-16,0 0 5 15,0 0 11-15,0 0 0 0,0 0-2 0,0 0-8 16,0 0-12-16,0 0-6 16,0 0-11-16,0 0-5 0,0 0-9 0,0 0-6 0,0 0 2 15,0 0-2-15,0 0-1 16,34-12-3-16,-34 12-7 0,15-3 0 0,-15 3-5 16,0 0-3-16,30 0-2 0,-30 0-4 0,22 2 1 15,-22-2-6-15,24 3 0 0,-24-3 1 16,21 4 2-16,-10 1 6 0,-11-5 6 0,17 7 8 15,-17-7 2-15,14 11 2 16,-14-11 0-16,6 16-3 0,-6-16-5 0,-4 19 1 16,4-19-6-16,-10 23-2 0,0-12 2 15,1 0 6-15,-2 1 2 0,1-3 6 0,-3 1-7 16,3-2 2-16,10-8-6 0,-18 14 0 0,12-6-6 16,6-8 3-16,-12 11-4 15,12-11-5-15,0 0-1 0,-4 14 0 0,4-14-10 0,0 0-4 16,0 0-9-16,20 17 0 15,-20-17-11-15,18 7 4 0,-18-7-1 0,21 10 5 16,-11-6 3-16,-10-4 4 0,20 9 7 16,-10-2 10-16,0 2 2 0,2-1 1 15,-2 1 4-15,-10-9 1 0,14 19-4 16,-7-8 0-16,-1 0 0 0,-6-11-6 0,10 16 1 16,-10-16-2-16,1 19-8 0,-1-19-9 0,-1 20-15 0,1-20-15 15,-10 19-15-15,10-19-14 16,-13 20-27-16,5-11-28 0,-2 1-39 0,-1 1-42 15,0 0-38-15,-1-3-89 16,-1 0-174-16,2-2-437 0,1 1-356 0</inkml:trace>
  <inkml:trace contextRef="#ctx0" brushRef="#br0" timeOffset="130919.55">24069 7986 2851 0,'0'0'-25'15,"0"0"31"-15,0 0 5 16,-19 0 7-16,19 0-13 0,0 0 15 0,0 0 35 0,0 0 34 16,0 0 28-16,0 0 18 0,0 0 3 0,0 0 6 15,0 0-10-15,-18-5-7 16,18 5-8-16,0 0-6 0,0 0-13 0,0 0-5 0,0 0-14 15,0 0-7-15,0 0-7 16,53-7 0-16,-53 7-17 0,26 0-3 0,-26 0-5 16,32 0-7-16,-18 0-1 15,-14 0-3-15,30 0-7 0,-30 0-2 0,23 0 5 0,-23 0 10 16,20 5 0-16,-20-5 12 0,10 10-2 16,-10-10 6-16,4 15-1 0,-4-15-4 15,-2 20-2-15,2-20-1 0,-6 27-2 0,0-13-14 16,2 3-12-16,-3 0-2 0,0 1 7 15,3-2-8-15,-2 2 5 0,2 1-4 0,2-2 0 16,-2 2 0-16,1 0-2 16,3 0-2-16,3 0 1 0,-1 0 0 0,4 0-1 15,0 2-4-15,2 0 0 0,4 0-3 16,-2 1-1-16,2-2-13 0,1 1 3 0,0 2-1 16,0-2 2-16,-2 0 2 0,-2-1 1 0,-1 1-2 15,-2 2 9-15,-4-1-1 0,-4 0 6 16,-2 5 20-16,-4-3 3 0,-2 2 3 0,-4 4-5 15,-3-4-2-15,-1 4 4 16,-2-4-4-16,-4 0-5 0,3 3-1 16,-7 0-8-16,8-3-18 0,0-1-22 0,-1-2-36 15,6-2-45-15,-4-4-62 0,7 2-80 0,-6-4-79 16,6-1-178-16,-5-1-122 0,4-4 38 0,1-1-354 0,-1-2-362 16</inkml:trace>
  <inkml:trace contextRef="#ctx0" brushRef="#br0" timeOffset="131679.75">24680 7996 3017 0,'0'0'66'0,"-2"-19"12"0,2 19-2 15,0 0 3-15,0 0-4 16,0 0 12-16,0 0 9 0,0 0 9 16,0 0 2-16,-30 31-1 0,30-31-5 15,-10 27 0-15,8-11-8 0,1 1-11 0,1 1-1 0,0 1-10 16,1-2-10-16,1 0-3 0,2-1-7 0,4 3-7 16,2-6-3-16,-2 0-8 15,2 1-4-15,3-3-7 0,-3-1-8 0,6-3-6 0,-4-1-4 16,-12-6-2-16,28 3 3 15,-28-3-5-15,23-2 2 0,-23 2 1 0,21-7-1 16,-21 7 4-16,17-7 6 16,-17 7-1-16,16-6 2 0,-16 6 0 0,16-7-3 0,-16 7-5 15,0 0-1-15,0 0 3 16,18-3-1-16,-18 3 0 0,0 0 0 0,0 0-3 16,22 3 3-16,-22-3 4 0,0 0 3 0,19 0 7 15,-19 0 7-15,0 0 3 0,25 0 28 16,-25 0-4-16,17-3-1 0,-17 3 7 0,19-8-17 15,-19 8 10-15,21-8-22 16,-10 1-1-16,-1-2 0 0,-1-1-9 0,0 0 0 16,0-3-9-16,-2 0-15 0,-1 0-29 15,2 2-26-15,-4-3-47 0,-4 14-72 0,6-21-84 16,-6 10-129-16,0 11-219 0,-2-20-25 16,2 20-329-16,0 0-401 0</inkml:trace>
  <inkml:trace contextRef="#ctx0" brushRef="#br0" timeOffset="132039.54">25273 8244 2973 0,'0'0'-54'0,"9"19"7"16,-9-19 1-16,4 19 11 0,-4-19 3 0,2 21 28 0,-2-21 39 15,0 22 28-15,0-22 19 16,0 21 13-16,0-21 7 0,-2 22 5 0,2-22-1 15,-2 19 5-15,2-19-3 16,0 0 0-16,-2 21-3 0,2-21-9 0,0 0-12 16,0 0-11-16,4 14-13 0,-4-14-7 15,0 0-7-15,0 0-5 0,0 0-6 0,0 0-4 16,0 0-3-16,38-35-2 0,-28 23 1 0,-3 1 21 0,1 0 12 16,-8 11 21-16,14-20 5 15,-5 12 11-15,-9 8 19 0,11-9-14 0,-11 9 29 16,0 0 10-16,23-2 0 15,-23 2-14-15,0 0-12 0,24 11-14 0,-15-1-12 0,0-2-11 16,3 2-24-16,-4-2-31 16,-8-8-40-16,19 22-49 0,-11-12-57 0,-1-3-81 15,1 3-81-15,-2-5-120 16,-6-5-190-16,4 10-41 0,-4-10-434 0,0 0-618 0</inkml:trace>
  <inkml:trace contextRef="#ctx0" brushRef="#br0" timeOffset="133729.85">21653 10565 3557 0,'0'0'37'0,"0"0"-14"0,0 0-26 0,0 0-17 15,0 0-4-15,0 0 5 16,0 0 8-16,0 0 3 0,0 0 8 0,0 0 0 15,-55 0 0-15,55 0 8 0,0 0-6 16,-26-12-2-16,18 5 12 0,8 7 21 0,-12-16 21 16,12 16 16-16,-11-16 21 15,11 16 11-15,-9-13 14 0,9 13-7 0,0 0-3 16,-8-12-10-16,8 12 1 0,0 0-3 0,0 0-4 16,0 0-10-16,0 0-11 0,0 0-6 15,-31 21-8-15,31-21-37 0,-14 15-50 16,6-8-73-16,2 3-99 0,-2-5-117 15,8-5-234-15,-18 12-67 0,10-6-304 0,8-6-328 0</inkml:trace>
  <inkml:trace contextRef="#ctx0" brushRef="#br0" timeOffset="134619.76">19471 10465 2842 0,'0'0'9'0,"0"0"29"0,-4-16-5 16,4 16-4-16,0 0-2 0,-3-23 2 16,3 23 23-16,3-22 13 0,-3 22 19 15,4-22 9-15,0 8 9 0,-4 14-4 0,11-25-7 16,-5 14-12-16,4 0-7 0,2-1-5 0,-2 3-7 0,2 1-7 16,-12 8-8-16,30-9-5 15,-13 9-3-15,-17 0-6 0,30 2-3 16,-16 3-4-16,2 1-5 0,-6 5-1 15,-2 1 0-15,-1 2-3 0,-3 2 0 0,-4 2-2 0,0-18 1 16,-11 42 2-16,3-22 3 16,-5 3 3-16,-2 3 10 0,-3 0 6 0,0-2 20 15,2-1 8-15,-1-2 9 0,4-2-8 16,0-2-10-16,1 1-1 0,6-3-1 0,-2 0-3 16,4-3-4-16,4-12-3 0,0 0-6 0,16 29-8 15,-4-19-13-15,7-4-20 16,4 0-26-16,4-2-34 0,3-2-51 0,2-2-78 0,2 0-72 15,2-6-176-15,2-2-164 16,0-2 9-16,-2-1-247 0,0-1-179 0</inkml:trace>
  <inkml:trace contextRef="#ctx0" brushRef="#br0" timeOffset="134819.76">20152 10278 2973 0,'0'0'211'16,"0"0"-25"-16,0 0-23 15,-24 35-20-15,18-20-10 0,2 0-19 0,-2 3-13 16,2 4-10-16,0-1-10 16,-2 4-7-16,1 0-8 0,1 2-8 0,-3-3-8 0,3 3-1 15,0 2-10-15,0-4-21 16,0 2-35-16,-1-3-35 0,1 1-48 0,0-1-56 16,2 1-42-16,-2-3-44 0,0-4-97 0,2-1-155 15,-1-2-403-15,-2 1-280 0</inkml:trace>
  <inkml:trace contextRef="#ctx0" brushRef="#br0" timeOffset="135080.01">19956 9974 3246 0,'0'0'266'0,"0"-17"-20"16,0 17-55-16,0 0-8 0,2-17-13 16,-2 17-11-16,0 0-7 0,0 0-22 0,4-18-15 15,-4 18-13-15,0 0-20 16,0 0-23-16,0 0-33 0,0 0-47 0,4-9-57 0,-4 9-77 16,0 0-93-16,0 0-127 0,0 0-220 0,0 0-12 15,0 0-315-15,-12 49-326 16</inkml:trace>
  <inkml:trace contextRef="#ctx0" brushRef="#br0" timeOffset="135309.59">20290 10894 3341 0,'0'0'298'0,"0"0"-77"16,12 11-27-16,-12-11-11 16,0 0-38-16,14 10-13 0,-14-10-21 0,0 0-12 0,8 8-37 15,-8-8-43-15,0 0-70 16,0 0-91-16,10 6-105 0,-10-6-166 0,0 0-178 16,0 0-11-16,0 0-244 0,0 0-189 0</inkml:trace>
  <inkml:trace contextRef="#ctx0" brushRef="#br0" timeOffset="136429.51">22623 10649 2541 0,'0'0'-27'0,"0"0"31"0,0 0 5 15,0 0 20-15,0 0 8 16,0 0 24-16,0 0 9 0,0 0 6 0,0 0-4 0,0 0-2 16,0 0-5-16,0 0-8 0,0 0-2 0,0 0-3 15,0 0 5-15,0 0-3 16,0 0-6-16,0 0 5 0,0 0 2 0,0 0-6 0,0 0-4 15,0 0-3-15,32 5-1 16,-32-5-4-16,0 0-3 0,30 0-4 0,-30 0-6 16,26 2 2-16,-10-4-2 15,-16 2-12-15,29 0-22 0,-14 2-32 0,-15-2-35 0,29-2-51 16,-13 2-42-16,-4 0-47 0,1-2-69 0,-13 2-590 16,17-2-242-16</inkml:trace>
  <inkml:trace contextRef="#ctx0" brushRef="#br0" timeOffset="136579.54">22792 10591 2724 0,'0'0'96'0,"-12"-8"43"16,12 8-4-16,0 0-2 0,-16-8 7 0,16 8 9 15,0 0-12-15,0 0-4 0,0 0-11 16,0 0-12-16,0 0-15 0,0 0-13 0,28-20-22 16,-28 20-44-16,26-4-60 0,-10 4-78 0,5 0-86 15,-3-4-131-15,0 4-200 16,4-1-376-16,-3-1-311 0</inkml:trace>
  <inkml:trace contextRef="#ctx0" brushRef="#br0" timeOffset="137993.99">24562 10371 2637 0,'0'0'-104'0,"0"0"23"0,0-28 11 16,0 28 6-16,0 0 3 0,0 0 15 16,0 0 15-16,6-17 4 0,-6 17 5 15,0 0 9-15,9-11 13 0,-9 11 10 16,0 0 15-16,12-8 22 0,-12 8 1 0,0 0 20 16,0 0 7-16,15-7 18 0,-15 7 9 15,0 0-5-15,0 0-5 0,0 0-1 0,0 0 2 16,0 0 2-16,0 0-2 0,0 0-5 15,0 0-2-15,0 0-5 0,-42-4-4 16,42 4-3-16,-27 0 0 0,27 0-6 0,-32 1-1 0,14-1-11 16,18 0-6-16,-31-1-5 15,31 1 1-15,-30-2-8 0,30 2 0 0,-23 0-3 16,23 0-1-16,-21 0 0 0,21 0 1 0,0 0-2 0,-21-4-3 16,21 4-4-16,0 0-4 15,0 0-4-15,0 0-1 0,0 0-6 16,0 0-5-16,0 0-6 0,0 0 0 15,0 0-3-15,27-31 7 0,-27 31-5 0,17-13 2 0,-5 6-2 16,-1-1-2-16,-1-1-3 16,7-6-2-16,-4-1-2 0,2 1 0 0,0-2 3 15,2 0-3-15,-3 0 1 16,0-1 7-16,1 3 0 0,-1-3 4 0,1 5 4 0,-3-2 3 16,-1 2 3-16,0 3 8 0,-2-1 8 15,1 2 10-15,-10 9 2 0,14-18 0 16,-14 18-3-16,14-11-5 0,-14 11-6 0,8-10 0 15,-8 10-5-15,0 0 2 0,0 0 1 16,0 0 0-16,0 0 5 0,0 0 9 0,8 43 4 16,-10-24 3-16,-2 0-3 15,1 7 5-15,0 0-9 0,-1 3 4 0,0 0-3 16,-1 1 0-16,3 3 6 0,-1-5-3 0,1 3-8 0,2-1-2 16,0-1-6-16,0 0 0 15,0-3 0-15,0-3-8 0,0-2-4 0,2 0-16 16,-2-2-37-16,3-2-51 15,-3-17-79-15,2 31-86 0,-2-22-130 0,3 1-238 0,-3-10 29 16,0 0-364-16,-8 20-390 16</inkml:trace>
  <inkml:trace contextRef="#ctx0" brushRef="#br0" timeOffset="138419.82">24116 10780 2839 0,'0'0'-68'16,"0"0"45"-16,0 0 20 0,-15 6 23 0,15-6 28 15,0 0 30-15,0 0 23 0,0 0 8 0,0 0 6 16,0 0-3-16,0 0-6 16,0 0 1-16,0 0-4 0,58 1 1 0,-38-1-6 0,-1 0 0 15,3 0-1-15,8 0-9 16,5 0-4-16,3 0 13 0,6 0-9 0,5 3 2 16,-1-3-4-16,11 0 2 0,3 0 2 0,-1 1-7 0,1 2 2 15,3-2-3-15,-4 1-33 16,1 0-5-16,-3 0-2 0,0 0-6 0,-7 0-1 15,-1 0-10-15,-5-2 1 16,-4 1-8-16,-5 1-7 0,-4-2-20 0,-3 3-23 0,-5-3-39 16,-2 1-46-16,-2-1-55 15,-6 2-51-15,-1-2-54 0,-14 0-85 16,18 0-142-16,-18 0-93 0,0 0-293 0,0 0-266 0</inkml:trace>
  <inkml:trace contextRef="#ctx0" brushRef="#br0" timeOffset="139109.57">24327 11246 2732 0,'0'0'13'15,"-22"-1"17"-15,22 1 7 16,0 0 3-16,0 0 3 0,0 0 3 0,0 0-1 15,0 0-3-15,0 0-11 16,0 0-11-16,0 0-6 0,0 0-18 0,0 0-9 0,0 0 3 16,0 0-5-16,60 0 5 15,-60 0-1-15,29 4 2 0,-15-3 0 16,-14-1 16-16,20 6 14 0,-20-6 12 0,16 12 18 0,-16-12 12 16,6 11 6-16,-6-11 0 0,0 0 8 15,0 0 3-15,-18 34 2 0,12-26-2 0,-2 3-6 16,8-11-2-16,-15 21-9 15,8-9-4-15,1-1-4 0,6-11-3 0,-4 25-7 0,4-25-5 16,4 29-3-16,0-13-2 16,3 2-6-16,4 3 1 0,-1-2 3 0,0 4 3 15,2 0 11-15,-2-1 14 16,-2 1 11-16,-1 2 13 0,-5-2 14 0,-2-1-9 0,-2 0 5 16,-7 1-18-16,-1-3-2 0,-6 3-11 0,0 0-38 15,-3-2-41-15,0-4-55 16,-2 1-71-16,3-4-93 0,0 0-82 0,0-2-175 15,6-3-120-15,-1 0-355 0,5-1-407 16</inkml:trace>
  <inkml:trace contextRef="#ctx0" brushRef="#br0" timeOffset="140159.71">24799 11269 2845 0,'4'-16'-31'16,"-4"16"44"-16,0 0 16 0,0 0 3 0,0-20 2 0,0 20 15 16,0 0 24-16,0 0 13 0,0 0 11 0,0 0 0 15,0 0-2-15,-36 38 3 16,28-20-1-16,-1 1-5 0,2-1-8 0,-1 3 1 0,4 3-4 15,0-1 0-15,0 1-4 16,4-5-3-16,0 2-3 0,2 0-1 0,2-3-7 16,2 0-6-16,0-1-8 15,3-1-4-15,4-1-3 0,1-2-9 0,-5-3-10 16,4 1-9-16,3-3-7 0,-5-3-9 0,-11-5-8 0,24 7-4 16,-24-7-1-16,21-3-1 15,-21 3-1-15,0 0 5 0,24-6 1 0,-24 6 7 16,0 0 11-16,0 0 4 0,0 0 6 15,0 0 5-15,0 0 6 0,0 0-1 0,0 0-3 16,0 0-1-16,0 0-1 16,0 0-4-16,0 0 2 0,0 0 0 0,0 0-2 0,0 0-2 15,0 0-3-15,-5 22-7 16,5-22-12-16,19 2-1 0,-19-2-5 0,26 0 4 16,-26 0-3-16,25-6 6 0,-25 6 2 0,23-9 9 15,-12 0 2-15,-1-2 5 0,0-2 1 16,-3 0 5-16,-2-3 1 0,-3 1 6 0,-2 15-8 15,-2-30 0-15,2 30 2 16,-9-31-10-16,0 17-14 0,3 2-29 16,-5-2-40-16,3 2-53 0,8 12-69 0,-17-17-63 15,9 8-133-15,3 2-185 0,5 7-27 0,-8-10-231 16,8 10-168-16</inkml:trace>
  <inkml:trace contextRef="#ctx0" brushRef="#br0" timeOffset="140569.71">25244 11618 2593 0,'0'0'28'16,"11"19"12"-16,-11-19-3 0,0 0 10 0,2 19 5 15,-2-19 7-15,0 17 1 16,0-17-8-16,-2 17-3 0,2-17-7 0,0 17-1 16,0-17 1-16,-3 12-2 0,3-12-3 15,0 13-2-15,0-13 2 0,0 0 0 0,-2 14 13 16,2-14 16-16,0 0-7 0,0 0-3 0,0 0-14 0,0 0-3 16,0 0-6-16,0 0 0 15,0 0-3-15,0 0 1 0,0 0 8 16,29-29 23-16,-29 29 10 0,11-13 4 15,-11 13 8-15,13-11 11 0,-13 11 6 0,0 0 14 0,17-8 13 16,-17 8 13-16,0 0 1 16,0 0-4-16,0 0-9 0,29 12-12 0,-29-12-17 15,9 17-11-15,-3-10-18 0,-6-7-21 16,10 22-35-16,-7-12-51 0,1 2-53 0,-4-2-79 16,2 2-96-16,-2-12-132 0,-2 22-202 0,2-22-18 15,-9 18-387-15,-3-6-480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6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93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8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9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23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مشخصات زمانی پاسخ پله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حالت کلی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B02241-9C96-4639-A36F-140FDF7133E9}"/>
                  </a:ext>
                </a:extLst>
              </p14:cNvPr>
              <p14:cNvContentPartPr/>
              <p14:nvPr/>
            </p14:nvContentPartPr>
            <p14:xfrm>
              <a:off x="587520" y="1085040"/>
              <a:ext cx="11437920" cy="453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B02241-9C96-4639-A36F-140FDF713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160" y="1075680"/>
                <a:ext cx="11456640" cy="45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92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کاهش مرتبه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80ECE5-D5CB-4C3B-B0D3-9AC8B6DD2195}"/>
                  </a:ext>
                </a:extLst>
              </p14:cNvPr>
              <p14:cNvContentPartPr/>
              <p14:nvPr/>
            </p14:nvContentPartPr>
            <p14:xfrm>
              <a:off x="1107000" y="1274760"/>
              <a:ext cx="10550160" cy="479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80ECE5-D5CB-4C3B-B0D3-9AC8B6DD21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40" y="1265400"/>
                <a:ext cx="10568880" cy="48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71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کاهش مرتبه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40B8B4-792C-4B29-A714-2724F706EB46}"/>
                  </a:ext>
                </a:extLst>
              </p14:cNvPr>
              <p14:cNvContentPartPr/>
              <p14:nvPr/>
            </p14:nvContentPartPr>
            <p14:xfrm>
              <a:off x="303840" y="1082160"/>
              <a:ext cx="11363760" cy="555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40B8B4-792C-4B29-A714-2724F706EB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480" y="1072800"/>
                <a:ext cx="11382480" cy="55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54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A75D3-FDCF-406F-816F-301AA3890670}"/>
                  </a:ext>
                </a:extLst>
              </p14:cNvPr>
              <p14:cNvContentPartPr/>
              <p14:nvPr/>
            </p14:nvContentPartPr>
            <p14:xfrm>
              <a:off x="471600" y="1082880"/>
              <a:ext cx="11219760" cy="499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A75D3-FDCF-406F-816F-301AA3890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240" y="1073520"/>
                <a:ext cx="11238480" cy="50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04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A75D3-FDCF-406F-816F-301AA3890670}"/>
                  </a:ext>
                </a:extLst>
              </p14:cNvPr>
              <p14:cNvContentPartPr/>
              <p14:nvPr/>
            </p14:nvContentPartPr>
            <p14:xfrm>
              <a:off x="780120" y="1082880"/>
              <a:ext cx="10911240" cy="109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A75D3-FDCF-406F-816F-301AA3890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760" y="1073520"/>
                <a:ext cx="10929960" cy="11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009EDA-EAEC-46D4-B9C1-780862F9F073}"/>
                  </a:ext>
                </a:extLst>
              </p14:cNvPr>
              <p14:cNvContentPartPr/>
              <p14:nvPr/>
            </p14:nvContentPartPr>
            <p14:xfrm>
              <a:off x="7224015" y="1850900"/>
              <a:ext cx="12240" cy="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009EDA-EAEC-46D4-B9C1-780862F9F0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5015" y="1841900"/>
                <a:ext cx="29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AD4D7E-F0A7-4E4A-AD5B-4E99065CC2F8}"/>
                  </a:ext>
                </a:extLst>
              </p14:cNvPr>
              <p14:cNvContentPartPr/>
              <p14:nvPr/>
            </p14:nvContentPartPr>
            <p14:xfrm>
              <a:off x="609266" y="2288300"/>
              <a:ext cx="6739560" cy="113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AD4D7E-F0A7-4E4A-AD5B-4E99065CC2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9906" y="2278940"/>
                <a:ext cx="675828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68DA47-D1CB-4CF5-9725-8F303E1C8D01}"/>
                  </a:ext>
                </a:extLst>
              </p14:cNvPr>
              <p14:cNvContentPartPr/>
              <p14:nvPr/>
            </p14:nvContentPartPr>
            <p14:xfrm>
              <a:off x="441000" y="2276280"/>
              <a:ext cx="11514240" cy="419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68DA47-D1CB-4CF5-9725-8F303E1C8D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640" y="2266920"/>
                <a:ext cx="11532960" cy="42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86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>
                <a:solidFill>
                  <a:schemeClr val="bg1"/>
                </a:solidFill>
                <a:cs typeface="B Titr" panose="00000700000000000000" pitchFamily="2" charset="-78"/>
              </a:rPr>
              <a:t>اثر صفر در تابع تبدیل حلقه بسته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009EDA-EAEC-46D4-B9C1-780862F9F073}"/>
                  </a:ext>
                </a:extLst>
              </p14:cNvPr>
              <p14:cNvContentPartPr/>
              <p14:nvPr/>
            </p14:nvContentPartPr>
            <p14:xfrm>
              <a:off x="7224015" y="1850900"/>
              <a:ext cx="12240" cy="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009EDA-EAEC-46D4-B9C1-780862F9F0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5015" y="1841900"/>
                <a:ext cx="29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F4181D-6CDF-4DC8-B2A1-02D8E565F9F3}"/>
                  </a:ext>
                </a:extLst>
              </p14:cNvPr>
              <p14:cNvContentPartPr/>
              <p14:nvPr/>
            </p14:nvContentPartPr>
            <p14:xfrm>
              <a:off x="486720" y="1179000"/>
              <a:ext cx="8179200" cy="434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F4181D-6CDF-4DC8-B2A1-02D8E565F9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360" y="1169640"/>
                <a:ext cx="8197920" cy="43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80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مشخصات زمانی پاسخ پله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0371" y="1237785"/>
                <a:ext cx="5263373" cy="5255090"/>
              </a:xfrm>
            </p:spPr>
            <p:txBody>
              <a:bodyPr>
                <a:normAutofit fontScale="92500" lnSpcReduction="10000"/>
              </a:bodyPr>
              <a:lstStyle/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زمان تاخیر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𝑑</m:t>
                        </m:r>
                      </m:sub>
                    </m:sSub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زمانی که پاسخ برای اولین بار به ۵۰ درصد مقدارنهایی می‌رسد.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زمان صعود</a:t>
                </a:r>
                <a:r>
                  <a:rPr lang="en-US" b="0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𝑟</m:t>
                        </m:r>
                      </m:sub>
                    </m:sSub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زمان لازم برای رسیدن پاسخ از ۰تا ۱۰۰ درصدمقدار نهایی برای اولین بار.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زمان فراجهش</a:t>
                </a:r>
                <a:r>
                  <a:rPr lang="en-US" b="0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𝑝</m:t>
                        </m:r>
                      </m:sub>
                    </m:sSub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زمان لازم برای رسیدن پاسخ به اولین فراجهش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مقدار فراجهش حداکثر</a:t>
                </a:r>
                <a:r>
                  <a:rPr lang="en-US" b="0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نسبت تفاوت فراجهش نسبت به مقدار نهایی پاسخ 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زمان نشست</a:t>
                </a:r>
                <a:r>
                  <a:rPr lang="en-US" b="0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زمان لازم برای رسیدن پاسخ به فاصله ۲ یا ۵ درصد مقدار نهایی</a:t>
                </a:r>
              </a:p>
              <a:p>
                <a:pPr algn="r" rtl="1"/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0371" y="1237785"/>
                <a:ext cx="5263373" cy="5255090"/>
              </a:xfrm>
              <a:blipFill>
                <a:blip r:embed="rId3"/>
                <a:stretch>
                  <a:fillRect l="-1273" t="-2436" r="-1852" b="-6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894A74B-F1CB-4AE2-A5DC-114C5590A5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8" r="4168"/>
          <a:stretch/>
        </p:blipFill>
        <p:spPr>
          <a:xfrm>
            <a:off x="0" y="1386907"/>
            <a:ext cx="6713034" cy="44329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4705AA-E96C-44BA-BEBB-15D52162AD4E}"/>
                  </a:ext>
                </a:extLst>
              </p14:cNvPr>
              <p14:cNvContentPartPr/>
              <p14:nvPr/>
            </p14:nvContentPartPr>
            <p14:xfrm>
              <a:off x="491760" y="1169280"/>
              <a:ext cx="6615000" cy="430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4705AA-E96C-44BA-BEBB-15D52162AD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400" y="1159920"/>
                <a:ext cx="6633720" cy="43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زمان صعود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14:cNvPr>
              <p14:cNvContentPartPr/>
              <p14:nvPr/>
            </p14:nvContentPartPr>
            <p14:xfrm>
              <a:off x="9360" y="1090800"/>
              <a:ext cx="11480760" cy="9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81440"/>
                <a:ext cx="1149948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A7AF1D-F8D8-409E-B3FE-D6A163F28B45}"/>
                  </a:ext>
                </a:extLst>
              </p14:cNvPr>
              <p14:cNvContentPartPr/>
              <p14:nvPr/>
            </p14:nvContentPartPr>
            <p14:xfrm>
              <a:off x="295560" y="1725480"/>
              <a:ext cx="10448640" cy="3612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A7AF1D-F8D8-409E-B3FE-D6A163F28B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200" y="1716120"/>
                <a:ext cx="1046736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03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زمان فراجهش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14:cNvPr>
              <p14:cNvContentPartPr/>
              <p14:nvPr/>
            </p14:nvContentPartPr>
            <p14:xfrm>
              <a:off x="9360" y="1090800"/>
              <a:ext cx="11480760" cy="9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81440"/>
                <a:ext cx="1149948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E7AD1D-28ED-4307-BC48-0E0EC2ADA925}"/>
                  </a:ext>
                </a:extLst>
              </p14:cNvPr>
              <p14:cNvContentPartPr/>
              <p14:nvPr/>
            </p14:nvContentPartPr>
            <p14:xfrm>
              <a:off x="475200" y="1731600"/>
              <a:ext cx="10146240" cy="376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E7AD1D-28ED-4307-BC48-0E0EC2ADA9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840" y="1722240"/>
                <a:ext cx="10164960" cy="37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46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مقدار فراجهش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14:cNvPr>
              <p14:cNvContentPartPr/>
              <p14:nvPr/>
            </p14:nvContentPartPr>
            <p14:xfrm>
              <a:off x="9360" y="1090800"/>
              <a:ext cx="11480760" cy="9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81440"/>
                <a:ext cx="1149948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F16FB7-7589-42BB-9D5B-B62978B4A4FF}"/>
                  </a:ext>
                </a:extLst>
              </p14:cNvPr>
              <p14:cNvContentPartPr/>
              <p14:nvPr/>
            </p14:nvContentPartPr>
            <p14:xfrm>
              <a:off x="336600" y="2557800"/>
              <a:ext cx="10818360" cy="260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F16FB7-7589-42BB-9D5B-B62978B4A4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240" y="2548440"/>
                <a:ext cx="10837080" cy="26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زمان نشست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14:cNvPr>
              <p14:cNvContentPartPr/>
              <p14:nvPr/>
            </p14:nvContentPartPr>
            <p14:xfrm>
              <a:off x="9360" y="1090800"/>
              <a:ext cx="11480760" cy="9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81440"/>
                <a:ext cx="1149948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9DFBE3-2D3C-4D68-98BB-3EEEF73322B9}"/>
                  </a:ext>
                </a:extLst>
              </p14:cNvPr>
              <p14:cNvContentPartPr/>
              <p14:nvPr/>
            </p14:nvContentPartPr>
            <p14:xfrm>
              <a:off x="610200" y="2076120"/>
              <a:ext cx="8577360" cy="291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9DFBE3-2D3C-4D68-98BB-3EEEF73322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840" y="2066760"/>
                <a:ext cx="8596080" cy="29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50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زمان تاخیر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14:cNvPr>
              <p14:cNvContentPartPr/>
              <p14:nvPr/>
            </p14:nvContentPartPr>
            <p14:xfrm>
              <a:off x="9360" y="1090800"/>
              <a:ext cx="11480760" cy="9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CE4CF3-4698-4749-852B-2519E287D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81440"/>
                <a:ext cx="1149948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9192C1-138F-4EF4-B422-00C11284920B}"/>
                  </a:ext>
                </a:extLst>
              </p14:cNvPr>
              <p14:cNvContentPartPr/>
              <p14:nvPr/>
            </p14:nvContentPartPr>
            <p14:xfrm>
              <a:off x="970920" y="2781000"/>
              <a:ext cx="4182840" cy="86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9192C1-138F-4EF4-B422-00C1128492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560" y="2771640"/>
                <a:ext cx="4201560" cy="8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18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جمع بندی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D0B78B-731D-431E-9121-41F4E330CF3B}"/>
                  </a:ext>
                </a:extLst>
              </p14:cNvPr>
              <p14:cNvContentPartPr/>
              <p14:nvPr/>
            </p14:nvContentPartPr>
            <p14:xfrm>
              <a:off x="7920000" y="1246320"/>
              <a:ext cx="3821760" cy="448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D0B78B-731D-431E-9121-41F4E330CF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0640" y="1236960"/>
                <a:ext cx="3840480" cy="45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24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مکان‌های پارامتر ثابت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44BF46-B7F5-47B7-AE85-DE2FE7356B14}"/>
                  </a:ext>
                </a:extLst>
              </p14:cNvPr>
              <p14:cNvContentPartPr/>
              <p14:nvPr/>
            </p14:nvContentPartPr>
            <p14:xfrm>
              <a:off x="1350360" y="1060560"/>
              <a:ext cx="10371600" cy="576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44BF46-B7F5-47B7-AE85-DE2FE7356B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000" y="1051200"/>
                <a:ext cx="10390320" cy="57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28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49684</TotalTime>
  <Words>349</Words>
  <Application>Microsoft Office PowerPoint</Application>
  <PresentationFormat>Widescreen</PresentationFormat>
  <Paragraphs>122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XB Niloofar</vt:lpstr>
      <vt:lpstr>Office Theme</vt:lpstr>
      <vt:lpstr>Custom Design</vt:lpstr>
      <vt:lpstr>سیستم‌های کنترل خطی</vt:lpstr>
      <vt:lpstr>مشخصات زمانی پاسخ پله</vt:lpstr>
      <vt:lpstr>زمان صعود</vt:lpstr>
      <vt:lpstr>زمان فراجهش</vt:lpstr>
      <vt:lpstr>مقدار فراجهش</vt:lpstr>
      <vt:lpstr>زمان نشست</vt:lpstr>
      <vt:lpstr>زمان تاخیر</vt:lpstr>
      <vt:lpstr>جمع بندی</vt:lpstr>
      <vt:lpstr>مکان‌های پارامتر ثابت</vt:lpstr>
      <vt:lpstr>حالت کلی</vt:lpstr>
      <vt:lpstr>کاهش مرتبه</vt:lpstr>
      <vt:lpstr>کاهش مرتبه</vt:lpstr>
      <vt:lpstr>مثال</vt:lpstr>
      <vt:lpstr>مثال</vt:lpstr>
      <vt:lpstr>اثر صفر در تابع تبدیل حلقه بسته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269</cp:revision>
  <dcterms:created xsi:type="dcterms:W3CDTF">2021-02-22T10:05:44Z</dcterms:created>
  <dcterms:modified xsi:type="dcterms:W3CDTF">2021-12-01T18:39:13Z</dcterms:modified>
</cp:coreProperties>
</file>