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7" r:id="rId9"/>
    <p:sldId id="2146847058" r:id="rId10"/>
    <p:sldId id="265" r:id="rId11"/>
    <p:sldId id="266" r:id="rId12"/>
    <p:sldId id="2146847059" r:id="rId13"/>
    <p:sldId id="2146847062" r:id="rId14"/>
    <p:sldId id="267" r:id="rId15"/>
    <p:sldId id="2146847063" r:id="rId16"/>
    <p:sldId id="2146847064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S. Shirin Farhana[421221214045]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8C2420-090E-6C02-F1A7-3349B87E9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51" y="1301750"/>
            <a:ext cx="8672051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C947AE-0A24-B88D-4215-37F884304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90" y="1301750"/>
            <a:ext cx="8691715" cy="4673600"/>
          </a:xfrm>
        </p:spPr>
      </p:pic>
    </p:spTree>
    <p:extLst>
      <p:ext uri="{BB962C8B-B14F-4D97-AF65-F5344CB8AC3E}">
        <p14:creationId xmlns:p14="http://schemas.microsoft.com/office/powerpoint/2010/main" val="7633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ED122-EBAD-948F-91F0-661DDDDBC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244" y="1340607"/>
            <a:ext cx="8552975" cy="4923391"/>
          </a:xfrm>
        </p:spPr>
      </p:pic>
    </p:spTree>
    <p:extLst>
      <p:ext uri="{BB962C8B-B14F-4D97-AF65-F5344CB8AC3E}">
        <p14:creationId xmlns:p14="http://schemas.microsoft.com/office/powerpoint/2010/main" val="1797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3817C-F6AD-66BE-E733-74675B516FC1}"/>
              </a:ext>
            </a:extLst>
          </p:cNvPr>
          <p:cNvSpPr txBox="1"/>
          <p:nvPr/>
        </p:nvSpPr>
        <p:spPr>
          <a:xfrm>
            <a:off x="535670" y="18323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</a:t>
            </a:r>
            <a:r>
              <a:rPr lang="en-IN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Modeling</a:t>
            </a:r>
            <a:endParaRPr lang="en-IN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4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E48D-A44F-C003-8FD5-2552301CDE89}"/>
              </a:ext>
            </a:extLst>
          </p:cNvPr>
          <p:cNvSpPr txBox="1"/>
          <p:nvPr/>
        </p:nvSpPr>
        <p:spPr>
          <a:xfrm>
            <a:off x="441670" y="1354530"/>
            <a:ext cx="107671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()gt33w3w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distribution of booking lengths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stays_in_weekend_nights</a:t>
            </a:r>
            <a:r>
              <a:rPr lang="en-IN" dirty="0"/>
              <a:t>']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bins=30, </a:t>
            </a:r>
            <a:r>
              <a:rPr lang="en-IN" dirty="0" err="1"/>
              <a:t>kde</a:t>
            </a:r>
            <a:r>
              <a:rPr lang="en-IN" dirty="0"/>
              <a:t>=False)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Lengths')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F4E63-A7A2-3DF8-6969-073420A9DA5F}"/>
              </a:ext>
            </a:extLst>
          </p:cNvPr>
          <p:cNvSpPr txBox="1"/>
          <p:nvPr/>
        </p:nvSpPr>
        <p:spPr>
          <a:xfrm>
            <a:off x="428625" y="490743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A59A-DB0F-F299-792B-C251DB6B6F6E}"/>
              </a:ext>
            </a:extLst>
          </p:cNvPr>
          <p:cNvSpPr txBox="1"/>
          <p:nvPr/>
        </p:nvSpPr>
        <p:spPr>
          <a:xfrm>
            <a:off x="428625" y="1198629"/>
            <a:ext cx="8601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relationship between length of stay and ADR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stays_in_weekend_nights</a:t>
            </a:r>
            <a:r>
              <a:rPr lang="en-IN" dirty="0"/>
              <a:t>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('Relationship between Length of Stay and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correlation between special requests and other features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 8))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('Correlation Matrix')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1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Seaborn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marL="324000" lvl="1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57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</TotalTime>
  <Words>1016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PROJECT TITLE</vt:lpstr>
      <vt:lpstr>OUTLINE</vt:lpstr>
      <vt:lpstr>Problem Statement</vt:lpstr>
      <vt:lpstr>Proposed Solution</vt:lpstr>
      <vt:lpstr>PowerPoint Presentation</vt:lpstr>
      <vt:lpstr>PowerPoint Presentation</vt:lpstr>
      <vt:lpstr>System  Approach</vt:lpstr>
      <vt:lpstr>Algorithm</vt:lpstr>
      <vt:lpstr>Algorithm </vt:lpstr>
      <vt:lpstr>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Roja K</cp:lastModifiedBy>
  <cp:revision>26</cp:revision>
  <dcterms:created xsi:type="dcterms:W3CDTF">2021-05-26T16:50:10Z</dcterms:created>
  <dcterms:modified xsi:type="dcterms:W3CDTF">2024-04-04T15:07:56Z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