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3" r:id="rId24"/>
    <p:sldId id="279" r:id="rId25"/>
    <p:sldId id="284" r:id="rId26"/>
    <p:sldId id="280" r:id="rId27"/>
    <p:sldId id="285" r:id="rId28"/>
    <p:sldId id="286" r:id="rId29"/>
    <p:sldId id="288" r:id="rId30"/>
    <p:sldId id="289" r:id="rId31"/>
    <p:sldId id="290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A1FCF-AEE1-3908-F669-5E4030252A5D}" v="3764" dt="2023-01-09T23:37:34.227"/>
    <p1510:client id="{5BFA9A82-92C3-4548-AB78-A094D1622B94}" v="64" dt="2023-01-09T08:20:49.098"/>
    <p1510:client id="{E4DEE06D-5919-55D4-0295-A3D723281004}" v="2368" dt="2023-01-09T11:24:30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5EF92-D3C5-4F56-9894-89EACBAE79C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054881E8-18AD-4A9B-90B4-7B52B4FD5E58}">
      <dgm:prSet phldrT="[Text]" phldr="0"/>
      <dgm:spPr/>
      <dgm:t>
        <a:bodyPr/>
        <a:lstStyle/>
        <a:p>
          <a:pPr rtl="0"/>
          <a:r>
            <a:rPr lang="en-US" dirty="0">
              <a:latin typeface="Seaford"/>
            </a:rPr>
            <a:t>Request API using URL</a:t>
          </a:r>
          <a:endParaRPr lang="en-US" dirty="0"/>
        </a:p>
      </dgm:t>
    </dgm:pt>
    <dgm:pt modelId="{815A8669-A67C-4B26-8A68-2D531D8958E7}" type="parTrans" cxnId="{823B49F9-8608-406E-8BEA-C8B2DD0CD0A1}">
      <dgm:prSet/>
      <dgm:spPr/>
    </dgm:pt>
    <dgm:pt modelId="{2E361BBE-648B-4957-8046-32D4C3F83E76}" type="sibTrans" cxnId="{823B49F9-8608-406E-8BEA-C8B2DD0CD0A1}">
      <dgm:prSet/>
      <dgm:spPr/>
      <dgm:t>
        <a:bodyPr/>
        <a:lstStyle/>
        <a:p>
          <a:endParaRPr lang="en-US"/>
        </a:p>
      </dgm:t>
    </dgm:pt>
    <dgm:pt modelId="{AC3E926B-9675-4E42-B154-208F309C1DF1}">
      <dgm:prSet phldrT="[Text]" phldr="0"/>
      <dgm:spPr/>
      <dgm:t>
        <a:bodyPr/>
        <a:lstStyle/>
        <a:p>
          <a:pPr rtl="0"/>
          <a:r>
            <a:rPr lang="en-US" dirty="0">
              <a:latin typeface="Seaford"/>
            </a:rPr>
            <a:t>Python Functions to find no of jobs, location of jobs.</a:t>
          </a:r>
          <a:endParaRPr lang="en-US" dirty="0"/>
        </a:p>
      </dgm:t>
    </dgm:pt>
    <dgm:pt modelId="{984E63AA-3760-4CB3-BC57-BA64BF8FE695}" type="parTrans" cxnId="{5A082412-49A1-4D61-8CEB-F0FD3FD7C9B3}">
      <dgm:prSet/>
      <dgm:spPr/>
    </dgm:pt>
    <dgm:pt modelId="{4DA02244-0ABB-4C33-977D-DFA73AA7659E}" type="sibTrans" cxnId="{5A082412-49A1-4D61-8CEB-F0FD3FD7C9B3}">
      <dgm:prSet/>
      <dgm:spPr/>
      <dgm:t>
        <a:bodyPr/>
        <a:lstStyle/>
        <a:p>
          <a:endParaRPr lang="en-US"/>
        </a:p>
      </dgm:t>
    </dgm:pt>
    <dgm:pt modelId="{2FDBF6D4-E119-4335-9053-D1412FC7480E}">
      <dgm:prSet phldrT="[Text]" phldr="0"/>
      <dgm:spPr/>
      <dgm:t>
        <a:bodyPr/>
        <a:lstStyle/>
        <a:p>
          <a:pPr rtl="0"/>
          <a:r>
            <a:rPr lang="en-US" dirty="0">
              <a:latin typeface="Seaford"/>
            </a:rPr>
            <a:t>Saving the appended data as an Excel Workbook file.</a:t>
          </a:r>
          <a:endParaRPr lang="en-US" dirty="0"/>
        </a:p>
      </dgm:t>
    </dgm:pt>
    <dgm:pt modelId="{84E8AADD-09B2-43CE-AC7D-FD5BE8A80B0D}" type="parTrans" cxnId="{E75388DE-A1B7-482B-B2D2-672868F90D31}">
      <dgm:prSet/>
      <dgm:spPr/>
    </dgm:pt>
    <dgm:pt modelId="{B3C4ED7B-EAED-4385-859F-426EEF9F6096}" type="sibTrans" cxnId="{E75388DE-A1B7-482B-B2D2-672868F90D31}">
      <dgm:prSet/>
      <dgm:spPr/>
    </dgm:pt>
    <dgm:pt modelId="{131B2789-11DD-4EE8-B092-FC8EAC247727}" type="pres">
      <dgm:prSet presAssocID="{7EA5EF92-D3C5-4F56-9894-89EACBAE79CC}" presName="linearFlow" presStyleCnt="0">
        <dgm:presLayoutVars>
          <dgm:resizeHandles val="exact"/>
        </dgm:presLayoutVars>
      </dgm:prSet>
      <dgm:spPr/>
    </dgm:pt>
    <dgm:pt modelId="{54D087A0-F727-42D9-A8C0-74BDD99699A3}" type="pres">
      <dgm:prSet presAssocID="{054881E8-18AD-4A9B-90B4-7B52B4FD5E58}" presName="node" presStyleLbl="node1" presStyleIdx="0" presStyleCnt="3">
        <dgm:presLayoutVars>
          <dgm:bulletEnabled val="1"/>
        </dgm:presLayoutVars>
      </dgm:prSet>
      <dgm:spPr/>
    </dgm:pt>
    <dgm:pt modelId="{C4150E66-6269-454A-8ED9-B395223CD864}" type="pres">
      <dgm:prSet presAssocID="{2E361BBE-648B-4957-8046-32D4C3F83E76}" presName="sibTrans" presStyleLbl="sibTrans2D1" presStyleIdx="0" presStyleCnt="2"/>
      <dgm:spPr/>
    </dgm:pt>
    <dgm:pt modelId="{9828D127-A20E-456E-8A45-5E93AE0B656A}" type="pres">
      <dgm:prSet presAssocID="{2E361BBE-648B-4957-8046-32D4C3F83E76}" presName="connectorText" presStyleLbl="sibTrans2D1" presStyleIdx="0" presStyleCnt="2"/>
      <dgm:spPr/>
    </dgm:pt>
    <dgm:pt modelId="{E289A588-9BB0-4E98-A295-1367DE4FA787}" type="pres">
      <dgm:prSet presAssocID="{AC3E926B-9675-4E42-B154-208F309C1DF1}" presName="node" presStyleLbl="node1" presStyleIdx="1" presStyleCnt="3">
        <dgm:presLayoutVars>
          <dgm:bulletEnabled val="1"/>
        </dgm:presLayoutVars>
      </dgm:prSet>
      <dgm:spPr/>
    </dgm:pt>
    <dgm:pt modelId="{AA05BC03-7C45-4110-8209-B1BC4D194D6E}" type="pres">
      <dgm:prSet presAssocID="{4DA02244-0ABB-4C33-977D-DFA73AA7659E}" presName="sibTrans" presStyleLbl="sibTrans2D1" presStyleIdx="1" presStyleCnt="2"/>
      <dgm:spPr/>
    </dgm:pt>
    <dgm:pt modelId="{CDC0A31F-B2C5-4B0B-A85A-9CFCAFDEA50C}" type="pres">
      <dgm:prSet presAssocID="{4DA02244-0ABB-4C33-977D-DFA73AA7659E}" presName="connectorText" presStyleLbl="sibTrans2D1" presStyleIdx="1" presStyleCnt="2"/>
      <dgm:spPr/>
    </dgm:pt>
    <dgm:pt modelId="{A36B6B57-47A7-4A69-855D-4A0BB521DFB5}" type="pres">
      <dgm:prSet presAssocID="{2FDBF6D4-E119-4335-9053-D1412FC7480E}" presName="node" presStyleLbl="node1" presStyleIdx="2" presStyleCnt="3">
        <dgm:presLayoutVars>
          <dgm:bulletEnabled val="1"/>
        </dgm:presLayoutVars>
      </dgm:prSet>
      <dgm:spPr/>
    </dgm:pt>
  </dgm:ptLst>
  <dgm:cxnLst>
    <dgm:cxn modelId="{F642AE06-F2C1-491D-AF97-6A1CCA9B9864}" type="presOf" srcId="{7EA5EF92-D3C5-4F56-9894-89EACBAE79CC}" destId="{131B2789-11DD-4EE8-B092-FC8EAC247727}" srcOrd="0" destOrd="0" presId="urn:microsoft.com/office/officeart/2005/8/layout/process2"/>
    <dgm:cxn modelId="{5A082412-49A1-4D61-8CEB-F0FD3FD7C9B3}" srcId="{7EA5EF92-D3C5-4F56-9894-89EACBAE79CC}" destId="{AC3E926B-9675-4E42-B154-208F309C1DF1}" srcOrd="1" destOrd="0" parTransId="{984E63AA-3760-4CB3-BC57-BA64BF8FE695}" sibTransId="{4DA02244-0ABB-4C33-977D-DFA73AA7659E}"/>
    <dgm:cxn modelId="{90933729-F343-403B-9F5E-A31D2AA36406}" type="presOf" srcId="{054881E8-18AD-4A9B-90B4-7B52B4FD5E58}" destId="{54D087A0-F727-42D9-A8C0-74BDD99699A3}" srcOrd="0" destOrd="0" presId="urn:microsoft.com/office/officeart/2005/8/layout/process2"/>
    <dgm:cxn modelId="{E721A630-9EB8-4A69-89C6-4F87F056056E}" type="presOf" srcId="{2FDBF6D4-E119-4335-9053-D1412FC7480E}" destId="{A36B6B57-47A7-4A69-855D-4A0BB521DFB5}" srcOrd="0" destOrd="0" presId="urn:microsoft.com/office/officeart/2005/8/layout/process2"/>
    <dgm:cxn modelId="{8D4E7768-A19B-4F97-86D6-B892C446EBEB}" type="presOf" srcId="{2E361BBE-648B-4957-8046-32D4C3F83E76}" destId="{9828D127-A20E-456E-8A45-5E93AE0B656A}" srcOrd="1" destOrd="0" presId="urn:microsoft.com/office/officeart/2005/8/layout/process2"/>
    <dgm:cxn modelId="{B3E60386-04AC-4F3B-AA84-3F15E1B1E039}" type="presOf" srcId="{2E361BBE-648B-4957-8046-32D4C3F83E76}" destId="{C4150E66-6269-454A-8ED9-B395223CD864}" srcOrd="0" destOrd="0" presId="urn:microsoft.com/office/officeart/2005/8/layout/process2"/>
    <dgm:cxn modelId="{D78F7EA3-2C74-4492-BDB8-3F24561D75C3}" type="presOf" srcId="{AC3E926B-9675-4E42-B154-208F309C1DF1}" destId="{E289A588-9BB0-4E98-A295-1367DE4FA787}" srcOrd="0" destOrd="0" presId="urn:microsoft.com/office/officeart/2005/8/layout/process2"/>
    <dgm:cxn modelId="{924ECAA7-1F0A-4C66-B716-76DD862464F7}" type="presOf" srcId="{4DA02244-0ABB-4C33-977D-DFA73AA7659E}" destId="{CDC0A31F-B2C5-4B0B-A85A-9CFCAFDEA50C}" srcOrd="1" destOrd="0" presId="urn:microsoft.com/office/officeart/2005/8/layout/process2"/>
    <dgm:cxn modelId="{D7219FB8-8C2D-4E15-95AB-711A493A6EDF}" type="presOf" srcId="{4DA02244-0ABB-4C33-977D-DFA73AA7659E}" destId="{AA05BC03-7C45-4110-8209-B1BC4D194D6E}" srcOrd="0" destOrd="0" presId="urn:microsoft.com/office/officeart/2005/8/layout/process2"/>
    <dgm:cxn modelId="{E75388DE-A1B7-482B-B2D2-672868F90D31}" srcId="{7EA5EF92-D3C5-4F56-9894-89EACBAE79CC}" destId="{2FDBF6D4-E119-4335-9053-D1412FC7480E}" srcOrd="2" destOrd="0" parTransId="{84E8AADD-09B2-43CE-AC7D-FD5BE8A80B0D}" sibTransId="{B3C4ED7B-EAED-4385-859F-426EEF9F6096}"/>
    <dgm:cxn modelId="{823B49F9-8608-406E-8BEA-C8B2DD0CD0A1}" srcId="{7EA5EF92-D3C5-4F56-9894-89EACBAE79CC}" destId="{054881E8-18AD-4A9B-90B4-7B52B4FD5E58}" srcOrd="0" destOrd="0" parTransId="{815A8669-A67C-4B26-8A68-2D531D8958E7}" sibTransId="{2E361BBE-648B-4957-8046-32D4C3F83E76}"/>
    <dgm:cxn modelId="{056D7189-9BF7-4CE1-A962-A74E7ADBFB6D}" type="presParOf" srcId="{131B2789-11DD-4EE8-B092-FC8EAC247727}" destId="{54D087A0-F727-42D9-A8C0-74BDD99699A3}" srcOrd="0" destOrd="0" presId="urn:microsoft.com/office/officeart/2005/8/layout/process2"/>
    <dgm:cxn modelId="{496A846A-B874-4A72-8E68-FF1934EA7155}" type="presParOf" srcId="{131B2789-11DD-4EE8-B092-FC8EAC247727}" destId="{C4150E66-6269-454A-8ED9-B395223CD864}" srcOrd="1" destOrd="0" presId="urn:microsoft.com/office/officeart/2005/8/layout/process2"/>
    <dgm:cxn modelId="{C2CC1CE9-568E-40B3-A4BE-A00A5BD214EF}" type="presParOf" srcId="{C4150E66-6269-454A-8ED9-B395223CD864}" destId="{9828D127-A20E-456E-8A45-5E93AE0B656A}" srcOrd="0" destOrd="0" presId="urn:microsoft.com/office/officeart/2005/8/layout/process2"/>
    <dgm:cxn modelId="{17B64322-109E-4BE5-974C-A8D284B7795B}" type="presParOf" srcId="{131B2789-11DD-4EE8-B092-FC8EAC247727}" destId="{E289A588-9BB0-4E98-A295-1367DE4FA787}" srcOrd="2" destOrd="0" presId="urn:microsoft.com/office/officeart/2005/8/layout/process2"/>
    <dgm:cxn modelId="{31BD8BE8-4A06-411A-8D41-9CB9798DB04D}" type="presParOf" srcId="{131B2789-11DD-4EE8-B092-FC8EAC247727}" destId="{AA05BC03-7C45-4110-8209-B1BC4D194D6E}" srcOrd="3" destOrd="0" presId="urn:microsoft.com/office/officeart/2005/8/layout/process2"/>
    <dgm:cxn modelId="{40F4A764-2FD6-4D32-A3A3-2C9DD6177573}" type="presParOf" srcId="{AA05BC03-7C45-4110-8209-B1BC4D194D6E}" destId="{CDC0A31F-B2C5-4B0B-A85A-9CFCAFDEA50C}" srcOrd="0" destOrd="0" presId="urn:microsoft.com/office/officeart/2005/8/layout/process2"/>
    <dgm:cxn modelId="{60B4D3B5-1AB7-4748-B2BF-269335F8F399}" type="presParOf" srcId="{131B2789-11DD-4EE8-B092-FC8EAC247727}" destId="{A36B6B57-47A7-4A69-855D-4A0BB521DFB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5EF92-D3C5-4F56-9894-89EACBAE79C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054881E8-18AD-4A9B-90B4-7B52B4FD5E58}">
      <dgm:prSet phldrT="[Text]" phldr="0"/>
      <dgm:spPr/>
      <dgm:t>
        <a:bodyPr/>
        <a:lstStyle/>
        <a:p>
          <a:pPr rtl="0"/>
          <a:r>
            <a:rPr lang="en-US" dirty="0">
              <a:latin typeface="Seaford"/>
            </a:rPr>
            <a:t>Request URL to launch data from IBM Cloud</a:t>
          </a:r>
          <a:endParaRPr lang="en-US" dirty="0"/>
        </a:p>
      </dgm:t>
    </dgm:pt>
    <dgm:pt modelId="{815A8669-A67C-4B26-8A68-2D531D8958E7}" type="parTrans" cxnId="{823B49F9-8608-406E-8BEA-C8B2DD0CD0A1}">
      <dgm:prSet/>
      <dgm:spPr/>
    </dgm:pt>
    <dgm:pt modelId="{2E361BBE-648B-4957-8046-32D4C3F83E76}" type="sibTrans" cxnId="{823B49F9-8608-406E-8BEA-C8B2DD0CD0A1}">
      <dgm:prSet/>
      <dgm:spPr/>
      <dgm:t>
        <a:bodyPr/>
        <a:lstStyle/>
        <a:p>
          <a:endParaRPr lang="en-US"/>
        </a:p>
      </dgm:t>
    </dgm:pt>
    <dgm:pt modelId="{AC3E926B-9675-4E42-B154-208F309C1DF1}">
      <dgm:prSet phldrT="[Text]" phldr="0"/>
      <dgm:spPr/>
      <dgm:t>
        <a:bodyPr/>
        <a:lstStyle/>
        <a:p>
          <a:pPr rtl="0"/>
          <a:r>
            <a:rPr lang="en-US" dirty="0" err="1">
              <a:latin typeface="Seaford"/>
            </a:rPr>
            <a:t>BeautifulSoup</a:t>
          </a:r>
          <a:r>
            <a:rPr lang="en-US" dirty="0">
              <a:latin typeface="Seaford"/>
            </a:rPr>
            <a:t> object is created, and data is extracted</a:t>
          </a:r>
          <a:endParaRPr lang="en-US" dirty="0"/>
        </a:p>
      </dgm:t>
    </dgm:pt>
    <dgm:pt modelId="{984E63AA-3760-4CB3-BC57-BA64BF8FE695}" type="parTrans" cxnId="{5A082412-49A1-4D61-8CEB-F0FD3FD7C9B3}">
      <dgm:prSet/>
      <dgm:spPr/>
    </dgm:pt>
    <dgm:pt modelId="{4DA02244-0ABB-4C33-977D-DFA73AA7659E}" type="sibTrans" cxnId="{5A082412-49A1-4D61-8CEB-F0FD3FD7C9B3}">
      <dgm:prSet/>
      <dgm:spPr/>
      <dgm:t>
        <a:bodyPr/>
        <a:lstStyle/>
        <a:p>
          <a:endParaRPr lang="en-US"/>
        </a:p>
      </dgm:t>
    </dgm:pt>
    <dgm:pt modelId="{2FDBF6D4-E119-4335-9053-D1412FC7480E}">
      <dgm:prSet phldrT="[Text]" phldr="0"/>
      <dgm:spPr/>
      <dgm:t>
        <a:bodyPr/>
        <a:lstStyle/>
        <a:p>
          <a:pPr rtl="0"/>
          <a:r>
            <a:rPr lang="en-US" dirty="0" err="1">
              <a:latin typeface="Seaford"/>
            </a:rPr>
            <a:t>Dataframe</a:t>
          </a:r>
          <a:r>
            <a:rPr lang="en-US" dirty="0">
              <a:latin typeface="Seaford"/>
            </a:rPr>
            <a:t> is used to create columns Language and Avg Annual Salary</a:t>
          </a:r>
          <a:endParaRPr lang="en-US" dirty="0"/>
        </a:p>
      </dgm:t>
    </dgm:pt>
    <dgm:pt modelId="{84E8AADD-09B2-43CE-AC7D-FD5BE8A80B0D}" type="parTrans" cxnId="{E75388DE-A1B7-482B-B2D2-672868F90D31}">
      <dgm:prSet/>
      <dgm:spPr/>
    </dgm:pt>
    <dgm:pt modelId="{B3C4ED7B-EAED-4385-859F-426EEF9F6096}" type="sibTrans" cxnId="{E75388DE-A1B7-482B-B2D2-672868F90D31}">
      <dgm:prSet/>
      <dgm:spPr/>
    </dgm:pt>
    <dgm:pt modelId="{131B2789-11DD-4EE8-B092-FC8EAC247727}" type="pres">
      <dgm:prSet presAssocID="{7EA5EF92-D3C5-4F56-9894-89EACBAE79CC}" presName="linearFlow" presStyleCnt="0">
        <dgm:presLayoutVars>
          <dgm:resizeHandles val="exact"/>
        </dgm:presLayoutVars>
      </dgm:prSet>
      <dgm:spPr/>
    </dgm:pt>
    <dgm:pt modelId="{54D087A0-F727-42D9-A8C0-74BDD99699A3}" type="pres">
      <dgm:prSet presAssocID="{054881E8-18AD-4A9B-90B4-7B52B4FD5E58}" presName="node" presStyleLbl="node1" presStyleIdx="0" presStyleCnt="3">
        <dgm:presLayoutVars>
          <dgm:bulletEnabled val="1"/>
        </dgm:presLayoutVars>
      </dgm:prSet>
      <dgm:spPr/>
    </dgm:pt>
    <dgm:pt modelId="{C4150E66-6269-454A-8ED9-B395223CD864}" type="pres">
      <dgm:prSet presAssocID="{2E361BBE-648B-4957-8046-32D4C3F83E76}" presName="sibTrans" presStyleLbl="sibTrans2D1" presStyleIdx="0" presStyleCnt="2"/>
      <dgm:spPr/>
    </dgm:pt>
    <dgm:pt modelId="{9828D127-A20E-456E-8A45-5E93AE0B656A}" type="pres">
      <dgm:prSet presAssocID="{2E361BBE-648B-4957-8046-32D4C3F83E76}" presName="connectorText" presStyleLbl="sibTrans2D1" presStyleIdx="0" presStyleCnt="2"/>
      <dgm:spPr/>
    </dgm:pt>
    <dgm:pt modelId="{E289A588-9BB0-4E98-A295-1367DE4FA787}" type="pres">
      <dgm:prSet presAssocID="{AC3E926B-9675-4E42-B154-208F309C1DF1}" presName="node" presStyleLbl="node1" presStyleIdx="1" presStyleCnt="3">
        <dgm:presLayoutVars>
          <dgm:bulletEnabled val="1"/>
        </dgm:presLayoutVars>
      </dgm:prSet>
      <dgm:spPr/>
    </dgm:pt>
    <dgm:pt modelId="{AA05BC03-7C45-4110-8209-B1BC4D194D6E}" type="pres">
      <dgm:prSet presAssocID="{4DA02244-0ABB-4C33-977D-DFA73AA7659E}" presName="sibTrans" presStyleLbl="sibTrans2D1" presStyleIdx="1" presStyleCnt="2"/>
      <dgm:spPr/>
    </dgm:pt>
    <dgm:pt modelId="{CDC0A31F-B2C5-4B0B-A85A-9CFCAFDEA50C}" type="pres">
      <dgm:prSet presAssocID="{4DA02244-0ABB-4C33-977D-DFA73AA7659E}" presName="connectorText" presStyleLbl="sibTrans2D1" presStyleIdx="1" presStyleCnt="2"/>
      <dgm:spPr/>
    </dgm:pt>
    <dgm:pt modelId="{A36B6B57-47A7-4A69-855D-4A0BB521DFB5}" type="pres">
      <dgm:prSet presAssocID="{2FDBF6D4-E119-4335-9053-D1412FC7480E}" presName="node" presStyleLbl="node1" presStyleIdx="2" presStyleCnt="3">
        <dgm:presLayoutVars>
          <dgm:bulletEnabled val="1"/>
        </dgm:presLayoutVars>
      </dgm:prSet>
      <dgm:spPr/>
    </dgm:pt>
  </dgm:ptLst>
  <dgm:cxnLst>
    <dgm:cxn modelId="{F642AE06-F2C1-491D-AF97-6A1CCA9B9864}" type="presOf" srcId="{7EA5EF92-D3C5-4F56-9894-89EACBAE79CC}" destId="{131B2789-11DD-4EE8-B092-FC8EAC247727}" srcOrd="0" destOrd="0" presId="urn:microsoft.com/office/officeart/2005/8/layout/process2"/>
    <dgm:cxn modelId="{5A082412-49A1-4D61-8CEB-F0FD3FD7C9B3}" srcId="{7EA5EF92-D3C5-4F56-9894-89EACBAE79CC}" destId="{AC3E926B-9675-4E42-B154-208F309C1DF1}" srcOrd="1" destOrd="0" parTransId="{984E63AA-3760-4CB3-BC57-BA64BF8FE695}" sibTransId="{4DA02244-0ABB-4C33-977D-DFA73AA7659E}"/>
    <dgm:cxn modelId="{90933729-F343-403B-9F5E-A31D2AA36406}" type="presOf" srcId="{054881E8-18AD-4A9B-90B4-7B52B4FD5E58}" destId="{54D087A0-F727-42D9-A8C0-74BDD99699A3}" srcOrd="0" destOrd="0" presId="urn:microsoft.com/office/officeart/2005/8/layout/process2"/>
    <dgm:cxn modelId="{E721A630-9EB8-4A69-89C6-4F87F056056E}" type="presOf" srcId="{2FDBF6D4-E119-4335-9053-D1412FC7480E}" destId="{A36B6B57-47A7-4A69-855D-4A0BB521DFB5}" srcOrd="0" destOrd="0" presId="urn:microsoft.com/office/officeart/2005/8/layout/process2"/>
    <dgm:cxn modelId="{8D4E7768-A19B-4F97-86D6-B892C446EBEB}" type="presOf" srcId="{2E361BBE-648B-4957-8046-32D4C3F83E76}" destId="{9828D127-A20E-456E-8A45-5E93AE0B656A}" srcOrd="1" destOrd="0" presId="urn:microsoft.com/office/officeart/2005/8/layout/process2"/>
    <dgm:cxn modelId="{B3E60386-04AC-4F3B-AA84-3F15E1B1E039}" type="presOf" srcId="{2E361BBE-648B-4957-8046-32D4C3F83E76}" destId="{C4150E66-6269-454A-8ED9-B395223CD864}" srcOrd="0" destOrd="0" presId="urn:microsoft.com/office/officeart/2005/8/layout/process2"/>
    <dgm:cxn modelId="{D78F7EA3-2C74-4492-BDB8-3F24561D75C3}" type="presOf" srcId="{AC3E926B-9675-4E42-B154-208F309C1DF1}" destId="{E289A588-9BB0-4E98-A295-1367DE4FA787}" srcOrd="0" destOrd="0" presId="urn:microsoft.com/office/officeart/2005/8/layout/process2"/>
    <dgm:cxn modelId="{924ECAA7-1F0A-4C66-B716-76DD862464F7}" type="presOf" srcId="{4DA02244-0ABB-4C33-977D-DFA73AA7659E}" destId="{CDC0A31F-B2C5-4B0B-A85A-9CFCAFDEA50C}" srcOrd="1" destOrd="0" presId="urn:microsoft.com/office/officeart/2005/8/layout/process2"/>
    <dgm:cxn modelId="{D7219FB8-8C2D-4E15-95AB-711A493A6EDF}" type="presOf" srcId="{4DA02244-0ABB-4C33-977D-DFA73AA7659E}" destId="{AA05BC03-7C45-4110-8209-B1BC4D194D6E}" srcOrd="0" destOrd="0" presId="urn:microsoft.com/office/officeart/2005/8/layout/process2"/>
    <dgm:cxn modelId="{E75388DE-A1B7-482B-B2D2-672868F90D31}" srcId="{7EA5EF92-D3C5-4F56-9894-89EACBAE79CC}" destId="{2FDBF6D4-E119-4335-9053-D1412FC7480E}" srcOrd="2" destOrd="0" parTransId="{84E8AADD-09B2-43CE-AC7D-FD5BE8A80B0D}" sibTransId="{B3C4ED7B-EAED-4385-859F-426EEF9F6096}"/>
    <dgm:cxn modelId="{823B49F9-8608-406E-8BEA-C8B2DD0CD0A1}" srcId="{7EA5EF92-D3C5-4F56-9894-89EACBAE79CC}" destId="{054881E8-18AD-4A9B-90B4-7B52B4FD5E58}" srcOrd="0" destOrd="0" parTransId="{815A8669-A67C-4B26-8A68-2D531D8958E7}" sibTransId="{2E361BBE-648B-4957-8046-32D4C3F83E76}"/>
    <dgm:cxn modelId="{056D7189-9BF7-4CE1-A962-A74E7ADBFB6D}" type="presParOf" srcId="{131B2789-11DD-4EE8-B092-FC8EAC247727}" destId="{54D087A0-F727-42D9-A8C0-74BDD99699A3}" srcOrd="0" destOrd="0" presId="urn:microsoft.com/office/officeart/2005/8/layout/process2"/>
    <dgm:cxn modelId="{496A846A-B874-4A72-8E68-FF1934EA7155}" type="presParOf" srcId="{131B2789-11DD-4EE8-B092-FC8EAC247727}" destId="{C4150E66-6269-454A-8ED9-B395223CD864}" srcOrd="1" destOrd="0" presId="urn:microsoft.com/office/officeart/2005/8/layout/process2"/>
    <dgm:cxn modelId="{C2CC1CE9-568E-40B3-A4BE-A00A5BD214EF}" type="presParOf" srcId="{C4150E66-6269-454A-8ED9-B395223CD864}" destId="{9828D127-A20E-456E-8A45-5E93AE0B656A}" srcOrd="0" destOrd="0" presId="urn:microsoft.com/office/officeart/2005/8/layout/process2"/>
    <dgm:cxn modelId="{17B64322-109E-4BE5-974C-A8D284B7795B}" type="presParOf" srcId="{131B2789-11DD-4EE8-B092-FC8EAC247727}" destId="{E289A588-9BB0-4E98-A295-1367DE4FA787}" srcOrd="2" destOrd="0" presId="urn:microsoft.com/office/officeart/2005/8/layout/process2"/>
    <dgm:cxn modelId="{31BD8BE8-4A06-411A-8D41-9CB9798DB04D}" type="presParOf" srcId="{131B2789-11DD-4EE8-B092-FC8EAC247727}" destId="{AA05BC03-7C45-4110-8209-B1BC4D194D6E}" srcOrd="3" destOrd="0" presId="urn:microsoft.com/office/officeart/2005/8/layout/process2"/>
    <dgm:cxn modelId="{40F4A764-2FD6-4D32-A3A3-2C9DD6177573}" type="presParOf" srcId="{AA05BC03-7C45-4110-8209-B1BC4D194D6E}" destId="{CDC0A31F-B2C5-4B0B-A85A-9CFCAFDEA50C}" srcOrd="0" destOrd="0" presId="urn:microsoft.com/office/officeart/2005/8/layout/process2"/>
    <dgm:cxn modelId="{60B4D3B5-1AB7-4748-B2BF-269335F8F399}" type="presParOf" srcId="{131B2789-11DD-4EE8-B092-FC8EAC247727}" destId="{A36B6B57-47A7-4A69-855D-4A0BB521DFB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A5EF92-D3C5-4F56-9894-89EACBAE79C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1AE26BEC-C3FF-4D3E-AAA8-85402A8A1260}">
      <dgm:prSet phldr="0"/>
      <dgm:spPr/>
      <dgm:t>
        <a:bodyPr/>
        <a:lstStyle/>
        <a:p>
          <a:pPr rtl="0"/>
          <a:r>
            <a:rPr lang="en-US" dirty="0"/>
            <a:t>Finding duplicates</a:t>
          </a:r>
          <a:r>
            <a:rPr lang="en-US" dirty="0">
              <a:latin typeface="Seaford"/>
            </a:rPr>
            <a:t> rows</a:t>
          </a:r>
          <a:endParaRPr lang="en-US" dirty="0"/>
        </a:p>
      </dgm:t>
    </dgm:pt>
    <dgm:pt modelId="{4011F570-03F8-49EC-B187-4B252D6C86DF}" type="parTrans" cxnId="{03E725C4-E5B3-45A8-85A5-EA743DF18A43}">
      <dgm:prSet/>
      <dgm:spPr/>
    </dgm:pt>
    <dgm:pt modelId="{87F0FF5D-332C-431E-883D-7A46E6336231}" type="sibTrans" cxnId="{03E725C4-E5B3-45A8-85A5-EA743DF18A43}">
      <dgm:prSet/>
      <dgm:spPr/>
      <dgm:t>
        <a:bodyPr/>
        <a:lstStyle/>
        <a:p>
          <a:endParaRPr lang="en-US"/>
        </a:p>
      </dgm:t>
    </dgm:pt>
    <dgm:pt modelId="{5EC65408-CFA2-4330-9D8F-6636174C50E0}">
      <dgm:prSet phldr="0"/>
      <dgm:spPr/>
      <dgm:t>
        <a:bodyPr/>
        <a:lstStyle/>
        <a:p>
          <a:pPr rtl="0"/>
          <a:r>
            <a:rPr lang="en-US" dirty="0"/>
            <a:t>Removing </a:t>
          </a:r>
          <a:r>
            <a:rPr lang="en-US" dirty="0">
              <a:latin typeface="Seaford"/>
            </a:rPr>
            <a:t>duplicate rows</a:t>
          </a:r>
        </a:p>
      </dgm:t>
    </dgm:pt>
    <dgm:pt modelId="{ED18362C-D9E5-4237-9B33-783F99830319}" type="parTrans" cxnId="{C93D6DB9-2E48-46AC-81B5-39814EEB981C}">
      <dgm:prSet/>
      <dgm:spPr/>
    </dgm:pt>
    <dgm:pt modelId="{1F639E12-BC22-4EC7-858A-E551AD0839F2}" type="sibTrans" cxnId="{C93D6DB9-2E48-46AC-81B5-39814EEB981C}">
      <dgm:prSet/>
      <dgm:spPr/>
      <dgm:t>
        <a:bodyPr/>
        <a:lstStyle/>
        <a:p>
          <a:endParaRPr lang="en-US"/>
        </a:p>
      </dgm:t>
    </dgm:pt>
    <dgm:pt modelId="{C20CD3C6-23F0-462E-8A7A-C086AFDA11CC}">
      <dgm:prSet phldr="0"/>
      <dgm:spPr/>
      <dgm:t>
        <a:bodyPr/>
        <a:lstStyle/>
        <a:p>
          <a:pPr rtl="0"/>
          <a:r>
            <a:rPr lang="en-US" dirty="0"/>
            <a:t>Finding Missing values</a:t>
          </a:r>
          <a:endParaRPr lang="en-US" dirty="0">
            <a:latin typeface="Seaford"/>
          </a:endParaRPr>
        </a:p>
      </dgm:t>
    </dgm:pt>
    <dgm:pt modelId="{23E5BD46-2D1B-4D53-BD48-FC7485C8D230}" type="parTrans" cxnId="{C17AB3E1-6443-4231-9B7D-AE36347E9B70}">
      <dgm:prSet/>
      <dgm:spPr/>
    </dgm:pt>
    <dgm:pt modelId="{2B57851B-7948-4316-B48E-A5B3BD35C165}" type="sibTrans" cxnId="{C17AB3E1-6443-4231-9B7D-AE36347E9B70}">
      <dgm:prSet/>
      <dgm:spPr/>
      <dgm:t>
        <a:bodyPr/>
        <a:lstStyle/>
        <a:p>
          <a:endParaRPr lang="en-US"/>
        </a:p>
      </dgm:t>
    </dgm:pt>
    <dgm:pt modelId="{F5F92E08-D579-4B55-8917-24B5BCB1DBC8}">
      <dgm:prSet phldr="0"/>
      <dgm:spPr/>
      <dgm:t>
        <a:bodyPr/>
        <a:lstStyle/>
        <a:p>
          <a:pPr rtl="0"/>
          <a:r>
            <a:rPr lang="en-US" dirty="0"/>
            <a:t>Imputing missing values</a:t>
          </a:r>
          <a:endParaRPr lang="en-US" dirty="0">
            <a:latin typeface="Seaford"/>
          </a:endParaRPr>
        </a:p>
      </dgm:t>
    </dgm:pt>
    <dgm:pt modelId="{4F1B2B7E-EAFC-4792-85F1-E5BC3EF3FACF}" type="parTrans" cxnId="{4C1F9CED-3966-407E-971F-DC48DB52D8EE}">
      <dgm:prSet/>
      <dgm:spPr/>
    </dgm:pt>
    <dgm:pt modelId="{10219956-9DF7-4907-AF05-C5C33833FD00}" type="sibTrans" cxnId="{4C1F9CED-3966-407E-971F-DC48DB52D8EE}">
      <dgm:prSet/>
      <dgm:spPr/>
      <dgm:t>
        <a:bodyPr/>
        <a:lstStyle/>
        <a:p>
          <a:endParaRPr lang="en-US"/>
        </a:p>
      </dgm:t>
    </dgm:pt>
    <dgm:pt modelId="{BF7031C1-8D71-40F5-A108-52E74A76683B}">
      <dgm:prSet phldr="0"/>
      <dgm:spPr/>
      <dgm:t>
        <a:bodyPr/>
        <a:lstStyle/>
        <a:p>
          <a:pPr rtl="0"/>
          <a:r>
            <a:rPr lang="en-US" dirty="0"/>
            <a:t>Normalizing data</a:t>
          </a:r>
          <a:endParaRPr lang="en-US" dirty="0">
            <a:latin typeface="Seaford"/>
          </a:endParaRPr>
        </a:p>
      </dgm:t>
    </dgm:pt>
    <dgm:pt modelId="{8B41AC30-6431-4F38-9DB3-1A4C280A3A12}" type="parTrans" cxnId="{0613F1CD-DE7D-4779-AC25-966B4219B1E9}">
      <dgm:prSet/>
      <dgm:spPr/>
    </dgm:pt>
    <dgm:pt modelId="{385DA9E2-C359-49F4-89D4-BC68D53628AA}" type="sibTrans" cxnId="{0613F1CD-DE7D-4779-AC25-966B4219B1E9}">
      <dgm:prSet/>
      <dgm:spPr/>
      <dgm:t>
        <a:bodyPr/>
        <a:lstStyle/>
        <a:p>
          <a:endParaRPr lang="en-US"/>
        </a:p>
      </dgm:t>
    </dgm:pt>
    <dgm:pt modelId="{131B2789-11DD-4EE8-B092-FC8EAC247727}" type="pres">
      <dgm:prSet presAssocID="{7EA5EF92-D3C5-4F56-9894-89EACBAE79CC}" presName="linearFlow" presStyleCnt="0">
        <dgm:presLayoutVars>
          <dgm:resizeHandles val="exact"/>
        </dgm:presLayoutVars>
      </dgm:prSet>
      <dgm:spPr/>
    </dgm:pt>
    <dgm:pt modelId="{AC3B3D8E-822F-4B91-BC8D-AC88873D1288}" type="pres">
      <dgm:prSet presAssocID="{1AE26BEC-C3FF-4D3E-AAA8-85402A8A1260}" presName="node" presStyleLbl="node1" presStyleIdx="0" presStyleCnt="5">
        <dgm:presLayoutVars>
          <dgm:bulletEnabled val="1"/>
        </dgm:presLayoutVars>
      </dgm:prSet>
      <dgm:spPr/>
    </dgm:pt>
    <dgm:pt modelId="{F2224736-8333-4F4C-AAEF-5F781FB1434C}" type="pres">
      <dgm:prSet presAssocID="{87F0FF5D-332C-431E-883D-7A46E6336231}" presName="sibTrans" presStyleLbl="sibTrans2D1" presStyleIdx="0" presStyleCnt="4"/>
      <dgm:spPr/>
    </dgm:pt>
    <dgm:pt modelId="{E9BB08B0-0AF4-4C6E-94C3-FEE44717217D}" type="pres">
      <dgm:prSet presAssocID="{87F0FF5D-332C-431E-883D-7A46E6336231}" presName="connectorText" presStyleLbl="sibTrans2D1" presStyleIdx="0" presStyleCnt="4"/>
      <dgm:spPr/>
    </dgm:pt>
    <dgm:pt modelId="{2428C189-6135-4F4F-AD54-181E34F874BE}" type="pres">
      <dgm:prSet presAssocID="{5EC65408-CFA2-4330-9D8F-6636174C50E0}" presName="node" presStyleLbl="node1" presStyleIdx="1" presStyleCnt="5">
        <dgm:presLayoutVars>
          <dgm:bulletEnabled val="1"/>
        </dgm:presLayoutVars>
      </dgm:prSet>
      <dgm:spPr/>
    </dgm:pt>
    <dgm:pt modelId="{9F4CA4FD-03E6-4A6F-B98C-9490EF80CC8B}" type="pres">
      <dgm:prSet presAssocID="{1F639E12-BC22-4EC7-858A-E551AD0839F2}" presName="sibTrans" presStyleLbl="sibTrans2D1" presStyleIdx="1" presStyleCnt="4"/>
      <dgm:spPr/>
    </dgm:pt>
    <dgm:pt modelId="{F1FE6871-735F-4134-A25F-8A1C4CA09764}" type="pres">
      <dgm:prSet presAssocID="{1F639E12-BC22-4EC7-858A-E551AD0839F2}" presName="connectorText" presStyleLbl="sibTrans2D1" presStyleIdx="1" presStyleCnt="4"/>
      <dgm:spPr/>
    </dgm:pt>
    <dgm:pt modelId="{812E8AAE-A711-4E9A-9C62-AE0A3DB8AD19}" type="pres">
      <dgm:prSet presAssocID="{C20CD3C6-23F0-462E-8A7A-C086AFDA11CC}" presName="node" presStyleLbl="node1" presStyleIdx="2" presStyleCnt="5">
        <dgm:presLayoutVars>
          <dgm:bulletEnabled val="1"/>
        </dgm:presLayoutVars>
      </dgm:prSet>
      <dgm:spPr/>
    </dgm:pt>
    <dgm:pt modelId="{C7F7CDCA-0F05-40D6-A6FB-787ED2AE1EB6}" type="pres">
      <dgm:prSet presAssocID="{2B57851B-7948-4316-B48E-A5B3BD35C165}" presName="sibTrans" presStyleLbl="sibTrans2D1" presStyleIdx="2" presStyleCnt="4"/>
      <dgm:spPr/>
    </dgm:pt>
    <dgm:pt modelId="{39B3B725-6864-43E0-A6B3-85D989D2A32D}" type="pres">
      <dgm:prSet presAssocID="{2B57851B-7948-4316-B48E-A5B3BD35C165}" presName="connectorText" presStyleLbl="sibTrans2D1" presStyleIdx="2" presStyleCnt="4"/>
      <dgm:spPr/>
    </dgm:pt>
    <dgm:pt modelId="{F3C11E54-9185-4F5F-B386-E532114E60F6}" type="pres">
      <dgm:prSet presAssocID="{F5F92E08-D579-4B55-8917-24B5BCB1DBC8}" presName="node" presStyleLbl="node1" presStyleIdx="3" presStyleCnt="5">
        <dgm:presLayoutVars>
          <dgm:bulletEnabled val="1"/>
        </dgm:presLayoutVars>
      </dgm:prSet>
      <dgm:spPr/>
    </dgm:pt>
    <dgm:pt modelId="{1573CA84-A476-414E-A3AC-CF10215DBCBD}" type="pres">
      <dgm:prSet presAssocID="{10219956-9DF7-4907-AF05-C5C33833FD00}" presName="sibTrans" presStyleLbl="sibTrans2D1" presStyleIdx="3" presStyleCnt="4"/>
      <dgm:spPr/>
    </dgm:pt>
    <dgm:pt modelId="{5B72E954-CCA8-4D36-B057-64A1A7F03F5A}" type="pres">
      <dgm:prSet presAssocID="{10219956-9DF7-4907-AF05-C5C33833FD00}" presName="connectorText" presStyleLbl="sibTrans2D1" presStyleIdx="3" presStyleCnt="4"/>
      <dgm:spPr/>
    </dgm:pt>
    <dgm:pt modelId="{B53E023F-F4DA-4105-9DB1-829AE6E88D46}" type="pres">
      <dgm:prSet presAssocID="{BF7031C1-8D71-40F5-A108-52E74A76683B}" presName="node" presStyleLbl="node1" presStyleIdx="4" presStyleCnt="5">
        <dgm:presLayoutVars>
          <dgm:bulletEnabled val="1"/>
        </dgm:presLayoutVars>
      </dgm:prSet>
      <dgm:spPr/>
    </dgm:pt>
  </dgm:ptLst>
  <dgm:cxnLst>
    <dgm:cxn modelId="{F642AE06-F2C1-491D-AF97-6A1CCA9B9864}" type="presOf" srcId="{7EA5EF92-D3C5-4F56-9894-89EACBAE79CC}" destId="{131B2789-11DD-4EE8-B092-FC8EAC247727}" srcOrd="0" destOrd="0" presId="urn:microsoft.com/office/officeart/2005/8/layout/process2"/>
    <dgm:cxn modelId="{5E22BC0C-E550-4E4F-9CA3-B769FC9C6B01}" type="presOf" srcId="{F5F92E08-D579-4B55-8917-24B5BCB1DBC8}" destId="{F3C11E54-9185-4F5F-B386-E532114E60F6}" srcOrd="0" destOrd="0" presId="urn:microsoft.com/office/officeart/2005/8/layout/process2"/>
    <dgm:cxn modelId="{58290B16-2006-4A2A-BEC9-5D8046D329AA}" type="presOf" srcId="{1F639E12-BC22-4EC7-858A-E551AD0839F2}" destId="{F1FE6871-735F-4134-A25F-8A1C4CA09764}" srcOrd="1" destOrd="0" presId="urn:microsoft.com/office/officeart/2005/8/layout/process2"/>
    <dgm:cxn modelId="{2AE52B17-2315-4E09-A948-B682E179CCA6}" type="presOf" srcId="{87F0FF5D-332C-431E-883D-7A46E6336231}" destId="{E9BB08B0-0AF4-4C6E-94C3-FEE44717217D}" srcOrd="1" destOrd="0" presId="urn:microsoft.com/office/officeart/2005/8/layout/process2"/>
    <dgm:cxn modelId="{B2883A28-04BA-4501-BB73-72F1B1B099B6}" type="presOf" srcId="{10219956-9DF7-4907-AF05-C5C33833FD00}" destId="{1573CA84-A476-414E-A3AC-CF10215DBCBD}" srcOrd="0" destOrd="0" presId="urn:microsoft.com/office/officeart/2005/8/layout/process2"/>
    <dgm:cxn modelId="{CF06F25E-4072-4365-B978-7E22E7E2DBD1}" type="presOf" srcId="{1F639E12-BC22-4EC7-858A-E551AD0839F2}" destId="{9F4CA4FD-03E6-4A6F-B98C-9490EF80CC8B}" srcOrd="0" destOrd="0" presId="urn:microsoft.com/office/officeart/2005/8/layout/process2"/>
    <dgm:cxn modelId="{D8B4A264-FEEF-436C-9A0F-A74EB052A58C}" type="presOf" srcId="{87F0FF5D-332C-431E-883D-7A46E6336231}" destId="{F2224736-8333-4F4C-AAEF-5F781FB1434C}" srcOrd="0" destOrd="0" presId="urn:microsoft.com/office/officeart/2005/8/layout/process2"/>
    <dgm:cxn modelId="{D0D64245-5D9C-4980-AC49-5A4CFABFC2CB}" type="presOf" srcId="{5EC65408-CFA2-4330-9D8F-6636174C50E0}" destId="{2428C189-6135-4F4F-AD54-181E34F874BE}" srcOrd="0" destOrd="0" presId="urn:microsoft.com/office/officeart/2005/8/layout/process2"/>
    <dgm:cxn modelId="{0F167666-9582-467C-920F-B38AC590285A}" type="presOf" srcId="{C20CD3C6-23F0-462E-8A7A-C086AFDA11CC}" destId="{812E8AAE-A711-4E9A-9C62-AE0A3DB8AD19}" srcOrd="0" destOrd="0" presId="urn:microsoft.com/office/officeart/2005/8/layout/process2"/>
    <dgm:cxn modelId="{24E3EF48-9018-4FD9-BB31-D88B2FB3F4A0}" type="presOf" srcId="{1AE26BEC-C3FF-4D3E-AAA8-85402A8A1260}" destId="{AC3B3D8E-822F-4B91-BC8D-AC88873D1288}" srcOrd="0" destOrd="0" presId="urn:microsoft.com/office/officeart/2005/8/layout/process2"/>
    <dgm:cxn modelId="{071E609C-EACB-4474-829B-1F6F244A1B34}" type="presOf" srcId="{2B57851B-7948-4316-B48E-A5B3BD35C165}" destId="{C7F7CDCA-0F05-40D6-A6FB-787ED2AE1EB6}" srcOrd="0" destOrd="0" presId="urn:microsoft.com/office/officeart/2005/8/layout/process2"/>
    <dgm:cxn modelId="{C93D6DB9-2E48-46AC-81B5-39814EEB981C}" srcId="{7EA5EF92-D3C5-4F56-9894-89EACBAE79CC}" destId="{5EC65408-CFA2-4330-9D8F-6636174C50E0}" srcOrd="1" destOrd="0" parTransId="{ED18362C-D9E5-4237-9B33-783F99830319}" sibTransId="{1F639E12-BC22-4EC7-858A-E551AD0839F2}"/>
    <dgm:cxn modelId="{01602CBF-E3AF-48F5-B67F-56297A13923F}" type="presOf" srcId="{BF7031C1-8D71-40F5-A108-52E74A76683B}" destId="{B53E023F-F4DA-4105-9DB1-829AE6E88D46}" srcOrd="0" destOrd="0" presId="urn:microsoft.com/office/officeart/2005/8/layout/process2"/>
    <dgm:cxn modelId="{03E725C4-E5B3-45A8-85A5-EA743DF18A43}" srcId="{7EA5EF92-D3C5-4F56-9894-89EACBAE79CC}" destId="{1AE26BEC-C3FF-4D3E-AAA8-85402A8A1260}" srcOrd="0" destOrd="0" parTransId="{4011F570-03F8-49EC-B187-4B252D6C86DF}" sibTransId="{87F0FF5D-332C-431E-883D-7A46E6336231}"/>
    <dgm:cxn modelId="{0613F1CD-DE7D-4779-AC25-966B4219B1E9}" srcId="{7EA5EF92-D3C5-4F56-9894-89EACBAE79CC}" destId="{BF7031C1-8D71-40F5-A108-52E74A76683B}" srcOrd="4" destOrd="0" parTransId="{8B41AC30-6431-4F38-9DB3-1A4C280A3A12}" sibTransId="{385DA9E2-C359-49F4-89D4-BC68D53628AA}"/>
    <dgm:cxn modelId="{F2FFA2E0-66A4-4506-8BF3-3E7A1BE75CE6}" type="presOf" srcId="{2B57851B-7948-4316-B48E-A5B3BD35C165}" destId="{39B3B725-6864-43E0-A6B3-85D989D2A32D}" srcOrd="1" destOrd="0" presId="urn:microsoft.com/office/officeart/2005/8/layout/process2"/>
    <dgm:cxn modelId="{C17AB3E1-6443-4231-9B7D-AE36347E9B70}" srcId="{7EA5EF92-D3C5-4F56-9894-89EACBAE79CC}" destId="{C20CD3C6-23F0-462E-8A7A-C086AFDA11CC}" srcOrd="2" destOrd="0" parTransId="{23E5BD46-2D1B-4D53-BD48-FC7485C8D230}" sibTransId="{2B57851B-7948-4316-B48E-A5B3BD35C165}"/>
    <dgm:cxn modelId="{F2F9D8E2-461E-499E-AB7D-8894FF0831DA}" type="presOf" srcId="{10219956-9DF7-4907-AF05-C5C33833FD00}" destId="{5B72E954-CCA8-4D36-B057-64A1A7F03F5A}" srcOrd="1" destOrd="0" presId="urn:microsoft.com/office/officeart/2005/8/layout/process2"/>
    <dgm:cxn modelId="{4C1F9CED-3966-407E-971F-DC48DB52D8EE}" srcId="{7EA5EF92-D3C5-4F56-9894-89EACBAE79CC}" destId="{F5F92E08-D579-4B55-8917-24B5BCB1DBC8}" srcOrd="3" destOrd="0" parTransId="{4F1B2B7E-EAFC-4792-85F1-E5BC3EF3FACF}" sibTransId="{10219956-9DF7-4907-AF05-C5C33833FD00}"/>
    <dgm:cxn modelId="{4EAF5994-C58A-4BDE-9CE3-8C242970D81F}" type="presParOf" srcId="{131B2789-11DD-4EE8-B092-FC8EAC247727}" destId="{AC3B3D8E-822F-4B91-BC8D-AC88873D1288}" srcOrd="0" destOrd="0" presId="urn:microsoft.com/office/officeart/2005/8/layout/process2"/>
    <dgm:cxn modelId="{6B4CAB43-5E45-462C-A58C-CE8BB07E6A7B}" type="presParOf" srcId="{131B2789-11DD-4EE8-B092-FC8EAC247727}" destId="{F2224736-8333-4F4C-AAEF-5F781FB1434C}" srcOrd="1" destOrd="0" presId="urn:microsoft.com/office/officeart/2005/8/layout/process2"/>
    <dgm:cxn modelId="{ABE0A925-2F75-4DB8-A1D1-1CBE2B5E1F6F}" type="presParOf" srcId="{F2224736-8333-4F4C-AAEF-5F781FB1434C}" destId="{E9BB08B0-0AF4-4C6E-94C3-FEE44717217D}" srcOrd="0" destOrd="0" presId="urn:microsoft.com/office/officeart/2005/8/layout/process2"/>
    <dgm:cxn modelId="{00676C22-ED90-40BD-AFF5-1CF0C50E2AFB}" type="presParOf" srcId="{131B2789-11DD-4EE8-B092-FC8EAC247727}" destId="{2428C189-6135-4F4F-AD54-181E34F874BE}" srcOrd="2" destOrd="0" presId="urn:microsoft.com/office/officeart/2005/8/layout/process2"/>
    <dgm:cxn modelId="{D3143FC4-D127-45FC-8569-6C4F23689230}" type="presParOf" srcId="{131B2789-11DD-4EE8-B092-FC8EAC247727}" destId="{9F4CA4FD-03E6-4A6F-B98C-9490EF80CC8B}" srcOrd="3" destOrd="0" presId="urn:microsoft.com/office/officeart/2005/8/layout/process2"/>
    <dgm:cxn modelId="{F2696CFD-1718-45BC-B149-5B0B49D207E9}" type="presParOf" srcId="{9F4CA4FD-03E6-4A6F-B98C-9490EF80CC8B}" destId="{F1FE6871-735F-4134-A25F-8A1C4CA09764}" srcOrd="0" destOrd="0" presId="urn:microsoft.com/office/officeart/2005/8/layout/process2"/>
    <dgm:cxn modelId="{E6D43957-AD98-4781-BEEE-50E8A73AB91F}" type="presParOf" srcId="{131B2789-11DD-4EE8-B092-FC8EAC247727}" destId="{812E8AAE-A711-4E9A-9C62-AE0A3DB8AD19}" srcOrd="4" destOrd="0" presId="urn:microsoft.com/office/officeart/2005/8/layout/process2"/>
    <dgm:cxn modelId="{36634FC6-C52A-4C19-8F69-0B6A503BC762}" type="presParOf" srcId="{131B2789-11DD-4EE8-B092-FC8EAC247727}" destId="{C7F7CDCA-0F05-40D6-A6FB-787ED2AE1EB6}" srcOrd="5" destOrd="0" presId="urn:microsoft.com/office/officeart/2005/8/layout/process2"/>
    <dgm:cxn modelId="{23E6FE02-1683-44C4-8C9A-BC463C55D5DD}" type="presParOf" srcId="{C7F7CDCA-0F05-40D6-A6FB-787ED2AE1EB6}" destId="{39B3B725-6864-43E0-A6B3-85D989D2A32D}" srcOrd="0" destOrd="0" presId="urn:microsoft.com/office/officeart/2005/8/layout/process2"/>
    <dgm:cxn modelId="{C4243300-C02A-4D38-91D6-22ACB29F9159}" type="presParOf" srcId="{131B2789-11DD-4EE8-B092-FC8EAC247727}" destId="{F3C11E54-9185-4F5F-B386-E532114E60F6}" srcOrd="6" destOrd="0" presId="urn:microsoft.com/office/officeart/2005/8/layout/process2"/>
    <dgm:cxn modelId="{8EFD5767-8017-4CB9-85C0-91F18E4C9A05}" type="presParOf" srcId="{131B2789-11DD-4EE8-B092-FC8EAC247727}" destId="{1573CA84-A476-414E-A3AC-CF10215DBCBD}" srcOrd="7" destOrd="0" presId="urn:microsoft.com/office/officeart/2005/8/layout/process2"/>
    <dgm:cxn modelId="{35F9D3B5-40D1-4003-BDE4-7D7B7E1D708F}" type="presParOf" srcId="{1573CA84-A476-414E-A3AC-CF10215DBCBD}" destId="{5B72E954-CCA8-4D36-B057-64A1A7F03F5A}" srcOrd="0" destOrd="0" presId="urn:microsoft.com/office/officeart/2005/8/layout/process2"/>
    <dgm:cxn modelId="{BC8D23CB-7460-4731-8612-6F4392B46E3D}" type="presParOf" srcId="{131B2789-11DD-4EE8-B092-FC8EAC247727}" destId="{B53E023F-F4DA-4105-9DB1-829AE6E88D4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A5EF92-D3C5-4F56-9894-89EACBAE79C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1AE26BEC-C3FF-4D3E-AAA8-85402A8A1260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Distribution plot using seaborn.</a:t>
          </a:r>
          <a:endParaRPr lang="en-US" dirty="0"/>
        </a:p>
      </dgm:t>
    </dgm:pt>
    <dgm:pt modelId="{4011F570-03F8-49EC-B187-4B252D6C86DF}" type="parTrans" cxnId="{03E725C4-E5B3-45A8-85A5-EA743DF18A43}">
      <dgm:prSet/>
      <dgm:spPr/>
    </dgm:pt>
    <dgm:pt modelId="{87F0FF5D-332C-431E-883D-7A46E6336231}" type="sibTrans" cxnId="{03E725C4-E5B3-45A8-85A5-EA743DF18A43}">
      <dgm:prSet/>
      <dgm:spPr/>
      <dgm:t>
        <a:bodyPr/>
        <a:lstStyle/>
        <a:p>
          <a:endParaRPr lang="en-US"/>
        </a:p>
      </dgm:t>
    </dgm:pt>
    <dgm:pt modelId="{5EC65408-CFA2-4330-9D8F-6636174C50E0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Histogram plot with bins using seaborn.</a:t>
          </a:r>
        </a:p>
      </dgm:t>
    </dgm:pt>
    <dgm:pt modelId="{ED18362C-D9E5-4237-9B33-783F99830319}" type="parTrans" cxnId="{C93D6DB9-2E48-46AC-81B5-39814EEB981C}">
      <dgm:prSet/>
      <dgm:spPr/>
    </dgm:pt>
    <dgm:pt modelId="{1F639E12-BC22-4EC7-858A-E551AD0839F2}" type="sibTrans" cxnId="{C93D6DB9-2E48-46AC-81B5-39814EEB981C}">
      <dgm:prSet/>
      <dgm:spPr/>
      <dgm:t>
        <a:bodyPr/>
        <a:lstStyle/>
        <a:p>
          <a:endParaRPr lang="en-US"/>
        </a:p>
      </dgm:t>
    </dgm:pt>
    <dgm:pt modelId="{C20CD3C6-23F0-462E-8A7A-C086AFDA11CC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Determine Outliers by plotting boxplots.</a:t>
          </a:r>
        </a:p>
      </dgm:t>
    </dgm:pt>
    <dgm:pt modelId="{23E5BD46-2D1B-4D53-BD48-FC7485C8D230}" type="parTrans" cxnId="{C17AB3E1-6443-4231-9B7D-AE36347E9B70}">
      <dgm:prSet/>
      <dgm:spPr/>
    </dgm:pt>
    <dgm:pt modelId="{2B57851B-7948-4316-B48E-A5B3BD35C165}" type="sibTrans" cxnId="{C17AB3E1-6443-4231-9B7D-AE36347E9B70}">
      <dgm:prSet/>
      <dgm:spPr/>
      <dgm:t>
        <a:bodyPr/>
        <a:lstStyle/>
        <a:p>
          <a:endParaRPr lang="en-US"/>
        </a:p>
      </dgm:t>
    </dgm:pt>
    <dgm:pt modelId="{F5F92E08-D579-4B55-8917-24B5BCB1DBC8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Define the Correlation with Age.</a:t>
          </a:r>
        </a:p>
      </dgm:t>
    </dgm:pt>
    <dgm:pt modelId="{4F1B2B7E-EAFC-4792-85F1-E5BC3EF3FACF}" type="parTrans" cxnId="{4C1F9CED-3966-407E-971F-DC48DB52D8EE}">
      <dgm:prSet/>
      <dgm:spPr/>
    </dgm:pt>
    <dgm:pt modelId="{10219956-9DF7-4907-AF05-C5C33833FD00}" type="sibTrans" cxnId="{4C1F9CED-3966-407E-971F-DC48DB52D8EE}">
      <dgm:prSet/>
      <dgm:spPr/>
      <dgm:t>
        <a:bodyPr/>
        <a:lstStyle/>
        <a:p>
          <a:endParaRPr lang="en-US"/>
        </a:p>
      </dgm:t>
    </dgm:pt>
    <dgm:pt modelId="{131B2789-11DD-4EE8-B092-FC8EAC247727}" type="pres">
      <dgm:prSet presAssocID="{7EA5EF92-D3C5-4F56-9894-89EACBAE79CC}" presName="linearFlow" presStyleCnt="0">
        <dgm:presLayoutVars>
          <dgm:resizeHandles val="exact"/>
        </dgm:presLayoutVars>
      </dgm:prSet>
      <dgm:spPr/>
    </dgm:pt>
    <dgm:pt modelId="{AC3B3D8E-822F-4B91-BC8D-AC88873D1288}" type="pres">
      <dgm:prSet presAssocID="{1AE26BEC-C3FF-4D3E-AAA8-85402A8A1260}" presName="node" presStyleLbl="node1" presStyleIdx="0" presStyleCnt="4">
        <dgm:presLayoutVars>
          <dgm:bulletEnabled val="1"/>
        </dgm:presLayoutVars>
      </dgm:prSet>
      <dgm:spPr/>
    </dgm:pt>
    <dgm:pt modelId="{F2224736-8333-4F4C-AAEF-5F781FB1434C}" type="pres">
      <dgm:prSet presAssocID="{87F0FF5D-332C-431E-883D-7A46E6336231}" presName="sibTrans" presStyleLbl="sibTrans2D1" presStyleIdx="0" presStyleCnt="3"/>
      <dgm:spPr/>
    </dgm:pt>
    <dgm:pt modelId="{E9BB08B0-0AF4-4C6E-94C3-FEE44717217D}" type="pres">
      <dgm:prSet presAssocID="{87F0FF5D-332C-431E-883D-7A46E6336231}" presName="connectorText" presStyleLbl="sibTrans2D1" presStyleIdx="0" presStyleCnt="3"/>
      <dgm:spPr/>
    </dgm:pt>
    <dgm:pt modelId="{2428C189-6135-4F4F-AD54-181E34F874BE}" type="pres">
      <dgm:prSet presAssocID="{5EC65408-CFA2-4330-9D8F-6636174C50E0}" presName="node" presStyleLbl="node1" presStyleIdx="1" presStyleCnt="4">
        <dgm:presLayoutVars>
          <dgm:bulletEnabled val="1"/>
        </dgm:presLayoutVars>
      </dgm:prSet>
      <dgm:spPr/>
    </dgm:pt>
    <dgm:pt modelId="{9F4CA4FD-03E6-4A6F-B98C-9490EF80CC8B}" type="pres">
      <dgm:prSet presAssocID="{1F639E12-BC22-4EC7-858A-E551AD0839F2}" presName="sibTrans" presStyleLbl="sibTrans2D1" presStyleIdx="1" presStyleCnt="3"/>
      <dgm:spPr/>
    </dgm:pt>
    <dgm:pt modelId="{F1FE6871-735F-4134-A25F-8A1C4CA09764}" type="pres">
      <dgm:prSet presAssocID="{1F639E12-BC22-4EC7-858A-E551AD0839F2}" presName="connectorText" presStyleLbl="sibTrans2D1" presStyleIdx="1" presStyleCnt="3"/>
      <dgm:spPr/>
    </dgm:pt>
    <dgm:pt modelId="{812E8AAE-A711-4E9A-9C62-AE0A3DB8AD19}" type="pres">
      <dgm:prSet presAssocID="{C20CD3C6-23F0-462E-8A7A-C086AFDA11CC}" presName="node" presStyleLbl="node1" presStyleIdx="2" presStyleCnt="4">
        <dgm:presLayoutVars>
          <dgm:bulletEnabled val="1"/>
        </dgm:presLayoutVars>
      </dgm:prSet>
      <dgm:spPr/>
    </dgm:pt>
    <dgm:pt modelId="{C7F7CDCA-0F05-40D6-A6FB-787ED2AE1EB6}" type="pres">
      <dgm:prSet presAssocID="{2B57851B-7948-4316-B48E-A5B3BD35C165}" presName="sibTrans" presStyleLbl="sibTrans2D1" presStyleIdx="2" presStyleCnt="3"/>
      <dgm:spPr/>
    </dgm:pt>
    <dgm:pt modelId="{39B3B725-6864-43E0-A6B3-85D989D2A32D}" type="pres">
      <dgm:prSet presAssocID="{2B57851B-7948-4316-B48E-A5B3BD35C165}" presName="connectorText" presStyleLbl="sibTrans2D1" presStyleIdx="2" presStyleCnt="3"/>
      <dgm:spPr/>
    </dgm:pt>
    <dgm:pt modelId="{F3C11E54-9185-4F5F-B386-E532114E60F6}" type="pres">
      <dgm:prSet presAssocID="{F5F92E08-D579-4B55-8917-24B5BCB1DBC8}" presName="node" presStyleLbl="node1" presStyleIdx="3" presStyleCnt="4">
        <dgm:presLayoutVars>
          <dgm:bulletEnabled val="1"/>
        </dgm:presLayoutVars>
      </dgm:prSet>
      <dgm:spPr/>
    </dgm:pt>
  </dgm:ptLst>
  <dgm:cxnLst>
    <dgm:cxn modelId="{F642AE06-F2C1-491D-AF97-6A1CCA9B9864}" type="presOf" srcId="{7EA5EF92-D3C5-4F56-9894-89EACBAE79CC}" destId="{131B2789-11DD-4EE8-B092-FC8EAC247727}" srcOrd="0" destOrd="0" presId="urn:microsoft.com/office/officeart/2005/8/layout/process2"/>
    <dgm:cxn modelId="{5E22BC0C-E550-4E4F-9CA3-B769FC9C6B01}" type="presOf" srcId="{F5F92E08-D579-4B55-8917-24B5BCB1DBC8}" destId="{F3C11E54-9185-4F5F-B386-E532114E60F6}" srcOrd="0" destOrd="0" presId="urn:microsoft.com/office/officeart/2005/8/layout/process2"/>
    <dgm:cxn modelId="{58290B16-2006-4A2A-BEC9-5D8046D329AA}" type="presOf" srcId="{1F639E12-BC22-4EC7-858A-E551AD0839F2}" destId="{F1FE6871-735F-4134-A25F-8A1C4CA09764}" srcOrd="1" destOrd="0" presId="urn:microsoft.com/office/officeart/2005/8/layout/process2"/>
    <dgm:cxn modelId="{2AE52B17-2315-4E09-A948-B682E179CCA6}" type="presOf" srcId="{87F0FF5D-332C-431E-883D-7A46E6336231}" destId="{E9BB08B0-0AF4-4C6E-94C3-FEE44717217D}" srcOrd="1" destOrd="0" presId="urn:microsoft.com/office/officeart/2005/8/layout/process2"/>
    <dgm:cxn modelId="{CF06F25E-4072-4365-B978-7E22E7E2DBD1}" type="presOf" srcId="{1F639E12-BC22-4EC7-858A-E551AD0839F2}" destId="{9F4CA4FD-03E6-4A6F-B98C-9490EF80CC8B}" srcOrd="0" destOrd="0" presId="urn:microsoft.com/office/officeart/2005/8/layout/process2"/>
    <dgm:cxn modelId="{D8B4A264-FEEF-436C-9A0F-A74EB052A58C}" type="presOf" srcId="{87F0FF5D-332C-431E-883D-7A46E6336231}" destId="{F2224736-8333-4F4C-AAEF-5F781FB1434C}" srcOrd="0" destOrd="0" presId="urn:microsoft.com/office/officeart/2005/8/layout/process2"/>
    <dgm:cxn modelId="{D0D64245-5D9C-4980-AC49-5A4CFABFC2CB}" type="presOf" srcId="{5EC65408-CFA2-4330-9D8F-6636174C50E0}" destId="{2428C189-6135-4F4F-AD54-181E34F874BE}" srcOrd="0" destOrd="0" presId="urn:microsoft.com/office/officeart/2005/8/layout/process2"/>
    <dgm:cxn modelId="{0F167666-9582-467C-920F-B38AC590285A}" type="presOf" srcId="{C20CD3C6-23F0-462E-8A7A-C086AFDA11CC}" destId="{812E8AAE-A711-4E9A-9C62-AE0A3DB8AD19}" srcOrd="0" destOrd="0" presId="urn:microsoft.com/office/officeart/2005/8/layout/process2"/>
    <dgm:cxn modelId="{24E3EF48-9018-4FD9-BB31-D88B2FB3F4A0}" type="presOf" srcId="{1AE26BEC-C3FF-4D3E-AAA8-85402A8A1260}" destId="{AC3B3D8E-822F-4B91-BC8D-AC88873D1288}" srcOrd="0" destOrd="0" presId="urn:microsoft.com/office/officeart/2005/8/layout/process2"/>
    <dgm:cxn modelId="{071E609C-EACB-4474-829B-1F6F244A1B34}" type="presOf" srcId="{2B57851B-7948-4316-B48E-A5B3BD35C165}" destId="{C7F7CDCA-0F05-40D6-A6FB-787ED2AE1EB6}" srcOrd="0" destOrd="0" presId="urn:microsoft.com/office/officeart/2005/8/layout/process2"/>
    <dgm:cxn modelId="{C93D6DB9-2E48-46AC-81B5-39814EEB981C}" srcId="{7EA5EF92-D3C5-4F56-9894-89EACBAE79CC}" destId="{5EC65408-CFA2-4330-9D8F-6636174C50E0}" srcOrd="1" destOrd="0" parTransId="{ED18362C-D9E5-4237-9B33-783F99830319}" sibTransId="{1F639E12-BC22-4EC7-858A-E551AD0839F2}"/>
    <dgm:cxn modelId="{03E725C4-E5B3-45A8-85A5-EA743DF18A43}" srcId="{7EA5EF92-D3C5-4F56-9894-89EACBAE79CC}" destId="{1AE26BEC-C3FF-4D3E-AAA8-85402A8A1260}" srcOrd="0" destOrd="0" parTransId="{4011F570-03F8-49EC-B187-4B252D6C86DF}" sibTransId="{87F0FF5D-332C-431E-883D-7A46E6336231}"/>
    <dgm:cxn modelId="{F2FFA2E0-66A4-4506-8BF3-3E7A1BE75CE6}" type="presOf" srcId="{2B57851B-7948-4316-B48E-A5B3BD35C165}" destId="{39B3B725-6864-43E0-A6B3-85D989D2A32D}" srcOrd="1" destOrd="0" presId="urn:microsoft.com/office/officeart/2005/8/layout/process2"/>
    <dgm:cxn modelId="{C17AB3E1-6443-4231-9B7D-AE36347E9B70}" srcId="{7EA5EF92-D3C5-4F56-9894-89EACBAE79CC}" destId="{C20CD3C6-23F0-462E-8A7A-C086AFDA11CC}" srcOrd="2" destOrd="0" parTransId="{23E5BD46-2D1B-4D53-BD48-FC7485C8D230}" sibTransId="{2B57851B-7948-4316-B48E-A5B3BD35C165}"/>
    <dgm:cxn modelId="{4C1F9CED-3966-407E-971F-DC48DB52D8EE}" srcId="{7EA5EF92-D3C5-4F56-9894-89EACBAE79CC}" destId="{F5F92E08-D579-4B55-8917-24B5BCB1DBC8}" srcOrd="3" destOrd="0" parTransId="{4F1B2B7E-EAFC-4792-85F1-E5BC3EF3FACF}" sibTransId="{10219956-9DF7-4907-AF05-C5C33833FD00}"/>
    <dgm:cxn modelId="{4EAF5994-C58A-4BDE-9CE3-8C242970D81F}" type="presParOf" srcId="{131B2789-11DD-4EE8-B092-FC8EAC247727}" destId="{AC3B3D8E-822F-4B91-BC8D-AC88873D1288}" srcOrd="0" destOrd="0" presId="urn:microsoft.com/office/officeart/2005/8/layout/process2"/>
    <dgm:cxn modelId="{6B4CAB43-5E45-462C-A58C-CE8BB07E6A7B}" type="presParOf" srcId="{131B2789-11DD-4EE8-B092-FC8EAC247727}" destId="{F2224736-8333-4F4C-AAEF-5F781FB1434C}" srcOrd="1" destOrd="0" presId="urn:microsoft.com/office/officeart/2005/8/layout/process2"/>
    <dgm:cxn modelId="{ABE0A925-2F75-4DB8-A1D1-1CBE2B5E1F6F}" type="presParOf" srcId="{F2224736-8333-4F4C-AAEF-5F781FB1434C}" destId="{E9BB08B0-0AF4-4C6E-94C3-FEE44717217D}" srcOrd="0" destOrd="0" presId="urn:microsoft.com/office/officeart/2005/8/layout/process2"/>
    <dgm:cxn modelId="{00676C22-ED90-40BD-AFF5-1CF0C50E2AFB}" type="presParOf" srcId="{131B2789-11DD-4EE8-B092-FC8EAC247727}" destId="{2428C189-6135-4F4F-AD54-181E34F874BE}" srcOrd="2" destOrd="0" presId="urn:microsoft.com/office/officeart/2005/8/layout/process2"/>
    <dgm:cxn modelId="{D3143FC4-D127-45FC-8569-6C4F23689230}" type="presParOf" srcId="{131B2789-11DD-4EE8-B092-FC8EAC247727}" destId="{9F4CA4FD-03E6-4A6F-B98C-9490EF80CC8B}" srcOrd="3" destOrd="0" presId="urn:microsoft.com/office/officeart/2005/8/layout/process2"/>
    <dgm:cxn modelId="{F2696CFD-1718-45BC-B149-5B0B49D207E9}" type="presParOf" srcId="{9F4CA4FD-03E6-4A6F-B98C-9490EF80CC8B}" destId="{F1FE6871-735F-4134-A25F-8A1C4CA09764}" srcOrd="0" destOrd="0" presId="urn:microsoft.com/office/officeart/2005/8/layout/process2"/>
    <dgm:cxn modelId="{E6D43957-AD98-4781-BEEE-50E8A73AB91F}" type="presParOf" srcId="{131B2789-11DD-4EE8-B092-FC8EAC247727}" destId="{812E8AAE-A711-4E9A-9C62-AE0A3DB8AD19}" srcOrd="4" destOrd="0" presId="urn:microsoft.com/office/officeart/2005/8/layout/process2"/>
    <dgm:cxn modelId="{36634FC6-C52A-4C19-8F69-0B6A503BC762}" type="presParOf" srcId="{131B2789-11DD-4EE8-B092-FC8EAC247727}" destId="{C7F7CDCA-0F05-40D6-A6FB-787ED2AE1EB6}" srcOrd="5" destOrd="0" presId="urn:microsoft.com/office/officeart/2005/8/layout/process2"/>
    <dgm:cxn modelId="{23E6FE02-1683-44C4-8C9A-BC463C55D5DD}" type="presParOf" srcId="{C7F7CDCA-0F05-40D6-A6FB-787ED2AE1EB6}" destId="{39B3B725-6864-43E0-A6B3-85D989D2A32D}" srcOrd="0" destOrd="0" presId="urn:microsoft.com/office/officeart/2005/8/layout/process2"/>
    <dgm:cxn modelId="{C4243300-C02A-4D38-91D6-22ACB29F9159}" type="presParOf" srcId="{131B2789-11DD-4EE8-B092-FC8EAC247727}" destId="{F3C11E54-9185-4F5F-B386-E532114E60F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A5EF92-D3C5-4F56-9894-89EACBAE79C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1AE26BEC-C3FF-4D3E-AAA8-85402A8A1260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Extract required columns using Query in SQL.</a:t>
          </a:r>
          <a:endParaRPr lang="en-US" dirty="0"/>
        </a:p>
      </dgm:t>
    </dgm:pt>
    <dgm:pt modelId="{4011F570-03F8-49EC-B187-4B252D6C86DF}" type="parTrans" cxnId="{03E725C4-E5B3-45A8-85A5-EA743DF18A43}">
      <dgm:prSet/>
      <dgm:spPr/>
    </dgm:pt>
    <dgm:pt modelId="{87F0FF5D-332C-431E-883D-7A46E6336231}" type="sibTrans" cxnId="{03E725C4-E5B3-45A8-85A5-EA743DF18A43}">
      <dgm:prSet/>
      <dgm:spPr/>
      <dgm:t>
        <a:bodyPr/>
        <a:lstStyle/>
        <a:p>
          <a:endParaRPr lang="en-US"/>
        </a:p>
      </dgm:t>
    </dgm:pt>
    <dgm:pt modelId="{5EC65408-CFA2-4330-9D8F-6636174C50E0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Use </a:t>
          </a:r>
          <a:r>
            <a:rPr lang="en-US" dirty="0" err="1">
              <a:latin typeface="Seaford"/>
            </a:rPr>
            <a:t>Dataframe</a:t>
          </a:r>
          <a:r>
            <a:rPr lang="en-US" dirty="0">
              <a:latin typeface="Seaford"/>
            </a:rPr>
            <a:t>, seaborn and </a:t>
          </a:r>
          <a:r>
            <a:rPr lang="en-US" dirty="0" err="1">
              <a:latin typeface="Seaford"/>
            </a:rPr>
            <a:t>matlibplot</a:t>
          </a:r>
          <a:r>
            <a:rPr lang="en-US" dirty="0">
              <a:latin typeface="Seaford"/>
            </a:rPr>
            <a:t> to plot the charts.</a:t>
          </a:r>
        </a:p>
      </dgm:t>
    </dgm:pt>
    <dgm:pt modelId="{ED18362C-D9E5-4237-9B33-783F99830319}" type="parTrans" cxnId="{C93D6DB9-2E48-46AC-81B5-39814EEB981C}">
      <dgm:prSet/>
      <dgm:spPr/>
    </dgm:pt>
    <dgm:pt modelId="{1F639E12-BC22-4EC7-858A-E551AD0839F2}" type="sibTrans" cxnId="{C93D6DB9-2E48-46AC-81B5-39814EEB981C}">
      <dgm:prSet/>
      <dgm:spPr/>
      <dgm:t>
        <a:bodyPr/>
        <a:lstStyle/>
        <a:p>
          <a:endParaRPr lang="en-US"/>
        </a:p>
      </dgm:t>
    </dgm:pt>
    <dgm:pt modelId="{C20CD3C6-23F0-462E-8A7A-C086AFDA11CC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Determine Outliers by plotting the charts.</a:t>
          </a:r>
        </a:p>
      </dgm:t>
    </dgm:pt>
    <dgm:pt modelId="{23E5BD46-2D1B-4D53-BD48-FC7485C8D230}" type="parTrans" cxnId="{C17AB3E1-6443-4231-9B7D-AE36347E9B70}">
      <dgm:prSet/>
      <dgm:spPr/>
    </dgm:pt>
    <dgm:pt modelId="{2B57851B-7948-4316-B48E-A5B3BD35C165}" type="sibTrans" cxnId="{C17AB3E1-6443-4231-9B7D-AE36347E9B70}">
      <dgm:prSet/>
      <dgm:spPr/>
      <dgm:t>
        <a:bodyPr/>
        <a:lstStyle/>
        <a:p>
          <a:endParaRPr lang="en-US"/>
        </a:p>
      </dgm:t>
    </dgm:pt>
    <dgm:pt modelId="{131B2789-11DD-4EE8-B092-FC8EAC247727}" type="pres">
      <dgm:prSet presAssocID="{7EA5EF92-D3C5-4F56-9894-89EACBAE79CC}" presName="linearFlow" presStyleCnt="0">
        <dgm:presLayoutVars>
          <dgm:resizeHandles val="exact"/>
        </dgm:presLayoutVars>
      </dgm:prSet>
      <dgm:spPr/>
    </dgm:pt>
    <dgm:pt modelId="{AC3B3D8E-822F-4B91-BC8D-AC88873D1288}" type="pres">
      <dgm:prSet presAssocID="{1AE26BEC-C3FF-4D3E-AAA8-85402A8A1260}" presName="node" presStyleLbl="node1" presStyleIdx="0" presStyleCnt="3">
        <dgm:presLayoutVars>
          <dgm:bulletEnabled val="1"/>
        </dgm:presLayoutVars>
      </dgm:prSet>
      <dgm:spPr/>
    </dgm:pt>
    <dgm:pt modelId="{F2224736-8333-4F4C-AAEF-5F781FB1434C}" type="pres">
      <dgm:prSet presAssocID="{87F0FF5D-332C-431E-883D-7A46E6336231}" presName="sibTrans" presStyleLbl="sibTrans2D1" presStyleIdx="0" presStyleCnt="2"/>
      <dgm:spPr/>
    </dgm:pt>
    <dgm:pt modelId="{E9BB08B0-0AF4-4C6E-94C3-FEE44717217D}" type="pres">
      <dgm:prSet presAssocID="{87F0FF5D-332C-431E-883D-7A46E6336231}" presName="connectorText" presStyleLbl="sibTrans2D1" presStyleIdx="0" presStyleCnt="2"/>
      <dgm:spPr/>
    </dgm:pt>
    <dgm:pt modelId="{2428C189-6135-4F4F-AD54-181E34F874BE}" type="pres">
      <dgm:prSet presAssocID="{5EC65408-CFA2-4330-9D8F-6636174C50E0}" presName="node" presStyleLbl="node1" presStyleIdx="1" presStyleCnt="3">
        <dgm:presLayoutVars>
          <dgm:bulletEnabled val="1"/>
        </dgm:presLayoutVars>
      </dgm:prSet>
      <dgm:spPr/>
    </dgm:pt>
    <dgm:pt modelId="{9F4CA4FD-03E6-4A6F-B98C-9490EF80CC8B}" type="pres">
      <dgm:prSet presAssocID="{1F639E12-BC22-4EC7-858A-E551AD0839F2}" presName="sibTrans" presStyleLbl="sibTrans2D1" presStyleIdx="1" presStyleCnt="2"/>
      <dgm:spPr/>
    </dgm:pt>
    <dgm:pt modelId="{F1FE6871-735F-4134-A25F-8A1C4CA09764}" type="pres">
      <dgm:prSet presAssocID="{1F639E12-BC22-4EC7-858A-E551AD0839F2}" presName="connectorText" presStyleLbl="sibTrans2D1" presStyleIdx="1" presStyleCnt="2"/>
      <dgm:spPr/>
    </dgm:pt>
    <dgm:pt modelId="{812E8AAE-A711-4E9A-9C62-AE0A3DB8AD19}" type="pres">
      <dgm:prSet presAssocID="{C20CD3C6-23F0-462E-8A7A-C086AFDA11CC}" presName="node" presStyleLbl="node1" presStyleIdx="2" presStyleCnt="3">
        <dgm:presLayoutVars>
          <dgm:bulletEnabled val="1"/>
        </dgm:presLayoutVars>
      </dgm:prSet>
      <dgm:spPr/>
    </dgm:pt>
  </dgm:ptLst>
  <dgm:cxnLst>
    <dgm:cxn modelId="{F642AE06-F2C1-491D-AF97-6A1CCA9B9864}" type="presOf" srcId="{7EA5EF92-D3C5-4F56-9894-89EACBAE79CC}" destId="{131B2789-11DD-4EE8-B092-FC8EAC247727}" srcOrd="0" destOrd="0" presId="urn:microsoft.com/office/officeart/2005/8/layout/process2"/>
    <dgm:cxn modelId="{58290B16-2006-4A2A-BEC9-5D8046D329AA}" type="presOf" srcId="{1F639E12-BC22-4EC7-858A-E551AD0839F2}" destId="{F1FE6871-735F-4134-A25F-8A1C4CA09764}" srcOrd="1" destOrd="0" presId="urn:microsoft.com/office/officeart/2005/8/layout/process2"/>
    <dgm:cxn modelId="{2AE52B17-2315-4E09-A948-B682E179CCA6}" type="presOf" srcId="{87F0FF5D-332C-431E-883D-7A46E6336231}" destId="{E9BB08B0-0AF4-4C6E-94C3-FEE44717217D}" srcOrd="1" destOrd="0" presId="urn:microsoft.com/office/officeart/2005/8/layout/process2"/>
    <dgm:cxn modelId="{CF06F25E-4072-4365-B978-7E22E7E2DBD1}" type="presOf" srcId="{1F639E12-BC22-4EC7-858A-E551AD0839F2}" destId="{9F4CA4FD-03E6-4A6F-B98C-9490EF80CC8B}" srcOrd="0" destOrd="0" presId="urn:microsoft.com/office/officeart/2005/8/layout/process2"/>
    <dgm:cxn modelId="{D8B4A264-FEEF-436C-9A0F-A74EB052A58C}" type="presOf" srcId="{87F0FF5D-332C-431E-883D-7A46E6336231}" destId="{F2224736-8333-4F4C-AAEF-5F781FB1434C}" srcOrd="0" destOrd="0" presId="urn:microsoft.com/office/officeart/2005/8/layout/process2"/>
    <dgm:cxn modelId="{D0D64245-5D9C-4980-AC49-5A4CFABFC2CB}" type="presOf" srcId="{5EC65408-CFA2-4330-9D8F-6636174C50E0}" destId="{2428C189-6135-4F4F-AD54-181E34F874BE}" srcOrd="0" destOrd="0" presId="urn:microsoft.com/office/officeart/2005/8/layout/process2"/>
    <dgm:cxn modelId="{0F167666-9582-467C-920F-B38AC590285A}" type="presOf" srcId="{C20CD3C6-23F0-462E-8A7A-C086AFDA11CC}" destId="{812E8AAE-A711-4E9A-9C62-AE0A3DB8AD19}" srcOrd="0" destOrd="0" presId="urn:microsoft.com/office/officeart/2005/8/layout/process2"/>
    <dgm:cxn modelId="{24E3EF48-9018-4FD9-BB31-D88B2FB3F4A0}" type="presOf" srcId="{1AE26BEC-C3FF-4D3E-AAA8-85402A8A1260}" destId="{AC3B3D8E-822F-4B91-BC8D-AC88873D1288}" srcOrd="0" destOrd="0" presId="urn:microsoft.com/office/officeart/2005/8/layout/process2"/>
    <dgm:cxn modelId="{C93D6DB9-2E48-46AC-81B5-39814EEB981C}" srcId="{7EA5EF92-D3C5-4F56-9894-89EACBAE79CC}" destId="{5EC65408-CFA2-4330-9D8F-6636174C50E0}" srcOrd="1" destOrd="0" parTransId="{ED18362C-D9E5-4237-9B33-783F99830319}" sibTransId="{1F639E12-BC22-4EC7-858A-E551AD0839F2}"/>
    <dgm:cxn modelId="{03E725C4-E5B3-45A8-85A5-EA743DF18A43}" srcId="{7EA5EF92-D3C5-4F56-9894-89EACBAE79CC}" destId="{1AE26BEC-C3FF-4D3E-AAA8-85402A8A1260}" srcOrd="0" destOrd="0" parTransId="{4011F570-03F8-49EC-B187-4B252D6C86DF}" sibTransId="{87F0FF5D-332C-431E-883D-7A46E6336231}"/>
    <dgm:cxn modelId="{C17AB3E1-6443-4231-9B7D-AE36347E9B70}" srcId="{7EA5EF92-D3C5-4F56-9894-89EACBAE79CC}" destId="{C20CD3C6-23F0-462E-8A7A-C086AFDA11CC}" srcOrd="2" destOrd="0" parTransId="{23E5BD46-2D1B-4D53-BD48-FC7485C8D230}" sibTransId="{2B57851B-7948-4316-B48E-A5B3BD35C165}"/>
    <dgm:cxn modelId="{4EAF5994-C58A-4BDE-9CE3-8C242970D81F}" type="presParOf" srcId="{131B2789-11DD-4EE8-B092-FC8EAC247727}" destId="{AC3B3D8E-822F-4B91-BC8D-AC88873D1288}" srcOrd="0" destOrd="0" presId="urn:microsoft.com/office/officeart/2005/8/layout/process2"/>
    <dgm:cxn modelId="{6B4CAB43-5E45-462C-A58C-CE8BB07E6A7B}" type="presParOf" srcId="{131B2789-11DD-4EE8-B092-FC8EAC247727}" destId="{F2224736-8333-4F4C-AAEF-5F781FB1434C}" srcOrd="1" destOrd="0" presId="urn:microsoft.com/office/officeart/2005/8/layout/process2"/>
    <dgm:cxn modelId="{ABE0A925-2F75-4DB8-A1D1-1CBE2B5E1F6F}" type="presParOf" srcId="{F2224736-8333-4F4C-AAEF-5F781FB1434C}" destId="{E9BB08B0-0AF4-4C6E-94C3-FEE44717217D}" srcOrd="0" destOrd="0" presId="urn:microsoft.com/office/officeart/2005/8/layout/process2"/>
    <dgm:cxn modelId="{00676C22-ED90-40BD-AFF5-1CF0C50E2AFB}" type="presParOf" srcId="{131B2789-11DD-4EE8-B092-FC8EAC247727}" destId="{2428C189-6135-4F4F-AD54-181E34F874BE}" srcOrd="2" destOrd="0" presId="urn:microsoft.com/office/officeart/2005/8/layout/process2"/>
    <dgm:cxn modelId="{D3143FC4-D127-45FC-8569-6C4F23689230}" type="presParOf" srcId="{131B2789-11DD-4EE8-B092-FC8EAC247727}" destId="{9F4CA4FD-03E6-4A6F-B98C-9490EF80CC8B}" srcOrd="3" destOrd="0" presId="urn:microsoft.com/office/officeart/2005/8/layout/process2"/>
    <dgm:cxn modelId="{F2696CFD-1718-45BC-B149-5B0B49D207E9}" type="presParOf" srcId="{9F4CA4FD-03E6-4A6F-B98C-9490EF80CC8B}" destId="{F1FE6871-735F-4134-A25F-8A1C4CA09764}" srcOrd="0" destOrd="0" presId="urn:microsoft.com/office/officeart/2005/8/layout/process2"/>
    <dgm:cxn modelId="{E6D43957-AD98-4781-BEEE-50E8A73AB91F}" type="presParOf" srcId="{131B2789-11DD-4EE8-B092-FC8EAC247727}" destId="{812E8AAE-A711-4E9A-9C62-AE0A3DB8AD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5EF92-D3C5-4F56-9894-89EACBAE79CC}" type="doc">
      <dgm:prSet loTypeId="urn:microsoft.com/office/officeart/2005/8/layout/process2" loCatId="process" qsTypeId="urn:microsoft.com/office/officeart/2005/8/quickstyle/simple1" qsCatId="simple" csTypeId="urn:microsoft.com/office/officeart/2005/8/colors/colorful3" csCatId="colorful" phldr="1"/>
      <dgm:spPr/>
    </dgm:pt>
    <dgm:pt modelId="{5EC65408-CFA2-4330-9D8F-6636174C50E0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.CSV files are uploaded to IBM Watson Cloud.</a:t>
          </a:r>
        </a:p>
      </dgm:t>
    </dgm:pt>
    <dgm:pt modelId="{ED18362C-D9E5-4237-9B33-783F99830319}" type="parTrans" cxnId="{C93D6DB9-2E48-46AC-81B5-39814EEB981C}">
      <dgm:prSet/>
      <dgm:spPr/>
    </dgm:pt>
    <dgm:pt modelId="{1F639E12-BC22-4EC7-858A-E551AD0839F2}" type="sibTrans" cxnId="{C93D6DB9-2E48-46AC-81B5-39814EEB981C}">
      <dgm:prSet/>
      <dgm:spPr/>
      <dgm:t>
        <a:bodyPr/>
        <a:lstStyle/>
        <a:p>
          <a:endParaRPr lang="en-US"/>
        </a:p>
      </dgm:t>
    </dgm:pt>
    <dgm:pt modelId="{C20CD3C6-23F0-462E-8A7A-C086AFDA11CC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The interactive charts help portray data in a digestible and easy to look at manner.</a:t>
          </a:r>
        </a:p>
      </dgm:t>
    </dgm:pt>
    <dgm:pt modelId="{23E5BD46-2D1B-4D53-BD48-FC7485C8D230}" type="parTrans" cxnId="{C17AB3E1-6443-4231-9B7D-AE36347E9B70}">
      <dgm:prSet/>
      <dgm:spPr/>
    </dgm:pt>
    <dgm:pt modelId="{2B57851B-7948-4316-B48E-A5B3BD35C165}" type="sibTrans" cxnId="{C17AB3E1-6443-4231-9B7D-AE36347E9B70}">
      <dgm:prSet/>
      <dgm:spPr/>
      <dgm:t>
        <a:bodyPr/>
        <a:lstStyle/>
        <a:p>
          <a:endParaRPr lang="en-US"/>
        </a:p>
      </dgm:t>
    </dgm:pt>
    <dgm:pt modelId="{30560E10-7C62-4110-A42D-957F471CD1B4}">
      <dgm:prSet phldr="0"/>
      <dgm:spPr/>
      <dgm:t>
        <a:bodyPr/>
        <a:lstStyle/>
        <a:p>
          <a:pPr rtl="0"/>
          <a:r>
            <a:rPr lang="en-US" dirty="0">
              <a:latin typeface="Seaford"/>
            </a:rPr>
            <a:t>Cognos Analytics is launched, and the data is used to plot charts.</a:t>
          </a:r>
          <a:endParaRPr lang="en-US" dirty="0"/>
        </a:p>
      </dgm:t>
    </dgm:pt>
    <dgm:pt modelId="{4B88224D-467B-41EC-B2FB-F4CFAF3C01D2}" type="parTrans" cxnId="{B2BC784E-B2E9-49BE-B7D7-15E0CA77CDF9}">
      <dgm:prSet/>
      <dgm:spPr/>
    </dgm:pt>
    <dgm:pt modelId="{9E0112D6-6F4A-4791-B2AA-ADA5F5A081AB}" type="sibTrans" cxnId="{B2BC784E-B2E9-49BE-B7D7-15E0CA77CDF9}">
      <dgm:prSet/>
      <dgm:spPr/>
      <dgm:t>
        <a:bodyPr/>
        <a:lstStyle/>
        <a:p>
          <a:endParaRPr lang="en-US"/>
        </a:p>
      </dgm:t>
    </dgm:pt>
    <dgm:pt modelId="{131B2789-11DD-4EE8-B092-FC8EAC247727}" type="pres">
      <dgm:prSet presAssocID="{7EA5EF92-D3C5-4F56-9894-89EACBAE79CC}" presName="linearFlow" presStyleCnt="0">
        <dgm:presLayoutVars>
          <dgm:resizeHandles val="exact"/>
        </dgm:presLayoutVars>
      </dgm:prSet>
      <dgm:spPr/>
    </dgm:pt>
    <dgm:pt modelId="{2428C189-6135-4F4F-AD54-181E34F874BE}" type="pres">
      <dgm:prSet presAssocID="{5EC65408-CFA2-4330-9D8F-6636174C50E0}" presName="node" presStyleLbl="node1" presStyleIdx="0" presStyleCnt="3">
        <dgm:presLayoutVars>
          <dgm:bulletEnabled val="1"/>
        </dgm:presLayoutVars>
      </dgm:prSet>
      <dgm:spPr/>
    </dgm:pt>
    <dgm:pt modelId="{9F4CA4FD-03E6-4A6F-B98C-9490EF80CC8B}" type="pres">
      <dgm:prSet presAssocID="{1F639E12-BC22-4EC7-858A-E551AD0839F2}" presName="sibTrans" presStyleLbl="sibTrans2D1" presStyleIdx="0" presStyleCnt="2"/>
      <dgm:spPr/>
    </dgm:pt>
    <dgm:pt modelId="{F1FE6871-735F-4134-A25F-8A1C4CA09764}" type="pres">
      <dgm:prSet presAssocID="{1F639E12-BC22-4EC7-858A-E551AD0839F2}" presName="connectorText" presStyleLbl="sibTrans2D1" presStyleIdx="0" presStyleCnt="2"/>
      <dgm:spPr/>
    </dgm:pt>
    <dgm:pt modelId="{BEE394CA-90CD-49D6-84C0-69C0E43BF45D}" type="pres">
      <dgm:prSet presAssocID="{30560E10-7C62-4110-A42D-957F471CD1B4}" presName="node" presStyleLbl="node1" presStyleIdx="1" presStyleCnt="3">
        <dgm:presLayoutVars>
          <dgm:bulletEnabled val="1"/>
        </dgm:presLayoutVars>
      </dgm:prSet>
      <dgm:spPr/>
    </dgm:pt>
    <dgm:pt modelId="{D8F2F464-B3CB-4072-B94F-DC0A94651901}" type="pres">
      <dgm:prSet presAssocID="{9E0112D6-6F4A-4791-B2AA-ADA5F5A081AB}" presName="sibTrans" presStyleLbl="sibTrans2D1" presStyleIdx="1" presStyleCnt="2"/>
      <dgm:spPr/>
    </dgm:pt>
    <dgm:pt modelId="{3DC8BCED-A695-4764-9624-531F14610C72}" type="pres">
      <dgm:prSet presAssocID="{9E0112D6-6F4A-4791-B2AA-ADA5F5A081AB}" presName="connectorText" presStyleLbl="sibTrans2D1" presStyleIdx="1" presStyleCnt="2"/>
      <dgm:spPr/>
    </dgm:pt>
    <dgm:pt modelId="{812E8AAE-A711-4E9A-9C62-AE0A3DB8AD19}" type="pres">
      <dgm:prSet presAssocID="{C20CD3C6-23F0-462E-8A7A-C086AFDA11CC}" presName="node" presStyleLbl="node1" presStyleIdx="2" presStyleCnt="3">
        <dgm:presLayoutVars>
          <dgm:bulletEnabled val="1"/>
        </dgm:presLayoutVars>
      </dgm:prSet>
      <dgm:spPr/>
    </dgm:pt>
  </dgm:ptLst>
  <dgm:cxnLst>
    <dgm:cxn modelId="{F642AE06-F2C1-491D-AF97-6A1CCA9B9864}" type="presOf" srcId="{7EA5EF92-D3C5-4F56-9894-89EACBAE79CC}" destId="{131B2789-11DD-4EE8-B092-FC8EAC247727}" srcOrd="0" destOrd="0" presId="urn:microsoft.com/office/officeart/2005/8/layout/process2"/>
    <dgm:cxn modelId="{6E413B14-6797-49A8-8D89-3290975E73BA}" type="presOf" srcId="{30560E10-7C62-4110-A42D-957F471CD1B4}" destId="{BEE394CA-90CD-49D6-84C0-69C0E43BF45D}" srcOrd="0" destOrd="0" presId="urn:microsoft.com/office/officeart/2005/8/layout/process2"/>
    <dgm:cxn modelId="{98A9E338-8DE7-4FBE-B9D4-97B06879CA02}" type="presOf" srcId="{9E0112D6-6F4A-4791-B2AA-ADA5F5A081AB}" destId="{D8F2F464-B3CB-4072-B94F-DC0A94651901}" srcOrd="0" destOrd="0" presId="urn:microsoft.com/office/officeart/2005/8/layout/process2"/>
    <dgm:cxn modelId="{B2BC784E-B2E9-49BE-B7D7-15E0CA77CDF9}" srcId="{7EA5EF92-D3C5-4F56-9894-89EACBAE79CC}" destId="{30560E10-7C62-4110-A42D-957F471CD1B4}" srcOrd="1" destOrd="0" parTransId="{4B88224D-467B-41EC-B2FB-F4CFAF3C01D2}" sibTransId="{9E0112D6-6F4A-4791-B2AA-ADA5F5A081AB}"/>
    <dgm:cxn modelId="{D1AC8A92-793D-4B83-9DCF-F51941D729C1}" type="presOf" srcId="{1F639E12-BC22-4EC7-858A-E551AD0839F2}" destId="{F1FE6871-735F-4134-A25F-8A1C4CA09764}" srcOrd="1" destOrd="0" presId="urn:microsoft.com/office/officeart/2005/8/layout/process2"/>
    <dgm:cxn modelId="{D4553695-EA55-43DE-8717-87380622D91B}" type="presOf" srcId="{5EC65408-CFA2-4330-9D8F-6636174C50E0}" destId="{2428C189-6135-4F4F-AD54-181E34F874BE}" srcOrd="0" destOrd="0" presId="urn:microsoft.com/office/officeart/2005/8/layout/process2"/>
    <dgm:cxn modelId="{C93D6DB9-2E48-46AC-81B5-39814EEB981C}" srcId="{7EA5EF92-D3C5-4F56-9894-89EACBAE79CC}" destId="{5EC65408-CFA2-4330-9D8F-6636174C50E0}" srcOrd="0" destOrd="0" parTransId="{ED18362C-D9E5-4237-9B33-783F99830319}" sibTransId="{1F639E12-BC22-4EC7-858A-E551AD0839F2}"/>
    <dgm:cxn modelId="{C17AB3E1-6443-4231-9B7D-AE36347E9B70}" srcId="{7EA5EF92-D3C5-4F56-9894-89EACBAE79CC}" destId="{C20CD3C6-23F0-462E-8A7A-C086AFDA11CC}" srcOrd="2" destOrd="0" parTransId="{23E5BD46-2D1B-4D53-BD48-FC7485C8D230}" sibTransId="{2B57851B-7948-4316-B48E-A5B3BD35C165}"/>
    <dgm:cxn modelId="{84E6B4E1-EBC8-4A3F-B121-035440F99CA4}" type="presOf" srcId="{1F639E12-BC22-4EC7-858A-E551AD0839F2}" destId="{9F4CA4FD-03E6-4A6F-B98C-9490EF80CC8B}" srcOrd="0" destOrd="0" presId="urn:microsoft.com/office/officeart/2005/8/layout/process2"/>
    <dgm:cxn modelId="{BCDD33E3-6CF0-4133-9113-ADC21A0D3534}" type="presOf" srcId="{C20CD3C6-23F0-462E-8A7A-C086AFDA11CC}" destId="{812E8AAE-A711-4E9A-9C62-AE0A3DB8AD19}" srcOrd="0" destOrd="0" presId="urn:microsoft.com/office/officeart/2005/8/layout/process2"/>
    <dgm:cxn modelId="{DA6A4EE7-CF9E-4D00-8ED4-05E64E9D9DBE}" type="presOf" srcId="{9E0112D6-6F4A-4791-B2AA-ADA5F5A081AB}" destId="{3DC8BCED-A695-4764-9624-531F14610C72}" srcOrd="1" destOrd="0" presId="urn:microsoft.com/office/officeart/2005/8/layout/process2"/>
    <dgm:cxn modelId="{553127DD-55D9-443D-8672-FFC194A0EB65}" type="presParOf" srcId="{131B2789-11DD-4EE8-B092-FC8EAC247727}" destId="{2428C189-6135-4F4F-AD54-181E34F874BE}" srcOrd="0" destOrd="0" presId="urn:microsoft.com/office/officeart/2005/8/layout/process2"/>
    <dgm:cxn modelId="{2E4613ED-4385-405F-AC0F-83C6371E778D}" type="presParOf" srcId="{131B2789-11DD-4EE8-B092-FC8EAC247727}" destId="{9F4CA4FD-03E6-4A6F-B98C-9490EF80CC8B}" srcOrd="1" destOrd="0" presId="urn:microsoft.com/office/officeart/2005/8/layout/process2"/>
    <dgm:cxn modelId="{CFBC0034-BA00-402D-B227-E7679A1094DA}" type="presParOf" srcId="{9F4CA4FD-03E6-4A6F-B98C-9490EF80CC8B}" destId="{F1FE6871-735F-4134-A25F-8A1C4CA09764}" srcOrd="0" destOrd="0" presId="urn:microsoft.com/office/officeart/2005/8/layout/process2"/>
    <dgm:cxn modelId="{8E2E7D02-5576-4FCE-8A3F-E93B299FC126}" type="presParOf" srcId="{131B2789-11DD-4EE8-B092-FC8EAC247727}" destId="{BEE394CA-90CD-49D6-84C0-69C0E43BF45D}" srcOrd="2" destOrd="0" presId="urn:microsoft.com/office/officeart/2005/8/layout/process2"/>
    <dgm:cxn modelId="{C46D93B6-753F-42B1-96A2-9911DD26F766}" type="presParOf" srcId="{131B2789-11DD-4EE8-B092-FC8EAC247727}" destId="{D8F2F464-B3CB-4072-B94F-DC0A94651901}" srcOrd="3" destOrd="0" presId="urn:microsoft.com/office/officeart/2005/8/layout/process2"/>
    <dgm:cxn modelId="{5C9D3873-EF1B-417B-B23F-4C7D52B6126C}" type="presParOf" srcId="{D8F2F464-B3CB-4072-B94F-DC0A94651901}" destId="{3DC8BCED-A695-4764-9624-531F14610C72}" srcOrd="0" destOrd="0" presId="urn:microsoft.com/office/officeart/2005/8/layout/process2"/>
    <dgm:cxn modelId="{B10BA5E5-19F6-4C17-9F3E-6BA867B4BFDA}" type="presParOf" srcId="{131B2789-11DD-4EE8-B092-FC8EAC247727}" destId="{812E8AAE-A711-4E9A-9C62-AE0A3DB8AD1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87A0-F727-42D9-A8C0-74BDD99699A3}">
      <dsp:nvSpPr>
        <dsp:cNvPr id="0" name=""/>
        <dsp:cNvSpPr/>
      </dsp:nvSpPr>
      <dsp:spPr>
        <a:xfrm>
          <a:off x="865822" y="0"/>
          <a:ext cx="2840354" cy="914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Request API using URL</a:t>
          </a:r>
          <a:endParaRPr lang="en-US" sz="1800" kern="1200" dirty="0"/>
        </a:p>
      </dsp:txBody>
      <dsp:txXfrm>
        <a:off x="892604" y="26782"/>
        <a:ext cx="2786790" cy="860835"/>
      </dsp:txXfrm>
    </dsp:sp>
    <dsp:sp modelId="{C4150E66-6269-454A-8ED9-B395223CD864}">
      <dsp:nvSpPr>
        <dsp:cNvPr id="0" name=""/>
        <dsp:cNvSpPr/>
      </dsp:nvSpPr>
      <dsp:spPr>
        <a:xfrm rot="5400000">
          <a:off x="2114550" y="937260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62556" y="971550"/>
        <a:ext cx="246887" cy="240029"/>
      </dsp:txXfrm>
    </dsp:sp>
    <dsp:sp modelId="{E289A588-9BB0-4E98-A295-1367DE4FA787}">
      <dsp:nvSpPr>
        <dsp:cNvPr id="0" name=""/>
        <dsp:cNvSpPr/>
      </dsp:nvSpPr>
      <dsp:spPr>
        <a:xfrm>
          <a:off x="865822" y="1371600"/>
          <a:ext cx="2840354" cy="914399"/>
        </a:xfrm>
        <a:prstGeom prst="roundRect">
          <a:avLst>
            <a:gd name="adj" fmla="val 10000"/>
          </a:avLst>
        </a:prstGeom>
        <a:solidFill>
          <a:schemeClr val="accent3">
            <a:hueOff val="-3510477"/>
            <a:satOff val="0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Python Functions to find no of jobs, location of jobs.</a:t>
          </a:r>
          <a:endParaRPr lang="en-US" sz="1800" kern="1200" dirty="0"/>
        </a:p>
      </dsp:txBody>
      <dsp:txXfrm>
        <a:off x="892604" y="1398382"/>
        <a:ext cx="2786790" cy="860835"/>
      </dsp:txXfrm>
    </dsp:sp>
    <dsp:sp modelId="{AA05BC03-7C45-4110-8209-B1BC4D194D6E}">
      <dsp:nvSpPr>
        <dsp:cNvPr id="0" name=""/>
        <dsp:cNvSpPr/>
      </dsp:nvSpPr>
      <dsp:spPr>
        <a:xfrm rot="5400000">
          <a:off x="2114550" y="2308859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162556" y="2343149"/>
        <a:ext cx="246887" cy="240029"/>
      </dsp:txXfrm>
    </dsp:sp>
    <dsp:sp modelId="{A36B6B57-47A7-4A69-855D-4A0BB521DFB5}">
      <dsp:nvSpPr>
        <dsp:cNvPr id="0" name=""/>
        <dsp:cNvSpPr/>
      </dsp:nvSpPr>
      <dsp:spPr>
        <a:xfrm>
          <a:off x="865822" y="2743199"/>
          <a:ext cx="2840354" cy="914399"/>
        </a:xfrm>
        <a:prstGeom prst="roundRect">
          <a:avLst>
            <a:gd name="adj" fmla="val 1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Saving the appended data as an Excel Workbook file.</a:t>
          </a:r>
          <a:endParaRPr lang="en-US" sz="1800" kern="1200" dirty="0"/>
        </a:p>
      </dsp:txBody>
      <dsp:txXfrm>
        <a:off x="892604" y="2769981"/>
        <a:ext cx="2786790" cy="860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087A0-F727-42D9-A8C0-74BDD99699A3}">
      <dsp:nvSpPr>
        <dsp:cNvPr id="0" name=""/>
        <dsp:cNvSpPr/>
      </dsp:nvSpPr>
      <dsp:spPr>
        <a:xfrm>
          <a:off x="477281" y="0"/>
          <a:ext cx="3851897" cy="9688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Request URL to launch data from IBM Cloud</a:t>
          </a:r>
          <a:endParaRPr lang="en-US" sz="1800" kern="1200" dirty="0"/>
        </a:p>
      </dsp:txBody>
      <dsp:txXfrm>
        <a:off x="505657" y="28376"/>
        <a:ext cx="3795145" cy="912076"/>
      </dsp:txXfrm>
    </dsp:sp>
    <dsp:sp modelId="{C4150E66-6269-454A-8ED9-B395223CD864}">
      <dsp:nvSpPr>
        <dsp:cNvPr id="0" name=""/>
        <dsp:cNvSpPr/>
      </dsp:nvSpPr>
      <dsp:spPr>
        <a:xfrm rot="5400000">
          <a:off x="2221575" y="993049"/>
          <a:ext cx="363310" cy="435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2439" y="1029380"/>
        <a:ext cx="261584" cy="254317"/>
      </dsp:txXfrm>
    </dsp:sp>
    <dsp:sp modelId="{E289A588-9BB0-4E98-A295-1367DE4FA787}">
      <dsp:nvSpPr>
        <dsp:cNvPr id="0" name=""/>
        <dsp:cNvSpPr/>
      </dsp:nvSpPr>
      <dsp:spPr>
        <a:xfrm>
          <a:off x="477281" y="1453242"/>
          <a:ext cx="3851897" cy="968828"/>
        </a:xfrm>
        <a:prstGeom prst="roundRect">
          <a:avLst>
            <a:gd name="adj" fmla="val 10000"/>
          </a:avLst>
        </a:prstGeom>
        <a:solidFill>
          <a:schemeClr val="accent3">
            <a:hueOff val="-3510477"/>
            <a:satOff val="0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Seaford"/>
            </a:rPr>
            <a:t>BeautifulSoup</a:t>
          </a:r>
          <a:r>
            <a:rPr lang="en-US" sz="1800" kern="1200" dirty="0">
              <a:latin typeface="Seaford"/>
            </a:rPr>
            <a:t> object is created, and data is extracted</a:t>
          </a:r>
          <a:endParaRPr lang="en-US" sz="1800" kern="1200" dirty="0"/>
        </a:p>
      </dsp:txBody>
      <dsp:txXfrm>
        <a:off x="505657" y="1481618"/>
        <a:ext cx="3795145" cy="912076"/>
      </dsp:txXfrm>
    </dsp:sp>
    <dsp:sp modelId="{AA05BC03-7C45-4110-8209-B1BC4D194D6E}">
      <dsp:nvSpPr>
        <dsp:cNvPr id="0" name=""/>
        <dsp:cNvSpPr/>
      </dsp:nvSpPr>
      <dsp:spPr>
        <a:xfrm rot="5400000">
          <a:off x="2221575" y="2446291"/>
          <a:ext cx="363310" cy="435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72439" y="2482622"/>
        <a:ext cx="261584" cy="254317"/>
      </dsp:txXfrm>
    </dsp:sp>
    <dsp:sp modelId="{A36B6B57-47A7-4A69-855D-4A0BB521DFB5}">
      <dsp:nvSpPr>
        <dsp:cNvPr id="0" name=""/>
        <dsp:cNvSpPr/>
      </dsp:nvSpPr>
      <dsp:spPr>
        <a:xfrm>
          <a:off x="477281" y="2906485"/>
          <a:ext cx="3851897" cy="968828"/>
        </a:xfrm>
        <a:prstGeom prst="roundRect">
          <a:avLst>
            <a:gd name="adj" fmla="val 1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Seaford"/>
            </a:rPr>
            <a:t>Dataframe</a:t>
          </a:r>
          <a:r>
            <a:rPr lang="en-US" sz="1800" kern="1200" dirty="0">
              <a:latin typeface="Seaford"/>
            </a:rPr>
            <a:t> is used to create columns Language and Avg Annual Salary</a:t>
          </a:r>
          <a:endParaRPr lang="en-US" sz="1800" kern="1200" dirty="0"/>
        </a:p>
      </dsp:txBody>
      <dsp:txXfrm>
        <a:off x="505657" y="2934861"/>
        <a:ext cx="3795145" cy="912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3D8E-822F-4B91-BC8D-AC88873D1288}">
      <dsp:nvSpPr>
        <dsp:cNvPr id="0" name=""/>
        <dsp:cNvSpPr/>
      </dsp:nvSpPr>
      <dsp:spPr>
        <a:xfrm>
          <a:off x="1310063" y="496"/>
          <a:ext cx="2236575" cy="5809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Finding duplicates</a:t>
          </a:r>
          <a:r>
            <a:rPr lang="en-US" sz="1500" kern="1200" dirty="0">
              <a:latin typeface="Seaford"/>
            </a:rPr>
            <a:t> rows</a:t>
          </a:r>
          <a:endParaRPr lang="en-US" sz="1500" kern="1200" dirty="0"/>
        </a:p>
      </dsp:txBody>
      <dsp:txXfrm>
        <a:off x="1327080" y="17513"/>
        <a:ext cx="2202541" cy="546953"/>
      </dsp:txXfrm>
    </dsp:sp>
    <dsp:sp modelId="{F2224736-8333-4F4C-AAEF-5F781FB1434C}">
      <dsp:nvSpPr>
        <dsp:cNvPr id="0" name=""/>
        <dsp:cNvSpPr/>
      </dsp:nvSpPr>
      <dsp:spPr>
        <a:xfrm rot="5400000">
          <a:off x="2319415" y="596008"/>
          <a:ext cx="217870" cy="26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349918" y="617795"/>
        <a:ext cx="156866" cy="152509"/>
      </dsp:txXfrm>
    </dsp:sp>
    <dsp:sp modelId="{2428C189-6135-4F4F-AD54-181E34F874BE}">
      <dsp:nvSpPr>
        <dsp:cNvPr id="0" name=""/>
        <dsp:cNvSpPr/>
      </dsp:nvSpPr>
      <dsp:spPr>
        <a:xfrm>
          <a:off x="1310063" y="871978"/>
          <a:ext cx="2236575" cy="580987"/>
        </a:xfrm>
        <a:prstGeom prst="roundRect">
          <a:avLst>
            <a:gd name="adj" fmla="val 10000"/>
          </a:avLst>
        </a:prstGeom>
        <a:solidFill>
          <a:schemeClr val="accent3">
            <a:hueOff val="-1755238"/>
            <a:satOff val="0"/>
            <a:lumOff val="1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Removing </a:t>
          </a:r>
          <a:r>
            <a:rPr lang="en-US" sz="1500" kern="1200" dirty="0">
              <a:latin typeface="Seaford"/>
            </a:rPr>
            <a:t>duplicate rows</a:t>
          </a:r>
        </a:p>
      </dsp:txBody>
      <dsp:txXfrm>
        <a:off x="1327080" y="888995"/>
        <a:ext cx="2202541" cy="546953"/>
      </dsp:txXfrm>
    </dsp:sp>
    <dsp:sp modelId="{9F4CA4FD-03E6-4A6F-B98C-9490EF80CC8B}">
      <dsp:nvSpPr>
        <dsp:cNvPr id="0" name=""/>
        <dsp:cNvSpPr/>
      </dsp:nvSpPr>
      <dsp:spPr>
        <a:xfrm rot="5400000">
          <a:off x="2319415" y="1467490"/>
          <a:ext cx="217870" cy="26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340318"/>
            <a:satOff val="0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349918" y="1489277"/>
        <a:ext cx="156866" cy="152509"/>
      </dsp:txXfrm>
    </dsp:sp>
    <dsp:sp modelId="{812E8AAE-A711-4E9A-9C62-AE0A3DB8AD19}">
      <dsp:nvSpPr>
        <dsp:cNvPr id="0" name=""/>
        <dsp:cNvSpPr/>
      </dsp:nvSpPr>
      <dsp:spPr>
        <a:xfrm>
          <a:off x="1310063" y="1743459"/>
          <a:ext cx="2236575" cy="580987"/>
        </a:xfrm>
        <a:prstGeom prst="roundRect">
          <a:avLst>
            <a:gd name="adj" fmla="val 10000"/>
          </a:avLst>
        </a:prstGeom>
        <a:solidFill>
          <a:schemeClr val="accent3">
            <a:hueOff val="-3510477"/>
            <a:satOff val="0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Finding Missing values</a:t>
          </a:r>
          <a:endParaRPr lang="en-US" sz="1500" kern="1200" dirty="0">
            <a:latin typeface="Seaford"/>
          </a:endParaRPr>
        </a:p>
      </dsp:txBody>
      <dsp:txXfrm>
        <a:off x="1327080" y="1760476"/>
        <a:ext cx="2202541" cy="546953"/>
      </dsp:txXfrm>
    </dsp:sp>
    <dsp:sp modelId="{C7F7CDCA-0F05-40D6-A6FB-787ED2AE1EB6}">
      <dsp:nvSpPr>
        <dsp:cNvPr id="0" name=""/>
        <dsp:cNvSpPr/>
      </dsp:nvSpPr>
      <dsp:spPr>
        <a:xfrm rot="5400000">
          <a:off x="2319415" y="2338972"/>
          <a:ext cx="217870" cy="26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680636"/>
            <a:satOff val="0"/>
            <a:lumOff val="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349918" y="2360759"/>
        <a:ext cx="156866" cy="152509"/>
      </dsp:txXfrm>
    </dsp:sp>
    <dsp:sp modelId="{F3C11E54-9185-4F5F-B386-E532114E60F6}">
      <dsp:nvSpPr>
        <dsp:cNvPr id="0" name=""/>
        <dsp:cNvSpPr/>
      </dsp:nvSpPr>
      <dsp:spPr>
        <a:xfrm>
          <a:off x="1310063" y="2614941"/>
          <a:ext cx="2236575" cy="580987"/>
        </a:xfrm>
        <a:prstGeom prst="roundRect">
          <a:avLst>
            <a:gd name="adj" fmla="val 10000"/>
          </a:avLst>
        </a:prstGeom>
        <a:solidFill>
          <a:schemeClr val="accent3">
            <a:hueOff val="-5265715"/>
            <a:satOff val="0"/>
            <a:lumOff val="30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Imputing missing values</a:t>
          </a:r>
          <a:endParaRPr lang="en-US" sz="1500" kern="1200" dirty="0">
            <a:latin typeface="Seaford"/>
          </a:endParaRPr>
        </a:p>
      </dsp:txBody>
      <dsp:txXfrm>
        <a:off x="1327080" y="2631958"/>
        <a:ext cx="2202541" cy="546953"/>
      </dsp:txXfrm>
    </dsp:sp>
    <dsp:sp modelId="{1573CA84-A476-414E-A3AC-CF10215DBCBD}">
      <dsp:nvSpPr>
        <dsp:cNvPr id="0" name=""/>
        <dsp:cNvSpPr/>
      </dsp:nvSpPr>
      <dsp:spPr>
        <a:xfrm rot="5400000">
          <a:off x="2319415" y="3210453"/>
          <a:ext cx="217870" cy="2614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349918" y="3232240"/>
        <a:ext cx="156866" cy="152509"/>
      </dsp:txXfrm>
    </dsp:sp>
    <dsp:sp modelId="{B53E023F-F4DA-4105-9DB1-829AE6E88D46}">
      <dsp:nvSpPr>
        <dsp:cNvPr id="0" name=""/>
        <dsp:cNvSpPr/>
      </dsp:nvSpPr>
      <dsp:spPr>
        <a:xfrm>
          <a:off x="1310063" y="3486422"/>
          <a:ext cx="2236575" cy="580987"/>
        </a:xfrm>
        <a:prstGeom prst="roundRect">
          <a:avLst>
            <a:gd name="adj" fmla="val 1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Normalizing data</a:t>
          </a:r>
          <a:endParaRPr lang="en-US" sz="1500" kern="1200" dirty="0">
            <a:latin typeface="Seaford"/>
          </a:endParaRPr>
        </a:p>
      </dsp:txBody>
      <dsp:txXfrm>
        <a:off x="1327080" y="3503439"/>
        <a:ext cx="2202541" cy="546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3D8E-822F-4B91-BC8D-AC88873D1288}">
      <dsp:nvSpPr>
        <dsp:cNvPr id="0" name=""/>
        <dsp:cNvSpPr/>
      </dsp:nvSpPr>
      <dsp:spPr>
        <a:xfrm>
          <a:off x="1214672" y="1986"/>
          <a:ext cx="2427356" cy="7388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Distribution plot using seaborn.</a:t>
          </a:r>
          <a:endParaRPr lang="en-US" sz="1800" kern="1200" dirty="0"/>
        </a:p>
      </dsp:txBody>
      <dsp:txXfrm>
        <a:off x="1236314" y="23628"/>
        <a:ext cx="2384072" cy="695613"/>
      </dsp:txXfrm>
    </dsp:sp>
    <dsp:sp modelId="{F2224736-8333-4F4C-AAEF-5F781FB1434C}">
      <dsp:nvSpPr>
        <dsp:cNvPr id="0" name=""/>
        <dsp:cNvSpPr/>
      </dsp:nvSpPr>
      <dsp:spPr>
        <a:xfrm rot="5400000">
          <a:off x="2289807" y="759355"/>
          <a:ext cx="277086" cy="332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328600" y="787063"/>
        <a:ext cx="199501" cy="193960"/>
      </dsp:txXfrm>
    </dsp:sp>
    <dsp:sp modelId="{2428C189-6135-4F4F-AD54-181E34F874BE}">
      <dsp:nvSpPr>
        <dsp:cNvPr id="0" name=""/>
        <dsp:cNvSpPr/>
      </dsp:nvSpPr>
      <dsp:spPr>
        <a:xfrm>
          <a:off x="1214672" y="1110332"/>
          <a:ext cx="2427356" cy="738897"/>
        </a:xfrm>
        <a:prstGeom prst="roundRect">
          <a:avLst>
            <a:gd name="adj" fmla="val 10000"/>
          </a:avLst>
        </a:prstGeom>
        <a:solidFill>
          <a:schemeClr val="accent3">
            <a:hueOff val="-2340318"/>
            <a:satOff val="0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Histogram plot with bins using seaborn.</a:t>
          </a:r>
        </a:p>
      </dsp:txBody>
      <dsp:txXfrm>
        <a:off x="1236314" y="1131974"/>
        <a:ext cx="2384072" cy="695613"/>
      </dsp:txXfrm>
    </dsp:sp>
    <dsp:sp modelId="{9F4CA4FD-03E6-4A6F-B98C-9490EF80CC8B}">
      <dsp:nvSpPr>
        <dsp:cNvPr id="0" name=""/>
        <dsp:cNvSpPr/>
      </dsp:nvSpPr>
      <dsp:spPr>
        <a:xfrm rot="5400000">
          <a:off x="2289807" y="1867701"/>
          <a:ext cx="277086" cy="332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3510477"/>
            <a:satOff val="0"/>
            <a:lumOff val="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328600" y="1895409"/>
        <a:ext cx="199501" cy="193960"/>
      </dsp:txXfrm>
    </dsp:sp>
    <dsp:sp modelId="{812E8AAE-A711-4E9A-9C62-AE0A3DB8AD19}">
      <dsp:nvSpPr>
        <dsp:cNvPr id="0" name=""/>
        <dsp:cNvSpPr/>
      </dsp:nvSpPr>
      <dsp:spPr>
        <a:xfrm>
          <a:off x="1214672" y="2218677"/>
          <a:ext cx="2427356" cy="738897"/>
        </a:xfrm>
        <a:prstGeom prst="roundRect">
          <a:avLst>
            <a:gd name="adj" fmla="val 10000"/>
          </a:avLst>
        </a:prstGeom>
        <a:solidFill>
          <a:schemeClr val="accent3">
            <a:hueOff val="-4680636"/>
            <a:satOff val="0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Determine Outliers by plotting boxplots.</a:t>
          </a:r>
        </a:p>
      </dsp:txBody>
      <dsp:txXfrm>
        <a:off x="1236314" y="2240319"/>
        <a:ext cx="2384072" cy="695613"/>
      </dsp:txXfrm>
    </dsp:sp>
    <dsp:sp modelId="{C7F7CDCA-0F05-40D6-A6FB-787ED2AE1EB6}">
      <dsp:nvSpPr>
        <dsp:cNvPr id="0" name=""/>
        <dsp:cNvSpPr/>
      </dsp:nvSpPr>
      <dsp:spPr>
        <a:xfrm rot="5400000">
          <a:off x="2289807" y="2976047"/>
          <a:ext cx="277086" cy="332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2328600" y="3003755"/>
        <a:ext cx="199501" cy="193960"/>
      </dsp:txXfrm>
    </dsp:sp>
    <dsp:sp modelId="{F3C11E54-9185-4F5F-B386-E532114E60F6}">
      <dsp:nvSpPr>
        <dsp:cNvPr id="0" name=""/>
        <dsp:cNvSpPr/>
      </dsp:nvSpPr>
      <dsp:spPr>
        <a:xfrm>
          <a:off x="1214672" y="3327023"/>
          <a:ext cx="2427356" cy="738897"/>
        </a:xfrm>
        <a:prstGeom prst="roundRect">
          <a:avLst>
            <a:gd name="adj" fmla="val 1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Define the Correlation with Age.</a:t>
          </a:r>
        </a:p>
      </dsp:txBody>
      <dsp:txXfrm>
        <a:off x="1236314" y="3348665"/>
        <a:ext cx="2384072" cy="6956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3D8E-822F-4B91-BC8D-AC88873D1288}">
      <dsp:nvSpPr>
        <dsp:cNvPr id="0" name=""/>
        <dsp:cNvSpPr/>
      </dsp:nvSpPr>
      <dsp:spPr>
        <a:xfrm>
          <a:off x="1163486" y="0"/>
          <a:ext cx="2529729" cy="10169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Extract required columns using Query in SQL.</a:t>
          </a:r>
          <a:endParaRPr lang="en-US" sz="1800" kern="1200" dirty="0"/>
        </a:p>
      </dsp:txBody>
      <dsp:txXfrm>
        <a:off x="1193272" y="29786"/>
        <a:ext cx="2470157" cy="957404"/>
      </dsp:txXfrm>
    </dsp:sp>
    <dsp:sp modelId="{F2224736-8333-4F4C-AAEF-5F781FB1434C}">
      <dsp:nvSpPr>
        <dsp:cNvPr id="0" name=""/>
        <dsp:cNvSpPr/>
      </dsp:nvSpPr>
      <dsp:spPr>
        <a:xfrm rot="5400000">
          <a:off x="2237667" y="1042401"/>
          <a:ext cx="381366" cy="457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91059" y="1080537"/>
        <a:ext cx="274583" cy="266956"/>
      </dsp:txXfrm>
    </dsp:sp>
    <dsp:sp modelId="{2428C189-6135-4F4F-AD54-181E34F874BE}">
      <dsp:nvSpPr>
        <dsp:cNvPr id="0" name=""/>
        <dsp:cNvSpPr/>
      </dsp:nvSpPr>
      <dsp:spPr>
        <a:xfrm>
          <a:off x="1163486" y="1525465"/>
          <a:ext cx="2529729" cy="1016976"/>
        </a:xfrm>
        <a:prstGeom prst="roundRect">
          <a:avLst>
            <a:gd name="adj" fmla="val 10000"/>
          </a:avLst>
        </a:prstGeom>
        <a:solidFill>
          <a:schemeClr val="accent3">
            <a:hueOff val="-3510477"/>
            <a:satOff val="0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Use </a:t>
          </a:r>
          <a:r>
            <a:rPr lang="en-US" sz="1800" kern="1200" dirty="0" err="1">
              <a:latin typeface="Seaford"/>
            </a:rPr>
            <a:t>Dataframe</a:t>
          </a:r>
          <a:r>
            <a:rPr lang="en-US" sz="1800" kern="1200" dirty="0">
              <a:latin typeface="Seaford"/>
            </a:rPr>
            <a:t>, seaborn and </a:t>
          </a:r>
          <a:r>
            <a:rPr lang="en-US" sz="1800" kern="1200" dirty="0" err="1">
              <a:latin typeface="Seaford"/>
            </a:rPr>
            <a:t>matlibplot</a:t>
          </a:r>
          <a:r>
            <a:rPr lang="en-US" sz="1800" kern="1200" dirty="0">
              <a:latin typeface="Seaford"/>
            </a:rPr>
            <a:t> to plot the charts.</a:t>
          </a:r>
        </a:p>
      </dsp:txBody>
      <dsp:txXfrm>
        <a:off x="1193272" y="1555251"/>
        <a:ext cx="2470157" cy="957404"/>
      </dsp:txXfrm>
    </dsp:sp>
    <dsp:sp modelId="{9F4CA4FD-03E6-4A6F-B98C-9490EF80CC8B}">
      <dsp:nvSpPr>
        <dsp:cNvPr id="0" name=""/>
        <dsp:cNvSpPr/>
      </dsp:nvSpPr>
      <dsp:spPr>
        <a:xfrm rot="5400000">
          <a:off x="2237667" y="2567866"/>
          <a:ext cx="381366" cy="457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91059" y="2606002"/>
        <a:ext cx="274583" cy="266956"/>
      </dsp:txXfrm>
    </dsp:sp>
    <dsp:sp modelId="{812E8AAE-A711-4E9A-9C62-AE0A3DB8AD19}">
      <dsp:nvSpPr>
        <dsp:cNvPr id="0" name=""/>
        <dsp:cNvSpPr/>
      </dsp:nvSpPr>
      <dsp:spPr>
        <a:xfrm>
          <a:off x="1163486" y="3050930"/>
          <a:ext cx="2529729" cy="1016976"/>
        </a:xfrm>
        <a:prstGeom prst="roundRect">
          <a:avLst>
            <a:gd name="adj" fmla="val 1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Determine Outliers by plotting the charts.</a:t>
          </a:r>
        </a:p>
      </dsp:txBody>
      <dsp:txXfrm>
        <a:off x="1193272" y="3080716"/>
        <a:ext cx="2470157" cy="9574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8C189-6135-4F4F-AD54-181E34F874BE}">
      <dsp:nvSpPr>
        <dsp:cNvPr id="0" name=""/>
        <dsp:cNvSpPr/>
      </dsp:nvSpPr>
      <dsp:spPr>
        <a:xfrm>
          <a:off x="589127" y="0"/>
          <a:ext cx="3678446" cy="10169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.CSV files are uploaded to IBM Watson Cloud.</a:t>
          </a:r>
        </a:p>
      </dsp:txBody>
      <dsp:txXfrm>
        <a:off x="618913" y="29786"/>
        <a:ext cx="3618874" cy="957404"/>
      </dsp:txXfrm>
    </dsp:sp>
    <dsp:sp modelId="{9F4CA4FD-03E6-4A6F-B98C-9490EF80CC8B}">
      <dsp:nvSpPr>
        <dsp:cNvPr id="0" name=""/>
        <dsp:cNvSpPr/>
      </dsp:nvSpPr>
      <dsp:spPr>
        <a:xfrm rot="5400000">
          <a:off x="2237667" y="1042401"/>
          <a:ext cx="381366" cy="457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91059" y="1080537"/>
        <a:ext cx="274583" cy="266956"/>
      </dsp:txXfrm>
    </dsp:sp>
    <dsp:sp modelId="{BEE394CA-90CD-49D6-84C0-69C0E43BF45D}">
      <dsp:nvSpPr>
        <dsp:cNvPr id="0" name=""/>
        <dsp:cNvSpPr/>
      </dsp:nvSpPr>
      <dsp:spPr>
        <a:xfrm>
          <a:off x="589127" y="1525465"/>
          <a:ext cx="3678446" cy="1016976"/>
        </a:xfrm>
        <a:prstGeom prst="roundRect">
          <a:avLst>
            <a:gd name="adj" fmla="val 10000"/>
          </a:avLst>
        </a:prstGeom>
        <a:solidFill>
          <a:schemeClr val="accent3">
            <a:hueOff val="-3510477"/>
            <a:satOff val="0"/>
            <a:lumOff val="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Cognos Analytics is launched, and the data is used to plot charts.</a:t>
          </a:r>
          <a:endParaRPr lang="en-US" sz="1800" kern="1200" dirty="0"/>
        </a:p>
      </dsp:txBody>
      <dsp:txXfrm>
        <a:off x="618913" y="1555251"/>
        <a:ext cx="3618874" cy="957404"/>
      </dsp:txXfrm>
    </dsp:sp>
    <dsp:sp modelId="{D8F2F464-B3CB-4072-B94F-DC0A94651901}">
      <dsp:nvSpPr>
        <dsp:cNvPr id="0" name=""/>
        <dsp:cNvSpPr/>
      </dsp:nvSpPr>
      <dsp:spPr>
        <a:xfrm rot="5400000">
          <a:off x="2237667" y="2567866"/>
          <a:ext cx="381366" cy="457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291059" y="2606002"/>
        <a:ext cx="274583" cy="266956"/>
      </dsp:txXfrm>
    </dsp:sp>
    <dsp:sp modelId="{812E8AAE-A711-4E9A-9C62-AE0A3DB8AD19}">
      <dsp:nvSpPr>
        <dsp:cNvPr id="0" name=""/>
        <dsp:cNvSpPr/>
      </dsp:nvSpPr>
      <dsp:spPr>
        <a:xfrm>
          <a:off x="589127" y="3050930"/>
          <a:ext cx="3678446" cy="1016976"/>
        </a:xfrm>
        <a:prstGeom prst="roundRect">
          <a:avLst>
            <a:gd name="adj" fmla="val 10000"/>
          </a:avLst>
        </a:prstGeom>
        <a:solidFill>
          <a:schemeClr val="accent3">
            <a:hueOff val="-7020954"/>
            <a:satOff val="0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Seaford"/>
            </a:rPr>
            <a:t>The interactive charts help portray data in a digestible and easy to look at manner.</a:t>
          </a:r>
        </a:p>
      </dsp:txBody>
      <dsp:txXfrm>
        <a:off x="618913" y="3080716"/>
        <a:ext cx="3618874" cy="957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8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06" r:id="rId6"/>
    <p:sldLayoutId id="2147483902" r:id="rId7"/>
    <p:sldLayoutId id="2147483903" r:id="rId8"/>
    <p:sldLayoutId id="2147483904" r:id="rId9"/>
    <p:sldLayoutId id="2147483905" r:id="rId10"/>
    <p:sldLayoutId id="21474839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hyperlink" Target="https://the0spoon.deviantart.com/art/Another-techy-desktop-85838956" TargetMode="External"/><Relationship Id="rId7" Type="http://schemas.openxmlformats.org/officeDocument/2006/relationships/diagramLayout" Target="../diagrams/layou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hyperlink" Target="https://github.com/Shirish026/IBM-Data-Analytics-Capstone-Project/blob/main/M4DataVisualization-lab.ipynb&#8203;" TargetMode="External"/><Relationship Id="rId10" Type="http://schemas.microsoft.com/office/2007/relationships/diagramDrawing" Target="../diagrams/drawing5.xm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diagramColors" Target="../diagrams/colors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hyperlink" Target="https://the0spoon.deviantart.com/art/Another-techy-desktop-85838956" TargetMode="External"/><Relationship Id="rId7" Type="http://schemas.openxmlformats.org/officeDocument/2006/relationships/diagramLayout" Target="../diagrams/layou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hyperlink" Target="https://github.com/Shirish026/IBM-Data-Analytics-Capstone-Project" TargetMode="External"/><Relationship Id="rId10" Type="http://schemas.microsoft.com/office/2007/relationships/diagramDrawing" Target="../diagrams/drawing6.xm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diagramColors" Target="../diagrams/colors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ttokrosh.com/posts/2018/04/pathfinder-character-sheet-app-survey-result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reativecommons.org/licenses/by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creativecommons.org/licenses/by-sa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creativecommons.org/licenses/by-sa/3.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-sa/3.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creativecommons.org/licenses/by-sa/3.0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0spoon.deviantart.com/art/Another-techy-desktop-8583895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kaminohunter/art/Wallpapers-Cyan-Abstract-Polygons-Black-BG-61208584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hyperlink" Target="https://the0spoon.deviantart.com/art/Another-techy-desktop-85838956" TargetMode="External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irish026/IBM-Data-Analytics-Capstone-Project" TargetMode="External"/><Relationship Id="rId11" Type="http://schemas.microsoft.com/office/2007/relationships/diagramDrawing" Target="../diagrams/drawing1.xml"/><Relationship Id="rId5" Type="http://schemas.openxmlformats.org/officeDocument/2006/relationships/hyperlink" Target="http://127.0.0.1:5000/data" TargetMode="External"/><Relationship Id="rId10" Type="http://schemas.openxmlformats.org/officeDocument/2006/relationships/diagramColors" Target="../diagrams/colors1.xm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hyperlink" Target="https://the0spoon.deviantart.com/art/Another-techy-desktop-85838956" TargetMode="External"/><Relationship Id="rId7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hirish026/IBM-Data-Analytics-Capstone-Project" TargetMode="External"/><Relationship Id="rId11" Type="http://schemas.microsoft.com/office/2007/relationships/diagramDrawing" Target="../diagrams/drawing2.xml"/><Relationship Id="rId5" Type="http://schemas.openxmlformats.org/officeDocument/2006/relationships/hyperlink" Target="https://cf-courses-data.s3.us.cloud-object-storage.appdomain.cloud/IBM-DA0321EN-SkillsNetwork/labs/datasets/Programming_Languages.html" TargetMode="External"/><Relationship Id="rId10" Type="http://schemas.openxmlformats.org/officeDocument/2006/relationships/diagramColors" Target="../diagrams/colors2.xm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hyperlink" Target="https://the0spoon.deviantart.com/art/Another-techy-desktop-85838956" TargetMode="External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hyperlink" Target="https://github.com/Shirish026/IBM-Data-Analytics-Capstone-Project/blob/main/M2DataWrangling-lab.ipynb" TargetMode="External"/><Relationship Id="rId10" Type="http://schemas.microsoft.com/office/2007/relationships/diagramDrawing" Target="../diagrams/drawing3.xm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hyperlink" Target="https://the0spoon.deviantart.com/art/Another-techy-desktop-85838956" TargetMode="External"/><Relationship Id="rId7" Type="http://schemas.openxmlformats.org/officeDocument/2006/relationships/diagramLayout" Target="../diagrams/layou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hyperlink" Target="https://github.com/Shirish026/IBM-Data-Analytics-Capstone-Project/blob/main/M3ExploratoryDataAnalysis-lab.ipynb" TargetMode="External"/><Relationship Id="rId10" Type="http://schemas.microsoft.com/office/2007/relationships/diagramDrawing" Target="../diagrams/drawing4.xml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FD4277CE-5C05-B76D-02F6-68EAEF4A6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103" r="-1" b="1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200">
                <a:solidFill>
                  <a:srgbClr val="FFFFFF"/>
                </a:solidFill>
                <a:cs typeface="Calibri Light"/>
              </a:rPr>
              <a:t>Stack Overflow Developer Survey Data Analysis</a:t>
            </a:r>
            <a:endParaRPr lang="en-US" sz="6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Shirish Senthil Kumar</a:t>
            </a:r>
          </a:p>
          <a:p>
            <a:pPr algn="r"/>
            <a:endParaRPr lang="en-US">
              <a:solidFill>
                <a:srgbClr val="FFFFFF"/>
              </a:solidFill>
            </a:endParaRPr>
          </a:p>
          <a:p>
            <a:pPr algn="r"/>
            <a:r>
              <a:rPr lang="en-US">
                <a:solidFill>
                  <a:srgbClr val="FFFFFF"/>
                </a:solidFill>
              </a:rPr>
              <a:t>05/01/2023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87767" y="1760681"/>
            <a:ext cx="6749544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Using Seaborn and Matplotlib to plot the graphs to better understand the data.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Graphs plotted include Box, Histogram, Scatter plots, Bubble Plot, Pie Charts, Stacked Chart, Line Chart, Bar Chart.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Source Code: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https://github.com/Shirish026/IBM-Data-Analytics-Capstone-Project/blob/main/M4DataVisualization-lab.ipynb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F3D475A-B848-6045-7CC9-59ED20FEA728}"/>
              </a:ext>
            </a:extLst>
          </p:cNvPr>
          <p:cNvGraphicFramePr/>
          <p:nvPr/>
        </p:nvGraphicFramePr>
        <p:xfrm>
          <a:off x="7065928" y="1964200"/>
          <a:ext cx="4856702" cy="40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37758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on Cognos Analytics</a:t>
            </a:r>
            <a:endParaRPr lang="en-US" sz="5400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87767" y="1249890"/>
            <a:ext cx="6749544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.CSV files of survey data are uploaded to IBM Watson and analyzed. 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Three separate dashboards were set up, primarily: current trend, desired future trends and the demographic associated with these key IT skill roles. 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Numerous Interactive Charts are plotted that can be filtered, sorted on the go. 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Source Code:</a:t>
            </a:r>
            <a:r>
              <a:rPr lang="en-US" dirty="0">
                <a:ea typeface="+mn-lt"/>
                <a:cs typeface="+mn-lt"/>
                <a:hlinkClick r:id="rId5"/>
              </a:rPr>
              <a:t>https://github.com/Shirish026/IBM-Data-Analytics-Capstone-Project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F3D475A-B848-6045-7CC9-59ED20FEA728}"/>
              </a:ext>
            </a:extLst>
          </p:cNvPr>
          <p:cNvGraphicFramePr/>
          <p:nvPr/>
        </p:nvGraphicFramePr>
        <p:xfrm>
          <a:off x="7065928" y="1964200"/>
          <a:ext cx="4856702" cy="40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9608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42E1BEB-40F9-D754-AAA9-AB82B1B19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770" r="-1" b="393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5925577" cy="29668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E3D15-4533-A7BF-8DA3-5F4DE6A8147D}"/>
              </a:ext>
            </a:extLst>
          </p:cNvPr>
          <p:cNvSpPr txBox="1"/>
          <p:nvPr/>
        </p:nvSpPr>
        <p:spPr>
          <a:xfrm>
            <a:off x="9808172" y="6657944"/>
            <a:ext cx="2380780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69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 using API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382656"/>
            <a:ext cx="1101686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Screenshot shows the use of API URL to extract data with the use of function "</a:t>
            </a:r>
            <a:r>
              <a:rPr lang="en-US" sz="2000" dirty="0" err="1">
                <a:solidFill>
                  <a:schemeClr val="bg1"/>
                </a:solidFill>
              </a:rPr>
              <a:t>get_number_of_jobs_Loc_list</a:t>
            </a:r>
            <a:r>
              <a:rPr lang="en-US" sz="2000" dirty="0">
                <a:solidFill>
                  <a:schemeClr val="bg1"/>
                </a:solidFill>
              </a:rPr>
              <a:t> and payload parameters.</a:t>
            </a:r>
          </a:p>
        </p:txBody>
      </p:sp>
      <p:pic>
        <p:nvPicPr>
          <p:cNvPr id="15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DE88753-F656-23B6-04BA-D4EA7570E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812" y="2762879"/>
            <a:ext cx="5037876" cy="34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0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Scrapping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50842" y="1327572"/>
            <a:ext cx="1101686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Screenshot shows the use of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r>
              <a:rPr lang="en-US" sz="2000" dirty="0">
                <a:solidFill>
                  <a:schemeClr val="bg1"/>
                </a:solidFill>
              </a:rPr>
              <a:t> to extract data from the html link to create two rows of "Languages" and "Average Annual Salary".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BE3C394-1905-9F74-2DD7-858797B8B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04" r="352" b="-244"/>
          <a:stretch/>
        </p:blipFill>
        <p:spPr>
          <a:xfrm>
            <a:off x="7845846" y="2462662"/>
            <a:ext cx="2596316" cy="3106989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2680D97-0351-8EAC-E773-E60EF3931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027" y="2783075"/>
            <a:ext cx="5993175" cy="24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0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50842" y="1327572"/>
            <a:ext cx="110168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Screenshots shows the use of plots to portray data  that can be easily interpreted and analyzed.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92E950-A9BF-BC95-FF73-24A622486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725" y="2118419"/>
            <a:ext cx="3826525" cy="365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AFC69-FDE6-4327-B47B-8D366E4D8A2B}"/>
              </a:ext>
            </a:extLst>
          </p:cNvPr>
          <p:cNvSpPr txBox="1"/>
          <p:nvPr/>
        </p:nvSpPr>
        <p:spPr>
          <a:xfrm>
            <a:off x="2223954" y="5857299"/>
            <a:ext cx="268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43EC0-DB3C-50F4-38A7-A93A1BB9D901}"/>
              </a:ext>
            </a:extLst>
          </p:cNvPr>
          <p:cNvSpPr txBox="1"/>
          <p:nvPr/>
        </p:nvSpPr>
        <p:spPr>
          <a:xfrm>
            <a:off x="7552000" y="5857602"/>
            <a:ext cx="268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Histogram Plot</a:t>
            </a: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2047E85-DE37-540F-EC12-8F4457C51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436" y="2086735"/>
            <a:ext cx="4983296" cy="36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98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50842" y="1327572"/>
            <a:ext cx="110168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Screenshot shows the use of Boxplots and inter quantile ranges to show outliers in the data.</a:t>
            </a:r>
          </a:p>
        </p:txBody>
      </p:sp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7B97E96B-B48D-13A3-79E1-F269C6EB3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161" y="2046917"/>
            <a:ext cx="3918332" cy="3639763"/>
          </a:xfrm>
          <a:prstGeom prst="rect">
            <a:avLst/>
          </a:prstGeom>
        </p:spPr>
      </p:pic>
      <p:pic>
        <p:nvPicPr>
          <p:cNvPr id="4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1163E99-A4ED-7433-D18C-3A822E0E4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436" y="2063937"/>
            <a:ext cx="3826525" cy="3602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B15279-43A7-E88A-7FC5-07442E5D87B7}"/>
              </a:ext>
            </a:extLst>
          </p:cNvPr>
          <p:cNvSpPr txBox="1"/>
          <p:nvPr/>
        </p:nvSpPr>
        <p:spPr>
          <a:xfrm>
            <a:off x="2009670" y="5811296"/>
            <a:ext cx="3835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 Plot with Outliers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E4E00-BEBC-6CD1-8785-919DC8B93514}"/>
              </a:ext>
            </a:extLst>
          </p:cNvPr>
          <p:cNvSpPr txBox="1"/>
          <p:nvPr/>
        </p:nvSpPr>
        <p:spPr>
          <a:xfrm>
            <a:off x="6514680" y="5811295"/>
            <a:ext cx="38351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 Plot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230653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92710" y="1495045"/>
            <a:ext cx="1101686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 Screenshot shows the correlation of the variable 'Age' with other variables. 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also indicates the positive, negative and less to no correlation with the variable Age.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D133A0F-914B-F9B1-969E-896DF7D2D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532" y="2964813"/>
            <a:ext cx="2743200" cy="24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with Charts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92710" y="1495045"/>
            <a:ext cx="109415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 Visualization as a data analyst deals with numerous charts and data sets.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A4F28A8-084D-2950-1339-9DED4482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45" y="2392406"/>
            <a:ext cx="4451419" cy="3304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1272791" y="5844791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Histogram Plots</a:t>
            </a:r>
          </a:p>
        </p:txBody>
      </p:sp>
      <p:pic>
        <p:nvPicPr>
          <p:cNvPr id="6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F27E24-4D31-080E-DBD9-D11C5684C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103" y="2388939"/>
            <a:ext cx="4535156" cy="3302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564922" y="5844790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195371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with Charts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92710" y="1495045"/>
            <a:ext cx="109415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 Visualization as a data analyst deals with numerous charts and data sets.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1272791" y="5844791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Scatter Plots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732395" y="5744307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Bubble Plots</a:t>
            </a:r>
          </a:p>
        </p:txBody>
      </p:sp>
      <p:pic>
        <p:nvPicPr>
          <p:cNvPr id="5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68FAD7F-DD34-3FD8-0C28-42D367DA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729" y="2335973"/>
            <a:ext cx="4635639" cy="3408602"/>
          </a:xfrm>
          <a:prstGeom prst="rect">
            <a:avLst/>
          </a:prstGeom>
        </p:spPr>
      </p:pic>
      <p:pic>
        <p:nvPicPr>
          <p:cNvPr id="11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1B63910-CC92-3535-96A6-F3F76B2C0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290" y="2339502"/>
            <a:ext cx="5464628" cy="334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5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1" y="976160"/>
            <a:ext cx="5189964" cy="22379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2C20A-B882-D294-6073-DB7020885631}"/>
              </a:ext>
            </a:extLst>
          </p:cNvPr>
          <p:cNvSpPr txBox="1"/>
          <p:nvPr/>
        </p:nvSpPr>
        <p:spPr>
          <a:xfrm>
            <a:off x="482600" y="3408254"/>
            <a:ext cx="5189963" cy="24700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Executive Summary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Introduction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Methodology 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Results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Conclusion</a:t>
            </a:r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749" r="-1" b="-1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46" name="Straight Connector 49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51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095003" y="6168083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8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with Charts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92710" y="1495045"/>
            <a:ext cx="109415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 Visualization as a data analyst deals with numerous charts and data sets.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1272791" y="5844791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Pie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355582" y="5744307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Stacked Charts</a:t>
            </a:r>
          </a:p>
        </p:txBody>
      </p:sp>
      <p:pic>
        <p:nvPicPr>
          <p:cNvPr id="3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D42B56E-4C33-6DB7-6C0B-3A6CF981E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741" y="2343117"/>
            <a:ext cx="4325815" cy="3344073"/>
          </a:xfrm>
          <a:prstGeom prst="rect">
            <a:avLst/>
          </a:prstGeom>
        </p:spPr>
      </p:pic>
      <p:pic>
        <p:nvPicPr>
          <p:cNvPr id="6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19C66632-FED6-E3A0-B3D8-40633F5FF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982" y="2291911"/>
            <a:ext cx="5682343" cy="33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0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 with Charts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92710" y="1495045"/>
            <a:ext cx="109415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Data Visualization as a data analyst deals with numerous charts and data sets. 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485670" y="5627077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Line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355582" y="5627076"/>
            <a:ext cx="44715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Bar Plot</a:t>
            </a:r>
          </a:p>
        </p:txBody>
      </p:sp>
      <p:pic>
        <p:nvPicPr>
          <p:cNvPr id="5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8CBFC4C-D492-F9AE-29A6-E86D16B3B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01" y="2637281"/>
            <a:ext cx="4359310" cy="2931592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5509FC41-DED4-B444-2F97-318EEB5B5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301" y="2959832"/>
            <a:ext cx="6519704" cy="25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2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447329"/>
            <a:ext cx="11151513" cy="785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ea typeface="+mj-ea"/>
                <a:cs typeface="+mj-cs"/>
              </a:rPr>
              <a:t>Dashboard Using IBM Cognos Analytics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6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30A64AFD-FB3E-034A-1B1C-73BC08A8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761" y="1008530"/>
            <a:ext cx="9371681" cy="53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2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Inferences - Programming Languages</a:t>
            </a:r>
            <a:endParaRPr lang="en-US" sz="440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669890" y="1666351"/>
            <a:ext cx="557683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Inference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JavaScript and HTML/CSS stay top 2 used programming languages and will continue to be top 2 next year.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The use of Python is expected to increase next year from current year.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Interest to use SQL/</a:t>
            </a:r>
            <a:r>
              <a:rPr lang="en-US" sz="2400" dirty="0" err="1">
                <a:solidFill>
                  <a:schemeClr val="bg1"/>
                </a:solidFill>
              </a:rPr>
              <a:t>Powershell</a:t>
            </a:r>
            <a:r>
              <a:rPr lang="en-US" sz="2400" dirty="0">
                <a:solidFill>
                  <a:schemeClr val="bg1"/>
                </a:solidFill>
              </a:rPr>
              <a:t> SQL in the next year has decreased.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070879" y="1666351"/>
            <a:ext cx="555171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Consequence</a:t>
            </a: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Employment with JavaScript and HTML/CSS will remain in demand next year.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Python developers' employment demand will surge next year.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SQL developers' employment will reduce next year 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447329"/>
            <a:ext cx="11151513" cy="785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ea typeface="+mj-ea"/>
                <a:cs typeface="+mj-cs"/>
              </a:rPr>
              <a:t>Dashboard Using IBM Cognos Analytics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B3CE0AB5-9317-4128-D5EB-308DA9C03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292" y="1002696"/>
            <a:ext cx="9261513" cy="531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76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Inferences - Databases</a:t>
            </a:r>
            <a:endParaRPr lang="en-US" sz="4400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669890" y="1666351"/>
            <a:ext cx="557683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Inference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Desire to use MySQL, Microsoft SQL server and </a:t>
            </a:r>
            <a:r>
              <a:rPr lang="en-US" sz="2400" dirty="0" err="1">
                <a:solidFill>
                  <a:schemeClr val="bg1"/>
                </a:solidFill>
              </a:rPr>
              <a:t>SQLlite</a:t>
            </a:r>
            <a:r>
              <a:rPr lang="en-US" sz="2400" dirty="0">
                <a:solidFill>
                  <a:schemeClr val="bg1"/>
                </a:solidFill>
              </a:rPr>
              <a:t> has decreased in the next year.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The desire of 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PostgreSQL and MongoDB</a:t>
            </a:r>
            <a:r>
              <a:rPr lang="en-US" sz="2400" dirty="0">
                <a:solidFill>
                  <a:schemeClr val="bg1"/>
                </a:solidFill>
              </a:rPr>
              <a:t> is expected to increase next year.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Interest to Redis and Elasticsearch in the next year has increased.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070879" y="1666351"/>
            <a:ext cx="555171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Consequence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Less employment in MySQL, Microsoft SQL server and </a:t>
            </a:r>
            <a:r>
              <a:rPr lang="en-US" sz="2400" dirty="0" err="1">
                <a:solidFill>
                  <a:schemeClr val="bg1"/>
                </a:solidFill>
              </a:rPr>
              <a:t>SQLlite</a:t>
            </a:r>
            <a:r>
              <a:rPr lang="en-US" sz="2400" dirty="0">
                <a:solidFill>
                  <a:schemeClr val="bg1"/>
                </a:solidFill>
              </a:rPr>
              <a:t> as compared to previous year.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Employment in PostgreSQL and MongoDB is likely to increase next year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Employment in Redis and Elasticsearch is set to increase. </a:t>
            </a:r>
          </a:p>
        </p:txBody>
      </p:sp>
    </p:spTree>
    <p:extLst>
      <p:ext uri="{BB962C8B-B14F-4D97-AF65-F5344CB8AC3E}">
        <p14:creationId xmlns:p14="http://schemas.microsoft.com/office/powerpoint/2010/main" val="1237234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447329"/>
            <a:ext cx="11151513" cy="785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ea typeface="+mj-ea"/>
                <a:cs typeface="+mj-cs"/>
              </a:rPr>
              <a:t>Dashboard Using IBM Cognos Analytics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71144C-3F39-3E1C-E3D2-5B75AA790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954" y="1015250"/>
            <a:ext cx="9518574" cy="529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6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Inferences - Demographics</a:t>
            </a:r>
            <a:endParaRPr lang="en-US" sz="4400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6369-0972-3954-A910-4019E7361B81}"/>
              </a:ext>
            </a:extLst>
          </p:cNvPr>
          <p:cNvSpPr txBox="1"/>
          <p:nvPr/>
        </p:nvSpPr>
        <p:spPr>
          <a:xfrm>
            <a:off x="669890" y="1666351"/>
            <a:ext cx="557683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Inference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93.6% respondents in the survey are men. 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Most respondents are aged 20-30  with maximum education at a bachelor's level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Most respondents are from North America (Canada and United States).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6070879" y="1666351"/>
            <a:ext cx="555171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Consequence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The tech industry seems to be male dominated.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The bulk of the industry's employees are bachelor's degree, less experienced.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tech respondents are situated in these countries.  </a:t>
            </a:r>
          </a:p>
        </p:txBody>
      </p:sp>
    </p:spTree>
    <p:extLst>
      <p:ext uri="{BB962C8B-B14F-4D97-AF65-F5344CB8AC3E}">
        <p14:creationId xmlns:p14="http://schemas.microsoft.com/office/powerpoint/2010/main" val="236493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  <a:endParaRPr lang="en-US" sz="44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1CA5C-2CB7-01C9-82C2-F52ACB337982}"/>
              </a:ext>
            </a:extLst>
          </p:cNvPr>
          <p:cNvSpPr txBox="1"/>
          <p:nvPr/>
        </p:nvSpPr>
        <p:spPr>
          <a:xfrm>
            <a:off x="4563627" y="1381648"/>
            <a:ext cx="729342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Certain Programming Languages like Python and Databases like MongoDB have a rise in popularity amongst developers.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Companies can hire employees according to the desired next year market trends and company internal architecture.</a:t>
            </a: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Upskilling can be done to keep employees up to date with the latest trend.</a:t>
            </a:r>
          </a:p>
          <a:p>
            <a:pPr marL="457200" indent="-457200">
              <a:buFontTx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More women can be employed into the workforce to promote an inclusive work environment.</a:t>
            </a:r>
          </a:p>
        </p:txBody>
      </p:sp>
      <p:pic>
        <p:nvPicPr>
          <p:cNvPr id="2" name="Graphic 2" descr="Gavel with solid fill">
            <a:extLst>
              <a:ext uri="{FF2B5EF4-FFF2-40B4-BE49-F238E27FC236}">
                <a16:creationId xmlns:a16="http://schemas.microsoft.com/office/drawing/2014/main" id="{3784259C-6719-FD03-4707-F583FCA29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7767" y="2042328"/>
            <a:ext cx="3041301" cy="30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57199" y="1122363"/>
            <a:ext cx="5638801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 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1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phic 3" descr="Bullseye with solid fill">
            <a:extLst>
              <a:ext uri="{FF2B5EF4-FFF2-40B4-BE49-F238E27FC236}">
                <a16:creationId xmlns:a16="http://schemas.microsoft.com/office/drawing/2014/main" id="{D34B03A8-6345-1A76-2A3B-1A016037E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6448" y="2511250"/>
            <a:ext cx="2421652" cy="2404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208395" y="1925934"/>
            <a:ext cx="633046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necessary abilities for IT and business consulting are always changing and evolving.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To keep up with evolving technology and to stay competitive, it's critical to understand future skill requirements and trends.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 presentation will show current and future trends in Programming Languages, Databases, Platforms and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Webframes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The presentation will also aid in recognizing key skill shortages and the analysis will present data that can be used to make more informed data-driven budgetary decisions. </a:t>
            </a:r>
            <a:r>
              <a:rPr lang="en-US">
                <a:solidFill>
                  <a:srgbClr val="000000"/>
                </a:solidFill>
              </a:rPr>
              <a:t>IN </a:t>
            </a:r>
          </a:p>
        </p:txBody>
      </p:sp>
    </p:spTree>
    <p:extLst>
      <p:ext uri="{BB962C8B-B14F-4D97-AF65-F5344CB8AC3E}">
        <p14:creationId xmlns:p14="http://schemas.microsoft.com/office/powerpoint/2010/main" val="2029694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588167-D3E3-75B1-7668-BCC366D39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169" y="1101038"/>
            <a:ext cx="10206892" cy="46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2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C8AD74D3-B714-1FE3-AB49-22FA0D8FC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004930"/>
            <a:ext cx="10880969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Connector 18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19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19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19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10" name="Rectangle 19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 descr="Financial graphs on a dark display">
            <a:extLst>
              <a:ext uri="{FF2B5EF4-FFF2-40B4-BE49-F238E27FC236}">
                <a16:creationId xmlns:a16="http://schemas.microsoft.com/office/drawing/2014/main" id="{0922697B-7A0C-C643-22C9-5EDC339F2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988" r="-1" b="498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1" name="Rectangle 198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5925577" cy="29668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12" name="Straight Connector 200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02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69406" y="1925934"/>
            <a:ext cx="1096945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Objective: To conduct a comprehensive analysis for stakeholders and business decision makers within the global IT and business consulting services firm based on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StackOverflows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Survey Data.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Desirable Outcomes: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Show strong correlation in key skill requirements data using SQL and Python.</a:t>
            </a: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</a:rPr>
              <a:t>Dashboard analytics to show key charts and maps.</a:t>
            </a:r>
          </a:p>
        </p:txBody>
      </p:sp>
    </p:spTree>
    <p:extLst>
      <p:ext uri="{BB962C8B-B14F-4D97-AF65-F5344CB8AC3E}">
        <p14:creationId xmlns:p14="http://schemas.microsoft.com/office/powerpoint/2010/main" val="309500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4" descr="A picture containing light, green, laser&#10;&#10;Description automatically generated">
            <a:extLst>
              <a:ext uri="{FF2B5EF4-FFF2-40B4-BE49-F238E27FC236}">
                <a16:creationId xmlns:a16="http://schemas.microsoft.com/office/drawing/2014/main" id="{05CD5828-690E-E856-AA8B-02EA482E3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57199" y="1122363"/>
            <a:ext cx="5638801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F4A45-F097-9EF7-98B6-D3054EE7104B}"/>
              </a:ext>
            </a:extLst>
          </p:cNvPr>
          <p:cNvSpPr txBox="1"/>
          <p:nvPr/>
        </p:nvSpPr>
        <p:spPr>
          <a:xfrm>
            <a:off x="9646185" y="6657945"/>
            <a:ext cx="2544286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015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7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Collection</a:t>
            </a:r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API</a:t>
            </a:r>
            <a:endParaRPr lang="en-US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87767" y="1760681"/>
            <a:ext cx="678303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data collection is carried through an API that connects to the survey data. 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URL: 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http://127.0.0.1:5000/data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Payload Key-Value parameterization is used to access the key data.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Several functions is called to verify the results.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Source Code:</a:t>
            </a:r>
            <a:r>
              <a:rPr lang="en-US" sz="2400" dirty="0">
                <a:ea typeface="+mn-lt"/>
                <a:cs typeface="+mn-lt"/>
                <a:hlinkClick r:id="rId6"/>
              </a:rPr>
              <a:t>https://github.com/Shirish026/IBM-Data-Analytics-Capstone-Project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F3D475A-B848-6045-7CC9-59ED20FEA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532843"/>
              </p:ext>
            </p:extLst>
          </p:nvPr>
        </p:nvGraphicFramePr>
        <p:xfrm>
          <a:off x="7032434" y="193070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872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Scrapping</a:t>
            </a:r>
            <a:endParaRPr lang="en-US" sz="1600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87767" y="1760681"/>
            <a:ext cx="674954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Web Scrapping is carried through </a:t>
            </a:r>
            <a:r>
              <a:rPr lang="en-US" sz="2400" dirty="0" err="1">
                <a:solidFill>
                  <a:schemeClr val="bg1"/>
                </a:solidFill>
              </a:rPr>
              <a:t>BeautifulSoup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liibrary</a:t>
            </a:r>
            <a:r>
              <a:rPr lang="en-US" sz="2400" dirty="0">
                <a:solidFill>
                  <a:schemeClr val="bg1"/>
                </a:solidFill>
              </a:rPr>
              <a:t> on the following URL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    URL:</a:t>
            </a:r>
            <a:r>
              <a:rPr lang="en-US" sz="1600" dirty="0">
                <a:solidFill>
                  <a:schemeClr val="bg1"/>
                </a:solidFill>
              </a:rPr>
              <a:t> </a:t>
            </a:r>
            <a:r>
              <a:rPr lang="en-US" sz="1600" dirty="0">
                <a:latin typeface="Consolas"/>
                <a:hlinkClick r:id="rId5"/>
              </a:rPr>
              <a:t>https://cf-courses-data.s3.us.cloud-object-storage.appdomain.cloud/IBM-DA0321EN-SkillsNetwork/labs/datasets/Programming_Languages.html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Using the </a:t>
            </a:r>
            <a:r>
              <a:rPr lang="en-US" sz="2400" dirty="0" err="1">
                <a:solidFill>
                  <a:schemeClr val="bg1"/>
                </a:solidFill>
              </a:rPr>
              <a:t>BeautifulSoup</a:t>
            </a:r>
            <a:r>
              <a:rPr lang="en-US" sz="2400" dirty="0">
                <a:solidFill>
                  <a:schemeClr val="bg1"/>
                </a:solidFill>
              </a:rPr>
              <a:t> Object, data extraction is conducted.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Source Code:</a:t>
            </a:r>
            <a:r>
              <a:rPr lang="en-US" sz="2400" dirty="0">
                <a:ea typeface="+mn-lt"/>
                <a:cs typeface="+mn-lt"/>
                <a:hlinkClick r:id="rId6"/>
              </a:rPr>
              <a:t>https://github.com/Shirish026/IBM-Data-Analytics-Capstone-Project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F3D475A-B848-6045-7CC9-59ED20FEA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699977"/>
              </p:ext>
            </p:extLst>
          </p:nvPr>
        </p:nvGraphicFramePr>
        <p:xfrm>
          <a:off x="7065928" y="1964200"/>
          <a:ext cx="4806461" cy="387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741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7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Wrangling</a:t>
            </a:r>
            <a:endParaRPr lang="en-US" sz="6600" dirty="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87767" y="1760681"/>
            <a:ext cx="674954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Data wrangling is the process of removing errors and combining complex data sets to make them more accessible and easier to analyze.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function to calculate the annual compensation.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Source Code:</a:t>
            </a:r>
            <a:r>
              <a:rPr lang="en-US" sz="2000" dirty="0">
                <a:ea typeface="+mn-lt"/>
                <a:cs typeface="+mn-lt"/>
                <a:hlinkClick r:id="rId5"/>
              </a:rPr>
              <a:t>https://github.com/Shirish026/IBM-Data-Analytics-Capstone-Project/blob/main/M2DataWrangling-lab.ipynb</a:t>
            </a:r>
            <a:endParaRPr lang="en-US" sz="200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F3D475A-B848-6045-7CC9-59ED20FEA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068870"/>
              </p:ext>
            </p:extLst>
          </p:nvPr>
        </p:nvGraphicFramePr>
        <p:xfrm>
          <a:off x="7065928" y="1964200"/>
          <a:ext cx="4856702" cy="40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7489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A321B060-F1AC-9B95-35AA-D49068E6DE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F9CD1-DA15-A79D-4E0F-F970E4C7E9D4}"/>
              </a:ext>
            </a:extLst>
          </p:cNvPr>
          <p:cNvSpPr txBox="1"/>
          <p:nvPr/>
        </p:nvSpPr>
        <p:spPr>
          <a:xfrm>
            <a:off x="482600" y="732032"/>
            <a:ext cx="11151513" cy="13041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endParaRPr lang="en-US" sz="6000">
              <a:ea typeface="+mj-ea"/>
              <a:cs typeface="+mj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E31130-404D-C49A-3501-6ECCB618CB4A}"/>
              </a:ext>
            </a:extLst>
          </p:cNvPr>
          <p:cNvSpPr txBox="1"/>
          <p:nvPr/>
        </p:nvSpPr>
        <p:spPr>
          <a:xfrm>
            <a:off x="9654284" y="6657945"/>
            <a:ext cx="25346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410C4-54B5-BEA8-FD5F-BE97BDA43788}"/>
              </a:ext>
            </a:extLst>
          </p:cNvPr>
          <p:cNvSpPr txBox="1"/>
          <p:nvPr/>
        </p:nvSpPr>
        <p:spPr>
          <a:xfrm>
            <a:off x="587565" y="1854505"/>
            <a:ext cx="11016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0C2C-43D6-22C2-0F6A-255CA9A1F5A6}"/>
              </a:ext>
            </a:extLst>
          </p:cNvPr>
          <p:cNvSpPr txBox="1"/>
          <p:nvPr/>
        </p:nvSpPr>
        <p:spPr>
          <a:xfrm>
            <a:off x="587767" y="1760681"/>
            <a:ext cx="674954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Exploratory Data Analysis refers to the critical process of performing initial investigations on data to discover patterns and trends.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Seaborn and Matplotlib to plot the graphs and charts to better understand the data.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Source Code: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5"/>
              </a:rPr>
              <a:t>https://github.com/Shirish026/IBM-Data-Analytics-Capstone-Project/blob/main/M3ExploratoryDataAnalysis-lab.ipynb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7F3D475A-B848-6045-7CC9-59ED20FEA728}"/>
              </a:ext>
            </a:extLst>
          </p:cNvPr>
          <p:cNvGraphicFramePr/>
          <p:nvPr/>
        </p:nvGraphicFramePr>
        <p:xfrm>
          <a:off x="7065928" y="1964200"/>
          <a:ext cx="4856702" cy="4067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27897347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LevelVTI</vt:lpstr>
      <vt:lpstr>Stack Overflow Developer Survey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819</cp:revision>
  <dcterms:created xsi:type="dcterms:W3CDTF">2023-01-09T08:09:00Z</dcterms:created>
  <dcterms:modified xsi:type="dcterms:W3CDTF">2023-01-09T23:37:53Z</dcterms:modified>
</cp:coreProperties>
</file>