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73954973113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93104F-3629-4951-B605-692B321720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E5F25C-9201-4891-A903-3F5E4CC2B8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2/14/2025 4:17:40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515B120-C8EC-4D7A-8C3E-8993961E4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519112"/>
            <a:ext cx="11639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2025-02-14T16:17:41Z</dcterms:created>
  <dcterms:modified xsi:type="dcterms:W3CDTF">2025-02-14T16:17:41Z</dcterms:modified>
</cp:coreProperties>
</file>