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B4A5-DE7D-489B-97A4-8AED3506191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A797881-20DC-40C3-A561-89B0BBCA8F5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B4A5-DE7D-489B-97A4-8AED3506191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7881-20DC-40C3-A561-89B0BBCA8F5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4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B4A5-DE7D-489B-97A4-8AED3506191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7881-20DC-40C3-A561-89B0BBCA8F5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9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B4A5-DE7D-489B-97A4-8AED3506191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7881-20DC-40C3-A561-89B0BBCA8F5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46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B4A5-DE7D-489B-97A4-8AED3506191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7881-20DC-40C3-A561-89B0BBCA8F5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7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B4A5-DE7D-489B-97A4-8AED3506191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7881-20DC-40C3-A561-89B0BBCA8F5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19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B4A5-DE7D-489B-97A4-8AED3506191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7881-20DC-40C3-A561-89B0BBCA8F5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71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B4A5-DE7D-489B-97A4-8AED3506191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7881-20DC-40C3-A561-89B0BBCA8F5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1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B4A5-DE7D-489B-97A4-8AED3506191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7881-20DC-40C3-A561-89B0BBCA8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61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B4A5-DE7D-489B-97A4-8AED3506191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7881-20DC-40C3-A561-89B0BBCA8F5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88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062B4A5-DE7D-489B-97A4-8AED3506191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7881-20DC-40C3-A561-89B0BBCA8F5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60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2B4A5-DE7D-489B-97A4-8AED3506191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A797881-20DC-40C3-A561-89B0BBCA8F5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67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5A51-71A1-1015-5779-5B9AF812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93194"/>
          </a:xfrm>
        </p:spPr>
        <p:txBody>
          <a:bodyPr/>
          <a:lstStyle/>
          <a:p>
            <a:pPr algn="ctr"/>
            <a:r>
              <a:rPr lang="en-US" dirty="0"/>
              <a:t>Dashboard Charts in React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49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76F5-B49F-4403-6213-77BDDFA3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Dashboard Charts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027B2-6263-1180-104F-9B716C9DA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tools that represent data in a concise, clear, and interactive manner.</a:t>
            </a:r>
          </a:p>
          <a:p>
            <a:r>
              <a:rPr lang="en-US" dirty="0"/>
              <a:t>Commonly used in business applications to track performance, trends, and key metrics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87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4135-BDAB-0330-AB6F-69864C7C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React for Dashboard Charts?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1429-88E7-8C66-7D7D-CCFB4672B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React's component-based architecture allows reusable, modular chart components.</a:t>
            </a:r>
          </a:p>
          <a:p>
            <a:r>
              <a:rPr lang="en-US" dirty="0"/>
              <a:t>Easy to integrate with various charting libraries.</a:t>
            </a:r>
          </a:p>
          <a:p>
            <a:r>
              <a:rPr lang="en-US" dirty="0"/>
              <a:t>Efficient rendering and performance with React’s virtual DOM.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84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A353-EB24-E83B-AD8B-CE652CA8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libraries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ACEA7-3777-A9DD-8C1E-43D3BDFE8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Popular Chart Libraries in React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800" dirty="0"/>
              <a:t>Recharts</a:t>
            </a:r>
          </a:p>
          <a:p>
            <a:pPr lvl="1"/>
            <a:r>
              <a:rPr lang="en-US" sz="2800" dirty="0"/>
              <a:t>Chart.js</a:t>
            </a:r>
          </a:p>
          <a:p>
            <a:pPr lvl="1"/>
            <a:r>
              <a:rPr lang="en-US" sz="2800" dirty="0"/>
              <a:t>Victory</a:t>
            </a:r>
          </a:p>
          <a:p>
            <a:pPr lvl="1"/>
            <a:r>
              <a:rPr lang="en-IN" sz="2800" dirty="0"/>
              <a:t>ApexCharts</a:t>
            </a:r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7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A353-EB24-E83B-AD8B-CE652CA8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02" y="791109"/>
            <a:ext cx="11076398" cy="945223"/>
          </a:xfrm>
        </p:spPr>
        <p:txBody>
          <a:bodyPr>
            <a:normAutofit/>
          </a:bodyPr>
          <a:lstStyle/>
          <a:p>
            <a:r>
              <a:rPr lang="en-US" dirty="0"/>
              <a:t>Chart libraries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ACEA7-3777-A9DD-8C1E-43D3BDFE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402" y="1867301"/>
            <a:ext cx="10362398" cy="4309661"/>
          </a:xfrm>
        </p:spPr>
        <p:txBody>
          <a:bodyPr>
            <a:normAutofit/>
          </a:bodyPr>
          <a:lstStyle/>
          <a:p>
            <a:r>
              <a:rPr lang="en-US" b="1" dirty="0"/>
              <a:t>Recharts</a:t>
            </a:r>
          </a:p>
          <a:p>
            <a:pPr lvl="1"/>
            <a:r>
              <a:rPr lang="en-US" sz="2600" dirty="0"/>
              <a:t>React-based, built on D3.js, component-based.</a:t>
            </a:r>
          </a:p>
          <a:p>
            <a:pPr lvl="1"/>
            <a:r>
              <a:rPr lang="en-US" sz="2600" dirty="0"/>
              <a:t>Declarative syntax, easy customization.</a:t>
            </a:r>
          </a:p>
          <a:p>
            <a:pPr lvl="1"/>
            <a:r>
              <a:rPr lang="en-US" sz="2600" dirty="0"/>
              <a:t>Ideal for responsive dashboards.</a:t>
            </a:r>
          </a:p>
          <a:p>
            <a:r>
              <a:rPr lang="en-US" b="1" dirty="0"/>
              <a:t>Chart.js</a:t>
            </a:r>
          </a:p>
          <a:p>
            <a:pPr lvl="1"/>
            <a:r>
              <a:rPr lang="en-US" sz="2600" dirty="0"/>
              <a:t>Versatile, simple JavaScript charting.</a:t>
            </a:r>
          </a:p>
          <a:p>
            <a:pPr lvl="1"/>
            <a:r>
              <a:rPr lang="en-US" sz="2600" dirty="0"/>
              <a:t>react-chartjs-2 integrates with React.</a:t>
            </a:r>
          </a:p>
          <a:p>
            <a:pPr lvl="1"/>
            <a:r>
              <a:rPr lang="en-US" sz="2600" dirty="0"/>
              <a:t>Highly customizable with extensive plugins.</a:t>
            </a:r>
          </a:p>
        </p:txBody>
      </p:sp>
    </p:spTree>
    <p:extLst>
      <p:ext uri="{BB962C8B-B14F-4D97-AF65-F5344CB8AC3E}">
        <p14:creationId xmlns:p14="http://schemas.microsoft.com/office/powerpoint/2010/main" val="312668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A353-EB24-E83B-AD8B-CE652CA8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129"/>
          </a:xfrm>
        </p:spPr>
        <p:txBody>
          <a:bodyPr/>
          <a:lstStyle/>
          <a:p>
            <a:r>
              <a:rPr lang="en-US" dirty="0"/>
              <a:t>Chart libraries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ACEA7-3777-A9DD-8C1E-43D3BDFE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5282"/>
          </a:xfrm>
        </p:spPr>
        <p:txBody>
          <a:bodyPr>
            <a:normAutofit lnSpcReduction="10000"/>
          </a:bodyPr>
          <a:lstStyle/>
          <a:p>
            <a:r>
              <a:rPr lang="en-US" sz="2600" b="1" dirty="0"/>
              <a:t>Victory</a:t>
            </a:r>
          </a:p>
          <a:p>
            <a:pPr lvl="1"/>
            <a:r>
              <a:rPr lang="en-US" sz="2600" dirty="0"/>
              <a:t>Modular, React-specific, customizable.</a:t>
            </a:r>
          </a:p>
          <a:p>
            <a:pPr lvl="1"/>
            <a:r>
              <a:rPr lang="en-US" sz="2600" dirty="0"/>
              <a:t>Pre-built chart components, supports animations.</a:t>
            </a:r>
          </a:p>
          <a:p>
            <a:pPr lvl="1"/>
            <a:r>
              <a:rPr lang="en-US" sz="2600" dirty="0"/>
              <a:t>Works with React Native for mobile apps.</a:t>
            </a:r>
          </a:p>
          <a:p>
            <a:pPr marL="457200" lvl="1" indent="0">
              <a:buNone/>
            </a:pPr>
            <a:endParaRPr lang="en-US" sz="2600" dirty="0"/>
          </a:p>
          <a:p>
            <a:r>
              <a:rPr lang="en-US" sz="2600" b="1" dirty="0"/>
              <a:t>ApexCharts</a:t>
            </a:r>
          </a:p>
          <a:p>
            <a:pPr lvl="1"/>
            <a:r>
              <a:rPr lang="en-US" sz="2600" dirty="0"/>
              <a:t>Modern, interactive, highly customizable.</a:t>
            </a:r>
          </a:p>
          <a:p>
            <a:pPr lvl="1"/>
            <a:r>
              <a:rPr lang="en-US" sz="2600" dirty="0"/>
              <a:t>Supports zooming, panning, real-time updates.</a:t>
            </a:r>
          </a:p>
        </p:txBody>
      </p:sp>
    </p:spTree>
    <p:extLst>
      <p:ext uri="{BB962C8B-B14F-4D97-AF65-F5344CB8AC3E}">
        <p14:creationId xmlns:p14="http://schemas.microsoft.com/office/powerpoint/2010/main" val="791300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1140</TotalTime>
  <Words>168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Dashboard Charts in React</vt:lpstr>
      <vt:lpstr>What are Dashboard Charts</vt:lpstr>
      <vt:lpstr>Why Use React for Dashboard Charts?</vt:lpstr>
      <vt:lpstr>Chart libraries</vt:lpstr>
      <vt:lpstr>Chart libraries</vt:lpstr>
      <vt:lpstr>Chart libraries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Shirisha Siddireddy(UST,IN)</dc:creator>
  <cp:lastModifiedBy>Shirisha Siddireddy(UST,IN)</cp:lastModifiedBy>
  <cp:revision>4</cp:revision>
  <dcterms:created xsi:type="dcterms:W3CDTF">2024-08-26T13:17:54Z</dcterms:created>
  <dcterms:modified xsi:type="dcterms:W3CDTF">2024-08-27T08:18:35Z</dcterms:modified>
</cp:coreProperties>
</file>