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ABB2-8780-4EAC-B077-EC1C6AED87D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B958-9B98-4FA1-9903-EA3B768B0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60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ABB2-8780-4EAC-B077-EC1C6AED87D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B958-9B98-4FA1-9903-EA3B768B0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97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ABB2-8780-4EAC-B077-EC1C6AED87D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B958-9B98-4FA1-9903-EA3B768B0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285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ABB2-8780-4EAC-B077-EC1C6AED87D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B958-9B98-4FA1-9903-EA3B768B028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675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ABB2-8780-4EAC-B077-EC1C6AED87D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B958-9B98-4FA1-9903-EA3B768B0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92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ABB2-8780-4EAC-B077-EC1C6AED87D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B958-9B98-4FA1-9903-EA3B768B0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959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ABB2-8780-4EAC-B077-EC1C6AED87D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B958-9B98-4FA1-9903-EA3B768B0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473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ABB2-8780-4EAC-B077-EC1C6AED87D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B958-9B98-4FA1-9903-EA3B768B0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577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ABB2-8780-4EAC-B077-EC1C6AED87D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B958-9B98-4FA1-9903-EA3B768B0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7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ABB2-8780-4EAC-B077-EC1C6AED87D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B958-9B98-4FA1-9903-EA3B768B0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00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ABB2-8780-4EAC-B077-EC1C6AED87D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B958-9B98-4FA1-9903-EA3B768B0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47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ABB2-8780-4EAC-B077-EC1C6AED87D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B958-9B98-4FA1-9903-EA3B768B0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11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ABB2-8780-4EAC-B077-EC1C6AED87D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B958-9B98-4FA1-9903-EA3B768B0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00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ABB2-8780-4EAC-B077-EC1C6AED87D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B958-9B98-4FA1-9903-EA3B768B0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39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ABB2-8780-4EAC-B077-EC1C6AED87D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B958-9B98-4FA1-9903-EA3B768B0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03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ABB2-8780-4EAC-B077-EC1C6AED87D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B958-9B98-4FA1-9903-EA3B768B0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09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ABB2-8780-4EAC-B077-EC1C6AED87D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3B958-9B98-4FA1-9903-EA3B768B0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57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4F1ABB2-8780-4EAC-B077-EC1C6AED87D1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3B958-9B98-4FA1-9903-EA3B768B0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790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783B7-DBF1-866C-0F59-9C07B301B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1"/>
            <a:ext cx="6974915" cy="24461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56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6700" b="1" i="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Thymeleaf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699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AF63D-E5AE-D3A4-1DB2-171B5776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E499-A3F7-C4B3-2675-17EC5CA67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Thymeleaf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Thymeleaf works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Spring Boot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Hands-on-Example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8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FCF4-244A-C8AD-EB95-172604E3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Thymeleaf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4A7B1-1255-4586-E53B-B0936018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Thymeleaf is a modern server-side Java template engine for web and standalone environments.</a:t>
            </a:r>
          </a:p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processing HTML, XML, JavaScript, CSS and even plain text.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94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C86A-9D6C-37EF-26FC-496E37C0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0373-D97D-12F0-20BD-A17E9DE3C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Templates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Integration with Spring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Modes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Internationalization Support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Expression language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47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1353-A207-4132-68EC-02CCDAB8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Thymeleaf works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04D9-9B56-9E6D-A97A-D71CF1033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Parsing and Processing: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Thymeleaf parses the HTML templates, processes them with the provided data, and generates the final HTML output.</a:t>
            </a:r>
          </a:p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Overview: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syntax uses th:* attributes for dynamic content (e.g., th:text, th:href, th:if).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&lt;span th:text="${user.name}"&gt;&lt;/span&gt;</a:t>
            </a:r>
          </a:p>
        </p:txBody>
      </p:sp>
    </p:spTree>
    <p:extLst>
      <p:ext uri="{BB962C8B-B14F-4D97-AF65-F5344CB8AC3E}">
        <p14:creationId xmlns:p14="http://schemas.microsoft.com/office/powerpoint/2010/main" val="4163824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9AD3-E7F9-AF00-8B9D-E3AB6DC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Spring Boot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2880D-38D3-7549-A0BA-9EB228B76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Configuration: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automatically configures Thymeleaf when included in the project.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folder for templates: /src/main/resources/templates.</a:t>
            </a:r>
          </a:p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Thymeleaf ViewResolver: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Configured by Spring Boot to render views using Thymeleaf.</a:t>
            </a:r>
          </a:p>
        </p:txBody>
      </p:sp>
    </p:spTree>
    <p:extLst>
      <p:ext uri="{BB962C8B-B14F-4D97-AF65-F5344CB8AC3E}">
        <p14:creationId xmlns:p14="http://schemas.microsoft.com/office/powerpoint/2010/main" val="62473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A74C-3F28-7BAC-E9FA-2E4DF6E0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89939-AC9F-BB13-FE2D-E24E4BBD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Flexibility: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a wide range of template formats.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Integration with Spring: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for additional configuration.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Templates: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frontend designers to work on templates without server-side processing.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57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89B2-3ED9-B020-5A29-13F8C8C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F539-9D55-1544-597E-742B4A1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Thymeleaf is a powerful and flexible template engine for Java applications.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server-side rendering with strong support for Spring Boot.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77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7169-ABE0-DE4C-9CD1-0FA6B590A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588486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IN" dirty="0"/>
            </a:br>
            <a:br>
              <a:rPr lang="en-IN" dirty="0"/>
            </a:b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57824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2424</TotalTime>
  <Words>252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</vt:lpstr>
      <vt:lpstr>   Thymeleaf</vt:lpstr>
      <vt:lpstr>Agenda</vt:lpstr>
      <vt:lpstr>Introduction to Thymeleaf</vt:lpstr>
      <vt:lpstr>Key Features</vt:lpstr>
      <vt:lpstr>How Thymeleaf works</vt:lpstr>
      <vt:lpstr>Integration with Spring Boot</vt:lpstr>
      <vt:lpstr>Advantages</vt:lpstr>
      <vt:lpstr>Conclusion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Shirisha Siddireddy(UST,IN)</dc:creator>
  <cp:lastModifiedBy>Shirisha Siddireddy(UST,IN)</cp:lastModifiedBy>
  <cp:revision>3</cp:revision>
  <dcterms:created xsi:type="dcterms:W3CDTF">2024-08-20T10:20:12Z</dcterms:created>
  <dcterms:modified xsi:type="dcterms:W3CDTF">2024-08-22T02:44:29Z</dcterms:modified>
</cp:coreProperties>
</file>