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5003101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Inventory Dashboard 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430932" y="865203"/>
            <a:ext cx="5969009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Inventory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430932" y="1573089"/>
            <a:ext cx="10317816" cy="477053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b="1" dirty="0" smtClean="0"/>
              <a:t> Total Sales (YTD,MTD,QTD)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b="1" dirty="0" smtClean="0"/>
              <a:t>Store Wise Sales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 Sales Growth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b="1" dirty="0" smtClean="0"/>
              <a:t>Daily Sales </a:t>
            </a:r>
            <a:r>
              <a:rPr lang="en-US" sz="1600" b="1" dirty="0" smtClean="0"/>
              <a:t>Trend(M)</a:t>
            </a:r>
            <a:endParaRPr lang="en-US" sz="1600" b="1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 Brand Wise Sales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 Gross Profit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b="1" dirty="0" smtClean="0"/>
              <a:t>Product in Inventory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 Over stock ,out of stock, Under stock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b="1" dirty="0" smtClean="0"/>
              <a:t>Inventory Value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b="1" dirty="0" smtClean="0"/>
              <a:t>Region Wise Sales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 Total </a:t>
            </a:r>
            <a:r>
              <a:rPr lang="en-US" sz="1600" b="1" dirty="0"/>
              <a:t>Profits, Profit Margin and Unique Orders by Region </a:t>
            </a:r>
            <a:endParaRPr lang="en-US" sz="1600" b="1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 Total </a:t>
            </a:r>
            <a:r>
              <a:rPr lang="en-US" sz="1600" b="1" dirty="0"/>
              <a:t>Profits by Region</a:t>
            </a:r>
            <a:r>
              <a:rPr lang="en-US" sz="1600" b="1" dirty="0" smtClean="0"/>
              <a:t>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596066"/>
              </p:ext>
            </p:extLst>
          </p:nvPr>
        </p:nvGraphicFramePr>
        <p:xfrm>
          <a:off x="968000" y="2170575"/>
          <a:ext cx="9150785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2373391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4822166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15-07-2023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9.30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 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22-07-2023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9.30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29-07-2023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9.30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 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Tableau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05-08-2022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9.30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 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12-08-2022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9.30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 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10.30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1797</TotalTime>
  <Words>144</Words>
  <Application>Microsoft Office PowerPoint</Application>
  <PresentationFormat>Custom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248</cp:revision>
  <dcterms:created xsi:type="dcterms:W3CDTF">2019-01-11T06:57:28Z</dcterms:created>
  <dcterms:modified xsi:type="dcterms:W3CDTF">2023-07-15T04:40:13Z</dcterms:modified>
</cp:coreProperties>
</file>