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066800"/>
            <a:ext cx="7772400" cy="2362200"/>
          </a:xfrm>
          <a:ln>
            <a:noFill/>
          </a:ln>
        </p:spPr>
        <p:txBody>
          <a:bodyPr/>
          <a:lstStyle/>
          <a:p>
            <a:r>
              <a:rPr lang="en-US" sz="6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WEB TECHNOLOGY</a:t>
            </a:r>
            <a:br>
              <a:rPr lang="en-US" sz="6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</a:br>
            <a:r>
              <a:rPr lang="en-US" sz="66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    PROJECT</a:t>
            </a:r>
            <a:endParaRPr lang="en-US" sz="66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+mn-lt"/>
              </a:rPr>
              <a:t>INTRODUCTION</a:t>
            </a:r>
            <a:endParaRPr lang="en-US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2400" i="1" dirty="0" smtClean="0"/>
              <a:t>We </a:t>
            </a:r>
            <a:r>
              <a:rPr lang="en-US" sz="2400" i="1" dirty="0" smtClean="0"/>
              <a:t>have created a website that is used to </a:t>
            </a:r>
            <a:r>
              <a:rPr lang="en-US" sz="2400" i="1" dirty="0" smtClean="0"/>
              <a:t>rent vintage </a:t>
            </a:r>
            <a:r>
              <a:rPr lang="en-US" sz="2400" i="1" dirty="0" smtClean="0"/>
              <a:t>cars. Using this site, we can book the car of our choice. Also, we can register at the site. The site includes an introductory page, a homepage, an 'about us' page, a contact page, an 'FAQ' page, the booking page, the client information page, a registration </a:t>
            </a:r>
            <a:r>
              <a:rPr lang="en-US" sz="2400" i="1" dirty="0" smtClean="0"/>
              <a:t>page</a:t>
            </a:r>
            <a:r>
              <a:rPr lang="en-US" sz="2400" i="1" dirty="0" smtClean="0"/>
              <a:t>, and finally, a 'Thank you' page. 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      We </a:t>
            </a:r>
            <a:r>
              <a:rPr lang="en-US" sz="2400" i="1" dirty="0" smtClean="0"/>
              <a:t>have used all the important technologies that have been taught to us during the time of this course. They include HTML, CSS, JavaScript, DOM, PHP and </a:t>
            </a:r>
            <a:r>
              <a:rPr lang="en-US" sz="2400" i="1" dirty="0" err="1" smtClean="0"/>
              <a:t>MySQL</a:t>
            </a:r>
            <a:r>
              <a:rPr lang="en-US" sz="2400" i="1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97864"/>
          </a:xfrm>
          <a:noFill/>
          <a:ln>
            <a:noFill/>
            <a:prstDash val="sysDot"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Microsoft YaHei" pitchFamily="34" charset="-122"/>
              </a:rPr>
              <a:t>  </a:t>
            </a:r>
            <a:r>
              <a:rPr lang="en-US" u="sng" dirty="0" smtClean="0">
                <a:solidFill>
                  <a:schemeClr val="tx1"/>
                </a:solidFill>
                <a:latin typeface="Century Gothic" pitchFamily="34" charset="0"/>
                <a:ea typeface="Microsoft YaHei" pitchFamily="34" charset="-122"/>
              </a:rPr>
              <a:t>TECHNOLOGIES USED</a:t>
            </a:r>
            <a:endParaRPr lang="en-US" u="sng" dirty="0">
              <a:solidFill>
                <a:schemeClr val="tx1"/>
              </a:solidFill>
              <a:latin typeface="Century Gothic" pitchFamily="34" charset="0"/>
              <a:ea typeface="Microsoft YaHei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486400"/>
          </a:xfrm>
        </p:spPr>
        <p:txBody>
          <a:bodyPr>
            <a:normAutofit fontScale="3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7000" dirty="0" smtClean="0"/>
              <a:t>HTML</a:t>
            </a:r>
            <a:r>
              <a:rPr lang="en-US" sz="5000" dirty="0" smtClean="0"/>
              <a:t> </a:t>
            </a:r>
            <a:r>
              <a:rPr lang="en-US" sz="6200" i="1" dirty="0" smtClean="0"/>
              <a:t>- It is the standard markup language for creating Web pages. It describes the structure of Web pages using markup</a:t>
            </a:r>
            <a:r>
              <a:rPr lang="en-US" sz="5000" i="1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5000" dirty="0" smtClean="0"/>
          </a:p>
          <a:p>
            <a:pPr>
              <a:buFont typeface="Arial" pitchFamily="34" charset="0"/>
              <a:buChar char="•"/>
            </a:pPr>
            <a:r>
              <a:rPr lang="en-US" sz="8600" dirty="0" smtClean="0"/>
              <a:t>CSS</a:t>
            </a:r>
            <a:r>
              <a:rPr lang="en-US" sz="5000" dirty="0" smtClean="0"/>
              <a:t> </a:t>
            </a:r>
            <a:r>
              <a:rPr lang="en-US" sz="5000" dirty="0" smtClean="0"/>
              <a:t>- </a:t>
            </a:r>
            <a:r>
              <a:rPr lang="en-US" sz="6200" i="1" dirty="0" smtClean="0"/>
              <a:t>Cascading Style </a:t>
            </a:r>
            <a:r>
              <a:rPr lang="en-US" sz="6200" i="1" dirty="0" smtClean="0"/>
              <a:t>S</a:t>
            </a:r>
            <a:r>
              <a:rPr lang="en-US" sz="6200" i="1" dirty="0" smtClean="0"/>
              <a:t>heets is a style sheet language used for describing the presentation of a document written in a markup language.</a:t>
            </a:r>
          </a:p>
          <a:p>
            <a:pPr>
              <a:buFont typeface="Arial" pitchFamily="34" charset="0"/>
              <a:buChar char="•"/>
            </a:pPr>
            <a:endParaRPr lang="en-US" sz="5000" dirty="0" smtClean="0"/>
          </a:p>
          <a:p>
            <a:pPr>
              <a:buFont typeface="Arial" pitchFamily="34" charset="0"/>
              <a:buChar char="•"/>
            </a:pPr>
            <a:r>
              <a:rPr lang="en-US" sz="8600" dirty="0" smtClean="0"/>
              <a:t>JavaScript</a:t>
            </a:r>
            <a:r>
              <a:rPr lang="en-US" sz="5000" dirty="0" smtClean="0"/>
              <a:t> </a:t>
            </a:r>
            <a:r>
              <a:rPr lang="en-US" sz="5000" dirty="0" smtClean="0"/>
              <a:t>-</a:t>
            </a:r>
            <a:r>
              <a:rPr lang="en-US" sz="5000" i="1" dirty="0" smtClean="0"/>
              <a:t> </a:t>
            </a:r>
            <a:r>
              <a:rPr lang="en-US" sz="6200" i="1" dirty="0" smtClean="0"/>
              <a:t>It is used to make web pages interactive and provide online programs, including video games</a:t>
            </a:r>
            <a:r>
              <a:rPr lang="en-US" sz="6200" i="1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5000" dirty="0" smtClean="0"/>
          </a:p>
          <a:p>
            <a:pPr>
              <a:buFont typeface="Arial" pitchFamily="34" charset="0"/>
              <a:buChar char="•"/>
            </a:pPr>
            <a:r>
              <a:rPr lang="en-US" sz="8600" dirty="0" smtClean="0"/>
              <a:t>PHP </a:t>
            </a:r>
            <a:r>
              <a:rPr lang="en-US" sz="6200" dirty="0" smtClean="0"/>
              <a:t>- </a:t>
            </a:r>
            <a:r>
              <a:rPr lang="en-US" sz="6200" i="1" dirty="0" smtClean="0"/>
              <a:t>It is a server scripting language and a powerful tool for making dynamic and interactive web pages</a:t>
            </a:r>
            <a:r>
              <a:rPr lang="en-US" sz="6200" i="1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5000" dirty="0" smtClean="0"/>
          </a:p>
          <a:p>
            <a:pPr>
              <a:buFont typeface="Arial" pitchFamily="34" charset="0"/>
              <a:buChar char="•"/>
            </a:pPr>
            <a:r>
              <a:rPr lang="en-US" sz="8600" dirty="0" err="1" smtClean="0"/>
              <a:t>MySQL</a:t>
            </a:r>
            <a:r>
              <a:rPr lang="en-US" sz="5000" dirty="0" smtClean="0"/>
              <a:t> </a:t>
            </a:r>
            <a:r>
              <a:rPr lang="en-US" sz="6200" dirty="0" smtClean="0"/>
              <a:t>-  </a:t>
            </a:r>
            <a:r>
              <a:rPr lang="en-US" sz="6200" i="1" dirty="0" smtClean="0"/>
              <a:t>It is a standard language for storing, manipulating and retrieving data in databases.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Century Gothic" pitchFamily="34" charset="0"/>
              </a:rPr>
              <a:t>SPECIAL KEYS</a:t>
            </a:r>
            <a:endParaRPr lang="en-US" u="sng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i="1" dirty="0" smtClean="0"/>
              <a:t>We have provided the login page for the users to register and the information is secured that means the users who are authenticated can use it.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We have also provided a booking page where we displayed all the types of cars that are available.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 </a:t>
            </a:r>
            <a:r>
              <a:rPr lang="en-US" u="sng" dirty="0" smtClean="0">
                <a:latin typeface="Century Gothic" pitchFamily="34" charset="0"/>
              </a:rPr>
              <a:t>FUTURE ENHANCEMENTS</a:t>
            </a:r>
            <a:endParaRPr lang="en-US" u="sng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724400"/>
          </a:xfrm>
        </p:spPr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i="1" dirty="0" smtClean="0"/>
              <a:t>A "Get a Receipt" section on the Budget homepage so that customers can easily access their rental </a:t>
            </a:r>
            <a:r>
              <a:rPr lang="en-US" i="1" dirty="0" smtClean="0"/>
              <a:t>receipts.</a:t>
            </a: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An enhanced and more user-friendly calendar function for selecting vehicle pick-up and return </a:t>
            </a:r>
            <a:r>
              <a:rPr lang="en-US" i="1" dirty="0" smtClean="0"/>
              <a:t>dates.</a:t>
            </a: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Improved location functionality </a:t>
            </a:r>
            <a:r>
              <a:rPr lang="en-US" i="1" dirty="0" smtClean="0"/>
              <a:t>, </a:t>
            </a:r>
            <a:r>
              <a:rPr lang="en-US" i="1" dirty="0" smtClean="0"/>
              <a:t>making it easier for users to find Budget locations conveniently located near these </a:t>
            </a:r>
            <a:r>
              <a:rPr lang="en-US" i="1" dirty="0" smtClean="0"/>
              <a:t>attractions.</a:t>
            </a: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A more visually appealing car selection page so that users can quickly and easily choose the type of vehicle they </a:t>
            </a:r>
            <a:r>
              <a:rPr lang="en-US" i="1" dirty="0" smtClean="0"/>
              <a:t>want.</a:t>
            </a: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A new login feature so that customers with a Budget account can conveniently access their profiles from any page and view upcoming </a:t>
            </a:r>
            <a:r>
              <a:rPr lang="en-US" i="1" dirty="0" smtClean="0"/>
              <a:t>reservations.</a:t>
            </a: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A new "My Activity" landing page for customers who have signed into their accounts. Users can make a reservation, see past and upcoming rentals, print rental receipts and access and edit profile information all on this page</a:t>
            </a:r>
            <a:r>
              <a:rPr lang="en-US" i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We can provide a filter page where the user can filter the cars based on the year  of manufacture and their interest of specifications.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2078736"/>
          </a:xfrm>
        </p:spPr>
        <p:txBody>
          <a:bodyPr/>
          <a:lstStyle/>
          <a:p>
            <a:r>
              <a:rPr lang="en-US" sz="6600" i="1" u="sng" dirty="0" smtClean="0">
                <a:latin typeface="Century Gothic" pitchFamily="34" charset="0"/>
              </a:rPr>
              <a:t>THANK YOU</a:t>
            </a:r>
            <a:endParaRPr lang="en-US" sz="6600" i="1" u="sng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4145760"/>
          </a:xfrm>
        </p:spPr>
        <p:txBody>
          <a:bodyPr/>
          <a:lstStyle/>
          <a:p>
            <a:pPr>
              <a:buNone/>
            </a:pPr>
            <a:r>
              <a:rPr lang="en-US" i="1" dirty="0" smtClean="0">
                <a:latin typeface="Century Gothic" pitchFamily="34" charset="0"/>
              </a:rPr>
              <a:t>By</a:t>
            </a:r>
          </a:p>
          <a:p>
            <a:pPr>
              <a:buNone/>
            </a:pPr>
            <a:r>
              <a:rPr lang="en-US" i="1" dirty="0" smtClean="0">
                <a:latin typeface="Century Gothic" pitchFamily="34" charset="0"/>
              </a:rPr>
              <a:t> </a:t>
            </a:r>
            <a:r>
              <a:rPr lang="en-US" i="1" dirty="0" smtClean="0">
                <a:latin typeface="Century Gothic" pitchFamily="34" charset="0"/>
              </a:rPr>
              <a:t>    - </a:t>
            </a:r>
            <a:r>
              <a:rPr lang="en-US" i="1" dirty="0" err="1" smtClean="0">
                <a:latin typeface="Century Gothic" pitchFamily="34" charset="0"/>
              </a:rPr>
              <a:t>Shirisha</a:t>
            </a:r>
            <a:r>
              <a:rPr lang="en-US" i="1" dirty="0" smtClean="0">
                <a:latin typeface="Century Gothic" pitchFamily="34" charset="0"/>
              </a:rPr>
              <a:t> S </a:t>
            </a:r>
            <a:r>
              <a:rPr lang="en-US" i="1" dirty="0" err="1" smtClean="0">
                <a:latin typeface="Century Gothic" pitchFamily="34" charset="0"/>
              </a:rPr>
              <a:t>Rao</a:t>
            </a:r>
            <a:r>
              <a:rPr lang="en-US" i="1" dirty="0" smtClean="0">
                <a:latin typeface="Century Gothic" pitchFamily="34" charset="0"/>
              </a:rPr>
              <a:t>        01FB16ECS364</a:t>
            </a:r>
          </a:p>
          <a:p>
            <a:pPr>
              <a:buNone/>
            </a:pPr>
            <a:r>
              <a:rPr lang="en-US" i="1" dirty="0" smtClean="0">
                <a:latin typeface="Century Gothic" pitchFamily="34" charset="0"/>
              </a:rPr>
              <a:t> </a:t>
            </a:r>
            <a:r>
              <a:rPr lang="en-US" i="1" dirty="0" smtClean="0">
                <a:latin typeface="Century Gothic" pitchFamily="34" charset="0"/>
              </a:rPr>
              <a:t>    - </a:t>
            </a:r>
            <a:r>
              <a:rPr lang="en-US" i="1" dirty="0" err="1" smtClean="0">
                <a:latin typeface="Century Gothic" pitchFamily="34" charset="0"/>
              </a:rPr>
              <a:t>Shivam</a:t>
            </a:r>
            <a:r>
              <a:rPr lang="en-US" i="1" dirty="0" smtClean="0">
                <a:latin typeface="Century Gothic" pitchFamily="34" charset="0"/>
              </a:rPr>
              <a:t> </a:t>
            </a:r>
            <a:r>
              <a:rPr lang="en-US" i="1" dirty="0" err="1" smtClean="0">
                <a:latin typeface="Century Gothic" pitchFamily="34" charset="0"/>
              </a:rPr>
              <a:t>Ganwani</a:t>
            </a:r>
            <a:r>
              <a:rPr lang="en-US" i="1" dirty="0" smtClean="0">
                <a:latin typeface="Century Gothic" pitchFamily="34" charset="0"/>
              </a:rPr>
              <a:t>   01FB16ECS365</a:t>
            </a:r>
          </a:p>
          <a:p>
            <a:pPr>
              <a:buNone/>
            </a:pPr>
            <a:r>
              <a:rPr lang="en-US" i="1" dirty="0" smtClean="0">
                <a:latin typeface="Century Gothic" pitchFamily="34" charset="0"/>
              </a:rPr>
              <a:t> </a:t>
            </a:r>
            <a:r>
              <a:rPr lang="en-US" i="1" dirty="0" smtClean="0">
                <a:latin typeface="Century Gothic" pitchFamily="34" charset="0"/>
              </a:rPr>
              <a:t>    - </a:t>
            </a:r>
            <a:r>
              <a:rPr lang="en-US" i="1" dirty="0" err="1" smtClean="0">
                <a:latin typeface="Century Gothic" pitchFamily="34" charset="0"/>
              </a:rPr>
              <a:t>Sahitya</a:t>
            </a:r>
            <a:r>
              <a:rPr lang="en-US" i="1" dirty="0" smtClean="0">
                <a:latin typeface="Century Gothic" pitchFamily="34" charset="0"/>
              </a:rPr>
              <a:t> S </a:t>
            </a:r>
            <a:r>
              <a:rPr lang="en-US" i="1" dirty="0" err="1" smtClean="0">
                <a:latin typeface="Century Gothic" pitchFamily="34" charset="0"/>
              </a:rPr>
              <a:t>Belgavi</a:t>
            </a:r>
            <a:r>
              <a:rPr lang="en-US" i="1" dirty="0" smtClean="0">
                <a:latin typeface="Century Gothic" pitchFamily="34" charset="0"/>
              </a:rPr>
              <a:t>  01FB16ECS327</a:t>
            </a:r>
            <a:endParaRPr lang="en-US" i="1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468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Metro</vt:lpstr>
      <vt:lpstr>WEB TECHNOLOGY         PROJECT</vt:lpstr>
      <vt:lpstr>INTRODUCTION</vt:lpstr>
      <vt:lpstr>  TECHNOLOGIES USED</vt:lpstr>
      <vt:lpstr>SPECIAL KEYS</vt:lpstr>
      <vt:lpstr> FUTURE ENHANCEMENTS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        PROJECT</dc:title>
  <dc:creator>Hp</dc:creator>
  <cp:lastModifiedBy>Hp</cp:lastModifiedBy>
  <cp:revision>22</cp:revision>
  <dcterms:created xsi:type="dcterms:W3CDTF">2006-08-16T00:00:00Z</dcterms:created>
  <dcterms:modified xsi:type="dcterms:W3CDTF">2017-11-22T16:32:49Z</dcterms:modified>
</cp:coreProperties>
</file>