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f7dd177faf_1_44: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g2f7dd177faf_1_44: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g2f7dd177faf_1_44:notes"/>
          <p:cNvSpPr txBox="1"/>
          <p:nvPr>
            <p:ph idx="12" type="sldNum"/>
          </p:nvPr>
        </p:nvSpPr>
        <p:spPr>
          <a:xfrm>
            <a:off x="3884414" y="8684684"/>
            <a:ext cx="2971800" cy="45931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f7dd177faf_1_153: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2f7dd177faf_1_153: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f7dd177faf_1_164: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2f7dd177faf_1_164: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853c8b46b0_0_42:notes"/>
          <p:cNvSpPr txBox="1"/>
          <p:nvPr>
            <p:ph idx="1" type="body"/>
          </p:nvPr>
        </p:nvSpPr>
        <p:spPr>
          <a:xfrm>
            <a:off x="685800" y="4400551"/>
            <a:ext cx="5486400" cy="36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2853c8b46b0_0_42: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853c8b46b0_0_24:notes"/>
          <p:cNvSpPr txBox="1"/>
          <p:nvPr>
            <p:ph idx="1" type="body"/>
          </p:nvPr>
        </p:nvSpPr>
        <p:spPr>
          <a:xfrm>
            <a:off x="685800" y="4400551"/>
            <a:ext cx="5486400" cy="36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2853c8b46b0_0_24: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853c8b46b0_0_33:notes"/>
          <p:cNvSpPr txBox="1"/>
          <p:nvPr>
            <p:ph idx="1" type="body"/>
          </p:nvPr>
        </p:nvSpPr>
        <p:spPr>
          <a:xfrm>
            <a:off x="685800" y="4400551"/>
            <a:ext cx="5486400" cy="36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2853c8b46b0_0_33: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853d67ed71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853d67ed71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f7dd177faf_1_172: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2f7dd177faf_1_172: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853c8b46b0_0_55:notes"/>
          <p:cNvSpPr txBox="1"/>
          <p:nvPr>
            <p:ph idx="1" type="body"/>
          </p:nvPr>
        </p:nvSpPr>
        <p:spPr>
          <a:xfrm>
            <a:off x="685800" y="4400551"/>
            <a:ext cx="5486400" cy="36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2853c8b46b0_0_55: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853d67ed71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853d67ed71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853d67ed71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853d67ed71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f7dd177faf_1_58: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2f7dd177faf_1_58: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f7dd177faf_1_181: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g2f7dd177faf_1_181: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f7dd177faf_1_82: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2f7dd177faf_1_82: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f7dd177faf_1_107: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2f7dd177faf_1_107: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f7dd177faf_1_118: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2f7dd177faf_1_118: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f7dd177faf_1_130: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2f7dd177faf_1_130: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f7dd177faf_1_139: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2f7dd177faf_1_139: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f7dd177faf_1_149: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2f7dd177faf_1_149: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853c8b46b0_0_13:notes"/>
          <p:cNvSpPr txBox="1"/>
          <p:nvPr>
            <p:ph idx="1" type="body"/>
          </p:nvPr>
        </p:nvSpPr>
        <p:spPr>
          <a:xfrm>
            <a:off x="685800" y="4400551"/>
            <a:ext cx="5486400" cy="36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2853c8b46b0_0_13: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66" name="Shape 66"/>
        <p:cNvGrpSpPr/>
        <p:nvPr/>
      </p:nvGrpSpPr>
      <p:grpSpPr>
        <a:xfrm>
          <a:off x="0" y="0"/>
          <a:ext cx="0" cy="0"/>
          <a:chOff x="0" y="0"/>
          <a:chExt cx="0" cy="0"/>
        </a:xfrm>
      </p:grpSpPr>
      <p:sp>
        <p:nvSpPr>
          <p:cNvPr id="67" name="Google Shape;67;p14"/>
          <p:cNvSpPr txBox="1"/>
          <p:nvPr>
            <p:ph type="ctrTitle"/>
          </p:nvPr>
        </p:nvSpPr>
        <p:spPr>
          <a:xfrm>
            <a:off x="2396681" y="1550479"/>
            <a:ext cx="4350600" cy="388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b="0" i="0" sz="2400">
                <a:solidFill>
                  <a:schemeClr val="dk1"/>
                </a:solidFill>
                <a:latin typeface="Trebuchet MS"/>
                <a:ea typeface="Trebuchet MS"/>
                <a:cs typeface="Trebuchet MS"/>
                <a:sym typeface="Trebuchet MS"/>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8" name="Google Shape;68;p14"/>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9" name="Google Shape;69;p1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a:solidFill>
                  <a:srgbClr val="888888"/>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0" name="Google Shape;70;p1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a:solidFill>
                  <a:srgbClr val="888888"/>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1" name="Google Shape;71;p14"/>
          <p:cNvSpPr txBox="1"/>
          <p:nvPr>
            <p:ph idx="12" type="sldNum"/>
          </p:nvPr>
        </p:nvSpPr>
        <p:spPr>
          <a:xfrm>
            <a:off x="8515064" y="4855003"/>
            <a:ext cx="113400" cy="143700"/>
          </a:xfrm>
          <a:prstGeom prst="rect">
            <a:avLst/>
          </a:prstGeom>
          <a:noFill/>
          <a:ln>
            <a:noFill/>
          </a:ln>
        </p:spPr>
        <p:txBody>
          <a:bodyPr anchorCtr="0" anchor="t" bIns="0" lIns="0" spcFirstLastPara="1" rIns="0" wrap="square" tIns="0">
            <a:spAutoFit/>
          </a:bodyPr>
          <a:lstStyle>
            <a:lvl1pPr indent="0" lvl="0" marL="25400" marR="0" rtl="0" algn="l">
              <a:lnSpc>
                <a:spcPct val="100000"/>
              </a:lnSpc>
              <a:spcBef>
                <a:spcPts val="0"/>
              </a:spcBef>
              <a:buNone/>
              <a:defRPr b="0" i="0" sz="800">
                <a:solidFill>
                  <a:srgbClr val="2D936B"/>
                </a:solidFill>
                <a:latin typeface="Trebuchet MS"/>
                <a:ea typeface="Trebuchet MS"/>
                <a:cs typeface="Trebuchet MS"/>
                <a:sym typeface="Trebuchet MS"/>
              </a:defRPr>
            </a:lvl1pPr>
            <a:lvl2pPr indent="0" lvl="1" marL="25400" marR="0" rtl="0" algn="l">
              <a:lnSpc>
                <a:spcPct val="100000"/>
              </a:lnSpc>
              <a:spcBef>
                <a:spcPts val="0"/>
              </a:spcBef>
              <a:buNone/>
              <a:defRPr b="0" i="0" sz="800">
                <a:solidFill>
                  <a:srgbClr val="2D936B"/>
                </a:solidFill>
                <a:latin typeface="Trebuchet MS"/>
                <a:ea typeface="Trebuchet MS"/>
                <a:cs typeface="Trebuchet MS"/>
                <a:sym typeface="Trebuchet MS"/>
              </a:defRPr>
            </a:lvl2pPr>
            <a:lvl3pPr indent="0" lvl="2" marL="25400" marR="0" rtl="0" algn="l">
              <a:lnSpc>
                <a:spcPct val="100000"/>
              </a:lnSpc>
              <a:spcBef>
                <a:spcPts val="0"/>
              </a:spcBef>
              <a:buNone/>
              <a:defRPr b="0" i="0" sz="800">
                <a:solidFill>
                  <a:srgbClr val="2D936B"/>
                </a:solidFill>
                <a:latin typeface="Trebuchet MS"/>
                <a:ea typeface="Trebuchet MS"/>
                <a:cs typeface="Trebuchet MS"/>
                <a:sym typeface="Trebuchet MS"/>
              </a:defRPr>
            </a:lvl3pPr>
            <a:lvl4pPr indent="0" lvl="3" marL="25400" marR="0" rtl="0" algn="l">
              <a:lnSpc>
                <a:spcPct val="100000"/>
              </a:lnSpc>
              <a:spcBef>
                <a:spcPts val="0"/>
              </a:spcBef>
              <a:buNone/>
              <a:defRPr b="0" i="0" sz="800">
                <a:solidFill>
                  <a:srgbClr val="2D936B"/>
                </a:solidFill>
                <a:latin typeface="Trebuchet MS"/>
                <a:ea typeface="Trebuchet MS"/>
                <a:cs typeface="Trebuchet MS"/>
                <a:sym typeface="Trebuchet MS"/>
              </a:defRPr>
            </a:lvl4pPr>
            <a:lvl5pPr indent="0" lvl="4" marL="25400" marR="0" rtl="0" algn="l">
              <a:lnSpc>
                <a:spcPct val="100000"/>
              </a:lnSpc>
              <a:spcBef>
                <a:spcPts val="0"/>
              </a:spcBef>
              <a:buNone/>
              <a:defRPr b="0" i="0" sz="800">
                <a:solidFill>
                  <a:srgbClr val="2D936B"/>
                </a:solidFill>
                <a:latin typeface="Trebuchet MS"/>
                <a:ea typeface="Trebuchet MS"/>
                <a:cs typeface="Trebuchet MS"/>
                <a:sym typeface="Trebuchet MS"/>
              </a:defRPr>
            </a:lvl5pPr>
            <a:lvl6pPr indent="0" lvl="5" marL="25400" marR="0" rtl="0" algn="l">
              <a:lnSpc>
                <a:spcPct val="100000"/>
              </a:lnSpc>
              <a:spcBef>
                <a:spcPts val="0"/>
              </a:spcBef>
              <a:buNone/>
              <a:defRPr b="0" i="0" sz="800">
                <a:solidFill>
                  <a:srgbClr val="2D936B"/>
                </a:solidFill>
                <a:latin typeface="Trebuchet MS"/>
                <a:ea typeface="Trebuchet MS"/>
                <a:cs typeface="Trebuchet MS"/>
                <a:sym typeface="Trebuchet MS"/>
              </a:defRPr>
            </a:lvl6pPr>
            <a:lvl7pPr indent="0" lvl="6" marL="25400" marR="0" rtl="0" algn="l">
              <a:lnSpc>
                <a:spcPct val="100000"/>
              </a:lnSpc>
              <a:spcBef>
                <a:spcPts val="0"/>
              </a:spcBef>
              <a:buNone/>
              <a:defRPr b="0" i="0" sz="800">
                <a:solidFill>
                  <a:srgbClr val="2D936B"/>
                </a:solidFill>
                <a:latin typeface="Trebuchet MS"/>
                <a:ea typeface="Trebuchet MS"/>
                <a:cs typeface="Trebuchet MS"/>
                <a:sym typeface="Trebuchet MS"/>
              </a:defRPr>
            </a:lvl7pPr>
            <a:lvl8pPr indent="0" lvl="7" marL="25400" marR="0" rtl="0" algn="l">
              <a:lnSpc>
                <a:spcPct val="100000"/>
              </a:lnSpc>
              <a:spcBef>
                <a:spcPts val="0"/>
              </a:spcBef>
              <a:buNone/>
              <a:defRPr b="0" i="0" sz="800">
                <a:solidFill>
                  <a:srgbClr val="2D936B"/>
                </a:solidFill>
                <a:latin typeface="Trebuchet MS"/>
                <a:ea typeface="Trebuchet MS"/>
                <a:cs typeface="Trebuchet MS"/>
                <a:sym typeface="Trebuchet MS"/>
              </a:defRPr>
            </a:lvl8pPr>
            <a:lvl9pPr indent="0" lvl="8" marL="25400" marR="0" rtl="0" algn="l">
              <a:lnSpc>
                <a:spcPct val="100000"/>
              </a:lnSpc>
              <a:spcBef>
                <a:spcPts val="0"/>
              </a:spcBef>
              <a:buNone/>
              <a:defRPr b="0" i="0" sz="800">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2" name="Shape 72"/>
        <p:cNvGrpSpPr/>
        <p:nvPr/>
      </p:nvGrpSpPr>
      <p:grpSpPr>
        <a:xfrm>
          <a:off x="0" y="0"/>
          <a:ext cx="0" cy="0"/>
          <a:chOff x="0" y="0"/>
          <a:chExt cx="0" cy="0"/>
        </a:xfrm>
      </p:grpSpPr>
      <p:sp>
        <p:nvSpPr>
          <p:cNvPr id="73" name="Google Shape;73;p15"/>
          <p:cNvSpPr txBox="1"/>
          <p:nvPr>
            <p:ph type="title"/>
          </p:nvPr>
        </p:nvSpPr>
        <p:spPr>
          <a:xfrm>
            <a:off x="566499" y="289083"/>
            <a:ext cx="8010900" cy="568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b="1" i="0" sz="3600">
                <a:solidFill>
                  <a:schemeClr val="dk1"/>
                </a:solidFill>
                <a:latin typeface="Trebuchet MS"/>
                <a:ea typeface="Trebuchet MS"/>
                <a:cs typeface="Trebuchet MS"/>
                <a:sym typeface="Trebuchet MS"/>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4" name="Google Shape;74;p15"/>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a:solidFill>
                  <a:srgbClr val="888888"/>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5" name="Google Shape;75;p15"/>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a:solidFill>
                  <a:srgbClr val="888888"/>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6" name="Google Shape;76;p15"/>
          <p:cNvSpPr txBox="1"/>
          <p:nvPr>
            <p:ph idx="12" type="sldNum"/>
          </p:nvPr>
        </p:nvSpPr>
        <p:spPr>
          <a:xfrm>
            <a:off x="8515064" y="4855003"/>
            <a:ext cx="113400" cy="143700"/>
          </a:xfrm>
          <a:prstGeom prst="rect">
            <a:avLst/>
          </a:prstGeom>
          <a:noFill/>
          <a:ln>
            <a:noFill/>
          </a:ln>
        </p:spPr>
        <p:txBody>
          <a:bodyPr anchorCtr="0" anchor="t" bIns="0" lIns="0" spcFirstLastPara="1" rIns="0" wrap="square" tIns="0">
            <a:spAutoFit/>
          </a:bodyPr>
          <a:lstStyle>
            <a:lvl1pPr indent="0" lvl="0" marL="25400" marR="0" rtl="0" algn="l">
              <a:lnSpc>
                <a:spcPct val="100000"/>
              </a:lnSpc>
              <a:spcBef>
                <a:spcPts val="0"/>
              </a:spcBef>
              <a:buNone/>
              <a:defRPr b="0" i="0" sz="800">
                <a:solidFill>
                  <a:srgbClr val="2D936B"/>
                </a:solidFill>
                <a:latin typeface="Trebuchet MS"/>
                <a:ea typeface="Trebuchet MS"/>
                <a:cs typeface="Trebuchet MS"/>
                <a:sym typeface="Trebuchet MS"/>
              </a:defRPr>
            </a:lvl1pPr>
            <a:lvl2pPr indent="0" lvl="1" marL="25400" marR="0" rtl="0" algn="l">
              <a:lnSpc>
                <a:spcPct val="100000"/>
              </a:lnSpc>
              <a:spcBef>
                <a:spcPts val="0"/>
              </a:spcBef>
              <a:buNone/>
              <a:defRPr b="0" i="0" sz="800">
                <a:solidFill>
                  <a:srgbClr val="2D936B"/>
                </a:solidFill>
                <a:latin typeface="Trebuchet MS"/>
                <a:ea typeface="Trebuchet MS"/>
                <a:cs typeface="Trebuchet MS"/>
                <a:sym typeface="Trebuchet MS"/>
              </a:defRPr>
            </a:lvl2pPr>
            <a:lvl3pPr indent="0" lvl="2" marL="25400" marR="0" rtl="0" algn="l">
              <a:lnSpc>
                <a:spcPct val="100000"/>
              </a:lnSpc>
              <a:spcBef>
                <a:spcPts val="0"/>
              </a:spcBef>
              <a:buNone/>
              <a:defRPr b="0" i="0" sz="800">
                <a:solidFill>
                  <a:srgbClr val="2D936B"/>
                </a:solidFill>
                <a:latin typeface="Trebuchet MS"/>
                <a:ea typeface="Trebuchet MS"/>
                <a:cs typeface="Trebuchet MS"/>
                <a:sym typeface="Trebuchet MS"/>
              </a:defRPr>
            </a:lvl3pPr>
            <a:lvl4pPr indent="0" lvl="3" marL="25400" marR="0" rtl="0" algn="l">
              <a:lnSpc>
                <a:spcPct val="100000"/>
              </a:lnSpc>
              <a:spcBef>
                <a:spcPts val="0"/>
              </a:spcBef>
              <a:buNone/>
              <a:defRPr b="0" i="0" sz="800">
                <a:solidFill>
                  <a:srgbClr val="2D936B"/>
                </a:solidFill>
                <a:latin typeface="Trebuchet MS"/>
                <a:ea typeface="Trebuchet MS"/>
                <a:cs typeface="Trebuchet MS"/>
                <a:sym typeface="Trebuchet MS"/>
              </a:defRPr>
            </a:lvl4pPr>
            <a:lvl5pPr indent="0" lvl="4" marL="25400" marR="0" rtl="0" algn="l">
              <a:lnSpc>
                <a:spcPct val="100000"/>
              </a:lnSpc>
              <a:spcBef>
                <a:spcPts val="0"/>
              </a:spcBef>
              <a:buNone/>
              <a:defRPr b="0" i="0" sz="800">
                <a:solidFill>
                  <a:srgbClr val="2D936B"/>
                </a:solidFill>
                <a:latin typeface="Trebuchet MS"/>
                <a:ea typeface="Trebuchet MS"/>
                <a:cs typeface="Trebuchet MS"/>
                <a:sym typeface="Trebuchet MS"/>
              </a:defRPr>
            </a:lvl5pPr>
            <a:lvl6pPr indent="0" lvl="5" marL="25400" marR="0" rtl="0" algn="l">
              <a:lnSpc>
                <a:spcPct val="100000"/>
              </a:lnSpc>
              <a:spcBef>
                <a:spcPts val="0"/>
              </a:spcBef>
              <a:buNone/>
              <a:defRPr b="0" i="0" sz="800">
                <a:solidFill>
                  <a:srgbClr val="2D936B"/>
                </a:solidFill>
                <a:latin typeface="Trebuchet MS"/>
                <a:ea typeface="Trebuchet MS"/>
                <a:cs typeface="Trebuchet MS"/>
                <a:sym typeface="Trebuchet MS"/>
              </a:defRPr>
            </a:lvl6pPr>
            <a:lvl7pPr indent="0" lvl="6" marL="25400" marR="0" rtl="0" algn="l">
              <a:lnSpc>
                <a:spcPct val="100000"/>
              </a:lnSpc>
              <a:spcBef>
                <a:spcPts val="0"/>
              </a:spcBef>
              <a:buNone/>
              <a:defRPr b="0" i="0" sz="800">
                <a:solidFill>
                  <a:srgbClr val="2D936B"/>
                </a:solidFill>
                <a:latin typeface="Trebuchet MS"/>
                <a:ea typeface="Trebuchet MS"/>
                <a:cs typeface="Trebuchet MS"/>
                <a:sym typeface="Trebuchet MS"/>
              </a:defRPr>
            </a:lvl7pPr>
            <a:lvl8pPr indent="0" lvl="7" marL="25400" marR="0" rtl="0" algn="l">
              <a:lnSpc>
                <a:spcPct val="100000"/>
              </a:lnSpc>
              <a:spcBef>
                <a:spcPts val="0"/>
              </a:spcBef>
              <a:buNone/>
              <a:defRPr b="0" i="0" sz="800">
                <a:solidFill>
                  <a:srgbClr val="2D936B"/>
                </a:solidFill>
                <a:latin typeface="Trebuchet MS"/>
                <a:ea typeface="Trebuchet MS"/>
                <a:cs typeface="Trebuchet MS"/>
                <a:sym typeface="Trebuchet MS"/>
              </a:defRPr>
            </a:lvl8pPr>
            <a:lvl9pPr indent="0" lvl="8" marL="25400" marR="0" rtl="0" algn="l">
              <a:lnSpc>
                <a:spcPct val="100000"/>
              </a:lnSpc>
              <a:spcBef>
                <a:spcPts val="0"/>
              </a:spcBef>
              <a:buNone/>
              <a:defRPr b="0" i="0" sz="800">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77" name="Shape 77"/>
        <p:cNvGrpSpPr/>
        <p:nvPr/>
      </p:nvGrpSpPr>
      <p:grpSpPr>
        <a:xfrm>
          <a:off x="0" y="0"/>
          <a:ext cx="0" cy="0"/>
          <a:chOff x="0" y="0"/>
          <a:chExt cx="0" cy="0"/>
        </a:xfrm>
      </p:grpSpPr>
      <p:sp>
        <p:nvSpPr>
          <p:cNvPr id="78" name="Google Shape;78;p16"/>
          <p:cNvSpPr txBox="1"/>
          <p:nvPr>
            <p:ph type="title"/>
          </p:nvPr>
        </p:nvSpPr>
        <p:spPr>
          <a:xfrm>
            <a:off x="566499" y="289083"/>
            <a:ext cx="8010900" cy="568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b="1" i="0" sz="3600">
                <a:solidFill>
                  <a:schemeClr val="dk1"/>
                </a:solidFill>
                <a:latin typeface="Trebuchet MS"/>
                <a:ea typeface="Trebuchet MS"/>
                <a:cs typeface="Trebuchet MS"/>
                <a:sym typeface="Trebuchet MS"/>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9" name="Google Shape;79;p16"/>
          <p:cNvSpPr txBox="1"/>
          <p:nvPr>
            <p:ph idx="1" type="body"/>
          </p:nvPr>
        </p:nvSpPr>
        <p:spPr>
          <a:xfrm>
            <a:off x="457200" y="1183005"/>
            <a:ext cx="8229600" cy="33948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
        <p:nvSpPr>
          <p:cNvPr id="80" name="Google Shape;80;p16"/>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a:solidFill>
                  <a:srgbClr val="888888"/>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1" name="Google Shape;81;p16"/>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a:solidFill>
                  <a:srgbClr val="888888"/>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2" name="Google Shape;82;p16"/>
          <p:cNvSpPr txBox="1"/>
          <p:nvPr>
            <p:ph idx="12" type="sldNum"/>
          </p:nvPr>
        </p:nvSpPr>
        <p:spPr>
          <a:xfrm>
            <a:off x="8515064" y="4855003"/>
            <a:ext cx="113400" cy="143700"/>
          </a:xfrm>
          <a:prstGeom prst="rect">
            <a:avLst/>
          </a:prstGeom>
          <a:noFill/>
          <a:ln>
            <a:noFill/>
          </a:ln>
        </p:spPr>
        <p:txBody>
          <a:bodyPr anchorCtr="0" anchor="t" bIns="0" lIns="0" spcFirstLastPara="1" rIns="0" wrap="square" tIns="0">
            <a:spAutoFit/>
          </a:bodyPr>
          <a:lstStyle>
            <a:lvl1pPr indent="0" lvl="0" marL="25400" marR="0" rtl="0" algn="l">
              <a:lnSpc>
                <a:spcPct val="100000"/>
              </a:lnSpc>
              <a:spcBef>
                <a:spcPts val="0"/>
              </a:spcBef>
              <a:buNone/>
              <a:defRPr b="0" i="0" sz="800">
                <a:solidFill>
                  <a:srgbClr val="2D936B"/>
                </a:solidFill>
                <a:latin typeface="Trebuchet MS"/>
                <a:ea typeface="Trebuchet MS"/>
                <a:cs typeface="Trebuchet MS"/>
                <a:sym typeface="Trebuchet MS"/>
              </a:defRPr>
            </a:lvl1pPr>
            <a:lvl2pPr indent="0" lvl="1" marL="25400" marR="0" rtl="0" algn="l">
              <a:lnSpc>
                <a:spcPct val="100000"/>
              </a:lnSpc>
              <a:spcBef>
                <a:spcPts val="0"/>
              </a:spcBef>
              <a:buNone/>
              <a:defRPr b="0" i="0" sz="800">
                <a:solidFill>
                  <a:srgbClr val="2D936B"/>
                </a:solidFill>
                <a:latin typeface="Trebuchet MS"/>
                <a:ea typeface="Trebuchet MS"/>
                <a:cs typeface="Trebuchet MS"/>
                <a:sym typeface="Trebuchet MS"/>
              </a:defRPr>
            </a:lvl2pPr>
            <a:lvl3pPr indent="0" lvl="2" marL="25400" marR="0" rtl="0" algn="l">
              <a:lnSpc>
                <a:spcPct val="100000"/>
              </a:lnSpc>
              <a:spcBef>
                <a:spcPts val="0"/>
              </a:spcBef>
              <a:buNone/>
              <a:defRPr b="0" i="0" sz="800">
                <a:solidFill>
                  <a:srgbClr val="2D936B"/>
                </a:solidFill>
                <a:latin typeface="Trebuchet MS"/>
                <a:ea typeface="Trebuchet MS"/>
                <a:cs typeface="Trebuchet MS"/>
                <a:sym typeface="Trebuchet MS"/>
              </a:defRPr>
            </a:lvl3pPr>
            <a:lvl4pPr indent="0" lvl="3" marL="25400" marR="0" rtl="0" algn="l">
              <a:lnSpc>
                <a:spcPct val="100000"/>
              </a:lnSpc>
              <a:spcBef>
                <a:spcPts val="0"/>
              </a:spcBef>
              <a:buNone/>
              <a:defRPr b="0" i="0" sz="800">
                <a:solidFill>
                  <a:srgbClr val="2D936B"/>
                </a:solidFill>
                <a:latin typeface="Trebuchet MS"/>
                <a:ea typeface="Trebuchet MS"/>
                <a:cs typeface="Trebuchet MS"/>
                <a:sym typeface="Trebuchet MS"/>
              </a:defRPr>
            </a:lvl4pPr>
            <a:lvl5pPr indent="0" lvl="4" marL="25400" marR="0" rtl="0" algn="l">
              <a:lnSpc>
                <a:spcPct val="100000"/>
              </a:lnSpc>
              <a:spcBef>
                <a:spcPts val="0"/>
              </a:spcBef>
              <a:buNone/>
              <a:defRPr b="0" i="0" sz="800">
                <a:solidFill>
                  <a:srgbClr val="2D936B"/>
                </a:solidFill>
                <a:latin typeface="Trebuchet MS"/>
                <a:ea typeface="Trebuchet MS"/>
                <a:cs typeface="Trebuchet MS"/>
                <a:sym typeface="Trebuchet MS"/>
              </a:defRPr>
            </a:lvl5pPr>
            <a:lvl6pPr indent="0" lvl="5" marL="25400" marR="0" rtl="0" algn="l">
              <a:lnSpc>
                <a:spcPct val="100000"/>
              </a:lnSpc>
              <a:spcBef>
                <a:spcPts val="0"/>
              </a:spcBef>
              <a:buNone/>
              <a:defRPr b="0" i="0" sz="800">
                <a:solidFill>
                  <a:srgbClr val="2D936B"/>
                </a:solidFill>
                <a:latin typeface="Trebuchet MS"/>
                <a:ea typeface="Trebuchet MS"/>
                <a:cs typeface="Trebuchet MS"/>
                <a:sym typeface="Trebuchet MS"/>
              </a:defRPr>
            </a:lvl6pPr>
            <a:lvl7pPr indent="0" lvl="6" marL="25400" marR="0" rtl="0" algn="l">
              <a:lnSpc>
                <a:spcPct val="100000"/>
              </a:lnSpc>
              <a:spcBef>
                <a:spcPts val="0"/>
              </a:spcBef>
              <a:buNone/>
              <a:defRPr b="0" i="0" sz="800">
                <a:solidFill>
                  <a:srgbClr val="2D936B"/>
                </a:solidFill>
                <a:latin typeface="Trebuchet MS"/>
                <a:ea typeface="Trebuchet MS"/>
                <a:cs typeface="Trebuchet MS"/>
                <a:sym typeface="Trebuchet MS"/>
              </a:defRPr>
            </a:lvl7pPr>
            <a:lvl8pPr indent="0" lvl="7" marL="25400" marR="0" rtl="0" algn="l">
              <a:lnSpc>
                <a:spcPct val="100000"/>
              </a:lnSpc>
              <a:spcBef>
                <a:spcPts val="0"/>
              </a:spcBef>
              <a:buNone/>
              <a:defRPr b="0" i="0" sz="800">
                <a:solidFill>
                  <a:srgbClr val="2D936B"/>
                </a:solidFill>
                <a:latin typeface="Trebuchet MS"/>
                <a:ea typeface="Trebuchet MS"/>
                <a:cs typeface="Trebuchet MS"/>
                <a:sym typeface="Trebuchet MS"/>
              </a:defRPr>
            </a:lvl8pPr>
            <a:lvl9pPr indent="0" lvl="8" marL="25400" marR="0" rtl="0" algn="l">
              <a:lnSpc>
                <a:spcPct val="100000"/>
              </a:lnSpc>
              <a:spcBef>
                <a:spcPts val="0"/>
              </a:spcBef>
              <a:buNone/>
              <a:defRPr b="0" i="0" sz="800">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83" name="Shape 83"/>
        <p:cNvGrpSpPr/>
        <p:nvPr/>
      </p:nvGrpSpPr>
      <p:grpSpPr>
        <a:xfrm>
          <a:off x="0" y="0"/>
          <a:ext cx="0" cy="0"/>
          <a:chOff x="0" y="0"/>
          <a:chExt cx="0" cy="0"/>
        </a:xfrm>
      </p:grpSpPr>
      <p:sp>
        <p:nvSpPr>
          <p:cNvPr id="84" name="Google Shape;84;p17"/>
          <p:cNvSpPr txBox="1"/>
          <p:nvPr>
            <p:ph type="title"/>
          </p:nvPr>
        </p:nvSpPr>
        <p:spPr>
          <a:xfrm>
            <a:off x="566499" y="289083"/>
            <a:ext cx="8010900" cy="568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b="1" i="0" sz="3600">
                <a:solidFill>
                  <a:schemeClr val="dk1"/>
                </a:solidFill>
                <a:latin typeface="Trebuchet MS"/>
                <a:ea typeface="Trebuchet MS"/>
                <a:cs typeface="Trebuchet MS"/>
                <a:sym typeface="Trebuchet MS"/>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5" name="Google Shape;85;p17"/>
          <p:cNvSpPr txBox="1"/>
          <p:nvPr>
            <p:ph idx="1" type="body"/>
          </p:nvPr>
        </p:nvSpPr>
        <p:spPr>
          <a:xfrm>
            <a:off x="457200" y="1183005"/>
            <a:ext cx="3977700" cy="33948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
        <p:nvSpPr>
          <p:cNvPr id="86" name="Google Shape;86;p17"/>
          <p:cNvSpPr txBox="1"/>
          <p:nvPr>
            <p:ph idx="2" type="body"/>
          </p:nvPr>
        </p:nvSpPr>
        <p:spPr>
          <a:xfrm>
            <a:off x="4709160" y="1183005"/>
            <a:ext cx="3977700" cy="33948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
        <p:nvSpPr>
          <p:cNvPr id="87" name="Google Shape;87;p17"/>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a:solidFill>
                  <a:srgbClr val="888888"/>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8" name="Google Shape;88;p17"/>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a:solidFill>
                  <a:srgbClr val="888888"/>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9" name="Google Shape;89;p17"/>
          <p:cNvSpPr txBox="1"/>
          <p:nvPr>
            <p:ph idx="12" type="sldNum"/>
          </p:nvPr>
        </p:nvSpPr>
        <p:spPr>
          <a:xfrm>
            <a:off x="8515064" y="4855003"/>
            <a:ext cx="113400" cy="143700"/>
          </a:xfrm>
          <a:prstGeom prst="rect">
            <a:avLst/>
          </a:prstGeom>
          <a:noFill/>
          <a:ln>
            <a:noFill/>
          </a:ln>
        </p:spPr>
        <p:txBody>
          <a:bodyPr anchorCtr="0" anchor="t" bIns="0" lIns="0" spcFirstLastPara="1" rIns="0" wrap="square" tIns="0">
            <a:spAutoFit/>
          </a:bodyPr>
          <a:lstStyle>
            <a:lvl1pPr indent="0" lvl="0" marL="25400" marR="0" rtl="0" algn="l">
              <a:lnSpc>
                <a:spcPct val="100000"/>
              </a:lnSpc>
              <a:spcBef>
                <a:spcPts val="0"/>
              </a:spcBef>
              <a:buNone/>
              <a:defRPr b="0" i="0" sz="800">
                <a:solidFill>
                  <a:srgbClr val="2D936B"/>
                </a:solidFill>
                <a:latin typeface="Trebuchet MS"/>
                <a:ea typeface="Trebuchet MS"/>
                <a:cs typeface="Trebuchet MS"/>
                <a:sym typeface="Trebuchet MS"/>
              </a:defRPr>
            </a:lvl1pPr>
            <a:lvl2pPr indent="0" lvl="1" marL="25400" marR="0" rtl="0" algn="l">
              <a:lnSpc>
                <a:spcPct val="100000"/>
              </a:lnSpc>
              <a:spcBef>
                <a:spcPts val="0"/>
              </a:spcBef>
              <a:buNone/>
              <a:defRPr b="0" i="0" sz="800">
                <a:solidFill>
                  <a:srgbClr val="2D936B"/>
                </a:solidFill>
                <a:latin typeface="Trebuchet MS"/>
                <a:ea typeface="Trebuchet MS"/>
                <a:cs typeface="Trebuchet MS"/>
                <a:sym typeface="Trebuchet MS"/>
              </a:defRPr>
            </a:lvl2pPr>
            <a:lvl3pPr indent="0" lvl="2" marL="25400" marR="0" rtl="0" algn="l">
              <a:lnSpc>
                <a:spcPct val="100000"/>
              </a:lnSpc>
              <a:spcBef>
                <a:spcPts val="0"/>
              </a:spcBef>
              <a:buNone/>
              <a:defRPr b="0" i="0" sz="800">
                <a:solidFill>
                  <a:srgbClr val="2D936B"/>
                </a:solidFill>
                <a:latin typeface="Trebuchet MS"/>
                <a:ea typeface="Trebuchet MS"/>
                <a:cs typeface="Trebuchet MS"/>
                <a:sym typeface="Trebuchet MS"/>
              </a:defRPr>
            </a:lvl3pPr>
            <a:lvl4pPr indent="0" lvl="3" marL="25400" marR="0" rtl="0" algn="l">
              <a:lnSpc>
                <a:spcPct val="100000"/>
              </a:lnSpc>
              <a:spcBef>
                <a:spcPts val="0"/>
              </a:spcBef>
              <a:buNone/>
              <a:defRPr b="0" i="0" sz="800">
                <a:solidFill>
                  <a:srgbClr val="2D936B"/>
                </a:solidFill>
                <a:latin typeface="Trebuchet MS"/>
                <a:ea typeface="Trebuchet MS"/>
                <a:cs typeface="Trebuchet MS"/>
                <a:sym typeface="Trebuchet MS"/>
              </a:defRPr>
            </a:lvl4pPr>
            <a:lvl5pPr indent="0" lvl="4" marL="25400" marR="0" rtl="0" algn="l">
              <a:lnSpc>
                <a:spcPct val="100000"/>
              </a:lnSpc>
              <a:spcBef>
                <a:spcPts val="0"/>
              </a:spcBef>
              <a:buNone/>
              <a:defRPr b="0" i="0" sz="800">
                <a:solidFill>
                  <a:srgbClr val="2D936B"/>
                </a:solidFill>
                <a:latin typeface="Trebuchet MS"/>
                <a:ea typeface="Trebuchet MS"/>
                <a:cs typeface="Trebuchet MS"/>
                <a:sym typeface="Trebuchet MS"/>
              </a:defRPr>
            </a:lvl5pPr>
            <a:lvl6pPr indent="0" lvl="5" marL="25400" marR="0" rtl="0" algn="l">
              <a:lnSpc>
                <a:spcPct val="100000"/>
              </a:lnSpc>
              <a:spcBef>
                <a:spcPts val="0"/>
              </a:spcBef>
              <a:buNone/>
              <a:defRPr b="0" i="0" sz="800">
                <a:solidFill>
                  <a:srgbClr val="2D936B"/>
                </a:solidFill>
                <a:latin typeface="Trebuchet MS"/>
                <a:ea typeface="Trebuchet MS"/>
                <a:cs typeface="Trebuchet MS"/>
                <a:sym typeface="Trebuchet MS"/>
              </a:defRPr>
            </a:lvl6pPr>
            <a:lvl7pPr indent="0" lvl="6" marL="25400" marR="0" rtl="0" algn="l">
              <a:lnSpc>
                <a:spcPct val="100000"/>
              </a:lnSpc>
              <a:spcBef>
                <a:spcPts val="0"/>
              </a:spcBef>
              <a:buNone/>
              <a:defRPr b="0" i="0" sz="800">
                <a:solidFill>
                  <a:srgbClr val="2D936B"/>
                </a:solidFill>
                <a:latin typeface="Trebuchet MS"/>
                <a:ea typeface="Trebuchet MS"/>
                <a:cs typeface="Trebuchet MS"/>
                <a:sym typeface="Trebuchet MS"/>
              </a:defRPr>
            </a:lvl7pPr>
            <a:lvl8pPr indent="0" lvl="7" marL="25400" marR="0" rtl="0" algn="l">
              <a:lnSpc>
                <a:spcPct val="100000"/>
              </a:lnSpc>
              <a:spcBef>
                <a:spcPts val="0"/>
              </a:spcBef>
              <a:buNone/>
              <a:defRPr b="0" i="0" sz="800">
                <a:solidFill>
                  <a:srgbClr val="2D936B"/>
                </a:solidFill>
                <a:latin typeface="Trebuchet MS"/>
                <a:ea typeface="Trebuchet MS"/>
                <a:cs typeface="Trebuchet MS"/>
                <a:sym typeface="Trebuchet MS"/>
              </a:defRPr>
            </a:lvl8pPr>
            <a:lvl9pPr indent="0" lvl="8" marL="25400" marR="0" rtl="0" algn="l">
              <a:lnSpc>
                <a:spcPct val="100000"/>
              </a:lnSpc>
              <a:spcBef>
                <a:spcPts val="0"/>
              </a:spcBef>
              <a:buNone/>
              <a:defRPr b="0" i="0" sz="800">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90" name="Shape 90"/>
        <p:cNvGrpSpPr/>
        <p:nvPr/>
      </p:nvGrpSpPr>
      <p:grpSpPr>
        <a:xfrm>
          <a:off x="0" y="0"/>
          <a:ext cx="0" cy="0"/>
          <a:chOff x="0" y="0"/>
          <a:chExt cx="0" cy="0"/>
        </a:xfrm>
      </p:grpSpPr>
      <p:sp>
        <p:nvSpPr>
          <p:cNvPr id="91" name="Google Shape;91;p18"/>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a:solidFill>
                  <a:srgbClr val="888888"/>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2" name="Google Shape;92;p18"/>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a:solidFill>
                  <a:srgbClr val="888888"/>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3" name="Google Shape;93;p18"/>
          <p:cNvSpPr txBox="1"/>
          <p:nvPr>
            <p:ph idx="12" type="sldNum"/>
          </p:nvPr>
        </p:nvSpPr>
        <p:spPr>
          <a:xfrm>
            <a:off x="8515064" y="4855003"/>
            <a:ext cx="113400" cy="143700"/>
          </a:xfrm>
          <a:prstGeom prst="rect">
            <a:avLst/>
          </a:prstGeom>
          <a:noFill/>
          <a:ln>
            <a:noFill/>
          </a:ln>
        </p:spPr>
        <p:txBody>
          <a:bodyPr anchorCtr="0" anchor="t" bIns="0" lIns="0" spcFirstLastPara="1" rIns="0" wrap="square" tIns="0">
            <a:spAutoFit/>
          </a:bodyPr>
          <a:lstStyle>
            <a:lvl1pPr indent="0" lvl="0" marL="25400" marR="0" rtl="0" algn="l">
              <a:lnSpc>
                <a:spcPct val="100000"/>
              </a:lnSpc>
              <a:spcBef>
                <a:spcPts val="0"/>
              </a:spcBef>
              <a:buNone/>
              <a:defRPr b="0" i="0" sz="800">
                <a:solidFill>
                  <a:srgbClr val="2D936B"/>
                </a:solidFill>
                <a:latin typeface="Trebuchet MS"/>
                <a:ea typeface="Trebuchet MS"/>
                <a:cs typeface="Trebuchet MS"/>
                <a:sym typeface="Trebuchet MS"/>
              </a:defRPr>
            </a:lvl1pPr>
            <a:lvl2pPr indent="0" lvl="1" marL="25400" marR="0" rtl="0" algn="l">
              <a:lnSpc>
                <a:spcPct val="100000"/>
              </a:lnSpc>
              <a:spcBef>
                <a:spcPts val="0"/>
              </a:spcBef>
              <a:buNone/>
              <a:defRPr b="0" i="0" sz="800">
                <a:solidFill>
                  <a:srgbClr val="2D936B"/>
                </a:solidFill>
                <a:latin typeface="Trebuchet MS"/>
                <a:ea typeface="Trebuchet MS"/>
                <a:cs typeface="Trebuchet MS"/>
                <a:sym typeface="Trebuchet MS"/>
              </a:defRPr>
            </a:lvl2pPr>
            <a:lvl3pPr indent="0" lvl="2" marL="25400" marR="0" rtl="0" algn="l">
              <a:lnSpc>
                <a:spcPct val="100000"/>
              </a:lnSpc>
              <a:spcBef>
                <a:spcPts val="0"/>
              </a:spcBef>
              <a:buNone/>
              <a:defRPr b="0" i="0" sz="800">
                <a:solidFill>
                  <a:srgbClr val="2D936B"/>
                </a:solidFill>
                <a:latin typeface="Trebuchet MS"/>
                <a:ea typeface="Trebuchet MS"/>
                <a:cs typeface="Trebuchet MS"/>
                <a:sym typeface="Trebuchet MS"/>
              </a:defRPr>
            </a:lvl3pPr>
            <a:lvl4pPr indent="0" lvl="3" marL="25400" marR="0" rtl="0" algn="l">
              <a:lnSpc>
                <a:spcPct val="100000"/>
              </a:lnSpc>
              <a:spcBef>
                <a:spcPts val="0"/>
              </a:spcBef>
              <a:buNone/>
              <a:defRPr b="0" i="0" sz="800">
                <a:solidFill>
                  <a:srgbClr val="2D936B"/>
                </a:solidFill>
                <a:latin typeface="Trebuchet MS"/>
                <a:ea typeface="Trebuchet MS"/>
                <a:cs typeface="Trebuchet MS"/>
                <a:sym typeface="Trebuchet MS"/>
              </a:defRPr>
            </a:lvl4pPr>
            <a:lvl5pPr indent="0" lvl="4" marL="25400" marR="0" rtl="0" algn="l">
              <a:lnSpc>
                <a:spcPct val="100000"/>
              </a:lnSpc>
              <a:spcBef>
                <a:spcPts val="0"/>
              </a:spcBef>
              <a:buNone/>
              <a:defRPr b="0" i="0" sz="800">
                <a:solidFill>
                  <a:srgbClr val="2D936B"/>
                </a:solidFill>
                <a:latin typeface="Trebuchet MS"/>
                <a:ea typeface="Trebuchet MS"/>
                <a:cs typeface="Trebuchet MS"/>
                <a:sym typeface="Trebuchet MS"/>
              </a:defRPr>
            </a:lvl5pPr>
            <a:lvl6pPr indent="0" lvl="5" marL="25400" marR="0" rtl="0" algn="l">
              <a:lnSpc>
                <a:spcPct val="100000"/>
              </a:lnSpc>
              <a:spcBef>
                <a:spcPts val="0"/>
              </a:spcBef>
              <a:buNone/>
              <a:defRPr b="0" i="0" sz="800">
                <a:solidFill>
                  <a:srgbClr val="2D936B"/>
                </a:solidFill>
                <a:latin typeface="Trebuchet MS"/>
                <a:ea typeface="Trebuchet MS"/>
                <a:cs typeface="Trebuchet MS"/>
                <a:sym typeface="Trebuchet MS"/>
              </a:defRPr>
            </a:lvl6pPr>
            <a:lvl7pPr indent="0" lvl="6" marL="25400" marR="0" rtl="0" algn="l">
              <a:lnSpc>
                <a:spcPct val="100000"/>
              </a:lnSpc>
              <a:spcBef>
                <a:spcPts val="0"/>
              </a:spcBef>
              <a:buNone/>
              <a:defRPr b="0" i="0" sz="800">
                <a:solidFill>
                  <a:srgbClr val="2D936B"/>
                </a:solidFill>
                <a:latin typeface="Trebuchet MS"/>
                <a:ea typeface="Trebuchet MS"/>
                <a:cs typeface="Trebuchet MS"/>
                <a:sym typeface="Trebuchet MS"/>
              </a:defRPr>
            </a:lvl7pPr>
            <a:lvl8pPr indent="0" lvl="7" marL="25400" marR="0" rtl="0" algn="l">
              <a:lnSpc>
                <a:spcPct val="100000"/>
              </a:lnSpc>
              <a:spcBef>
                <a:spcPts val="0"/>
              </a:spcBef>
              <a:buNone/>
              <a:defRPr b="0" i="0" sz="800">
                <a:solidFill>
                  <a:srgbClr val="2D936B"/>
                </a:solidFill>
                <a:latin typeface="Trebuchet MS"/>
                <a:ea typeface="Trebuchet MS"/>
                <a:cs typeface="Trebuchet MS"/>
                <a:sym typeface="Trebuchet MS"/>
              </a:defRPr>
            </a:lvl8pPr>
            <a:lvl9pPr indent="0" lvl="8" marL="25400" marR="0" rtl="0" algn="l">
              <a:lnSpc>
                <a:spcPct val="100000"/>
              </a:lnSpc>
              <a:spcBef>
                <a:spcPts val="0"/>
              </a:spcBef>
              <a:buNone/>
              <a:defRPr b="0" i="0" sz="800">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7033070" y="3619"/>
            <a:ext cx="913924" cy="5140166"/>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 name="Google Shape;52;p13"/>
          <p:cNvSpPr/>
          <p:nvPr/>
        </p:nvSpPr>
        <p:spPr>
          <a:xfrm>
            <a:off x="5586459" y="2771172"/>
            <a:ext cx="3557588" cy="2372677"/>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3" name="Google Shape;53;p13"/>
          <p:cNvSpPr/>
          <p:nvPr/>
        </p:nvSpPr>
        <p:spPr>
          <a:xfrm>
            <a:off x="6886575" y="0"/>
            <a:ext cx="2257425" cy="51435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 name="Google Shape;54;p13"/>
          <p:cNvSpPr/>
          <p:nvPr/>
        </p:nvSpPr>
        <p:spPr>
          <a:xfrm>
            <a:off x="7202159" y="0"/>
            <a:ext cx="1942147" cy="51435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 name="Google Shape;55;p13"/>
          <p:cNvSpPr/>
          <p:nvPr/>
        </p:nvSpPr>
        <p:spPr>
          <a:xfrm>
            <a:off x="6700838" y="2286000"/>
            <a:ext cx="2443163" cy="28575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 name="Google Shape;56;p13"/>
          <p:cNvSpPr/>
          <p:nvPr/>
        </p:nvSpPr>
        <p:spPr>
          <a:xfrm>
            <a:off x="7003448" y="0"/>
            <a:ext cx="2140744" cy="51435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7" name="Google Shape;57;p13"/>
          <p:cNvSpPr/>
          <p:nvPr/>
        </p:nvSpPr>
        <p:spPr>
          <a:xfrm>
            <a:off x="8172450" y="0"/>
            <a:ext cx="971550" cy="51435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 name="Google Shape;58;p13"/>
          <p:cNvSpPr/>
          <p:nvPr/>
        </p:nvSpPr>
        <p:spPr>
          <a:xfrm>
            <a:off x="8202185" y="0"/>
            <a:ext cx="942022" cy="51435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9" name="Google Shape;59;p13"/>
          <p:cNvSpPr/>
          <p:nvPr/>
        </p:nvSpPr>
        <p:spPr>
          <a:xfrm>
            <a:off x="7779544" y="2693194"/>
            <a:ext cx="1364456" cy="2450306"/>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0" name="Google Shape;60;p13"/>
          <p:cNvSpPr/>
          <p:nvPr/>
        </p:nvSpPr>
        <p:spPr>
          <a:xfrm>
            <a:off x="0" y="3007519"/>
            <a:ext cx="335756" cy="2135981"/>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1" name="Google Shape;61;p13"/>
          <p:cNvSpPr txBox="1"/>
          <p:nvPr>
            <p:ph type="title"/>
          </p:nvPr>
        </p:nvSpPr>
        <p:spPr>
          <a:xfrm>
            <a:off x="566499" y="289083"/>
            <a:ext cx="8010900" cy="5685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100"/>
              <a:buNone/>
              <a:defRPr b="1" i="0" sz="3600" u="none" cap="none" strike="noStrike">
                <a:solidFill>
                  <a:schemeClr val="dk1"/>
                </a:solidFill>
                <a:latin typeface="Trebuchet MS"/>
                <a:ea typeface="Trebuchet MS"/>
                <a:cs typeface="Trebuchet MS"/>
                <a:sym typeface="Trebuchet MS"/>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62" name="Google Shape;62;p13"/>
          <p:cNvSpPr txBox="1"/>
          <p:nvPr>
            <p:ph idx="1" type="body"/>
          </p:nvPr>
        </p:nvSpPr>
        <p:spPr>
          <a:xfrm>
            <a:off x="457200" y="1183005"/>
            <a:ext cx="8229600" cy="33948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100"/>
              <a:buNone/>
              <a:defRPr b="0" i="0" sz="1400" u="none" cap="none" strike="noStrike">
                <a:latin typeface="Calibri"/>
                <a:ea typeface="Calibri"/>
                <a:cs typeface="Calibri"/>
                <a:sym typeface="Calibri"/>
              </a:defRPr>
            </a:lvl1pPr>
            <a:lvl2pPr indent="-228600" lvl="1" marL="914400" marR="0" rtl="0" algn="l">
              <a:spcBef>
                <a:spcPts val="0"/>
              </a:spcBef>
              <a:spcAft>
                <a:spcPts val="0"/>
              </a:spcAft>
              <a:buSzPts val="1100"/>
              <a:buNone/>
              <a:defRPr b="0" i="0" sz="1400" u="none" cap="none" strike="noStrike">
                <a:latin typeface="Calibri"/>
                <a:ea typeface="Calibri"/>
                <a:cs typeface="Calibri"/>
                <a:sym typeface="Calibri"/>
              </a:defRPr>
            </a:lvl2pPr>
            <a:lvl3pPr indent="-228600" lvl="2" marL="1371600" marR="0" rtl="0" algn="l">
              <a:spcBef>
                <a:spcPts val="0"/>
              </a:spcBef>
              <a:spcAft>
                <a:spcPts val="0"/>
              </a:spcAft>
              <a:buSzPts val="1100"/>
              <a:buNone/>
              <a:defRPr b="0" i="0" sz="1400" u="none" cap="none" strike="noStrike">
                <a:latin typeface="Calibri"/>
                <a:ea typeface="Calibri"/>
                <a:cs typeface="Calibri"/>
                <a:sym typeface="Calibri"/>
              </a:defRPr>
            </a:lvl3pPr>
            <a:lvl4pPr indent="-228600" lvl="3" marL="1828800" marR="0" rtl="0" algn="l">
              <a:spcBef>
                <a:spcPts val="0"/>
              </a:spcBef>
              <a:spcAft>
                <a:spcPts val="0"/>
              </a:spcAft>
              <a:buSzPts val="1100"/>
              <a:buNone/>
              <a:defRPr b="0" i="0" sz="1400" u="none" cap="none" strike="noStrike">
                <a:latin typeface="Calibri"/>
                <a:ea typeface="Calibri"/>
                <a:cs typeface="Calibri"/>
                <a:sym typeface="Calibri"/>
              </a:defRPr>
            </a:lvl4pPr>
            <a:lvl5pPr indent="-228600" lvl="4" marL="2286000" marR="0" rtl="0" algn="l">
              <a:spcBef>
                <a:spcPts val="0"/>
              </a:spcBef>
              <a:spcAft>
                <a:spcPts val="0"/>
              </a:spcAft>
              <a:buSzPts val="1100"/>
              <a:buNone/>
              <a:defRPr b="0" i="0" sz="1400" u="none" cap="none" strike="noStrike">
                <a:latin typeface="Calibri"/>
                <a:ea typeface="Calibri"/>
                <a:cs typeface="Calibri"/>
                <a:sym typeface="Calibri"/>
              </a:defRPr>
            </a:lvl5pPr>
            <a:lvl6pPr indent="-228600" lvl="5" marL="2743200" marR="0" rtl="0" algn="l">
              <a:spcBef>
                <a:spcPts val="0"/>
              </a:spcBef>
              <a:spcAft>
                <a:spcPts val="0"/>
              </a:spcAft>
              <a:buSzPts val="1100"/>
              <a:buNone/>
              <a:defRPr b="0" i="0" sz="1400" u="none" cap="none" strike="noStrike">
                <a:latin typeface="Calibri"/>
                <a:ea typeface="Calibri"/>
                <a:cs typeface="Calibri"/>
                <a:sym typeface="Calibri"/>
              </a:defRPr>
            </a:lvl6pPr>
            <a:lvl7pPr indent="-228600" lvl="6" marL="3200400" marR="0" rtl="0" algn="l">
              <a:spcBef>
                <a:spcPts val="0"/>
              </a:spcBef>
              <a:spcAft>
                <a:spcPts val="0"/>
              </a:spcAft>
              <a:buSzPts val="1100"/>
              <a:buNone/>
              <a:defRPr b="0" i="0" sz="1400" u="none" cap="none" strike="noStrike">
                <a:latin typeface="Calibri"/>
                <a:ea typeface="Calibri"/>
                <a:cs typeface="Calibri"/>
                <a:sym typeface="Calibri"/>
              </a:defRPr>
            </a:lvl7pPr>
            <a:lvl8pPr indent="-228600" lvl="7" marL="3657600" marR="0" rtl="0" algn="l">
              <a:spcBef>
                <a:spcPts val="0"/>
              </a:spcBef>
              <a:spcAft>
                <a:spcPts val="0"/>
              </a:spcAft>
              <a:buSzPts val="1100"/>
              <a:buNone/>
              <a:defRPr b="0" i="0" sz="1400" u="none" cap="none" strike="noStrike">
                <a:latin typeface="Calibri"/>
                <a:ea typeface="Calibri"/>
                <a:cs typeface="Calibri"/>
                <a:sym typeface="Calibri"/>
              </a:defRPr>
            </a:lvl8pPr>
            <a:lvl9pPr indent="-228600" lvl="8" marL="4114800" marR="0" rtl="0" algn="l">
              <a:spcBef>
                <a:spcPts val="0"/>
              </a:spcBef>
              <a:spcAft>
                <a:spcPts val="0"/>
              </a:spcAft>
              <a:buSzPts val="1100"/>
              <a:buNone/>
              <a:defRPr b="0" i="0" sz="1400" u="none" cap="none" strike="noStrike">
                <a:latin typeface="Calibri"/>
                <a:ea typeface="Calibri"/>
                <a:cs typeface="Calibri"/>
                <a:sym typeface="Calibri"/>
              </a:defRPr>
            </a:lvl9pPr>
          </a:lstStyle>
          <a:p/>
        </p:txBody>
      </p:sp>
      <p:sp>
        <p:nvSpPr>
          <p:cNvPr id="63" name="Google Shape;63;p1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100"/>
              <a:buNone/>
              <a:defRPr sz="14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4" name="Google Shape;64;p1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100"/>
              <a:buNone/>
              <a:defRPr sz="14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5" name="Google Shape;65;p13"/>
          <p:cNvSpPr txBox="1"/>
          <p:nvPr>
            <p:ph idx="12" type="sldNum"/>
          </p:nvPr>
        </p:nvSpPr>
        <p:spPr>
          <a:xfrm>
            <a:off x="8515064" y="4855003"/>
            <a:ext cx="113400" cy="143700"/>
          </a:xfrm>
          <a:prstGeom prst="rect">
            <a:avLst/>
          </a:prstGeom>
          <a:noFill/>
          <a:ln>
            <a:noFill/>
          </a:ln>
        </p:spPr>
        <p:txBody>
          <a:bodyPr anchorCtr="0" anchor="t" bIns="0" lIns="0" spcFirstLastPara="1" rIns="0" wrap="square" tIns="0">
            <a:spAutoFit/>
          </a:bodyPr>
          <a:lstStyle>
            <a:lvl1pPr indent="0" lvl="0"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1pPr>
            <a:lvl2pPr indent="0" lvl="1"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2pPr>
            <a:lvl3pPr indent="0" lvl="2"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3pPr>
            <a:lvl4pPr indent="0" lvl="3"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4pPr>
            <a:lvl5pPr indent="0" lvl="4"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5pPr>
            <a:lvl6pPr indent="0" lvl="5"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6pPr>
            <a:lvl7pPr indent="0" lvl="6"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7pPr>
            <a:lvl8pPr indent="0" lvl="7"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8pPr>
            <a:lvl9pPr indent="0" lvl="8"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grpSp>
        <p:nvGrpSpPr>
          <p:cNvPr id="99" name="Google Shape;99;p19"/>
          <p:cNvGrpSpPr/>
          <p:nvPr/>
        </p:nvGrpSpPr>
        <p:grpSpPr>
          <a:xfrm>
            <a:off x="657224" y="742950"/>
            <a:ext cx="1307306" cy="1000125"/>
            <a:chOff x="742950" y="1104900"/>
            <a:chExt cx="1743075" cy="1333500"/>
          </a:xfrm>
        </p:grpSpPr>
        <p:sp>
          <p:nvSpPr>
            <p:cNvPr id="100" name="Google Shape;100;p19"/>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1" name="Google Shape;101;p19"/>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02" name="Google Shape;102;p19"/>
          <p:cNvSpPr/>
          <p:nvPr/>
        </p:nvSpPr>
        <p:spPr>
          <a:xfrm>
            <a:off x="2814638" y="892969"/>
            <a:ext cx="1250156" cy="1078706"/>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3" name="Google Shape;103;p19"/>
          <p:cNvSpPr/>
          <p:nvPr/>
        </p:nvSpPr>
        <p:spPr>
          <a:xfrm>
            <a:off x="2850356" y="3921919"/>
            <a:ext cx="542925" cy="464344"/>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4" name="Google Shape;104;p19"/>
          <p:cNvSpPr txBox="1"/>
          <p:nvPr>
            <p:ph type="ctrTitle"/>
          </p:nvPr>
        </p:nvSpPr>
        <p:spPr>
          <a:xfrm>
            <a:off x="-621506" y="14749"/>
            <a:ext cx="7486650" cy="751167"/>
          </a:xfrm>
          <a:prstGeom prst="rect">
            <a:avLst/>
          </a:prstGeom>
          <a:noFill/>
          <a:ln>
            <a:noFill/>
          </a:ln>
        </p:spPr>
        <p:txBody>
          <a:bodyPr anchorCtr="0" anchor="t" bIns="0" lIns="0" spcFirstLastPara="1" rIns="0" wrap="square" tIns="12375">
            <a:spAutoFit/>
          </a:bodyPr>
          <a:lstStyle/>
          <a:p>
            <a:pPr indent="0" lvl="0" marL="2413000" rtl="0" algn="l">
              <a:spcBef>
                <a:spcPts val="0"/>
              </a:spcBef>
              <a:spcAft>
                <a:spcPts val="0"/>
              </a:spcAft>
              <a:buNone/>
            </a:pPr>
            <a:r>
              <a:rPr b="1" lang="en">
                <a:solidFill>
                  <a:srgbClr val="0F0F0F"/>
                </a:solidFill>
                <a:latin typeface="Times New Roman"/>
                <a:ea typeface="Times New Roman"/>
                <a:cs typeface="Times New Roman"/>
                <a:sym typeface="Times New Roman"/>
              </a:rPr>
              <a:t>Employee Data Analysis using Excel</a:t>
            </a:r>
            <a:r>
              <a:rPr b="1" i="0" lang="en">
                <a:solidFill>
                  <a:srgbClr val="0F0F0F"/>
                </a:solidFill>
                <a:latin typeface="Times New Roman"/>
                <a:ea typeface="Times New Roman"/>
                <a:cs typeface="Times New Roman"/>
                <a:sym typeface="Times New Roman"/>
              </a:rPr>
              <a:t> </a:t>
            </a:r>
            <a:br>
              <a:rPr b="1" i="0" lang="en">
                <a:solidFill>
                  <a:srgbClr val="0F0F0F"/>
                </a:solidFill>
                <a:latin typeface="Roboto"/>
                <a:ea typeface="Roboto"/>
                <a:cs typeface="Roboto"/>
                <a:sym typeface="Roboto"/>
              </a:rPr>
            </a:br>
            <a:endParaRPr/>
          </a:p>
        </p:txBody>
      </p:sp>
      <p:pic>
        <p:nvPicPr>
          <p:cNvPr id="105" name="Google Shape;105;p19"/>
          <p:cNvPicPr preferRelativeResize="0"/>
          <p:nvPr/>
        </p:nvPicPr>
        <p:blipFill rotWithShape="1">
          <a:blip r:embed="rId3">
            <a:alphaModFix/>
          </a:blip>
          <a:srcRect b="0" l="0" r="0" t="0"/>
          <a:stretch/>
        </p:blipFill>
        <p:spPr>
          <a:xfrm>
            <a:off x="507206" y="4850606"/>
            <a:ext cx="1607344" cy="150019"/>
          </a:xfrm>
          <a:prstGeom prst="rect">
            <a:avLst/>
          </a:prstGeom>
          <a:noFill/>
          <a:ln>
            <a:noFill/>
          </a:ln>
        </p:spPr>
      </p:pic>
      <p:sp>
        <p:nvSpPr>
          <p:cNvPr id="106" name="Google Shape;106;p19"/>
          <p:cNvSpPr txBox="1"/>
          <p:nvPr>
            <p:ph idx="12" type="sldNum"/>
          </p:nvPr>
        </p:nvSpPr>
        <p:spPr>
          <a:xfrm>
            <a:off x="8515064" y="4855003"/>
            <a:ext cx="113400" cy="143700"/>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None/>
            </a:pPr>
            <a:fld id="{00000000-1234-1234-1234-123412341234}" type="slidenum">
              <a:rPr lang="en"/>
              <a:t>‹#›</a:t>
            </a:fld>
            <a:endParaRPr/>
          </a:p>
        </p:txBody>
      </p:sp>
      <p:sp>
        <p:nvSpPr>
          <p:cNvPr id="107" name="Google Shape;107;p19"/>
          <p:cNvSpPr txBox="1"/>
          <p:nvPr/>
        </p:nvSpPr>
        <p:spPr>
          <a:xfrm>
            <a:off x="657232" y="2219675"/>
            <a:ext cx="6458100" cy="1454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800">
                <a:solidFill>
                  <a:schemeClr val="dk1"/>
                </a:solidFill>
                <a:latin typeface="Times New Roman"/>
                <a:ea typeface="Times New Roman"/>
                <a:cs typeface="Times New Roman"/>
                <a:sym typeface="Times New Roman"/>
              </a:rPr>
              <a:t>STUDENT NAME: </a:t>
            </a:r>
            <a:r>
              <a:rPr b="1" lang="en" sz="1800">
                <a:solidFill>
                  <a:schemeClr val="dk1"/>
                </a:solidFill>
                <a:latin typeface="Times New Roman"/>
                <a:ea typeface="Times New Roman"/>
                <a:cs typeface="Times New Roman"/>
                <a:sym typeface="Times New Roman"/>
              </a:rPr>
              <a:t>SHIRIYA.A</a:t>
            </a:r>
            <a:endParaRPr b="1" sz="1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lang="en" sz="1800">
                <a:solidFill>
                  <a:schemeClr val="dk1"/>
                </a:solidFill>
                <a:latin typeface="Times New Roman"/>
                <a:ea typeface="Times New Roman"/>
                <a:cs typeface="Times New Roman"/>
                <a:sym typeface="Times New Roman"/>
              </a:rPr>
              <a:t>REGISTER NO: </a:t>
            </a:r>
            <a:r>
              <a:rPr b="1" lang="en" sz="1800">
                <a:solidFill>
                  <a:schemeClr val="dk1"/>
                </a:solidFill>
                <a:latin typeface="Times New Roman"/>
                <a:ea typeface="Times New Roman"/>
                <a:cs typeface="Times New Roman"/>
                <a:sym typeface="Times New Roman"/>
              </a:rPr>
              <a:t>312209812 (&amp;) asunm1353312209812</a:t>
            </a:r>
            <a:endParaRPr b="1" sz="1100">
              <a:latin typeface="Times New Roman"/>
              <a:ea typeface="Times New Roman"/>
              <a:cs typeface="Times New Roman"/>
              <a:sym typeface="Times New Roman"/>
            </a:endParaRPr>
          </a:p>
          <a:p>
            <a:pPr indent="0" lvl="0" marL="0" marR="0" rtl="0" algn="ctr">
              <a:spcBef>
                <a:spcPts val="0"/>
              </a:spcBef>
              <a:spcAft>
                <a:spcPts val="0"/>
              </a:spcAft>
              <a:buNone/>
            </a:pPr>
            <a:r>
              <a:rPr lang="en" sz="1800">
                <a:solidFill>
                  <a:schemeClr val="dk1"/>
                </a:solidFill>
                <a:latin typeface="Times New Roman"/>
                <a:ea typeface="Times New Roman"/>
                <a:cs typeface="Times New Roman"/>
                <a:sym typeface="Times New Roman"/>
              </a:rPr>
              <a:t>DEPARTMENT: </a:t>
            </a:r>
            <a:r>
              <a:rPr b="1" lang="en" sz="1800">
                <a:solidFill>
                  <a:schemeClr val="dk1"/>
                </a:solidFill>
                <a:latin typeface="Times New Roman"/>
                <a:ea typeface="Times New Roman"/>
                <a:cs typeface="Times New Roman"/>
                <a:sym typeface="Times New Roman"/>
              </a:rPr>
              <a:t>BCOM[COMPUTER APPLICATION]</a:t>
            </a:r>
            <a:endParaRPr b="1" sz="1100">
              <a:latin typeface="Times New Roman"/>
              <a:ea typeface="Times New Roman"/>
              <a:cs typeface="Times New Roman"/>
              <a:sym typeface="Times New Roman"/>
            </a:endParaRPr>
          </a:p>
          <a:p>
            <a:pPr indent="0" lvl="0" marL="0" marR="0" rtl="0" algn="ctr">
              <a:spcBef>
                <a:spcPts val="0"/>
              </a:spcBef>
              <a:spcAft>
                <a:spcPts val="0"/>
              </a:spcAft>
              <a:buNone/>
            </a:pPr>
            <a:r>
              <a:rPr lang="en" sz="1800">
                <a:solidFill>
                  <a:schemeClr val="dk1"/>
                </a:solidFill>
                <a:latin typeface="Times New Roman"/>
                <a:ea typeface="Times New Roman"/>
                <a:cs typeface="Times New Roman"/>
                <a:sym typeface="Times New Roman"/>
              </a:rPr>
              <a:t>COLLEGE: </a:t>
            </a:r>
            <a:r>
              <a:rPr b="1" lang="en" sz="1800">
                <a:solidFill>
                  <a:schemeClr val="dk1"/>
                </a:solidFill>
                <a:latin typeface="Times New Roman"/>
                <a:ea typeface="Times New Roman"/>
                <a:cs typeface="Times New Roman"/>
                <a:sym typeface="Times New Roman"/>
              </a:rPr>
              <a:t>ANNA ADARSH COLLEGE FOR WOMEN.</a:t>
            </a:r>
            <a:endParaRPr b="1" sz="1100">
              <a:latin typeface="Times New Roman"/>
              <a:ea typeface="Times New Roman"/>
              <a:cs typeface="Times New Roman"/>
              <a:sym typeface="Times New Roman"/>
            </a:endParaRPr>
          </a:p>
          <a:p>
            <a:pPr indent="0" lvl="0" marL="0" marR="0" rtl="0" algn="ctr">
              <a:spcBef>
                <a:spcPts val="0"/>
              </a:spcBef>
              <a:spcAft>
                <a:spcPts val="0"/>
              </a:spcAft>
              <a:buNone/>
            </a:pPr>
            <a:r>
              <a:rPr lang="e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nvSpPr>
        <p:spPr>
          <a:xfrm>
            <a:off x="564356" y="4864528"/>
            <a:ext cx="1330200" cy="1230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t/>
            </a:r>
            <a:endParaRPr sz="800">
              <a:solidFill>
                <a:schemeClr val="dk1"/>
              </a:solidFill>
              <a:latin typeface="Trebuchet MS"/>
              <a:ea typeface="Trebuchet MS"/>
              <a:cs typeface="Trebuchet MS"/>
              <a:sym typeface="Trebuchet MS"/>
            </a:endParaRPr>
          </a:p>
        </p:txBody>
      </p:sp>
      <p:sp>
        <p:nvSpPr>
          <p:cNvPr id="210" name="Google Shape;210;p28"/>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1" name="Google Shape;211;p28"/>
          <p:cNvSpPr txBox="1"/>
          <p:nvPr>
            <p:ph type="title"/>
          </p:nvPr>
        </p:nvSpPr>
        <p:spPr>
          <a:xfrm>
            <a:off x="468956" y="422804"/>
            <a:ext cx="6360300" cy="505200"/>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None/>
            </a:pPr>
            <a:r>
              <a:rPr lang="en" sz="3200"/>
              <a:t>THE "WOW" IN OUR SOLUTION</a:t>
            </a:r>
            <a:endParaRPr sz="3200"/>
          </a:p>
        </p:txBody>
      </p:sp>
      <p:sp>
        <p:nvSpPr>
          <p:cNvPr id="212" name="Google Shape;212;p28"/>
          <p:cNvSpPr txBox="1"/>
          <p:nvPr/>
        </p:nvSpPr>
        <p:spPr>
          <a:xfrm>
            <a:off x="8457914" y="4855003"/>
            <a:ext cx="171450" cy="143828"/>
          </a:xfrm>
          <a:prstGeom prst="rect">
            <a:avLst/>
          </a:prstGeom>
          <a:noFill/>
          <a:ln>
            <a:noFill/>
          </a:ln>
        </p:spPr>
        <p:txBody>
          <a:bodyPr anchorCtr="0" anchor="t" bIns="0" lIns="0" spcFirstLastPara="1" rIns="0" wrap="square" tIns="5225">
            <a:spAutoFit/>
          </a:bodyPr>
          <a:lstStyle/>
          <a:p>
            <a:pPr indent="0" lvl="0" marL="25400" marR="0" rtl="0" algn="l">
              <a:lnSpc>
                <a:spcPct val="100000"/>
              </a:lnSpc>
              <a:spcBef>
                <a:spcPts val="0"/>
              </a:spcBef>
              <a:spcAft>
                <a:spcPts val="0"/>
              </a:spcAft>
              <a:buNone/>
            </a:pPr>
            <a:fld id="{00000000-1234-1234-1234-123412341234}" type="slidenum">
              <a:rPr lang="en" sz="800">
                <a:solidFill>
                  <a:srgbClr val="2D936B"/>
                </a:solidFill>
                <a:latin typeface="Trebuchet MS"/>
                <a:ea typeface="Trebuchet MS"/>
                <a:cs typeface="Trebuchet MS"/>
                <a:sym typeface="Trebuchet MS"/>
              </a:rPr>
              <a:t>‹#›</a:t>
            </a:fld>
            <a:endParaRPr sz="800">
              <a:solidFill>
                <a:schemeClr val="dk1"/>
              </a:solidFill>
              <a:latin typeface="Trebuchet MS"/>
              <a:ea typeface="Trebuchet MS"/>
              <a:cs typeface="Trebuchet MS"/>
              <a:sym typeface="Trebuchet MS"/>
            </a:endParaRPr>
          </a:p>
        </p:txBody>
      </p:sp>
      <p:sp>
        <p:nvSpPr>
          <p:cNvPr id="213" name="Google Shape;213;p28"/>
          <p:cNvSpPr txBox="1"/>
          <p:nvPr/>
        </p:nvSpPr>
        <p:spPr>
          <a:xfrm>
            <a:off x="373175" y="1173825"/>
            <a:ext cx="7155000" cy="312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2400">
                <a:solidFill>
                  <a:schemeClr val="dk1"/>
                </a:solidFill>
                <a:latin typeface="Times New Roman"/>
                <a:ea typeface="Times New Roman"/>
                <a:cs typeface="Times New Roman"/>
                <a:sym typeface="Times New Roman"/>
              </a:rPr>
              <a:t>The standout feature of my Google Sheets workbook is the integration of </a:t>
            </a:r>
            <a:r>
              <a:rPr b="1" lang="en" sz="2400">
                <a:solidFill>
                  <a:schemeClr val="dk1"/>
                </a:solidFill>
                <a:latin typeface="Times New Roman"/>
                <a:ea typeface="Times New Roman"/>
                <a:cs typeface="Times New Roman"/>
                <a:sym typeface="Times New Roman"/>
              </a:rPr>
              <a:t>slicers </a:t>
            </a:r>
            <a:r>
              <a:rPr lang="en" sz="2400">
                <a:solidFill>
                  <a:schemeClr val="dk1"/>
                </a:solidFill>
                <a:latin typeface="Times New Roman"/>
                <a:ea typeface="Times New Roman"/>
                <a:cs typeface="Times New Roman"/>
                <a:sym typeface="Times New Roman"/>
              </a:rPr>
              <a:t>for both </a:t>
            </a:r>
            <a:r>
              <a:rPr lang="en" sz="2400" u="sng">
                <a:solidFill>
                  <a:schemeClr val="dk1"/>
                </a:solidFill>
                <a:latin typeface="Times New Roman"/>
                <a:ea typeface="Times New Roman"/>
                <a:cs typeface="Times New Roman"/>
                <a:sym typeface="Times New Roman"/>
              </a:rPr>
              <a:t>department</a:t>
            </a:r>
            <a:r>
              <a:rPr lang="en" sz="2400">
                <a:solidFill>
                  <a:schemeClr val="dk1"/>
                </a:solidFill>
                <a:latin typeface="Times New Roman"/>
                <a:ea typeface="Times New Roman"/>
                <a:cs typeface="Times New Roman"/>
                <a:sym typeface="Times New Roman"/>
              </a:rPr>
              <a:t> and </a:t>
            </a:r>
            <a:r>
              <a:rPr lang="en" sz="2400" u="sng">
                <a:solidFill>
                  <a:schemeClr val="dk1"/>
                </a:solidFill>
                <a:latin typeface="Times New Roman"/>
                <a:ea typeface="Times New Roman"/>
                <a:cs typeface="Times New Roman"/>
                <a:sym typeface="Times New Roman"/>
              </a:rPr>
              <a:t>worker type</a:t>
            </a:r>
            <a:r>
              <a:rPr lang="en" sz="2400">
                <a:solidFill>
                  <a:schemeClr val="dk1"/>
                </a:solidFill>
                <a:latin typeface="Times New Roman"/>
                <a:ea typeface="Times New Roman"/>
                <a:cs typeface="Times New Roman"/>
                <a:sym typeface="Times New Roman"/>
              </a:rPr>
              <a:t>. These slicers enable dynamic analysis of salary distributions, highlighting how temporary workers' salaries compare to those from other departments. This interactive functionality provides a clear and insightful view of salary data across different categories.</a:t>
            </a:r>
            <a:endParaRPr sz="24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9"/>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219" name="Google Shape;219;p29"/>
          <p:cNvPicPr preferRelativeResize="0"/>
          <p:nvPr/>
        </p:nvPicPr>
        <p:blipFill rotWithShape="1">
          <a:blip r:embed="rId3">
            <a:alphaModFix/>
          </a:blip>
          <a:srcRect b="0" l="0" r="0" t="0"/>
          <a:stretch/>
        </p:blipFill>
        <p:spPr>
          <a:xfrm>
            <a:off x="1250156" y="4850606"/>
            <a:ext cx="57150" cy="133350"/>
          </a:xfrm>
          <a:prstGeom prst="rect">
            <a:avLst/>
          </a:prstGeom>
          <a:noFill/>
          <a:ln>
            <a:noFill/>
          </a:ln>
        </p:spPr>
      </p:pic>
      <p:sp>
        <p:nvSpPr>
          <p:cNvPr id="220" name="Google Shape;220;p29"/>
          <p:cNvSpPr txBox="1"/>
          <p:nvPr/>
        </p:nvSpPr>
        <p:spPr>
          <a:xfrm>
            <a:off x="8457914" y="4855003"/>
            <a:ext cx="171450" cy="143828"/>
          </a:xfrm>
          <a:prstGeom prst="rect">
            <a:avLst/>
          </a:prstGeom>
          <a:noFill/>
          <a:ln>
            <a:noFill/>
          </a:ln>
        </p:spPr>
        <p:txBody>
          <a:bodyPr anchorCtr="0" anchor="t" bIns="0" lIns="0" spcFirstLastPara="1" rIns="0" wrap="square" tIns="5225">
            <a:spAutoFit/>
          </a:bodyPr>
          <a:lstStyle/>
          <a:p>
            <a:pPr indent="0" lvl="0" marL="25400" marR="0" rtl="0" algn="l">
              <a:lnSpc>
                <a:spcPct val="100000"/>
              </a:lnSpc>
              <a:spcBef>
                <a:spcPts val="0"/>
              </a:spcBef>
              <a:spcAft>
                <a:spcPts val="0"/>
              </a:spcAft>
              <a:buNone/>
            </a:pPr>
            <a:fld id="{00000000-1234-1234-1234-123412341234}" type="slidenum">
              <a:rPr lang="en" sz="800">
                <a:solidFill>
                  <a:srgbClr val="2D936B"/>
                </a:solidFill>
                <a:latin typeface="Trebuchet MS"/>
                <a:ea typeface="Trebuchet MS"/>
                <a:cs typeface="Trebuchet MS"/>
                <a:sym typeface="Trebuchet MS"/>
              </a:rPr>
              <a:t>‹#›</a:t>
            </a:fld>
            <a:endParaRPr sz="800">
              <a:solidFill>
                <a:schemeClr val="dk1"/>
              </a:solidFill>
              <a:latin typeface="Trebuchet MS"/>
              <a:ea typeface="Trebuchet MS"/>
              <a:cs typeface="Trebuchet MS"/>
              <a:sym typeface="Trebuchet MS"/>
            </a:endParaRPr>
          </a:p>
        </p:txBody>
      </p:sp>
      <p:sp>
        <p:nvSpPr>
          <p:cNvPr id="221" name="Google Shape;221;p29"/>
          <p:cNvSpPr txBox="1"/>
          <p:nvPr/>
        </p:nvSpPr>
        <p:spPr>
          <a:xfrm>
            <a:off x="554831" y="218360"/>
            <a:ext cx="2477928" cy="568643"/>
          </a:xfrm>
          <a:prstGeom prst="rect">
            <a:avLst/>
          </a:prstGeom>
          <a:noFill/>
          <a:ln>
            <a:noFill/>
          </a:ln>
        </p:spPr>
        <p:txBody>
          <a:bodyPr anchorCtr="0" anchor="t" bIns="0" lIns="0" spcFirstLastPara="1" rIns="0" wrap="square" tIns="10000">
            <a:spAutoFit/>
          </a:bodyPr>
          <a:lstStyle/>
          <a:p>
            <a:pPr indent="0" lvl="0" marL="12700" marR="0" rtl="0" algn="l">
              <a:lnSpc>
                <a:spcPct val="100000"/>
              </a:lnSpc>
              <a:spcBef>
                <a:spcPts val="0"/>
              </a:spcBef>
              <a:spcAft>
                <a:spcPts val="0"/>
              </a:spcAft>
              <a:buNone/>
            </a:pPr>
            <a:r>
              <a:rPr b="1" lang="en" sz="3600">
                <a:solidFill>
                  <a:schemeClr val="dk1"/>
                </a:solidFill>
                <a:latin typeface="Trebuchet MS"/>
                <a:ea typeface="Trebuchet MS"/>
                <a:cs typeface="Trebuchet MS"/>
                <a:sym typeface="Trebuchet MS"/>
              </a:rPr>
              <a:t>MODELLING</a:t>
            </a:r>
            <a:endParaRPr sz="3600">
              <a:solidFill>
                <a:schemeClr val="dk1"/>
              </a:solidFill>
              <a:latin typeface="Trebuchet MS"/>
              <a:ea typeface="Trebuchet MS"/>
              <a:cs typeface="Trebuchet MS"/>
              <a:sym typeface="Trebuchet MS"/>
            </a:endParaRPr>
          </a:p>
        </p:txBody>
      </p:sp>
      <p:sp>
        <p:nvSpPr>
          <p:cNvPr id="222" name="Google Shape;222;p29"/>
          <p:cNvSpPr/>
          <p:nvPr/>
        </p:nvSpPr>
        <p:spPr>
          <a:xfrm>
            <a:off x="7543800" y="393856"/>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3" name="Google Shape;223;p29"/>
          <p:cNvSpPr txBox="1"/>
          <p:nvPr/>
        </p:nvSpPr>
        <p:spPr>
          <a:xfrm>
            <a:off x="422350" y="910100"/>
            <a:ext cx="6928200" cy="320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900">
                <a:solidFill>
                  <a:schemeClr val="dk1"/>
                </a:solidFill>
                <a:latin typeface="Times New Roman"/>
                <a:ea typeface="Times New Roman"/>
                <a:cs typeface="Times New Roman"/>
                <a:sym typeface="Times New Roman"/>
              </a:rPr>
              <a:t>Introduction</a:t>
            </a:r>
            <a:r>
              <a:rPr lang="en" sz="1900">
                <a:solidFill>
                  <a:schemeClr val="dk1"/>
                </a:solidFill>
                <a:latin typeface="Times New Roman"/>
                <a:ea typeface="Times New Roman"/>
                <a:cs typeface="Times New Roman"/>
                <a:sym typeface="Times New Roman"/>
              </a:rPr>
              <a:t>: Modeling involves applying analytical techniques to the dataset to extract meaningful insights and predict future trends.</a:t>
            </a:r>
            <a:endParaRPr sz="19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 sz="1900">
                <a:solidFill>
                  <a:schemeClr val="dk1"/>
                </a:solidFill>
                <a:latin typeface="Times New Roman"/>
                <a:ea typeface="Times New Roman"/>
                <a:cs typeface="Times New Roman"/>
                <a:sym typeface="Times New Roman"/>
              </a:rPr>
              <a:t>Description</a:t>
            </a:r>
            <a:r>
              <a:rPr lang="en" sz="1900">
                <a:solidFill>
                  <a:schemeClr val="dk1"/>
                </a:solidFill>
                <a:latin typeface="Times New Roman"/>
                <a:ea typeface="Times New Roman"/>
                <a:cs typeface="Times New Roman"/>
                <a:sym typeface="Times New Roman"/>
              </a:rPr>
              <a:t>:</a:t>
            </a:r>
            <a:endParaRPr sz="1900">
              <a:solidFill>
                <a:schemeClr val="dk1"/>
              </a:solidFill>
              <a:latin typeface="Times New Roman"/>
              <a:ea typeface="Times New Roman"/>
              <a:cs typeface="Times New Roman"/>
              <a:sym typeface="Times New Roman"/>
            </a:endParaRPr>
          </a:p>
          <a:p>
            <a:pPr indent="-349250" lvl="0" marL="457200" rtl="0" algn="l">
              <a:lnSpc>
                <a:spcPct val="115000"/>
              </a:lnSpc>
              <a:spcBef>
                <a:spcPts val="1200"/>
              </a:spcBef>
              <a:spcAft>
                <a:spcPts val="0"/>
              </a:spcAft>
              <a:buClr>
                <a:schemeClr val="dk1"/>
              </a:buClr>
              <a:buSzPts val="1900"/>
              <a:buChar char="●"/>
            </a:pPr>
            <a:r>
              <a:rPr b="1" lang="en" sz="1900">
                <a:solidFill>
                  <a:schemeClr val="dk1"/>
                </a:solidFill>
                <a:latin typeface="Times New Roman"/>
                <a:ea typeface="Times New Roman"/>
                <a:cs typeface="Times New Roman"/>
                <a:sym typeface="Times New Roman"/>
              </a:rPr>
              <a:t>Descriptive Analysis</a:t>
            </a:r>
            <a:r>
              <a:rPr lang="en" sz="1900">
                <a:solidFill>
                  <a:schemeClr val="dk1"/>
                </a:solidFill>
                <a:latin typeface="Times New Roman"/>
                <a:ea typeface="Times New Roman"/>
                <a:cs typeface="Times New Roman"/>
                <a:sym typeface="Times New Roman"/>
              </a:rPr>
              <a:t>: Utilize summary statistics and pivot tables to understand basic characteristics and distributions within the data.</a:t>
            </a:r>
            <a:endParaRPr sz="1900">
              <a:solidFill>
                <a:schemeClr val="dk1"/>
              </a:solidFill>
              <a:latin typeface="Times New Roman"/>
              <a:ea typeface="Times New Roman"/>
              <a:cs typeface="Times New Roman"/>
              <a:sym typeface="Times New Roman"/>
            </a:endParaRPr>
          </a:p>
          <a:p>
            <a:pPr indent="-349250" lvl="0" marL="457200" rtl="0" algn="l">
              <a:lnSpc>
                <a:spcPct val="115000"/>
              </a:lnSpc>
              <a:spcBef>
                <a:spcPts val="0"/>
              </a:spcBef>
              <a:spcAft>
                <a:spcPts val="0"/>
              </a:spcAft>
              <a:buClr>
                <a:schemeClr val="dk1"/>
              </a:buClr>
              <a:buSzPts val="1900"/>
              <a:buChar char="●"/>
            </a:pPr>
            <a:r>
              <a:rPr b="1" lang="en" sz="1900">
                <a:solidFill>
                  <a:schemeClr val="dk1"/>
                </a:solidFill>
                <a:latin typeface="Times New Roman"/>
                <a:ea typeface="Times New Roman"/>
                <a:cs typeface="Times New Roman"/>
                <a:sym typeface="Times New Roman"/>
              </a:rPr>
              <a:t>Trend Analysis</a:t>
            </a:r>
            <a:r>
              <a:rPr lang="en" sz="1900">
                <a:solidFill>
                  <a:schemeClr val="dk1"/>
                </a:solidFill>
                <a:latin typeface="Times New Roman"/>
                <a:ea typeface="Times New Roman"/>
                <a:cs typeface="Times New Roman"/>
                <a:sym typeface="Times New Roman"/>
              </a:rPr>
              <a:t>: Apply time series analysis to identify patterns and trends in hiring, salary changes, and performance over time.</a:t>
            </a:r>
            <a:endParaRPr sz="20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0"/>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229" name="Google Shape;229;p30"/>
          <p:cNvPicPr preferRelativeResize="0"/>
          <p:nvPr/>
        </p:nvPicPr>
        <p:blipFill rotWithShape="1">
          <a:blip r:embed="rId3">
            <a:alphaModFix/>
          </a:blip>
          <a:srcRect b="0" l="0" r="0" t="0"/>
          <a:stretch/>
        </p:blipFill>
        <p:spPr>
          <a:xfrm>
            <a:off x="1250156" y="4850606"/>
            <a:ext cx="57150" cy="133350"/>
          </a:xfrm>
          <a:prstGeom prst="rect">
            <a:avLst/>
          </a:prstGeom>
          <a:noFill/>
          <a:ln>
            <a:noFill/>
          </a:ln>
        </p:spPr>
      </p:pic>
      <p:sp>
        <p:nvSpPr>
          <p:cNvPr id="230" name="Google Shape;230;p30"/>
          <p:cNvSpPr txBox="1"/>
          <p:nvPr/>
        </p:nvSpPr>
        <p:spPr>
          <a:xfrm>
            <a:off x="8457914" y="4855003"/>
            <a:ext cx="171600" cy="128400"/>
          </a:xfrm>
          <a:prstGeom prst="rect">
            <a:avLst/>
          </a:prstGeom>
          <a:noFill/>
          <a:ln>
            <a:noFill/>
          </a:ln>
        </p:spPr>
        <p:txBody>
          <a:bodyPr anchorCtr="0" anchor="t" bIns="0" lIns="0" spcFirstLastPara="1" rIns="0" wrap="square" tIns="5225">
            <a:spAutoFit/>
          </a:bodyPr>
          <a:lstStyle/>
          <a:p>
            <a:pPr indent="0" lvl="0" marL="25400" marR="0" rtl="0" algn="l">
              <a:lnSpc>
                <a:spcPct val="100000"/>
              </a:lnSpc>
              <a:spcBef>
                <a:spcPts val="0"/>
              </a:spcBef>
              <a:spcAft>
                <a:spcPts val="0"/>
              </a:spcAft>
              <a:buNone/>
            </a:pPr>
            <a:fld id="{00000000-1234-1234-1234-123412341234}" type="slidenum">
              <a:rPr lang="en" sz="800">
                <a:solidFill>
                  <a:srgbClr val="2D936B"/>
                </a:solidFill>
                <a:latin typeface="Trebuchet MS"/>
                <a:ea typeface="Trebuchet MS"/>
                <a:cs typeface="Trebuchet MS"/>
                <a:sym typeface="Trebuchet MS"/>
              </a:rPr>
              <a:t>‹#›</a:t>
            </a:fld>
            <a:endParaRPr sz="800">
              <a:solidFill>
                <a:schemeClr val="dk1"/>
              </a:solidFill>
              <a:latin typeface="Trebuchet MS"/>
              <a:ea typeface="Trebuchet MS"/>
              <a:cs typeface="Trebuchet MS"/>
              <a:sym typeface="Trebuchet MS"/>
            </a:endParaRPr>
          </a:p>
        </p:txBody>
      </p:sp>
      <p:sp>
        <p:nvSpPr>
          <p:cNvPr id="231" name="Google Shape;231;p30"/>
          <p:cNvSpPr txBox="1"/>
          <p:nvPr/>
        </p:nvSpPr>
        <p:spPr>
          <a:xfrm>
            <a:off x="554831" y="218360"/>
            <a:ext cx="2478000" cy="564300"/>
          </a:xfrm>
          <a:prstGeom prst="rect">
            <a:avLst/>
          </a:prstGeom>
          <a:noFill/>
          <a:ln>
            <a:noFill/>
          </a:ln>
        </p:spPr>
        <p:txBody>
          <a:bodyPr anchorCtr="0" anchor="t" bIns="0" lIns="0" spcFirstLastPara="1" rIns="0" wrap="square" tIns="10000">
            <a:spAutoFit/>
          </a:bodyPr>
          <a:lstStyle/>
          <a:p>
            <a:pPr indent="0" lvl="0" marL="12700" marR="0" rtl="0" algn="l">
              <a:lnSpc>
                <a:spcPct val="100000"/>
              </a:lnSpc>
              <a:spcBef>
                <a:spcPts val="0"/>
              </a:spcBef>
              <a:spcAft>
                <a:spcPts val="0"/>
              </a:spcAft>
              <a:buNone/>
            </a:pPr>
            <a:r>
              <a:rPr b="1" lang="en" sz="3600">
                <a:solidFill>
                  <a:schemeClr val="dk1"/>
                </a:solidFill>
                <a:latin typeface="Trebuchet MS"/>
                <a:ea typeface="Trebuchet MS"/>
                <a:cs typeface="Trebuchet MS"/>
                <a:sym typeface="Trebuchet MS"/>
              </a:rPr>
              <a:t>MODELLING</a:t>
            </a:r>
            <a:endParaRPr sz="3600">
              <a:solidFill>
                <a:schemeClr val="dk1"/>
              </a:solidFill>
              <a:latin typeface="Trebuchet MS"/>
              <a:ea typeface="Trebuchet MS"/>
              <a:cs typeface="Trebuchet MS"/>
              <a:sym typeface="Trebuchet MS"/>
            </a:endParaRPr>
          </a:p>
        </p:txBody>
      </p:sp>
      <p:sp>
        <p:nvSpPr>
          <p:cNvPr id="232" name="Google Shape;232;p30"/>
          <p:cNvSpPr/>
          <p:nvPr/>
        </p:nvSpPr>
        <p:spPr>
          <a:xfrm>
            <a:off x="7543800" y="393856"/>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3" name="Google Shape;233;p30"/>
          <p:cNvSpPr txBox="1"/>
          <p:nvPr/>
        </p:nvSpPr>
        <p:spPr>
          <a:xfrm>
            <a:off x="333275" y="1120225"/>
            <a:ext cx="6962400" cy="3200400"/>
          </a:xfrm>
          <a:prstGeom prst="rect">
            <a:avLst/>
          </a:prstGeom>
          <a:noFill/>
          <a:ln>
            <a:noFill/>
          </a:ln>
        </p:spPr>
        <p:txBody>
          <a:bodyPr anchorCtr="0" anchor="t" bIns="91425" lIns="91425" spcFirstLastPara="1" rIns="91425" wrap="square" tIns="91425">
            <a:noAutofit/>
          </a:bodyPr>
          <a:lstStyle/>
          <a:p>
            <a:pPr indent="-355600" lvl="0" marL="457200" rtl="0" algn="just">
              <a:lnSpc>
                <a:spcPct val="115000"/>
              </a:lnSpc>
              <a:spcBef>
                <a:spcPts val="1200"/>
              </a:spcBef>
              <a:spcAft>
                <a:spcPts val="0"/>
              </a:spcAft>
              <a:buClr>
                <a:schemeClr val="dk1"/>
              </a:buClr>
              <a:buSzPts val="2000"/>
              <a:buChar char="●"/>
            </a:pPr>
            <a:r>
              <a:rPr b="1" lang="en" sz="2000">
                <a:solidFill>
                  <a:schemeClr val="dk1"/>
                </a:solidFill>
                <a:latin typeface="Times New Roman"/>
                <a:ea typeface="Times New Roman"/>
                <a:cs typeface="Times New Roman"/>
                <a:sym typeface="Times New Roman"/>
              </a:rPr>
              <a:t>Predictive Modeling</a:t>
            </a:r>
            <a:r>
              <a:rPr lang="en" sz="2000">
                <a:solidFill>
                  <a:schemeClr val="dk1"/>
                </a:solidFill>
                <a:latin typeface="Times New Roman"/>
                <a:ea typeface="Times New Roman"/>
                <a:cs typeface="Times New Roman"/>
                <a:sym typeface="Times New Roman"/>
              </a:rPr>
              <a:t>: Implement regression analysis or machine learning algorithms to forecast future trends, such as predicting employee turnover or performance outcomes based on historical data.</a:t>
            </a:r>
            <a:endParaRPr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1"/>
              </a:buClr>
              <a:buSzPts val="2000"/>
              <a:buChar char="●"/>
            </a:pPr>
            <a:r>
              <a:rPr b="1" lang="en" sz="2000">
                <a:solidFill>
                  <a:schemeClr val="dk1"/>
                </a:solidFill>
                <a:latin typeface="Times New Roman"/>
                <a:ea typeface="Times New Roman"/>
                <a:cs typeface="Times New Roman"/>
                <a:sym typeface="Times New Roman"/>
              </a:rPr>
              <a:t>Segmentation Analysis</a:t>
            </a:r>
            <a:r>
              <a:rPr lang="en" sz="2000">
                <a:solidFill>
                  <a:schemeClr val="dk1"/>
                </a:solidFill>
                <a:latin typeface="Times New Roman"/>
                <a:ea typeface="Times New Roman"/>
                <a:cs typeface="Times New Roman"/>
                <a:sym typeface="Times New Roman"/>
              </a:rPr>
              <a:t>: Use clustering techniques to group employees by similar attributes (e.g., department, performance level) for targeted insights and strategies.</a:t>
            </a:r>
            <a:endParaRPr sz="2000">
              <a:solidFill>
                <a:schemeClr val="dk1"/>
              </a:solidFill>
              <a:latin typeface="Times New Roman"/>
              <a:ea typeface="Times New Roman"/>
              <a:cs typeface="Times New Roman"/>
              <a:sym typeface="Times New Roman"/>
            </a:endParaRPr>
          </a:p>
          <a:p>
            <a:pPr indent="0" lvl="0" marL="0" rtl="0" algn="just">
              <a:spcBef>
                <a:spcPts val="1200"/>
              </a:spcBef>
              <a:spcAft>
                <a:spcPts val="0"/>
              </a:spcAft>
              <a:buNone/>
            </a:pPr>
            <a:r>
              <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1"/>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239" name="Google Shape;239;p31"/>
          <p:cNvPicPr preferRelativeResize="0"/>
          <p:nvPr/>
        </p:nvPicPr>
        <p:blipFill rotWithShape="1">
          <a:blip r:embed="rId3">
            <a:alphaModFix/>
          </a:blip>
          <a:srcRect b="0" l="0" r="0" t="0"/>
          <a:stretch/>
        </p:blipFill>
        <p:spPr>
          <a:xfrm>
            <a:off x="1250156" y="4850606"/>
            <a:ext cx="57150" cy="133350"/>
          </a:xfrm>
          <a:prstGeom prst="rect">
            <a:avLst/>
          </a:prstGeom>
          <a:noFill/>
          <a:ln>
            <a:noFill/>
          </a:ln>
        </p:spPr>
      </p:pic>
      <p:sp>
        <p:nvSpPr>
          <p:cNvPr id="240" name="Google Shape;240;p31"/>
          <p:cNvSpPr txBox="1"/>
          <p:nvPr/>
        </p:nvSpPr>
        <p:spPr>
          <a:xfrm>
            <a:off x="8457914" y="4855003"/>
            <a:ext cx="171600" cy="128400"/>
          </a:xfrm>
          <a:prstGeom prst="rect">
            <a:avLst/>
          </a:prstGeom>
          <a:noFill/>
          <a:ln>
            <a:noFill/>
          </a:ln>
        </p:spPr>
        <p:txBody>
          <a:bodyPr anchorCtr="0" anchor="t" bIns="0" lIns="0" spcFirstLastPara="1" rIns="0" wrap="square" tIns="5225">
            <a:spAutoFit/>
          </a:bodyPr>
          <a:lstStyle/>
          <a:p>
            <a:pPr indent="0" lvl="0" marL="25400" marR="0" rtl="0" algn="l">
              <a:lnSpc>
                <a:spcPct val="100000"/>
              </a:lnSpc>
              <a:spcBef>
                <a:spcPts val="0"/>
              </a:spcBef>
              <a:spcAft>
                <a:spcPts val="0"/>
              </a:spcAft>
              <a:buNone/>
            </a:pPr>
            <a:fld id="{00000000-1234-1234-1234-123412341234}" type="slidenum">
              <a:rPr lang="en" sz="800">
                <a:solidFill>
                  <a:srgbClr val="2D936B"/>
                </a:solidFill>
                <a:latin typeface="Trebuchet MS"/>
                <a:ea typeface="Trebuchet MS"/>
                <a:cs typeface="Trebuchet MS"/>
                <a:sym typeface="Trebuchet MS"/>
              </a:rPr>
              <a:t>‹#›</a:t>
            </a:fld>
            <a:endParaRPr sz="800">
              <a:solidFill>
                <a:schemeClr val="dk1"/>
              </a:solidFill>
              <a:latin typeface="Trebuchet MS"/>
              <a:ea typeface="Trebuchet MS"/>
              <a:cs typeface="Trebuchet MS"/>
              <a:sym typeface="Trebuchet MS"/>
            </a:endParaRPr>
          </a:p>
        </p:txBody>
      </p:sp>
      <p:sp>
        <p:nvSpPr>
          <p:cNvPr id="241" name="Google Shape;241;p31"/>
          <p:cNvSpPr txBox="1"/>
          <p:nvPr/>
        </p:nvSpPr>
        <p:spPr>
          <a:xfrm>
            <a:off x="554831" y="218360"/>
            <a:ext cx="2478000" cy="564300"/>
          </a:xfrm>
          <a:prstGeom prst="rect">
            <a:avLst/>
          </a:prstGeom>
          <a:noFill/>
          <a:ln>
            <a:noFill/>
          </a:ln>
        </p:spPr>
        <p:txBody>
          <a:bodyPr anchorCtr="0" anchor="t" bIns="0" lIns="0" spcFirstLastPara="1" rIns="0" wrap="square" tIns="10000">
            <a:spAutoFit/>
          </a:bodyPr>
          <a:lstStyle/>
          <a:p>
            <a:pPr indent="0" lvl="0" marL="12700" marR="0" rtl="0" algn="l">
              <a:lnSpc>
                <a:spcPct val="100000"/>
              </a:lnSpc>
              <a:spcBef>
                <a:spcPts val="0"/>
              </a:spcBef>
              <a:spcAft>
                <a:spcPts val="0"/>
              </a:spcAft>
              <a:buNone/>
            </a:pPr>
            <a:r>
              <a:rPr b="1" lang="en" sz="3600">
                <a:solidFill>
                  <a:schemeClr val="dk1"/>
                </a:solidFill>
                <a:latin typeface="Trebuchet MS"/>
                <a:ea typeface="Trebuchet MS"/>
                <a:cs typeface="Trebuchet MS"/>
                <a:sym typeface="Trebuchet MS"/>
              </a:rPr>
              <a:t>MODELLING</a:t>
            </a:r>
            <a:endParaRPr sz="3600">
              <a:solidFill>
                <a:schemeClr val="dk1"/>
              </a:solidFill>
              <a:latin typeface="Trebuchet MS"/>
              <a:ea typeface="Trebuchet MS"/>
              <a:cs typeface="Trebuchet MS"/>
              <a:sym typeface="Trebuchet MS"/>
            </a:endParaRPr>
          </a:p>
        </p:txBody>
      </p:sp>
      <p:sp>
        <p:nvSpPr>
          <p:cNvPr id="242" name="Google Shape;242;p31"/>
          <p:cNvSpPr/>
          <p:nvPr/>
        </p:nvSpPr>
        <p:spPr>
          <a:xfrm>
            <a:off x="7543800" y="393856"/>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3" name="Google Shape;243;p31"/>
          <p:cNvSpPr txBox="1"/>
          <p:nvPr/>
        </p:nvSpPr>
        <p:spPr>
          <a:xfrm>
            <a:off x="554825" y="782650"/>
            <a:ext cx="6146700" cy="42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i="1" lang="en" sz="2400">
                <a:solidFill>
                  <a:schemeClr val="dk1"/>
                </a:solidFill>
                <a:latin typeface="Times New Roman"/>
                <a:ea typeface="Times New Roman"/>
                <a:cs typeface="Times New Roman"/>
                <a:sym typeface="Times New Roman"/>
              </a:rPr>
              <a:t>Data collection:</a:t>
            </a:r>
            <a:endParaRPr i="1" sz="2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rPr lang="en" sz="2000">
                <a:solidFill>
                  <a:schemeClr val="dk1"/>
                </a:solidFill>
                <a:latin typeface="Times New Roman"/>
                <a:ea typeface="Times New Roman"/>
                <a:cs typeface="Times New Roman"/>
                <a:sym typeface="Times New Roman"/>
              </a:rPr>
              <a:t>1)downloaded in Kaggle.</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2)used edunet dashboard to download.</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rPr i="1" lang="en" sz="2200">
                <a:solidFill>
                  <a:schemeClr val="dk1"/>
                </a:solidFill>
                <a:latin typeface="Times New Roman"/>
                <a:ea typeface="Times New Roman"/>
                <a:cs typeface="Times New Roman"/>
                <a:sym typeface="Times New Roman"/>
              </a:rPr>
              <a:t>Feature collection:</a:t>
            </a:r>
            <a:endParaRPr i="1" sz="2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rPr lang="en" sz="2000">
                <a:solidFill>
                  <a:schemeClr val="dk1"/>
                </a:solidFill>
                <a:latin typeface="Times New Roman"/>
                <a:ea typeface="Times New Roman"/>
                <a:cs typeface="Times New Roman"/>
                <a:sym typeface="Times New Roman"/>
              </a:rPr>
              <a:t>1)highlighted.</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2)removed the blanks.</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rPr i="1" lang="en" sz="2200">
                <a:solidFill>
                  <a:schemeClr val="dk1"/>
                </a:solidFill>
                <a:latin typeface="Times New Roman"/>
                <a:ea typeface="Times New Roman"/>
                <a:cs typeface="Times New Roman"/>
                <a:sym typeface="Times New Roman"/>
              </a:rPr>
              <a:t>Data cleaning:</a:t>
            </a:r>
            <a:endParaRPr i="1" sz="2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rPr lang="en" sz="2000">
                <a:solidFill>
                  <a:schemeClr val="dk1"/>
                </a:solidFill>
                <a:latin typeface="Times New Roman"/>
                <a:ea typeface="Times New Roman"/>
                <a:cs typeface="Times New Roman"/>
                <a:sym typeface="Times New Roman"/>
              </a:rPr>
              <a:t>1)identified missing values.</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2)filtered the missing values.</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t/>
            </a:r>
            <a:endParaRPr sz="9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2"/>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249" name="Google Shape;249;p32"/>
          <p:cNvPicPr preferRelativeResize="0"/>
          <p:nvPr/>
        </p:nvPicPr>
        <p:blipFill rotWithShape="1">
          <a:blip r:embed="rId3">
            <a:alphaModFix/>
          </a:blip>
          <a:srcRect b="0" l="0" r="0" t="0"/>
          <a:stretch/>
        </p:blipFill>
        <p:spPr>
          <a:xfrm>
            <a:off x="1250156" y="4850606"/>
            <a:ext cx="57150" cy="133350"/>
          </a:xfrm>
          <a:prstGeom prst="rect">
            <a:avLst/>
          </a:prstGeom>
          <a:noFill/>
          <a:ln>
            <a:noFill/>
          </a:ln>
        </p:spPr>
      </p:pic>
      <p:sp>
        <p:nvSpPr>
          <p:cNvPr id="250" name="Google Shape;250;p32"/>
          <p:cNvSpPr txBox="1"/>
          <p:nvPr/>
        </p:nvSpPr>
        <p:spPr>
          <a:xfrm>
            <a:off x="8457914" y="4855003"/>
            <a:ext cx="171600" cy="128400"/>
          </a:xfrm>
          <a:prstGeom prst="rect">
            <a:avLst/>
          </a:prstGeom>
          <a:noFill/>
          <a:ln>
            <a:noFill/>
          </a:ln>
        </p:spPr>
        <p:txBody>
          <a:bodyPr anchorCtr="0" anchor="t" bIns="0" lIns="0" spcFirstLastPara="1" rIns="0" wrap="square" tIns="5225">
            <a:spAutoFit/>
          </a:bodyPr>
          <a:lstStyle/>
          <a:p>
            <a:pPr indent="0" lvl="0" marL="25400" marR="0" rtl="0" algn="l">
              <a:lnSpc>
                <a:spcPct val="100000"/>
              </a:lnSpc>
              <a:spcBef>
                <a:spcPts val="0"/>
              </a:spcBef>
              <a:spcAft>
                <a:spcPts val="0"/>
              </a:spcAft>
              <a:buNone/>
            </a:pPr>
            <a:fld id="{00000000-1234-1234-1234-123412341234}" type="slidenum">
              <a:rPr lang="en" sz="800">
                <a:solidFill>
                  <a:srgbClr val="2D936B"/>
                </a:solidFill>
                <a:latin typeface="Trebuchet MS"/>
                <a:ea typeface="Trebuchet MS"/>
                <a:cs typeface="Trebuchet MS"/>
                <a:sym typeface="Trebuchet MS"/>
              </a:rPr>
              <a:t>‹#›</a:t>
            </a:fld>
            <a:endParaRPr sz="800">
              <a:solidFill>
                <a:schemeClr val="dk1"/>
              </a:solidFill>
              <a:latin typeface="Trebuchet MS"/>
              <a:ea typeface="Trebuchet MS"/>
              <a:cs typeface="Trebuchet MS"/>
              <a:sym typeface="Trebuchet MS"/>
            </a:endParaRPr>
          </a:p>
        </p:txBody>
      </p:sp>
      <p:sp>
        <p:nvSpPr>
          <p:cNvPr id="251" name="Google Shape;251;p32"/>
          <p:cNvSpPr txBox="1"/>
          <p:nvPr/>
        </p:nvSpPr>
        <p:spPr>
          <a:xfrm>
            <a:off x="554831" y="218360"/>
            <a:ext cx="2478000" cy="564300"/>
          </a:xfrm>
          <a:prstGeom prst="rect">
            <a:avLst/>
          </a:prstGeom>
          <a:noFill/>
          <a:ln>
            <a:noFill/>
          </a:ln>
        </p:spPr>
        <p:txBody>
          <a:bodyPr anchorCtr="0" anchor="t" bIns="0" lIns="0" spcFirstLastPara="1" rIns="0" wrap="square" tIns="10000">
            <a:spAutoFit/>
          </a:bodyPr>
          <a:lstStyle/>
          <a:p>
            <a:pPr indent="0" lvl="0" marL="12700" marR="0" rtl="0" algn="l">
              <a:lnSpc>
                <a:spcPct val="100000"/>
              </a:lnSpc>
              <a:spcBef>
                <a:spcPts val="0"/>
              </a:spcBef>
              <a:spcAft>
                <a:spcPts val="0"/>
              </a:spcAft>
              <a:buNone/>
            </a:pPr>
            <a:r>
              <a:rPr b="1" lang="en" sz="3600">
                <a:solidFill>
                  <a:schemeClr val="dk1"/>
                </a:solidFill>
                <a:latin typeface="Trebuchet MS"/>
                <a:ea typeface="Trebuchet MS"/>
                <a:cs typeface="Trebuchet MS"/>
                <a:sym typeface="Trebuchet MS"/>
              </a:rPr>
              <a:t>MODELLING</a:t>
            </a:r>
            <a:endParaRPr sz="3600">
              <a:solidFill>
                <a:schemeClr val="dk1"/>
              </a:solidFill>
              <a:latin typeface="Trebuchet MS"/>
              <a:ea typeface="Trebuchet MS"/>
              <a:cs typeface="Trebuchet MS"/>
              <a:sym typeface="Trebuchet MS"/>
            </a:endParaRPr>
          </a:p>
        </p:txBody>
      </p:sp>
      <p:sp>
        <p:nvSpPr>
          <p:cNvPr id="252" name="Google Shape;252;p32"/>
          <p:cNvSpPr/>
          <p:nvPr/>
        </p:nvSpPr>
        <p:spPr>
          <a:xfrm>
            <a:off x="7543800" y="393856"/>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3" name="Google Shape;253;p32"/>
          <p:cNvSpPr txBox="1"/>
          <p:nvPr/>
        </p:nvSpPr>
        <p:spPr>
          <a:xfrm>
            <a:off x="554825" y="782650"/>
            <a:ext cx="6146700" cy="42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2200">
                <a:solidFill>
                  <a:schemeClr val="dk1"/>
                </a:solidFill>
                <a:latin typeface="Times New Roman"/>
                <a:ea typeface="Times New Roman"/>
                <a:cs typeface="Times New Roman"/>
                <a:sym typeface="Times New Roman"/>
              </a:rPr>
              <a:t>Performance level:</a:t>
            </a:r>
            <a:endParaRPr i="1" sz="2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1)used formula.</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2)identified.</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i="1" lang="en" sz="2400">
                <a:solidFill>
                  <a:schemeClr val="dk1"/>
                </a:solidFill>
                <a:latin typeface="Times New Roman"/>
                <a:ea typeface="Times New Roman"/>
                <a:cs typeface="Times New Roman"/>
                <a:sym typeface="Times New Roman"/>
              </a:rPr>
              <a:t>Visualization:</a:t>
            </a:r>
            <a:endParaRPr i="1" sz="2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1)easily identified.</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2)easily accessed.</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i="1" lang="en" sz="2400">
                <a:solidFill>
                  <a:schemeClr val="dk1"/>
                </a:solidFill>
                <a:latin typeface="Times New Roman"/>
                <a:ea typeface="Times New Roman"/>
                <a:cs typeface="Times New Roman"/>
                <a:sym typeface="Times New Roman"/>
              </a:rPr>
              <a:t>Summary:</a:t>
            </a:r>
            <a:endParaRPr i="1"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1)to deal with employee.</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2)easily the data can be taken.</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20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type="title"/>
          </p:nvPr>
        </p:nvSpPr>
        <p:spPr>
          <a:xfrm>
            <a:off x="566499" y="289083"/>
            <a:ext cx="80109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RESULTS</a:t>
            </a:r>
            <a:endParaRPr/>
          </a:p>
        </p:txBody>
      </p:sp>
      <p:sp>
        <p:nvSpPr>
          <p:cNvPr id="259" name="Google Shape;259;p33"/>
          <p:cNvSpPr txBox="1"/>
          <p:nvPr/>
        </p:nvSpPr>
        <p:spPr>
          <a:xfrm>
            <a:off x="566500" y="1144525"/>
            <a:ext cx="6934500" cy="37755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SzPts val="2300"/>
              <a:buFont typeface="Times New Roman"/>
              <a:buAutoNum type="arabicPeriod"/>
            </a:pPr>
            <a:r>
              <a:rPr b="1" lang="en" sz="2300">
                <a:latin typeface="Times New Roman"/>
                <a:ea typeface="Times New Roman"/>
                <a:cs typeface="Times New Roman"/>
                <a:sym typeface="Times New Roman"/>
              </a:rPr>
              <a:t>Salary Attribute</a:t>
            </a:r>
            <a:r>
              <a:rPr lang="en" sz="2300">
                <a:latin typeface="Times New Roman"/>
                <a:ea typeface="Times New Roman"/>
                <a:cs typeface="Times New Roman"/>
                <a:sym typeface="Times New Roman"/>
              </a:rPr>
              <a:t> using Slicer</a:t>
            </a:r>
            <a:endParaRPr sz="2300">
              <a:latin typeface="Times New Roman"/>
              <a:ea typeface="Times New Roman"/>
              <a:cs typeface="Times New Roman"/>
              <a:sym typeface="Times New Roman"/>
            </a:endParaRPr>
          </a:p>
          <a:p>
            <a:pPr indent="0" lvl="0" marL="457200" rtl="0" algn="l">
              <a:spcBef>
                <a:spcPts val="0"/>
              </a:spcBef>
              <a:spcAft>
                <a:spcPts val="0"/>
              </a:spcAft>
              <a:buNone/>
            </a:pPr>
            <a:r>
              <a:t/>
            </a:r>
            <a:endParaRPr sz="2300">
              <a:latin typeface="Times New Roman"/>
              <a:ea typeface="Times New Roman"/>
              <a:cs typeface="Times New Roman"/>
              <a:sym typeface="Times New Roman"/>
            </a:endParaRPr>
          </a:p>
          <a:p>
            <a:pPr indent="-374650" lvl="0" marL="457200" rtl="0" algn="l">
              <a:spcBef>
                <a:spcPts val="0"/>
              </a:spcBef>
              <a:spcAft>
                <a:spcPts val="0"/>
              </a:spcAft>
              <a:buSzPts val="2300"/>
              <a:buFont typeface="Times New Roman"/>
              <a:buAutoNum type="arabicPeriod"/>
            </a:pPr>
            <a:r>
              <a:rPr lang="en" sz="2300">
                <a:latin typeface="Times New Roman"/>
                <a:ea typeface="Times New Roman"/>
                <a:cs typeface="Times New Roman"/>
                <a:sym typeface="Times New Roman"/>
              </a:rPr>
              <a:t>Categories of </a:t>
            </a:r>
            <a:r>
              <a:rPr b="1" lang="en" sz="2300">
                <a:latin typeface="Times New Roman"/>
                <a:ea typeface="Times New Roman"/>
                <a:cs typeface="Times New Roman"/>
                <a:sym typeface="Times New Roman"/>
              </a:rPr>
              <a:t>Employee Attribute</a:t>
            </a:r>
            <a:r>
              <a:rPr lang="en" sz="2300">
                <a:latin typeface="Times New Roman"/>
                <a:ea typeface="Times New Roman"/>
                <a:cs typeface="Times New Roman"/>
                <a:sym typeface="Times New Roman"/>
              </a:rPr>
              <a:t> using Slicer:</a:t>
            </a:r>
            <a:endParaRPr sz="2300">
              <a:latin typeface="Times New Roman"/>
              <a:ea typeface="Times New Roman"/>
              <a:cs typeface="Times New Roman"/>
              <a:sym typeface="Times New Roman"/>
            </a:endParaRPr>
          </a:p>
          <a:p>
            <a:pPr indent="0" lvl="0" marL="457200" rtl="0" algn="l">
              <a:spcBef>
                <a:spcPts val="0"/>
              </a:spcBef>
              <a:spcAft>
                <a:spcPts val="0"/>
              </a:spcAft>
              <a:buNone/>
            </a:pPr>
            <a:r>
              <a:t/>
            </a:r>
            <a:endParaRPr sz="2300">
              <a:latin typeface="Times New Roman"/>
              <a:ea typeface="Times New Roman"/>
              <a:cs typeface="Times New Roman"/>
              <a:sym typeface="Times New Roman"/>
            </a:endParaRPr>
          </a:p>
          <a:p>
            <a:pPr indent="-374650" lvl="0" marL="914400" rtl="0" algn="l">
              <a:lnSpc>
                <a:spcPct val="150000"/>
              </a:lnSpc>
              <a:spcBef>
                <a:spcPts val="0"/>
              </a:spcBef>
              <a:spcAft>
                <a:spcPts val="0"/>
              </a:spcAft>
              <a:buSzPts val="2300"/>
              <a:buFont typeface="Times New Roman"/>
              <a:buChar char="●"/>
            </a:pPr>
            <a:r>
              <a:rPr lang="en" sz="2300">
                <a:latin typeface="Times New Roman"/>
                <a:ea typeface="Times New Roman"/>
                <a:cs typeface="Times New Roman"/>
                <a:sym typeface="Times New Roman"/>
              </a:rPr>
              <a:t>Fixed Type</a:t>
            </a:r>
            <a:endParaRPr sz="2300">
              <a:latin typeface="Times New Roman"/>
              <a:ea typeface="Times New Roman"/>
              <a:cs typeface="Times New Roman"/>
              <a:sym typeface="Times New Roman"/>
            </a:endParaRPr>
          </a:p>
          <a:p>
            <a:pPr indent="-374650" lvl="0" marL="914400" rtl="0" algn="l">
              <a:lnSpc>
                <a:spcPct val="150000"/>
              </a:lnSpc>
              <a:spcBef>
                <a:spcPts val="0"/>
              </a:spcBef>
              <a:spcAft>
                <a:spcPts val="0"/>
              </a:spcAft>
              <a:buSzPts val="2300"/>
              <a:buFont typeface="Times New Roman"/>
              <a:buChar char="●"/>
            </a:pPr>
            <a:r>
              <a:rPr lang="en" sz="2300">
                <a:latin typeface="Times New Roman"/>
                <a:ea typeface="Times New Roman"/>
                <a:cs typeface="Times New Roman"/>
                <a:sym typeface="Times New Roman"/>
              </a:rPr>
              <a:t>Permanent Type</a:t>
            </a:r>
            <a:endParaRPr sz="2300">
              <a:latin typeface="Times New Roman"/>
              <a:ea typeface="Times New Roman"/>
              <a:cs typeface="Times New Roman"/>
              <a:sym typeface="Times New Roman"/>
            </a:endParaRPr>
          </a:p>
          <a:p>
            <a:pPr indent="-374650" lvl="0" marL="914400" rtl="0" algn="l">
              <a:lnSpc>
                <a:spcPct val="150000"/>
              </a:lnSpc>
              <a:spcBef>
                <a:spcPts val="0"/>
              </a:spcBef>
              <a:spcAft>
                <a:spcPts val="0"/>
              </a:spcAft>
              <a:buSzPts val="2300"/>
              <a:buFont typeface="Times New Roman"/>
              <a:buChar char="●"/>
            </a:pPr>
            <a:r>
              <a:rPr lang="en" sz="2300">
                <a:latin typeface="Times New Roman"/>
                <a:ea typeface="Times New Roman"/>
                <a:cs typeface="Times New Roman"/>
                <a:sym typeface="Times New Roman"/>
              </a:rPr>
              <a:t>Temporary Type</a:t>
            </a:r>
            <a:endParaRPr sz="23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4"/>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5" name="Google Shape;265;p34"/>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266" name="Google Shape;266;p34"/>
          <p:cNvPicPr preferRelativeResize="0"/>
          <p:nvPr/>
        </p:nvPicPr>
        <p:blipFill rotWithShape="1">
          <a:blip r:embed="rId3">
            <a:alphaModFix/>
          </a:blip>
          <a:srcRect b="0" l="0" r="0" t="0"/>
          <a:stretch/>
        </p:blipFill>
        <p:spPr>
          <a:xfrm>
            <a:off x="1250156" y="4850606"/>
            <a:ext cx="57150" cy="133350"/>
          </a:xfrm>
          <a:prstGeom prst="rect">
            <a:avLst/>
          </a:prstGeom>
          <a:noFill/>
          <a:ln>
            <a:noFill/>
          </a:ln>
        </p:spPr>
      </p:pic>
      <p:sp>
        <p:nvSpPr>
          <p:cNvPr id="267" name="Google Shape;267;p34"/>
          <p:cNvSpPr txBox="1"/>
          <p:nvPr>
            <p:ph type="title"/>
          </p:nvPr>
        </p:nvSpPr>
        <p:spPr>
          <a:xfrm>
            <a:off x="457052" y="165975"/>
            <a:ext cx="5881200" cy="779700"/>
          </a:xfrm>
          <a:prstGeom prst="rect">
            <a:avLst/>
          </a:prstGeom>
          <a:noFill/>
          <a:ln>
            <a:noFill/>
          </a:ln>
        </p:spPr>
        <p:txBody>
          <a:bodyPr anchorCtr="0" anchor="t" bIns="0" lIns="0" spcFirstLastPara="1" rIns="0" wrap="square" tIns="10000">
            <a:spAutoFit/>
          </a:bodyPr>
          <a:lstStyle/>
          <a:p>
            <a:pPr indent="0" lvl="0" marL="0" rtl="0" algn="l">
              <a:spcBef>
                <a:spcPts val="0"/>
              </a:spcBef>
              <a:spcAft>
                <a:spcPts val="0"/>
              </a:spcAft>
              <a:buClr>
                <a:schemeClr val="dk1"/>
              </a:buClr>
              <a:buSzPts val="1100"/>
              <a:buFont typeface="Arial"/>
              <a:buNone/>
            </a:pPr>
            <a:r>
              <a:rPr lang="en" sz="3000"/>
              <a:t>Salary Attribute</a:t>
            </a:r>
            <a:endParaRPr sz="3000"/>
          </a:p>
          <a:p>
            <a:pPr indent="0" lvl="0" marL="12700" rtl="0" algn="l">
              <a:lnSpc>
                <a:spcPct val="100000"/>
              </a:lnSpc>
              <a:spcBef>
                <a:spcPts val="0"/>
              </a:spcBef>
              <a:spcAft>
                <a:spcPts val="0"/>
              </a:spcAft>
              <a:buNone/>
            </a:pPr>
            <a:r>
              <a:t/>
            </a:r>
            <a:endParaRPr b="0" sz="2000">
              <a:solidFill>
                <a:srgbClr val="000000"/>
              </a:solidFill>
              <a:latin typeface="Times New Roman"/>
              <a:ea typeface="Times New Roman"/>
              <a:cs typeface="Times New Roman"/>
              <a:sym typeface="Times New Roman"/>
            </a:endParaRPr>
          </a:p>
        </p:txBody>
      </p:sp>
      <p:sp>
        <p:nvSpPr>
          <p:cNvPr id="268" name="Google Shape;268;p34"/>
          <p:cNvSpPr txBox="1"/>
          <p:nvPr/>
        </p:nvSpPr>
        <p:spPr>
          <a:xfrm>
            <a:off x="8457914" y="4855003"/>
            <a:ext cx="171450" cy="143828"/>
          </a:xfrm>
          <a:prstGeom prst="rect">
            <a:avLst/>
          </a:prstGeom>
          <a:noFill/>
          <a:ln>
            <a:noFill/>
          </a:ln>
        </p:spPr>
        <p:txBody>
          <a:bodyPr anchorCtr="0" anchor="t" bIns="0" lIns="0" spcFirstLastPara="1" rIns="0" wrap="square" tIns="5225">
            <a:spAutoFit/>
          </a:bodyPr>
          <a:lstStyle/>
          <a:p>
            <a:pPr indent="0" lvl="0" marL="25400" marR="0" rtl="0" algn="l">
              <a:lnSpc>
                <a:spcPct val="100000"/>
              </a:lnSpc>
              <a:spcBef>
                <a:spcPts val="0"/>
              </a:spcBef>
              <a:spcAft>
                <a:spcPts val="0"/>
              </a:spcAft>
              <a:buNone/>
            </a:pPr>
            <a:fld id="{00000000-1234-1234-1234-123412341234}" type="slidenum">
              <a:rPr lang="en" sz="800">
                <a:solidFill>
                  <a:srgbClr val="2D936B"/>
                </a:solidFill>
                <a:latin typeface="Trebuchet MS"/>
                <a:ea typeface="Trebuchet MS"/>
                <a:cs typeface="Trebuchet MS"/>
                <a:sym typeface="Trebuchet MS"/>
              </a:rPr>
              <a:t>‹#›</a:t>
            </a:fld>
            <a:endParaRPr sz="800">
              <a:solidFill>
                <a:schemeClr val="dk1"/>
              </a:solidFill>
              <a:latin typeface="Trebuchet MS"/>
              <a:ea typeface="Trebuchet MS"/>
              <a:cs typeface="Trebuchet MS"/>
              <a:sym typeface="Trebuchet MS"/>
            </a:endParaRPr>
          </a:p>
        </p:txBody>
      </p:sp>
      <p:pic>
        <p:nvPicPr>
          <p:cNvPr id="269" name="Google Shape;269;p34"/>
          <p:cNvPicPr preferRelativeResize="0"/>
          <p:nvPr/>
        </p:nvPicPr>
        <p:blipFill>
          <a:blip r:embed="rId4">
            <a:alphaModFix/>
          </a:blip>
          <a:stretch>
            <a:fillRect/>
          </a:stretch>
        </p:blipFill>
        <p:spPr>
          <a:xfrm>
            <a:off x="457050" y="869508"/>
            <a:ext cx="3688223" cy="3688223"/>
          </a:xfrm>
          <a:prstGeom prst="rect">
            <a:avLst/>
          </a:prstGeom>
          <a:noFill/>
          <a:ln>
            <a:noFill/>
          </a:ln>
        </p:spPr>
      </p:pic>
      <p:sp>
        <p:nvSpPr>
          <p:cNvPr id="270" name="Google Shape;270;p34"/>
          <p:cNvSpPr txBox="1"/>
          <p:nvPr/>
        </p:nvSpPr>
        <p:spPr>
          <a:xfrm>
            <a:off x="5257800" y="1974113"/>
            <a:ext cx="2137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5"/>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6" name="Google Shape;276;p35"/>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277" name="Google Shape;277;p35"/>
          <p:cNvPicPr preferRelativeResize="0"/>
          <p:nvPr/>
        </p:nvPicPr>
        <p:blipFill rotWithShape="1">
          <a:blip r:embed="rId3">
            <a:alphaModFix/>
          </a:blip>
          <a:srcRect b="0" l="0" r="0" t="0"/>
          <a:stretch/>
        </p:blipFill>
        <p:spPr>
          <a:xfrm>
            <a:off x="1250156" y="4850606"/>
            <a:ext cx="57150" cy="133350"/>
          </a:xfrm>
          <a:prstGeom prst="rect">
            <a:avLst/>
          </a:prstGeom>
          <a:noFill/>
          <a:ln>
            <a:noFill/>
          </a:ln>
        </p:spPr>
      </p:pic>
      <p:sp>
        <p:nvSpPr>
          <p:cNvPr id="278" name="Google Shape;278;p35"/>
          <p:cNvSpPr txBox="1"/>
          <p:nvPr/>
        </p:nvSpPr>
        <p:spPr>
          <a:xfrm>
            <a:off x="8457914" y="4855003"/>
            <a:ext cx="171600" cy="128400"/>
          </a:xfrm>
          <a:prstGeom prst="rect">
            <a:avLst/>
          </a:prstGeom>
          <a:noFill/>
          <a:ln>
            <a:noFill/>
          </a:ln>
        </p:spPr>
        <p:txBody>
          <a:bodyPr anchorCtr="0" anchor="t" bIns="0" lIns="0" spcFirstLastPara="1" rIns="0" wrap="square" tIns="5225">
            <a:spAutoFit/>
          </a:bodyPr>
          <a:lstStyle/>
          <a:p>
            <a:pPr indent="0" lvl="0" marL="25400" marR="0" rtl="0" algn="l">
              <a:lnSpc>
                <a:spcPct val="100000"/>
              </a:lnSpc>
              <a:spcBef>
                <a:spcPts val="0"/>
              </a:spcBef>
              <a:spcAft>
                <a:spcPts val="0"/>
              </a:spcAft>
              <a:buNone/>
            </a:pPr>
            <a:fld id="{00000000-1234-1234-1234-123412341234}" type="slidenum">
              <a:rPr lang="en" sz="800">
                <a:solidFill>
                  <a:srgbClr val="2D936B"/>
                </a:solidFill>
                <a:latin typeface="Trebuchet MS"/>
                <a:ea typeface="Trebuchet MS"/>
                <a:cs typeface="Trebuchet MS"/>
                <a:sym typeface="Trebuchet MS"/>
              </a:rPr>
              <a:t>‹#›</a:t>
            </a:fld>
            <a:endParaRPr sz="800">
              <a:solidFill>
                <a:schemeClr val="dk1"/>
              </a:solidFill>
              <a:latin typeface="Trebuchet MS"/>
              <a:ea typeface="Trebuchet MS"/>
              <a:cs typeface="Trebuchet MS"/>
              <a:sym typeface="Trebuchet MS"/>
            </a:endParaRPr>
          </a:p>
        </p:txBody>
      </p:sp>
      <p:sp>
        <p:nvSpPr>
          <p:cNvPr id="279" name="Google Shape;279;p35"/>
          <p:cNvSpPr txBox="1"/>
          <p:nvPr/>
        </p:nvSpPr>
        <p:spPr>
          <a:xfrm>
            <a:off x="509350" y="75150"/>
            <a:ext cx="5815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Trebuchet MS"/>
                <a:ea typeface="Trebuchet MS"/>
                <a:cs typeface="Trebuchet MS"/>
                <a:sym typeface="Trebuchet MS"/>
              </a:rPr>
              <a:t>Fixed Type</a:t>
            </a:r>
            <a:endParaRPr b="1" sz="3000">
              <a:latin typeface="Trebuchet MS"/>
              <a:ea typeface="Trebuchet MS"/>
              <a:cs typeface="Trebuchet MS"/>
              <a:sym typeface="Trebuchet MS"/>
            </a:endParaRPr>
          </a:p>
        </p:txBody>
      </p:sp>
      <p:sp>
        <p:nvSpPr>
          <p:cNvPr id="280" name="Google Shape;280;p35"/>
          <p:cNvSpPr txBox="1"/>
          <p:nvPr/>
        </p:nvSpPr>
        <p:spPr>
          <a:xfrm>
            <a:off x="688525" y="1705375"/>
            <a:ext cx="971400" cy="86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281" name="Google Shape;281;p35"/>
          <p:cNvPicPr preferRelativeResize="0"/>
          <p:nvPr/>
        </p:nvPicPr>
        <p:blipFill rotWithShape="1">
          <a:blip r:embed="rId4">
            <a:alphaModFix/>
          </a:blip>
          <a:srcRect b="0" l="0" r="0" t="27750"/>
          <a:stretch/>
        </p:blipFill>
        <p:spPr>
          <a:xfrm>
            <a:off x="608525" y="721650"/>
            <a:ext cx="6406651" cy="41333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6"/>
          <p:cNvSpPr txBox="1"/>
          <p:nvPr>
            <p:ph type="title"/>
          </p:nvPr>
        </p:nvSpPr>
        <p:spPr>
          <a:xfrm>
            <a:off x="401274" y="248058"/>
            <a:ext cx="8010900" cy="4617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sz="3000"/>
              <a:t>Permanent Type</a:t>
            </a:r>
            <a:endParaRPr sz="3000"/>
          </a:p>
        </p:txBody>
      </p:sp>
      <p:pic>
        <p:nvPicPr>
          <p:cNvPr id="287" name="Google Shape;287;p36"/>
          <p:cNvPicPr preferRelativeResize="0"/>
          <p:nvPr/>
        </p:nvPicPr>
        <p:blipFill rotWithShape="1">
          <a:blip r:embed="rId3">
            <a:alphaModFix/>
          </a:blip>
          <a:srcRect b="0" l="0" r="0" t="29661"/>
          <a:stretch/>
        </p:blipFill>
        <p:spPr>
          <a:xfrm>
            <a:off x="401275" y="805500"/>
            <a:ext cx="6853426" cy="40461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7"/>
          <p:cNvSpPr txBox="1"/>
          <p:nvPr>
            <p:ph type="title"/>
          </p:nvPr>
        </p:nvSpPr>
        <p:spPr>
          <a:xfrm>
            <a:off x="402324" y="193333"/>
            <a:ext cx="8010900" cy="4617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sz="3000"/>
              <a:t>Temporary Type</a:t>
            </a:r>
            <a:endParaRPr sz="3000"/>
          </a:p>
        </p:txBody>
      </p:sp>
      <p:pic>
        <p:nvPicPr>
          <p:cNvPr id="293" name="Google Shape;293;p37"/>
          <p:cNvPicPr preferRelativeResize="0"/>
          <p:nvPr/>
        </p:nvPicPr>
        <p:blipFill rotWithShape="1">
          <a:blip r:embed="rId3">
            <a:alphaModFix/>
          </a:blip>
          <a:srcRect b="0" l="0" r="0" t="29795"/>
          <a:stretch/>
        </p:blipFill>
        <p:spPr>
          <a:xfrm>
            <a:off x="402325" y="843175"/>
            <a:ext cx="6852374" cy="39807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1" name="Shape 111"/>
        <p:cNvGrpSpPr/>
        <p:nvPr/>
      </p:nvGrpSpPr>
      <p:grpSpPr>
        <a:xfrm>
          <a:off x="0" y="0"/>
          <a:ext cx="0" cy="0"/>
          <a:chOff x="0" y="0"/>
          <a:chExt cx="0" cy="0"/>
        </a:xfrm>
      </p:grpSpPr>
      <p:sp>
        <p:nvSpPr>
          <p:cNvPr id="112" name="Google Shape;112;p20"/>
          <p:cNvSpPr/>
          <p:nvPr/>
        </p:nvSpPr>
        <p:spPr>
          <a:xfrm>
            <a:off x="0" y="0"/>
            <a:ext cx="9144000" cy="51435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grpSp>
        <p:nvGrpSpPr>
          <p:cNvPr id="113" name="Google Shape;113;p20"/>
          <p:cNvGrpSpPr/>
          <p:nvPr/>
        </p:nvGrpSpPr>
        <p:grpSpPr>
          <a:xfrm>
            <a:off x="5586459" y="0"/>
            <a:ext cx="3557847" cy="5143850"/>
            <a:chOff x="7448612" y="0"/>
            <a:chExt cx="4743796" cy="6858466"/>
          </a:xfrm>
        </p:grpSpPr>
        <p:sp>
          <p:nvSpPr>
            <p:cNvPr id="114" name="Google Shape;114;p20"/>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5" name="Google Shape;115;p20"/>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6" name="Google Shape;116;p20"/>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7" name="Google Shape;117;p20"/>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8" name="Google Shape;118;p20"/>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9" name="Google Shape;119;p20"/>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0" name="Google Shape;120;p20"/>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1" name="Google Shape;121;p20"/>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2" name="Google Shape;122;p20"/>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23" name="Google Shape;123;p20"/>
          <p:cNvSpPr/>
          <p:nvPr/>
        </p:nvSpPr>
        <p:spPr>
          <a:xfrm>
            <a:off x="0" y="3007519"/>
            <a:ext cx="335756" cy="2135981"/>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4" name="Google Shape;124;p20"/>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5" name="Google Shape;125;p20"/>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6" name="Google Shape;126;p20"/>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7" name="Google Shape;127;p20"/>
          <p:cNvSpPr txBox="1"/>
          <p:nvPr>
            <p:ph type="title"/>
          </p:nvPr>
        </p:nvSpPr>
        <p:spPr>
          <a:xfrm>
            <a:off x="554831" y="622220"/>
            <a:ext cx="2932200" cy="508500"/>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None/>
            </a:pPr>
            <a:r>
              <a:rPr lang="en" sz="3200"/>
              <a:t>PROJECT TITLE</a:t>
            </a:r>
            <a:endParaRPr sz="3200"/>
          </a:p>
        </p:txBody>
      </p:sp>
      <p:grpSp>
        <p:nvGrpSpPr>
          <p:cNvPr id="128" name="Google Shape;128;p20"/>
          <p:cNvGrpSpPr/>
          <p:nvPr/>
        </p:nvGrpSpPr>
        <p:grpSpPr>
          <a:xfrm>
            <a:off x="350044" y="4807744"/>
            <a:ext cx="2778919" cy="221456"/>
            <a:chOff x="466725" y="6410325"/>
            <a:chExt cx="3705225" cy="295275"/>
          </a:xfrm>
        </p:grpSpPr>
        <p:pic>
          <p:nvPicPr>
            <p:cNvPr id="129" name="Google Shape;129;p20"/>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130" name="Google Shape;130;p20"/>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131" name="Google Shape;131;p20"/>
          <p:cNvSpPr txBox="1"/>
          <p:nvPr>
            <p:ph idx="12" type="sldNum"/>
          </p:nvPr>
        </p:nvSpPr>
        <p:spPr>
          <a:xfrm>
            <a:off x="8515064" y="4855003"/>
            <a:ext cx="113400" cy="143700"/>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None/>
            </a:pPr>
            <a:fld id="{00000000-1234-1234-1234-123412341234}" type="slidenum">
              <a:rPr lang="en"/>
              <a:t>‹#›</a:t>
            </a:fld>
            <a:endParaRPr/>
          </a:p>
        </p:txBody>
      </p:sp>
      <p:sp>
        <p:nvSpPr>
          <p:cNvPr id="132" name="Google Shape;132;p20"/>
          <p:cNvSpPr txBox="1"/>
          <p:nvPr/>
        </p:nvSpPr>
        <p:spPr>
          <a:xfrm>
            <a:off x="913141" y="1592453"/>
            <a:ext cx="6444900" cy="10851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3300">
                <a:solidFill>
                  <a:srgbClr val="0F0F0F"/>
                </a:solidFill>
                <a:latin typeface="Times New Roman"/>
                <a:ea typeface="Times New Roman"/>
                <a:cs typeface="Times New Roman"/>
                <a:sym typeface="Times New Roman"/>
              </a:rPr>
              <a:t>Employee Salary Analysis using Excel</a:t>
            </a:r>
            <a:endParaRPr sz="2100">
              <a:solidFill>
                <a:srgbClr val="7030A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8"/>
          <p:cNvSpPr txBox="1"/>
          <p:nvPr>
            <p:ph type="title"/>
          </p:nvPr>
        </p:nvSpPr>
        <p:spPr>
          <a:xfrm>
            <a:off x="566499" y="289083"/>
            <a:ext cx="8010900" cy="554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a:t>C</a:t>
            </a:r>
            <a:r>
              <a:rPr lang="en"/>
              <a:t>onclusion</a:t>
            </a:r>
            <a:endParaRPr/>
          </a:p>
        </p:txBody>
      </p:sp>
      <p:sp>
        <p:nvSpPr>
          <p:cNvPr id="299" name="Google Shape;299;p38"/>
          <p:cNvSpPr txBox="1"/>
          <p:nvPr/>
        </p:nvSpPr>
        <p:spPr>
          <a:xfrm>
            <a:off x="402325" y="1308650"/>
            <a:ext cx="7290000" cy="30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Analyzing the employee dataset with Excel reveals key trends and patterns, improving HR decisions. Insights from the data help optimize workforce management, enhance strategic planning, and support informed decision-making, leading to more effective human resource practices.</a:t>
            </a:r>
            <a:endParaRPr sz="25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6" name="Shape 136"/>
        <p:cNvGrpSpPr/>
        <p:nvPr/>
      </p:nvGrpSpPr>
      <p:grpSpPr>
        <a:xfrm>
          <a:off x="0" y="0"/>
          <a:ext cx="0" cy="0"/>
          <a:chOff x="0" y="0"/>
          <a:chExt cx="0" cy="0"/>
        </a:xfrm>
      </p:grpSpPr>
      <p:sp>
        <p:nvSpPr>
          <p:cNvPr id="137" name="Google Shape;137;p21"/>
          <p:cNvSpPr/>
          <p:nvPr/>
        </p:nvSpPr>
        <p:spPr>
          <a:xfrm>
            <a:off x="-57150" y="21434"/>
            <a:ext cx="9361285" cy="51435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138" name="Google Shape;138;p21"/>
          <p:cNvGrpSpPr/>
          <p:nvPr/>
        </p:nvGrpSpPr>
        <p:grpSpPr>
          <a:xfrm>
            <a:off x="5586459" y="0"/>
            <a:ext cx="3557847" cy="5143850"/>
            <a:chOff x="7448612" y="0"/>
            <a:chExt cx="4743796" cy="6858466"/>
          </a:xfrm>
        </p:grpSpPr>
        <p:sp>
          <p:nvSpPr>
            <p:cNvPr id="139" name="Google Shape;139;p2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0" name="Google Shape;140;p2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1" name="Google Shape;141;p2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2" name="Google Shape;142;p2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3" name="Google Shape;143;p2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4" name="Google Shape;144;p2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5" name="Google Shape;145;p2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6" name="Google Shape;146;p2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7" name="Google Shape;147;p2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48" name="Google Shape;148;p21"/>
          <p:cNvSpPr/>
          <p:nvPr/>
        </p:nvSpPr>
        <p:spPr>
          <a:xfrm>
            <a:off x="0" y="3007519"/>
            <a:ext cx="335756" cy="2135981"/>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9" name="Google Shape;149;p21"/>
          <p:cNvSpPr txBox="1"/>
          <p:nvPr/>
        </p:nvSpPr>
        <p:spPr>
          <a:xfrm>
            <a:off x="564356" y="4864528"/>
            <a:ext cx="1330166" cy="124778"/>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 sz="800">
                <a:solidFill>
                  <a:srgbClr val="2D83C3"/>
                </a:solidFill>
                <a:latin typeface="Trebuchet MS"/>
                <a:ea typeface="Trebuchet MS"/>
                <a:cs typeface="Trebuchet MS"/>
                <a:sym typeface="Trebuchet MS"/>
              </a:rPr>
              <a:t>3/21/2024  </a:t>
            </a:r>
            <a:r>
              <a:rPr b="1" lang="en" sz="800">
                <a:solidFill>
                  <a:srgbClr val="2D83C3"/>
                </a:solidFill>
                <a:latin typeface="Trebuchet MS"/>
                <a:ea typeface="Trebuchet MS"/>
                <a:cs typeface="Trebuchet MS"/>
                <a:sym typeface="Trebuchet MS"/>
              </a:rPr>
              <a:t>Annual Review</a:t>
            </a:r>
            <a:endParaRPr sz="800">
              <a:solidFill>
                <a:schemeClr val="dk1"/>
              </a:solidFill>
              <a:latin typeface="Trebuchet MS"/>
              <a:ea typeface="Trebuchet MS"/>
              <a:cs typeface="Trebuchet MS"/>
              <a:sym typeface="Trebuchet MS"/>
            </a:endParaRPr>
          </a:p>
        </p:txBody>
      </p:sp>
      <p:sp>
        <p:nvSpPr>
          <p:cNvPr id="150" name="Google Shape;150;p21"/>
          <p:cNvSpPr/>
          <p:nvPr/>
        </p:nvSpPr>
        <p:spPr>
          <a:xfrm>
            <a:off x="5522119" y="335756"/>
            <a:ext cx="271463" cy="271463"/>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1" name="Google Shape;151;p21"/>
          <p:cNvSpPr/>
          <p:nvPr/>
        </p:nvSpPr>
        <p:spPr>
          <a:xfrm>
            <a:off x="8258175" y="4207669"/>
            <a:ext cx="485775" cy="485775"/>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152" name="Google Shape;152;p21"/>
          <p:cNvPicPr preferRelativeResize="0"/>
          <p:nvPr/>
        </p:nvPicPr>
        <p:blipFill rotWithShape="1">
          <a:blip r:embed="rId3">
            <a:alphaModFix/>
          </a:blip>
          <a:srcRect b="0" l="0" r="0" t="0"/>
          <a:stretch/>
        </p:blipFill>
        <p:spPr>
          <a:xfrm>
            <a:off x="8015288" y="4600575"/>
            <a:ext cx="185738" cy="185738"/>
          </a:xfrm>
          <a:prstGeom prst="rect">
            <a:avLst/>
          </a:prstGeom>
          <a:noFill/>
          <a:ln>
            <a:noFill/>
          </a:ln>
        </p:spPr>
      </p:pic>
      <p:sp>
        <p:nvSpPr>
          <p:cNvPr id="153" name="Google Shape;153;p21"/>
          <p:cNvSpPr txBox="1"/>
          <p:nvPr>
            <p:ph type="title"/>
          </p:nvPr>
        </p:nvSpPr>
        <p:spPr>
          <a:xfrm>
            <a:off x="554831" y="334041"/>
            <a:ext cx="1767900" cy="568500"/>
          </a:xfrm>
          <a:prstGeom prst="rect">
            <a:avLst/>
          </a:prstGeom>
          <a:noFill/>
          <a:ln>
            <a:noFill/>
          </a:ln>
        </p:spPr>
        <p:txBody>
          <a:bodyPr anchorCtr="0" anchor="t" bIns="0" lIns="0" spcFirstLastPara="1" rIns="0" wrap="square" tIns="10000">
            <a:spAutoFit/>
          </a:bodyPr>
          <a:lstStyle/>
          <a:p>
            <a:pPr indent="0" lvl="0" marL="12700" rtl="0" algn="l">
              <a:lnSpc>
                <a:spcPct val="100000"/>
              </a:lnSpc>
              <a:spcBef>
                <a:spcPts val="0"/>
              </a:spcBef>
              <a:spcAft>
                <a:spcPts val="0"/>
              </a:spcAft>
              <a:buNone/>
            </a:pPr>
            <a:r>
              <a:rPr lang="en"/>
              <a:t>AGENDA</a:t>
            </a:r>
            <a:endParaRPr/>
          </a:p>
        </p:txBody>
      </p:sp>
      <p:sp>
        <p:nvSpPr>
          <p:cNvPr id="154" name="Google Shape;154;p21"/>
          <p:cNvSpPr txBox="1"/>
          <p:nvPr>
            <p:ph idx="12" type="sldNum"/>
          </p:nvPr>
        </p:nvSpPr>
        <p:spPr>
          <a:xfrm>
            <a:off x="8515064" y="4855003"/>
            <a:ext cx="113400" cy="143700"/>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None/>
            </a:pPr>
            <a:fld id="{00000000-1234-1234-1234-123412341234}" type="slidenum">
              <a:rPr lang="en"/>
              <a:t>‹#›</a:t>
            </a:fld>
            <a:endParaRPr/>
          </a:p>
        </p:txBody>
      </p:sp>
      <p:sp>
        <p:nvSpPr>
          <p:cNvPr id="155" name="Google Shape;155;p21"/>
          <p:cNvSpPr txBox="1"/>
          <p:nvPr/>
        </p:nvSpPr>
        <p:spPr>
          <a:xfrm>
            <a:off x="623855" y="835850"/>
            <a:ext cx="3771900" cy="3671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b="0" i="0" sz="2100">
              <a:solidFill>
                <a:srgbClr val="0D0D0D"/>
              </a:solidFill>
              <a:latin typeface="Times New Roman"/>
              <a:ea typeface="Times New Roman"/>
              <a:cs typeface="Times New Roman"/>
              <a:sym typeface="Times New Roman"/>
            </a:endParaRPr>
          </a:p>
          <a:p>
            <a:pPr indent="-152400" lvl="0" marL="0" marR="0" rtl="0" algn="l">
              <a:spcBef>
                <a:spcPts val="0"/>
              </a:spcBef>
              <a:spcAft>
                <a:spcPts val="0"/>
              </a:spcAft>
              <a:buClr>
                <a:srgbClr val="0D0D0D"/>
              </a:buClr>
              <a:buSzPts val="2400"/>
              <a:buFont typeface="Times New Roman"/>
              <a:buAutoNum type="arabicPeriod"/>
            </a:pPr>
            <a:r>
              <a:rPr i="0" lang="en" sz="2400">
                <a:solidFill>
                  <a:srgbClr val="0D0D0D"/>
                </a:solidFill>
                <a:latin typeface="Times New Roman"/>
                <a:ea typeface="Times New Roman"/>
                <a:cs typeface="Times New Roman"/>
                <a:sym typeface="Times New Roman"/>
              </a:rPr>
              <a:t>Problem Statement</a:t>
            </a:r>
            <a:endParaRPr sz="2400">
              <a:latin typeface="Times New Roman"/>
              <a:ea typeface="Times New Roman"/>
              <a:cs typeface="Times New Roman"/>
              <a:sym typeface="Times New Roman"/>
            </a:endParaRPr>
          </a:p>
          <a:p>
            <a:pPr indent="-152400" lvl="0" marL="0" marR="0" rtl="0" algn="l">
              <a:spcBef>
                <a:spcPts val="0"/>
              </a:spcBef>
              <a:spcAft>
                <a:spcPts val="0"/>
              </a:spcAft>
              <a:buClr>
                <a:srgbClr val="0D0D0D"/>
              </a:buClr>
              <a:buSzPts val="2400"/>
              <a:buFont typeface="Times New Roman"/>
              <a:buAutoNum type="arabicPeriod"/>
            </a:pPr>
            <a:r>
              <a:rPr i="0" lang="en" sz="2400">
                <a:solidFill>
                  <a:srgbClr val="0D0D0D"/>
                </a:solidFill>
                <a:latin typeface="Times New Roman"/>
                <a:ea typeface="Times New Roman"/>
                <a:cs typeface="Times New Roman"/>
                <a:sym typeface="Times New Roman"/>
              </a:rPr>
              <a:t>Project Overview</a:t>
            </a:r>
            <a:endParaRPr sz="2400">
              <a:latin typeface="Times New Roman"/>
              <a:ea typeface="Times New Roman"/>
              <a:cs typeface="Times New Roman"/>
              <a:sym typeface="Times New Roman"/>
            </a:endParaRPr>
          </a:p>
          <a:p>
            <a:pPr indent="-152400" lvl="0" marL="0" marR="0" rtl="0" algn="l">
              <a:spcBef>
                <a:spcPts val="0"/>
              </a:spcBef>
              <a:spcAft>
                <a:spcPts val="0"/>
              </a:spcAft>
              <a:buClr>
                <a:srgbClr val="0D0D0D"/>
              </a:buClr>
              <a:buSzPts val="2400"/>
              <a:buFont typeface="Times New Roman"/>
              <a:buAutoNum type="arabicPeriod"/>
            </a:pPr>
            <a:r>
              <a:rPr i="0" lang="en" sz="2400">
                <a:solidFill>
                  <a:srgbClr val="0D0D0D"/>
                </a:solidFill>
                <a:latin typeface="Times New Roman"/>
                <a:ea typeface="Times New Roman"/>
                <a:cs typeface="Times New Roman"/>
                <a:sym typeface="Times New Roman"/>
              </a:rPr>
              <a:t>End Users</a:t>
            </a:r>
            <a:endParaRPr sz="2400">
              <a:latin typeface="Times New Roman"/>
              <a:ea typeface="Times New Roman"/>
              <a:cs typeface="Times New Roman"/>
              <a:sym typeface="Times New Roman"/>
            </a:endParaRPr>
          </a:p>
          <a:p>
            <a:pPr indent="-152400" lvl="0" marL="0" marR="0" rtl="0" algn="l">
              <a:spcBef>
                <a:spcPts val="0"/>
              </a:spcBef>
              <a:spcAft>
                <a:spcPts val="0"/>
              </a:spcAft>
              <a:buClr>
                <a:srgbClr val="0D0D0D"/>
              </a:buClr>
              <a:buSzPts val="2400"/>
              <a:buFont typeface="Times New Roman"/>
              <a:buAutoNum type="arabicPeriod"/>
            </a:pPr>
            <a:r>
              <a:rPr i="0" lang="en" sz="2400">
                <a:solidFill>
                  <a:srgbClr val="0D0D0D"/>
                </a:solidFill>
                <a:latin typeface="Times New Roman"/>
                <a:ea typeface="Times New Roman"/>
                <a:cs typeface="Times New Roman"/>
                <a:sym typeface="Times New Roman"/>
              </a:rPr>
              <a:t>Our Solution and Proposition</a:t>
            </a:r>
            <a:endParaRPr sz="2400">
              <a:latin typeface="Times New Roman"/>
              <a:ea typeface="Times New Roman"/>
              <a:cs typeface="Times New Roman"/>
              <a:sym typeface="Times New Roman"/>
            </a:endParaRPr>
          </a:p>
          <a:p>
            <a:pPr indent="-152400" lvl="0" marL="0" marR="0" rtl="0" algn="l">
              <a:spcBef>
                <a:spcPts val="0"/>
              </a:spcBef>
              <a:spcAft>
                <a:spcPts val="0"/>
              </a:spcAft>
              <a:buClr>
                <a:srgbClr val="0D0D0D"/>
              </a:buClr>
              <a:buSzPts val="2400"/>
              <a:buFont typeface="Times New Roman"/>
              <a:buAutoNum type="arabicPeriod"/>
            </a:pPr>
            <a:r>
              <a:rPr lang="en" sz="2400">
                <a:solidFill>
                  <a:srgbClr val="0D0D0D"/>
                </a:solidFill>
                <a:latin typeface="Times New Roman"/>
                <a:ea typeface="Times New Roman"/>
                <a:cs typeface="Times New Roman"/>
                <a:sym typeface="Times New Roman"/>
              </a:rPr>
              <a:t>Dataset Description</a:t>
            </a:r>
            <a:endParaRPr i="0" sz="2400">
              <a:solidFill>
                <a:srgbClr val="0D0D0D"/>
              </a:solidFill>
              <a:latin typeface="Times New Roman"/>
              <a:ea typeface="Times New Roman"/>
              <a:cs typeface="Times New Roman"/>
              <a:sym typeface="Times New Roman"/>
            </a:endParaRPr>
          </a:p>
          <a:p>
            <a:pPr indent="-152400" lvl="0" marL="0" marR="0" rtl="0" algn="l">
              <a:spcBef>
                <a:spcPts val="0"/>
              </a:spcBef>
              <a:spcAft>
                <a:spcPts val="0"/>
              </a:spcAft>
              <a:buClr>
                <a:srgbClr val="0D0D0D"/>
              </a:buClr>
              <a:buSzPts val="2400"/>
              <a:buFont typeface="Times New Roman"/>
              <a:buAutoNum type="arabicPeriod"/>
            </a:pPr>
            <a:r>
              <a:rPr i="0" lang="en" sz="2400">
                <a:solidFill>
                  <a:srgbClr val="0D0D0D"/>
                </a:solidFill>
                <a:latin typeface="Times New Roman"/>
                <a:ea typeface="Times New Roman"/>
                <a:cs typeface="Times New Roman"/>
                <a:sym typeface="Times New Roman"/>
              </a:rPr>
              <a:t>Modelling Approach</a:t>
            </a:r>
            <a:endParaRPr sz="2400">
              <a:latin typeface="Times New Roman"/>
              <a:ea typeface="Times New Roman"/>
              <a:cs typeface="Times New Roman"/>
              <a:sym typeface="Times New Roman"/>
            </a:endParaRPr>
          </a:p>
          <a:p>
            <a:pPr indent="-152400" lvl="0" marL="0" marR="0" rtl="0" algn="l">
              <a:spcBef>
                <a:spcPts val="0"/>
              </a:spcBef>
              <a:spcAft>
                <a:spcPts val="0"/>
              </a:spcAft>
              <a:buClr>
                <a:srgbClr val="0D0D0D"/>
              </a:buClr>
              <a:buSzPts val="2400"/>
              <a:buFont typeface="Times New Roman"/>
              <a:buAutoNum type="arabicPeriod"/>
            </a:pPr>
            <a:r>
              <a:rPr i="0" lang="en" sz="2400">
                <a:solidFill>
                  <a:srgbClr val="0D0D0D"/>
                </a:solidFill>
                <a:latin typeface="Times New Roman"/>
                <a:ea typeface="Times New Roman"/>
                <a:cs typeface="Times New Roman"/>
                <a:sym typeface="Times New Roman"/>
              </a:rPr>
              <a:t>Results and </a:t>
            </a:r>
            <a:r>
              <a:rPr lang="en" sz="2400">
                <a:solidFill>
                  <a:srgbClr val="0D0D0D"/>
                </a:solidFill>
                <a:latin typeface="Times New Roman"/>
                <a:ea typeface="Times New Roman"/>
                <a:cs typeface="Times New Roman"/>
                <a:sym typeface="Times New Roman"/>
              </a:rPr>
              <a:t>Discussion</a:t>
            </a:r>
            <a:endParaRPr i="0" sz="2400">
              <a:solidFill>
                <a:srgbClr val="0D0D0D"/>
              </a:solidFill>
              <a:latin typeface="Times New Roman"/>
              <a:ea typeface="Times New Roman"/>
              <a:cs typeface="Times New Roman"/>
              <a:sym typeface="Times New Roman"/>
            </a:endParaRPr>
          </a:p>
          <a:p>
            <a:pPr indent="-152400" lvl="0" marL="0" marR="0" rtl="0" algn="l">
              <a:spcBef>
                <a:spcPts val="0"/>
              </a:spcBef>
              <a:spcAft>
                <a:spcPts val="0"/>
              </a:spcAft>
              <a:buClr>
                <a:srgbClr val="0D0D0D"/>
              </a:buClr>
              <a:buSzPts val="2400"/>
              <a:buFont typeface="Times New Roman"/>
              <a:buAutoNum type="arabicPeriod"/>
            </a:pPr>
            <a:r>
              <a:rPr i="0" lang="en" sz="2400">
                <a:solidFill>
                  <a:srgbClr val="0D0D0D"/>
                </a:solidFill>
                <a:latin typeface="Times New Roman"/>
                <a:ea typeface="Times New Roman"/>
                <a:cs typeface="Times New Roman"/>
                <a:sym typeface="Times New Roman"/>
              </a:rPr>
              <a:t>Conclusion</a:t>
            </a:r>
            <a:endParaRPr sz="2400">
              <a:latin typeface="Times New Roman"/>
              <a:ea typeface="Times New Roman"/>
              <a:cs typeface="Times New Roman"/>
              <a:sym typeface="Times New Roman"/>
            </a:endParaRPr>
          </a:p>
          <a:p>
            <a:pPr indent="0" lvl="0" marL="0" marR="0" rtl="0" algn="l">
              <a:spcBef>
                <a:spcPts val="0"/>
              </a:spcBef>
              <a:spcAft>
                <a:spcPts val="0"/>
              </a:spcAft>
              <a:buNone/>
            </a:pPr>
            <a:r>
              <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566499" y="289083"/>
            <a:ext cx="8010900" cy="505200"/>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None/>
            </a:pPr>
            <a:r>
              <a:rPr lang="en" sz="3200"/>
              <a:t>PROBLEM	STATEMENT</a:t>
            </a:r>
            <a:endParaRPr sz="3200"/>
          </a:p>
        </p:txBody>
      </p:sp>
      <p:pic>
        <p:nvPicPr>
          <p:cNvPr id="161" name="Google Shape;161;p22"/>
          <p:cNvPicPr preferRelativeResize="0"/>
          <p:nvPr/>
        </p:nvPicPr>
        <p:blipFill rotWithShape="1">
          <a:blip r:embed="rId3">
            <a:alphaModFix/>
          </a:blip>
          <a:srcRect b="0" l="0" r="0" t="0"/>
          <a:stretch/>
        </p:blipFill>
        <p:spPr>
          <a:xfrm>
            <a:off x="507206" y="4850606"/>
            <a:ext cx="1607344" cy="150019"/>
          </a:xfrm>
          <a:prstGeom prst="rect">
            <a:avLst/>
          </a:prstGeom>
          <a:noFill/>
          <a:ln>
            <a:noFill/>
          </a:ln>
        </p:spPr>
      </p:pic>
      <p:sp>
        <p:nvSpPr>
          <p:cNvPr id="162" name="Google Shape;162;p22"/>
          <p:cNvSpPr txBox="1"/>
          <p:nvPr>
            <p:ph idx="12" type="sldNum"/>
          </p:nvPr>
        </p:nvSpPr>
        <p:spPr>
          <a:xfrm>
            <a:off x="8515064" y="4855003"/>
            <a:ext cx="113400" cy="128400"/>
          </a:xfrm>
          <a:prstGeom prst="rect">
            <a:avLst/>
          </a:prstGeom>
          <a:noFill/>
          <a:ln>
            <a:noFill/>
          </a:ln>
        </p:spPr>
        <p:txBody>
          <a:bodyPr anchorCtr="0" anchor="t" bIns="0" lIns="0" spcFirstLastPara="1" rIns="0" wrap="square" tIns="5225">
            <a:spAutoFit/>
          </a:bodyPr>
          <a:lstStyle/>
          <a:p>
            <a:pPr indent="0" lvl="0" marL="25400" rtl="0" algn="l">
              <a:spcBef>
                <a:spcPts val="0"/>
              </a:spcBef>
              <a:spcAft>
                <a:spcPts val="0"/>
              </a:spcAft>
              <a:buClr>
                <a:srgbClr val="000000"/>
              </a:buClr>
              <a:buFont typeface="Arial"/>
              <a:buNone/>
            </a:pPr>
            <a:fld id="{00000000-1234-1234-1234-123412341234}" type="slidenum">
              <a:rPr lang="en"/>
              <a:t>‹#›</a:t>
            </a:fld>
            <a:endParaRPr/>
          </a:p>
        </p:txBody>
      </p:sp>
      <p:sp>
        <p:nvSpPr>
          <p:cNvPr id="163" name="Google Shape;163;p22"/>
          <p:cNvSpPr txBox="1"/>
          <p:nvPr/>
        </p:nvSpPr>
        <p:spPr>
          <a:xfrm>
            <a:off x="450675" y="916688"/>
            <a:ext cx="7023000" cy="381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800">
                <a:solidFill>
                  <a:schemeClr val="dk1"/>
                </a:solidFill>
                <a:latin typeface="Trebuchet MS"/>
                <a:ea typeface="Trebuchet MS"/>
                <a:cs typeface="Trebuchet MS"/>
                <a:sym typeface="Trebuchet MS"/>
              </a:rPr>
              <a:t>"</a:t>
            </a:r>
            <a:r>
              <a:rPr b="1" lang="en" sz="1900">
                <a:solidFill>
                  <a:schemeClr val="dk1"/>
                </a:solidFill>
                <a:latin typeface="Times New Roman"/>
                <a:ea typeface="Times New Roman"/>
                <a:cs typeface="Times New Roman"/>
                <a:sym typeface="Times New Roman"/>
              </a:rPr>
              <a:t>Analyze the salary distribution across different departments and job roles within the company using Excel to identify any significant disparities and ensure competitive and equitable compensation practices."</a:t>
            </a:r>
            <a:endParaRPr b="1" sz="1900">
              <a:solidFill>
                <a:schemeClr val="dk1"/>
              </a:solidFill>
              <a:latin typeface="Times New Roman"/>
              <a:ea typeface="Times New Roman"/>
              <a:cs typeface="Times New Roman"/>
              <a:sym typeface="Times New Roman"/>
            </a:endParaRPr>
          </a:p>
          <a:p>
            <a:pPr indent="0" lvl="0" marL="0" rtl="0" algn="l">
              <a:lnSpc>
                <a:spcPct val="115000"/>
              </a:lnSpc>
              <a:spcBef>
                <a:spcPts val="1400"/>
              </a:spcBef>
              <a:spcAft>
                <a:spcPts val="0"/>
              </a:spcAft>
              <a:buClr>
                <a:schemeClr val="dk1"/>
              </a:buClr>
              <a:buSzPts val="1100"/>
              <a:buFont typeface="Arial"/>
              <a:buNone/>
            </a:pPr>
            <a:r>
              <a:rPr b="1" lang="en" sz="1900">
                <a:solidFill>
                  <a:schemeClr val="dk1"/>
                </a:solidFill>
                <a:latin typeface="Times New Roman"/>
                <a:ea typeface="Times New Roman"/>
                <a:cs typeface="Times New Roman"/>
                <a:sym typeface="Times New Roman"/>
              </a:rPr>
              <a:t>Breakdown:</a:t>
            </a:r>
            <a:endParaRPr b="1" sz="1900">
              <a:solidFill>
                <a:schemeClr val="dk1"/>
              </a:solidFill>
              <a:latin typeface="Times New Roman"/>
              <a:ea typeface="Times New Roman"/>
              <a:cs typeface="Times New Roman"/>
              <a:sym typeface="Times New Roman"/>
            </a:endParaRPr>
          </a:p>
          <a:p>
            <a:pPr indent="-349250" lvl="0" marL="457200" rtl="0" algn="l">
              <a:lnSpc>
                <a:spcPct val="115000"/>
              </a:lnSpc>
              <a:spcBef>
                <a:spcPts val="1200"/>
              </a:spcBef>
              <a:spcAft>
                <a:spcPts val="0"/>
              </a:spcAft>
              <a:buClr>
                <a:schemeClr val="dk1"/>
              </a:buClr>
              <a:buSzPts val="1900"/>
              <a:buChar char="●"/>
            </a:pPr>
            <a:r>
              <a:rPr b="1" lang="en" sz="1900">
                <a:solidFill>
                  <a:schemeClr val="dk1"/>
                </a:solidFill>
                <a:latin typeface="Times New Roman"/>
                <a:ea typeface="Times New Roman"/>
                <a:cs typeface="Times New Roman"/>
                <a:sym typeface="Times New Roman"/>
              </a:rPr>
              <a:t>Objective:</a:t>
            </a:r>
            <a:r>
              <a:rPr lang="en" sz="1900">
                <a:solidFill>
                  <a:schemeClr val="dk1"/>
                </a:solidFill>
                <a:latin typeface="Times New Roman"/>
                <a:ea typeface="Times New Roman"/>
                <a:cs typeface="Times New Roman"/>
                <a:sym typeface="Times New Roman"/>
              </a:rPr>
              <a:t> To identify disparities in salary distribution.</a:t>
            </a:r>
            <a:endParaRPr sz="1900">
              <a:solidFill>
                <a:schemeClr val="dk1"/>
              </a:solidFill>
              <a:latin typeface="Times New Roman"/>
              <a:ea typeface="Times New Roman"/>
              <a:cs typeface="Times New Roman"/>
              <a:sym typeface="Times New Roman"/>
            </a:endParaRPr>
          </a:p>
          <a:p>
            <a:pPr indent="-349250" lvl="0" marL="457200" rtl="0" algn="l">
              <a:lnSpc>
                <a:spcPct val="115000"/>
              </a:lnSpc>
              <a:spcBef>
                <a:spcPts val="0"/>
              </a:spcBef>
              <a:spcAft>
                <a:spcPts val="0"/>
              </a:spcAft>
              <a:buClr>
                <a:schemeClr val="dk1"/>
              </a:buClr>
              <a:buSzPts val="1900"/>
              <a:buChar char="●"/>
            </a:pPr>
            <a:r>
              <a:rPr b="1" lang="en" sz="1900">
                <a:solidFill>
                  <a:schemeClr val="dk1"/>
                </a:solidFill>
                <a:latin typeface="Times New Roman"/>
                <a:ea typeface="Times New Roman"/>
                <a:cs typeface="Times New Roman"/>
                <a:sym typeface="Times New Roman"/>
              </a:rPr>
              <a:t>Scope:</a:t>
            </a:r>
            <a:r>
              <a:rPr lang="en" sz="1900">
                <a:solidFill>
                  <a:schemeClr val="dk1"/>
                </a:solidFill>
                <a:latin typeface="Times New Roman"/>
                <a:ea typeface="Times New Roman"/>
                <a:cs typeface="Times New Roman"/>
                <a:sym typeface="Times New Roman"/>
              </a:rPr>
              <a:t> Focus on departments and job roles.</a:t>
            </a:r>
            <a:endParaRPr sz="1900">
              <a:solidFill>
                <a:schemeClr val="dk1"/>
              </a:solidFill>
              <a:latin typeface="Times New Roman"/>
              <a:ea typeface="Times New Roman"/>
              <a:cs typeface="Times New Roman"/>
              <a:sym typeface="Times New Roman"/>
            </a:endParaRPr>
          </a:p>
          <a:p>
            <a:pPr indent="-349250" lvl="0" marL="457200" rtl="0" algn="l">
              <a:lnSpc>
                <a:spcPct val="115000"/>
              </a:lnSpc>
              <a:spcBef>
                <a:spcPts val="0"/>
              </a:spcBef>
              <a:spcAft>
                <a:spcPts val="0"/>
              </a:spcAft>
              <a:buClr>
                <a:schemeClr val="dk1"/>
              </a:buClr>
              <a:buSzPts val="1900"/>
              <a:buChar char="●"/>
            </a:pPr>
            <a:r>
              <a:rPr b="1" lang="en" sz="1900">
                <a:solidFill>
                  <a:schemeClr val="dk1"/>
                </a:solidFill>
                <a:latin typeface="Times New Roman"/>
                <a:ea typeface="Times New Roman"/>
                <a:cs typeface="Times New Roman"/>
                <a:sym typeface="Times New Roman"/>
              </a:rPr>
              <a:t>Tool:</a:t>
            </a:r>
            <a:r>
              <a:rPr lang="en" sz="1900">
                <a:solidFill>
                  <a:schemeClr val="dk1"/>
                </a:solidFill>
                <a:latin typeface="Times New Roman"/>
                <a:ea typeface="Times New Roman"/>
                <a:cs typeface="Times New Roman"/>
                <a:sym typeface="Times New Roman"/>
              </a:rPr>
              <a:t> Excel for data analysis.</a:t>
            </a:r>
            <a:endParaRPr sz="1900">
              <a:solidFill>
                <a:schemeClr val="dk1"/>
              </a:solidFill>
              <a:latin typeface="Times New Roman"/>
              <a:ea typeface="Times New Roman"/>
              <a:cs typeface="Times New Roman"/>
              <a:sym typeface="Times New Roman"/>
            </a:endParaRPr>
          </a:p>
          <a:p>
            <a:pPr indent="-349250" lvl="0" marL="457200" rtl="0" algn="l">
              <a:lnSpc>
                <a:spcPct val="115000"/>
              </a:lnSpc>
              <a:spcBef>
                <a:spcPts val="0"/>
              </a:spcBef>
              <a:spcAft>
                <a:spcPts val="0"/>
              </a:spcAft>
              <a:buClr>
                <a:schemeClr val="dk1"/>
              </a:buClr>
              <a:buSzPts val="1900"/>
              <a:buChar char="●"/>
            </a:pPr>
            <a:r>
              <a:rPr b="1" lang="en" sz="1900">
                <a:solidFill>
                  <a:schemeClr val="dk1"/>
                </a:solidFill>
                <a:latin typeface="Times New Roman"/>
                <a:ea typeface="Times New Roman"/>
                <a:cs typeface="Times New Roman"/>
                <a:sym typeface="Times New Roman"/>
              </a:rPr>
              <a:t>Outcome:</a:t>
            </a:r>
            <a:r>
              <a:rPr lang="en" sz="1900">
                <a:solidFill>
                  <a:schemeClr val="dk1"/>
                </a:solidFill>
                <a:latin typeface="Times New Roman"/>
                <a:ea typeface="Times New Roman"/>
                <a:cs typeface="Times New Roman"/>
                <a:sym typeface="Times New Roman"/>
              </a:rPr>
              <a:t> Ensure fair and competitive compensation practices.</a:t>
            </a:r>
            <a:endParaRPr sz="19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507206" y="190420"/>
            <a:ext cx="3947700" cy="505200"/>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None/>
            </a:pPr>
            <a:r>
              <a:rPr lang="en" sz="3200"/>
              <a:t>PROJECT	OVERVIEW</a:t>
            </a:r>
            <a:endParaRPr sz="3200"/>
          </a:p>
        </p:txBody>
      </p:sp>
      <p:pic>
        <p:nvPicPr>
          <p:cNvPr id="169" name="Google Shape;169;p23"/>
          <p:cNvPicPr preferRelativeResize="0"/>
          <p:nvPr/>
        </p:nvPicPr>
        <p:blipFill rotWithShape="1">
          <a:blip r:embed="rId3">
            <a:alphaModFix/>
          </a:blip>
          <a:srcRect b="0" l="0" r="0" t="0"/>
          <a:stretch/>
        </p:blipFill>
        <p:spPr>
          <a:xfrm>
            <a:off x="507206" y="4850606"/>
            <a:ext cx="1607344" cy="150019"/>
          </a:xfrm>
          <a:prstGeom prst="rect">
            <a:avLst/>
          </a:prstGeom>
          <a:noFill/>
          <a:ln>
            <a:noFill/>
          </a:ln>
        </p:spPr>
      </p:pic>
      <p:sp>
        <p:nvSpPr>
          <p:cNvPr id="170" name="Google Shape;170;p23"/>
          <p:cNvSpPr txBox="1"/>
          <p:nvPr>
            <p:ph idx="12" type="sldNum"/>
          </p:nvPr>
        </p:nvSpPr>
        <p:spPr>
          <a:xfrm>
            <a:off x="8515064" y="4855003"/>
            <a:ext cx="113400" cy="143700"/>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None/>
            </a:pPr>
            <a:fld id="{00000000-1234-1234-1234-123412341234}" type="slidenum">
              <a:rPr lang="en"/>
              <a:t>‹#›</a:t>
            </a:fld>
            <a:endParaRPr/>
          </a:p>
        </p:txBody>
      </p:sp>
      <p:sp>
        <p:nvSpPr>
          <p:cNvPr id="171" name="Google Shape;171;p23"/>
          <p:cNvSpPr txBox="1"/>
          <p:nvPr/>
        </p:nvSpPr>
        <p:spPr>
          <a:xfrm>
            <a:off x="441350" y="798150"/>
            <a:ext cx="7086900" cy="3547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2500">
                <a:solidFill>
                  <a:schemeClr val="dk1"/>
                </a:solidFill>
                <a:latin typeface="Times New Roman"/>
                <a:ea typeface="Times New Roman"/>
                <a:cs typeface="Times New Roman"/>
                <a:sym typeface="Times New Roman"/>
              </a:rPr>
              <a:t>The project is based on creation of salary in excel with headers under the name </a:t>
            </a:r>
            <a:r>
              <a:rPr lang="en" sz="2500" u="sng">
                <a:solidFill>
                  <a:schemeClr val="dk1"/>
                </a:solidFill>
                <a:latin typeface="Times New Roman"/>
                <a:ea typeface="Times New Roman"/>
                <a:cs typeface="Times New Roman"/>
                <a:sym typeface="Times New Roman"/>
              </a:rPr>
              <a:t>name</a:t>
            </a:r>
            <a:r>
              <a:rPr lang="en" sz="2500">
                <a:solidFill>
                  <a:schemeClr val="dk1"/>
                </a:solidFill>
                <a:latin typeface="Times New Roman"/>
                <a:ea typeface="Times New Roman"/>
                <a:cs typeface="Times New Roman"/>
                <a:sym typeface="Times New Roman"/>
              </a:rPr>
              <a:t>, </a:t>
            </a:r>
            <a:r>
              <a:rPr lang="en" sz="2500" u="sng">
                <a:solidFill>
                  <a:schemeClr val="dk1"/>
                </a:solidFill>
                <a:latin typeface="Times New Roman"/>
                <a:ea typeface="Times New Roman"/>
                <a:cs typeface="Times New Roman"/>
                <a:sym typeface="Times New Roman"/>
              </a:rPr>
              <a:t>department</a:t>
            </a:r>
            <a:r>
              <a:rPr lang="en" sz="2500">
                <a:solidFill>
                  <a:schemeClr val="dk1"/>
                </a:solidFill>
                <a:latin typeface="Times New Roman"/>
                <a:ea typeface="Times New Roman"/>
                <a:cs typeface="Times New Roman"/>
                <a:sym typeface="Times New Roman"/>
              </a:rPr>
              <a:t>, </a:t>
            </a:r>
            <a:r>
              <a:rPr lang="en" sz="2500" u="sng">
                <a:solidFill>
                  <a:schemeClr val="dk1"/>
                </a:solidFill>
                <a:latin typeface="Times New Roman"/>
                <a:ea typeface="Times New Roman"/>
                <a:cs typeface="Times New Roman"/>
                <a:sym typeface="Times New Roman"/>
              </a:rPr>
              <a:t>salary</a:t>
            </a:r>
            <a:r>
              <a:rPr lang="en" sz="2500">
                <a:solidFill>
                  <a:schemeClr val="dk1"/>
                </a:solidFill>
                <a:latin typeface="Times New Roman"/>
                <a:ea typeface="Times New Roman"/>
                <a:cs typeface="Times New Roman"/>
                <a:sym typeface="Times New Roman"/>
              </a:rPr>
              <a:t>, </a:t>
            </a:r>
            <a:r>
              <a:rPr lang="en" sz="2500" u="sng">
                <a:solidFill>
                  <a:schemeClr val="dk1"/>
                </a:solidFill>
                <a:latin typeface="Times New Roman"/>
                <a:ea typeface="Times New Roman"/>
                <a:cs typeface="Times New Roman"/>
                <a:sym typeface="Times New Roman"/>
              </a:rPr>
              <a:t>employment type</a:t>
            </a:r>
            <a:r>
              <a:rPr lang="en" sz="2500">
                <a:solidFill>
                  <a:schemeClr val="dk1"/>
                </a:solidFill>
                <a:latin typeface="Times New Roman"/>
                <a:ea typeface="Times New Roman"/>
                <a:cs typeface="Times New Roman"/>
                <a:sym typeface="Times New Roman"/>
              </a:rPr>
              <a:t> and </a:t>
            </a:r>
            <a:r>
              <a:rPr lang="en" sz="2500" u="sng">
                <a:solidFill>
                  <a:schemeClr val="dk1"/>
                </a:solidFill>
                <a:latin typeface="Times New Roman"/>
                <a:ea typeface="Times New Roman"/>
                <a:cs typeface="Times New Roman"/>
                <a:sym typeface="Times New Roman"/>
              </a:rPr>
              <a:t>gender</a:t>
            </a:r>
            <a:r>
              <a:rPr lang="en" sz="2500">
                <a:solidFill>
                  <a:schemeClr val="dk1"/>
                </a:solidFill>
                <a:latin typeface="Times New Roman"/>
                <a:ea typeface="Times New Roman"/>
                <a:cs typeface="Times New Roman"/>
                <a:sym typeface="Times New Roman"/>
              </a:rPr>
              <a:t>. It extracts the data provided and gives a pictographic representation, for a better knowledge.</a:t>
            </a:r>
            <a:endParaRPr sz="2500">
              <a:solidFill>
                <a:schemeClr val="dk1"/>
              </a:solidFill>
              <a:latin typeface="Times New Roman"/>
              <a:ea typeface="Times New Roman"/>
              <a:cs typeface="Times New Roman"/>
              <a:sym typeface="Times New Roman"/>
            </a:endParaRPr>
          </a:p>
          <a:p>
            <a:pPr indent="-349250" lvl="0" marL="457200" rtl="0" algn="just">
              <a:spcBef>
                <a:spcPts val="0"/>
              </a:spcBef>
              <a:spcAft>
                <a:spcPts val="0"/>
              </a:spcAft>
              <a:buClr>
                <a:schemeClr val="dk1"/>
              </a:buClr>
              <a:buSzPts val="1900"/>
              <a:buFont typeface="Trebuchet MS"/>
              <a:buChar char="●"/>
            </a:pPr>
            <a:r>
              <a:rPr b="1" lang="en" sz="2500">
                <a:solidFill>
                  <a:schemeClr val="dk1"/>
                </a:solidFill>
                <a:latin typeface="Times New Roman"/>
                <a:ea typeface="Times New Roman"/>
                <a:cs typeface="Times New Roman"/>
                <a:sym typeface="Times New Roman"/>
              </a:rPr>
              <a:t>Source</a:t>
            </a:r>
            <a:r>
              <a:rPr lang="en" sz="2500">
                <a:solidFill>
                  <a:schemeClr val="dk1"/>
                </a:solidFill>
                <a:latin typeface="Times New Roman"/>
                <a:ea typeface="Times New Roman"/>
                <a:cs typeface="Times New Roman"/>
                <a:sym typeface="Times New Roman"/>
              </a:rPr>
              <a:t>: This is applicable for any organization.</a:t>
            </a:r>
            <a:endParaRPr sz="2500">
              <a:solidFill>
                <a:schemeClr val="dk1"/>
              </a:solidFill>
              <a:latin typeface="Times New Roman"/>
              <a:ea typeface="Times New Roman"/>
              <a:cs typeface="Times New Roman"/>
              <a:sym typeface="Times New Roman"/>
            </a:endParaRPr>
          </a:p>
          <a:p>
            <a:pPr indent="-349250" lvl="0" marL="457200" rtl="0" algn="just">
              <a:spcBef>
                <a:spcPts val="0"/>
              </a:spcBef>
              <a:spcAft>
                <a:spcPts val="0"/>
              </a:spcAft>
              <a:buClr>
                <a:schemeClr val="dk1"/>
              </a:buClr>
              <a:buSzPts val="1900"/>
              <a:buFont typeface="Times New Roman"/>
              <a:buChar char="●"/>
            </a:pPr>
            <a:r>
              <a:rPr b="1" lang="en" sz="2500">
                <a:solidFill>
                  <a:schemeClr val="dk1"/>
                </a:solidFill>
                <a:latin typeface="Times New Roman"/>
                <a:ea typeface="Times New Roman"/>
                <a:cs typeface="Times New Roman"/>
                <a:sym typeface="Times New Roman"/>
              </a:rPr>
              <a:t>Format</a:t>
            </a:r>
            <a:r>
              <a:rPr lang="en" sz="2500">
                <a:solidFill>
                  <a:schemeClr val="dk1"/>
                </a:solidFill>
                <a:latin typeface="Times New Roman"/>
                <a:ea typeface="Times New Roman"/>
                <a:cs typeface="Times New Roman"/>
                <a:sym typeface="Times New Roman"/>
              </a:rPr>
              <a:t>: Google spreadsheet (.gsheet).</a:t>
            </a:r>
            <a:endParaRPr sz="2500">
              <a:solidFill>
                <a:schemeClr val="dk1"/>
              </a:solidFill>
              <a:latin typeface="Times New Roman"/>
              <a:ea typeface="Times New Roman"/>
              <a:cs typeface="Times New Roman"/>
              <a:sym typeface="Times New Roman"/>
            </a:endParaRPr>
          </a:p>
          <a:p>
            <a:pPr indent="-349250" lvl="0" marL="457200" rtl="0" algn="just">
              <a:spcBef>
                <a:spcPts val="0"/>
              </a:spcBef>
              <a:spcAft>
                <a:spcPts val="0"/>
              </a:spcAft>
              <a:buClr>
                <a:schemeClr val="dk1"/>
              </a:buClr>
              <a:buSzPts val="1900"/>
              <a:buFont typeface="Times New Roman"/>
              <a:buChar char="●"/>
            </a:pPr>
            <a:r>
              <a:rPr b="1" lang="en" sz="2500">
                <a:solidFill>
                  <a:schemeClr val="dk1"/>
                </a:solidFill>
                <a:latin typeface="Times New Roman"/>
                <a:ea typeface="Times New Roman"/>
                <a:cs typeface="Times New Roman"/>
                <a:sym typeface="Times New Roman"/>
              </a:rPr>
              <a:t>Key Fields</a:t>
            </a:r>
            <a:r>
              <a:rPr lang="en" sz="2500">
                <a:solidFill>
                  <a:schemeClr val="dk1"/>
                </a:solidFill>
                <a:latin typeface="Times New Roman"/>
                <a:ea typeface="Times New Roman"/>
                <a:cs typeface="Times New Roman"/>
                <a:sym typeface="Times New Roman"/>
              </a:rPr>
              <a:t>: Employee type, Name, Department,  Gender, Salary.</a:t>
            </a:r>
            <a:endParaRPr sz="2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000">
              <a:solidFill>
                <a:schemeClr val="dk1"/>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7" name="Google Shape;177;p24"/>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8" name="Google Shape;178;p24"/>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9" name="Google Shape;179;p24"/>
          <p:cNvSpPr txBox="1"/>
          <p:nvPr>
            <p:ph type="title"/>
          </p:nvPr>
        </p:nvSpPr>
        <p:spPr>
          <a:xfrm>
            <a:off x="460854" y="186175"/>
            <a:ext cx="5245200" cy="381900"/>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None/>
            </a:pPr>
            <a:r>
              <a:rPr lang="en" sz="2400"/>
              <a:t>WHO ARE THE END USERS?</a:t>
            </a:r>
            <a:endParaRPr sz="2400"/>
          </a:p>
        </p:txBody>
      </p:sp>
      <p:pic>
        <p:nvPicPr>
          <p:cNvPr id="180" name="Google Shape;180;p24"/>
          <p:cNvPicPr preferRelativeResize="0"/>
          <p:nvPr/>
        </p:nvPicPr>
        <p:blipFill rotWithShape="1">
          <a:blip r:embed="rId3">
            <a:alphaModFix/>
          </a:blip>
          <a:srcRect b="0" l="0" r="0" t="0"/>
          <a:stretch/>
        </p:blipFill>
        <p:spPr>
          <a:xfrm>
            <a:off x="542925" y="4629150"/>
            <a:ext cx="1635919" cy="364331"/>
          </a:xfrm>
          <a:prstGeom prst="rect">
            <a:avLst/>
          </a:prstGeom>
          <a:noFill/>
          <a:ln>
            <a:noFill/>
          </a:ln>
        </p:spPr>
      </p:pic>
      <p:sp>
        <p:nvSpPr>
          <p:cNvPr id="181" name="Google Shape;181;p24"/>
          <p:cNvSpPr txBox="1"/>
          <p:nvPr>
            <p:ph idx="12" type="sldNum"/>
          </p:nvPr>
        </p:nvSpPr>
        <p:spPr>
          <a:xfrm>
            <a:off x="8515064" y="4855003"/>
            <a:ext cx="113400" cy="143700"/>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None/>
            </a:pPr>
            <a:fld id="{00000000-1234-1234-1234-123412341234}" type="slidenum">
              <a:rPr lang="en"/>
              <a:t>‹#›</a:t>
            </a:fld>
            <a:endParaRPr/>
          </a:p>
        </p:txBody>
      </p:sp>
      <p:sp>
        <p:nvSpPr>
          <p:cNvPr id="182" name="Google Shape;182;p24"/>
          <p:cNvSpPr txBox="1"/>
          <p:nvPr/>
        </p:nvSpPr>
        <p:spPr>
          <a:xfrm>
            <a:off x="460850" y="663775"/>
            <a:ext cx="5245200" cy="2809500"/>
          </a:xfrm>
          <a:prstGeom prst="rect">
            <a:avLst/>
          </a:prstGeom>
          <a:noFill/>
          <a:ln>
            <a:noFill/>
          </a:ln>
        </p:spPr>
        <p:txBody>
          <a:bodyPr anchorCtr="0" anchor="t" bIns="91425" lIns="91425" spcFirstLastPara="1" rIns="91425" wrap="square" tIns="91425">
            <a:noAutofit/>
          </a:bodyPr>
          <a:lstStyle/>
          <a:p>
            <a:pPr indent="-425450" lvl="0" marL="457200" rtl="0" algn="l">
              <a:spcBef>
                <a:spcPts val="0"/>
              </a:spcBef>
              <a:spcAft>
                <a:spcPts val="0"/>
              </a:spcAft>
              <a:buSzPts val="3100"/>
              <a:buFont typeface="Times New Roman"/>
              <a:buChar char="➔"/>
            </a:pPr>
            <a:r>
              <a:rPr lang="en" sz="2800">
                <a:solidFill>
                  <a:schemeClr val="dk1"/>
                </a:solidFill>
                <a:latin typeface="Times New Roman"/>
                <a:ea typeface="Times New Roman"/>
                <a:cs typeface="Times New Roman"/>
                <a:sym typeface="Times New Roman"/>
              </a:rPr>
              <a:t>HR Department</a:t>
            </a:r>
            <a:endParaRPr sz="2800">
              <a:solidFill>
                <a:schemeClr val="dk1"/>
              </a:solidFill>
              <a:latin typeface="Times New Roman"/>
              <a:ea typeface="Times New Roman"/>
              <a:cs typeface="Times New Roman"/>
              <a:sym typeface="Times New Roman"/>
            </a:endParaRPr>
          </a:p>
          <a:p>
            <a:pPr indent="-425450" lvl="0" marL="457200" rtl="0" algn="l">
              <a:spcBef>
                <a:spcPts val="0"/>
              </a:spcBef>
              <a:spcAft>
                <a:spcPts val="0"/>
              </a:spcAft>
              <a:buSzPts val="3100"/>
              <a:buFont typeface="Times New Roman"/>
              <a:buChar char="➔"/>
            </a:pPr>
            <a:r>
              <a:rPr lang="en" sz="2800">
                <a:solidFill>
                  <a:schemeClr val="dk1"/>
                </a:solidFill>
                <a:latin typeface="Times New Roman"/>
                <a:ea typeface="Times New Roman"/>
                <a:cs typeface="Times New Roman"/>
                <a:sym typeface="Times New Roman"/>
              </a:rPr>
              <a:t>Executive Management</a:t>
            </a:r>
            <a:endParaRPr sz="2800">
              <a:solidFill>
                <a:schemeClr val="dk1"/>
              </a:solidFill>
              <a:latin typeface="Times New Roman"/>
              <a:ea typeface="Times New Roman"/>
              <a:cs typeface="Times New Roman"/>
              <a:sym typeface="Times New Roman"/>
            </a:endParaRPr>
          </a:p>
          <a:p>
            <a:pPr indent="-425450" lvl="0" marL="457200" rtl="0" algn="l">
              <a:spcBef>
                <a:spcPts val="0"/>
              </a:spcBef>
              <a:spcAft>
                <a:spcPts val="0"/>
              </a:spcAft>
              <a:buSzPts val="3100"/>
              <a:buFont typeface="Times New Roman"/>
              <a:buChar char="➔"/>
            </a:pPr>
            <a:r>
              <a:rPr lang="en" sz="2800">
                <a:solidFill>
                  <a:schemeClr val="dk1"/>
                </a:solidFill>
                <a:latin typeface="Times New Roman"/>
                <a:ea typeface="Times New Roman"/>
                <a:cs typeface="Times New Roman"/>
                <a:sym typeface="Times New Roman"/>
              </a:rPr>
              <a:t>Finance Department</a:t>
            </a:r>
            <a:endParaRPr sz="2800">
              <a:solidFill>
                <a:schemeClr val="dk1"/>
              </a:solidFill>
              <a:latin typeface="Times New Roman"/>
              <a:ea typeface="Times New Roman"/>
              <a:cs typeface="Times New Roman"/>
              <a:sym typeface="Times New Roman"/>
            </a:endParaRPr>
          </a:p>
          <a:p>
            <a:pPr indent="-425450" lvl="0" marL="457200" rtl="0" algn="l">
              <a:spcBef>
                <a:spcPts val="0"/>
              </a:spcBef>
              <a:spcAft>
                <a:spcPts val="0"/>
              </a:spcAft>
              <a:buSzPts val="3100"/>
              <a:buFont typeface="Times New Roman"/>
              <a:buChar char="➔"/>
            </a:pPr>
            <a:r>
              <a:rPr lang="en" sz="2800">
                <a:solidFill>
                  <a:schemeClr val="dk1"/>
                </a:solidFill>
                <a:latin typeface="Times New Roman"/>
                <a:ea typeface="Times New Roman"/>
                <a:cs typeface="Times New Roman"/>
                <a:sym typeface="Times New Roman"/>
              </a:rPr>
              <a:t>Data Analysts</a:t>
            </a:r>
            <a:endParaRPr sz="2800">
              <a:solidFill>
                <a:schemeClr val="dk1"/>
              </a:solidFill>
              <a:latin typeface="Times New Roman"/>
              <a:ea typeface="Times New Roman"/>
              <a:cs typeface="Times New Roman"/>
              <a:sym typeface="Times New Roman"/>
            </a:endParaRPr>
          </a:p>
          <a:p>
            <a:pPr indent="-425450" lvl="0" marL="457200" rtl="0" algn="l">
              <a:spcBef>
                <a:spcPts val="0"/>
              </a:spcBef>
              <a:spcAft>
                <a:spcPts val="0"/>
              </a:spcAft>
              <a:buSzPts val="3100"/>
              <a:buFont typeface="Times New Roman"/>
              <a:buChar char="➔"/>
            </a:pPr>
            <a:r>
              <a:rPr lang="en" sz="2800">
                <a:solidFill>
                  <a:schemeClr val="dk1"/>
                </a:solidFill>
                <a:latin typeface="Times New Roman"/>
                <a:ea typeface="Times New Roman"/>
                <a:cs typeface="Times New Roman"/>
                <a:sym typeface="Times New Roman"/>
              </a:rPr>
              <a:t>Department Heads and Managers</a:t>
            </a:r>
            <a:endParaRPr sz="2800">
              <a:solidFill>
                <a:schemeClr val="dk1"/>
              </a:solidFill>
              <a:latin typeface="Times New Roman"/>
              <a:ea typeface="Times New Roman"/>
              <a:cs typeface="Times New Roman"/>
              <a:sym typeface="Times New Roman"/>
            </a:endParaRPr>
          </a:p>
          <a:p>
            <a:pPr indent="-425450" lvl="0" marL="457200" rtl="0" algn="l">
              <a:spcBef>
                <a:spcPts val="0"/>
              </a:spcBef>
              <a:spcAft>
                <a:spcPts val="0"/>
              </a:spcAft>
              <a:buSzPts val="3100"/>
              <a:buFont typeface="Times New Roman"/>
              <a:buChar char="➔"/>
            </a:pPr>
            <a:r>
              <a:rPr lang="en" sz="2800">
                <a:solidFill>
                  <a:schemeClr val="dk1"/>
                </a:solidFill>
                <a:latin typeface="Times New Roman"/>
                <a:ea typeface="Times New Roman"/>
                <a:cs typeface="Times New Roman"/>
                <a:sym typeface="Times New Roman"/>
              </a:rPr>
              <a:t>Employees (Indirectly)</a:t>
            </a:r>
            <a:endParaRPr sz="2800">
              <a:solidFill>
                <a:schemeClr val="dk1"/>
              </a:solidFill>
              <a:latin typeface="Times New Roman"/>
              <a:ea typeface="Times New Roman"/>
              <a:cs typeface="Times New Roman"/>
              <a:sym typeface="Times New Roman"/>
            </a:endParaRPr>
          </a:p>
          <a:p>
            <a:pPr indent="-425450" lvl="0" marL="457200" rtl="0" algn="l">
              <a:spcBef>
                <a:spcPts val="0"/>
              </a:spcBef>
              <a:spcAft>
                <a:spcPts val="0"/>
              </a:spcAft>
              <a:buSzPts val="3100"/>
              <a:buFont typeface="Times New Roman"/>
              <a:buChar char="➔"/>
            </a:pPr>
            <a:r>
              <a:rPr lang="en" sz="2800">
                <a:solidFill>
                  <a:schemeClr val="dk1"/>
                </a:solidFill>
                <a:latin typeface="Times New Roman"/>
                <a:ea typeface="Times New Roman"/>
                <a:cs typeface="Times New Roman"/>
                <a:sym typeface="Times New Roman"/>
              </a:rPr>
              <a:t>Consultants</a:t>
            </a:r>
            <a:endParaRPr sz="31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8" name="Google Shape;188;p25"/>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9" name="Google Shape;189;p25"/>
          <p:cNvSpPr txBox="1"/>
          <p:nvPr>
            <p:ph type="title"/>
          </p:nvPr>
        </p:nvSpPr>
        <p:spPr>
          <a:xfrm>
            <a:off x="507199" y="186214"/>
            <a:ext cx="7322400" cy="425700"/>
          </a:xfrm>
          <a:prstGeom prst="rect">
            <a:avLst/>
          </a:prstGeom>
          <a:noFill/>
          <a:ln>
            <a:noFill/>
          </a:ln>
        </p:spPr>
        <p:txBody>
          <a:bodyPr anchorCtr="0" anchor="t" bIns="0" lIns="0" spcFirstLastPara="1" rIns="0" wrap="square" tIns="10000">
            <a:spAutoFit/>
          </a:bodyPr>
          <a:lstStyle/>
          <a:p>
            <a:pPr indent="0" lvl="0" marL="12700" rtl="0" algn="l">
              <a:lnSpc>
                <a:spcPct val="100000"/>
              </a:lnSpc>
              <a:spcBef>
                <a:spcPts val="0"/>
              </a:spcBef>
              <a:spcAft>
                <a:spcPts val="0"/>
              </a:spcAft>
              <a:buNone/>
            </a:pPr>
            <a:r>
              <a:rPr lang="en" sz="2700"/>
              <a:t>OUR SOLUTION AND ITS VALUE PROPOSITION</a:t>
            </a:r>
            <a:endParaRPr/>
          </a:p>
        </p:txBody>
      </p:sp>
      <p:pic>
        <p:nvPicPr>
          <p:cNvPr id="190" name="Google Shape;190;p25"/>
          <p:cNvPicPr preferRelativeResize="0"/>
          <p:nvPr/>
        </p:nvPicPr>
        <p:blipFill rotWithShape="1">
          <a:blip r:embed="rId3">
            <a:alphaModFix/>
          </a:blip>
          <a:srcRect b="0" l="0" r="0" t="0"/>
          <a:stretch/>
        </p:blipFill>
        <p:spPr>
          <a:xfrm>
            <a:off x="507206" y="4850606"/>
            <a:ext cx="1607344" cy="150019"/>
          </a:xfrm>
          <a:prstGeom prst="rect">
            <a:avLst/>
          </a:prstGeom>
          <a:noFill/>
          <a:ln>
            <a:noFill/>
          </a:ln>
        </p:spPr>
      </p:pic>
      <p:sp>
        <p:nvSpPr>
          <p:cNvPr id="191" name="Google Shape;191;p25"/>
          <p:cNvSpPr txBox="1"/>
          <p:nvPr>
            <p:ph idx="12" type="sldNum"/>
          </p:nvPr>
        </p:nvSpPr>
        <p:spPr>
          <a:xfrm>
            <a:off x="8515064" y="4855003"/>
            <a:ext cx="113400" cy="143700"/>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None/>
            </a:pPr>
            <a:fld id="{00000000-1234-1234-1234-123412341234}" type="slidenum">
              <a:rPr lang="en"/>
              <a:t>‹#›</a:t>
            </a:fld>
            <a:endParaRPr/>
          </a:p>
        </p:txBody>
      </p:sp>
      <p:sp>
        <p:nvSpPr>
          <p:cNvPr id="192" name="Google Shape;192;p25"/>
          <p:cNvSpPr txBox="1"/>
          <p:nvPr/>
        </p:nvSpPr>
        <p:spPr>
          <a:xfrm>
            <a:off x="405925" y="611925"/>
            <a:ext cx="6328800" cy="43869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1200"/>
              </a:spcBef>
              <a:spcAft>
                <a:spcPts val="0"/>
              </a:spcAft>
              <a:buClr>
                <a:schemeClr val="dk1"/>
              </a:buClr>
              <a:buSzPts val="2000"/>
              <a:buFont typeface="Times New Roman"/>
              <a:buChar char="●"/>
            </a:pPr>
            <a:r>
              <a:rPr b="1" lang="en" sz="2000">
                <a:solidFill>
                  <a:schemeClr val="dk1"/>
                </a:solidFill>
                <a:latin typeface="Times New Roman"/>
                <a:ea typeface="Times New Roman"/>
                <a:cs typeface="Times New Roman"/>
                <a:sym typeface="Times New Roman"/>
              </a:rPr>
              <a:t>Solution</a:t>
            </a:r>
            <a:endParaRPr b="1" sz="2000">
              <a:solidFill>
                <a:schemeClr val="dk1"/>
              </a:solidFill>
              <a:latin typeface="Times New Roman"/>
              <a:ea typeface="Times New Roman"/>
              <a:cs typeface="Times New Roman"/>
              <a:sym typeface="Times New Roman"/>
            </a:endParaRPr>
          </a:p>
          <a:p>
            <a:pPr indent="-355600" lvl="1" marL="914400" rtl="0" algn="l">
              <a:lnSpc>
                <a:spcPct val="115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Data Cleaning and Preparation</a:t>
            </a:r>
            <a:endParaRPr sz="2000">
              <a:solidFill>
                <a:schemeClr val="dk1"/>
              </a:solidFill>
              <a:latin typeface="Times New Roman"/>
              <a:ea typeface="Times New Roman"/>
              <a:cs typeface="Times New Roman"/>
              <a:sym typeface="Times New Roman"/>
            </a:endParaRPr>
          </a:p>
          <a:p>
            <a:pPr indent="-355600" lvl="1" marL="914400" rtl="0" algn="l">
              <a:lnSpc>
                <a:spcPct val="115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Descriptive and Trend Analysis</a:t>
            </a:r>
            <a:endParaRPr sz="2000">
              <a:solidFill>
                <a:schemeClr val="dk1"/>
              </a:solidFill>
              <a:latin typeface="Times New Roman"/>
              <a:ea typeface="Times New Roman"/>
              <a:cs typeface="Times New Roman"/>
              <a:sym typeface="Times New Roman"/>
            </a:endParaRPr>
          </a:p>
          <a:p>
            <a:pPr indent="-355600" lvl="1" marL="914400" rtl="0" algn="l">
              <a:lnSpc>
                <a:spcPct val="115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Performance and Demographic Analysis</a:t>
            </a:r>
            <a:endParaRPr sz="2000">
              <a:solidFill>
                <a:schemeClr val="dk1"/>
              </a:solidFill>
              <a:latin typeface="Times New Roman"/>
              <a:ea typeface="Times New Roman"/>
              <a:cs typeface="Times New Roman"/>
              <a:sym typeface="Times New Roman"/>
            </a:endParaRPr>
          </a:p>
          <a:p>
            <a:pPr indent="-355600" lvl="1" marL="914400" rtl="0" algn="l">
              <a:lnSpc>
                <a:spcPct val="115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Visualization</a:t>
            </a:r>
            <a:endParaRPr sz="2000">
              <a:solidFill>
                <a:schemeClr val="dk1"/>
              </a:solidFill>
              <a:latin typeface="Times New Roman"/>
              <a:ea typeface="Times New Roman"/>
              <a:cs typeface="Times New Roman"/>
              <a:sym typeface="Times New Roman"/>
            </a:endParaRPr>
          </a:p>
          <a:p>
            <a:pPr indent="-355600" lvl="1" marL="914400" rtl="0" algn="l">
              <a:lnSpc>
                <a:spcPct val="115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Reporting and Recommendations</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b="1" lang="en" sz="2000">
                <a:solidFill>
                  <a:schemeClr val="dk1"/>
                </a:solidFill>
                <a:latin typeface="Times New Roman"/>
                <a:ea typeface="Times New Roman"/>
                <a:cs typeface="Times New Roman"/>
                <a:sym typeface="Times New Roman"/>
              </a:rPr>
              <a:t>Value Proposition</a:t>
            </a:r>
            <a:endParaRPr b="1" sz="2000">
              <a:solidFill>
                <a:schemeClr val="dk1"/>
              </a:solidFill>
              <a:latin typeface="Times New Roman"/>
              <a:ea typeface="Times New Roman"/>
              <a:cs typeface="Times New Roman"/>
              <a:sym typeface="Times New Roman"/>
            </a:endParaRPr>
          </a:p>
          <a:p>
            <a:pPr indent="-355600" lvl="1" marL="914400" rtl="0" algn="l">
              <a:lnSpc>
                <a:spcPct val="115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Enhanced Decision-Making</a:t>
            </a:r>
            <a:endParaRPr sz="2000">
              <a:solidFill>
                <a:schemeClr val="dk1"/>
              </a:solidFill>
              <a:latin typeface="Times New Roman"/>
              <a:ea typeface="Times New Roman"/>
              <a:cs typeface="Times New Roman"/>
              <a:sym typeface="Times New Roman"/>
            </a:endParaRPr>
          </a:p>
          <a:p>
            <a:pPr indent="-355600" lvl="1" marL="914400" rtl="0" algn="l">
              <a:lnSpc>
                <a:spcPct val="115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Improved Workforce Management</a:t>
            </a:r>
            <a:endParaRPr sz="2000">
              <a:solidFill>
                <a:schemeClr val="dk1"/>
              </a:solidFill>
              <a:latin typeface="Times New Roman"/>
              <a:ea typeface="Times New Roman"/>
              <a:cs typeface="Times New Roman"/>
              <a:sym typeface="Times New Roman"/>
            </a:endParaRPr>
          </a:p>
          <a:p>
            <a:pPr indent="-355600" lvl="1" marL="914400" rtl="0" algn="l">
              <a:lnSpc>
                <a:spcPct val="115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Strategic Planning Support</a:t>
            </a:r>
            <a:endParaRPr sz="2000">
              <a:solidFill>
                <a:schemeClr val="dk1"/>
              </a:solidFill>
              <a:latin typeface="Times New Roman"/>
              <a:ea typeface="Times New Roman"/>
              <a:cs typeface="Times New Roman"/>
              <a:sym typeface="Times New Roman"/>
            </a:endParaRPr>
          </a:p>
          <a:p>
            <a:pPr indent="-355600" lvl="1" marL="914400" rtl="0" algn="l">
              <a:lnSpc>
                <a:spcPct val="115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Increased Efficiency</a:t>
            </a:r>
            <a:endParaRPr sz="2000">
              <a:solidFill>
                <a:schemeClr val="dk1"/>
              </a:solidFill>
              <a:latin typeface="Times New Roman"/>
              <a:ea typeface="Times New Roman"/>
              <a:cs typeface="Times New Roman"/>
              <a:sym typeface="Times New Roman"/>
            </a:endParaRPr>
          </a:p>
          <a:p>
            <a:pPr indent="-355600" lvl="1" marL="914400" rtl="0" algn="l">
              <a:lnSpc>
                <a:spcPct val="115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Better Employee Insights</a:t>
            </a:r>
            <a:endParaRPr sz="15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462674" y="228608"/>
            <a:ext cx="8010900" cy="554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a:t>Dataset Description</a:t>
            </a:r>
            <a:endParaRPr/>
          </a:p>
        </p:txBody>
      </p:sp>
      <p:sp>
        <p:nvSpPr>
          <p:cNvPr id="198" name="Google Shape;198;p26"/>
          <p:cNvSpPr txBox="1"/>
          <p:nvPr/>
        </p:nvSpPr>
        <p:spPr>
          <a:xfrm>
            <a:off x="380575" y="789750"/>
            <a:ext cx="7454700" cy="356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2000">
                <a:solidFill>
                  <a:schemeClr val="dk1"/>
                </a:solidFill>
                <a:latin typeface="Times New Roman"/>
                <a:ea typeface="Times New Roman"/>
                <a:cs typeface="Times New Roman"/>
                <a:sym typeface="Times New Roman"/>
              </a:rPr>
              <a:t>The dataset is sourced from an internal HR management system and is provided in an Google Sheets (.gsheet) format. It includes key fields such as Employee ID, Name, Department, Job Title, Age, Gender, Hire Date, Salary, and Performance Rating, capturing essential details for comprehensive workforce analysis.</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 sz="1800">
                <a:solidFill>
                  <a:schemeClr val="dk1"/>
                </a:solidFill>
                <a:latin typeface="Times New Roman"/>
                <a:ea typeface="Times New Roman"/>
                <a:cs typeface="Times New Roman"/>
                <a:sym typeface="Times New Roman"/>
              </a:rPr>
              <a:t>1.</a:t>
            </a:r>
            <a:r>
              <a:rPr b="1" lang="en" sz="1900">
                <a:solidFill>
                  <a:schemeClr val="dk1"/>
                </a:solidFill>
                <a:latin typeface="Times New Roman"/>
                <a:ea typeface="Times New Roman"/>
                <a:cs typeface="Times New Roman"/>
                <a:sym typeface="Times New Roman"/>
              </a:rPr>
              <a:t>Source</a:t>
            </a:r>
            <a:endParaRPr b="1" sz="1900">
              <a:solidFill>
                <a:schemeClr val="dk1"/>
              </a:solidFill>
              <a:latin typeface="Times New Roman"/>
              <a:ea typeface="Times New Roman"/>
              <a:cs typeface="Times New Roman"/>
              <a:sym typeface="Times New Roman"/>
            </a:endParaRPr>
          </a:p>
          <a:p>
            <a:pPr indent="-349250" lvl="0" marL="457200" rtl="0" algn="l">
              <a:lnSpc>
                <a:spcPct val="115000"/>
              </a:lnSpc>
              <a:spcBef>
                <a:spcPts val="1200"/>
              </a:spcBef>
              <a:spcAft>
                <a:spcPts val="0"/>
              </a:spcAft>
              <a:buClr>
                <a:schemeClr val="dk1"/>
              </a:buClr>
              <a:buSzPts val="1900"/>
              <a:buChar char="●"/>
            </a:pPr>
            <a:r>
              <a:rPr b="1" lang="en" sz="1900">
                <a:solidFill>
                  <a:schemeClr val="dk1"/>
                </a:solidFill>
                <a:latin typeface="Times New Roman"/>
                <a:ea typeface="Times New Roman"/>
                <a:cs typeface="Times New Roman"/>
                <a:sym typeface="Times New Roman"/>
              </a:rPr>
              <a:t>Introduction</a:t>
            </a:r>
            <a:r>
              <a:rPr lang="en" sz="1900">
                <a:solidFill>
                  <a:schemeClr val="dk1"/>
                </a:solidFill>
                <a:latin typeface="Times New Roman"/>
                <a:ea typeface="Times New Roman"/>
                <a:cs typeface="Times New Roman"/>
                <a:sym typeface="Times New Roman"/>
              </a:rPr>
              <a:t>: Identifies where the dataset originates from.</a:t>
            </a:r>
            <a:endParaRPr sz="1900">
              <a:solidFill>
                <a:schemeClr val="dk1"/>
              </a:solidFill>
              <a:latin typeface="Times New Roman"/>
              <a:ea typeface="Times New Roman"/>
              <a:cs typeface="Times New Roman"/>
              <a:sym typeface="Times New Roman"/>
            </a:endParaRPr>
          </a:p>
          <a:p>
            <a:pPr indent="-349250" lvl="0" marL="457200" rtl="0" algn="l">
              <a:lnSpc>
                <a:spcPct val="115000"/>
              </a:lnSpc>
              <a:spcBef>
                <a:spcPts val="0"/>
              </a:spcBef>
              <a:spcAft>
                <a:spcPts val="0"/>
              </a:spcAft>
              <a:buClr>
                <a:schemeClr val="dk1"/>
              </a:buClr>
              <a:buSzPts val="1900"/>
              <a:buChar char="●"/>
            </a:pPr>
            <a:r>
              <a:rPr b="1" lang="en" sz="1900">
                <a:solidFill>
                  <a:schemeClr val="dk1"/>
                </a:solidFill>
                <a:latin typeface="Times New Roman"/>
                <a:ea typeface="Times New Roman"/>
                <a:cs typeface="Times New Roman"/>
                <a:sym typeface="Times New Roman"/>
              </a:rPr>
              <a:t>Description</a:t>
            </a:r>
            <a:r>
              <a:rPr lang="en" sz="1900">
                <a:solidFill>
                  <a:schemeClr val="dk1"/>
                </a:solidFill>
                <a:latin typeface="Times New Roman"/>
                <a:ea typeface="Times New Roman"/>
                <a:cs typeface="Times New Roman"/>
                <a:sym typeface="Times New Roman"/>
              </a:rPr>
              <a:t>: This could be an HR management system, internal company database, or a third-party data provider</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7"/>
          <p:cNvSpPr txBox="1"/>
          <p:nvPr>
            <p:ph type="title"/>
          </p:nvPr>
        </p:nvSpPr>
        <p:spPr>
          <a:xfrm>
            <a:off x="375049" y="140683"/>
            <a:ext cx="8010900" cy="554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a:t>Dataset Description</a:t>
            </a:r>
            <a:endParaRPr/>
          </a:p>
        </p:txBody>
      </p:sp>
      <p:sp>
        <p:nvSpPr>
          <p:cNvPr id="204" name="Google Shape;204;p27"/>
          <p:cNvSpPr txBox="1"/>
          <p:nvPr/>
        </p:nvSpPr>
        <p:spPr>
          <a:xfrm>
            <a:off x="309025" y="925200"/>
            <a:ext cx="7454700" cy="362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900">
                <a:solidFill>
                  <a:schemeClr val="dk1"/>
                </a:solidFill>
                <a:latin typeface="Times New Roman"/>
                <a:ea typeface="Times New Roman"/>
                <a:cs typeface="Times New Roman"/>
                <a:sym typeface="Times New Roman"/>
              </a:rPr>
              <a:t>2. Format</a:t>
            </a:r>
            <a:endParaRPr sz="1900">
              <a:solidFill>
                <a:schemeClr val="dk1"/>
              </a:solidFill>
              <a:latin typeface="Times New Roman"/>
              <a:ea typeface="Times New Roman"/>
              <a:cs typeface="Times New Roman"/>
              <a:sym typeface="Times New Roman"/>
            </a:endParaRPr>
          </a:p>
          <a:p>
            <a:pPr indent="-349250" lvl="0" marL="457200" rtl="0" algn="l">
              <a:lnSpc>
                <a:spcPct val="115000"/>
              </a:lnSpc>
              <a:spcBef>
                <a:spcPts val="1200"/>
              </a:spcBef>
              <a:spcAft>
                <a:spcPts val="0"/>
              </a:spcAft>
              <a:buClr>
                <a:schemeClr val="dk1"/>
              </a:buClr>
              <a:buSzPts val="1900"/>
              <a:buFont typeface="Times New Roman"/>
              <a:buChar char="●"/>
            </a:pPr>
            <a:r>
              <a:rPr b="1" lang="en" sz="1900">
                <a:solidFill>
                  <a:schemeClr val="dk1"/>
                </a:solidFill>
                <a:latin typeface="Times New Roman"/>
                <a:ea typeface="Times New Roman"/>
                <a:cs typeface="Times New Roman"/>
                <a:sym typeface="Times New Roman"/>
              </a:rPr>
              <a:t>Introduction</a:t>
            </a:r>
            <a:r>
              <a:rPr lang="en" sz="1900">
                <a:solidFill>
                  <a:schemeClr val="dk1"/>
                </a:solidFill>
                <a:latin typeface="Times New Roman"/>
                <a:ea typeface="Times New Roman"/>
                <a:cs typeface="Times New Roman"/>
                <a:sym typeface="Times New Roman"/>
              </a:rPr>
              <a:t>: Specifies the format in which the dataset is provided.</a:t>
            </a:r>
            <a:endParaRPr b="1" sz="2700">
              <a:solidFill>
                <a:schemeClr val="dk1"/>
              </a:solidFill>
              <a:latin typeface="Times New Roman"/>
              <a:ea typeface="Times New Roman"/>
              <a:cs typeface="Times New Roman"/>
              <a:sym typeface="Times New Roman"/>
            </a:endParaRPr>
          </a:p>
          <a:p>
            <a:pPr indent="-349250" lvl="0" marL="457200" rtl="0" algn="l">
              <a:lnSpc>
                <a:spcPct val="115000"/>
              </a:lnSpc>
              <a:spcBef>
                <a:spcPts val="0"/>
              </a:spcBef>
              <a:spcAft>
                <a:spcPts val="0"/>
              </a:spcAft>
              <a:buClr>
                <a:schemeClr val="dk1"/>
              </a:buClr>
              <a:buSzPts val="1900"/>
              <a:buChar char="●"/>
            </a:pPr>
            <a:r>
              <a:rPr b="1" lang="en" sz="1900">
                <a:solidFill>
                  <a:schemeClr val="dk1"/>
                </a:solidFill>
                <a:latin typeface="Times New Roman"/>
                <a:ea typeface="Times New Roman"/>
                <a:cs typeface="Times New Roman"/>
                <a:sym typeface="Times New Roman"/>
              </a:rPr>
              <a:t>Description</a:t>
            </a:r>
            <a:r>
              <a:rPr lang="en" sz="1900">
                <a:solidFill>
                  <a:schemeClr val="dk1"/>
                </a:solidFill>
                <a:latin typeface="Times New Roman"/>
                <a:ea typeface="Times New Roman"/>
                <a:cs typeface="Times New Roman"/>
                <a:sym typeface="Times New Roman"/>
              </a:rPr>
              <a:t>: Typically a google spreadsheet (.gsheet), but could also be CSV, database export, or other formats.</a:t>
            </a:r>
            <a:endParaRPr sz="19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900">
                <a:solidFill>
                  <a:schemeClr val="dk1"/>
                </a:solidFill>
                <a:latin typeface="Times New Roman"/>
                <a:ea typeface="Times New Roman"/>
                <a:cs typeface="Times New Roman"/>
                <a:sym typeface="Times New Roman"/>
              </a:rPr>
              <a:t>3. Key Fields</a:t>
            </a:r>
            <a:endParaRPr b="1" sz="1900">
              <a:solidFill>
                <a:schemeClr val="dk1"/>
              </a:solidFill>
              <a:latin typeface="Times New Roman"/>
              <a:ea typeface="Times New Roman"/>
              <a:cs typeface="Times New Roman"/>
              <a:sym typeface="Times New Roman"/>
            </a:endParaRPr>
          </a:p>
          <a:p>
            <a:pPr indent="-349250" lvl="0" marL="457200" rtl="0" algn="l">
              <a:lnSpc>
                <a:spcPct val="115000"/>
              </a:lnSpc>
              <a:spcBef>
                <a:spcPts val="1200"/>
              </a:spcBef>
              <a:spcAft>
                <a:spcPts val="0"/>
              </a:spcAft>
              <a:buClr>
                <a:schemeClr val="dk1"/>
              </a:buClr>
              <a:buSzPts val="1900"/>
              <a:buChar char="●"/>
            </a:pPr>
            <a:r>
              <a:rPr b="1" lang="en" sz="1900">
                <a:solidFill>
                  <a:schemeClr val="dk1"/>
                </a:solidFill>
                <a:latin typeface="Times New Roman"/>
                <a:ea typeface="Times New Roman"/>
                <a:cs typeface="Times New Roman"/>
                <a:sym typeface="Times New Roman"/>
              </a:rPr>
              <a:t>Introduction</a:t>
            </a:r>
            <a:r>
              <a:rPr lang="en" sz="1900">
                <a:solidFill>
                  <a:schemeClr val="dk1"/>
                </a:solidFill>
                <a:latin typeface="Times New Roman"/>
                <a:ea typeface="Times New Roman"/>
                <a:cs typeface="Times New Roman"/>
                <a:sym typeface="Times New Roman"/>
              </a:rPr>
              <a:t>: The attributes or columns which are: Name, Gender, Department, Salary, Employment Type.</a:t>
            </a:r>
            <a:endParaRPr sz="1900">
              <a:solidFill>
                <a:schemeClr val="dk1"/>
              </a:solidFill>
              <a:latin typeface="Times New Roman"/>
              <a:ea typeface="Times New Roman"/>
              <a:cs typeface="Times New Roman"/>
              <a:sym typeface="Times New Roman"/>
            </a:endParaRPr>
          </a:p>
          <a:p>
            <a:pPr indent="-349250" lvl="0" marL="457200" rtl="0" algn="l">
              <a:lnSpc>
                <a:spcPct val="115000"/>
              </a:lnSpc>
              <a:spcBef>
                <a:spcPts val="0"/>
              </a:spcBef>
              <a:spcAft>
                <a:spcPts val="0"/>
              </a:spcAft>
              <a:buClr>
                <a:schemeClr val="dk1"/>
              </a:buClr>
              <a:buSzPts val="1900"/>
              <a:buChar char="●"/>
            </a:pPr>
            <a:r>
              <a:rPr b="1" lang="en" sz="1900">
                <a:solidFill>
                  <a:schemeClr val="dk1"/>
                </a:solidFill>
                <a:latin typeface="Times New Roman"/>
                <a:ea typeface="Times New Roman"/>
                <a:cs typeface="Times New Roman"/>
                <a:sym typeface="Times New Roman"/>
              </a:rPr>
              <a:t>Description</a:t>
            </a:r>
            <a:r>
              <a:rPr lang="en" sz="1900">
                <a:solidFill>
                  <a:schemeClr val="dk1"/>
                </a:solidFill>
                <a:latin typeface="Times New Roman"/>
                <a:ea typeface="Times New Roman"/>
                <a:cs typeface="Times New Roman"/>
                <a:sym typeface="Times New Roman"/>
              </a:rPr>
              <a:t>: Includes important data elements such as Name, Department Gender, Salary,Employment Type.</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