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00"/>
    <a:srgbClr val="101010"/>
    <a:srgbClr val="A63E00"/>
    <a:srgbClr val="642500"/>
    <a:srgbClr val="99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A47-9525-4118-A8B3-F76B98C73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1A00-9078-4004-A819-11D7AF96B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402A-FD5E-495E-99FB-9184F46C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92D3-8509-443D-BB50-ED7242676E14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701BD-DE1C-4683-9977-530A79EF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8DA8-ACEA-49DC-BCD5-2A28805D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6D8A-ACDD-404C-95FA-80B5A20558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24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D4B4-4D5F-4EAE-A632-8AFEE5A2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D4D08-BE53-41C7-B881-B98A944D3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DF349-430F-4C2B-B013-A979656A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92D3-8509-443D-BB50-ED7242676E14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B754D-56A9-4935-8A00-5DADB23E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1C46-CD9A-4242-8611-14495305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6D8A-ACDD-404C-95FA-80B5A20558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08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3069D-7978-4137-92CB-B12112387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01436-8DB4-438C-8009-8463BA4C2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403F-4D76-46B3-B942-F400035F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92D3-8509-443D-BB50-ED7242676E14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6933-2B46-44C3-979D-0CCE4A34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B89B-FC02-4034-8E28-06D0006C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6D8A-ACDD-404C-95FA-80B5A20558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9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23BC-3801-4310-B7A7-AD28C4CB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51BD-ACF4-4D4C-B423-BE188256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0513-49CC-43D3-A75E-BC84D85B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92D3-8509-443D-BB50-ED7242676E14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1334E-5818-43E0-A078-A51DECD3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5F3C7-FBE7-4349-BE10-8748651E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6D8A-ACDD-404C-95FA-80B5A20558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3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D50B-48BD-4D4A-BDAB-24674F02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D4031-8E07-4628-9255-7F5342A2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B79B3-D77B-4A0D-9461-394B04E9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92D3-8509-443D-BB50-ED7242676E14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5D0C-D342-4CCD-9379-A514CFE2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BFC0-1235-443D-9AA8-788EC19C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6D8A-ACDD-404C-95FA-80B5A20558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73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21F1-A92D-4FC2-91B1-C22E1CCB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BD3D-D13C-49FE-B506-36A9F878E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B8032-1438-40A5-80E2-67123EB8F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DB10D-CC6B-4A6C-98DD-96B93A10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92D3-8509-443D-BB50-ED7242676E14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49395-DA96-46E2-80D0-FBFDEB3C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B934F-41B4-4CFD-BAC8-753EA9DB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6D8A-ACDD-404C-95FA-80B5A20558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6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EF4E-BAAB-4CE2-96C5-29B92CB7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E2D66-C8B4-4DA8-A5CF-02DDB3AD4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A88FA-817A-45E8-8BDE-87E64CF4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5432E-066D-452A-9D1F-1B1A07BAC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729BA-3DCF-4BC5-8412-12AD27E21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640BD-D902-4E70-B70F-19AA60EB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92D3-8509-443D-BB50-ED7242676E14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E89A8-9328-454E-904A-1750D2A5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2450D-24B8-4AC5-BF31-AC14E488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6D8A-ACDD-404C-95FA-80B5A20558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98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22F6-94E1-45A4-AE62-03EE3EFE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BB200-9815-4139-929D-42E4B643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92D3-8509-443D-BB50-ED7242676E14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C0F86-D8A2-4365-912C-886E1FA0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BB246-97A9-466A-855B-B14E5736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6D8A-ACDD-404C-95FA-80B5A20558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3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859C9-D9F3-44C8-B654-A5821D53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92D3-8509-443D-BB50-ED7242676E14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400C4-EF63-4F5B-AF15-55D54C85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02113-D2C1-46DF-BF17-856D6630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6D8A-ACDD-404C-95FA-80B5A20558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61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6DF1-1A73-403C-AFF1-FF021F05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53B9-E065-46C7-9ABC-99EAF81C7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07BBE-0C3F-4782-BFC4-F1FA35D02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76408-85B8-4E3E-8E1A-122C4ABB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92D3-8509-443D-BB50-ED7242676E14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A8227-4B42-413C-BEDC-5BEBA6A9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3255-35EB-4DA3-B5B3-8D4344E4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6D8A-ACDD-404C-95FA-80B5A20558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42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C6D0-CB45-49CF-ADC3-93886B03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7CB66-1405-435E-A340-5C296C522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4FA59-3B13-45B5-8B71-22A84C0A6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6248-1E43-4E9B-B5AE-96A265FF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92D3-8509-443D-BB50-ED7242676E14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2EF3-19CD-43CA-BBB6-D890ED7E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258EC-3ACD-4D3C-88EC-B332F53D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6D8A-ACDD-404C-95FA-80B5A20558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44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383F8-E20C-4383-BA03-0C93E9F4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9BC9C-5DEC-4E6B-93CA-20BDDA272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F9DF-F3EC-4503-B049-DEF26EE37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F92D3-8509-443D-BB50-ED7242676E14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3AC42-FF9B-4657-9BB1-214238CB9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8B48-833C-4F6B-A9FD-F7DF6388E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66D8A-ACDD-404C-95FA-80B5A20558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8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31D1E7A-39A0-41B8-B355-6D3D710D3D37}"/>
              </a:ext>
            </a:extLst>
          </p:cNvPr>
          <p:cNvGrpSpPr/>
          <p:nvPr/>
        </p:nvGrpSpPr>
        <p:grpSpPr>
          <a:xfrm>
            <a:off x="1820371" y="774708"/>
            <a:ext cx="7095991" cy="3380613"/>
            <a:chOff x="1820371" y="774708"/>
            <a:chExt cx="7095991" cy="3380613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330D700-07C2-4002-ACAB-7EAB65E6774C}"/>
                </a:ext>
              </a:extLst>
            </p:cNvPr>
            <p:cNvGrpSpPr/>
            <p:nvPr/>
          </p:nvGrpSpPr>
          <p:grpSpPr>
            <a:xfrm>
              <a:off x="2421956" y="774708"/>
              <a:ext cx="5898237" cy="1976618"/>
              <a:chOff x="3290199" y="467834"/>
              <a:chExt cx="6900685" cy="4367620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58FC10E0-30DD-44A0-9AE4-C98252B095B8}"/>
                  </a:ext>
                </a:extLst>
              </p:cNvPr>
              <p:cNvGrpSpPr/>
              <p:nvPr/>
            </p:nvGrpSpPr>
            <p:grpSpPr>
              <a:xfrm>
                <a:off x="3988021" y="467834"/>
                <a:ext cx="5605762" cy="4006190"/>
                <a:chOff x="3988021" y="467834"/>
                <a:chExt cx="5605762" cy="400619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295B22D-E390-415C-B275-07BED293CB43}"/>
                    </a:ext>
                  </a:extLst>
                </p:cNvPr>
                <p:cNvGrpSpPr/>
                <p:nvPr/>
              </p:nvGrpSpPr>
              <p:grpSpPr>
                <a:xfrm>
                  <a:off x="4177594" y="467834"/>
                  <a:ext cx="5125893" cy="3489266"/>
                  <a:chOff x="4177595" y="1185764"/>
                  <a:chExt cx="3836810" cy="2771335"/>
                </a:xfrm>
              </p:grpSpPr>
              <p:sp>
                <p:nvSpPr>
                  <p:cNvPr id="2" name="Isosceles Triangle 1">
                    <a:extLst>
                      <a:ext uri="{FF2B5EF4-FFF2-40B4-BE49-F238E27FC236}">
                        <a16:creationId xmlns:a16="http://schemas.microsoft.com/office/drawing/2014/main" id="{093FB365-49ED-44E4-AB08-8B8931B6F7E2}"/>
                      </a:ext>
                    </a:extLst>
                  </p:cNvPr>
                  <p:cNvSpPr/>
                  <p:nvPr/>
                </p:nvSpPr>
                <p:spPr>
                  <a:xfrm>
                    <a:off x="4177595" y="1185764"/>
                    <a:ext cx="3836810" cy="277133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" name="Right Triangle 2">
                    <a:extLst>
                      <a:ext uri="{FF2B5EF4-FFF2-40B4-BE49-F238E27FC236}">
                        <a16:creationId xmlns:a16="http://schemas.microsoft.com/office/drawing/2014/main" id="{B8F81F39-5E5D-4740-9A69-CA32E90F1B57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85764"/>
                    <a:ext cx="1918405" cy="2771335"/>
                  </a:xfrm>
                  <a:prstGeom prst="rtTriangle">
                    <a:avLst/>
                  </a:prstGeom>
                  <a:solidFill>
                    <a:srgbClr val="A63E0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" name="Flowchart: Delay 3">
                    <a:extLst>
                      <a:ext uri="{FF2B5EF4-FFF2-40B4-BE49-F238E27FC236}">
                        <a16:creationId xmlns:a16="http://schemas.microsoft.com/office/drawing/2014/main" id="{4AFF2932-058E-483D-A993-9C3B05BE98B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56530" y="2604052"/>
                    <a:ext cx="1478942" cy="1227151"/>
                  </a:xfrm>
                  <a:prstGeom prst="flowChartDelay">
                    <a:avLst/>
                  </a:prstGeom>
                  <a:solidFill>
                    <a:srgbClr val="993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Right Triangle 7">
                    <a:extLst>
                      <a:ext uri="{FF2B5EF4-FFF2-40B4-BE49-F238E27FC236}">
                        <a16:creationId xmlns:a16="http://schemas.microsoft.com/office/drawing/2014/main" id="{D09D8CF6-CC79-42D7-AA7E-D024DF525F0E}"/>
                      </a:ext>
                    </a:extLst>
                  </p:cNvPr>
                  <p:cNvSpPr/>
                  <p:nvPr/>
                </p:nvSpPr>
                <p:spPr>
                  <a:xfrm rot="16450580">
                    <a:off x="6328436" y="3590923"/>
                    <a:ext cx="526696" cy="193000"/>
                  </a:xfrm>
                  <a:prstGeom prst="rtTriangle">
                    <a:avLst/>
                  </a:prstGeom>
                  <a:solidFill>
                    <a:srgbClr val="993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1D82E731-2A60-4F1C-8A9D-42E1F5A29D5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61080" y="2910704"/>
                    <a:ext cx="1478675" cy="613576"/>
                  </a:xfrm>
                  <a:custGeom>
                    <a:avLst/>
                    <a:gdLst>
                      <a:gd name="connsiteX0" fmla="*/ 1478675 w 1478675"/>
                      <a:gd name="connsiteY0" fmla="*/ 4390 h 613576"/>
                      <a:gd name="connsiteX1" fmla="*/ 1475124 w 1478675"/>
                      <a:gd name="connsiteY1" fmla="*/ 62734 h 613576"/>
                      <a:gd name="connsiteX2" fmla="*/ 739471 w 1478675"/>
                      <a:gd name="connsiteY2" fmla="*/ 613576 h 613576"/>
                      <a:gd name="connsiteX3" fmla="*/ 0 w 1478675"/>
                      <a:gd name="connsiteY3" fmla="*/ 613574 h 613576"/>
                      <a:gd name="connsiteX4" fmla="*/ 0 w 1478675"/>
                      <a:gd name="connsiteY4" fmla="*/ 0 h 613576"/>
                      <a:gd name="connsiteX5" fmla="*/ 1371355 w 1478675"/>
                      <a:gd name="connsiteY5" fmla="*/ 0 h 613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78675" h="613576">
                        <a:moveTo>
                          <a:pt x="1478675" y="4390"/>
                        </a:moveTo>
                        <a:lnTo>
                          <a:pt x="1475124" y="62734"/>
                        </a:lnTo>
                        <a:cubicBezTo>
                          <a:pt x="1437256" y="372133"/>
                          <a:pt x="1122345" y="613576"/>
                          <a:pt x="739471" y="613576"/>
                        </a:cubicBezTo>
                        <a:lnTo>
                          <a:pt x="0" y="613574"/>
                        </a:lnTo>
                        <a:lnTo>
                          <a:pt x="0" y="0"/>
                        </a:lnTo>
                        <a:lnTo>
                          <a:pt x="1371355" y="0"/>
                        </a:lnTo>
                        <a:close/>
                      </a:path>
                    </a:pathLst>
                  </a:custGeom>
                  <a:solidFill>
                    <a:srgbClr val="642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1" name="Franja diagonal 10">
                  <a:extLst>
                    <a:ext uri="{FF2B5EF4-FFF2-40B4-BE49-F238E27FC236}">
                      <a16:creationId xmlns:a16="http://schemas.microsoft.com/office/drawing/2014/main" id="{30CAD1DF-B117-4258-8A3F-D393D348D40D}"/>
                    </a:ext>
                  </a:extLst>
                </p:cNvPr>
                <p:cNvSpPr/>
                <p:nvPr/>
              </p:nvSpPr>
              <p:spPr>
                <a:xfrm rot="20106370">
                  <a:off x="8357270" y="3033736"/>
                  <a:ext cx="1236513" cy="1315043"/>
                </a:xfrm>
                <a:prstGeom prst="diagStripe">
                  <a:avLst/>
                </a:prstGeom>
                <a:solidFill>
                  <a:srgbClr val="10101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Franja diagonal 13">
                  <a:extLst>
                    <a:ext uri="{FF2B5EF4-FFF2-40B4-BE49-F238E27FC236}">
                      <a16:creationId xmlns:a16="http://schemas.microsoft.com/office/drawing/2014/main" id="{12453385-4B32-43B6-AF90-25A6294A6150}"/>
                    </a:ext>
                  </a:extLst>
                </p:cNvPr>
                <p:cNvSpPr/>
                <p:nvPr/>
              </p:nvSpPr>
              <p:spPr>
                <a:xfrm rot="6684709">
                  <a:off x="3849904" y="3140163"/>
                  <a:ext cx="1471978" cy="1195744"/>
                </a:xfrm>
                <a:prstGeom prst="diagStripe">
                  <a:avLst/>
                </a:prstGeom>
                <a:solidFill>
                  <a:srgbClr val="10101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Triángulo isósceles 14">
                <a:extLst>
                  <a:ext uri="{FF2B5EF4-FFF2-40B4-BE49-F238E27FC236}">
                    <a16:creationId xmlns:a16="http://schemas.microsoft.com/office/drawing/2014/main" id="{F983C0CD-D8F3-4DAC-903F-B5AFC4DFBFE6}"/>
                  </a:ext>
                </a:extLst>
              </p:cNvPr>
              <p:cNvSpPr/>
              <p:nvPr/>
            </p:nvSpPr>
            <p:spPr>
              <a:xfrm>
                <a:off x="3290199" y="2212466"/>
                <a:ext cx="1994566" cy="262298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Triángulo isósceles 15">
                <a:extLst>
                  <a:ext uri="{FF2B5EF4-FFF2-40B4-BE49-F238E27FC236}">
                    <a16:creationId xmlns:a16="http://schemas.microsoft.com/office/drawing/2014/main" id="{250D2D69-9B49-4973-A56B-EA3CC6162272}"/>
                  </a:ext>
                </a:extLst>
              </p:cNvPr>
              <p:cNvSpPr/>
              <p:nvPr/>
            </p:nvSpPr>
            <p:spPr>
              <a:xfrm>
                <a:off x="8325773" y="2153396"/>
                <a:ext cx="1865111" cy="260553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D6D6E342-0F31-4C34-AD1F-FD5A397A67AB}"/>
                </a:ext>
              </a:extLst>
            </p:cNvPr>
            <p:cNvSpPr txBox="1"/>
            <p:nvPr/>
          </p:nvSpPr>
          <p:spPr>
            <a:xfrm>
              <a:off x="1820371" y="2663326"/>
              <a:ext cx="7095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TRAVELLING &amp; WORKING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989C653-E141-4451-9C50-F6B716E51FAA}"/>
                </a:ext>
              </a:extLst>
            </p:cNvPr>
            <p:cNvSpPr txBox="1"/>
            <p:nvPr/>
          </p:nvSpPr>
          <p:spPr>
            <a:xfrm>
              <a:off x="3668376" y="3385880"/>
              <a:ext cx="33999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dirty="0">
                  <a:ln w="0"/>
                  <a:solidFill>
                    <a:srgbClr val="FF5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ON</a:t>
              </a:r>
              <a:r>
                <a:rPr lang="es-ES" sz="3200" dirty="0">
                  <a:solidFill>
                    <a:srgbClr val="FF5F00"/>
                  </a:solidFill>
                  <a:latin typeface="Bahnschrift" panose="020B0502040204020203" pitchFamily="34" charset="0"/>
                </a:rPr>
                <a:t> </a:t>
              </a:r>
              <a:r>
                <a:rPr lang="es-ES" sz="4400" dirty="0">
                  <a:ln w="0"/>
                  <a:solidFill>
                    <a:srgbClr val="FF5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2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1"/>
    </mc:Choice>
    <mc:Fallback xmlns="">
      <p:transition spd="slow" advTm="623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8877D69-7353-4543-B4E9-6D417E86DD52}"/>
              </a:ext>
            </a:extLst>
          </p:cNvPr>
          <p:cNvGrpSpPr/>
          <p:nvPr/>
        </p:nvGrpSpPr>
        <p:grpSpPr>
          <a:xfrm>
            <a:off x="2167280" y="340584"/>
            <a:ext cx="6916562" cy="5214375"/>
            <a:chOff x="2167280" y="340584"/>
            <a:chExt cx="6916562" cy="5214375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4060F5D-FC44-4C61-82D1-18AA965DC9E9}"/>
                </a:ext>
              </a:extLst>
            </p:cNvPr>
            <p:cNvGrpSpPr/>
            <p:nvPr/>
          </p:nvGrpSpPr>
          <p:grpSpPr>
            <a:xfrm>
              <a:off x="2578477" y="340584"/>
              <a:ext cx="6379005" cy="4173657"/>
              <a:chOff x="3597356" y="467834"/>
              <a:chExt cx="6379005" cy="4173657"/>
            </a:xfrm>
          </p:grpSpPr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D2564487-042E-4900-B181-C3246BC6D58A}"/>
                  </a:ext>
                </a:extLst>
              </p:cNvPr>
              <p:cNvGrpSpPr/>
              <p:nvPr/>
            </p:nvGrpSpPr>
            <p:grpSpPr>
              <a:xfrm>
                <a:off x="3988021" y="467834"/>
                <a:ext cx="5605763" cy="4006190"/>
                <a:chOff x="3988021" y="467834"/>
                <a:chExt cx="5605763" cy="4006190"/>
              </a:xfrm>
            </p:grpSpPr>
            <p:grpSp>
              <p:nvGrpSpPr>
                <p:cNvPr id="9" name="Group 12">
                  <a:extLst>
                    <a:ext uri="{FF2B5EF4-FFF2-40B4-BE49-F238E27FC236}">
                      <a16:creationId xmlns:a16="http://schemas.microsoft.com/office/drawing/2014/main" id="{C8FA3C77-BD93-40DE-BF3B-93905DCBBFA2}"/>
                    </a:ext>
                  </a:extLst>
                </p:cNvPr>
                <p:cNvGrpSpPr/>
                <p:nvPr/>
              </p:nvGrpSpPr>
              <p:grpSpPr>
                <a:xfrm>
                  <a:off x="4177594" y="467834"/>
                  <a:ext cx="5125893" cy="3489266"/>
                  <a:chOff x="4177595" y="1185764"/>
                  <a:chExt cx="3836810" cy="2771335"/>
                </a:xfrm>
              </p:grpSpPr>
              <p:sp>
                <p:nvSpPr>
                  <p:cNvPr id="12" name="Isosceles Triangle 1">
                    <a:extLst>
                      <a:ext uri="{FF2B5EF4-FFF2-40B4-BE49-F238E27FC236}">
                        <a16:creationId xmlns:a16="http://schemas.microsoft.com/office/drawing/2014/main" id="{D81BA21B-5D09-4D37-855C-3C365A25C1AF}"/>
                      </a:ext>
                    </a:extLst>
                  </p:cNvPr>
                  <p:cNvSpPr/>
                  <p:nvPr/>
                </p:nvSpPr>
                <p:spPr>
                  <a:xfrm>
                    <a:off x="4177595" y="1185764"/>
                    <a:ext cx="3836810" cy="277133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ight Triangle 2">
                    <a:extLst>
                      <a:ext uri="{FF2B5EF4-FFF2-40B4-BE49-F238E27FC236}">
                        <a16:creationId xmlns:a16="http://schemas.microsoft.com/office/drawing/2014/main" id="{698DAD53-70B5-4914-B9F7-305279859FD0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85764"/>
                    <a:ext cx="1918405" cy="2771335"/>
                  </a:xfrm>
                  <a:prstGeom prst="rtTriangle">
                    <a:avLst/>
                  </a:prstGeom>
                  <a:solidFill>
                    <a:srgbClr val="A63E0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Flowchart: Delay 3">
                    <a:extLst>
                      <a:ext uri="{FF2B5EF4-FFF2-40B4-BE49-F238E27FC236}">
                        <a16:creationId xmlns:a16="http://schemas.microsoft.com/office/drawing/2014/main" id="{C3BC9854-9F9C-4159-B201-F895BA9069B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56530" y="2604052"/>
                    <a:ext cx="1478942" cy="1227151"/>
                  </a:xfrm>
                  <a:prstGeom prst="flowChartDelay">
                    <a:avLst/>
                  </a:prstGeom>
                  <a:solidFill>
                    <a:srgbClr val="993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ight Triangle 7">
                    <a:extLst>
                      <a:ext uri="{FF2B5EF4-FFF2-40B4-BE49-F238E27FC236}">
                        <a16:creationId xmlns:a16="http://schemas.microsoft.com/office/drawing/2014/main" id="{844BCEB0-1BB1-49ED-A45A-337A01E1CA0B}"/>
                      </a:ext>
                    </a:extLst>
                  </p:cNvPr>
                  <p:cNvSpPr/>
                  <p:nvPr/>
                </p:nvSpPr>
                <p:spPr>
                  <a:xfrm rot="16450580">
                    <a:off x="6328436" y="3590923"/>
                    <a:ext cx="526696" cy="193000"/>
                  </a:xfrm>
                  <a:prstGeom prst="rtTriangle">
                    <a:avLst/>
                  </a:prstGeom>
                  <a:solidFill>
                    <a:srgbClr val="993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" name="Freeform: Shape 11">
                    <a:extLst>
                      <a:ext uri="{FF2B5EF4-FFF2-40B4-BE49-F238E27FC236}">
                        <a16:creationId xmlns:a16="http://schemas.microsoft.com/office/drawing/2014/main" id="{7F19A588-93A0-4EED-936D-60B7B47F89B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61080" y="2910704"/>
                    <a:ext cx="1478675" cy="613576"/>
                  </a:xfrm>
                  <a:custGeom>
                    <a:avLst/>
                    <a:gdLst>
                      <a:gd name="connsiteX0" fmla="*/ 1478675 w 1478675"/>
                      <a:gd name="connsiteY0" fmla="*/ 4390 h 613576"/>
                      <a:gd name="connsiteX1" fmla="*/ 1475124 w 1478675"/>
                      <a:gd name="connsiteY1" fmla="*/ 62734 h 613576"/>
                      <a:gd name="connsiteX2" fmla="*/ 739471 w 1478675"/>
                      <a:gd name="connsiteY2" fmla="*/ 613576 h 613576"/>
                      <a:gd name="connsiteX3" fmla="*/ 0 w 1478675"/>
                      <a:gd name="connsiteY3" fmla="*/ 613574 h 613576"/>
                      <a:gd name="connsiteX4" fmla="*/ 0 w 1478675"/>
                      <a:gd name="connsiteY4" fmla="*/ 0 h 613576"/>
                      <a:gd name="connsiteX5" fmla="*/ 1371355 w 1478675"/>
                      <a:gd name="connsiteY5" fmla="*/ 0 h 613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78675" h="613576">
                        <a:moveTo>
                          <a:pt x="1478675" y="4390"/>
                        </a:moveTo>
                        <a:lnTo>
                          <a:pt x="1475124" y="62734"/>
                        </a:lnTo>
                        <a:cubicBezTo>
                          <a:pt x="1437256" y="372133"/>
                          <a:pt x="1122345" y="613576"/>
                          <a:pt x="739471" y="613576"/>
                        </a:cubicBezTo>
                        <a:lnTo>
                          <a:pt x="0" y="613574"/>
                        </a:lnTo>
                        <a:lnTo>
                          <a:pt x="0" y="0"/>
                        </a:lnTo>
                        <a:lnTo>
                          <a:pt x="1371355" y="0"/>
                        </a:lnTo>
                        <a:close/>
                      </a:path>
                    </a:pathLst>
                  </a:custGeom>
                  <a:solidFill>
                    <a:srgbClr val="642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0" name="Franja diagonal 9">
                  <a:extLst>
                    <a:ext uri="{FF2B5EF4-FFF2-40B4-BE49-F238E27FC236}">
                      <a16:creationId xmlns:a16="http://schemas.microsoft.com/office/drawing/2014/main" id="{68ED360E-D6CF-4F6A-B158-84652A7122AD}"/>
                    </a:ext>
                  </a:extLst>
                </p:cNvPr>
                <p:cNvSpPr/>
                <p:nvPr/>
              </p:nvSpPr>
              <p:spPr>
                <a:xfrm rot="20106370">
                  <a:off x="8357271" y="3033736"/>
                  <a:ext cx="1236513" cy="1315043"/>
                </a:xfrm>
                <a:prstGeom prst="diagStripe">
                  <a:avLst/>
                </a:prstGeom>
                <a:solidFill>
                  <a:srgbClr val="10101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Franja diagonal 10">
                  <a:extLst>
                    <a:ext uri="{FF2B5EF4-FFF2-40B4-BE49-F238E27FC236}">
                      <a16:creationId xmlns:a16="http://schemas.microsoft.com/office/drawing/2014/main" id="{887BA352-8FDC-4F2E-893C-B5D02D03D775}"/>
                    </a:ext>
                  </a:extLst>
                </p:cNvPr>
                <p:cNvSpPr/>
                <p:nvPr/>
              </p:nvSpPr>
              <p:spPr>
                <a:xfrm rot="6684709">
                  <a:off x="3849904" y="3140163"/>
                  <a:ext cx="1471978" cy="1195744"/>
                </a:xfrm>
                <a:prstGeom prst="diagStripe">
                  <a:avLst/>
                </a:prstGeom>
                <a:solidFill>
                  <a:srgbClr val="10101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Triángulo isósceles 6">
                <a:extLst>
                  <a:ext uri="{FF2B5EF4-FFF2-40B4-BE49-F238E27FC236}">
                    <a16:creationId xmlns:a16="http://schemas.microsoft.com/office/drawing/2014/main" id="{25506BC1-B0B3-4566-A037-5C2440AA682E}"/>
                  </a:ext>
                </a:extLst>
              </p:cNvPr>
              <p:cNvSpPr/>
              <p:nvPr/>
            </p:nvSpPr>
            <p:spPr>
              <a:xfrm>
                <a:off x="3597356" y="2526632"/>
                <a:ext cx="1650588" cy="211485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Triángulo isósceles 7">
                <a:extLst>
                  <a:ext uri="{FF2B5EF4-FFF2-40B4-BE49-F238E27FC236}">
                    <a16:creationId xmlns:a16="http://schemas.microsoft.com/office/drawing/2014/main" id="{7D61C117-3E0C-4504-848F-5580D25BB294}"/>
                  </a:ext>
                </a:extLst>
              </p:cNvPr>
              <p:cNvSpPr/>
              <p:nvPr/>
            </p:nvSpPr>
            <p:spPr>
              <a:xfrm>
                <a:off x="8325773" y="2433078"/>
                <a:ext cx="1650588" cy="211485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2C715487-2C71-49EA-8EF5-74BF4629011B}"/>
                </a:ext>
              </a:extLst>
            </p:cNvPr>
            <p:cNvSpPr txBox="1"/>
            <p:nvPr/>
          </p:nvSpPr>
          <p:spPr>
            <a:xfrm>
              <a:off x="2167280" y="4261417"/>
              <a:ext cx="69165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TRAVELLING &amp; WORKING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AB50B073-3918-4B85-9B61-D06F6571DAB7}"/>
                </a:ext>
              </a:extLst>
            </p:cNvPr>
            <p:cNvSpPr txBox="1"/>
            <p:nvPr/>
          </p:nvSpPr>
          <p:spPr>
            <a:xfrm>
              <a:off x="3822456" y="5031739"/>
              <a:ext cx="379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ln w="0"/>
                  <a:solidFill>
                    <a:srgbClr val="FF5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ON</a:t>
              </a:r>
              <a:r>
                <a:rPr lang="es-ES" dirty="0">
                  <a:solidFill>
                    <a:srgbClr val="FF5F00"/>
                  </a:solidFill>
                  <a:latin typeface="Bahnschrift" panose="020B0502040204020203" pitchFamily="34" charset="0"/>
                </a:rPr>
                <a:t> </a:t>
              </a:r>
              <a:r>
                <a:rPr lang="es-ES" sz="2800" dirty="0">
                  <a:ln w="0"/>
                  <a:solidFill>
                    <a:srgbClr val="FF5F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06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Alma Somerville</dc:creator>
  <cp:lastModifiedBy>SHIRLEY LUCIANA PORROA HUAMÁN</cp:lastModifiedBy>
  <cp:revision>15</cp:revision>
  <dcterms:created xsi:type="dcterms:W3CDTF">2021-04-05T18:38:35Z</dcterms:created>
  <dcterms:modified xsi:type="dcterms:W3CDTF">2021-04-06T20:47:40Z</dcterms:modified>
</cp:coreProperties>
</file>