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F9844-CED5-C442-96A8-8E8FD8D7D8CE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782C5-0384-A64A-BD16-8ED50AC630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84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5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97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2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6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DB48-532F-2547-92C4-32B9480C8FF8}" type="datetimeFigureOut">
              <a:rPr kumimoji="1" lang="zh-CN" altLang="en-US" smtClean="0"/>
              <a:t>2017/4/27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7B6A-86B9-3D41-B01B-B6A5201E79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9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产品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6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用户场景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73300" y="4245253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能模拟出正确的用户场景的人把握住关键 别太挫也就能成了</a:t>
            </a:r>
          </a:p>
        </p:txBody>
      </p:sp>
      <p:sp>
        <p:nvSpPr>
          <p:cNvPr id="5" name="矩形 4"/>
          <p:cNvSpPr/>
          <p:nvPr/>
        </p:nvSpPr>
        <p:spPr>
          <a:xfrm>
            <a:off x="4964921" y="32443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</p:spTree>
    <p:extLst>
      <p:ext uri="{BB962C8B-B14F-4D97-AF65-F5344CB8AC3E}">
        <p14:creationId xmlns:p14="http://schemas.microsoft.com/office/powerpoint/2010/main" val="134106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5021" y="11234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线上线下结合的运用</a:t>
            </a:r>
          </a:p>
        </p:txBody>
      </p:sp>
      <p:sp>
        <p:nvSpPr>
          <p:cNvPr id="8" name="矩形 7"/>
          <p:cNvSpPr/>
          <p:nvPr/>
        </p:nvSpPr>
        <p:spPr>
          <a:xfrm>
            <a:off x="1803400" y="1722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打个比方，如果让你说一下大部分用户在线下会怎么做一件事情，你能把这个想清楚然后保证你想的不是一小部分人的需求吗？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你能把你线上的业务替换线下的业务，或者插到他线下的业务中必须去做</a:t>
            </a:r>
          </a:p>
        </p:txBody>
      </p:sp>
      <p:sp>
        <p:nvSpPr>
          <p:cNvPr id="10" name="矩形 9"/>
          <p:cNvSpPr/>
          <p:nvPr/>
        </p:nvSpPr>
        <p:spPr>
          <a:xfrm>
            <a:off x="1148710" y="4539734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是好的产品要能看到未来啊 ,</a:t>
            </a:r>
          </a:p>
        </p:txBody>
      </p:sp>
    </p:spTree>
    <p:extLst>
      <p:ext uri="{BB962C8B-B14F-4D97-AF65-F5344CB8AC3E}">
        <p14:creationId xmlns:p14="http://schemas.microsoft.com/office/powerpoint/2010/main" val="192390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天下武功为快不破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62545" y="3883231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什么是一个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5w2h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45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一个产品要包括那些东西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78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的坚持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针对把用户当傻瓜的讨论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9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行业未来的思考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25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优秀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的分享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APP</a:t>
            </a:r>
            <a:r>
              <a:rPr kumimoji="1" lang="zh-CN" altLang="en-US" dirty="0"/>
              <a:t>有比较亮眼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同问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1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让用户信任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30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163</Words>
  <Application>Microsoft Macintosh PowerPoint</Application>
  <PresentationFormat>宽屏</PresentationFormat>
  <Paragraphs>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DengXian</vt:lpstr>
      <vt:lpstr>DengXian Light</vt:lpstr>
      <vt:lpstr>Arial</vt:lpstr>
      <vt:lpstr>Office 主题</vt:lpstr>
      <vt:lpstr>一个app产品 </vt:lpstr>
      <vt:lpstr>流程 </vt:lpstr>
      <vt:lpstr>一个产品要包括那些东西</vt:lpstr>
      <vt:lpstr>优秀app的坚持</vt:lpstr>
      <vt:lpstr>针对把用户当傻瓜的讨论</vt:lpstr>
      <vt:lpstr>行业未来的思考</vt:lpstr>
      <vt:lpstr>优秀app 的分享</vt:lpstr>
      <vt:lpstr>APP有比较亮眼</vt:lpstr>
      <vt:lpstr>让用户信任</vt:lpstr>
      <vt:lpstr>用户场景</vt:lpstr>
      <vt:lpstr>PowerPoint 演示文稿</vt:lpstr>
      <vt:lpstr>天下武功为快不破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一个app产品 </dc:title>
  <dc:creator>孙绍波</dc:creator>
  <cp:lastModifiedBy>孙绍波</cp:lastModifiedBy>
  <cp:revision>5</cp:revision>
  <dcterms:created xsi:type="dcterms:W3CDTF">2017-04-27T09:33:44Z</dcterms:created>
  <dcterms:modified xsi:type="dcterms:W3CDTF">2017-04-27T10:18:38Z</dcterms:modified>
</cp:coreProperties>
</file>