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64"/>
    <p:restoredTop sz="94421"/>
  </p:normalViewPr>
  <p:slideViewPr>
    <p:cSldViewPr snapToGrid="0" snapToObjects="1">
      <p:cViewPr varScale="1">
        <p:scale>
          <a:sx n="76" d="100"/>
          <a:sy n="76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55DF6-3E2A-9444-B6D8-730AA675A9E1}" type="datetimeFigureOut">
              <a:rPr kumimoji="1" lang="zh-CN" altLang="en-US" smtClean="0"/>
              <a:t>2017/6/5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A38EC-4CB7-C24F-8326-64DC392567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7915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DB55-497D-1042-8DD8-6C2ABA12FFBC}" type="datetimeFigureOut">
              <a:rPr kumimoji="1" lang="zh-CN" altLang="en-US" smtClean="0"/>
              <a:t>2017/6/5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347E-511C-6641-84E6-DAA7FED1B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853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DB55-497D-1042-8DD8-6C2ABA12FFBC}" type="datetimeFigureOut">
              <a:rPr kumimoji="1" lang="zh-CN" altLang="en-US" smtClean="0"/>
              <a:t>2017/6/5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347E-511C-6641-84E6-DAA7FED1B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187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DB55-497D-1042-8DD8-6C2ABA12FFBC}" type="datetimeFigureOut">
              <a:rPr kumimoji="1" lang="zh-CN" altLang="en-US" smtClean="0"/>
              <a:t>2017/6/5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347E-511C-6641-84E6-DAA7FED1B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518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DB55-497D-1042-8DD8-6C2ABA12FFBC}" type="datetimeFigureOut">
              <a:rPr kumimoji="1" lang="zh-CN" altLang="en-US" smtClean="0"/>
              <a:t>2017/6/5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347E-511C-6641-84E6-DAA7FED1B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967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DB55-497D-1042-8DD8-6C2ABA12FFBC}" type="datetimeFigureOut">
              <a:rPr kumimoji="1" lang="zh-CN" altLang="en-US" smtClean="0"/>
              <a:t>2017/6/5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347E-511C-6641-84E6-DAA7FED1B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492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DB55-497D-1042-8DD8-6C2ABA12FFBC}" type="datetimeFigureOut">
              <a:rPr kumimoji="1" lang="zh-CN" altLang="en-US" smtClean="0"/>
              <a:t>2017/6/5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347E-511C-6641-84E6-DAA7FED1B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29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DB55-497D-1042-8DD8-6C2ABA12FFBC}" type="datetimeFigureOut">
              <a:rPr kumimoji="1" lang="zh-CN" altLang="en-US" smtClean="0"/>
              <a:t>2017/6/5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347E-511C-6641-84E6-DAA7FED1B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995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DB55-497D-1042-8DD8-6C2ABA12FFBC}" type="datetimeFigureOut">
              <a:rPr kumimoji="1" lang="zh-CN" altLang="en-US" smtClean="0"/>
              <a:t>2017/6/5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347E-511C-6641-84E6-DAA7FED1B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276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DB55-497D-1042-8DD8-6C2ABA12FFBC}" type="datetimeFigureOut">
              <a:rPr kumimoji="1" lang="zh-CN" altLang="en-US" smtClean="0"/>
              <a:t>2017/6/5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347E-511C-6641-84E6-DAA7FED1B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788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DB55-497D-1042-8DD8-6C2ABA12FFBC}" type="datetimeFigureOut">
              <a:rPr kumimoji="1" lang="zh-CN" altLang="en-US" smtClean="0"/>
              <a:t>2017/6/5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347E-511C-6641-84E6-DAA7FED1B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860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DB55-497D-1042-8DD8-6C2ABA12FFBC}" type="datetimeFigureOut">
              <a:rPr kumimoji="1" lang="zh-CN" altLang="en-US" smtClean="0"/>
              <a:t>2017/6/5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347E-511C-6641-84E6-DAA7FED1B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112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FDB55-497D-1042-8DD8-6C2ABA12FFBC}" type="datetimeFigureOut">
              <a:rPr kumimoji="1" lang="zh-CN" altLang="en-US" smtClean="0"/>
              <a:t>2017/6/5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8347E-511C-6641-84E6-DAA7FED1B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17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aike.baidu.com/item/%E4%BA%92%E8%81%94%E7%BD%91" TargetMode="External"/><Relationship Id="rId3" Type="http://schemas.openxmlformats.org/officeDocument/2006/relationships/hyperlink" Target="http://baike.baidu.com/item/%E7%BD%91%E7%BB%9C%E5%8D%8F%E8%AE%A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postMan</a:t>
            </a:r>
            <a:r>
              <a:rPr kumimoji="1" lang="zh-CN" altLang="en-US" dirty="0" smtClean="0"/>
              <a:t>的使用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93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897775" cy="1712422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简介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7775" y="37261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mtClean="0"/>
              <a:t>http://www.bayescafe.com/tools/use-postman-to-test-api-automatically.html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97775" y="3078079"/>
            <a:ext cx="5694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高仿</a:t>
            </a:r>
            <a:r>
              <a:rPr lang="en-US" altLang="zh-CN" dirty="0" smtClean="0"/>
              <a:t>postman</a:t>
            </a:r>
            <a:r>
              <a:rPr lang="zh-CN" altLang="en-US" dirty="0" smtClean="0"/>
              <a:t>的一个在线的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管理工具</a:t>
            </a:r>
            <a:r>
              <a:rPr lang="en-US" altLang="zh-CN" dirty="0" smtClean="0"/>
              <a:t>:</a:t>
            </a:r>
            <a:r>
              <a:rPr lang="zh-CN" altLang="en-US" dirty="0" smtClean="0"/>
              <a:t>http://apizza.cc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86196" y="327428"/>
            <a:ext cx="103022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Verdana" charset="0"/>
              </a:rPr>
              <a:t>Postman</a:t>
            </a:r>
            <a:r>
              <a:rPr lang="zh-CN" altLang="en-US" sz="2800" dirty="0">
                <a:solidFill>
                  <a:prstClr val="black"/>
                </a:solidFill>
                <a:latin typeface="Verdana" charset="0"/>
              </a:rPr>
              <a:t>是一种网页调试与发送网页</a:t>
            </a:r>
            <a:r>
              <a:rPr lang="en-US" altLang="zh-CN" sz="2800" dirty="0">
                <a:solidFill>
                  <a:prstClr val="black"/>
                </a:solidFill>
                <a:latin typeface="Verdana" charset="0"/>
              </a:rPr>
              <a:t>http</a:t>
            </a:r>
            <a:r>
              <a:rPr lang="zh-CN" altLang="en-US" sz="2800" dirty="0">
                <a:solidFill>
                  <a:prstClr val="black"/>
                </a:solidFill>
                <a:latin typeface="Verdana" charset="0"/>
              </a:rPr>
              <a:t>请求的</a:t>
            </a:r>
            <a:r>
              <a:rPr lang="en-US" altLang="zh-CN" sz="2800" dirty="0">
                <a:solidFill>
                  <a:prstClr val="black"/>
                </a:solidFill>
                <a:latin typeface="Verdana" charset="0"/>
              </a:rPr>
              <a:t>chrome</a:t>
            </a:r>
            <a:r>
              <a:rPr lang="zh-CN" altLang="en-US" sz="2800" dirty="0">
                <a:solidFill>
                  <a:prstClr val="black"/>
                </a:solidFill>
                <a:latin typeface="Verdana" charset="0"/>
              </a:rPr>
              <a:t>插件。我们可以用来很方便的模拟</a:t>
            </a:r>
            <a:r>
              <a:rPr lang="en-US" altLang="zh-CN" sz="2800" dirty="0">
                <a:solidFill>
                  <a:prstClr val="black"/>
                </a:solidFill>
                <a:latin typeface="Verdana" charset="0"/>
              </a:rPr>
              <a:t>get</a:t>
            </a:r>
            <a:r>
              <a:rPr lang="zh-CN" altLang="en-US" sz="2800" dirty="0">
                <a:solidFill>
                  <a:prstClr val="black"/>
                </a:solidFill>
                <a:latin typeface="Verdana" charset="0"/>
              </a:rPr>
              <a:t>或者</a:t>
            </a:r>
            <a:r>
              <a:rPr lang="en-US" altLang="zh-CN" sz="2800" dirty="0">
                <a:solidFill>
                  <a:prstClr val="black"/>
                </a:solidFill>
                <a:latin typeface="Verdana" charset="0"/>
              </a:rPr>
              <a:t>post</a:t>
            </a:r>
            <a:r>
              <a:rPr lang="zh-CN" altLang="en-US" sz="2800" dirty="0">
                <a:solidFill>
                  <a:prstClr val="black"/>
                </a:solidFill>
                <a:latin typeface="Verdana" charset="0"/>
              </a:rPr>
              <a:t>或者其他方式的请求来调试接口。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035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83" y="0"/>
            <a:ext cx="111130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9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简介</a:t>
            </a:r>
            <a:r>
              <a:rPr kumimoji="1" lang="en-US" altLang="zh-CN" dirty="0" smtClean="0"/>
              <a:t>(</a:t>
            </a:r>
            <a:r>
              <a:rPr lang="mr-IN" altLang="zh-CN" b="1" dirty="0"/>
              <a:t>HTTP/1.1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0435" y="1293660"/>
            <a:ext cx="8340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262626"/>
                </a:solidFill>
                <a:latin typeface="ArialMT" charset="0"/>
              </a:rPr>
              <a:t>HTTP</a:t>
            </a:r>
            <a:r>
              <a:rPr lang="zh-CN" altLang="en-US" dirty="0" smtClean="0">
                <a:solidFill>
                  <a:srgbClr val="262626"/>
                </a:solidFill>
                <a:latin typeface="ArialMT" charset="0"/>
              </a:rPr>
              <a:t>，</a:t>
            </a:r>
            <a:r>
              <a:rPr lang="en-US" altLang="zh-CN" dirty="0" err="1" smtClean="0">
                <a:solidFill>
                  <a:srgbClr val="262626"/>
                </a:solidFill>
                <a:latin typeface="ArialMT" charset="0"/>
              </a:rPr>
              <a:t>HyperText</a:t>
            </a:r>
            <a:r>
              <a:rPr lang="en-US" altLang="zh-CN" dirty="0" smtClean="0">
                <a:solidFill>
                  <a:srgbClr val="262626"/>
                </a:solidFill>
                <a:latin typeface="ArialMT" charset="0"/>
              </a:rPr>
              <a:t> Transfer Protocol)</a:t>
            </a:r>
            <a:r>
              <a:rPr lang="zh-CN" altLang="en-US" dirty="0" smtClean="0">
                <a:solidFill>
                  <a:srgbClr val="262626"/>
                </a:solidFill>
                <a:latin typeface="ArialMT" charset="0"/>
              </a:rPr>
              <a:t>是</a:t>
            </a:r>
            <a:r>
              <a:rPr lang="zh-CN" altLang="en-US" dirty="0" smtClean="0">
                <a:solidFill>
                  <a:srgbClr val="1357B5"/>
                </a:solidFill>
                <a:latin typeface="ArialMT" charset="0"/>
                <a:hlinkClick r:id="rId2"/>
              </a:rPr>
              <a:t>互联网</a:t>
            </a:r>
            <a:r>
              <a:rPr lang="zh-CN" altLang="en-US" dirty="0" smtClean="0">
                <a:solidFill>
                  <a:srgbClr val="262626"/>
                </a:solidFill>
                <a:latin typeface="ArialMT" charset="0"/>
                <a:hlinkClick r:id="rId2"/>
              </a:rPr>
              <a:t>上应用最为广泛的一种</a:t>
            </a:r>
            <a:r>
              <a:rPr lang="zh-CN" altLang="en-US" dirty="0" smtClean="0">
                <a:solidFill>
                  <a:srgbClr val="1357B5"/>
                </a:solidFill>
                <a:latin typeface="ArialMT" charset="0"/>
                <a:hlinkClick r:id="rId3"/>
              </a:rPr>
              <a:t>网络协议</a:t>
            </a:r>
            <a:r>
              <a:rPr lang="zh-CN" altLang="en-US" dirty="0" smtClean="0">
                <a:solidFill>
                  <a:srgbClr val="262626"/>
                </a:solidFill>
                <a:latin typeface="ArialMT" charset="0"/>
                <a:hlinkClick r:id="rId3"/>
              </a:rPr>
              <a:t>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96785" y="1945178"/>
            <a:ext cx="2809702" cy="438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请求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483927" y="1945178"/>
            <a:ext cx="2826327" cy="4256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响应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798322" y="2542995"/>
            <a:ext cx="1695796" cy="548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请求方式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15254" y="3232728"/>
            <a:ext cx="1695796" cy="548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请求头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815251" y="4388504"/>
            <a:ext cx="1695796" cy="548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请求体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081521" y="2858655"/>
            <a:ext cx="1695796" cy="548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相应头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049192" y="4790904"/>
            <a:ext cx="1695796" cy="548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相应体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8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007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发请求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600076"/>
            <a:ext cx="10566400" cy="616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5087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查看 相应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07999" y="1202267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Code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 smtClean="0"/>
              <a:t>Message</a:t>
            </a:r>
          </a:p>
          <a:p>
            <a:r>
              <a:rPr kumimoji="1" lang="en-US" altLang="zh-CN" dirty="0" smtClean="0"/>
              <a:t>Response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69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把这个请求保存起来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88533" y="1981200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collection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32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64607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演示接口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17560" y="762000"/>
            <a:ext cx="5352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获取学校信息</a:t>
            </a:r>
            <a:endParaRPr lang="en-US" altLang="zh-CN" b="1" dirty="0" smtClean="0"/>
          </a:p>
          <a:p>
            <a:r>
              <a:rPr lang="en-US" altLang="zh-CN" b="1" dirty="0" smtClean="0"/>
              <a:t>/school/</a:t>
            </a:r>
            <a:r>
              <a:rPr lang="en-US" altLang="zh-CN" b="1" dirty="0" err="1" smtClean="0"/>
              <a:t>getSchoolInfoBySchoolId?schoolid</a:t>
            </a:r>
            <a:r>
              <a:rPr lang="en-US" altLang="zh-CN" b="1" dirty="0" smtClean="0"/>
              <a:t>=1031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7560" y="248865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  <a:latin typeface="Menlo-Bold" charset="0"/>
              </a:rPr>
              <a:t>获取栏目的滚动图</a:t>
            </a:r>
            <a:r>
              <a:rPr lang="en-US" altLang="zh-CN" b="1" dirty="0" smtClean="0">
                <a:solidFill>
                  <a:srgbClr val="000000"/>
                </a:solidFill>
                <a:latin typeface="Menlo-Bold" charset="0"/>
              </a:rPr>
              <a:t>/article/</a:t>
            </a:r>
            <a:r>
              <a:rPr lang="en-US" altLang="zh-CN" b="1" dirty="0" err="1" smtClean="0">
                <a:solidFill>
                  <a:srgbClr val="000000"/>
                </a:solidFill>
                <a:latin typeface="Menlo-Bold" charset="0"/>
              </a:rPr>
              <a:t>listnav?catalogId</a:t>
            </a:r>
            <a:r>
              <a:rPr lang="en-US" altLang="zh-CN" b="1" dirty="0" smtClean="0">
                <a:solidFill>
                  <a:srgbClr val="000000"/>
                </a:solidFill>
                <a:latin typeface="Menlo-Bold" charset="0"/>
              </a:rPr>
              <a:t>=134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17560" y="15449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  <a:latin typeface="Menlo-Bold" charset="0"/>
              </a:rPr>
              <a:t>获取学校的栏目</a:t>
            </a:r>
            <a:r>
              <a:rPr lang="en-US" altLang="zh-CN" b="1" dirty="0" smtClean="0">
                <a:solidFill>
                  <a:srgbClr val="000000"/>
                </a:solidFill>
                <a:latin typeface="Menlo-Bold" charset="0"/>
              </a:rPr>
              <a:t>/catalog/</a:t>
            </a:r>
            <a:r>
              <a:rPr lang="en-US" altLang="zh-CN" b="1" dirty="0" err="1" smtClean="0">
                <a:solidFill>
                  <a:srgbClr val="000000"/>
                </a:solidFill>
                <a:latin typeface="Menlo-Bold" charset="0"/>
              </a:rPr>
              <a:t>getSchoolCatalog?schoolId</a:t>
            </a:r>
            <a:r>
              <a:rPr lang="en-US" altLang="zh-CN" b="1" dirty="0" smtClean="0">
                <a:solidFill>
                  <a:srgbClr val="000000"/>
                </a:solidFill>
                <a:latin typeface="Menlo-Bold" charset="0"/>
              </a:rPr>
              <a:t>=1031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17560" y="334165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smtClean="0">
                <a:solidFill>
                  <a:srgbClr val="000000"/>
                </a:solidFill>
                <a:latin typeface="Menlo-Bold" charset="0"/>
              </a:rPr>
              <a:t>获取栏目下的列表</a:t>
            </a:r>
            <a:r>
              <a:rPr lang="en-US" altLang="zh-CN" b="1" dirty="0" smtClean="0">
                <a:solidFill>
                  <a:srgbClr val="000000"/>
                </a:solidFill>
                <a:latin typeface="Menlo-Bold" charset="0"/>
              </a:rPr>
              <a:t>/article/</a:t>
            </a:r>
            <a:r>
              <a:rPr lang="en-US" altLang="zh-CN" b="1" dirty="0" err="1" smtClean="0">
                <a:solidFill>
                  <a:srgbClr val="000000"/>
                </a:solidFill>
                <a:latin typeface="Menlo-Bold" charset="0"/>
              </a:rPr>
              <a:t>list?catalogId</a:t>
            </a:r>
            <a:r>
              <a:rPr lang="en-US" altLang="zh-CN" b="1" dirty="0" smtClean="0">
                <a:solidFill>
                  <a:srgbClr val="000000"/>
                </a:solidFill>
                <a:latin typeface="Menlo-Bold" charset="0"/>
              </a:rPr>
              <a:t>=134&amp;pageNo=1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17560" y="43927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  <a:latin typeface="Menlo-Bold" charset="0"/>
              </a:rPr>
              <a:t>获取一个文章的详细</a:t>
            </a:r>
            <a:r>
              <a:rPr lang="en-US" altLang="zh-CN" b="1" dirty="0" smtClean="0">
                <a:solidFill>
                  <a:srgbClr val="000000"/>
                </a:solidFill>
                <a:latin typeface="Menlo-Bold" charset="0"/>
              </a:rPr>
              <a:t>/article/</a:t>
            </a:r>
            <a:r>
              <a:rPr lang="en-US" altLang="zh-CN" b="1" dirty="0" err="1" smtClean="0">
                <a:solidFill>
                  <a:srgbClr val="000000"/>
                </a:solidFill>
                <a:latin typeface="Menlo-Bold" charset="0"/>
              </a:rPr>
              <a:t>info?articleId</a:t>
            </a:r>
            <a:r>
              <a:rPr lang="en-US" altLang="zh-CN" b="1" dirty="0" smtClean="0">
                <a:solidFill>
                  <a:srgbClr val="000000"/>
                </a:solidFill>
                <a:latin typeface="Menlo-Bold" charset="0"/>
              </a:rPr>
              <a:t>=75322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009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163</Words>
  <Application>Microsoft Macintosh PowerPoint</Application>
  <PresentationFormat>宽屏</PresentationFormat>
  <Paragraphs>28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ArialMT</vt:lpstr>
      <vt:lpstr>DengXian</vt:lpstr>
      <vt:lpstr>DengXian Light</vt:lpstr>
      <vt:lpstr>Mangal</vt:lpstr>
      <vt:lpstr>Menlo-Bold</vt:lpstr>
      <vt:lpstr>Verdana</vt:lpstr>
      <vt:lpstr>Arial</vt:lpstr>
      <vt:lpstr>Office 主题</vt:lpstr>
      <vt:lpstr>postMan的使用</vt:lpstr>
      <vt:lpstr>简介</vt:lpstr>
      <vt:lpstr>PowerPoint 演示文稿</vt:lpstr>
      <vt:lpstr>Http简介(HTTP/1.1)</vt:lpstr>
      <vt:lpstr>1.发请求-请求方式</vt:lpstr>
      <vt:lpstr>2. 查看 相应</vt:lpstr>
      <vt:lpstr>3. 把这个请求保存起来</vt:lpstr>
      <vt:lpstr>演示接口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postMan的使用</dc:title>
  <dc:creator>孙绍波</dc:creator>
  <cp:lastModifiedBy>孙绍波</cp:lastModifiedBy>
  <cp:revision>7</cp:revision>
  <dcterms:created xsi:type="dcterms:W3CDTF">2017-06-05T06:15:17Z</dcterms:created>
  <dcterms:modified xsi:type="dcterms:W3CDTF">2017-06-05T08:22:54Z</dcterms:modified>
</cp:coreProperties>
</file>