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64"/>
    <p:restoredTop sz="94421"/>
  </p:normalViewPr>
  <p:slideViewPr>
    <p:cSldViewPr snapToGrid="0" snapToObjects="1">
      <p:cViewPr varScale="1">
        <p:scale>
          <a:sx n="76" d="100"/>
          <a:sy n="76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BOSHAO-SHARE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75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03811"/>
          </a:xfrm>
        </p:spPr>
        <p:txBody>
          <a:bodyPr/>
          <a:lstStyle/>
          <a:p>
            <a:r>
              <a:rPr kumimoji="1" lang="zh-CN" altLang="en-US" dirty="0" smtClean="0"/>
              <a:t>分享的内容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5801" y="1695797"/>
            <a:ext cx="9677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公司历程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收入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自身价值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外部溢价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公司总结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我的组件化架构司考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数据缓存的考虑和选择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调试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小马哥你该学会的东西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知识点的汇总</a:t>
            </a:r>
            <a:r>
              <a:rPr kumimoji="1" lang="en-US" altLang="zh-CN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最近的思考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简历的优劣</a:t>
            </a:r>
            <a:r>
              <a:rPr kumimoji="1" lang="en-US" altLang="zh-CN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我的一个面试高手朋友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我的职业发展规划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56938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7</TotalTime>
  <Words>60</Words>
  <Application>Microsoft Macintosh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宋体</vt:lpstr>
      <vt:lpstr>天体</vt:lpstr>
      <vt:lpstr>BOSHAO-SHARE</vt:lpstr>
      <vt:lpstr>分享的内容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BOSHAO-SHARE</dc:title>
  <dc:creator>孙绍波</dc:creator>
  <cp:lastModifiedBy>孙绍波</cp:lastModifiedBy>
  <cp:revision>1</cp:revision>
  <dcterms:created xsi:type="dcterms:W3CDTF">2017-10-13T09:32:22Z</dcterms:created>
  <dcterms:modified xsi:type="dcterms:W3CDTF">2017-10-13T09:39:23Z</dcterms:modified>
</cp:coreProperties>
</file>