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58" r:id="rId5"/>
    <p:sldId id="259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6"/>
    <p:restoredTop sz="94666"/>
  </p:normalViewPr>
  <p:slideViewPr>
    <p:cSldViewPr snapToGrid="0" snapToObjects="1">
      <p:cViewPr varScale="1">
        <p:scale>
          <a:sx n="97" d="100"/>
          <a:sy n="9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F9844-CED5-C442-96A8-8E8FD8D7D8CE}" type="datetimeFigureOut">
              <a:rPr kumimoji="1" lang="zh-CN" altLang="en-US" smtClean="0"/>
              <a:t>2017/5/4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782C5-0384-A64A-BD16-8ED50AC630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2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00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9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64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84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20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25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51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97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41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425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62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2DB48-532F-2547-92C4-32B9480C8FF8}" type="datetimeFigureOut">
              <a:rPr kumimoji="1" lang="zh-CN" altLang="en-US" smtClean="0"/>
              <a:t>2017/5/4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92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1722" y="980661"/>
            <a:ext cx="9144000" cy="88789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的发展史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66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让用户信任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服务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830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用户场景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服务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73300" y="4245253"/>
            <a:ext cx="624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能模拟出正确的用户场景的人把握住关键 别太挫也就能成了</a:t>
            </a:r>
          </a:p>
        </p:txBody>
      </p:sp>
      <p:sp>
        <p:nvSpPr>
          <p:cNvPr id="5" name="矩形 4"/>
          <p:cNvSpPr/>
          <p:nvPr/>
        </p:nvSpPr>
        <p:spPr>
          <a:xfrm>
            <a:off x="4964921" y="324433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线上线下结合的运用</a:t>
            </a:r>
          </a:p>
        </p:txBody>
      </p:sp>
    </p:spTree>
    <p:extLst>
      <p:ext uri="{BB962C8B-B14F-4D97-AF65-F5344CB8AC3E}">
        <p14:creationId xmlns:p14="http://schemas.microsoft.com/office/powerpoint/2010/main" val="1341060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55021" y="112343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线上线下结合的运用</a:t>
            </a:r>
          </a:p>
        </p:txBody>
      </p:sp>
      <p:sp>
        <p:nvSpPr>
          <p:cNvPr id="8" name="矩形 7"/>
          <p:cNvSpPr/>
          <p:nvPr/>
        </p:nvSpPr>
        <p:spPr>
          <a:xfrm>
            <a:off x="1803400" y="17227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打个比方，如果让你说一下大部分用户在线下会怎么做一件事情，你能把这个想清楚然后保证你想的不是一小部分人的需求吗？</a:t>
            </a:r>
          </a:p>
        </p:txBody>
      </p:sp>
      <p:sp>
        <p:nvSpPr>
          <p:cNvPr id="9" name="矩形 8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你能把你线上的业务替换线下的业务，或者插到他线下的业务中必须去做</a:t>
            </a:r>
          </a:p>
        </p:txBody>
      </p:sp>
      <p:sp>
        <p:nvSpPr>
          <p:cNvPr id="10" name="矩形 9"/>
          <p:cNvSpPr/>
          <p:nvPr/>
        </p:nvSpPr>
        <p:spPr>
          <a:xfrm>
            <a:off x="1148710" y="4539734"/>
            <a:ext cx="3068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是好的产品要能看到未来啊 ,</a:t>
            </a:r>
          </a:p>
        </p:txBody>
      </p:sp>
    </p:spTree>
    <p:extLst>
      <p:ext uri="{BB962C8B-B14F-4D97-AF65-F5344CB8AC3E}">
        <p14:creationId xmlns:p14="http://schemas.microsoft.com/office/powerpoint/2010/main" val="1923907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天下武功为快不破</a:t>
            </a:r>
            <a:r>
              <a:rPr kumimoji="1" lang="en-US" altLang="zh-CN" smtClean="0"/>
              <a:t/>
            </a:r>
            <a:br>
              <a:rPr kumimoji="1" lang="en-US" altLang="zh-CN" smtClean="0"/>
            </a:b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2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我们的优势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就是所谓的壁垒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  就是咱们凭啥能够争取到用户</a:t>
            </a:r>
            <a:r>
              <a:rPr kumimoji="1" lang="en-US" altLang="zh-CN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27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7078" y="6084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【链接】做好这几个交互细节，给你的用户体验加分http://www.aaa-cg.com.cn/xue/uisheji/517.html?qqqunlcc201752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83096" y="2305878"/>
            <a:ext cx="6824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迎合了所有的用户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那么就没有了特点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产品要有自己的定位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再厉害的厨师也做不出 满足</a:t>
            </a:r>
            <a:r>
              <a:rPr kumimoji="1" lang="zh-CN" altLang="en-US" smtClean="0"/>
              <a:t>所有人口味的菜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7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流程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62545" y="3883231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什么是一个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5w2h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45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一个产品要包括那些东西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78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优秀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的坚持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73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针对把用户当傻瓜的讨论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29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教育行业</a:t>
            </a:r>
            <a:r>
              <a:rPr kumimoji="1" lang="zh-CN" altLang="en-US" dirty="0" smtClean="0"/>
              <a:t>未来的思考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 smtClean="0"/>
              <a:t>wenku.baidu.com</a:t>
            </a:r>
            <a:r>
              <a:rPr kumimoji="1" lang="en-US" altLang="zh-CN" dirty="0" smtClean="0"/>
              <a:t>/view/bdd06fab1eb91a37f0115c5c.html?from=search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48070" y="5075583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教育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的分析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225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已死 服务永生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54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优秀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的分享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5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APP</a:t>
            </a:r>
            <a:r>
              <a:rPr kumimoji="1" lang="zh-CN" altLang="en-US" dirty="0"/>
              <a:t>有比较亮眼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同问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61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251</Words>
  <Application>Microsoft Macintosh PowerPoint</Application>
  <PresentationFormat>宽屏</PresentationFormat>
  <Paragraphs>29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DengXian</vt:lpstr>
      <vt:lpstr>DengXian Light</vt:lpstr>
      <vt:lpstr>Arial</vt:lpstr>
      <vt:lpstr>Office 主题</vt:lpstr>
      <vt:lpstr>app的发展史</vt:lpstr>
      <vt:lpstr>流程 </vt:lpstr>
      <vt:lpstr>一个产品要包括那些东西</vt:lpstr>
      <vt:lpstr>优秀app的坚持</vt:lpstr>
      <vt:lpstr>针对把用户当傻瓜的讨论</vt:lpstr>
      <vt:lpstr>教育行业未来的思考</vt:lpstr>
      <vt:lpstr>App已死 服务永生</vt:lpstr>
      <vt:lpstr>优秀app 的分享</vt:lpstr>
      <vt:lpstr>APP有比较亮眼</vt:lpstr>
      <vt:lpstr>让用户信任</vt:lpstr>
      <vt:lpstr>用户场景</vt:lpstr>
      <vt:lpstr>PowerPoint 演示文稿</vt:lpstr>
      <vt:lpstr>天下武功为快不破 </vt:lpstr>
      <vt:lpstr>我们的优势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一个app产品 </dc:title>
  <dc:creator>孙绍波</dc:creator>
  <cp:lastModifiedBy>孙绍波</cp:lastModifiedBy>
  <cp:revision>10</cp:revision>
  <dcterms:created xsi:type="dcterms:W3CDTF">2017-04-27T09:33:44Z</dcterms:created>
  <dcterms:modified xsi:type="dcterms:W3CDTF">2017-05-04T11:55:11Z</dcterms:modified>
</cp:coreProperties>
</file>