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87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Hello and welcome,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my name is Shirley and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in this presentation, i will take you through the company‘s online retail revenue and sales performance for 2010 and 2011</a:t>
            </a: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First, i will give you a breaf introduction of the analysis,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i will take you through the data 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followed by the exploratory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lastly, some of the recomendations i have</a:t>
            </a:r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Lets start with an introdution.</a:t>
            </a:r>
            <a:br>
              <a:rPr lang="en-US"/>
            </a:br>
            <a:r>
              <a:rPr lang="en-US"/>
              <a:t>Where the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purpose of this analysis is to show metrics that can evaluate business performance. </a:t>
            </a:r>
            <a:endParaRPr lang="en-US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analysis can help in giving insights in expansion and showing revenue information of the company.</a:t>
            </a:r>
            <a:endParaRPr lang="en-US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next, am going to take you through the data processing</a:t>
            </a:r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data is processed with Power Bi by sorting and filtering the data to remove unwanted values that can interfere with the results of our analysis.  </a:t>
            </a:r>
            <a:endParaRPr lang="en-US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We removed values from the quantity column that shows negative values. 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We also removed unit prices that are below $0. </a:t>
            </a:r>
            <a:endParaRPr lang="en-US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We also noticed that there are product description that has question marks on it depicting the information as unknown for those products, so we removed after the filtering. </a:t>
            </a:r>
            <a:b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Aside from these corrections, the data is accurate and relevant to answer the business tasks.</a:t>
            </a:r>
            <a:b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lang="en-US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</a:pPr>
            <a:r>
              <a:rPr lang="en-US"/>
              <a:t>next, i will talk about the insights from this data</a:t>
            </a:r>
            <a:br>
              <a:rPr lang="en-US"/>
            </a:br>
            <a:endParaRPr lang="en-US"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Here we can see the trend of revenue through the year 2011.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August is when the revenue is going a positive direction through November.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November is the month with the most revenue generated by the company.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There is incomplete data about December to confirm seasonality of revenue.</a:t>
            </a:r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Netherlands is the country that generated the most revenue out of 38 countries followed by Ireland and Germany.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We noticed that the quantity sold corresponds to the revenue recieved, the more items sold, the more revenue.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products sold in Netherlands might be cheaper compared to the ones sold in Ireland.</a:t>
            </a:r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Here we see the top 10 customers by revenue.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top customer generated about $257,519.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There are 2 customers that generated an average of $77,000 and $56,000 in revenue which is  the 9th and10 customerID 12346 and 16446 respectively. </a:t>
            </a:r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North America has the highest revenue which makes it the best place for a business expansion.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surrounding areas around Ireland seems promising for the popularity of the business.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Places like like Australia, South America and Europe have a significant customer base that can also be looked at for 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so, with that, i have some recomendations</a:t>
            </a:r>
          </a:p>
        </p:txBody>
      </p:sp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company should come up with strategies that aim at stocking and advertising seasonal products to maximize sales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company should look into products generating highest revenue for each region in order to better market these products for more revenue.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company should consider top revenue customers to strengthen the relationship with these customers by offering them some deals.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company should come up with strategies that aim at stocking and advertising seasonal products to maximize sales when the demand for these goods goes up.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Netherlands and the surrounding areas has generated great revenue and the company has a significant customer base that we can tap into for expansion opportunities.</a:t>
            </a:r>
            <a:endParaRPr lang="en-US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Data such as profit can be used in future analysis to evaluate more of the business performance</a:t>
            </a:r>
            <a:endParaRPr lang="en-US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 amt="35000"/>
          </a:blip>
          <a:srcRect t="9418" b="6313"/>
          <a:stretch>
            <a:fillRect/>
          </a:stretch>
        </p:blipFill>
        <p:spPr>
          <a:xfrm>
            <a:off x="-24765" y="45384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335915" y="5373370"/>
            <a:ext cx="6765290" cy="1136650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Shirley Nakalema</a:t>
            </a:r>
          </a:p>
        </p:txBody>
      </p:sp>
      <p:pic>
        <p:nvPicPr>
          <p:cNvPr id="2" name="Content Placeholder 1" descr="Tata-Group-logo-3840x216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61920" y="-27305"/>
            <a:ext cx="6868160" cy="3863340"/>
          </a:xfrm>
          <a:prstGeom prst="rect">
            <a:avLst/>
          </a:prstGeom>
        </p:spPr>
      </p:pic>
      <p:sp>
        <p:nvSpPr>
          <p:cNvPr id="5" name="Google Shape;146;p1"/>
          <p:cNvSpPr txBox="1"/>
          <p:nvPr/>
        </p:nvSpPr>
        <p:spPr>
          <a:xfrm>
            <a:off x="2444750" y="3789045"/>
            <a:ext cx="7303135" cy="1136650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</a:rPr>
              <a:t>ONLINE RETAIL REVENUE INSIGHTS </a:t>
            </a:r>
            <a:br>
              <a:rPr lang="en-US">
                <a:solidFill>
                  <a:schemeClr val="lt1"/>
                </a:solidFill>
              </a:rPr>
            </a:br>
            <a:endParaRPr lang="en-US" sz="2000">
              <a:solidFill>
                <a:schemeClr val="l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2"/>
    </mc:Choice>
    <mc:Fallback xmlns="">
      <p:transition spd="slow" advTm="225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 amt="35000"/>
          </a:blip>
          <a:srcRect t="9418" b="6313"/>
          <a:stretch>
            <a:fillRect/>
          </a:stretch>
        </p:blipFill>
        <p:spPr>
          <a:xfrm>
            <a:off x="0" y="1196975"/>
            <a:ext cx="12192000" cy="566610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Thank You</a:t>
            </a:r>
          </a:p>
        </p:txBody>
      </p:sp>
      <p:sp>
        <p:nvSpPr>
          <p:cNvPr id="3" name="Google Shape;205;p9"/>
          <p:cNvSpPr txBox="1"/>
          <p:nvPr/>
        </p:nvSpPr>
        <p:spPr>
          <a:xfrm>
            <a:off x="811213" y="3683000"/>
            <a:ext cx="10058400" cy="453044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Any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 amt="35000"/>
          </a:blip>
          <a:srcRect t="9418" b="6313"/>
          <a:stretch>
            <a:fillRect/>
          </a:stretch>
        </p:blipFill>
        <p:spPr>
          <a:xfrm>
            <a:off x="-24765" y="1193165"/>
            <a:ext cx="12192000" cy="56648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AGENDA</a:t>
            </a:r>
          </a:p>
        </p:txBody>
      </p:sp>
      <p:sp>
        <p:nvSpPr>
          <p:cNvPr id="153" name="Google Shape;153;p2"/>
          <p:cNvSpPr txBox="1">
            <a:spLocks noGrp="1"/>
          </p:cNvSpPr>
          <p:nvPr>
            <p:ph type="body" idx="1"/>
          </p:nvPr>
        </p:nvSpPr>
        <p:spPr>
          <a:xfrm>
            <a:off x="2878773" y="2373274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>
                <a:solidFill>
                  <a:schemeClr val="lt1"/>
                </a:solidFill>
              </a:rPr>
              <a:t>Data Processing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>
                <a:solidFill>
                  <a:schemeClr val="lt1"/>
                </a:solidFill>
              </a:rPr>
              <a:t>Exploratory Analysis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>
                <a:solidFill>
                  <a:schemeClr val="lt1"/>
                </a:solidFill>
              </a:rPr>
              <a:t>Recommendations</a:t>
            </a:r>
          </a:p>
        </p:txBody>
      </p:sp>
      <p:sp>
        <p:nvSpPr>
          <p:cNvPr id="2" name="Slide Number Placeholder 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95"/>
    </mc:Choice>
    <mc:Fallback xmlns="">
      <p:transition spd="slow" advTm="210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 amt="35000"/>
          </a:blip>
          <a:srcRect t="9418" b="6313"/>
          <a:stretch>
            <a:fillRect/>
          </a:stretch>
        </p:blipFill>
        <p:spPr>
          <a:xfrm>
            <a:off x="0" y="1205865"/>
            <a:ext cx="12192000" cy="5652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INTRODUCTION</a:t>
            </a:r>
          </a:p>
        </p:txBody>
      </p:sp>
      <p:sp>
        <p:nvSpPr>
          <p:cNvPr id="160" name="Google Shape;160;p3"/>
          <p:cNvSpPr txBox="1"/>
          <p:nvPr/>
        </p:nvSpPr>
        <p:spPr>
          <a:xfrm>
            <a:off x="684530" y="1934210"/>
            <a:ext cx="11289665" cy="367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purpose of this analysis is to show metrics that can evaluate business performance.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 panose="020B0604020202020204" pitchFamily="34" charset="0"/>
              <a:buChar char="•"/>
            </a:pPr>
            <a:endParaRPr lang="en-US" sz="24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analysis can help in giving insights in expansion and showing revenue information of the company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.</a:t>
            </a:r>
          </a:p>
        </p:txBody>
      </p:sp>
      <p:sp>
        <p:nvSpPr>
          <p:cNvPr id="2" name="Slide Number Placeholder 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 amt="35000"/>
          </a:blip>
          <a:srcRect t="9418" b="6313"/>
          <a:stretch>
            <a:fillRect/>
          </a:stretch>
        </p:blipFill>
        <p:spPr>
          <a:xfrm>
            <a:off x="-96520" y="1139190"/>
            <a:ext cx="12221210" cy="57143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DATA PROCESSING</a:t>
            </a:r>
          </a:p>
        </p:txBody>
      </p:sp>
      <p:sp>
        <p:nvSpPr>
          <p:cNvPr id="167" name="Google Shape;167;p4"/>
          <p:cNvSpPr txBox="1"/>
          <p:nvPr/>
        </p:nvSpPr>
        <p:spPr>
          <a:xfrm>
            <a:off x="684530" y="1570990"/>
            <a:ext cx="10373995" cy="438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Processed data with Power BI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en-US" sz="24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Neative values from the quantity column removed.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en-US" sz="24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Unit prices below $0 removed.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en-US" sz="24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Noticed descriptions with question marks which was removed.</a:t>
            </a:r>
          </a:p>
        </p:txBody>
      </p:sp>
      <p:sp>
        <p:nvSpPr>
          <p:cNvPr id="2" name="Slide Number Placeholder 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EXPLORATORY ANALYSIS</a:t>
            </a:r>
          </a:p>
        </p:txBody>
      </p:sp>
      <p:pic>
        <p:nvPicPr>
          <p:cNvPr id="2" name="Picture 1" descr="Screenshot (43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265"/>
            <a:ext cx="12192000" cy="53162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EXPLORATORY ANALYSIS</a:t>
            </a:r>
          </a:p>
        </p:txBody>
      </p:sp>
      <p:pic>
        <p:nvPicPr>
          <p:cNvPr id="3" name="Picture 0" descr="Screenshot (43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5" y="1344930"/>
            <a:ext cx="12226290" cy="55333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EXPLORATORY ANALYSIS</a:t>
            </a:r>
          </a:p>
        </p:txBody>
      </p:sp>
      <p:pic>
        <p:nvPicPr>
          <p:cNvPr id="3" name="Picture 0" descr="Screenshot (43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1915"/>
            <a:ext cx="12225655" cy="55060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EXPLORATORY ANALYSIS</a:t>
            </a:r>
          </a:p>
        </p:txBody>
      </p:sp>
      <p:pic>
        <p:nvPicPr>
          <p:cNvPr id="3" name="Picture 0" descr="Screenshot (43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520" y="1478915"/>
            <a:ext cx="12280900" cy="5491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 amt="35000"/>
          </a:blip>
          <a:srcRect t="9418" b="6313"/>
          <a:stretch>
            <a:fillRect/>
          </a:stretch>
        </p:blipFill>
        <p:spPr>
          <a:xfrm>
            <a:off x="-24765" y="1196975"/>
            <a:ext cx="12192000" cy="56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 panose="020B0502020202020204"/>
              <a:buNone/>
            </a:pPr>
            <a:r>
              <a:rPr lang="en-US" sz="4000" b="1"/>
              <a:t>RECOMMENDATIONS</a:t>
            </a:r>
          </a:p>
        </p:txBody>
      </p:sp>
      <p:sp>
        <p:nvSpPr>
          <p:cNvPr id="206" name="Google Shape;206;p9"/>
          <p:cNvSpPr txBox="1"/>
          <p:nvPr/>
        </p:nvSpPr>
        <p:spPr>
          <a:xfrm>
            <a:off x="361950" y="1613250"/>
            <a:ext cx="11599678" cy="51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Look into high demand products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endParaRPr lang="en-US" sz="2000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Look into products generating highest revenue.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endParaRPr lang="en-US" sz="2000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sz="2000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Top revenue customers can be offered deals as a reword.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endParaRPr lang="en-US" sz="2000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sz="2000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Stock and advertise seasonal products.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Netherlands and the surrounding areas have great revenue and a significant customer base that we can use in marketing.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Data such as profit can be used in future analysis to evaluate more of the business performance</a:t>
            </a:r>
          </a:p>
        </p:txBody>
      </p:sp>
      <p:sp>
        <p:nvSpPr>
          <p:cNvPr id="2" name="Slide Number Placeholder 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747</Words>
  <Application>Microsoft Office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1_Gear Drives</vt:lpstr>
      <vt:lpstr>PowerPoint Presentation</vt:lpstr>
      <vt:lpstr>AGENDA</vt:lpstr>
      <vt:lpstr>INTRODUCTION</vt:lpstr>
      <vt:lpstr>DATA PROCESSING</vt:lpstr>
      <vt:lpstr>EXPLORATORY ANALYSIS</vt:lpstr>
      <vt:lpstr>EXPLORATORY ANALYSIS</vt:lpstr>
      <vt:lpstr>EXPLORATORY ANALYSIS</vt:lpstr>
      <vt:lpstr>EXPLORATORY ANALYSIS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mausuarezhue@gmail.com</dc:creator>
  <cp:lastModifiedBy>Shirley</cp:lastModifiedBy>
  <cp:revision>3</cp:revision>
  <dcterms:created xsi:type="dcterms:W3CDTF">2023-07-02T22:03:51Z</dcterms:created>
  <dcterms:modified xsi:type="dcterms:W3CDTF">2023-07-05T10:51:48Z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A4F2A1A12AF8488E9352B5D5F9389BA1</vt:lpwstr>
  </property>
  <property fmtid="{D5CDD505-2E9C-101B-9397-08002B2CF9AE}" pid="4" name="KSOProductBuildVer">
    <vt:lpwstr>1033-11.2.0.11417</vt:lpwstr>
  </property>
</Properties>
</file>