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0" r:id="rId5"/>
    <p:sldId id="261" r:id="rId6"/>
    <p:sldId id="264" r:id="rId7"/>
    <p:sldId id="272" r:id="rId8"/>
    <p:sldId id="265" r:id="rId9"/>
    <p:sldId id="266" r:id="rId10"/>
    <p:sldId id="267" r:id="rId11"/>
    <p:sldId id="268" r:id="rId12"/>
    <p:sldId id="269" r:id="rId13"/>
    <p:sldId id="270" r:id="rId14"/>
    <p:sldId id="271"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CDFE"/>
    <a:srgbClr val="FF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2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19F351-FC98-4D95-A18E-7DDEDA6C9E61}" type="datetimeFigureOut">
              <a:rPr lang="zh-CN" altLang="en-US" smtClean="0"/>
              <a:t>2017/1/14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0AB7E2-F155-44B8-B844-4899A7489D6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04827A5-1977-467F-8C82-AA1EB6C60675}" type="datetime1">
              <a:rPr lang="zh-CN" altLang="en-US" smtClean="0"/>
              <a:t>2017/1/14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DF42C7-22F1-4F6E-B0AB-12AEBE6F58AC}"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D882375-D8E0-4C5D-BB56-2605A931E41E}" type="datetime1">
              <a:rPr lang="zh-CN" altLang="en-US" smtClean="0"/>
              <a:t>2017/1/14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DF42C7-22F1-4F6E-B0AB-12AEBE6F58AC}"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3E311FF-340B-4CCF-9281-1995F25D1483}" type="datetime1">
              <a:rPr lang="zh-CN" altLang="en-US" smtClean="0"/>
              <a:t>2017/1/14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DF42C7-22F1-4F6E-B0AB-12AEBE6F58AC}"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E27B25E-E959-443E-B1D2-BEBF28EE37C2}" type="datetime1">
              <a:rPr lang="zh-CN" altLang="en-US" smtClean="0"/>
              <a:t>2017/1/14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DF42C7-22F1-4F6E-B0AB-12AEBE6F58AC}"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64EE87C-59D8-4C7A-81A2-5D638D779E49}" type="datetime1">
              <a:rPr lang="zh-CN" altLang="en-US" smtClean="0"/>
              <a:t>2017/1/14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DF42C7-22F1-4F6E-B0AB-12AEBE6F58AC}"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84DD85F-AEEC-4A4A-B0F4-CC13ADD0397E}" type="datetime1">
              <a:rPr lang="zh-CN" altLang="en-US" smtClean="0"/>
              <a:t>2017/1/14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DF42C7-22F1-4F6E-B0AB-12AEBE6F58AC}"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8D5A6BC-2CFE-4DF2-BF5C-FA46C5DF7D11}" type="datetime1">
              <a:rPr lang="zh-CN" altLang="en-US" smtClean="0"/>
              <a:t>2017/1/14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DF42C7-22F1-4F6E-B0AB-12AEBE6F58AC}"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F20E4F4-E7C7-4DB9-8E52-1B4DAE41E2BE}" type="datetime1">
              <a:rPr lang="zh-CN" altLang="en-US" smtClean="0"/>
              <a:t>2017/1/14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9DF42C7-22F1-4F6E-B0AB-12AEBE6F58AC}"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DD6E6EA-68A6-4191-ABA9-28996ABCEF93}" type="datetime1">
              <a:rPr lang="zh-CN" altLang="en-US" smtClean="0"/>
              <a:t>2017/1/14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9DF42C7-22F1-4F6E-B0AB-12AEBE6F58AC}"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E8B1BFD-5C9E-485E-9810-C5587A507413}" type="datetime1">
              <a:rPr lang="zh-CN" altLang="en-US" smtClean="0"/>
              <a:t>2017/1/14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DF42C7-22F1-4F6E-B0AB-12AEBE6F58AC}"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4BA522B-E6AC-48C8-9AC1-DE2302B5238A}" type="datetime1">
              <a:rPr lang="zh-CN" altLang="en-US" smtClean="0"/>
              <a:t>2017/1/14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DF42C7-22F1-4F6E-B0AB-12AEBE6F58AC}"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D29DF2-840E-4ED1-8A61-CC85B6B1E9B9}" type="datetime1">
              <a:rPr lang="zh-CN" altLang="en-US" smtClean="0"/>
              <a:t>2017/1/14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F42C7-22F1-4F6E-B0AB-12AEBE6F58A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2.xml"/><Relationship Id="rId1" Type="http://schemas.openxmlformats.org/officeDocument/2006/relationships/slideLayout" Target="../slideLayouts/slideLayout1.xml"/><Relationship Id="rId5" Type="http://schemas.openxmlformats.org/officeDocument/2006/relationships/slide" Target="slide8.xml"/><Relationship Id="rId4" Type="http://schemas.openxmlformats.org/officeDocument/2006/relationships/slide" Target="slide4.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slide" Target="slide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占位符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chemeClr val="tx1"/>
                </a:solidFill>
                <a:effectLst/>
                <a:uLnTx/>
                <a:uFillTx/>
                <a:latin typeface="+mj-lt"/>
                <a:ea typeface="+mj-ea"/>
                <a:cs typeface="+mj-cs"/>
              </a:rPr>
              <a:t>费用均摊</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文本占位符 2"/>
          <p:cNvSpPr txBox="1">
            <a:spLocks/>
          </p:cNvSpPr>
          <p:nvPr/>
        </p:nvSpPr>
        <p:spPr>
          <a:xfrm>
            <a:off x="457200" y="1600200"/>
            <a:ext cx="8229600" cy="4525963"/>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
                <a:srgbClr val="FFC000"/>
              </a:buClr>
              <a:buSzPct val="80000"/>
              <a:buFont typeface="Wingdings" pitchFamily="2" charset="2"/>
              <a:buChar char="n"/>
              <a:tabLst/>
              <a:defRPr/>
            </a:pPr>
            <a:r>
              <a:rPr lang="zh-CN" altLang="en-US" sz="3200" dirty="0" smtClean="0">
                <a:hlinkClick r:id="rId2" action="ppaction://hlinksldjump"/>
              </a:rPr>
              <a:t>目的</a:t>
            </a:r>
            <a:endParaRPr kumimoji="0" lang="en-US" altLang="zh-CN" sz="3200" b="0" i="0" u="none" strike="noStrike" kern="1200" cap="none" spc="0" normalizeH="0" noProof="0" dirty="0" smtClean="0">
              <a:ln>
                <a:noFill/>
              </a:ln>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
                <a:srgbClr val="FFC000"/>
              </a:buClr>
              <a:buSzPct val="80000"/>
              <a:buFont typeface="Wingdings" pitchFamily="2" charset="2"/>
              <a:buChar char="n"/>
              <a:tabLst/>
              <a:defRPr/>
            </a:pPr>
            <a:r>
              <a:rPr lang="zh-CN" altLang="en-US" sz="3200" dirty="0" smtClean="0">
                <a:hlinkClick r:id="rId3" action="ppaction://hlinksldjump"/>
              </a:rPr>
              <a:t>运行环境</a:t>
            </a:r>
            <a:endParaRPr lang="en-US" altLang="zh-CN" sz="3200" dirty="0" smtClean="0"/>
          </a:p>
          <a:p>
            <a:pPr marL="0" marR="0" lvl="0" indent="0" defTabSz="914400" rtl="0" eaLnBrk="1" fontAlgn="auto" latinLnBrk="0" hangingPunct="1">
              <a:lnSpc>
                <a:spcPct val="100000"/>
              </a:lnSpc>
              <a:spcBef>
                <a:spcPct val="20000"/>
              </a:spcBef>
              <a:spcAft>
                <a:spcPts val="0"/>
              </a:spcAft>
              <a:buClr>
                <a:srgbClr val="FFC000"/>
              </a:buClr>
              <a:buSzPct val="80000"/>
              <a:buFont typeface="Wingdings" pitchFamily="2" charset="2"/>
              <a:buChar char="n"/>
              <a:tabLst/>
              <a:defRPr/>
            </a:pPr>
            <a:r>
              <a:rPr lang="zh-CN" altLang="en-US" sz="3200" dirty="0" smtClean="0">
                <a:hlinkClick r:id="rId4" action="ppaction://hlinksldjump"/>
              </a:rPr>
              <a:t>设计</a:t>
            </a:r>
            <a:endParaRPr lang="en-US" altLang="zh-CN" sz="3200" dirty="0" smtClean="0"/>
          </a:p>
          <a:p>
            <a:pPr marL="0" marR="0" lvl="0" indent="0" defTabSz="914400" rtl="0" eaLnBrk="1" fontAlgn="auto" latinLnBrk="0" hangingPunct="1">
              <a:lnSpc>
                <a:spcPct val="100000"/>
              </a:lnSpc>
              <a:spcBef>
                <a:spcPct val="20000"/>
              </a:spcBef>
              <a:spcAft>
                <a:spcPts val="0"/>
              </a:spcAft>
              <a:buClr>
                <a:srgbClr val="FFC000"/>
              </a:buClr>
              <a:buSzPct val="80000"/>
              <a:buFont typeface="Wingdings" pitchFamily="2" charset="2"/>
              <a:buChar char="n"/>
              <a:tabLst/>
              <a:defRPr/>
            </a:pPr>
            <a:r>
              <a:rPr kumimoji="0" lang="en-US" altLang="zh-CN" sz="3200" b="0" i="0" u="none" strike="noStrike" kern="1200" cap="none" spc="0" normalizeH="0" noProof="0" dirty="0" smtClean="0">
                <a:ln>
                  <a:noFill/>
                </a:ln>
                <a:effectLst/>
                <a:uLnTx/>
                <a:uFillTx/>
                <a:latin typeface="+mn-lt"/>
                <a:ea typeface="+mn-ea"/>
                <a:cs typeface="+mn-cs"/>
                <a:hlinkClick r:id="rId5" action="ppaction://hlinksldjump"/>
              </a:rPr>
              <a:t>Demo</a:t>
            </a:r>
            <a:endParaRPr kumimoji="0" lang="en-US" altLang="zh-CN" sz="3200" b="0" i="0" u="none" strike="noStrike" kern="1200" cap="none" spc="0" normalizeH="0" noProof="0" dirty="0" smtClean="0">
              <a:ln>
                <a:noFill/>
              </a:ln>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fld id="{19DF42C7-22F1-4F6E-B0AB-12AEBE6F58AC}" type="slidenum">
              <a:rPr lang="zh-CN" altLang="en-US" smtClean="0"/>
              <a:pPr/>
              <a:t>1</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14282" y="500042"/>
            <a:ext cx="8715436" cy="2759628"/>
          </a:xfrm>
          <a:prstGeom prst="rect">
            <a:avLst/>
          </a:prstGeom>
          <a:noFill/>
          <a:ln w="9525">
            <a:noFill/>
            <a:miter lim="800000"/>
            <a:headEnd/>
            <a:tailEnd/>
          </a:ln>
          <a:effectLst/>
        </p:spPr>
      </p:pic>
      <p:sp>
        <p:nvSpPr>
          <p:cNvPr id="8" name="标题占位符 1"/>
          <p:cNvSpPr txBox="1">
            <a:spLocks/>
          </p:cNvSpPr>
          <p:nvPr/>
        </p:nvSpPr>
        <p:spPr>
          <a:xfrm>
            <a:off x="428596" y="0"/>
            <a:ext cx="8229600" cy="582594"/>
          </a:xfrm>
          <a:prstGeom prst="rect">
            <a:avLst/>
          </a:prstGeom>
        </p:spPr>
        <p:txBody>
          <a:bodyPr vert="horz" lIns="91440" tIns="45720" rIns="91440" bIns="45720" rtlCol="0" anchor="ctr">
            <a:normAutofit fontScale="8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dirty="0" smtClean="0">
                <a:ln>
                  <a:noFill/>
                </a:ln>
                <a:solidFill>
                  <a:schemeClr val="tx1"/>
                </a:solidFill>
                <a:effectLst/>
                <a:uLnTx/>
                <a:uFillTx/>
                <a:latin typeface="+mj-lt"/>
                <a:ea typeface="+mj-ea"/>
                <a:cs typeface="+mj-cs"/>
              </a:rPr>
              <a:t>Demo</a:t>
            </a:r>
          </a:p>
        </p:txBody>
      </p:sp>
      <p:sp>
        <p:nvSpPr>
          <p:cNvPr id="9" name="文本占位符 2"/>
          <p:cNvSpPr txBox="1">
            <a:spLocks/>
          </p:cNvSpPr>
          <p:nvPr/>
        </p:nvSpPr>
        <p:spPr>
          <a:xfrm>
            <a:off x="457200" y="1120893"/>
            <a:ext cx="8229600" cy="4525963"/>
          </a:xfrm>
          <a:prstGeom prst="rect">
            <a:avLst/>
          </a:prstGeom>
        </p:spPr>
        <p:txBody>
          <a:bodyPr vert="horz" lIns="91440" tIns="45720" rIns="91440" bIns="45720" rtlCol="0">
            <a:normAutofit/>
          </a:bodyPr>
          <a:lstStyle/>
          <a:p>
            <a:pPr marL="342900" indent="-342900">
              <a:spcBef>
                <a:spcPct val="20000"/>
              </a:spcBef>
              <a:buFont typeface="Arial" pitchFamily="34" charset="0"/>
              <a:buChar char="•"/>
              <a:defRPr/>
            </a:pPr>
            <a:endParaRPr lang="en-US" altLang="zh-CN" sz="3200" dirty="0" smtClean="0"/>
          </a:p>
        </p:txBody>
      </p:sp>
      <p:sp>
        <p:nvSpPr>
          <p:cNvPr id="13" name="椭圆 12"/>
          <p:cNvSpPr/>
          <p:nvPr/>
        </p:nvSpPr>
        <p:spPr>
          <a:xfrm>
            <a:off x="6643702" y="1142984"/>
            <a:ext cx="642942" cy="428628"/>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5857884" y="1643050"/>
            <a:ext cx="2786050" cy="2308324"/>
          </a:xfrm>
          <a:prstGeom prst="rect">
            <a:avLst/>
          </a:prstGeom>
          <a:noFill/>
        </p:spPr>
        <p:txBody>
          <a:bodyPr wrap="square" rtlCol="0">
            <a:spAutoFit/>
          </a:bodyPr>
          <a:lstStyle/>
          <a:p>
            <a:r>
              <a:rPr lang="zh-CN" altLang="en-US" dirty="0" smtClean="0"/>
              <a:t>刚新增的项目会显示在主体的最前面。</a:t>
            </a:r>
            <a:endParaRPr lang="en-US" altLang="zh-CN" dirty="0" smtClean="0"/>
          </a:p>
          <a:p>
            <a:endParaRPr lang="en-US" altLang="zh-CN" dirty="0" smtClean="0"/>
          </a:p>
          <a:p>
            <a:r>
              <a:rPr lang="zh-CN" altLang="en-US" dirty="0" smtClean="0"/>
              <a:t>新增项目在输完交款人移除鼠标后，若当前</a:t>
            </a:r>
            <a:r>
              <a:rPr lang="en-US" altLang="zh-CN" dirty="0" smtClean="0"/>
              <a:t>fee.xml</a:t>
            </a:r>
            <a:r>
              <a:rPr lang="zh-CN" altLang="en-US" dirty="0" smtClean="0"/>
              <a:t>已经有这个人的信息了，则电话和邮箱会被自动填写</a:t>
            </a:r>
            <a:endParaRPr lang="zh-CN" altLang="en-US" dirty="0"/>
          </a:p>
        </p:txBody>
      </p:sp>
      <p:sp>
        <p:nvSpPr>
          <p:cNvPr id="14" name="矩形 13"/>
          <p:cNvSpPr/>
          <p:nvPr/>
        </p:nvSpPr>
        <p:spPr>
          <a:xfrm>
            <a:off x="214282" y="1571612"/>
            <a:ext cx="5643602" cy="1357322"/>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01" name="Picture 5"/>
          <p:cNvPicPr>
            <a:picLocks noChangeAspect="1" noChangeArrowheads="1"/>
          </p:cNvPicPr>
          <p:nvPr/>
        </p:nvPicPr>
        <p:blipFill>
          <a:blip r:embed="rId3"/>
          <a:srcRect/>
          <a:stretch>
            <a:fillRect/>
          </a:stretch>
        </p:blipFill>
        <p:spPr bwMode="auto">
          <a:xfrm>
            <a:off x="285720" y="3929066"/>
            <a:ext cx="6667500" cy="2638425"/>
          </a:xfrm>
          <a:prstGeom prst="rect">
            <a:avLst/>
          </a:prstGeom>
          <a:noFill/>
          <a:ln w="9525">
            <a:noFill/>
            <a:miter lim="800000"/>
            <a:headEnd/>
            <a:tailEnd/>
          </a:ln>
          <a:effectLst/>
        </p:spPr>
      </p:pic>
      <p:sp>
        <p:nvSpPr>
          <p:cNvPr id="20" name="椭圆 19"/>
          <p:cNvSpPr/>
          <p:nvPr/>
        </p:nvSpPr>
        <p:spPr>
          <a:xfrm>
            <a:off x="6429388" y="5000636"/>
            <a:ext cx="642942" cy="285752"/>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箭头连接符 21"/>
          <p:cNvCxnSpPr/>
          <p:nvPr/>
        </p:nvCxnSpPr>
        <p:spPr>
          <a:xfrm rot="5400000">
            <a:off x="6036479" y="5393547"/>
            <a:ext cx="500067" cy="285752"/>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357950" y="5500702"/>
            <a:ext cx="2786050" cy="923330"/>
          </a:xfrm>
          <a:prstGeom prst="rect">
            <a:avLst/>
          </a:prstGeom>
          <a:noFill/>
        </p:spPr>
        <p:txBody>
          <a:bodyPr wrap="square" rtlCol="0">
            <a:spAutoFit/>
          </a:bodyPr>
          <a:lstStyle/>
          <a:p>
            <a:r>
              <a:rPr lang="zh-CN" altLang="en-US" dirty="0" smtClean="0"/>
              <a:t>点击“删除”，提示删除确定，点击确定可以实现删除一行的效果</a:t>
            </a:r>
            <a:endParaRPr lang="zh-CN" altLang="en-US" dirty="0"/>
          </a:p>
        </p:txBody>
      </p:sp>
      <p:sp>
        <p:nvSpPr>
          <p:cNvPr id="15" name="灯片编号占位符 14"/>
          <p:cNvSpPr>
            <a:spLocks noGrp="1"/>
          </p:cNvSpPr>
          <p:nvPr>
            <p:ph type="sldNum" sz="quarter" idx="12"/>
          </p:nvPr>
        </p:nvSpPr>
        <p:spPr/>
        <p:txBody>
          <a:bodyPr/>
          <a:lstStyle/>
          <a:p>
            <a:fld id="{19DF42C7-22F1-4F6E-B0AB-12AEBE6F58AC}" type="slidenum">
              <a:rPr lang="zh-CN" altLang="en-US" smtClean="0"/>
              <a:pPr/>
              <a:t>10</a:t>
            </a:fld>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357158" y="1142984"/>
            <a:ext cx="8467742" cy="3732191"/>
          </a:xfrm>
          <a:prstGeom prst="rect">
            <a:avLst/>
          </a:prstGeom>
          <a:noFill/>
          <a:ln w="9525">
            <a:noFill/>
            <a:miter lim="800000"/>
            <a:headEnd/>
            <a:tailEnd/>
          </a:ln>
          <a:effectLst/>
        </p:spPr>
      </p:pic>
      <p:sp>
        <p:nvSpPr>
          <p:cNvPr id="8" name="标题占位符 1"/>
          <p:cNvSpPr txBox="1">
            <a:spLocks/>
          </p:cNvSpPr>
          <p:nvPr/>
        </p:nvSpPr>
        <p:spPr>
          <a:xfrm>
            <a:off x="428596" y="131762"/>
            <a:ext cx="8229600" cy="582594"/>
          </a:xfrm>
          <a:prstGeom prst="rect">
            <a:avLst/>
          </a:prstGeom>
        </p:spPr>
        <p:txBody>
          <a:bodyPr vert="horz" lIns="91440" tIns="45720" rIns="91440" bIns="45720" rtlCol="0" anchor="ctr">
            <a:normAutofit fontScale="8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dirty="0" smtClean="0">
                <a:ln>
                  <a:noFill/>
                </a:ln>
                <a:solidFill>
                  <a:schemeClr val="tx1"/>
                </a:solidFill>
                <a:effectLst/>
                <a:uLnTx/>
                <a:uFillTx/>
                <a:latin typeface="+mj-lt"/>
                <a:ea typeface="+mj-ea"/>
                <a:cs typeface="+mj-cs"/>
              </a:rPr>
              <a:t>Demo</a:t>
            </a:r>
          </a:p>
        </p:txBody>
      </p:sp>
      <p:sp>
        <p:nvSpPr>
          <p:cNvPr id="9" name="文本占位符 2"/>
          <p:cNvSpPr txBox="1">
            <a:spLocks/>
          </p:cNvSpPr>
          <p:nvPr/>
        </p:nvSpPr>
        <p:spPr>
          <a:xfrm>
            <a:off x="457200" y="1120893"/>
            <a:ext cx="8229600" cy="4525963"/>
          </a:xfrm>
          <a:prstGeom prst="rect">
            <a:avLst/>
          </a:prstGeom>
        </p:spPr>
        <p:txBody>
          <a:bodyPr vert="horz" lIns="91440" tIns="45720" rIns="91440" bIns="45720" rtlCol="0">
            <a:normAutofit/>
          </a:bodyPr>
          <a:lstStyle/>
          <a:p>
            <a:pPr marL="342900" indent="-342900">
              <a:spcBef>
                <a:spcPct val="20000"/>
              </a:spcBef>
              <a:buFont typeface="Arial" pitchFamily="34" charset="0"/>
              <a:buChar char="•"/>
              <a:defRPr/>
            </a:pPr>
            <a:endParaRPr lang="en-US" altLang="zh-CN" sz="3200" dirty="0" smtClean="0"/>
          </a:p>
        </p:txBody>
      </p:sp>
      <p:sp>
        <p:nvSpPr>
          <p:cNvPr id="19" name="TextBox 18"/>
          <p:cNvSpPr txBox="1"/>
          <p:nvPr/>
        </p:nvSpPr>
        <p:spPr>
          <a:xfrm>
            <a:off x="428596" y="5059932"/>
            <a:ext cx="5929354" cy="369332"/>
          </a:xfrm>
          <a:prstGeom prst="rect">
            <a:avLst/>
          </a:prstGeom>
          <a:noFill/>
        </p:spPr>
        <p:txBody>
          <a:bodyPr wrap="square" rtlCol="0">
            <a:spAutoFit/>
          </a:bodyPr>
          <a:lstStyle/>
          <a:p>
            <a:r>
              <a:rPr lang="zh-CN" altLang="en-US" dirty="0" smtClean="0"/>
              <a:t>可以点击导航使想看的支出项目出现在主体的最前面</a:t>
            </a:r>
            <a:endParaRPr lang="zh-CN" altLang="en-US" dirty="0"/>
          </a:p>
        </p:txBody>
      </p:sp>
      <p:sp>
        <p:nvSpPr>
          <p:cNvPr id="14" name="矩形 13"/>
          <p:cNvSpPr/>
          <p:nvPr/>
        </p:nvSpPr>
        <p:spPr>
          <a:xfrm>
            <a:off x="357158" y="1702346"/>
            <a:ext cx="714380" cy="297894"/>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灯片编号占位符 9"/>
          <p:cNvSpPr>
            <a:spLocks noGrp="1"/>
          </p:cNvSpPr>
          <p:nvPr>
            <p:ph type="sldNum" sz="quarter" idx="12"/>
          </p:nvPr>
        </p:nvSpPr>
        <p:spPr/>
        <p:txBody>
          <a:bodyPr/>
          <a:lstStyle/>
          <a:p>
            <a:fld id="{19DF42C7-22F1-4F6E-B0AB-12AEBE6F58AC}" type="slidenum">
              <a:rPr lang="zh-CN" altLang="en-US" smtClean="0"/>
              <a:pPr/>
              <a:t>11</a:t>
            </a:fld>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srcRect/>
          <a:stretch>
            <a:fillRect/>
          </a:stretch>
        </p:blipFill>
        <p:spPr bwMode="auto">
          <a:xfrm>
            <a:off x="571472" y="857232"/>
            <a:ext cx="7143800" cy="3438008"/>
          </a:xfrm>
          <a:prstGeom prst="rect">
            <a:avLst/>
          </a:prstGeom>
          <a:noFill/>
          <a:ln w="9525">
            <a:noFill/>
            <a:miter lim="800000"/>
            <a:headEnd/>
            <a:tailEnd/>
          </a:ln>
          <a:effectLst/>
        </p:spPr>
      </p:pic>
      <p:sp>
        <p:nvSpPr>
          <p:cNvPr id="8" name="标题占位符 1"/>
          <p:cNvSpPr txBox="1">
            <a:spLocks/>
          </p:cNvSpPr>
          <p:nvPr/>
        </p:nvSpPr>
        <p:spPr>
          <a:xfrm>
            <a:off x="428596" y="131762"/>
            <a:ext cx="8229600" cy="582594"/>
          </a:xfrm>
          <a:prstGeom prst="rect">
            <a:avLst/>
          </a:prstGeom>
        </p:spPr>
        <p:txBody>
          <a:bodyPr vert="horz" lIns="91440" tIns="45720" rIns="91440" bIns="45720" rtlCol="0" anchor="ctr">
            <a:normAutofit fontScale="8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dirty="0" smtClean="0">
                <a:ln>
                  <a:noFill/>
                </a:ln>
                <a:solidFill>
                  <a:schemeClr val="tx1"/>
                </a:solidFill>
                <a:effectLst/>
                <a:uLnTx/>
                <a:uFillTx/>
                <a:latin typeface="+mj-lt"/>
                <a:ea typeface="+mj-ea"/>
                <a:cs typeface="+mj-cs"/>
              </a:rPr>
              <a:t>Demo</a:t>
            </a:r>
          </a:p>
        </p:txBody>
      </p:sp>
      <p:sp>
        <p:nvSpPr>
          <p:cNvPr id="9" name="文本占位符 2"/>
          <p:cNvSpPr txBox="1">
            <a:spLocks/>
          </p:cNvSpPr>
          <p:nvPr/>
        </p:nvSpPr>
        <p:spPr>
          <a:xfrm>
            <a:off x="457200" y="1120893"/>
            <a:ext cx="8229600" cy="4525963"/>
          </a:xfrm>
          <a:prstGeom prst="rect">
            <a:avLst/>
          </a:prstGeom>
        </p:spPr>
        <p:txBody>
          <a:bodyPr vert="horz" lIns="91440" tIns="45720" rIns="91440" bIns="45720" rtlCol="0">
            <a:normAutofit/>
          </a:bodyPr>
          <a:lstStyle/>
          <a:p>
            <a:pPr marL="342900" indent="-342900">
              <a:spcBef>
                <a:spcPct val="20000"/>
              </a:spcBef>
              <a:buFont typeface="Arial" pitchFamily="34" charset="0"/>
              <a:buChar char="•"/>
              <a:defRPr/>
            </a:pPr>
            <a:endParaRPr lang="en-US" altLang="zh-CN" sz="3200" dirty="0" smtClean="0"/>
          </a:p>
        </p:txBody>
      </p:sp>
      <p:sp>
        <p:nvSpPr>
          <p:cNvPr id="19" name="TextBox 18"/>
          <p:cNvSpPr txBox="1"/>
          <p:nvPr/>
        </p:nvSpPr>
        <p:spPr>
          <a:xfrm>
            <a:off x="642910" y="4714884"/>
            <a:ext cx="6143668" cy="646331"/>
          </a:xfrm>
          <a:prstGeom prst="rect">
            <a:avLst/>
          </a:prstGeom>
          <a:noFill/>
        </p:spPr>
        <p:txBody>
          <a:bodyPr wrap="square" rtlCol="0">
            <a:spAutoFit/>
          </a:bodyPr>
          <a:lstStyle/>
          <a:p>
            <a:r>
              <a:rPr lang="zh-CN" altLang="en-US" dirty="0" smtClean="0"/>
              <a:t>右键点击导航栏上的某个项目，右键菜单显示为“删除”，若点击弹出对话框确认是否删除整个支出项目</a:t>
            </a:r>
            <a:endParaRPr lang="zh-CN" altLang="en-US" dirty="0"/>
          </a:p>
        </p:txBody>
      </p:sp>
      <p:sp>
        <p:nvSpPr>
          <p:cNvPr id="14" name="矩形 13"/>
          <p:cNvSpPr/>
          <p:nvPr/>
        </p:nvSpPr>
        <p:spPr>
          <a:xfrm>
            <a:off x="1643042" y="1500174"/>
            <a:ext cx="428628" cy="285752"/>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曲线连接符 10"/>
          <p:cNvCxnSpPr/>
          <p:nvPr/>
        </p:nvCxnSpPr>
        <p:spPr>
          <a:xfrm>
            <a:off x="2071670" y="1500174"/>
            <a:ext cx="428628" cy="142876"/>
          </a:xfrm>
          <a:prstGeom prst="curvedConnector3">
            <a:avLst>
              <a:gd name="adj1" fmla="val 15074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曲线连接符 15"/>
          <p:cNvCxnSpPr/>
          <p:nvPr/>
        </p:nvCxnSpPr>
        <p:spPr>
          <a:xfrm>
            <a:off x="2643174" y="1857364"/>
            <a:ext cx="4214842" cy="857256"/>
          </a:xfrm>
          <a:prstGeom prst="curvedConnector3">
            <a:avLst>
              <a:gd name="adj1" fmla="val 10725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571736" y="1285860"/>
            <a:ext cx="1285884" cy="369332"/>
          </a:xfrm>
          <a:prstGeom prst="rect">
            <a:avLst/>
          </a:prstGeom>
          <a:noFill/>
        </p:spPr>
        <p:txBody>
          <a:bodyPr wrap="square" rtlCol="0">
            <a:spAutoFit/>
          </a:bodyPr>
          <a:lstStyle/>
          <a:p>
            <a:r>
              <a:rPr lang="zh-CN" altLang="en-US" dirty="0" smtClean="0"/>
              <a:t>右键单击</a:t>
            </a:r>
            <a:endParaRPr lang="zh-CN" altLang="en-US" dirty="0"/>
          </a:p>
        </p:txBody>
      </p:sp>
      <p:sp>
        <p:nvSpPr>
          <p:cNvPr id="26" name="TextBox 25"/>
          <p:cNvSpPr txBox="1"/>
          <p:nvPr/>
        </p:nvSpPr>
        <p:spPr>
          <a:xfrm>
            <a:off x="3500430" y="1571612"/>
            <a:ext cx="1285884" cy="369332"/>
          </a:xfrm>
          <a:prstGeom prst="rect">
            <a:avLst/>
          </a:prstGeom>
          <a:noFill/>
        </p:spPr>
        <p:txBody>
          <a:bodyPr wrap="square" rtlCol="0">
            <a:spAutoFit/>
          </a:bodyPr>
          <a:lstStyle/>
          <a:p>
            <a:r>
              <a:rPr lang="zh-CN" altLang="en-US" dirty="0" smtClean="0"/>
              <a:t>左键单击</a:t>
            </a:r>
            <a:endParaRPr lang="zh-CN" altLang="en-US" dirty="0"/>
          </a:p>
        </p:txBody>
      </p:sp>
      <p:sp>
        <p:nvSpPr>
          <p:cNvPr id="13" name="灯片编号占位符 12"/>
          <p:cNvSpPr>
            <a:spLocks noGrp="1"/>
          </p:cNvSpPr>
          <p:nvPr>
            <p:ph type="sldNum" sz="quarter" idx="12"/>
          </p:nvPr>
        </p:nvSpPr>
        <p:spPr/>
        <p:txBody>
          <a:bodyPr/>
          <a:lstStyle/>
          <a:p>
            <a:fld id="{19DF42C7-22F1-4F6E-B0AB-12AEBE6F58AC}" type="slidenum">
              <a:rPr lang="zh-CN" altLang="en-US" smtClean="0"/>
              <a:pPr/>
              <a:t>12</a:t>
            </a:fld>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占位符 1"/>
          <p:cNvSpPr txBox="1">
            <a:spLocks/>
          </p:cNvSpPr>
          <p:nvPr/>
        </p:nvSpPr>
        <p:spPr>
          <a:xfrm>
            <a:off x="428596" y="131762"/>
            <a:ext cx="8229600" cy="582594"/>
          </a:xfrm>
          <a:prstGeom prst="rect">
            <a:avLst/>
          </a:prstGeom>
        </p:spPr>
        <p:txBody>
          <a:bodyPr vert="horz" lIns="91440" tIns="45720" rIns="91440" bIns="45720" rtlCol="0" anchor="ctr">
            <a:normAutofit fontScale="8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dirty="0" smtClean="0">
                <a:ln>
                  <a:noFill/>
                </a:ln>
                <a:solidFill>
                  <a:schemeClr val="tx1"/>
                </a:solidFill>
                <a:effectLst/>
                <a:uLnTx/>
                <a:uFillTx/>
                <a:latin typeface="+mj-lt"/>
                <a:ea typeface="+mj-ea"/>
                <a:cs typeface="+mj-cs"/>
              </a:rPr>
              <a:t>Demo</a:t>
            </a:r>
          </a:p>
        </p:txBody>
      </p:sp>
      <p:sp>
        <p:nvSpPr>
          <p:cNvPr id="9" name="文本占位符 2"/>
          <p:cNvSpPr txBox="1">
            <a:spLocks/>
          </p:cNvSpPr>
          <p:nvPr/>
        </p:nvSpPr>
        <p:spPr>
          <a:xfrm>
            <a:off x="457200" y="1120893"/>
            <a:ext cx="8229600" cy="4525963"/>
          </a:xfrm>
          <a:prstGeom prst="rect">
            <a:avLst/>
          </a:prstGeom>
        </p:spPr>
        <p:txBody>
          <a:bodyPr vert="horz" lIns="91440" tIns="45720" rIns="91440" bIns="45720" rtlCol="0">
            <a:normAutofit/>
          </a:bodyPr>
          <a:lstStyle/>
          <a:p>
            <a:pPr marL="342900" indent="-342900">
              <a:spcBef>
                <a:spcPct val="20000"/>
              </a:spcBef>
              <a:buFont typeface="Arial" pitchFamily="34" charset="0"/>
              <a:buChar char="•"/>
              <a:defRPr/>
            </a:pPr>
            <a:endParaRPr lang="en-US" altLang="zh-CN" sz="3200" dirty="0" smtClean="0"/>
          </a:p>
        </p:txBody>
      </p:sp>
      <p:pic>
        <p:nvPicPr>
          <p:cNvPr id="6146" name="Picture 2"/>
          <p:cNvPicPr>
            <a:picLocks noChangeAspect="1" noChangeArrowheads="1"/>
          </p:cNvPicPr>
          <p:nvPr/>
        </p:nvPicPr>
        <p:blipFill>
          <a:blip r:embed="rId2"/>
          <a:srcRect/>
          <a:stretch>
            <a:fillRect/>
          </a:stretch>
        </p:blipFill>
        <p:spPr bwMode="auto">
          <a:xfrm>
            <a:off x="142844" y="714356"/>
            <a:ext cx="8572528" cy="2810793"/>
          </a:xfrm>
          <a:prstGeom prst="rect">
            <a:avLst/>
          </a:prstGeom>
          <a:noFill/>
          <a:ln w="9525">
            <a:noFill/>
            <a:miter lim="800000"/>
            <a:headEnd/>
            <a:tailEnd/>
          </a:ln>
          <a:effectLst/>
        </p:spPr>
      </p:pic>
      <p:pic>
        <p:nvPicPr>
          <p:cNvPr id="7170" name="Picture 2"/>
          <p:cNvPicPr>
            <a:picLocks noChangeAspect="1" noChangeArrowheads="1"/>
          </p:cNvPicPr>
          <p:nvPr/>
        </p:nvPicPr>
        <p:blipFill>
          <a:blip r:embed="rId3"/>
          <a:srcRect/>
          <a:stretch>
            <a:fillRect/>
          </a:stretch>
        </p:blipFill>
        <p:spPr bwMode="auto">
          <a:xfrm>
            <a:off x="142844" y="3643314"/>
            <a:ext cx="7929586" cy="3068040"/>
          </a:xfrm>
          <a:prstGeom prst="rect">
            <a:avLst/>
          </a:prstGeom>
          <a:noFill/>
          <a:ln w="9525">
            <a:noFill/>
            <a:miter lim="800000"/>
            <a:headEnd/>
            <a:tailEnd/>
          </a:ln>
          <a:effectLst/>
        </p:spPr>
      </p:pic>
      <p:sp>
        <p:nvSpPr>
          <p:cNvPr id="13" name="椭圆 12"/>
          <p:cNvSpPr/>
          <p:nvPr/>
        </p:nvSpPr>
        <p:spPr>
          <a:xfrm>
            <a:off x="7072330" y="1285860"/>
            <a:ext cx="500066" cy="35719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p:nvPr/>
        </p:nvCxnSpPr>
        <p:spPr>
          <a:xfrm rot="5400000">
            <a:off x="4964909" y="2107399"/>
            <a:ext cx="2643207" cy="185738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643570" y="1857364"/>
            <a:ext cx="3286180" cy="3693319"/>
          </a:xfrm>
          <a:prstGeom prst="rect">
            <a:avLst/>
          </a:prstGeom>
          <a:noFill/>
        </p:spPr>
        <p:txBody>
          <a:bodyPr wrap="square" rtlCol="0">
            <a:spAutoFit/>
          </a:bodyPr>
          <a:lstStyle/>
          <a:p>
            <a:r>
              <a:rPr lang="zh-CN" altLang="en-US" dirty="0" smtClean="0"/>
              <a:t>点击“提交”，会做</a:t>
            </a:r>
            <a:r>
              <a:rPr lang="en-US" altLang="zh-CN" dirty="0" smtClean="0"/>
              <a:t>2</a:t>
            </a:r>
            <a:r>
              <a:rPr lang="zh-CN" altLang="en-US" dirty="0" smtClean="0"/>
              <a:t>个简单的验证。</a:t>
            </a:r>
            <a:endParaRPr lang="en-US" altLang="zh-CN" dirty="0" smtClean="0"/>
          </a:p>
          <a:p>
            <a:r>
              <a:rPr lang="en-US" altLang="zh-CN" dirty="0" smtClean="0"/>
              <a:t>1.</a:t>
            </a:r>
            <a:r>
              <a:rPr lang="zh-CN" altLang="en-US" dirty="0" smtClean="0"/>
              <a:t>每个项目总人数是否和实际交款人填写行数相同。若不匹配弹出如下对话框。填写总人数是</a:t>
            </a:r>
            <a:r>
              <a:rPr lang="en-US" altLang="zh-CN" dirty="0" smtClean="0"/>
              <a:t>3.</a:t>
            </a:r>
            <a:r>
              <a:rPr lang="zh-CN" altLang="en-US" dirty="0" smtClean="0"/>
              <a:t>但是总共填写了</a:t>
            </a:r>
            <a:r>
              <a:rPr lang="en-US" altLang="zh-CN" dirty="0" smtClean="0"/>
              <a:t>2</a:t>
            </a:r>
            <a:r>
              <a:rPr lang="zh-CN" altLang="en-US" dirty="0" smtClean="0"/>
              <a:t>个人的交款状况。若确认是</a:t>
            </a:r>
            <a:r>
              <a:rPr lang="en-US" altLang="zh-CN" dirty="0" smtClean="0"/>
              <a:t>2</a:t>
            </a:r>
            <a:r>
              <a:rPr lang="zh-CN" altLang="en-US" dirty="0" smtClean="0"/>
              <a:t>人可以直接点确定，否则取消做修改</a:t>
            </a:r>
            <a:endParaRPr lang="en-US" altLang="zh-CN" dirty="0" smtClean="0"/>
          </a:p>
          <a:p>
            <a:endParaRPr lang="en-US" altLang="zh-CN" dirty="0" smtClean="0"/>
          </a:p>
          <a:p>
            <a:endParaRPr lang="en-US" altLang="zh-CN" dirty="0" smtClean="0"/>
          </a:p>
          <a:p>
            <a:r>
              <a:rPr lang="en-US" altLang="zh-CN" dirty="0" smtClean="0"/>
              <a:t>2.</a:t>
            </a:r>
            <a:r>
              <a:rPr lang="zh-CN" altLang="en-US" dirty="0" smtClean="0"/>
              <a:t>也会验证每个项目总金额和该项目所有需交款相加后的结果是否相同</a:t>
            </a:r>
            <a:endParaRPr lang="zh-CN" altLang="en-US" dirty="0"/>
          </a:p>
        </p:txBody>
      </p:sp>
      <p:sp>
        <p:nvSpPr>
          <p:cNvPr id="20" name="椭圆 19"/>
          <p:cNvSpPr/>
          <p:nvPr/>
        </p:nvSpPr>
        <p:spPr>
          <a:xfrm>
            <a:off x="2143108" y="4643446"/>
            <a:ext cx="214314" cy="285752"/>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3428992" y="4572008"/>
            <a:ext cx="357190" cy="35719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3071802" y="5643578"/>
            <a:ext cx="785818" cy="285752"/>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19DF42C7-22F1-4F6E-B0AB-12AEBE6F58AC}" type="slidenum">
              <a:rPr lang="zh-CN" altLang="en-US" smtClean="0"/>
              <a:pPr/>
              <a:t>13</a:t>
            </a:fld>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428596" y="4286256"/>
            <a:ext cx="7715261" cy="2105409"/>
          </a:xfrm>
          <a:prstGeom prst="rect">
            <a:avLst/>
          </a:prstGeom>
          <a:noFill/>
          <a:ln w="9525">
            <a:noFill/>
            <a:miter lim="800000"/>
            <a:headEnd/>
            <a:tailEnd/>
          </a:ln>
          <a:effectLst/>
        </p:spPr>
      </p:pic>
      <p:sp>
        <p:nvSpPr>
          <p:cNvPr id="8" name="标题占位符 1"/>
          <p:cNvSpPr txBox="1">
            <a:spLocks/>
          </p:cNvSpPr>
          <p:nvPr/>
        </p:nvSpPr>
        <p:spPr>
          <a:xfrm>
            <a:off x="428596" y="131762"/>
            <a:ext cx="8229600" cy="582594"/>
          </a:xfrm>
          <a:prstGeom prst="rect">
            <a:avLst/>
          </a:prstGeom>
        </p:spPr>
        <p:txBody>
          <a:bodyPr vert="horz" lIns="91440" tIns="45720" rIns="91440" bIns="45720" rtlCol="0" anchor="ctr">
            <a:normAutofit fontScale="8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dirty="0" smtClean="0">
                <a:ln>
                  <a:noFill/>
                </a:ln>
                <a:solidFill>
                  <a:schemeClr val="tx1"/>
                </a:solidFill>
                <a:effectLst/>
                <a:uLnTx/>
                <a:uFillTx/>
                <a:latin typeface="+mj-lt"/>
                <a:ea typeface="+mj-ea"/>
                <a:cs typeface="+mj-cs"/>
              </a:rPr>
              <a:t>Demo</a:t>
            </a:r>
          </a:p>
        </p:txBody>
      </p:sp>
      <p:pic>
        <p:nvPicPr>
          <p:cNvPr id="7171" name="Picture 3"/>
          <p:cNvPicPr>
            <a:picLocks noChangeAspect="1" noChangeArrowheads="1"/>
          </p:cNvPicPr>
          <p:nvPr/>
        </p:nvPicPr>
        <p:blipFill>
          <a:blip r:embed="rId3"/>
          <a:srcRect/>
          <a:stretch>
            <a:fillRect/>
          </a:stretch>
        </p:blipFill>
        <p:spPr bwMode="auto">
          <a:xfrm>
            <a:off x="71406" y="1071546"/>
            <a:ext cx="8946600" cy="2286016"/>
          </a:xfrm>
          <a:prstGeom prst="rect">
            <a:avLst/>
          </a:prstGeom>
          <a:noFill/>
          <a:ln w="9525">
            <a:noFill/>
            <a:miter lim="800000"/>
            <a:headEnd/>
            <a:tailEnd/>
          </a:ln>
          <a:effectLst/>
        </p:spPr>
      </p:pic>
      <p:sp>
        <p:nvSpPr>
          <p:cNvPr id="14" name="TextBox 13"/>
          <p:cNvSpPr txBox="1"/>
          <p:nvPr/>
        </p:nvSpPr>
        <p:spPr>
          <a:xfrm>
            <a:off x="285720" y="785794"/>
            <a:ext cx="8143932" cy="3416320"/>
          </a:xfrm>
          <a:prstGeom prst="rect">
            <a:avLst/>
          </a:prstGeom>
          <a:noFill/>
        </p:spPr>
        <p:txBody>
          <a:bodyPr wrap="square" rtlCol="0">
            <a:spAutoFit/>
          </a:bodyPr>
          <a:lstStyle/>
          <a:p>
            <a:r>
              <a:rPr lang="zh-CN" altLang="en-US" dirty="0" smtClean="0"/>
              <a:t>提交后转到</a:t>
            </a:r>
            <a:r>
              <a:rPr lang="en-US" altLang="zh-CN" dirty="0" smtClean="0"/>
              <a:t>dealwith.asp</a:t>
            </a:r>
            <a:r>
              <a:rPr lang="zh-CN" altLang="en-US" dirty="0" smtClean="0"/>
              <a:t>运行，将表单的数据保存在同目录下的</a:t>
            </a:r>
            <a:r>
              <a:rPr lang="en-US" altLang="zh-CN" dirty="0" smtClean="0"/>
              <a:t>fee.xml</a:t>
            </a:r>
            <a:r>
              <a:rPr lang="zh-CN" altLang="en-US" dirty="0" smtClean="0"/>
              <a:t> 中，并显示结果</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当下次再打开</a:t>
            </a:r>
            <a:r>
              <a:rPr lang="en-US" altLang="zh-CN" dirty="0" smtClean="0"/>
              <a:t>index.html </a:t>
            </a:r>
            <a:r>
              <a:rPr lang="zh-CN" altLang="en-US" dirty="0" smtClean="0"/>
              <a:t>时，因为</a:t>
            </a:r>
            <a:r>
              <a:rPr lang="en-US" altLang="zh-CN" dirty="0" smtClean="0"/>
              <a:t>fee.xml</a:t>
            </a:r>
            <a:r>
              <a:rPr lang="zh-CN" altLang="en-US" dirty="0" smtClean="0"/>
              <a:t>中已经有数据了，所以会直接显示已有的数据</a:t>
            </a:r>
            <a:endParaRPr lang="en-US" altLang="zh-CN" dirty="0" smtClean="0"/>
          </a:p>
        </p:txBody>
      </p:sp>
      <p:sp>
        <p:nvSpPr>
          <p:cNvPr id="16" name="椭圆 15"/>
          <p:cNvSpPr/>
          <p:nvPr/>
        </p:nvSpPr>
        <p:spPr>
          <a:xfrm>
            <a:off x="428596" y="4786322"/>
            <a:ext cx="785818" cy="285752"/>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1357290" y="4714884"/>
            <a:ext cx="7500958" cy="369332"/>
          </a:xfrm>
          <a:prstGeom prst="rect">
            <a:avLst/>
          </a:prstGeom>
          <a:noFill/>
        </p:spPr>
        <p:txBody>
          <a:bodyPr wrap="square" rtlCol="0">
            <a:spAutoFit/>
          </a:bodyPr>
          <a:lstStyle/>
          <a:p>
            <a:r>
              <a:rPr lang="zh-CN" altLang="en-US" dirty="0" smtClean="0"/>
              <a:t>点击“新增</a:t>
            </a:r>
            <a:r>
              <a:rPr lang="en-US" altLang="zh-CN" dirty="0" smtClean="0"/>
              <a:t>/</a:t>
            </a:r>
            <a:r>
              <a:rPr lang="zh-CN" altLang="en-US" dirty="0" smtClean="0"/>
              <a:t>修改”后会跳转到</a:t>
            </a:r>
            <a:r>
              <a:rPr lang="en-US" altLang="zh-CN" dirty="0" smtClean="0"/>
              <a:t>dealwith.html</a:t>
            </a:r>
            <a:r>
              <a:rPr lang="zh-CN" altLang="en-US" dirty="0" smtClean="0"/>
              <a:t>中，可以新增或修改信息</a:t>
            </a:r>
            <a:endParaRPr lang="en-US" altLang="zh-CN" dirty="0" smtClean="0"/>
          </a:p>
        </p:txBody>
      </p:sp>
      <p:sp>
        <p:nvSpPr>
          <p:cNvPr id="10" name="灯片编号占位符 9"/>
          <p:cNvSpPr>
            <a:spLocks noGrp="1"/>
          </p:cNvSpPr>
          <p:nvPr>
            <p:ph type="sldNum" sz="quarter" idx="12"/>
          </p:nvPr>
        </p:nvSpPr>
        <p:spPr/>
        <p:txBody>
          <a:bodyPr/>
          <a:lstStyle/>
          <a:p>
            <a:fld id="{19DF42C7-22F1-4F6E-B0AB-12AEBE6F58AC}" type="slidenum">
              <a:rPr lang="zh-CN" altLang="en-US" smtClean="0"/>
              <a:pPr/>
              <a:t>14</a:t>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占位符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chemeClr val="tx1"/>
                </a:solidFill>
                <a:effectLst/>
                <a:uLnTx/>
                <a:uFillTx/>
                <a:latin typeface="+mj-lt"/>
                <a:ea typeface="+mj-ea"/>
                <a:cs typeface="+mj-cs"/>
              </a:rPr>
              <a:t>目的</a:t>
            </a:r>
            <a:endParaRPr kumimoji="0" lang="en-US" altLang="zh-CN"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文本占位符 2"/>
          <p:cNvSpPr txBox="1">
            <a:spLocks/>
          </p:cNvSpPr>
          <p:nvPr/>
        </p:nvSpPr>
        <p:spPr>
          <a:xfrm>
            <a:off x="457200" y="160020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多人消费最后需要分摊费用的场景可以方便的结算出每个人的支付状况。例如</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多人一起租房一年，其中每个人可能垫付了不同时期的电费，水费，网费之类的，那最后需要结算每个人的支付状况</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多人集体出去旅游，提前统一交付了一定的钱，旅游过程中某些人又做了一些额外的垫付，最后需要结算每个人的支付状况</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练习</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html/</a:t>
            </a:r>
            <a:r>
              <a:rPr kumimoji="0" lang="en-US" altLang="zh-CN" sz="3200" b="0" i="0" u="none" strike="noStrike" kern="1200" cap="none" spc="0" normalizeH="0" baseline="0" noProof="0" dirty="0" err="1" smtClean="0">
                <a:ln>
                  <a:noFill/>
                </a:ln>
                <a:solidFill>
                  <a:schemeClr val="tx1"/>
                </a:solidFill>
                <a:effectLst/>
                <a:uLnTx/>
                <a:uFillTx/>
                <a:latin typeface="+mn-lt"/>
                <a:ea typeface="+mn-ea"/>
                <a:cs typeface="+mn-cs"/>
              </a:rPr>
              <a:t>css</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3200" b="0" i="0" u="none" strike="noStrike" kern="1200" cap="none" spc="0" normalizeH="0" baseline="0" noProof="0" dirty="0" err="1" smtClean="0">
                <a:ln>
                  <a:noFill/>
                </a:ln>
                <a:solidFill>
                  <a:schemeClr val="tx1"/>
                </a:solidFill>
                <a:effectLst/>
                <a:uLnTx/>
                <a:uFillTx/>
                <a:latin typeface="+mn-lt"/>
                <a:ea typeface="+mn-ea"/>
                <a:cs typeface="+mn-cs"/>
              </a:rPr>
              <a:t>javascript</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/xml</a:t>
            </a:r>
            <a:r>
              <a:rPr lang="en-US" altLang="zh-CN" sz="3200" dirty="0" smtClean="0"/>
              <a:t>/asp</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等</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fld id="{19DF42C7-22F1-4F6E-B0AB-12AEBE6F58AC}" type="slidenum">
              <a:rPr lang="zh-CN" altLang="en-US" smtClean="0"/>
              <a:pPr/>
              <a:t>2</a:t>
            </a:fld>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占位符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chemeClr val="tx1"/>
                </a:solidFill>
                <a:effectLst/>
                <a:uLnTx/>
                <a:uFillTx/>
                <a:latin typeface="+mj-lt"/>
                <a:ea typeface="+mj-ea"/>
                <a:cs typeface="+mj-cs"/>
              </a:rPr>
              <a:t>运行环境</a:t>
            </a:r>
            <a:endParaRPr kumimoji="0" lang="en-US" altLang="zh-CN"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文本占位符 2"/>
          <p:cNvSpPr txBox="1">
            <a:spLocks/>
          </p:cNvSpPr>
          <p:nvPr/>
        </p:nvSpPr>
        <p:spPr>
          <a:xfrm>
            <a:off x="457200" y="160020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编辑器：</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sublime text2</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zh-CN" altLang="en-US" sz="3200" dirty="0" smtClean="0"/>
              <a:t>运行环境：</a:t>
            </a:r>
            <a:r>
              <a:rPr lang="en-US" altLang="zh-CN" sz="3200" dirty="0" smtClean="0"/>
              <a:t>windows  </a:t>
            </a:r>
            <a:r>
              <a:rPr lang="zh-CN" altLang="en-US" sz="3200" dirty="0" smtClean="0"/>
              <a:t>，</a:t>
            </a:r>
            <a:r>
              <a:rPr lang="en-US" altLang="zh-CN" sz="3200" dirty="0" smtClean="0"/>
              <a:t>IIS 7.0 </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测试浏览器：</a:t>
            </a:r>
            <a:r>
              <a:rPr lang="zh-CN" altLang="en-US" sz="3200" dirty="0" smtClean="0"/>
              <a:t>前期</a:t>
            </a:r>
            <a:r>
              <a:rPr lang="en-US" altLang="zh-CN" sz="3200" dirty="0" smtClean="0"/>
              <a:t>chrome</a:t>
            </a:r>
            <a:r>
              <a:rPr lang="zh-CN" altLang="en-US" sz="3200" dirty="0" smtClean="0"/>
              <a:t>后期</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360</a:t>
            </a:r>
            <a:r>
              <a:rPr lang="zh-CN" altLang="en-US" sz="3200" dirty="0" smtClean="0"/>
              <a:t>极速</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浏览器</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fld id="{19DF42C7-22F1-4F6E-B0AB-12AEBE6F58AC}" type="slidenum">
              <a:rPr lang="zh-CN" altLang="en-US" smtClean="0"/>
              <a:pPr/>
              <a:t>3</a:t>
            </a:fld>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占位符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chemeClr val="tx1"/>
                </a:solidFill>
                <a:effectLst/>
                <a:uLnTx/>
                <a:uFillTx/>
                <a:latin typeface="+mj-lt"/>
                <a:ea typeface="+mj-ea"/>
                <a:cs typeface="+mj-cs"/>
              </a:rPr>
              <a:t>设计</a:t>
            </a:r>
            <a:endParaRPr kumimoji="0" lang="en-US" altLang="zh-CN"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9" name="文本占位符 2"/>
          <p:cNvSpPr txBox="1">
            <a:spLocks/>
          </p:cNvSpPr>
          <p:nvPr/>
        </p:nvSpPr>
        <p:spPr>
          <a:xfrm>
            <a:off x="357158" y="1000108"/>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计算方式</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p:txBody>
      </p:sp>
      <p:graphicFrame>
        <p:nvGraphicFramePr>
          <p:cNvPr id="5" name="表格 4"/>
          <p:cNvGraphicFramePr>
            <a:graphicFrameLocks noGrp="1"/>
          </p:cNvGraphicFramePr>
          <p:nvPr/>
        </p:nvGraphicFramePr>
        <p:xfrm>
          <a:off x="357158" y="1643050"/>
          <a:ext cx="8572527" cy="4536086"/>
        </p:xfrm>
        <a:graphic>
          <a:graphicData uri="http://schemas.openxmlformats.org/drawingml/2006/table">
            <a:tbl>
              <a:tblPr/>
              <a:tblGrid>
                <a:gridCol w="677338"/>
                <a:gridCol w="465670"/>
                <a:gridCol w="541330"/>
                <a:gridCol w="502242"/>
                <a:gridCol w="554184"/>
                <a:gridCol w="554184"/>
                <a:gridCol w="554184"/>
                <a:gridCol w="554184"/>
                <a:gridCol w="554184"/>
                <a:gridCol w="2110633"/>
                <a:gridCol w="1504394"/>
              </a:tblGrid>
              <a:tr h="500203">
                <a:tc rowSpan="3">
                  <a:txBody>
                    <a:bodyPr/>
                    <a:lstStyle/>
                    <a:p>
                      <a:pPr algn="l" fontAlgn="ctr"/>
                      <a:r>
                        <a:rPr lang="zh-CN" altLang="en-US" sz="1600" b="0" i="0" u="none" strike="noStrike" dirty="0">
                          <a:solidFill>
                            <a:srgbClr val="000000"/>
                          </a:solidFill>
                          <a:latin typeface="宋体"/>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zh-CN" altLang="en-US" sz="1600" b="0" i="0" u="none" strike="noStrike" kern="1200" dirty="0">
                          <a:solidFill>
                            <a:srgbClr val="000000"/>
                          </a:solidFill>
                          <a:latin typeface="宋体"/>
                          <a:ea typeface="+mn-ea"/>
                          <a:cs typeface="+mn-cs"/>
                        </a:rPr>
                        <a:t>预交款</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zh-CN" altLang="en-US" sz="1600" b="0" i="0" u="none" strike="noStrike" kern="1200" dirty="0">
                        <a:solidFill>
                          <a:srgbClr val="000000"/>
                        </a:solidFill>
                        <a:latin typeface="宋体"/>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zh-CN" altLang="en-US" sz="1600" b="0" i="0" u="none" strike="noStrike" dirty="0">
                          <a:solidFill>
                            <a:srgbClr val="000000"/>
                          </a:solidFill>
                          <a:latin typeface="宋体"/>
                        </a:rPr>
                        <a:t>名目</a:t>
                      </a:r>
                      <a:r>
                        <a:rPr lang="en-US" altLang="zh-CN" sz="1600" b="0" i="0" u="none" strike="noStrike" dirty="0">
                          <a:solidFill>
                            <a:srgbClr val="000000"/>
                          </a:solidFill>
                          <a:latin typeface="宋体"/>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fontAlgn="ctr"/>
                      <a:r>
                        <a:rPr lang="zh-CN" altLang="en-US" sz="1600" b="0" i="0" u="none" strike="noStrike">
                          <a:solidFill>
                            <a:srgbClr val="000000"/>
                          </a:solidFill>
                          <a:latin typeface="宋体"/>
                        </a:rPr>
                        <a:t>名目</a:t>
                      </a:r>
                      <a:r>
                        <a:rPr lang="en-US" altLang="zh-CN" sz="1600" b="0" i="0" u="none" strike="noStrike">
                          <a:solidFill>
                            <a:srgbClr val="000000"/>
                          </a:solidFill>
                          <a:latin typeface="宋体"/>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fontAlgn="ctr"/>
                      <a:r>
                        <a:rPr lang="zh-CN" altLang="en-US" sz="1600" b="0" i="0" u="none" strike="noStrike">
                          <a:solidFill>
                            <a:srgbClr val="000000"/>
                          </a:solidFill>
                          <a:latin typeface="宋体"/>
                        </a:rPr>
                        <a:t>名目</a:t>
                      </a:r>
                      <a:r>
                        <a:rPr lang="en-US" altLang="zh-CN" sz="1600" b="0" i="0" u="none" strike="noStrike">
                          <a:solidFill>
                            <a:srgbClr val="000000"/>
                          </a:solidFill>
                          <a:latin typeface="宋体"/>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fontAlgn="ctr"/>
                      <a:r>
                        <a:rPr lang="zh-CN" altLang="en-US" sz="1600" b="0" i="0" u="none" strike="noStrike">
                          <a:solidFill>
                            <a:srgbClr val="000000"/>
                          </a:solidFill>
                          <a:latin typeface="宋体"/>
                        </a:rPr>
                        <a:t>结算</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zh-CN" altLang="en-US" sz="1600" b="0" i="0" u="none" strike="noStrike">
                          <a:solidFill>
                            <a:srgbClr val="000000"/>
                          </a:solidFill>
                          <a:latin typeface="宋体"/>
                        </a:rPr>
                        <a:t>小结</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0203">
                <a:tc vMerge="1">
                  <a:txBody>
                    <a:bodyPr/>
                    <a:lstStyle/>
                    <a:p>
                      <a:endParaRPr lang="zh-CN" altLang="en-US"/>
                    </a:p>
                  </a:txBody>
                  <a:tcPr/>
                </a:tc>
                <a:tc>
                  <a:txBody>
                    <a:bodyPr/>
                    <a:lstStyle/>
                    <a:p>
                      <a:pPr algn="l" fontAlgn="ctr"/>
                      <a:r>
                        <a:rPr lang="zh-CN" altLang="en-US" sz="1600" b="0" i="0" u="none" strike="noStrike" dirty="0">
                          <a:solidFill>
                            <a:srgbClr val="000000"/>
                          </a:solidFill>
                          <a:latin typeface="宋体"/>
                        </a:rPr>
                        <a:t>实际交费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latin typeface="宋体"/>
                        </a:rPr>
                        <a:t>需交费用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latin typeface="宋体"/>
                        </a:rPr>
                        <a:t>实际交费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latin typeface="宋体"/>
                        </a:rPr>
                        <a:t>需交费用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latin typeface="宋体"/>
                        </a:rPr>
                        <a:t>实际交费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latin typeface="宋体"/>
                        </a:rPr>
                        <a:t>需交费用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latin typeface="宋体"/>
                        </a:rPr>
                        <a:t>实际交费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latin typeface="宋体"/>
                        </a:rPr>
                        <a:t>需交费用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latin typeface="宋体"/>
                        </a:rPr>
                        <a:t>实际费用</a:t>
                      </a:r>
                      <a:r>
                        <a:rPr lang="en-US" altLang="zh-CN" sz="1600" b="0" i="0" u="none" strike="noStrike" dirty="0">
                          <a:solidFill>
                            <a:srgbClr val="000000"/>
                          </a:solidFill>
                          <a:latin typeface="宋体"/>
                        </a:rPr>
                        <a:t>-</a:t>
                      </a:r>
                      <a:r>
                        <a:rPr lang="zh-CN" altLang="en-US" sz="1600" b="0" i="0" u="none" strike="noStrike" dirty="0">
                          <a:solidFill>
                            <a:srgbClr val="000000"/>
                          </a:solidFill>
                          <a:latin typeface="宋体"/>
                        </a:rPr>
                        <a:t>需要费用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r>
              <a:tr h="600024">
                <a:tc vMerge="1">
                  <a:txBody>
                    <a:bodyPr/>
                    <a:lstStyle/>
                    <a:p>
                      <a:endParaRPr lang="zh-CN" altLang="en-US"/>
                    </a:p>
                  </a:txBody>
                  <a:tcPr/>
                </a:tc>
                <a:tc>
                  <a:txBody>
                    <a:bodyPr/>
                    <a:lstStyle/>
                    <a:p>
                      <a:pPr algn="l" fontAlgn="ctr"/>
                      <a:r>
                        <a:rPr lang="en-US" sz="2000" b="0" i="0" u="none" strike="noStrike" dirty="0" smtClean="0">
                          <a:solidFill>
                            <a:srgbClr val="000000"/>
                          </a:solidFill>
                          <a:latin typeface="宋体"/>
                        </a:rPr>
                        <a:t>z</a:t>
                      </a:r>
                      <a:r>
                        <a:rPr lang="en-US" sz="2000" b="0" i="0" u="none" strike="noStrike" baseline="-25000" dirty="0" smtClean="0">
                          <a:solidFill>
                            <a:srgbClr val="000000"/>
                          </a:solidFill>
                          <a:latin typeface="宋体"/>
                        </a:rPr>
                        <a:t>0</a:t>
                      </a:r>
                      <a:endParaRPr lang="en-US" sz="2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zh-CN" sz="2000" b="0" i="0" u="none" strike="noStrike" baseline="0" dirty="0" smtClean="0">
                          <a:solidFill>
                            <a:srgbClr val="000000"/>
                          </a:solidFill>
                          <a:latin typeface="宋体"/>
                        </a:rPr>
                        <a:t>m</a:t>
                      </a:r>
                      <a:r>
                        <a:rPr lang="en-US" sz="2000" b="0" i="0" u="none" strike="noStrike" baseline="-25000" dirty="0" smtClean="0">
                          <a:solidFill>
                            <a:srgbClr val="000000"/>
                          </a:solidFill>
                          <a:latin typeface="宋体"/>
                        </a:rPr>
                        <a:t>0</a:t>
                      </a:r>
                      <a:endParaRPr lang="en-US" sz="2000" b="0" i="0" u="none" strike="noStrike" dirty="0" smtClean="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smtClean="0">
                          <a:solidFill>
                            <a:srgbClr val="000000"/>
                          </a:solidFill>
                          <a:latin typeface="宋体"/>
                        </a:rPr>
                        <a:t>x</a:t>
                      </a:r>
                      <a:r>
                        <a:rPr lang="en-US" sz="2000" b="0" i="0" u="none" strike="noStrike" baseline="-25000" dirty="0" smtClean="0">
                          <a:solidFill>
                            <a:srgbClr val="000000"/>
                          </a:solidFill>
                          <a:latin typeface="宋体"/>
                        </a:rPr>
                        <a:t>0</a:t>
                      </a:r>
                      <a:endParaRPr lang="en-US" sz="2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a:solidFill>
                            <a:srgbClr val="000000"/>
                          </a:solidFill>
                          <a:latin typeface="宋体"/>
                        </a:rPr>
                        <a:t>y</a:t>
                      </a:r>
                      <a:r>
                        <a:rPr lang="en-US" sz="2000" b="0" i="0" u="none" strike="noStrike" baseline="-25000" dirty="0">
                          <a:solidFill>
                            <a:srgbClr val="000000"/>
                          </a:solidFill>
                          <a:latin typeface="宋体"/>
                        </a:rPr>
                        <a:t>0</a:t>
                      </a:r>
                      <a:endParaRPr lang="en-US" sz="2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latin typeface="宋体"/>
                        </a:rPr>
                        <a:t>x</a:t>
                      </a:r>
                      <a:r>
                        <a:rPr lang="en-US" sz="2000" b="0" i="0" u="none" strike="noStrike" baseline="-25000">
                          <a:solidFill>
                            <a:srgbClr val="000000"/>
                          </a:solidFill>
                          <a:latin typeface="宋体"/>
                        </a:rPr>
                        <a:t>1</a:t>
                      </a:r>
                      <a:endParaRPr lang="en-US" sz="20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latin typeface="宋体"/>
                        </a:rPr>
                        <a:t>y</a:t>
                      </a:r>
                      <a:r>
                        <a:rPr lang="en-US" sz="2000" b="0" i="0" u="none" strike="noStrike" baseline="-25000">
                          <a:solidFill>
                            <a:srgbClr val="000000"/>
                          </a:solidFill>
                          <a:latin typeface="宋体"/>
                        </a:rPr>
                        <a:t>1</a:t>
                      </a:r>
                      <a:endParaRPr lang="en-US" sz="20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a:solidFill>
                            <a:srgbClr val="000000"/>
                          </a:solidFill>
                          <a:latin typeface="宋体"/>
                        </a:rPr>
                        <a:t>x</a:t>
                      </a:r>
                      <a:r>
                        <a:rPr lang="en-US" sz="2000" b="0" i="0" u="none" strike="noStrike" baseline="-25000" dirty="0">
                          <a:solidFill>
                            <a:srgbClr val="000000"/>
                          </a:solidFill>
                          <a:latin typeface="宋体"/>
                        </a:rPr>
                        <a:t>2</a:t>
                      </a:r>
                      <a:endParaRPr lang="en-US" sz="2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a:solidFill>
                            <a:srgbClr val="000000"/>
                          </a:solidFill>
                          <a:latin typeface="宋体"/>
                        </a:rPr>
                        <a:t>y</a:t>
                      </a:r>
                      <a:r>
                        <a:rPr lang="en-US" sz="2000" b="0" i="0" u="none" strike="noStrike" baseline="-25000" dirty="0">
                          <a:solidFill>
                            <a:srgbClr val="000000"/>
                          </a:solidFill>
                          <a:latin typeface="宋体"/>
                        </a:rPr>
                        <a:t>2</a:t>
                      </a:r>
                      <a:endParaRPr lang="en-US" sz="2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2000" b="0" i="0" u="none" strike="noStrike" dirty="0" smtClean="0">
                          <a:solidFill>
                            <a:srgbClr val="000000"/>
                          </a:solidFill>
                          <a:latin typeface="宋体"/>
                        </a:rPr>
                        <a:t>z</a:t>
                      </a:r>
                      <a:r>
                        <a:rPr lang="en-US" sz="2000" b="0" i="0" u="none" strike="noStrike" baseline="-25000" dirty="0" smtClean="0">
                          <a:solidFill>
                            <a:srgbClr val="000000"/>
                          </a:solidFill>
                          <a:latin typeface="宋体"/>
                        </a:rPr>
                        <a:t>0</a:t>
                      </a:r>
                      <a:r>
                        <a:rPr lang="en-US" sz="2000" b="0" i="0" u="none" strike="noStrike" dirty="0" smtClean="0">
                          <a:solidFill>
                            <a:srgbClr val="000000"/>
                          </a:solidFill>
                          <a:latin typeface="宋体"/>
                        </a:rPr>
                        <a:t>+x</a:t>
                      </a:r>
                      <a:r>
                        <a:rPr lang="en-US" sz="2000" b="0" i="0" u="none" strike="noStrike" baseline="-25000" dirty="0" smtClean="0">
                          <a:solidFill>
                            <a:srgbClr val="000000"/>
                          </a:solidFill>
                          <a:latin typeface="宋体"/>
                        </a:rPr>
                        <a:t>0</a:t>
                      </a:r>
                      <a:r>
                        <a:rPr lang="en-US" sz="2000" b="0" i="0" u="none" strike="noStrike" dirty="0" smtClean="0">
                          <a:solidFill>
                            <a:srgbClr val="000000"/>
                          </a:solidFill>
                          <a:latin typeface="宋体"/>
                        </a:rPr>
                        <a:t>+x</a:t>
                      </a:r>
                      <a:r>
                        <a:rPr lang="en-US" sz="2000" b="0" i="0" u="none" strike="noStrike" baseline="-25000" dirty="0" smtClean="0">
                          <a:solidFill>
                            <a:srgbClr val="000000"/>
                          </a:solidFill>
                          <a:latin typeface="宋体"/>
                        </a:rPr>
                        <a:t>1</a:t>
                      </a:r>
                      <a:r>
                        <a:rPr lang="en-US" sz="2000" b="0" i="0" u="none" strike="noStrike" dirty="0" smtClean="0">
                          <a:solidFill>
                            <a:srgbClr val="000000"/>
                          </a:solidFill>
                          <a:latin typeface="宋体"/>
                        </a:rPr>
                        <a:t>+x</a:t>
                      </a:r>
                      <a:r>
                        <a:rPr lang="en-US" sz="2000" b="0" i="0" u="none" strike="noStrike" baseline="-25000" dirty="0" smtClean="0">
                          <a:solidFill>
                            <a:srgbClr val="000000"/>
                          </a:solidFill>
                          <a:latin typeface="宋体"/>
                        </a:rPr>
                        <a:t>2</a:t>
                      </a:r>
                      <a:r>
                        <a:rPr lang="en-US" sz="2000" b="0" i="0" u="none" strike="noStrike" dirty="0" smtClean="0">
                          <a:solidFill>
                            <a:srgbClr val="000000"/>
                          </a:solidFill>
                          <a:latin typeface="宋体"/>
                        </a:rPr>
                        <a:t>-</a:t>
                      </a:r>
                      <a:r>
                        <a:rPr lang="en-US" altLang="zh-CN" sz="2000" b="0" i="0" u="none" strike="noStrike" baseline="0" dirty="0" smtClean="0">
                          <a:solidFill>
                            <a:srgbClr val="000000"/>
                          </a:solidFill>
                          <a:latin typeface="宋体"/>
                        </a:rPr>
                        <a:t>m</a:t>
                      </a:r>
                      <a:r>
                        <a:rPr lang="en-US" sz="2000" b="0" i="0" u="none" strike="noStrike" baseline="-25000" dirty="0" smtClean="0">
                          <a:solidFill>
                            <a:srgbClr val="000000"/>
                          </a:solidFill>
                          <a:latin typeface="宋体"/>
                        </a:rPr>
                        <a:t>0</a:t>
                      </a:r>
                      <a:endParaRPr lang="en-US" sz="2000" b="0" i="0" u="none" strike="noStrike" dirty="0" smtClean="0">
                        <a:solidFill>
                          <a:srgbClr val="000000"/>
                        </a:solidFill>
                        <a:latin typeface="宋体"/>
                      </a:endParaRPr>
                    </a:p>
                    <a:p>
                      <a:pPr algn="l" fontAlgn="ctr"/>
                      <a:r>
                        <a:rPr lang="en-US" sz="2000" b="0" i="0" u="none" strike="noStrike" dirty="0" smtClean="0">
                          <a:solidFill>
                            <a:srgbClr val="000000"/>
                          </a:solidFill>
                          <a:latin typeface="宋体"/>
                        </a:rPr>
                        <a:t>-y</a:t>
                      </a:r>
                      <a:r>
                        <a:rPr lang="en-US" sz="2000" b="0" i="0" u="none" strike="noStrike" baseline="-25000" dirty="0" smtClean="0">
                          <a:solidFill>
                            <a:srgbClr val="000000"/>
                          </a:solidFill>
                          <a:latin typeface="宋体"/>
                        </a:rPr>
                        <a:t>0</a:t>
                      </a:r>
                      <a:r>
                        <a:rPr lang="en-US" sz="2000" b="0" i="0" u="none" strike="noStrike" dirty="0" smtClean="0">
                          <a:solidFill>
                            <a:srgbClr val="000000"/>
                          </a:solidFill>
                          <a:latin typeface="宋体"/>
                        </a:rPr>
                        <a:t>-y</a:t>
                      </a:r>
                      <a:r>
                        <a:rPr lang="en-US" sz="2000" b="0" i="0" u="none" strike="noStrike" baseline="-25000" dirty="0" smtClean="0">
                          <a:solidFill>
                            <a:srgbClr val="000000"/>
                          </a:solidFill>
                          <a:latin typeface="宋体"/>
                        </a:rPr>
                        <a:t>1</a:t>
                      </a:r>
                      <a:r>
                        <a:rPr lang="en-US" sz="2000" b="0" i="0" u="none" strike="noStrike" dirty="0" smtClean="0">
                          <a:solidFill>
                            <a:srgbClr val="000000"/>
                          </a:solidFill>
                          <a:latin typeface="宋体"/>
                        </a:rPr>
                        <a:t>-y</a:t>
                      </a:r>
                      <a:r>
                        <a:rPr lang="en-US" sz="2000" b="0" i="0" u="none" strike="noStrike" baseline="-25000" dirty="0" smtClean="0">
                          <a:solidFill>
                            <a:srgbClr val="000000"/>
                          </a:solidFill>
                          <a:latin typeface="宋体"/>
                        </a:rPr>
                        <a:t>2</a:t>
                      </a:r>
                      <a:endParaRPr lang="en-US" sz="2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latin typeface="宋体"/>
                        </a:rPr>
                        <a:t>　</a:t>
                      </a:r>
                      <a:r>
                        <a:rPr lang="en-US" altLang="zh-CN" sz="1600" b="0" i="0" u="none" strike="noStrike" dirty="0" smtClean="0">
                          <a:solidFill>
                            <a:srgbClr val="000000"/>
                          </a:solidFill>
                          <a:latin typeface="宋体"/>
                        </a:rPr>
                        <a:t>NA</a:t>
                      </a:r>
                      <a:endParaRPr lang="zh-CN" altLang="en-US" sz="16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00024">
                <a:tc>
                  <a:txBody>
                    <a:bodyPr/>
                    <a:lstStyle/>
                    <a:p>
                      <a:pPr algn="l" fontAlgn="ctr"/>
                      <a:r>
                        <a:rPr lang="zh-CN" altLang="en-US" sz="1600" b="0" i="0" u="none" strike="noStrike">
                          <a:solidFill>
                            <a:srgbClr val="000000"/>
                          </a:solidFill>
                          <a:latin typeface="宋体"/>
                        </a:rPr>
                        <a:t>成员</a:t>
                      </a:r>
                      <a:r>
                        <a:rPr lang="en-US" sz="1600" b="0" i="0" u="none" strike="noStrike">
                          <a:solidFill>
                            <a:srgbClr val="000000"/>
                          </a:solidFill>
                          <a:latin typeface="宋体"/>
                        </a:rPr>
                        <a:t>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latin typeface="宋体"/>
                        </a:rPr>
                        <a:t>z</a:t>
                      </a:r>
                      <a:r>
                        <a:rPr lang="en-US" sz="2000" b="0" i="0" u="none" strike="noStrike" baseline="-25000">
                          <a:solidFill>
                            <a:srgbClr val="000000"/>
                          </a:solidFill>
                          <a:latin typeface="宋体"/>
                        </a:rPr>
                        <a:t>0a</a:t>
                      </a:r>
                      <a:endParaRPr lang="en-US" sz="20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2000" b="0" i="0" u="none" strike="noStrike" dirty="0" smtClean="0">
                          <a:solidFill>
                            <a:srgbClr val="000000"/>
                          </a:solidFill>
                          <a:latin typeface="宋体"/>
                        </a:rPr>
                        <a:t>m</a:t>
                      </a:r>
                      <a:r>
                        <a:rPr lang="en-US" sz="2000" b="0" i="0" u="none" strike="noStrike" baseline="-25000" dirty="0" smtClean="0">
                          <a:solidFill>
                            <a:srgbClr val="000000"/>
                          </a:solidFill>
                          <a:latin typeface="宋体"/>
                        </a:rPr>
                        <a:t>0a</a:t>
                      </a:r>
                      <a:endParaRPr lang="en-US" sz="2000" b="0" i="0" u="none" strike="noStrike" dirty="0" smtClean="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a:solidFill>
                            <a:srgbClr val="000000"/>
                          </a:solidFill>
                          <a:latin typeface="宋体"/>
                        </a:rPr>
                        <a:t>x</a:t>
                      </a:r>
                      <a:r>
                        <a:rPr lang="en-US" sz="2000" b="0" i="0" u="none" strike="noStrike" baseline="-25000" dirty="0">
                          <a:solidFill>
                            <a:srgbClr val="000000"/>
                          </a:solidFill>
                          <a:latin typeface="宋体"/>
                        </a:rPr>
                        <a:t>0a</a:t>
                      </a:r>
                      <a:endParaRPr lang="en-US" sz="2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a:solidFill>
                            <a:srgbClr val="000000"/>
                          </a:solidFill>
                          <a:latin typeface="宋体"/>
                        </a:rPr>
                        <a:t>y</a:t>
                      </a:r>
                      <a:r>
                        <a:rPr lang="en-US" sz="2000" b="0" i="0" u="none" strike="noStrike" baseline="-25000" dirty="0">
                          <a:solidFill>
                            <a:srgbClr val="000000"/>
                          </a:solidFill>
                          <a:latin typeface="宋体"/>
                        </a:rPr>
                        <a:t>0a</a:t>
                      </a:r>
                      <a:endParaRPr lang="en-US" sz="2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a:solidFill>
                            <a:srgbClr val="000000"/>
                          </a:solidFill>
                          <a:latin typeface="宋体"/>
                        </a:rPr>
                        <a:t>x</a:t>
                      </a:r>
                      <a:r>
                        <a:rPr lang="en-US" sz="2000" b="0" i="0" u="none" strike="noStrike" baseline="-25000" dirty="0">
                          <a:solidFill>
                            <a:srgbClr val="000000"/>
                          </a:solidFill>
                          <a:latin typeface="宋体"/>
                        </a:rPr>
                        <a:t>1a</a:t>
                      </a:r>
                      <a:endParaRPr lang="en-US" sz="2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latin typeface="宋体"/>
                        </a:rPr>
                        <a:t>y</a:t>
                      </a:r>
                      <a:r>
                        <a:rPr lang="en-US" sz="2000" b="0" i="0" u="none" strike="noStrike" baseline="-25000">
                          <a:solidFill>
                            <a:srgbClr val="000000"/>
                          </a:solidFill>
                          <a:latin typeface="宋体"/>
                        </a:rPr>
                        <a:t>1a</a:t>
                      </a:r>
                      <a:endParaRPr lang="en-US" sz="20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latin typeface="宋体"/>
                        </a:rPr>
                        <a:t>x</a:t>
                      </a:r>
                      <a:r>
                        <a:rPr lang="en-US" sz="2000" b="0" i="0" u="none" strike="noStrike" baseline="-25000">
                          <a:solidFill>
                            <a:srgbClr val="000000"/>
                          </a:solidFill>
                          <a:latin typeface="宋体"/>
                        </a:rPr>
                        <a:t>2a</a:t>
                      </a:r>
                      <a:endParaRPr lang="en-US" sz="20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a:solidFill>
                            <a:srgbClr val="000000"/>
                          </a:solidFill>
                          <a:latin typeface="宋体"/>
                        </a:rPr>
                        <a:t>y</a:t>
                      </a:r>
                      <a:r>
                        <a:rPr lang="en-US" sz="2000" b="0" i="0" u="none" strike="noStrike" baseline="-25000" dirty="0">
                          <a:solidFill>
                            <a:srgbClr val="000000"/>
                          </a:solidFill>
                          <a:latin typeface="宋体"/>
                        </a:rPr>
                        <a:t>2a</a:t>
                      </a:r>
                      <a:endParaRPr lang="en-US" sz="2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smtClean="0">
                          <a:solidFill>
                            <a:srgbClr val="000000"/>
                          </a:solidFill>
                          <a:latin typeface="宋体"/>
                        </a:rPr>
                        <a:t>A=z</a:t>
                      </a:r>
                      <a:r>
                        <a:rPr lang="en-US" sz="2000" b="0" i="0" u="none" strike="noStrike" baseline="-25000" dirty="0" smtClean="0">
                          <a:solidFill>
                            <a:srgbClr val="000000"/>
                          </a:solidFill>
                          <a:latin typeface="宋体"/>
                        </a:rPr>
                        <a:t>0a</a:t>
                      </a:r>
                      <a:r>
                        <a:rPr lang="en-US" sz="2000" b="0" i="0" u="none" strike="noStrike" dirty="0" smtClean="0">
                          <a:solidFill>
                            <a:srgbClr val="000000"/>
                          </a:solidFill>
                          <a:latin typeface="宋体"/>
                        </a:rPr>
                        <a:t>+x</a:t>
                      </a:r>
                      <a:r>
                        <a:rPr lang="en-US" sz="2000" b="0" i="0" u="none" strike="noStrike" baseline="-25000" dirty="0" smtClean="0">
                          <a:solidFill>
                            <a:srgbClr val="000000"/>
                          </a:solidFill>
                          <a:latin typeface="宋体"/>
                        </a:rPr>
                        <a:t>0a</a:t>
                      </a:r>
                      <a:r>
                        <a:rPr lang="en-US" sz="2000" b="0" i="0" u="none" strike="noStrike" dirty="0" smtClean="0">
                          <a:solidFill>
                            <a:srgbClr val="000000"/>
                          </a:solidFill>
                          <a:latin typeface="宋体"/>
                        </a:rPr>
                        <a:t>+x</a:t>
                      </a:r>
                      <a:r>
                        <a:rPr lang="en-US" sz="2000" b="0" i="0" u="none" strike="noStrike" baseline="-25000" dirty="0" smtClean="0">
                          <a:solidFill>
                            <a:srgbClr val="000000"/>
                          </a:solidFill>
                          <a:latin typeface="宋体"/>
                        </a:rPr>
                        <a:t>1a</a:t>
                      </a:r>
                      <a:r>
                        <a:rPr lang="en-US" sz="2000" b="0" i="0" u="none" strike="noStrike" dirty="0" smtClean="0">
                          <a:solidFill>
                            <a:srgbClr val="000000"/>
                          </a:solidFill>
                          <a:latin typeface="宋体"/>
                        </a:rPr>
                        <a:t>+x</a:t>
                      </a:r>
                      <a:r>
                        <a:rPr lang="en-US" sz="2000" b="0" i="0" u="none" strike="noStrike" baseline="-25000" dirty="0" smtClean="0">
                          <a:solidFill>
                            <a:srgbClr val="000000"/>
                          </a:solidFill>
                          <a:latin typeface="宋体"/>
                        </a:rPr>
                        <a:t>2a</a:t>
                      </a:r>
                      <a:r>
                        <a:rPr lang="en-US" sz="2000" b="0" i="0" u="none" strike="noStrike" dirty="0" smtClean="0">
                          <a:solidFill>
                            <a:srgbClr val="000000"/>
                          </a:solidFill>
                          <a:latin typeface="宋体"/>
                        </a:rPr>
                        <a:t>-</a:t>
                      </a:r>
                      <a:r>
                        <a:rPr lang="en-US" altLang="zh-CN" sz="2000" b="0" i="0" u="none" strike="noStrike" baseline="0" dirty="0" smtClean="0">
                          <a:solidFill>
                            <a:srgbClr val="000000"/>
                          </a:solidFill>
                          <a:latin typeface="宋体"/>
                        </a:rPr>
                        <a:t>m</a:t>
                      </a:r>
                      <a:r>
                        <a:rPr lang="en-US" sz="2000" b="0" i="0" u="none" strike="noStrike" baseline="-25000" dirty="0" smtClean="0">
                          <a:solidFill>
                            <a:srgbClr val="000000"/>
                          </a:solidFill>
                          <a:latin typeface="宋体"/>
                        </a:rPr>
                        <a:t>0a</a:t>
                      </a:r>
                      <a:r>
                        <a:rPr lang="en-US" sz="2000" b="0" i="0" u="none" strike="noStrike" dirty="0" smtClean="0">
                          <a:solidFill>
                            <a:srgbClr val="000000"/>
                          </a:solidFill>
                          <a:latin typeface="宋体"/>
                        </a:rPr>
                        <a:t>-y</a:t>
                      </a:r>
                      <a:r>
                        <a:rPr lang="en-US" sz="2000" b="0" i="0" u="none" strike="noStrike" baseline="-25000" dirty="0" smtClean="0">
                          <a:solidFill>
                            <a:srgbClr val="000000"/>
                          </a:solidFill>
                          <a:latin typeface="宋体"/>
                        </a:rPr>
                        <a:t>0a</a:t>
                      </a:r>
                      <a:r>
                        <a:rPr lang="en-US" sz="2000" b="0" i="0" u="none" strike="noStrike" dirty="0" smtClean="0">
                          <a:solidFill>
                            <a:srgbClr val="000000"/>
                          </a:solidFill>
                          <a:latin typeface="宋体"/>
                        </a:rPr>
                        <a:t>-y</a:t>
                      </a:r>
                      <a:r>
                        <a:rPr lang="en-US" sz="2000" b="0" i="0" u="none" strike="noStrike" baseline="-25000" dirty="0" smtClean="0">
                          <a:solidFill>
                            <a:srgbClr val="000000"/>
                          </a:solidFill>
                          <a:latin typeface="宋体"/>
                        </a:rPr>
                        <a:t>1a</a:t>
                      </a:r>
                      <a:r>
                        <a:rPr lang="en-US" sz="2000" b="0" i="0" u="none" strike="noStrike" dirty="0" smtClean="0">
                          <a:solidFill>
                            <a:srgbClr val="000000"/>
                          </a:solidFill>
                          <a:latin typeface="宋体"/>
                        </a:rPr>
                        <a:t>-y</a:t>
                      </a:r>
                      <a:r>
                        <a:rPr lang="en-US" sz="2000" b="0" i="0" u="none" strike="noStrike" baseline="-25000" dirty="0" smtClean="0">
                          <a:solidFill>
                            <a:srgbClr val="000000"/>
                          </a:solidFill>
                          <a:latin typeface="宋体"/>
                        </a:rPr>
                        <a:t>2a</a:t>
                      </a:r>
                      <a:r>
                        <a:rPr lang="en-US" sz="2000" b="0" i="0" u="none" strike="noStrike" dirty="0" smtClean="0">
                          <a:solidFill>
                            <a:srgbClr val="000000"/>
                          </a:solidFill>
                          <a:latin typeface="宋体"/>
                        </a:rPr>
                        <a:t>+z</a:t>
                      </a:r>
                      <a:r>
                        <a:rPr lang="en-US" sz="2000" b="0" i="0" u="none" strike="noStrike" baseline="-25000" dirty="0" smtClean="0">
                          <a:solidFill>
                            <a:srgbClr val="000000"/>
                          </a:solidFill>
                          <a:latin typeface="宋体"/>
                        </a:rPr>
                        <a:t>0a</a:t>
                      </a:r>
                      <a:endParaRPr lang="en-US" sz="2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dirty="0">
                          <a:solidFill>
                            <a:srgbClr val="000000"/>
                          </a:solidFill>
                          <a:latin typeface="宋体"/>
                        </a:rPr>
                        <a:t>if A&gt;0, </a:t>
                      </a:r>
                      <a:r>
                        <a:rPr lang="zh-CN" altLang="en-US" sz="1600" b="0" i="0" u="none" strike="noStrike" dirty="0">
                          <a:solidFill>
                            <a:srgbClr val="000000"/>
                          </a:solidFill>
                          <a:latin typeface="宋体"/>
                        </a:rPr>
                        <a:t>退还</a:t>
                      </a:r>
                      <a:r>
                        <a:rPr lang="en-US" sz="1600" b="0" i="0" u="none" strike="noStrike" dirty="0">
                          <a:solidFill>
                            <a:srgbClr val="000000"/>
                          </a:solidFill>
                          <a:latin typeface="宋体"/>
                        </a:rPr>
                        <a:t>A</a:t>
                      </a:r>
                      <a:r>
                        <a:rPr lang="zh-CN" altLang="en-US" sz="1600" b="0" i="0" u="none" strike="noStrike" dirty="0">
                          <a:solidFill>
                            <a:srgbClr val="000000"/>
                          </a:solidFill>
                          <a:latin typeface="宋体"/>
                        </a:rPr>
                        <a:t>元；</a:t>
                      </a:r>
                      <a:r>
                        <a:rPr lang="en-US" sz="1600" b="0" i="0" u="none" strike="noStrike" dirty="0">
                          <a:solidFill>
                            <a:srgbClr val="000000"/>
                          </a:solidFill>
                          <a:latin typeface="宋体"/>
                        </a:rPr>
                        <a:t>if A&lt;0,</a:t>
                      </a:r>
                      <a:r>
                        <a:rPr lang="zh-CN" altLang="en-US" sz="1600" b="0" i="0" u="none" strike="noStrike" dirty="0">
                          <a:solidFill>
                            <a:srgbClr val="000000"/>
                          </a:solidFill>
                          <a:latin typeface="宋体"/>
                        </a:rPr>
                        <a:t>补交</a:t>
                      </a:r>
                      <a:r>
                        <a:rPr lang="en-US" altLang="zh-CN" sz="1600" b="0" i="0" u="none" strike="noStrike" dirty="0">
                          <a:solidFill>
                            <a:srgbClr val="000000"/>
                          </a:solidFill>
                          <a:latin typeface="宋体"/>
                        </a:rPr>
                        <a:t>-</a:t>
                      </a:r>
                      <a:r>
                        <a:rPr lang="en-US" sz="1600" b="0" i="0" u="none" strike="noStrike" dirty="0">
                          <a:solidFill>
                            <a:srgbClr val="000000"/>
                          </a:solidFill>
                          <a:latin typeface="宋体"/>
                        </a:rPr>
                        <a:t>A</a:t>
                      </a:r>
                      <a:r>
                        <a:rPr lang="zh-CN" altLang="en-US" sz="1600" b="0" i="0" u="none" strike="noStrike" dirty="0">
                          <a:solidFill>
                            <a:srgbClr val="000000"/>
                          </a:solidFill>
                          <a:latin typeface="宋体"/>
                        </a:rPr>
                        <a:t>元</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00024">
                <a:tc>
                  <a:txBody>
                    <a:bodyPr/>
                    <a:lstStyle/>
                    <a:p>
                      <a:pPr algn="l" fontAlgn="ctr"/>
                      <a:r>
                        <a:rPr lang="zh-CN" altLang="en-US" sz="1600" b="0" i="0" u="none" strike="noStrike">
                          <a:solidFill>
                            <a:srgbClr val="000000"/>
                          </a:solidFill>
                          <a:latin typeface="宋体"/>
                        </a:rPr>
                        <a:t>成员</a:t>
                      </a:r>
                      <a:r>
                        <a:rPr lang="en-US" sz="1600" b="0" i="0" u="none" strike="noStrike">
                          <a:solidFill>
                            <a:srgbClr val="000000"/>
                          </a:solidFill>
                          <a:latin typeface="宋体"/>
                        </a:rPr>
                        <a:t>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latin typeface="宋体"/>
                        </a:rPr>
                        <a:t>z</a:t>
                      </a:r>
                      <a:r>
                        <a:rPr lang="en-US" sz="2000" b="0" i="0" u="none" strike="noStrike" baseline="-25000">
                          <a:solidFill>
                            <a:srgbClr val="000000"/>
                          </a:solidFill>
                          <a:latin typeface="宋体"/>
                        </a:rPr>
                        <a:t>0b</a:t>
                      </a:r>
                      <a:endParaRPr lang="en-US" sz="20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2000" b="0" i="0" u="none" strike="noStrike" dirty="0" smtClean="0">
                          <a:solidFill>
                            <a:srgbClr val="000000"/>
                          </a:solidFill>
                          <a:latin typeface="宋体"/>
                        </a:rPr>
                        <a:t>z</a:t>
                      </a:r>
                      <a:r>
                        <a:rPr lang="en-US" sz="2000" b="0" i="0" u="none" strike="noStrike" baseline="-25000" dirty="0" smtClean="0">
                          <a:solidFill>
                            <a:srgbClr val="000000"/>
                          </a:solidFill>
                          <a:latin typeface="宋体"/>
                        </a:rPr>
                        <a:t>0b</a:t>
                      </a:r>
                      <a:endParaRPr lang="en-US" sz="2000" b="0" i="0" u="none" strike="noStrike" dirty="0" smtClean="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latin typeface="宋体"/>
                        </a:rPr>
                        <a:t>x</a:t>
                      </a:r>
                      <a:r>
                        <a:rPr lang="en-US" sz="2000" b="0" i="0" u="none" strike="noStrike" baseline="-25000">
                          <a:solidFill>
                            <a:srgbClr val="000000"/>
                          </a:solidFill>
                          <a:latin typeface="宋体"/>
                        </a:rPr>
                        <a:t>0b</a:t>
                      </a:r>
                      <a:endParaRPr lang="en-US" sz="20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a:solidFill>
                            <a:srgbClr val="000000"/>
                          </a:solidFill>
                          <a:latin typeface="宋体"/>
                        </a:rPr>
                        <a:t>y</a:t>
                      </a:r>
                      <a:r>
                        <a:rPr lang="en-US" sz="2000" b="0" i="0" u="none" strike="noStrike" baseline="-25000" dirty="0">
                          <a:solidFill>
                            <a:srgbClr val="000000"/>
                          </a:solidFill>
                          <a:latin typeface="宋体"/>
                        </a:rPr>
                        <a:t>0b</a:t>
                      </a:r>
                      <a:endParaRPr lang="en-US" sz="2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a:solidFill>
                            <a:srgbClr val="000000"/>
                          </a:solidFill>
                          <a:latin typeface="宋体"/>
                        </a:rPr>
                        <a:t>x</a:t>
                      </a:r>
                      <a:r>
                        <a:rPr lang="en-US" sz="2000" b="0" i="0" u="none" strike="noStrike" baseline="-25000" dirty="0">
                          <a:solidFill>
                            <a:srgbClr val="000000"/>
                          </a:solidFill>
                          <a:latin typeface="宋体"/>
                        </a:rPr>
                        <a:t>1b</a:t>
                      </a:r>
                      <a:endParaRPr lang="en-US" sz="2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a:solidFill>
                            <a:srgbClr val="000000"/>
                          </a:solidFill>
                          <a:latin typeface="宋体"/>
                        </a:rPr>
                        <a:t>y</a:t>
                      </a:r>
                      <a:r>
                        <a:rPr lang="en-US" sz="2000" b="0" i="0" u="none" strike="noStrike" baseline="-25000" dirty="0">
                          <a:solidFill>
                            <a:srgbClr val="000000"/>
                          </a:solidFill>
                          <a:latin typeface="宋体"/>
                        </a:rPr>
                        <a:t>1b</a:t>
                      </a:r>
                      <a:endParaRPr lang="en-US" sz="2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a:solidFill>
                            <a:srgbClr val="000000"/>
                          </a:solidFill>
                          <a:latin typeface="宋体"/>
                        </a:rPr>
                        <a:t>x</a:t>
                      </a:r>
                      <a:r>
                        <a:rPr lang="en-US" sz="2000" b="0" i="0" u="none" strike="noStrike" baseline="-25000" dirty="0">
                          <a:solidFill>
                            <a:srgbClr val="000000"/>
                          </a:solidFill>
                          <a:latin typeface="宋体"/>
                        </a:rPr>
                        <a:t>2b</a:t>
                      </a:r>
                      <a:endParaRPr lang="en-US" sz="2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a:solidFill>
                            <a:srgbClr val="000000"/>
                          </a:solidFill>
                          <a:latin typeface="宋体"/>
                        </a:rPr>
                        <a:t>y</a:t>
                      </a:r>
                      <a:r>
                        <a:rPr lang="en-US" sz="2000" b="0" i="0" u="none" strike="noStrike" baseline="-25000" dirty="0">
                          <a:solidFill>
                            <a:srgbClr val="000000"/>
                          </a:solidFill>
                          <a:latin typeface="宋体"/>
                        </a:rPr>
                        <a:t>2b</a:t>
                      </a:r>
                      <a:endParaRPr lang="en-US" sz="2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smtClean="0">
                          <a:solidFill>
                            <a:srgbClr val="000000"/>
                          </a:solidFill>
                          <a:latin typeface="宋体"/>
                        </a:rPr>
                        <a:t>B=z</a:t>
                      </a:r>
                      <a:r>
                        <a:rPr lang="en-US" sz="2000" b="0" i="0" u="none" strike="noStrike" baseline="-25000" dirty="0" smtClean="0">
                          <a:solidFill>
                            <a:srgbClr val="000000"/>
                          </a:solidFill>
                          <a:latin typeface="宋体"/>
                        </a:rPr>
                        <a:t>0b</a:t>
                      </a:r>
                      <a:r>
                        <a:rPr lang="en-US" sz="2000" b="0" i="0" u="none" strike="noStrike" dirty="0" smtClean="0">
                          <a:solidFill>
                            <a:srgbClr val="000000"/>
                          </a:solidFill>
                          <a:latin typeface="宋体"/>
                        </a:rPr>
                        <a:t>+x</a:t>
                      </a:r>
                      <a:r>
                        <a:rPr lang="en-US" sz="2000" b="0" i="0" u="none" strike="noStrike" baseline="-25000" dirty="0" smtClean="0">
                          <a:solidFill>
                            <a:srgbClr val="000000"/>
                          </a:solidFill>
                          <a:latin typeface="宋体"/>
                        </a:rPr>
                        <a:t>0b</a:t>
                      </a:r>
                      <a:r>
                        <a:rPr lang="en-US" sz="2000" b="0" i="0" u="none" strike="noStrike" dirty="0" smtClean="0">
                          <a:solidFill>
                            <a:srgbClr val="000000"/>
                          </a:solidFill>
                          <a:latin typeface="宋体"/>
                        </a:rPr>
                        <a:t>+x</a:t>
                      </a:r>
                      <a:r>
                        <a:rPr lang="en-US" sz="2000" b="0" i="0" u="none" strike="noStrike" baseline="-25000" dirty="0" smtClean="0">
                          <a:solidFill>
                            <a:srgbClr val="000000"/>
                          </a:solidFill>
                          <a:latin typeface="宋体"/>
                        </a:rPr>
                        <a:t>1b</a:t>
                      </a:r>
                      <a:r>
                        <a:rPr lang="en-US" sz="2000" b="0" i="0" u="none" strike="noStrike" dirty="0" smtClean="0">
                          <a:solidFill>
                            <a:srgbClr val="000000"/>
                          </a:solidFill>
                          <a:latin typeface="宋体"/>
                        </a:rPr>
                        <a:t>+x</a:t>
                      </a:r>
                      <a:r>
                        <a:rPr lang="en-US" sz="2000" b="0" i="0" u="none" strike="noStrike" baseline="-25000" dirty="0" smtClean="0">
                          <a:solidFill>
                            <a:srgbClr val="000000"/>
                          </a:solidFill>
                          <a:latin typeface="宋体"/>
                        </a:rPr>
                        <a:t>2b</a:t>
                      </a:r>
                      <a:r>
                        <a:rPr lang="en-US" sz="2000" b="0" i="0" u="none" strike="noStrike" dirty="0" smtClean="0">
                          <a:solidFill>
                            <a:srgbClr val="000000"/>
                          </a:solidFill>
                          <a:latin typeface="宋体"/>
                        </a:rPr>
                        <a:t>-</a:t>
                      </a:r>
                      <a:r>
                        <a:rPr lang="en-US" altLang="zh-CN" sz="2000" b="0" i="0" u="none" strike="noStrike" baseline="0" dirty="0" smtClean="0">
                          <a:solidFill>
                            <a:srgbClr val="000000"/>
                          </a:solidFill>
                          <a:latin typeface="宋体"/>
                        </a:rPr>
                        <a:t>m</a:t>
                      </a:r>
                      <a:r>
                        <a:rPr lang="en-US" sz="2000" b="0" i="0" u="none" strike="noStrike" baseline="-25000" dirty="0" smtClean="0">
                          <a:solidFill>
                            <a:srgbClr val="000000"/>
                          </a:solidFill>
                          <a:latin typeface="宋体"/>
                        </a:rPr>
                        <a:t>0b</a:t>
                      </a:r>
                      <a:r>
                        <a:rPr lang="en-US" sz="2000" b="0" i="0" u="none" strike="noStrike" dirty="0" smtClean="0">
                          <a:solidFill>
                            <a:srgbClr val="000000"/>
                          </a:solidFill>
                          <a:latin typeface="宋体"/>
                        </a:rPr>
                        <a:t>-y</a:t>
                      </a:r>
                      <a:r>
                        <a:rPr lang="en-US" sz="2000" b="0" i="0" u="none" strike="noStrike" baseline="-25000" dirty="0" smtClean="0">
                          <a:solidFill>
                            <a:srgbClr val="000000"/>
                          </a:solidFill>
                          <a:latin typeface="宋体"/>
                        </a:rPr>
                        <a:t>0b</a:t>
                      </a:r>
                      <a:r>
                        <a:rPr lang="en-US" sz="2000" b="0" i="0" u="none" strike="noStrike" dirty="0" smtClean="0">
                          <a:solidFill>
                            <a:srgbClr val="000000"/>
                          </a:solidFill>
                          <a:latin typeface="宋体"/>
                        </a:rPr>
                        <a:t>-y</a:t>
                      </a:r>
                      <a:r>
                        <a:rPr lang="en-US" sz="2000" b="0" i="0" u="none" strike="noStrike" baseline="-25000" dirty="0" smtClean="0">
                          <a:solidFill>
                            <a:srgbClr val="000000"/>
                          </a:solidFill>
                          <a:latin typeface="宋体"/>
                        </a:rPr>
                        <a:t>1b</a:t>
                      </a:r>
                      <a:r>
                        <a:rPr lang="en-US" sz="2000" b="0" i="0" u="none" strike="noStrike" dirty="0" smtClean="0">
                          <a:solidFill>
                            <a:srgbClr val="000000"/>
                          </a:solidFill>
                          <a:latin typeface="宋体"/>
                        </a:rPr>
                        <a:t>-y</a:t>
                      </a:r>
                      <a:r>
                        <a:rPr lang="en-US" sz="2000" b="0" i="0" u="none" strike="noStrike" baseline="-25000" dirty="0" smtClean="0">
                          <a:solidFill>
                            <a:srgbClr val="000000"/>
                          </a:solidFill>
                          <a:latin typeface="宋体"/>
                        </a:rPr>
                        <a:t>2b</a:t>
                      </a:r>
                      <a:r>
                        <a:rPr lang="en-US" sz="2000" b="0" i="0" u="none" strike="noStrike" dirty="0" smtClean="0">
                          <a:solidFill>
                            <a:srgbClr val="000000"/>
                          </a:solidFill>
                          <a:latin typeface="宋体"/>
                        </a:rPr>
                        <a:t>+z</a:t>
                      </a:r>
                      <a:r>
                        <a:rPr lang="en-US" sz="2000" b="0" i="0" u="none" strike="noStrike" baseline="-25000" dirty="0" smtClean="0">
                          <a:solidFill>
                            <a:srgbClr val="000000"/>
                          </a:solidFill>
                          <a:latin typeface="宋体"/>
                        </a:rPr>
                        <a:t>0b</a:t>
                      </a:r>
                      <a:endParaRPr lang="en-US" sz="2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dirty="0">
                          <a:solidFill>
                            <a:srgbClr val="000000"/>
                          </a:solidFill>
                          <a:latin typeface="宋体"/>
                        </a:rPr>
                        <a:t>if B&gt;0, </a:t>
                      </a:r>
                      <a:r>
                        <a:rPr lang="zh-CN" altLang="en-US" sz="1600" b="0" i="0" u="none" strike="noStrike" dirty="0">
                          <a:solidFill>
                            <a:srgbClr val="000000"/>
                          </a:solidFill>
                          <a:latin typeface="宋体"/>
                        </a:rPr>
                        <a:t>退还</a:t>
                      </a:r>
                      <a:r>
                        <a:rPr lang="en-US" sz="1600" b="0" i="0" u="none" strike="noStrike" dirty="0">
                          <a:solidFill>
                            <a:srgbClr val="000000"/>
                          </a:solidFill>
                          <a:latin typeface="宋体"/>
                        </a:rPr>
                        <a:t>B</a:t>
                      </a:r>
                      <a:r>
                        <a:rPr lang="zh-CN" altLang="en-US" sz="1600" b="0" i="0" u="none" strike="noStrike" dirty="0">
                          <a:solidFill>
                            <a:srgbClr val="000000"/>
                          </a:solidFill>
                          <a:latin typeface="宋体"/>
                        </a:rPr>
                        <a:t>元；</a:t>
                      </a:r>
                      <a:r>
                        <a:rPr lang="en-US" sz="1600" b="0" i="0" u="none" strike="noStrike" dirty="0">
                          <a:solidFill>
                            <a:srgbClr val="000000"/>
                          </a:solidFill>
                          <a:latin typeface="宋体"/>
                        </a:rPr>
                        <a:t>if B&lt;0,</a:t>
                      </a:r>
                      <a:r>
                        <a:rPr lang="zh-CN" altLang="en-US" sz="1600" b="0" i="0" u="none" strike="noStrike" dirty="0">
                          <a:solidFill>
                            <a:srgbClr val="000000"/>
                          </a:solidFill>
                          <a:latin typeface="宋体"/>
                        </a:rPr>
                        <a:t>补交</a:t>
                      </a:r>
                      <a:r>
                        <a:rPr lang="en-US" altLang="zh-CN" sz="1600" b="0" i="0" u="none" strike="noStrike" dirty="0">
                          <a:solidFill>
                            <a:srgbClr val="000000"/>
                          </a:solidFill>
                          <a:latin typeface="宋体"/>
                        </a:rPr>
                        <a:t>-</a:t>
                      </a:r>
                      <a:r>
                        <a:rPr lang="en-US" sz="1600" b="0" i="0" u="none" strike="noStrike" dirty="0">
                          <a:solidFill>
                            <a:srgbClr val="000000"/>
                          </a:solidFill>
                          <a:latin typeface="宋体"/>
                        </a:rPr>
                        <a:t>B</a:t>
                      </a:r>
                      <a:r>
                        <a:rPr lang="zh-CN" altLang="en-US" sz="1600" b="0" i="0" u="none" strike="noStrike" dirty="0">
                          <a:solidFill>
                            <a:srgbClr val="000000"/>
                          </a:solidFill>
                          <a:latin typeface="宋体"/>
                        </a:rPr>
                        <a:t>元</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00024">
                <a:tc>
                  <a:txBody>
                    <a:bodyPr/>
                    <a:lstStyle/>
                    <a:p>
                      <a:pPr algn="l" fontAlgn="ctr"/>
                      <a:r>
                        <a:rPr lang="zh-CN" altLang="en-US" sz="1600" b="0" i="0" u="none" strike="noStrike">
                          <a:solidFill>
                            <a:srgbClr val="000000"/>
                          </a:solidFill>
                          <a:latin typeface="宋体"/>
                        </a:rPr>
                        <a:t>成员</a:t>
                      </a:r>
                      <a:r>
                        <a:rPr lang="en-US" sz="1600" b="0" i="0" u="none" strike="noStrike">
                          <a:solidFill>
                            <a:srgbClr val="000000"/>
                          </a:solidFill>
                          <a:latin typeface="宋体"/>
                        </a:rPr>
                        <a:t>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latin typeface="宋体"/>
                        </a:rPr>
                        <a:t>z</a:t>
                      </a:r>
                      <a:r>
                        <a:rPr lang="en-US" sz="2000" b="0" i="0" u="none" strike="noStrike" baseline="-25000">
                          <a:solidFill>
                            <a:srgbClr val="000000"/>
                          </a:solidFill>
                          <a:latin typeface="宋体"/>
                        </a:rPr>
                        <a:t>0c</a:t>
                      </a:r>
                      <a:endParaRPr lang="en-US" sz="20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2000" b="0" i="0" u="none" strike="noStrike" dirty="0" smtClean="0">
                          <a:solidFill>
                            <a:srgbClr val="000000"/>
                          </a:solidFill>
                          <a:latin typeface="宋体"/>
                        </a:rPr>
                        <a:t>m</a:t>
                      </a:r>
                      <a:r>
                        <a:rPr lang="en-US" sz="2000" b="0" i="0" u="none" strike="noStrike" baseline="-25000" dirty="0" smtClean="0">
                          <a:solidFill>
                            <a:srgbClr val="000000"/>
                          </a:solidFill>
                          <a:latin typeface="宋体"/>
                        </a:rPr>
                        <a:t>0c</a:t>
                      </a:r>
                      <a:endParaRPr lang="en-US" sz="2000" b="0" i="0" u="none" strike="noStrike" dirty="0" smtClean="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latin typeface="宋体"/>
                        </a:rPr>
                        <a:t>x</a:t>
                      </a:r>
                      <a:r>
                        <a:rPr lang="en-US" sz="2000" b="0" i="0" u="none" strike="noStrike" baseline="-25000">
                          <a:solidFill>
                            <a:srgbClr val="000000"/>
                          </a:solidFill>
                          <a:latin typeface="宋体"/>
                        </a:rPr>
                        <a:t>0c</a:t>
                      </a:r>
                      <a:endParaRPr lang="en-US" sz="20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latin typeface="宋体"/>
                        </a:rPr>
                        <a:t>y</a:t>
                      </a:r>
                      <a:r>
                        <a:rPr lang="en-US" sz="2000" b="0" i="0" u="none" strike="noStrike" baseline="-25000">
                          <a:solidFill>
                            <a:srgbClr val="000000"/>
                          </a:solidFill>
                          <a:latin typeface="宋体"/>
                        </a:rPr>
                        <a:t>0c</a:t>
                      </a:r>
                      <a:endParaRPr lang="en-US" sz="20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latin typeface="宋体"/>
                        </a:rPr>
                        <a:t>x</a:t>
                      </a:r>
                      <a:r>
                        <a:rPr lang="en-US" sz="2000" b="0" i="0" u="none" strike="noStrike" baseline="-25000">
                          <a:solidFill>
                            <a:srgbClr val="000000"/>
                          </a:solidFill>
                          <a:latin typeface="宋体"/>
                        </a:rPr>
                        <a:t>1c</a:t>
                      </a:r>
                      <a:endParaRPr lang="en-US" sz="20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a:solidFill>
                            <a:srgbClr val="000000"/>
                          </a:solidFill>
                          <a:latin typeface="宋体"/>
                        </a:rPr>
                        <a:t>y</a:t>
                      </a:r>
                      <a:r>
                        <a:rPr lang="en-US" sz="2000" b="0" i="0" u="none" strike="noStrike" baseline="-25000" dirty="0">
                          <a:solidFill>
                            <a:srgbClr val="000000"/>
                          </a:solidFill>
                          <a:latin typeface="宋体"/>
                        </a:rPr>
                        <a:t>1c</a:t>
                      </a:r>
                      <a:endParaRPr lang="en-US" sz="2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a:solidFill>
                            <a:srgbClr val="000000"/>
                          </a:solidFill>
                          <a:latin typeface="宋体"/>
                        </a:rPr>
                        <a:t>x</a:t>
                      </a:r>
                      <a:r>
                        <a:rPr lang="en-US" sz="2000" b="0" i="0" u="none" strike="noStrike" baseline="-25000" dirty="0">
                          <a:solidFill>
                            <a:srgbClr val="000000"/>
                          </a:solidFill>
                          <a:latin typeface="宋体"/>
                        </a:rPr>
                        <a:t>2c</a:t>
                      </a:r>
                      <a:endParaRPr lang="en-US" sz="2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a:solidFill>
                            <a:srgbClr val="000000"/>
                          </a:solidFill>
                          <a:latin typeface="宋体"/>
                        </a:rPr>
                        <a:t>y</a:t>
                      </a:r>
                      <a:r>
                        <a:rPr lang="en-US" sz="2000" b="0" i="0" u="none" strike="noStrike" baseline="-25000" dirty="0">
                          <a:solidFill>
                            <a:srgbClr val="000000"/>
                          </a:solidFill>
                          <a:latin typeface="宋体"/>
                        </a:rPr>
                        <a:t>2c</a:t>
                      </a:r>
                      <a:endParaRPr lang="en-US" sz="2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smtClean="0">
                          <a:solidFill>
                            <a:srgbClr val="000000"/>
                          </a:solidFill>
                          <a:latin typeface="宋体"/>
                        </a:rPr>
                        <a:t>C=z</a:t>
                      </a:r>
                      <a:r>
                        <a:rPr lang="en-US" sz="2000" b="0" i="0" u="none" strike="noStrike" baseline="-25000" dirty="0" smtClean="0">
                          <a:solidFill>
                            <a:srgbClr val="000000"/>
                          </a:solidFill>
                          <a:latin typeface="宋体"/>
                        </a:rPr>
                        <a:t>0c</a:t>
                      </a:r>
                      <a:r>
                        <a:rPr lang="en-US" sz="2000" b="0" i="0" u="none" strike="noStrike" dirty="0" smtClean="0">
                          <a:solidFill>
                            <a:srgbClr val="000000"/>
                          </a:solidFill>
                          <a:latin typeface="宋体"/>
                        </a:rPr>
                        <a:t>+x</a:t>
                      </a:r>
                      <a:r>
                        <a:rPr lang="en-US" sz="2000" b="0" i="0" u="none" strike="noStrike" baseline="-25000" dirty="0" smtClean="0">
                          <a:solidFill>
                            <a:srgbClr val="000000"/>
                          </a:solidFill>
                          <a:latin typeface="宋体"/>
                        </a:rPr>
                        <a:t>0c</a:t>
                      </a:r>
                      <a:r>
                        <a:rPr lang="en-US" sz="2000" b="0" i="0" u="none" strike="noStrike" dirty="0" smtClean="0">
                          <a:solidFill>
                            <a:srgbClr val="000000"/>
                          </a:solidFill>
                          <a:latin typeface="宋体"/>
                        </a:rPr>
                        <a:t>+x</a:t>
                      </a:r>
                      <a:r>
                        <a:rPr lang="en-US" sz="2000" b="0" i="0" u="none" strike="noStrike" baseline="-25000" dirty="0" smtClean="0">
                          <a:solidFill>
                            <a:srgbClr val="000000"/>
                          </a:solidFill>
                          <a:latin typeface="宋体"/>
                        </a:rPr>
                        <a:t>1c</a:t>
                      </a:r>
                      <a:r>
                        <a:rPr lang="en-US" sz="2000" b="0" i="0" u="none" strike="noStrike" dirty="0" smtClean="0">
                          <a:solidFill>
                            <a:srgbClr val="000000"/>
                          </a:solidFill>
                          <a:latin typeface="宋体"/>
                        </a:rPr>
                        <a:t>+x</a:t>
                      </a:r>
                      <a:r>
                        <a:rPr lang="en-US" sz="2000" b="0" i="0" u="none" strike="noStrike" baseline="-25000" dirty="0" smtClean="0">
                          <a:solidFill>
                            <a:srgbClr val="000000"/>
                          </a:solidFill>
                          <a:latin typeface="宋体"/>
                        </a:rPr>
                        <a:t>2c</a:t>
                      </a:r>
                      <a:r>
                        <a:rPr lang="en-US" sz="2000" b="0" i="0" u="none" strike="noStrike" dirty="0" smtClean="0">
                          <a:solidFill>
                            <a:srgbClr val="000000"/>
                          </a:solidFill>
                          <a:latin typeface="宋体"/>
                        </a:rPr>
                        <a:t>-</a:t>
                      </a:r>
                      <a:r>
                        <a:rPr lang="en-US" altLang="zh-CN" sz="2000" b="0" i="0" u="none" strike="noStrike" baseline="0" dirty="0" smtClean="0">
                          <a:solidFill>
                            <a:srgbClr val="000000"/>
                          </a:solidFill>
                          <a:latin typeface="宋体"/>
                        </a:rPr>
                        <a:t>m</a:t>
                      </a:r>
                      <a:r>
                        <a:rPr lang="en-US" sz="2000" b="0" i="0" u="none" strike="noStrike" baseline="-25000" dirty="0" smtClean="0">
                          <a:solidFill>
                            <a:srgbClr val="000000"/>
                          </a:solidFill>
                          <a:latin typeface="宋体"/>
                        </a:rPr>
                        <a:t>0c</a:t>
                      </a:r>
                      <a:r>
                        <a:rPr lang="en-US" sz="2000" b="0" i="0" u="none" strike="noStrike" dirty="0" smtClean="0">
                          <a:solidFill>
                            <a:srgbClr val="000000"/>
                          </a:solidFill>
                          <a:latin typeface="宋体"/>
                        </a:rPr>
                        <a:t>-y</a:t>
                      </a:r>
                      <a:r>
                        <a:rPr lang="en-US" sz="2000" b="0" i="0" u="none" strike="noStrike" baseline="-25000" dirty="0" smtClean="0">
                          <a:solidFill>
                            <a:srgbClr val="000000"/>
                          </a:solidFill>
                          <a:latin typeface="宋体"/>
                        </a:rPr>
                        <a:t>0c</a:t>
                      </a:r>
                      <a:r>
                        <a:rPr lang="en-US" sz="2000" b="0" i="0" u="none" strike="noStrike" dirty="0" smtClean="0">
                          <a:solidFill>
                            <a:srgbClr val="000000"/>
                          </a:solidFill>
                          <a:latin typeface="宋体"/>
                        </a:rPr>
                        <a:t>-y</a:t>
                      </a:r>
                      <a:r>
                        <a:rPr lang="en-US" sz="2000" b="0" i="0" u="none" strike="noStrike" baseline="-25000" dirty="0" smtClean="0">
                          <a:solidFill>
                            <a:srgbClr val="000000"/>
                          </a:solidFill>
                          <a:latin typeface="宋体"/>
                        </a:rPr>
                        <a:t>1c</a:t>
                      </a:r>
                      <a:r>
                        <a:rPr lang="en-US" sz="2000" b="0" i="0" u="none" strike="noStrike" dirty="0" smtClean="0">
                          <a:solidFill>
                            <a:srgbClr val="000000"/>
                          </a:solidFill>
                          <a:latin typeface="宋体"/>
                        </a:rPr>
                        <a:t>-y</a:t>
                      </a:r>
                      <a:r>
                        <a:rPr lang="en-US" sz="2000" b="0" i="0" u="none" strike="noStrike" baseline="-25000" dirty="0" smtClean="0">
                          <a:solidFill>
                            <a:srgbClr val="000000"/>
                          </a:solidFill>
                          <a:latin typeface="宋体"/>
                        </a:rPr>
                        <a:t>2c</a:t>
                      </a:r>
                      <a:r>
                        <a:rPr lang="en-US" sz="2000" b="0" i="0" u="none" strike="noStrike" dirty="0" smtClean="0">
                          <a:solidFill>
                            <a:srgbClr val="000000"/>
                          </a:solidFill>
                          <a:latin typeface="宋体"/>
                        </a:rPr>
                        <a:t>+z</a:t>
                      </a:r>
                      <a:r>
                        <a:rPr lang="en-US" sz="2000" b="0" i="0" u="none" strike="noStrike" baseline="-25000" dirty="0" smtClean="0">
                          <a:solidFill>
                            <a:srgbClr val="000000"/>
                          </a:solidFill>
                          <a:latin typeface="宋体"/>
                        </a:rPr>
                        <a:t>0c</a:t>
                      </a:r>
                      <a:endParaRPr lang="en-US" sz="2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dirty="0">
                          <a:solidFill>
                            <a:srgbClr val="000000"/>
                          </a:solidFill>
                          <a:latin typeface="宋体"/>
                        </a:rPr>
                        <a:t>if C&gt;0, </a:t>
                      </a:r>
                      <a:r>
                        <a:rPr lang="zh-CN" altLang="en-US" sz="1600" b="0" i="0" u="none" strike="noStrike" dirty="0">
                          <a:solidFill>
                            <a:srgbClr val="000000"/>
                          </a:solidFill>
                          <a:latin typeface="宋体"/>
                        </a:rPr>
                        <a:t>退还</a:t>
                      </a:r>
                      <a:r>
                        <a:rPr lang="en-US" sz="1600" b="0" i="0" u="none" strike="noStrike" dirty="0">
                          <a:solidFill>
                            <a:srgbClr val="000000"/>
                          </a:solidFill>
                          <a:latin typeface="宋体"/>
                        </a:rPr>
                        <a:t>C</a:t>
                      </a:r>
                      <a:r>
                        <a:rPr lang="zh-CN" altLang="en-US" sz="1600" b="0" i="0" u="none" strike="noStrike" dirty="0">
                          <a:solidFill>
                            <a:srgbClr val="000000"/>
                          </a:solidFill>
                          <a:latin typeface="宋体"/>
                        </a:rPr>
                        <a:t>元；</a:t>
                      </a:r>
                      <a:r>
                        <a:rPr lang="en-US" sz="1600" b="0" i="0" u="none" strike="noStrike" dirty="0">
                          <a:solidFill>
                            <a:srgbClr val="000000"/>
                          </a:solidFill>
                          <a:latin typeface="宋体"/>
                        </a:rPr>
                        <a:t>if C&lt;0,</a:t>
                      </a:r>
                      <a:r>
                        <a:rPr lang="zh-CN" altLang="en-US" sz="1600" b="0" i="0" u="none" strike="noStrike" dirty="0">
                          <a:solidFill>
                            <a:srgbClr val="000000"/>
                          </a:solidFill>
                          <a:latin typeface="宋体"/>
                        </a:rPr>
                        <a:t>补交</a:t>
                      </a:r>
                      <a:r>
                        <a:rPr lang="en-US" altLang="zh-CN" sz="1600" b="0" i="0" u="none" strike="noStrike" dirty="0">
                          <a:solidFill>
                            <a:srgbClr val="000000"/>
                          </a:solidFill>
                          <a:latin typeface="宋体"/>
                        </a:rPr>
                        <a:t>-</a:t>
                      </a:r>
                      <a:r>
                        <a:rPr lang="en-US" sz="1600" b="0" i="0" u="none" strike="noStrike" dirty="0">
                          <a:solidFill>
                            <a:srgbClr val="000000"/>
                          </a:solidFill>
                          <a:latin typeface="宋体"/>
                        </a:rPr>
                        <a:t>C</a:t>
                      </a:r>
                      <a:r>
                        <a:rPr lang="zh-CN" altLang="en-US" sz="1600" b="0" i="0" u="none" strike="noStrike" dirty="0">
                          <a:solidFill>
                            <a:srgbClr val="000000"/>
                          </a:solidFill>
                          <a:latin typeface="宋体"/>
                        </a:rPr>
                        <a:t>元</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00024">
                <a:tc>
                  <a:txBody>
                    <a:bodyPr/>
                    <a:lstStyle/>
                    <a:p>
                      <a:pPr algn="l" fontAlgn="ctr"/>
                      <a:r>
                        <a:rPr lang="zh-CN" altLang="en-US" sz="1600" b="0" i="0" u="none" strike="noStrike">
                          <a:solidFill>
                            <a:srgbClr val="000000"/>
                          </a:solidFill>
                          <a:latin typeface="宋体"/>
                        </a:rPr>
                        <a:t>成员</a:t>
                      </a:r>
                      <a:r>
                        <a:rPr lang="en-US" sz="1600" b="0" i="0" u="none" strike="noStrike">
                          <a:solidFill>
                            <a:srgbClr val="000000"/>
                          </a:solidFill>
                          <a:latin typeface="宋体"/>
                        </a:rPr>
                        <a:t>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a:solidFill>
                            <a:srgbClr val="000000"/>
                          </a:solidFill>
                          <a:latin typeface="宋体"/>
                        </a:rPr>
                        <a:t>z</a:t>
                      </a:r>
                      <a:r>
                        <a:rPr lang="en-US" sz="2000" b="0" i="0" u="none" strike="noStrike" baseline="-25000" dirty="0">
                          <a:solidFill>
                            <a:srgbClr val="000000"/>
                          </a:solidFill>
                          <a:latin typeface="宋体"/>
                        </a:rPr>
                        <a:t>0d</a:t>
                      </a:r>
                      <a:endParaRPr lang="en-US" sz="2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2000" b="0" i="0" u="none" strike="noStrike" dirty="0" smtClean="0">
                          <a:solidFill>
                            <a:srgbClr val="000000"/>
                          </a:solidFill>
                          <a:latin typeface="宋体"/>
                        </a:rPr>
                        <a:t>m</a:t>
                      </a:r>
                      <a:r>
                        <a:rPr lang="en-US" sz="2000" b="0" i="0" u="none" strike="noStrike" baseline="-25000" dirty="0" smtClean="0">
                          <a:solidFill>
                            <a:srgbClr val="000000"/>
                          </a:solidFill>
                          <a:latin typeface="宋体"/>
                        </a:rPr>
                        <a:t>0d</a:t>
                      </a:r>
                      <a:endParaRPr lang="en-US" sz="2000" b="0" i="0" u="none" strike="noStrike" dirty="0" smtClean="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latin typeface="宋体"/>
                        </a:rPr>
                        <a:t>x</a:t>
                      </a:r>
                      <a:r>
                        <a:rPr lang="en-US" sz="2000" b="0" i="0" u="none" strike="noStrike" baseline="-25000">
                          <a:solidFill>
                            <a:srgbClr val="000000"/>
                          </a:solidFill>
                          <a:latin typeface="宋体"/>
                        </a:rPr>
                        <a:t>0d</a:t>
                      </a:r>
                      <a:endParaRPr lang="en-US" sz="20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latin typeface="宋体"/>
                        </a:rPr>
                        <a:t>y</a:t>
                      </a:r>
                      <a:r>
                        <a:rPr lang="en-US" sz="2000" b="0" i="0" u="none" strike="noStrike" baseline="-25000">
                          <a:solidFill>
                            <a:srgbClr val="000000"/>
                          </a:solidFill>
                          <a:latin typeface="宋体"/>
                        </a:rPr>
                        <a:t>0d</a:t>
                      </a:r>
                      <a:endParaRPr lang="en-US" sz="20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latin typeface="宋体"/>
                        </a:rPr>
                        <a:t>x</a:t>
                      </a:r>
                      <a:r>
                        <a:rPr lang="en-US" sz="2000" b="0" i="0" u="none" strike="noStrike" baseline="-25000">
                          <a:solidFill>
                            <a:srgbClr val="000000"/>
                          </a:solidFill>
                          <a:latin typeface="宋体"/>
                        </a:rPr>
                        <a:t>1d</a:t>
                      </a:r>
                      <a:endParaRPr lang="en-US" sz="20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latin typeface="宋体"/>
                        </a:rPr>
                        <a:t>y</a:t>
                      </a:r>
                      <a:r>
                        <a:rPr lang="en-US" sz="2000" b="0" i="0" u="none" strike="noStrike" baseline="-25000">
                          <a:solidFill>
                            <a:srgbClr val="000000"/>
                          </a:solidFill>
                          <a:latin typeface="宋体"/>
                        </a:rPr>
                        <a:t>1d</a:t>
                      </a:r>
                      <a:endParaRPr lang="en-US" sz="20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latin typeface="宋体"/>
                        </a:rPr>
                        <a:t>x</a:t>
                      </a:r>
                      <a:r>
                        <a:rPr lang="en-US" sz="2000" b="0" i="0" u="none" strike="noStrike" baseline="-25000">
                          <a:solidFill>
                            <a:srgbClr val="000000"/>
                          </a:solidFill>
                          <a:latin typeface="宋体"/>
                        </a:rPr>
                        <a:t>2d</a:t>
                      </a:r>
                      <a:endParaRPr lang="en-US" sz="2000" b="0" i="0" u="none" strike="noStrike">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a:solidFill>
                            <a:srgbClr val="000000"/>
                          </a:solidFill>
                          <a:latin typeface="宋体"/>
                        </a:rPr>
                        <a:t>y</a:t>
                      </a:r>
                      <a:r>
                        <a:rPr lang="en-US" sz="2000" b="0" i="0" u="none" strike="noStrike" baseline="-25000" dirty="0">
                          <a:solidFill>
                            <a:srgbClr val="000000"/>
                          </a:solidFill>
                          <a:latin typeface="宋体"/>
                        </a:rPr>
                        <a:t>2d</a:t>
                      </a:r>
                      <a:endParaRPr lang="en-US" sz="2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smtClean="0">
                          <a:solidFill>
                            <a:srgbClr val="000000"/>
                          </a:solidFill>
                          <a:latin typeface="宋体"/>
                        </a:rPr>
                        <a:t>D=z</a:t>
                      </a:r>
                      <a:r>
                        <a:rPr lang="en-US" sz="2000" b="0" i="0" u="none" strike="noStrike" baseline="-25000" dirty="0" smtClean="0">
                          <a:solidFill>
                            <a:srgbClr val="000000"/>
                          </a:solidFill>
                          <a:latin typeface="宋体"/>
                        </a:rPr>
                        <a:t>0d</a:t>
                      </a:r>
                      <a:r>
                        <a:rPr lang="en-US" sz="2000" b="0" i="0" u="none" strike="noStrike" dirty="0" smtClean="0">
                          <a:solidFill>
                            <a:srgbClr val="000000"/>
                          </a:solidFill>
                          <a:latin typeface="宋体"/>
                        </a:rPr>
                        <a:t>+x</a:t>
                      </a:r>
                      <a:r>
                        <a:rPr lang="en-US" sz="2000" b="0" i="0" u="none" strike="noStrike" baseline="-25000" dirty="0" smtClean="0">
                          <a:solidFill>
                            <a:srgbClr val="000000"/>
                          </a:solidFill>
                          <a:latin typeface="宋体"/>
                        </a:rPr>
                        <a:t>0d</a:t>
                      </a:r>
                      <a:r>
                        <a:rPr lang="en-US" sz="2000" b="0" i="0" u="none" strike="noStrike" dirty="0" smtClean="0">
                          <a:solidFill>
                            <a:srgbClr val="000000"/>
                          </a:solidFill>
                          <a:latin typeface="宋体"/>
                        </a:rPr>
                        <a:t>+x</a:t>
                      </a:r>
                      <a:r>
                        <a:rPr lang="en-US" sz="2000" b="0" i="0" u="none" strike="noStrike" baseline="-25000" dirty="0" smtClean="0">
                          <a:solidFill>
                            <a:srgbClr val="000000"/>
                          </a:solidFill>
                          <a:latin typeface="宋体"/>
                        </a:rPr>
                        <a:t>1d</a:t>
                      </a:r>
                      <a:r>
                        <a:rPr lang="en-US" sz="2000" b="0" i="0" u="none" strike="noStrike" dirty="0" smtClean="0">
                          <a:solidFill>
                            <a:srgbClr val="000000"/>
                          </a:solidFill>
                          <a:latin typeface="宋体"/>
                        </a:rPr>
                        <a:t>+x</a:t>
                      </a:r>
                      <a:r>
                        <a:rPr lang="en-US" sz="2000" b="0" i="0" u="none" strike="noStrike" baseline="-25000" dirty="0" smtClean="0">
                          <a:solidFill>
                            <a:srgbClr val="000000"/>
                          </a:solidFill>
                          <a:latin typeface="宋体"/>
                        </a:rPr>
                        <a:t>2d</a:t>
                      </a:r>
                      <a:r>
                        <a:rPr lang="en-US" sz="2000" b="0" i="0" u="none" strike="noStrike" dirty="0" smtClean="0">
                          <a:solidFill>
                            <a:srgbClr val="000000"/>
                          </a:solidFill>
                          <a:latin typeface="宋体"/>
                        </a:rPr>
                        <a:t>-</a:t>
                      </a:r>
                      <a:r>
                        <a:rPr lang="en-US" altLang="zh-CN" sz="2000" b="0" i="0" u="none" strike="noStrike" baseline="0" dirty="0" smtClean="0">
                          <a:solidFill>
                            <a:srgbClr val="000000"/>
                          </a:solidFill>
                          <a:latin typeface="宋体"/>
                        </a:rPr>
                        <a:t>m</a:t>
                      </a:r>
                      <a:r>
                        <a:rPr lang="en-US" sz="2000" b="0" i="0" u="none" strike="noStrike" baseline="-25000" dirty="0" smtClean="0">
                          <a:solidFill>
                            <a:srgbClr val="000000"/>
                          </a:solidFill>
                          <a:latin typeface="宋体"/>
                        </a:rPr>
                        <a:t>0d</a:t>
                      </a:r>
                      <a:r>
                        <a:rPr lang="en-US" sz="2000" b="0" i="0" u="none" strike="noStrike" dirty="0" smtClean="0">
                          <a:solidFill>
                            <a:srgbClr val="000000"/>
                          </a:solidFill>
                          <a:latin typeface="宋体"/>
                        </a:rPr>
                        <a:t>-y</a:t>
                      </a:r>
                      <a:r>
                        <a:rPr lang="en-US" sz="2000" b="0" i="0" u="none" strike="noStrike" baseline="-25000" dirty="0" smtClean="0">
                          <a:solidFill>
                            <a:srgbClr val="000000"/>
                          </a:solidFill>
                          <a:latin typeface="宋体"/>
                        </a:rPr>
                        <a:t>0d</a:t>
                      </a:r>
                      <a:r>
                        <a:rPr lang="en-US" sz="2000" b="0" i="0" u="none" strike="noStrike" dirty="0" smtClean="0">
                          <a:solidFill>
                            <a:srgbClr val="000000"/>
                          </a:solidFill>
                          <a:latin typeface="宋体"/>
                        </a:rPr>
                        <a:t>-y</a:t>
                      </a:r>
                      <a:r>
                        <a:rPr lang="en-US" sz="2000" b="0" i="0" u="none" strike="noStrike" baseline="-25000" dirty="0" smtClean="0">
                          <a:solidFill>
                            <a:srgbClr val="000000"/>
                          </a:solidFill>
                          <a:latin typeface="宋体"/>
                        </a:rPr>
                        <a:t>1d</a:t>
                      </a:r>
                      <a:r>
                        <a:rPr lang="en-US" sz="2000" b="0" i="0" u="none" strike="noStrike" dirty="0" smtClean="0">
                          <a:solidFill>
                            <a:srgbClr val="000000"/>
                          </a:solidFill>
                          <a:latin typeface="宋体"/>
                        </a:rPr>
                        <a:t>-y</a:t>
                      </a:r>
                      <a:r>
                        <a:rPr lang="en-US" sz="2000" b="0" i="0" u="none" strike="noStrike" baseline="-25000" dirty="0" smtClean="0">
                          <a:solidFill>
                            <a:srgbClr val="000000"/>
                          </a:solidFill>
                          <a:latin typeface="宋体"/>
                        </a:rPr>
                        <a:t>2d</a:t>
                      </a:r>
                      <a:r>
                        <a:rPr lang="en-US" sz="2000" b="0" i="0" u="none" strike="noStrike" dirty="0" smtClean="0">
                          <a:solidFill>
                            <a:srgbClr val="000000"/>
                          </a:solidFill>
                          <a:latin typeface="宋体"/>
                        </a:rPr>
                        <a:t>+z</a:t>
                      </a:r>
                      <a:r>
                        <a:rPr lang="en-US" sz="2000" b="0" i="0" u="none" strike="noStrike" baseline="-25000" dirty="0" smtClean="0">
                          <a:solidFill>
                            <a:srgbClr val="000000"/>
                          </a:solidFill>
                          <a:latin typeface="宋体"/>
                        </a:rPr>
                        <a:t>0d</a:t>
                      </a:r>
                      <a:endParaRPr lang="en-US" sz="20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dirty="0">
                          <a:solidFill>
                            <a:srgbClr val="000000"/>
                          </a:solidFill>
                          <a:latin typeface="宋体"/>
                        </a:rPr>
                        <a:t>if D&gt;0, </a:t>
                      </a:r>
                      <a:r>
                        <a:rPr lang="zh-CN" altLang="en-US" sz="1600" b="0" i="0" u="none" strike="noStrike" dirty="0">
                          <a:solidFill>
                            <a:srgbClr val="000000"/>
                          </a:solidFill>
                          <a:latin typeface="宋体"/>
                        </a:rPr>
                        <a:t>退还</a:t>
                      </a:r>
                      <a:r>
                        <a:rPr lang="en-US" sz="1600" b="0" i="0" u="none" strike="noStrike" dirty="0">
                          <a:solidFill>
                            <a:srgbClr val="000000"/>
                          </a:solidFill>
                          <a:latin typeface="宋体"/>
                        </a:rPr>
                        <a:t>D</a:t>
                      </a:r>
                      <a:r>
                        <a:rPr lang="zh-CN" altLang="en-US" sz="1600" b="0" i="0" u="none" strike="noStrike" dirty="0">
                          <a:solidFill>
                            <a:srgbClr val="000000"/>
                          </a:solidFill>
                          <a:latin typeface="宋体"/>
                        </a:rPr>
                        <a:t>元；</a:t>
                      </a:r>
                      <a:r>
                        <a:rPr lang="en-US" sz="1600" b="0" i="0" u="none" strike="noStrike" dirty="0">
                          <a:solidFill>
                            <a:srgbClr val="000000"/>
                          </a:solidFill>
                          <a:latin typeface="宋体"/>
                        </a:rPr>
                        <a:t>if D&lt;0,</a:t>
                      </a:r>
                      <a:r>
                        <a:rPr lang="zh-CN" altLang="en-US" sz="1600" b="0" i="0" u="none" strike="noStrike" dirty="0">
                          <a:solidFill>
                            <a:srgbClr val="000000"/>
                          </a:solidFill>
                          <a:latin typeface="宋体"/>
                        </a:rPr>
                        <a:t>补交</a:t>
                      </a:r>
                      <a:r>
                        <a:rPr lang="en-US" altLang="zh-CN" sz="1600" b="0" i="0" u="none" strike="noStrike" dirty="0">
                          <a:solidFill>
                            <a:srgbClr val="000000"/>
                          </a:solidFill>
                          <a:latin typeface="宋体"/>
                        </a:rPr>
                        <a:t>-</a:t>
                      </a:r>
                      <a:r>
                        <a:rPr lang="en-US" sz="1600" b="0" i="0" u="none" strike="noStrike" dirty="0">
                          <a:solidFill>
                            <a:srgbClr val="000000"/>
                          </a:solidFill>
                          <a:latin typeface="宋体"/>
                        </a:rPr>
                        <a:t>D</a:t>
                      </a:r>
                      <a:r>
                        <a:rPr lang="zh-CN" altLang="en-US" sz="1600" b="0" i="0" u="none" strike="noStrike" dirty="0">
                          <a:solidFill>
                            <a:srgbClr val="000000"/>
                          </a:solidFill>
                          <a:latin typeface="宋体"/>
                        </a:rPr>
                        <a:t>元</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cxnSp>
        <p:nvCxnSpPr>
          <p:cNvPr id="6" name="直接连接符 5"/>
          <p:cNvCxnSpPr/>
          <p:nvPr/>
        </p:nvCxnSpPr>
        <p:spPr>
          <a:xfrm rot="16200000" flipH="1">
            <a:off x="-107189" y="2107397"/>
            <a:ext cx="1571636" cy="642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3"/>
          <p:cNvSpPr txBox="1"/>
          <p:nvPr/>
        </p:nvSpPr>
        <p:spPr>
          <a:xfrm>
            <a:off x="500034" y="1785926"/>
            <a:ext cx="647700" cy="18097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zh-CN" altLang="en-US" sz="1600" dirty="0"/>
              <a:t>交费名目</a:t>
            </a:r>
          </a:p>
        </p:txBody>
      </p:sp>
      <p:sp>
        <p:nvSpPr>
          <p:cNvPr id="11" name="TextBox 5"/>
          <p:cNvSpPr txBox="1"/>
          <p:nvPr/>
        </p:nvSpPr>
        <p:spPr>
          <a:xfrm>
            <a:off x="357158" y="2714620"/>
            <a:ext cx="628650" cy="20954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zh-CN" altLang="en-US" sz="1600" dirty="0"/>
              <a:t>成员</a:t>
            </a:r>
          </a:p>
        </p:txBody>
      </p:sp>
      <p:sp>
        <p:nvSpPr>
          <p:cNvPr id="12" name="灯片编号占位符 11"/>
          <p:cNvSpPr>
            <a:spLocks noGrp="1"/>
          </p:cNvSpPr>
          <p:nvPr>
            <p:ph type="sldNum" sz="quarter" idx="12"/>
          </p:nvPr>
        </p:nvSpPr>
        <p:spPr/>
        <p:txBody>
          <a:bodyPr/>
          <a:lstStyle/>
          <a:p>
            <a:fld id="{19DF42C7-22F1-4F6E-B0AB-12AEBE6F58AC}" type="slidenum">
              <a:rPr lang="zh-CN" altLang="en-US" smtClean="0"/>
              <a:pPr/>
              <a:t>4</a:t>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占位符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chemeClr val="tx1"/>
                </a:solidFill>
                <a:effectLst/>
                <a:uLnTx/>
                <a:uFillTx/>
                <a:latin typeface="+mj-lt"/>
                <a:ea typeface="+mj-ea"/>
                <a:cs typeface="+mj-cs"/>
              </a:rPr>
              <a:t>设计</a:t>
            </a:r>
            <a:endParaRPr kumimoji="0" lang="en-US" altLang="zh-CN"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9" name="文本占位符 2"/>
          <p:cNvSpPr txBox="1">
            <a:spLocks/>
          </p:cNvSpPr>
          <p:nvPr/>
        </p:nvSpPr>
        <p:spPr>
          <a:xfrm>
            <a:off x="500034" y="1357298"/>
            <a:ext cx="8229600" cy="4525963"/>
          </a:xfrm>
          <a:prstGeom prst="rect">
            <a:avLst/>
          </a:prstGeom>
        </p:spPr>
        <p:txBody>
          <a:bodyPr vert="horz" lIns="91440" tIns="45720" rIns="91440" bIns="45720" rtlCol="0">
            <a:normAutofit lnSpcReduction="10000"/>
          </a:bodyPr>
          <a:lstStyle/>
          <a:p>
            <a:pPr marL="342900" indent="-342900">
              <a:spcBef>
                <a:spcPct val="20000"/>
              </a:spcBef>
              <a:buFont typeface="Arial" pitchFamily="34" charset="0"/>
              <a:buChar char="•"/>
              <a:defRPr/>
            </a:pPr>
            <a:r>
              <a:rPr lang="zh-CN" altLang="en-US" sz="3200" dirty="0" smtClean="0"/>
              <a:t>页面呈现需求</a:t>
            </a:r>
            <a:endParaRPr lang="en-US" altLang="zh-CN" sz="3200" dirty="0" smtClean="0"/>
          </a:p>
          <a:p>
            <a:pPr marL="800100" lvl="1" indent="-342900">
              <a:spcBef>
                <a:spcPct val="20000"/>
              </a:spcBef>
              <a:buFont typeface="Arial" pitchFamily="34" charset="0"/>
              <a:buChar char="•"/>
              <a:defRPr/>
            </a:pPr>
            <a:r>
              <a:rPr lang="zh-CN" altLang="en-US" sz="3200" dirty="0" smtClean="0"/>
              <a:t>输入</a:t>
            </a:r>
            <a:endParaRPr lang="en-US" altLang="zh-CN" sz="3200" dirty="0" smtClean="0"/>
          </a:p>
          <a:p>
            <a:pPr marL="1257300" lvl="2" indent="-342900">
              <a:spcBef>
                <a:spcPct val="20000"/>
              </a:spcBef>
              <a:buFont typeface="Arial" pitchFamily="34" charset="0"/>
              <a:buChar char="•"/>
              <a:defRPr/>
            </a:pPr>
            <a:r>
              <a:rPr lang="zh-CN" altLang="en-US" sz="3200" dirty="0" smtClean="0"/>
              <a:t>预交款</a:t>
            </a:r>
            <a:r>
              <a:rPr lang="en-US" altLang="zh-CN" sz="3200" dirty="0" smtClean="0"/>
              <a:t>/</a:t>
            </a:r>
            <a:r>
              <a:rPr lang="zh-CN" altLang="en-US" sz="3200" dirty="0" smtClean="0"/>
              <a:t>交费名目</a:t>
            </a:r>
            <a:endParaRPr lang="en-US" altLang="zh-CN" sz="3200" dirty="0" smtClean="0"/>
          </a:p>
          <a:p>
            <a:pPr marL="1714500" lvl="3" indent="-342900">
              <a:spcBef>
                <a:spcPct val="20000"/>
              </a:spcBef>
              <a:buFont typeface="Arial" pitchFamily="34" charset="0"/>
              <a:buChar char="•"/>
              <a:defRPr/>
            </a:pPr>
            <a:r>
              <a:rPr lang="zh-CN" altLang="en-US" sz="3200" dirty="0" smtClean="0"/>
              <a:t>实际费用</a:t>
            </a:r>
            <a:endParaRPr lang="en-US" altLang="zh-CN" sz="3200" dirty="0" smtClean="0"/>
          </a:p>
          <a:p>
            <a:pPr marL="1714500" lvl="3" indent="-342900">
              <a:spcBef>
                <a:spcPct val="20000"/>
              </a:spcBef>
              <a:buFont typeface="Arial" pitchFamily="34" charset="0"/>
              <a:buChar char="•"/>
              <a:defRPr/>
            </a:pPr>
            <a:r>
              <a:rPr lang="zh-CN" altLang="en-US" sz="3200" dirty="0" smtClean="0"/>
              <a:t>需交费用</a:t>
            </a:r>
            <a:endParaRPr lang="en-US" altLang="zh-CN" sz="3200" dirty="0" smtClean="0"/>
          </a:p>
          <a:p>
            <a:pPr marL="1257300" lvl="2" indent="-342900">
              <a:spcBef>
                <a:spcPct val="20000"/>
              </a:spcBef>
              <a:buFont typeface="Arial" pitchFamily="34" charset="0"/>
              <a:buChar char="•"/>
              <a:defRPr/>
            </a:pPr>
            <a:r>
              <a:rPr lang="zh-CN" altLang="en-US" sz="3200" dirty="0" smtClean="0"/>
              <a:t>成员相关信息</a:t>
            </a:r>
            <a:endParaRPr lang="en-US" altLang="zh-CN" sz="3200" dirty="0" smtClean="0"/>
          </a:p>
          <a:p>
            <a:pPr marL="800100" lvl="1" indent="-342900">
              <a:spcBef>
                <a:spcPct val="20000"/>
              </a:spcBef>
              <a:buFont typeface="Arial" pitchFamily="34" charset="0"/>
              <a:buChar char="•"/>
              <a:defRPr/>
            </a:pPr>
            <a:r>
              <a:rPr lang="zh-CN" altLang="en-US" sz="3200" dirty="0" smtClean="0"/>
              <a:t>输出</a:t>
            </a:r>
            <a:endParaRPr lang="en-US" altLang="zh-CN" sz="3200" dirty="0" smtClean="0"/>
          </a:p>
          <a:p>
            <a:pPr marL="1257300" lvl="2" indent="-342900">
              <a:spcBef>
                <a:spcPct val="20000"/>
              </a:spcBef>
              <a:buFont typeface="Arial" pitchFamily="34" charset="0"/>
              <a:buChar char="•"/>
              <a:defRPr/>
            </a:pPr>
            <a:r>
              <a:rPr lang="zh-CN" altLang="en-US" sz="3200" dirty="0" smtClean="0"/>
              <a:t>各个成员补交和退还状况</a:t>
            </a:r>
            <a:endParaRPr lang="en-US" altLang="zh-CN" sz="3200" dirty="0" smtClean="0"/>
          </a:p>
        </p:txBody>
      </p:sp>
      <p:sp>
        <p:nvSpPr>
          <p:cNvPr id="5" name="灯片编号占位符 4"/>
          <p:cNvSpPr>
            <a:spLocks noGrp="1"/>
          </p:cNvSpPr>
          <p:nvPr>
            <p:ph type="sldNum" sz="quarter" idx="12"/>
          </p:nvPr>
        </p:nvSpPr>
        <p:spPr/>
        <p:txBody>
          <a:bodyPr/>
          <a:lstStyle/>
          <a:p>
            <a:fld id="{19DF42C7-22F1-4F6E-B0AB-12AEBE6F58AC}" type="slidenum">
              <a:rPr lang="zh-CN" altLang="en-US" smtClean="0"/>
              <a:pPr/>
              <a:t>5</a:t>
            </a:fld>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占位符 1"/>
          <p:cNvSpPr txBox="1">
            <a:spLocks/>
          </p:cNvSpPr>
          <p:nvPr/>
        </p:nvSpPr>
        <p:spPr>
          <a:xfrm>
            <a:off x="457200" y="274638"/>
            <a:ext cx="8229600" cy="582594"/>
          </a:xfrm>
          <a:prstGeom prst="rect">
            <a:avLst/>
          </a:prstGeom>
        </p:spPr>
        <p:txBody>
          <a:bodyPr vert="horz" lIns="91440" tIns="45720" rIns="91440" bIns="45720" rtlCol="0" anchor="ctr">
            <a:normAutofit fontScale="8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chemeClr val="tx1"/>
                </a:solidFill>
                <a:effectLst/>
                <a:uLnTx/>
                <a:uFillTx/>
                <a:latin typeface="+mj-lt"/>
                <a:ea typeface="+mj-ea"/>
                <a:cs typeface="+mj-cs"/>
              </a:rPr>
              <a:t>设计</a:t>
            </a:r>
            <a:endParaRPr kumimoji="0" lang="en-US" altLang="zh-CN"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9" name="文本占位符 2"/>
          <p:cNvSpPr txBox="1">
            <a:spLocks/>
          </p:cNvSpPr>
          <p:nvPr/>
        </p:nvSpPr>
        <p:spPr>
          <a:xfrm>
            <a:off x="457200" y="1600200"/>
            <a:ext cx="8229600" cy="4525963"/>
          </a:xfrm>
          <a:prstGeom prst="rect">
            <a:avLst/>
          </a:prstGeom>
        </p:spPr>
        <p:txBody>
          <a:bodyPr vert="horz" lIns="91440" tIns="45720" rIns="91440" bIns="45720" rtlCol="0">
            <a:normAutofit/>
          </a:bodyPr>
          <a:lstStyle/>
          <a:p>
            <a:pPr marL="342900" indent="-342900">
              <a:spcBef>
                <a:spcPct val="20000"/>
              </a:spcBef>
              <a:buFont typeface="Arial" pitchFamily="34" charset="0"/>
              <a:buChar char="•"/>
              <a:defRPr/>
            </a:pPr>
            <a:endParaRPr lang="en-US" altLang="zh-CN" sz="3200" dirty="0" smtClean="0"/>
          </a:p>
        </p:txBody>
      </p:sp>
      <p:pic>
        <p:nvPicPr>
          <p:cNvPr id="1026" name="Picture 2"/>
          <p:cNvPicPr>
            <a:picLocks noChangeAspect="1" noChangeArrowheads="1"/>
          </p:cNvPicPr>
          <p:nvPr/>
        </p:nvPicPr>
        <p:blipFill>
          <a:blip r:embed="rId2"/>
          <a:srcRect/>
          <a:stretch>
            <a:fillRect/>
          </a:stretch>
        </p:blipFill>
        <p:spPr bwMode="auto">
          <a:xfrm>
            <a:off x="5572132" y="928670"/>
            <a:ext cx="3343275" cy="5314950"/>
          </a:xfrm>
          <a:prstGeom prst="rect">
            <a:avLst/>
          </a:prstGeom>
          <a:noFill/>
          <a:ln w="9525">
            <a:noFill/>
            <a:miter lim="800000"/>
            <a:headEnd/>
            <a:tailEnd/>
          </a:ln>
          <a:effectLst/>
        </p:spPr>
      </p:pic>
      <p:sp>
        <p:nvSpPr>
          <p:cNvPr id="10" name="矩形 9"/>
          <p:cNvSpPr/>
          <p:nvPr/>
        </p:nvSpPr>
        <p:spPr>
          <a:xfrm>
            <a:off x="-214346" y="905516"/>
            <a:ext cx="1428760" cy="523220"/>
          </a:xfrm>
          <a:prstGeom prst="rect">
            <a:avLst/>
          </a:prstGeom>
        </p:spPr>
        <p:txBody>
          <a:bodyPr wrap="square">
            <a:spAutoFit/>
          </a:bodyPr>
          <a:lstStyle/>
          <a:p>
            <a:pPr marL="800100" lvl="1" indent="-342900">
              <a:spcBef>
                <a:spcPct val="20000"/>
              </a:spcBef>
              <a:defRPr/>
            </a:pPr>
            <a:r>
              <a:rPr lang="zh-CN" altLang="en-US" sz="2800" dirty="0" smtClean="0"/>
              <a:t>流程</a:t>
            </a:r>
          </a:p>
        </p:txBody>
      </p:sp>
      <p:sp>
        <p:nvSpPr>
          <p:cNvPr id="6" name="TextBox 5"/>
          <p:cNvSpPr txBox="1"/>
          <p:nvPr/>
        </p:nvSpPr>
        <p:spPr>
          <a:xfrm>
            <a:off x="357158" y="1571612"/>
            <a:ext cx="5143504" cy="3970318"/>
          </a:xfrm>
          <a:prstGeom prst="rect">
            <a:avLst/>
          </a:prstGeom>
          <a:noFill/>
        </p:spPr>
        <p:txBody>
          <a:bodyPr wrap="square" rtlCol="0">
            <a:spAutoFit/>
          </a:bodyPr>
          <a:lstStyle/>
          <a:p>
            <a:r>
              <a:rPr lang="en-US" altLang="zh-CN" dirty="0" smtClean="0"/>
              <a:t>Index.html</a:t>
            </a:r>
            <a:r>
              <a:rPr lang="zh-CN" altLang="en-US" dirty="0" smtClean="0"/>
              <a:t>： </a:t>
            </a:r>
            <a:endParaRPr lang="en-US" altLang="zh-CN" dirty="0" smtClean="0"/>
          </a:p>
          <a:p>
            <a:r>
              <a:rPr lang="en-US" altLang="zh-CN" dirty="0" smtClean="0"/>
              <a:t>	</a:t>
            </a:r>
            <a:r>
              <a:rPr lang="zh-CN" altLang="en-US" dirty="0" smtClean="0"/>
              <a:t>主文件，负责展示已有数据和结果。</a:t>
            </a:r>
            <a:endParaRPr lang="en-US" altLang="zh-CN" dirty="0" smtClean="0"/>
          </a:p>
          <a:p>
            <a:r>
              <a:rPr lang="en-US" altLang="zh-CN" dirty="0" smtClean="0"/>
              <a:t>Cost-sharing.html:</a:t>
            </a:r>
          </a:p>
          <a:p>
            <a:r>
              <a:rPr lang="en-US" altLang="zh-CN" dirty="0" smtClean="0"/>
              <a:t>	</a:t>
            </a:r>
            <a:r>
              <a:rPr lang="en-US" altLang="zh-CN" dirty="0" smtClean="0"/>
              <a:t> </a:t>
            </a:r>
            <a:r>
              <a:rPr lang="zh-CN" altLang="en-US" dirty="0" smtClean="0"/>
              <a:t>负责表单填写，更新或新增项目和人员。</a:t>
            </a:r>
            <a:endParaRPr lang="en-US" altLang="zh-CN" dirty="0" smtClean="0"/>
          </a:p>
          <a:p>
            <a:r>
              <a:rPr lang="en-US" altLang="zh-CN" dirty="0" smtClean="0"/>
              <a:t>Dealwith.asp</a:t>
            </a:r>
            <a:r>
              <a:rPr lang="zh-CN" altLang="en-US" dirty="0" smtClean="0"/>
              <a:t>：</a:t>
            </a:r>
            <a:endParaRPr lang="en-US" altLang="zh-CN" dirty="0" smtClean="0"/>
          </a:p>
          <a:p>
            <a:r>
              <a:rPr lang="en-US" altLang="zh-CN" dirty="0" smtClean="0"/>
              <a:t>	</a:t>
            </a:r>
            <a:r>
              <a:rPr lang="zh-CN" altLang="en-US" dirty="0" smtClean="0"/>
              <a:t>表单提交后将数据存储在</a:t>
            </a:r>
            <a:r>
              <a:rPr lang="en-US" altLang="zh-CN" dirty="0" smtClean="0"/>
              <a:t>fee.xml</a:t>
            </a:r>
            <a:r>
              <a:rPr lang="zh-CN" altLang="en-US" dirty="0" smtClean="0"/>
              <a:t>上并展</a:t>
            </a:r>
            <a:r>
              <a:rPr lang="en-US" altLang="zh-CN" dirty="0" smtClean="0"/>
              <a:t>	</a:t>
            </a:r>
            <a:r>
              <a:rPr lang="zh-CN" altLang="en-US" dirty="0" smtClean="0"/>
              <a:t>示结果。</a:t>
            </a:r>
            <a:endParaRPr lang="en-US" altLang="zh-CN" dirty="0" smtClean="0"/>
          </a:p>
          <a:p>
            <a:r>
              <a:rPr lang="en-US" altLang="zh-CN" dirty="0" smtClean="0"/>
              <a:t>f</a:t>
            </a:r>
            <a:r>
              <a:rPr lang="en-US" altLang="zh-CN" dirty="0" smtClean="0"/>
              <a:t>ee.xml</a:t>
            </a:r>
            <a:r>
              <a:rPr lang="zh-CN" altLang="en-US" dirty="0" smtClean="0"/>
              <a:t>：</a:t>
            </a:r>
            <a:endParaRPr lang="en-US" altLang="zh-CN" dirty="0" smtClean="0"/>
          </a:p>
          <a:p>
            <a:r>
              <a:rPr lang="en-US" altLang="zh-CN" dirty="0" smtClean="0"/>
              <a:t>	</a:t>
            </a:r>
            <a:r>
              <a:rPr lang="zh-CN" altLang="en-US" dirty="0" smtClean="0"/>
              <a:t>存储表单数据。</a:t>
            </a:r>
            <a:endParaRPr lang="en-US" altLang="zh-CN" dirty="0" smtClean="0"/>
          </a:p>
          <a:p>
            <a:r>
              <a:rPr lang="en-US" altLang="zh-CN" dirty="0" smtClean="0"/>
              <a:t>Common.js: </a:t>
            </a:r>
          </a:p>
          <a:p>
            <a:r>
              <a:rPr lang="en-US" altLang="zh-CN" dirty="0" smtClean="0"/>
              <a:t>	</a:t>
            </a:r>
            <a:r>
              <a:rPr lang="zh-CN" altLang="en-US" dirty="0" smtClean="0"/>
              <a:t>实现</a:t>
            </a:r>
            <a:r>
              <a:rPr lang="en-US" altLang="zh-CN" dirty="0" smtClean="0"/>
              <a:t>index.html</a:t>
            </a:r>
            <a:r>
              <a:rPr lang="zh-CN" altLang="en-US" dirty="0" smtClean="0"/>
              <a:t>和</a:t>
            </a:r>
            <a:r>
              <a:rPr lang="en-US" altLang="zh-CN" dirty="0" smtClean="0"/>
              <a:t>cost-sharing.html</a:t>
            </a:r>
            <a:r>
              <a:rPr lang="zh-CN" altLang="en-US" dirty="0" smtClean="0"/>
              <a:t>中主要</a:t>
            </a:r>
            <a:r>
              <a:rPr lang="en-US" altLang="zh-CN" dirty="0" smtClean="0"/>
              <a:t>	</a:t>
            </a:r>
            <a:r>
              <a:rPr lang="zh-CN" altLang="en-US" dirty="0" smtClean="0"/>
              <a:t>函数。</a:t>
            </a:r>
            <a:endParaRPr lang="en-US" altLang="zh-CN" dirty="0" smtClean="0"/>
          </a:p>
          <a:p>
            <a:r>
              <a:rPr lang="en-US" altLang="zh-CN" dirty="0" smtClean="0"/>
              <a:t>C1.css:</a:t>
            </a:r>
          </a:p>
          <a:p>
            <a:r>
              <a:rPr lang="en-US" altLang="zh-CN" dirty="0" smtClean="0"/>
              <a:t>	</a:t>
            </a:r>
            <a:r>
              <a:rPr lang="zh-CN" altLang="en-US" dirty="0" smtClean="0"/>
              <a:t>样式展示。</a:t>
            </a:r>
            <a:endParaRPr lang="zh-CN" altLang="en-US" dirty="0"/>
          </a:p>
        </p:txBody>
      </p:sp>
      <p:sp>
        <p:nvSpPr>
          <p:cNvPr id="11" name="灯片编号占位符 10"/>
          <p:cNvSpPr>
            <a:spLocks noGrp="1"/>
          </p:cNvSpPr>
          <p:nvPr>
            <p:ph type="sldNum" sz="quarter" idx="12"/>
          </p:nvPr>
        </p:nvSpPr>
        <p:spPr/>
        <p:txBody>
          <a:bodyPr/>
          <a:lstStyle/>
          <a:p>
            <a:fld id="{19DF42C7-22F1-4F6E-B0AB-12AEBE6F58AC}" type="slidenum">
              <a:rPr lang="zh-CN" altLang="en-US" smtClean="0"/>
              <a:pPr/>
              <a:t>6</a:t>
            </a:fld>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占位符 1"/>
          <p:cNvSpPr txBox="1">
            <a:spLocks/>
          </p:cNvSpPr>
          <p:nvPr/>
        </p:nvSpPr>
        <p:spPr>
          <a:xfrm>
            <a:off x="457200" y="274638"/>
            <a:ext cx="8229600" cy="582594"/>
          </a:xfrm>
          <a:prstGeom prst="rect">
            <a:avLst/>
          </a:prstGeom>
        </p:spPr>
        <p:txBody>
          <a:bodyPr vert="horz" lIns="91440" tIns="45720" rIns="91440" bIns="45720" rtlCol="0" anchor="ctr">
            <a:normAutofit fontScale="8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chemeClr val="tx1"/>
                </a:solidFill>
                <a:effectLst/>
                <a:uLnTx/>
                <a:uFillTx/>
                <a:latin typeface="+mj-lt"/>
                <a:ea typeface="+mj-ea"/>
                <a:cs typeface="+mj-cs"/>
              </a:rPr>
              <a:t>设计</a:t>
            </a:r>
            <a:endParaRPr kumimoji="0" lang="en-US" altLang="zh-CN"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9" name="文本占位符 2"/>
          <p:cNvSpPr txBox="1">
            <a:spLocks/>
          </p:cNvSpPr>
          <p:nvPr/>
        </p:nvSpPr>
        <p:spPr>
          <a:xfrm>
            <a:off x="457200" y="1600200"/>
            <a:ext cx="8229600" cy="4525963"/>
          </a:xfrm>
          <a:prstGeom prst="rect">
            <a:avLst/>
          </a:prstGeom>
        </p:spPr>
        <p:txBody>
          <a:bodyPr vert="horz" lIns="91440" tIns="45720" rIns="91440" bIns="45720" rtlCol="0">
            <a:normAutofit/>
          </a:bodyPr>
          <a:lstStyle/>
          <a:p>
            <a:pPr marL="342900" indent="-342900">
              <a:spcBef>
                <a:spcPct val="20000"/>
              </a:spcBef>
              <a:buFont typeface="Arial" pitchFamily="34" charset="0"/>
              <a:buChar char="•"/>
              <a:defRPr/>
            </a:pPr>
            <a:endParaRPr lang="en-US" altLang="zh-CN" sz="3200" dirty="0" smtClean="0"/>
          </a:p>
        </p:txBody>
      </p:sp>
      <p:sp>
        <p:nvSpPr>
          <p:cNvPr id="10" name="矩形 9"/>
          <p:cNvSpPr/>
          <p:nvPr/>
        </p:nvSpPr>
        <p:spPr>
          <a:xfrm>
            <a:off x="285720" y="1071546"/>
            <a:ext cx="6072230" cy="523220"/>
          </a:xfrm>
          <a:prstGeom prst="rect">
            <a:avLst/>
          </a:prstGeom>
        </p:spPr>
        <p:txBody>
          <a:bodyPr wrap="square">
            <a:spAutoFit/>
          </a:bodyPr>
          <a:lstStyle/>
          <a:p>
            <a:pPr marL="800100" lvl="1" indent="-342900">
              <a:spcBef>
                <a:spcPct val="20000"/>
              </a:spcBef>
              <a:defRPr/>
            </a:pPr>
            <a:r>
              <a:rPr lang="zh-CN" altLang="en-US" sz="2800" dirty="0" smtClean="0"/>
              <a:t>数据按以下格式存储在 </a:t>
            </a:r>
            <a:r>
              <a:rPr lang="en-US" altLang="zh-CN" sz="2800" dirty="0" smtClean="0"/>
              <a:t>fee.xml</a:t>
            </a:r>
            <a:endParaRPr lang="zh-CN" altLang="en-US" sz="2800" dirty="0" smtClean="0"/>
          </a:p>
        </p:txBody>
      </p:sp>
      <p:pic>
        <p:nvPicPr>
          <p:cNvPr id="2" name="Picture 2"/>
          <p:cNvPicPr>
            <a:picLocks noChangeAspect="1" noChangeArrowheads="1"/>
          </p:cNvPicPr>
          <p:nvPr/>
        </p:nvPicPr>
        <p:blipFill>
          <a:blip r:embed="rId2"/>
          <a:srcRect/>
          <a:stretch>
            <a:fillRect/>
          </a:stretch>
        </p:blipFill>
        <p:spPr bwMode="auto">
          <a:xfrm>
            <a:off x="928662" y="1951237"/>
            <a:ext cx="7331570" cy="4049531"/>
          </a:xfrm>
          <a:prstGeom prst="rect">
            <a:avLst/>
          </a:prstGeom>
          <a:noFill/>
          <a:ln w="9525">
            <a:noFill/>
            <a:miter lim="800000"/>
            <a:headEnd/>
            <a:tailEnd/>
          </a:ln>
          <a:effectLst/>
        </p:spPr>
      </p:pic>
      <p:sp>
        <p:nvSpPr>
          <p:cNvPr id="11" name="灯片编号占位符 10"/>
          <p:cNvSpPr>
            <a:spLocks noGrp="1"/>
          </p:cNvSpPr>
          <p:nvPr>
            <p:ph type="sldNum" sz="quarter" idx="12"/>
          </p:nvPr>
        </p:nvSpPr>
        <p:spPr/>
        <p:txBody>
          <a:bodyPr/>
          <a:lstStyle/>
          <a:p>
            <a:fld id="{19DF42C7-22F1-4F6E-B0AB-12AEBE6F58AC}" type="slidenum">
              <a:rPr lang="zh-CN" altLang="en-US" smtClean="0"/>
              <a:pPr/>
              <a:t>7</a:t>
            </a:fld>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srcRect/>
          <a:stretch>
            <a:fillRect/>
          </a:stretch>
        </p:blipFill>
        <p:spPr bwMode="auto">
          <a:xfrm>
            <a:off x="928662" y="4000503"/>
            <a:ext cx="7429552" cy="2901183"/>
          </a:xfrm>
          <a:prstGeom prst="rect">
            <a:avLst/>
          </a:prstGeom>
          <a:noFill/>
          <a:ln w="9525">
            <a:noFill/>
            <a:miter lim="800000"/>
            <a:headEnd/>
            <a:tailEnd/>
          </a:ln>
          <a:effectLst/>
        </p:spPr>
      </p:pic>
      <p:sp>
        <p:nvSpPr>
          <p:cNvPr id="8" name="标题占位符 1"/>
          <p:cNvSpPr txBox="1">
            <a:spLocks/>
          </p:cNvSpPr>
          <p:nvPr/>
        </p:nvSpPr>
        <p:spPr>
          <a:xfrm>
            <a:off x="428596" y="0"/>
            <a:ext cx="8229600" cy="582594"/>
          </a:xfrm>
          <a:prstGeom prst="rect">
            <a:avLst/>
          </a:prstGeom>
        </p:spPr>
        <p:txBody>
          <a:bodyPr vert="horz" lIns="91440" tIns="45720" rIns="91440" bIns="45720" rtlCol="0" anchor="ctr">
            <a:normAutofit fontScale="8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dirty="0" smtClean="0">
                <a:ln>
                  <a:noFill/>
                </a:ln>
                <a:solidFill>
                  <a:schemeClr val="tx1"/>
                </a:solidFill>
                <a:effectLst/>
                <a:uLnTx/>
                <a:uFillTx/>
                <a:latin typeface="+mj-lt"/>
                <a:ea typeface="+mj-ea"/>
                <a:cs typeface="+mj-cs"/>
              </a:rPr>
              <a:t>Demo</a:t>
            </a:r>
          </a:p>
        </p:txBody>
      </p:sp>
      <p:sp>
        <p:nvSpPr>
          <p:cNvPr id="9" name="文本占位符 2"/>
          <p:cNvSpPr txBox="1">
            <a:spLocks/>
          </p:cNvSpPr>
          <p:nvPr/>
        </p:nvSpPr>
        <p:spPr>
          <a:xfrm>
            <a:off x="385762" y="1600200"/>
            <a:ext cx="8229600" cy="4525963"/>
          </a:xfrm>
          <a:prstGeom prst="rect">
            <a:avLst/>
          </a:prstGeom>
        </p:spPr>
        <p:txBody>
          <a:bodyPr vert="horz" lIns="91440" tIns="45720" rIns="91440" bIns="45720" rtlCol="0">
            <a:normAutofit/>
          </a:bodyPr>
          <a:lstStyle/>
          <a:p>
            <a:pPr marL="342900" indent="-342900">
              <a:spcBef>
                <a:spcPct val="20000"/>
              </a:spcBef>
              <a:buFont typeface="Arial" pitchFamily="34" charset="0"/>
              <a:buChar char="•"/>
              <a:defRPr/>
            </a:pPr>
            <a:endParaRPr lang="en-US" altLang="zh-CN" sz="3200" dirty="0" smtClean="0"/>
          </a:p>
        </p:txBody>
      </p:sp>
      <p:sp>
        <p:nvSpPr>
          <p:cNvPr id="10" name="矩形 9"/>
          <p:cNvSpPr/>
          <p:nvPr/>
        </p:nvSpPr>
        <p:spPr>
          <a:xfrm>
            <a:off x="642910" y="6357958"/>
            <a:ext cx="5715040" cy="338554"/>
          </a:xfrm>
          <a:prstGeom prst="rect">
            <a:avLst/>
          </a:prstGeom>
        </p:spPr>
        <p:txBody>
          <a:bodyPr wrap="square">
            <a:spAutoFit/>
          </a:bodyPr>
          <a:lstStyle/>
          <a:p>
            <a:pPr marL="800100" lvl="1" indent="-342900">
              <a:spcBef>
                <a:spcPct val="20000"/>
              </a:spcBef>
              <a:defRPr/>
            </a:pPr>
            <a:r>
              <a:rPr lang="zh-CN" altLang="en-US" sz="1600" dirty="0" smtClean="0"/>
              <a:t>若</a:t>
            </a:r>
            <a:r>
              <a:rPr lang="en-US" altLang="zh-CN" sz="1600" dirty="0" smtClean="0"/>
              <a:t>fee.xml</a:t>
            </a:r>
            <a:r>
              <a:rPr lang="zh-CN" altLang="en-US" sz="1600" dirty="0" smtClean="0"/>
              <a:t>已有数据，则表单中也自动显示已有数据</a:t>
            </a:r>
            <a:endParaRPr lang="en-US" altLang="zh-CN" sz="1600" dirty="0" smtClean="0"/>
          </a:p>
        </p:txBody>
      </p:sp>
      <p:pic>
        <p:nvPicPr>
          <p:cNvPr id="2051" name="Picture 3"/>
          <p:cNvPicPr>
            <a:picLocks noChangeAspect="1" noChangeArrowheads="1"/>
          </p:cNvPicPr>
          <p:nvPr/>
        </p:nvPicPr>
        <p:blipFill>
          <a:blip r:embed="rId3"/>
          <a:srcRect/>
          <a:stretch>
            <a:fillRect/>
          </a:stretch>
        </p:blipFill>
        <p:spPr bwMode="auto">
          <a:xfrm>
            <a:off x="857224" y="1142984"/>
            <a:ext cx="7679584" cy="2928958"/>
          </a:xfrm>
          <a:prstGeom prst="rect">
            <a:avLst/>
          </a:prstGeom>
          <a:noFill/>
          <a:ln w="9525">
            <a:noFill/>
            <a:miter lim="800000"/>
            <a:headEnd/>
            <a:tailEnd/>
          </a:ln>
          <a:effectLst/>
        </p:spPr>
      </p:pic>
      <p:sp>
        <p:nvSpPr>
          <p:cNvPr id="11" name="椭圆 10"/>
          <p:cNvSpPr/>
          <p:nvPr/>
        </p:nvSpPr>
        <p:spPr>
          <a:xfrm>
            <a:off x="5214942" y="3357562"/>
            <a:ext cx="642942" cy="428628"/>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6143636" y="2857496"/>
            <a:ext cx="2928926" cy="923330"/>
          </a:xfrm>
          <a:prstGeom prst="rect">
            <a:avLst/>
          </a:prstGeom>
          <a:noFill/>
        </p:spPr>
        <p:txBody>
          <a:bodyPr wrap="square" rtlCol="0">
            <a:spAutoFit/>
          </a:bodyPr>
          <a:lstStyle/>
          <a:p>
            <a:r>
              <a:rPr lang="zh-CN" altLang="en-US" dirty="0" smtClean="0"/>
              <a:t>点击“确定”，打开</a:t>
            </a:r>
            <a:r>
              <a:rPr lang="en-US" altLang="zh-CN" dirty="0" smtClean="0"/>
              <a:t>cost-sharing.html</a:t>
            </a:r>
            <a:r>
              <a:rPr lang="zh-CN" altLang="en-US" dirty="0" smtClean="0"/>
              <a:t>，可以添加相关信息</a:t>
            </a:r>
            <a:endParaRPr lang="zh-CN" altLang="en-US" dirty="0"/>
          </a:p>
        </p:txBody>
      </p:sp>
      <p:sp>
        <p:nvSpPr>
          <p:cNvPr id="13" name="椭圆 12"/>
          <p:cNvSpPr/>
          <p:nvPr/>
        </p:nvSpPr>
        <p:spPr>
          <a:xfrm>
            <a:off x="1142976" y="5715016"/>
            <a:ext cx="642942" cy="285752"/>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1928794" y="5857892"/>
            <a:ext cx="3643338" cy="369332"/>
          </a:xfrm>
          <a:prstGeom prst="rect">
            <a:avLst/>
          </a:prstGeom>
          <a:noFill/>
        </p:spPr>
        <p:txBody>
          <a:bodyPr wrap="square" rtlCol="0">
            <a:spAutoFit/>
          </a:bodyPr>
          <a:lstStyle/>
          <a:p>
            <a:r>
              <a:rPr lang="zh-CN" altLang="en-US" dirty="0" smtClean="0"/>
              <a:t>点击“新增”，可以增加交款人</a:t>
            </a:r>
            <a:endParaRPr lang="zh-CN" altLang="en-US" dirty="0"/>
          </a:p>
        </p:txBody>
      </p:sp>
      <p:sp>
        <p:nvSpPr>
          <p:cNvPr id="15" name="右箭头 14">
            <a:hlinkClick r:id="rId4" action="ppaction://hlinksldjump"/>
          </p:cNvPr>
          <p:cNvSpPr/>
          <p:nvPr/>
        </p:nvSpPr>
        <p:spPr>
          <a:xfrm>
            <a:off x="5286380" y="5929330"/>
            <a:ext cx="428628" cy="214314"/>
          </a:xfrm>
          <a:prstGeom prst="rightArrow">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42844" y="4429132"/>
            <a:ext cx="4572032" cy="338554"/>
          </a:xfrm>
          <a:prstGeom prst="rect">
            <a:avLst/>
          </a:prstGeom>
        </p:spPr>
        <p:txBody>
          <a:bodyPr wrap="square">
            <a:spAutoFit/>
          </a:bodyPr>
          <a:lstStyle/>
          <a:p>
            <a:pPr marL="800100" lvl="1" indent="-342900">
              <a:spcBef>
                <a:spcPct val="20000"/>
              </a:spcBef>
              <a:defRPr/>
            </a:pPr>
            <a:r>
              <a:rPr lang="zh-CN" altLang="en-US" sz="1600" dirty="0" smtClean="0"/>
              <a:t>表单填写文件 </a:t>
            </a:r>
            <a:r>
              <a:rPr lang="en-US" altLang="zh-CN" sz="1600" dirty="0" smtClean="0"/>
              <a:t>cos-sharing.html</a:t>
            </a:r>
          </a:p>
        </p:txBody>
      </p:sp>
      <p:sp>
        <p:nvSpPr>
          <p:cNvPr id="17" name="矩形 16"/>
          <p:cNvSpPr/>
          <p:nvPr/>
        </p:nvSpPr>
        <p:spPr>
          <a:xfrm>
            <a:off x="652434" y="723880"/>
            <a:ext cx="4572032" cy="338554"/>
          </a:xfrm>
          <a:prstGeom prst="rect">
            <a:avLst/>
          </a:prstGeom>
        </p:spPr>
        <p:txBody>
          <a:bodyPr wrap="square">
            <a:spAutoFit/>
          </a:bodyPr>
          <a:lstStyle/>
          <a:p>
            <a:pPr marL="800100" lvl="1" indent="-342900">
              <a:spcBef>
                <a:spcPct val="20000"/>
              </a:spcBef>
              <a:defRPr/>
            </a:pPr>
            <a:r>
              <a:rPr lang="zh-CN" altLang="en-US" sz="1600" dirty="0" smtClean="0"/>
              <a:t>主文件</a:t>
            </a:r>
            <a:r>
              <a:rPr lang="en-US" altLang="zh-CN" sz="1600" dirty="0" smtClean="0"/>
              <a:t>index.html</a:t>
            </a:r>
            <a:r>
              <a:rPr lang="zh-CN" altLang="en-US" sz="1600" dirty="0" smtClean="0"/>
              <a:t> </a:t>
            </a:r>
            <a:endParaRPr lang="en-US" altLang="zh-CN" sz="1600" dirty="0" smtClean="0"/>
          </a:p>
        </p:txBody>
      </p:sp>
      <p:sp>
        <p:nvSpPr>
          <p:cNvPr id="19" name="灯片编号占位符 18"/>
          <p:cNvSpPr>
            <a:spLocks noGrp="1"/>
          </p:cNvSpPr>
          <p:nvPr>
            <p:ph type="sldNum" sz="quarter" idx="12"/>
          </p:nvPr>
        </p:nvSpPr>
        <p:spPr>
          <a:xfrm>
            <a:off x="6481762" y="6356350"/>
            <a:ext cx="2133600" cy="365125"/>
          </a:xfrm>
        </p:spPr>
        <p:txBody>
          <a:bodyPr/>
          <a:lstStyle/>
          <a:p>
            <a:fld id="{19DF42C7-22F1-4F6E-B0AB-12AEBE6F58AC}" type="slidenum">
              <a:rPr lang="zh-CN" altLang="en-US" smtClean="0"/>
              <a:pPr/>
              <a:t>8</a:t>
            </a:fld>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占位符 1"/>
          <p:cNvSpPr txBox="1">
            <a:spLocks/>
          </p:cNvSpPr>
          <p:nvPr/>
        </p:nvSpPr>
        <p:spPr>
          <a:xfrm>
            <a:off x="428596" y="0"/>
            <a:ext cx="8229600" cy="582594"/>
          </a:xfrm>
          <a:prstGeom prst="rect">
            <a:avLst/>
          </a:prstGeom>
        </p:spPr>
        <p:txBody>
          <a:bodyPr vert="horz" lIns="91440" tIns="45720" rIns="91440" bIns="45720" rtlCol="0" anchor="ctr">
            <a:normAutofit fontScale="8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dirty="0" smtClean="0">
                <a:ln>
                  <a:noFill/>
                </a:ln>
                <a:solidFill>
                  <a:schemeClr val="tx1"/>
                </a:solidFill>
                <a:effectLst/>
                <a:uLnTx/>
                <a:uFillTx/>
                <a:latin typeface="+mj-lt"/>
                <a:ea typeface="+mj-ea"/>
                <a:cs typeface="+mj-cs"/>
              </a:rPr>
              <a:t>Demo</a:t>
            </a:r>
          </a:p>
        </p:txBody>
      </p:sp>
      <p:sp>
        <p:nvSpPr>
          <p:cNvPr id="9" name="文本占位符 2"/>
          <p:cNvSpPr txBox="1">
            <a:spLocks/>
          </p:cNvSpPr>
          <p:nvPr/>
        </p:nvSpPr>
        <p:spPr>
          <a:xfrm>
            <a:off x="457200" y="1120893"/>
            <a:ext cx="8229600" cy="4525963"/>
          </a:xfrm>
          <a:prstGeom prst="rect">
            <a:avLst/>
          </a:prstGeom>
        </p:spPr>
        <p:txBody>
          <a:bodyPr vert="horz" lIns="91440" tIns="45720" rIns="91440" bIns="45720" rtlCol="0">
            <a:normAutofit/>
          </a:bodyPr>
          <a:lstStyle/>
          <a:p>
            <a:pPr marL="342900" indent="-342900">
              <a:spcBef>
                <a:spcPct val="20000"/>
              </a:spcBef>
              <a:buFont typeface="Arial" pitchFamily="34" charset="0"/>
              <a:buChar char="•"/>
              <a:defRPr/>
            </a:pPr>
            <a:endParaRPr lang="en-US" altLang="zh-CN" sz="3200" dirty="0" smtClean="0"/>
          </a:p>
        </p:txBody>
      </p:sp>
      <p:sp>
        <p:nvSpPr>
          <p:cNvPr id="12" name="TextBox 11"/>
          <p:cNvSpPr txBox="1"/>
          <p:nvPr/>
        </p:nvSpPr>
        <p:spPr>
          <a:xfrm>
            <a:off x="6215074" y="2378189"/>
            <a:ext cx="2928926" cy="646331"/>
          </a:xfrm>
          <a:prstGeom prst="rect">
            <a:avLst/>
          </a:prstGeom>
          <a:noFill/>
        </p:spPr>
        <p:txBody>
          <a:bodyPr wrap="square" rtlCol="0">
            <a:spAutoFit/>
          </a:bodyPr>
          <a:lstStyle/>
          <a:p>
            <a:r>
              <a:rPr lang="zh-CN" altLang="en-US" dirty="0" smtClean="0"/>
              <a:t>点击“确定”，打开</a:t>
            </a:r>
            <a:r>
              <a:rPr lang="en-US" altLang="zh-CN" dirty="0" smtClean="0"/>
              <a:t>cost-sharing.html</a:t>
            </a:r>
            <a:endParaRPr lang="zh-CN" altLang="en-US" dirty="0"/>
          </a:p>
        </p:txBody>
      </p:sp>
      <p:pic>
        <p:nvPicPr>
          <p:cNvPr id="3075" name="Picture 3"/>
          <p:cNvPicPr>
            <a:picLocks noChangeAspect="1" noChangeArrowheads="1"/>
          </p:cNvPicPr>
          <p:nvPr/>
        </p:nvPicPr>
        <p:blipFill>
          <a:blip r:embed="rId2"/>
          <a:srcRect/>
          <a:stretch>
            <a:fillRect/>
          </a:stretch>
        </p:blipFill>
        <p:spPr bwMode="auto">
          <a:xfrm>
            <a:off x="500034" y="592239"/>
            <a:ext cx="8299705" cy="2414594"/>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357158" y="3092569"/>
            <a:ext cx="8496318" cy="3122513"/>
          </a:xfrm>
          <a:prstGeom prst="rect">
            <a:avLst/>
          </a:prstGeom>
          <a:noFill/>
          <a:ln w="9525">
            <a:noFill/>
            <a:miter lim="800000"/>
            <a:headEnd/>
            <a:tailEnd/>
          </a:ln>
          <a:effectLst/>
        </p:spPr>
      </p:pic>
      <p:sp>
        <p:nvSpPr>
          <p:cNvPr id="13" name="椭圆 12"/>
          <p:cNvSpPr/>
          <p:nvPr/>
        </p:nvSpPr>
        <p:spPr>
          <a:xfrm>
            <a:off x="6572264" y="1235181"/>
            <a:ext cx="642942" cy="428628"/>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a:stCxn id="13" idx="4"/>
          </p:cNvCxnSpPr>
          <p:nvPr/>
        </p:nvCxnSpPr>
        <p:spPr>
          <a:xfrm rot="5400000">
            <a:off x="4947049" y="2788959"/>
            <a:ext cx="3071836" cy="821537"/>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215074" y="2378189"/>
            <a:ext cx="2928926" cy="646331"/>
          </a:xfrm>
          <a:prstGeom prst="rect">
            <a:avLst/>
          </a:prstGeom>
          <a:noFill/>
        </p:spPr>
        <p:txBody>
          <a:bodyPr wrap="square" rtlCol="0">
            <a:spAutoFit/>
          </a:bodyPr>
          <a:lstStyle/>
          <a:p>
            <a:r>
              <a:rPr lang="zh-CN" altLang="en-US" dirty="0" smtClean="0"/>
              <a:t>点击“新增支出”，会提示输入新增的支出名称</a:t>
            </a:r>
            <a:endParaRPr lang="zh-CN" altLang="en-US" dirty="0"/>
          </a:p>
        </p:txBody>
      </p:sp>
      <p:sp>
        <p:nvSpPr>
          <p:cNvPr id="18" name="椭圆 17"/>
          <p:cNvSpPr/>
          <p:nvPr/>
        </p:nvSpPr>
        <p:spPr>
          <a:xfrm>
            <a:off x="4857752" y="5521461"/>
            <a:ext cx="642942" cy="428628"/>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6357950" y="5092833"/>
            <a:ext cx="2786050" cy="923330"/>
          </a:xfrm>
          <a:prstGeom prst="rect">
            <a:avLst/>
          </a:prstGeom>
          <a:noFill/>
        </p:spPr>
        <p:txBody>
          <a:bodyPr wrap="square" rtlCol="0">
            <a:spAutoFit/>
          </a:bodyPr>
          <a:lstStyle/>
          <a:p>
            <a:r>
              <a:rPr lang="zh-CN" altLang="en-US" dirty="0" smtClean="0"/>
              <a:t>点击“确定”，导航栏会显示该项目，且主体部分也会显示可以填写的表单</a:t>
            </a:r>
            <a:endParaRPr lang="zh-CN" altLang="en-US" dirty="0"/>
          </a:p>
        </p:txBody>
      </p:sp>
      <p:sp>
        <p:nvSpPr>
          <p:cNvPr id="21" name="右箭头 20">
            <a:hlinkClick r:id="rId4" action="ppaction://hlinksldjump"/>
          </p:cNvPr>
          <p:cNvSpPr/>
          <p:nvPr/>
        </p:nvSpPr>
        <p:spPr>
          <a:xfrm>
            <a:off x="8501090" y="6000768"/>
            <a:ext cx="428628" cy="214314"/>
          </a:xfrm>
          <a:prstGeom prst="rightArrow">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左大括号 21"/>
          <p:cNvSpPr/>
          <p:nvPr/>
        </p:nvSpPr>
        <p:spPr>
          <a:xfrm>
            <a:off x="428596" y="1214422"/>
            <a:ext cx="214314" cy="42862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左大括号 22"/>
          <p:cNvSpPr/>
          <p:nvPr/>
        </p:nvSpPr>
        <p:spPr>
          <a:xfrm>
            <a:off x="428596" y="1785926"/>
            <a:ext cx="142876" cy="135732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TextBox 23"/>
          <p:cNvSpPr txBox="1"/>
          <p:nvPr/>
        </p:nvSpPr>
        <p:spPr>
          <a:xfrm>
            <a:off x="609883" y="3000372"/>
            <a:ext cx="461665" cy="357190"/>
          </a:xfrm>
          <a:prstGeom prst="rect">
            <a:avLst/>
          </a:prstGeom>
          <a:noFill/>
        </p:spPr>
        <p:txBody>
          <a:bodyPr vert="eaVert" wrap="square" rtlCol="0">
            <a:spAutoFit/>
          </a:bodyPr>
          <a:lstStyle/>
          <a:p>
            <a:r>
              <a:rPr lang="en-US" altLang="zh-CN" dirty="0" smtClean="0"/>
              <a:t>…</a:t>
            </a:r>
            <a:endParaRPr lang="zh-CN" altLang="en-US" dirty="0"/>
          </a:p>
        </p:txBody>
      </p:sp>
      <p:sp>
        <p:nvSpPr>
          <p:cNvPr id="25" name="TextBox 24"/>
          <p:cNvSpPr txBox="1"/>
          <p:nvPr/>
        </p:nvSpPr>
        <p:spPr>
          <a:xfrm>
            <a:off x="-71438" y="1273718"/>
            <a:ext cx="714348" cy="369332"/>
          </a:xfrm>
          <a:prstGeom prst="rect">
            <a:avLst/>
          </a:prstGeom>
          <a:noFill/>
        </p:spPr>
        <p:txBody>
          <a:bodyPr wrap="square" rtlCol="0">
            <a:spAutoFit/>
          </a:bodyPr>
          <a:lstStyle/>
          <a:p>
            <a:r>
              <a:rPr lang="zh-CN" altLang="en-US" dirty="0" smtClean="0"/>
              <a:t>导航</a:t>
            </a:r>
            <a:endParaRPr lang="zh-CN" altLang="en-US" dirty="0"/>
          </a:p>
        </p:txBody>
      </p:sp>
      <p:sp>
        <p:nvSpPr>
          <p:cNvPr id="26" name="TextBox 25"/>
          <p:cNvSpPr txBox="1"/>
          <p:nvPr/>
        </p:nvSpPr>
        <p:spPr>
          <a:xfrm>
            <a:off x="-71438" y="2273850"/>
            <a:ext cx="714348" cy="369332"/>
          </a:xfrm>
          <a:prstGeom prst="rect">
            <a:avLst/>
          </a:prstGeom>
          <a:noFill/>
        </p:spPr>
        <p:txBody>
          <a:bodyPr wrap="square" rtlCol="0">
            <a:spAutoFit/>
          </a:bodyPr>
          <a:lstStyle/>
          <a:p>
            <a:r>
              <a:rPr lang="zh-CN" altLang="en-US" dirty="0" smtClean="0"/>
              <a:t>主体</a:t>
            </a:r>
            <a:endParaRPr lang="zh-CN" altLang="en-US" dirty="0"/>
          </a:p>
        </p:txBody>
      </p:sp>
      <p:sp>
        <p:nvSpPr>
          <p:cNvPr id="27" name="TextBox 26"/>
          <p:cNvSpPr txBox="1"/>
          <p:nvPr/>
        </p:nvSpPr>
        <p:spPr>
          <a:xfrm>
            <a:off x="-71470" y="642918"/>
            <a:ext cx="714348" cy="369332"/>
          </a:xfrm>
          <a:prstGeom prst="rect">
            <a:avLst/>
          </a:prstGeom>
          <a:noFill/>
        </p:spPr>
        <p:txBody>
          <a:bodyPr wrap="square" rtlCol="0">
            <a:spAutoFit/>
          </a:bodyPr>
          <a:lstStyle/>
          <a:p>
            <a:r>
              <a:rPr lang="zh-CN" altLang="en-US" dirty="0" smtClean="0"/>
              <a:t>标题</a:t>
            </a:r>
            <a:endParaRPr lang="zh-CN" altLang="en-US" dirty="0"/>
          </a:p>
        </p:txBody>
      </p:sp>
      <p:sp>
        <p:nvSpPr>
          <p:cNvPr id="28" name="灯片编号占位符 27"/>
          <p:cNvSpPr>
            <a:spLocks noGrp="1"/>
          </p:cNvSpPr>
          <p:nvPr>
            <p:ph type="sldNum" sz="quarter" idx="12"/>
          </p:nvPr>
        </p:nvSpPr>
        <p:spPr/>
        <p:txBody>
          <a:bodyPr/>
          <a:lstStyle/>
          <a:p>
            <a:fld id="{19DF42C7-22F1-4F6E-B0AB-12AEBE6F58AC}" type="slidenum">
              <a:rPr lang="zh-CN" altLang="en-US" smtClean="0"/>
              <a:pPr/>
              <a:t>9</a:t>
            </a:fld>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1134</TotalTime>
  <Words>671</Words>
  <Application>Microsoft Office PowerPoint</Application>
  <PresentationFormat>全屏显示(4:3)</PresentationFormat>
  <Paragraphs>171</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Mxy</dc:creator>
  <cp:lastModifiedBy>Mxy</cp:lastModifiedBy>
  <cp:revision>21</cp:revision>
  <dcterms:created xsi:type="dcterms:W3CDTF">2016-03-20T15:28:50Z</dcterms:created>
  <dcterms:modified xsi:type="dcterms:W3CDTF">2017-01-14T08:58:03Z</dcterms:modified>
</cp:coreProperties>
</file>