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2E3FB-98EE-1B50-CB85-4E9569237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C2555A-95CE-BC2D-866A-FD6E59576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6974AC-83AE-919A-F9D2-C62A0A25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5017-B5BD-46E8-98FE-848801D3D11F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239545-AA5F-7E92-3382-D06BEE2E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4A6392-0183-FC0B-4CBF-6958E63E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54CD-50F4-4821-AFB7-2909964E3D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747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E4FA4-EE8C-71F8-B15D-3C128A89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D91DC2-3FCC-3E70-6419-9E0F80405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EE626B-D74C-C32D-12BC-EC3D9A6A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5017-B5BD-46E8-98FE-848801D3D11F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40B36-E537-D590-B611-9C7B5D94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E71DDF-A053-4AF2-0A56-BCD1E74C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54CD-50F4-4821-AFB7-2909964E3D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208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25A4ED-ADEB-C085-FD21-8875F60C5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1E2361-A4BB-9091-C3B2-967AC2396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7EBF72-00B3-CE30-AC4C-6B0DE40E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5017-B5BD-46E8-98FE-848801D3D11F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C90728-933B-AC4C-72D0-D81C74B5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D682D1-F68F-55B9-CEE0-44A36371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54CD-50F4-4821-AFB7-2909964E3D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536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CC66C-84DF-71BA-52CD-89104E59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0AA346-3311-99F1-2634-5703970E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A49B63-3894-F5DB-1F9A-F7C6F424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5017-B5BD-46E8-98FE-848801D3D11F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6D7025-2268-F08F-B05A-F49F9E69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60D464-D609-A7E7-8FDE-D879710A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54CD-50F4-4821-AFB7-2909964E3D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025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F3F8E-6C1E-7DE0-E604-80CD50EF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A593F3-21F1-231D-B29D-0FC2E6028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E9BE92-D7F8-CB57-0573-7410DC31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5017-B5BD-46E8-98FE-848801D3D11F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D8667B-62E5-AD83-CC63-908B09C5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BEF86F-6233-B26C-69BD-64A5569B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54CD-50F4-4821-AFB7-2909964E3D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354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C66AA-AD20-23FF-379A-E827DD2F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FB1E18-5560-F73A-8EE6-9FBE173C0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8B1220-12CE-83A9-617D-9A55EFF2E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EDC3D5-E558-678D-8996-E222C69F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5017-B5BD-46E8-98FE-848801D3D11F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7269C6-781B-AAAD-2CAC-351A45B4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23860E-181A-08DC-7DF4-9CD9CF09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54CD-50F4-4821-AFB7-2909964E3D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939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F8DD1-A88C-1F8E-D3CE-C7F5CE80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BA0D47-9631-9D05-B355-38014827D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E87188-420A-CD60-032A-9BA902F39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F9950F4-74CA-C93E-7F4A-8F000D3AD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4CB707-C468-3B8A-6156-B6AC86B7E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FCB701-7DE9-BC25-AED3-F6E2F53B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5017-B5BD-46E8-98FE-848801D3D11F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538518-7B71-6E69-28D6-CC3A3B13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DB2ED0-0E9C-A3F5-75AE-551ECB31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54CD-50F4-4821-AFB7-2909964E3D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290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1E278-60A5-FC1A-63C6-3AC0315F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A093136-053E-B9CA-264F-CFB01F21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5017-B5BD-46E8-98FE-848801D3D11F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6F39DE-3AAC-BAF9-9D4E-1C72A05E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C370EA-27BB-E2F8-3342-580691DA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54CD-50F4-4821-AFB7-2909964E3D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98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B2BC01-3A64-1A49-AAAE-B065F6A3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5017-B5BD-46E8-98FE-848801D3D11F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72EF8D-18B7-F37A-C3DD-59025535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D83E3A-176D-1F56-B5D9-93016646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54CD-50F4-4821-AFB7-2909964E3D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265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9B508-CC2A-DC8E-A76A-854C8D3E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BDA241-9C9F-E2F8-B079-F6F21085D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C07048-5A3B-77C6-C0A5-3DD454DAD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CBCC05-854F-AD32-BF9F-E2322927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5017-B5BD-46E8-98FE-848801D3D11F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4079AB-8E3F-32FC-A426-9380EAB2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E77F4E-F6E1-5FCB-2731-1EE1FA6B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54CD-50F4-4821-AFB7-2909964E3D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444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9B1FF-00BC-23D6-E4A4-2F444774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1FFFBD-2D1B-8C75-D983-0DCEC8651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E90A9B-CB0D-C341-F037-E84B81E42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FA6C93-7CE2-A0AB-DE8E-6CBF610C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5017-B5BD-46E8-98FE-848801D3D11F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462F56-399B-AEC6-7E05-A2A47129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FEB5CB-B82C-8C4C-6710-9A42C3BF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54CD-50F4-4821-AFB7-2909964E3D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504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11753C-6CEF-0B51-CB06-2029ED19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11B810-5A04-937E-8B6C-1D3D45A40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F6338C-9314-C3F3-02AE-BEF42CAF5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05017-B5BD-46E8-98FE-848801D3D11F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522E1C-0FBF-025F-B9DA-99B7D2BAA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6B2CBC-EBF6-20C5-6D51-2148B894A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B54CD-50F4-4821-AFB7-2909964E3D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766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3083A43-5E65-561D-0ECE-5243260A2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9" y="0"/>
            <a:ext cx="5143500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49DC8C2-0FA0-EDC0-2C21-B2F426B0A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012" y="0"/>
            <a:ext cx="5143500" cy="6858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DBC8FDB-DD4B-4371-EE0A-5BAEF55AF795}"/>
              </a:ext>
            </a:extLst>
          </p:cNvPr>
          <p:cNvSpPr txBox="1"/>
          <p:nvPr/>
        </p:nvSpPr>
        <p:spPr>
          <a:xfrm>
            <a:off x="5614989" y="1166842"/>
            <a:ext cx="9620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7200" dirty="0">
                <a:latin typeface="Bahnschrift Condensed" panose="020B0502040204020203" pitchFamily="34" charset="0"/>
              </a:rPr>
              <a:t>C</a:t>
            </a:r>
          </a:p>
          <a:p>
            <a:pPr algn="ctr"/>
            <a:r>
              <a:rPr lang="es-AR" sz="7200" dirty="0">
                <a:latin typeface="Bahnschrift Condensed" panose="020B0502040204020203" pitchFamily="34" charset="0"/>
              </a:rPr>
              <a:t>A</a:t>
            </a:r>
          </a:p>
          <a:p>
            <a:pPr algn="ctr"/>
            <a:r>
              <a:rPr lang="es-AR" sz="7200" dirty="0">
                <a:latin typeface="Bahnschrift Condensed" panose="020B0502040204020203" pitchFamily="34" charset="0"/>
              </a:rPr>
              <a:t>I</a:t>
            </a:r>
          </a:p>
          <a:p>
            <a:pPr algn="ctr"/>
            <a:r>
              <a:rPr lang="es-AR" sz="7200" dirty="0">
                <a:latin typeface="Bahnschrift Condensed" panose="020B0502040204020203" pitchFamily="34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619371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shirley navcevich</dc:creator>
  <cp:lastModifiedBy>shirley navcevich</cp:lastModifiedBy>
  <cp:revision>1</cp:revision>
  <dcterms:created xsi:type="dcterms:W3CDTF">2023-03-28T16:07:18Z</dcterms:created>
  <dcterms:modified xsi:type="dcterms:W3CDTF">2023-03-28T16:07:34Z</dcterms:modified>
</cp:coreProperties>
</file>