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3F"/>
    <a:srgbClr val="F29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6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68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47" y="1910516"/>
            <a:ext cx="10318418" cy="303153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Foco</a:t>
            </a:r>
            <a:r>
              <a:rPr lang="en-US" b="1" dirty="0" smtClean="0">
                <a:solidFill>
                  <a:schemeClr val="bg1"/>
                </a:solidFill>
              </a:rPr>
              <a:t> Unlocked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800" b="1" cap="none" spc="0" dirty="0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A mobile application for </a:t>
            </a:r>
            <a:r>
              <a:rPr lang="en-US" sz="2800" b="1" cap="none" spc="0" dirty="0" err="1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F</a:t>
            </a:r>
            <a:r>
              <a:rPr lang="en-US" sz="2800" b="1" cap="none" spc="0" dirty="0" err="1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oco</a:t>
            </a:r>
            <a:r>
              <a:rPr lang="en-US" sz="2800" b="1" cap="none" spc="0" dirty="0" smtClean="0">
                <a:solidFill>
                  <a:schemeClr val="bg1"/>
                </a:solidFill>
                <a:latin typeface="+mn-lt"/>
                <a:ea typeface="Gill Sans MT" charset="0"/>
                <a:cs typeface="Gill Sans MT" charset="0"/>
              </a:rPr>
              <a:t> diners to share their unique food combinations and find inspiration in others’ creations. </a:t>
            </a:r>
            <a:r>
              <a:rPr lang="en-US" b="1" cap="none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/>
            </a:r>
            <a:br>
              <a:rPr lang="en-US" b="1" cap="none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b="1" cap="none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608" y="5885411"/>
            <a:ext cx="8652247" cy="742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Madison Minsk ’19, </a:t>
            </a:r>
            <a:r>
              <a:rPr lang="en-US" dirty="0" err="1">
                <a:solidFill>
                  <a:schemeClr val="bg1"/>
                </a:solidFill>
              </a:rPr>
              <a:t>Ijemma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Onwuzulike</a:t>
            </a:r>
            <a:r>
              <a:rPr lang="en-US" dirty="0">
                <a:solidFill>
                  <a:schemeClr val="bg1"/>
                </a:solidFill>
              </a:rPr>
              <a:t> ’19, Shirley Zhang ‘19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2124635" y="1175869"/>
            <a:ext cx="7873311" cy="17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Foco</a:t>
            </a:r>
            <a:r>
              <a:rPr lang="en-US" b="1" dirty="0" smtClean="0">
                <a:solidFill>
                  <a:schemeClr val="bg1"/>
                </a:solidFill>
              </a:rPr>
              <a:t> Problem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Foco</a:t>
            </a:r>
            <a:r>
              <a:rPr lang="en-US" sz="3200" dirty="0">
                <a:solidFill>
                  <a:schemeClr val="bg1"/>
                </a:solidFill>
              </a:rPr>
              <a:t> has a large selection of food items, but this assortment remains largely stagnant from day to day and term to </a:t>
            </a:r>
            <a:r>
              <a:rPr lang="en-US" sz="3200" dirty="0" smtClean="0">
                <a:solidFill>
                  <a:schemeClr val="bg1"/>
                </a:solidFill>
              </a:rPr>
              <a:t>term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Students </a:t>
            </a:r>
            <a:r>
              <a:rPr lang="en-US" sz="3200" dirty="0">
                <a:solidFill>
                  <a:schemeClr val="bg1"/>
                </a:solidFill>
              </a:rPr>
              <a:t>have developed ways of combining pre-made food items and ingredients, from pesto and chicken in the stir fry station,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 err="1" smtClean="0">
                <a:solidFill>
                  <a:schemeClr val="bg1"/>
                </a:solidFill>
              </a:rPr>
              <a:t>Foco</a:t>
            </a:r>
            <a:r>
              <a:rPr lang="en-US" sz="3200" dirty="0" smtClean="0">
                <a:solidFill>
                  <a:schemeClr val="bg1"/>
                </a:solidFill>
              </a:rPr>
              <a:t> cookie sandwiches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 lack </a:t>
            </a:r>
            <a:r>
              <a:rPr lang="en-US" sz="3200" dirty="0">
                <a:solidFill>
                  <a:schemeClr val="bg1"/>
                </a:solidFill>
              </a:rPr>
              <a:t>a platform for these students to connect and share their ideas with </a:t>
            </a:r>
            <a:r>
              <a:rPr lang="en-US" sz="3200" dirty="0" smtClean="0">
                <a:solidFill>
                  <a:schemeClr val="bg1"/>
                </a:solidFill>
              </a:rPr>
              <a:t>others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General </a:t>
            </a:r>
            <a:r>
              <a:rPr lang="en-US" b="1" dirty="0">
                <a:solidFill>
                  <a:schemeClr val="bg1"/>
                </a:solidFill>
              </a:rPr>
              <a:t>Application </a:t>
            </a:r>
            <a:r>
              <a:rPr lang="en-US" b="1" dirty="0" smtClean="0">
                <a:solidFill>
                  <a:schemeClr val="bg1"/>
                </a:solidFill>
              </a:rPr>
              <a:t>Specifications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24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Two main pages:</a:t>
            </a: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An upload </a:t>
            </a:r>
            <a:r>
              <a:rPr lang="en-US" sz="2800" dirty="0" smtClean="0">
                <a:solidFill>
                  <a:schemeClr val="bg1"/>
                </a:solidFill>
              </a:rPr>
              <a:t>page- diners can add </a:t>
            </a:r>
            <a:r>
              <a:rPr lang="en-US" sz="2800" dirty="0">
                <a:solidFill>
                  <a:schemeClr val="bg1"/>
                </a:solidFill>
              </a:rPr>
              <a:t>a photo of their meal with a short description of </a:t>
            </a:r>
            <a:r>
              <a:rPr lang="en-US" sz="2800" dirty="0" smtClean="0">
                <a:solidFill>
                  <a:schemeClr val="bg1"/>
                </a:solidFill>
              </a:rPr>
              <a:t>ingredients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bg1"/>
                </a:solidFill>
              </a:rPr>
              <a:t>home </a:t>
            </a:r>
            <a:r>
              <a:rPr lang="en-US" sz="2800" dirty="0" smtClean="0">
                <a:solidFill>
                  <a:schemeClr val="bg1"/>
                </a:solidFill>
              </a:rPr>
              <a:t>page- displays </a:t>
            </a:r>
            <a:r>
              <a:rPr lang="en-US" sz="2800" dirty="0">
                <a:solidFill>
                  <a:schemeClr val="bg1"/>
                </a:solidFill>
              </a:rPr>
              <a:t>the top food combinations of the </a:t>
            </a:r>
            <a:r>
              <a:rPr lang="en-US" sz="2800" dirty="0" smtClean="0">
                <a:solidFill>
                  <a:schemeClr val="bg1"/>
                </a:solidFill>
              </a:rPr>
              <a:t>day as determined by other diners up-voting combinations they like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Users </a:t>
            </a:r>
            <a:r>
              <a:rPr lang="en-US" sz="3200" dirty="0">
                <a:solidFill>
                  <a:schemeClr val="bg1"/>
                </a:solidFill>
              </a:rPr>
              <a:t>can tap on the meal photos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>
                <a:solidFill>
                  <a:schemeClr val="bg1"/>
                </a:solidFill>
              </a:rPr>
              <a:t>leave a review or find out more information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Users </a:t>
            </a:r>
            <a:r>
              <a:rPr lang="en-US" sz="3200" dirty="0">
                <a:solidFill>
                  <a:schemeClr val="bg1"/>
                </a:solidFill>
              </a:rPr>
              <a:t>will be ranked based upon how many up-votes their meals receive, enabling browsers to see a “top chef’s” </a:t>
            </a:r>
            <a:r>
              <a:rPr lang="en-US" sz="3200" dirty="0" smtClean="0">
                <a:solidFill>
                  <a:schemeClr val="bg1"/>
                </a:solidFill>
              </a:rPr>
              <a:t>popular meals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Stakeholders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All </a:t>
            </a:r>
            <a:r>
              <a:rPr lang="en-US" sz="3200" dirty="0" err="1">
                <a:solidFill>
                  <a:schemeClr val="bg1"/>
                </a:solidFill>
              </a:rPr>
              <a:t>Foco</a:t>
            </a:r>
            <a:r>
              <a:rPr lang="en-US" sz="3200" dirty="0">
                <a:solidFill>
                  <a:schemeClr val="bg1"/>
                </a:solidFill>
              </a:rPr>
              <a:t> diners will be able to browse and upload on the application, after making an </a:t>
            </a:r>
            <a:r>
              <a:rPr lang="en-US" sz="3200" dirty="0" smtClean="0">
                <a:solidFill>
                  <a:schemeClr val="bg1"/>
                </a:solidFill>
              </a:rPr>
              <a:t>account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Freshman </a:t>
            </a:r>
            <a:r>
              <a:rPr lang="en-US" sz="2800" dirty="0">
                <a:solidFill>
                  <a:schemeClr val="bg1"/>
                </a:solidFill>
              </a:rPr>
              <a:t>vs. </a:t>
            </a:r>
            <a:r>
              <a:rPr lang="en-US" sz="2800" smtClean="0">
                <a:solidFill>
                  <a:schemeClr val="bg1"/>
                </a:solidFill>
              </a:rPr>
              <a:t>Upperclassman</a:t>
            </a:r>
            <a:endParaRPr lang="en-US" sz="2800" dirty="0">
              <a:solidFill>
                <a:schemeClr val="bg1"/>
              </a:solidFill>
            </a:endParaRP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Freshman </a:t>
            </a:r>
            <a:r>
              <a:rPr lang="en-US" sz="2800" dirty="0">
                <a:solidFill>
                  <a:schemeClr val="bg1"/>
                </a:solidFill>
              </a:rPr>
              <a:t>can use the app to familiarize themselves with a brand new dining space, learning interesting food combinations and being inspired to try some of their own instead of relying solely on the pre-made meals.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Upperclassman </a:t>
            </a:r>
            <a:r>
              <a:rPr lang="en-US" sz="2800" dirty="0">
                <a:solidFill>
                  <a:schemeClr val="bg1"/>
                </a:solidFill>
              </a:rPr>
              <a:t>can use the app to share </a:t>
            </a: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 err="1">
                <a:solidFill>
                  <a:schemeClr val="bg1"/>
                </a:solidFill>
              </a:rPr>
              <a:t>Foco</a:t>
            </a:r>
            <a:r>
              <a:rPr lang="en-US" sz="2800" dirty="0">
                <a:solidFill>
                  <a:schemeClr val="bg1"/>
                </a:solidFill>
              </a:rPr>
              <a:t> knowledge they have built over their Dartmouth </a:t>
            </a:r>
            <a:r>
              <a:rPr lang="en-US" sz="2800" dirty="0" smtClean="0">
                <a:solidFill>
                  <a:schemeClr val="bg1"/>
                </a:solidFill>
              </a:rPr>
              <a:t>careers</a:t>
            </a:r>
            <a:endParaRPr lang="en-US" sz="28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Timeline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March 5: Detailed final designs completed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Develop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March 23: Front end completed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4: </a:t>
            </a:r>
            <a:r>
              <a:rPr lang="en-US" sz="2800" dirty="0" smtClean="0">
                <a:solidFill>
                  <a:schemeClr val="bg1"/>
                </a:solidFill>
              </a:rPr>
              <a:t>Back-end </a:t>
            </a:r>
            <a:r>
              <a:rPr lang="en-US" sz="2800" dirty="0">
                <a:solidFill>
                  <a:schemeClr val="bg1"/>
                </a:solidFill>
              </a:rPr>
              <a:t>completed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4-14: Conduct user testing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14: Consolidate user testing results, evaluation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Deliver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April 15: Presentation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Completed </a:t>
            </a:r>
            <a:r>
              <a:rPr lang="en-US" sz="3200" dirty="0">
                <a:solidFill>
                  <a:schemeClr val="bg1"/>
                </a:solidFill>
              </a:rPr>
              <a:t>design phase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Finalized designs for each page of the application </a:t>
            </a: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Began </a:t>
            </a:r>
            <a:r>
              <a:rPr lang="en-US" sz="3200" dirty="0" smtClean="0">
                <a:solidFill>
                  <a:schemeClr val="bg1"/>
                </a:solidFill>
              </a:rPr>
              <a:t>front-end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dirty="0" smtClean="0">
                <a:solidFill>
                  <a:schemeClr val="bg1"/>
                </a:solidFill>
              </a:rPr>
              <a:t>back-end </a:t>
            </a:r>
            <a:r>
              <a:rPr lang="en-US" sz="3200" dirty="0">
                <a:solidFill>
                  <a:schemeClr val="bg1"/>
                </a:solidFill>
              </a:rPr>
              <a:t>development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58788"/>
          <a:stretch/>
        </p:blipFill>
        <p:spPr>
          <a:xfrm>
            <a:off x="7377953" y="5759898"/>
            <a:ext cx="4814047" cy="1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297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Gill Sans MT</vt:lpstr>
      <vt:lpstr>Arial</vt:lpstr>
      <vt:lpstr>Office Theme</vt:lpstr>
      <vt:lpstr>Foco Unlocked  A mobile application for Foco diners to share their unique food combinations and find inspiration in others’ creations.  </vt:lpstr>
      <vt:lpstr>  The Foco Problem </vt:lpstr>
      <vt:lpstr>General Application Specifications</vt:lpstr>
      <vt:lpstr>Stakeholders</vt:lpstr>
      <vt:lpstr>Timeline</vt:lpstr>
      <vt:lpstr>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Foco Unlocked</dc:title>
  <dc:creator>Madison C. Minsk</dc:creator>
  <cp:lastModifiedBy>Madison C. Minsk</cp:lastModifiedBy>
  <cp:revision>20</cp:revision>
  <cp:lastPrinted>2016-03-09T16:21:00Z</cp:lastPrinted>
  <dcterms:created xsi:type="dcterms:W3CDTF">2016-03-09T04:18:12Z</dcterms:created>
  <dcterms:modified xsi:type="dcterms:W3CDTF">2016-03-09T21:28:11Z</dcterms:modified>
</cp:coreProperties>
</file>