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C3F"/>
    <a:srgbClr val="F298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70"/>
  </p:normalViewPr>
  <p:slideViewPr>
    <p:cSldViewPr snapToGrid="0" snapToObjects="1">
      <p:cViewPr varScale="1">
        <p:scale>
          <a:sx n="95" d="100"/>
          <a:sy n="95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02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3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0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26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773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60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0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5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684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2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9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9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947" y="1910516"/>
            <a:ext cx="10318418" cy="303153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Foco</a:t>
            </a:r>
            <a:r>
              <a:rPr lang="en-US" b="1" dirty="0" smtClean="0">
                <a:solidFill>
                  <a:schemeClr val="bg1"/>
                </a:solidFill>
              </a:rPr>
              <a:t> Unlocked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sz="2800" b="1" cap="none" spc="0" dirty="0" smtClean="0">
                <a:solidFill>
                  <a:schemeClr val="bg1"/>
                </a:solidFill>
                <a:latin typeface="+mn-lt"/>
                <a:ea typeface="Gill Sans MT" charset="0"/>
                <a:cs typeface="Gill Sans MT" charset="0"/>
              </a:rPr>
              <a:t>A mobile application for </a:t>
            </a:r>
            <a:r>
              <a:rPr lang="en-US" sz="2800" b="1" cap="none" spc="0" dirty="0" err="1">
                <a:solidFill>
                  <a:schemeClr val="bg1"/>
                </a:solidFill>
                <a:latin typeface="+mn-lt"/>
                <a:ea typeface="Gill Sans MT" charset="0"/>
                <a:cs typeface="Gill Sans MT" charset="0"/>
              </a:rPr>
              <a:t>F</a:t>
            </a:r>
            <a:r>
              <a:rPr lang="en-US" sz="2800" b="1" cap="none" spc="0" dirty="0" err="1" smtClean="0">
                <a:solidFill>
                  <a:schemeClr val="bg1"/>
                </a:solidFill>
                <a:latin typeface="+mn-lt"/>
                <a:ea typeface="Gill Sans MT" charset="0"/>
                <a:cs typeface="Gill Sans MT" charset="0"/>
              </a:rPr>
              <a:t>oco</a:t>
            </a:r>
            <a:r>
              <a:rPr lang="en-US" sz="2800" b="1" cap="none" spc="0" dirty="0" smtClean="0">
                <a:solidFill>
                  <a:schemeClr val="bg1"/>
                </a:solidFill>
                <a:latin typeface="+mn-lt"/>
                <a:ea typeface="Gill Sans MT" charset="0"/>
                <a:cs typeface="Gill Sans MT" charset="0"/>
              </a:rPr>
              <a:t> diners to share their unique food combinations and find inspiration in others’ creations. </a:t>
            </a:r>
            <a:r>
              <a:rPr lang="en-US" b="1" cap="none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/>
            </a:r>
            <a:br>
              <a:rPr lang="en-US" b="1" cap="none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</a:br>
            <a:endParaRPr lang="en-US" b="1" cap="none" dirty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1608" y="5885411"/>
            <a:ext cx="8652247" cy="74227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Madison Minsk ’19, </a:t>
            </a:r>
            <a:r>
              <a:rPr lang="en-US" dirty="0" err="1">
                <a:solidFill>
                  <a:schemeClr val="bg1"/>
                </a:solidFill>
              </a:rPr>
              <a:t>Ijemma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Onwuzulike</a:t>
            </a:r>
            <a:r>
              <a:rPr lang="en-US" dirty="0">
                <a:solidFill>
                  <a:schemeClr val="bg1"/>
                </a:solidFill>
              </a:rPr>
              <a:t> ’19, Shirley Zhang ‘19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b="58788"/>
          <a:stretch/>
        </p:blipFill>
        <p:spPr>
          <a:xfrm>
            <a:off x="2124635" y="1175869"/>
            <a:ext cx="7873311" cy="179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4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9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The </a:t>
            </a:r>
            <a:r>
              <a:rPr lang="en-US" b="1" dirty="0" err="1" smtClean="0">
                <a:solidFill>
                  <a:schemeClr val="bg1"/>
                </a:solidFill>
              </a:rPr>
              <a:t>Foco</a:t>
            </a:r>
            <a:r>
              <a:rPr lang="en-US" b="1" dirty="0" smtClean="0">
                <a:solidFill>
                  <a:schemeClr val="bg1"/>
                </a:solidFill>
              </a:rPr>
              <a:t> Problem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>
                <a:solidFill>
                  <a:schemeClr val="bg1"/>
                </a:solidFill>
              </a:rPr>
              <a:t>Foco</a:t>
            </a:r>
            <a:r>
              <a:rPr lang="en-US" sz="3200" dirty="0">
                <a:solidFill>
                  <a:schemeClr val="bg1"/>
                </a:solidFill>
              </a:rPr>
              <a:t> has a large selection of food items, but this assortment remains largely stagnant from day to day and term to </a:t>
            </a:r>
            <a:r>
              <a:rPr lang="en-US" sz="3200" dirty="0" smtClean="0">
                <a:solidFill>
                  <a:schemeClr val="bg1"/>
                </a:solidFill>
              </a:rPr>
              <a:t>term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Students </a:t>
            </a:r>
            <a:r>
              <a:rPr lang="en-US" sz="3200" dirty="0">
                <a:solidFill>
                  <a:schemeClr val="bg1"/>
                </a:solidFill>
              </a:rPr>
              <a:t>have developed ways of combining pre-made food items and ingredients, from pesto and chicken in the stir fry station, </a:t>
            </a:r>
            <a:r>
              <a:rPr lang="en-US" sz="3200" dirty="0" smtClean="0">
                <a:solidFill>
                  <a:schemeClr val="bg1"/>
                </a:solidFill>
              </a:rPr>
              <a:t>to </a:t>
            </a:r>
            <a:r>
              <a:rPr lang="en-US" sz="3200" dirty="0" err="1" smtClean="0">
                <a:solidFill>
                  <a:schemeClr val="bg1"/>
                </a:solidFill>
              </a:rPr>
              <a:t>Foco</a:t>
            </a:r>
            <a:r>
              <a:rPr lang="en-US" sz="3200" dirty="0" smtClean="0">
                <a:solidFill>
                  <a:schemeClr val="bg1"/>
                </a:solidFill>
              </a:rPr>
              <a:t> cookie sandwiches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We lack </a:t>
            </a:r>
            <a:r>
              <a:rPr lang="en-US" sz="3200" dirty="0">
                <a:solidFill>
                  <a:schemeClr val="bg1"/>
                </a:solidFill>
              </a:rPr>
              <a:t>a platform for these students to connect and share their ideas with </a:t>
            </a:r>
            <a:r>
              <a:rPr lang="en-US" sz="3200" dirty="0" smtClean="0">
                <a:solidFill>
                  <a:schemeClr val="bg1"/>
                </a:solidFill>
              </a:rPr>
              <a:t>others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b="58788"/>
          <a:stretch/>
        </p:blipFill>
        <p:spPr>
          <a:xfrm>
            <a:off x="7377953" y="5759898"/>
            <a:ext cx="4814047" cy="109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6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9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General </a:t>
            </a:r>
            <a:r>
              <a:rPr lang="en-US" b="1" dirty="0">
                <a:solidFill>
                  <a:schemeClr val="bg1"/>
                </a:solidFill>
              </a:rPr>
              <a:t>Application </a:t>
            </a:r>
            <a:r>
              <a:rPr lang="en-US" b="1" dirty="0" smtClean="0">
                <a:solidFill>
                  <a:schemeClr val="bg1"/>
                </a:solidFill>
              </a:rPr>
              <a:t>Specifications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9624"/>
            <a:ext cx="10515600" cy="4351338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Two main pages:</a:t>
            </a:r>
            <a:endParaRPr lang="en-US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An upload </a:t>
            </a:r>
            <a:r>
              <a:rPr lang="en-US" sz="2800" dirty="0" smtClean="0">
                <a:solidFill>
                  <a:schemeClr val="bg1"/>
                </a:solidFill>
              </a:rPr>
              <a:t>page- diners can add </a:t>
            </a:r>
            <a:r>
              <a:rPr lang="en-US" sz="2800" dirty="0">
                <a:solidFill>
                  <a:schemeClr val="bg1"/>
                </a:solidFill>
              </a:rPr>
              <a:t>a photo of their meal with a short description of </a:t>
            </a:r>
            <a:r>
              <a:rPr lang="en-US" sz="2800" dirty="0" smtClean="0">
                <a:solidFill>
                  <a:schemeClr val="bg1"/>
                </a:solidFill>
              </a:rPr>
              <a:t>ingredients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The </a:t>
            </a:r>
            <a:r>
              <a:rPr lang="en-US" sz="2800" dirty="0">
                <a:solidFill>
                  <a:schemeClr val="bg1"/>
                </a:solidFill>
              </a:rPr>
              <a:t>home </a:t>
            </a:r>
            <a:r>
              <a:rPr lang="en-US" sz="2800" dirty="0" smtClean="0">
                <a:solidFill>
                  <a:schemeClr val="bg1"/>
                </a:solidFill>
              </a:rPr>
              <a:t>page- displays </a:t>
            </a:r>
            <a:r>
              <a:rPr lang="en-US" sz="2800" dirty="0">
                <a:solidFill>
                  <a:schemeClr val="bg1"/>
                </a:solidFill>
              </a:rPr>
              <a:t>the top food combinations of the </a:t>
            </a:r>
            <a:r>
              <a:rPr lang="en-US" sz="2800" dirty="0" smtClean="0">
                <a:solidFill>
                  <a:schemeClr val="bg1"/>
                </a:solidFill>
              </a:rPr>
              <a:t>day as determined by other diners up-voting combinations they like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Users </a:t>
            </a:r>
            <a:r>
              <a:rPr lang="en-US" sz="3200" dirty="0">
                <a:solidFill>
                  <a:schemeClr val="bg1"/>
                </a:solidFill>
              </a:rPr>
              <a:t>can tap on the meal photos </a:t>
            </a:r>
            <a:r>
              <a:rPr lang="en-US" sz="3200" dirty="0" smtClean="0">
                <a:solidFill>
                  <a:schemeClr val="bg1"/>
                </a:solidFill>
              </a:rPr>
              <a:t>to </a:t>
            </a:r>
            <a:r>
              <a:rPr lang="en-US" sz="3200" dirty="0">
                <a:solidFill>
                  <a:schemeClr val="bg1"/>
                </a:solidFill>
              </a:rPr>
              <a:t>leave a review or find out more information 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Users </a:t>
            </a:r>
            <a:r>
              <a:rPr lang="en-US" sz="3200" dirty="0">
                <a:solidFill>
                  <a:schemeClr val="bg1"/>
                </a:solidFill>
              </a:rPr>
              <a:t>will be ranked based upon how many up-votes their meals receive, enabling browsers to see a “top chef’s” most popular </a:t>
            </a:r>
            <a:r>
              <a:rPr lang="en-US" sz="3200" dirty="0" smtClean="0">
                <a:solidFill>
                  <a:schemeClr val="bg1"/>
                </a:solidFill>
              </a:rPr>
              <a:t>meals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b="58788"/>
          <a:stretch/>
        </p:blipFill>
        <p:spPr>
          <a:xfrm>
            <a:off x="7377953" y="5759898"/>
            <a:ext cx="4814047" cy="109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6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9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Stakeholders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962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All </a:t>
            </a:r>
            <a:r>
              <a:rPr lang="en-US" sz="3200" dirty="0" err="1">
                <a:solidFill>
                  <a:schemeClr val="bg1"/>
                </a:solidFill>
              </a:rPr>
              <a:t>Foco</a:t>
            </a:r>
            <a:r>
              <a:rPr lang="en-US" sz="3200" dirty="0">
                <a:solidFill>
                  <a:schemeClr val="bg1"/>
                </a:solidFill>
              </a:rPr>
              <a:t> diners will be able to browse and upload on the application, after making an </a:t>
            </a:r>
            <a:r>
              <a:rPr lang="en-US" sz="3200" dirty="0" smtClean="0">
                <a:solidFill>
                  <a:schemeClr val="bg1"/>
                </a:solidFill>
              </a:rPr>
              <a:t>account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Freshman </a:t>
            </a:r>
            <a:r>
              <a:rPr lang="en-US" sz="2800" dirty="0">
                <a:solidFill>
                  <a:schemeClr val="bg1"/>
                </a:solidFill>
              </a:rPr>
              <a:t>vs. Seniors</a:t>
            </a:r>
          </a:p>
          <a:p>
            <a:pPr lvl="2"/>
            <a:r>
              <a:rPr lang="en-US" sz="2800" dirty="0">
                <a:solidFill>
                  <a:schemeClr val="bg1"/>
                </a:solidFill>
              </a:rPr>
              <a:t>Freshman can use the app to familiarize themselves with a brand new dining space, learning interesting food combinations and being inspired to try some of their own instead of relying solely on the pre-made meals. </a:t>
            </a:r>
          </a:p>
          <a:p>
            <a:pPr lvl="2"/>
            <a:r>
              <a:rPr lang="en-US" sz="2800" dirty="0">
                <a:solidFill>
                  <a:schemeClr val="bg1"/>
                </a:solidFill>
              </a:rPr>
              <a:t>Seniors can use the app to share </a:t>
            </a:r>
            <a:r>
              <a:rPr lang="en-US" sz="2800" dirty="0" smtClean="0">
                <a:solidFill>
                  <a:schemeClr val="bg1"/>
                </a:solidFill>
              </a:rPr>
              <a:t>their </a:t>
            </a:r>
            <a:r>
              <a:rPr lang="en-US" sz="2800" dirty="0" err="1">
                <a:solidFill>
                  <a:schemeClr val="bg1"/>
                </a:solidFill>
              </a:rPr>
              <a:t>Foco</a:t>
            </a:r>
            <a:r>
              <a:rPr lang="en-US" sz="2800" dirty="0">
                <a:solidFill>
                  <a:schemeClr val="bg1"/>
                </a:solidFill>
              </a:rPr>
              <a:t> knowledge they have built over their Dartmouth careers, either the combinations they have come up with, or what they themselves have learned from upperclassmen.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b="58788"/>
          <a:stretch/>
        </p:blipFill>
        <p:spPr>
          <a:xfrm>
            <a:off x="7377953" y="5759898"/>
            <a:ext cx="4814047" cy="109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5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9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Timeline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Design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March 5: Detailed final designs completed</a:t>
            </a:r>
          </a:p>
          <a:p>
            <a:r>
              <a:rPr lang="en-US" sz="3200" dirty="0">
                <a:solidFill>
                  <a:schemeClr val="bg1"/>
                </a:solidFill>
              </a:rPr>
              <a:t>Develop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March 23: Front end completed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April 4: Authentication, photo storage, back-end completed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April 4-14: Conduct user testing 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April 14: Consolidate user testing results, evaluation</a:t>
            </a:r>
          </a:p>
          <a:p>
            <a:r>
              <a:rPr lang="en-US" sz="3200" dirty="0">
                <a:solidFill>
                  <a:schemeClr val="bg1"/>
                </a:solidFill>
              </a:rPr>
              <a:t>Deliver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April 15: Presentation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b="58788"/>
          <a:stretch/>
        </p:blipFill>
        <p:spPr>
          <a:xfrm>
            <a:off x="7377953" y="5759898"/>
            <a:ext cx="4814047" cy="109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4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9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Progress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Completed </a:t>
            </a:r>
            <a:r>
              <a:rPr lang="en-US" sz="3200" dirty="0">
                <a:solidFill>
                  <a:schemeClr val="bg1"/>
                </a:solidFill>
              </a:rPr>
              <a:t>design phase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Finalized designs for each page of the application </a:t>
            </a:r>
          </a:p>
          <a:p>
            <a:pPr lvl="0"/>
            <a:r>
              <a:rPr lang="en-US" sz="3200" dirty="0">
                <a:solidFill>
                  <a:schemeClr val="bg1"/>
                </a:solidFill>
              </a:rPr>
              <a:t>Began front end and </a:t>
            </a:r>
            <a:r>
              <a:rPr lang="en-US" sz="3200" dirty="0" smtClean="0">
                <a:solidFill>
                  <a:schemeClr val="bg1"/>
                </a:solidFill>
              </a:rPr>
              <a:t>back end </a:t>
            </a:r>
            <a:r>
              <a:rPr lang="en-US" sz="3200" dirty="0">
                <a:solidFill>
                  <a:schemeClr val="bg1"/>
                </a:solidFill>
              </a:rPr>
              <a:t>development 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b="58788"/>
          <a:stretch/>
        </p:blipFill>
        <p:spPr>
          <a:xfrm>
            <a:off x="7377953" y="5759898"/>
            <a:ext cx="4814047" cy="109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81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656</TotalTime>
  <Words>324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Gill Sans MT</vt:lpstr>
      <vt:lpstr>Arial</vt:lpstr>
      <vt:lpstr>Office Theme</vt:lpstr>
      <vt:lpstr>Foco Unlocked  A mobile application for Foco diners to share their unique food combinations and find inspiration in others’ creations.  </vt:lpstr>
      <vt:lpstr>  The Foco Problem </vt:lpstr>
      <vt:lpstr>General Application Specifications</vt:lpstr>
      <vt:lpstr>Stakeholders</vt:lpstr>
      <vt:lpstr>Timeline</vt:lpstr>
      <vt:lpstr>Progress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Foco Unlocked</dc:title>
  <dc:creator>Madison C. Minsk</dc:creator>
  <cp:lastModifiedBy>Madison C. Minsk</cp:lastModifiedBy>
  <cp:revision>15</cp:revision>
  <dcterms:created xsi:type="dcterms:W3CDTF">2016-03-09T04:18:12Z</dcterms:created>
  <dcterms:modified xsi:type="dcterms:W3CDTF">2016-03-09T15:15:02Z</dcterms:modified>
</cp:coreProperties>
</file>