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80" r:id="rId5"/>
    <p:sldId id="267" r:id="rId6"/>
    <p:sldId id="278" r:id="rId7"/>
    <p:sldId id="260" r:id="rId8"/>
    <p:sldId id="261" r:id="rId9"/>
    <p:sldId id="259" r:id="rId10"/>
    <p:sldId id="269" r:id="rId11"/>
    <p:sldId id="27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8">
          <p15:clr>
            <a:srgbClr val="A4A3A4"/>
          </p15:clr>
        </p15:guide>
        <p15:guide id="2" pos="7197">
          <p15:clr>
            <a:srgbClr val="A4A3A4"/>
          </p15:clr>
        </p15:guide>
        <p15:guide id="3" pos="483">
          <p15:clr>
            <a:srgbClr val="A4A3A4"/>
          </p15:clr>
        </p15:guide>
        <p15:guide id="4" pos="892">
          <p15:clr>
            <a:srgbClr val="A4A3A4"/>
          </p15:clr>
        </p15:guide>
        <p15:guide id="5" orient="horz" pos="927">
          <p15:clr>
            <a:srgbClr val="A4A3A4"/>
          </p15:clr>
        </p15:guide>
        <p15:guide id="6" orient="horz" pos="3453">
          <p15:clr>
            <a:srgbClr val="A4A3A4"/>
          </p15:clr>
        </p15:guide>
        <p15:guide id="7" pos="5582">
          <p15:clr>
            <a:srgbClr val="A4A3A4"/>
          </p15:clr>
        </p15:guide>
        <p15:guide id="8" pos="67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E"/>
    <a:srgbClr val="ECEEF3"/>
    <a:srgbClr val="F5401C"/>
    <a:srgbClr val="F36521"/>
    <a:srgbClr val="B87B5D"/>
    <a:srgbClr val="333F50"/>
    <a:srgbClr val="DCC3A4"/>
    <a:srgbClr val="A66E5A"/>
    <a:srgbClr val="554D53"/>
    <a:srgbClr val="EEE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04"/>
  </p:normalViewPr>
  <p:slideViewPr>
    <p:cSldViewPr snapToGrid="0">
      <p:cViewPr varScale="1">
        <p:scale>
          <a:sx n="76" d="100"/>
          <a:sy n="76" d="100"/>
        </p:scale>
        <p:origin x="216" y="224"/>
      </p:cViewPr>
      <p:guideLst>
        <p:guide orient="horz" pos="2148"/>
        <p:guide pos="7197"/>
        <p:guide pos="483"/>
        <p:guide pos="892"/>
        <p:guide orient="horz" pos="927"/>
        <p:guide orient="horz" pos="3453"/>
        <p:guide pos="558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38775-E144-4096-A700-AEF58783BF72}" type="datetimeFigureOut">
              <a:rPr lang="zh-CN" altLang="en-US" smtClean="0"/>
              <a:t>2019/1/5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CF572-1B27-47C4-811F-168DD2F56A8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log.xulihang.me/use-machine-translation-to-help-human-translation/#fn:atane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人们研究机器翻译最高的期望就是实现全自动的高质量</a:t>
            </a:r>
            <a:r>
              <a:rPr lang="zh-CN" altLang="zh-CN" sz="1200" kern="1200">
                <a:solidFill>
                  <a:schemeClr val="tx1"/>
                </a:solidFill>
                <a:effectLst/>
                <a:latin typeface="+mn-lt"/>
                <a:ea typeface="+mn-ea"/>
                <a:cs typeface="+mn-cs"/>
              </a:rPr>
              <a:t>的机器翻译但</a:t>
            </a:r>
            <a:r>
              <a:rPr lang="zh-CN" altLang="zh-CN" sz="1200" kern="1200" dirty="0">
                <a:solidFill>
                  <a:schemeClr val="tx1"/>
                </a:solidFill>
                <a:effectLst/>
                <a:latin typeface="+mn-lt"/>
                <a:ea typeface="+mn-ea"/>
                <a:cs typeface="+mn-cs"/>
              </a:rPr>
              <a:t>基于目前的发展现状，这一目标在短期内是难以实现的。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机助人译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形式核心是计算机的预翻译和辅助译后编辑这两个部分，计算机预翻译可以通过基于统计机器翻译、基于翻译记忆库、基于规则辅助引擎获得支持。</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机助人译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这种形式的重要一点在于为用户提供一个具有多格式兼容的译后编辑平台。这也是多数商业化计算机辅助翻译工具的卖点所在。</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人助机译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形式的计算机辅助翻译的则是重在交互和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人助</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过程。交互是指用户在写作与翻译的时候，通过一个友好的人机交互接口，与计算机互动，指导计算机输出更高质量或者说满足人类写作和翻译质量的结果；如果计算机能记录用户工作的交互过程的日志，通过对它们的学习，改进自己的工作模式和输出质量，也是很重要的研究内容。在整个人助机译的交互过程中，从计算机的角度看，是在帮助用户写作和翻译，从用户的角度看，是用户在指导计算机，帮助计算机作出更准确的判断与预测。</a:t>
            </a:r>
          </a:p>
          <a:p>
            <a:endParaRPr kumimoji="1" lang="zh-CN" altLang="en-US" dirty="0"/>
          </a:p>
        </p:txBody>
      </p:sp>
      <p:sp>
        <p:nvSpPr>
          <p:cNvPr id="4" name="灯片编号占位符 3"/>
          <p:cNvSpPr>
            <a:spLocks noGrp="1"/>
          </p:cNvSpPr>
          <p:nvPr>
            <p:ph type="sldNum" sz="quarter" idx="10"/>
          </p:nvPr>
        </p:nvSpPr>
        <p:spPr/>
        <p:txBody>
          <a:bodyPr/>
          <a:lstStyle/>
          <a:p>
            <a:fld id="{8CECF572-1B27-47C4-811F-168DD2F56A86}" type="slidenum">
              <a:rPr lang="zh-CN" altLang="en-US" smtClean="0"/>
              <a:t>4</a:t>
            </a:fld>
            <a:endParaRPr lang="zh-CN" altLang="en-US"/>
          </a:p>
        </p:txBody>
      </p:sp>
    </p:spTree>
    <p:extLst>
      <p:ext uri="{BB962C8B-B14F-4D97-AF65-F5344CB8AC3E}">
        <p14:creationId xmlns:p14="http://schemas.microsoft.com/office/powerpoint/2010/main" val="342046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给出机器翻译，由译员在此基础上进行修改，这叫做译后编辑模式。机器翻译可以让译员快速地了解原文的大致意思，如果结果不错，译员只需进行一点润色便可以完成翻译。</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多数</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软件都支持调用机器翻译。在线</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平台</a:t>
            </a:r>
            <a:r>
              <a:rPr lang="en-US" altLang="zh-CN" sz="1200" kern="1200" dirty="0" err="1">
                <a:solidFill>
                  <a:schemeClr val="tx1"/>
                </a:solidFill>
                <a:effectLst/>
                <a:latin typeface="+mn-lt"/>
                <a:ea typeface="+mn-ea"/>
                <a:cs typeface="+mn-cs"/>
              </a:rPr>
              <a:t>MateCAT</a:t>
            </a:r>
            <a:r>
              <a:rPr lang="zh-CN" altLang="zh-CN" sz="1200" kern="1200" dirty="0">
                <a:solidFill>
                  <a:schemeClr val="tx1"/>
                </a:solidFill>
                <a:effectLst/>
                <a:latin typeface="+mn-lt"/>
                <a:ea typeface="+mn-ea"/>
                <a:cs typeface="+mn-cs"/>
              </a:rPr>
              <a:t>，以译后编辑为主，并且除了机器翻译，还支持调用在线翻译记忆服务</a:t>
            </a:r>
            <a:r>
              <a:rPr lang="en-US" altLang="zh-CN" sz="1200" kern="1200" dirty="0" err="1">
                <a:solidFill>
                  <a:schemeClr val="tx1"/>
                </a:solidFill>
                <a:effectLst/>
                <a:latin typeface="+mn-lt"/>
                <a:ea typeface="+mn-ea"/>
                <a:cs typeface="+mn-cs"/>
              </a:rPr>
              <a:t>MyMemory</a:t>
            </a:r>
            <a:r>
              <a:rPr lang="zh-CN" altLang="zh-CN" sz="1200" kern="1200" dirty="0">
                <a:solidFill>
                  <a:schemeClr val="tx1"/>
                </a:solidFill>
                <a:effectLst/>
                <a:latin typeface="+mn-lt"/>
                <a:ea typeface="+mn-ea"/>
                <a:cs typeface="+mn-cs"/>
              </a:rPr>
              <a:t>进行辅助翻译。在创建项目时还需要选择领域，以利用针对性更强的资源。</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但是机器翻译有时不能输出一个很好的句子结果，另外这种在机器翻译上修改的模式显得没有创造性。而译后编辑的模式也并不是一个很好的人机交互模式</a:t>
            </a:r>
            <a:r>
              <a:rPr lang="en-US" altLang="zh-CN" sz="1200" u="sng" kern="1200" baseline="30000" dirty="0">
                <a:solidFill>
                  <a:schemeClr val="tx1"/>
                </a:solidFill>
                <a:effectLst/>
                <a:latin typeface="+mn-lt"/>
                <a:ea typeface="+mn-ea"/>
                <a:cs typeface="+mn-cs"/>
                <a:hlinkClick r:id="rId3"/>
              </a:rPr>
              <a:t>2</a:t>
            </a:r>
            <a:r>
              <a:rPr lang="zh-CN" altLang="zh-CN" sz="1200" kern="1200" dirty="0">
                <a:solidFill>
                  <a:schemeClr val="tx1"/>
                </a:solidFill>
                <a:effectLst/>
                <a:latin typeface="+mn-lt"/>
                <a:ea typeface="+mn-ea"/>
                <a:cs typeface="+mn-cs"/>
              </a:rPr>
              <a:t>。于是就有了另一种模式。</a:t>
            </a:r>
          </a:p>
          <a:p>
            <a:endParaRPr kumimoji="1" lang="zh-CN" altLang="en-US" dirty="0"/>
          </a:p>
        </p:txBody>
      </p:sp>
      <p:sp>
        <p:nvSpPr>
          <p:cNvPr id="4" name="灯片编号占位符 3"/>
          <p:cNvSpPr>
            <a:spLocks noGrp="1"/>
          </p:cNvSpPr>
          <p:nvPr>
            <p:ph type="sldNum" sz="quarter" idx="10"/>
          </p:nvPr>
        </p:nvSpPr>
        <p:spPr/>
        <p:txBody>
          <a:bodyPr/>
          <a:lstStyle/>
          <a:p>
            <a:fld id="{8CECF572-1B27-47C4-811F-168DD2F56A86}" type="slidenum">
              <a:rPr lang="zh-CN" altLang="en-US" smtClean="0"/>
              <a:t>5</a:t>
            </a:fld>
            <a:endParaRPr lang="zh-CN" altLang="en-US"/>
          </a:p>
        </p:txBody>
      </p:sp>
    </p:spTree>
    <p:extLst>
      <p:ext uri="{BB962C8B-B14F-4D97-AF65-F5344CB8AC3E}">
        <p14:creationId xmlns:p14="http://schemas.microsoft.com/office/powerpoint/2010/main" val="3942147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Kay</a:t>
            </a:r>
            <a:r>
              <a:rPr lang="zh-CN" altLang="zh-CN" dirty="0"/>
              <a:t>最早研究了交互式机器翻译</a:t>
            </a:r>
            <a:r>
              <a:rPr lang="en-US" altLang="zh-CN" dirty="0"/>
              <a:t>(</a:t>
            </a:r>
            <a:r>
              <a:rPr lang="en-US" altLang="zh-CN" dirty="0" err="1"/>
              <a:t>InteractiveMachineTranslation</a:t>
            </a:r>
            <a:r>
              <a:rPr lang="zh-CN" altLang="zh-CN" dirty="0"/>
              <a:t>，</a:t>
            </a:r>
            <a:r>
              <a:rPr lang="en-US" altLang="zh-CN" dirty="0"/>
              <a:t>IMT)</a:t>
            </a:r>
            <a:r>
              <a:rPr lang="zh-CN" altLang="zh-CN" dirty="0"/>
              <a:t>技术，其中用户的工作被限制为消除原语句子中的句法歧义，规则系统负责对经过消歧处理的原文进行翻译，用户不必对目标语进行处理，甚至不需要具有任何关于目标语的语言知识。这种方法在某些特定应用中具有一定优势，但同时也存在着严重的不足，特别是用户不能直接控制最终译文的质量，以及对于熟练的翻译人员来说消除歧义是否真的比直接翻译更容易也存在疑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为此，</a:t>
            </a:r>
            <a:r>
              <a:rPr lang="en-US" altLang="zh-CN" dirty="0"/>
              <a:t>Foster</a:t>
            </a:r>
            <a:r>
              <a:rPr lang="zh-CN" altLang="zh-CN" dirty="0"/>
              <a:t>等开展了一项有趣的研究工作，提出使用词预测</a:t>
            </a:r>
            <a:r>
              <a:rPr lang="en-US" altLang="zh-CN" dirty="0"/>
              <a:t>(</a:t>
            </a:r>
            <a:r>
              <a:rPr lang="en-US" altLang="zh-CN" dirty="0" err="1"/>
              <a:t>wordprediction</a:t>
            </a:r>
            <a:r>
              <a:rPr lang="en-US" altLang="zh-CN" dirty="0"/>
              <a:t>)</a:t>
            </a:r>
            <a:r>
              <a:rPr lang="zh-CN" altLang="zh-CN" dirty="0"/>
              <a:t>技术来实现在人机交互中的预测式交互翻译</a:t>
            </a:r>
            <a:r>
              <a:rPr lang="en-US" altLang="zh-CN" dirty="0"/>
              <a:t>(interactive—</a:t>
            </a:r>
            <a:r>
              <a:rPr lang="en-US" altLang="zh-CN" dirty="0" err="1"/>
              <a:t>predictivemachinetranslation</a:t>
            </a:r>
            <a:r>
              <a:rPr lang="zh-CN" altLang="zh-CN" dirty="0"/>
              <a:t>，</a:t>
            </a:r>
            <a:r>
              <a:rPr lang="en-US" altLang="zh-CN" dirty="0"/>
              <a:t>IPMT)</a:t>
            </a:r>
            <a:r>
              <a:rPr lang="zh-CN" altLang="zh-CN" dirty="0"/>
              <a:t>，该方法将用户的翻译行为看作是一个顺序的选词过程，而系统需要在每一个翻译选词的过程中通过前缀不断预测下一译文，每次译员的选择都影响着下一次机器的推荐，真正实现了系统与用户在翻译过程中的深度交互，</a:t>
            </a:r>
          </a:p>
          <a:p>
            <a:endParaRPr kumimoji="1" lang="zh-CN" altLang="en-US" dirty="0"/>
          </a:p>
        </p:txBody>
      </p:sp>
      <p:sp>
        <p:nvSpPr>
          <p:cNvPr id="4" name="灯片编号占位符 3"/>
          <p:cNvSpPr>
            <a:spLocks noGrp="1"/>
          </p:cNvSpPr>
          <p:nvPr>
            <p:ph type="sldNum" sz="quarter" idx="10"/>
          </p:nvPr>
        </p:nvSpPr>
        <p:spPr/>
        <p:txBody>
          <a:bodyPr/>
          <a:lstStyle/>
          <a:p>
            <a:fld id="{8CECF572-1B27-47C4-811F-168DD2F56A86}" type="slidenum">
              <a:rPr lang="zh-CN" altLang="en-US" smtClean="0"/>
              <a:t>6</a:t>
            </a:fld>
            <a:endParaRPr lang="zh-CN" altLang="en-US"/>
          </a:p>
        </p:txBody>
      </p:sp>
    </p:spTree>
    <p:extLst>
      <p:ext uri="{BB962C8B-B14F-4D97-AF65-F5344CB8AC3E}">
        <p14:creationId xmlns:p14="http://schemas.microsoft.com/office/powerpoint/2010/main" val="153009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5"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6"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7">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2"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8">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底">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图片占位符 11"/>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7"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5"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6"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5"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6"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bg>
      <p:bgPr>
        <a:gradFill>
          <a:gsLst>
            <a:gs pos="0">
              <a:schemeClr val="accent1">
                <a:lumMod val="5000"/>
                <a:lumOff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图片占位符 15"/>
          <p:cNvSpPr>
            <a:spLocks noGrp="1"/>
          </p:cNvSpPr>
          <p:nvPr>
            <p:ph type="pic" sz="quarter" idx="11"/>
          </p:nvPr>
        </p:nvSpPr>
        <p:spPr>
          <a:xfrm>
            <a:off x="6270832" y="3517488"/>
            <a:ext cx="4871884" cy="2750574"/>
          </a:xfrm>
          <a:custGeom>
            <a:avLst/>
            <a:gdLst>
              <a:gd name="connsiteX0" fmla="*/ 0 w 4871884"/>
              <a:gd name="connsiteY0" fmla="*/ 0 h 2750574"/>
              <a:gd name="connsiteX1" fmla="*/ 4871884 w 4871884"/>
              <a:gd name="connsiteY1" fmla="*/ 0 h 2750574"/>
              <a:gd name="connsiteX2" fmla="*/ 4871884 w 4871884"/>
              <a:gd name="connsiteY2" fmla="*/ 2750574 h 2750574"/>
              <a:gd name="connsiteX3" fmla="*/ 0 w 4871884"/>
              <a:gd name="connsiteY3" fmla="*/ 2750574 h 2750574"/>
            </a:gdLst>
            <a:ahLst/>
            <a:cxnLst>
              <a:cxn ang="0">
                <a:pos x="connsiteX0" y="connsiteY0"/>
              </a:cxn>
              <a:cxn ang="0">
                <a:pos x="connsiteX1" y="connsiteY1"/>
              </a:cxn>
              <a:cxn ang="0">
                <a:pos x="connsiteX2" y="connsiteY2"/>
              </a:cxn>
              <a:cxn ang="0">
                <a:pos x="connsiteX3" y="connsiteY3"/>
              </a:cxn>
            </a:cxnLst>
            <a:rect l="l" t="t" r="r" b="b"/>
            <a:pathLst>
              <a:path w="4871884" h="2750574">
                <a:moveTo>
                  <a:pt x="0" y="0"/>
                </a:moveTo>
                <a:lnTo>
                  <a:pt x="4871884" y="0"/>
                </a:lnTo>
                <a:lnTo>
                  <a:pt x="4871884" y="2750574"/>
                </a:lnTo>
                <a:lnTo>
                  <a:pt x="0" y="2750574"/>
                </a:lnTo>
                <a:close/>
              </a:path>
            </a:pathLst>
          </a:custGeom>
        </p:spPr>
        <p:txBody>
          <a:bodyPr wrap="square">
            <a:noAutofit/>
          </a:bodyPr>
          <a:lstStyle/>
          <a:p>
            <a:endParaRPr lang="zh-CN" altLang="en-US"/>
          </a:p>
        </p:txBody>
      </p:sp>
      <p:sp>
        <p:nvSpPr>
          <p:cNvPr id="11" name="图片占位符 10"/>
          <p:cNvSpPr>
            <a:spLocks noGrp="1"/>
          </p:cNvSpPr>
          <p:nvPr>
            <p:ph type="pic" sz="quarter" idx="10"/>
          </p:nvPr>
        </p:nvSpPr>
        <p:spPr>
          <a:xfrm>
            <a:off x="1055688" y="604686"/>
            <a:ext cx="4871884" cy="2750574"/>
          </a:xfrm>
          <a:custGeom>
            <a:avLst/>
            <a:gdLst>
              <a:gd name="connsiteX0" fmla="*/ 0 w 4871884"/>
              <a:gd name="connsiteY0" fmla="*/ 0 h 2750574"/>
              <a:gd name="connsiteX1" fmla="*/ 4871884 w 4871884"/>
              <a:gd name="connsiteY1" fmla="*/ 0 h 2750574"/>
              <a:gd name="connsiteX2" fmla="*/ 4871884 w 4871884"/>
              <a:gd name="connsiteY2" fmla="*/ 2750574 h 2750574"/>
              <a:gd name="connsiteX3" fmla="*/ 0 w 4871884"/>
              <a:gd name="connsiteY3" fmla="*/ 2750574 h 2750574"/>
            </a:gdLst>
            <a:ahLst/>
            <a:cxnLst>
              <a:cxn ang="0">
                <a:pos x="connsiteX0" y="connsiteY0"/>
              </a:cxn>
              <a:cxn ang="0">
                <a:pos x="connsiteX1" y="connsiteY1"/>
              </a:cxn>
              <a:cxn ang="0">
                <a:pos x="connsiteX2" y="connsiteY2"/>
              </a:cxn>
              <a:cxn ang="0">
                <a:pos x="connsiteX3" y="connsiteY3"/>
              </a:cxn>
            </a:cxnLst>
            <a:rect l="l" t="t" r="r" b="b"/>
            <a:pathLst>
              <a:path w="4871884" h="2750574">
                <a:moveTo>
                  <a:pt x="0" y="0"/>
                </a:moveTo>
                <a:lnTo>
                  <a:pt x="4871884" y="0"/>
                </a:lnTo>
                <a:lnTo>
                  <a:pt x="4871884" y="2750574"/>
                </a:lnTo>
                <a:lnTo>
                  <a:pt x="0" y="2750574"/>
                </a:lnTo>
                <a:close/>
              </a:path>
            </a:pathLst>
          </a:custGeom>
        </p:spPr>
        <p:txBody>
          <a:bodyPr wrap="square">
            <a:noAutofit/>
          </a:bodyPr>
          <a:lstStyle/>
          <a:p>
            <a:endParaRPr lang="zh-CN" altLang="en-US"/>
          </a:p>
        </p:txBody>
      </p:sp>
      <p:sp>
        <p:nvSpPr>
          <p:cNvPr id="6"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7"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2">
    <p:bg>
      <p:bgPr>
        <a:gradFill>
          <a:gsLst>
            <a:gs pos="0">
              <a:schemeClr val="accent1">
                <a:lumMod val="5000"/>
                <a:lumOff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563330" y="1091383"/>
            <a:ext cx="1415846" cy="1415846"/>
          </a:xfrm>
          <a:custGeom>
            <a:avLst/>
            <a:gdLst>
              <a:gd name="connsiteX0" fmla="*/ 0 w 1415846"/>
              <a:gd name="connsiteY0" fmla="*/ 0 h 1415846"/>
              <a:gd name="connsiteX1" fmla="*/ 1415846 w 1415846"/>
              <a:gd name="connsiteY1" fmla="*/ 0 h 1415846"/>
              <a:gd name="connsiteX2" fmla="*/ 1415846 w 1415846"/>
              <a:gd name="connsiteY2" fmla="*/ 1415846 h 1415846"/>
              <a:gd name="connsiteX3" fmla="*/ 0 w 1415846"/>
              <a:gd name="connsiteY3" fmla="*/ 1415846 h 1415846"/>
            </a:gdLst>
            <a:ahLst/>
            <a:cxnLst>
              <a:cxn ang="0">
                <a:pos x="connsiteX0" y="connsiteY0"/>
              </a:cxn>
              <a:cxn ang="0">
                <a:pos x="connsiteX1" y="connsiteY1"/>
              </a:cxn>
              <a:cxn ang="0">
                <a:pos x="connsiteX2" y="connsiteY2"/>
              </a:cxn>
              <a:cxn ang="0">
                <a:pos x="connsiteX3" y="connsiteY3"/>
              </a:cxn>
            </a:cxnLst>
            <a:rect l="l" t="t" r="r" b="b"/>
            <a:pathLst>
              <a:path w="1415846" h="1415846">
                <a:moveTo>
                  <a:pt x="0" y="0"/>
                </a:moveTo>
                <a:lnTo>
                  <a:pt x="1415846" y="0"/>
                </a:lnTo>
                <a:lnTo>
                  <a:pt x="1415846" y="1415846"/>
                </a:lnTo>
                <a:lnTo>
                  <a:pt x="0" y="1415846"/>
                </a:lnTo>
                <a:close/>
              </a:path>
            </a:pathLst>
          </a:custGeom>
          <a:ln>
            <a:solidFill>
              <a:srgbClr val="DCC3A4"/>
            </a:solidFill>
          </a:ln>
        </p:spPr>
        <p:txBody>
          <a:bodyPr wrap="square">
            <a:noAutofit/>
          </a:bodyPr>
          <a:lstStyle/>
          <a:p>
            <a:endParaRPr lang="zh-CN" altLang="en-US"/>
          </a:p>
        </p:txBody>
      </p:sp>
      <p:sp>
        <p:nvSpPr>
          <p:cNvPr id="15" name="图片占位符 14"/>
          <p:cNvSpPr>
            <a:spLocks noGrp="1"/>
          </p:cNvSpPr>
          <p:nvPr>
            <p:ph type="pic" sz="quarter" idx="11"/>
          </p:nvPr>
        </p:nvSpPr>
        <p:spPr>
          <a:xfrm>
            <a:off x="1563330" y="2728453"/>
            <a:ext cx="1415846" cy="1415846"/>
          </a:xfrm>
          <a:custGeom>
            <a:avLst/>
            <a:gdLst>
              <a:gd name="connsiteX0" fmla="*/ 0 w 1415846"/>
              <a:gd name="connsiteY0" fmla="*/ 0 h 1415846"/>
              <a:gd name="connsiteX1" fmla="*/ 1415846 w 1415846"/>
              <a:gd name="connsiteY1" fmla="*/ 0 h 1415846"/>
              <a:gd name="connsiteX2" fmla="*/ 1415846 w 1415846"/>
              <a:gd name="connsiteY2" fmla="*/ 1415846 h 1415846"/>
              <a:gd name="connsiteX3" fmla="*/ 0 w 1415846"/>
              <a:gd name="connsiteY3" fmla="*/ 1415846 h 1415846"/>
            </a:gdLst>
            <a:ahLst/>
            <a:cxnLst>
              <a:cxn ang="0">
                <a:pos x="connsiteX0" y="connsiteY0"/>
              </a:cxn>
              <a:cxn ang="0">
                <a:pos x="connsiteX1" y="connsiteY1"/>
              </a:cxn>
              <a:cxn ang="0">
                <a:pos x="connsiteX2" y="connsiteY2"/>
              </a:cxn>
              <a:cxn ang="0">
                <a:pos x="connsiteX3" y="connsiteY3"/>
              </a:cxn>
            </a:cxnLst>
            <a:rect l="l" t="t" r="r" b="b"/>
            <a:pathLst>
              <a:path w="1415846" h="1415846">
                <a:moveTo>
                  <a:pt x="0" y="0"/>
                </a:moveTo>
                <a:lnTo>
                  <a:pt x="1415846" y="0"/>
                </a:lnTo>
                <a:lnTo>
                  <a:pt x="1415846" y="1415846"/>
                </a:lnTo>
                <a:lnTo>
                  <a:pt x="0" y="1415846"/>
                </a:lnTo>
                <a:close/>
              </a:path>
            </a:pathLst>
          </a:custGeom>
          <a:ln>
            <a:solidFill>
              <a:srgbClr val="DCC3A4"/>
            </a:solidFill>
          </a:ln>
        </p:spPr>
        <p:txBody>
          <a:bodyPr wrap="square">
            <a:noAutofit/>
          </a:bodyPr>
          <a:lstStyle/>
          <a:p>
            <a:endParaRPr lang="zh-CN" altLang="en-US"/>
          </a:p>
        </p:txBody>
      </p:sp>
      <p:sp>
        <p:nvSpPr>
          <p:cNvPr id="16" name="图片占位符 15"/>
          <p:cNvSpPr>
            <a:spLocks noGrp="1"/>
          </p:cNvSpPr>
          <p:nvPr>
            <p:ph type="pic" sz="quarter" idx="12"/>
          </p:nvPr>
        </p:nvSpPr>
        <p:spPr>
          <a:xfrm>
            <a:off x="1563330" y="4365523"/>
            <a:ext cx="1415846" cy="1415846"/>
          </a:xfrm>
          <a:custGeom>
            <a:avLst/>
            <a:gdLst>
              <a:gd name="connsiteX0" fmla="*/ 0 w 1415846"/>
              <a:gd name="connsiteY0" fmla="*/ 0 h 1415846"/>
              <a:gd name="connsiteX1" fmla="*/ 1415846 w 1415846"/>
              <a:gd name="connsiteY1" fmla="*/ 0 h 1415846"/>
              <a:gd name="connsiteX2" fmla="*/ 1415846 w 1415846"/>
              <a:gd name="connsiteY2" fmla="*/ 1415846 h 1415846"/>
              <a:gd name="connsiteX3" fmla="*/ 0 w 1415846"/>
              <a:gd name="connsiteY3" fmla="*/ 1415846 h 1415846"/>
            </a:gdLst>
            <a:ahLst/>
            <a:cxnLst>
              <a:cxn ang="0">
                <a:pos x="connsiteX0" y="connsiteY0"/>
              </a:cxn>
              <a:cxn ang="0">
                <a:pos x="connsiteX1" y="connsiteY1"/>
              </a:cxn>
              <a:cxn ang="0">
                <a:pos x="connsiteX2" y="connsiteY2"/>
              </a:cxn>
              <a:cxn ang="0">
                <a:pos x="connsiteX3" y="connsiteY3"/>
              </a:cxn>
            </a:cxnLst>
            <a:rect l="l" t="t" r="r" b="b"/>
            <a:pathLst>
              <a:path w="1415846" h="1415846">
                <a:moveTo>
                  <a:pt x="0" y="0"/>
                </a:moveTo>
                <a:lnTo>
                  <a:pt x="1415846" y="0"/>
                </a:lnTo>
                <a:lnTo>
                  <a:pt x="1415846" y="1415846"/>
                </a:lnTo>
                <a:lnTo>
                  <a:pt x="0" y="1415846"/>
                </a:lnTo>
                <a:close/>
              </a:path>
            </a:pathLst>
          </a:custGeom>
          <a:ln>
            <a:solidFill>
              <a:srgbClr val="DCC3A4"/>
            </a:solidFill>
          </a:ln>
        </p:spPr>
        <p:txBody>
          <a:bodyPr wrap="square">
            <a:noAutofit/>
          </a:bodyPr>
          <a:lstStyle/>
          <a:p>
            <a:endParaRPr lang="zh-CN" altLang="en-US"/>
          </a:p>
        </p:txBody>
      </p:sp>
      <p:sp>
        <p:nvSpPr>
          <p:cNvPr id="7"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3">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5"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4">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9276741" y="1460095"/>
            <a:ext cx="1563330" cy="1562662"/>
          </a:xfrm>
          <a:custGeom>
            <a:avLst/>
            <a:gdLst>
              <a:gd name="connsiteX0" fmla="*/ 781665 w 1563330"/>
              <a:gd name="connsiteY0" fmla="*/ 0 h 1562662"/>
              <a:gd name="connsiteX1" fmla="*/ 1563330 w 1563330"/>
              <a:gd name="connsiteY1" fmla="*/ 781665 h 1562662"/>
              <a:gd name="connsiteX2" fmla="*/ 861586 w 1563330"/>
              <a:gd name="connsiteY2" fmla="*/ 1559294 h 1562662"/>
              <a:gd name="connsiteX3" fmla="*/ 794894 w 1563330"/>
              <a:gd name="connsiteY3" fmla="*/ 1562662 h 1562662"/>
              <a:gd name="connsiteX4" fmla="*/ 768436 w 1563330"/>
              <a:gd name="connsiteY4" fmla="*/ 1562662 h 1562662"/>
              <a:gd name="connsiteX5" fmla="*/ 701744 w 1563330"/>
              <a:gd name="connsiteY5" fmla="*/ 1559294 h 1562662"/>
              <a:gd name="connsiteX6" fmla="*/ 0 w 1563330"/>
              <a:gd name="connsiteY6" fmla="*/ 781665 h 1562662"/>
              <a:gd name="connsiteX7" fmla="*/ 781665 w 1563330"/>
              <a:gd name="connsiteY7" fmla="*/ 0 h 156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3330" h="1562662">
                <a:moveTo>
                  <a:pt x="781665" y="0"/>
                </a:moveTo>
                <a:cubicBezTo>
                  <a:pt x="1213367" y="0"/>
                  <a:pt x="1563330" y="349963"/>
                  <a:pt x="1563330" y="781665"/>
                </a:cubicBezTo>
                <a:cubicBezTo>
                  <a:pt x="1563330" y="1186386"/>
                  <a:pt x="1255745" y="1519265"/>
                  <a:pt x="861586" y="1559294"/>
                </a:cubicBezTo>
                <a:lnTo>
                  <a:pt x="794894" y="1562662"/>
                </a:lnTo>
                <a:lnTo>
                  <a:pt x="768436" y="1562662"/>
                </a:lnTo>
                <a:lnTo>
                  <a:pt x="701744" y="1559294"/>
                </a:lnTo>
                <a:cubicBezTo>
                  <a:pt x="307585" y="1519265"/>
                  <a:pt x="0" y="1186386"/>
                  <a:pt x="0" y="781665"/>
                </a:cubicBezTo>
                <a:cubicBezTo>
                  <a:pt x="0" y="349963"/>
                  <a:pt x="349963" y="0"/>
                  <a:pt x="781665" y="0"/>
                </a:cubicBezTo>
                <a:close/>
              </a:path>
            </a:pathLst>
          </a:custGeom>
          <a:ln w="19050">
            <a:solidFill>
              <a:srgbClr val="DCC3A4"/>
            </a:solidFill>
          </a:ln>
        </p:spPr>
        <p:txBody>
          <a:bodyPr wrap="square">
            <a:noAutofit/>
          </a:bodyPr>
          <a:lstStyle/>
          <a:p>
            <a:endParaRPr lang="zh-CN" altLang="en-US" dirty="0"/>
          </a:p>
        </p:txBody>
      </p:sp>
      <p:sp>
        <p:nvSpPr>
          <p:cNvPr id="8" name="图片占位符 7"/>
          <p:cNvSpPr>
            <a:spLocks noGrp="1"/>
          </p:cNvSpPr>
          <p:nvPr>
            <p:ph type="pic" sz="quarter" idx="10"/>
          </p:nvPr>
        </p:nvSpPr>
        <p:spPr>
          <a:xfrm>
            <a:off x="1371601" y="1460658"/>
            <a:ext cx="1563330" cy="1562100"/>
          </a:xfrm>
          <a:custGeom>
            <a:avLst/>
            <a:gdLst>
              <a:gd name="connsiteX0" fmla="*/ 770516 w 1563330"/>
              <a:gd name="connsiteY0" fmla="*/ 0 h 1562100"/>
              <a:gd name="connsiteX1" fmla="*/ 792815 w 1563330"/>
              <a:gd name="connsiteY1" fmla="*/ 0 h 1562100"/>
              <a:gd name="connsiteX2" fmla="*/ 861586 w 1563330"/>
              <a:gd name="connsiteY2" fmla="*/ 3473 h 1562100"/>
              <a:gd name="connsiteX3" fmla="*/ 1563330 w 1563330"/>
              <a:gd name="connsiteY3" fmla="*/ 781102 h 1562100"/>
              <a:gd name="connsiteX4" fmla="*/ 861586 w 1563330"/>
              <a:gd name="connsiteY4" fmla="*/ 1558731 h 1562100"/>
              <a:gd name="connsiteX5" fmla="*/ 794874 w 1563330"/>
              <a:gd name="connsiteY5" fmla="*/ 1562100 h 1562100"/>
              <a:gd name="connsiteX6" fmla="*/ 768456 w 1563330"/>
              <a:gd name="connsiteY6" fmla="*/ 1562100 h 1562100"/>
              <a:gd name="connsiteX7" fmla="*/ 701744 w 1563330"/>
              <a:gd name="connsiteY7" fmla="*/ 1558731 h 1562100"/>
              <a:gd name="connsiteX8" fmla="*/ 0 w 1563330"/>
              <a:gd name="connsiteY8" fmla="*/ 781102 h 1562100"/>
              <a:gd name="connsiteX9" fmla="*/ 701744 w 1563330"/>
              <a:gd name="connsiteY9" fmla="*/ 347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330" h="1562100">
                <a:moveTo>
                  <a:pt x="770516" y="0"/>
                </a:moveTo>
                <a:lnTo>
                  <a:pt x="792815" y="0"/>
                </a:lnTo>
                <a:lnTo>
                  <a:pt x="861586" y="3473"/>
                </a:lnTo>
                <a:cubicBezTo>
                  <a:pt x="1255745" y="43502"/>
                  <a:pt x="1563330" y="376381"/>
                  <a:pt x="1563330" y="781102"/>
                </a:cubicBezTo>
                <a:cubicBezTo>
                  <a:pt x="1563330" y="1185823"/>
                  <a:pt x="1255745" y="1518702"/>
                  <a:pt x="861586" y="1558731"/>
                </a:cubicBezTo>
                <a:lnTo>
                  <a:pt x="794874" y="1562100"/>
                </a:lnTo>
                <a:lnTo>
                  <a:pt x="768456" y="1562100"/>
                </a:lnTo>
                <a:lnTo>
                  <a:pt x="701744" y="1558731"/>
                </a:lnTo>
                <a:cubicBezTo>
                  <a:pt x="307585" y="1518702"/>
                  <a:pt x="0" y="1185823"/>
                  <a:pt x="0" y="781102"/>
                </a:cubicBezTo>
                <a:cubicBezTo>
                  <a:pt x="0" y="376381"/>
                  <a:pt x="307585" y="43502"/>
                  <a:pt x="701744" y="3473"/>
                </a:cubicBezTo>
                <a:close/>
              </a:path>
            </a:pathLst>
          </a:custGeom>
          <a:ln w="19050">
            <a:solidFill>
              <a:srgbClr val="DCC3A4"/>
            </a:solidFill>
          </a:ln>
        </p:spPr>
        <p:txBody>
          <a:bodyPr wrap="square">
            <a:noAutofit/>
          </a:bodyPr>
          <a:lstStyle/>
          <a:p>
            <a:endParaRPr lang="zh-CN" altLang="en-US"/>
          </a:p>
        </p:txBody>
      </p:sp>
      <p:sp>
        <p:nvSpPr>
          <p:cNvPr id="12" name="图片占位符 11"/>
          <p:cNvSpPr>
            <a:spLocks noGrp="1"/>
          </p:cNvSpPr>
          <p:nvPr>
            <p:ph type="pic" sz="quarter" idx="12"/>
          </p:nvPr>
        </p:nvSpPr>
        <p:spPr>
          <a:xfrm>
            <a:off x="4006648" y="1460658"/>
            <a:ext cx="1563330" cy="1562100"/>
          </a:xfrm>
          <a:custGeom>
            <a:avLst/>
            <a:gdLst>
              <a:gd name="connsiteX0" fmla="*/ 770516 w 1563330"/>
              <a:gd name="connsiteY0" fmla="*/ 0 h 1562100"/>
              <a:gd name="connsiteX1" fmla="*/ 792815 w 1563330"/>
              <a:gd name="connsiteY1" fmla="*/ 0 h 1562100"/>
              <a:gd name="connsiteX2" fmla="*/ 861586 w 1563330"/>
              <a:gd name="connsiteY2" fmla="*/ 3473 h 1562100"/>
              <a:gd name="connsiteX3" fmla="*/ 1563330 w 1563330"/>
              <a:gd name="connsiteY3" fmla="*/ 781102 h 1562100"/>
              <a:gd name="connsiteX4" fmla="*/ 861586 w 1563330"/>
              <a:gd name="connsiteY4" fmla="*/ 1558731 h 1562100"/>
              <a:gd name="connsiteX5" fmla="*/ 794874 w 1563330"/>
              <a:gd name="connsiteY5" fmla="*/ 1562100 h 1562100"/>
              <a:gd name="connsiteX6" fmla="*/ 768456 w 1563330"/>
              <a:gd name="connsiteY6" fmla="*/ 1562100 h 1562100"/>
              <a:gd name="connsiteX7" fmla="*/ 701744 w 1563330"/>
              <a:gd name="connsiteY7" fmla="*/ 1558731 h 1562100"/>
              <a:gd name="connsiteX8" fmla="*/ 0 w 1563330"/>
              <a:gd name="connsiteY8" fmla="*/ 781102 h 1562100"/>
              <a:gd name="connsiteX9" fmla="*/ 701744 w 1563330"/>
              <a:gd name="connsiteY9" fmla="*/ 347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330" h="1562100">
                <a:moveTo>
                  <a:pt x="770516" y="0"/>
                </a:moveTo>
                <a:lnTo>
                  <a:pt x="792815" y="0"/>
                </a:lnTo>
                <a:lnTo>
                  <a:pt x="861586" y="3473"/>
                </a:lnTo>
                <a:cubicBezTo>
                  <a:pt x="1255745" y="43502"/>
                  <a:pt x="1563330" y="376381"/>
                  <a:pt x="1563330" y="781102"/>
                </a:cubicBezTo>
                <a:cubicBezTo>
                  <a:pt x="1563330" y="1185823"/>
                  <a:pt x="1255745" y="1518702"/>
                  <a:pt x="861586" y="1558731"/>
                </a:cubicBezTo>
                <a:lnTo>
                  <a:pt x="794874" y="1562100"/>
                </a:lnTo>
                <a:lnTo>
                  <a:pt x="768456" y="1562100"/>
                </a:lnTo>
                <a:lnTo>
                  <a:pt x="701744" y="1558731"/>
                </a:lnTo>
                <a:cubicBezTo>
                  <a:pt x="307585" y="1518702"/>
                  <a:pt x="0" y="1185823"/>
                  <a:pt x="0" y="781102"/>
                </a:cubicBezTo>
                <a:cubicBezTo>
                  <a:pt x="0" y="376381"/>
                  <a:pt x="307585" y="43502"/>
                  <a:pt x="701744" y="3473"/>
                </a:cubicBezTo>
                <a:close/>
              </a:path>
            </a:pathLst>
          </a:custGeom>
          <a:ln w="19050">
            <a:solidFill>
              <a:srgbClr val="DCC3A4"/>
            </a:solidFill>
          </a:ln>
        </p:spPr>
        <p:txBody>
          <a:bodyPr wrap="square">
            <a:noAutofit/>
          </a:bodyPr>
          <a:lstStyle/>
          <a:p>
            <a:endParaRPr lang="zh-CN" altLang="en-US"/>
          </a:p>
        </p:txBody>
      </p:sp>
      <p:sp>
        <p:nvSpPr>
          <p:cNvPr id="13" name="图片占位符 12"/>
          <p:cNvSpPr>
            <a:spLocks noGrp="1"/>
          </p:cNvSpPr>
          <p:nvPr>
            <p:ph type="pic" sz="quarter" idx="13"/>
          </p:nvPr>
        </p:nvSpPr>
        <p:spPr>
          <a:xfrm>
            <a:off x="6641695" y="1460658"/>
            <a:ext cx="1563330" cy="1562100"/>
          </a:xfrm>
          <a:custGeom>
            <a:avLst/>
            <a:gdLst>
              <a:gd name="connsiteX0" fmla="*/ 770516 w 1563330"/>
              <a:gd name="connsiteY0" fmla="*/ 0 h 1562100"/>
              <a:gd name="connsiteX1" fmla="*/ 792815 w 1563330"/>
              <a:gd name="connsiteY1" fmla="*/ 0 h 1562100"/>
              <a:gd name="connsiteX2" fmla="*/ 861586 w 1563330"/>
              <a:gd name="connsiteY2" fmla="*/ 3473 h 1562100"/>
              <a:gd name="connsiteX3" fmla="*/ 1563330 w 1563330"/>
              <a:gd name="connsiteY3" fmla="*/ 781102 h 1562100"/>
              <a:gd name="connsiteX4" fmla="*/ 861586 w 1563330"/>
              <a:gd name="connsiteY4" fmla="*/ 1558731 h 1562100"/>
              <a:gd name="connsiteX5" fmla="*/ 794874 w 1563330"/>
              <a:gd name="connsiteY5" fmla="*/ 1562100 h 1562100"/>
              <a:gd name="connsiteX6" fmla="*/ 768456 w 1563330"/>
              <a:gd name="connsiteY6" fmla="*/ 1562100 h 1562100"/>
              <a:gd name="connsiteX7" fmla="*/ 701744 w 1563330"/>
              <a:gd name="connsiteY7" fmla="*/ 1558731 h 1562100"/>
              <a:gd name="connsiteX8" fmla="*/ 0 w 1563330"/>
              <a:gd name="connsiteY8" fmla="*/ 781102 h 1562100"/>
              <a:gd name="connsiteX9" fmla="*/ 701744 w 1563330"/>
              <a:gd name="connsiteY9" fmla="*/ 347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330" h="1562100">
                <a:moveTo>
                  <a:pt x="770516" y="0"/>
                </a:moveTo>
                <a:lnTo>
                  <a:pt x="792815" y="0"/>
                </a:lnTo>
                <a:lnTo>
                  <a:pt x="861586" y="3473"/>
                </a:lnTo>
                <a:cubicBezTo>
                  <a:pt x="1255745" y="43502"/>
                  <a:pt x="1563330" y="376381"/>
                  <a:pt x="1563330" y="781102"/>
                </a:cubicBezTo>
                <a:cubicBezTo>
                  <a:pt x="1563330" y="1185823"/>
                  <a:pt x="1255745" y="1518702"/>
                  <a:pt x="861586" y="1558731"/>
                </a:cubicBezTo>
                <a:lnTo>
                  <a:pt x="794874" y="1562100"/>
                </a:lnTo>
                <a:lnTo>
                  <a:pt x="768456" y="1562100"/>
                </a:lnTo>
                <a:lnTo>
                  <a:pt x="701744" y="1558731"/>
                </a:lnTo>
                <a:cubicBezTo>
                  <a:pt x="307585" y="1518702"/>
                  <a:pt x="0" y="1185823"/>
                  <a:pt x="0" y="781102"/>
                </a:cubicBezTo>
                <a:cubicBezTo>
                  <a:pt x="0" y="376381"/>
                  <a:pt x="307585" y="43502"/>
                  <a:pt x="701744" y="3473"/>
                </a:cubicBezTo>
                <a:close/>
              </a:path>
            </a:pathLst>
          </a:custGeom>
          <a:ln w="19050">
            <a:solidFill>
              <a:srgbClr val="DCC3A4"/>
            </a:solidFill>
          </a:ln>
        </p:spPr>
        <p:txBody>
          <a:bodyPr wrap="square">
            <a:noAutofit/>
          </a:bodyPr>
          <a:lstStyle/>
          <a:p>
            <a:endParaRPr lang="zh-CN" altLang="en-US"/>
          </a:p>
        </p:txBody>
      </p:sp>
      <p:sp>
        <p:nvSpPr>
          <p:cNvPr id="9"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0"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5">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1"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6">
    <p:bg>
      <p:bgPr>
        <a:gradFill flip="none" rotWithShape="1">
          <a:gsLst>
            <a:gs pos="0">
              <a:schemeClr val="accent1">
                <a:lumMod val="5000"/>
                <a:lumOff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Oval 7"/>
          <p:cNvSpPr/>
          <p:nvPr userDrawn="1"/>
        </p:nvSpPr>
        <p:spPr>
          <a:xfrm>
            <a:off x="11615765" y="6295510"/>
            <a:ext cx="504000" cy="504000"/>
          </a:xfrm>
          <a:prstGeom prst="ellipse">
            <a:avLst/>
          </a:prstGeom>
          <a:solidFill>
            <a:srgbClr val="EEE1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35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11" name="Slide Number Placeholder 4"/>
          <p:cNvSpPr txBox="1"/>
          <p:nvPr userDrawn="1"/>
        </p:nvSpPr>
        <p:spPr>
          <a:xfrm>
            <a:off x="11559652" y="6364948"/>
            <a:ext cx="616226"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7A5DDAD3-E743-4B29-A948-63E93E36D1BF}" type="slidenum">
              <a:rPr kumimoji="0" lang="id-ID" sz="1400" b="1" i="0" u="none" strike="noStrike" kern="1200" cap="none" spc="0" normalizeH="0" baseline="0" noProof="0" smtClean="0">
                <a:ln>
                  <a:noFill/>
                </a:ln>
                <a:solidFill>
                  <a:srgbClr val="333F50"/>
                </a:solidFill>
                <a:effectLst/>
                <a:uLnTx/>
                <a:uFillTx/>
                <a:latin typeface="微软雅黑" pitchFamily="34" charset="-122"/>
                <a:ea typeface="微软雅黑" pitchFamily="34" charset="-122"/>
              </a:rPr>
              <a:t>‹#›</a:t>
            </a:fld>
            <a:endParaRPr kumimoji="0" lang="id-ID" sz="1400" b="1" i="0" u="none" strike="noStrike" kern="1200" cap="none" spc="0" normalizeH="0" baseline="0" noProof="0" dirty="0">
              <a:ln>
                <a:noFill/>
              </a:ln>
              <a:solidFill>
                <a:srgbClr val="333F50"/>
              </a:solidFill>
              <a:effectLst/>
              <a:uLnTx/>
              <a:uFillTx/>
              <a:latin typeface="微软雅黑" pitchFamily="34" charset="-122"/>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25231-9AC3-4729-8CC6-AEF8F9D97A09}" type="datetimeFigureOut">
              <a:rPr lang="zh-CN" altLang="en-US" smtClean="0"/>
              <a:t>2019/1/5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95027-8C00-4DC6-8952-62BBE436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file:////var/folders/rp/8ln_vl0n5k94nsdbcq536ktm0000gn/T/com.microsoft.Word/WebArchiveCopyPasteTempFiles/matecat.png" TargetMode="Externa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9"/>
          <p:cNvPicPr>
            <a:picLocks noGrp="1" noChangeAspect="1"/>
          </p:cNvPicPr>
          <p:nvPr>
            <p:ph type="pic" sz="quarter" idx="10"/>
          </p:nvPr>
        </p:nvPicPr>
        <p:blipFill>
          <a:blip r:embed="rId2" cstate="email"/>
          <a:srcRect/>
          <a:stretch>
            <a:fillRect/>
          </a:stretch>
        </p:blipFill>
        <p:spPr/>
      </p:pic>
      <p:grpSp>
        <p:nvGrpSpPr>
          <p:cNvPr id="31" name="组合 30"/>
          <p:cNvGrpSpPr/>
          <p:nvPr/>
        </p:nvGrpSpPr>
        <p:grpSpPr>
          <a:xfrm>
            <a:off x="1" y="0"/>
            <a:ext cx="8710862" cy="6986336"/>
            <a:chOff x="1" y="0"/>
            <a:chExt cx="8710862" cy="6986336"/>
          </a:xfrm>
        </p:grpSpPr>
        <p:sp>
          <p:nvSpPr>
            <p:cNvPr id="23" name="任意多边形 22"/>
            <p:cNvSpPr/>
            <p:nvPr/>
          </p:nvSpPr>
          <p:spPr>
            <a:xfrm>
              <a:off x="1" y="0"/>
              <a:ext cx="8449973" cy="6858000"/>
            </a:xfrm>
            <a:custGeom>
              <a:avLst/>
              <a:gdLst>
                <a:gd name="connsiteX0" fmla="*/ 0 w 8449973"/>
                <a:gd name="connsiteY0" fmla="*/ 0 h 6858000"/>
                <a:gd name="connsiteX1" fmla="*/ 6092632 w 8449973"/>
                <a:gd name="connsiteY1" fmla="*/ 0 h 6858000"/>
                <a:gd name="connsiteX2" fmla="*/ 8449973 w 8449973"/>
                <a:gd name="connsiteY2" fmla="*/ 4304051 h 6858000"/>
                <a:gd name="connsiteX3" fmla="*/ 3786954 w 8449973"/>
                <a:gd name="connsiteY3" fmla="*/ 6858000 h 6858000"/>
                <a:gd name="connsiteX4" fmla="*/ 0 w 844997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9973" h="6858000">
                  <a:moveTo>
                    <a:pt x="0" y="0"/>
                  </a:moveTo>
                  <a:lnTo>
                    <a:pt x="6092632" y="0"/>
                  </a:lnTo>
                  <a:lnTo>
                    <a:pt x="8449973" y="4304051"/>
                  </a:lnTo>
                  <a:lnTo>
                    <a:pt x="3786954" y="6858000"/>
                  </a:lnTo>
                  <a:lnTo>
                    <a:pt x="0" y="685800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994484" y="0"/>
              <a:ext cx="4716379" cy="6986336"/>
              <a:chOff x="3994484" y="0"/>
              <a:chExt cx="4716379" cy="6986336"/>
            </a:xfrm>
          </p:grpSpPr>
          <p:cxnSp>
            <p:nvCxnSpPr>
              <p:cNvPr id="25" name="直接连接符 24"/>
              <p:cNvCxnSpPr/>
              <p:nvPr/>
            </p:nvCxnSpPr>
            <p:spPr>
              <a:xfrm>
                <a:off x="6309310" y="0"/>
                <a:ext cx="2396064" cy="439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994484" y="4395536"/>
                <a:ext cx="4716379"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文本框 32"/>
          <p:cNvSpPr txBox="1"/>
          <p:nvPr/>
        </p:nvSpPr>
        <p:spPr>
          <a:xfrm>
            <a:off x="601098" y="2414121"/>
            <a:ext cx="6109365" cy="1107996"/>
          </a:xfrm>
          <a:prstGeom prst="rect">
            <a:avLst/>
          </a:prstGeom>
          <a:noFill/>
        </p:spPr>
        <p:txBody>
          <a:bodyPr wrap="none" rtlCol="0">
            <a:spAutoFit/>
          </a:bodyPr>
          <a:lstStyle/>
          <a:p>
            <a:r>
              <a:rPr lang="zh-CN" altLang="en-US" sz="6600" dirty="0">
                <a:solidFill>
                  <a:schemeClr val="bg1"/>
                </a:solidFill>
                <a:latin typeface="方正兰亭纤黑_GBK" panose="02000000000000000000" pitchFamily="2" charset="-122"/>
                <a:ea typeface="方正兰亭纤黑_GBK" panose="02000000000000000000" pitchFamily="2" charset="-122"/>
              </a:rPr>
              <a:t>交互式机器翻译</a:t>
            </a:r>
          </a:p>
        </p:txBody>
      </p:sp>
      <p:sp>
        <p:nvSpPr>
          <p:cNvPr id="34" name="文本框 33"/>
          <p:cNvSpPr txBox="1"/>
          <p:nvPr/>
        </p:nvSpPr>
        <p:spPr>
          <a:xfrm>
            <a:off x="601098" y="4153498"/>
            <a:ext cx="6944530" cy="461665"/>
          </a:xfrm>
          <a:prstGeom prst="rect">
            <a:avLst/>
          </a:prstGeom>
          <a:noFill/>
        </p:spPr>
        <p:txBody>
          <a:bodyPr wrap="none" rtlCol="0">
            <a:spAutoFit/>
          </a:bodyPr>
          <a:lstStyle/>
          <a:p>
            <a:r>
              <a:rPr lang="zh-CN" altLang="en-US" sz="2400" dirty="0">
                <a:solidFill>
                  <a:schemeClr val="bg1"/>
                </a:solidFill>
              </a:rPr>
              <a:t>贺文鑫 黄晶晶 李秋莉 李雨萌 赵天爱 钟辰丽</a:t>
            </a:r>
            <a:r>
              <a:rPr lang="en-US" altLang="zh-CN" sz="2400" dirty="0">
                <a:solidFill>
                  <a:schemeClr val="bg1"/>
                </a:solidFill>
              </a:rPr>
              <a:t>(</a:t>
            </a:r>
            <a:r>
              <a:rPr lang="zh-CN" altLang="en-US" sz="2400" dirty="0">
                <a:solidFill>
                  <a:schemeClr val="bg1"/>
                </a:solidFill>
              </a:rPr>
              <a:t>组长</a:t>
            </a:r>
            <a:r>
              <a:rPr lang="en-US" altLang="zh-CN" sz="2400" dirty="0">
                <a:solidFill>
                  <a:schemeClr val="bg1"/>
                </a:solidFill>
              </a:rPr>
              <a:t>)</a:t>
            </a:r>
            <a:endParaRPr lang="zh-CN" alt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7"/>
          <p:cNvSpPr/>
          <p:nvPr/>
        </p:nvSpPr>
        <p:spPr>
          <a:xfrm rot="16200000">
            <a:off x="3234226" y="3496517"/>
            <a:ext cx="2355648" cy="2355649"/>
          </a:xfrm>
          <a:prstGeom prst="teardrop">
            <a:avLst/>
          </a:prstGeom>
          <a:solidFill>
            <a:srgbClr val="B87B5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rtlCol="0" anchor="ctr"/>
          <a:lstStyle/>
          <a:p>
            <a:pPr algn="ctr"/>
            <a:endParaRPr lang="th-TH" sz="3600" dirty="0"/>
          </a:p>
        </p:txBody>
      </p:sp>
      <p:sp>
        <p:nvSpPr>
          <p:cNvPr id="3" name="Teardrop 10"/>
          <p:cNvSpPr/>
          <p:nvPr/>
        </p:nvSpPr>
        <p:spPr>
          <a:xfrm rot="10800000">
            <a:off x="3234225" y="1737365"/>
            <a:ext cx="1676163" cy="1676162"/>
          </a:xfrm>
          <a:prstGeom prst="teardrop">
            <a:avLst/>
          </a:prstGeom>
          <a:solidFill>
            <a:srgbClr val="554D5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rtlCol="0" anchor="ctr"/>
          <a:lstStyle/>
          <a:p>
            <a:pPr algn="ctr"/>
            <a:endParaRPr lang="th-TH" sz="4000" dirty="0"/>
          </a:p>
        </p:txBody>
      </p:sp>
      <p:sp>
        <p:nvSpPr>
          <p:cNvPr id="4" name="Teardrop 6"/>
          <p:cNvSpPr/>
          <p:nvPr/>
        </p:nvSpPr>
        <p:spPr>
          <a:xfrm>
            <a:off x="1476171" y="3496517"/>
            <a:ext cx="1676163" cy="1676162"/>
          </a:xfrm>
          <a:prstGeom prst="teardrop">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rtlCol="0" anchor="ctr"/>
          <a:lstStyle/>
          <a:p>
            <a:pPr algn="ctr"/>
            <a:endParaRPr lang="th-TH" sz="3600" dirty="0"/>
          </a:p>
        </p:txBody>
      </p:sp>
      <p:sp>
        <p:nvSpPr>
          <p:cNvPr id="5" name="Teardrop 8"/>
          <p:cNvSpPr/>
          <p:nvPr/>
        </p:nvSpPr>
        <p:spPr>
          <a:xfrm rot="5400000">
            <a:off x="1467066" y="1754272"/>
            <a:ext cx="1676162" cy="1676163"/>
          </a:xfrm>
          <a:prstGeom prst="teardrop">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rtlCol="0" anchor="ctr"/>
          <a:lstStyle/>
          <a:p>
            <a:pPr algn="ctr"/>
            <a:endParaRPr lang="th-TH" sz="3600" dirty="0"/>
          </a:p>
        </p:txBody>
      </p:sp>
      <p:sp>
        <p:nvSpPr>
          <p:cNvPr id="6" name="Freeform 52"/>
          <p:cNvSpPr>
            <a:spLocks noEditPoints="1"/>
          </p:cNvSpPr>
          <p:nvPr/>
        </p:nvSpPr>
        <p:spPr bwMode="auto">
          <a:xfrm>
            <a:off x="1969917" y="3920464"/>
            <a:ext cx="688671" cy="74091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7" name="Freeform 42"/>
          <p:cNvSpPr>
            <a:spLocks noEditPoints="1"/>
          </p:cNvSpPr>
          <p:nvPr/>
        </p:nvSpPr>
        <p:spPr bwMode="auto">
          <a:xfrm>
            <a:off x="4036843" y="4290919"/>
            <a:ext cx="750412" cy="64592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8" name="Freeform 178"/>
          <p:cNvSpPr>
            <a:spLocks noEditPoints="1"/>
          </p:cNvSpPr>
          <p:nvPr/>
        </p:nvSpPr>
        <p:spPr bwMode="auto">
          <a:xfrm>
            <a:off x="3697100" y="2309762"/>
            <a:ext cx="750412" cy="565184"/>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9" name="Freeform 86"/>
          <p:cNvSpPr>
            <a:spLocks noEditPoints="1"/>
          </p:cNvSpPr>
          <p:nvPr/>
        </p:nvSpPr>
        <p:spPr bwMode="auto">
          <a:xfrm>
            <a:off x="2057305" y="2194998"/>
            <a:ext cx="513896" cy="864643"/>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1" name="Rounded Rectangle 72"/>
          <p:cNvSpPr/>
          <p:nvPr/>
        </p:nvSpPr>
        <p:spPr>
          <a:xfrm>
            <a:off x="6256968" y="2238076"/>
            <a:ext cx="1712307" cy="333530"/>
          </a:xfrm>
          <a:prstGeom prst="roundRect">
            <a:avLst>
              <a:gd name="adj" fmla="val 21110"/>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本框 11"/>
          <p:cNvSpPr txBox="1"/>
          <p:nvPr/>
        </p:nvSpPr>
        <p:spPr>
          <a:xfrm>
            <a:off x="6342989" y="2205726"/>
            <a:ext cx="1540264"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请输入标题</a:t>
            </a:r>
          </a:p>
        </p:txBody>
      </p:sp>
      <p:sp>
        <p:nvSpPr>
          <p:cNvPr id="13" name="文本框 12"/>
          <p:cNvSpPr txBox="1"/>
          <p:nvPr/>
        </p:nvSpPr>
        <p:spPr>
          <a:xfrm>
            <a:off x="6256968" y="2596211"/>
            <a:ext cx="2076450" cy="1052596"/>
          </a:xfrm>
          <a:prstGeom prst="rect">
            <a:avLst/>
          </a:prstGeom>
          <a:noFill/>
        </p:spPr>
        <p:txBody>
          <a:bodyPr wrap="square" rtlCol="0">
            <a:spAutoFit/>
          </a:bodyPr>
          <a:lstStyle/>
          <a:p>
            <a:pPr>
              <a:lnSpc>
                <a:spcPct val="130000"/>
              </a:lnSpc>
            </a:pPr>
            <a:r>
              <a:rPr lang="zh-CN" altLang="en-US" sz="1600" dirty="0">
                <a:latin typeface="微软雅黑" pitchFamily="34" charset="-122"/>
                <a:ea typeface="微软雅黑" pitchFamily="34" charset="-122"/>
              </a:rPr>
              <a:t>请在这里点击输入你想要输入的内容请在这里点</a:t>
            </a:r>
          </a:p>
        </p:txBody>
      </p:sp>
      <p:sp>
        <p:nvSpPr>
          <p:cNvPr id="15" name="Rounded Rectangle 72"/>
          <p:cNvSpPr/>
          <p:nvPr/>
        </p:nvSpPr>
        <p:spPr>
          <a:xfrm>
            <a:off x="8876343" y="2238076"/>
            <a:ext cx="1712307" cy="333530"/>
          </a:xfrm>
          <a:prstGeom prst="roundRect">
            <a:avLst>
              <a:gd name="adj" fmla="val 21110"/>
            </a:avLst>
          </a:prstGeom>
          <a:solidFill>
            <a:srgbClr val="554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文本框 15"/>
          <p:cNvSpPr txBox="1"/>
          <p:nvPr/>
        </p:nvSpPr>
        <p:spPr>
          <a:xfrm>
            <a:off x="8962364" y="2205726"/>
            <a:ext cx="1540264"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请输入标题</a:t>
            </a:r>
          </a:p>
        </p:txBody>
      </p:sp>
      <p:sp>
        <p:nvSpPr>
          <p:cNvPr id="17" name="文本框 16"/>
          <p:cNvSpPr txBox="1"/>
          <p:nvPr/>
        </p:nvSpPr>
        <p:spPr>
          <a:xfrm>
            <a:off x="8809668" y="2596211"/>
            <a:ext cx="2076450" cy="1052596"/>
          </a:xfrm>
          <a:prstGeom prst="rect">
            <a:avLst/>
          </a:prstGeom>
          <a:noFill/>
        </p:spPr>
        <p:txBody>
          <a:bodyPr wrap="square" rtlCol="0">
            <a:spAutoFit/>
          </a:bodyPr>
          <a:lstStyle/>
          <a:p>
            <a:pPr>
              <a:lnSpc>
                <a:spcPct val="130000"/>
              </a:lnSpc>
            </a:pPr>
            <a:r>
              <a:rPr lang="zh-CN" altLang="en-US" sz="1600" dirty="0">
                <a:latin typeface="微软雅黑" pitchFamily="34" charset="-122"/>
                <a:ea typeface="微软雅黑" pitchFamily="34" charset="-122"/>
              </a:rPr>
              <a:t>请在这里点击输入你想要输入的内容请在这里点</a:t>
            </a:r>
          </a:p>
        </p:txBody>
      </p:sp>
      <p:sp>
        <p:nvSpPr>
          <p:cNvPr id="19" name="Rounded Rectangle 72"/>
          <p:cNvSpPr/>
          <p:nvPr/>
        </p:nvSpPr>
        <p:spPr>
          <a:xfrm>
            <a:off x="6256968" y="4036397"/>
            <a:ext cx="1712307" cy="333530"/>
          </a:xfrm>
          <a:prstGeom prst="roundRect">
            <a:avLst>
              <a:gd name="adj" fmla="val 21110"/>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6342989" y="4004047"/>
            <a:ext cx="1540264"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请输入标题</a:t>
            </a:r>
          </a:p>
        </p:txBody>
      </p:sp>
      <p:sp>
        <p:nvSpPr>
          <p:cNvPr id="21" name="文本框 20"/>
          <p:cNvSpPr txBox="1"/>
          <p:nvPr/>
        </p:nvSpPr>
        <p:spPr>
          <a:xfrm>
            <a:off x="6256968" y="4394532"/>
            <a:ext cx="2076450" cy="1052596"/>
          </a:xfrm>
          <a:prstGeom prst="rect">
            <a:avLst/>
          </a:prstGeom>
          <a:noFill/>
        </p:spPr>
        <p:txBody>
          <a:bodyPr wrap="square" rtlCol="0">
            <a:spAutoFit/>
          </a:bodyPr>
          <a:lstStyle/>
          <a:p>
            <a:pPr>
              <a:lnSpc>
                <a:spcPct val="130000"/>
              </a:lnSpc>
            </a:pPr>
            <a:r>
              <a:rPr lang="zh-CN" altLang="en-US" sz="1600" dirty="0">
                <a:latin typeface="微软雅黑" pitchFamily="34" charset="-122"/>
                <a:ea typeface="微软雅黑" pitchFamily="34" charset="-122"/>
              </a:rPr>
              <a:t>请在这里点击输入你想要输入的内容请在这里点</a:t>
            </a:r>
          </a:p>
        </p:txBody>
      </p:sp>
      <p:sp>
        <p:nvSpPr>
          <p:cNvPr id="23" name="Rounded Rectangle 72"/>
          <p:cNvSpPr/>
          <p:nvPr/>
        </p:nvSpPr>
        <p:spPr>
          <a:xfrm>
            <a:off x="8876343" y="4036397"/>
            <a:ext cx="1712307" cy="333530"/>
          </a:xfrm>
          <a:prstGeom prst="roundRect">
            <a:avLst>
              <a:gd name="adj" fmla="val 21110"/>
            </a:avLst>
          </a:prstGeom>
          <a:solidFill>
            <a:srgbClr val="B87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文本框 23"/>
          <p:cNvSpPr txBox="1"/>
          <p:nvPr/>
        </p:nvSpPr>
        <p:spPr>
          <a:xfrm>
            <a:off x="8962364" y="4004047"/>
            <a:ext cx="1540264"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请输入标题</a:t>
            </a:r>
          </a:p>
        </p:txBody>
      </p:sp>
      <p:sp>
        <p:nvSpPr>
          <p:cNvPr id="25" name="文本框 24"/>
          <p:cNvSpPr txBox="1"/>
          <p:nvPr/>
        </p:nvSpPr>
        <p:spPr>
          <a:xfrm>
            <a:off x="8809668" y="4394532"/>
            <a:ext cx="2076450" cy="1052596"/>
          </a:xfrm>
          <a:prstGeom prst="rect">
            <a:avLst/>
          </a:prstGeom>
          <a:noFill/>
        </p:spPr>
        <p:txBody>
          <a:bodyPr wrap="square" rtlCol="0">
            <a:spAutoFit/>
          </a:bodyPr>
          <a:lstStyle/>
          <a:p>
            <a:pPr>
              <a:lnSpc>
                <a:spcPct val="130000"/>
              </a:lnSpc>
            </a:pPr>
            <a:r>
              <a:rPr lang="zh-CN" altLang="en-US" sz="1600" dirty="0">
                <a:latin typeface="微软雅黑" pitchFamily="34" charset="-122"/>
                <a:ea typeface="微软雅黑" pitchFamily="34" charset="-122"/>
              </a:rPr>
              <a:t>请在这里点击输入你想要输入的内容请在这里点</a:t>
            </a:r>
          </a:p>
        </p:txBody>
      </p:sp>
      <p:grpSp>
        <p:nvGrpSpPr>
          <p:cNvPr id="26" name="组合 25">
            <a:extLst>
              <a:ext uri="{FF2B5EF4-FFF2-40B4-BE49-F238E27FC236}">
                <a16:creationId xmlns:a16="http://schemas.microsoft.com/office/drawing/2014/main" id="{CEFDE978-07E1-8541-A2EC-EA6C811F8CB2}"/>
              </a:ext>
            </a:extLst>
          </p:cNvPr>
          <p:cNvGrpSpPr/>
          <p:nvPr/>
        </p:nvGrpSpPr>
        <p:grpSpPr>
          <a:xfrm>
            <a:off x="-368208" y="352699"/>
            <a:ext cx="12633233" cy="1015637"/>
            <a:chOff x="-368208" y="352699"/>
            <a:chExt cx="12633233" cy="1015637"/>
          </a:xfrm>
        </p:grpSpPr>
        <p:sp>
          <p:nvSpPr>
            <p:cNvPr id="27" name="矩形 26">
              <a:extLst>
                <a:ext uri="{FF2B5EF4-FFF2-40B4-BE49-F238E27FC236}">
                  <a16:creationId xmlns:a16="http://schemas.microsoft.com/office/drawing/2014/main" id="{5C2234E7-0A7A-2545-958F-88DD6C13EE47}"/>
                </a:ext>
              </a:extLst>
            </p:cNvPr>
            <p:cNvSpPr/>
            <p:nvPr/>
          </p:nvSpPr>
          <p:spPr>
            <a:xfrm>
              <a:off x="-83820" y="352699"/>
              <a:ext cx="12348845" cy="953587"/>
            </a:xfrm>
            <a:prstGeom prst="rect">
              <a:avLst/>
            </a:prstGeom>
            <a:solidFill>
              <a:srgbClr val="FB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8" name="图片 27" descr="../Library/Containers/com.tencent.xinWeChat/Data/Library/Application%20Support/com.tencent.xinWeChat/2.0b4.0.9/953732fb76e650d526158f5fd8179cca/Message/MessageTemp/b257fd682666b0160e48039a124f62a5/Image/771539012975_.pic_hd.jpg">
              <a:extLst>
                <a:ext uri="{FF2B5EF4-FFF2-40B4-BE49-F238E27FC236}">
                  <a16:creationId xmlns:a16="http://schemas.microsoft.com/office/drawing/2014/main" id="{837BFE19-5217-8F41-ACA9-A523B6560EBC}"/>
                </a:ext>
              </a:extLst>
            </p:cNvPr>
            <p:cNvPicPr/>
            <p:nvPr/>
          </p:nvPicPr>
          <p:blipFill rotWithShape="1">
            <a:blip r:embed="rId2" cstate="print">
              <a:extLst>
                <a:ext uri="{28A0092B-C50C-407E-A947-70E740481C1C}">
                  <a14:useLocalDpi xmlns:a14="http://schemas.microsoft.com/office/drawing/2010/main" val="0"/>
                </a:ext>
              </a:extLst>
            </a:blip>
            <a:srcRect l="-1" r="10603" b="45238"/>
            <a:stretch>
              <a:fillRect/>
            </a:stretch>
          </p:blipFill>
          <p:spPr>
            <a:xfrm>
              <a:off x="-368208" y="398692"/>
              <a:ext cx="1719610" cy="969644"/>
            </a:xfrm>
            <a:prstGeom prst="rect">
              <a:avLst/>
            </a:prstGeom>
            <a:noFill/>
            <a:ln>
              <a:noFill/>
            </a:ln>
          </p:spPr>
        </p:pic>
        <p:sp>
          <p:nvSpPr>
            <p:cNvPr id="29" name="文本框 28">
              <a:extLst>
                <a:ext uri="{FF2B5EF4-FFF2-40B4-BE49-F238E27FC236}">
                  <a16:creationId xmlns:a16="http://schemas.microsoft.com/office/drawing/2014/main" id="{274D5F0C-A4B8-124A-A8BD-2952EAB7853C}"/>
                </a:ext>
              </a:extLst>
            </p:cNvPr>
            <p:cNvSpPr txBox="1"/>
            <p:nvPr/>
          </p:nvSpPr>
          <p:spPr>
            <a:xfrm>
              <a:off x="1227909" y="522513"/>
              <a:ext cx="2011680" cy="584775"/>
            </a:xfrm>
            <a:prstGeom prst="rect">
              <a:avLst/>
            </a:prstGeom>
            <a:noFill/>
          </p:spPr>
          <p:txBody>
            <a:bodyPr wrap="square" rtlCol="0">
              <a:spAutoFit/>
            </a:bodyPr>
            <a:lstStyle/>
            <a:p>
              <a:r>
                <a:rPr kumimoji="1" lang="zh-CN" altLang="en-US" sz="3200" dirty="0">
                  <a:latin typeface="SimSun" panose="02010600030101010101" pitchFamily="2" charset="-122"/>
                  <a:ea typeface="SimSun" panose="02010600030101010101" pitchFamily="2" charset="-122"/>
                </a:rPr>
                <a:t>添加标题</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9"/>
          <p:cNvPicPr>
            <a:picLocks noGrp="1" noChangeAspect="1"/>
          </p:cNvPicPr>
          <p:nvPr>
            <p:ph type="pic" sz="quarter" idx="10"/>
          </p:nvPr>
        </p:nvPicPr>
        <p:blipFill>
          <a:blip r:embed="rId2" cstate="email"/>
          <a:srcRect/>
          <a:stretch>
            <a:fillRect/>
          </a:stretch>
        </p:blipFill>
        <p:spPr/>
      </p:pic>
      <p:grpSp>
        <p:nvGrpSpPr>
          <p:cNvPr id="31" name="组合 30"/>
          <p:cNvGrpSpPr/>
          <p:nvPr/>
        </p:nvGrpSpPr>
        <p:grpSpPr>
          <a:xfrm>
            <a:off x="1" y="0"/>
            <a:ext cx="8710862" cy="6986336"/>
            <a:chOff x="1" y="0"/>
            <a:chExt cx="8710862" cy="6986336"/>
          </a:xfrm>
        </p:grpSpPr>
        <p:sp>
          <p:nvSpPr>
            <p:cNvPr id="23" name="任意多边形 22"/>
            <p:cNvSpPr/>
            <p:nvPr/>
          </p:nvSpPr>
          <p:spPr>
            <a:xfrm>
              <a:off x="1" y="0"/>
              <a:ext cx="8449973" cy="6858000"/>
            </a:xfrm>
            <a:custGeom>
              <a:avLst/>
              <a:gdLst>
                <a:gd name="connsiteX0" fmla="*/ 0 w 8449973"/>
                <a:gd name="connsiteY0" fmla="*/ 0 h 6858000"/>
                <a:gd name="connsiteX1" fmla="*/ 6092632 w 8449973"/>
                <a:gd name="connsiteY1" fmla="*/ 0 h 6858000"/>
                <a:gd name="connsiteX2" fmla="*/ 8449973 w 8449973"/>
                <a:gd name="connsiteY2" fmla="*/ 4304051 h 6858000"/>
                <a:gd name="connsiteX3" fmla="*/ 3786954 w 8449973"/>
                <a:gd name="connsiteY3" fmla="*/ 6858000 h 6858000"/>
                <a:gd name="connsiteX4" fmla="*/ 0 w 844997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9973" h="6858000">
                  <a:moveTo>
                    <a:pt x="0" y="0"/>
                  </a:moveTo>
                  <a:lnTo>
                    <a:pt x="6092632" y="0"/>
                  </a:lnTo>
                  <a:lnTo>
                    <a:pt x="8449973" y="4304051"/>
                  </a:lnTo>
                  <a:lnTo>
                    <a:pt x="3786954" y="6858000"/>
                  </a:lnTo>
                  <a:lnTo>
                    <a:pt x="0" y="685800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994484" y="0"/>
              <a:ext cx="4716379" cy="6986336"/>
              <a:chOff x="3994484" y="0"/>
              <a:chExt cx="4716379" cy="6986336"/>
            </a:xfrm>
          </p:grpSpPr>
          <p:cxnSp>
            <p:nvCxnSpPr>
              <p:cNvPr id="25" name="直接连接符 24"/>
              <p:cNvCxnSpPr/>
              <p:nvPr/>
            </p:nvCxnSpPr>
            <p:spPr>
              <a:xfrm>
                <a:off x="6309310" y="0"/>
                <a:ext cx="2396064" cy="439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994484" y="4395536"/>
                <a:ext cx="4716379" cy="2590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文本框 32"/>
          <p:cNvSpPr txBox="1"/>
          <p:nvPr/>
        </p:nvSpPr>
        <p:spPr>
          <a:xfrm>
            <a:off x="1602584" y="2688444"/>
            <a:ext cx="4280339" cy="1200329"/>
          </a:xfrm>
          <a:prstGeom prst="rect">
            <a:avLst/>
          </a:prstGeom>
          <a:noFill/>
        </p:spPr>
        <p:txBody>
          <a:bodyPr wrap="none" rtlCol="0">
            <a:spAutoFit/>
          </a:bodyPr>
          <a:lstStyle/>
          <a:p>
            <a:r>
              <a:rPr lang="en-US" altLang="zh-CN" sz="7200" dirty="0">
                <a:solidFill>
                  <a:schemeClr val="bg1"/>
                </a:solidFill>
                <a:latin typeface="方正兰亭纤黑_GBK" panose="02000000000000000000" pitchFamily="2" charset="-122"/>
                <a:ea typeface="方正兰亭纤黑_GBK" panose="02000000000000000000" pitchFamily="2" charset="-122"/>
              </a:rPr>
              <a:t>THANKS</a:t>
            </a:r>
            <a:endParaRPr lang="zh-CN" altLang="en-US" sz="7200" dirty="0">
              <a:solidFill>
                <a:schemeClr val="bg1"/>
              </a:solidFill>
              <a:latin typeface="方正兰亭纤黑_GBK" panose="02000000000000000000" pitchFamily="2" charset="-122"/>
              <a:ea typeface="方正兰亭纤黑_GBK" panose="02000000000000000000"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2" cstate="email"/>
          <a:srcRect/>
          <a:stretch>
            <a:fillRect/>
          </a:stretch>
        </p:blipFill>
        <p:spPr/>
      </p:pic>
      <p:sp>
        <p:nvSpPr>
          <p:cNvPr id="7" name="椭圆 6"/>
          <p:cNvSpPr/>
          <p:nvPr/>
        </p:nvSpPr>
        <p:spPr>
          <a:xfrm>
            <a:off x="992059" y="1260763"/>
            <a:ext cx="4336474" cy="4336474"/>
          </a:xfrm>
          <a:prstGeom prst="ellipse">
            <a:avLst/>
          </a:prstGeom>
          <a:noFill/>
          <a:ln w="1016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5" name="椭圆 4"/>
          <p:cNvSpPr/>
          <p:nvPr/>
        </p:nvSpPr>
        <p:spPr>
          <a:xfrm>
            <a:off x="1330391" y="1599095"/>
            <a:ext cx="3659810" cy="365981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6" name="矩形 5"/>
          <p:cNvSpPr/>
          <p:nvPr/>
        </p:nvSpPr>
        <p:spPr>
          <a:xfrm>
            <a:off x="6096000" y="0"/>
            <a:ext cx="6096000" cy="6858000"/>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纤黑_GBK" panose="02000000000000000000" pitchFamily="2" charset="-122"/>
              <a:ea typeface="方正兰亭纤黑_GBK" panose="02000000000000000000" pitchFamily="2" charset="-122"/>
            </a:endParaRPr>
          </a:p>
        </p:txBody>
      </p:sp>
      <p:sp>
        <p:nvSpPr>
          <p:cNvPr id="8" name="文本框 7"/>
          <p:cNvSpPr txBox="1"/>
          <p:nvPr/>
        </p:nvSpPr>
        <p:spPr>
          <a:xfrm>
            <a:off x="1836857" y="2371338"/>
            <a:ext cx="2646878" cy="1569660"/>
          </a:xfrm>
          <a:prstGeom prst="rect">
            <a:avLst/>
          </a:prstGeom>
          <a:noFill/>
        </p:spPr>
        <p:txBody>
          <a:bodyPr wrap="none" rtlCol="0">
            <a:spAutoFit/>
          </a:bodyPr>
          <a:lstStyle/>
          <a:p>
            <a:pPr algn="ctr"/>
            <a:r>
              <a:rPr lang="zh-CN" altLang="en-US" sz="9600" dirty="0">
                <a:solidFill>
                  <a:schemeClr val="bg1"/>
                </a:solidFill>
                <a:latin typeface="方正兰亭纤黑_GBK" panose="02000000000000000000" pitchFamily="2" charset="-122"/>
                <a:ea typeface="方正兰亭纤黑_GBK" panose="02000000000000000000" pitchFamily="2" charset="-122"/>
              </a:rPr>
              <a:t>目录</a:t>
            </a:r>
          </a:p>
        </p:txBody>
      </p:sp>
      <p:sp>
        <p:nvSpPr>
          <p:cNvPr id="9" name="文本框 8"/>
          <p:cNvSpPr txBox="1"/>
          <p:nvPr/>
        </p:nvSpPr>
        <p:spPr>
          <a:xfrm>
            <a:off x="1897467" y="3719659"/>
            <a:ext cx="2630848" cy="646331"/>
          </a:xfrm>
          <a:prstGeom prst="rect">
            <a:avLst/>
          </a:prstGeom>
          <a:noFill/>
        </p:spPr>
        <p:txBody>
          <a:bodyPr wrap="none" rtlCol="0">
            <a:spAutoFit/>
          </a:bodyPr>
          <a:lstStyle/>
          <a:p>
            <a:pPr algn="ctr"/>
            <a:r>
              <a:rPr lang="en-US" altLang="zh-CN" sz="3600" dirty="0">
                <a:solidFill>
                  <a:schemeClr val="bg1"/>
                </a:solidFill>
                <a:latin typeface="方正兰亭纤黑_GBK" panose="02000000000000000000" pitchFamily="2" charset="-122"/>
                <a:ea typeface="方正兰亭纤黑_GBK" panose="02000000000000000000" pitchFamily="2" charset="-122"/>
              </a:rPr>
              <a:t>CONTENT</a:t>
            </a:r>
            <a:endParaRPr lang="zh-CN" altLang="en-US" sz="3600" dirty="0">
              <a:solidFill>
                <a:schemeClr val="bg1"/>
              </a:solidFill>
              <a:latin typeface="方正兰亭纤黑_GBK" panose="02000000000000000000" pitchFamily="2" charset="-122"/>
              <a:ea typeface="方正兰亭纤黑_GBK" panose="02000000000000000000" pitchFamily="2" charset="-122"/>
            </a:endParaRPr>
          </a:p>
        </p:txBody>
      </p:sp>
      <p:grpSp>
        <p:nvGrpSpPr>
          <p:cNvPr id="37" name="组合 36"/>
          <p:cNvGrpSpPr/>
          <p:nvPr/>
        </p:nvGrpSpPr>
        <p:grpSpPr>
          <a:xfrm>
            <a:off x="7012505" y="1219595"/>
            <a:ext cx="4250246" cy="770282"/>
            <a:chOff x="7012505" y="1639318"/>
            <a:chExt cx="4250246" cy="770282"/>
          </a:xfrm>
        </p:grpSpPr>
        <p:grpSp>
          <p:nvGrpSpPr>
            <p:cNvPr id="30" name="组合 29"/>
            <p:cNvGrpSpPr/>
            <p:nvPr/>
          </p:nvGrpSpPr>
          <p:grpSpPr>
            <a:xfrm>
              <a:off x="7012505" y="1639318"/>
              <a:ext cx="770282" cy="770282"/>
              <a:chOff x="7012505" y="1639318"/>
              <a:chExt cx="770282" cy="770282"/>
            </a:xfrm>
          </p:grpSpPr>
          <p:sp>
            <p:nvSpPr>
              <p:cNvPr id="10" name="椭圆 9"/>
              <p:cNvSpPr/>
              <p:nvPr/>
            </p:nvSpPr>
            <p:spPr>
              <a:xfrm>
                <a:off x="7012505" y="1639318"/>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11" name="文本框 10"/>
              <p:cNvSpPr txBox="1"/>
              <p:nvPr/>
            </p:nvSpPr>
            <p:spPr>
              <a:xfrm>
                <a:off x="7134269" y="1701294"/>
                <a:ext cx="466795"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1</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12" name="文本框 11"/>
            <p:cNvSpPr txBox="1"/>
            <p:nvPr/>
          </p:nvSpPr>
          <p:spPr>
            <a:xfrm>
              <a:off x="8000318" y="1670517"/>
              <a:ext cx="3262433" cy="707886"/>
            </a:xfrm>
            <a:prstGeom prst="rect">
              <a:avLst/>
            </a:prstGeom>
            <a:noFill/>
          </p:spPr>
          <p:txBody>
            <a:bodyPr wrap="none" rtlCol="0" anchor="ctr">
              <a:spAutoFit/>
            </a:bodyPr>
            <a:lstStyle/>
            <a:p>
              <a:pPr algn="ctr"/>
              <a:r>
                <a:rPr lang="zh-CN" altLang="en-US" sz="4000" dirty="0">
                  <a:solidFill>
                    <a:schemeClr val="bg1"/>
                  </a:solidFill>
                  <a:latin typeface="方正兰亭纤黑_GBK" panose="02000000000000000000" pitchFamily="2" charset="-122"/>
                  <a:ea typeface="方正兰亭纤黑_GBK" panose="02000000000000000000" pitchFamily="2" charset="-122"/>
                </a:rPr>
                <a:t>此处添加标题</a:t>
              </a:r>
            </a:p>
          </p:txBody>
        </p:sp>
      </p:grpSp>
      <p:grpSp>
        <p:nvGrpSpPr>
          <p:cNvPr id="36" name="组合 35"/>
          <p:cNvGrpSpPr/>
          <p:nvPr/>
        </p:nvGrpSpPr>
        <p:grpSpPr>
          <a:xfrm>
            <a:off x="7012505" y="2446094"/>
            <a:ext cx="4250246" cy="770282"/>
            <a:chOff x="7012505" y="2600325"/>
            <a:chExt cx="4250246" cy="770282"/>
          </a:xfrm>
        </p:grpSpPr>
        <p:grpSp>
          <p:nvGrpSpPr>
            <p:cNvPr id="31" name="组合 30"/>
            <p:cNvGrpSpPr/>
            <p:nvPr/>
          </p:nvGrpSpPr>
          <p:grpSpPr>
            <a:xfrm>
              <a:off x="7012505" y="2600325"/>
              <a:ext cx="770282" cy="770282"/>
              <a:chOff x="7012505" y="2600325"/>
              <a:chExt cx="770282" cy="770282"/>
            </a:xfrm>
          </p:grpSpPr>
          <p:sp>
            <p:nvSpPr>
              <p:cNvPr id="18" name="椭圆 17"/>
              <p:cNvSpPr/>
              <p:nvPr/>
            </p:nvSpPr>
            <p:spPr>
              <a:xfrm>
                <a:off x="7012505" y="2600325"/>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19" name="文本框 18"/>
              <p:cNvSpPr txBox="1"/>
              <p:nvPr/>
            </p:nvSpPr>
            <p:spPr>
              <a:xfrm>
                <a:off x="7166653" y="2662301"/>
                <a:ext cx="461986"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2</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17" name="文本框 16"/>
            <p:cNvSpPr txBox="1"/>
            <p:nvPr/>
          </p:nvSpPr>
          <p:spPr>
            <a:xfrm>
              <a:off x="8000318" y="2631524"/>
              <a:ext cx="3262433" cy="707886"/>
            </a:xfrm>
            <a:prstGeom prst="rect">
              <a:avLst/>
            </a:prstGeom>
            <a:noFill/>
          </p:spPr>
          <p:txBody>
            <a:bodyPr wrap="none" rtlCol="0" anchor="ctr">
              <a:spAutoFit/>
            </a:bodyPr>
            <a:lstStyle/>
            <a:p>
              <a:pPr algn="ctr"/>
              <a:r>
                <a:rPr lang="zh-CN" altLang="en-US" sz="4000" dirty="0">
                  <a:solidFill>
                    <a:schemeClr val="bg1"/>
                  </a:solidFill>
                  <a:latin typeface="方正兰亭纤黑_GBK" panose="02000000000000000000" pitchFamily="2" charset="-122"/>
                  <a:ea typeface="方正兰亭纤黑_GBK" panose="02000000000000000000" pitchFamily="2" charset="-122"/>
                </a:rPr>
                <a:t>此处添加标题</a:t>
              </a:r>
            </a:p>
          </p:txBody>
        </p:sp>
      </p:grpSp>
      <p:grpSp>
        <p:nvGrpSpPr>
          <p:cNvPr id="35" name="组合 34"/>
          <p:cNvGrpSpPr/>
          <p:nvPr/>
        </p:nvGrpSpPr>
        <p:grpSpPr>
          <a:xfrm>
            <a:off x="7012505" y="3672593"/>
            <a:ext cx="4250246" cy="770282"/>
            <a:chOff x="7012505" y="3670941"/>
            <a:chExt cx="4250246" cy="770282"/>
          </a:xfrm>
        </p:grpSpPr>
        <p:grpSp>
          <p:nvGrpSpPr>
            <p:cNvPr id="32" name="组合 31"/>
            <p:cNvGrpSpPr/>
            <p:nvPr/>
          </p:nvGrpSpPr>
          <p:grpSpPr>
            <a:xfrm>
              <a:off x="7012505" y="3670941"/>
              <a:ext cx="770282" cy="770282"/>
              <a:chOff x="7012505" y="3670941"/>
              <a:chExt cx="770282" cy="770282"/>
            </a:xfrm>
          </p:grpSpPr>
          <p:sp>
            <p:nvSpPr>
              <p:cNvPr id="23" name="椭圆 22"/>
              <p:cNvSpPr/>
              <p:nvPr/>
            </p:nvSpPr>
            <p:spPr>
              <a:xfrm>
                <a:off x="7012505" y="3670941"/>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24" name="文本框 23"/>
              <p:cNvSpPr txBox="1"/>
              <p:nvPr/>
            </p:nvSpPr>
            <p:spPr>
              <a:xfrm>
                <a:off x="7165852" y="3732917"/>
                <a:ext cx="463588"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3</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22" name="文本框 21"/>
            <p:cNvSpPr txBox="1"/>
            <p:nvPr/>
          </p:nvSpPr>
          <p:spPr>
            <a:xfrm>
              <a:off x="8000318" y="3702140"/>
              <a:ext cx="3262433" cy="707886"/>
            </a:xfrm>
            <a:prstGeom prst="rect">
              <a:avLst/>
            </a:prstGeom>
            <a:noFill/>
          </p:spPr>
          <p:txBody>
            <a:bodyPr wrap="none" rtlCol="0" anchor="ctr">
              <a:spAutoFit/>
            </a:bodyPr>
            <a:lstStyle/>
            <a:p>
              <a:pPr algn="ctr"/>
              <a:r>
                <a:rPr lang="zh-CN" altLang="en-US" sz="4000" dirty="0">
                  <a:solidFill>
                    <a:schemeClr val="bg1"/>
                  </a:solidFill>
                  <a:latin typeface="方正兰亭纤黑_GBK" panose="02000000000000000000" pitchFamily="2" charset="-122"/>
                  <a:ea typeface="方正兰亭纤黑_GBK" panose="02000000000000000000" pitchFamily="2" charset="-122"/>
                </a:rPr>
                <a:t>此处添加标题</a:t>
              </a:r>
            </a:p>
          </p:txBody>
        </p:sp>
      </p:grpSp>
      <p:grpSp>
        <p:nvGrpSpPr>
          <p:cNvPr id="34" name="组合 33"/>
          <p:cNvGrpSpPr/>
          <p:nvPr/>
        </p:nvGrpSpPr>
        <p:grpSpPr>
          <a:xfrm>
            <a:off x="7012505" y="4899092"/>
            <a:ext cx="4250246" cy="770282"/>
            <a:chOff x="7012505" y="5048991"/>
            <a:chExt cx="4250246" cy="770282"/>
          </a:xfrm>
        </p:grpSpPr>
        <p:grpSp>
          <p:nvGrpSpPr>
            <p:cNvPr id="33" name="组合 32"/>
            <p:cNvGrpSpPr/>
            <p:nvPr/>
          </p:nvGrpSpPr>
          <p:grpSpPr>
            <a:xfrm>
              <a:off x="7012505" y="5048991"/>
              <a:ext cx="770282" cy="770282"/>
              <a:chOff x="7012505" y="5048991"/>
              <a:chExt cx="770282" cy="770282"/>
            </a:xfrm>
          </p:grpSpPr>
          <p:sp>
            <p:nvSpPr>
              <p:cNvPr id="28" name="椭圆 27"/>
              <p:cNvSpPr/>
              <p:nvPr/>
            </p:nvSpPr>
            <p:spPr>
              <a:xfrm>
                <a:off x="7012505" y="5048991"/>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29" name="文本框 28"/>
              <p:cNvSpPr txBox="1"/>
              <p:nvPr/>
            </p:nvSpPr>
            <p:spPr>
              <a:xfrm>
                <a:off x="7163447" y="5110967"/>
                <a:ext cx="468398"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4</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27" name="文本框 26"/>
            <p:cNvSpPr txBox="1"/>
            <p:nvPr/>
          </p:nvSpPr>
          <p:spPr>
            <a:xfrm>
              <a:off x="8000318" y="5080190"/>
              <a:ext cx="3262433" cy="707886"/>
            </a:xfrm>
            <a:prstGeom prst="rect">
              <a:avLst/>
            </a:prstGeom>
            <a:noFill/>
          </p:spPr>
          <p:txBody>
            <a:bodyPr wrap="none" rtlCol="0" anchor="ctr">
              <a:spAutoFit/>
            </a:bodyPr>
            <a:lstStyle/>
            <a:p>
              <a:pPr algn="ctr"/>
              <a:r>
                <a:rPr lang="zh-CN" altLang="en-US" sz="4000" dirty="0">
                  <a:solidFill>
                    <a:schemeClr val="bg1"/>
                  </a:solidFill>
                  <a:latin typeface="方正兰亭纤黑_GBK" panose="02000000000000000000" pitchFamily="2" charset="-122"/>
                  <a:ea typeface="方正兰亭纤黑_GBK" panose="02000000000000000000" pitchFamily="2" charset="-122"/>
                </a:rPr>
                <a:t>此处添加标题</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2" cstate="email"/>
          <a:srcRect/>
          <a:stretch>
            <a:fillRect/>
          </a:stretch>
        </p:blipFill>
        <p:spPr/>
      </p:pic>
      <p:sp>
        <p:nvSpPr>
          <p:cNvPr id="12" name="矩形 11"/>
          <p:cNvSpPr/>
          <p:nvPr/>
        </p:nvSpPr>
        <p:spPr>
          <a:xfrm>
            <a:off x="-2" y="0"/>
            <a:ext cx="12192001"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209937" y="2222292"/>
            <a:ext cx="2833291" cy="2413416"/>
          </a:xfrm>
          <a:prstGeom prst="triangle">
            <a:avLst/>
          </a:prstGeom>
          <a:solidFill>
            <a:schemeClr val="tx2">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flipH="1">
            <a:off x="9568647" y="2222293"/>
            <a:ext cx="2833291" cy="2413416"/>
          </a:xfrm>
          <a:prstGeom prst="triangle">
            <a:avLst/>
          </a:prstGeom>
          <a:solidFill>
            <a:schemeClr val="tx2">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271179" y="2786222"/>
            <a:ext cx="3496330" cy="1015663"/>
            <a:chOff x="3510841" y="2786222"/>
            <a:chExt cx="3496330" cy="1015663"/>
          </a:xfrm>
        </p:grpSpPr>
        <p:grpSp>
          <p:nvGrpSpPr>
            <p:cNvPr id="8" name="组合 7"/>
            <p:cNvGrpSpPr/>
            <p:nvPr/>
          </p:nvGrpSpPr>
          <p:grpSpPr>
            <a:xfrm>
              <a:off x="3510841" y="2908912"/>
              <a:ext cx="770282" cy="770282"/>
              <a:chOff x="7012505" y="1639318"/>
              <a:chExt cx="770282" cy="770282"/>
            </a:xfrm>
          </p:grpSpPr>
          <p:sp>
            <p:nvSpPr>
              <p:cNvPr id="10" name="椭圆 9"/>
              <p:cNvSpPr/>
              <p:nvPr/>
            </p:nvSpPr>
            <p:spPr>
              <a:xfrm>
                <a:off x="7012505" y="1639318"/>
                <a:ext cx="770282" cy="770282"/>
              </a:xfrm>
              <a:prstGeom prst="ellipse">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11" name="文本框 10"/>
              <p:cNvSpPr txBox="1"/>
              <p:nvPr/>
            </p:nvSpPr>
            <p:spPr>
              <a:xfrm>
                <a:off x="7134269" y="1701294"/>
                <a:ext cx="466795" cy="646331"/>
              </a:xfrm>
              <a:prstGeom prst="rect">
                <a:avLst/>
              </a:prstGeom>
              <a:noFill/>
            </p:spPr>
            <p:txBody>
              <a:bodyPr wrap="none" rtlCol="0" anchor="ctr">
                <a:spAutoFit/>
              </a:bodyPr>
              <a:lstStyle/>
              <a:p>
                <a:pPr algn="ctr"/>
                <a:r>
                  <a:rPr lang="en-US" altLang="zh-CN" sz="3600" dirty="0">
                    <a:latin typeface="方正兰亭纤黑_GBK" panose="02000000000000000000" pitchFamily="2" charset="-122"/>
                    <a:ea typeface="方正兰亭纤黑_GBK" panose="02000000000000000000" pitchFamily="2" charset="-122"/>
                  </a:rPr>
                  <a:t>1</a:t>
                </a:r>
                <a:endParaRPr lang="zh-CN" altLang="en-US" sz="3600" dirty="0">
                  <a:latin typeface="方正兰亭纤黑_GBK" panose="02000000000000000000" pitchFamily="2" charset="-122"/>
                  <a:ea typeface="方正兰亭纤黑_GBK" panose="02000000000000000000" pitchFamily="2" charset="-122"/>
                </a:endParaRPr>
              </a:p>
            </p:txBody>
          </p:sp>
        </p:grpSp>
        <p:sp>
          <p:nvSpPr>
            <p:cNvPr id="9" name="文本框 8"/>
            <p:cNvSpPr txBox="1"/>
            <p:nvPr/>
          </p:nvSpPr>
          <p:spPr>
            <a:xfrm>
              <a:off x="6822440" y="2786222"/>
              <a:ext cx="184731" cy="1015663"/>
            </a:xfrm>
            <a:prstGeom prst="rect">
              <a:avLst/>
            </a:prstGeom>
            <a:noFill/>
          </p:spPr>
          <p:txBody>
            <a:bodyPr wrap="none" rtlCol="0" anchor="ctr">
              <a:spAutoFit/>
            </a:bodyPr>
            <a:lstStyle/>
            <a:p>
              <a:pPr algn="ctr"/>
              <a:endParaRPr lang="zh-CN" altLang="en-US" sz="6000" dirty="0">
                <a:solidFill>
                  <a:schemeClr val="bg1"/>
                </a:solidFill>
                <a:latin typeface="方正兰亭纤黑_GBK" panose="02000000000000000000" pitchFamily="2" charset="-122"/>
                <a:ea typeface="方正兰亭纤黑_GBK" panose="02000000000000000000" pitchFamily="2"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3"/>
          <a:stretch>
            <a:fillRect/>
          </a:stretch>
        </p:blipFill>
        <p:spPr>
          <a:xfrm>
            <a:off x="-83820" y="-40640"/>
            <a:ext cx="12348845" cy="6944995"/>
          </a:xfrm>
          <a:prstGeom prst="rect">
            <a:avLst/>
          </a:prstGeom>
        </p:spPr>
      </p:pic>
      <p:grpSp>
        <p:nvGrpSpPr>
          <p:cNvPr id="4" name="组合 3">
            <a:extLst>
              <a:ext uri="{FF2B5EF4-FFF2-40B4-BE49-F238E27FC236}">
                <a16:creationId xmlns:a16="http://schemas.microsoft.com/office/drawing/2014/main" id="{C18914DC-9F63-4F41-BF4C-C277D950FB56}"/>
              </a:ext>
            </a:extLst>
          </p:cNvPr>
          <p:cNvGrpSpPr/>
          <p:nvPr/>
        </p:nvGrpSpPr>
        <p:grpSpPr>
          <a:xfrm>
            <a:off x="-368208" y="352699"/>
            <a:ext cx="12633233" cy="1015637"/>
            <a:chOff x="-368208" y="352699"/>
            <a:chExt cx="12633233" cy="1015637"/>
          </a:xfrm>
        </p:grpSpPr>
        <p:sp>
          <p:nvSpPr>
            <p:cNvPr id="2" name="矩形 1">
              <a:extLst>
                <a:ext uri="{FF2B5EF4-FFF2-40B4-BE49-F238E27FC236}">
                  <a16:creationId xmlns:a16="http://schemas.microsoft.com/office/drawing/2014/main" id="{F36E6402-56BD-644B-9748-39692B1A9DE8}"/>
                </a:ext>
              </a:extLst>
            </p:cNvPr>
            <p:cNvSpPr/>
            <p:nvPr/>
          </p:nvSpPr>
          <p:spPr>
            <a:xfrm>
              <a:off x="-83820" y="352699"/>
              <a:ext cx="12348845" cy="953587"/>
            </a:xfrm>
            <a:prstGeom prst="rect">
              <a:avLst/>
            </a:prstGeom>
            <a:solidFill>
              <a:srgbClr val="FB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09" name="图片 208" descr="../Library/Containers/com.tencent.xinWeChat/Data/Library/Application%20Support/com.tencent.xinWeChat/2.0b4.0.9/953732fb76e650d526158f5fd8179cca/Message/MessageTemp/b257fd682666b0160e48039a124f62a5/Image/771539012975_.pic_hd.jpg"/>
            <p:cNvPicPr/>
            <p:nvPr/>
          </p:nvPicPr>
          <p:blipFill rotWithShape="1">
            <a:blip r:embed="rId4" cstate="print">
              <a:extLst>
                <a:ext uri="{28A0092B-C50C-407E-A947-70E740481C1C}">
                  <a14:useLocalDpi xmlns:a14="http://schemas.microsoft.com/office/drawing/2010/main" val="0"/>
                </a:ext>
              </a:extLst>
            </a:blip>
            <a:srcRect l="-1" r="10603" b="45238"/>
            <a:stretch>
              <a:fillRect/>
            </a:stretch>
          </p:blipFill>
          <p:spPr>
            <a:xfrm>
              <a:off x="-368208" y="398692"/>
              <a:ext cx="1719610" cy="969644"/>
            </a:xfrm>
            <a:prstGeom prst="rect">
              <a:avLst/>
            </a:prstGeom>
            <a:noFill/>
            <a:ln>
              <a:noFill/>
            </a:ln>
          </p:spPr>
        </p:pic>
        <p:sp>
          <p:nvSpPr>
            <p:cNvPr id="3" name="文本框 2">
              <a:extLst>
                <a:ext uri="{FF2B5EF4-FFF2-40B4-BE49-F238E27FC236}">
                  <a16:creationId xmlns:a16="http://schemas.microsoft.com/office/drawing/2014/main" id="{31240001-851B-4740-A0DB-1D04D44CAF02}"/>
                </a:ext>
              </a:extLst>
            </p:cNvPr>
            <p:cNvSpPr txBox="1"/>
            <p:nvPr/>
          </p:nvSpPr>
          <p:spPr>
            <a:xfrm>
              <a:off x="1227908" y="522513"/>
              <a:ext cx="6087291" cy="584775"/>
            </a:xfrm>
            <a:prstGeom prst="rect">
              <a:avLst/>
            </a:prstGeom>
            <a:noFill/>
          </p:spPr>
          <p:txBody>
            <a:bodyPr wrap="square" rtlCol="0">
              <a:spAutoFit/>
            </a:bodyPr>
            <a:lstStyle/>
            <a:p>
              <a:r>
                <a:rPr kumimoji="1" lang="en-US" altLang="zh-CN" sz="3200" dirty="0">
                  <a:latin typeface="SimSun" panose="02010600030101010101" pitchFamily="2" charset="-122"/>
                  <a:ea typeface="SimSun" panose="02010600030101010101" pitchFamily="2" charset="-122"/>
                </a:rPr>
                <a:t>1.</a:t>
              </a:r>
              <a:r>
                <a:rPr kumimoji="1" lang="zh-CN" altLang="en-US" sz="3200" dirty="0">
                  <a:latin typeface="SimSun" panose="02010600030101010101" pitchFamily="2" charset="-122"/>
                  <a:ea typeface="SimSun" panose="02010600030101010101" pitchFamily="2" charset="-122"/>
                </a:rPr>
                <a:t>计算机辅助翻译的不同形式 </a:t>
              </a:r>
            </a:p>
          </p:txBody>
        </p:sp>
      </p:grpSp>
      <p:pic>
        <p:nvPicPr>
          <p:cNvPr id="7" name="图片 6">
            <a:extLst>
              <a:ext uri="{FF2B5EF4-FFF2-40B4-BE49-F238E27FC236}">
                <a16:creationId xmlns:a16="http://schemas.microsoft.com/office/drawing/2014/main" id="{23AEFE9E-7969-FE43-8C60-E5571E3DF357}"/>
              </a:ext>
            </a:extLst>
          </p:cNvPr>
          <p:cNvPicPr/>
          <p:nvPr/>
        </p:nvPicPr>
        <p:blipFill>
          <a:blip r:embed="rId5"/>
          <a:stretch>
            <a:fillRect/>
          </a:stretch>
        </p:blipFill>
        <p:spPr>
          <a:xfrm>
            <a:off x="2759824" y="1531809"/>
            <a:ext cx="6251171" cy="4852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descr="2"/>
          <p:cNvPicPr>
            <a:picLocks noChangeAspect="1"/>
          </p:cNvPicPr>
          <p:nvPr/>
        </p:nvPicPr>
        <p:blipFill>
          <a:blip r:embed="rId3"/>
          <a:srcRect/>
          <a:stretch>
            <a:fillRect/>
          </a:stretch>
        </p:blipFill>
        <p:spPr>
          <a:xfrm>
            <a:off x="-40005" y="-66040"/>
            <a:ext cx="12295505" cy="6916420"/>
          </a:xfrm>
          <a:prstGeom prst="rect">
            <a:avLst/>
          </a:prstGeom>
        </p:spPr>
      </p:pic>
      <p:grpSp>
        <p:nvGrpSpPr>
          <p:cNvPr id="4" name="组合 3">
            <a:extLst>
              <a:ext uri="{FF2B5EF4-FFF2-40B4-BE49-F238E27FC236}">
                <a16:creationId xmlns:a16="http://schemas.microsoft.com/office/drawing/2014/main" id="{C9F4E100-E02B-664F-88CD-24677DC93568}"/>
              </a:ext>
            </a:extLst>
          </p:cNvPr>
          <p:cNvGrpSpPr/>
          <p:nvPr/>
        </p:nvGrpSpPr>
        <p:grpSpPr>
          <a:xfrm>
            <a:off x="-368208" y="352699"/>
            <a:ext cx="12633233" cy="1015637"/>
            <a:chOff x="-368208" y="352699"/>
            <a:chExt cx="12633233" cy="1015637"/>
          </a:xfrm>
        </p:grpSpPr>
        <p:sp>
          <p:nvSpPr>
            <p:cNvPr id="5" name="矩形 4">
              <a:extLst>
                <a:ext uri="{FF2B5EF4-FFF2-40B4-BE49-F238E27FC236}">
                  <a16:creationId xmlns:a16="http://schemas.microsoft.com/office/drawing/2014/main" id="{611C1DEB-9B5D-484B-8BB9-4066EDD021D6}"/>
                </a:ext>
              </a:extLst>
            </p:cNvPr>
            <p:cNvSpPr/>
            <p:nvPr/>
          </p:nvSpPr>
          <p:spPr>
            <a:xfrm>
              <a:off x="-83820" y="352699"/>
              <a:ext cx="12348845" cy="953587"/>
            </a:xfrm>
            <a:prstGeom prst="rect">
              <a:avLst/>
            </a:prstGeom>
            <a:solidFill>
              <a:srgbClr val="FB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Library/Containers/com.tencent.xinWeChat/Data/Library/Application%20Support/com.tencent.xinWeChat/2.0b4.0.9/953732fb76e650d526158f5fd8179cca/Message/MessageTemp/b257fd682666b0160e48039a124f62a5/Image/771539012975_.pic_hd.jpg">
              <a:extLst>
                <a:ext uri="{FF2B5EF4-FFF2-40B4-BE49-F238E27FC236}">
                  <a16:creationId xmlns:a16="http://schemas.microsoft.com/office/drawing/2014/main" id="{A4C95DB4-81C6-4049-9651-2BE07D16109D}"/>
                </a:ext>
              </a:extLst>
            </p:cNvPr>
            <p:cNvPicPr/>
            <p:nvPr/>
          </p:nvPicPr>
          <p:blipFill rotWithShape="1">
            <a:blip r:embed="rId4" cstate="print">
              <a:extLst>
                <a:ext uri="{28A0092B-C50C-407E-A947-70E740481C1C}">
                  <a14:useLocalDpi xmlns:a14="http://schemas.microsoft.com/office/drawing/2010/main" val="0"/>
                </a:ext>
              </a:extLst>
            </a:blip>
            <a:srcRect l="-1" r="10603" b="45238"/>
            <a:stretch>
              <a:fillRect/>
            </a:stretch>
          </p:blipFill>
          <p:spPr>
            <a:xfrm>
              <a:off x="-368208" y="398692"/>
              <a:ext cx="1719610" cy="969644"/>
            </a:xfrm>
            <a:prstGeom prst="rect">
              <a:avLst/>
            </a:prstGeom>
            <a:noFill/>
            <a:ln>
              <a:noFill/>
            </a:ln>
          </p:spPr>
        </p:pic>
        <p:sp>
          <p:nvSpPr>
            <p:cNvPr id="7" name="文本框 6">
              <a:extLst>
                <a:ext uri="{FF2B5EF4-FFF2-40B4-BE49-F238E27FC236}">
                  <a16:creationId xmlns:a16="http://schemas.microsoft.com/office/drawing/2014/main" id="{FB3855BF-FB13-E443-8800-1A9206C46BC5}"/>
                </a:ext>
              </a:extLst>
            </p:cNvPr>
            <p:cNvSpPr txBox="1"/>
            <p:nvPr/>
          </p:nvSpPr>
          <p:spPr>
            <a:xfrm>
              <a:off x="1351401" y="522513"/>
              <a:ext cx="5215653" cy="584775"/>
            </a:xfrm>
            <a:prstGeom prst="rect">
              <a:avLst/>
            </a:prstGeom>
            <a:noFill/>
          </p:spPr>
          <p:txBody>
            <a:bodyPr wrap="square" rtlCol="0">
              <a:spAutoFit/>
            </a:bodyPr>
            <a:lstStyle/>
            <a:p>
              <a:r>
                <a:rPr kumimoji="1" lang="en-US" altLang="zh-CN" sz="3200" dirty="0">
                  <a:latin typeface="SimSun" panose="02010600030101010101" pitchFamily="2" charset="-122"/>
                  <a:ea typeface="SimSun" panose="02010600030101010101" pitchFamily="2" charset="-122"/>
                </a:rPr>
                <a:t>1.1</a:t>
              </a:r>
              <a:r>
                <a:rPr kumimoji="1" lang="zh-CN" altLang="en-US" sz="3200" dirty="0">
                  <a:latin typeface="SimSun" panose="02010600030101010101" pitchFamily="2" charset="-122"/>
                  <a:ea typeface="SimSun" panose="02010600030101010101" pitchFamily="2" charset="-122"/>
                </a:rPr>
                <a:t>机助人译</a:t>
              </a:r>
              <a:r>
                <a:rPr kumimoji="1" lang="en-US" altLang="zh-CN" sz="3200" dirty="0">
                  <a:latin typeface="SimSun" panose="02010600030101010101" pitchFamily="2" charset="-122"/>
                  <a:ea typeface="SimSun" panose="02010600030101010101" pitchFamily="2" charset="-122"/>
                </a:rPr>
                <a:t>——</a:t>
              </a:r>
              <a:r>
                <a:rPr kumimoji="1" lang="zh-CN" altLang="en-US" sz="3200" dirty="0">
                  <a:latin typeface="SimSun" panose="02010600030101010101" pitchFamily="2" charset="-122"/>
                  <a:ea typeface="SimSun" panose="02010600030101010101" pitchFamily="2" charset="-122"/>
                </a:rPr>
                <a:t>译后编辑</a:t>
              </a:r>
            </a:p>
          </p:txBody>
        </p:sp>
      </p:grpSp>
      <p:sp>
        <p:nvSpPr>
          <p:cNvPr id="9" name="Rectangle 6">
            <a:extLst>
              <a:ext uri="{FF2B5EF4-FFF2-40B4-BE49-F238E27FC236}">
                <a16:creationId xmlns:a16="http://schemas.microsoft.com/office/drawing/2014/main" id="{C09DDEB7-33FB-4245-A5B9-1D8F14F13D52}"/>
              </a:ext>
            </a:extLst>
          </p:cNvPr>
          <p:cNvSpPr>
            <a:spLocks noChangeArrowheads="1"/>
          </p:cNvSpPr>
          <p:nvPr/>
        </p:nvSpPr>
        <p:spPr bwMode="auto">
          <a:xfrm>
            <a:off x="1635790" y="1277101"/>
            <a:ext cx="2044730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9" name="图片 2" descr="/var/folders/rp/8ln_vl0n5k94nsdbcq536ktm0000gn/T/com.microsoft.Word/WebArchiveCopyPasteTempFiles/matecat.png">
            <a:extLst>
              <a:ext uri="{FF2B5EF4-FFF2-40B4-BE49-F238E27FC236}">
                <a16:creationId xmlns:a16="http://schemas.microsoft.com/office/drawing/2014/main" id="{0370CCB0-EFC7-EF4B-BB95-EC75E475CA8A}"/>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635790" y="1277102"/>
            <a:ext cx="8839200" cy="54313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
          <p:cNvPicPr>
            <a:picLocks noChangeAspect="1"/>
          </p:cNvPicPr>
          <p:nvPr/>
        </p:nvPicPr>
        <p:blipFill>
          <a:blip r:embed="rId3"/>
          <a:stretch>
            <a:fillRect/>
          </a:stretch>
        </p:blipFill>
        <p:spPr>
          <a:xfrm>
            <a:off x="-120650" y="-445073"/>
            <a:ext cx="12308840" cy="6923405"/>
          </a:xfrm>
          <a:prstGeom prst="rect">
            <a:avLst/>
          </a:prstGeom>
        </p:spPr>
      </p:pic>
      <p:grpSp>
        <p:nvGrpSpPr>
          <p:cNvPr id="4" name="组合 3">
            <a:extLst>
              <a:ext uri="{FF2B5EF4-FFF2-40B4-BE49-F238E27FC236}">
                <a16:creationId xmlns:a16="http://schemas.microsoft.com/office/drawing/2014/main" id="{57462B1E-C5FA-F148-B9CB-4D64183B9749}"/>
              </a:ext>
            </a:extLst>
          </p:cNvPr>
          <p:cNvGrpSpPr/>
          <p:nvPr/>
        </p:nvGrpSpPr>
        <p:grpSpPr>
          <a:xfrm>
            <a:off x="-405038" y="0"/>
            <a:ext cx="12633233" cy="1015637"/>
            <a:chOff x="-368208" y="352699"/>
            <a:chExt cx="12633233" cy="1015637"/>
          </a:xfrm>
        </p:grpSpPr>
        <p:sp>
          <p:nvSpPr>
            <p:cNvPr id="5" name="矩形 4">
              <a:extLst>
                <a:ext uri="{FF2B5EF4-FFF2-40B4-BE49-F238E27FC236}">
                  <a16:creationId xmlns:a16="http://schemas.microsoft.com/office/drawing/2014/main" id="{3DA80D64-2CB8-B543-8E75-E3DDD7447E78}"/>
                </a:ext>
              </a:extLst>
            </p:cNvPr>
            <p:cNvSpPr/>
            <p:nvPr/>
          </p:nvSpPr>
          <p:spPr>
            <a:xfrm>
              <a:off x="-83820" y="352699"/>
              <a:ext cx="12348845" cy="953587"/>
            </a:xfrm>
            <a:prstGeom prst="rect">
              <a:avLst/>
            </a:prstGeom>
            <a:solidFill>
              <a:srgbClr val="FB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Library/Containers/com.tencent.xinWeChat/Data/Library/Application%20Support/com.tencent.xinWeChat/2.0b4.0.9/953732fb76e650d526158f5fd8179cca/Message/MessageTemp/b257fd682666b0160e48039a124f62a5/Image/771539012975_.pic_hd.jpg">
              <a:extLst>
                <a:ext uri="{FF2B5EF4-FFF2-40B4-BE49-F238E27FC236}">
                  <a16:creationId xmlns:a16="http://schemas.microsoft.com/office/drawing/2014/main" id="{C6B544DA-BA30-A94A-AF87-3FFFA7525699}"/>
                </a:ext>
              </a:extLst>
            </p:cNvPr>
            <p:cNvPicPr/>
            <p:nvPr/>
          </p:nvPicPr>
          <p:blipFill rotWithShape="1">
            <a:blip r:embed="rId4" cstate="print">
              <a:extLst>
                <a:ext uri="{28A0092B-C50C-407E-A947-70E740481C1C}">
                  <a14:useLocalDpi xmlns:a14="http://schemas.microsoft.com/office/drawing/2010/main" val="0"/>
                </a:ext>
              </a:extLst>
            </a:blip>
            <a:srcRect l="-1" r="10603" b="45238"/>
            <a:stretch>
              <a:fillRect/>
            </a:stretch>
          </p:blipFill>
          <p:spPr>
            <a:xfrm>
              <a:off x="-368208" y="398692"/>
              <a:ext cx="1719610" cy="969644"/>
            </a:xfrm>
            <a:prstGeom prst="rect">
              <a:avLst/>
            </a:prstGeom>
            <a:noFill/>
            <a:ln>
              <a:noFill/>
            </a:ln>
          </p:spPr>
        </p:pic>
        <p:sp>
          <p:nvSpPr>
            <p:cNvPr id="7" name="文本框 6">
              <a:extLst>
                <a:ext uri="{FF2B5EF4-FFF2-40B4-BE49-F238E27FC236}">
                  <a16:creationId xmlns:a16="http://schemas.microsoft.com/office/drawing/2014/main" id="{A15B9EF2-5177-074E-8341-7AE7897BC36B}"/>
                </a:ext>
              </a:extLst>
            </p:cNvPr>
            <p:cNvSpPr txBox="1"/>
            <p:nvPr/>
          </p:nvSpPr>
          <p:spPr>
            <a:xfrm>
              <a:off x="1227908" y="522513"/>
              <a:ext cx="6473257" cy="584775"/>
            </a:xfrm>
            <a:prstGeom prst="rect">
              <a:avLst/>
            </a:prstGeom>
            <a:noFill/>
          </p:spPr>
          <p:txBody>
            <a:bodyPr wrap="square" rtlCol="0">
              <a:spAutoFit/>
            </a:bodyPr>
            <a:lstStyle/>
            <a:p>
              <a:r>
                <a:rPr kumimoji="1" lang="en-US" altLang="zh-CN" sz="3200" dirty="0">
                  <a:latin typeface="SimSun" panose="02010600030101010101" pitchFamily="2" charset="-122"/>
                  <a:ea typeface="SimSun" panose="02010600030101010101" pitchFamily="2" charset="-122"/>
                </a:rPr>
                <a:t>1.2</a:t>
              </a:r>
              <a:r>
                <a:rPr kumimoji="1" lang="zh-CN" altLang="en-US" sz="3200" dirty="0">
                  <a:latin typeface="SimSun" panose="02010600030101010101" pitchFamily="2" charset="-122"/>
                  <a:ea typeface="SimSun" panose="02010600030101010101" pitchFamily="2" charset="-122"/>
                </a:rPr>
                <a:t> 人助机译</a:t>
              </a:r>
              <a:r>
                <a:rPr kumimoji="1" lang="en-US" altLang="zh-CN" sz="3200" dirty="0">
                  <a:latin typeface="SimSun" panose="02010600030101010101" pitchFamily="2" charset="-122"/>
                  <a:ea typeface="SimSun" panose="02010600030101010101" pitchFamily="2" charset="-122"/>
                </a:rPr>
                <a:t>——</a:t>
              </a:r>
              <a:r>
                <a:rPr kumimoji="1" lang="zh-CN" altLang="en-US" sz="3200" dirty="0">
                  <a:latin typeface="SimSun" panose="02010600030101010101" pitchFamily="2" charset="-122"/>
                  <a:ea typeface="SimSun" panose="02010600030101010101" pitchFamily="2" charset="-122"/>
                </a:rPr>
                <a:t>交互式机器翻译</a:t>
              </a:r>
            </a:p>
          </p:txBody>
        </p:sp>
      </p:grpSp>
      <p:sp>
        <p:nvSpPr>
          <p:cNvPr id="8" name="文本框 7">
            <a:extLst>
              <a:ext uri="{FF2B5EF4-FFF2-40B4-BE49-F238E27FC236}">
                <a16:creationId xmlns:a16="http://schemas.microsoft.com/office/drawing/2014/main" id="{87F5D2A9-7FBC-4C47-ACD8-6DB463EE4ECE}"/>
              </a:ext>
            </a:extLst>
          </p:cNvPr>
          <p:cNvSpPr txBox="1"/>
          <p:nvPr/>
        </p:nvSpPr>
        <p:spPr>
          <a:xfrm>
            <a:off x="1314572" y="6050459"/>
            <a:ext cx="10464694" cy="738664"/>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K A Y M . T h e p r o p e r p l a c e o f m e n a n d m a c h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n e s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n l a n g u a g e t r an s al — </a:t>
            </a:r>
            <a:r>
              <a:rPr lang="en-US" altLang="zh-CN" sz="1200" dirty="0" err="1">
                <a:latin typeface="Times New Roman" panose="02020603050405020304" pitchFamily="18" charset="0"/>
                <a:cs typeface="Times New Roman" panose="02020603050405020304" pitchFamily="18" charset="0"/>
              </a:rPr>
              <a:t>tion</a:t>
            </a:r>
            <a:r>
              <a:rPr lang="en-US" altLang="zh-CN" sz="1200" dirty="0">
                <a:latin typeface="Times New Roman" panose="02020603050405020304" pitchFamily="18" charset="0"/>
                <a:cs typeface="Times New Roman" panose="02020603050405020304" pitchFamily="18" charset="0"/>
              </a:rPr>
              <a:t>[J】.</a:t>
            </a:r>
            <a:r>
              <a:rPr lang="en-US" altLang="zh-CN" sz="1200" dirty="0" err="1">
                <a:latin typeface="Times New Roman" panose="02020603050405020304" pitchFamily="18" charset="0"/>
                <a:cs typeface="Times New Roman" panose="02020603050405020304" pitchFamily="18" charset="0"/>
              </a:rPr>
              <a:t>MachineTranslation</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1997</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12(1/2):3—23. </a:t>
            </a:r>
          </a:p>
          <a:p>
            <a:r>
              <a:rPr lang="en-US" altLang="zh-CN" sz="1200" dirty="0">
                <a:latin typeface="Times New Roman" panose="02020603050405020304" pitchFamily="18" charset="0"/>
                <a:cs typeface="Times New Roman" panose="02020603050405020304" pitchFamily="18" charset="0"/>
              </a:rPr>
              <a:t>FOSTERG</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ISABELLEP</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PLAMONDON </a:t>
            </a:r>
            <a:r>
              <a:rPr lang="en-US" altLang="zh-CN" sz="1200" dirty="0" err="1">
                <a:latin typeface="Times New Roman" panose="02020603050405020304" pitchFamily="18" charset="0"/>
                <a:cs typeface="Times New Roman" panose="02020603050405020304" pitchFamily="18" charset="0"/>
              </a:rPr>
              <a:t>P.Target-textmediated</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interactivemachinetranslation</a:t>
            </a:r>
            <a:r>
              <a:rPr lang="en-US" altLang="zh-CN" sz="1200" dirty="0">
                <a:latin typeface="Times New Roman" panose="02020603050405020304" pitchFamily="18" charset="0"/>
                <a:cs typeface="Times New Roman" panose="02020603050405020304" pitchFamily="18" charset="0"/>
              </a:rPr>
              <a:t>[J1.MachineTranslation</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1997</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12 f1/2):175—194 </a:t>
            </a:r>
          </a:p>
          <a:p>
            <a:endParaRPr kumimoji="1" lang="zh-CN" altLang="en-US" dirty="0"/>
          </a:p>
        </p:txBody>
      </p:sp>
      <p:sp>
        <p:nvSpPr>
          <p:cNvPr id="16" name="文本框 15">
            <a:extLst>
              <a:ext uri="{FF2B5EF4-FFF2-40B4-BE49-F238E27FC236}">
                <a16:creationId xmlns:a16="http://schemas.microsoft.com/office/drawing/2014/main" id="{4AA4D1B1-499C-7440-BCD7-A5A4E6F53BE1}"/>
              </a:ext>
            </a:extLst>
          </p:cNvPr>
          <p:cNvSpPr txBox="1"/>
          <p:nvPr/>
        </p:nvSpPr>
        <p:spPr>
          <a:xfrm>
            <a:off x="1891196" y="2136084"/>
            <a:ext cx="8856134" cy="400110"/>
          </a:xfrm>
          <a:prstGeom prst="rect">
            <a:avLst/>
          </a:prstGeom>
          <a:noFill/>
        </p:spPr>
        <p:txBody>
          <a:bodyPr wrap="square" rtlCol="0">
            <a:spAutoFit/>
          </a:bodyPr>
          <a:lstStyle/>
          <a:p>
            <a:r>
              <a:rPr lang="zh-CN" altLang="en-US" sz="2000" b="1" dirty="0"/>
              <a:t>用户工作</a:t>
            </a:r>
            <a:r>
              <a:rPr lang="en-US" altLang="zh-CN" sz="2000" b="1" dirty="0"/>
              <a:t>——</a:t>
            </a:r>
            <a:r>
              <a:rPr lang="zh-CN" altLang="zh-CN" sz="2000" b="1" dirty="0"/>
              <a:t>消除原语句子中的句法歧义</a:t>
            </a:r>
            <a:endParaRPr kumimoji="1" lang="zh-CN" altLang="en-US" sz="2000" dirty="0"/>
          </a:p>
        </p:txBody>
      </p:sp>
      <p:sp>
        <p:nvSpPr>
          <p:cNvPr id="17" name="文本框 16">
            <a:extLst>
              <a:ext uri="{FF2B5EF4-FFF2-40B4-BE49-F238E27FC236}">
                <a16:creationId xmlns:a16="http://schemas.microsoft.com/office/drawing/2014/main" id="{BB4EE81D-38BC-5C41-AA41-2521FB13D9F1}"/>
              </a:ext>
            </a:extLst>
          </p:cNvPr>
          <p:cNvSpPr txBox="1"/>
          <p:nvPr/>
        </p:nvSpPr>
        <p:spPr>
          <a:xfrm>
            <a:off x="1938421" y="1377149"/>
            <a:ext cx="7789334" cy="707886"/>
          </a:xfrm>
          <a:prstGeom prst="rect">
            <a:avLst/>
          </a:prstGeom>
          <a:noFill/>
        </p:spPr>
        <p:txBody>
          <a:bodyPr wrap="square" rtlCol="0">
            <a:spAutoFit/>
          </a:bodyPr>
          <a:lstStyle/>
          <a:p>
            <a:r>
              <a:rPr lang="zh-CN" altLang="zh-CN" sz="2000" b="1" dirty="0"/>
              <a:t>最早研究了交互式机器翻译</a:t>
            </a:r>
            <a:r>
              <a:rPr lang="en-US" altLang="zh-CN" sz="2000" b="1" dirty="0"/>
              <a:t>(</a:t>
            </a:r>
            <a:r>
              <a:rPr lang="en-US" altLang="zh-CN" sz="2000" b="1" dirty="0" err="1"/>
              <a:t>InteractiveMachineTranslation</a:t>
            </a:r>
            <a:r>
              <a:rPr lang="zh-CN" altLang="zh-CN" sz="2000" b="1" dirty="0"/>
              <a:t>，</a:t>
            </a:r>
            <a:r>
              <a:rPr lang="en-US" altLang="zh-CN" sz="2000" b="1" dirty="0"/>
              <a:t>IMT)</a:t>
            </a:r>
            <a:r>
              <a:rPr lang="zh-CN" altLang="zh-CN" sz="2000" b="1" dirty="0"/>
              <a:t>技术</a:t>
            </a:r>
            <a:endParaRPr kumimoji="1" lang="zh-CN" altLang="en-US" sz="2000" b="1" dirty="0"/>
          </a:p>
        </p:txBody>
      </p:sp>
      <p:sp>
        <p:nvSpPr>
          <p:cNvPr id="18" name="文本框 17">
            <a:extLst>
              <a:ext uri="{FF2B5EF4-FFF2-40B4-BE49-F238E27FC236}">
                <a16:creationId xmlns:a16="http://schemas.microsoft.com/office/drawing/2014/main" id="{F193D828-2650-DB42-B18E-289058260882}"/>
              </a:ext>
            </a:extLst>
          </p:cNvPr>
          <p:cNvSpPr txBox="1"/>
          <p:nvPr/>
        </p:nvSpPr>
        <p:spPr>
          <a:xfrm>
            <a:off x="1891196" y="2668337"/>
            <a:ext cx="7789334" cy="400110"/>
          </a:xfrm>
          <a:prstGeom prst="rect">
            <a:avLst/>
          </a:prstGeom>
          <a:noFill/>
        </p:spPr>
        <p:txBody>
          <a:bodyPr wrap="square" rtlCol="0">
            <a:spAutoFit/>
          </a:bodyPr>
          <a:lstStyle/>
          <a:p>
            <a:r>
              <a:rPr kumimoji="1" lang="zh-CN" altLang="en-US" sz="2000" b="1" dirty="0"/>
              <a:t>消除歧义是否真的比直接翻译容易？</a:t>
            </a:r>
          </a:p>
        </p:txBody>
      </p:sp>
      <p:sp>
        <p:nvSpPr>
          <p:cNvPr id="21" name="文本框 20">
            <a:extLst>
              <a:ext uri="{FF2B5EF4-FFF2-40B4-BE49-F238E27FC236}">
                <a16:creationId xmlns:a16="http://schemas.microsoft.com/office/drawing/2014/main" id="{F9422268-6D95-3449-BBCA-E37FA74B4584}"/>
              </a:ext>
            </a:extLst>
          </p:cNvPr>
          <p:cNvSpPr txBox="1"/>
          <p:nvPr/>
        </p:nvSpPr>
        <p:spPr>
          <a:xfrm>
            <a:off x="1938421" y="3464725"/>
            <a:ext cx="7789334" cy="707886"/>
          </a:xfrm>
          <a:prstGeom prst="rect">
            <a:avLst/>
          </a:prstGeom>
          <a:noFill/>
        </p:spPr>
        <p:txBody>
          <a:bodyPr wrap="square" rtlCol="0">
            <a:spAutoFit/>
          </a:bodyPr>
          <a:lstStyle/>
          <a:p>
            <a:r>
              <a:rPr lang="zh-CN" altLang="zh-CN" sz="2000" b="1" dirty="0"/>
              <a:t>词预测</a:t>
            </a:r>
            <a:r>
              <a:rPr lang="en-US" altLang="zh-CN" sz="2000" b="1" dirty="0"/>
              <a:t>(</a:t>
            </a:r>
            <a:r>
              <a:rPr lang="en-US" altLang="zh-CN" sz="2000" b="1" dirty="0" err="1"/>
              <a:t>wordprediction</a:t>
            </a:r>
            <a:r>
              <a:rPr lang="en-US" altLang="zh-CN" sz="2000" b="1" dirty="0"/>
              <a:t>)</a:t>
            </a:r>
            <a:r>
              <a:rPr lang="zh-CN" altLang="zh-CN" sz="2000" b="1" dirty="0"/>
              <a:t>技术来实现在人机交互中的预测式交互翻译</a:t>
            </a:r>
            <a:r>
              <a:rPr lang="en-US" altLang="zh-CN" sz="2000" b="1" dirty="0"/>
              <a:t>(interactive—</a:t>
            </a:r>
            <a:r>
              <a:rPr lang="en-US" altLang="zh-CN" sz="2000" b="1" dirty="0" err="1"/>
              <a:t>predictivemachinetranslation</a:t>
            </a:r>
            <a:r>
              <a:rPr lang="zh-CN" altLang="zh-CN" sz="2000" b="1" dirty="0"/>
              <a:t>，</a:t>
            </a:r>
            <a:r>
              <a:rPr lang="en-US" altLang="zh-CN" sz="2000" b="1" dirty="0"/>
              <a:t>IPMT)</a:t>
            </a:r>
            <a:endParaRPr kumimoji="1" lang="zh-CN" altLang="en-US" sz="2000" b="1" dirty="0"/>
          </a:p>
        </p:txBody>
      </p:sp>
      <p:sp>
        <p:nvSpPr>
          <p:cNvPr id="22" name="文本框 21">
            <a:extLst>
              <a:ext uri="{FF2B5EF4-FFF2-40B4-BE49-F238E27FC236}">
                <a16:creationId xmlns:a16="http://schemas.microsoft.com/office/drawing/2014/main" id="{EC3675F6-A4BD-0C40-85C3-C05E5411C32B}"/>
              </a:ext>
            </a:extLst>
          </p:cNvPr>
          <p:cNvSpPr txBox="1"/>
          <p:nvPr/>
        </p:nvSpPr>
        <p:spPr>
          <a:xfrm>
            <a:off x="1891196" y="4374389"/>
            <a:ext cx="7789334" cy="400110"/>
          </a:xfrm>
          <a:prstGeom prst="rect">
            <a:avLst/>
          </a:prstGeom>
          <a:noFill/>
        </p:spPr>
        <p:txBody>
          <a:bodyPr wrap="square" rtlCol="0">
            <a:spAutoFit/>
          </a:bodyPr>
          <a:lstStyle/>
          <a:p>
            <a:r>
              <a:rPr kumimoji="1" lang="zh-CN" altLang="en-US" sz="2000" b="1" dirty="0"/>
              <a:t>用户工作</a:t>
            </a:r>
            <a:r>
              <a:rPr kumimoji="1" lang="en-US" altLang="zh-CN" sz="2000" b="1" dirty="0"/>
              <a:t>——</a:t>
            </a:r>
            <a:r>
              <a:rPr kumimoji="1" lang="zh-CN" altLang="en-US" sz="2000" b="1" dirty="0"/>
              <a:t>选词过程</a:t>
            </a:r>
          </a:p>
        </p:txBody>
      </p:sp>
      <p:sp>
        <p:nvSpPr>
          <p:cNvPr id="23" name="文本框 22">
            <a:extLst>
              <a:ext uri="{FF2B5EF4-FFF2-40B4-BE49-F238E27FC236}">
                <a16:creationId xmlns:a16="http://schemas.microsoft.com/office/drawing/2014/main" id="{14F5DD1E-32C6-1640-A209-422BA0E0571E}"/>
              </a:ext>
            </a:extLst>
          </p:cNvPr>
          <p:cNvSpPr txBox="1"/>
          <p:nvPr/>
        </p:nvSpPr>
        <p:spPr>
          <a:xfrm>
            <a:off x="1891196" y="4899357"/>
            <a:ext cx="7789334" cy="707886"/>
          </a:xfrm>
          <a:prstGeom prst="rect">
            <a:avLst/>
          </a:prstGeom>
          <a:noFill/>
        </p:spPr>
        <p:txBody>
          <a:bodyPr wrap="square" rtlCol="0">
            <a:spAutoFit/>
          </a:bodyPr>
          <a:lstStyle/>
          <a:p>
            <a:r>
              <a:rPr lang="zh-CN" altLang="zh-CN" sz="2000" b="1" dirty="0"/>
              <a:t>每次译员的选择都影响着下一次机器的推荐，真正实现了系统与用户在翻译过程中的深度交互</a:t>
            </a:r>
            <a:endParaRPr kumimoji="1" lang="zh-CN" altLang="en-US" sz="2000" b="1" dirty="0"/>
          </a:p>
        </p:txBody>
      </p:sp>
      <p:sp>
        <p:nvSpPr>
          <p:cNvPr id="24" name="iṣļíḑè">
            <a:extLst>
              <a:ext uri="{FF2B5EF4-FFF2-40B4-BE49-F238E27FC236}">
                <a16:creationId xmlns:a16="http://schemas.microsoft.com/office/drawing/2014/main" id="{7BE60A67-9A3D-5549-A737-5692F281C94E}"/>
              </a:ext>
            </a:extLst>
          </p:cNvPr>
          <p:cNvSpPr/>
          <p:nvPr/>
        </p:nvSpPr>
        <p:spPr>
          <a:xfrm>
            <a:off x="258774" y="1436327"/>
            <a:ext cx="1252998" cy="125141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628">
              <a:defRPr/>
            </a:pPr>
            <a:r>
              <a:rPr lang="en-US" altLang="zh-CN" sz="2800" b="1" dirty="0"/>
              <a:t>Kay</a:t>
            </a:r>
            <a:endParaRPr lang="zh-CN" altLang="en-US" sz="2800" b="1" dirty="0"/>
          </a:p>
        </p:txBody>
      </p:sp>
      <p:sp>
        <p:nvSpPr>
          <p:cNvPr id="25" name="í$ļiḓè">
            <a:extLst>
              <a:ext uri="{FF2B5EF4-FFF2-40B4-BE49-F238E27FC236}">
                <a16:creationId xmlns:a16="http://schemas.microsoft.com/office/drawing/2014/main" id="{F375FA44-3684-B746-84B1-F3B733595557}"/>
              </a:ext>
            </a:extLst>
          </p:cNvPr>
          <p:cNvSpPr/>
          <p:nvPr/>
        </p:nvSpPr>
        <p:spPr bwMode="auto">
          <a:xfrm rot="10800000" flipV="1">
            <a:off x="0" y="2701834"/>
            <a:ext cx="1938420" cy="184288"/>
          </a:xfrm>
          <a:prstGeom prst="ellipse">
            <a:avLst/>
          </a:prstGeom>
          <a:solidFill>
            <a:schemeClr val="bg1">
              <a:lumMod val="95000"/>
            </a:schemeClr>
          </a:solidFill>
          <a:ln w="9525">
            <a:noFill/>
            <a:round/>
          </a:ln>
          <a:effectLst/>
        </p:spPr>
        <p:txBody>
          <a:bodyPr wrap="none" lIns="134289" tIns="67145" rIns="134289" bIns="6714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628">
              <a:defRPr/>
            </a:pPr>
            <a:endParaRPr lang="zh-CN" altLang="en-US" sz="1707" kern="0">
              <a:solidFill>
                <a:sysClr val="windowText" lastClr="000000"/>
              </a:solidFill>
            </a:endParaRPr>
          </a:p>
        </p:txBody>
      </p:sp>
      <p:sp>
        <p:nvSpPr>
          <p:cNvPr id="26" name="iṣļíḑè">
            <a:extLst>
              <a:ext uri="{FF2B5EF4-FFF2-40B4-BE49-F238E27FC236}">
                <a16:creationId xmlns:a16="http://schemas.microsoft.com/office/drawing/2014/main" id="{FD18ED3E-A465-B246-9804-F817395BFF3E}"/>
              </a:ext>
            </a:extLst>
          </p:cNvPr>
          <p:cNvSpPr/>
          <p:nvPr/>
        </p:nvSpPr>
        <p:spPr>
          <a:xfrm>
            <a:off x="227987" y="3709920"/>
            <a:ext cx="1314572" cy="1113107"/>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628">
              <a:defRPr/>
            </a:pPr>
            <a:r>
              <a:rPr lang="en-US" altLang="zh-CN" sz="2800" b="1" dirty="0"/>
              <a:t>Foster</a:t>
            </a:r>
            <a:endParaRPr lang="zh-CN" alt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cstate="email"/>
          <a:srcRect/>
          <a:stretch>
            <a:fillRect/>
          </a:stretch>
        </p:blipFill>
        <p:spPr>
          <a:xfrm>
            <a:off x="1562120" y="1091383"/>
            <a:ext cx="1415846" cy="1415846"/>
          </a:xfrm>
        </p:spPr>
      </p:pic>
      <p:pic>
        <p:nvPicPr>
          <p:cNvPr id="6" name="图片占位符 5"/>
          <p:cNvPicPr>
            <a:picLocks noGrp="1" noChangeAspect="1"/>
          </p:cNvPicPr>
          <p:nvPr>
            <p:ph type="pic" sz="quarter" idx="11"/>
          </p:nvPr>
        </p:nvPicPr>
        <p:blipFill rotWithShape="1">
          <a:blip r:embed="rId3" cstate="email"/>
          <a:srcRect/>
          <a:stretch>
            <a:fillRect/>
          </a:stretch>
        </p:blipFill>
        <p:spPr>
          <a:xfrm>
            <a:off x="1562120" y="2728453"/>
            <a:ext cx="1415846" cy="1415846"/>
          </a:xfrm>
        </p:spPr>
      </p:pic>
      <p:pic>
        <p:nvPicPr>
          <p:cNvPr id="7" name="图片占位符 6"/>
          <p:cNvPicPr>
            <a:picLocks noGrp="1" noChangeAspect="1"/>
          </p:cNvPicPr>
          <p:nvPr>
            <p:ph type="pic" sz="quarter" idx="12"/>
          </p:nvPr>
        </p:nvPicPr>
        <p:blipFill>
          <a:blip r:embed="rId4" cstate="email"/>
          <a:srcRect/>
          <a:stretch>
            <a:fillRect/>
          </a:stretch>
        </p:blipFill>
        <p:spPr>
          <a:xfrm>
            <a:off x="1562120" y="4365523"/>
            <a:ext cx="1415846" cy="1415846"/>
          </a:xfrm>
        </p:spPr>
      </p:pic>
      <p:sp>
        <p:nvSpPr>
          <p:cNvPr id="2" name="矩形 1"/>
          <p:cNvSpPr/>
          <p:nvPr/>
        </p:nvSpPr>
        <p:spPr>
          <a:xfrm>
            <a:off x="3323703" y="1167663"/>
            <a:ext cx="7304322" cy="1263286"/>
          </a:xfrm>
          <a:prstGeom prst="rect">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23703" y="1234320"/>
            <a:ext cx="172354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此处是标题</a:t>
            </a:r>
          </a:p>
        </p:txBody>
      </p:sp>
      <p:sp>
        <p:nvSpPr>
          <p:cNvPr id="9" name="文本框 8"/>
          <p:cNvSpPr txBox="1"/>
          <p:nvPr/>
        </p:nvSpPr>
        <p:spPr>
          <a:xfrm>
            <a:off x="3323704" y="1698210"/>
            <a:ext cx="7304322" cy="625171"/>
          </a:xfrm>
          <a:prstGeom prst="rect">
            <a:avLst/>
          </a:prstGeom>
          <a:noFill/>
        </p:spPr>
        <p:txBody>
          <a:bodyPr wrap="square" rtlCol="0">
            <a:spAutoFit/>
          </a:bodyPr>
          <a:lstStyle/>
          <a:p>
            <a:pPr>
              <a:lnSpc>
                <a:spcPct val="130000"/>
              </a:lnSpc>
            </a:pPr>
            <a:r>
              <a:rPr lang="zh-CN" altLang="en-US" sz="1400" dirty="0">
                <a:latin typeface="微软雅黑" pitchFamily="34" charset="-122"/>
                <a:ea typeface="微软雅黑" pitchFamily="34" charset="-122"/>
              </a:rPr>
              <a:t>此处是正文此处是正文此处是正文此处是正文此处是正文此处是正文此处是正文此处是正文此处是正文此处是正文此处是正文此处是正文此处是正文此处是正文</a:t>
            </a:r>
          </a:p>
        </p:txBody>
      </p:sp>
      <p:sp>
        <p:nvSpPr>
          <p:cNvPr id="11" name="矩形 10"/>
          <p:cNvSpPr/>
          <p:nvPr/>
        </p:nvSpPr>
        <p:spPr>
          <a:xfrm>
            <a:off x="3323703" y="2804733"/>
            <a:ext cx="7304322" cy="1263286"/>
          </a:xfrm>
          <a:prstGeom prst="rect">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323703" y="2871390"/>
            <a:ext cx="172354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此处是标题</a:t>
            </a:r>
          </a:p>
        </p:txBody>
      </p:sp>
      <p:sp>
        <p:nvSpPr>
          <p:cNvPr id="13" name="文本框 12"/>
          <p:cNvSpPr txBox="1"/>
          <p:nvPr/>
        </p:nvSpPr>
        <p:spPr>
          <a:xfrm>
            <a:off x="3323704" y="3335280"/>
            <a:ext cx="7304322" cy="625171"/>
          </a:xfrm>
          <a:prstGeom prst="rect">
            <a:avLst/>
          </a:prstGeom>
          <a:noFill/>
        </p:spPr>
        <p:txBody>
          <a:bodyPr wrap="square" rtlCol="0">
            <a:spAutoFit/>
          </a:bodyPr>
          <a:lstStyle/>
          <a:p>
            <a:pPr>
              <a:lnSpc>
                <a:spcPct val="130000"/>
              </a:lnSpc>
            </a:pPr>
            <a:r>
              <a:rPr lang="zh-CN" altLang="en-US" sz="1400" dirty="0">
                <a:latin typeface="微软雅黑" pitchFamily="34" charset="-122"/>
                <a:ea typeface="微软雅黑" pitchFamily="34" charset="-122"/>
              </a:rPr>
              <a:t>此处是正文此处是正文此处是正文此处是正文此处是正文此处是正文此处是正文此处是正文此处是正文此处是正文此处是正文此处是正文此处是正文此处是正文</a:t>
            </a:r>
          </a:p>
        </p:txBody>
      </p:sp>
      <p:sp>
        <p:nvSpPr>
          <p:cNvPr id="15" name="矩形 14"/>
          <p:cNvSpPr/>
          <p:nvPr/>
        </p:nvSpPr>
        <p:spPr>
          <a:xfrm>
            <a:off x="3323703" y="4441803"/>
            <a:ext cx="7304322" cy="1263286"/>
          </a:xfrm>
          <a:prstGeom prst="rect">
            <a:avLst/>
          </a:prstGeom>
          <a:solidFill>
            <a:srgbClr val="DCC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23703" y="4508460"/>
            <a:ext cx="172354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此处是标题</a:t>
            </a:r>
          </a:p>
        </p:txBody>
      </p:sp>
      <p:sp>
        <p:nvSpPr>
          <p:cNvPr id="17" name="文本框 16"/>
          <p:cNvSpPr txBox="1"/>
          <p:nvPr/>
        </p:nvSpPr>
        <p:spPr>
          <a:xfrm>
            <a:off x="3323704" y="4972350"/>
            <a:ext cx="7304322" cy="625171"/>
          </a:xfrm>
          <a:prstGeom prst="rect">
            <a:avLst/>
          </a:prstGeom>
          <a:noFill/>
        </p:spPr>
        <p:txBody>
          <a:bodyPr wrap="square" rtlCol="0">
            <a:spAutoFit/>
          </a:bodyPr>
          <a:lstStyle/>
          <a:p>
            <a:pPr>
              <a:lnSpc>
                <a:spcPct val="130000"/>
              </a:lnSpc>
            </a:pPr>
            <a:r>
              <a:rPr lang="zh-CN" altLang="en-US" sz="1400" dirty="0">
                <a:latin typeface="微软雅黑" pitchFamily="34" charset="-122"/>
                <a:ea typeface="微软雅黑" pitchFamily="34" charset="-122"/>
              </a:rPr>
              <a:t>此处是正文此处是正文此处是正文此处是正文此处是正文此处是正文此处是正文此处是正文此处是正文此处是正文此处是正文此处是正文此处是正文此处是正文</a:t>
            </a:r>
          </a:p>
        </p:txBody>
      </p:sp>
      <p:grpSp>
        <p:nvGrpSpPr>
          <p:cNvPr id="18" name="组合 17">
            <a:extLst>
              <a:ext uri="{FF2B5EF4-FFF2-40B4-BE49-F238E27FC236}">
                <a16:creationId xmlns:a16="http://schemas.microsoft.com/office/drawing/2014/main" id="{4CF994A7-4E6D-724C-9CFA-A15F06BE5FC0}"/>
              </a:ext>
            </a:extLst>
          </p:cNvPr>
          <p:cNvGrpSpPr/>
          <p:nvPr/>
        </p:nvGrpSpPr>
        <p:grpSpPr>
          <a:xfrm>
            <a:off x="-368208" y="352699"/>
            <a:ext cx="12633233" cy="1015637"/>
            <a:chOff x="-368208" y="352699"/>
            <a:chExt cx="12633233" cy="1015637"/>
          </a:xfrm>
        </p:grpSpPr>
        <p:sp>
          <p:nvSpPr>
            <p:cNvPr id="19" name="矩形 18">
              <a:extLst>
                <a:ext uri="{FF2B5EF4-FFF2-40B4-BE49-F238E27FC236}">
                  <a16:creationId xmlns:a16="http://schemas.microsoft.com/office/drawing/2014/main" id="{3B92E560-23BF-2741-B187-880D7810AD3A}"/>
                </a:ext>
              </a:extLst>
            </p:cNvPr>
            <p:cNvSpPr/>
            <p:nvPr/>
          </p:nvSpPr>
          <p:spPr>
            <a:xfrm>
              <a:off x="-83820" y="352699"/>
              <a:ext cx="12348845" cy="953587"/>
            </a:xfrm>
            <a:prstGeom prst="rect">
              <a:avLst/>
            </a:prstGeom>
            <a:solidFill>
              <a:srgbClr val="FB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0" name="图片 19" descr="../Library/Containers/com.tencent.xinWeChat/Data/Library/Application%20Support/com.tencent.xinWeChat/2.0b4.0.9/953732fb76e650d526158f5fd8179cca/Message/MessageTemp/b257fd682666b0160e48039a124f62a5/Image/771539012975_.pic_hd.jpg">
              <a:extLst>
                <a:ext uri="{FF2B5EF4-FFF2-40B4-BE49-F238E27FC236}">
                  <a16:creationId xmlns:a16="http://schemas.microsoft.com/office/drawing/2014/main" id="{5A1030CD-2DCB-CD4B-B103-E58BA0FF6280}"/>
                </a:ext>
              </a:extLst>
            </p:cNvPr>
            <p:cNvPicPr/>
            <p:nvPr/>
          </p:nvPicPr>
          <p:blipFill rotWithShape="1">
            <a:blip r:embed="rId5" cstate="print">
              <a:extLst>
                <a:ext uri="{28A0092B-C50C-407E-A947-70E740481C1C}">
                  <a14:useLocalDpi xmlns:a14="http://schemas.microsoft.com/office/drawing/2010/main" val="0"/>
                </a:ext>
              </a:extLst>
            </a:blip>
            <a:srcRect l="-1" r="10603" b="45238"/>
            <a:stretch>
              <a:fillRect/>
            </a:stretch>
          </p:blipFill>
          <p:spPr>
            <a:xfrm>
              <a:off x="-368208" y="398692"/>
              <a:ext cx="1719610" cy="969644"/>
            </a:xfrm>
            <a:prstGeom prst="rect">
              <a:avLst/>
            </a:prstGeom>
            <a:noFill/>
            <a:ln>
              <a:noFill/>
            </a:ln>
          </p:spPr>
        </p:pic>
        <p:sp>
          <p:nvSpPr>
            <p:cNvPr id="21" name="文本框 20">
              <a:extLst>
                <a:ext uri="{FF2B5EF4-FFF2-40B4-BE49-F238E27FC236}">
                  <a16:creationId xmlns:a16="http://schemas.microsoft.com/office/drawing/2014/main" id="{04E6768F-3C9D-C642-B5E7-33B3CAFC6E8B}"/>
                </a:ext>
              </a:extLst>
            </p:cNvPr>
            <p:cNvSpPr txBox="1"/>
            <p:nvPr/>
          </p:nvSpPr>
          <p:spPr>
            <a:xfrm>
              <a:off x="1227909" y="522513"/>
              <a:ext cx="2011680" cy="584775"/>
            </a:xfrm>
            <a:prstGeom prst="rect">
              <a:avLst/>
            </a:prstGeom>
            <a:noFill/>
          </p:spPr>
          <p:txBody>
            <a:bodyPr wrap="square" rtlCol="0">
              <a:spAutoFit/>
            </a:bodyPr>
            <a:lstStyle/>
            <a:p>
              <a:r>
                <a:rPr kumimoji="1" lang="zh-CN" altLang="en-US" sz="3200" dirty="0">
                  <a:latin typeface="SimSun" panose="02010600030101010101" pitchFamily="2" charset="-122"/>
                  <a:ea typeface="SimSun" panose="02010600030101010101" pitchFamily="2" charset="-122"/>
                </a:rPr>
                <a:t>添加标题</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1"/>
          </p:nvPr>
        </p:nvPicPr>
        <p:blipFill>
          <a:blip r:embed="rId2" cstate="email"/>
          <a:srcRect/>
          <a:stretch>
            <a:fillRect/>
          </a:stretch>
        </p:blipFill>
        <p:spPr>
          <a:xfrm>
            <a:off x="6270832" y="4000819"/>
            <a:ext cx="4871884" cy="2750574"/>
          </a:xfrm>
        </p:spPr>
      </p:pic>
      <p:pic>
        <p:nvPicPr>
          <p:cNvPr id="7" name="图片占位符 6"/>
          <p:cNvPicPr>
            <a:picLocks noGrp="1" noChangeAspect="1"/>
          </p:cNvPicPr>
          <p:nvPr>
            <p:ph type="pic" sz="quarter" idx="10"/>
          </p:nvPr>
        </p:nvPicPr>
        <p:blipFill>
          <a:blip r:embed="rId3" cstate="email"/>
          <a:srcRect/>
          <a:stretch>
            <a:fillRect/>
          </a:stretch>
        </p:blipFill>
        <p:spPr>
          <a:xfrm>
            <a:off x="1055688" y="1088017"/>
            <a:ext cx="4871884" cy="2750574"/>
          </a:xfrm>
        </p:spPr>
      </p:pic>
      <p:grpSp>
        <p:nvGrpSpPr>
          <p:cNvPr id="14" name="组合 13"/>
          <p:cNvGrpSpPr/>
          <p:nvPr/>
        </p:nvGrpSpPr>
        <p:grpSpPr>
          <a:xfrm>
            <a:off x="3312239" y="3970269"/>
            <a:ext cx="358782" cy="182326"/>
            <a:chOff x="2263515" y="3882452"/>
            <a:chExt cx="358782" cy="182326"/>
          </a:xfrm>
        </p:grpSpPr>
        <p:cxnSp>
          <p:nvCxnSpPr>
            <p:cNvPr id="10" name="直接连接符 9"/>
            <p:cNvCxnSpPr/>
            <p:nvPr/>
          </p:nvCxnSpPr>
          <p:spPr>
            <a:xfrm flipV="1">
              <a:off x="2263515" y="3882452"/>
              <a:ext cx="180000" cy="108000"/>
            </a:xfrm>
            <a:prstGeom prst="line">
              <a:avLst/>
            </a:prstGeom>
            <a:ln>
              <a:solidFill>
                <a:srgbClr val="DCC3A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263515" y="3956778"/>
              <a:ext cx="180000" cy="108000"/>
            </a:xfrm>
            <a:prstGeom prst="line">
              <a:avLst/>
            </a:prstGeom>
            <a:ln>
              <a:solidFill>
                <a:srgbClr val="DCC3A4"/>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2442297" y="3882452"/>
              <a:ext cx="180000" cy="108000"/>
            </a:xfrm>
            <a:prstGeom prst="line">
              <a:avLst/>
            </a:prstGeom>
            <a:ln>
              <a:solidFill>
                <a:srgbClr val="DCC3A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2442297" y="3956778"/>
              <a:ext cx="180000" cy="108000"/>
            </a:xfrm>
            <a:prstGeom prst="line">
              <a:avLst/>
            </a:prstGeom>
            <a:ln>
              <a:solidFill>
                <a:srgbClr val="DCC3A4"/>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V="1">
            <a:off x="8527383" y="3687241"/>
            <a:ext cx="358782" cy="182326"/>
            <a:chOff x="2263515" y="3882452"/>
            <a:chExt cx="358782" cy="182326"/>
          </a:xfrm>
        </p:grpSpPr>
        <p:cxnSp>
          <p:nvCxnSpPr>
            <p:cNvPr id="16" name="直接连接符 15"/>
            <p:cNvCxnSpPr/>
            <p:nvPr/>
          </p:nvCxnSpPr>
          <p:spPr>
            <a:xfrm flipV="1">
              <a:off x="2263515" y="3882452"/>
              <a:ext cx="180000" cy="108000"/>
            </a:xfrm>
            <a:prstGeom prst="line">
              <a:avLst/>
            </a:prstGeom>
            <a:ln>
              <a:solidFill>
                <a:srgbClr val="DCC3A4"/>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263515" y="3956778"/>
              <a:ext cx="180000" cy="108000"/>
            </a:xfrm>
            <a:prstGeom prst="line">
              <a:avLst/>
            </a:prstGeom>
            <a:ln>
              <a:solidFill>
                <a:srgbClr val="DCC3A4"/>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2442297" y="3882452"/>
              <a:ext cx="180000" cy="108000"/>
            </a:xfrm>
            <a:prstGeom prst="line">
              <a:avLst/>
            </a:prstGeom>
            <a:ln>
              <a:solidFill>
                <a:srgbClr val="DCC3A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2442297" y="3956778"/>
              <a:ext cx="180000" cy="108000"/>
            </a:xfrm>
            <a:prstGeom prst="line">
              <a:avLst/>
            </a:prstGeom>
            <a:ln>
              <a:solidFill>
                <a:srgbClr val="DCC3A4"/>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242188" y="4300590"/>
            <a:ext cx="4491899" cy="1727200"/>
            <a:chOff x="1242188" y="3817259"/>
            <a:chExt cx="4491899" cy="1727200"/>
          </a:xfrm>
        </p:grpSpPr>
        <p:sp>
          <p:nvSpPr>
            <p:cNvPr id="20" name="矩形 19"/>
            <p:cNvSpPr/>
            <p:nvPr/>
          </p:nvSpPr>
          <p:spPr>
            <a:xfrm>
              <a:off x="1249173" y="3817259"/>
              <a:ext cx="4484914" cy="1727200"/>
            </a:xfrm>
            <a:prstGeom prst="rect">
              <a:avLst/>
            </a:prstGeom>
            <a:solidFill>
              <a:srgbClr val="EEE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242188" y="3891585"/>
              <a:ext cx="172354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此处是标题</a:t>
              </a:r>
            </a:p>
          </p:txBody>
        </p:sp>
        <p:sp>
          <p:nvSpPr>
            <p:cNvPr id="22" name="文本框 21"/>
            <p:cNvSpPr txBox="1"/>
            <p:nvPr/>
          </p:nvSpPr>
          <p:spPr>
            <a:xfrm>
              <a:off x="1249173" y="4355475"/>
              <a:ext cx="4484914" cy="932563"/>
            </a:xfrm>
            <a:prstGeom prst="rect">
              <a:avLst/>
            </a:prstGeom>
            <a:noFill/>
          </p:spPr>
          <p:txBody>
            <a:bodyPr wrap="square" rtlCol="0">
              <a:spAutoFit/>
            </a:bodyPr>
            <a:lstStyle/>
            <a:p>
              <a:pPr>
                <a:lnSpc>
                  <a:spcPct val="130000"/>
                </a:lnSpc>
              </a:pPr>
              <a:r>
                <a:rPr lang="zh-CN" altLang="en-US" sz="1400" dirty="0">
                  <a:latin typeface="微软雅黑" pitchFamily="34" charset="-122"/>
                  <a:ea typeface="微软雅黑" pitchFamily="34" charset="-122"/>
                </a:rPr>
                <a:t>此处是正文此处是正文此处是正文此处是正文此处是正文此处是正文此处是正文此处是正文此处是正文此处是正文此处是正文此处是正文此处是正文此处是正文</a:t>
              </a:r>
            </a:p>
          </p:txBody>
        </p:sp>
      </p:grpSp>
      <p:grpSp>
        <p:nvGrpSpPr>
          <p:cNvPr id="24" name="组合 23"/>
          <p:cNvGrpSpPr/>
          <p:nvPr/>
        </p:nvGrpSpPr>
        <p:grpSpPr>
          <a:xfrm>
            <a:off x="6467810" y="1816652"/>
            <a:ext cx="4484914" cy="1727200"/>
            <a:chOff x="1249173" y="3817259"/>
            <a:chExt cx="4484914" cy="1727200"/>
          </a:xfrm>
        </p:grpSpPr>
        <p:sp>
          <p:nvSpPr>
            <p:cNvPr id="25" name="矩形 24"/>
            <p:cNvSpPr/>
            <p:nvPr/>
          </p:nvSpPr>
          <p:spPr>
            <a:xfrm>
              <a:off x="1249173" y="3817259"/>
              <a:ext cx="4484914" cy="1727200"/>
            </a:xfrm>
            <a:prstGeom prst="rect">
              <a:avLst/>
            </a:prstGeom>
            <a:solidFill>
              <a:srgbClr val="EEE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85386" y="3891585"/>
              <a:ext cx="172354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此处是标题</a:t>
              </a:r>
            </a:p>
          </p:txBody>
        </p:sp>
        <p:sp>
          <p:nvSpPr>
            <p:cNvPr id="27" name="文本框 26"/>
            <p:cNvSpPr txBox="1"/>
            <p:nvPr/>
          </p:nvSpPr>
          <p:spPr>
            <a:xfrm>
              <a:off x="1249173" y="4355475"/>
              <a:ext cx="4484914" cy="932563"/>
            </a:xfrm>
            <a:prstGeom prst="rect">
              <a:avLst/>
            </a:prstGeom>
            <a:noFill/>
          </p:spPr>
          <p:txBody>
            <a:bodyPr wrap="square" rtlCol="0">
              <a:spAutoFit/>
            </a:bodyPr>
            <a:lstStyle/>
            <a:p>
              <a:pPr>
                <a:lnSpc>
                  <a:spcPct val="130000"/>
                </a:lnSpc>
              </a:pPr>
              <a:r>
                <a:rPr lang="zh-CN" altLang="en-US" sz="1400" dirty="0">
                  <a:latin typeface="微软雅黑" pitchFamily="34" charset="-122"/>
                  <a:ea typeface="微软雅黑" pitchFamily="34" charset="-122"/>
                </a:rPr>
                <a:t>此处是正文此处是正文此处是正文此处是正文此处是正文此处是正文此处是正文此处是正文此处是正文此处是正文此处是正文此处是正文此处是正文此处是正文</a:t>
              </a:r>
            </a:p>
          </p:txBody>
        </p:sp>
      </p:grpSp>
      <p:grpSp>
        <p:nvGrpSpPr>
          <p:cNvPr id="28" name="组合 27">
            <a:extLst>
              <a:ext uri="{FF2B5EF4-FFF2-40B4-BE49-F238E27FC236}">
                <a16:creationId xmlns:a16="http://schemas.microsoft.com/office/drawing/2014/main" id="{E7C0AEF1-DB7A-CD40-9B06-478FF4BD439C}"/>
              </a:ext>
            </a:extLst>
          </p:cNvPr>
          <p:cNvGrpSpPr/>
          <p:nvPr/>
        </p:nvGrpSpPr>
        <p:grpSpPr>
          <a:xfrm>
            <a:off x="-368208" y="352699"/>
            <a:ext cx="12633233" cy="1015637"/>
            <a:chOff x="-368208" y="352699"/>
            <a:chExt cx="12633233" cy="1015637"/>
          </a:xfrm>
        </p:grpSpPr>
        <p:sp>
          <p:nvSpPr>
            <p:cNvPr id="29" name="矩形 28">
              <a:extLst>
                <a:ext uri="{FF2B5EF4-FFF2-40B4-BE49-F238E27FC236}">
                  <a16:creationId xmlns:a16="http://schemas.microsoft.com/office/drawing/2014/main" id="{1DA33323-D9F6-2347-B84F-EDA4CC670BE5}"/>
                </a:ext>
              </a:extLst>
            </p:cNvPr>
            <p:cNvSpPr/>
            <p:nvPr/>
          </p:nvSpPr>
          <p:spPr>
            <a:xfrm>
              <a:off x="-83820" y="352699"/>
              <a:ext cx="12348845" cy="953587"/>
            </a:xfrm>
            <a:prstGeom prst="rect">
              <a:avLst/>
            </a:prstGeom>
            <a:solidFill>
              <a:srgbClr val="FB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0" name="图片 29" descr="../Library/Containers/com.tencent.xinWeChat/Data/Library/Application%20Support/com.tencent.xinWeChat/2.0b4.0.9/953732fb76e650d526158f5fd8179cca/Message/MessageTemp/b257fd682666b0160e48039a124f62a5/Image/771539012975_.pic_hd.jpg">
              <a:extLst>
                <a:ext uri="{FF2B5EF4-FFF2-40B4-BE49-F238E27FC236}">
                  <a16:creationId xmlns:a16="http://schemas.microsoft.com/office/drawing/2014/main" id="{7BACB4EE-775C-8641-92B6-5CF43EC204AC}"/>
                </a:ext>
              </a:extLst>
            </p:cNvPr>
            <p:cNvPicPr/>
            <p:nvPr/>
          </p:nvPicPr>
          <p:blipFill rotWithShape="1">
            <a:blip r:embed="rId4" cstate="print">
              <a:extLst>
                <a:ext uri="{28A0092B-C50C-407E-A947-70E740481C1C}">
                  <a14:useLocalDpi xmlns:a14="http://schemas.microsoft.com/office/drawing/2010/main" val="0"/>
                </a:ext>
              </a:extLst>
            </a:blip>
            <a:srcRect l="-1" r="10603" b="45238"/>
            <a:stretch>
              <a:fillRect/>
            </a:stretch>
          </p:blipFill>
          <p:spPr>
            <a:xfrm>
              <a:off x="-368208" y="398692"/>
              <a:ext cx="1719610" cy="969644"/>
            </a:xfrm>
            <a:prstGeom prst="rect">
              <a:avLst/>
            </a:prstGeom>
            <a:noFill/>
            <a:ln>
              <a:noFill/>
            </a:ln>
          </p:spPr>
        </p:pic>
        <p:sp>
          <p:nvSpPr>
            <p:cNvPr id="31" name="文本框 30">
              <a:extLst>
                <a:ext uri="{FF2B5EF4-FFF2-40B4-BE49-F238E27FC236}">
                  <a16:creationId xmlns:a16="http://schemas.microsoft.com/office/drawing/2014/main" id="{410DADCF-5507-1D46-BFF1-8FAB16BD2CDB}"/>
                </a:ext>
              </a:extLst>
            </p:cNvPr>
            <p:cNvSpPr txBox="1"/>
            <p:nvPr/>
          </p:nvSpPr>
          <p:spPr>
            <a:xfrm>
              <a:off x="1227909" y="522513"/>
              <a:ext cx="2011680" cy="584775"/>
            </a:xfrm>
            <a:prstGeom prst="rect">
              <a:avLst/>
            </a:prstGeom>
            <a:noFill/>
          </p:spPr>
          <p:txBody>
            <a:bodyPr wrap="square" rtlCol="0">
              <a:spAutoFit/>
            </a:bodyPr>
            <a:lstStyle/>
            <a:p>
              <a:r>
                <a:rPr kumimoji="1" lang="zh-CN" altLang="en-US" sz="3200" dirty="0">
                  <a:latin typeface="SimSun" panose="02010600030101010101" pitchFamily="2" charset="-122"/>
                  <a:ea typeface="SimSun" panose="02010600030101010101" pitchFamily="2" charset="-122"/>
                </a:rPr>
                <a:t>添加标题</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a:off x="6165759" y="1292322"/>
            <a:ext cx="2722563" cy="2722563"/>
          </a:xfrm>
          <a:custGeom>
            <a:avLst/>
            <a:gdLst>
              <a:gd name="T0" fmla="*/ 988 w 1715"/>
              <a:gd name="T1" fmla="*/ 1715 h 1715"/>
              <a:gd name="T2" fmla="*/ 0 w 1715"/>
              <a:gd name="T3" fmla="*/ 1715 h 1715"/>
              <a:gd name="T4" fmla="*/ 0 w 1715"/>
              <a:gd name="T5" fmla="*/ 727 h 1715"/>
              <a:gd name="T6" fmla="*/ 727 w 1715"/>
              <a:gd name="T7" fmla="*/ 0 h 1715"/>
              <a:gd name="T8" fmla="*/ 1715 w 1715"/>
              <a:gd name="T9" fmla="*/ 986 h 1715"/>
              <a:gd name="T10" fmla="*/ 988 w 1715"/>
              <a:gd name="T11" fmla="*/ 1715 h 1715"/>
            </a:gdLst>
            <a:ahLst/>
            <a:cxnLst>
              <a:cxn ang="0">
                <a:pos x="T0" y="T1"/>
              </a:cxn>
              <a:cxn ang="0">
                <a:pos x="T2" y="T3"/>
              </a:cxn>
              <a:cxn ang="0">
                <a:pos x="T4" y="T5"/>
              </a:cxn>
              <a:cxn ang="0">
                <a:pos x="T6" y="T7"/>
              </a:cxn>
              <a:cxn ang="0">
                <a:pos x="T8" y="T9"/>
              </a:cxn>
              <a:cxn ang="0">
                <a:pos x="T10" y="T11"/>
              </a:cxn>
            </a:cxnLst>
            <a:rect l="0" t="0" r="r" b="b"/>
            <a:pathLst>
              <a:path w="1715" h="1715">
                <a:moveTo>
                  <a:pt x="988" y="1715"/>
                </a:moveTo>
                <a:lnTo>
                  <a:pt x="0" y="1715"/>
                </a:lnTo>
                <a:lnTo>
                  <a:pt x="0" y="727"/>
                </a:lnTo>
                <a:lnTo>
                  <a:pt x="727" y="0"/>
                </a:lnTo>
                <a:lnTo>
                  <a:pt x="1715" y="986"/>
                </a:lnTo>
                <a:lnTo>
                  <a:pt x="988" y="1715"/>
                </a:lnTo>
                <a:close/>
              </a:path>
            </a:pathLst>
          </a:custGeom>
          <a:solidFill>
            <a:srgbClr val="A66E5A"/>
          </a:solidFill>
          <a:ln>
            <a:noFill/>
          </a:ln>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4" name="Freeform 6"/>
          <p:cNvSpPr/>
          <p:nvPr/>
        </p:nvSpPr>
        <p:spPr bwMode="auto">
          <a:xfrm>
            <a:off x="6165759" y="1292322"/>
            <a:ext cx="2722563" cy="2722563"/>
          </a:xfrm>
          <a:custGeom>
            <a:avLst/>
            <a:gdLst>
              <a:gd name="T0" fmla="*/ 988 w 1715"/>
              <a:gd name="T1" fmla="*/ 1715 h 1715"/>
              <a:gd name="T2" fmla="*/ 0 w 1715"/>
              <a:gd name="T3" fmla="*/ 1715 h 1715"/>
              <a:gd name="T4" fmla="*/ 0 w 1715"/>
              <a:gd name="T5" fmla="*/ 727 h 1715"/>
              <a:gd name="T6" fmla="*/ 727 w 1715"/>
              <a:gd name="T7" fmla="*/ 0 h 1715"/>
              <a:gd name="T8" fmla="*/ 1715 w 1715"/>
              <a:gd name="T9" fmla="*/ 986 h 1715"/>
              <a:gd name="T10" fmla="*/ 988 w 1715"/>
              <a:gd name="T11" fmla="*/ 1715 h 1715"/>
            </a:gdLst>
            <a:ahLst/>
            <a:cxnLst>
              <a:cxn ang="0">
                <a:pos x="T0" y="T1"/>
              </a:cxn>
              <a:cxn ang="0">
                <a:pos x="T2" y="T3"/>
              </a:cxn>
              <a:cxn ang="0">
                <a:pos x="T4" y="T5"/>
              </a:cxn>
              <a:cxn ang="0">
                <a:pos x="T6" y="T7"/>
              </a:cxn>
              <a:cxn ang="0">
                <a:pos x="T8" y="T9"/>
              </a:cxn>
              <a:cxn ang="0">
                <a:pos x="T10" y="T11"/>
              </a:cxn>
            </a:cxnLst>
            <a:rect l="0" t="0" r="r" b="b"/>
            <a:pathLst>
              <a:path w="1715" h="1715">
                <a:moveTo>
                  <a:pt x="988" y="1715"/>
                </a:moveTo>
                <a:lnTo>
                  <a:pt x="0" y="1715"/>
                </a:lnTo>
                <a:lnTo>
                  <a:pt x="0" y="727"/>
                </a:lnTo>
                <a:lnTo>
                  <a:pt x="727" y="0"/>
                </a:lnTo>
                <a:lnTo>
                  <a:pt x="1715" y="986"/>
                </a:lnTo>
                <a:lnTo>
                  <a:pt x="988" y="17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5" name="Freeform 7"/>
          <p:cNvSpPr/>
          <p:nvPr/>
        </p:nvSpPr>
        <p:spPr bwMode="auto">
          <a:xfrm>
            <a:off x="3341597" y="4130772"/>
            <a:ext cx="2714625" cy="2713038"/>
          </a:xfrm>
          <a:custGeom>
            <a:avLst/>
            <a:gdLst>
              <a:gd name="T0" fmla="*/ 1710 w 1710"/>
              <a:gd name="T1" fmla="*/ 986 h 1709"/>
              <a:gd name="T2" fmla="*/ 1710 w 1710"/>
              <a:gd name="T3" fmla="*/ 0 h 1709"/>
              <a:gd name="T4" fmla="*/ 722 w 1710"/>
              <a:gd name="T5" fmla="*/ 0 h 1709"/>
              <a:gd name="T6" fmla="*/ 0 w 1710"/>
              <a:gd name="T7" fmla="*/ 722 h 1709"/>
              <a:gd name="T8" fmla="*/ 988 w 1710"/>
              <a:gd name="T9" fmla="*/ 1709 h 1709"/>
              <a:gd name="T10" fmla="*/ 1710 w 1710"/>
              <a:gd name="T11" fmla="*/ 986 h 1709"/>
            </a:gdLst>
            <a:ahLst/>
            <a:cxnLst>
              <a:cxn ang="0">
                <a:pos x="T0" y="T1"/>
              </a:cxn>
              <a:cxn ang="0">
                <a:pos x="T2" y="T3"/>
              </a:cxn>
              <a:cxn ang="0">
                <a:pos x="T4" y="T5"/>
              </a:cxn>
              <a:cxn ang="0">
                <a:pos x="T6" y="T7"/>
              </a:cxn>
              <a:cxn ang="0">
                <a:pos x="T8" y="T9"/>
              </a:cxn>
              <a:cxn ang="0">
                <a:pos x="T10" y="T11"/>
              </a:cxn>
            </a:cxnLst>
            <a:rect l="0" t="0" r="r" b="b"/>
            <a:pathLst>
              <a:path w="1710" h="1709">
                <a:moveTo>
                  <a:pt x="1710" y="986"/>
                </a:moveTo>
                <a:lnTo>
                  <a:pt x="1710" y="0"/>
                </a:lnTo>
                <a:lnTo>
                  <a:pt x="722" y="0"/>
                </a:lnTo>
                <a:lnTo>
                  <a:pt x="0" y="722"/>
                </a:lnTo>
                <a:lnTo>
                  <a:pt x="988" y="1709"/>
                </a:lnTo>
                <a:lnTo>
                  <a:pt x="1710" y="986"/>
                </a:lnTo>
                <a:close/>
              </a:path>
            </a:pathLst>
          </a:custGeom>
          <a:solidFill>
            <a:srgbClr val="333F50"/>
          </a:solidFill>
          <a:ln>
            <a:noFill/>
          </a:ln>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6" name="Freeform 8"/>
          <p:cNvSpPr/>
          <p:nvPr/>
        </p:nvSpPr>
        <p:spPr bwMode="auto">
          <a:xfrm>
            <a:off x="3341597" y="4130772"/>
            <a:ext cx="2714625" cy="2713038"/>
          </a:xfrm>
          <a:custGeom>
            <a:avLst/>
            <a:gdLst>
              <a:gd name="T0" fmla="*/ 1710 w 1710"/>
              <a:gd name="T1" fmla="*/ 986 h 1709"/>
              <a:gd name="T2" fmla="*/ 1710 w 1710"/>
              <a:gd name="T3" fmla="*/ 0 h 1709"/>
              <a:gd name="T4" fmla="*/ 722 w 1710"/>
              <a:gd name="T5" fmla="*/ 0 h 1709"/>
              <a:gd name="T6" fmla="*/ 0 w 1710"/>
              <a:gd name="T7" fmla="*/ 722 h 1709"/>
              <a:gd name="T8" fmla="*/ 988 w 1710"/>
              <a:gd name="T9" fmla="*/ 1709 h 1709"/>
              <a:gd name="T10" fmla="*/ 1710 w 1710"/>
              <a:gd name="T11" fmla="*/ 986 h 1709"/>
            </a:gdLst>
            <a:ahLst/>
            <a:cxnLst>
              <a:cxn ang="0">
                <a:pos x="T0" y="T1"/>
              </a:cxn>
              <a:cxn ang="0">
                <a:pos x="T2" y="T3"/>
              </a:cxn>
              <a:cxn ang="0">
                <a:pos x="T4" y="T5"/>
              </a:cxn>
              <a:cxn ang="0">
                <a:pos x="T6" y="T7"/>
              </a:cxn>
              <a:cxn ang="0">
                <a:pos x="T8" y="T9"/>
              </a:cxn>
              <a:cxn ang="0">
                <a:pos x="T10" y="T11"/>
              </a:cxn>
            </a:cxnLst>
            <a:rect l="0" t="0" r="r" b="b"/>
            <a:pathLst>
              <a:path w="1710" h="1709">
                <a:moveTo>
                  <a:pt x="1710" y="986"/>
                </a:moveTo>
                <a:lnTo>
                  <a:pt x="1710" y="0"/>
                </a:lnTo>
                <a:lnTo>
                  <a:pt x="722" y="0"/>
                </a:lnTo>
                <a:lnTo>
                  <a:pt x="0" y="722"/>
                </a:lnTo>
                <a:lnTo>
                  <a:pt x="988" y="1709"/>
                </a:lnTo>
                <a:lnTo>
                  <a:pt x="1710" y="9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7" name="Freeform 9"/>
          <p:cNvSpPr/>
          <p:nvPr/>
        </p:nvSpPr>
        <p:spPr bwMode="auto">
          <a:xfrm>
            <a:off x="6164172" y="4130772"/>
            <a:ext cx="2713038" cy="2713038"/>
          </a:xfrm>
          <a:custGeom>
            <a:avLst/>
            <a:gdLst>
              <a:gd name="T0" fmla="*/ 0 w 1709"/>
              <a:gd name="T1" fmla="*/ 986 h 1709"/>
              <a:gd name="T2" fmla="*/ 0 w 1709"/>
              <a:gd name="T3" fmla="*/ 0 h 1709"/>
              <a:gd name="T4" fmla="*/ 987 w 1709"/>
              <a:gd name="T5" fmla="*/ 0 h 1709"/>
              <a:gd name="T6" fmla="*/ 1709 w 1709"/>
              <a:gd name="T7" fmla="*/ 722 h 1709"/>
              <a:gd name="T8" fmla="*/ 721 w 1709"/>
              <a:gd name="T9" fmla="*/ 1709 h 1709"/>
              <a:gd name="T10" fmla="*/ 0 w 1709"/>
              <a:gd name="T11" fmla="*/ 986 h 1709"/>
            </a:gdLst>
            <a:ahLst/>
            <a:cxnLst>
              <a:cxn ang="0">
                <a:pos x="T0" y="T1"/>
              </a:cxn>
              <a:cxn ang="0">
                <a:pos x="T2" y="T3"/>
              </a:cxn>
              <a:cxn ang="0">
                <a:pos x="T4" y="T5"/>
              </a:cxn>
              <a:cxn ang="0">
                <a:pos x="T6" y="T7"/>
              </a:cxn>
              <a:cxn ang="0">
                <a:pos x="T8" y="T9"/>
              </a:cxn>
              <a:cxn ang="0">
                <a:pos x="T10" y="T11"/>
              </a:cxn>
            </a:cxnLst>
            <a:rect l="0" t="0" r="r" b="b"/>
            <a:pathLst>
              <a:path w="1709" h="1709">
                <a:moveTo>
                  <a:pt x="0" y="986"/>
                </a:moveTo>
                <a:lnTo>
                  <a:pt x="0" y="0"/>
                </a:lnTo>
                <a:lnTo>
                  <a:pt x="987" y="0"/>
                </a:lnTo>
                <a:lnTo>
                  <a:pt x="1709" y="722"/>
                </a:lnTo>
                <a:lnTo>
                  <a:pt x="721" y="1709"/>
                </a:lnTo>
                <a:lnTo>
                  <a:pt x="0" y="986"/>
                </a:lnTo>
                <a:close/>
              </a:path>
            </a:pathLst>
          </a:custGeom>
          <a:solidFill>
            <a:srgbClr val="554D53"/>
          </a:solidFill>
          <a:ln>
            <a:noFill/>
          </a:ln>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8" name="Freeform 10"/>
          <p:cNvSpPr/>
          <p:nvPr/>
        </p:nvSpPr>
        <p:spPr bwMode="auto">
          <a:xfrm>
            <a:off x="6164172" y="4130772"/>
            <a:ext cx="2713038" cy="2713038"/>
          </a:xfrm>
          <a:custGeom>
            <a:avLst/>
            <a:gdLst>
              <a:gd name="T0" fmla="*/ 0 w 1709"/>
              <a:gd name="T1" fmla="*/ 986 h 1709"/>
              <a:gd name="T2" fmla="*/ 0 w 1709"/>
              <a:gd name="T3" fmla="*/ 0 h 1709"/>
              <a:gd name="T4" fmla="*/ 987 w 1709"/>
              <a:gd name="T5" fmla="*/ 0 h 1709"/>
              <a:gd name="T6" fmla="*/ 1709 w 1709"/>
              <a:gd name="T7" fmla="*/ 722 h 1709"/>
              <a:gd name="T8" fmla="*/ 721 w 1709"/>
              <a:gd name="T9" fmla="*/ 1709 h 1709"/>
              <a:gd name="T10" fmla="*/ 0 w 1709"/>
              <a:gd name="T11" fmla="*/ 986 h 1709"/>
            </a:gdLst>
            <a:ahLst/>
            <a:cxnLst>
              <a:cxn ang="0">
                <a:pos x="T0" y="T1"/>
              </a:cxn>
              <a:cxn ang="0">
                <a:pos x="T2" y="T3"/>
              </a:cxn>
              <a:cxn ang="0">
                <a:pos x="T4" y="T5"/>
              </a:cxn>
              <a:cxn ang="0">
                <a:pos x="T6" y="T7"/>
              </a:cxn>
              <a:cxn ang="0">
                <a:pos x="T8" y="T9"/>
              </a:cxn>
              <a:cxn ang="0">
                <a:pos x="T10" y="T11"/>
              </a:cxn>
            </a:cxnLst>
            <a:rect l="0" t="0" r="r" b="b"/>
            <a:pathLst>
              <a:path w="1709" h="1709">
                <a:moveTo>
                  <a:pt x="0" y="986"/>
                </a:moveTo>
                <a:lnTo>
                  <a:pt x="0" y="0"/>
                </a:lnTo>
                <a:lnTo>
                  <a:pt x="987" y="0"/>
                </a:lnTo>
                <a:lnTo>
                  <a:pt x="1709" y="722"/>
                </a:lnTo>
                <a:lnTo>
                  <a:pt x="721" y="1709"/>
                </a:lnTo>
                <a:lnTo>
                  <a:pt x="0" y="9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9" name="Freeform 11"/>
          <p:cNvSpPr/>
          <p:nvPr/>
        </p:nvSpPr>
        <p:spPr bwMode="auto">
          <a:xfrm>
            <a:off x="3333659" y="1292322"/>
            <a:ext cx="2722563" cy="2722563"/>
          </a:xfrm>
          <a:custGeom>
            <a:avLst/>
            <a:gdLst>
              <a:gd name="T0" fmla="*/ 727 w 1715"/>
              <a:gd name="T1" fmla="*/ 1715 h 1715"/>
              <a:gd name="T2" fmla="*/ 1715 w 1715"/>
              <a:gd name="T3" fmla="*/ 1715 h 1715"/>
              <a:gd name="T4" fmla="*/ 1715 w 1715"/>
              <a:gd name="T5" fmla="*/ 727 h 1715"/>
              <a:gd name="T6" fmla="*/ 988 w 1715"/>
              <a:gd name="T7" fmla="*/ 0 h 1715"/>
              <a:gd name="T8" fmla="*/ 0 w 1715"/>
              <a:gd name="T9" fmla="*/ 986 h 1715"/>
              <a:gd name="T10" fmla="*/ 727 w 1715"/>
              <a:gd name="T11" fmla="*/ 1715 h 1715"/>
            </a:gdLst>
            <a:ahLst/>
            <a:cxnLst>
              <a:cxn ang="0">
                <a:pos x="T0" y="T1"/>
              </a:cxn>
              <a:cxn ang="0">
                <a:pos x="T2" y="T3"/>
              </a:cxn>
              <a:cxn ang="0">
                <a:pos x="T4" y="T5"/>
              </a:cxn>
              <a:cxn ang="0">
                <a:pos x="T6" y="T7"/>
              </a:cxn>
              <a:cxn ang="0">
                <a:pos x="T8" y="T9"/>
              </a:cxn>
              <a:cxn ang="0">
                <a:pos x="T10" y="T11"/>
              </a:cxn>
            </a:cxnLst>
            <a:rect l="0" t="0" r="r" b="b"/>
            <a:pathLst>
              <a:path w="1715" h="1715">
                <a:moveTo>
                  <a:pt x="727" y="1715"/>
                </a:moveTo>
                <a:lnTo>
                  <a:pt x="1715" y="1715"/>
                </a:lnTo>
                <a:lnTo>
                  <a:pt x="1715" y="727"/>
                </a:lnTo>
                <a:lnTo>
                  <a:pt x="988" y="0"/>
                </a:lnTo>
                <a:lnTo>
                  <a:pt x="0" y="986"/>
                </a:lnTo>
                <a:lnTo>
                  <a:pt x="727" y="1715"/>
                </a:lnTo>
                <a:close/>
              </a:path>
            </a:pathLst>
          </a:custGeom>
          <a:solidFill>
            <a:srgbClr val="DCC3A4"/>
          </a:solidFill>
          <a:ln>
            <a:noFill/>
          </a:ln>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10" name="Freeform 12"/>
          <p:cNvSpPr/>
          <p:nvPr/>
        </p:nvSpPr>
        <p:spPr bwMode="auto">
          <a:xfrm>
            <a:off x="3333659" y="1292322"/>
            <a:ext cx="2722563" cy="2722563"/>
          </a:xfrm>
          <a:custGeom>
            <a:avLst/>
            <a:gdLst>
              <a:gd name="T0" fmla="*/ 727 w 1715"/>
              <a:gd name="T1" fmla="*/ 1715 h 1715"/>
              <a:gd name="T2" fmla="*/ 1715 w 1715"/>
              <a:gd name="T3" fmla="*/ 1715 h 1715"/>
              <a:gd name="T4" fmla="*/ 1715 w 1715"/>
              <a:gd name="T5" fmla="*/ 727 h 1715"/>
              <a:gd name="T6" fmla="*/ 988 w 1715"/>
              <a:gd name="T7" fmla="*/ 0 h 1715"/>
              <a:gd name="T8" fmla="*/ 0 w 1715"/>
              <a:gd name="T9" fmla="*/ 986 h 1715"/>
              <a:gd name="T10" fmla="*/ 727 w 1715"/>
              <a:gd name="T11" fmla="*/ 1715 h 1715"/>
            </a:gdLst>
            <a:ahLst/>
            <a:cxnLst>
              <a:cxn ang="0">
                <a:pos x="T0" y="T1"/>
              </a:cxn>
              <a:cxn ang="0">
                <a:pos x="T2" y="T3"/>
              </a:cxn>
              <a:cxn ang="0">
                <a:pos x="T4" y="T5"/>
              </a:cxn>
              <a:cxn ang="0">
                <a:pos x="T6" y="T7"/>
              </a:cxn>
              <a:cxn ang="0">
                <a:pos x="T8" y="T9"/>
              </a:cxn>
              <a:cxn ang="0">
                <a:pos x="T10" y="T11"/>
              </a:cxn>
            </a:cxnLst>
            <a:rect l="0" t="0" r="r" b="b"/>
            <a:pathLst>
              <a:path w="1715" h="1715">
                <a:moveTo>
                  <a:pt x="727" y="1715"/>
                </a:moveTo>
                <a:lnTo>
                  <a:pt x="1715" y="1715"/>
                </a:lnTo>
                <a:lnTo>
                  <a:pt x="1715" y="727"/>
                </a:lnTo>
                <a:lnTo>
                  <a:pt x="988" y="0"/>
                </a:lnTo>
                <a:lnTo>
                  <a:pt x="0" y="986"/>
                </a:lnTo>
                <a:lnTo>
                  <a:pt x="727" y="17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11" name="Oval 17"/>
          <p:cNvSpPr>
            <a:spLocks noChangeArrowheads="1"/>
          </p:cNvSpPr>
          <p:nvPr/>
        </p:nvSpPr>
        <p:spPr bwMode="auto">
          <a:xfrm>
            <a:off x="4946559" y="2903635"/>
            <a:ext cx="2328863" cy="2328863"/>
          </a:xfrm>
          <a:prstGeom prst="ellipse">
            <a:avLst/>
          </a:prstGeom>
          <a:solidFill>
            <a:srgbClr val="F8F4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nvGrpSpPr>
          <p:cNvPr id="20" name="组合 19"/>
          <p:cNvGrpSpPr/>
          <p:nvPr/>
        </p:nvGrpSpPr>
        <p:grpSpPr>
          <a:xfrm>
            <a:off x="7099132" y="2459471"/>
            <a:ext cx="541490" cy="452172"/>
            <a:chOff x="9478963" y="1489075"/>
            <a:chExt cx="307975" cy="257176"/>
          </a:xfrm>
        </p:grpSpPr>
        <p:sp>
          <p:nvSpPr>
            <p:cNvPr id="21" name="Freeform 26"/>
            <p:cNvSpPr/>
            <p:nvPr/>
          </p:nvSpPr>
          <p:spPr bwMode="auto">
            <a:xfrm>
              <a:off x="9478963" y="1706563"/>
              <a:ext cx="307975" cy="39688"/>
            </a:xfrm>
            <a:custGeom>
              <a:avLst/>
              <a:gdLst>
                <a:gd name="T0" fmla="*/ 118 w 118"/>
                <a:gd name="T1" fmla="*/ 7 h 15"/>
                <a:gd name="T2" fmla="*/ 110 w 118"/>
                <a:gd name="T3" fmla="*/ 15 h 15"/>
                <a:gd name="T4" fmla="*/ 7 w 118"/>
                <a:gd name="T5" fmla="*/ 15 h 15"/>
                <a:gd name="T6" fmla="*/ 0 w 118"/>
                <a:gd name="T7" fmla="*/ 7 h 15"/>
                <a:gd name="T8" fmla="*/ 7 w 118"/>
                <a:gd name="T9" fmla="*/ 0 h 15"/>
                <a:gd name="T10" fmla="*/ 110 w 118"/>
                <a:gd name="T11" fmla="*/ 0 h 15"/>
                <a:gd name="T12" fmla="*/ 118 w 118"/>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118" h="15">
                  <a:moveTo>
                    <a:pt x="118" y="7"/>
                  </a:moveTo>
                  <a:cubicBezTo>
                    <a:pt x="118" y="12"/>
                    <a:pt x="115" y="15"/>
                    <a:pt x="110" y="15"/>
                  </a:cubicBezTo>
                  <a:cubicBezTo>
                    <a:pt x="7" y="15"/>
                    <a:pt x="7" y="15"/>
                    <a:pt x="7" y="15"/>
                  </a:cubicBezTo>
                  <a:cubicBezTo>
                    <a:pt x="3" y="15"/>
                    <a:pt x="0" y="12"/>
                    <a:pt x="0" y="7"/>
                  </a:cubicBezTo>
                  <a:cubicBezTo>
                    <a:pt x="0" y="3"/>
                    <a:pt x="3" y="0"/>
                    <a:pt x="7" y="0"/>
                  </a:cubicBezTo>
                  <a:cubicBezTo>
                    <a:pt x="110" y="0"/>
                    <a:pt x="110" y="0"/>
                    <a:pt x="110" y="0"/>
                  </a:cubicBezTo>
                  <a:cubicBezTo>
                    <a:pt x="115" y="0"/>
                    <a:pt x="118" y="3"/>
                    <a:pt x="118"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22" name="Freeform 27"/>
            <p:cNvSpPr/>
            <p:nvPr/>
          </p:nvSpPr>
          <p:spPr bwMode="auto">
            <a:xfrm>
              <a:off x="9504363" y="1562100"/>
              <a:ext cx="41275" cy="123825"/>
            </a:xfrm>
            <a:custGeom>
              <a:avLst/>
              <a:gdLst>
                <a:gd name="T0" fmla="*/ 8 w 16"/>
                <a:gd name="T1" fmla="*/ 47 h 47"/>
                <a:gd name="T2" fmla="*/ 0 w 16"/>
                <a:gd name="T3" fmla="*/ 39 h 47"/>
                <a:gd name="T4" fmla="*/ 0 w 16"/>
                <a:gd name="T5" fmla="*/ 8 h 47"/>
                <a:gd name="T6" fmla="*/ 8 w 16"/>
                <a:gd name="T7" fmla="*/ 0 h 47"/>
                <a:gd name="T8" fmla="*/ 16 w 16"/>
                <a:gd name="T9" fmla="*/ 8 h 47"/>
                <a:gd name="T10" fmla="*/ 16 w 16"/>
                <a:gd name="T11" fmla="*/ 39 h 47"/>
                <a:gd name="T12" fmla="*/ 8 w 16"/>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23" name="Freeform 28"/>
            <p:cNvSpPr/>
            <p:nvPr/>
          </p:nvSpPr>
          <p:spPr bwMode="auto">
            <a:xfrm>
              <a:off x="9577388" y="1525588"/>
              <a:ext cx="42863" cy="160338"/>
            </a:xfrm>
            <a:custGeom>
              <a:avLst/>
              <a:gdLst>
                <a:gd name="T0" fmla="*/ 8 w 16"/>
                <a:gd name="T1" fmla="*/ 61 h 61"/>
                <a:gd name="T2" fmla="*/ 0 w 16"/>
                <a:gd name="T3" fmla="*/ 53 h 61"/>
                <a:gd name="T4" fmla="*/ 0 w 16"/>
                <a:gd name="T5" fmla="*/ 8 h 61"/>
                <a:gd name="T6" fmla="*/ 8 w 16"/>
                <a:gd name="T7" fmla="*/ 0 h 61"/>
                <a:gd name="T8" fmla="*/ 16 w 16"/>
                <a:gd name="T9" fmla="*/ 8 h 61"/>
                <a:gd name="T10" fmla="*/ 16 w 16"/>
                <a:gd name="T11" fmla="*/ 53 h 61"/>
                <a:gd name="T12" fmla="*/ 8 w 1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16" h="61">
                  <a:moveTo>
                    <a:pt x="8" y="61"/>
                  </a:moveTo>
                  <a:cubicBezTo>
                    <a:pt x="3" y="61"/>
                    <a:pt x="0" y="58"/>
                    <a:pt x="0" y="53"/>
                  </a:cubicBezTo>
                  <a:cubicBezTo>
                    <a:pt x="0" y="8"/>
                    <a:pt x="0" y="8"/>
                    <a:pt x="0" y="8"/>
                  </a:cubicBezTo>
                  <a:cubicBezTo>
                    <a:pt x="0" y="4"/>
                    <a:pt x="3" y="0"/>
                    <a:pt x="8" y="0"/>
                  </a:cubicBezTo>
                  <a:cubicBezTo>
                    <a:pt x="12" y="0"/>
                    <a:pt x="16" y="4"/>
                    <a:pt x="16" y="8"/>
                  </a:cubicBezTo>
                  <a:cubicBezTo>
                    <a:pt x="16" y="53"/>
                    <a:pt x="16" y="53"/>
                    <a:pt x="16" y="53"/>
                  </a:cubicBezTo>
                  <a:cubicBezTo>
                    <a:pt x="16" y="58"/>
                    <a:pt x="12" y="61"/>
                    <a:pt x="8"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24" name="Freeform 29"/>
            <p:cNvSpPr/>
            <p:nvPr/>
          </p:nvSpPr>
          <p:spPr bwMode="auto">
            <a:xfrm>
              <a:off x="9652000" y="1489075"/>
              <a:ext cx="38100" cy="196850"/>
            </a:xfrm>
            <a:custGeom>
              <a:avLst/>
              <a:gdLst>
                <a:gd name="T0" fmla="*/ 8 w 15"/>
                <a:gd name="T1" fmla="*/ 75 h 75"/>
                <a:gd name="T2" fmla="*/ 0 w 15"/>
                <a:gd name="T3" fmla="*/ 67 h 75"/>
                <a:gd name="T4" fmla="*/ 0 w 15"/>
                <a:gd name="T5" fmla="*/ 8 h 75"/>
                <a:gd name="T6" fmla="*/ 8 w 15"/>
                <a:gd name="T7" fmla="*/ 0 h 75"/>
                <a:gd name="T8" fmla="*/ 15 w 15"/>
                <a:gd name="T9" fmla="*/ 8 h 75"/>
                <a:gd name="T10" fmla="*/ 15 w 15"/>
                <a:gd name="T11" fmla="*/ 67 h 75"/>
                <a:gd name="T12" fmla="*/ 8 w 15"/>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15" h="75">
                  <a:moveTo>
                    <a:pt x="8" y="75"/>
                  </a:moveTo>
                  <a:cubicBezTo>
                    <a:pt x="3" y="75"/>
                    <a:pt x="0" y="72"/>
                    <a:pt x="0" y="67"/>
                  </a:cubicBezTo>
                  <a:cubicBezTo>
                    <a:pt x="0" y="8"/>
                    <a:pt x="0" y="8"/>
                    <a:pt x="0" y="8"/>
                  </a:cubicBezTo>
                  <a:cubicBezTo>
                    <a:pt x="0" y="3"/>
                    <a:pt x="3" y="0"/>
                    <a:pt x="8" y="0"/>
                  </a:cubicBezTo>
                  <a:cubicBezTo>
                    <a:pt x="12" y="0"/>
                    <a:pt x="15" y="3"/>
                    <a:pt x="15" y="8"/>
                  </a:cubicBezTo>
                  <a:cubicBezTo>
                    <a:pt x="15" y="67"/>
                    <a:pt x="15" y="67"/>
                    <a:pt x="15" y="67"/>
                  </a:cubicBezTo>
                  <a:cubicBezTo>
                    <a:pt x="15" y="72"/>
                    <a:pt x="12" y="75"/>
                    <a:pt x="8"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25" name="Freeform 30"/>
            <p:cNvSpPr/>
            <p:nvPr/>
          </p:nvSpPr>
          <p:spPr bwMode="auto">
            <a:xfrm>
              <a:off x="9725025" y="1498600"/>
              <a:ext cx="39688" cy="187325"/>
            </a:xfrm>
            <a:custGeom>
              <a:avLst/>
              <a:gdLst>
                <a:gd name="T0" fmla="*/ 7 w 15"/>
                <a:gd name="T1" fmla="*/ 71 h 71"/>
                <a:gd name="T2" fmla="*/ 0 w 15"/>
                <a:gd name="T3" fmla="*/ 63 h 71"/>
                <a:gd name="T4" fmla="*/ 0 w 15"/>
                <a:gd name="T5" fmla="*/ 8 h 71"/>
                <a:gd name="T6" fmla="*/ 7 w 15"/>
                <a:gd name="T7" fmla="*/ 0 h 71"/>
                <a:gd name="T8" fmla="*/ 15 w 15"/>
                <a:gd name="T9" fmla="*/ 8 h 71"/>
                <a:gd name="T10" fmla="*/ 15 w 15"/>
                <a:gd name="T11" fmla="*/ 63 h 71"/>
                <a:gd name="T12" fmla="*/ 7 w 15"/>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5" h="71">
                  <a:moveTo>
                    <a:pt x="7" y="71"/>
                  </a:moveTo>
                  <a:cubicBezTo>
                    <a:pt x="3" y="71"/>
                    <a:pt x="0" y="68"/>
                    <a:pt x="0" y="63"/>
                  </a:cubicBezTo>
                  <a:cubicBezTo>
                    <a:pt x="0" y="8"/>
                    <a:pt x="0" y="8"/>
                    <a:pt x="0" y="8"/>
                  </a:cubicBezTo>
                  <a:cubicBezTo>
                    <a:pt x="0" y="3"/>
                    <a:pt x="3" y="0"/>
                    <a:pt x="7" y="0"/>
                  </a:cubicBezTo>
                  <a:cubicBezTo>
                    <a:pt x="12" y="0"/>
                    <a:pt x="15" y="3"/>
                    <a:pt x="15" y="8"/>
                  </a:cubicBezTo>
                  <a:cubicBezTo>
                    <a:pt x="15" y="63"/>
                    <a:pt x="15" y="63"/>
                    <a:pt x="15" y="63"/>
                  </a:cubicBezTo>
                  <a:cubicBezTo>
                    <a:pt x="15" y="68"/>
                    <a:pt x="12" y="71"/>
                    <a:pt x="7"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grpSp>
        <p:nvGrpSpPr>
          <p:cNvPr id="26" name="组合 25"/>
          <p:cNvGrpSpPr/>
          <p:nvPr/>
        </p:nvGrpSpPr>
        <p:grpSpPr>
          <a:xfrm>
            <a:off x="4539843" y="2509287"/>
            <a:ext cx="583246" cy="528812"/>
            <a:chOff x="6942138" y="1422400"/>
            <a:chExt cx="357188" cy="323851"/>
          </a:xfrm>
        </p:grpSpPr>
        <p:sp>
          <p:nvSpPr>
            <p:cNvPr id="27" name="Freeform 31"/>
            <p:cNvSpPr/>
            <p:nvPr/>
          </p:nvSpPr>
          <p:spPr bwMode="auto">
            <a:xfrm>
              <a:off x="6942138" y="1706563"/>
              <a:ext cx="357188" cy="39688"/>
            </a:xfrm>
            <a:custGeom>
              <a:avLst/>
              <a:gdLst>
                <a:gd name="T0" fmla="*/ 136 w 136"/>
                <a:gd name="T1" fmla="*/ 7 h 15"/>
                <a:gd name="T2" fmla="*/ 128 w 136"/>
                <a:gd name="T3" fmla="*/ 15 h 15"/>
                <a:gd name="T4" fmla="*/ 8 w 136"/>
                <a:gd name="T5" fmla="*/ 15 h 15"/>
                <a:gd name="T6" fmla="*/ 0 w 136"/>
                <a:gd name="T7" fmla="*/ 7 h 15"/>
                <a:gd name="T8" fmla="*/ 8 w 136"/>
                <a:gd name="T9" fmla="*/ 0 h 15"/>
                <a:gd name="T10" fmla="*/ 128 w 136"/>
                <a:gd name="T11" fmla="*/ 0 h 15"/>
                <a:gd name="T12" fmla="*/ 136 w 136"/>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136" h="15">
                  <a:moveTo>
                    <a:pt x="136" y="7"/>
                  </a:moveTo>
                  <a:cubicBezTo>
                    <a:pt x="136" y="12"/>
                    <a:pt x="133" y="15"/>
                    <a:pt x="128" y="15"/>
                  </a:cubicBezTo>
                  <a:cubicBezTo>
                    <a:pt x="8" y="15"/>
                    <a:pt x="8" y="15"/>
                    <a:pt x="8" y="15"/>
                  </a:cubicBezTo>
                  <a:cubicBezTo>
                    <a:pt x="3" y="15"/>
                    <a:pt x="0" y="12"/>
                    <a:pt x="0" y="7"/>
                  </a:cubicBezTo>
                  <a:cubicBezTo>
                    <a:pt x="0" y="3"/>
                    <a:pt x="3" y="0"/>
                    <a:pt x="8" y="0"/>
                  </a:cubicBezTo>
                  <a:cubicBezTo>
                    <a:pt x="128" y="0"/>
                    <a:pt x="128" y="0"/>
                    <a:pt x="128" y="0"/>
                  </a:cubicBezTo>
                  <a:cubicBezTo>
                    <a:pt x="133" y="0"/>
                    <a:pt x="136" y="3"/>
                    <a:pt x="136"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28" name="Freeform 32"/>
            <p:cNvSpPr/>
            <p:nvPr/>
          </p:nvSpPr>
          <p:spPr bwMode="auto">
            <a:xfrm>
              <a:off x="6986588" y="1562100"/>
              <a:ext cx="42863" cy="123825"/>
            </a:xfrm>
            <a:custGeom>
              <a:avLst/>
              <a:gdLst>
                <a:gd name="T0" fmla="*/ 8 w 16"/>
                <a:gd name="T1" fmla="*/ 47 h 47"/>
                <a:gd name="T2" fmla="*/ 0 w 16"/>
                <a:gd name="T3" fmla="*/ 39 h 47"/>
                <a:gd name="T4" fmla="*/ 0 w 16"/>
                <a:gd name="T5" fmla="*/ 8 h 47"/>
                <a:gd name="T6" fmla="*/ 8 w 16"/>
                <a:gd name="T7" fmla="*/ 0 h 47"/>
                <a:gd name="T8" fmla="*/ 16 w 16"/>
                <a:gd name="T9" fmla="*/ 8 h 47"/>
                <a:gd name="T10" fmla="*/ 16 w 16"/>
                <a:gd name="T11" fmla="*/ 39 h 47"/>
                <a:gd name="T12" fmla="*/ 8 w 16"/>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29" name="Freeform 33"/>
            <p:cNvSpPr/>
            <p:nvPr/>
          </p:nvSpPr>
          <p:spPr bwMode="auto">
            <a:xfrm>
              <a:off x="7062788" y="1562100"/>
              <a:ext cx="39688" cy="123825"/>
            </a:xfrm>
            <a:custGeom>
              <a:avLst/>
              <a:gdLst>
                <a:gd name="T0" fmla="*/ 8 w 15"/>
                <a:gd name="T1" fmla="*/ 47 h 47"/>
                <a:gd name="T2" fmla="*/ 0 w 15"/>
                <a:gd name="T3" fmla="*/ 39 h 47"/>
                <a:gd name="T4" fmla="*/ 0 w 15"/>
                <a:gd name="T5" fmla="*/ 8 h 47"/>
                <a:gd name="T6" fmla="*/ 8 w 15"/>
                <a:gd name="T7" fmla="*/ 0 h 47"/>
                <a:gd name="T8" fmla="*/ 15 w 15"/>
                <a:gd name="T9" fmla="*/ 8 h 47"/>
                <a:gd name="T10" fmla="*/ 15 w 15"/>
                <a:gd name="T11" fmla="*/ 39 h 47"/>
                <a:gd name="T12" fmla="*/ 8 w 15"/>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15" h="47">
                  <a:moveTo>
                    <a:pt x="8" y="47"/>
                  </a:moveTo>
                  <a:cubicBezTo>
                    <a:pt x="3" y="47"/>
                    <a:pt x="0" y="44"/>
                    <a:pt x="0" y="39"/>
                  </a:cubicBezTo>
                  <a:cubicBezTo>
                    <a:pt x="0" y="8"/>
                    <a:pt x="0" y="8"/>
                    <a:pt x="0" y="8"/>
                  </a:cubicBezTo>
                  <a:cubicBezTo>
                    <a:pt x="0" y="4"/>
                    <a:pt x="3" y="0"/>
                    <a:pt x="8" y="0"/>
                  </a:cubicBezTo>
                  <a:cubicBezTo>
                    <a:pt x="12" y="0"/>
                    <a:pt x="15" y="4"/>
                    <a:pt x="15" y="8"/>
                  </a:cubicBezTo>
                  <a:cubicBezTo>
                    <a:pt x="15" y="39"/>
                    <a:pt x="15" y="39"/>
                    <a:pt x="15" y="39"/>
                  </a:cubicBezTo>
                  <a:cubicBezTo>
                    <a:pt x="15"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30" name="Freeform 34"/>
            <p:cNvSpPr/>
            <p:nvPr/>
          </p:nvSpPr>
          <p:spPr bwMode="auto">
            <a:xfrm>
              <a:off x="7138988" y="1562100"/>
              <a:ext cx="39688" cy="123825"/>
            </a:xfrm>
            <a:custGeom>
              <a:avLst/>
              <a:gdLst>
                <a:gd name="T0" fmla="*/ 7 w 15"/>
                <a:gd name="T1" fmla="*/ 47 h 47"/>
                <a:gd name="T2" fmla="*/ 0 w 15"/>
                <a:gd name="T3" fmla="*/ 39 h 47"/>
                <a:gd name="T4" fmla="*/ 0 w 15"/>
                <a:gd name="T5" fmla="*/ 8 h 47"/>
                <a:gd name="T6" fmla="*/ 7 w 15"/>
                <a:gd name="T7" fmla="*/ 0 h 47"/>
                <a:gd name="T8" fmla="*/ 15 w 15"/>
                <a:gd name="T9" fmla="*/ 8 h 47"/>
                <a:gd name="T10" fmla="*/ 15 w 15"/>
                <a:gd name="T11" fmla="*/ 39 h 47"/>
                <a:gd name="T12" fmla="*/ 7 w 15"/>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15" h="47">
                  <a:moveTo>
                    <a:pt x="7" y="47"/>
                  </a:moveTo>
                  <a:cubicBezTo>
                    <a:pt x="3" y="47"/>
                    <a:pt x="0" y="44"/>
                    <a:pt x="0" y="39"/>
                  </a:cubicBezTo>
                  <a:cubicBezTo>
                    <a:pt x="0" y="8"/>
                    <a:pt x="0" y="8"/>
                    <a:pt x="0" y="8"/>
                  </a:cubicBezTo>
                  <a:cubicBezTo>
                    <a:pt x="0" y="4"/>
                    <a:pt x="3" y="0"/>
                    <a:pt x="7" y="0"/>
                  </a:cubicBezTo>
                  <a:cubicBezTo>
                    <a:pt x="12" y="0"/>
                    <a:pt x="15" y="4"/>
                    <a:pt x="15" y="8"/>
                  </a:cubicBezTo>
                  <a:cubicBezTo>
                    <a:pt x="15" y="39"/>
                    <a:pt x="15" y="39"/>
                    <a:pt x="15" y="39"/>
                  </a:cubicBezTo>
                  <a:cubicBezTo>
                    <a:pt x="15" y="44"/>
                    <a:pt x="12" y="47"/>
                    <a:pt x="7"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31" name="Freeform 35"/>
            <p:cNvSpPr/>
            <p:nvPr/>
          </p:nvSpPr>
          <p:spPr bwMode="auto">
            <a:xfrm>
              <a:off x="7212013" y="1562100"/>
              <a:ext cx="42863" cy="123825"/>
            </a:xfrm>
            <a:custGeom>
              <a:avLst/>
              <a:gdLst>
                <a:gd name="T0" fmla="*/ 8 w 16"/>
                <a:gd name="T1" fmla="*/ 47 h 47"/>
                <a:gd name="T2" fmla="*/ 0 w 16"/>
                <a:gd name="T3" fmla="*/ 39 h 47"/>
                <a:gd name="T4" fmla="*/ 0 w 16"/>
                <a:gd name="T5" fmla="*/ 8 h 47"/>
                <a:gd name="T6" fmla="*/ 8 w 16"/>
                <a:gd name="T7" fmla="*/ 0 h 47"/>
                <a:gd name="T8" fmla="*/ 16 w 16"/>
                <a:gd name="T9" fmla="*/ 8 h 47"/>
                <a:gd name="T10" fmla="*/ 16 w 16"/>
                <a:gd name="T11" fmla="*/ 39 h 47"/>
                <a:gd name="T12" fmla="*/ 8 w 16"/>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32" name="Freeform 36"/>
            <p:cNvSpPr/>
            <p:nvPr/>
          </p:nvSpPr>
          <p:spPr bwMode="auto">
            <a:xfrm>
              <a:off x="7010400" y="1422400"/>
              <a:ext cx="220663" cy="66675"/>
            </a:xfrm>
            <a:custGeom>
              <a:avLst/>
              <a:gdLst>
                <a:gd name="T0" fmla="*/ 84 w 84"/>
                <a:gd name="T1" fmla="*/ 25 h 25"/>
                <a:gd name="T2" fmla="*/ 52 w 84"/>
                <a:gd name="T3" fmla="*/ 4 h 25"/>
                <a:gd name="T4" fmla="*/ 32 w 84"/>
                <a:gd name="T5" fmla="*/ 4 h 25"/>
                <a:gd name="T6" fmla="*/ 18 w 84"/>
                <a:gd name="T7" fmla="*/ 13 h 25"/>
                <a:gd name="T8" fmla="*/ 0 w 84"/>
                <a:gd name="T9" fmla="*/ 25 h 25"/>
                <a:gd name="T10" fmla="*/ 84 w 84"/>
                <a:gd name="T11" fmla="*/ 25 h 25"/>
              </a:gdLst>
              <a:ahLst/>
              <a:cxnLst>
                <a:cxn ang="0">
                  <a:pos x="T0" y="T1"/>
                </a:cxn>
                <a:cxn ang="0">
                  <a:pos x="T2" y="T3"/>
                </a:cxn>
                <a:cxn ang="0">
                  <a:pos x="T4" y="T5"/>
                </a:cxn>
                <a:cxn ang="0">
                  <a:pos x="T6" y="T7"/>
                </a:cxn>
                <a:cxn ang="0">
                  <a:pos x="T8" y="T9"/>
                </a:cxn>
                <a:cxn ang="0">
                  <a:pos x="T10" y="T11"/>
                </a:cxn>
              </a:cxnLst>
              <a:rect l="0" t="0" r="r" b="b"/>
              <a:pathLst>
                <a:path w="84" h="25">
                  <a:moveTo>
                    <a:pt x="84" y="25"/>
                  </a:moveTo>
                  <a:cubicBezTo>
                    <a:pt x="52" y="4"/>
                    <a:pt x="52" y="4"/>
                    <a:pt x="52" y="4"/>
                  </a:cubicBezTo>
                  <a:cubicBezTo>
                    <a:pt x="46" y="0"/>
                    <a:pt x="38" y="0"/>
                    <a:pt x="32" y="4"/>
                  </a:cubicBezTo>
                  <a:cubicBezTo>
                    <a:pt x="18" y="13"/>
                    <a:pt x="18" y="13"/>
                    <a:pt x="18" y="13"/>
                  </a:cubicBezTo>
                  <a:cubicBezTo>
                    <a:pt x="0" y="25"/>
                    <a:pt x="0" y="25"/>
                    <a:pt x="0" y="25"/>
                  </a:cubicBezTo>
                  <a:lnTo>
                    <a:pt x="84" y="2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33" name="Freeform 37"/>
            <p:cNvSpPr/>
            <p:nvPr/>
          </p:nvSpPr>
          <p:spPr bwMode="auto">
            <a:xfrm>
              <a:off x="6962775" y="1509713"/>
              <a:ext cx="315913" cy="41275"/>
            </a:xfrm>
            <a:custGeom>
              <a:avLst/>
              <a:gdLst>
                <a:gd name="T0" fmla="*/ 120 w 120"/>
                <a:gd name="T1" fmla="*/ 8 h 16"/>
                <a:gd name="T2" fmla="*/ 112 w 120"/>
                <a:gd name="T3" fmla="*/ 16 h 16"/>
                <a:gd name="T4" fmla="*/ 8 w 120"/>
                <a:gd name="T5" fmla="*/ 16 h 16"/>
                <a:gd name="T6" fmla="*/ 0 w 120"/>
                <a:gd name="T7" fmla="*/ 8 h 16"/>
                <a:gd name="T8" fmla="*/ 8 w 120"/>
                <a:gd name="T9" fmla="*/ 0 h 16"/>
                <a:gd name="T10" fmla="*/ 112 w 120"/>
                <a:gd name="T11" fmla="*/ 0 h 16"/>
                <a:gd name="T12" fmla="*/ 120 w 120"/>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20" h="16">
                  <a:moveTo>
                    <a:pt x="120" y="8"/>
                  </a:moveTo>
                  <a:cubicBezTo>
                    <a:pt x="120" y="12"/>
                    <a:pt x="116" y="16"/>
                    <a:pt x="112" y="16"/>
                  </a:cubicBezTo>
                  <a:cubicBezTo>
                    <a:pt x="8" y="16"/>
                    <a:pt x="8" y="16"/>
                    <a:pt x="8" y="16"/>
                  </a:cubicBezTo>
                  <a:cubicBezTo>
                    <a:pt x="4" y="16"/>
                    <a:pt x="0" y="12"/>
                    <a:pt x="0" y="8"/>
                  </a:cubicBezTo>
                  <a:cubicBezTo>
                    <a:pt x="0" y="3"/>
                    <a:pt x="4" y="0"/>
                    <a:pt x="8" y="0"/>
                  </a:cubicBezTo>
                  <a:cubicBezTo>
                    <a:pt x="112" y="0"/>
                    <a:pt x="112" y="0"/>
                    <a:pt x="112" y="0"/>
                  </a:cubicBezTo>
                  <a:cubicBezTo>
                    <a:pt x="116" y="0"/>
                    <a:pt x="120" y="3"/>
                    <a:pt x="120"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grpSp>
        <p:nvGrpSpPr>
          <p:cNvPr id="34" name="组合 33"/>
          <p:cNvGrpSpPr/>
          <p:nvPr/>
        </p:nvGrpSpPr>
        <p:grpSpPr>
          <a:xfrm>
            <a:off x="4457286" y="4999135"/>
            <a:ext cx="748358" cy="531812"/>
            <a:chOff x="6934200" y="4259263"/>
            <a:chExt cx="373063" cy="265113"/>
          </a:xfrm>
        </p:grpSpPr>
        <p:sp>
          <p:nvSpPr>
            <p:cNvPr id="35" name="Oval 38"/>
            <p:cNvSpPr>
              <a:spLocks noChangeArrowheads="1"/>
            </p:cNvSpPr>
            <p:nvPr/>
          </p:nvSpPr>
          <p:spPr bwMode="auto">
            <a:xfrm>
              <a:off x="7094538" y="4395788"/>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36" name="Freeform 39"/>
            <p:cNvSpPr/>
            <p:nvPr/>
          </p:nvSpPr>
          <p:spPr bwMode="auto">
            <a:xfrm>
              <a:off x="7073900" y="4449763"/>
              <a:ext cx="93663" cy="74613"/>
            </a:xfrm>
            <a:custGeom>
              <a:avLst/>
              <a:gdLst>
                <a:gd name="T0" fmla="*/ 27 w 36"/>
                <a:gd name="T1" fmla="*/ 0 h 28"/>
                <a:gd name="T2" fmla="*/ 18 w 36"/>
                <a:gd name="T3" fmla="*/ 11 h 28"/>
                <a:gd name="T4" fmla="*/ 9 w 36"/>
                <a:gd name="T5" fmla="*/ 0 h 28"/>
                <a:gd name="T6" fmla="*/ 0 w 36"/>
                <a:gd name="T7" fmla="*/ 18 h 28"/>
                <a:gd name="T8" fmla="*/ 1 w 36"/>
                <a:gd name="T9" fmla="*/ 26 h 28"/>
                <a:gd name="T10" fmla="*/ 18 w 36"/>
                <a:gd name="T11" fmla="*/ 28 h 28"/>
                <a:gd name="T12" fmla="*/ 35 w 36"/>
                <a:gd name="T13" fmla="*/ 26 h 28"/>
                <a:gd name="T14" fmla="*/ 36 w 36"/>
                <a:gd name="T15" fmla="*/ 18 h 28"/>
                <a:gd name="T16" fmla="*/ 27 w 3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27"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6" y="21"/>
                    <a:pt x="36" y="18"/>
                  </a:cubicBezTo>
                  <a:cubicBezTo>
                    <a:pt x="36" y="11"/>
                    <a:pt x="33" y="4"/>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37" name="Oval 40"/>
            <p:cNvSpPr>
              <a:spLocks noChangeArrowheads="1"/>
            </p:cNvSpPr>
            <p:nvPr/>
          </p:nvSpPr>
          <p:spPr bwMode="auto">
            <a:xfrm>
              <a:off x="6958013" y="4395788"/>
              <a:ext cx="50800"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38" name="Freeform 41"/>
            <p:cNvSpPr/>
            <p:nvPr/>
          </p:nvSpPr>
          <p:spPr bwMode="auto">
            <a:xfrm>
              <a:off x="6934200" y="4449763"/>
              <a:ext cx="96838" cy="74613"/>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39" name="Oval 42"/>
            <p:cNvSpPr>
              <a:spLocks noChangeArrowheads="1"/>
            </p:cNvSpPr>
            <p:nvPr/>
          </p:nvSpPr>
          <p:spPr bwMode="auto">
            <a:xfrm>
              <a:off x="7234238" y="4395788"/>
              <a:ext cx="49213"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40" name="Freeform 43"/>
            <p:cNvSpPr/>
            <p:nvPr/>
          </p:nvSpPr>
          <p:spPr bwMode="auto">
            <a:xfrm>
              <a:off x="7210425" y="4449763"/>
              <a:ext cx="96838" cy="74613"/>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4" y="4"/>
                    <a:pt x="0" y="11"/>
                    <a:pt x="0" y="18"/>
                  </a:cubicBezTo>
                  <a:cubicBezTo>
                    <a:pt x="0" y="21"/>
                    <a:pt x="0" y="23"/>
                    <a:pt x="1" y="26"/>
                  </a:cubicBezTo>
                  <a:cubicBezTo>
                    <a:pt x="6" y="27"/>
                    <a:pt x="12" y="28"/>
                    <a:pt x="18" y="28"/>
                  </a:cubicBezTo>
                  <a:cubicBezTo>
                    <a:pt x="25" y="28"/>
                    <a:pt x="30" y="27"/>
                    <a:pt x="36"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41" name="Oval 44"/>
            <p:cNvSpPr>
              <a:spLocks noChangeArrowheads="1"/>
            </p:cNvSpPr>
            <p:nvPr/>
          </p:nvSpPr>
          <p:spPr bwMode="auto">
            <a:xfrm>
              <a:off x="7026275"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42" name="Freeform 45"/>
            <p:cNvSpPr/>
            <p:nvPr/>
          </p:nvSpPr>
          <p:spPr bwMode="auto">
            <a:xfrm>
              <a:off x="7002463" y="4313238"/>
              <a:ext cx="96838" cy="74613"/>
            </a:xfrm>
            <a:custGeom>
              <a:avLst/>
              <a:gdLst>
                <a:gd name="T0" fmla="*/ 28 w 37"/>
                <a:gd name="T1" fmla="*/ 0 h 28"/>
                <a:gd name="T2" fmla="*/ 19 w 37"/>
                <a:gd name="T3" fmla="*/ 11 h 28"/>
                <a:gd name="T4" fmla="*/ 9 w 37"/>
                <a:gd name="T5" fmla="*/ 0 h 28"/>
                <a:gd name="T6" fmla="*/ 0 w 37"/>
                <a:gd name="T7" fmla="*/ 18 h 28"/>
                <a:gd name="T8" fmla="*/ 2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2" y="26"/>
                  </a:cubicBezTo>
                  <a:cubicBezTo>
                    <a:pt x="7" y="27"/>
                    <a:pt x="13" y="28"/>
                    <a:pt x="19" y="28"/>
                  </a:cubicBezTo>
                  <a:cubicBezTo>
                    <a:pt x="25" y="28"/>
                    <a:pt x="31" y="27"/>
                    <a:pt x="36" y="26"/>
                  </a:cubicBezTo>
                  <a:cubicBezTo>
                    <a:pt x="37" y="23"/>
                    <a:pt x="37" y="21"/>
                    <a:pt x="37" y="18"/>
                  </a:cubicBezTo>
                  <a:cubicBezTo>
                    <a:pt x="37" y="11"/>
                    <a:pt x="34"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43" name="Oval 46"/>
            <p:cNvSpPr>
              <a:spLocks noChangeArrowheads="1"/>
            </p:cNvSpPr>
            <p:nvPr/>
          </p:nvSpPr>
          <p:spPr bwMode="auto">
            <a:xfrm>
              <a:off x="7162800"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44" name="Freeform 47"/>
            <p:cNvSpPr/>
            <p:nvPr/>
          </p:nvSpPr>
          <p:spPr bwMode="auto">
            <a:xfrm>
              <a:off x="7142163" y="4313238"/>
              <a:ext cx="96838" cy="74613"/>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5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grpSp>
        <p:nvGrpSpPr>
          <p:cNvPr id="45" name="组合 44"/>
          <p:cNvGrpSpPr/>
          <p:nvPr/>
        </p:nvGrpSpPr>
        <p:grpSpPr>
          <a:xfrm>
            <a:off x="7035642" y="4977014"/>
            <a:ext cx="668474" cy="674690"/>
            <a:chOff x="9488488" y="4192588"/>
            <a:chExt cx="341313" cy="344487"/>
          </a:xfrm>
        </p:grpSpPr>
        <p:sp>
          <p:nvSpPr>
            <p:cNvPr id="46" name="Freeform 48"/>
            <p:cNvSpPr>
              <a:spLocks noEditPoints="1"/>
            </p:cNvSpPr>
            <p:nvPr/>
          </p:nvSpPr>
          <p:spPr bwMode="auto">
            <a:xfrm>
              <a:off x="9567863" y="4206875"/>
              <a:ext cx="182563" cy="330200"/>
            </a:xfrm>
            <a:custGeom>
              <a:avLst/>
              <a:gdLst>
                <a:gd name="T0" fmla="*/ 35 w 70"/>
                <a:gd name="T1" fmla="*/ 126 h 126"/>
                <a:gd name="T2" fmla="*/ 0 w 70"/>
                <a:gd name="T3" fmla="*/ 63 h 126"/>
                <a:gd name="T4" fmla="*/ 35 w 70"/>
                <a:gd name="T5" fmla="*/ 0 h 126"/>
                <a:gd name="T6" fmla="*/ 70 w 70"/>
                <a:gd name="T7" fmla="*/ 63 h 126"/>
                <a:gd name="T8" fmla="*/ 35 w 70"/>
                <a:gd name="T9" fmla="*/ 126 h 126"/>
                <a:gd name="T10" fmla="*/ 35 w 70"/>
                <a:gd name="T11" fmla="*/ 6 h 126"/>
                <a:gd name="T12" fmla="*/ 6 w 70"/>
                <a:gd name="T13" fmla="*/ 63 h 126"/>
                <a:gd name="T14" fmla="*/ 35 w 70"/>
                <a:gd name="T15" fmla="*/ 120 h 126"/>
                <a:gd name="T16" fmla="*/ 64 w 70"/>
                <a:gd name="T17" fmla="*/ 63 h 126"/>
                <a:gd name="T18" fmla="*/ 35 w 70"/>
                <a:gd name="T19" fmla="*/ 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126">
                  <a:moveTo>
                    <a:pt x="35" y="126"/>
                  </a:moveTo>
                  <a:cubicBezTo>
                    <a:pt x="15" y="126"/>
                    <a:pt x="0" y="98"/>
                    <a:pt x="0" y="63"/>
                  </a:cubicBezTo>
                  <a:cubicBezTo>
                    <a:pt x="0" y="27"/>
                    <a:pt x="15" y="0"/>
                    <a:pt x="35" y="0"/>
                  </a:cubicBezTo>
                  <a:cubicBezTo>
                    <a:pt x="55" y="0"/>
                    <a:pt x="70" y="27"/>
                    <a:pt x="70" y="63"/>
                  </a:cubicBezTo>
                  <a:cubicBezTo>
                    <a:pt x="70" y="98"/>
                    <a:pt x="55" y="126"/>
                    <a:pt x="35" y="126"/>
                  </a:cubicBezTo>
                  <a:close/>
                  <a:moveTo>
                    <a:pt x="35" y="6"/>
                  </a:moveTo>
                  <a:cubicBezTo>
                    <a:pt x="19" y="6"/>
                    <a:pt x="6" y="32"/>
                    <a:pt x="6" y="63"/>
                  </a:cubicBezTo>
                  <a:cubicBezTo>
                    <a:pt x="6" y="93"/>
                    <a:pt x="19" y="120"/>
                    <a:pt x="35" y="120"/>
                  </a:cubicBezTo>
                  <a:cubicBezTo>
                    <a:pt x="51" y="120"/>
                    <a:pt x="64" y="93"/>
                    <a:pt x="64" y="63"/>
                  </a:cubicBezTo>
                  <a:cubicBezTo>
                    <a:pt x="64" y="32"/>
                    <a:pt x="51" y="6"/>
                    <a:pt x="35"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47" name="Freeform 49"/>
            <p:cNvSpPr>
              <a:spLocks noEditPoints="1"/>
            </p:cNvSpPr>
            <p:nvPr/>
          </p:nvSpPr>
          <p:spPr bwMode="auto">
            <a:xfrm>
              <a:off x="9488488" y="4260850"/>
              <a:ext cx="341313" cy="219075"/>
            </a:xfrm>
            <a:custGeom>
              <a:avLst/>
              <a:gdLst>
                <a:gd name="T0" fmla="*/ 40 w 130"/>
                <a:gd name="T1" fmla="*/ 83 h 83"/>
                <a:gd name="T2" fmla="*/ 8 w 130"/>
                <a:gd name="T3" fmla="*/ 68 h 83"/>
                <a:gd name="T4" fmla="*/ 50 w 130"/>
                <a:gd name="T5" fmla="*/ 9 h 83"/>
                <a:gd name="T6" fmla="*/ 90 w 130"/>
                <a:gd name="T7" fmla="*/ 0 h 83"/>
                <a:gd name="T8" fmla="*/ 122 w 130"/>
                <a:gd name="T9" fmla="*/ 15 h 83"/>
                <a:gd name="T10" fmla="*/ 80 w 130"/>
                <a:gd name="T11" fmla="*/ 74 h 83"/>
                <a:gd name="T12" fmla="*/ 40 w 130"/>
                <a:gd name="T13" fmla="*/ 83 h 83"/>
                <a:gd name="T14" fmla="*/ 90 w 130"/>
                <a:gd name="T15" fmla="*/ 6 h 83"/>
                <a:gd name="T16" fmla="*/ 53 w 130"/>
                <a:gd name="T17" fmla="*/ 15 h 83"/>
                <a:gd name="T18" fmla="*/ 13 w 130"/>
                <a:gd name="T19" fmla="*/ 66 h 83"/>
                <a:gd name="T20" fmla="*/ 40 w 130"/>
                <a:gd name="T21" fmla="*/ 77 h 83"/>
                <a:gd name="T22" fmla="*/ 77 w 130"/>
                <a:gd name="T23" fmla="*/ 68 h 83"/>
                <a:gd name="T24" fmla="*/ 117 w 130"/>
                <a:gd name="T25" fmla="*/ 17 h 83"/>
                <a:gd name="T26" fmla="*/ 90 w 130"/>
                <a:gd name="T27" fmla="*/ 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83">
                  <a:moveTo>
                    <a:pt x="40" y="83"/>
                  </a:moveTo>
                  <a:cubicBezTo>
                    <a:pt x="24" y="83"/>
                    <a:pt x="12" y="78"/>
                    <a:pt x="8" y="68"/>
                  </a:cubicBezTo>
                  <a:cubicBezTo>
                    <a:pt x="0" y="50"/>
                    <a:pt x="18" y="24"/>
                    <a:pt x="50" y="9"/>
                  </a:cubicBezTo>
                  <a:cubicBezTo>
                    <a:pt x="63" y="3"/>
                    <a:pt x="78" y="0"/>
                    <a:pt x="90" y="0"/>
                  </a:cubicBezTo>
                  <a:cubicBezTo>
                    <a:pt x="106" y="0"/>
                    <a:pt x="118" y="5"/>
                    <a:pt x="122" y="15"/>
                  </a:cubicBezTo>
                  <a:cubicBezTo>
                    <a:pt x="130" y="33"/>
                    <a:pt x="112" y="59"/>
                    <a:pt x="80" y="74"/>
                  </a:cubicBezTo>
                  <a:cubicBezTo>
                    <a:pt x="67" y="80"/>
                    <a:pt x="52" y="83"/>
                    <a:pt x="40" y="83"/>
                  </a:cubicBezTo>
                  <a:close/>
                  <a:moveTo>
                    <a:pt x="90" y="6"/>
                  </a:moveTo>
                  <a:cubicBezTo>
                    <a:pt x="79" y="6"/>
                    <a:pt x="65" y="9"/>
                    <a:pt x="53" y="15"/>
                  </a:cubicBezTo>
                  <a:cubicBezTo>
                    <a:pt x="25" y="28"/>
                    <a:pt x="7" y="51"/>
                    <a:pt x="13" y="66"/>
                  </a:cubicBezTo>
                  <a:cubicBezTo>
                    <a:pt x="17" y="73"/>
                    <a:pt x="26" y="77"/>
                    <a:pt x="40" y="77"/>
                  </a:cubicBezTo>
                  <a:cubicBezTo>
                    <a:pt x="51" y="77"/>
                    <a:pt x="65" y="74"/>
                    <a:pt x="77" y="68"/>
                  </a:cubicBezTo>
                  <a:cubicBezTo>
                    <a:pt x="105" y="55"/>
                    <a:pt x="123" y="32"/>
                    <a:pt x="117" y="17"/>
                  </a:cubicBezTo>
                  <a:cubicBezTo>
                    <a:pt x="113" y="10"/>
                    <a:pt x="104" y="6"/>
                    <a:pt x="90"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48" name="Freeform 50"/>
            <p:cNvSpPr>
              <a:spLocks noEditPoints="1"/>
            </p:cNvSpPr>
            <p:nvPr/>
          </p:nvSpPr>
          <p:spPr bwMode="auto">
            <a:xfrm>
              <a:off x="9493250" y="4267200"/>
              <a:ext cx="331788" cy="206375"/>
            </a:xfrm>
            <a:custGeom>
              <a:avLst/>
              <a:gdLst>
                <a:gd name="T0" fmla="*/ 85 w 126"/>
                <a:gd name="T1" fmla="*/ 79 h 79"/>
                <a:gd name="T2" fmla="*/ 51 w 126"/>
                <a:gd name="T3" fmla="*/ 73 h 79"/>
                <a:gd name="T4" fmla="*/ 13 w 126"/>
                <a:gd name="T5" fmla="*/ 48 h 79"/>
                <a:gd name="T6" fmla="*/ 4 w 126"/>
                <a:gd name="T7" fmla="*/ 18 h 79"/>
                <a:gd name="T8" fmla="*/ 41 w 126"/>
                <a:gd name="T9" fmla="*/ 0 h 79"/>
                <a:gd name="T10" fmla="*/ 75 w 126"/>
                <a:gd name="T11" fmla="*/ 6 h 79"/>
                <a:gd name="T12" fmla="*/ 113 w 126"/>
                <a:gd name="T13" fmla="*/ 31 h 79"/>
                <a:gd name="T14" fmla="*/ 122 w 126"/>
                <a:gd name="T15" fmla="*/ 61 h 79"/>
                <a:gd name="T16" fmla="*/ 85 w 126"/>
                <a:gd name="T17" fmla="*/ 79 h 79"/>
                <a:gd name="T18" fmla="*/ 41 w 126"/>
                <a:gd name="T19" fmla="*/ 6 h 79"/>
                <a:gd name="T20" fmla="*/ 9 w 126"/>
                <a:gd name="T21" fmla="*/ 20 h 79"/>
                <a:gd name="T22" fmla="*/ 18 w 126"/>
                <a:gd name="T23" fmla="*/ 45 h 79"/>
                <a:gd name="T24" fmla="*/ 53 w 126"/>
                <a:gd name="T25" fmla="*/ 67 h 79"/>
                <a:gd name="T26" fmla="*/ 85 w 126"/>
                <a:gd name="T27" fmla="*/ 73 h 79"/>
                <a:gd name="T28" fmla="*/ 117 w 126"/>
                <a:gd name="T29" fmla="*/ 59 h 79"/>
                <a:gd name="T30" fmla="*/ 108 w 126"/>
                <a:gd name="T31" fmla="*/ 34 h 79"/>
                <a:gd name="T32" fmla="*/ 73 w 126"/>
                <a:gd name="T33" fmla="*/ 12 h 79"/>
                <a:gd name="T34" fmla="*/ 41 w 126"/>
                <a:gd name="T3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79">
                  <a:moveTo>
                    <a:pt x="85" y="79"/>
                  </a:moveTo>
                  <a:cubicBezTo>
                    <a:pt x="74" y="79"/>
                    <a:pt x="63" y="77"/>
                    <a:pt x="51" y="73"/>
                  </a:cubicBezTo>
                  <a:cubicBezTo>
                    <a:pt x="35" y="67"/>
                    <a:pt x="22" y="58"/>
                    <a:pt x="13" y="48"/>
                  </a:cubicBezTo>
                  <a:cubicBezTo>
                    <a:pt x="4" y="38"/>
                    <a:pt x="0" y="27"/>
                    <a:pt x="4" y="18"/>
                  </a:cubicBezTo>
                  <a:cubicBezTo>
                    <a:pt x="8" y="7"/>
                    <a:pt x="22" y="0"/>
                    <a:pt x="41" y="0"/>
                  </a:cubicBezTo>
                  <a:cubicBezTo>
                    <a:pt x="52" y="0"/>
                    <a:pt x="63" y="2"/>
                    <a:pt x="75" y="6"/>
                  </a:cubicBezTo>
                  <a:cubicBezTo>
                    <a:pt x="91" y="12"/>
                    <a:pt x="104" y="21"/>
                    <a:pt x="113" y="31"/>
                  </a:cubicBezTo>
                  <a:cubicBezTo>
                    <a:pt x="122" y="41"/>
                    <a:pt x="126" y="52"/>
                    <a:pt x="122" y="61"/>
                  </a:cubicBezTo>
                  <a:cubicBezTo>
                    <a:pt x="118" y="72"/>
                    <a:pt x="104" y="79"/>
                    <a:pt x="85" y="79"/>
                  </a:cubicBezTo>
                  <a:close/>
                  <a:moveTo>
                    <a:pt x="41" y="6"/>
                  </a:moveTo>
                  <a:cubicBezTo>
                    <a:pt x="24" y="6"/>
                    <a:pt x="13" y="11"/>
                    <a:pt x="9" y="20"/>
                  </a:cubicBezTo>
                  <a:cubicBezTo>
                    <a:pt x="7" y="27"/>
                    <a:pt x="10" y="36"/>
                    <a:pt x="18" y="45"/>
                  </a:cubicBezTo>
                  <a:cubicBezTo>
                    <a:pt x="26" y="54"/>
                    <a:pt x="38" y="62"/>
                    <a:pt x="53" y="67"/>
                  </a:cubicBezTo>
                  <a:cubicBezTo>
                    <a:pt x="64" y="71"/>
                    <a:pt x="75" y="73"/>
                    <a:pt x="85" y="73"/>
                  </a:cubicBezTo>
                  <a:cubicBezTo>
                    <a:pt x="102" y="73"/>
                    <a:pt x="113" y="68"/>
                    <a:pt x="117" y="59"/>
                  </a:cubicBezTo>
                  <a:cubicBezTo>
                    <a:pt x="119" y="52"/>
                    <a:pt x="116" y="43"/>
                    <a:pt x="108" y="34"/>
                  </a:cubicBezTo>
                  <a:cubicBezTo>
                    <a:pt x="100" y="25"/>
                    <a:pt x="88" y="17"/>
                    <a:pt x="73" y="12"/>
                  </a:cubicBezTo>
                  <a:cubicBezTo>
                    <a:pt x="62" y="8"/>
                    <a:pt x="51" y="6"/>
                    <a:pt x="41"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49" name="Oval 51"/>
            <p:cNvSpPr>
              <a:spLocks noChangeArrowheads="1"/>
            </p:cNvSpPr>
            <p:nvPr/>
          </p:nvSpPr>
          <p:spPr bwMode="auto">
            <a:xfrm>
              <a:off x="9617075" y="4329113"/>
              <a:ext cx="84138" cy="841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50" name="Oval 52"/>
            <p:cNvSpPr>
              <a:spLocks noChangeArrowheads="1"/>
            </p:cNvSpPr>
            <p:nvPr/>
          </p:nvSpPr>
          <p:spPr bwMode="auto">
            <a:xfrm>
              <a:off x="9785350" y="4413250"/>
              <a:ext cx="41275"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51" name="Oval 53"/>
            <p:cNvSpPr>
              <a:spLocks noChangeArrowheads="1"/>
            </p:cNvSpPr>
            <p:nvPr/>
          </p:nvSpPr>
          <p:spPr bwMode="auto">
            <a:xfrm>
              <a:off x="9491663" y="4413250"/>
              <a:ext cx="41275"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52" name="Oval 54"/>
            <p:cNvSpPr>
              <a:spLocks noChangeArrowheads="1"/>
            </p:cNvSpPr>
            <p:nvPr/>
          </p:nvSpPr>
          <p:spPr bwMode="auto">
            <a:xfrm>
              <a:off x="9637713" y="4192588"/>
              <a:ext cx="42863"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grpSp>
        <p:nvGrpSpPr>
          <p:cNvPr id="81" name="组合 80"/>
          <p:cNvGrpSpPr/>
          <p:nvPr/>
        </p:nvGrpSpPr>
        <p:grpSpPr>
          <a:xfrm>
            <a:off x="1169231" y="1511656"/>
            <a:ext cx="2713562" cy="1150623"/>
            <a:chOff x="1169231" y="936884"/>
            <a:chExt cx="2713562" cy="1150623"/>
          </a:xfrm>
        </p:grpSpPr>
        <p:grpSp>
          <p:nvGrpSpPr>
            <p:cNvPr id="66" name="组合 65"/>
            <p:cNvGrpSpPr/>
            <p:nvPr/>
          </p:nvGrpSpPr>
          <p:grpSpPr>
            <a:xfrm>
              <a:off x="1910680" y="936884"/>
              <a:ext cx="1972113" cy="683750"/>
              <a:chOff x="2060580" y="786984"/>
              <a:chExt cx="1972113" cy="683750"/>
            </a:xfrm>
          </p:grpSpPr>
          <p:grpSp>
            <p:nvGrpSpPr>
              <p:cNvPr id="62" name="组合 61"/>
              <p:cNvGrpSpPr/>
              <p:nvPr/>
            </p:nvGrpSpPr>
            <p:grpSpPr>
              <a:xfrm>
                <a:off x="2737102" y="1176073"/>
                <a:ext cx="1295591" cy="294661"/>
                <a:chOff x="2737102" y="1176073"/>
                <a:chExt cx="1295591" cy="294661"/>
              </a:xfrm>
            </p:grpSpPr>
            <p:sp>
              <p:nvSpPr>
                <p:cNvPr id="18" name="Freeform 24"/>
                <p:cNvSpPr/>
                <p:nvPr/>
              </p:nvSpPr>
              <p:spPr bwMode="auto">
                <a:xfrm flipH="1">
                  <a:off x="2737102" y="1176073"/>
                  <a:ext cx="1271588" cy="274638"/>
                </a:xfrm>
                <a:custGeom>
                  <a:avLst/>
                  <a:gdLst>
                    <a:gd name="T0" fmla="*/ 5 w 801"/>
                    <a:gd name="T1" fmla="*/ 173 h 173"/>
                    <a:gd name="T2" fmla="*/ 208 w 801"/>
                    <a:gd name="T3" fmla="*/ 6 h 173"/>
                    <a:gd name="T4" fmla="*/ 801 w 801"/>
                    <a:gd name="T5" fmla="*/ 6 h 173"/>
                    <a:gd name="T6" fmla="*/ 801 w 801"/>
                    <a:gd name="T7" fmla="*/ 0 h 173"/>
                    <a:gd name="T8" fmla="*/ 205 w 801"/>
                    <a:gd name="T9" fmla="*/ 0 h 173"/>
                    <a:gd name="T10" fmla="*/ 0 w 801"/>
                    <a:gd name="T11" fmla="*/ 167 h 173"/>
                    <a:gd name="T12" fmla="*/ 5 w 8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801" h="173">
                      <a:moveTo>
                        <a:pt x="5" y="173"/>
                      </a:moveTo>
                      <a:lnTo>
                        <a:pt x="208" y="6"/>
                      </a:lnTo>
                      <a:lnTo>
                        <a:pt x="801" y="6"/>
                      </a:lnTo>
                      <a:lnTo>
                        <a:pt x="801" y="0"/>
                      </a:lnTo>
                      <a:lnTo>
                        <a:pt x="205" y="0"/>
                      </a:lnTo>
                      <a:lnTo>
                        <a:pt x="0" y="167"/>
                      </a:lnTo>
                      <a:lnTo>
                        <a:pt x="5" y="173"/>
                      </a:lnTo>
                      <a:close/>
                    </a:path>
                  </a:pathLst>
                </a:custGeom>
                <a:solidFill>
                  <a:srgbClr val="908B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19" name="Freeform 25"/>
                <p:cNvSpPr/>
                <p:nvPr/>
              </p:nvSpPr>
              <p:spPr bwMode="auto">
                <a:xfrm>
                  <a:off x="3983480" y="1419934"/>
                  <a:ext cx="49213" cy="50800"/>
                </a:xfrm>
                <a:custGeom>
                  <a:avLst/>
                  <a:gdLst>
                    <a:gd name="T0" fmla="*/ 4 w 19"/>
                    <a:gd name="T1" fmla="*/ 3 h 19"/>
                    <a:gd name="T2" fmla="*/ 4 w 19"/>
                    <a:gd name="T3" fmla="*/ 16 h 19"/>
                    <a:gd name="T4" fmla="*/ 16 w 19"/>
                    <a:gd name="T5" fmla="*/ 16 h 19"/>
                    <a:gd name="T6" fmla="*/ 16 w 19"/>
                    <a:gd name="T7" fmla="*/ 3 h 19"/>
                    <a:gd name="T8" fmla="*/ 4 w 19"/>
                    <a:gd name="T9" fmla="*/ 3 h 19"/>
                  </a:gdLst>
                  <a:ahLst/>
                  <a:cxnLst>
                    <a:cxn ang="0">
                      <a:pos x="T0" y="T1"/>
                    </a:cxn>
                    <a:cxn ang="0">
                      <a:pos x="T2" y="T3"/>
                    </a:cxn>
                    <a:cxn ang="0">
                      <a:pos x="T4" y="T5"/>
                    </a:cxn>
                    <a:cxn ang="0">
                      <a:pos x="T6" y="T7"/>
                    </a:cxn>
                    <a:cxn ang="0">
                      <a:pos x="T8" y="T9"/>
                    </a:cxn>
                  </a:cxnLst>
                  <a:rect l="0" t="0" r="r" b="b"/>
                  <a:pathLst>
                    <a:path w="19" h="19">
                      <a:moveTo>
                        <a:pt x="4" y="3"/>
                      </a:moveTo>
                      <a:cubicBezTo>
                        <a:pt x="0" y="7"/>
                        <a:pt x="0" y="12"/>
                        <a:pt x="4" y="16"/>
                      </a:cubicBezTo>
                      <a:cubicBezTo>
                        <a:pt x="7" y="19"/>
                        <a:pt x="12" y="19"/>
                        <a:pt x="16" y="16"/>
                      </a:cubicBezTo>
                      <a:cubicBezTo>
                        <a:pt x="19" y="12"/>
                        <a:pt x="19" y="7"/>
                        <a:pt x="16" y="3"/>
                      </a:cubicBezTo>
                      <a:cubicBezTo>
                        <a:pt x="12" y="0"/>
                        <a:pt x="7" y="0"/>
                        <a:pt x="4" y="3"/>
                      </a:cubicBezTo>
                      <a:close/>
                    </a:path>
                  </a:pathLst>
                </a:custGeom>
                <a:solidFill>
                  <a:srgbClr val="908B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sp>
            <p:nvSpPr>
              <p:cNvPr id="53" name="文本框 52"/>
              <p:cNvSpPr txBox="1"/>
              <p:nvPr/>
            </p:nvSpPr>
            <p:spPr>
              <a:xfrm flipH="1">
                <a:off x="2060580" y="786984"/>
                <a:ext cx="1723549" cy="461665"/>
              </a:xfrm>
              <a:prstGeom prst="rect">
                <a:avLst/>
              </a:prstGeom>
              <a:noFill/>
            </p:spPr>
            <p:txBody>
              <a:bodyPr wrap="none" rtlCol="0">
                <a:spAutoFit/>
              </a:bodyPr>
              <a:lstStyle/>
              <a:p>
                <a:pPr algn="r"/>
                <a:r>
                  <a:rPr lang="zh-CN" altLang="en-US" sz="2400" dirty="0">
                    <a:latin typeface="微软雅黑" pitchFamily="34" charset="-122"/>
                    <a:ea typeface="微软雅黑" pitchFamily="34" charset="-122"/>
                    <a:cs typeface="Arial Unicode MS" panose="020B0604020202020204" pitchFamily="34" charset="-122"/>
                  </a:rPr>
                  <a:t>这里是标题</a:t>
                </a:r>
              </a:p>
            </p:txBody>
          </p:sp>
        </p:grpSp>
        <p:sp>
          <p:nvSpPr>
            <p:cNvPr id="64" name="文本框 63"/>
            <p:cNvSpPr txBox="1"/>
            <p:nvPr/>
          </p:nvSpPr>
          <p:spPr>
            <a:xfrm flipH="1">
              <a:off x="1169231" y="1386161"/>
              <a:ext cx="2593297" cy="701346"/>
            </a:xfrm>
            <a:prstGeom prst="rect">
              <a:avLst/>
            </a:prstGeom>
            <a:noFill/>
          </p:spPr>
          <p:txBody>
            <a:bodyPr wrap="square" rtlCol="0">
              <a:spAutoFit/>
            </a:bodyPr>
            <a:lstStyle/>
            <a:p>
              <a:pPr>
                <a:lnSpc>
                  <a:spcPct val="130000"/>
                </a:lnSpc>
              </a:pPr>
              <a:r>
                <a:rPr lang="zh-CN" altLang="en-US" sz="1600" dirty="0">
                  <a:solidFill>
                    <a:schemeClr val="tx1">
                      <a:lumMod val="50000"/>
                      <a:lumOff val="50000"/>
                    </a:schemeClr>
                  </a:solidFill>
                  <a:latin typeface="微软雅黑" pitchFamily="34" charset="-122"/>
                  <a:ea typeface="微软雅黑" pitchFamily="34" charset="-122"/>
                </a:rPr>
                <a:t>这里是内容这里是内容这里是内容这里是内容</a:t>
              </a:r>
            </a:p>
          </p:txBody>
        </p:sp>
      </p:grpSp>
      <p:grpSp>
        <p:nvGrpSpPr>
          <p:cNvPr id="82" name="组合 81"/>
          <p:cNvGrpSpPr/>
          <p:nvPr/>
        </p:nvGrpSpPr>
        <p:grpSpPr>
          <a:xfrm>
            <a:off x="959371" y="4120324"/>
            <a:ext cx="2713562" cy="1150623"/>
            <a:chOff x="1169231" y="936884"/>
            <a:chExt cx="2713562" cy="1150623"/>
          </a:xfrm>
        </p:grpSpPr>
        <p:grpSp>
          <p:nvGrpSpPr>
            <p:cNvPr id="83" name="组合 82"/>
            <p:cNvGrpSpPr/>
            <p:nvPr/>
          </p:nvGrpSpPr>
          <p:grpSpPr>
            <a:xfrm>
              <a:off x="1910680" y="936884"/>
              <a:ext cx="1972113" cy="683750"/>
              <a:chOff x="2060580" y="786984"/>
              <a:chExt cx="1972113" cy="683750"/>
            </a:xfrm>
          </p:grpSpPr>
          <p:grpSp>
            <p:nvGrpSpPr>
              <p:cNvPr id="85" name="组合 84"/>
              <p:cNvGrpSpPr/>
              <p:nvPr/>
            </p:nvGrpSpPr>
            <p:grpSpPr>
              <a:xfrm>
                <a:off x="2737102" y="1176073"/>
                <a:ext cx="1295591" cy="294661"/>
                <a:chOff x="2737102" y="1176073"/>
                <a:chExt cx="1295591" cy="294661"/>
              </a:xfrm>
            </p:grpSpPr>
            <p:sp>
              <p:nvSpPr>
                <p:cNvPr id="87" name="Freeform 24"/>
                <p:cNvSpPr/>
                <p:nvPr/>
              </p:nvSpPr>
              <p:spPr bwMode="auto">
                <a:xfrm flipH="1">
                  <a:off x="2737102" y="1176073"/>
                  <a:ext cx="1271588" cy="274638"/>
                </a:xfrm>
                <a:custGeom>
                  <a:avLst/>
                  <a:gdLst>
                    <a:gd name="T0" fmla="*/ 5 w 801"/>
                    <a:gd name="T1" fmla="*/ 173 h 173"/>
                    <a:gd name="T2" fmla="*/ 208 w 801"/>
                    <a:gd name="T3" fmla="*/ 6 h 173"/>
                    <a:gd name="T4" fmla="*/ 801 w 801"/>
                    <a:gd name="T5" fmla="*/ 6 h 173"/>
                    <a:gd name="T6" fmla="*/ 801 w 801"/>
                    <a:gd name="T7" fmla="*/ 0 h 173"/>
                    <a:gd name="T8" fmla="*/ 205 w 801"/>
                    <a:gd name="T9" fmla="*/ 0 h 173"/>
                    <a:gd name="T10" fmla="*/ 0 w 801"/>
                    <a:gd name="T11" fmla="*/ 167 h 173"/>
                    <a:gd name="T12" fmla="*/ 5 w 8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801" h="173">
                      <a:moveTo>
                        <a:pt x="5" y="173"/>
                      </a:moveTo>
                      <a:lnTo>
                        <a:pt x="208" y="6"/>
                      </a:lnTo>
                      <a:lnTo>
                        <a:pt x="801" y="6"/>
                      </a:lnTo>
                      <a:lnTo>
                        <a:pt x="801" y="0"/>
                      </a:lnTo>
                      <a:lnTo>
                        <a:pt x="205" y="0"/>
                      </a:lnTo>
                      <a:lnTo>
                        <a:pt x="0" y="167"/>
                      </a:lnTo>
                      <a:lnTo>
                        <a:pt x="5" y="173"/>
                      </a:lnTo>
                      <a:close/>
                    </a:path>
                  </a:pathLst>
                </a:custGeom>
                <a:solidFill>
                  <a:srgbClr val="908B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88" name="Freeform 25"/>
                <p:cNvSpPr/>
                <p:nvPr/>
              </p:nvSpPr>
              <p:spPr bwMode="auto">
                <a:xfrm>
                  <a:off x="3983480" y="1419934"/>
                  <a:ext cx="49213" cy="50800"/>
                </a:xfrm>
                <a:custGeom>
                  <a:avLst/>
                  <a:gdLst>
                    <a:gd name="T0" fmla="*/ 4 w 19"/>
                    <a:gd name="T1" fmla="*/ 3 h 19"/>
                    <a:gd name="T2" fmla="*/ 4 w 19"/>
                    <a:gd name="T3" fmla="*/ 16 h 19"/>
                    <a:gd name="T4" fmla="*/ 16 w 19"/>
                    <a:gd name="T5" fmla="*/ 16 h 19"/>
                    <a:gd name="T6" fmla="*/ 16 w 19"/>
                    <a:gd name="T7" fmla="*/ 3 h 19"/>
                    <a:gd name="T8" fmla="*/ 4 w 19"/>
                    <a:gd name="T9" fmla="*/ 3 h 19"/>
                  </a:gdLst>
                  <a:ahLst/>
                  <a:cxnLst>
                    <a:cxn ang="0">
                      <a:pos x="T0" y="T1"/>
                    </a:cxn>
                    <a:cxn ang="0">
                      <a:pos x="T2" y="T3"/>
                    </a:cxn>
                    <a:cxn ang="0">
                      <a:pos x="T4" y="T5"/>
                    </a:cxn>
                    <a:cxn ang="0">
                      <a:pos x="T6" y="T7"/>
                    </a:cxn>
                    <a:cxn ang="0">
                      <a:pos x="T8" y="T9"/>
                    </a:cxn>
                  </a:cxnLst>
                  <a:rect l="0" t="0" r="r" b="b"/>
                  <a:pathLst>
                    <a:path w="19" h="19">
                      <a:moveTo>
                        <a:pt x="4" y="3"/>
                      </a:moveTo>
                      <a:cubicBezTo>
                        <a:pt x="0" y="7"/>
                        <a:pt x="0" y="12"/>
                        <a:pt x="4" y="16"/>
                      </a:cubicBezTo>
                      <a:cubicBezTo>
                        <a:pt x="7" y="19"/>
                        <a:pt x="12" y="19"/>
                        <a:pt x="16" y="16"/>
                      </a:cubicBezTo>
                      <a:cubicBezTo>
                        <a:pt x="19" y="12"/>
                        <a:pt x="19" y="7"/>
                        <a:pt x="16" y="3"/>
                      </a:cubicBezTo>
                      <a:cubicBezTo>
                        <a:pt x="12" y="0"/>
                        <a:pt x="7" y="0"/>
                        <a:pt x="4" y="3"/>
                      </a:cubicBezTo>
                      <a:close/>
                    </a:path>
                  </a:pathLst>
                </a:custGeom>
                <a:solidFill>
                  <a:srgbClr val="908B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sp>
            <p:nvSpPr>
              <p:cNvPr id="86" name="文本框 85"/>
              <p:cNvSpPr txBox="1"/>
              <p:nvPr/>
            </p:nvSpPr>
            <p:spPr>
              <a:xfrm flipH="1">
                <a:off x="2060580" y="786984"/>
                <a:ext cx="1723549" cy="461665"/>
              </a:xfrm>
              <a:prstGeom prst="rect">
                <a:avLst/>
              </a:prstGeom>
              <a:noFill/>
            </p:spPr>
            <p:txBody>
              <a:bodyPr wrap="none" rtlCol="0">
                <a:spAutoFit/>
              </a:bodyPr>
              <a:lstStyle>
                <a:defPPr>
                  <a:defRPr lang="zh-CN"/>
                </a:defPPr>
                <a:lvl1pPr algn="r">
                  <a:defRPr sz="2400">
                    <a:latin typeface="微软雅黑" pitchFamily="34" charset="-122"/>
                    <a:ea typeface="微软雅黑" pitchFamily="34" charset="-122"/>
                    <a:cs typeface="Arial Unicode MS" panose="020B0604020202020204" pitchFamily="34" charset="-122"/>
                  </a:defRPr>
                </a:lvl1pPr>
              </a:lstStyle>
              <a:p>
                <a:r>
                  <a:rPr lang="zh-CN" altLang="en-US" dirty="0"/>
                  <a:t>这里是标题</a:t>
                </a:r>
              </a:p>
            </p:txBody>
          </p:sp>
        </p:grpSp>
        <p:sp>
          <p:nvSpPr>
            <p:cNvPr id="84" name="文本框 83"/>
            <p:cNvSpPr txBox="1"/>
            <p:nvPr/>
          </p:nvSpPr>
          <p:spPr>
            <a:xfrm flipH="1">
              <a:off x="1169231" y="1386161"/>
              <a:ext cx="2593297" cy="701346"/>
            </a:xfrm>
            <a:prstGeom prst="rect">
              <a:avLst/>
            </a:prstGeom>
            <a:noFill/>
          </p:spPr>
          <p:txBody>
            <a:bodyPr wrap="square" rtlCol="0">
              <a:spAutoFit/>
            </a:bodyPr>
            <a:lstStyle>
              <a:defPPr>
                <a:defRPr lang="zh-CN"/>
              </a:defPPr>
              <a:lvl1pPr>
                <a:lnSpc>
                  <a:spcPct val="130000"/>
                </a:lnSpc>
                <a:defRPr sz="1600">
                  <a:latin typeface="微软雅黑" pitchFamily="34" charset="-122"/>
                  <a:ea typeface="微软雅黑" pitchFamily="34" charset="-122"/>
                </a:defRPr>
              </a:lvl1pPr>
            </a:lstStyle>
            <a:p>
              <a:r>
                <a:rPr lang="zh-CN" altLang="en-US" dirty="0">
                  <a:solidFill>
                    <a:schemeClr val="tx1">
                      <a:lumMod val="50000"/>
                      <a:lumOff val="50000"/>
                    </a:schemeClr>
                  </a:solidFill>
                </a:rPr>
                <a:t>这里是内容这里是内容这里是内容这里是内容</a:t>
              </a:r>
            </a:p>
          </p:txBody>
        </p:sp>
      </p:grpSp>
      <p:grpSp>
        <p:nvGrpSpPr>
          <p:cNvPr id="89" name="组合 88"/>
          <p:cNvGrpSpPr/>
          <p:nvPr/>
        </p:nvGrpSpPr>
        <p:grpSpPr>
          <a:xfrm flipH="1">
            <a:off x="8536121" y="4120324"/>
            <a:ext cx="2878452" cy="1150623"/>
            <a:chOff x="1004341" y="936884"/>
            <a:chExt cx="2878452" cy="1150623"/>
          </a:xfrm>
        </p:grpSpPr>
        <p:grpSp>
          <p:nvGrpSpPr>
            <p:cNvPr id="90" name="组合 89"/>
            <p:cNvGrpSpPr/>
            <p:nvPr/>
          </p:nvGrpSpPr>
          <p:grpSpPr>
            <a:xfrm>
              <a:off x="1910680" y="936884"/>
              <a:ext cx="1972113" cy="683750"/>
              <a:chOff x="2060580" y="786984"/>
              <a:chExt cx="1972113" cy="683750"/>
            </a:xfrm>
          </p:grpSpPr>
          <p:grpSp>
            <p:nvGrpSpPr>
              <p:cNvPr id="92" name="组合 91"/>
              <p:cNvGrpSpPr/>
              <p:nvPr/>
            </p:nvGrpSpPr>
            <p:grpSpPr>
              <a:xfrm>
                <a:off x="2737102" y="1176073"/>
                <a:ext cx="1295591" cy="294661"/>
                <a:chOff x="2737102" y="1176073"/>
                <a:chExt cx="1295591" cy="294661"/>
              </a:xfrm>
            </p:grpSpPr>
            <p:sp>
              <p:nvSpPr>
                <p:cNvPr id="94" name="Freeform 24"/>
                <p:cNvSpPr/>
                <p:nvPr/>
              </p:nvSpPr>
              <p:spPr bwMode="auto">
                <a:xfrm flipH="1">
                  <a:off x="2737102" y="1176073"/>
                  <a:ext cx="1271588" cy="274638"/>
                </a:xfrm>
                <a:custGeom>
                  <a:avLst/>
                  <a:gdLst>
                    <a:gd name="T0" fmla="*/ 5 w 801"/>
                    <a:gd name="T1" fmla="*/ 173 h 173"/>
                    <a:gd name="T2" fmla="*/ 208 w 801"/>
                    <a:gd name="T3" fmla="*/ 6 h 173"/>
                    <a:gd name="T4" fmla="*/ 801 w 801"/>
                    <a:gd name="T5" fmla="*/ 6 h 173"/>
                    <a:gd name="T6" fmla="*/ 801 w 801"/>
                    <a:gd name="T7" fmla="*/ 0 h 173"/>
                    <a:gd name="T8" fmla="*/ 205 w 801"/>
                    <a:gd name="T9" fmla="*/ 0 h 173"/>
                    <a:gd name="T10" fmla="*/ 0 w 801"/>
                    <a:gd name="T11" fmla="*/ 167 h 173"/>
                    <a:gd name="T12" fmla="*/ 5 w 8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801" h="173">
                      <a:moveTo>
                        <a:pt x="5" y="173"/>
                      </a:moveTo>
                      <a:lnTo>
                        <a:pt x="208" y="6"/>
                      </a:lnTo>
                      <a:lnTo>
                        <a:pt x="801" y="6"/>
                      </a:lnTo>
                      <a:lnTo>
                        <a:pt x="801" y="0"/>
                      </a:lnTo>
                      <a:lnTo>
                        <a:pt x="205" y="0"/>
                      </a:lnTo>
                      <a:lnTo>
                        <a:pt x="0" y="167"/>
                      </a:lnTo>
                      <a:lnTo>
                        <a:pt x="5" y="173"/>
                      </a:lnTo>
                      <a:close/>
                    </a:path>
                  </a:pathLst>
                </a:custGeom>
                <a:solidFill>
                  <a:srgbClr val="908B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95" name="Freeform 25"/>
                <p:cNvSpPr/>
                <p:nvPr/>
              </p:nvSpPr>
              <p:spPr bwMode="auto">
                <a:xfrm>
                  <a:off x="3983480" y="1419934"/>
                  <a:ext cx="49213" cy="50800"/>
                </a:xfrm>
                <a:custGeom>
                  <a:avLst/>
                  <a:gdLst>
                    <a:gd name="T0" fmla="*/ 4 w 19"/>
                    <a:gd name="T1" fmla="*/ 3 h 19"/>
                    <a:gd name="T2" fmla="*/ 4 w 19"/>
                    <a:gd name="T3" fmla="*/ 16 h 19"/>
                    <a:gd name="T4" fmla="*/ 16 w 19"/>
                    <a:gd name="T5" fmla="*/ 16 h 19"/>
                    <a:gd name="T6" fmla="*/ 16 w 19"/>
                    <a:gd name="T7" fmla="*/ 3 h 19"/>
                    <a:gd name="T8" fmla="*/ 4 w 19"/>
                    <a:gd name="T9" fmla="*/ 3 h 19"/>
                  </a:gdLst>
                  <a:ahLst/>
                  <a:cxnLst>
                    <a:cxn ang="0">
                      <a:pos x="T0" y="T1"/>
                    </a:cxn>
                    <a:cxn ang="0">
                      <a:pos x="T2" y="T3"/>
                    </a:cxn>
                    <a:cxn ang="0">
                      <a:pos x="T4" y="T5"/>
                    </a:cxn>
                    <a:cxn ang="0">
                      <a:pos x="T6" y="T7"/>
                    </a:cxn>
                    <a:cxn ang="0">
                      <a:pos x="T8" y="T9"/>
                    </a:cxn>
                  </a:cxnLst>
                  <a:rect l="0" t="0" r="r" b="b"/>
                  <a:pathLst>
                    <a:path w="19" h="19">
                      <a:moveTo>
                        <a:pt x="4" y="3"/>
                      </a:moveTo>
                      <a:cubicBezTo>
                        <a:pt x="0" y="7"/>
                        <a:pt x="0" y="12"/>
                        <a:pt x="4" y="16"/>
                      </a:cubicBezTo>
                      <a:cubicBezTo>
                        <a:pt x="7" y="19"/>
                        <a:pt x="12" y="19"/>
                        <a:pt x="16" y="16"/>
                      </a:cubicBezTo>
                      <a:cubicBezTo>
                        <a:pt x="19" y="12"/>
                        <a:pt x="19" y="7"/>
                        <a:pt x="16" y="3"/>
                      </a:cubicBezTo>
                      <a:cubicBezTo>
                        <a:pt x="12" y="0"/>
                        <a:pt x="7" y="0"/>
                        <a:pt x="4" y="3"/>
                      </a:cubicBezTo>
                      <a:close/>
                    </a:path>
                  </a:pathLst>
                </a:custGeom>
                <a:solidFill>
                  <a:srgbClr val="908B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sp>
            <p:nvSpPr>
              <p:cNvPr id="93" name="文本框 92"/>
              <p:cNvSpPr txBox="1"/>
              <p:nvPr/>
            </p:nvSpPr>
            <p:spPr>
              <a:xfrm flipH="1">
                <a:off x="2060580" y="786984"/>
                <a:ext cx="1723549" cy="461665"/>
              </a:xfrm>
              <a:prstGeom prst="rect">
                <a:avLst/>
              </a:prstGeom>
              <a:noFill/>
            </p:spPr>
            <p:txBody>
              <a:bodyPr wrap="none" rtlCol="0">
                <a:spAutoFit/>
              </a:bodyPr>
              <a:lstStyle>
                <a:defPPr>
                  <a:defRPr lang="zh-CN"/>
                </a:defPPr>
                <a:lvl1pPr algn="r">
                  <a:defRPr sz="2400">
                    <a:latin typeface="微软雅黑" pitchFamily="34" charset="-122"/>
                    <a:ea typeface="微软雅黑" pitchFamily="34" charset="-122"/>
                    <a:cs typeface="Arial Unicode MS" panose="020B0604020202020204" pitchFamily="34" charset="-122"/>
                  </a:defRPr>
                </a:lvl1pPr>
              </a:lstStyle>
              <a:p>
                <a:r>
                  <a:rPr lang="zh-CN" altLang="en-US" dirty="0"/>
                  <a:t>这里是标题</a:t>
                </a:r>
              </a:p>
            </p:txBody>
          </p:sp>
        </p:grpSp>
        <p:sp>
          <p:nvSpPr>
            <p:cNvPr id="91" name="文本框 90"/>
            <p:cNvSpPr txBox="1"/>
            <p:nvPr/>
          </p:nvSpPr>
          <p:spPr>
            <a:xfrm flipH="1">
              <a:off x="1004341" y="1386161"/>
              <a:ext cx="2593297" cy="701346"/>
            </a:xfrm>
            <a:prstGeom prst="rect">
              <a:avLst/>
            </a:prstGeom>
            <a:noFill/>
          </p:spPr>
          <p:txBody>
            <a:bodyPr wrap="square" rtlCol="0">
              <a:spAutoFit/>
            </a:bodyPr>
            <a:lstStyle>
              <a:defPPr>
                <a:defRPr lang="zh-CN"/>
              </a:defPPr>
              <a:lvl1pPr>
                <a:lnSpc>
                  <a:spcPct val="130000"/>
                </a:lnSpc>
                <a:defRPr sz="1600">
                  <a:latin typeface="微软雅黑" pitchFamily="34" charset="-122"/>
                  <a:ea typeface="微软雅黑" pitchFamily="34" charset="-122"/>
                </a:defRPr>
              </a:lvl1pPr>
            </a:lstStyle>
            <a:p>
              <a:r>
                <a:rPr lang="zh-CN" altLang="en-US" dirty="0">
                  <a:solidFill>
                    <a:schemeClr val="tx1">
                      <a:lumMod val="50000"/>
                      <a:lumOff val="50000"/>
                    </a:schemeClr>
                  </a:solidFill>
                </a:rPr>
                <a:t>这里是内容这里是内容这里是内容这里是内容</a:t>
              </a:r>
            </a:p>
          </p:txBody>
        </p:sp>
      </p:grpSp>
      <p:grpSp>
        <p:nvGrpSpPr>
          <p:cNvPr id="96" name="组合 95"/>
          <p:cNvGrpSpPr/>
          <p:nvPr/>
        </p:nvGrpSpPr>
        <p:grpSpPr>
          <a:xfrm flipH="1">
            <a:off x="8364506" y="1511656"/>
            <a:ext cx="2863462" cy="1150623"/>
            <a:chOff x="1019331" y="936884"/>
            <a:chExt cx="2863462" cy="1150623"/>
          </a:xfrm>
        </p:grpSpPr>
        <p:grpSp>
          <p:nvGrpSpPr>
            <p:cNvPr id="97" name="组合 96"/>
            <p:cNvGrpSpPr/>
            <p:nvPr/>
          </p:nvGrpSpPr>
          <p:grpSpPr>
            <a:xfrm>
              <a:off x="1910680" y="936884"/>
              <a:ext cx="1972113" cy="683750"/>
              <a:chOff x="2060580" y="786984"/>
              <a:chExt cx="1972113" cy="683750"/>
            </a:xfrm>
          </p:grpSpPr>
          <p:grpSp>
            <p:nvGrpSpPr>
              <p:cNvPr id="99" name="组合 98"/>
              <p:cNvGrpSpPr/>
              <p:nvPr/>
            </p:nvGrpSpPr>
            <p:grpSpPr>
              <a:xfrm>
                <a:off x="2737102" y="1176073"/>
                <a:ext cx="1295591" cy="294661"/>
                <a:chOff x="2737102" y="1176073"/>
                <a:chExt cx="1295591" cy="294661"/>
              </a:xfrm>
            </p:grpSpPr>
            <p:sp>
              <p:nvSpPr>
                <p:cNvPr id="101" name="Freeform 24"/>
                <p:cNvSpPr/>
                <p:nvPr/>
              </p:nvSpPr>
              <p:spPr bwMode="auto">
                <a:xfrm flipH="1">
                  <a:off x="2737102" y="1176073"/>
                  <a:ext cx="1271588" cy="274638"/>
                </a:xfrm>
                <a:custGeom>
                  <a:avLst/>
                  <a:gdLst>
                    <a:gd name="T0" fmla="*/ 5 w 801"/>
                    <a:gd name="T1" fmla="*/ 173 h 173"/>
                    <a:gd name="T2" fmla="*/ 208 w 801"/>
                    <a:gd name="T3" fmla="*/ 6 h 173"/>
                    <a:gd name="T4" fmla="*/ 801 w 801"/>
                    <a:gd name="T5" fmla="*/ 6 h 173"/>
                    <a:gd name="T6" fmla="*/ 801 w 801"/>
                    <a:gd name="T7" fmla="*/ 0 h 173"/>
                    <a:gd name="T8" fmla="*/ 205 w 801"/>
                    <a:gd name="T9" fmla="*/ 0 h 173"/>
                    <a:gd name="T10" fmla="*/ 0 w 801"/>
                    <a:gd name="T11" fmla="*/ 167 h 173"/>
                    <a:gd name="T12" fmla="*/ 5 w 8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801" h="173">
                      <a:moveTo>
                        <a:pt x="5" y="173"/>
                      </a:moveTo>
                      <a:lnTo>
                        <a:pt x="208" y="6"/>
                      </a:lnTo>
                      <a:lnTo>
                        <a:pt x="801" y="6"/>
                      </a:lnTo>
                      <a:lnTo>
                        <a:pt x="801" y="0"/>
                      </a:lnTo>
                      <a:lnTo>
                        <a:pt x="205" y="0"/>
                      </a:lnTo>
                      <a:lnTo>
                        <a:pt x="0" y="167"/>
                      </a:lnTo>
                      <a:lnTo>
                        <a:pt x="5" y="173"/>
                      </a:lnTo>
                      <a:close/>
                    </a:path>
                  </a:pathLst>
                </a:custGeom>
                <a:solidFill>
                  <a:srgbClr val="908B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sp>
              <p:nvSpPr>
                <p:cNvPr id="102" name="Freeform 25"/>
                <p:cNvSpPr/>
                <p:nvPr/>
              </p:nvSpPr>
              <p:spPr bwMode="auto">
                <a:xfrm>
                  <a:off x="3983480" y="1419934"/>
                  <a:ext cx="49213" cy="50800"/>
                </a:xfrm>
                <a:custGeom>
                  <a:avLst/>
                  <a:gdLst>
                    <a:gd name="T0" fmla="*/ 4 w 19"/>
                    <a:gd name="T1" fmla="*/ 3 h 19"/>
                    <a:gd name="T2" fmla="*/ 4 w 19"/>
                    <a:gd name="T3" fmla="*/ 16 h 19"/>
                    <a:gd name="T4" fmla="*/ 16 w 19"/>
                    <a:gd name="T5" fmla="*/ 16 h 19"/>
                    <a:gd name="T6" fmla="*/ 16 w 19"/>
                    <a:gd name="T7" fmla="*/ 3 h 19"/>
                    <a:gd name="T8" fmla="*/ 4 w 19"/>
                    <a:gd name="T9" fmla="*/ 3 h 19"/>
                  </a:gdLst>
                  <a:ahLst/>
                  <a:cxnLst>
                    <a:cxn ang="0">
                      <a:pos x="T0" y="T1"/>
                    </a:cxn>
                    <a:cxn ang="0">
                      <a:pos x="T2" y="T3"/>
                    </a:cxn>
                    <a:cxn ang="0">
                      <a:pos x="T4" y="T5"/>
                    </a:cxn>
                    <a:cxn ang="0">
                      <a:pos x="T6" y="T7"/>
                    </a:cxn>
                    <a:cxn ang="0">
                      <a:pos x="T8" y="T9"/>
                    </a:cxn>
                  </a:cxnLst>
                  <a:rect l="0" t="0" r="r" b="b"/>
                  <a:pathLst>
                    <a:path w="19" h="19">
                      <a:moveTo>
                        <a:pt x="4" y="3"/>
                      </a:moveTo>
                      <a:cubicBezTo>
                        <a:pt x="0" y="7"/>
                        <a:pt x="0" y="12"/>
                        <a:pt x="4" y="16"/>
                      </a:cubicBezTo>
                      <a:cubicBezTo>
                        <a:pt x="7" y="19"/>
                        <a:pt x="12" y="19"/>
                        <a:pt x="16" y="16"/>
                      </a:cubicBezTo>
                      <a:cubicBezTo>
                        <a:pt x="19" y="12"/>
                        <a:pt x="19" y="7"/>
                        <a:pt x="16" y="3"/>
                      </a:cubicBezTo>
                      <a:cubicBezTo>
                        <a:pt x="12" y="0"/>
                        <a:pt x="7" y="0"/>
                        <a:pt x="4" y="3"/>
                      </a:cubicBezTo>
                      <a:close/>
                    </a:path>
                  </a:pathLst>
                </a:custGeom>
                <a:solidFill>
                  <a:srgbClr val="908B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sp>
            <p:nvSpPr>
              <p:cNvPr id="100" name="文本框 99"/>
              <p:cNvSpPr txBox="1"/>
              <p:nvPr/>
            </p:nvSpPr>
            <p:spPr>
              <a:xfrm flipH="1">
                <a:off x="2060580" y="786984"/>
                <a:ext cx="1723549" cy="461665"/>
              </a:xfrm>
              <a:prstGeom prst="rect">
                <a:avLst/>
              </a:prstGeom>
              <a:noFill/>
            </p:spPr>
            <p:txBody>
              <a:bodyPr wrap="none" rtlCol="0">
                <a:spAutoFit/>
              </a:bodyPr>
              <a:lstStyle>
                <a:defPPr>
                  <a:defRPr lang="zh-CN"/>
                </a:defPPr>
                <a:lvl1pPr algn="r">
                  <a:defRPr sz="2400">
                    <a:latin typeface="微软雅黑" pitchFamily="34" charset="-122"/>
                    <a:ea typeface="微软雅黑" pitchFamily="34" charset="-122"/>
                    <a:cs typeface="Arial Unicode MS" panose="020B0604020202020204" pitchFamily="34" charset="-122"/>
                  </a:defRPr>
                </a:lvl1pPr>
              </a:lstStyle>
              <a:p>
                <a:r>
                  <a:rPr lang="zh-CN" altLang="en-US" dirty="0"/>
                  <a:t>这里是标题</a:t>
                </a:r>
              </a:p>
            </p:txBody>
          </p:sp>
        </p:grpSp>
        <p:sp>
          <p:nvSpPr>
            <p:cNvPr id="98" name="文本框 97"/>
            <p:cNvSpPr txBox="1"/>
            <p:nvPr/>
          </p:nvSpPr>
          <p:spPr>
            <a:xfrm flipH="1">
              <a:off x="1019331" y="1386161"/>
              <a:ext cx="2593297" cy="701346"/>
            </a:xfrm>
            <a:prstGeom prst="rect">
              <a:avLst/>
            </a:prstGeom>
            <a:noFill/>
          </p:spPr>
          <p:txBody>
            <a:bodyPr wrap="square" rtlCol="0">
              <a:spAutoFit/>
            </a:bodyPr>
            <a:lstStyle>
              <a:defPPr>
                <a:defRPr lang="zh-CN"/>
              </a:defPPr>
              <a:lvl1pPr>
                <a:lnSpc>
                  <a:spcPct val="130000"/>
                </a:lnSpc>
                <a:defRPr sz="1600">
                  <a:latin typeface="微软雅黑" pitchFamily="34" charset="-122"/>
                  <a:ea typeface="微软雅黑" pitchFamily="34" charset="-122"/>
                </a:defRPr>
              </a:lvl1pPr>
            </a:lstStyle>
            <a:p>
              <a:r>
                <a:rPr lang="zh-CN" altLang="en-US" dirty="0">
                  <a:solidFill>
                    <a:schemeClr val="tx1">
                      <a:lumMod val="50000"/>
                      <a:lumOff val="50000"/>
                    </a:schemeClr>
                  </a:solidFill>
                </a:rPr>
                <a:t>这里是内容这里是内容这里是内容这里是内容</a:t>
              </a:r>
            </a:p>
          </p:txBody>
        </p:sp>
      </p:grpSp>
      <p:grpSp>
        <p:nvGrpSpPr>
          <p:cNvPr id="73" name="组合 72">
            <a:extLst>
              <a:ext uri="{FF2B5EF4-FFF2-40B4-BE49-F238E27FC236}">
                <a16:creationId xmlns:a16="http://schemas.microsoft.com/office/drawing/2014/main" id="{5CE180E2-8DD7-F744-B5C5-8F56F8A68E32}"/>
              </a:ext>
            </a:extLst>
          </p:cNvPr>
          <p:cNvGrpSpPr/>
          <p:nvPr/>
        </p:nvGrpSpPr>
        <p:grpSpPr>
          <a:xfrm>
            <a:off x="-368208" y="352699"/>
            <a:ext cx="12633233" cy="1015637"/>
            <a:chOff x="-368208" y="352699"/>
            <a:chExt cx="12633233" cy="1015637"/>
          </a:xfrm>
        </p:grpSpPr>
        <p:sp>
          <p:nvSpPr>
            <p:cNvPr id="74" name="矩形 73">
              <a:extLst>
                <a:ext uri="{FF2B5EF4-FFF2-40B4-BE49-F238E27FC236}">
                  <a16:creationId xmlns:a16="http://schemas.microsoft.com/office/drawing/2014/main" id="{014B6D6E-27A8-F64B-8883-D7FF6CFFD4CD}"/>
                </a:ext>
              </a:extLst>
            </p:cNvPr>
            <p:cNvSpPr/>
            <p:nvPr/>
          </p:nvSpPr>
          <p:spPr>
            <a:xfrm>
              <a:off x="-83820" y="352699"/>
              <a:ext cx="12348845" cy="953587"/>
            </a:xfrm>
            <a:prstGeom prst="rect">
              <a:avLst/>
            </a:prstGeom>
            <a:solidFill>
              <a:srgbClr val="FB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75" name="图片 74" descr="../Library/Containers/com.tencent.xinWeChat/Data/Library/Application%20Support/com.tencent.xinWeChat/2.0b4.0.9/953732fb76e650d526158f5fd8179cca/Message/MessageTemp/b257fd682666b0160e48039a124f62a5/Image/771539012975_.pic_hd.jpg">
              <a:extLst>
                <a:ext uri="{FF2B5EF4-FFF2-40B4-BE49-F238E27FC236}">
                  <a16:creationId xmlns:a16="http://schemas.microsoft.com/office/drawing/2014/main" id="{6FB5FC34-40B6-714E-87A9-6C56F29B9384}"/>
                </a:ext>
              </a:extLst>
            </p:cNvPr>
            <p:cNvPicPr/>
            <p:nvPr/>
          </p:nvPicPr>
          <p:blipFill rotWithShape="1">
            <a:blip r:embed="rId2" cstate="print">
              <a:extLst>
                <a:ext uri="{28A0092B-C50C-407E-A947-70E740481C1C}">
                  <a14:useLocalDpi xmlns:a14="http://schemas.microsoft.com/office/drawing/2010/main" val="0"/>
                </a:ext>
              </a:extLst>
            </a:blip>
            <a:srcRect l="-1" r="10603" b="45238"/>
            <a:stretch>
              <a:fillRect/>
            </a:stretch>
          </p:blipFill>
          <p:spPr>
            <a:xfrm>
              <a:off x="-368208" y="398692"/>
              <a:ext cx="1719610" cy="969644"/>
            </a:xfrm>
            <a:prstGeom prst="rect">
              <a:avLst/>
            </a:prstGeom>
            <a:noFill/>
            <a:ln>
              <a:noFill/>
            </a:ln>
          </p:spPr>
        </p:pic>
        <p:sp>
          <p:nvSpPr>
            <p:cNvPr id="76" name="文本框 75">
              <a:extLst>
                <a:ext uri="{FF2B5EF4-FFF2-40B4-BE49-F238E27FC236}">
                  <a16:creationId xmlns:a16="http://schemas.microsoft.com/office/drawing/2014/main" id="{76E0E8E0-ECA3-494C-B381-57F1BEA06261}"/>
                </a:ext>
              </a:extLst>
            </p:cNvPr>
            <p:cNvSpPr txBox="1"/>
            <p:nvPr/>
          </p:nvSpPr>
          <p:spPr>
            <a:xfrm>
              <a:off x="1227909" y="522513"/>
              <a:ext cx="2011680" cy="584775"/>
            </a:xfrm>
            <a:prstGeom prst="rect">
              <a:avLst/>
            </a:prstGeom>
            <a:noFill/>
          </p:spPr>
          <p:txBody>
            <a:bodyPr wrap="square" rtlCol="0">
              <a:spAutoFit/>
            </a:bodyPr>
            <a:lstStyle/>
            <a:p>
              <a:r>
                <a:rPr kumimoji="1" lang="zh-CN" altLang="en-US" sz="3200" dirty="0">
                  <a:latin typeface="SimSun" panose="02010600030101010101" pitchFamily="2" charset="-122"/>
                  <a:ea typeface="SimSun" panose="02010600030101010101" pitchFamily="2" charset="-122"/>
                </a:rPr>
                <a:t>添加标题</a:t>
              </a: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42</TotalTime>
  <Words>1240</Words>
  <Application>Microsoft Macintosh PowerPoint</Application>
  <PresentationFormat>宽屏</PresentationFormat>
  <Paragraphs>68</Paragraphs>
  <Slides>11</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等线</vt:lpstr>
      <vt:lpstr>等线 Light</vt:lpstr>
      <vt:lpstr>方正兰亭纤黑_GBK</vt:lpstr>
      <vt:lpstr>宋体</vt:lpstr>
      <vt:lpstr>宋体</vt:lpstr>
      <vt:lpstr>微软雅黑</vt:lpstr>
      <vt:lpstr>Arial Unicode MS</vt:lpstr>
      <vt:lpstr>Arial</vt:lpstr>
      <vt:lpstr>Calibri</vt:lpstr>
      <vt:lpstr>Cordia New</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646693602@qq.com</cp:lastModifiedBy>
  <cp:revision>75</cp:revision>
  <dcterms:created xsi:type="dcterms:W3CDTF">2019-01-04T13:16:37Z</dcterms:created>
  <dcterms:modified xsi:type="dcterms:W3CDTF">2019-01-05T04:07:18Z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2052-2.3.2.774</vt:lpwstr>
  </property>
</Properties>
</file>