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E8157E-D32B-48BD-982E-A8F7E8D2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94E828A-59B7-402E-B276-DD90A5524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203AEA-20B1-40FE-ABAE-4671CFB0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082B0C-EB2F-4BA6-AB07-C7EE45A3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65D8D0-4185-4E62-B320-80B7D39B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8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205E8A-8E37-42DF-9A8E-94FE6EB2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E58A6BC-7893-4324-BAB3-168D7B157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F9AAA8-BDDF-4C97-9983-16A27E58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C961BB-5727-4651-8AE7-080399A4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BD7518-B5BF-4E49-AE8C-C1A498C3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71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FCF28E3-A080-4C9F-87F0-DA1C4BB36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6F772C7-5141-44A7-AB73-C5463800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9166FD-8B5A-415A-81A1-703D5E11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5E53A7-C1B1-4E3F-BBB2-3AA49EDE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B86DD7-42D3-4E7F-9A4F-63A72313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79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BCBA97-1A1F-46B1-AE2A-159498BC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9F4B97-8411-4074-83FF-F4CC1179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4A5453-B9BD-40B4-BB3B-2B16C11C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EAB819-66FE-4157-93AC-8CA65D8D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15F614-94D4-4D92-B0E7-F3B2309E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58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2C154E-264B-44E9-8310-50600E49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4B6DB8-C286-413D-BB88-8D57319D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65FD50-38B2-494A-BB78-8D78749E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357C15-7B2C-467B-B85B-AB1E0F99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50ABF6-FB4F-42BA-AC81-BEFF3587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DC6D38-BD9C-479B-9E0A-9AF401B8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D66E56-2BA6-4809-B1A8-2284C1840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39DBB02-3D84-495A-8B61-066FCA0F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6D65DD-9CCC-4EC7-85F4-AB68EBF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DD90A56-842A-4307-B074-3E03E18D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AAE78E-0E0B-4354-9B64-9461E8B4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08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3F0E09-1515-4C90-99A1-71CEAE39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C3A3FEB-BFC4-4ED8-B170-4321B2A0F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9FD4588-9264-4C95-8624-A24DA430C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C7CC455-C48C-4440-A912-EEBBA2CF9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E70304B-4746-49E0-9BE6-BD685489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497CF01-DFB8-43FE-A21D-EC12EEB7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EEEBB9C-2286-40DB-AA68-CCBB4F0B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0D9C4D0-D191-4179-912C-EA88D8F5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601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867EA-6547-4841-B769-E229C63E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D5ADD0E-BC76-4B84-8C6C-6E6802B7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E3CCA2-B726-4089-B5CF-7A9D5907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FCC803A-7D09-471C-9311-EAE7803B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57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05D172F-A86E-4623-9986-71511A9D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ADECF35-6D9F-4B75-B7AB-325E5A11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60ED71B-73BC-4C99-BF84-980F5FB3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97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8BB545-B62C-4CDF-8F07-C98CEE4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040D47-2C36-43B7-8ECB-487EE5B5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1DB0C60-D625-4707-A042-4FDE69240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D4D7F9-41A0-4B09-9851-A176721D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52415EA-DA32-4969-BA9B-67C56FD4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2324EC-09E0-4F58-B463-E530EE20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238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943EFF-50DC-4935-B587-E1F64145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AE3D0EF-952C-4F5E-BEE9-1F7062A77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1674D19-354C-460E-B528-8A6C6EB1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417425-C2F0-4EEE-A3FD-95B1EA93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8730B9-F52C-451B-A87D-DD8209FD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088CCAC-3DCA-48B7-B1ED-79C12389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76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E77CAAA-F8F3-46E5-9071-576FBD86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8E082EE-2CBE-4272-8A45-7115C48F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A6A800-28ED-4382-AFC9-C52608DED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B037-8F2D-4DBC-BEB6-46C7997928AF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81BD29-758C-4DD6-887D-BB79C87DB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B99EC7-D529-4F3B-BF62-A156EE7A2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2902-60DF-4A2B-A57A-FC97C13EA2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90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EEB66F-082C-4B37-9F65-6193F747A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חיזוי פרמטרי </a:t>
            </a:r>
            <a:r>
              <a:rPr lang="en-US" dirty="0"/>
              <a:t>MRI</a:t>
            </a:r>
            <a:r>
              <a:rPr lang="he-IL" dirty="0"/>
              <a:t> על פי ריכוזי ברזל וליפיד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783975F-776A-418A-B60E-0D4F793A8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367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26339-4E2B-4521-A08D-A24DCE5C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</a:t>
            </a:r>
            <a:r>
              <a:rPr lang="en-US" dirty="0"/>
              <a:t>R2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4F3FA07-01B8-448F-87C8-8770EDA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86" y="1789906"/>
            <a:ext cx="2773331" cy="209073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BE04768-0492-4B42-8309-539806B75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01" y="1793713"/>
            <a:ext cx="2774952" cy="208121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C826A51-465C-4739-9781-A85E79B23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937" y="1789906"/>
            <a:ext cx="2743375" cy="207645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AEABA14-6D16-4A50-8D46-BFA79C020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201" y="4001294"/>
            <a:ext cx="2762250" cy="207645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7F760CC-3409-48E1-9B2E-F035ADB2B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568" y="4001294"/>
            <a:ext cx="2762251" cy="2081213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554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B42BEC-6CF2-434C-821F-C4477BF2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</a:t>
            </a:r>
            <a:r>
              <a:rPr lang="en-US" dirty="0"/>
              <a:t>R2s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0AF15E22-F7FA-492F-B27D-2CC59485B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42" y="1432855"/>
            <a:ext cx="3044519" cy="2300420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13A29E5-8D9E-4D88-AB4D-305F8F65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836" y="1432855"/>
            <a:ext cx="3060238" cy="230041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F91222C-9340-485B-B2C8-6DF71F442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069" y="1437618"/>
            <a:ext cx="3039910" cy="229565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157163D-D230-4667-A67A-367D2FD01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398" y="3979348"/>
            <a:ext cx="3040546" cy="229089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1FE2E317-1BFE-4632-82F8-0C80799D0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606" y="3979348"/>
            <a:ext cx="3052314" cy="228136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524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15D3BA-9894-4F39-B9D4-D8A6139C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</a:t>
            </a:r>
            <a:r>
              <a:rPr lang="en-US" dirty="0"/>
              <a:t>MT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BE9F73-6A40-4EA0-957E-072BBD5D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13" y="1603191"/>
            <a:ext cx="3076440" cy="235789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100C588-A081-49C0-9EB0-ED315376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50" y="1603191"/>
            <a:ext cx="3082766" cy="232931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C77E2BA-5120-487F-980E-1626E4576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713" y="1607954"/>
            <a:ext cx="3083486" cy="232455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D36F012-259A-4BC5-903F-1B9F25159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967" y="4092530"/>
            <a:ext cx="3085223" cy="232455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556DD4B-D880-4BF6-A452-28A8DE8F0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180" y="4087768"/>
            <a:ext cx="3105019" cy="233408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8678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15D3BA-9894-4F39-B9D4-D8A6139C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</a:t>
            </a:r>
            <a:r>
              <a:rPr lang="en-US" dirty="0"/>
              <a:t>MTV</a:t>
            </a:r>
            <a:r>
              <a:rPr lang="he-IL" dirty="0"/>
              <a:t>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5076B2E-C482-4C12-807C-06376AC5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8" y="1350595"/>
            <a:ext cx="3352356" cy="253456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FBF7048-39B7-4B25-8907-9F0288FF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117" y="1357311"/>
            <a:ext cx="3323317" cy="252113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55C5A97-4692-4128-ABF0-05F6FD26A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37" y="1370741"/>
            <a:ext cx="3352356" cy="254018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E21E02F-ED22-4C6A-8AAD-20B9C46AE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6070" y="3971738"/>
            <a:ext cx="3330364" cy="2502087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E9A7085B-F865-41C6-868B-32554EF10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263" y="3971738"/>
            <a:ext cx="3336630" cy="2521137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095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841DC8-02FC-42D6-A332-C1B3DC73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דאטא</a:t>
            </a:r>
            <a:r>
              <a:rPr lang="he-IL" dirty="0"/>
              <a:t> – ללא </a:t>
            </a:r>
            <a:r>
              <a:rPr lang="he-IL" dirty="0" err="1"/>
              <a:t>פריטין</a:t>
            </a:r>
            <a:r>
              <a:rPr lang="he-IL" dirty="0"/>
              <a:t> </a:t>
            </a:r>
            <a:r>
              <a:rPr lang="he-IL" dirty="0" err="1"/>
              <a:t>וטרנספרין</a:t>
            </a:r>
            <a:r>
              <a:rPr lang="he-IL" dirty="0"/>
              <a:t> 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190AAE0F-A313-4D6B-BD89-0D70F58CD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377" y="1383282"/>
            <a:ext cx="9819246" cy="5109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7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F24451-CF5B-490F-9F38-EAC5E45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</a:t>
            </a:r>
            <a:r>
              <a:rPr lang="en-US" dirty="0"/>
              <a:t> R1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5CA5329-C12A-436D-97FC-BFC9BF222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51" y="1501699"/>
            <a:ext cx="2879899" cy="2174820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96418F5-2E74-4C26-BFE8-EB491EE4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04" y="1501699"/>
            <a:ext cx="2928487" cy="220266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4F910AA-EB8A-4704-837F-63D73F95E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918" y="1501699"/>
            <a:ext cx="2985561" cy="223788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44DA24A-19BF-4BF2-9736-0D40E9C6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46" y="3948983"/>
            <a:ext cx="2985560" cy="2258641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E69A8B9-92B3-4AE6-9925-ECD2E0C76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948983"/>
            <a:ext cx="2985560" cy="2258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102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4C6BD3-5137-40DC-9965-B454B8BA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</a:t>
            </a:r>
            <a:r>
              <a:rPr lang="en-US" dirty="0"/>
              <a:t>R2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E063E40-9C33-45E4-8527-67A8712C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4" y="1755592"/>
            <a:ext cx="2603344" cy="19513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6E6DAD6-1D25-41FE-9A9A-6D578C0A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15" y="1760721"/>
            <a:ext cx="2598858" cy="195137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F87C1E7-E24B-428A-B1E8-1BC9FCD94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618" y="1793002"/>
            <a:ext cx="2581303" cy="193708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133899F-05F7-498D-8AD6-1355D7932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668" y="4096454"/>
            <a:ext cx="2562239" cy="193708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619742A-6427-414A-B15A-EE78CA9FB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664" y="4096454"/>
            <a:ext cx="2576900" cy="19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5A8AEB-6669-4337-A948-26983E3E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</a:t>
            </a:r>
            <a:r>
              <a:rPr lang="en-US" dirty="0"/>
              <a:t>R2s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2312418-7FD9-40D5-B13D-64835C26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1" y="1326197"/>
            <a:ext cx="3117584" cy="234886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9F64478-B3B3-4336-A3E1-8C340582C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06" y="1328737"/>
            <a:ext cx="3124686" cy="234886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4F0CB71-9535-46C5-BB1B-E2DC4D646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94" y="1333500"/>
            <a:ext cx="3115732" cy="234886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94CA773-8CD7-4B9B-98C6-2673BF178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057" y="3871912"/>
            <a:ext cx="2965349" cy="2240486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2960694-4237-4693-9E2A-19BDAF606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094" y="3871912"/>
            <a:ext cx="2965349" cy="22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D9655F-2D1D-4C70-A87E-7D572702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</a:t>
            </a:r>
            <a:r>
              <a:rPr lang="en-US" dirty="0"/>
              <a:t>MT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35609FA-5B87-4215-A639-731DF349D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3" y="1344264"/>
            <a:ext cx="3093981" cy="233648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6134EB2-FE26-4E64-BA98-E1155561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685" y="1350283"/>
            <a:ext cx="3097502" cy="232445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5E2CE2F-4374-43D6-821E-1CB2C7C89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469" y="1320295"/>
            <a:ext cx="3095720" cy="2324450"/>
          </a:xfrm>
          <a:prstGeom prst="rect">
            <a:avLst/>
          </a:prstGeom>
          <a:ln w="31750">
            <a:solidFill>
              <a:srgbClr val="C00000"/>
            </a:solidFill>
          </a:ln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F987D10-684C-44D2-8DA3-64AE6FEFC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599" y="3746635"/>
            <a:ext cx="3086195" cy="234125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2100305-D158-447D-B2F1-F2E56EF74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469" y="3758542"/>
            <a:ext cx="3084590" cy="23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5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6CD29C-413D-42BA-9F36-62749993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</a:t>
            </a:r>
            <a:r>
              <a:rPr lang="en-US" dirty="0"/>
              <a:t>MTV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783C9A-A777-40EB-8813-41443A6A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B073A73-C5CB-47A0-A8FA-83B852E1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0" y="1762957"/>
            <a:ext cx="2939632" cy="221735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687AE84-667F-4096-B922-7354C47A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91" y="1753356"/>
            <a:ext cx="2935348" cy="220782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77318A3-72DB-4E64-A128-77E592179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743" y="4108837"/>
            <a:ext cx="2935733" cy="220306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FA77834-8817-44B9-9E82-6FEA910CB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914" y="4108837"/>
            <a:ext cx="2937417" cy="220306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881D4EA-2B6B-4E7B-A45F-E3FC4C028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0914" y="1762957"/>
            <a:ext cx="2935347" cy="22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1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3E438E-9E81-44A1-B0CE-30389BA7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דאטא</a:t>
            </a:r>
            <a:r>
              <a:rPr lang="he-IL" dirty="0"/>
              <a:t> מאוחד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5E5B-0F49-4756-95C6-2EFC204E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65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4E8523-64D3-4752-8532-21F08FC5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חיזוי </a:t>
            </a:r>
            <a:r>
              <a:rPr lang="en-US" dirty="0"/>
              <a:t>R1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C3EEBE6-E314-4BD0-9F6E-7B0BACD65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044" y="1649219"/>
            <a:ext cx="3046458" cy="2307283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8AAA82C-C130-4DC9-9A3B-0FFC9D235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09" y="1653733"/>
            <a:ext cx="3063317" cy="230276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B8DE7E5-55CE-4EA7-BA4E-6DC47546E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033" y="1658227"/>
            <a:ext cx="3063317" cy="230276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5C691E84-3F21-4C6C-8460-88135A106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968" y="4052882"/>
            <a:ext cx="3046458" cy="2312563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1B6E714-F8C4-4F11-A67F-B704FADB9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033" y="4048388"/>
            <a:ext cx="3055982" cy="231705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461820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update_meeting 21.1</Template>
  <TotalTime>86</TotalTime>
  <Words>35</Words>
  <Application>Microsoft Office PowerPoint</Application>
  <PresentationFormat>מסך רחב</PresentationFormat>
  <Paragraphs>13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חיזוי פרמטרי MRI על פי ריכוזי ברזל וליפיד</vt:lpstr>
      <vt:lpstr>דאטא – ללא פריטין וטרנספרין </vt:lpstr>
      <vt:lpstr>חיזוי  R1</vt:lpstr>
      <vt:lpstr>חיזוי R2</vt:lpstr>
      <vt:lpstr>חיזוי R2s</vt:lpstr>
      <vt:lpstr>חיזוי MT</vt:lpstr>
      <vt:lpstr>חיזוי MTV</vt:lpstr>
      <vt:lpstr>דאטא מאוחד </vt:lpstr>
      <vt:lpstr>חיזוי R1</vt:lpstr>
      <vt:lpstr>חיזוי R2</vt:lpstr>
      <vt:lpstr>חיזוי R2s</vt:lpstr>
      <vt:lpstr>חיזוי MT</vt:lpstr>
      <vt:lpstr>חיזוי MTV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חיזוי פרמטרי MRI על פי ריכוזי ברזל וליפיד</dc:title>
  <dc:creator>שירלי אליעזר</dc:creator>
  <cp:lastModifiedBy>שירלי אליעזר</cp:lastModifiedBy>
  <cp:revision>7</cp:revision>
  <dcterms:created xsi:type="dcterms:W3CDTF">2021-01-20T18:28:19Z</dcterms:created>
  <dcterms:modified xsi:type="dcterms:W3CDTF">2021-01-20T19:54:59Z</dcterms:modified>
</cp:coreProperties>
</file>