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D52B9-57AA-4A6E-A155-20B3CA8F253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F33CBA-61C3-48D1-8B62-A215171D2994}">
      <dgm:prSet phldrT="[Текст]"/>
      <dgm:spPr/>
      <dgm:t>
        <a:bodyPr/>
        <a:lstStyle/>
        <a:p>
          <a:r>
            <a:rPr lang="ru-RU" b="1" dirty="0" smtClean="0"/>
            <a:t>Заинтересованные стороны проекта "HDR</a:t>
          </a:r>
          <a:r>
            <a:rPr lang="en-US" b="1" dirty="0" smtClean="0"/>
            <a:t>-Team</a:t>
          </a:r>
          <a:r>
            <a:rPr lang="ru-RU" b="1" dirty="0" smtClean="0"/>
            <a:t>"</a:t>
          </a:r>
          <a:r>
            <a:rPr lang="ru-RU" dirty="0" smtClean="0"/>
            <a:t> </a:t>
          </a:r>
          <a:endParaRPr lang="ru-RU" dirty="0"/>
        </a:p>
      </dgm:t>
    </dgm:pt>
    <dgm:pt modelId="{E8774F76-63A7-4FB4-9086-A8252312F6D0}" type="parTrans" cxnId="{FA26B159-8A1C-466D-82D0-E97B522FEFD0}">
      <dgm:prSet/>
      <dgm:spPr/>
      <dgm:t>
        <a:bodyPr/>
        <a:lstStyle/>
        <a:p>
          <a:endParaRPr lang="ru-RU"/>
        </a:p>
      </dgm:t>
    </dgm:pt>
    <dgm:pt modelId="{D798AF42-FBEC-480D-8D37-FB4DE2CA2C4A}" type="sibTrans" cxnId="{FA26B159-8A1C-466D-82D0-E97B522FEFD0}">
      <dgm:prSet/>
      <dgm:spPr/>
      <dgm:t>
        <a:bodyPr/>
        <a:lstStyle/>
        <a:p>
          <a:endParaRPr lang="ru-RU"/>
        </a:p>
      </dgm:t>
    </dgm:pt>
    <dgm:pt modelId="{2C66272B-A6C8-4958-8D76-47A1EA6AFCA4}">
      <dgm:prSet phldrT="[Текст]"/>
      <dgm:spPr/>
      <dgm:t>
        <a:bodyPr/>
        <a:lstStyle/>
        <a:p>
          <a:r>
            <a:rPr lang="ru-RU" dirty="0" smtClean="0"/>
            <a:t>Акционеры</a:t>
          </a:r>
          <a:endParaRPr lang="ru-RU" dirty="0"/>
        </a:p>
      </dgm:t>
    </dgm:pt>
    <dgm:pt modelId="{78875FD5-AC27-4A54-8FE5-B8435C4FE12E}" type="parTrans" cxnId="{272920DA-824D-4973-BC5B-5062EF20F441}">
      <dgm:prSet/>
      <dgm:spPr/>
      <dgm:t>
        <a:bodyPr/>
        <a:lstStyle/>
        <a:p>
          <a:endParaRPr lang="ru-RU"/>
        </a:p>
      </dgm:t>
    </dgm:pt>
    <dgm:pt modelId="{0010CFCA-2AF6-471D-80A6-CD02C7395B63}" type="sibTrans" cxnId="{272920DA-824D-4973-BC5B-5062EF20F441}">
      <dgm:prSet/>
      <dgm:spPr/>
      <dgm:t>
        <a:bodyPr/>
        <a:lstStyle/>
        <a:p>
          <a:endParaRPr lang="ru-RU"/>
        </a:p>
      </dgm:t>
    </dgm:pt>
    <dgm:pt modelId="{1FF5CFB6-0986-482E-A61B-4BBE6E8B4BFF}">
      <dgm:prSet phldrT="[Текст]"/>
      <dgm:spPr/>
      <dgm:t>
        <a:bodyPr/>
        <a:lstStyle/>
        <a:p>
          <a:r>
            <a:rPr lang="ru-RU" b="1" dirty="0" smtClean="0"/>
            <a:t>Компания "</a:t>
          </a:r>
          <a:r>
            <a:rPr lang="ru-RU" b="1" dirty="0" smtClean="0"/>
            <a:t>HDR</a:t>
          </a:r>
          <a:r>
            <a:rPr lang="en-US" b="1" dirty="0" smtClean="0"/>
            <a:t>-Team</a:t>
          </a:r>
          <a:r>
            <a:rPr lang="en-US" b="1" dirty="0" smtClean="0"/>
            <a:t>"</a:t>
          </a:r>
          <a:endParaRPr lang="ru-RU" dirty="0"/>
        </a:p>
      </dgm:t>
    </dgm:pt>
    <dgm:pt modelId="{F85D194E-DBCF-4BC7-9EC5-3D6B75C1F4B2}" type="parTrans" cxnId="{23ED7DDB-C5FA-4D73-91C6-2D2AD7DDA949}">
      <dgm:prSet/>
      <dgm:spPr/>
      <dgm:t>
        <a:bodyPr/>
        <a:lstStyle/>
        <a:p>
          <a:endParaRPr lang="ru-RU"/>
        </a:p>
      </dgm:t>
    </dgm:pt>
    <dgm:pt modelId="{ED6AC9EB-F98A-4EAE-BCB6-072299124EDB}" type="sibTrans" cxnId="{23ED7DDB-C5FA-4D73-91C6-2D2AD7DDA949}">
      <dgm:prSet/>
      <dgm:spPr/>
      <dgm:t>
        <a:bodyPr/>
        <a:lstStyle/>
        <a:p>
          <a:endParaRPr lang="ru-RU"/>
        </a:p>
      </dgm:t>
    </dgm:pt>
    <dgm:pt modelId="{7FBB36C1-043B-4B7E-ACFE-759D423B08C7}">
      <dgm:prSet phldrT="[Текст]"/>
      <dgm:spPr/>
      <dgm:t>
        <a:bodyPr/>
        <a:lstStyle/>
        <a:p>
          <a:r>
            <a:rPr lang="ru-RU" b="1" dirty="0" smtClean="0"/>
            <a:t>Потребитель</a:t>
          </a:r>
          <a:r>
            <a:rPr lang="ru-RU" dirty="0" smtClean="0"/>
            <a:t> </a:t>
          </a:r>
          <a:endParaRPr lang="ru-RU" dirty="0"/>
        </a:p>
      </dgm:t>
    </dgm:pt>
    <dgm:pt modelId="{E6F30846-364C-411A-A235-2FDCA8884C81}" type="parTrans" cxnId="{E005D545-95C1-40AD-98FA-3CB2111192F8}">
      <dgm:prSet/>
      <dgm:spPr/>
      <dgm:t>
        <a:bodyPr/>
        <a:lstStyle/>
        <a:p>
          <a:endParaRPr lang="ru-RU"/>
        </a:p>
      </dgm:t>
    </dgm:pt>
    <dgm:pt modelId="{534916C8-6521-4B1E-9523-3FCA931A61F6}" type="sibTrans" cxnId="{E005D545-95C1-40AD-98FA-3CB2111192F8}">
      <dgm:prSet/>
      <dgm:spPr/>
      <dgm:t>
        <a:bodyPr/>
        <a:lstStyle/>
        <a:p>
          <a:endParaRPr lang="ru-RU"/>
        </a:p>
      </dgm:t>
    </dgm:pt>
    <dgm:pt modelId="{41BFB782-1A21-4030-9CC9-A7D918BA8C21}">
      <dgm:prSet phldrT="[Текст]"/>
      <dgm:spPr/>
      <dgm:t>
        <a:bodyPr/>
        <a:lstStyle/>
        <a:p>
          <a:r>
            <a:rPr lang="ru-RU" b="1" dirty="0" smtClean="0"/>
            <a:t>Заказчик</a:t>
          </a:r>
          <a:r>
            <a:rPr lang="ru-RU" dirty="0" smtClean="0"/>
            <a:t> </a:t>
          </a:r>
          <a:endParaRPr lang="ru-RU" dirty="0"/>
        </a:p>
      </dgm:t>
    </dgm:pt>
    <dgm:pt modelId="{5802C0C9-00E1-4851-A523-C7AE12DD08E8}" type="parTrans" cxnId="{9A9D9EBC-DB76-41B9-9DC0-737C57C14D2E}">
      <dgm:prSet/>
      <dgm:spPr/>
      <dgm:t>
        <a:bodyPr/>
        <a:lstStyle/>
        <a:p>
          <a:endParaRPr lang="ru-RU"/>
        </a:p>
      </dgm:t>
    </dgm:pt>
    <dgm:pt modelId="{4288FAF8-A6B6-4D0E-8007-AF6242A9494A}" type="sibTrans" cxnId="{9A9D9EBC-DB76-41B9-9DC0-737C57C14D2E}">
      <dgm:prSet/>
      <dgm:spPr/>
      <dgm:t>
        <a:bodyPr/>
        <a:lstStyle/>
        <a:p>
          <a:endParaRPr lang="ru-RU"/>
        </a:p>
      </dgm:t>
    </dgm:pt>
    <dgm:pt modelId="{8BA3828A-813A-45E0-925B-4A0EC4C108FA}">
      <dgm:prSet phldrT="[Текст]"/>
      <dgm:spPr/>
      <dgm:t>
        <a:bodyPr/>
        <a:lstStyle/>
        <a:p>
          <a:r>
            <a:rPr lang="en-US" dirty="0" smtClean="0"/>
            <a:t> </a:t>
          </a:r>
          <a:r>
            <a:rPr lang="ru-RU" b="1" dirty="0" smtClean="0"/>
            <a:t>Руководитель/Главный разработчик ПО</a:t>
          </a:r>
          <a:r>
            <a:rPr lang="ru-RU" dirty="0" smtClean="0"/>
            <a:t> </a:t>
          </a:r>
          <a:endParaRPr lang="ru-RU" dirty="0"/>
        </a:p>
      </dgm:t>
    </dgm:pt>
    <dgm:pt modelId="{4102A461-858E-49A8-802B-45CE2D9A02E7}" type="parTrans" cxnId="{D9585408-15D1-4837-B901-FE551408B156}">
      <dgm:prSet/>
      <dgm:spPr/>
      <dgm:t>
        <a:bodyPr/>
        <a:lstStyle/>
        <a:p>
          <a:endParaRPr lang="ru-RU"/>
        </a:p>
      </dgm:t>
    </dgm:pt>
    <dgm:pt modelId="{E033458F-5A35-4BCA-853E-89298BED83F4}" type="sibTrans" cxnId="{D9585408-15D1-4837-B901-FE551408B156}">
      <dgm:prSet/>
      <dgm:spPr/>
      <dgm:t>
        <a:bodyPr/>
        <a:lstStyle/>
        <a:p>
          <a:endParaRPr lang="ru-RU"/>
        </a:p>
      </dgm:t>
    </dgm:pt>
    <dgm:pt modelId="{64E71D83-BDE0-443E-ABFF-1EE270114DC0}">
      <dgm:prSet/>
      <dgm:spPr/>
      <dgm:t>
        <a:bodyPr/>
        <a:lstStyle/>
        <a:p>
          <a:r>
            <a:rPr lang="ru-RU" b="1" smtClean="0"/>
            <a:t>Инвестор</a:t>
          </a:r>
          <a:r>
            <a:rPr lang="ru-RU" smtClean="0"/>
            <a:t> </a:t>
          </a:r>
          <a:endParaRPr lang="ru-RU"/>
        </a:p>
      </dgm:t>
    </dgm:pt>
    <dgm:pt modelId="{1354C263-4642-4D48-B094-3EAFE23BA60B}" type="parTrans" cxnId="{EA465C7E-9F63-42D1-82F3-E504092F26B2}">
      <dgm:prSet/>
      <dgm:spPr/>
      <dgm:t>
        <a:bodyPr/>
        <a:lstStyle/>
        <a:p>
          <a:endParaRPr lang="ru-RU"/>
        </a:p>
      </dgm:t>
    </dgm:pt>
    <dgm:pt modelId="{26191CEA-5DA4-46DB-8517-E62F024B7FF4}" type="sibTrans" cxnId="{EA465C7E-9F63-42D1-82F3-E504092F26B2}">
      <dgm:prSet/>
      <dgm:spPr/>
      <dgm:t>
        <a:bodyPr/>
        <a:lstStyle/>
        <a:p>
          <a:endParaRPr lang="ru-RU"/>
        </a:p>
      </dgm:t>
    </dgm:pt>
    <dgm:pt modelId="{F2B18340-5352-428B-A146-F8C06AFD314A}">
      <dgm:prSet phldrT="[Текст]"/>
      <dgm:spPr/>
      <dgm:t>
        <a:bodyPr/>
        <a:lstStyle/>
        <a:p>
          <a:r>
            <a:rPr lang="ru-RU" b="1" dirty="0" smtClean="0"/>
            <a:t>Разработчик ПО</a:t>
          </a:r>
          <a:r>
            <a:rPr lang="ru-RU" dirty="0" smtClean="0"/>
            <a:t> </a:t>
          </a:r>
          <a:endParaRPr lang="ru-RU" dirty="0"/>
        </a:p>
      </dgm:t>
    </dgm:pt>
    <dgm:pt modelId="{76724359-D166-4263-B8A0-D5CDF4AC6E57}" type="parTrans" cxnId="{5A218593-CCC9-49D9-A500-28DFFED97F21}">
      <dgm:prSet/>
      <dgm:spPr/>
      <dgm:t>
        <a:bodyPr/>
        <a:lstStyle/>
        <a:p>
          <a:endParaRPr lang="ru-RU"/>
        </a:p>
      </dgm:t>
    </dgm:pt>
    <dgm:pt modelId="{1F134B1B-5A8B-40C6-90E9-C605D04A2053}" type="sibTrans" cxnId="{5A218593-CCC9-49D9-A500-28DFFED97F21}">
      <dgm:prSet/>
      <dgm:spPr/>
      <dgm:t>
        <a:bodyPr/>
        <a:lstStyle/>
        <a:p>
          <a:endParaRPr lang="ru-RU"/>
        </a:p>
      </dgm:t>
    </dgm:pt>
    <dgm:pt modelId="{F75DF297-B70E-4F4A-A57A-F27EC5DEAEC8}">
      <dgm:prSet/>
      <dgm:spPr/>
      <dgm:t>
        <a:bodyPr/>
        <a:lstStyle/>
        <a:p>
          <a:r>
            <a:rPr lang="ru-RU" b="1" smtClean="0"/>
            <a:t>Аналитик</a:t>
          </a:r>
        </a:p>
      </dgm:t>
    </dgm:pt>
    <dgm:pt modelId="{444CAF51-C18E-459D-B030-3C178795B62C}" type="parTrans" cxnId="{54DF9D9E-3239-4218-A984-2DB81F7E133D}">
      <dgm:prSet/>
      <dgm:spPr/>
      <dgm:t>
        <a:bodyPr/>
        <a:lstStyle/>
        <a:p>
          <a:endParaRPr lang="ru-RU"/>
        </a:p>
      </dgm:t>
    </dgm:pt>
    <dgm:pt modelId="{D1927828-34F2-4BAA-ADD8-2DCD9B038827}" type="sibTrans" cxnId="{54DF9D9E-3239-4218-A984-2DB81F7E133D}">
      <dgm:prSet/>
      <dgm:spPr/>
      <dgm:t>
        <a:bodyPr/>
        <a:lstStyle/>
        <a:p>
          <a:endParaRPr lang="ru-RU"/>
        </a:p>
      </dgm:t>
    </dgm:pt>
    <dgm:pt modelId="{354F696C-4661-4800-8172-A1F7258A0148}">
      <dgm:prSet phldrT="[Текст]"/>
      <dgm:spPr/>
      <dgm:t>
        <a:bodyPr/>
        <a:lstStyle/>
        <a:p>
          <a:r>
            <a:rPr lang="ru-RU" b="1" smtClean="0"/>
            <a:t>Пользователь ПО</a:t>
          </a:r>
          <a:r>
            <a:rPr lang="ru-RU" smtClean="0"/>
            <a:t> </a:t>
          </a:r>
          <a:endParaRPr lang="ru-RU" dirty="0"/>
        </a:p>
      </dgm:t>
    </dgm:pt>
    <dgm:pt modelId="{3D9820EE-17F5-4009-A2F5-D4AADEAA44B3}" type="parTrans" cxnId="{13A805C1-BFFE-493C-9A4E-4C7D8C3F5893}">
      <dgm:prSet/>
      <dgm:spPr/>
      <dgm:t>
        <a:bodyPr/>
        <a:lstStyle/>
        <a:p>
          <a:endParaRPr lang="ru-RU"/>
        </a:p>
      </dgm:t>
    </dgm:pt>
    <dgm:pt modelId="{249B7B4B-CD47-4D3A-B15F-6734B915964C}" type="sibTrans" cxnId="{13A805C1-BFFE-493C-9A4E-4C7D8C3F5893}">
      <dgm:prSet/>
      <dgm:spPr/>
      <dgm:t>
        <a:bodyPr/>
        <a:lstStyle/>
        <a:p>
          <a:endParaRPr lang="ru-RU"/>
        </a:p>
      </dgm:t>
    </dgm:pt>
    <dgm:pt modelId="{BB89C1AB-B134-4781-B2DC-16657854BA33}" type="pres">
      <dgm:prSet presAssocID="{717D52B9-57AA-4A6E-A155-20B3CA8F25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E14482-B710-44F0-9908-14EBCEE3493B}" type="pres">
      <dgm:prSet presAssocID="{D7F33CBA-61C3-48D1-8B62-A215171D2994}" presName="hierRoot1" presStyleCnt="0">
        <dgm:presLayoutVars>
          <dgm:hierBranch val="init"/>
        </dgm:presLayoutVars>
      </dgm:prSet>
      <dgm:spPr/>
    </dgm:pt>
    <dgm:pt modelId="{5FD5554B-D2EA-4AA6-857A-5E2B355D2FFC}" type="pres">
      <dgm:prSet presAssocID="{D7F33CBA-61C3-48D1-8B62-A215171D2994}" presName="rootComposite1" presStyleCnt="0"/>
      <dgm:spPr/>
    </dgm:pt>
    <dgm:pt modelId="{4779EF97-F743-44D8-AD97-18624AB1EEA3}" type="pres">
      <dgm:prSet presAssocID="{D7F33CBA-61C3-48D1-8B62-A215171D299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51175A-57C4-49F1-BFF5-9F6FC5056918}" type="pres">
      <dgm:prSet presAssocID="{D7F33CBA-61C3-48D1-8B62-A215171D2994}" presName="rootConnector1" presStyleLbl="node1" presStyleIdx="0" presStyleCnt="0"/>
      <dgm:spPr/>
    </dgm:pt>
    <dgm:pt modelId="{B9AF2308-00C8-4F3D-AFA9-99AB71090B28}" type="pres">
      <dgm:prSet presAssocID="{D7F33CBA-61C3-48D1-8B62-A215171D2994}" presName="hierChild2" presStyleCnt="0"/>
      <dgm:spPr/>
    </dgm:pt>
    <dgm:pt modelId="{9898C009-F2F3-4B1B-A7F0-2171B6C31780}" type="pres">
      <dgm:prSet presAssocID="{78875FD5-AC27-4A54-8FE5-B8435C4FE12E}" presName="Name37" presStyleLbl="parChTrans1D2" presStyleIdx="0" presStyleCnt="3"/>
      <dgm:spPr/>
    </dgm:pt>
    <dgm:pt modelId="{67E2A03C-9335-4A6D-8F7E-EEEB072FA3C4}" type="pres">
      <dgm:prSet presAssocID="{2C66272B-A6C8-4958-8D76-47A1EA6AFCA4}" presName="hierRoot2" presStyleCnt="0">
        <dgm:presLayoutVars>
          <dgm:hierBranch val="init"/>
        </dgm:presLayoutVars>
      </dgm:prSet>
      <dgm:spPr/>
    </dgm:pt>
    <dgm:pt modelId="{EB6142BA-5041-49BB-A332-3BAA7B978117}" type="pres">
      <dgm:prSet presAssocID="{2C66272B-A6C8-4958-8D76-47A1EA6AFCA4}" presName="rootComposite" presStyleCnt="0"/>
      <dgm:spPr/>
    </dgm:pt>
    <dgm:pt modelId="{E6097B33-C187-424B-BEEC-E879F2888E06}" type="pres">
      <dgm:prSet presAssocID="{2C66272B-A6C8-4958-8D76-47A1EA6AFCA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D8979E-0E80-4B85-82EF-1804B7392754}" type="pres">
      <dgm:prSet presAssocID="{2C66272B-A6C8-4958-8D76-47A1EA6AFCA4}" presName="rootConnector" presStyleLbl="node2" presStyleIdx="0" presStyleCnt="3"/>
      <dgm:spPr/>
    </dgm:pt>
    <dgm:pt modelId="{5FB63A7F-68D1-41F8-9EC1-E46A376D7C5D}" type="pres">
      <dgm:prSet presAssocID="{2C66272B-A6C8-4958-8D76-47A1EA6AFCA4}" presName="hierChild4" presStyleCnt="0"/>
      <dgm:spPr/>
    </dgm:pt>
    <dgm:pt modelId="{9C7D3211-BCEF-427B-B573-61F114AAA8E1}" type="pres">
      <dgm:prSet presAssocID="{5802C0C9-00E1-4851-A523-C7AE12DD08E8}" presName="Name37" presStyleLbl="parChTrans1D3" presStyleIdx="0" presStyleCnt="6"/>
      <dgm:spPr/>
    </dgm:pt>
    <dgm:pt modelId="{2EC7177A-F92C-49BB-B02B-7AA274C454AB}" type="pres">
      <dgm:prSet presAssocID="{41BFB782-1A21-4030-9CC9-A7D918BA8C21}" presName="hierRoot2" presStyleCnt="0">
        <dgm:presLayoutVars>
          <dgm:hierBranch val="init"/>
        </dgm:presLayoutVars>
      </dgm:prSet>
      <dgm:spPr/>
    </dgm:pt>
    <dgm:pt modelId="{F28F0ED3-C53A-49C5-9BA2-6F01D7968E50}" type="pres">
      <dgm:prSet presAssocID="{41BFB782-1A21-4030-9CC9-A7D918BA8C21}" presName="rootComposite" presStyleCnt="0"/>
      <dgm:spPr/>
    </dgm:pt>
    <dgm:pt modelId="{DBD5BB5C-1B3D-473F-8216-384A49267230}" type="pres">
      <dgm:prSet presAssocID="{41BFB782-1A21-4030-9CC9-A7D918BA8C21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CE0E6B-542C-417B-9475-5B225999426E}" type="pres">
      <dgm:prSet presAssocID="{41BFB782-1A21-4030-9CC9-A7D918BA8C21}" presName="rootConnector" presStyleLbl="node3" presStyleIdx="0" presStyleCnt="6"/>
      <dgm:spPr/>
    </dgm:pt>
    <dgm:pt modelId="{6A7D32F4-FE07-4C8A-A982-7CFD455E59BA}" type="pres">
      <dgm:prSet presAssocID="{41BFB782-1A21-4030-9CC9-A7D918BA8C21}" presName="hierChild4" presStyleCnt="0"/>
      <dgm:spPr/>
    </dgm:pt>
    <dgm:pt modelId="{0297EAE3-B283-4BC7-AC6C-6F4594F0D7DA}" type="pres">
      <dgm:prSet presAssocID="{41BFB782-1A21-4030-9CC9-A7D918BA8C21}" presName="hierChild5" presStyleCnt="0"/>
      <dgm:spPr/>
    </dgm:pt>
    <dgm:pt modelId="{F1F5ACEF-5A59-46BE-9E8C-DC2603D37CB6}" type="pres">
      <dgm:prSet presAssocID="{1354C263-4642-4D48-B094-3EAFE23BA60B}" presName="Name37" presStyleLbl="parChTrans1D3" presStyleIdx="1" presStyleCnt="6"/>
      <dgm:spPr/>
    </dgm:pt>
    <dgm:pt modelId="{53250212-6852-43C8-A176-EAC9C8CB220F}" type="pres">
      <dgm:prSet presAssocID="{64E71D83-BDE0-443E-ABFF-1EE270114DC0}" presName="hierRoot2" presStyleCnt="0">
        <dgm:presLayoutVars>
          <dgm:hierBranch val="init"/>
        </dgm:presLayoutVars>
      </dgm:prSet>
      <dgm:spPr/>
    </dgm:pt>
    <dgm:pt modelId="{90A8E53C-314C-4EA0-B465-E6D5448F4AA5}" type="pres">
      <dgm:prSet presAssocID="{64E71D83-BDE0-443E-ABFF-1EE270114DC0}" presName="rootComposite" presStyleCnt="0"/>
      <dgm:spPr/>
    </dgm:pt>
    <dgm:pt modelId="{563DA961-C28D-464D-9360-1A06711B3ED9}" type="pres">
      <dgm:prSet presAssocID="{64E71D83-BDE0-443E-ABFF-1EE270114DC0}" presName="rootText" presStyleLbl="node3" presStyleIdx="1" presStyleCnt="6">
        <dgm:presLayoutVars>
          <dgm:chPref val="3"/>
        </dgm:presLayoutVars>
      </dgm:prSet>
      <dgm:spPr/>
    </dgm:pt>
    <dgm:pt modelId="{E3713808-7ADA-4907-85FC-2A6008F7BEA0}" type="pres">
      <dgm:prSet presAssocID="{64E71D83-BDE0-443E-ABFF-1EE270114DC0}" presName="rootConnector" presStyleLbl="node3" presStyleIdx="1" presStyleCnt="6"/>
      <dgm:spPr/>
    </dgm:pt>
    <dgm:pt modelId="{264F5EBB-D79E-4AA0-B07F-7006A062F457}" type="pres">
      <dgm:prSet presAssocID="{64E71D83-BDE0-443E-ABFF-1EE270114DC0}" presName="hierChild4" presStyleCnt="0"/>
      <dgm:spPr/>
    </dgm:pt>
    <dgm:pt modelId="{535E03C6-58E7-4CB7-94E9-49D5CDB7E65D}" type="pres">
      <dgm:prSet presAssocID="{64E71D83-BDE0-443E-ABFF-1EE270114DC0}" presName="hierChild5" presStyleCnt="0"/>
      <dgm:spPr/>
    </dgm:pt>
    <dgm:pt modelId="{4CB5CB12-6D35-4FCF-8B5A-512EEAFE3A1F}" type="pres">
      <dgm:prSet presAssocID="{2C66272B-A6C8-4958-8D76-47A1EA6AFCA4}" presName="hierChild5" presStyleCnt="0"/>
      <dgm:spPr/>
    </dgm:pt>
    <dgm:pt modelId="{C6F2D2F1-2264-42E0-8613-C632E34F2A66}" type="pres">
      <dgm:prSet presAssocID="{F85D194E-DBCF-4BC7-9EC5-3D6B75C1F4B2}" presName="Name37" presStyleLbl="parChTrans1D2" presStyleIdx="1" presStyleCnt="3"/>
      <dgm:spPr/>
    </dgm:pt>
    <dgm:pt modelId="{3CEE90AF-C517-42B4-8461-D913763B1F22}" type="pres">
      <dgm:prSet presAssocID="{1FF5CFB6-0986-482E-A61B-4BBE6E8B4BFF}" presName="hierRoot2" presStyleCnt="0">
        <dgm:presLayoutVars>
          <dgm:hierBranch val="init"/>
        </dgm:presLayoutVars>
      </dgm:prSet>
      <dgm:spPr/>
    </dgm:pt>
    <dgm:pt modelId="{C0EF0FA4-6DE3-4CD9-8212-129A6E08FEEC}" type="pres">
      <dgm:prSet presAssocID="{1FF5CFB6-0986-482E-A61B-4BBE6E8B4BFF}" presName="rootComposite" presStyleCnt="0"/>
      <dgm:spPr/>
    </dgm:pt>
    <dgm:pt modelId="{FF9D0BCC-4B09-49CF-A4D5-4AF8374B1FAE}" type="pres">
      <dgm:prSet presAssocID="{1FF5CFB6-0986-482E-A61B-4BBE6E8B4BF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C1EE7F3-6C3F-4319-AC08-0E649B8B3F0D}" type="pres">
      <dgm:prSet presAssocID="{1FF5CFB6-0986-482E-A61B-4BBE6E8B4BFF}" presName="rootConnector" presStyleLbl="node2" presStyleIdx="1" presStyleCnt="3"/>
      <dgm:spPr/>
    </dgm:pt>
    <dgm:pt modelId="{E06ABF66-6630-4679-AB2F-2195D8E97FBF}" type="pres">
      <dgm:prSet presAssocID="{1FF5CFB6-0986-482E-A61B-4BBE6E8B4BFF}" presName="hierChild4" presStyleCnt="0"/>
      <dgm:spPr/>
    </dgm:pt>
    <dgm:pt modelId="{CD49DEB6-3087-49E9-87E6-96A001718C3A}" type="pres">
      <dgm:prSet presAssocID="{4102A461-858E-49A8-802B-45CE2D9A02E7}" presName="Name37" presStyleLbl="parChTrans1D3" presStyleIdx="2" presStyleCnt="6"/>
      <dgm:spPr/>
    </dgm:pt>
    <dgm:pt modelId="{DEEE1E47-B0A5-4A56-ABB5-7017205DBF3C}" type="pres">
      <dgm:prSet presAssocID="{8BA3828A-813A-45E0-925B-4A0EC4C108FA}" presName="hierRoot2" presStyleCnt="0">
        <dgm:presLayoutVars>
          <dgm:hierBranch val="init"/>
        </dgm:presLayoutVars>
      </dgm:prSet>
      <dgm:spPr/>
    </dgm:pt>
    <dgm:pt modelId="{535956E5-F054-4834-A85E-9292427523D3}" type="pres">
      <dgm:prSet presAssocID="{8BA3828A-813A-45E0-925B-4A0EC4C108FA}" presName="rootComposite" presStyleCnt="0"/>
      <dgm:spPr/>
    </dgm:pt>
    <dgm:pt modelId="{CF2600E8-7C53-42A4-977E-0840C61DB4B9}" type="pres">
      <dgm:prSet presAssocID="{8BA3828A-813A-45E0-925B-4A0EC4C108F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FB716F-D78F-4DAB-A5C3-0209A8154CEA}" type="pres">
      <dgm:prSet presAssocID="{8BA3828A-813A-45E0-925B-4A0EC4C108FA}" presName="rootConnector" presStyleLbl="node3" presStyleIdx="2" presStyleCnt="6"/>
      <dgm:spPr/>
    </dgm:pt>
    <dgm:pt modelId="{0BC76C24-995F-4D79-886E-0BC221A18555}" type="pres">
      <dgm:prSet presAssocID="{8BA3828A-813A-45E0-925B-4A0EC4C108FA}" presName="hierChild4" presStyleCnt="0"/>
      <dgm:spPr/>
    </dgm:pt>
    <dgm:pt modelId="{3830315E-9E36-405A-9076-C8A2D37CAA0D}" type="pres">
      <dgm:prSet presAssocID="{8BA3828A-813A-45E0-925B-4A0EC4C108FA}" presName="hierChild5" presStyleCnt="0"/>
      <dgm:spPr/>
    </dgm:pt>
    <dgm:pt modelId="{DCC6CC55-74C2-4616-840C-B6C2B80380C4}" type="pres">
      <dgm:prSet presAssocID="{76724359-D166-4263-B8A0-D5CDF4AC6E57}" presName="Name37" presStyleLbl="parChTrans1D3" presStyleIdx="3" presStyleCnt="6"/>
      <dgm:spPr/>
    </dgm:pt>
    <dgm:pt modelId="{9D2BB956-D32E-4471-A267-FA31BA93D66D}" type="pres">
      <dgm:prSet presAssocID="{F2B18340-5352-428B-A146-F8C06AFD314A}" presName="hierRoot2" presStyleCnt="0">
        <dgm:presLayoutVars>
          <dgm:hierBranch val="init"/>
        </dgm:presLayoutVars>
      </dgm:prSet>
      <dgm:spPr/>
    </dgm:pt>
    <dgm:pt modelId="{87A78243-8619-4329-8D3A-4283A6DB9A08}" type="pres">
      <dgm:prSet presAssocID="{F2B18340-5352-428B-A146-F8C06AFD314A}" presName="rootComposite" presStyleCnt="0"/>
      <dgm:spPr/>
    </dgm:pt>
    <dgm:pt modelId="{C13EA5D2-0397-4107-A86F-0728336DC8DF}" type="pres">
      <dgm:prSet presAssocID="{F2B18340-5352-428B-A146-F8C06AFD314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93CBE5-BADF-4449-936F-76D9F27C85AC}" type="pres">
      <dgm:prSet presAssocID="{F2B18340-5352-428B-A146-F8C06AFD314A}" presName="rootConnector" presStyleLbl="node3" presStyleIdx="3" presStyleCnt="6"/>
      <dgm:spPr/>
    </dgm:pt>
    <dgm:pt modelId="{A0B59AD7-6ABA-4043-A88A-92D4FAC541D8}" type="pres">
      <dgm:prSet presAssocID="{F2B18340-5352-428B-A146-F8C06AFD314A}" presName="hierChild4" presStyleCnt="0"/>
      <dgm:spPr/>
    </dgm:pt>
    <dgm:pt modelId="{0D4B0304-06C3-433D-9A20-E4C9DA53273C}" type="pres">
      <dgm:prSet presAssocID="{F2B18340-5352-428B-A146-F8C06AFD314A}" presName="hierChild5" presStyleCnt="0"/>
      <dgm:spPr/>
    </dgm:pt>
    <dgm:pt modelId="{ECEF40EE-3D10-435E-8BF5-5C9D71323D98}" type="pres">
      <dgm:prSet presAssocID="{444CAF51-C18E-459D-B030-3C178795B62C}" presName="Name37" presStyleLbl="parChTrans1D3" presStyleIdx="4" presStyleCnt="6"/>
      <dgm:spPr/>
    </dgm:pt>
    <dgm:pt modelId="{4F0DF764-517D-499A-872F-B127CF8B4DEE}" type="pres">
      <dgm:prSet presAssocID="{F75DF297-B70E-4F4A-A57A-F27EC5DEAEC8}" presName="hierRoot2" presStyleCnt="0">
        <dgm:presLayoutVars>
          <dgm:hierBranch val="init"/>
        </dgm:presLayoutVars>
      </dgm:prSet>
      <dgm:spPr/>
    </dgm:pt>
    <dgm:pt modelId="{3A36A1B8-B612-481F-973E-0F933EA719B2}" type="pres">
      <dgm:prSet presAssocID="{F75DF297-B70E-4F4A-A57A-F27EC5DEAEC8}" presName="rootComposite" presStyleCnt="0"/>
      <dgm:spPr/>
    </dgm:pt>
    <dgm:pt modelId="{14E60DC2-972E-403E-96DA-FE891C744459}" type="pres">
      <dgm:prSet presAssocID="{F75DF297-B70E-4F4A-A57A-F27EC5DEAEC8}" presName="rootText" presStyleLbl="node3" presStyleIdx="4" presStyleCnt="6">
        <dgm:presLayoutVars>
          <dgm:chPref val="3"/>
        </dgm:presLayoutVars>
      </dgm:prSet>
      <dgm:spPr/>
    </dgm:pt>
    <dgm:pt modelId="{649A563C-B696-4766-83C1-BE0AEF6349DE}" type="pres">
      <dgm:prSet presAssocID="{F75DF297-B70E-4F4A-A57A-F27EC5DEAEC8}" presName="rootConnector" presStyleLbl="node3" presStyleIdx="4" presStyleCnt="6"/>
      <dgm:spPr/>
    </dgm:pt>
    <dgm:pt modelId="{C1DC473E-EF83-405C-8F6B-448697047303}" type="pres">
      <dgm:prSet presAssocID="{F75DF297-B70E-4F4A-A57A-F27EC5DEAEC8}" presName="hierChild4" presStyleCnt="0"/>
      <dgm:spPr/>
    </dgm:pt>
    <dgm:pt modelId="{9999801C-AE9B-4979-917B-A6C6FB063FE5}" type="pres">
      <dgm:prSet presAssocID="{F75DF297-B70E-4F4A-A57A-F27EC5DEAEC8}" presName="hierChild5" presStyleCnt="0"/>
      <dgm:spPr/>
    </dgm:pt>
    <dgm:pt modelId="{A6619F9A-E7D3-42CC-A136-9D033F30FC01}" type="pres">
      <dgm:prSet presAssocID="{1FF5CFB6-0986-482E-A61B-4BBE6E8B4BFF}" presName="hierChild5" presStyleCnt="0"/>
      <dgm:spPr/>
    </dgm:pt>
    <dgm:pt modelId="{CDB77822-149D-4DF2-9FDB-7685956EC863}" type="pres">
      <dgm:prSet presAssocID="{E6F30846-364C-411A-A235-2FDCA8884C81}" presName="Name37" presStyleLbl="parChTrans1D2" presStyleIdx="2" presStyleCnt="3"/>
      <dgm:spPr/>
    </dgm:pt>
    <dgm:pt modelId="{EA93427D-B318-42CA-B054-B37F7F44DBD1}" type="pres">
      <dgm:prSet presAssocID="{7FBB36C1-043B-4B7E-ACFE-759D423B08C7}" presName="hierRoot2" presStyleCnt="0">
        <dgm:presLayoutVars>
          <dgm:hierBranch val="init"/>
        </dgm:presLayoutVars>
      </dgm:prSet>
      <dgm:spPr/>
    </dgm:pt>
    <dgm:pt modelId="{B5982496-ADD8-4AC6-8FBD-8461469A5884}" type="pres">
      <dgm:prSet presAssocID="{7FBB36C1-043B-4B7E-ACFE-759D423B08C7}" presName="rootComposite" presStyleCnt="0"/>
      <dgm:spPr/>
    </dgm:pt>
    <dgm:pt modelId="{4546C6F6-3D5E-4AE6-BAF1-FF8B42442FFB}" type="pres">
      <dgm:prSet presAssocID="{7FBB36C1-043B-4B7E-ACFE-759D423B08C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D5B4E2-E35B-40AA-B56D-982920DFB54C}" type="pres">
      <dgm:prSet presAssocID="{7FBB36C1-043B-4B7E-ACFE-759D423B08C7}" presName="rootConnector" presStyleLbl="node2" presStyleIdx="2" presStyleCnt="3"/>
      <dgm:spPr/>
    </dgm:pt>
    <dgm:pt modelId="{2E678CA1-EB65-42E6-BBFE-AF33FEDF83B5}" type="pres">
      <dgm:prSet presAssocID="{7FBB36C1-043B-4B7E-ACFE-759D423B08C7}" presName="hierChild4" presStyleCnt="0"/>
      <dgm:spPr/>
    </dgm:pt>
    <dgm:pt modelId="{0317777A-F890-4F04-90CF-E6EC37E94BB5}" type="pres">
      <dgm:prSet presAssocID="{3D9820EE-17F5-4009-A2F5-D4AADEAA44B3}" presName="Name37" presStyleLbl="parChTrans1D3" presStyleIdx="5" presStyleCnt="6"/>
      <dgm:spPr/>
    </dgm:pt>
    <dgm:pt modelId="{C1938B5C-7622-481D-A83C-09BCA3802B62}" type="pres">
      <dgm:prSet presAssocID="{354F696C-4661-4800-8172-A1F7258A0148}" presName="hierRoot2" presStyleCnt="0">
        <dgm:presLayoutVars>
          <dgm:hierBranch val="init"/>
        </dgm:presLayoutVars>
      </dgm:prSet>
      <dgm:spPr/>
    </dgm:pt>
    <dgm:pt modelId="{9BE86D31-232D-4FF8-87E5-15AC43D4CCCC}" type="pres">
      <dgm:prSet presAssocID="{354F696C-4661-4800-8172-A1F7258A0148}" presName="rootComposite" presStyleCnt="0"/>
      <dgm:spPr/>
    </dgm:pt>
    <dgm:pt modelId="{60F10298-88D4-4441-8AEB-4156BA71B7EA}" type="pres">
      <dgm:prSet presAssocID="{354F696C-4661-4800-8172-A1F7258A014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959223-8BED-4129-BA87-EDE6B729D5BB}" type="pres">
      <dgm:prSet presAssocID="{354F696C-4661-4800-8172-A1F7258A0148}" presName="rootConnector" presStyleLbl="node3" presStyleIdx="5" presStyleCnt="6"/>
      <dgm:spPr/>
    </dgm:pt>
    <dgm:pt modelId="{CA855BDB-203B-4475-8DE8-E2A8E5684317}" type="pres">
      <dgm:prSet presAssocID="{354F696C-4661-4800-8172-A1F7258A0148}" presName="hierChild4" presStyleCnt="0"/>
      <dgm:spPr/>
    </dgm:pt>
    <dgm:pt modelId="{A92FC073-75CD-4FD7-B648-E4E6123E94F1}" type="pres">
      <dgm:prSet presAssocID="{354F696C-4661-4800-8172-A1F7258A0148}" presName="hierChild5" presStyleCnt="0"/>
      <dgm:spPr/>
    </dgm:pt>
    <dgm:pt modelId="{AA10561A-AEF1-4046-A5BA-AED61CFB8D15}" type="pres">
      <dgm:prSet presAssocID="{7FBB36C1-043B-4B7E-ACFE-759D423B08C7}" presName="hierChild5" presStyleCnt="0"/>
      <dgm:spPr/>
    </dgm:pt>
    <dgm:pt modelId="{4CFA74EA-10DF-41FA-B0F3-553143765937}" type="pres">
      <dgm:prSet presAssocID="{D7F33CBA-61C3-48D1-8B62-A215171D2994}" presName="hierChild3" presStyleCnt="0"/>
      <dgm:spPr/>
    </dgm:pt>
  </dgm:ptLst>
  <dgm:cxnLst>
    <dgm:cxn modelId="{82D2F637-DF10-4574-B5B7-5FA406C6E1A1}" type="presOf" srcId="{F2B18340-5352-428B-A146-F8C06AFD314A}" destId="{C13EA5D2-0397-4107-A86F-0728336DC8DF}" srcOrd="0" destOrd="0" presId="urn:microsoft.com/office/officeart/2005/8/layout/orgChart1"/>
    <dgm:cxn modelId="{5A218593-CCC9-49D9-A500-28DFFED97F21}" srcId="{1FF5CFB6-0986-482E-A61B-4BBE6E8B4BFF}" destId="{F2B18340-5352-428B-A146-F8C06AFD314A}" srcOrd="1" destOrd="0" parTransId="{76724359-D166-4263-B8A0-D5CDF4AC6E57}" sibTransId="{1F134B1B-5A8B-40C6-90E9-C605D04A2053}"/>
    <dgm:cxn modelId="{25B31566-0E7F-4946-8916-462099EEE763}" type="presOf" srcId="{D7F33CBA-61C3-48D1-8B62-A215171D2994}" destId="{4779EF97-F743-44D8-AD97-18624AB1EEA3}" srcOrd="0" destOrd="0" presId="urn:microsoft.com/office/officeart/2005/8/layout/orgChart1"/>
    <dgm:cxn modelId="{EF7F9967-090D-4D7C-B778-71BA520DAC9B}" type="presOf" srcId="{76724359-D166-4263-B8A0-D5CDF4AC6E57}" destId="{DCC6CC55-74C2-4616-840C-B6C2B80380C4}" srcOrd="0" destOrd="0" presId="urn:microsoft.com/office/officeart/2005/8/layout/orgChart1"/>
    <dgm:cxn modelId="{FC6220AC-23A9-46F9-84F5-C7F924ABC2E2}" type="presOf" srcId="{F2B18340-5352-428B-A146-F8C06AFD314A}" destId="{3C93CBE5-BADF-4449-936F-76D9F27C85AC}" srcOrd="1" destOrd="0" presId="urn:microsoft.com/office/officeart/2005/8/layout/orgChart1"/>
    <dgm:cxn modelId="{E005D545-95C1-40AD-98FA-3CB2111192F8}" srcId="{D7F33CBA-61C3-48D1-8B62-A215171D2994}" destId="{7FBB36C1-043B-4B7E-ACFE-759D423B08C7}" srcOrd="2" destOrd="0" parTransId="{E6F30846-364C-411A-A235-2FDCA8884C81}" sibTransId="{534916C8-6521-4B1E-9523-3FCA931A61F6}"/>
    <dgm:cxn modelId="{EA465C7E-9F63-42D1-82F3-E504092F26B2}" srcId="{2C66272B-A6C8-4958-8D76-47A1EA6AFCA4}" destId="{64E71D83-BDE0-443E-ABFF-1EE270114DC0}" srcOrd="1" destOrd="0" parTransId="{1354C263-4642-4D48-B094-3EAFE23BA60B}" sibTransId="{26191CEA-5DA4-46DB-8517-E62F024B7FF4}"/>
    <dgm:cxn modelId="{D53A843D-D927-4970-9FD0-DFD684DF4582}" type="presOf" srcId="{1FF5CFB6-0986-482E-A61B-4BBE6E8B4BFF}" destId="{FF9D0BCC-4B09-49CF-A4D5-4AF8374B1FAE}" srcOrd="0" destOrd="0" presId="urn:microsoft.com/office/officeart/2005/8/layout/orgChart1"/>
    <dgm:cxn modelId="{23ED7DDB-C5FA-4D73-91C6-2D2AD7DDA949}" srcId="{D7F33CBA-61C3-48D1-8B62-A215171D2994}" destId="{1FF5CFB6-0986-482E-A61B-4BBE6E8B4BFF}" srcOrd="1" destOrd="0" parTransId="{F85D194E-DBCF-4BC7-9EC5-3D6B75C1F4B2}" sibTransId="{ED6AC9EB-F98A-4EAE-BCB6-072299124EDB}"/>
    <dgm:cxn modelId="{15BD00E1-8BF9-4793-8B4B-2920523EC6ED}" type="presOf" srcId="{1FF5CFB6-0986-482E-A61B-4BBE6E8B4BFF}" destId="{EC1EE7F3-6C3F-4319-AC08-0E649B8B3F0D}" srcOrd="1" destOrd="0" presId="urn:microsoft.com/office/officeart/2005/8/layout/orgChart1"/>
    <dgm:cxn modelId="{E13C4CF8-554C-4543-8E7E-2E14B6D630D9}" type="presOf" srcId="{F85D194E-DBCF-4BC7-9EC5-3D6B75C1F4B2}" destId="{C6F2D2F1-2264-42E0-8613-C632E34F2A66}" srcOrd="0" destOrd="0" presId="urn:microsoft.com/office/officeart/2005/8/layout/orgChart1"/>
    <dgm:cxn modelId="{B80BE886-292B-4107-B182-DB61E6A9F96E}" type="presOf" srcId="{41BFB782-1A21-4030-9CC9-A7D918BA8C21}" destId="{DBD5BB5C-1B3D-473F-8216-384A49267230}" srcOrd="0" destOrd="0" presId="urn:microsoft.com/office/officeart/2005/8/layout/orgChart1"/>
    <dgm:cxn modelId="{9A9D9EBC-DB76-41B9-9DC0-737C57C14D2E}" srcId="{2C66272B-A6C8-4958-8D76-47A1EA6AFCA4}" destId="{41BFB782-1A21-4030-9CC9-A7D918BA8C21}" srcOrd="0" destOrd="0" parTransId="{5802C0C9-00E1-4851-A523-C7AE12DD08E8}" sibTransId="{4288FAF8-A6B6-4D0E-8007-AF6242A9494A}"/>
    <dgm:cxn modelId="{00E1C2E3-BF0D-465C-BEA1-7E74A6AB992D}" type="presOf" srcId="{1354C263-4642-4D48-B094-3EAFE23BA60B}" destId="{F1F5ACEF-5A59-46BE-9E8C-DC2603D37CB6}" srcOrd="0" destOrd="0" presId="urn:microsoft.com/office/officeart/2005/8/layout/orgChart1"/>
    <dgm:cxn modelId="{13A805C1-BFFE-493C-9A4E-4C7D8C3F5893}" srcId="{7FBB36C1-043B-4B7E-ACFE-759D423B08C7}" destId="{354F696C-4661-4800-8172-A1F7258A0148}" srcOrd="0" destOrd="0" parTransId="{3D9820EE-17F5-4009-A2F5-D4AADEAA44B3}" sibTransId="{249B7B4B-CD47-4D3A-B15F-6734B915964C}"/>
    <dgm:cxn modelId="{D9585408-15D1-4837-B901-FE551408B156}" srcId="{1FF5CFB6-0986-482E-A61B-4BBE6E8B4BFF}" destId="{8BA3828A-813A-45E0-925B-4A0EC4C108FA}" srcOrd="0" destOrd="0" parTransId="{4102A461-858E-49A8-802B-45CE2D9A02E7}" sibTransId="{E033458F-5A35-4BCA-853E-89298BED83F4}"/>
    <dgm:cxn modelId="{5D04183C-4257-43C3-B7CC-ED9757DEE0EB}" type="presOf" srcId="{64E71D83-BDE0-443E-ABFF-1EE270114DC0}" destId="{563DA961-C28D-464D-9360-1A06711B3ED9}" srcOrd="0" destOrd="0" presId="urn:microsoft.com/office/officeart/2005/8/layout/orgChart1"/>
    <dgm:cxn modelId="{272920DA-824D-4973-BC5B-5062EF20F441}" srcId="{D7F33CBA-61C3-48D1-8B62-A215171D2994}" destId="{2C66272B-A6C8-4958-8D76-47A1EA6AFCA4}" srcOrd="0" destOrd="0" parTransId="{78875FD5-AC27-4A54-8FE5-B8435C4FE12E}" sibTransId="{0010CFCA-2AF6-471D-80A6-CD02C7395B63}"/>
    <dgm:cxn modelId="{81CF66DE-D36E-4DB6-9B63-7ED0CEDFB1E4}" type="presOf" srcId="{F75DF297-B70E-4F4A-A57A-F27EC5DEAEC8}" destId="{649A563C-B696-4766-83C1-BE0AEF6349DE}" srcOrd="1" destOrd="0" presId="urn:microsoft.com/office/officeart/2005/8/layout/orgChart1"/>
    <dgm:cxn modelId="{80232959-8B68-4587-AFBA-38931192A2F5}" type="presOf" srcId="{41BFB782-1A21-4030-9CC9-A7D918BA8C21}" destId="{EFCE0E6B-542C-417B-9475-5B225999426E}" srcOrd="1" destOrd="0" presId="urn:microsoft.com/office/officeart/2005/8/layout/orgChart1"/>
    <dgm:cxn modelId="{0008C001-2237-4545-BFA1-5602757FC16C}" type="presOf" srcId="{7FBB36C1-043B-4B7E-ACFE-759D423B08C7}" destId="{6ED5B4E2-E35B-40AA-B56D-982920DFB54C}" srcOrd="1" destOrd="0" presId="urn:microsoft.com/office/officeart/2005/8/layout/orgChart1"/>
    <dgm:cxn modelId="{CFCEBD60-8E8B-4ECD-84A9-CE6A30E74837}" type="presOf" srcId="{2C66272B-A6C8-4958-8D76-47A1EA6AFCA4}" destId="{7AD8979E-0E80-4B85-82EF-1804B7392754}" srcOrd="1" destOrd="0" presId="urn:microsoft.com/office/officeart/2005/8/layout/orgChart1"/>
    <dgm:cxn modelId="{EE7F4E78-27D4-4512-907E-7E67DCC12089}" type="presOf" srcId="{4102A461-858E-49A8-802B-45CE2D9A02E7}" destId="{CD49DEB6-3087-49E9-87E6-96A001718C3A}" srcOrd="0" destOrd="0" presId="urn:microsoft.com/office/officeart/2005/8/layout/orgChart1"/>
    <dgm:cxn modelId="{3D559772-9A20-4E29-9246-7534CAF0A2D7}" type="presOf" srcId="{F75DF297-B70E-4F4A-A57A-F27EC5DEAEC8}" destId="{14E60DC2-972E-403E-96DA-FE891C744459}" srcOrd="0" destOrd="0" presId="urn:microsoft.com/office/officeart/2005/8/layout/orgChart1"/>
    <dgm:cxn modelId="{4AE3AF15-EA9D-4B80-9D36-DB3385A71358}" type="presOf" srcId="{354F696C-4661-4800-8172-A1F7258A0148}" destId="{C2959223-8BED-4129-BA87-EDE6B729D5BB}" srcOrd="1" destOrd="0" presId="urn:microsoft.com/office/officeart/2005/8/layout/orgChart1"/>
    <dgm:cxn modelId="{AF86B444-5DC1-48DA-B56D-CFB094935A72}" type="presOf" srcId="{7FBB36C1-043B-4B7E-ACFE-759D423B08C7}" destId="{4546C6F6-3D5E-4AE6-BAF1-FF8B42442FFB}" srcOrd="0" destOrd="0" presId="urn:microsoft.com/office/officeart/2005/8/layout/orgChart1"/>
    <dgm:cxn modelId="{5993055A-AA8C-444B-BA2E-62FDD5C8DE1B}" type="presOf" srcId="{5802C0C9-00E1-4851-A523-C7AE12DD08E8}" destId="{9C7D3211-BCEF-427B-B573-61F114AAA8E1}" srcOrd="0" destOrd="0" presId="urn:microsoft.com/office/officeart/2005/8/layout/orgChart1"/>
    <dgm:cxn modelId="{E15C92AD-0D57-45D1-A0AB-34665134508A}" type="presOf" srcId="{2C66272B-A6C8-4958-8D76-47A1EA6AFCA4}" destId="{E6097B33-C187-424B-BEEC-E879F2888E06}" srcOrd="0" destOrd="0" presId="urn:microsoft.com/office/officeart/2005/8/layout/orgChart1"/>
    <dgm:cxn modelId="{F6F9816B-EEE1-4CAD-8488-22D1AAF86643}" type="presOf" srcId="{354F696C-4661-4800-8172-A1F7258A0148}" destId="{60F10298-88D4-4441-8AEB-4156BA71B7EA}" srcOrd="0" destOrd="0" presId="urn:microsoft.com/office/officeart/2005/8/layout/orgChart1"/>
    <dgm:cxn modelId="{76F96FBC-AB3E-4DFB-8549-D057A30DB37A}" type="presOf" srcId="{717D52B9-57AA-4A6E-A155-20B3CA8F2530}" destId="{BB89C1AB-B134-4781-B2DC-16657854BA33}" srcOrd="0" destOrd="0" presId="urn:microsoft.com/office/officeart/2005/8/layout/orgChart1"/>
    <dgm:cxn modelId="{7D426A3F-3E03-48E3-B538-128BAB86BD20}" type="presOf" srcId="{444CAF51-C18E-459D-B030-3C178795B62C}" destId="{ECEF40EE-3D10-435E-8BF5-5C9D71323D98}" srcOrd="0" destOrd="0" presId="urn:microsoft.com/office/officeart/2005/8/layout/orgChart1"/>
    <dgm:cxn modelId="{1DBAF0B0-76C9-4990-B02D-EAA5A1DC5BFB}" type="presOf" srcId="{8BA3828A-813A-45E0-925B-4A0EC4C108FA}" destId="{DCFB716F-D78F-4DAB-A5C3-0209A8154CEA}" srcOrd="1" destOrd="0" presId="urn:microsoft.com/office/officeart/2005/8/layout/orgChart1"/>
    <dgm:cxn modelId="{FA26B159-8A1C-466D-82D0-E97B522FEFD0}" srcId="{717D52B9-57AA-4A6E-A155-20B3CA8F2530}" destId="{D7F33CBA-61C3-48D1-8B62-A215171D2994}" srcOrd="0" destOrd="0" parTransId="{E8774F76-63A7-4FB4-9086-A8252312F6D0}" sibTransId="{D798AF42-FBEC-480D-8D37-FB4DE2CA2C4A}"/>
    <dgm:cxn modelId="{79C02369-09D4-4858-885F-1F30B51E0679}" type="presOf" srcId="{E6F30846-364C-411A-A235-2FDCA8884C81}" destId="{CDB77822-149D-4DF2-9FDB-7685956EC863}" srcOrd="0" destOrd="0" presId="urn:microsoft.com/office/officeart/2005/8/layout/orgChart1"/>
    <dgm:cxn modelId="{0E4F634B-FA67-40A4-A842-CD87EF79ED4E}" type="presOf" srcId="{8BA3828A-813A-45E0-925B-4A0EC4C108FA}" destId="{CF2600E8-7C53-42A4-977E-0840C61DB4B9}" srcOrd="0" destOrd="0" presId="urn:microsoft.com/office/officeart/2005/8/layout/orgChart1"/>
    <dgm:cxn modelId="{B7976221-52AF-4B3E-A4A6-F6629347B9CF}" type="presOf" srcId="{D7F33CBA-61C3-48D1-8B62-A215171D2994}" destId="{6A51175A-57C4-49F1-BFF5-9F6FC5056918}" srcOrd="1" destOrd="0" presId="urn:microsoft.com/office/officeart/2005/8/layout/orgChart1"/>
    <dgm:cxn modelId="{CC7CD79E-5B30-4413-8BDE-AD36909D087A}" type="presOf" srcId="{64E71D83-BDE0-443E-ABFF-1EE270114DC0}" destId="{E3713808-7ADA-4907-85FC-2A6008F7BEA0}" srcOrd="1" destOrd="0" presId="urn:microsoft.com/office/officeart/2005/8/layout/orgChart1"/>
    <dgm:cxn modelId="{6F7A4D43-ED3E-4A7F-A0EB-139F63636991}" type="presOf" srcId="{3D9820EE-17F5-4009-A2F5-D4AADEAA44B3}" destId="{0317777A-F890-4F04-90CF-E6EC37E94BB5}" srcOrd="0" destOrd="0" presId="urn:microsoft.com/office/officeart/2005/8/layout/orgChart1"/>
    <dgm:cxn modelId="{B24E70E5-F345-40AC-AB43-E43A425BD309}" type="presOf" srcId="{78875FD5-AC27-4A54-8FE5-B8435C4FE12E}" destId="{9898C009-F2F3-4B1B-A7F0-2171B6C31780}" srcOrd="0" destOrd="0" presId="urn:microsoft.com/office/officeart/2005/8/layout/orgChart1"/>
    <dgm:cxn modelId="{54DF9D9E-3239-4218-A984-2DB81F7E133D}" srcId="{1FF5CFB6-0986-482E-A61B-4BBE6E8B4BFF}" destId="{F75DF297-B70E-4F4A-A57A-F27EC5DEAEC8}" srcOrd="2" destOrd="0" parTransId="{444CAF51-C18E-459D-B030-3C178795B62C}" sibTransId="{D1927828-34F2-4BAA-ADD8-2DCD9B038827}"/>
    <dgm:cxn modelId="{DA6D5FC2-4C51-46DD-B5F8-46EB20BB8012}" type="presParOf" srcId="{BB89C1AB-B134-4781-B2DC-16657854BA33}" destId="{59E14482-B710-44F0-9908-14EBCEE3493B}" srcOrd="0" destOrd="0" presId="urn:microsoft.com/office/officeart/2005/8/layout/orgChart1"/>
    <dgm:cxn modelId="{B20ADEE1-F6F5-4EE0-895C-A7538F6F4311}" type="presParOf" srcId="{59E14482-B710-44F0-9908-14EBCEE3493B}" destId="{5FD5554B-D2EA-4AA6-857A-5E2B355D2FFC}" srcOrd="0" destOrd="0" presId="urn:microsoft.com/office/officeart/2005/8/layout/orgChart1"/>
    <dgm:cxn modelId="{DF554B76-0CD8-442E-B783-9FE29C32B625}" type="presParOf" srcId="{5FD5554B-D2EA-4AA6-857A-5E2B355D2FFC}" destId="{4779EF97-F743-44D8-AD97-18624AB1EEA3}" srcOrd="0" destOrd="0" presId="urn:microsoft.com/office/officeart/2005/8/layout/orgChart1"/>
    <dgm:cxn modelId="{FA0E9D45-4B5B-4DAD-B6C9-879985A14D9E}" type="presParOf" srcId="{5FD5554B-D2EA-4AA6-857A-5E2B355D2FFC}" destId="{6A51175A-57C4-49F1-BFF5-9F6FC5056918}" srcOrd="1" destOrd="0" presId="urn:microsoft.com/office/officeart/2005/8/layout/orgChart1"/>
    <dgm:cxn modelId="{E42F7F8F-903A-487F-983E-997DC590D225}" type="presParOf" srcId="{59E14482-B710-44F0-9908-14EBCEE3493B}" destId="{B9AF2308-00C8-4F3D-AFA9-99AB71090B28}" srcOrd="1" destOrd="0" presId="urn:microsoft.com/office/officeart/2005/8/layout/orgChart1"/>
    <dgm:cxn modelId="{35BE2A65-6C9E-4313-B76B-93E4A2240D1B}" type="presParOf" srcId="{B9AF2308-00C8-4F3D-AFA9-99AB71090B28}" destId="{9898C009-F2F3-4B1B-A7F0-2171B6C31780}" srcOrd="0" destOrd="0" presId="urn:microsoft.com/office/officeart/2005/8/layout/orgChart1"/>
    <dgm:cxn modelId="{338F207F-E463-4E36-82F2-6702B11377F8}" type="presParOf" srcId="{B9AF2308-00C8-4F3D-AFA9-99AB71090B28}" destId="{67E2A03C-9335-4A6D-8F7E-EEEB072FA3C4}" srcOrd="1" destOrd="0" presId="urn:microsoft.com/office/officeart/2005/8/layout/orgChart1"/>
    <dgm:cxn modelId="{AF05CA91-B6F8-400F-A1E7-99C6B50CD4A8}" type="presParOf" srcId="{67E2A03C-9335-4A6D-8F7E-EEEB072FA3C4}" destId="{EB6142BA-5041-49BB-A332-3BAA7B978117}" srcOrd="0" destOrd="0" presId="urn:microsoft.com/office/officeart/2005/8/layout/orgChart1"/>
    <dgm:cxn modelId="{05D5A630-9D5B-4231-854A-68475598515A}" type="presParOf" srcId="{EB6142BA-5041-49BB-A332-3BAA7B978117}" destId="{E6097B33-C187-424B-BEEC-E879F2888E06}" srcOrd="0" destOrd="0" presId="urn:microsoft.com/office/officeart/2005/8/layout/orgChart1"/>
    <dgm:cxn modelId="{44921CDE-44CC-4549-8F77-1D6499231149}" type="presParOf" srcId="{EB6142BA-5041-49BB-A332-3BAA7B978117}" destId="{7AD8979E-0E80-4B85-82EF-1804B7392754}" srcOrd="1" destOrd="0" presId="urn:microsoft.com/office/officeart/2005/8/layout/orgChart1"/>
    <dgm:cxn modelId="{8BA24F0A-E802-4667-B3CD-9D1A602F196E}" type="presParOf" srcId="{67E2A03C-9335-4A6D-8F7E-EEEB072FA3C4}" destId="{5FB63A7F-68D1-41F8-9EC1-E46A376D7C5D}" srcOrd="1" destOrd="0" presId="urn:microsoft.com/office/officeart/2005/8/layout/orgChart1"/>
    <dgm:cxn modelId="{4BE8699E-D815-4F00-814F-444C3418C483}" type="presParOf" srcId="{5FB63A7F-68D1-41F8-9EC1-E46A376D7C5D}" destId="{9C7D3211-BCEF-427B-B573-61F114AAA8E1}" srcOrd="0" destOrd="0" presId="urn:microsoft.com/office/officeart/2005/8/layout/orgChart1"/>
    <dgm:cxn modelId="{49F518BE-5A91-4591-A4E3-8B78C33D10E7}" type="presParOf" srcId="{5FB63A7F-68D1-41F8-9EC1-E46A376D7C5D}" destId="{2EC7177A-F92C-49BB-B02B-7AA274C454AB}" srcOrd="1" destOrd="0" presId="urn:microsoft.com/office/officeart/2005/8/layout/orgChart1"/>
    <dgm:cxn modelId="{0DC932B2-A6C2-4C43-9477-1FB441975805}" type="presParOf" srcId="{2EC7177A-F92C-49BB-B02B-7AA274C454AB}" destId="{F28F0ED3-C53A-49C5-9BA2-6F01D7968E50}" srcOrd="0" destOrd="0" presId="urn:microsoft.com/office/officeart/2005/8/layout/orgChart1"/>
    <dgm:cxn modelId="{E0F72610-125A-45BE-9698-E02B1AB8A875}" type="presParOf" srcId="{F28F0ED3-C53A-49C5-9BA2-6F01D7968E50}" destId="{DBD5BB5C-1B3D-473F-8216-384A49267230}" srcOrd="0" destOrd="0" presId="urn:microsoft.com/office/officeart/2005/8/layout/orgChart1"/>
    <dgm:cxn modelId="{CAA1C189-CB59-4962-9E27-D7D55A3C2629}" type="presParOf" srcId="{F28F0ED3-C53A-49C5-9BA2-6F01D7968E50}" destId="{EFCE0E6B-542C-417B-9475-5B225999426E}" srcOrd="1" destOrd="0" presId="urn:microsoft.com/office/officeart/2005/8/layout/orgChart1"/>
    <dgm:cxn modelId="{C5A421B9-BF5D-41AC-BDC3-E02E5514CBB2}" type="presParOf" srcId="{2EC7177A-F92C-49BB-B02B-7AA274C454AB}" destId="{6A7D32F4-FE07-4C8A-A982-7CFD455E59BA}" srcOrd="1" destOrd="0" presId="urn:microsoft.com/office/officeart/2005/8/layout/orgChart1"/>
    <dgm:cxn modelId="{1DE15702-A9E4-4FD8-A292-0FDEBE5F2B2F}" type="presParOf" srcId="{2EC7177A-F92C-49BB-B02B-7AA274C454AB}" destId="{0297EAE3-B283-4BC7-AC6C-6F4594F0D7DA}" srcOrd="2" destOrd="0" presId="urn:microsoft.com/office/officeart/2005/8/layout/orgChart1"/>
    <dgm:cxn modelId="{C118C5A9-ECA2-4780-B6FC-381D0F3F9EAB}" type="presParOf" srcId="{5FB63A7F-68D1-41F8-9EC1-E46A376D7C5D}" destId="{F1F5ACEF-5A59-46BE-9E8C-DC2603D37CB6}" srcOrd="2" destOrd="0" presId="urn:microsoft.com/office/officeart/2005/8/layout/orgChart1"/>
    <dgm:cxn modelId="{F4A815E6-E19F-404E-9F33-C8141E24283E}" type="presParOf" srcId="{5FB63A7F-68D1-41F8-9EC1-E46A376D7C5D}" destId="{53250212-6852-43C8-A176-EAC9C8CB220F}" srcOrd="3" destOrd="0" presId="urn:microsoft.com/office/officeart/2005/8/layout/orgChart1"/>
    <dgm:cxn modelId="{651DBFF1-A0B8-450F-A293-BD35317FAA61}" type="presParOf" srcId="{53250212-6852-43C8-A176-EAC9C8CB220F}" destId="{90A8E53C-314C-4EA0-B465-E6D5448F4AA5}" srcOrd="0" destOrd="0" presId="urn:microsoft.com/office/officeart/2005/8/layout/orgChart1"/>
    <dgm:cxn modelId="{B9F301B9-711A-430C-B649-EA8EE752FAEA}" type="presParOf" srcId="{90A8E53C-314C-4EA0-B465-E6D5448F4AA5}" destId="{563DA961-C28D-464D-9360-1A06711B3ED9}" srcOrd="0" destOrd="0" presId="urn:microsoft.com/office/officeart/2005/8/layout/orgChart1"/>
    <dgm:cxn modelId="{C65A6F51-6C6B-4B21-A2DF-4723A68136F9}" type="presParOf" srcId="{90A8E53C-314C-4EA0-B465-E6D5448F4AA5}" destId="{E3713808-7ADA-4907-85FC-2A6008F7BEA0}" srcOrd="1" destOrd="0" presId="urn:microsoft.com/office/officeart/2005/8/layout/orgChart1"/>
    <dgm:cxn modelId="{281035F0-8E76-4B5B-BE55-1F66B0E97CDF}" type="presParOf" srcId="{53250212-6852-43C8-A176-EAC9C8CB220F}" destId="{264F5EBB-D79E-4AA0-B07F-7006A062F457}" srcOrd="1" destOrd="0" presId="urn:microsoft.com/office/officeart/2005/8/layout/orgChart1"/>
    <dgm:cxn modelId="{2DA89F6D-CA43-4642-93BC-E63514859A46}" type="presParOf" srcId="{53250212-6852-43C8-A176-EAC9C8CB220F}" destId="{535E03C6-58E7-4CB7-94E9-49D5CDB7E65D}" srcOrd="2" destOrd="0" presId="urn:microsoft.com/office/officeart/2005/8/layout/orgChart1"/>
    <dgm:cxn modelId="{22A8F422-5625-405E-A43F-FF1BC3AFB86A}" type="presParOf" srcId="{67E2A03C-9335-4A6D-8F7E-EEEB072FA3C4}" destId="{4CB5CB12-6D35-4FCF-8B5A-512EEAFE3A1F}" srcOrd="2" destOrd="0" presId="urn:microsoft.com/office/officeart/2005/8/layout/orgChart1"/>
    <dgm:cxn modelId="{455C1FBD-20A9-4EAB-924B-C650E6F9DDAE}" type="presParOf" srcId="{B9AF2308-00C8-4F3D-AFA9-99AB71090B28}" destId="{C6F2D2F1-2264-42E0-8613-C632E34F2A66}" srcOrd="2" destOrd="0" presId="urn:microsoft.com/office/officeart/2005/8/layout/orgChart1"/>
    <dgm:cxn modelId="{8BE59FFB-2AC5-4692-8915-B44425328261}" type="presParOf" srcId="{B9AF2308-00C8-4F3D-AFA9-99AB71090B28}" destId="{3CEE90AF-C517-42B4-8461-D913763B1F22}" srcOrd="3" destOrd="0" presId="urn:microsoft.com/office/officeart/2005/8/layout/orgChart1"/>
    <dgm:cxn modelId="{5BF7914B-B56D-4327-9F31-49137089675E}" type="presParOf" srcId="{3CEE90AF-C517-42B4-8461-D913763B1F22}" destId="{C0EF0FA4-6DE3-4CD9-8212-129A6E08FEEC}" srcOrd="0" destOrd="0" presId="urn:microsoft.com/office/officeart/2005/8/layout/orgChart1"/>
    <dgm:cxn modelId="{D257F1CB-4A53-4B34-984F-F6AAEFB3EF83}" type="presParOf" srcId="{C0EF0FA4-6DE3-4CD9-8212-129A6E08FEEC}" destId="{FF9D0BCC-4B09-49CF-A4D5-4AF8374B1FAE}" srcOrd="0" destOrd="0" presId="urn:microsoft.com/office/officeart/2005/8/layout/orgChart1"/>
    <dgm:cxn modelId="{5D4C2B56-7A84-48FC-9224-7AF6DB902CDF}" type="presParOf" srcId="{C0EF0FA4-6DE3-4CD9-8212-129A6E08FEEC}" destId="{EC1EE7F3-6C3F-4319-AC08-0E649B8B3F0D}" srcOrd="1" destOrd="0" presId="urn:microsoft.com/office/officeart/2005/8/layout/orgChart1"/>
    <dgm:cxn modelId="{C61ACCF4-483F-4747-BAC4-C9F5E41DAFE0}" type="presParOf" srcId="{3CEE90AF-C517-42B4-8461-D913763B1F22}" destId="{E06ABF66-6630-4679-AB2F-2195D8E97FBF}" srcOrd="1" destOrd="0" presId="urn:microsoft.com/office/officeart/2005/8/layout/orgChart1"/>
    <dgm:cxn modelId="{990D4ED8-2A3F-4C87-810D-B507DB90B220}" type="presParOf" srcId="{E06ABF66-6630-4679-AB2F-2195D8E97FBF}" destId="{CD49DEB6-3087-49E9-87E6-96A001718C3A}" srcOrd="0" destOrd="0" presId="urn:microsoft.com/office/officeart/2005/8/layout/orgChart1"/>
    <dgm:cxn modelId="{BEC1CA13-4154-4DE1-A62B-9CD945C70FBC}" type="presParOf" srcId="{E06ABF66-6630-4679-AB2F-2195D8E97FBF}" destId="{DEEE1E47-B0A5-4A56-ABB5-7017205DBF3C}" srcOrd="1" destOrd="0" presId="urn:microsoft.com/office/officeart/2005/8/layout/orgChart1"/>
    <dgm:cxn modelId="{D64975DD-99F4-475C-813C-55D9C2A959DA}" type="presParOf" srcId="{DEEE1E47-B0A5-4A56-ABB5-7017205DBF3C}" destId="{535956E5-F054-4834-A85E-9292427523D3}" srcOrd="0" destOrd="0" presId="urn:microsoft.com/office/officeart/2005/8/layout/orgChart1"/>
    <dgm:cxn modelId="{05C4045A-510B-4AB4-90F6-7640CB050D5A}" type="presParOf" srcId="{535956E5-F054-4834-A85E-9292427523D3}" destId="{CF2600E8-7C53-42A4-977E-0840C61DB4B9}" srcOrd="0" destOrd="0" presId="urn:microsoft.com/office/officeart/2005/8/layout/orgChart1"/>
    <dgm:cxn modelId="{FD883583-B0CA-42FF-A441-D9B8108DB8EE}" type="presParOf" srcId="{535956E5-F054-4834-A85E-9292427523D3}" destId="{DCFB716F-D78F-4DAB-A5C3-0209A8154CEA}" srcOrd="1" destOrd="0" presId="urn:microsoft.com/office/officeart/2005/8/layout/orgChart1"/>
    <dgm:cxn modelId="{801508B6-77FD-497D-8EBA-4EBD7FC65158}" type="presParOf" srcId="{DEEE1E47-B0A5-4A56-ABB5-7017205DBF3C}" destId="{0BC76C24-995F-4D79-886E-0BC221A18555}" srcOrd="1" destOrd="0" presId="urn:microsoft.com/office/officeart/2005/8/layout/orgChart1"/>
    <dgm:cxn modelId="{F214EA2A-E60E-4F9E-A6EC-5C772861E0C4}" type="presParOf" srcId="{DEEE1E47-B0A5-4A56-ABB5-7017205DBF3C}" destId="{3830315E-9E36-405A-9076-C8A2D37CAA0D}" srcOrd="2" destOrd="0" presId="urn:microsoft.com/office/officeart/2005/8/layout/orgChart1"/>
    <dgm:cxn modelId="{FCD12B83-11D9-4693-8B58-41633329FC75}" type="presParOf" srcId="{E06ABF66-6630-4679-AB2F-2195D8E97FBF}" destId="{DCC6CC55-74C2-4616-840C-B6C2B80380C4}" srcOrd="2" destOrd="0" presId="urn:microsoft.com/office/officeart/2005/8/layout/orgChart1"/>
    <dgm:cxn modelId="{38F0F344-62CE-4910-BD03-AD66ED53501A}" type="presParOf" srcId="{E06ABF66-6630-4679-AB2F-2195D8E97FBF}" destId="{9D2BB956-D32E-4471-A267-FA31BA93D66D}" srcOrd="3" destOrd="0" presId="urn:microsoft.com/office/officeart/2005/8/layout/orgChart1"/>
    <dgm:cxn modelId="{6D0DCB31-3212-443D-BD80-FB99C5449330}" type="presParOf" srcId="{9D2BB956-D32E-4471-A267-FA31BA93D66D}" destId="{87A78243-8619-4329-8D3A-4283A6DB9A08}" srcOrd="0" destOrd="0" presId="urn:microsoft.com/office/officeart/2005/8/layout/orgChart1"/>
    <dgm:cxn modelId="{73FEE9D0-0C02-4B83-9427-345736833021}" type="presParOf" srcId="{87A78243-8619-4329-8D3A-4283A6DB9A08}" destId="{C13EA5D2-0397-4107-A86F-0728336DC8DF}" srcOrd="0" destOrd="0" presId="urn:microsoft.com/office/officeart/2005/8/layout/orgChart1"/>
    <dgm:cxn modelId="{3D5B1D68-0349-47E2-96FE-3BCD8848C59D}" type="presParOf" srcId="{87A78243-8619-4329-8D3A-4283A6DB9A08}" destId="{3C93CBE5-BADF-4449-936F-76D9F27C85AC}" srcOrd="1" destOrd="0" presId="urn:microsoft.com/office/officeart/2005/8/layout/orgChart1"/>
    <dgm:cxn modelId="{6DDD1FC6-F0E5-49AD-A8BA-FD800F5F554D}" type="presParOf" srcId="{9D2BB956-D32E-4471-A267-FA31BA93D66D}" destId="{A0B59AD7-6ABA-4043-A88A-92D4FAC541D8}" srcOrd="1" destOrd="0" presId="urn:microsoft.com/office/officeart/2005/8/layout/orgChart1"/>
    <dgm:cxn modelId="{FFEC860D-B0C9-4B2F-9C06-3C50D06D8FC6}" type="presParOf" srcId="{9D2BB956-D32E-4471-A267-FA31BA93D66D}" destId="{0D4B0304-06C3-433D-9A20-E4C9DA53273C}" srcOrd="2" destOrd="0" presId="urn:microsoft.com/office/officeart/2005/8/layout/orgChart1"/>
    <dgm:cxn modelId="{4EE279A4-A7E7-47C7-B698-751D3EEE57C8}" type="presParOf" srcId="{E06ABF66-6630-4679-AB2F-2195D8E97FBF}" destId="{ECEF40EE-3D10-435E-8BF5-5C9D71323D98}" srcOrd="4" destOrd="0" presId="urn:microsoft.com/office/officeart/2005/8/layout/orgChart1"/>
    <dgm:cxn modelId="{EDB4D489-0418-4ECF-9F04-07EED9AC3A28}" type="presParOf" srcId="{E06ABF66-6630-4679-AB2F-2195D8E97FBF}" destId="{4F0DF764-517D-499A-872F-B127CF8B4DEE}" srcOrd="5" destOrd="0" presId="urn:microsoft.com/office/officeart/2005/8/layout/orgChart1"/>
    <dgm:cxn modelId="{063B731D-6124-4684-A18A-6B0F4F7429D9}" type="presParOf" srcId="{4F0DF764-517D-499A-872F-B127CF8B4DEE}" destId="{3A36A1B8-B612-481F-973E-0F933EA719B2}" srcOrd="0" destOrd="0" presId="urn:microsoft.com/office/officeart/2005/8/layout/orgChart1"/>
    <dgm:cxn modelId="{05F663A7-2559-41F6-9902-37E158A620F3}" type="presParOf" srcId="{3A36A1B8-B612-481F-973E-0F933EA719B2}" destId="{14E60DC2-972E-403E-96DA-FE891C744459}" srcOrd="0" destOrd="0" presId="urn:microsoft.com/office/officeart/2005/8/layout/orgChart1"/>
    <dgm:cxn modelId="{896F3B87-A8F9-4853-8C86-89E9ABECB63E}" type="presParOf" srcId="{3A36A1B8-B612-481F-973E-0F933EA719B2}" destId="{649A563C-B696-4766-83C1-BE0AEF6349DE}" srcOrd="1" destOrd="0" presId="urn:microsoft.com/office/officeart/2005/8/layout/orgChart1"/>
    <dgm:cxn modelId="{7AFBABA8-097D-43CE-9293-083CDA18D31C}" type="presParOf" srcId="{4F0DF764-517D-499A-872F-B127CF8B4DEE}" destId="{C1DC473E-EF83-405C-8F6B-448697047303}" srcOrd="1" destOrd="0" presId="urn:microsoft.com/office/officeart/2005/8/layout/orgChart1"/>
    <dgm:cxn modelId="{B8C4DCF4-83B0-4300-90DA-ACA5C60BA80C}" type="presParOf" srcId="{4F0DF764-517D-499A-872F-B127CF8B4DEE}" destId="{9999801C-AE9B-4979-917B-A6C6FB063FE5}" srcOrd="2" destOrd="0" presId="urn:microsoft.com/office/officeart/2005/8/layout/orgChart1"/>
    <dgm:cxn modelId="{34839CCD-C7FB-48E3-9C80-1480518358DD}" type="presParOf" srcId="{3CEE90AF-C517-42B4-8461-D913763B1F22}" destId="{A6619F9A-E7D3-42CC-A136-9D033F30FC01}" srcOrd="2" destOrd="0" presId="urn:microsoft.com/office/officeart/2005/8/layout/orgChart1"/>
    <dgm:cxn modelId="{66A230F8-CA3C-4B87-AC28-462F6AF9517B}" type="presParOf" srcId="{B9AF2308-00C8-4F3D-AFA9-99AB71090B28}" destId="{CDB77822-149D-4DF2-9FDB-7685956EC863}" srcOrd="4" destOrd="0" presId="urn:microsoft.com/office/officeart/2005/8/layout/orgChart1"/>
    <dgm:cxn modelId="{6176C126-3492-4201-B71B-30680461DACD}" type="presParOf" srcId="{B9AF2308-00C8-4F3D-AFA9-99AB71090B28}" destId="{EA93427D-B318-42CA-B054-B37F7F44DBD1}" srcOrd="5" destOrd="0" presId="urn:microsoft.com/office/officeart/2005/8/layout/orgChart1"/>
    <dgm:cxn modelId="{7ED64278-A8B4-4835-836E-EB82EB390E8C}" type="presParOf" srcId="{EA93427D-B318-42CA-B054-B37F7F44DBD1}" destId="{B5982496-ADD8-4AC6-8FBD-8461469A5884}" srcOrd="0" destOrd="0" presId="urn:microsoft.com/office/officeart/2005/8/layout/orgChart1"/>
    <dgm:cxn modelId="{A642BF87-520E-4DF8-80AA-A9AF7FF9126A}" type="presParOf" srcId="{B5982496-ADD8-4AC6-8FBD-8461469A5884}" destId="{4546C6F6-3D5E-4AE6-BAF1-FF8B42442FFB}" srcOrd="0" destOrd="0" presId="urn:microsoft.com/office/officeart/2005/8/layout/orgChart1"/>
    <dgm:cxn modelId="{A7097B12-2B30-4F4F-AE17-5B681DAD55C6}" type="presParOf" srcId="{B5982496-ADD8-4AC6-8FBD-8461469A5884}" destId="{6ED5B4E2-E35B-40AA-B56D-982920DFB54C}" srcOrd="1" destOrd="0" presId="urn:microsoft.com/office/officeart/2005/8/layout/orgChart1"/>
    <dgm:cxn modelId="{5E64B991-92C8-42C6-88FD-2019C04AD51C}" type="presParOf" srcId="{EA93427D-B318-42CA-B054-B37F7F44DBD1}" destId="{2E678CA1-EB65-42E6-BBFE-AF33FEDF83B5}" srcOrd="1" destOrd="0" presId="urn:microsoft.com/office/officeart/2005/8/layout/orgChart1"/>
    <dgm:cxn modelId="{48E6A53F-C680-4FCD-812E-6C4C8ACC1031}" type="presParOf" srcId="{2E678CA1-EB65-42E6-BBFE-AF33FEDF83B5}" destId="{0317777A-F890-4F04-90CF-E6EC37E94BB5}" srcOrd="0" destOrd="0" presId="urn:microsoft.com/office/officeart/2005/8/layout/orgChart1"/>
    <dgm:cxn modelId="{57FFDBE7-90EC-44CD-8564-6796D39A5C4F}" type="presParOf" srcId="{2E678CA1-EB65-42E6-BBFE-AF33FEDF83B5}" destId="{C1938B5C-7622-481D-A83C-09BCA3802B62}" srcOrd="1" destOrd="0" presId="urn:microsoft.com/office/officeart/2005/8/layout/orgChart1"/>
    <dgm:cxn modelId="{B3E61883-A77E-4BCF-8323-599B811B98CD}" type="presParOf" srcId="{C1938B5C-7622-481D-A83C-09BCA3802B62}" destId="{9BE86D31-232D-4FF8-87E5-15AC43D4CCCC}" srcOrd="0" destOrd="0" presId="urn:microsoft.com/office/officeart/2005/8/layout/orgChart1"/>
    <dgm:cxn modelId="{0C81BA63-8893-446B-9404-5D9DD023C1BF}" type="presParOf" srcId="{9BE86D31-232D-4FF8-87E5-15AC43D4CCCC}" destId="{60F10298-88D4-4441-8AEB-4156BA71B7EA}" srcOrd="0" destOrd="0" presId="urn:microsoft.com/office/officeart/2005/8/layout/orgChart1"/>
    <dgm:cxn modelId="{A24D3215-547C-4233-B9BC-E67AE1E0E1D8}" type="presParOf" srcId="{9BE86D31-232D-4FF8-87E5-15AC43D4CCCC}" destId="{C2959223-8BED-4129-BA87-EDE6B729D5BB}" srcOrd="1" destOrd="0" presId="urn:microsoft.com/office/officeart/2005/8/layout/orgChart1"/>
    <dgm:cxn modelId="{D4DD7DF3-30F5-40B2-8B20-650ECB37F9A5}" type="presParOf" srcId="{C1938B5C-7622-481D-A83C-09BCA3802B62}" destId="{CA855BDB-203B-4475-8DE8-E2A8E5684317}" srcOrd="1" destOrd="0" presId="urn:microsoft.com/office/officeart/2005/8/layout/orgChart1"/>
    <dgm:cxn modelId="{FCE41E80-7054-4485-BD6E-E0E0BE36578D}" type="presParOf" srcId="{C1938B5C-7622-481D-A83C-09BCA3802B62}" destId="{A92FC073-75CD-4FD7-B648-E4E6123E94F1}" srcOrd="2" destOrd="0" presId="urn:microsoft.com/office/officeart/2005/8/layout/orgChart1"/>
    <dgm:cxn modelId="{2A2CE34B-06CC-4BBE-ACA7-979F8C1CECD6}" type="presParOf" srcId="{EA93427D-B318-42CA-B054-B37F7F44DBD1}" destId="{AA10561A-AEF1-4046-A5BA-AED61CFB8D15}" srcOrd="2" destOrd="0" presId="urn:microsoft.com/office/officeart/2005/8/layout/orgChart1"/>
    <dgm:cxn modelId="{5B769370-096D-420E-A281-EFF8C9F8F6E7}" type="presParOf" srcId="{59E14482-B710-44F0-9908-14EBCEE3493B}" destId="{4CFA74EA-10DF-41FA-B0F3-5531437659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77A-F890-4F04-90CF-E6EC37E94BB5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77822-149D-4DF2-9FDB-7685956EC863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F40EE-3D10-435E-8BF5-5C9D71323D98}">
      <dsp:nvSpPr>
        <dsp:cNvPr id="0" name=""/>
        <dsp:cNvSpPr/>
      </dsp:nvSpPr>
      <dsp:spPr>
        <a:xfrm>
          <a:off x="3212331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6CC55-74C2-4616-840C-B6C2B80380C4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9DEB6-3087-49E9-87E6-96A001718C3A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2D2F1-2264-42E0-8613-C632E34F2A66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5ACEF-5A59-46BE-9E8C-DC2603D37CB6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D3211-BCEF-427B-B573-61F114AAA8E1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8C009-F2F3-4B1B-A7F0-2171B6C31780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9EF97-F743-44D8-AD97-18624AB1EEA3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Заинтересованные стороны проекта "HDR</a:t>
          </a:r>
          <a:r>
            <a:rPr lang="en-US" sz="1200" b="1" kern="1200" dirty="0" smtClean="0"/>
            <a:t>-Team</a:t>
          </a:r>
          <a:r>
            <a:rPr lang="ru-RU" sz="1200" b="1" kern="1200" dirty="0" smtClean="0"/>
            <a:t>"</a:t>
          </a:r>
          <a:r>
            <a:rPr lang="ru-RU" sz="1200" kern="1200" dirty="0" smtClean="0"/>
            <a:t> </a:t>
          </a:r>
          <a:endParaRPr lang="ru-RU" sz="1200" kern="1200" dirty="0"/>
        </a:p>
      </dsp:txBody>
      <dsp:txXfrm>
        <a:off x="3050108" y="215"/>
        <a:ext cx="1622226" cy="811113"/>
      </dsp:txXfrm>
    </dsp:sp>
    <dsp:sp modelId="{E6097B33-C187-424B-BEEC-E879F2888E06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Акционеры</a:t>
          </a:r>
          <a:endParaRPr lang="ru-RU" sz="1200" kern="1200" dirty="0"/>
        </a:p>
      </dsp:txBody>
      <dsp:txXfrm>
        <a:off x="1087214" y="1151996"/>
        <a:ext cx="1622226" cy="811113"/>
      </dsp:txXfrm>
    </dsp:sp>
    <dsp:sp modelId="{DBD5BB5C-1B3D-473F-8216-384A49267230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Заказчик</a:t>
          </a:r>
          <a:r>
            <a:rPr lang="ru-RU" sz="1200" kern="1200" dirty="0" smtClean="0"/>
            <a:t> </a:t>
          </a:r>
          <a:endParaRPr lang="ru-RU" sz="1200" kern="1200" dirty="0"/>
        </a:p>
      </dsp:txBody>
      <dsp:txXfrm>
        <a:off x="1492770" y="2303776"/>
        <a:ext cx="1622226" cy="811113"/>
      </dsp:txXfrm>
    </dsp:sp>
    <dsp:sp modelId="{563DA961-C28D-464D-9360-1A06711B3ED9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smtClean="0"/>
            <a:t>Инвестор</a:t>
          </a:r>
          <a:r>
            <a:rPr lang="ru-RU" sz="1200" kern="1200" smtClean="0"/>
            <a:t> </a:t>
          </a:r>
          <a:endParaRPr lang="ru-RU" sz="1200" kern="1200"/>
        </a:p>
      </dsp:txBody>
      <dsp:txXfrm>
        <a:off x="1492770" y="3455557"/>
        <a:ext cx="1622226" cy="811113"/>
      </dsp:txXfrm>
    </dsp:sp>
    <dsp:sp modelId="{FF9D0BCC-4B09-49CF-A4D5-4AF8374B1FAE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Компания "</a:t>
          </a:r>
          <a:r>
            <a:rPr lang="ru-RU" sz="1200" b="1" kern="1200" dirty="0" smtClean="0"/>
            <a:t>HDR</a:t>
          </a:r>
          <a:r>
            <a:rPr lang="en-US" sz="1200" b="1" kern="1200" dirty="0" smtClean="0"/>
            <a:t>-Team</a:t>
          </a:r>
          <a:r>
            <a:rPr lang="en-US" sz="1200" b="1" kern="1200" dirty="0" smtClean="0"/>
            <a:t>"</a:t>
          </a:r>
          <a:endParaRPr lang="ru-RU" sz="1200" kern="1200" dirty="0"/>
        </a:p>
      </dsp:txBody>
      <dsp:txXfrm>
        <a:off x="3050108" y="1151996"/>
        <a:ext cx="1622226" cy="811113"/>
      </dsp:txXfrm>
    </dsp:sp>
    <dsp:sp modelId="{CF2600E8-7C53-42A4-977E-0840C61DB4B9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r>
            <a:rPr lang="ru-RU" sz="1200" b="1" kern="1200" dirty="0" smtClean="0"/>
            <a:t>Руководитель/Главный разработчик ПО</a:t>
          </a:r>
          <a:r>
            <a:rPr lang="ru-RU" sz="1200" kern="1200" dirty="0" smtClean="0"/>
            <a:t> </a:t>
          </a:r>
          <a:endParaRPr lang="ru-RU" sz="1200" kern="1200" dirty="0"/>
        </a:p>
      </dsp:txBody>
      <dsp:txXfrm>
        <a:off x="3455665" y="2303776"/>
        <a:ext cx="1622226" cy="811113"/>
      </dsp:txXfrm>
    </dsp:sp>
    <dsp:sp modelId="{C13EA5D2-0397-4107-A86F-0728336DC8DF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Разработчик ПО</a:t>
          </a:r>
          <a:r>
            <a:rPr lang="ru-RU" sz="1200" kern="1200" dirty="0" smtClean="0"/>
            <a:t> </a:t>
          </a:r>
          <a:endParaRPr lang="ru-RU" sz="1200" kern="1200" dirty="0"/>
        </a:p>
      </dsp:txBody>
      <dsp:txXfrm>
        <a:off x="3455665" y="3455557"/>
        <a:ext cx="1622226" cy="811113"/>
      </dsp:txXfrm>
    </dsp:sp>
    <dsp:sp modelId="{14E60DC2-972E-403E-96DA-FE891C744459}">
      <dsp:nvSpPr>
        <dsp:cNvPr id="0" name=""/>
        <dsp:cNvSpPr/>
      </dsp:nvSpPr>
      <dsp:spPr>
        <a:xfrm>
          <a:off x="3455665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smtClean="0"/>
            <a:t>Аналитик</a:t>
          </a:r>
        </a:p>
      </dsp:txBody>
      <dsp:txXfrm>
        <a:off x="3455665" y="4607338"/>
        <a:ext cx="1622226" cy="811113"/>
      </dsp:txXfrm>
    </dsp:sp>
    <dsp:sp modelId="{4546C6F6-3D5E-4AE6-BAF1-FF8B42442FFB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Потребитель</a:t>
          </a:r>
          <a:r>
            <a:rPr lang="ru-RU" sz="1200" kern="1200" dirty="0" smtClean="0"/>
            <a:t> </a:t>
          </a:r>
          <a:endParaRPr lang="ru-RU" sz="1200" kern="1200" dirty="0"/>
        </a:p>
      </dsp:txBody>
      <dsp:txXfrm>
        <a:off x="5013002" y="1151996"/>
        <a:ext cx="1622226" cy="811113"/>
      </dsp:txXfrm>
    </dsp:sp>
    <dsp:sp modelId="{60F10298-88D4-4441-8AEB-4156BA71B7EA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smtClean="0"/>
            <a:t>Пользователь ПО</a:t>
          </a:r>
          <a:r>
            <a:rPr lang="ru-RU" sz="1200" kern="1200" smtClean="0"/>
            <a:t> </a:t>
          </a:r>
          <a:endParaRPr lang="ru-RU" sz="1200" kern="1200" dirty="0"/>
        </a:p>
      </dsp:txBody>
      <dsp:txXfrm>
        <a:off x="5418559" y="230377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1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25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6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9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2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32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4B4D-19D8-4595-8D94-48741692BC6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F40-F77C-45A5-98D0-FFFC30F13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9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0320996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7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Качалов</dc:creator>
  <cp:lastModifiedBy>Илья Качалов</cp:lastModifiedBy>
  <cp:revision>1</cp:revision>
  <dcterms:created xsi:type="dcterms:W3CDTF">2020-05-18T15:05:52Z</dcterms:created>
  <dcterms:modified xsi:type="dcterms:W3CDTF">2020-05-18T15:15:39Z</dcterms:modified>
</cp:coreProperties>
</file>