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8" r:id="rId3"/>
    <p:sldId id="264" r:id="rId4"/>
    <p:sldId id="267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657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ECF0-95DF-4DDE-AD8B-FF61A16E209E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863927-98A5-4B03-A56D-A5226650F55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ECF0-95DF-4DDE-AD8B-FF61A16E209E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3927-98A5-4B03-A56D-A5226650F5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ECF0-95DF-4DDE-AD8B-FF61A16E209E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3927-98A5-4B03-A56D-A5226650F5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80ECF0-95DF-4DDE-AD8B-FF61A16E209E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1863927-98A5-4B03-A56D-A5226650F55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ECF0-95DF-4DDE-AD8B-FF61A16E209E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3927-98A5-4B03-A56D-A5226650F55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ECF0-95DF-4DDE-AD8B-FF61A16E209E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3927-98A5-4B03-A56D-A5226650F55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3927-98A5-4B03-A56D-A5226650F55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ECF0-95DF-4DDE-AD8B-FF61A16E209E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ECF0-95DF-4DDE-AD8B-FF61A16E209E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3927-98A5-4B03-A56D-A5226650F55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ECF0-95DF-4DDE-AD8B-FF61A16E209E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3927-98A5-4B03-A56D-A5226650F5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80ECF0-95DF-4DDE-AD8B-FF61A16E209E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1863927-98A5-4B03-A56D-A5226650F55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ECF0-95DF-4DDE-AD8B-FF61A16E209E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863927-98A5-4B03-A56D-A5226650F55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180ECF0-95DF-4DDE-AD8B-FF61A16E209E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1863927-98A5-4B03-A56D-A5226650F554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kanina.mv@misis.r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4227516"/>
          </a:xfrm>
        </p:spPr>
        <p:txBody>
          <a:bodyPr/>
          <a:lstStyle/>
          <a:p>
            <a:r>
              <a:rPr lang="ru-RU" sz="6000" dirty="0" err="1" smtClean="0"/>
              <a:t>Луканина</a:t>
            </a:r>
            <a:r>
              <a:rPr lang="ru-RU" sz="6000" dirty="0" smtClean="0"/>
              <a:t> Мария</a:t>
            </a:r>
            <a:br>
              <a:rPr lang="ru-RU" sz="6000" dirty="0" smtClean="0"/>
            </a:br>
            <a:r>
              <a:rPr lang="ru-RU" sz="6000" dirty="0" smtClean="0"/>
              <a:t>Владимировна</a:t>
            </a:r>
            <a:br>
              <a:rPr lang="ru-RU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>
                <a:hlinkClick r:id="rId2"/>
              </a:rPr>
              <a:t>lukanina.mv@misis.ru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3370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1) </a:t>
            </a:r>
            <a:r>
              <a:rPr lang="en-US" sz="3200" dirty="0" smtClean="0"/>
              <a:t>CV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2) Problem statement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3.1) </a:t>
            </a:r>
            <a:r>
              <a:rPr lang="en-US" sz="3200" dirty="0" smtClean="0"/>
              <a:t>Annotated </a:t>
            </a:r>
            <a:r>
              <a:rPr lang="en-US" sz="3200" dirty="0" smtClean="0"/>
              <a:t>bibliography (2 articles)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3.2) </a:t>
            </a:r>
            <a:r>
              <a:rPr lang="en-US" sz="3200" dirty="0"/>
              <a:t>Article analysis (IMRD formula): identifying major components of the scientific </a:t>
            </a:r>
            <a:r>
              <a:rPr lang="en-US" sz="3200" dirty="0" smtClean="0"/>
              <a:t>article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4</a:t>
            </a:r>
            <a:r>
              <a:rPr lang="en-US" sz="3200" dirty="0" smtClean="0"/>
              <a:t>) </a:t>
            </a:r>
            <a:r>
              <a:rPr lang="en-US" sz="3200" dirty="0" smtClean="0"/>
              <a:t>Slides with supporting statistics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5) Final pitch, presentation / video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Портфолио работ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(CANVAS)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6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5689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CURRICULUM VITAE / RESUME</a:t>
            </a:r>
          </a:p>
          <a:p>
            <a:pPr algn="ctr"/>
            <a:endParaRPr lang="en-US" sz="40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4000" dirty="0" smtClean="0"/>
              <a:t>Personal information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4000" dirty="0" smtClean="0"/>
              <a:t>Education / </a:t>
            </a:r>
            <a:r>
              <a:rPr lang="en-US" sz="3800" dirty="0" smtClean="0"/>
              <a:t>Academic</a:t>
            </a:r>
            <a:r>
              <a:rPr lang="en-US" sz="4000" dirty="0" smtClean="0"/>
              <a:t> </a:t>
            </a:r>
            <a:r>
              <a:rPr lang="en-US" sz="3800" dirty="0" smtClean="0"/>
              <a:t>qualifications</a:t>
            </a:r>
          </a:p>
          <a:p>
            <a:pPr marL="914400" lvl="4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Relevant </a:t>
            </a:r>
            <a:r>
              <a:rPr lang="en-US" sz="4000" dirty="0"/>
              <a:t>training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4000" dirty="0" smtClean="0"/>
              <a:t>Work experience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4000" dirty="0" smtClean="0"/>
              <a:t>Skills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4000" dirty="0" smtClean="0"/>
              <a:t>Interests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4000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05804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CURRICULUM VITAE / </a:t>
            </a:r>
            <a:r>
              <a:rPr lang="en-US" sz="4000" dirty="0" smtClean="0"/>
              <a:t>RESUME</a:t>
            </a:r>
          </a:p>
          <a:p>
            <a:pPr algn="ctr"/>
            <a:r>
              <a:rPr lang="en-US" sz="4000" dirty="0" smtClean="0"/>
              <a:t>(optional sections)</a:t>
            </a:r>
            <a:endParaRPr lang="en-US" sz="4000" dirty="0" smtClean="0"/>
          </a:p>
          <a:p>
            <a:pPr algn="ctr"/>
            <a:endParaRPr lang="en-US" sz="40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4000" dirty="0" smtClean="0"/>
              <a:t>Research Experience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4000" dirty="0" smtClean="0"/>
              <a:t>Technical skills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4000" dirty="0"/>
              <a:t>Publications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4000" dirty="0" smtClean="0"/>
              <a:t>Grants and Awards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4000" dirty="0" smtClean="0"/>
              <a:t>Teaching experience</a:t>
            </a:r>
          </a:p>
        </p:txBody>
      </p:sp>
    </p:spTree>
    <p:extLst>
      <p:ext uri="{BB962C8B-B14F-4D97-AF65-F5344CB8AC3E}">
        <p14:creationId xmlns:p14="http://schemas.microsoft.com/office/powerpoint/2010/main" val="38073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185</TotalTime>
  <Words>83</Words>
  <Application>Microsoft Office PowerPoint</Application>
  <PresentationFormat>Экран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Constantia</vt:lpstr>
      <vt:lpstr>Wingdings 2</vt:lpstr>
      <vt:lpstr>Бумажная</vt:lpstr>
      <vt:lpstr>Луканина Мария Владимировна  lukanina.mv@misis.ru </vt:lpstr>
      <vt:lpstr>Портфолио работ (CANVAS)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Mashunek</dc:creator>
  <cp:lastModifiedBy>User01</cp:lastModifiedBy>
  <cp:revision>23</cp:revision>
  <dcterms:created xsi:type="dcterms:W3CDTF">2014-02-10T20:55:02Z</dcterms:created>
  <dcterms:modified xsi:type="dcterms:W3CDTF">2019-09-10T13:51:49Z</dcterms:modified>
</cp:coreProperties>
</file>