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0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9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5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6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5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F720-629C-4D45-AA63-C8B689F677F5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EC3-F23E-4777-B5C6-081A313B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7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Cloze-driven </a:t>
            </a:r>
            <a:r>
              <a:rPr lang="en-US" b="1" dirty="0" err="1"/>
              <a:t>Pretraining</a:t>
            </a:r>
            <a:r>
              <a:rPr lang="en-US" b="1" dirty="0"/>
              <a:t> of Self-attention Networks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6499"/>
          </a:xfrm>
        </p:spPr>
        <p:txBody>
          <a:bodyPr/>
          <a:lstStyle/>
          <a:p>
            <a:r>
              <a:rPr lang="en-US" dirty="0" smtClean="0"/>
              <a:t>Made by:</a:t>
            </a:r>
          </a:p>
          <a:p>
            <a:r>
              <a:rPr lang="en-US" dirty="0" smtClean="0"/>
              <a:t>Ilya</a:t>
            </a:r>
          </a:p>
          <a:p>
            <a:r>
              <a:rPr lang="en-US" dirty="0" err="1" smtClean="0"/>
              <a:t>Kachalov</a:t>
            </a:r>
            <a:r>
              <a:rPr lang="en-US" dirty="0" smtClean="0"/>
              <a:t>;</a:t>
            </a:r>
          </a:p>
          <a:p>
            <a:r>
              <a:rPr lang="en-US" dirty="0" smtClean="0"/>
              <a:t>First </a:t>
            </a:r>
            <a:r>
              <a:rPr lang="en-US" dirty="0"/>
              <a:t>year master degree students at NUST MISIS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7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754"/>
            <a:ext cx="5362575" cy="424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655201"/>
            <a:ext cx="5381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23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Cloze-driven Pretraining of Self-attention Networks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Качалов</dc:creator>
  <cp:lastModifiedBy>Илья Качалов</cp:lastModifiedBy>
  <cp:revision>4</cp:revision>
  <dcterms:created xsi:type="dcterms:W3CDTF">2019-12-24T07:22:35Z</dcterms:created>
  <dcterms:modified xsi:type="dcterms:W3CDTF">2019-12-24T16:54:11Z</dcterms:modified>
</cp:coreProperties>
</file>