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0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9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56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5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6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5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4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7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Cloze-driven </a:t>
            </a:r>
            <a:r>
              <a:rPr lang="en-US" b="1" dirty="0" err="1"/>
              <a:t>Pretraining</a:t>
            </a:r>
            <a:r>
              <a:rPr lang="en-US" b="1" dirty="0"/>
              <a:t> of Self-attention Networks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6499"/>
          </a:xfrm>
        </p:spPr>
        <p:txBody>
          <a:bodyPr/>
          <a:lstStyle/>
          <a:p>
            <a:r>
              <a:rPr lang="en-US" dirty="0" smtClean="0"/>
              <a:t>Made by:</a:t>
            </a:r>
          </a:p>
          <a:p>
            <a:r>
              <a:rPr lang="en-US" dirty="0" smtClean="0"/>
              <a:t>Ilya</a:t>
            </a:r>
          </a:p>
          <a:p>
            <a:r>
              <a:rPr lang="en-US" dirty="0" err="1" smtClean="0"/>
              <a:t>Kachalov</a:t>
            </a:r>
            <a:r>
              <a:rPr lang="en-US" dirty="0" smtClean="0"/>
              <a:t>;</a:t>
            </a:r>
          </a:p>
          <a:p>
            <a:r>
              <a:rPr lang="en-US" dirty="0" smtClean="0"/>
              <a:t>First </a:t>
            </a:r>
            <a:r>
              <a:rPr lang="en-US" dirty="0"/>
              <a:t>year master degree students at NUST MISIS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7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example of the model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754"/>
            <a:ext cx="5362575" cy="4248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655201"/>
            <a:ext cx="5381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319"/>
            <a:ext cx="10515600" cy="818866"/>
          </a:xfrm>
        </p:spPr>
        <p:txBody>
          <a:bodyPr/>
          <a:lstStyle/>
          <a:p>
            <a:pPr algn="ctr"/>
            <a:r>
              <a:rPr lang="en-US" b="1" dirty="0"/>
              <a:t>Fine-tuning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749"/>
            <a:ext cx="3869766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2071284"/>
            <a:ext cx="5305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0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83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Average GLUE score with different amounts</a:t>
            </a:r>
            <a:br>
              <a:rPr lang="en-US" b="1" dirty="0"/>
            </a:br>
            <a:r>
              <a:rPr lang="en-US" b="1" dirty="0"/>
              <a:t>of Common Crawl data for </a:t>
            </a:r>
            <a:r>
              <a:rPr lang="en-US" b="1" dirty="0" err="1"/>
              <a:t>pretraining</a:t>
            </a:r>
            <a:r>
              <a:rPr lang="en-US" b="1" dirty="0"/>
              <a:t>.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319" y="2359085"/>
            <a:ext cx="5048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23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Cloze-driven Pretraining of Self-attention Networks  </vt:lpstr>
      <vt:lpstr>The example of the model</vt:lpstr>
      <vt:lpstr>Fine-tuning </vt:lpstr>
      <vt:lpstr>Average GLUE score with different amounts of Common Crawl data for pretraining. 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Качалов</dc:creator>
  <cp:lastModifiedBy>Илья Качалов</cp:lastModifiedBy>
  <cp:revision>3</cp:revision>
  <dcterms:created xsi:type="dcterms:W3CDTF">2019-12-24T07:22:35Z</dcterms:created>
  <dcterms:modified xsi:type="dcterms:W3CDTF">2019-12-24T08:29:54Z</dcterms:modified>
</cp:coreProperties>
</file>