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74" r:id="rId5"/>
    <p:sldId id="270" r:id="rId6"/>
    <p:sldId id="271" r:id="rId7"/>
    <p:sldId id="321" r:id="rId8"/>
    <p:sldId id="272" r:id="rId9"/>
    <p:sldId id="273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5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22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7" r:id="rId47"/>
    <p:sldId id="318" r:id="rId48"/>
    <p:sldId id="319" r:id="rId49"/>
    <p:sldId id="32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DE77C-8D6C-4615-B46D-67B259B673E9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B12BD8-901F-409A-BA11-50D6E5C9C9B4}">
      <dgm:prSet phldrT="[Text]"/>
      <dgm:spPr/>
      <dgm:t>
        <a:bodyPr/>
        <a:lstStyle/>
        <a:p>
          <a:r>
            <a:rPr lang="en-US" dirty="0" err="1"/>
            <a:t>HungNV</a:t>
          </a:r>
          <a:endParaRPr lang="en-US" dirty="0"/>
        </a:p>
      </dgm:t>
    </dgm:pt>
    <dgm:pt modelId="{F7E2517D-934A-49FA-9964-F0BA265CE07F}" type="parTrans" cxnId="{FCFD2C2A-47C5-47EC-9549-E6119B34E4BC}">
      <dgm:prSet/>
      <dgm:spPr/>
      <dgm:t>
        <a:bodyPr/>
        <a:lstStyle/>
        <a:p>
          <a:endParaRPr lang="en-US"/>
        </a:p>
      </dgm:t>
    </dgm:pt>
    <dgm:pt modelId="{DC595CF5-FA2A-4839-A030-B95BA2960712}" type="sibTrans" cxnId="{FCFD2C2A-47C5-47EC-9549-E6119B34E4BC}">
      <dgm:prSet/>
      <dgm:spPr/>
      <dgm:t>
        <a:bodyPr/>
        <a:lstStyle/>
        <a:p>
          <a:endParaRPr lang="en-US"/>
        </a:p>
      </dgm:t>
    </dgm:pt>
    <dgm:pt modelId="{9595885C-37D8-4288-8B4F-C0A10ACBC826}">
      <dgm:prSet phldrT="[Text]"/>
      <dgm:spPr/>
      <dgm:t>
        <a:bodyPr/>
        <a:lstStyle/>
        <a:p>
          <a:r>
            <a:rPr lang="en-US" dirty="0" err="1"/>
            <a:t>QuangNN</a:t>
          </a:r>
          <a:endParaRPr lang="en-US" dirty="0"/>
        </a:p>
      </dgm:t>
    </dgm:pt>
    <dgm:pt modelId="{66B1A283-B5AE-4BB5-B86C-B5D302A46D17}" type="parTrans" cxnId="{E3FC57DF-9037-4C46-8518-200535C14E77}">
      <dgm:prSet/>
      <dgm:spPr/>
      <dgm:t>
        <a:bodyPr/>
        <a:lstStyle/>
        <a:p>
          <a:endParaRPr lang="en-US"/>
        </a:p>
      </dgm:t>
    </dgm:pt>
    <dgm:pt modelId="{DD53BDA0-D782-426C-9940-27B8A40CF3C6}" type="sibTrans" cxnId="{E3FC57DF-9037-4C46-8518-200535C14E77}">
      <dgm:prSet/>
      <dgm:spPr/>
      <dgm:t>
        <a:bodyPr/>
        <a:lstStyle/>
        <a:p>
          <a:endParaRPr lang="en-US"/>
        </a:p>
      </dgm:t>
    </dgm:pt>
    <dgm:pt modelId="{42E1355F-DDC2-4CAC-AFE8-2AEB4F101032}">
      <dgm:prSet phldrT="[Text]"/>
      <dgm:spPr/>
      <dgm:t>
        <a:bodyPr/>
        <a:lstStyle/>
        <a:p>
          <a:r>
            <a:rPr lang="en-US" dirty="0" err="1"/>
            <a:t>LamNS</a:t>
          </a:r>
          <a:endParaRPr lang="en-US" dirty="0"/>
        </a:p>
      </dgm:t>
    </dgm:pt>
    <dgm:pt modelId="{E802BABF-2121-41D4-A860-CEE6041ADB00}" type="parTrans" cxnId="{2726B8E6-BCBD-4BC8-BC29-982C107B0D26}">
      <dgm:prSet/>
      <dgm:spPr/>
      <dgm:t>
        <a:bodyPr/>
        <a:lstStyle/>
        <a:p>
          <a:endParaRPr lang="en-US"/>
        </a:p>
      </dgm:t>
    </dgm:pt>
    <dgm:pt modelId="{2D8C81F7-2BEE-4001-B2B5-C02D5AE47C0A}" type="sibTrans" cxnId="{2726B8E6-BCBD-4BC8-BC29-982C107B0D26}">
      <dgm:prSet/>
      <dgm:spPr/>
      <dgm:t>
        <a:bodyPr/>
        <a:lstStyle/>
        <a:p>
          <a:endParaRPr lang="en-US"/>
        </a:p>
      </dgm:t>
    </dgm:pt>
    <dgm:pt modelId="{CE13757D-638A-4DE9-9FE3-C2DEF87422DB}">
      <dgm:prSet phldrT="[Text]"/>
      <dgm:spPr/>
      <dgm:t>
        <a:bodyPr/>
        <a:lstStyle/>
        <a:p>
          <a:r>
            <a:rPr lang="en-US" dirty="0" err="1"/>
            <a:t>DangT</a:t>
          </a:r>
          <a:endParaRPr lang="en-US" dirty="0"/>
        </a:p>
      </dgm:t>
    </dgm:pt>
    <dgm:pt modelId="{2AD54E28-A075-4C1A-8437-4C409803A422}" type="parTrans" cxnId="{52198E04-CCB6-40F6-B87D-326B43A3467B}">
      <dgm:prSet/>
      <dgm:spPr/>
      <dgm:t>
        <a:bodyPr/>
        <a:lstStyle/>
        <a:p>
          <a:endParaRPr lang="en-US"/>
        </a:p>
      </dgm:t>
    </dgm:pt>
    <dgm:pt modelId="{00AAA25D-F189-43B4-9359-9BD4852C9994}" type="sibTrans" cxnId="{52198E04-CCB6-40F6-B87D-326B43A3467B}">
      <dgm:prSet/>
      <dgm:spPr/>
      <dgm:t>
        <a:bodyPr/>
        <a:lstStyle/>
        <a:p>
          <a:endParaRPr lang="en-US"/>
        </a:p>
      </dgm:t>
    </dgm:pt>
    <dgm:pt modelId="{1DB50036-F81D-4833-97FA-BB8AAF1B2E1C}">
      <dgm:prSet/>
      <dgm:spPr/>
      <dgm:t>
        <a:bodyPr/>
        <a:lstStyle/>
        <a:p>
          <a:r>
            <a:rPr lang="en-US" dirty="0" err="1"/>
            <a:t>HungTQ</a:t>
          </a:r>
          <a:endParaRPr lang="en-US" dirty="0"/>
        </a:p>
      </dgm:t>
    </dgm:pt>
    <dgm:pt modelId="{D997E4E6-AFC6-4DA5-8807-19A55D736D00}" type="parTrans" cxnId="{F22E2C3D-D6FD-4D6C-98C2-445DA39016DF}">
      <dgm:prSet/>
      <dgm:spPr/>
      <dgm:t>
        <a:bodyPr/>
        <a:lstStyle/>
        <a:p>
          <a:endParaRPr lang="en-US"/>
        </a:p>
      </dgm:t>
    </dgm:pt>
    <dgm:pt modelId="{906D9F00-3746-4AAC-A627-7891BE164E3E}" type="sibTrans" cxnId="{F22E2C3D-D6FD-4D6C-98C2-445DA39016DF}">
      <dgm:prSet/>
      <dgm:spPr/>
      <dgm:t>
        <a:bodyPr/>
        <a:lstStyle/>
        <a:p>
          <a:endParaRPr lang="en-US"/>
        </a:p>
      </dgm:t>
    </dgm:pt>
    <dgm:pt modelId="{001E9946-5A74-48BF-8572-596F658C4E25}" type="pres">
      <dgm:prSet presAssocID="{B87DE77C-8D6C-4615-B46D-67B259B673E9}" presName="Name0" presStyleCnt="0">
        <dgm:presLayoutVars>
          <dgm:chMax/>
          <dgm:chPref/>
          <dgm:dir/>
        </dgm:presLayoutVars>
      </dgm:prSet>
      <dgm:spPr/>
    </dgm:pt>
    <dgm:pt modelId="{BE7760F5-5090-4624-B1B8-84E6311EEDAA}" type="pres">
      <dgm:prSet presAssocID="{07B12BD8-901F-409A-BA11-50D6E5C9C9B4}" presName="composite" presStyleCnt="0">
        <dgm:presLayoutVars>
          <dgm:chMax val="1"/>
          <dgm:chPref val="1"/>
        </dgm:presLayoutVars>
      </dgm:prSet>
      <dgm:spPr/>
    </dgm:pt>
    <dgm:pt modelId="{D07FC3C4-7B18-4F5C-922F-F4786D473C8A}" type="pres">
      <dgm:prSet presAssocID="{07B12BD8-901F-409A-BA11-50D6E5C9C9B4}" presName="Accent" presStyleLbl="trAlignAcc1" presStyleIdx="0" presStyleCnt="5">
        <dgm:presLayoutVars>
          <dgm:chMax val="0"/>
          <dgm:chPref val="0"/>
        </dgm:presLayoutVars>
      </dgm:prSet>
      <dgm:spPr/>
    </dgm:pt>
    <dgm:pt modelId="{CC8E81B0-16BC-45E4-8CA7-2FED5AB3A651}" type="pres">
      <dgm:prSet presAssocID="{07B12BD8-901F-409A-BA11-50D6E5C9C9B4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31C3664E-6E92-4F0A-B180-BA11F1F65A2D}" type="pres">
      <dgm:prSet presAssocID="{07B12BD8-901F-409A-BA11-50D6E5C9C9B4}" presName="ChildComposite" presStyleCnt="0"/>
      <dgm:spPr/>
    </dgm:pt>
    <dgm:pt modelId="{5D36B243-620C-4ACF-8C45-A3DF13B5E4AB}" type="pres">
      <dgm:prSet presAssocID="{07B12BD8-901F-409A-BA11-50D6E5C9C9B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EDCCE-4835-49F3-B04C-DD8149845AB6}" type="pres">
      <dgm:prSet presAssocID="{07B12BD8-901F-409A-BA11-50D6E5C9C9B4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51EFA2C2-246A-4CA5-8690-52079F9D07FB}" type="pres">
      <dgm:prSet presAssocID="{DC595CF5-FA2A-4839-A030-B95BA2960712}" presName="sibTrans" presStyleCnt="0"/>
      <dgm:spPr/>
    </dgm:pt>
    <dgm:pt modelId="{ED60EA7F-40CD-4CF6-86F2-7372575C9343}" type="pres">
      <dgm:prSet presAssocID="{9595885C-37D8-4288-8B4F-C0A10ACBC826}" presName="composite" presStyleCnt="0">
        <dgm:presLayoutVars>
          <dgm:chMax val="1"/>
          <dgm:chPref val="1"/>
        </dgm:presLayoutVars>
      </dgm:prSet>
      <dgm:spPr/>
    </dgm:pt>
    <dgm:pt modelId="{D1D1B856-5387-46DF-95FF-BDCDF0FC1628}" type="pres">
      <dgm:prSet presAssocID="{9595885C-37D8-4288-8B4F-C0A10ACBC826}" presName="Accent" presStyleLbl="trAlignAcc1" presStyleIdx="1" presStyleCnt="5">
        <dgm:presLayoutVars>
          <dgm:chMax val="0"/>
          <dgm:chPref val="0"/>
        </dgm:presLayoutVars>
      </dgm:prSet>
      <dgm:spPr/>
    </dgm:pt>
    <dgm:pt modelId="{3A1390CF-E6E2-4B91-A5CA-5F7E4C91736D}" type="pres">
      <dgm:prSet presAssocID="{9595885C-37D8-4288-8B4F-C0A10ACBC826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8A1744DE-3CFC-4A05-8B54-6FB16A985743}" type="pres">
      <dgm:prSet presAssocID="{9595885C-37D8-4288-8B4F-C0A10ACBC826}" presName="ChildComposite" presStyleCnt="0"/>
      <dgm:spPr/>
    </dgm:pt>
    <dgm:pt modelId="{66B0584A-3126-4B5A-A700-64960B116709}" type="pres">
      <dgm:prSet presAssocID="{9595885C-37D8-4288-8B4F-C0A10ACBC82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5F35C9-3D57-41E8-B649-001016C29130}" type="pres">
      <dgm:prSet presAssocID="{9595885C-37D8-4288-8B4F-C0A10ACBC826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7C3DB437-4C6E-4860-8905-CC82494F8620}" type="pres">
      <dgm:prSet presAssocID="{DD53BDA0-D782-426C-9940-27B8A40CF3C6}" presName="sibTrans" presStyleCnt="0"/>
      <dgm:spPr/>
    </dgm:pt>
    <dgm:pt modelId="{CE1DDD13-B06E-4926-AD06-8C8AC8324767}" type="pres">
      <dgm:prSet presAssocID="{CE13757D-638A-4DE9-9FE3-C2DEF87422DB}" presName="composite" presStyleCnt="0">
        <dgm:presLayoutVars>
          <dgm:chMax val="1"/>
          <dgm:chPref val="1"/>
        </dgm:presLayoutVars>
      </dgm:prSet>
      <dgm:spPr/>
    </dgm:pt>
    <dgm:pt modelId="{4001B24F-CF33-4916-B0ED-2925A38D2C73}" type="pres">
      <dgm:prSet presAssocID="{CE13757D-638A-4DE9-9FE3-C2DEF87422DB}" presName="Accent" presStyleLbl="trAlignAcc1" presStyleIdx="2" presStyleCnt="5">
        <dgm:presLayoutVars>
          <dgm:chMax val="0"/>
          <dgm:chPref val="0"/>
        </dgm:presLayoutVars>
      </dgm:prSet>
      <dgm:spPr/>
    </dgm:pt>
    <dgm:pt modelId="{4A6EEE9B-C3D4-46DB-B083-9E9DAEB1FFB0}" type="pres">
      <dgm:prSet presAssocID="{CE13757D-638A-4DE9-9FE3-C2DEF87422DB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25A439C6-D775-447E-A86A-8E753E67F0DE}" type="pres">
      <dgm:prSet presAssocID="{CE13757D-638A-4DE9-9FE3-C2DEF87422DB}" presName="ChildComposite" presStyleCnt="0"/>
      <dgm:spPr/>
    </dgm:pt>
    <dgm:pt modelId="{08B03FB2-4378-4AC8-BB2E-9EDC11C18F6B}" type="pres">
      <dgm:prSet presAssocID="{CE13757D-638A-4DE9-9FE3-C2DEF87422D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1C2B68-7843-4E86-AE39-F0992A02696D}" type="pres">
      <dgm:prSet presAssocID="{CE13757D-638A-4DE9-9FE3-C2DEF87422D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D2839117-A93B-4C2B-ADE6-D62A3410D849}" type="pres">
      <dgm:prSet presAssocID="{00AAA25D-F189-43B4-9359-9BD4852C9994}" presName="sibTrans" presStyleCnt="0"/>
      <dgm:spPr/>
    </dgm:pt>
    <dgm:pt modelId="{C99BA47A-65C0-47EA-8924-51B8987DFEE7}" type="pres">
      <dgm:prSet presAssocID="{42E1355F-DDC2-4CAC-AFE8-2AEB4F101032}" presName="composite" presStyleCnt="0">
        <dgm:presLayoutVars>
          <dgm:chMax val="1"/>
          <dgm:chPref val="1"/>
        </dgm:presLayoutVars>
      </dgm:prSet>
      <dgm:spPr/>
    </dgm:pt>
    <dgm:pt modelId="{EE398235-F862-424E-9A9F-C53B044E0745}" type="pres">
      <dgm:prSet presAssocID="{42E1355F-DDC2-4CAC-AFE8-2AEB4F101032}" presName="Accent" presStyleLbl="trAlignAcc1" presStyleIdx="3" presStyleCnt="5">
        <dgm:presLayoutVars>
          <dgm:chMax val="0"/>
          <dgm:chPref val="0"/>
        </dgm:presLayoutVars>
      </dgm:prSet>
      <dgm:spPr/>
    </dgm:pt>
    <dgm:pt modelId="{5C4240F6-3BC2-40F1-B5A6-88E904A96C48}" type="pres">
      <dgm:prSet presAssocID="{42E1355F-DDC2-4CAC-AFE8-2AEB4F101032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9531013D-2860-4814-98C2-6E9E1FBED842}" type="pres">
      <dgm:prSet presAssocID="{42E1355F-DDC2-4CAC-AFE8-2AEB4F101032}" presName="ChildComposite" presStyleCnt="0"/>
      <dgm:spPr/>
    </dgm:pt>
    <dgm:pt modelId="{3CAE12AD-7858-4CA5-8685-14414F413927}" type="pres">
      <dgm:prSet presAssocID="{42E1355F-DDC2-4CAC-AFE8-2AEB4F10103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B893EC-0A07-40A9-BE72-B3FDBADA0791}" type="pres">
      <dgm:prSet presAssocID="{42E1355F-DDC2-4CAC-AFE8-2AEB4F101032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5B2FAB28-DA5F-423F-AFEB-C0208C924129}" type="pres">
      <dgm:prSet presAssocID="{2D8C81F7-2BEE-4001-B2B5-C02D5AE47C0A}" presName="sibTrans" presStyleCnt="0"/>
      <dgm:spPr/>
    </dgm:pt>
    <dgm:pt modelId="{F9883208-AEBB-4D95-8192-3C8689DEF8D8}" type="pres">
      <dgm:prSet presAssocID="{1DB50036-F81D-4833-97FA-BB8AAF1B2E1C}" presName="composite" presStyleCnt="0">
        <dgm:presLayoutVars>
          <dgm:chMax val="1"/>
          <dgm:chPref val="1"/>
        </dgm:presLayoutVars>
      </dgm:prSet>
      <dgm:spPr/>
    </dgm:pt>
    <dgm:pt modelId="{A364244C-852A-4ADD-827B-D4AA4A72CFC1}" type="pres">
      <dgm:prSet presAssocID="{1DB50036-F81D-4833-97FA-BB8AAF1B2E1C}" presName="Accent" presStyleLbl="trAlignAcc1" presStyleIdx="4" presStyleCnt="5">
        <dgm:presLayoutVars>
          <dgm:chMax val="0"/>
          <dgm:chPref val="0"/>
        </dgm:presLayoutVars>
      </dgm:prSet>
      <dgm:spPr/>
    </dgm:pt>
    <dgm:pt modelId="{7F34486A-7739-48F0-A080-84BCBC88F40D}" type="pres">
      <dgm:prSet presAssocID="{1DB50036-F81D-4833-97FA-BB8AAF1B2E1C}" presName="Image" presStyleLbl="alignImgPlace1" presStyleIdx="4" presStyleCnt="5">
        <dgm:presLayoutVars>
          <dgm:chMax val="0"/>
          <dgm:chPref val="0"/>
        </dgm:presLayoutVars>
      </dgm:prSet>
      <dgm:spPr/>
    </dgm:pt>
    <dgm:pt modelId="{44C3F6EF-680A-41F6-BC2B-73DE2AC7A232}" type="pres">
      <dgm:prSet presAssocID="{1DB50036-F81D-4833-97FA-BB8AAF1B2E1C}" presName="ChildComposite" presStyleCnt="0"/>
      <dgm:spPr/>
    </dgm:pt>
    <dgm:pt modelId="{41BF90DE-F76E-43AC-922C-5446348B7FFA}" type="pres">
      <dgm:prSet presAssocID="{1DB50036-F81D-4833-97FA-BB8AAF1B2E1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38D4D8-20FD-402A-AB80-552D04AD4DC7}" type="pres">
      <dgm:prSet presAssocID="{1DB50036-F81D-4833-97FA-BB8AAF1B2E1C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CB997BA4-1CB4-4522-8E89-B08DF31B690A}" type="presOf" srcId="{9595885C-37D8-4288-8B4F-C0A10ACBC826}" destId="{0D5F35C9-3D57-41E8-B649-001016C29130}" srcOrd="0" destOrd="0" presId="urn:microsoft.com/office/officeart/2008/layout/CaptionedPictures"/>
    <dgm:cxn modelId="{52198E04-CCB6-40F6-B87D-326B43A3467B}" srcId="{B87DE77C-8D6C-4615-B46D-67B259B673E9}" destId="{CE13757D-638A-4DE9-9FE3-C2DEF87422DB}" srcOrd="2" destOrd="0" parTransId="{2AD54E28-A075-4C1A-8437-4C409803A422}" sibTransId="{00AAA25D-F189-43B4-9359-9BD4852C9994}"/>
    <dgm:cxn modelId="{436B949F-61B8-40A8-B29E-6CAEFACB0EB3}" type="presOf" srcId="{B87DE77C-8D6C-4615-B46D-67B259B673E9}" destId="{001E9946-5A74-48BF-8572-596F658C4E25}" srcOrd="0" destOrd="0" presId="urn:microsoft.com/office/officeart/2008/layout/CaptionedPictures"/>
    <dgm:cxn modelId="{2726B8E6-BCBD-4BC8-BC29-982C107B0D26}" srcId="{B87DE77C-8D6C-4615-B46D-67B259B673E9}" destId="{42E1355F-DDC2-4CAC-AFE8-2AEB4F101032}" srcOrd="3" destOrd="0" parTransId="{E802BABF-2121-41D4-A860-CEE6041ADB00}" sibTransId="{2D8C81F7-2BEE-4001-B2B5-C02D5AE47C0A}"/>
    <dgm:cxn modelId="{F22E2C3D-D6FD-4D6C-98C2-445DA39016DF}" srcId="{B87DE77C-8D6C-4615-B46D-67B259B673E9}" destId="{1DB50036-F81D-4833-97FA-BB8AAF1B2E1C}" srcOrd="4" destOrd="0" parTransId="{D997E4E6-AFC6-4DA5-8807-19A55D736D00}" sibTransId="{906D9F00-3746-4AAC-A627-7891BE164E3E}"/>
    <dgm:cxn modelId="{AA69CB90-4A32-410C-BD8F-D582B15AB7CF}" type="presOf" srcId="{07B12BD8-901F-409A-BA11-50D6E5C9C9B4}" destId="{018EDCCE-4835-49F3-B04C-DD8149845AB6}" srcOrd="0" destOrd="0" presId="urn:microsoft.com/office/officeart/2008/layout/CaptionedPictures"/>
    <dgm:cxn modelId="{DA549565-B0E1-430E-8094-A970CBD8F11E}" type="presOf" srcId="{1DB50036-F81D-4833-97FA-BB8AAF1B2E1C}" destId="{6F38D4D8-20FD-402A-AB80-552D04AD4DC7}" srcOrd="0" destOrd="0" presId="urn:microsoft.com/office/officeart/2008/layout/CaptionedPictures"/>
    <dgm:cxn modelId="{FB5E9DBE-5463-4F33-BAB8-1FC2A2F4B278}" type="presOf" srcId="{CE13757D-638A-4DE9-9FE3-C2DEF87422DB}" destId="{DD1C2B68-7843-4E86-AE39-F0992A02696D}" srcOrd="0" destOrd="0" presId="urn:microsoft.com/office/officeart/2008/layout/CaptionedPictures"/>
    <dgm:cxn modelId="{FCFD2C2A-47C5-47EC-9549-E6119B34E4BC}" srcId="{B87DE77C-8D6C-4615-B46D-67B259B673E9}" destId="{07B12BD8-901F-409A-BA11-50D6E5C9C9B4}" srcOrd="0" destOrd="0" parTransId="{F7E2517D-934A-49FA-9964-F0BA265CE07F}" sibTransId="{DC595CF5-FA2A-4839-A030-B95BA2960712}"/>
    <dgm:cxn modelId="{A8C63A9B-5155-4990-96C5-A00453F0CE95}" type="presOf" srcId="{42E1355F-DDC2-4CAC-AFE8-2AEB4F101032}" destId="{D9B893EC-0A07-40A9-BE72-B3FDBADA0791}" srcOrd="0" destOrd="0" presId="urn:microsoft.com/office/officeart/2008/layout/CaptionedPictures"/>
    <dgm:cxn modelId="{E3FC57DF-9037-4C46-8518-200535C14E77}" srcId="{B87DE77C-8D6C-4615-B46D-67B259B673E9}" destId="{9595885C-37D8-4288-8B4F-C0A10ACBC826}" srcOrd="1" destOrd="0" parTransId="{66B1A283-B5AE-4BB5-B86C-B5D302A46D17}" sibTransId="{DD53BDA0-D782-426C-9940-27B8A40CF3C6}"/>
    <dgm:cxn modelId="{8F388C7B-C072-4664-A137-8EE3D1283C65}" type="presParOf" srcId="{001E9946-5A74-48BF-8572-596F658C4E25}" destId="{BE7760F5-5090-4624-B1B8-84E6311EEDAA}" srcOrd="0" destOrd="0" presId="urn:microsoft.com/office/officeart/2008/layout/CaptionedPictures"/>
    <dgm:cxn modelId="{F7F59633-FAD9-4269-848A-4D17E640C4A1}" type="presParOf" srcId="{BE7760F5-5090-4624-B1B8-84E6311EEDAA}" destId="{D07FC3C4-7B18-4F5C-922F-F4786D473C8A}" srcOrd="0" destOrd="0" presId="urn:microsoft.com/office/officeart/2008/layout/CaptionedPictures"/>
    <dgm:cxn modelId="{1052FBAA-98C9-42DF-B842-6C9F1A2BB1C9}" type="presParOf" srcId="{BE7760F5-5090-4624-B1B8-84E6311EEDAA}" destId="{CC8E81B0-16BC-45E4-8CA7-2FED5AB3A651}" srcOrd="1" destOrd="0" presId="urn:microsoft.com/office/officeart/2008/layout/CaptionedPictures"/>
    <dgm:cxn modelId="{69B4B024-5315-4522-BC0F-8AEF89D73CBD}" type="presParOf" srcId="{BE7760F5-5090-4624-B1B8-84E6311EEDAA}" destId="{31C3664E-6E92-4F0A-B180-BA11F1F65A2D}" srcOrd="2" destOrd="0" presId="urn:microsoft.com/office/officeart/2008/layout/CaptionedPictures"/>
    <dgm:cxn modelId="{63EB3E38-B7C6-4021-8C9E-E988A9B63E5C}" type="presParOf" srcId="{31C3664E-6E92-4F0A-B180-BA11F1F65A2D}" destId="{5D36B243-620C-4ACF-8C45-A3DF13B5E4AB}" srcOrd="0" destOrd="0" presId="urn:microsoft.com/office/officeart/2008/layout/CaptionedPictures"/>
    <dgm:cxn modelId="{966DB472-6AA6-462A-B403-FEC1F2F188EE}" type="presParOf" srcId="{31C3664E-6E92-4F0A-B180-BA11F1F65A2D}" destId="{018EDCCE-4835-49F3-B04C-DD8149845AB6}" srcOrd="1" destOrd="0" presId="urn:microsoft.com/office/officeart/2008/layout/CaptionedPictures"/>
    <dgm:cxn modelId="{B7502ADB-2F83-4277-9A75-6B1228AC0D68}" type="presParOf" srcId="{001E9946-5A74-48BF-8572-596F658C4E25}" destId="{51EFA2C2-246A-4CA5-8690-52079F9D07FB}" srcOrd="1" destOrd="0" presId="urn:microsoft.com/office/officeart/2008/layout/CaptionedPictures"/>
    <dgm:cxn modelId="{66854BDC-E9E3-4CC8-AF80-F10C91B043A5}" type="presParOf" srcId="{001E9946-5A74-48BF-8572-596F658C4E25}" destId="{ED60EA7F-40CD-4CF6-86F2-7372575C9343}" srcOrd="2" destOrd="0" presId="urn:microsoft.com/office/officeart/2008/layout/CaptionedPictures"/>
    <dgm:cxn modelId="{B32007F6-07FF-4C34-A7F4-1313F15CCC54}" type="presParOf" srcId="{ED60EA7F-40CD-4CF6-86F2-7372575C9343}" destId="{D1D1B856-5387-46DF-95FF-BDCDF0FC1628}" srcOrd="0" destOrd="0" presId="urn:microsoft.com/office/officeart/2008/layout/CaptionedPictures"/>
    <dgm:cxn modelId="{114F2799-B80F-4813-A1B0-83540EEA4FE1}" type="presParOf" srcId="{ED60EA7F-40CD-4CF6-86F2-7372575C9343}" destId="{3A1390CF-E6E2-4B91-A5CA-5F7E4C91736D}" srcOrd="1" destOrd="0" presId="urn:microsoft.com/office/officeart/2008/layout/CaptionedPictures"/>
    <dgm:cxn modelId="{898482F3-182B-4ED0-87D9-EF9B1010C768}" type="presParOf" srcId="{ED60EA7F-40CD-4CF6-86F2-7372575C9343}" destId="{8A1744DE-3CFC-4A05-8B54-6FB16A985743}" srcOrd="2" destOrd="0" presId="urn:microsoft.com/office/officeart/2008/layout/CaptionedPictures"/>
    <dgm:cxn modelId="{4538C024-B646-4CAB-8180-77D77D84A911}" type="presParOf" srcId="{8A1744DE-3CFC-4A05-8B54-6FB16A985743}" destId="{66B0584A-3126-4B5A-A700-64960B116709}" srcOrd="0" destOrd="0" presId="urn:microsoft.com/office/officeart/2008/layout/CaptionedPictures"/>
    <dgm:cxn modelId="{EE838021-58A6-41C1-8D5D-0C5C8CD6A762}" type="presParOf" srcId="{8A1744DE-3CFC-4A05-8B54-6FB16A985743}" destId="{0D5F35C9-3D57-41E8-B649-001016C29130}" srcOrd="1" destOrd="0" presId="urn:microsoft.com/office/officeart/2008/layout/CaptionedPictures"/>
    <dgm:cxn modelId="{672E4F2E-DB7E-4A8F-9533-1539C75EFFB8}" type="presParOf" srcId="{001E9946-5A74-48BF-8572-596F658C4E25}" destId="{7C3DB437-4C6E-4860-8905-CC82494F8620}" srcOrd="3" destOrd="0" presId="urn:microsoft.com/office/officeart/2008/layout/CaptionedPictures"/>
    <dgm:cxn modelId="{433920C2-46E9-4402-BB40-FAC56147EAAF}" type="presParOf" srcId="{001E9946-5A74-48BF-8572-596F658C4E25}" destId="{CE1DDD13-B06E-4926-AD06-8C8AC8324767}" srcOrd="4" destOrd="0" presId="urn:microsoft.com/office/officeart/2008/layout/CaptionedPictures"/>
    <dgm:cxn modelId="{87C17467-A502-4C8E-98B9-170D1F071790}" type="presParOf" srcId="{CE1DDD13-B06E-4926-AD06-8C8AC8324767}" destId="{4001B24F-CF33-4916-B0ED-2925A38D2C73}" srcOrd="0" destOrd="0" presId="urn:microsoft.com/office/officeart/2008/layout/CaptionedPictures"/>
    <dgm:cxn modelId="{5DD52247-2E8F-4718-8083-6A51D0CEB275}" type="presParOf" srcId="{CE1DDD13-B06E-4926-AD06-8C8AC8324767}" destId="{4A6EEE9B-C3D4-46DB-B083-9E9DAEB1FFB0}" srcOrd="1" destOrd="0" presId="urn:microsoft.com/office/officeart/2008/layout/CaptionedPictures"/>
    <dgm:cxn modelId="{2870AA7B-E9A5-4434-BE20-1585732900A9}" type="presParOf" srcId="{CE1DDD13-B06E-4926-AD06-8C8AC8324767}" destId="{25A439C6-D775-447E-A86A-8E753E67F0DE}" srcOrd="2" destOrd="0" presId="urn:microsoft.com/office/officeart/2008/layout/CaptionedPictures"/>
    <dgm:cxn modelId="{FDB56218-0B43-4F9D-AE5B-8F1893379C00}" type="presParOf" srcId="{25A439C6-D775-447E-A86A-8E753E67F0DE}" destId="{08B03FB2-4378-4AC8-BB2E-9EDC11C18F6B}" srcOrd="0" destOrd="0" presId="urn:microsoft.com/office/officeart/2008/layout/CaptionedPictures"/>
    <dgm:cxn modelId="{9B614E05-AD5C-45F7-A001-521B807D0833}" type="presParOf" srcId="{25A439C6-D775-447E-A86A-8E753E67F0DE}" destId="{DD1C2B68-7843-4E86-AE39-F0992A02696D}" srcOrd="1" destOrd="0" presId="urn:microsoft.com/office/officeart/2008/layout/CaptionedPictures"/>
    <dgm:cxn modelId="{706F3652-017B-4D3A-B8CD-897E14012DBD}" type="presParOf" srcId="{001E9946-5A74-48BF-8572-596F658C4E25}" destId="{D2839117-A93B-4C2B-ADE6-D62A3410D849}" srcOrd="5" destOrd="0" presId="urn:microsoft.com/office/officeart/2008/layout/CaptionedPictures"/>
    <dgm:cxn modelId="{10C22627-D4D6-4333-B94D-1A9E6EF83718}" type="presParOf" srcId="{001E9946-5A74-48BF-8572-596F658C4E25}" destId="{C99BA47A-65C0-47EA-8924-51B8987DFEE7}" srcOrd="6" destOrd="0" presId="urn:microsoft.com/office/officeart/2008/layout/CaptionedPictures"/>
    <dgm:cxn modelId="{16CC6E84-8186-4206-979C-549FFF830EF6}" type="presParOf" srcId="{C99BA47A-65C0-47EA-8924-51B8987DFEE7}" destId="{EE398235-F862-424E-9A9F-C53B044E0745}" srcOrd="0" destOrd="0" presId="urn:microsoft.com/office/officeart/2008/layout/CaptionedPictures"/>
    <dgm:cxn modelId="{13C7B3FA-C071-4E4E-AE19-F172FDEBE9C4}" type="presParOf" srcId="{C99BA47A-65C0-47EA-8924-51B8987DFEE7}" destId="{5C4240F6-3BC2-40F1-B5A6-88E904A96C48}" srcOrd="1" destOrd="0" presId="urn:microsoft.com/office/officeart/2008/layout/CaptionedPictures"/>
    <dgm:cxn modelId="{8BEFEF9F-B088-4526-859B-D90A2A2A3ACA}" type="presParOf" srcId="{C99BA47A-65C0-47EA-8924-51B8987DFEE7}" destId="{9531013D-2860-4814-98C2-6E9E1FBED842}" srcOrd="2" destOrd="0" presId="urn:microsoft.com/office/officeart/2008/layout/CaptionedPictures"/>
    <dgm:cxn modelId="{9548EE71-8D57-4685-A47D-74CDA28E3948}" type="presParOf" srcId="{9531013D-2860-4814-98C2-6E9E1FBED842}" destId="{3CAE12AD-7858-4CA5-8685-14414F413927}" srcOrd="0" destOrd="0" presId="urn:microsoft.com/office/officeart/2008/layout/CaptionedPictures"/>
    <dgm:cxn modelId="{290CAD42-438A-4CD1-B255-EB80CAAB2317}" type="presParOf" srcId="{9531013D-2860-4814-98C2-6E9E1FBED842}" destId="{D9B893EC-0A07-40A9-BE72-B3FDBADA0791}" srcOrd="1" destOrd="0" presId="urn:microsoft.com/office/officeart/2008/layout/CaptionedPictures"/>
    <dgm:cxn modelId="{CA0E9147-926E-47EB-A44B-553B4A782B45}" type="presParOf" srcId="{001E9946-5A74-48BF-8572-596F658C4E25}" destId="{5B2FAB28-DA5F-423F-AFEB-C0208C924129}" srcOrd="7" destOrd="0" presId="urn:microsoft.com/office/officeart/2008/layout/CaptionedPictures"/>
    <dgm:cxn modelId="{5BB63222-BA0C-4FCC-84DD-7F3B8F03F25C}" type="presParOf" srcId="{001E9946-5A74-48BF-8572-596F658C4E25}" destId="{F9883208-AEBB-4D95-8192-3C8689DEF8D8}" srcOrd="8" destOrd="0" presId="urn:microsoft.com/office/officeart/2008/layout/CaptionedPictures"/>
    <dgm:cxn modelId="{5295501B-A163-4C91-82B6-34319A5E7B91}" type="presParOf" srcId="{F9883208-AEBB-4D95-8192-3C8689DEF8D8}" destId="{A364244C-852A-4ADD-827B-D4AA4A72CFC1}" srcOrd="0" destOrd="0" presId="urn:microsoft.com/office/officeart/2008/layout/CaptionedPictures"/>
    <dgm:cxn modelId="{F0446803-BBC1-405F-A439-664F1295161F}" type="presParOf" srcId="{F9883208-AEBB-4D95-8192-3C8689DEF8D8}" destId="{7F34486A-7739-48F0-A080-84BCBC88F40D}" srcOrd="1" destOrd="0" presId="urn:microsoft.com/office/officeart/2008/layout/CaptionedPictures"/>
    <dgm:cxn modelId="{E8E63C65-F24E-4019-B2D3-CD68DB8A0CC6}" type="presParOf" srcId="{F9883208-AEBB-4D95-8192-3C8689DEF8D8}" destId="{44C3F6EF-680A-41F6-BC2B-73DE2AC7A232}" srcOrd="2" destOrd="0" presId="urn:microsoft.com/office/officeart/2008/layout/CaptionedPictures"/>
    <dgm:cxn modelId="{5AAFAC87-D427-4A74-9549-5A41CA69EBF6}" type="presParOf" srcId="{44C3F6EF-680A-41F6-BC2B-73DE2AC7A232}" destId="{41BF90DE-F76E-43AC-922C-5446348B7FFA}" srcOrd="0" destOrd="0" presId="urn:microsoft.com/office/officeart/2008/layout/CaptionedPictures"/>
    <dgm:cxn modelId="{1D18217C-76F9-420B-8A16-E3582CCFD17B}" type="presParOf" srcId="{44C3F6EF-680A-41F6-BC2B-73DE2AC7A232}" destId="{6F38D4D8-20FD-402A-AB80-552D04AD4DC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Quality Control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品質管理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EC590BA-D06B-490D-9040-1D640BE7BCA7}" type="presOf" srcId="{A571032A-587F-4F06-AE63-3FB4CD6149F9}" destId="{F6E29857-33C6-478A-B0ED-1F36A9E3E616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96BF1B0F-11E7-4DDB-A852-902D51D19F30}" type="presOf" srcId="{F5735D16-2CAC-4601-A353-814E8E9C57AF}" destId="{FF586F82-2FB6-459C-9DC2-5A992ADDBF53}" srcOrd="0" destOrd="0" presId="urn:microsoft.com/office/officeart/2005/8/layout/chevron2"/>
    <dgm:cxn modelId="{7DC88A02-6D20-49C1-A763-63B70720BC90}" type="presOf" srcId="{60AE9A8B-2801-4D84-A3F4-8033E8F57184}" destId="{AC03859A-299B-449F-8823-5F761C176BCB}" srcOrd="0" destOrd="0" presId="urn:microsoft.com/office/officeart/2005/8/layout/chevron2"/>
    <dgm:cxn modelId="{7EAF614F-9BF9-45E6-B08F-8593399EFE5F}" type="presOf" srcId="{40353028-3ABC-4744-A78F-B426B8616A14}" destId="{B88A275E-3317-4C6C-B7B0-158006573DE1}" srcOrd="0" destOrd="0" presId="urn:microsoft.com/office/officeart/2005/8/layout/chevron2"/>
    <dgm:cxn modelId="{EF801466-1BE2-4378-B051-BAD010D72F7C}" type="presOf" srcId="{E9939958-F155-44AD-AC3D-C6C9FC435B3B}" destId="{5D0C13BF-D6B3-428E-85CB-91D2D58DC870}" srcOrd="0" destOrd="0" presId="urn:microsoft.com/office/officeart/2005/8/layout/chevron2"/>
    <dgm:cxn modelId="{69780E87-7910-484C-A9DE-B08DA8E01DBA}" type="presOf" srcId="{2E075D67-DAAE-4D3D-A2E3-38D7E04B7EFB}" destId="{03847B4B-4726-41FE-A08B-EA817E95881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C6C38D44-5FF2-4CEB-B8C8-2FAAEDF054F2}" type="presOf" srcId="{248B800D-B98A-488E-9EA6-CF1D9A9FFB58}" destId="{0F19066E-ACBD-487D-B2F5-99569BCC5B6B}" srcOrd="0" destOrd="0" presId="urn:microsoft.com/office/officeart/2005/8/layout/chevron2"/>
    <dgm:cxn modelId="{1C68C60F-574E-48C5-BE42-43190C4A5E28}" type="presOf" srcId="{1402C848-DAA0-4C42-A6C4-CA1CCFC3E462}" destId="{4674A47C-F05A-42A0-AE5C-C36DD93AE380}" srcOrd="0" destOrd="0" presId="urn:microsoft.com/office/officeart/2005/8/layout/chevron2"/>
    <dgm:cxn modelId="{EC53ADA8-A51E-4CD8-8C5E-587427867A7B}" type="presOf" srcId="{31BB28AB-A646-45D4-A654-3D03C0971543}" destId="{BB7FE215-BBA9-4508-AE1A-D7DBB7BE35D8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D2600E20-5F8B-4515-8F93-3974EE5C4B47}" type="presOf" srcId="{E406D809-2B1A-4825-9434-BE2C01F95E3A}" destId="{34CFF905-8049-4E20-A4A8-9F47FE7A38A5}" srcOrd="0" destOrd="0" presId="urn:microsoft.com/office/officeart/2005/8/layout/chevron2"/>
    <dgm:cxn modelId="{D83243AB-FCAD-414D-ACBE-61908FA4F580}" type="presOf" srcId="{E11357C5-5955-47EE-8479-CA00B61587D6}" destId="{66304CFF-E3F8-4398-A19E-3435E371D1FE}" srcOrd="0" destOrd="0" presId="urn:microsoft.com/office/officeart/2005/8/layout/chevron2"/>
    <dgm:cxn modelId="{3704B657-68BF-49F4-8E41-CCDF046A50C0}" type="presOf" srcId="{5770AC5F-EACB-47AA-92B3-E9CE07EB8E4C}" destId="{0C1E3E01-B41E-4E0B-A3CE-2371B045C475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339DC85F-66BD-4CFD-89A4-53B9A1BC70D0}" type="presOf" srcId="{B2022AD8-AD9F-43E6-97F1-7AB6783A11E1}" destId="{DE4AD9B4-C169-4511-9F7E-4EF979C1FB31}" srcOrd="0" destOrd="0" presId="urn:microsoft.com/office/officeart/2005/8/layout/chevron2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70E38C41-D657-4152-B1C1-2A7C2B0EF28D}" type="presOf" srcId="{91762062-16DD-40DD-8E42-31605A446711}" destId="{B5F32BB9-FA18-48DC-932A-9EEF86689643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90DF7BA4-4150-46D9-8193-6A46321082E3}" type="presOf" srcId="{67032419-30DF-4872-B5A4-0467DFDCE5BE}" destId="{5E2B07FA-CBB5-4506-B926-4D80DE3EF9A7}" srcOrd="0" destOrd="0" presId="urn:microsoft.com/office/officeart/2005/8/layout/chevron2"/>
    <dgm:cxn modelId="{F0402915-D830-4E2A-B5DF-9E88260B92B5}" type="presOf" srcId="{25FCAC53-2961-42A5-8027-B371C57D85CA}" destId="{48FBDE4C-2A7E-45CC-ADB8-EA023800B060}" srcOrd="0" destOrd="0" presId="urn:microsoft.com/office/officeart/2005/8/layout/chevron2"/>
    <dgm:cxn modelId="{CB8DCEA8-E27F-429E-85CA-83AE953A67C0}" type="presOf" srcId="{26011472-5971-4CDA-B36D-2C7F66069D2E}" destId="{8C812BE4-3025-463F-B074-6BB4FF5FE223}" srcOrd="0" destOrd="0" presId="urn:microsoft.com/office/officeart/2005/8/layout/chevron2"/>
    <dgm:cxn modelId="{AACB8C1A-8406-413B-B690-CF43D87D5FAF}" type="presParOf" srcId="{5E2B07FA-CBB5-4506-B926-4D80DE3EF9A7}" destId="{397C23E1-E0DA-4A06-9BA8-8AD949E95A89}" srcOrd="0" destOrd="0" presId="urn:microsoft.com/office/officeart/2005/8/layout/chevron2"/>
    <dgm:cxn modelId="{3BA888E2-0727-425E-88DB-F77F70532E16}" type="presParOf" srcId="{397C23E1-E0DA-4A06-9BA8-8AD949E95A89}" destId="{BB7FE215-BBA9-4508-AE1A-D7DBB7BE35D8}" srcOrd="0" destOrd="0" presId="urn:microsoft.com/office/officeart/2005/8/layout/chevron2"/>
    <dgm:cxn modelId="{15F7D437-7A30-4DAF-AF3B-AE702E980989}" type="presParOf" srcId="{397C23E1-E0DA-4A06-9BA8-8AD949E95A89}" destId="{FF586F82-2FB6-459C-9DC2-5A992ADDBF53}" srcOrd="1" destOrd="0" presId="urn:microsoft.com/office/officeart/2005/8/layout/chevron2"/>
    <dgm:cxn modelId="{B15C7335-C217-4912-A4BB-6E26ABCE8FD2}" type="presParOf" srcId="{5E2B07FA-CBB5-4506-B926-4D80DE3EF9A7}" destId="{B4CE9696-3A74-45F8-9022-73DD450F92FA}" srcOrd="1" destOrd="0" presId="urn:microsoft.com/office/officeart/2005/8/layout/chevron2"/>
    <dgm:cxn modelId="{12A18F9D-2A43-485E-A76C-C73CD73C4352}" type="presParOf" srcId="{5E2B07FA-CBB5-4506-B926-4D80DE3EF9A7}" destId="{F683AEBC-7A11-4366-972D-E6ACA9C3D49F}" srcOrd="2" destOrd="0" presId="urn:microsoft.com/office/officeart/2005/8/layout/chevron2"/>
    <dgm:cxn modelId="{A8642967-B9E4-453B-A27E-00EB9784061F}" type="presParOf" srcId="{F683AEBC-7A11-4366-972D-E6ACA9C3D49F}" destId="{0F19066E-ACBD-487D-B2F5-99569BCC5B6B}" srcOrd="0" destOrd="0" presId="urn:microsoft.com/office/officeart/2005/8/layout/chevron2"/>
    <dgm:cxn modelId="{286EC676-7F32-4D53-9183-32DC90E34A6D}" type="presParOf" srcId="{F683AEBC-7A11-4366-972D-E6ACA9C3D49F}" destId="{F6E29857-33C6-478A-B0ED-1F36A9E3E616}" srcOrd="1" destOrd="0" presId="urn:microsoft.com/office/officeart/2005/8/layout/chevron2"/>
    <dgm:cxn modelId="{E80F4372-3CEB-4D52-9566-B72512769211}" type="presParOf" srcId="{5E2B07FA-CBB5-4506-B926-4D80DE3EF9A7}" destId="{C8D3FCE3-376A-4AB5-B9BE-E5E3FC6D3F85}" srcOrd="3" destOrd="0" presId="urn:microsoft.com/office/officeart/2005/8/layout/chevron2"/>
    <dgm:cxn modelId="{3A8D2585-405E-4CA1-8C9A-6A65C181AB40}" type="presParOf" srcId="{5E2B07FA-CBB5-4506-B926-4D80DE3EF9A7}" destId="{61903E31-EC43-43DB-8375-578834BD8A91}" srcOrd="4" destOrd="0" presId="urn:microsoft.com/office/officeart/2005/8/layout/chevron2"/>
    <dgm:cxn modelId="{33D4DE32-B774-42C6-886F-278F2782A742}" type="presParOf" srcId="{61903E31-EC43-43DB-8375-578834BD8A91}" destId="{B88A275E-3317-4C6C-B7B0-158006573DE1}" srcOrd="0" destOrd="0" presId="urn:microsoft.com/office/officeart/2005/8/layout/chevron2"/>
    <dgm:cxn modelId="{AE766E1C-A2C4-425A-8F09-A84AA54B518A}" type="presParOf" srcId="{61903E31-EC43-43DB-8375-578834BD8A91}" destId="{DE4AD9B4-C169-4511-9F7E-4EF979C1FB31}" srcOrd="1" destOrd="0" presId="urn:microsoft.com/office/officeart/2005/8/layout/chevron2"/>
    <dgm:cxn modelId="{C250EDE0-D5D2-4982-8125-B698010A2B1D}" type="presParOf" srcId="{5E2B07FA-CBB5-4506-B926-4D80DE3EF9A7}" destId="{3B76CE68-55D6-4489-852F-0D294C28ACE6}" srcOrd="5" destOrd="0" presId="urn:microsoft.com/office/officeart/2005/8/layout/chevron2"/>
    <dgm:cxn modelId="{B1F89040-7479-4F2A-A5D8-C7D419D109E2}" type="presParOf" srcId="{5E2B07FA-CBB5-4506-B926-4D80DE3EF9A7}" destId="{37126A32-D606-4D5B-9AA5-E5CC36956B64}" srcOrd="6" destOrd="0" presId="urn:microsoft.com/office/officeart/2005/8/layout/chevron2"/>
    <dgm:cxn modelId="{3A0D36E7-D25A-41F0-9970-111AC22B16BD}" type="presParOf" srcId="{37126A32-D606-4D5B-9AA5-E5CC36956B64}" destId="{8C812BE4-3025-463F-B074-6BB4FF5FE223}" srcOrd="0" destOrd="0" presId="urn:microsoft.com/office/officeart/2005/8/layout/chevron2"/>
    <dgm:cxn modelId="{876BB0BE-C83A-408B-A574-13BD70AAE5B0}" type="presParOf" srcId="{37126A32-D606-4D5B-9AA5-E5CC36956B64}" destId="{48FBDE4C-2A7E-45CC-ADB8-EA023800B060}" srcOrd="1" destOrd="0" presId="urn:microsoft.com/office/officeart/2005/8/layout/chevron2"/>
    <dgm:cxn modelId="{6E43B549-87E0-4781-B69F-155835C2C235}" type="presParOf" srcId="{5E2B07FA-CBB5-4506-B926-4D80DE3EF9A7}" destId="{EA5FAD2C-D7B4-4A6C-A852-67BA4E8CD53A}" srcOrd="7" destOrd="0" presId="urn:microsoft.com/office/officeart/2005/8/layout/chevron2"/>
    <dgm:cxn modelId="{E95CE04F-9281-4225-AEC3-0BBEF079C775}" type="presParOf" srcId="{5E2B07FA-CBB5-4506-B926-4D80DE3EF9A7}" destId="{53738925-E4FA-4C8C-85AD-CCB7CC74D90F}" srcOrd="8" destOrd="0" presId="urn:microsoft.com/office/officeart/2005/8/layout/chevron2"/>
    <dgm:cxn modelId="{F7CE94C0-EA42-4AEA-ABC9-6EDC9B4E07D9}" type="presParOf" srcId="{53738925-E4FA-4C8C-85AD-CCB7CC74D90F}" destId="{03847B4B-4726-41FE-A08B-EA817E958815}" srcOrd="0" destOrd="0" presId="urn:microsoft.com/office/officeart/2005/8/layout/chevron2"/>
    <dgm:cxn modelId="{9EE98811-634B-4953-AACF-FB33E9E5AE75}" type="presParOf" srcId="{53738925-E4FA-4C8C-85AD-CCB7CC74D90F}" destId="{4674A47C-F05A-42A0-AE5C-C36DD93AE380}" srcOrd="1" destOrd="0" presId="urn:microsoft.com/office/officeart/2005/8/layout/chevron2"/>
    <dgm:cxn modelId="{CD4545D7-0DA8-4AE2-855D-EE5E8733BD83}" type="presParOf" srcId="{5E2B07FA-CBB5-4506-B926-4D80DE3EF9A7}" destId="{A4BA8B44-1A50-42B4-BC1E-E81B9B440DD5}" srcOrd="9" destOrd="0" presId="urn:microsoft.com/office/officeart/2005/8/layout/chevron2"/>
    <dgm:cxn modelId="{968CC660-78F9-4897-AF85-2200B2445DC3}" type="presParOf" srcId="{5E2B07FA-CBB5-4506-B926-4D80DE3EF9A7}" destId="{A13DD08F-63A3-40EB-8B63-CF0C9CE00431}" srcOrd="10" destOrd="0" presId="urn:microsoft.com/office/officeart/2005/8/layout/chevron2"/>
    <dgm:cxn modelId="{5A2CA689-85E7-476D-AB76-8B7C36059206}" type="presParOf" srcId="{A13DD08F-63A3-40EB-8B63-CF0C9CE00431}" destId="{5D0C13BF-D6B3-428E-85CB-91D2D58DC870}" srcOrd="0" destOrd="0" presId="urn:microsoft.com/office/officeart/2005/8/layout/chevron2"/>
    <dgm:cxn modelId="{8F3A220C-0C03-4933-97F6-E9EB4296DCCE}" type="presParOf" srcId="{A13DD08F-63A3-40EB-8B63-CF0C9CE00431}" destId="{34CFF905-8049-4E20-A4A8-9F47FE7A38A5}" srcOrd="1" destOrd="0" presId="urn:microsoft.com/office/officeart/2005/8/layout/chevron2"/>
    <dgm:cxn modelId="{02BA0C46-75C4-4E80-9302-E835A51C0F50}" type="presParOf" srcId="{5E2B07FA-CBB5-4506-B926-4D80DE3EF9A7}" destId="{185F3FE6-D89E-4A2D-899B-FDD25521FBCA}" srcOrd="11" destOrd="0" presId="urn:microsoft.com/office/officeart/2005/8/layout/chevron2"/>
    <dgm:cxn modelId="{F4DE57A8-1614-45CB-823F-02FD6D851673}" type="presParOf" srcId="{5E2B07FA-CBB5-4506-B926-4D80DE3EF9A7}" destId="{02DB47B0-4FB9-456D-B64C-7690DC912B9C}" srcOrd="12" destOrd="0" presId="urn:microsoft.com/office/officeart/2005/8/layout/chevron2"/>
    <dgm:cxn modelId="{A18CE78D-0AC0-480B-B4B2-0C7DB4A28131}" type="presParOf" srcId="{02DB47B0-4FB9-456D-B64C-7690DC912B9C}" destId="{0C1E3E01-B41E-4E0B-A3CE-2371B045C475}" srcOrd="0" destOrd="0" presId="urn:microsoft.com/office/officeart/2005/8/layout/chevron2"/>
    <dgm:cxn modelId="{C6D24FB1-1A59-4071-B1CD-CA6E25266D2B}" type="presParOf" srcId="{02DB47B0-4FB9-456D-B64C-7690DC912B9C}" destId="{B5F32BB9-FA18-48DC-932A-9EEF86689643}" srcOrd="1" destOrd="0" presId="urn:microsoft.com/office/officeart/2005/8/layout/chevron2"/>
    <dgm:cxn modelId="{C5399A75-D86C-48FB-AE76-43EF5CAF7703}" type="presParOf" srcId="{5E2B07FA-CBB5-4506-B926-4D80DE3EF9A7}" destId="{5146407F-0DC1-4DB3-9734-A6C2A00CBC12}" srcOrd="13" destOrd="0" presId="urn:microsoft.com/office/officeart/2005/8/layout/chevron2"/>
    <dgm:cxn modelId="{849D6DB7-E80C-44A7-823F-032C9050AB05}" type="presParOf" srcId="{5E2B07FA-CBB5-4506-B926-4D80DE3EF9A7}" destId="{F23BE5D5-B0A5-4F75-ACA7-AAF212B31667}" srcOrd="14" destOrd="0" presId="urn:microsoft.com/office/officeart/2005/8/layout/chevron2"/>
    <dgm:cxn modelId="{1CA5C5DD-D41A-402A-8D2E-5BB301D2531D}" type="presParOf" srcId="{F23BE5D5-B0A5-4F75-ACA7-AAF212B31667}" destId="{66304CFF-E3F8-4398-A19E-3435E371D1FE}" srcOrd="0" destOrd="0" presId="urn:microsoft.com/office/officeart/2005/8/layout/chevron2"/>
    <dgm:cxn modelId="{BC43F75D-38BA-4BD5-BD9C-FFD5B3AF2A37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59EF10-A8CF-4C3F-A626-612F529CB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8A7CD-7370-4489-BD8F-976E5C49AC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bg1">
                  <a:lumMod val="95000"/>
                </a:schemeClr>
              </a:solidFill>
            </a:rPr>
            <a:t>Project Plan</a:t>
          </a:r>
        </a:p>
      </dgm:t>
    </dgm:pt>
    <dgm:pt modelId="{166853A0-3E0A-4B2F-923C-E550141C2E96}" type="parTrans" cxnId="{B460E82B-982D-467B-A87A-7586B8F783BD}">
      <dgm:prSet/>
      <dgm:spPr/>
      <dgm:t>
        <a:bodyPr/>
        <a:lstStyle/>
        <a:p>
          <a:endParaRPr lang="en-US"/>
        </a:p>
      </dgm:t>
    </dgm:pt>
    <dgm:pt modelId="{98617762-1B51-4BF0-B943-06A4D0C90A30}" type="sibTrans" cxnId="{B460E82B-982D-467B-A87A-7586B8F783BD}">
      <dgm:prSet/>
      <dgm:spPr/>
      <dgm:t>
        <a:bodyPr/>
        <a:lstStyle/>
        <a:p>
          <a:endParaRPr lang="en-US"/>
        </a:p>
      </dgm:t>
    </dgm:pt>
    <dgm:pt modelId="{5A4E5CCC-D48B-4DA0-8060-B3F6E64153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SRS</a:t>
          </a:r>
        </a:p>
      </dgm:t>
    </dgm:pt>
    <dgm:pt modelId="{488C85A2-9C29-4EEC-80D2-CBC05469AD87}" type="parTrans" cxnId="{A815BCE2-0640-4916-8536-899D39046399}">
      <dgm:prSet/>
      <dgm:spPr/>
      <dgm:t>
        <a:bodyPr/>
        <a:lstStyle/>
        <a:p>
          <a:endParaRPr lang="en-US"/>
        </a:p>
      </dgm:t>
    </dgm:pt>
    <dgm:pt modelId="{4B4DB8C3-2C1B-46AE-853A-8C39AE1A4FBF}" type="sibTrans" cxnId="{A815BCE2-0640-4916-8536-899D39046399}">
      <dgm:prSet/>
      <dgm:spPr/>
      <dgm:t>
        <a:bodyPr/>
        <a:lstStyle/>
        <a:p>
          <a:endParaRPr lang="en-US"/>
        </a:p>
      </dgm:t>
    </dgm:pt>
    <dgm:pt modelId="{E3EC774B-8A71-452E-B5F9-CABCE55A4AB1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Design</a:t>
          </a:r>
        </a:p>
      </dgm:t>
    </dgm:pt>
    <dgm:pt modelId="{EF722542-991D-455F-88DA-4863E8D2DE8B}" type="parTrans" cxnId="{65BBC4FC-D76C-48C4-ACF3-71A01FF4A23D}">
      <dgm:prSet/>
      <dgm:spPr/>
      <dgm:t>
        <a:bodyPr/>
        <a:lstStyle/>
        <a:p>
          <a:endParaRPr lang="en-US"/>
        </a:p>
      </dgm:t>
    </dgm:pt>
    <dgm:pt modelId="{7EFF5C65-0D75-4F16-9852-A42C2DCF2415}" type="sibTrans" cxnId="{65BBC4FC-D76C-48C4-ACF3-71A01FF4A23D}">
      <dgm:prSet/>
      <dgm:spPr/>
      <dgm:t>
        <a:bodyPr/>
        <a:lstStyle/>
        <a:p>
          <a:endParaRPr lang="en-US"/>
        </a:p>
      </dgm:t>
    </dgm:pt>
    <dgm:pt modelId="{26AADE19-F260-4F80-B3FC-81EB80F89133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Coding</a:t>
          </a:r>
        </a:p>
      </dgm:t>
    </dgm:pt>
    <dgm:pt modelId="{4FCDC395-AE31-4B4A-ACB7-55A9A1654CB2}" type="parTrans" cxnId="{44A658A0-9AAF-4AF6-B383-45BD83271CDA}">
      <dgm:prSet/>
      <dgm:spPr/>
      <dgm:t>
        <a:bodyPr/>
        <a:lstStyle/>
        <a:p>
          <a:endParaRPr lang="en-US"/>
        </a:p>
      </dgm:t>
    </dgm:pt>
    <dgm:pt modelId="{7B8101D9-B4F6-4033-9CF6-7FDEF677DD79}" type="sibTrans" cxnId="{44A658A0-9AAF-4AF6-B383-45BD83271CDA}">
      <dgm:prSet/>
      <dgm:spPr/>
      <dgm:t>
        <a:bodyPr/>
        <a:lstStyle/>
        <a:p>
          <a:endParaRPr lang="en-US"/>
        </a:p>
      </dgm:t>
    </dgm:pt>
    <dgm:pt modelId="{F1F61072-5581-4FED-8DDF-F43098E2293A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Test Document</a:t>
          </a:r>
        </a:p>
      </dgm:t>
    </dgm:pt>
    <dgm:pt modelId="{967C834C-AABE-4055-A4D6-52F57AD53964}" type="parTrans" cxnId="{ACC97548-FD1B-479C-B4FD-1D9D4401E197}">
      <dgm:prSet/>
      <dgm:spPr/>
      <dgm:t>
        <a:bodyPr/>
        <a:lstStyle/>
        <a:p>
          <a:endParaRPr lang="en-US"/>
        </a:p>
      </dgm:t>
    </dgm:pt>
    <dgm:pt modelId="{85E4C57B-F4A3-43EB-BE1D-AAEAF92C145C}" type="sibTrans" cxnId="{ACC97548-FD1B-479C-B4FD-1D9D4401E197}">
      <dgm:prSet/>
      <dgm:spPr/>
      <dgm:t>
        <a:bodyPr/>
        <a:lstStyle/>
        <a:p>
          <a:endParaRPr lang="en-US"/>
        </a:p>
      </dgm:t>
    </dgm:pt>
    <dgm:pt modelId="{EE54BD81-AAA9-49E7-B08C-A30663B6CC44}" type="pres">
      <dgm:prSet presAssocID="{BA59EF10-A8CF-4C3F-A626-612F529CB845}" presName="linear" presStyleCnt="0">
        <dgm:presLayoutVars>
          <dgm:animLvl val="lvl"/>
          <dgm:resizeHandles val="exact"/>
        </dgm:presLayoutVars>
      </dgm:prSet>
      <dgm:spPr/>
    </dgm:pt>
    <dgm:pt modelId="{5B945FA4-252C-462C-B92D-A09CBCB5694C}" type="pres">
      <dgm:prSet presAssocID="{1B78A7CD-7370-4489-BD8F-976E5C49AC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237DD6-4BD9-484A-BE7F-69C13A8E43A2}" type="pres">
      <dgm:prSet presAssocID="{98617762-1B51-4BF0-B943-06A4D0C90A30}" presName="spacer" presStyleCnt="0"/>
      <dgm:spPr/>
    </dgm:pt>
    <dgm:pt modelId="{6DD21AC0-D2BF-48C0-B086-D60F370C4189}" type="pres">
      <dgm:prSet presAssocID="{5A4E5CCC-D48B-4DA0-8060-B3F6E64153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611092-B5B2-4279-8444-E6F82D9C43B8}" type="pres">
      <dgm:prSet presAssocID="{4B4DB8C3-2C1B-46AE-853A-8C39AE1A4FBF}" presName="spacer" presStyleCnt="0"/>
      <dgm:spPr/>
    </dgm:pt>
    <dgm:pt modelId="{B18E985D-BE4B-4ABB-AC5C-C2C5B919A9DF}" type="pres">
      <dgm:prSet presAssocID="{E3EC774B-8A71-452E-B5F9-CABCE55A4A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BDE535-8D80-4E37-A753-CAA3F7FC0903}" type="pres">
      <dgm:prSet presAssocID="{7EFF5C65-0D75-4F16-9852-A42C2DCF2415}" presName="spacer" presStyleCnt="0"/>
      <dgm:spPr/>
    </dgm:pt>
    <dgm:pt modelId="{45082FF7-648C-4EA9-ABA7-9C15DFE09AFD}" type="pres">
      <dgm:prSet presAssocID="{26AADE19-F260-4F80-B3FC-81EB80F891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FCE15D-C0F0-4429-A0CA-D5BF3898EE35}" type="pres">
      <dgm:prSet presAssocID="{7B8101D9-B4F6-4033-9CF6-7FDEF677DD79}" presName="spacer" presStyleCnt="0"/>
      <dgm:spPr/>
    </dgm:pt>
    <dgm:pt modelId="{E029D474-96B7-4474-86A1-F91713A7CE4A}" type="pres">
      <dgm:prSet presAssocID="{F1F61072-5581-4FED-8DDF-F43098E229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5BCE2-0640-4916-8536-899D39046399}" srcId="{BA59EF10-A8CF-4C3F-A626-612F529CB845}" destId="{5A4E5CCC-D48B-4DA0-8060-B3F6E6415336}" srcOrd="1" destOrd="0" parTransId="{488C85A2-9C29-4EEC-80D2-CBC05469AD87}" sibTransId="{4B4DB8C3-2C1B-46AE-853A-8C39AE1A4FBF}"/>
    <dgm:cxn modelId="{FEDA3E5A-7AFD-410E-82B8-7E32FFC18037}" type="presOf" srcId="{F1F61072-5581-4FED-8DDF-F43098E2293A}" destId="{E029D474-96B7-4474-86A1-F91713A7CE4A}" srcOrd="0" destOrd="0" presId="urn:microsoft.com/office/officeart/2005/8/layout/vList2"/>
    <dgm:cxn modelId="{B12149C4-E1B0-4163-A41E-0607085C8426}" type="presOf" srcId="{1B78A7CD-7370-4489-BD8F-976E5C49AC36}" destId="{5B945FA4-252C-462C-B92D-A09CBCB5694C}" srcOrd="0" destOrd="0" presId="urn:microsoft.com/office/officeart/2005/8/layout/vList2"/>
    <dgm:cxn modelId="{65BBC4FC-D76C-48C4-ACF3-71A01FF4A23D}" srcId="{BA59EF10-A8CF-4C3F-A626-612F529CB845}" destId="{E3EC774B-8A71-452E-B5F9-CABCE55A4AB1}" srcOrd="2" destOrd="0" parTransId="{EF722542-991D-455F-88DA-4863E8D2DE8B}" sibTransId="{7EFF5C65-0D75-4F16-9852-A42C2DCF2415}"/>
    <dgm:cxn modelId="{4F9190E3-0276-4616-BC3F-00E5B86C6872}" type="presOf" srcId="{BA59EF10-A8CF-4C3F-A626-612F529CB845}" destId="{EE54BD81-AAA9-49E7-B08C-A30663B6CC44}" srcOrd="0" destOrd="0" presId="urn:microsoft.com/office/officeart/2005/8/layout/vList2"/>
    <dgm:cxn modelId="{02D63004-E6C3-4E03-9AE3-3D2DAA9921C4}" type="presOf" srcId="{26AADE19-F260-4F80-B3FC-81EB80F89133}" destId="{45082FF7-648C-4EA9-ABA7-9C15DFE09AFD}" srcOrd="0" destOrd="0" presId="urn:microsoft.com/office/officeart/2005/8/layout/vList2"/>
    <dgm:cxn modelId="{44A658A0-9AAF-4AF6-B383-45BD83271CDA}" srcId="{BA59EF10-A8CF-4C3F-A626-612F529CB845}" destId="{26AADE19-F260-4F80-B3FC-81EB80F89133}" srcOrd="3" destOrd="0" parTransId="{4FCDC395-AE31-4B4A-ACB7-55A9A1654CB2}" sibTransId="{7B8101D9-B4F6-4033-9CF6-7FDEF677DD79}"/>
    <dgm:cxn modelId="{683FA0E7-3133-4EB6-A813-944361FFD112}" type="presOf" srcId="{5A4E5CCC-D48B-4DA0-8060-B3F6E6415336}" destId="{6DD21AC0-D2BF-48C0-B086-D60F370C4189}" srcOrd="0" destOrd="0" presId="urn:microsoft.com/office/officeart/2005/8/layout/vList2"/>
    <dgm:cxn modelId="{3CCF9639-114F-437E-80E9-FC20025659DB}" type="presOf" srcId="{E3EC774B-8A71-452E-B5F9-CABCE55A4AB1}" destId="{B18E985D-BE4B-4ABB-AC5C-C2C5B919A9DF}" srcOrd="0" destOrd="0" presId="urn:microsoft.com/office/officeart/2005/8/layout/vList2"/>
    <dgm:cxn modelId="{B460E82B-982D-467B-A87A-7586B8F783BD}" srcId="{BA59EF10-A8CF-4C3F-A626-612F529CB845}" destId="{1B78A7CD-7370-4489-BD8F-976E5C49AC36}" srcOrd="0" destOrd="0" parTransId="{166853A0-3E0A-4B2F-923C-E550141C2E96}" sibTransId="{98617762-1B51-4BF0-B943-06A4D0C90A30}"/>
    <dgm:cxn modelId="{ACC97548-FD1B-479C-B4FD-1D9D4401E197}" srcId="{BA59EF10-A8CF-4C3F-A626-612F529CB845}" destId="{F1F61072-5581-4FED-8DDF-F43098E2293A}" srcOrd="4" destOrd="0" parTransId="{967C834C-AABE-4055-A4D6-52F57AD53964}" sibTransId="{85E4C57B-F4A3-43EB-BE1D-AAEAF92C145C}"/>
    <dgm:cxn modelId="{9D5400C1-F09B-411E-B5A4-B3472AEAB32B}" type="presParOf" srcId="{EE54BD81-AAA9-49E7-B08C-A30663B6CC44}" destId="{5B945FA4-252C-462C-B92D-A09CBCB5694C}" srcOrd="0" destOrd="0" presId="urn:microsoft.com/office/officeart/2005/8/layout/vList2"/>
    <dgm:cxn modelId="{9860E900-DFA7-44C6-B1D7-6F15AE9EF9AD}" type="presParOf" srcId="{EE54BD81-AAA9-49E7-B08C-A30663B6CC44}" destId="{9A237DD6-4BD9-484A-BE7F-69C13A8E43A2}" srcOrd="1" destOrd="0" presId="urn:microsoft.com/office/officeart/2005/8/layout/vList2"/>
    <dgm:cxn modelId="{3978ED0F-3917-4EF6-B865-71B437AF8CB5}" type="presParOf" srcId="{EE54BD81-AAA9-49E7-B08C-A30663B6CC44}" destId="{6DD21AC0-D2BF-48C0-B086-D60F370C4189}" srcOrd="2" destOrd="0" presId="urn:microsoft.com/office/officeart/2005/8/layout/vList2"/>
    <dgm:cxn modelId="{94DD53C8-9EA2-45FE-8582-F69D6C4CC0FE}" type="presParOf" srcId="{EE54BD81-AAA9-49E7-B08C-A30663B6CC44}" destId="{A8611092-B5B2-4279-8444-E6F82D9C43B8}" srcOrd="3" destOrd="0" presId="urn:microsoft.com/office/officeart/2005/8/layout/vList2"/>
    <dgm:cxn modelId="{B07E2142-69E5-4D16-8DE1-B396ACC42D6A}" type="presParOf" srcId="{EE54BD81-AAA9-49E7-B08C-A30663B6CC44}" destId="{B18E985D-BE4B-4ABB-AC5C-C2C5B919A9DF}" srcOrd="4" destOrd="0" presId="urn:microsoft.com/office/officeart/2005/8/layout/vList2"/>
    <dgm:cxn modelId="{7FD6635D-318A-4E74-B086-C9DAB454EF6B}" type="presParOf" srcId="{EE54BD81-AAA9-49E7-B08C-A30663B6CC44}" destId="{B8BDE535-8D80-4E37-A753-CAA3F7FC0903}" srcOrd="5" destOrd="0" presId="urn:microsoft.com/office/officeart/2005/8/layout/vList2"/>
    <dgm:cxn modelId="{94549EAC-DEE4-40E4-9540-2596CD2E8D57}" type="presParOf" srcId="{EE54BD81-AAA9-49E7-B08C-A30663B6CC44}" destId="{45082FF7-648C-4EA9-ABA7-9C15DFE09AFD}" srcOrd="6" destOrd="0" presId="urn:microsoft.com/office/officeart/2005/8/layout/vList2"/>
    <dgm:cxn modelId="{0F7F4B65-9D6E-4744-A568-EEEC2243C753}" type="presParOf" srcId="{EE54BD81-AAA9-49E7-B08C-A30663B6CC44}" destId="{0BFCE15D-C0F0-4429-A0CA-D5BF3898EE35}" srcOrd="7" destOrd="0" presId="urn:microsoft.com/office/officeart/2005/8/layout/vList2"/>
    <dgm:cxn modelId="{F216C967-AD2B-47C4-8D34-D6FE1A8DF38C}" type="presParOf" srcId="{EE54BD81-AAA9-49E7-B08C-A30663B6CC44}" destId="{E029D474-96B7-4474-86A1-F91713A7CE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 custScaleX="20435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7218C537-AFDE-491B-90BA-BCDAD8496400}" type="presOf" srcId="{1AE5DC72-8865-42CB-8B7D-7953E4DDB8BD}" destId="{5A72A41C-A5D3-465A-8D1C-17CEE25C5A49}" srcOrd="0" destOrd="0" presId="urn:microsoft.com/office/officeart/2005/8/layout/hChevron3"/>
    <dgm:cxn modelId="{80932352-7565-427E-9D40-B7EB49BE89CA}" type="presOf" srcId="{3CF6AE82-A053-4517-AF21-46F5E0F26FD0}" destId="{B316B9DB-E0F6-4D5C-9305-50E458619FAA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6722F418-FB67-4C43-A6E3-15C1D87836DA}" type="presOf" srcId="{5C85EEC2-1FCD-4440-AC33-E6A8CA6FB039}" destId="{C1F6C7C7-4A80-4C8B-B9C4-8C1E78A0BF6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C6E512F5-D837-402F-A64C-74FE10392FC8}" type="presOf" srcId="{2C346E6F-A9F4-4FA4-845D-A2284F7BE453}" destId="{76A3156E-70A7-4440-9D0C-0B77B46FBFA2}" srcOrd="0" destOrd="0" presId="urn:microsoft.com/office/officeart/2005/8/layout/hChevron3"/>
    <dgm:cxn modelId="{A85C2854-4E3C-4BDE-BF43-24B9A20B7C3B}" type="presOf" srcId="{31ADBEA5-A5CB-4E26-A696-7FDA293B9253}" destId="{3E25BAD2-A80A-4E49-AA3B-8088471AEDA9}" srcOrd="0" destOrd="0" presId="urn:microsoft.com/office/officeart/2005/8/layout/hChevron3"/>
    <dgm:cxn modelId="{90A61621-FCB6-40FB-87ED-075CD203D7EF}" type="presOf" srcId="{AFF4C8A4-B715-4F8A-A27A-E640110F5E86}" destId="{EADFC6ED-D1A4-47ED-9C70-2C900399B9CF}" srcOrd="0" destOrd="0" presId="urn:microsoft.com/office/officeart/2005/8/layout/hChevron3"/>
    <dgm:cxn modelId="{DE42352F-B19C-4C78-9D6E-0E4CED0BCBB4}" type="presOf" srcId="{C38FA985-8109-4D06-849B-A9E081F28407}" destId="{880BCC85-7544-40DF-B8AB-DB9A1CCC16B3}" srcOrd="0" destOrd="0" presId="urn:microsoft.com/office/officeart/2005/8/layout/hChevron3"/>
    <dgm:cxn modelId="{0B1A4187-9855-443B-BA93-50A629601C0F}" type="presOf" srcId="{5169E618-4D6B-4708-A9DD-9656BAF08773}" destId="{2AC82E19-97FA-49F1-9121-5FF40EA31C52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9D86B007-B73E-4FCA-AD6F-520BCFA5946D}" type="presParOf" srcId="{880BCC85-7544-40DF-B8AB-DB9A1CCC16B3}" destId="{2AC82E19-97FA-49F1-9121-5FF40EA31C52}" srcOrd="0" destOrd="0" presId="urn:microsoft.com/office/officeart/2005/8/layout/hChevron3"/>
    <dgm:cxn modelId="{5133711E-2144-495C-936C-84116DFA8C45}" type="presParOf" srcId="{880BCC85-7544-40DF-B8AB-DB9A1CCC16B3}" destId="{5606F6B6-D2BE-4AB1-B804-A6E9EB9C3540}" srcOrd="1" destOrd="0" presId="urn:microsoft.com/office/officeart/2005/8/layout/hChevron3"/>
    <dgm:cxn modelId="{AEF1BA89-011B-4992-9902-42C2876D1B63}" type="presParOf" srcId="{880BCC85-7544-40DF-B8AB-DB9A1CCC16B3}" destId="{5A72A41C-A5D3-465A-8D1C-17CEE25C5A49}" srcOrd="2" destOrd="0" presId="urn:microsoft.com/office/officeart/2005/8/layout/hChevron3"/>
    <dgm:cxn modelId="{8BBEC390-0767-4A36-B018-90801A659FE2}" type="presParOf" srcId="{880BCC85-7544-40DF-B8AB-DB9A1CCC16B3}" destId="{867940CE-007B-4C41-A05F-019E6A04B631}" srcOrd="3" destOrd="0" presId="urn:microsoft.com/office/officeart/2005/8/layout/hChevron3"/>
    <dgm:cxn modelId="{58705FAF-AE7E-41F3-83DD-266F80437097}" type="presParOf" srcId="{880BCC85-7544-40DF-B8AB-DB9A1CCC16B3}" destId="{EADFC6ED-D1A4-47ED-9C70-2C900399B9CF}" srcOrd="4" destOrd="0" presId="urn:microsoft.com/office/officeart/2005/8/layout/hChevron3"/>
    <dgm:cxn modelId="{A6ECDE50-591A-4A3F-8EC4-1E2876406E1D}" type="presParOf" srcId="{880BCC85-7544-40DF-B8AB-DB9A1CCC16B3}" destId="{E94EB6C0-B768-4C0D-B897-E2BD5B9822DB}" srcOrd="5" destOrd="0" presId="urn:microsoft.com/office/officeart/2005/8/layout/hChevron3"/>
    <dgm:cxn modelId="{C81FE4FC-9D0E-48C1-8C56-7C2A4AD776D4}" type="presParOf" srcId="{880BCC85-7544-40DF-B8AB-DB9A1CCC16B3}" destId="{3E25BAD2-A80A-4E49-AA3B-8088471AEDA9}" srcOrd="6" destOrd="0" presId="urn:microsoft.com/office/officeart/2005/8/layout/hChevron3"/>
    <dgm:cxn modelId="{C4A58AE8-84D3-4230-B3E0-7CFC6048192A}" type="presParOf" srcId="{880BCC85-7544-40DF-B8AB-DB9A1CCC16B3}" destId="{36FA85B7-BDA9-4A7D-A608-24F1D0864162}" srcOrd="7" destOrd="0" presId="urn:microsoft.com/office/officeart/2005/8/layout/hChevron3"/>
    <dgm:cxn modelId="{B1BA2441-5D03-4FD3-975B-DA76C47554E5}" type="presParOf" srcId="{880BCC85-7544-40DF-B8AB-DB9A1CCC16B3}" destId="{76A3156E-70A7-4440-9D0C-0B77B46FBFA2}" srcOrd="8" destOrd="0" presId="urn:microsoft.com/office/officeart/2005/8/layout/hChevron3"/>
    <dgm:cxn modelId="{0745CB28-775A-4A17-B2A0-437A969248F0}" type="presParOf" srcId="{880BCC85-7544-40DF-B8AB-DB9A1CCC16B3}" destId="{06D40ED1-AC72-4C77-918C-EA359ED0CC48}" srcOrd="9" destOrd="0" presId="urn:microsoft.com/office/officeart/2005/8/layout/hChevron3"/>
    <dgm:cxn modelId="{FF3BA9A2-CD1A-436A-9FA4-DF15F947C786}" type="presParOf" srcId="{880BCC85-7544-40DF-B8AB-DB9A1CCC16B3}" destId="{B316B9DB-E0F6-4D5C-9305-50E458619FAA}" srcOrd="10" destOrd="0" presId="urn:microsoft.com/office/officeart/2005/8/layout/hChevron3"/>
    <dgm:cxn modelId="{D3B90718-FF63-4DAA-911E-23DE61356276}" type="presParOf" srcId="{880BCC85-7544-40DF-B8AB-DB9A1CCC16B3}" destId="{0C37F25F-6C55-4FF2-82E2-8461394A2B32}" srcOrd="11" destOrd="0" presId="urn:microsoft.com/office/officeart/2005/8/layout/hChevron3"/>
    <dgm:cxn modelId="{F07C1047-256C-4E16-888F-BD0E2CDABB2F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 custScaleX="195240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4741558E-241F-4638-97E0-E1B16CA69902}" type="presOf" srcId="{AFF4C8A4-B715-4F8A-A27A-E640110F5E86}" destId="{EADFC6ED-D1A4-47ED-9C70-2C900399B9CF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FCD475DB-D6F2-4EF2-AD85-7A877CD8C7A7}" type="presOf" srcId="{C38FA985-8109-4D06-849B-A9E081F28407}" destId="{880BCC85-7544-40DF-B8AB-DB9A1CCC16B3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E1B92760-15FA-44E0-A27A-C177CA11C806}" type="presOf" srcId="{31ADBEA5-A5CB-4E26-A696-7FDA293B9253}" destId="{3E25BAD2-A80A-4E49-AA3B-8088471AEDA9}" srcOrd="0" destOrd="0" presId="urn:microsoft.com/office/officeart/2005/8/layout/hChevron3"/>
    <dgm:cxn modelId="{F5E58526-CAC6-4D7A-8525-F17F3CA658BC}" type="presOf" srcId="{1AE5DC72-8865-42CB-8B7D-7953E4DDB8BD}" destId="{5A72A41C-A5D3-465A-8D1C-17CEE25C5A49}" srcOrd="0" destOrd="0" presId="urn:microsoft.com/office/officeart/2005/8/layout/hChevron3"/>
    <dgm:cxn modelId="{0E61C716-6EF1-402F-AD5A-F3B64D317109}" type="presOf" srcId="{5169E618-4D6B-4708-A9DD-9656BAF08773}" destId="{2AC82E19-97FA-49F1-9121-5FF40EA31C52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C25A2D5-4388-4CC2-A0DB-6048B34EDBC6}" type="presOf" srcId="{3CF6AE82-A053-4517-AF21-46F5E0F26FD0}" destId="{B316B9DB-E0F6-4D5C-9305-50E458619FA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6E4D96EF-F5DE-4F29-B234-AA70B2128167}" type="presOf" srcId="{2C346E6F-A9F4-4FA4-845D-A2284F7BE453}" destId="{76A3156E-70A7-4440-9D0C-0B77B46FBFA2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16978441-BD1D-4C3C-86A7-C5EA95396297}" type="presOf" srcId="{5C85EEC2-1FCD-4440-AC33-E6A8CA6FB039}" destId="{C1F6C7C7-4A80-4C8B-B9C4-8C1E78A0BF6A}" srcOrd="0" destOrd="0" presId="urn:microsoft.com/office/officeart/2005/8/layout/hChevron3"/>
    <dgm:cxn modelId="{0EAC3C95-3042-47C8-855C-53C63F8371C4}" type="presParOf" srcId="{880BCC85-7544-40DF-B8AB-DB9A1CCC16B3}" destId="{2AC82E19-97FA-49F1-9121-5FF40EA31C52}" srcOrd="0" destOrd="0" presId="urn:microsoft.com/office/officeart/2005/8/layout/hChevron3"/>
    <dgm:cxn modelId="{CC499619-A8A0-44F4-B009-92F348AA7D0B}" type="presParOf" srcId="{880BCC85-7544-40DF-B8AB-DB9A1CCC16B3}" destId="{5606F6B6-D2BE-4AB1-B804-A6E9EB9C3540}" srcOrd="1" destOrd="0" presId="urn:microsoft.com/office/officeart/2005/8/layout/hChevron3"/>
    <dgm:cxn modelId="{54D1C6F3-FA28-4458-8D98-75B4BE654017}" type="presParOf" srcId="{880BCC85-7544-40DF-B8AB-DB9A1CCC16B3}" destId="{5A72A41C-A5D3-465A-8D1C-17CEE25C5A49}" srcOrd="2" destOrd="0" presId="urn:microsoft.com/office/officeart/2005/8/layout/hChevron3"/>
    <dgm:cxn modelId="{54701B34-5778-4272-8172-4F41181986CB}" type="presParOf" srcId="{880BCC85-7544-40DF-B8AB-DB9A1CCC16B3}" destId="{867940CE-007B-4C41-A05F-019E6A04B631}" srcOrd="3" destOrd="0" presId="urn:microsoft.com/office/officeart/2005/8/layout/hChevron3"/>
    <dgm:cxn modelId="{A7B5385C-8B12-47BD-857A-7A6E109F17DC}" type="presParOf" srcId="{880BCC85-7544-40DF-B8AB-DB9A1CCC16B3}" destId="{EADFC6ED-D1A4-47ED-9C70-2C900399B9CF}" srcOrd="4" destOrd="0" presId="urn:microsoft.com/office/officeart/2005/8/layout/hChevron3"/>
    <dgm:cxn modelId="{EDC1E753-2526-4E07-A006-243C4DE59830}" type="presParOf" srcId="{880BCC85-7544-40DF-B8AB-DB9A1CCC16B3}" destId="{E94EB6C0-B768-4C0D-B897-E2BD5B9822DB}" srcOrd="5" destOrd="0" presId="urn:microsoft.com/office/officeart/2005/8/layout/hChevron3"/>
    <dgm:cxn modelId="{447BAFA4-7880-4F3E-BE58-EA3D8B6706C6}" type="presParOf" srcId="{880BCC85-7544-40DF-B8AB-DB9A1CCC16B3}" destId="{3E25BAD2-A80A-4E49-AA3B-8088471AEDA9}" srcOrd="6" destOrd="0" presId="urn:microsoft.com/office/officeart/2005/8/layout/hChevron3"/>
    <dgm:cxn modelId="{0AECF3FA-CA38-41FD-9271-1C0641E462BC}" type="presParOf" srcId="{880BCC85-7544-40DF-B8AB-DB9A1CCC16B3}" destId="{36FA85B7-BDA9-4A7D-A608-24F1D0864162}" srcOrd="7" destOrd="0" presId="urn:microsoft.com/office/officeart/2005/8/layout/hChevron3"/>
    <dgm:cxn modelId="{EABBCFE1-CCA7-4B50-84A5-882B005C08C1}" type="presParOf" srcId="{880BCC85-7544-40DF-B8AB-DB9A1CCC16B3}" destId="{76A3156E-70A7-4440-9D0C-0B77B46FBFA2}" srcOrd="8" destOrd="0" presId="urn:microsoft.com/office/officeart/2005/8/layout/hChevron3"/>
    <dgm:cxn modelId="{B4741359-7127-4940-BA11-A002E48B60BE}" type="presParOf" srcId="{880BCC85-7544-40DF-B8AB-DB9A1CCC16B3}" destId="{06D40ED1-AC72-4C77-918C-EA359ED0CC48}" srcOrd="9" destOrd="0" presId="urn:microsoft.com/office/officeart/2005/8/layout/hChevron3"/>
    <dgm:cxn modelId="{5D51C94B-5AE4-4648-A0E2-E91F37D33273}" type="presParOf" srcId="{880BCC85-7544-40DF-B8AB-DB9A1CCC16B3}" destId="{B316B9DB-E0F6-4D5C-9305-50E458619FAA}" srcOrd="10" destOrd="0" presId="urn:microsoft.com/office/officeart/2005/8/layout/hChevron3"/>
    <dgm:cxn modelId="{AD0846CA-349F-4536-A1EC-E9E2884E3A21}" type="presParOf" srcId="{880BCC85-7544-40DF-B8AB-DB9A1CCC16B3}" destId="{0C37F25F-6C55-4FF2-82E2-8461394A2B32}" srcOrd="11" destOrd="0" presId="urn:microsoft.com/office/officeart/2005/8/layout/hChevron3"/>
    <dgm:cxn modelId="{EC4F6402-07FD-44DF-9CD1-9FEC8FE7A636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 custScaleX="227110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955E810-0871-4420-B066-D9542BF1BBF0}" type="presOf" srcId="{5169E618-4D6B-4708-A9DD-9656BAF08773}" destId="{2AC82E19-97FA-49F1-9121-5FF40EA31C52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6B03CFE9-4FAC-4F8E-8299-D3BF568D6F97}" type="presOf" srcId="{2C346E6F-A9F4-4FA4-845D-A2284F7BE453}" destId="{76A3156E-70A7-4440-9D0C-0B77B46FBFA2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0030228D-B326-4A85-BDCB-87D8273702D6}" type="presOf" srcId="{31ADBEA5-A5CB-4E26-A696-7FDA293B9253}" destId="{3E25BAD2-A80A-4E49-AA3B-8088471AEDA9}" srcOrd="0" destOrd="0" presId="urn:microsoft.com/office/officeart/2005/8/layout/hChevron3"/>
    <dgm:cxn modelId="{84A293E5-6B02-4D61-9B5D-9E8242CC1CCC}" type="presOf" srcId="{C38FA985-8109-4D06-849B-A9E081F28407}" destId="{880BCC85-7544-40DF-B8AB-DB9A1CCC16B3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4DEE140E-9464-4F5E-88CB-DD42154A3CCB}" type="presOf" srcId="{5C85EEC2-1FCD-4440-AC33-E6A8CA6FB039}" destId="{C1F6C7C7-4A80-4C8B-B9C4-8C1E78A0BF6A}" srcOrd="0" destOrd="0" presId="urn:microsoft.com/office/officeart/2005/8/layout/hChevron3"/>
    <dgm:cxn modelId="{EDCE0DCA-D038-4759-86C5-81DCDD562942}" type="presOf" srcId="{AFF4C8A4-B715-4F8A-A27A-E640110F5E86}" destId="{EADFC6ED-D1A4-47ED-9C70-2C900399B9CF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8158772B-570C-490C-B12B-7C5632ACE7AA}" type="presOf" srcId="{1AE5DC72-8865-42CB-8B7D-7953E4DDB8BD}" destId="{5A72A41C-A5D3-465A-8D1C-17CEE25C5A49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1150336E-497F-45B9-91CC-0FFC88125CD2}" type="presOf" srcId="{3CF6AE82-A053-4517-AF21-46F5E0F26FD0}" destId="{B316B9DB-E0F6-4D5C-9305-50E458619FAA}" srcOrd="0" destOrd="0" presId="urn:microsoft.com/office/officeart/2005/8/layout/hChevron3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008DC353-2011-4A0B-8CA0-4268CDD84B22}" type="presParOf" srcId="{880BCC85-7544-40DF-B8AB-DB9A1CCC16B3}" destId="{2AC82E19-97FA-49F1-9121-5FF40EA31C52}" srcOrd="0" destOrd="0" presId="urn:microsoft.com/office/officeart/2005/8/layout/hChevron3"/>
    <dgm:cxn modelId="{939CF2A8-8EF5-4A93-A250-A7692EB32809}" type="presParOf" srcId="{880BCC85-7544-40DF-B8AB-DB9A1CCC16B3}" destId="{5606F6B6-D2BE-4AB1-B804-A6E9EB9C3540}" srcOrd="1" destOrd="0" presId="urn:microsoft.com/office/officeart/2005/8/layout/hChevron3"/>
    <dgm:cxn modelId="{D7DA7E07-08B4-47DA-9F87-7A0D26ABB17D}" type="presParOf" srcId="{880BCC85-7544-40DF-B8AB-DB9A1CCC16B3}" destId="{5A72A41C-A5D3-465A-8D1C-17CEE25C5A49}" srcOrd="2" destOrd="0" presId="urn:microsoft.com/office/officeart/2005/8/layout/hChevron3"/>
    <dgm:cxn modelId="{A58AB5C5-0172-4C87-AC08-176ABCEEB142}" type="presParOf" srcId="{880BCC85-7544-40DF-B8AB-DB9A1CCC16B3}" destId="{867940CE-007B-4C41-A05F-019E6A04B631}" srcOrd="3" destOrd="0" presId="urn:microsoft.com/office/officeart/2005/8/layout/hChevron3"/>
    <dgm:cxn modelId="{F08D5D9D-3EE2-4B16-A1C4-4303100734B6}" type="presParOf" srcId="{880BCC85-7544-40DF-B8AB-DB9A1CCC16B3}" destId="{EADFC6ED-D1A4-47ED-9C70-2C900399B9CF}" srcOrd="4" destOrd="0" presId="urn:microsoft.com/office/officeart/2005/8/layout/hChevron3"/>
    <dgm:cxn modelId="{591453FA-CFF7-4E9E-80DA-F0E974410078}" type="presParOf" srcId="{880BCC85-7544-40DF-B8AB-DB9A1CCC16B3}" destId="{E94EB6C0-B768-4C0D-B897-E2BD5B9822DB}" srcOrd="5" destOrd="0" presId="urn:microsoft.com/office/officeart/2005/8/layout/hChevron3"/>
    <dgm:cxn modelId="{46834AEC-68A1-4656-AA18-D73D5624A234}" type="presParOf" srcId="{880BCC85-7544-40DF-B8AB-DB9A1CCC16B3}" destId="{3E25BAD2-A80A-4E49-AA3B-8088471AEDA9}" srcOrd="6" destOrd="0" presId="urn:microsoft.com/office/officeart/2005/8/layout/hChevron3"/>
    <dgm:cxn modelId="{8CEC49E0-A0F8-4A95-9651-E8C5DD648E21}" type="presParOf" srcId="{880BCC85-7544-40DF-B8AB-DB9A1CCC16B3}" destId="{36FA85B7-BDA9-4A7D-A608-24F1D0864162}" srcOrd="7" destOrd="0" presId="urn:microsoft.com/office/officeart/2005/8/layout/hChevron3"/>
    <dgm:cxn modelId="{1617E6FA-D480-4289-8078-C6BFCADDE83D}" type="presParOf" srcId="{880BCC85-7544-40DF-B8AB-DB9A1CCC16B3}" destId="{76A3156E-70A7-4440-9D0C-0B77B46FBFA2}" srcOrd="8" destOrd="0" presId="urn:microsoft.com/office/officeart/2005/8/layout/hChevron3"/>
    <dgm:cxn modelId="{8A60214D-9F4C-4AE1-A26C-5704F186E813}" type="presParOf" srcId="{880BCC85-7544-40DF-B8AB-DB9A1CCC16B3}" destId="{06D40ED1-AC72-4C77-918C-EA359ED0CC48}" srcOrd="9" destOrd="0" presId="urn:microsoft.com/office/officeart/2005/8/layout/hChevron3"/>
    <dgm:cxn modelId="{934147A0-B863-40D7-BB61-B5079F02BC85}" type="presParOf" srcId="{880BCC85-7544-40DF-B8AB-DB9A1CCC16B3}" destId="{B316B9DB-E0F6-4D5C-9305-50E458619FAA}" srcOrd="10" destOrd="0" presId="urn:microsoft.com/office/officeart/2005/8/layout/hChevron3"/>
    <dgm:cxn modelId="{51D037C5-78C2-4EEA-ABCF-86C17D627C46}" type="presParOf" srcId="{880BCC85-7544-40DF-B8AB-DB9A1CCC16B3}" destId="{0C37F25F-6C55-4FF2-82E2-8461394A2B32}" srcOrd="11" destOrd="0" presId="urn:microsoft.com/office/officeart/2005/8/layout/hChevron3"/>
    <dgm:cxn modelId="{7CE5C61A-3CDD-4712-914B-4546F1BE2FC4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 custScaleX="212830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BB1470DE-07CB-4DD7-846F-A3B54EC5A266}" type="presOf" srcId="{C38FA985-8109-4D06-849B-A9E081F28407}" destId="{880BCC85-7544-40DF-B8AB-DB9A1CCC16B3}" srcOrd="0" destOrd="0" presId="urn:microsoft.com/office/officeart/2005/8/layout/hChevron3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34755522-D4F0-441A-ACD5-537AC5A94682}" type="presOf" srcId="{2C346E6F-A9F4-4FA4-845D-A2284F7BE453}" destId="{76A3156E-70A7-4440-9D0C-0B77B46FBFA2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3CE9666B-AC14-41CA-B8F2-CA05042F27FB}" type="presOf" srcId="{5169E618-4D6B-4708-A9DD-9656BAF08773}" destId="{2AC82E19-97FA-49F1-9121-5FF40EA31C52}" srcOrd="0" destOrd="0" presId="urn:microsoft.com/office/officeart/2005/8/layout/hChevron3"/>
    <dgm:cxn modelId="{637CDE1A-7E7A-48EE-AA0B-80FE21AB1E5A}" type="presOf" srcId="{AFF4C8A4-B715-4F8A-A27A-E640110F5E86}" destId="{EADFC6ED-D1A4-47ED-9C70-2C900399B9CF}" srcOrd="0" destOrd="0" presId="urn:microsoft.com/office/officeart/2005/8/layout/hChevron3"/>
    <dgm:cxn modelId="{B7BF1E88-DC55-4F9C-82C6-624CF535F4D5}" type="presOf" srcId="{5C85EEC2-1FCD-4440-AC33-E6A8CA6FB039}" destId="{C1F6C7C7-4A80-4C8B-B9C4-8C1E78A0BF6A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C7CEBF42-A422-4494-BD11-465F31A0A344}" type="presOf" srcId="{31ADBEA5-A5CB-4E26-A696-7FDA293B9253}" destId="{3E25BAD2-A80A-4E49-AA3B-8088471AEDA9}" srcOrd="0" destOrd="0" presId="urn:microsoft.com/office/officeart/2005/8/layout/hChevron3"/>
    <dgm:cxn modelId="{D792160A-D901-4E35-84E7-19756D7E6331}" type="presOf" srcId="{3CF6AE82-A053-4517-AF21-46F5E0F26FD0}" destId="{B316B9DB-E0F6-4D5C-9305-50E458619FAA}" srcOrd="0" destOrd="0" presId="urn:microsoft.com/office/officeart/2005/8/layout/hChevron3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0DAC6581-610C-4388-80D4-B7934114BC61}" type="presOf" srcId="{1AE5DC72-8865-42CB-8B7D-7953E4DDB8BD}" destId="{5A72A41C-A5D3-465A-8D1C-17CEE25C5A49}" srcOrd="0" destOrd="0" presId="urn:microsoft.com/office/officeart/2005/8/layout/hChevron3"/>
    <dgm:cxn modelId="{5E589889-1B88-4DE5-871F-3626FCD17C6E}" type="presParOf" srcId="{880BCC85-7544-40DF-B8AB-DB9A1CCC16B3}" destId="{2AC82E19-97FA-49F1-9121-5FF40EA31C52}" srcOrd="0" destOrd="0" presId="urn:microsoft.com/office/officeart/2005/8/layout/hChevron3"/>
    <dgm:cxn modelId="{A673B10D-C697-4DCF-BB12-274B3A22A4F7}" type="presParOf" srcId="{880BCC85-7544-40DF-B8AB-DB9A1CCC16B3}" destId="{5606F6B6-D2BE-4AB1-B804-A6E9EB9C3540}" srcOrd="1" destOrd="0" presId="urn:microsoft.com/office/officeart/2005/8/layout/hChevron3"/>
    <dgm:cxn modelId="{B5C42672-4DE1-41DC-80AF-4A4847F9D354}" type="presParOf" srcId="{880BCC85-7544-40DF-B8AB-DB9A1CCC16B3}" destId="{5A72A41C-A5D3-465A-8D1C-17CEE25C5A49}" srcOrd="2" destOrd="0" presId="urn:microsoft.com/office/officeart/2005/8/layout/hChevron3"/>
    <dgm:cxn modelId="{52AAEAB4-525D-443E-8012-1F65E0FC0B55}" type="presParOf" srcId="{880BCC85-7544-40DF-B8AB-DB9A1CCC16B3}" destId="{867940CE-007B-4C41-A05F-019E6A04B631}" srcOrd="3" destOrd="0" presId="urn:microsoft.com/office/officeart/2005/8/layout/hChevron3"/>
    <dgm:cxn modelId="{90AC5576-B212-44EE-8581-F8BCFCA70F11}" type="presParOf" srcId="{880BCC85-7544-40DF-B8AB-DB9A1CCC16B3}" destId="{EADFC6ED-D1A4-47ED-9C70-2C900399B9CF}" srcOrd="4" destOrd="0" presId="urn:microsoft.com/office/officeart/2005/8/layout/hChevron3"/>
    <dgm:cxn modelId="{B5D59939-0724-4550-BB24-E42B58431490}" type="presParOf" srcId="{880BCC85-7544-40DF-B8AB-DB9A1CCC16B3}" destId="{E94EB6C0-B768-4C0D-B897-E2BD5B9822DB}" srcOrd="5" destOrd="0" presId="urn:microsoft.com/office/officeart/2005/8/layout/hChevron3"/>
    <dgm:cxn modelId="{D1A8F5F0-B46B-4D71-8AD6-2F68BF7BC754}" type="presParOf" srcId="{880BCC85-7544-40DF-B8AB-DB9A1CCC16B3}" destId="{3E25BAD2-A80A-4E49-AA3B-8088471AEDA9}" srcOrd="6" destOrd="0" presId="urn:microsoft.com/office/officeart/2005/8/layout/hChevron3"/>
    <dgm:cxn modelId="{F9AF4ABA-38A2-4DEC-AE49-B3F03D9307C6}" type="presParOf" srcId="{880BCC85-7544-40DF-B8AB-DB9A1CCC16B3}" destId="{36FA85B7-BDA9-4A7D-A608-24F1D0864162}" srcOrd="7" destOrd="0" presId="urn:microsoft.com/office/officeart/2005/8/layout/hChevron3"/>
    <dgm:cxn modelId="{2C7ED4B1-BDA2-4772-AE34-81D9D23AB935}" type="presParOf" srcId="{880BCC85-7544-40DF-B8AB-DB9A1CCC16B3}" destId="{76A3156E-70A7-4440-9D0C-0B77B46FBFA2}" srcOrd="8" destOrd="0" presId="urn:microsoft.com/office/officeart/2005/8/layout/hChevron3"/>
    <dgm:cxn modelId="{EAFC39C8-5A23-490D-BCD1-609B1550C24A}" type="presParOf" srcId="{880BCC85-7544-40DF-B8AB-DB9A1CCC16B3}" destId="{06D40ED1-AC72-4C77-918C-EA359ED0CC48}" srcOrd="9" destOrd="0" presId="urn:microsoft.com/office/officeart/2005/8/layout/hChevron3"/>
    <dgm:cxn modelId="{B4A84A10-8D0F-4C71-AF9E-89DD8E247E2C}" type="presParOf" srcId="{880BCC85-7544-40DF-B8AB-DB9A1CCC16B3}" destId="{B316B9DB-E0F6-4D5C-9305-50E458619FAA}" srcOrd="10" destOrd="0" presId="urn:microsoft.com/office/officeart/2005/8/layout/hChevron3"/>
    <dgm:cxn modelId="{8F2EC2E6-0C15-46EF-B16D-43D93A5D6CEF}" type="presParOf" srcId="{880BCC85-7544-40DF-B8AB-DB9A1CCC16B3}" destId="{0C37F25F-6C55-4FF2-82E2-8461394A2B32}" srcOrd="11" destOrd="0" presId="urn:microsoft.com/office/officeart/2005/8/layout/hChevron3"/>
    <dgm:cxn modelId="{3A59ED0A-EE4B-4E7F-8863-545E14290CE1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 custScaleX="195338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0490BA1F-7321-4ADD-AA5D-0901AA9B9554}" type="presOf" srcId="{AFF4C8A4-B715-4F8A-A27A-E640110F5E86}" destId="{EADFC6ED-D1A4-47ED-9C70-2C900399B9CF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AF3B427B-E59B-4445-BD0E-AF4498A404CF}" type="presOf" srcId="{1AE5DC72-8865-42CB-8B7D-7953E4DDB8BD}" destId="{5A72A41C-A5D3-465A-8D1C-17CEE25C5A49}" srcOrd="0" destOrd="0" presId="urn:microsoft.com/office/officeart/2005/8/layout/hChevron3"/>
    <dgm:cxn modelId="{B4565E56-EB2F-4396-9637-B1613919665F}" type="presOf" srcId="{3CF6AE82-A053-4517-AF21-46F5E0F26FD0}" destId="{B316B9DB-E0F6-4D5C-9305-50E458619FAA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C5F1A42B-8032-464F-8E13-A67FD564413C}" type="presOf" srcId="{31ADBEA5-A5CB-4E26-A696-7FDA293B9253}" destId="{3E25BAD2-A80A-4E49-AA3B-8088471AEDA9}" srcOrd="0" destOrd="0" presId="urn:microsoft.com/office/officeart/2005/8/layout/hChevron3"/>
    <dgm:cxn modelId="{7CCD8307-1154-42BD-8724-380D44E2B0B6}" type="presOf" srcId="{5169E618-4D6B-4708-A9DD-9656BAF08773}" destId="{2AC82E19-97FA-49F1-9121-5FF40EA31C52}" srcOrd="0" destOrd="0" presId="urn:microsoft.com/office/officeart/2005/8/layout/hChevron3"/>
    <dgm:cxn modelId="{F099FAEC-90A8-4269-B0C5-303B94F0AD48}" type="presOf" srcId="{5C85EEC2-1FCD-4440-AC33-E6A8CA6FB039}" destId="{C1F6C7C7-4A80-4C8B-B9C4-8C1E78A0BF6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11D8216D-D1A1-46B4-AD35-7666CE03DF93}" type="presOf" srcId="{2C346E6F-A9F4-4FA4-845D-A2284F7BE453}" destId="{76A3156E-70A7-4440-9D0C-0B77B46FBFA2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C1D969FC-1F02-4DD2-922E-56FDA4620FC1}" type="presOf" srcId="{C38FA985-8109-4D06-849B-A9E081F28407}" destId="{880BCC85-7544-40DF-B8AB-DB9A1CCC16B3}" srcOrd="0" destOrd="0" presId="urn:microsoft.com/office/officeart/2005/8/layout/hChevron3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299B507D-FAA2-45F4-B22B-4A624301C4EC}" type="presParOf" srcId="{880BCC85-7544-40DF-B8AB-DB9A1CCC16B3}" destId="{2AC82E19-97FA-49F1-9121-5FF40EA31C52}" srcOrd="0" destOrd="0" presId="urn:microsoft.com/office/officeart/2005/8/layout/hChevron3"/>
    <dgm:cxn modelId="{F363642D-149E-426D-A7F0-A2259079CB06}" type="presParOf" srcId="{880BCC85-7544-40DF-B8AB-DB9A1CCC16B3}" destId="{5606F6B6-D2BE-4AB1-B804-A6E9EB9C3540}" srcOrd="1" destOrd="0" presId="urn:microsoft.com/office/officeart/2005/8/layout/hChevron3"/>
    <dgm:cxn modelId="{D079CBCE-096A-4D51-871F-13A1E1F0A79E}" type="presParOf" srcId="{880BCC85-7544-40DF-B8AB-DB9A1CCC16B3}" destId="{5A72A41C-A5D3-465A-8D1C-17CEE25C5A49}" srcOrd="2" destOrd="0" presId="urn:microsoft.com/office/officeart/2005/8/layout/hChevron3"/>
    <dgm:cxn modelId="{A85DF078-195A-41FD-9EE9-329B07421FD8}" type="presParOf" srcId="{880BCC85-7544-40DF-B8AB-DB9A1CCC16B3}" destId="{867940CE-007B-4C41-A05F-019E6A04B631}" srcOrd="3" destOrd="0" presId="urn:microsoft.com/office/officeart/2005/8/layout/hChevron3"/>
    <dgm:cxn modelId="{404527A1-DE49-404C-A8B6-D94CED4EEAA9}" type="presParOf" srcId="{880BCC85-7544-40DF-B8AB-DB9A1CCC16B3}" destId="{EADFC6ED-D1A4-47ED-9C70-2C900399B9CF}" srcOrd="4" destOrd="0" presId="urn:microsoft.com/office/officeart/2005/8/layout/hChevron3"/>
    <dgm:cxn modelId="{28BB1D12-CAD4-41CD-9F98-F91338652866}" type="presParOf" srcId="{880BCC85-7544-40DF-B8AB-DB9A1CCC16B3}" destId="{E94EB6C0-B768-4C0D-B897-E2BD5B9822DB}" srcOrd="5" destOrd="0" presId="urn:microsoft.com/office/officeart/2005/8/layout/hChevron3"/>
    <dgm:cxn modelId="{07A1AB9B-69D3-4C0B-8890-DCE274C7C8B9}" type="presParOf" srcId="{880BCC85-7544-40DF-B8AB-DB9A1CCC16B3}" destId="{3E25BAD2-A80A-4E49-AA3B-8088471AEDA9}" srcOrd="6" destOrd="0" presId="urn:microsoft.com/office/officeart/2005/8/layout/hChevron3"/>
    <dgm:cxn modelId="{B859C5D5-403A-4D32-9292-403A5D3F8557}" type="presParOf" srcId="{880BCC85-7544-40DF-B8AB-DB9A1CCC16B3}" destId="{36FA85B7-BDA9-4A7D-A608-24F1D0864162}" srcOrd="7" destOrd="0" presId="urn:microsoft.com/office/officeart/2005/8/layout/hChevron3"/>
    <dgm:cxn modelId="{C609F6BA-74EE-4C25-9BEF-9CB28939B278}" type="presParOf" srcId="{880BCC85-7544-40DF-B8AB-DB9A1CCC16B3}" destId="{76A3156E-70A7-4440-9D0C-0B77B46FBFA2}" srcOrd="8" destOrd="0" presId="urn:microsoft.com/office/officeart/2005/8/layout/hChevron3"/>
    <dgm:cxn modelId="{6F5F0A49-B598-4188-8013-AF0BD94E3D81}" type="presParOf" srcId="{880BCC85-7544-40DF-B8AB-DB9A1CCC16B3}" destId="{06D40ED1-AC72-4C77-918C-EA359ED0CC48}" srcOrd="9" destOrd="0" presId="urn:microsoft.com/office/officeart/2005/8/layout/hChevron3"/>
    <dgm:cxn modelId="{F913A4B5-46E9-438A-BC06-EC53FB62EC79}" type="presParOf" srcId="{880BCC85-7544-40DF-B8AB-DB9A1CCC16B3}" destId="{B316B9DB-E0F6-4D5C-9305-50E458619FAA}" srcOrd="10" destOrd="0" presId="urn:microsoft.com/office/officeart/2005/8/layout/hChevron3"/>
    <dgm:cxn modelId="{496BFFDB-6C70-46D5-A15E-168F99421521}" type="presParOf" srcId="{880BCC85-7544-40DF-B8AB-DB9A1CCC16B3}" destId="{0C37F25F-6C55-4FF2-82E2-8461394A2B32}" srcOrd="11" destOrd="0" presId="urn:microsoft.com/office/officeart/2005/8/layout/hChevron3"/>
    <dgm:cxn modelId="{94117CC7-EB5A-4C73-9261-9A588685BFFA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 custScaleX="187680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FF6BE21-9FDB-45E7-97C7-C5FC6EB9C1DF}" type="presOf" srcId="{AFF4C8A4-B715-4F8A-A27A-E640110F5E86}" destId="{EADFC6ED-D1A4-47ED-9C70-2C900399B9CF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0D843B15-5912-4475-B02B-752859497A58}" type="presOf" srcId="{C38FA985-8109-4D06-849B-A9E081F28407}" destId="{880BCC85-7544-40DF-B8AB-DB9A1CCC16B3}" srcOrd="0" destOrd="0" presId="urn:microsoft.com/office/officeart/2005/8/layout/hChevron3"/>
    <dgm:cxn modelId="{341D350D-A63B-4739-815D-73AB39697DF0}" type="presOf" srcId="{31ADBEA5-A5CB-4E26-A696-7FDA293B9253}" destId="{3E25BAD2-A80A-4E49-AA3B-8088471AEDA9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3B5CF14A-DE3F-4FA0-B885-6173B4D8374A}" type="presOf" srcId="{5169E618-4D6B-4708-A9DD-9656BAF08773}" destId="{2AC82E19-97FA-49F1-9121-5FF40EA31C52}" srcOrd="0" destOrd="0" presId="urn:microsoft.com/office/officeart/2005/8/layout/hChevron3"/>
    <dgm:cxn modelId="{AA25C9EB-045E-4A52-83A4-BA1D70508B49}" type="presOf" srcId="{5C85EEC2-1FCD-4440-AC33-E6A8CA6FB039}" destId="{C1F6C7C7-4A80-4C8B-B9C4-8C1E78A0BF6A}" srcOrd="0" destOrd="0" presId="urn:microsoft.com/office/officeart/2005/8/layout/hChevron3"/>
    <dgm:cxn modelId="{4A233FC1-F631-4C2F-847C-A6666047E97D}" type="presOf" srcId="{1AE5DC72-8865-42CB-8B7D-7953E4DDB8BD}" destId="{5A72A41C-A5D3-465A-8D1C-17CEE25C5A49}" srcOrd="0" destOrd="0" presId="urn:microsoft.com/office/officeart/2005/8/layout/hChevron3"/>
    <dgm:cxn modelId="{E55E2B08-0A22-4F73-B585-056E8E02727B}" type="presOf" srcId="{3CF6AE82-A053-4517-AF21-46F5E0F26FD0}" destId="{B316B9DB-E0F6-4D5C-9305-50E458619FA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52B39E98-BC25-48F9-AEB5-BDA86E10F4B1}" type="presOf" srcId="{2C346E6F-A9F4-4FA4-845D-A2284F7BE453}" destId="{76A3156E-70A7-4440-9D0C-0B77B46FBFA2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393E6C1C-06B6-4596-ACF1-9820CBECE11D}" type="presParOf" srcId="{880BCC85-7544-40DF-B8AB-DB9A1CCC16B3}" destId="{2AC82E19-97FA-49F1-9121-5FF40EA31C52}" srcOrd="0" destOrd="0" presId="urn:microsoft.com/office/officeart/2005/8/layout/hChevron3"/>
    <dgm:cxn modelId="{DE738317-FB33-4521-A7BA-A2744052809A}" type="presParOf" srcId="{880BCC85-7544-40DF-B8AB-DB9A1CCC16B3}" destId="{5606F6B6-D2BE-4AB1-B804-A6E9EB9C3540}" srcOrd="1" destOrd="0" presId="urn:microsoft.com/office/officeart/2005/8/layout/hChevron3"/>
    <dgm:cxn modelId="{74AF55F1-2EAC-4088-B81B-81B43DD3F1E1}" type="presParOf" srcId="{880BCC85-7544-40DF-B8AB-DB9A1CCC16B3}" destId="{5A72A41C-A5D3-465A-8D1C-17CEE25C5A49}" srcOrd="2" destOrd="0" presId="urn:microsoft.com/office/officeart/2005/8/layout/hChevron3"/>
    <dgm:cxn modelId="{411BF522-61AE-4CD3-B448-5ECD1366FC2F}" type="presParOf" srcId="{880BCC85-7544-40DF-B8AB-DB9A1CCC16B3}" destId="{867940CE-007B-4C41-A05F-019E6A04B631}" srcOrd="3" destOrd="0" presId="urn:microsoft.com/office/officeart/2005/8/layout/hChevron3"/>
    <dgm:cxn modelId="{DABB5441-D615-4718-AA28-D854202A2E22}" type="presParOf" srcId="{880BCC85-7544-40DF-B8AB-DB9A1CCC16B3}" destId="{EADFC6ED-D1A4-47ED-9C70-2C900399B9CF}" srcOrd="4" destOrd="0" presId="urn:microsoft.com/office/officeart/2005/8/layout/hChevron3"/>
    <dgm:cxn modelId="{AC9B2A97-191B-48F7-9A55-379D8016E8BA}" type="presParOf" srcId="{880BCC85-7544-40DF-B8AB-DB9A1CCC16B3}" destId="{E94EB6C0-B768-4C0D-B897-E2BD5B9822DB}" srcOrd="5" destOrd="0" presId="urn:microsoft.com/office/officeart/2005/8/layout/hChevron3"/>
    <dgm:cxn modelId="{312E8C50-3F40-40EB-83A4-6655D2492CED}" type="presParOf" srcId="{880BCC85-7544-40DF-B8AB-DB9A1CCC16B3}" destId="{3E25BAD2-A80A-4E49-AA3B-8088471AEDA9}" srcOrd="6" destOrd="0" presId="urn:microsoft.com/office/officeart/2005/8/layout/hChevron3"/>
    <dgm:cxn modelId="{06B8C6CF-DA9E-4BBD-9A03-9ADFBF6DEEBB}" type="presParOf" srcId="{880BCC85-7544-40DF-B8AB-DB9A1CCC16B3}" destId="{36FA85B7-BDA9-4A7D-A608-24F1D0864162}" srcOrd="7" destOrd="0" presId="urn:microsoft.com/office/officeart/2005/8/layout/hChevron3"/>
    <dgm:cxn modelId="{A89F9601-7766-4404-AA64-D7D28CCF979B}" type="presParOf" srcId="{880BCC85-7544-40DF-B8AB-DB9A1CCC16B3}" destId="{76A3156E-70A7-4440-9D0C-0B77B46FBFA2}" srcOrd="8" destOrd="0" presId="urn:microsoft.com/office/officeart/2005/8/layout/hChevron3"/>
    <dgm:cxn modelId="{2F43FA7A-82D8-4DBA-A6EF-FB3DCEC41E96}" type="presParOf" srcId="{880BCC85-7544-40DF-B8AB-DB9A1CCC16B3}" destId="{06D40ED1-AC72-4C77-918C-EA359ED0CC48}" srcOrd="9" destOrd="0" presId="urn:microsoft.com/office/officeart/2005/8/layout/hChevron3"/>
    <dgm:cxn modelId="{CE9FBF5B-30C0-48D8-B38A-9518EC739327}" type="presParOf" srcId="{880BCC85-7544-40DF-B8AB-DB9A1CCC16B3}" destId="{B316B9DB-E0F6-4D5C-9305-50E458619FAA}" srcOrd="10" destOrd="0" presId="urn:microsoft.com/office/officeart/2005/8/layout/hChevron3"/>
    <dgm:cxn modelId="{974F4575-F0A6-4896-AC2E-DE086C46EEA8}" type="presParOf" srcId="{880BCC85-7544-40DF-B8AB-DB9A1CCC16B3}" destId="{0C37F25F-6C55-4FF2-82E2-8461394A2B32}" srcOrd="11" destOrd="0" presId="urn:microsoft.com/office/officeart/2005/8/layout/hChevron3"/>
    <dgm:cxn modelId="{39B4FD78-3F18-47F4-8902-B3CC6E6A64EB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 custScaleX="183808">
        <dgm:presLayoutVars>
          <dgm:bulletEnabled val="1"/>
        </dgm:presLayoutVars>
      </dgm:prSet>
      <dgm:spPr/>
    </dgm:pt>
  </dgm:ptLst>
  <dgm:cxnLst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41143BC2-46C5-422C-9C1D-A4207B037F7C}" type="presOf" srcId="{3CF6AE82-A053-4517-AF21-46F5E0F26FD0}" destId="{B316B9DB-E0F6-4D5C-9305-50E458619FAA}" srcOrd="0" destOrd="0" presId="urn:microsoft.com/office/officeart/2005/8/layout/hChevron3"/>
    <dgm:cxn modelId="{EF4BD078-95A3-4E6F-9730-9228ECAE1CEA}" type="presOf" srcId="{C38FA985-8109-4D06-849B-A9E081F28407}" destId="{880BCC85-7544-40DF-B8AB-DB9A1CCC16B3}" srcOrd="0" destOrd="0" presId="urn:microsoft.com/office/officeart/2005/8/layout/hChevron3"/>
    <dgm:cxn modelId="{0BE48133-7C1C-4553-9080-55B010FAE331}" type="presOf" srcId="{2C346E6F-A9F4-4FA4-845D-A2284F7BE453}" destId="{76A3156E-70A7-4440-9D0C-0B77B46FBFA2}" srcOrd="0" destOrd="0" presId="urn:microsoft.com/office/officeart/2005/8/layout/hChevron3"/>
    <dgm:cxn modelId="{41A51B5D-979D-4861-92BC-07EC4E8AFD5F}" type="presOf" srcId="{AFF4C8A4-B715-4F8A-A27A-E640110F5E86}" destId="{EADFC6ED-D1A4-47ED-9C70-2C900399B9CF}" srcOrd="0" destOrd="0" presId="urn:microsoft.com/office/officeart/2005/8/layout/hChevron3"/>
    <dgm:cxn modelId="{9F07A9E7-510F-449A-867A-FB923C14247E}" type="presOf" srcId="{1AE5DC72-8865-42CB-8B7D-7953E4DDB8BD}" destId="{5A72A41C-A5D3-465A-8D1C-17CEE25C5A49}" srcOrd="0" destOrd="0" presId="urn:microsoft.com/office/officeart/2005/8/layout/hChevron3"/>
    <dgm:cxn modelId="{92417116-06BA-4205-A838-56D7FAA04E95}" type="presOf" srcId="{5C85EEC2-1FCD-4440-AC33-E6A8CA6FB039}" destId="{C1F6C7C7-4A80-4C8B-B9C4-8C1E78A0BF6A}" srcOrd="0" destOrd="0" presId="urn:microsoft.com/office/officeart/2005/8/layout/hChevron3"/>
    <dgm:cxn modelId="{2C4B3C0C-AFBD-45D5-BA63-2956334700B7}" type="presOf" srcId="{31ADBEA5-A5CB-4E26-A696-7FDA293B9253}" destId="{3E25BAD2-A80A-4E49-AA3B-8088471AEDA9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BD6AD380-875E-4AF4-A145-2095F1BCFE15}" type="presOf" srcId="{5169E618-4D6B-4708-A9DD-9656BAF08773}" destId="{2AC82E19-97FA-49F1-9121-5FF40EA31C52}" srcOrd="0" destOrd="0" presId="urn:microsoft.com/office/officeart/2005/8/layout/hChevron3"/>
    <dgm:cxn modelId="{443C4FC0-4132-49EF-91DB-5C9C4513734C}" type="presParOf" srcId="{880BCC85-7544-40DF-B8AB-DB9A1CCC16B3}" destId="{2AC82E19-97FA-49F1-9121-5FF40EA31C52}" srcOrd="0" destOrd="0" presId="urn:microsoft.com/office/officeart/2005/8/layout/hChevron3"/>
    <dgm:cxn modelId="{7C4C46AF-F2F8-45F2-B4C0-A3C533702E15}" type="presParOf" srcId="{880BCC85-7544-40DF-B8AB-DB9A1CCC16B3}" destId="{5606F6B6-D2BE-4AB1-B804-A6E9EB9C3540}" srcOrd="1" destOrd="0" presId="urn:microsoft.com/office/officeart/2005/8/layout/hChevron3"/>
    <dgm:cxn modelId="{BBDADAFE-F88B-4F36-B5F1-C73BC295AF58}" type="presParOf" srcId="{880BCC85-7544-40DF-B8AB-DB9A1CCC16B3}" destId="{5A72A41C-A5D3-465A-8D1C-17CEE25C5A49}" srcOrd="2" destOrd="0" presId="urn:microsoft.com/office/officeart/2005/8/layout/hChevron3"/>
    <dgm:cxn modelId="{0D3681C1-FBE0-4224-ABEC-FA6788BBF868}" type="presParOf" srcId="{880BCC85-7544-40DF-B8AB-DB9A1CCC16B3}" destId="{867940CE-007B-4C41-A05F-019E6A04B631}" srcOrd="3" destOrd="0" presId="urn:microsoft.com/office/officeart/2005/8/layout/hChevron3"/>
    <dgm:cxn modelId="{CE9A6F83-069B-471F-A63F-597CA54EFD1D}" type="presParOf" srcId="{880BCC85-7544-40DF-B8AB-DB9A1CCC16B3}" destId="{EADFC6ED-D1A4-47ED-9C70-2C900399B9CF}" srcOrd="4" destOrd="0" presId="urn:microsoft.com/office/officeart/2005/8/layout/hChevron3"/>
    <dgm:cxn modelId="{91DDF268-4152-4FB1-8393-4AE30D029F30}" type="presParOf" srcId="{880BCC85-7544-40DF-B8AB-DB9A1CCC16B3}" destId="{E94EB6C0-B768-4C0D-B897-E2BD5B9822DB}" srcOrd="5" destOrd="0" presId="urn:microsoft.com/office/officeart/2005/8/layout/hChevron3"/>
    <dgm:cxn modelId="{B6F3F3FF-F658-4DC2-8BFE-395613380F3F}" type="presParOf" srcId="{880BCC85-7544-40DF-B8AB-DB9A1CCC16B3}" destId="{3E25BAD2-A80A-4E49-AA3B-8088471AEDA9}" srcOrd="6" destOrd="0" presId="urn:microsoft.com/office/officeart/2005/8/layout/hChevron3"/>
    <dgm:cxn modelId="{5ED2B2B9-B061-44FE-843C-5F653CF96354}" type="presParOf" srcId="{880BCC85-7544-40DF-B8AB-DB9A1CCC16B3}" destId="{36FA85B7-BDA9-4A7D-A608-24F1D0864162}" srcOrd="7" destOrd="0" presId="urn:microsoft.com/office/officeart/2005/8/layout/hChevron3"/>
    <dgm:cxn modelId="{C367F65C-F357-4A8E-84A5-BFDF5C60356F}" type="presParOf" srcId="{880BCC85-7544-40DF-B8AB-DB9A1CCC16B3}" destId="{76A3156E-70A7-4440-9D0C-0B77B46FBFA2}" srcOrd="8" destOrd="0" presId="urn:microsoft.com/office/officeart/2005/8/layout/hChevron3"/>
    <dgm:cxn modelId="{6C0E2B53-BCE6-4649-9E26-35C93627C280}" type="presParOf" srcId="{880BCC85-7544-40DF-B8AB-DB9A1CCC16B3}" destId="{06D40ED1-AC72-4C77-918C-EA359ED0CC48}" srcOrd="9" destOrd="0" presId="urn:microsoft.com/office/officeart/2005/8/layout/hChevron3"/>
    <dgm:cxn modelId="{9EE7A638-F722-405A-9730-B431E7F7F326}" type="presParOf" srcId="{880BCC85-7544-40DF-B8AB-DB9A1CCC16B3}" destId="{B316B9DB-E0F6-4D5C-9305-50E458619FAA}" srcOrd="10" destOrd="0" presId="urn:microsoft.com/office/officeart/2005/8/layout/hChevron3"/>
    <dgm:cxn modelId="{771EEC4D-31BF-4E54-A732-80892C3EC225}" type="presParOf" srcId="{880BCC85-7544-40DF-B8AB-DB9A1CCC16B3}" destId="{0C37F25F-6C55-4FF2-82E2-8461394A2B32}" srcOrd="11" destOrd="0" presId="urn:microsoft.com/office/officeart/2005/8/layout/hChevron3"/>
    <dgm:cxn modelId="{24953AA1-F1CF-40D6-804A-CEE8613C9B01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Quality Control - </a:t>
          </a:r>
          <a:r>
            <a:rPr lang="ja-JP" altLang="en-US" b="1" dirty="0">
              <a:solidFill>
                <a:schemeClr val="tx2">
                  <a:lumMod val="65000"/>
                  <a:lumOff val="35000"/>
                </a:schemeClr>
              </a:solidFill>
            </a:rPr>
            <a:t>品質管理</a:t>
          </a:r>
          <a:endParaRPr lang="en-US" b="1" dirty="0">
            <a:solidFill>
              <a:schemeClr val="tx2">
                <a:lumMod val="65000"/>
                <a:lumOff val="35000"/>
              </a:schemeClr>
            </a:solidFill>
          </a:endParaRPr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Project Result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プロジェクト結果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BE5B2642-50FB-43FA-85E8-3CD544DC52F6}" type="presOf" srcId="{E9939958-F155-44AD-AC3D-C6C9FC435B3B}" destId="{5D0C13BF-D6B3-428E-85CB-91D2D58DC870}" srcOrd="0" destOrd="0" presId="urn:microsoft.com/office/officeart/2005/8/layout/chevron2"/>
    <dgm:cxn modelId="{A863F09F-C9EB-4911-9A11-8C4876E2A800}" type="presOf" srcId="{E11357C5-5955-47EE-8479-CA00B61587D6}" destId="{66304CFF-E3F8-4398-A19E-3435E371D1FE}" srcOrd="0" destOrd="0" presId="urn:microsoft.com/office/officeart/2005/8/layout/chevron2"/>
    <dgm:cxn modelId="{ED49EF2A-AB63-4AC2-B87F-7E2DDD69C9B8}" type="presOf" srcId="{40353028-3ABC-4744-A78F-B426B8616A14}" destId="{B88A275E-3317-4C6C-B7B0-158006573DE1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C75E0839-A223-4A61-879B-6C56936385A2}" type="presOf" srcId="{31BB28AB-A646-45D4-A654-3D03C0971543}" destId="{BB7FE215-BBA9-4508-AE1A-D7DBB7BE35D8}" srcOrd="0" destOrd="0" presId="urn:microsoft.com/office/officeart/2005/8/layout/chevron2"/>
    <dgm:cxn modelId="{7B16BA99-638B-4FA0-9552-CE2D7A6EDE6B}" type="presOf" srcId="{2E075D67-DAAE-4D3D-A2E3-38D7E04B7EFB}" destId="{03847B4B-4726-41FE-A08B-EA817E958815}" srcOrd="0" destOrd="0" presId="urn:microsoft.com/office/officeart/2005/8/layout/chevron2"/>
    <dgm:cxn modelId="{E9B585BF-811D-4331-B17D-27327DEB27F2}" type="presOf" srcId="{1402C848-DAA0-4C42-A6C4-CA1CCFC3E462}" destId="{4674A47C-F05A-42A0-AE5C-C36DD93AE380}" srcOrd="0" destOrd="0" presId="urn:microsoft.com/office/officeart/2005/8/layout/chevron2"/>
    <dgm:cxn modelId="{44317FC0-CD08-45B0-9171-79DC3DC7CCE1}" type="presOf" srcId="{5770AC5F-EACB-47AA-92B3-E9CE07EB8E4C}" destId="{0C1E3E01-B41E-4E0B-A3CE-2371B045C47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B4AE91DA-115A-4489-8CF6-E147D8001895}" type="presOf" srcId="{E406D809-2B1A-4825-9434-BE2C01F95E3A}" destId="{34CFF905-8049-4E20-A4A8-9F47FE7A38A5}" srcOrd="0" destOrd="0" presId="urn:microsoft.com/office/officeart/2005/8/layout/chevron2"/>
    <dgm:cxn modelId="{A98B52CD-2025-4F7D-80B4-309316A5B991}" type="presOf" srcId="{60AE9A8B-2801-4D84-A3F4-8033E8F57184}" destId="{AC03859A-299B-449F-8823-5F761C176BCB}" srcOrd="0" destOrd="0" presId="urn:microsoft.com/office/officeart/2005/8/layout/chevron2"/>
    <dgm:cxn modelId="{1502BD38-7A5D-48C9-B5A0-73279214117A}" type="presOf" srcId="{A571032A-587F-4F06-AE63-3FB4CD6149F9}" destId="{F6E29857-33C6-478A-B0ED-1F36A9E3E616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F3D4759D-1760-4A69-B072-B68BDAA4C308}" type="presOf" srcId="{67032419-30DF-4872-B5A4-0467DFDCE5BE}" destId="{5E2B07FA-CBB5-4506-B926-4D80DE3EF9A7}" srcOrd="0" destOrd="0" presId="urn:microsoft.com/office/officeart/2005/8/layout/chevron2"/>
    <dgm:cxn modelId="{952B6849-8FC4-468A-B0B4-98E8CCF26122}" type="presOf" srcId="{248B800D-B98A-488E-9EA6-CF1D9A9FFB58}" destId="{0F19066E-ACBD-487D-B2F5-99569BCC5B6B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10BF2EBA-2BE5-4E50-8AA9-C077411A4261}" type="presOf" srcId="{91762062-16DD-40DD-8E42-31605A446711}" destId="{B5F32BB9-FA18-48DC-932A-9EEF8668964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B1664EB-AE3F-4099-88EF-2EB6904C3E1D}" type="presOf" srcId="{25FCAC53-2961-42A5-8027-B371C57D85CA}" destId="{48FBDE4C-2A7E-45CC-ADB8-EA023800B060}" srcOrd="0" destOrd="0" presId="urn:microsoft.com/office/officeart/2005/8/layout/chevron2"/>
    <dgm:cxn modelId="{D0A3EAE3-F872-480D-B9F3-5EE783046082}" type="presOf" srcId="{F5735D16-2CAC-4601-A353-814E8E9C57AF}" destId="{FF586F82-2FB6-459C-9DC2-5A992ADDBF53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EB17F567-5C26-411B-87A5-869F91D1B814}" type="presOf" srcId="{B2022AD8-AD9F-43E6-97F1-7AB6783A11E1}" destId="{DE4AD9B4-C169-4511-9F7E-4EF979C1FB31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5BB7F2-627C-4EAB-9EFC-7A15F02FDBDA}" type="presOf" srcId="{26011472-5971-4CDA-B36D-2C7F66069D2E}" destId="{8C812BE4-3025-463F-B074-6BB4FF5FE223}" srcOrd="0" destOrd="0" presId="urn:microsoft.com/office/officeart/2005/8/layout/chevron2"/>
    <dgm:cxn modelId="{78988B78-902D-458B-84DC-D7ED1FC8F203}" type="presParOf" srcId="{5E2B07FA-CBB5-4506-B926-4D80DE3EF9A7}" destId="{397C23E1-E0DA-4A06-9BA8-8AD949E95A89}" srcOrd="0" destOrd="0" presId="urn:microsoft.com/office/officeart/2005/8/layout/chevron2"/>
    <dgm:cxn modelId="{C455CB0A-E281-4EB3-9033-4310AABB6A83}" type="presParOf" srcId="{397C23E1-E0DA-4A06-9BA8-8AD949E95A89}" destId="{BB7FE215-BBA9-4508-AE1A-D7DBB7BE35D8}" srcOrd="0" destOrd="0" presId="urn:microsoft.com/office/officeart/2005/8/layout/chevron2"/>
    <dgm:cxn modelId="{978CCD59-BCB3-4B1D-8799-80820CAF47AE}" type="presParOf" srcId="{397C23E1-E0DA-4A06-9BA8-8AD949E95A89}" destId="{FF586F82-2FB6-459C-9DC2-5A992ADDBF53}" srcOrd="1" destOrd="0" presId="urn:microsoft.com/office/officeart/2005/8/layout/chevron2"/>
    <dgm:cxn modelId="{409C29A3-C2CA-4097-8386-E3089ABE8101}" type="presParOf" srcId="{5E2B07FA-CBB5-4506-B926-4D80DE3EF9A7}" destId="{B4CE9696-3A74-45F8-9022-73DD450F92FA}" srcOrd="1" destOrd="0" presId="urn:microsoft.com/office/officeart/2005/8/layout/chevron2"/>
    <dgm:cxn modelId="{6D32F3A8-AFE9-4FCF-A002-B0B30C86ED81}" type="presParOf" srcId="{5E2B07FA-CBB5-4506-B926-4D80DE3EF9A7}" destId="{F683AEBC-7A11-4366-972D-E6ACA9C3D49F}" srcOrd="2" destOrd="0" presId="urn:microsoft.com/office/officeart/2005/8/layout/chevron2"/>
    <dgm:cxn modelId="{3E276955-E74B-4335-80DC-8F1CA776F26B}" type="presParOf" srcId="{F683AEBC-7A11-4366-972D-E6ACA9C3D49F}" destId="{0F19066E-ACBD-487D-B2F5-99569BCC5B6B}" srcOrd="0" destOrd="0" presId="urn:microsoft.com/office/officeart/2005/8/layout/chevron2"/>
    <dgm:cxn modelId="{BA744C5A-35E8-4367-94D9-5562CDD79338}" type="presParOf" srcId="{F683AEBC-7A11-4366-972D-E6ACA9C3D49F}" destId="{F6E29857-33C6-478A-B0ED-1F36A9E3E616}" srcOrd="1" destOrd="0" presId="urn:microsoft.com/office/officeart/2005/8/layout/chevron2"/>
    <dgm:cxn modelId="{183CECA8-A9AF-47E8-A647-09B855FBE2FD}" type="presParOf" srcId="{5E2B07FA-CBB5-4506-B926-4D80DE3EF9A7}" destId="{C8D3FCE3-376A-4AB5-B9BE-E5E3FC6D3F85}" srcOrd="3" destOrd="0" presId="urn:microsoft.com/office/officeart/2005/8/layout/chevron2"/>
    <dgm:cxn modelId="{E983E49D-5B65-4F58-8DDA-E8B14CC87145}" type="presParOf" srcId="{5E2B07FA-CBB5-4506-B926-4D80DE3EF9A7}" destId="{61903E31-EC43-43DB-8375-578834BD8A91}" srcOrd="4" destOrd="0" presId="urn:microsoft.com/office/officeart/2005/8/layout/chevron2"/>
    <dgm:cxn modelId="{9252B1CA-2EEE-4F2E-A0D5-98D2FE1A7ACF}" type="presParOf" srcId="{61903E31-EC43-43DB-8375-578834BD8A91}" destId="{B88A275E-3317-4C6C-B7B0-158006573DE1}" srcOrd="0" destOrd="0" presId="urn:microsoft.com/office/officeart/2005/8/layout/chevron2"/>
    <dgm:cxn modelId="{4613A36F-57AA-44B2-9D98-6563AB3D4C50}" type="presParOf" srcId="{61903E31-EC43-43DB-8375-578834BD8A91}" destId="{DE4AD9B4-C169-4511-9F7E-4EF979C1FB31}" srcOrd="1" destOrd="0" presId="urn:microsoft.com/office/officeart/2005/8/layout/chevron2"/>
    <dgm:cxn modelId="{4DC02BB3-30CF-4CEF-B5A5-7AEB194FE2DB}" type="presParOf" srcId="{5E2B07FA-CBB5-4506-B926-4D80DE3EF9A7}" destId="{3B76CE68-55D6-4489-852F-0D294C28ACE6}" srcOrd="5" destOrd="0" presId="urn:microsoft.com/office/officeart/2005/8/layout/chevron2"/>
    <dgm:cxn modelId="{A1F9FFB9-3A5A-4BD4-BEFF-906D66CF59AE}" type="presParOf" srcId="{5E2B07FA-CBB5-4506-B926-4D80DE3EF9A7}" destId="{37126A32-D606-4D5B-9AA5-E5CC36956B64}" srcOrd="6" destOrd="0" presId="urn:microsoft.com/office/officeart/2005/8/layout/chevron2"/>
    <dgm:cxn modelId="{A32BE3EF-31BC-4879-AC56-7222CDD839E1}" type="presParOf" srcId="{37126A32-D606-4D5B-9AA5-E5CC36956B64}" destId="{8C812BE4-3025-463F-B074-6BB4FF5FE223}" srcOrd="0" destOrd="0" presId="urn:microsoft.com/office/officeart/2005/8/layout/chevron2"/>
    <dgm:cxn modelId="{F64AE513-10F9-40F5-850F-6812E793E7AF}" type="presParOf" srcId="{37126A32-D606-4D5B-9AA5-E5CC36956B64}" destId="{48FBDE4C-2A7E-45CC-ADB8-EA023800B060}" srcOrd="1" destOrd="0" presId="urn:microsoft.com/office/officeart/2005/8/layout/chevron2"/>
    <dgm:cxn modelId="{AC7FD319-6563-49E6-95B7-4449E01A3944}" type="presParOf" srcId="{5E2B07FA-CBB5-4506-B926-4D80DE3EF9A7}" destId="{EA5FAD2C-D7B4-4A6C-A852-67BA4E8CD53A}" srcOrd="7" destOrd="0" presId="urn:microsoft.com/office/officeart/2005/8/layout/chevron2"/>
    <dgm:cxn modelId="{F43AB057-F936-4BF5-8540-67FE85E58EBE}" type="presParOf" srcId="{5E2B07FA-CBB5-4506-B926-4D80DE3EF9A7}" destId="{53738925-E4FA-4C8C-85AD-CCB7CC74D90F}" srcOrd="8" destOrd="0" presId="urn:microsoft.com/office/officeart/2005/8/layout/chevron2"/>
    <dgm:cxn modelId="{DD6A081D-26F6-4B14-831D-48BF1C26C6B6}" type="presParOf" srcId="{53738925-E4FA-4C8C-85AD-CCB7CC74D90F}" destId="{03847B4B-4726-41FE-A08B-EA817E958815}" srcOrd="0" destOrd="0" presId="urn:microsoft.com/office/officeart/2005/8/layout/chevron2"/>
    <dgm:cxn modelId="{7F100AE4-6855-4E39-962C-5C5AB497B240}" type="presParOf" srcId="{53738925-E4FA-4C8C-85AD-CCB7CC74D90F}" destId="{4674A47C-F05A-42A0-AE5C-C36DD93AE380}" srcOrd="1" destOrd="0" presId="urn:microsoft.com/office/officeart/2005/8/layout/chevron2"/>
    <dgm:cxn modelId="{F10698E6-0A01-4AD6-839B-EBF513C951DD}" type="presParOf" srcId="{5E2B07FA-CBB5-4506-B926-4D80DE3EF9A7}" destId="{A4BA8B44-1A50-42B4-BC1E-E81B9B440DD5}" srcOrd="9" destOrd="0" presId="urn:microsoft.com/office/officeart/2005/8/layout/chevron2"/>
    <dgm:cxn modelId="{DF82CD9A-CD9B-435F-82FB-34429E8F258E}" type="presParOf" srcId="{5E2B07FA-CBB5-4506-B926-4D80DE3EF9A7}" destId="{A13DD08F-63A3-40EB-8B63-CF0C9CE00431}" srcOrd="10" destOrd="0" presId="urn:microsoft.com/office/officeart/2005/8/layout/chevron2"/>
    <dgm:cxn modelId="{36009D47-1752-4B3E-B982-0A3719C121B6}" type="presParOf" srcId="{A13DD08F-63A3-40EB-8B63-CF0C9CE00431}" destId="{5D0C13BF-D6B3-428E-85CB-91D2D58DC870}" srcOrd="0" destOrd="0" presId="urn:microsoft.com/office/officeart/2005/8/layout/chevron2"/>
    <dgm:cxn modelId="{915A57D9-869E-49CE-A72D-3E7FA18B8246}" type="presParOf" srcId="{A13DD08F-63A3-40EB-8B63-CF0C9CE00431}" destId="{34CFF905-8049-4E20-A4A8-9F47FE7A38A5}" srcOrd="1" destOrd="0" presId="urn:microsoft.com/office/officeart/2005/8/layout/chevron2"/>
    <dgm:cxn modelId="{EFE6B0DD-2436-4CB5-B9E1-C5F05920482E}" type="presParOf" srcId="{5E2B07FA-CBB5-4506-B926-4D80DE3EF9A7}" destId="{185F3FE6-D89E-4A2D-899B-FDD25521FBCA}" srcOrd="11" destOrd="0" presId="urn:microsoft.com/office/officeart/2005/8/layout/chevron2"/>
    <dgm:cxn modelId="{A6C5BA76-0A17-4553-9826-CBB5AD66DF3D}" type="presParOf" srcId="{5E2B07FA-CBB5-4506-B926-4D80DE3EF9A7}" destId="{02DB47B0-4FB9-456D-B64C-7690DC912B9C}" srcOrd="12" destOrd="0" presId="urn:microsoft.com/office/officeart/2005/8/layout/chevron2"/>
    <dgm:cxn modelId="{AB9154C8-A5D1-40B7-80BD-FF85703F7433}" type="presParOf" srcId="{02DB47B0-4FB9-456D-B64C-7690DC912B9C}" destId="{0C1E3E01-B41E-4E0B-A3CE-2371B045C475}" srcOrd="0" destOrd="0" presId="urn:microsoft.com/office/officeart/2005/8/layout/chevron2"/>
    <dgm:cxn modelId="{DC229630-ECE6-43F2-860C-E6A2B066602C}" type="presParOf" srcId="{02DB47B0-4FB9-456D-B64C-7690DC912B9C}" destId="{B5F32BB9-FA18-48DC-932A-9EEF86689643}" srcOrd="1" destOrd="0" presId="urn:microsoft.com/office/officeart/2005/8/layout/chevron2"/>
    <dgm:cxn modelId="{394161E1-1163-43D0-886D-7106FB588BD4}" type="presParOf" srcId="{5E2B07FA-CBB5-4506-B926-4D80DE3EF9A7}" destId="{5146407F-0DC1-4DB3-9734-A6C2A00CBC12}" srcOrd="13" destOrd="0" presId="urn:microsoft.com/office/officeart/2005/8/layout/chevron2"/>
    <dgm:cxn modelId="{8AB33391-D18F-4842-8534-B0A7CDF65D57}" type="presParOf" srcId="{5E2B07FA-CBB5-4506-B926-4D80DE3EF9A7}" destId="{F23BE5D5-B0A5-4F75-ACA7-AAF212B31667}" srcOrd="14" destOrd="0" presId="urn:microsoft.com/office/officeart/2005/8/layout/chevron2"/>
    <dgm:cxn modelId="{66995D56-D8AD-41F8-A815-6C0C0BFFB409}" type="presParOf" srcId="{F23BE5D5-B0A5-4F75-ACA7-AAF212B31667}" destId="{66304CFF-E3F8-4398-A19E-3435E371D1FE}" srcOrd="0" destOrd="0" presId="urn:microsoft.com/office/officeart/2005/8/layout/chevron2"/>
    <dgm:cxn modelId="{E4B6476C-BE4E-4005-A405-5FF5A0E2A050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DE77C-8D6C-4615-B46D-67B259B673E9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B12BD8-901F-409A-BA11-50D6E5C9C9B4}">
      <dgm:prSet phldrT="[Text]"/>
      <dgm:spPr/>
      <dgm:t>
        <a:bodyPr/>
        <a:lstStyle/>
        <a:p>
          <a:r>
            <a:rPr lang="en-US" dirty="0"/>
            <a:t>ChienBD</a:t>
          </a:r>
        </a:p>
      </dgm:t>
    </dgm:pt>
    <dgm:pt modelId="{F7E2517D-934A-49FA-9964-F0BA265CE07F}" type="parTrans" cxnId="{FCFD2C2A-47C5-47EC-9549-E6119B34E4BC}">
      <dgm:prSet/>
      <dgm:spPr/>
      <dgm:t>
        <a:bodyPr/>
        <a:lstStyle/>
        <a:p>
          <a:endParaRPr lang="en-US"/>
        </a:p>
      </dgm:t>
    </dgm:pt>
    <dgm:pt modelId="{DC595CF5-FA2A-4839-A030-B95BA2960712}" type="sibTrans" cxnId="{FCFD2C2A-47C5-47EC-9549-E6119B34E4BC}">
      <dgm:prSet/>
      <dgm:spPr/>
      <dgm:t>
        <a:bodyPr/>
        <a:lstStyle/>
        <a:p>
          <a:endParaRPr lang="en-US"/>
        </a:p>
      </dgm:t>
    </dgm:pt>
    <dgm:pt modelId="{001E9946-5A74-48BF-8572-596F658C4E25}" type="pres">
      <dgm:prSet presAssocID="{B87DE77C-8D6C-4615-B46D-67B259B673E9}" presName="Name0" presStyleCnt="0">
        <dgm:presLayoutVars>
          <dgm:chMax/>
          <dgm:chPref/>
          <dgm:dir/>
        </dgm:presLayoutVars>
      </dgm:prSet>
      <dgm:spPr/>
    </dgm:pt>
    <dgm:pt modelId="{BE7760F5-5090-4624-B1B8-84E6311EEDAA}" type="pres">
      <dgm:prSet presAssocID="{07B12BD8-901F-409A-BA11-50D6E5C9C9B4}" presName="composite" presStyleCnt="0">
        <dgm:presLayoutVars>
          <dgm:chMax val="1"/>
          <dgm:chPref val="1"/>
        </dgm:presLayoutVars>
      </dgm:prSet>
      <dgm:spPr/>
    </dgm:pt>
    <dgm:pt modelId="{D07FC3C4-7B18-4F5C-922F-F4786D473C8A}" type="pres">
      <dgm:prSet presAssocID="{07B12BD8-901F-409A-BA11-50D6E5C9C9B4}" presName="Accent" presStyleLbl="trAlignAcc1" presStyleIdx="0" presStyleCnt="1">
        <dgm:presLayoutVars>
          <dgm:chMax val="0"/>
          <dgm:chPref val="0"/>
        </dgm:presLayoutVars>
      </dgm:prSet>
      <dgm:spPr/>
    </dgm:pt>
    <dgm:pt modelId="{CC8E81B0-16BC-45E4-8CA7-2FED5AB3A651}" type="pres">
      <dgm:prSet presAssocID="{07B12BD8-901F-409A-BA11-50D6E5C9C9B4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1C3664E-6E92-4F0A-B180-BA11F1F65A2D}" type="pres">
      <dgm:prSet presAssocID="{07B12BD8-901F-409A-BA11-50D6E5C9C9B4}" presName="ChildComposite" presStyleCnt="0"/>
      <dgm:spPr/>
    </dgm:pt>
    <dgm:pt modelId="{5D36B243-620C-4ACF-8C45-A3DF13B5E4AB}" type="pres">
      <dgm:prSet presAssocID="{07B12BD8-901F-409A-BA11-50D6E5C9C9B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EDCCE-4835-49F3-B04C-DD8149845AB6}" type="pres">
      <dgm:prSet presAssocID="{07B12BD8-901F-409A-BA11-50D6E5C9C9B4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31604E4-26B0-48AA-856F-4ADDA2779C84}" type="presOf" srcId="{07B12BD8-901F-409A-BA11-50D6E5C9C9B4}" destId="{018EDCCE-4835-49F3-B04C-DD8149845AB6}" srcOrd="0" destOrd="0" presId="urn:microsoft.com/office/officeart/2008/layout/CaptionedPictures"/>
    <dgm:cxn modelId="{FCFD2C2A-47C5-47EC-9549-E6119B34E4BC}" srcId="{B87DE77C-8D6C-4615-B46D-67B259B673E9}" destId="{07B12BD8-901F-409A-BA11-50D6E5C9C9B4}" srcOrd="0" destOrd="0" parTransId="{F7E2517D-934A-49FA-9964-F0BA265CE07F}" sibTransId="{DC595CF5-FA2A-4839-A030-B95BA2960712}"/>
    <dgm:cxn modelId="{6F53BBCD-DC1D-4180-BF9D-56140000696D}" type="presOf" srcId="{B87DE77C-8D6C-4615-B46D-67B259B673E9}" destId="{001E9946-5A74-48BF-8572-596F658C4E25}" srcOrd="0" destOrd="0" presId="urn:microsoft.com/office/officeart/2008/layout/CaptionedPictures"/>
    <dgm:cxn modelId="{1624C232-40DE-40BC-A1F8-18987BD48453}" type="presParOf" srcId="{001E9946-5A74-48BF-8572-596F658C4E25}" destId="{BE7760F5-5090-4624-B1B8-84E6311EEDAA}" srcOrd="0" destOrd="0" presId="urn:microsoft.com/office/officeart/2008/layout/CaptionedPictures"/>
    <dgm:cxn modelId="{0B646C48-B610-4E64-BB0E-2F6919B446C0}" type="presParOf" srcId="{BE7760F5-5090-4624-B1B8-84E6311EEDAA}" destId="{D07FC3C4-7B18-4F5C-922F-F4786D473C8A}" srcOrd="0" destOrd="0" presId="urn:microsoft.com/office/officeart/2008/layout/CaptionedPictures"/>
    <dgm:cxn modelId="{C93B6656-FFD0-4898-BE3B-F45001B8B129}" type="presParOf" srcId="{BE7760F5-5090-4624-B1B8-84E6311EEDAA}" destId="{CC8E81B0-16BC-45E4-8CA7-2FED5AB3A651}" srcOrd="1" destOrd="0" presId="urn:microsoft.com/office/officeart/2008/layout/CaptionedPictures"/>
    <dgm:cxn modelId="{9E87303F-C674-4E20-9117-61F260FB2A00}" type="presParOf" srcId="{BE7760F5-5090-4624-B1B8-84E6311EEDAA}" destId="{31C3664E-6E92-4F0A-B180-BA11F1F65A2D}" srcOrd="2" destOrd="0" presId="urn:microsoft.com/office/officeart/2008/layout/CaptionedPictures"/>
    <dgm:cxn modelId="{6D15BF12-7A2E-4027-B919-BD3B528BDF33}" type="presParOf" srcId="{31C3664E-6E92-4F0A-B180-BA11F1F65A2D}" destId="{5D36B243-620C-4ACF-8C45-A3DF13B5E4AB}" srcOrd="0" destOrd="0" presId="urn:microsoft.com/office/officeart/2008/layout/CaptionedPictures"/>
    <dgm:cxn modelId="{F7CEC35D-3517-4434-942D-5E1201449CED}" type="presParOf" srcId="{31C3664E-6E92-4F0A-B180-BA11F1F65A2D}" destId="{018EDCCE-4835-49F3-B04C-DD8149845AB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Demo - </a:t>
          </a:r>
          <a:r>
            <a:rPr lang="ja-JP" altLang="en-US" b="1" dirty="0">
              <a:solidFill>
                <a:schemeClr val="bg1">
                  <a:lumMod val="85000"/>
                </a:schemeClr>
              </a:solidFill>
            </a:rPr>
            <a:t>デモ</a:t>
          </a:r>
          <a:endParaRPr 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3EF59F03-1439-4A79-B3F1-6D39AE4BB42D}" type="presOf" srcId="{B2022AD8-AD9F-43E6-97F1-7AB6783A11E1}" destId="{DE4AD9B4-C169-4511-9F7E-4EF979C1FB31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F32A7637-3E9D-4D7E-8FFF-71E4D756A4E3}" type="presOf" srcId="{31BB28AB-A646-45D4-A654-3D03C0971543}" destId="{BB7FE215-BBA9-4508-AE1A-D7DBB7BE35D8}" srcOrd="0" destOrd="0" presId="urn:microsoft.com/office/officeart/2005/8/layout/chevron2"/>
    <dgm:cxn modelId="{DB186194-2A39-41C1-A09B-BD9735880B57}" type="presOf" srcId="{A571032A-587F-4F06-AE63-3FB4CD6149F9}" destId="{F6E29857-33C6-478A-B0ED-1F36A9E3E616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91393076-4795-47BD-8736-5A911AF8A9A2}" type="presOf" srcId="{248B800D-B98A-488E-9EA6-CF1D9A9FFB58}" destId="{0F19066E-ACBD-487D-B2F5-99569BCC5B6B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BEBC7CE6-61AA-404A-A9F9-C7B6D84E1AC8}" type="presOf" srcId="{60AE9A8B-2801-4D84-A3F4-8033E8F57184}" destId="{AC03859A-299B-449F-8823-5F761C176BCB}" srcOrd="0" destOrd="0" presId="urn:microsoft.com/office/officeart/2005/8/layout/chevron2"/>
    <dgm:cxn modelId="{0538329D-C9D3-404E-B519-078BF017FCD2}" type="presOf" srcId="{67032419-30DF-4872-B5A4-0467DFDCE5BE}" destId="{5E2B07FA-CBB5-4506-B926-4D80DE3EF9A7}" srcOrd="0" destOrd="0" presId="urn:microsoft.com/office/officeart/2005/8/layout/chevron2"/>
    <dgm:cxn modelId="{CDA6B2A5-0CE5-41F9-99E7-DC14B98122BA}" type="presOf" srcId="{91762062-16DD-40DD-8E42-31605A446711}" destId="{B5F32BB9-FA18-48DC-932A-9EEF86689643}" srcOrd="0" destOrd="0" presId="urn:microsoft.com/office/officeart/2005/8/layout/chevron2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B00F66B7-3A60-42AC-A4AA-E3EF53F69FD5}" type="presOf" srcId="{26011472-5971-4CDA-B36D-2C7F66069D2E}" destId="{8C812BE4-3025-463F-B074-6BB4FF5FE223}" srcOrd="0" destOrd="0" presId="urn:microsoft.com/office/officeart/2005/8/layout/chevron2"/>
    <dgm:cxn modelId="{E206D427-ED1C-4EF0-ADD9-F3F78EBF203D}" type="presOf" srcId="{25FCAC53-2961-42A5-8027-B371C57D85CA}" destId="{48FBDE4C-2A7E-45CC-ADB8-EA023800B060}" srcOrd="0" destOrd="0" presId="urn:microsoft.com/office/officeart/2005/8/layout/chevron2"/>
    <dgm:cxn modelId="{8AC0CCF9-6504-4E50-ABB0-4567ED95EB30}" type="presOf" srcId="{1402C848-DAA0-4C42-A6C4-CA1CCFC3E462}" destId="{4674A47C-F05A-42A0-AE5C-C36DD93AE380}" srcOrd="0" destOrd="0" presId="urn:microsoft.com/office/officeart/2005/8/layout/chevron2"/>
    <dgm:cxn modelId="{06DF55F2-273F-420C-935B-1A8033BA3031}" type="presOf" srcId="{5770AC5F-EACB-47AA-92B3-E9CE07EB8E4C}" destId="{0C1E3E01-B41E-4E0B-A3CE-2371B045C475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3AF85BA2-1BED-42BB-B22B-72007B82FA6D}" type="presOf" srcId="{F5735D16-2CAC-4601-A353-814E8E9C57AF}" destId="{FF586F82-2FB6-459C-9DC2-5A992ADDBF53}" srcOrd="0" destOrd="0" presId="urn:microsoft.com/office/officeart/2005/8/layout/chevron2"/>
    <dgm:cxn modelId="{C72D2EC8-333D-4460-AFB7-5C63804EE43F}" type="presOf" srcId="{2E075D67-DAAE-4D3D-A2E3-38D7E04B7EFB}" destId="{03847B4B-4726-41FE-A08B-EA817E958815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3A99E5B5-9EFF-4A79-AC77-8979860679C5}" type="presOf" srcId="{E11357C5-5955-47EE-8479-CA00B61587D6}" destId="{66304CFF-E3F8-4398-A19E-3435E371D1FE}" srcOrd="0" destOrd="0" presId="urn:microsoft.com/office/officeart/2005/8/layout/chevron2"/>
    <dgm:cxn modelId="{AF4482BF-4F8E-4ACB-A89D-4FC99B0D7063}" type="presOf" srcId="{E9939958-F155-44AD-AC3D-C6C9FC435B3B}" destId="{5D0C13BF-D6B3-428E-85CB-91D2D58DC870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A5D2AC39-4C5B-4D3F-BB79-05115CB4B750}" type="presOf" srcId="{E406D809-2B1A-4825-9434-BE2C01F95E3A}" destId="{34CFF905-8049-4E20-A4A8-9F47FE7A38A5}" srcOrd="0" destOrd="0" presId="urn:microsoft.com/office/officeart/2005/8/layout/chevron2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5A9C8E2B-F74B-4ABD-B540-831723CC284C}" type="presOf" srcId="{40353028-3ABC-4744-A78F-B426B8616A14}" destId="{B88A275E-3317-4C6C-B7B0-158006573DE1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B1E9AC2C-9798-4463-BA06-F12791610D42}" type="presParOf" srcId="{5E2B07FA-CBB5-4506-B926-4D80DE3EF9A7}" destId="{397C23E1-E0DA-4A06-9BA8-8AD949E95A89}" srcOrd="0" destOrd="0" presId="urn:microsoft.com/office/officeart/2005/8/layout/chevron2"/>
    <dgm:cxn modelId="{FE777FD1-91C8-419E-933C-EF8A4E0F391F}" type="presParOf" srcId="{397C23E1-E0DA-4A06-9BA8-8AD949E95A89}" destId="{BB7FE215-BBA9-4508-AE1A-D7DBB7BE35D8}" srcOrd="0" destOrd="0" presId="urn:microsoft.com/office/officeart/2005/8/layout/chevron2"/>
    <dgm:cxn modelId="{4F29DB5F-F1DF-4A3C-A9B5-2D384C9BD608}" type="presParOf" srcId="{397C23E1-E0DA-4A06-9BA8-8AD949E95A89}" destId="{FF586F82-2FB6-459C-9DC2-5A992ADDBF53}" srcOrd="1" destOrd="0" presId="urn:microsoft.com/office/officeart/2005/8/layout/chevron2"/>
    <dgm:cxn modelId="{F78ABAAC-55DA-426C-BE13-D90453F4BF81}" type="presParOf" srcId="{5E2B07FA-CBB5-4506-B926-4D80DE3EF9A7}" destId="{B4CE9696-3A74-45F8-9022-73DD450F92FA}" srcOrd="1" destOrd="0" presId="urn:microsoft.com/office/officeart/2005/8/layout/chevron2"/>
    <dgm:cxn modelId="{D5AC767D-BD37-42A0-ADAF-3F4B3E9D29E7}" type="presParOf" srcId="{5E2B07FA-CBB5-4506-B926-4D80DE3EF9A7}" destId="{F683AEBC-7A11-4366-972D-E6ACA9C3D49F}" srcOrd="2" destOrd="0" presId="urn:microsoft.com/office/officeart/2005/8/layout/chevron2"/>
    <dgm:cxn modelId="{16108B1B-794F-4805-ACD0-592E7085A786}" type="presParOf" srcId="{F683AEBC-7A11-4366-972D-E6ACA9C3D49F}" destId="{0F19066E-ACBD-487D-B2F5-99569BCC5B6B}" srcOrd="0" destOrd="0" presId="urn:microsoft.com/office/officeart/2005/8/layout/chevron2"/>
    <dgm:cxn modelId="{1AAEE674-7A67-4F23-A619-31E7AAE126E6}" type="presParOf" srcId="{F683AEBC-7A11-4366-972D-E6ACA9C3D49F}" destId="{F6E29857-33C6-478A-B0ED-1F36A9E3E616}" srcOrd="1" destOrd="0" presId="urn:microsoft.com/office/officeart/2005/8/layout/chevron2"/>
    <dgm:cxn modelId="{098F1ACF-B31F-47E2-8B71-0BDC8E75AF2B}" type="presParOf" srcId="{5E2B07FA-CBB5-4506-B926-4D80DE3EF9A7}" destId="{C8D3FCE3-376A-4AB5-B9BE-E5E3FC6D3F85}" srcOrd="3" destOrd="0" presId="urn:microsoft.com/office/officeart/2005/8/layout/chevron2"/>
    <dgm:cxn modelId="{6AA6B61E-EFF9-4C85-93E6-08D721E814B0}" type="presParOf" srcId="{5E2B07FA-CBB5-4506-B926-4D80DE3EF9A7}" destId="{61903E31-EC43-43DB-8375-578834BD8A91}" srcOrd="4" destOrd="0" presId="urn:microsoft.com/office/officeart/2005/8/layout/chevron2"/>
    <dgm:cxn modelId="{7FE3049F-22AA-4C96-83DC-925587DDDEAB}" type="presParOf" srcId="{61903E31-EC43-43DB-8375-578834BD8A91}" destId="{B88A275E-3317-4C6C-B7B0-158006573DE1}" srcOrd="0" destOrd="0" presId="urn:microsoft.com/office/officeart/2005/8/layout/chevron2"/>
    <dgm:cxn modelId="{C3459598-AD75-496E-98F2-6EF179CB56CC}" type="presParOf" srcId="{61903E31-EC43-43DB-8375-578834BD8A91}" destId="{DE4AD9B4-C169-4511-9F7E-4EF979C1FB31}" srcOrd="1" destOrd="0" presId="urn:microsoft.com/office/officeart/2005/8/layout/chevron2"/>
    <dgm:cxn modelId="{8B8F6618-9782-4188-A2D6-FF20EEFD1924}" type="presParOf" srcId="{5E2B07FA-CBB5-4506-B926-4D80DE3EF9A7}" destId="{3B76CE68-55D6-4489-852F-0D294C28ACE6}" srcOrd="5" destOrd="0" presId="urn:microsoft.com/office/officeart/2005/8/layout/chevron2"/>
    <dgm:cxn modelId="{474DF5F6-1731-4107-BBBD-8243F2015E4D}" type="presParOf" srcId="{5E2B07FA-CBB5-4506-B926-4D80DE3EF9A7}" destId="{37126A32-D606-4D5B-9AA5-E5CC36956B64}" srcOrd="6" destOrd="0" presId="urn:microsoft.com/office/officeart/2005/8/layout/chevron2"/>
    <dgm:cxn modelId="{A9E8A5B7-089C-49E1-AD3D-E60FDEC38E57}" type="presParOf" srcId="{37126A32-D606-4D5B-9AA5-E5CC36956B64}" destId="{8C812BE4-3025-463F-B074-6BB4FF5FE223}" srcOrd="0" destOrd="0" presId="urn:microsoft.com/office/officeart/2005/8/layout/chevron2"/>
    <dgm:cxn modelId="{9A32CA7D-47BF-49E2-BC33-AB76408C88EF}" type="presParOf" srcId="{37126A32-D606-4D5B-9AA5-E5CC36956B64}" destId="{48FBDE4C-2A7E-45CC-ADB8-EA023800B060}" srcOrd="1" destOrd="0" presId="urn:microsoft.com/office/officeart/2005/8/layout/chevron2"/>
    <dgm:cxn modelId="{32BB53F4-9277-48D7-9261-DFA379F0D692}" type="presParOf" srcId="{5E2B07FA-CBB5-4506-B926-4D80DE3EF9A7}" destId="{EA5FAD2C-D7B4-4A6C-A852-67BA4E8CD53A}" srcOrd="7" destOrd="0" presId="urn:microsoft.com/office/officeart/2005/8/layout/chevron2"/>
    <dgm:cxn modelId="{147C5D90-BC7D-42E2-BB21-944227073CA8}" type="presParOf" srcId="{5E2B07FA-CBB5-4506-B926-4D80DE3EF9A7}" destId="{53738925-E4FA-4C8C-85AD-CCB7CC74D90F}" srcOrd="8" destOrd="0" presId="urn:microsoft.com/office/officeart/2005/8/layout/chevron2"/>
    <dgm:cxn modelId="{799124AE-7893-4292-B5AB-AB38EC648DE2}" type="presParOf" srcId="{53738925-E4FA-4C8C-85AD-CCB7CC74D90F}" destId="{03847B4B-4726-41FE-A08B-EA817E958815}" srcOrd="0" destOrd="0" presId="urn:microsoft.com/office/officeart/2005/8/layout/chevron2"/>
    <dgm:cxn modelId="{537F679A-55E3-4769-9FBE-209B084F2AE6}" type="presParOf" srcId="{53738925-E4FA-4C8C-85AD-CCB7CC74D90F}" destId="{4674A47C-F05A-42A0-AE5C-C36DD93AE380}" srcOrd="1" destOrd="0" presId="urn:microsoft.com/office/officeart/2005/8/layout/chevron2"/>
    <dgm:cxn modelId="{F33E55DF-216C-4859-B08A-EB00A13048FF}" type="presParOf" srcId="{5E2B07FA-CBB5-4506-B926-4D80DE3EF9A7}" destId="{A4BA8B44-1A50-42B4-BC1E-E81B9B440DD5}" srcOrd="9" destOrd="0" presId="urn:microsoft.com/office/officeart/2005/8/layout/chevron2"/>
    <dgm:cxn modelId="{D22E7917-6F7E-486C-B141-3AE80E7210F8}" type="presParOf" srcId="{5E2B07FA-CBB5-4506-B926-4D80DE3EF9A7}" destId="{A13DD08F-63A3-40EB-8B63-CF0C9CE00431}" srcOrd="10" destOrd="0" presId="urn:microsoft.com/office/officeart/2005/8/layout/chevron2"/>
    <dgm:cxn modelId="{D16C8BE6-970F-455E-9A25-31696048ED02}" type="presParOf" srcId="{A13DD08F-63A3-40EB-8B63-CF0C9CE00431}" destId="{5D0C13BF-D6B3-428E-85CB-91D2D58DC870}" srcOrd="0" destOrd="0" presId="urn:microsoft.com/office/officeart/2005/8/layout/chevron2"/>
    <dgm:cxn modelId="{B484D7C3-EFA8-4027-8D7E-53FA48B7B657}" type="presParOf" srcId="{A13DD08F-63A3-40EB-8B63-CF0C9CE00431}" destId="{34CFF905-8049-4E20-A4A8-9F47FE7A38A5}" srcOrd="1" destOrd="0" presId="urn:microsoft.com/office/officeart/2005/8/layout/chevron2"/>
    <dgm:cxn modelId="{4BC5C254-9351-498D-8621-F8B93788589B}" type="presParOf" srcId="{5E2B07FA-CBB5-4506-B926-4D80DE3EF9A7}" destId="{185F3FE6-D89E-4A2D-899B-FDD25521FBCA}" srcOrd="11" destOrd="0" presId="urn:microsoft.com/office/officeart/2005/8/layout/chevron2"/>
    <dgm:cxn modelId="{29E4ACF1-D945-42AD-805D-0BA439A2C267}" type="presParOf" srcId="{5E2B07FA-CBB5-4506-B926-4D80DE3EF9A7}" destId="{02DB47B0-4FB9-456D-B64C-7690DC912B9C}" srcOrd="12" destOrd="0" presId="urn:microsoft.com/office/officeart/2005/8/layout/chevron2"/>
    <dgm:cxn modelId="{431BD5E6-5358-41BF-B70F-D93D51E0F7CD}" type="presParOf" srcId="{02DB47B0-4FB9-456D-B64C-7690DC912B9C}" destId="{0C1E3E01-B41E-4E0B-A3CE-2371B045C475}" srcOrd="0" destOrd="0" presId="urn:microsoft.com/office/officeart/2005/8/layout/chevron2"/>
    <dgm:cxn modelId="{77B74AFA-4C42-4F96-BEFA-C02EFEEC7572}" type="presParOf" srcId="{02DB47B0-4FB9-456D-B64C-7690DC912B9C}" destId="{B5F32BB9-FA18-48DC-932A-9EEF86689643}" srcOrd="1" destOrd="0" presId="urn:microsoft.com/office/officeart/2005/8/layout/chevron2"/>
    <dgm:cxn modelId="{8A5CD8CE-A17E-4262-B4BF-A5CF57FC0DA4}" type="presParOf" srcId="{5E2B07FA-CBB5-4506-B926-4D80DE3EF9A7}" destId="{5146407F-0DC1-4DB3-9734-A6C2A00CBC12}" srcOrd="13" destOrd="0" presId="urn:microsoft.com/office/officeart/2005/8/layout/chevron2"/>
    <dgm:cxn modelId="{200EDD8C-7B34-4C6C-A9EF-56C5F45FFB62}" type="presParOf" srcId="{5E2B07FA-CBB5-4506-B926-4D80DE3EF9A7}" destId="{F23BE5D5-B0A5-4F75-ACA7-AAF212B31667}" srcOrd="14" destOrd="0" presId="urn:microsoft.com/office/officeart/2005/8/layout/chevron2"/>
    <dgm:cxn modelId="{E7856DB0-EFAD-4AFC-9D9C-56C339803D46}" type="presParOf" srcId="{F23BE5D5-B0A5-4F75-ACA7-AAF212B31667}" destId="{66304CFF-E3F8-4398-A19E-3435E371D1FE}" srcOrd="0" destOrd="0" presId="urn:microsoft.com/office/officeart/2005/8/layout/chevron2"/>
    <dgm:cxn modelId="{96AEE1A9-0037-4356-935B-2B6CE3FC9200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A41CC498-3BA1-4650-9AC0-E726287EB4ED}" type="presOf" srcId="{25FCAC53-2961-42A5-8027-B371C57D85CA}" destId="{48FBDE4C-2A7E-45CC-ADB8-EA023800B060}" srcOrd="0" destOrd="0" presId="urn:microsoft.com/office/officeart/2005/8/layout/chevron2"/>
    <dgm:cxn modelId="{86B986FE-CC0C-4990-BCAB-115FE2025570}" type="presOf" srcId="{F5735D16-2CAC-4601-A353-814E8E9C57AF}" destId="{FF586F82-2FB6-459C-9DC2-5A992ADDBF53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653FFBD0-6801-43C9-8BC4-5DEB94DE897C}" type="presOf" srcId="{5770AC5F-EACB-47AA-92B3-E9CE07EB8E4C}" destId="{0C1E3E01-B41E-4E0B-A3CE-2371B045C475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7E088C95-75A4-48DD-B688-49C685B809B7}" type="presOf" srcId="{40353028-3ABC-4744-A78F-B426B8616A14}" destId="{B88A275E-3317-4C6C-B7B0-158006573DE1}" srcOrd="0" destOrd="0" presId="urn:microsoft.com/office/officeart/2005/8/layout/chevron2"/>
    <dgm:cxn modelId="{AB8A17C3-AD63-4735-BC3A-AF0B09A65355}" type="presOf" srcId="{31BB28AB-A646-45D4-A654-3D03C0971543}" destId="{BB7FE215-BBA9-4508-AE1A-D7DBB7BE35D8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A89D5089-43CE-45CA-A33A-00EC23BC1D12}" type="presOf" srcId="{67032419-30DF-4872-B5A4-0467DFDCE5BE}" destId="{5E2B07FA-CBB5-4506-B926-4D80DE3EF9A7}" srcOrd="0" destOrd="0" presId="urn:microsoft.com/office/officeart/2005/8/layout/chevron2"/>
    <dgm:cxn modelId="{1EA7D420-9606-49D2-BCF2-E83E7935C749}" type="presOf" srcId="{A571032A-587F-4F06-AE63-3FB4CD6149F9}" destId="{F6E29857-33C6-478A-B0ED-1F36A9E3E616}" srcOrd="0" destOrd="0" presId="urn:microsoft.com/office/officeart/2005/8/layout/chevron2"/>
    <dgm:cxn modelId="{52CEF136-88C0-4BD2-BABC-F63D82EC4E56}" type="presOf" srcId="{E9939958-F155-44AD-AC3D-C6C9FC435B3B}" destId="{5D0C13BF-D6B3-428E-85CB-91D2D58DC870}" srcOrd="0" destOrd="0" presId="urn:microsoft.com/office/officeart/2005/8/layout/chevron2"/>
    <dgm:cxn modelId="{0F979A6C-2C31-4297-A5AF-2F60098864C6}" type="presOf" srcId="{91762062-16DD-40DD-8E42-31605A446711}" destId="{B5F32BB9-FA18-48DC-932A-9EEF86689643}" srcOrd="0" destOrd="0" presId="urn:microsoft.com/office/officeart/2005/8/layout/chevron2"/>
    <dgm:cxn modelId="{EED2FF33-6600-4CF2-B95A-FE96DF865DDC}" type="presOf" srcId="{248B800D-B98A-488E-9EA6-CF1D9A9FFB58}" destId="{0F19066E-ACBD-487D-B2F5-99569BCC5B6B}" srcOrd="0" destOrd="0" presId="urn:microsoft.com/office/officeart/2005/8/layout/chevron2"/>
    <dgm:cxn modelId="{2553F17F-1564-4BAD-A01D-4F24E27D1E72}" type="presOf" srcId="{2E075D67-DAAE-4D3D-A2E3-38D7E04B7EFB}" destId="{03847B4B-4726-41FE-A08B-EA817E958815}" srcOrd="0" destOrd="0" presId="urn:microsoft.com/office/officeart/2005/8/layout/chevron2"/>
    <dgm:cxn modelId="{B561F97A-DA3B-4936-A7A2-22267E26DB67}" type="presOf" srcId="{E406D809-2B1A-4825-9434-BE2C01F95E3A}" destId="{34CFF905-8049-4E20-A4A8-9F47FE7A38A5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5363B856-0F38-4511-853E-41209594E880}" type="presOf" srcId="{26011472-5971-4CDA-B36D-2C7F66069D2E}" destId="{8C812BE4-3025-463F-B074-6BB4FF5FE223}" srcOrd="0" destOrd="0" presId="urn:microsoft.com/office/officeart/2005/8/layout/chevron2"/>
    <dgm:cxn modelId="{027109C6-67B4-40D0-AE60-683732A32B88}" type="presOf" srcId="{60AE9A8B-2801-4D84-A3F4-8033E8F57184}" destId="{AC03859A-299B-449F-8823-5F761C176BCB}" srcOrd="0" destOrd="0" presId="urn:microsoft.com/office/officeart/2005/8/layout/chevron2"/>
    <dgm:cxn modelId="{3753328A-9980-4A39-A728-12EFB2AFB136}" type="presOf" srcId="{B2022AD8-AD9F-43E6-97F1-7AB6783A11E1}" destId="{DE4AD9B4-C169-4511-9F7E-4EF979C1FB31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83C11B5B-09E9-4E02-90A3-13009659582C}" type="presOf" srcId="{E11357C5-5955-47EE-8479-CA00B61587D6}" destId="{66304CFF-E3F8-4398-A19E-3435E371D1FE}" srcOrd="0" destOrd="0" presId="urn:microsoft.com/office/officeart/2005/8/layout/chevron2"/>
    <dgm:cxn modelId="{B27AD676-A9E0-4808-8809-3BF31F2526C7}" type="presOf" srcId="{1402C848-DAA0-4C42-A6C4-CA1CCFC3E462}" destId="{4674A47C-F05A-42A0-AE5C-C36DD93AE380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E08758-2DB1-43B8-842A-F665A0C6E32D}" type="presParOf" srcId="{5E2B07FA-CBB5-4506-B926-4D80DE3EF9A7}" destId="{397C23E1-E0DA-4A06-9BA8-8AD949E95A89}" srcOrd="0" destOrd="0" presId="urn:microsoft.com/office/officeart/2005/8/layout/chevron2"/>
    <dgm:cxn modelId="{85A1C5FA-B865-42EA-9CC5-D1574532669F}" type="presParOf" srcId="{397C23E1-E0DA-4A06-9BA8-8AD949E95A89}" destId="{BB7FE215-BBA9-4508-AE1A-D7DBB7BE35D8}" srcOrd="0" destOrd="0" presId="urn:microsoft.com/office/officeart/2005/8/layout/chevron2"/>
    <dgm:cxn modelId="{2CB47A8D-E670-4D1C-A874-06F311139B0A}" type="presParOf" srcId="{397C23E1-E0DA-4A06-9BA8-8AD949E95A89}" destId="{FF586F82-2FB6-459C-9DC2-5A992ADDBF53}" srcOrd="1" destOrd="0" presId="urn:microsoft.com/office/officeart/2005/8/layout/chevron2"/>
    <dgm:cxn modelId="{F84DE3BF-B35A-43BB-B79C-5395EA5BA580}" type="presParOf" srcId="{5E2B07FA-CBB5-4506-B926-4D80DE3EF9A7}" destId="{B4CE9696-3A74-45F8-9022-73DD450F92FA}" srcOrd="1" destOrd="0" presId="urn:microsoft.com/office/officeart/2005/8/layout/chevron2"/>
    <dgm:cxn modelId="{28B0142A-BDA9-4A5B-A5E6-A445D31FCA8F}" type="presParOf" srcId="{5E2B07FA-CBB5-4506-B926-4D80DE3EF9A7}" destId="{F683AEBC-7A11-4366-972D-E6ACA9C3D49F}" srcOrd="2" destOrd="0" presId="urn:microsoft.com/office/officeart/2005/8/layout/chevron2"/>
    <dgm:cxn modelId="{E97C6AC3-9D72-4E52-9CEE-A2F9448B4EB1}" type="presParOf" srcId="{F683AEBC-7A11-4366-972D-E6ACA9C3D49F}" destId="{0F19066E-ACBD-487D-B2F5-99569BCC5B6B}" srcOrd="0" destOrd="0" presId="urn:microsoft.com/office/officeart/2005/8/layout/chevron2"/>
    <dgm:cxn modelId="{2C11AC60-FCAC-4B36-A301-538111C8BF71}" type="presParOf" srcId="{F683AEBC-7A11-4366-972D-E6ACA9C3D49F}" destId="{F6E29857-33C6-478A-B0ED-1F36A9E3E616}" srcOrd="1" destOrd="0" presId="urn:microsoft.com/office/officeart/2005/8/layout/chevron2"/>
    <dgm:cxn modelId="{57C55B79-D05B-44C8-98DA-3CCB80E115BC}" type="presParOf" srcId="{5E2B07FA-CBB5-4506-B926-4D80DE3EF9A7}" destId="{C8D3FCE3-376A-4AB5-B9BE-E5E3FC6D3F85}" srcOrd="3" destOrd="0" presId="urn:microsoft.com/office/officeart/2005/8/layout/chevron2"/>
    <dgm:cxn modelId="{5AC194AA-BECB-416C-AC67-384936CA4149}" type="presParOf" srcId="{5E2B07FA-CBB5-4506-B926-4D80DE3EF9A7}" destId="{61903E31-EC43-43DB-8375-578834BD8A91}" srcOrd="4" destOrd="0" presId="urn:microsoft.com/office/officeart/2005/8/layout/chevron2"/>
    <dgm:cxn modelId="{E72B41F4-4D43-4F7D-AC95-09EE48C8DC61}" type="presParOf" srcId="{61903E31-EC43-43DB-8375-578834BD8A91}" destId="{B88A275E-3317-4C6C-B7B0-158006573DE1}" srcOrd="0" destOrd="0" presId="urn:microsoft.com/office/officeart/2005/8/layout/chevron2"/>
    <dgm:cxn modelId="{7F4E6DCD-3C3E-47FD-BD44-4621085959B9}" type="presParOf" srcId="{61903E31-EC43-43DB-8375-578834BD8A91}" destId="{DE4AD9B4-C169-4511-9F7E-4EF979C1FB31}" srcOrd="1" destOrd="0" presId="urn:microsoft.com/office/officeart/2005/8/layout/chevron2"/>
    <dgm:cxn modelId="{984110AE-4321-493D-8A25-BA006D8E90D6}" type="presParOf" srcId="{5E2B07FA-CBB5-4506-B926-4D80DE3EF9A7}" destId="{3B76CE68-55D6-4489-852F-0D294C28ACE6}" srcOrd="5" destOrd="0" presId="urn:microsoft.com/office/officeart/2005/8/layout/chevron2"/>
    <dgm:cxn modelId="{FA1F1A3E-95CC-4300-8848-EFC7C92917B2}" type="presParOf" srcId="{5E2B07FA-CBB5-4506-B926-4D80DE3EF9A7}" destId="{37126A32-D606-4D5B-9AA5-E5CC36956B64}" srcOrd="6" destOrd="0" presId="urn:microsoft.com/office/officeart/2005/8/layout/chevron2"/>
    <dgm:cxn modelId="{A1787A60-2AC8-4491-A57B-C096DD8BD76F}" type="presParOf" srcId="{37126A32-D606-4D5B-9AA5-E5CC36956B64}" destId="{8C812BE4-3025-463F-B074-6BB4FF5FE223}" srcOrd="0" destOrd="0" presId="urn:microsoft.com/office/officeart/2005/8/layout/chevron2"/>
    <dgm:cxn modelId="{315419F3-94B4-4112-A713-95A9EDD65D61}" type="presParOf" srcId="{37126A32-D606-4D5B-9AA5-E5CC36956B64}" destId="{48FBDE4C-2A7E-45CC-ADB8-EA023800B060}" srcOrd="1" destOrd="0" presId="urn:microsoft.com/office/officeart/2005/8/layout/chevron2"/>
    <dgm:cxn modelId="{483FF45A-2E6C-4EED-989B-B6EF0FF883FB}" type="presParOf" srcId="{5E2B07FA-CBB5-4506-B926-4D80DE3EF9A7}" destId="{EA5FAD2C-D7B4-4A6C-A852-67BA4E8CD53A}" srcOrd="7" destOrd="0" presId="urn:microsoft.com/office/officeart/2005/8/layout/chevron2"/>
    <dgm:cxn modelId="{135929A4-D283-4B56-8304-39454A6659C5}" type="presParOf" srcId="{5E2B07FA-CBB5-4506-B926-4D80DE3EF9A7}" destId="{53738925-E4FA-4C8C-85AD-CCB7CC74D90F}" srcOrd="8" destOrd="0" presId="urn:microsoft.com/office/officeart/2005/8/layout/chevron2"/>
    <dgm:cxn modelId="{DF8ABB43-1588-4358-883E-C94B1D51D9BC}" type="presParOf" srcId="{53738925-E4FA-4C8C-85AD-CCB7CC74D90F}" destId="{03847B4B-4726-41FE-A08B-EA817E958815}" srcOrd="0" destOrd="0" presId="urn:microsoft.com/office/officeart/2005/8/layout/chevron2"/>
    <dgm:cxn modelId="{0BA7A487-2664-41DA-B5B0-768CF0CD5C24}" type="presParOf" srcId="{53738925-E4FA-4C8C-85AD-CCB7CC74D90F}" destId="{4674A47C-F05A-42A0-AE5C-C36DD93AE380}" srcOrd="1" destOrd="0" presId="urn:microsoft.com/office/officeart/2005/8/layout/chevron2"/>
    <dgm:cxn modelId="{B854B346-3F21-4B13-B31D-3476469B18A0}" type="presParOf" srcId="{5E2B07FA-CBB5-4506-B926-4D80DE3EF9A7}" destId="{A4BA8B44-1A50-42B4-BC1E-E81B9B440DD5}" srcOrd="9" destOrd="0" presId="urn:microsoft.com/office/officeart/2005/8/layout/chevron2"/>
    <dgm:cxn modelId="{348CACF9-4708-4485-BD79-CF6A9D8AAB96}" type="presParOf" srcId="{5E2B07FA-CBB5-4506-B926-4D80DE3EF9A7}" destId="{A13DD08F-63A3-40EB-8B63-CF0C9CE00431}" srcOrd="10" destOrd="0" presId="urn:microsoft.com/office/officeart/2005/8/layout/chevron2"/>
    <dgm:cxn modelId="{B477F374-C749-476F-925C-E1AFF6903EE3}" type="presParOf" srcId="{A13DD08F-63A3-40EB-8B63-CF0C9CE00431}" destId="{5D0C13BF-D6B3-428E-85CB-91D2D58DC870}" srcOrd="0" destOrd="0" presId="urn:microsoft.com/office/officeart/2005/8/layout/chevron2"/>
    <dgm:cxn modelId="{500AADC2-6B35-45D9-BDA9-AABC7D11265B}" type="presParOf" srcId="{A13DD08F-63A3-40EB-8B63-CF0C9CE00431}" destId="{34CFF905-8049-4E20-A4A8-9F47FE7A38A5}" srcOrd="1" destOrd="0" presId="urn:microsoft.com/office/officeart/2005/8/layout/chevron2"/>
    <dgm:cxn modelId="{598F976A-E4FF-4877-8213-B004AC5C47A7}" type="presParOf" srcId="{5E2B07FA-CBB5-4506-B926-4D80DE3EF9A7}" destId="{185F3FE6-D89E-4A2D-899B-FDD25521FBCA}" srcOrd="11" destOrd="0" presId="urn:microsoft.com/office/officeart/2005/8/layout/chevron2"/>
    <dgm:cxn modelId="{C164483F-2A81-4C36-ADDD-2877627D26EB}" type="presParOf" srcId="{5E2B07FA-CBB5-4506-B926-4D80DE3EF9A7}" destId="{02DB47B0-4FB9-456D-B64C-7690DC912B9C}" srcOrd="12" destOrd="0" presId="urn:microsoft.com/office/officeart/2005/8/layout/chevron2"/>
    <dgm:cxn modelId="{B45DC6EB-F1B1-41F6-B2FD-B9BED3D8EF30}" type="presParOf" srcId="{02DB47B0-4FB9-456D-B64C-7690DC912B9C}" destId="{0C1E3E01-B41E-4E0B-A3CE-2371B045C475}" srcOrd="0" destOrd="0" presId="urn:microsoft.com/office/officeart/2005/8/layout/chevron2"/>
    <dgm:cxn modelId="{F4ADD3C9-8588-4A3B-8613-FCEAB0D8B21B}" type="presParOf" srcId="{02DB47B0-4FB9-456D-B64C-7690DC912B9C}" destId="{B5F32BB9-FA18-48DC-932A-9EEF86689643}" srcOrd="1" destOrd="0" presId="urn:microsoft.com/office/officeart/2005/8/layout/chevron2"/>
    <dgm:cxn modelId="{E871B37B-8957-412C-9048-919B849EBE75}" type="presParOf" srcId="{5E2B07FA-CBB5-4506-B926-4D80DE3EF9A7}" destId="{5146407F-0DC1-4DB3-9734-A6C2A00CBC12}" srcOrd="13" destOrd="0" presId="urn:microsoft.com/office/officeart/2005/8/layout/chevron2"/>
    <dgm:cxn modelId="{E6D53F23-C55D-4141-A3A0-C3477C020E9A}" type="presParOf" srcId="{5E2B07FA-CBB5-4506-B926-4D80DE3EF9A7}" destId="{F23BE5D5-B0A5-4F75-ACA7-AAF212B31667}" srcOrd="14" destOrd="0" presId="urn:microsoft.com/office/officeart/2005/8/layout/chevron2"/>
    <dgm:cxn modelId="{036410FD-EEAB-4E66-8BF7-7B53F37B4403}" type="presParOf" srcId="{F23BE5D5-B0A5-4F75-ACA7-AAF212B31667}" destId="{66304CFF-E3F8-4398-A19E-3435E371D1FE}" srcOrd="0" destOrd="0" presId="urn:microsoft.com/office/officeart/2005/8/layout/chevron2"/>
    <dgm:cxn modelId="{36B91E31-909B-403E-8995-FCD0FC67447D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solidFill>
          <a:schemeClr val="tx2">
            <a:lumMod val="65000"/>
            <a:lumOff val="35000"/>
          </a:schemeClr>
        </a:solidFill>
        <a:ln w="12700">
          <a:solidFill>
            <a:schemeClr val="tx2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Introduction - </a:t>
          </a:r>
          <a:r>
            <a:rPr lang="ja-JP" altLang="en-US" sz="1800" b="1" dirty="0">
              <a:solidFill>
                <a:schemeClr val="bg1">
                  <a:lumMod val="95000"/>
                </a:schemeClr>
              </a:solidFill>
            </a:rPr>
            <a:t>導入</a:t>
          </a:r>
          <a:endParaRPr lang="en-US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E7970EEA-146D-4E5F-9229-4F61F048182D}" type="presOf" srcId="{E406D809-2B1A-4825-9434-BE2C01F95E3A}" destId="{34CFF905-8049-4E20-A4A8-9F47FE7A38A5}" srcOrd="0" destOrd="0" presId="urn:microsoft.com/office/officeart/2005/8/layout/chevron2"/>
    <dgm:cxn modelId="{3DD9E044-D3AF-4CD5-B996-04AB68B58EDA}" type="presOf" srcId="{E9939958-F155-44AD-AC3D-C6C9FC435B3B}" destId="{5D0C13BF-D6B3-428E-85CB-91D2D58DC870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D372C0AA-07AA-4BC0-B2A0-CD358158DDE5}" type="presOf" srcId="{248B800D-B98A-488E-9EA6-CF1D9A9FFB58}" destId="{0F19066E-ACBD-487D-B2F5-99569BCC5B6B}" srcOrd="0" destOrd="0" presId="urn:microsoft.com/office/officeart/2005/8/layout/chevron2"/>
    <dgm:cxn modelId="{04B84C86-711E-42AA-8BC7-53CA640E624E}" type="presOf" srcId="{A571032A-587F-4F06-AE63-3FB4CD6149F9}" destId="{F6E29857-33C6-478A-B0ED-1F36A9E3E616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9AE5C449-D28E-4958-8E8B-83F34198C142}" type="presOf" srcId="{2E075D67-DAAE-4D3D-A2E3-38D7E04B7EFB}" destId="{03847B4B-4726-41FE-A08B-EA817E958815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67E8022A-D752-4CBE-B0EB-911C8D4BBCA5}" type="presOf" srcId="{5770AC5F-EACB-47AA-92B3-E9CE07EB8E4C}" destId="{0C1E3E01-B41E-4E0B-A3CE-2371B045C475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D8A87E6-AC0A-4373-A2E5-E5AEC9072D13}" type="presOf" srcId="{E11357C5-5955-47EE-8479-CA00B61587D6}" destId="{66304CFF-E3F8-4398-A19E-3435E371D1FE}" srcOrd="0" destOrd="0" presId="urn:microsoft.com/office/officeart/2005/8/layout/chevron2"/>
    <dgm:cxn modelId="{D4B63DCF-C7AB-49FA-8936-5C535A659C03}" type="presOf" srcId="{F5735D16-2CAC-4601-A353-814E8E9C57AF}" destId="{FF586F82-2FB6-459C-9DC2-5A992ADDBF53}" srcOrd="0" destOrd="0" presId="urn:microsoft.com/office/officeart/2005/8/layout/chevron2"/>
    <dgm:cxn modelId="{59E60293-C4A0-48D8-8E66-54016BD005E7}" type="presOf" srcId="{1402C848-DAA0-4C42-A6C4-CA1CCFC3E462}" destId="{4674A47C-F05A-42A0-AE5C-C36DD93AE380}" srcOrd="0" destOrd="0" presId="urn:microsoft.com/office/officeart/2005/8/layout/chevron2"/>
    <dgm:cxn modelId="{1D84A39F-2D02-4CA1-B513-C4270699AE66}" type="presOf" srcId="{B2022AD8-AD9F-43E6-97F1-7AB6783A11E1}" destId="{DE4AD9B4-C169-4511-9F7E-4EF979C1FB31}" srcOrd="0" destOrd="0" presId="urn:microsoft.com/office/officeart/2005/8/layout/chevron2"/>
    <dgm:cxn modelId="{3F801F87-AF28-4596-A836-108E0BDCDAA6}" type="presOf" srcId="{31BB28AB-A646-45D4-A654-3D03C0971543}" destId="{BB7FE215-BBA9-4508-AE1A-D7DBB7BE35D8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F48A1DCB-6CA5-4958-B624-00A8E03B0586}" type="presOf" srcId="{67032419-30DF-4872-B5A4-0467DFDCE5BE}" destId="{5E2B07FA-CBB5-4506-B926-4D80DE3EF9A7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1F6FEB53-7217-42AC-A12D-F6106CE86029}" type="presOf" srcId="{25FCAC53-2961-42A5-8027-B371C57D85CA}" destId="{48FBDE4C-2A7E-45CC-ADB8-EA023800B060}" srcOrd="0" destOrd="0" presId="urn:microsoft.com/office/officeart/2005/8/layout/chevron2"/>
    <dgm:cxn modelId="{28FC349D-C6C1-451E-B8BA-AB590F21F603}" type="presOf" srcId="{40353028-3ABC-4744-A78F-B426B8616A14}" destId="{B88A275E-3317-4C6C-B7B0-158006573DE1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B6BB688D-FAB0-41A3-9DC4-1636A2E53554}" type="presOf" srcId="{26011472-5971-4CDA-B36D-2C7F66069D2E}" destId="{8C812BE4-3025-463F-B074-6BB4FF5FE223}" srcOrd="0" destOrd="0" presId="urn:microsoft.com/office/officeart/2005/8/layout/chevron2"/>
    <dgm:cxn modelId="{1A8C85CE-453F-4E11-986D-52B28657C3A1}" type="presOf" srcId="{91762062-16DD-40DD-8E42-31605A446711}" destId="{B5F32BB9-FA18-48DC-932A-9EEF86689643}" srcOrd="0" destOrd="0" presId="urn:microsoft.com/office/officeart/2005/8/layout/chevron2"/>
    <dgm:cxn modelId="{046C7559-A57E-4BA9-BF49-829D24EE68BC}" type="presOf" srcId="{60AE9A8B-2801-4D84-A3F4-8033E8F57184}" destId="{AC03859A-299B-449F-8823-5F761C176BCB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9F36897-0CD6-4E0F-8AF6-B6CFDE181D27}" type="presParOf" srcId="{5E2B07FA-CBB5-4506-B926-4D80DE3EF9A7}" destId="{397C23E1-E0DA-4A06-9BA8-8AD949E95A89}" srcOrd="0" destOrd="0" presId="urn:microsoft.com/office/officeart/2005/8/layout/chevron2"/>
    <dgm:cxn modelId="{F83506EF-59F6-4F79-A914-C2B890E28A99}" type="presParOf" srcId="{397C23E1-E0DA-4A06-9BA8-8AD949E95A89}" destId="{BB7FE215-BBA9-4508-AE1A-D7DBB7BE35D8}" srcOrd="0" destOrd="0" presId="urn:microsoft.com/office/officeart/2005/8/layout/chevron2"/>
    <dgm:cxn modelId="{F55D3D7C-FB07-4648-A4F7-EC42345F0021}" type="presParOf" srcId="{397C23E1-E0DA-4A06-9BA8-8AD949E95A89}" destId="{FF586F82-2FB6-459C-9DC2-5A992ADDBF53}" srcOrd="1" destOrd="0" presId="urn:microsoft.com/office/officeart/2005/8/layout/chevron2"/>
    <dgm:cxn modelId="{1E005842-A988-4394-BEEA-2E86B24CCB9A}" type="presParOf" srcId="{5E2B07FA-CBB5-4506-B926-4D80DE3EF9A7}" destId="{B4CE9696-3A74-45F8-9022-73DD450F92FA}" srcOrd="1" destOrd="0" presId="urn:microsoft.com/office/officeart/2005/8/layout/chevron2"/>
    <dgm:cxn modelId="{5BB36F9C-EDB6-4F41-9627-537FFF5EF8D0}" type="presParOf" srcId="{5E2B07FA-CBB5-4506-B926-4D80DE3EF9A7}" destId="{F683AEBC-7A11-4366-972D-E6ACA9C3D49F}" srcOrd="2" destOrd="0" presId="urn:microsoft.com/office/officeart/2005/8/layout/chevron2"/>
    <dgm:cxn modelId="{97CACBDF-6FDD-4816-B754-B88582EE9DD5}" type="presParOf" srcId="{F683AEBC-7A11-4366-972D-E6ACA9C3D49F}" destId="{0F19066E-ACBD-487D-B2F5-99569BCC5B6B}" srcOrd="0" destOrd="0" presId="urn:microsoft.com/office/officeart/2005/8/layout/chevron2"/>
    <dgm:cxn modelId="{103B4584-CC4D-4C4E-80F5-507029234B9D}" type="presParOf" srcId="{F683AEBC-7A11-4366-972D-E6ACA9C3D49F}" destId="{F6E29857-33C6-478A-B0ED-1F36A9E3E616}" srcOrd="1" destOrd="0" presId="urn:microsoft.com/office/officeart/2005/8/layout/chevron2"/>
    <dgm:cxn modelId="{BB37893C-E17D-493C-9208-1FBDB630F145}" type="presParOf" srcId="{5E2B07FA-CBB5-4506-B926-4D80DE3EF9A7}" destId="{C8D3FCE3-376A-4AB5-B9BE-E5E3FC6D3F85}" srcOrd="3" destOrd="0" presId="urn:microsoft.com/office/officeart/2005/8/layout/chevron2"/>
    <dgm:cxn modelId="{EB456A58-E793-4994-B11C-70D3B9FEF4FB}" type="presParOf" srcId="{5E2B07FA-CBB5-4506-B926-4D80DE3EF9A7}" destId="{61903E31-EC43-43DB-8375-578834BD8A91}" srcOrd="4" destOrd="0" presId="urn:microsoft.com/office/officeart/2005/8/layout/chevron2"/>
    <dgm:cxn modelId="{652A3ADC-7471-49DC-9061-5E9B1CAFCA7F}" type="presParOf" srcId="{61903E31-EC43-43DB-8375-578834BD8A91}" destId="{B88A275E-3317-4C6C-B7B0-158006573DE1}" srcOrd="0" destOrd="0" presId="urn:microsoft.com/office/officeart/2005/8/layout/chevron2"/>
    <dgm:cxn modelId="{8DFC0D7D-FE9D-46C8-8FE7-2FA8B26EA0C0}" type="presParOf" srcId="{61903E31-EC43-43DB-8375-578834BD8A91}" destId="{DE4AD9B4-C169-4511-9F7E-4EF979C1FB31}" srcOrd="1" destOrd="0" presId="urn:microsoft.com/office/officeart/2005/8/layout/chevron2"/>
    <dgm:cxn modelId="{BB2F6A6C-DD7A-4CA6-B0BE-68C2E7A5A3CA}" type="presParOf" srcId="{5E2B07FA-CBB5-4506-B926-4D80DE3EF9A7}" destId="{3B76CE68-55D6-4489-852F-0D294C28ACE6}" srcOrd="5" destOrd="0" presId="urn:microsoft.com/office/officeart/2005/8/layout/chevron2"/>
    <dgm:cxn modelId="{1AE4C4C9-A11C-41D1-BAD2-B6700CED5927}" type="presParOf" srcId="{5E2B07FA-CBB5-4506-B926-4D80DE3EF9A7}" destId="{37126A32-D606-4D5B-9AA5-E5CC36956B64}" srcOrd="6" destOrd="0" presId="urn:microsoft.com/office/officeart/2005/8/layout/chevron2"/>
    <dgm:cxn modelId="{83948F40-116B-422B-9AC5-6DE3C95262BF}" type="presParOf" srcId="{37126A32-D606-4D5B-9AA5-E5CC36956B64}" destId="{8C812BE4-3025-463F-B074-6BB4FF5FE223}" srcOrd="0" destOrd="0" presId="urn:microsoft.com/office/officeart/2005/8/layout/chevron2"/>
    <dgm:cxn modelId="{1E49A3CA-4A37-4310-986E-1DCBCAF9E0A3}" type="presParOf" srcId="{37126A32-D606-4D5B-9AA5-E5CC36956B64}" destId="{48FBDE4C-2A7E-45CC-ADB8-EA023800B060}" srcOrd="1" destOrd="0" presId="urn:microsoft.com/office/officeart/2005/8/layout/chevron2"/>
    <dgm:cxn modelId="{83D2D18A-740D-41B7-8E90-238FAFED565A}" type="presParOf" srcId="{5E2B07FA-CBB5-4506-B926-4D80DE3EF9A7}" destId="{EA5FAD2C-D7B4-4A6C-A852-67BA4E8CD53A}" srcOrd="7" destOrd="0" presId="urn:microsoft.com/office/officeart/2005/8/layout/chevron2"/>
    <dgm:cxn modelId="{5A8F6A38-F370-4ECC-A6C9-83E3308BA44C}" type="presParOf" srcId="{5E2B07FA-CBB5-4506-B926-4D80DE3EF9A7}" destId="{53738925-E4FA-4C8C-85AD-CCB7CC74D90F}" srcOrd="8" destOrd="0" presId="urn:microsoft.com/office/officeart/2005/8/layout/chevron2"/>
    <dgm:cxn modelId="{080975C5-58FB-4085-B7A8-8DFD39CD6059}" type="presParOf" srcId="{53738925-E4FA-4C8C-85AD-CCB7CC74D90F}" destId="{03847B4B-4726-41FE-A08B-EA817E958815}" srcOrd="0" destOrd="0" presId="urn:microsoft.com/office/officeart/2005/8/layout/chevron2"/>
    <dgm:cxn modelId="{B77D15AA-401A-448A-A947-E913A0FF03DF}" type="presParOf" srcId="{53738925-E4FA-4C8C-85AD-CCB7CC74D90F}" destId="{4674A47C-F05A-42A0-AE5C-C36DD93AE380}" srcOrd="1" destOrd="0" presId="urn:microsoft.com/office/officeart/2005/8/layout/chevron2"/>
    <dgm:cxn modelId="{3E6A183B-5598-47CA-837D-2CF00001AB15}" type="presParOf" srcId="{5E2B07FA-CBB5-4506-B926-4D80DE3EF9A7}" destId="{A4BA8B44-1A50-42B4-BC1E-E81B9B440DD5}" srcOrd="9" destOrd="0" presId="urn:microsoft.com/office/officeart/2005/8/layout/chevron2"/>
    <dgm:cxn modelId="{5B67FFFC-08C6-418D-835A-3C83A4DE57E0}" type="presParOf" srcId="{5E2B07FA-CBB5-4506-B926-4D80DE3EF9A7}" destId="{A13DD08F-63A3-40EB-8B63-CF0C9CE00431}" srcOrd="10" destOrd="0" presId="urn:microsoft.com/office/officeart/2005/8/layout/chevron2"/>
    <dgm:cxn modelId="{14BF08B9-B06C-42E4-B3DE-891E06F98C85}" type="presParOf" srcId="{A13DD08F-63A3-40EB-8B63-CF0C9CE00431}" destId="{5D0C13BF-D6B3-428E-85CB-91D2D58DC870}" srcOrd="0" destOrd="0" presId="urn:microsoft.com/office/officeart/2005/8/layout/chevron2"/>
    <dgm:cxn modelId="{F5EF515E-F545-4FB2-AA87-72DB478A4164}" type="presParOf" srcId="{A13DD08F-63A3-40EB-8B63-CF0C9CE00431}" destId="{34CFF905-8049-4E20-A4A8-9F47FE7A38A5}" srcOrd="1" destOrd="0" presId="urn:microsoft.com/office/officeart/2005/8/layout/chevron2"/>
    <dgm:cxn modelId="{571F8658-DE64-4A8F-8784-716263C922A4}" type="presParOf" srcId="{5E2B07FA-CBB5-4506-B926-4D80DE3EF9A7}" destId="{185F3FE6-D89E-4A2D-899B-FDD25521FBCA}" srcOrd="11" destOrd="0" presId="urn:microsoft.com/office/officeart/2005/8/layout/chevron2"/>
    <dgm:cxn modelId="{BED1CDFD-1BEE-48DD-A5E4-F01A35FDA1F0}" type="presParOf" srcId="{5E2B07FA-CBB5-4506-B926-4D80DE3EF9A7}" destId="{02DB47B0-4FB9-456D-B64C-7690DC912B9C}" srcOrd="12" destOrd="0" presId="urn:microsoft.com/office/officeart/2005/8/layout/chevron2"/>
    <dgm:cxn modelId="{135E4CFB-7DF3-4D6D-AFFC-7810EE17F182}" type="presParOf" srcId="{02DB47B0-4FB9-456D-B64C-7690DC912B9C}" destId="{0C1E3E01-B41E-4E0B-A3CE-2371B045C475}" srcOrd="0" destOrd="0" presId="urn:microsoft.com/office/officeart/2005/8/layout/chevron2"/>
    <dgm:cxn modelId="{039966B2-DD78-43A3-B84C-64683F49C32B}" type="presParOf" srcId="{02DB47B0-4FB9-456D-B64C-7690DC912B9C}" destId="{B5F32BB9-FA18-48DC-932A-9EEF86689643}" srcOrd="1" destOrd="0" presId="urn:microsoft.com/office/officeart/2005/8/layout/chevron2"/>
    <dgm:cxn modelId="{8D101D41-5BD1-48A6-8627-74DA0D5CB699}" type="presParOf" srcId="{5E2B07FA-CBB5-4506-B926-4D80DE3EF9A7}" destId="{5146407F-0DC1-4DB3-9734-A6C2A00CBC12}" srcOrd="13" destOrd="0" presId="urn:microsoft.com/office/officeart/2005/8/layout/chevron2"/>
    <dgm:cxn modelId="{62DAFE1A-1F58-4961-8CFD-EE81DFFC34B7}" type="presParOf" srcId="{5E2B07FA-CBB5-4506-B926-4D80DE3EF9A7}" destId="{F23BE5D5-B0A5-4F75-ACA7-AAF212B31667}" srcOrd="14" destOrd="0" presId="urn:microsoft.com/office/officeart/2005/8/layout/chevron2"/>
    <dgm:cxn modelId="{A12D66C4-27E2-4AA2-A570-17FBC43F9E21}" type="presParOf" srcId="{F23BE5D5-B0A5-4F75-ACA7-AAF212B31667}" destId="{66304CFF-E3F8-4398-A19E-3435E371D1FE}" srcOrd="0" destOrd="0" presId="urn:microsoft.com/office/officeart/2005/8/layout/chevron2"/>
    <dgm:cxn modelId="{C70BAF62-AAF1-42EF-90EA-8031E1AA41C6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Project Management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プロジェクト管理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776D6B0B-E4ED-43E5-94E3-2CDC0A0A7374}" type="presOf" srcId="{60AE9A8B-2801-4D84-A3F4-8033E8F57184}" destId="{AC03859A-299B-449F-8823-5F761C176BCB}" srcOrd="0" destOrd="0" presId="urn:microsoft.com/office/officeart/2005/8/layout/chevron2"/>
    <dgm:cxn modelId="{7044D162-5760-4F3C-9D58-F14A5B1EBE6F}" type="presOf" srcId="{67032419-30DF-4872-B5A4-0467DFDCE5BE}" destId="{5E2B07FA-CBB5-4506-B926-4D80DE3EF9A7}" srcOrd="0" destOrd="0" presId="urn:microsoft.com/office/officeart/2005/8/layout/chevron2"/>
    <dgm:cxn modelId="{B42832D5-9173-4807-969D-BD3F3B79DAEA}" type="presOf" srcId="{A571032A-587F-4F06-AE63-3FB4CD6149F9}" destId="{F6E29857-33C6-478A-B0ED-1F36A9E3E616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5476C88-6085-4215-B95D-48369D2AD1B2}" type="presOf" srcId="{40353028-3ABC-4744-A78F-B426B8616A14}" destId="{B88A275E-3317-4C6C-B7B0-158006573DE1}" srcOrd="0" destOrd="0" presId="urn:microsoft.com/office/officeart/2005/8/layout/chevron2"/>
    <dgm:cxn modelId="{0F565BA0-D268-46DD-88C2-929FFF012F16}" type="presOf" srcId="{5770AC5F-EACB-47AA-92B3-E9CE07EB8E4C}" destId="{0C1E3E01-B41E-4E0B-A3CE-2371B045C475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EA86BFC-8D4E-40D4-8221-3EC46FAD0F6F}" type="presOf" srcId="{E9939958-F155-44AD-AC3D-C6C9FC435B3B}" destId="{5D0C13BF-D6B3-428E-85CB-91D2D58DC870}" srcOrd="0" destOrd="0" presId="urn:microsoft.com/office/officeart/2005/8/layout/chevron2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695E2284-7DB0-4277-B5F7-06D4541918FF}" type="presOf" srcId="{26011472-5971-4CDA-B36D-2C7F66069D2E}" destId="{8C812BE4-3025-463F-B074-6BB4FF5FE223}" srcOrd="0" destOrd="0" presId="urn:microsoft.com/office/officeart/2005/8/layout/chevron2"/>
    <dgm:cxn modelId="{181FD991-2079-4EA0-B8E6-836456D778CD}" type="presOf" srcId="{248B800D-B98A-488E-9EA6-CF1D9A9FFB58}" destId="{0F19066E-ACBD-487D-B2F5-99569BCC5B6B}" srcOrd="0" destOrd="0" presId="urn:microsoft.com/office/officeart/2005/8/layout/chevron2"/>
    <dgm:cxn modelId="{00FA104F-9A4E-4B07-8767-C63F506F0851}" type="presOf" srcId="{E11357C5-5955-47EE-8479-CA00B61587D6}" destId="{66304CFF-E3F8-4398-A19E-3435E371D1FE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A76BC753-0420-47B2-AE63-B0B1DBE4BC53}" type="presOf" srcId="{91762062-16DD-40DD-8E42-31605A446711}" destId="{B5F32BB9-FA18-48DC-932A-9EEF86689643}" srcOrd="0" destOrd="0" presId="urn:microsoft.com/office/officeart/2005/8/layout/chevron2"/>
    <dgm:cxn modelId="{C65E32CB-543A-4D00-AB85-FBD73676A4B2}" type="presOf" srcId="{2E075D67-DAAE-4D3D-A2E3-38D7E04B7EFB}" destId="{03847B4B-4726-41FE-A08B-EA817E958815}" srcOrd="0" destOrd="0" presId="urn:microsoft.com/office/officeart/2005/8/layout/chevron2"/>
    <dgm:cxn modelId="{54887D69-15F4-477A-BB56-0C496EFC7DD6}" type="presOf" srcId="{F5735D16-2CAC-4601-A353-814E8E9C57AF}" destId="{FF586F82-2FB6-459C-9DC2-5A992ADDBF5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342F26AC-6C35-4B32-993C-42076597107F}" type="presOf" srcId="{B2022AD8-AD9F-43E6-97F1-7AB6783A11E1}" destId="{DE4AD9B4-C169-4511-9F7E-4EF979C1FB31}" srcOrd="0" destOrd="0" presId="urn:microsoft.com/office/officeart/2005/8/layout/chevron2"/>
    <dgm:cxn modelId="{9CFB1744-45CA-43F3-B815-8145A96D4376}" type="presOf" srcId="{E406D809-2B1A-4825-9434-BE2C01F95E3A}" destId="{34CFF905-8049-4E20-A4A8-9F47FE7A38A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785CE4F7-AA27-445B-A3AE-CED2F4605DA3}" type="presOf" srcId="{1402C848-DAA0-4C42-A6C4-CA1CCFC3E462}" destId="{4674A47C-F05A-42A0-AE5C-C36DD93AE380}" srcOrd="0" destOrd="0" presId="urn:microsoft.com/office/officeart/2005/8/layout/chevron2"/>
    <dgm:cxn modelId="{E36E06BA-2157-4011-8971-55EB2F4AC6B6}" type="presOf" srcId="{31BB28AB-A646-45D4-A654-3D03C0971543}" destId="{BB7FE215-BBA9-4508-AE1A-D7DBB7BE35D8}" srcOrd="0" destOrd="0" presId="urn:microsoft.com/office/officeart/2005/8/layout/chevron2"/>
    <dgm:cxn modelId="{8E49F05B-2692-4F95-BF0B-22D9DEC52444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87DAA66D-41A6-43FF-816B-B2076AD20190}" type="presParOf" srcId="{5E2B07FA-CBB5-4506-B926-4D80DE3EF9A7}" destId="{397C23E1-E0DA-4A06-9BA8-8AD949E95A89}" srcOrd="0" destOrd="0" presId="urn:microsoft.com/office/officeart/2005/8/layout/chevron2"/>
    <dgm:cxn modelId="{3D4B0424-0CFF-4839-814E-BDEB17E7ABA3}" type="presParOf" srcId="{397C23E1-E0DA-4A06-9BA8-8AD949E95A89}" destId="{BB7FE215-BBA9-4508-AE1A-D7DBB7BE35D8}" srcOrd="0" destOrd="0" presId="urn:microsoft.com/office/officeart/2005/8/layout/chevron2"/>
    <dgm:cxn modelId="{752BB12F-EC5D-4639-927A-24E3FEF3EE69}" type="presParOf" srcId="{397C23E1-E0DA-4A06-9BA8-8AD949E95A89}" destId="{FF586F82-2FB6-459C-9DC2-5A992ADDBF53}" srcOrd="1" destOrd="0" presId="urn:microsoft.com/office/officeart/2005/8/layout/chevron2"/>
    <dgm:cxn modelId="{23CAF108-5807-44F6-9E84-3C76AACA9889}" type="presParOf" srcId="{5E2B07FA-CBB5-4506-B926-4D80DE3EF9A7}" destId="{B4CE9696-3A74-45F8-9022-73DD450F92FA}" srcOrd="1" destOrd="0" presId="urn:microsoft.com/office/officeart/2005/8/layout/chevron2"/>
    <dgm:cxn modelId="{53967561-BDBB-433C-882A-436EE5D49397}" type="presParOf" srcId="{5E2B07FA-CBB5-4506-B926-4D80DE3EF9A7}" destId="{F683AEBC-7A11-4366-972D-E6ACA9C3D49F}" srcOrd="2" destOrd="0" presId="urn:microsoft.com/office/officeart/2005/8/layout/chevron2"/>
    <dgm:cxn modelId="{EAC014D4-E2F7-4D8B-9365-3999D20E0A9A}" type="presParOf" srcId="{F683AEBC-7A11-4366-972D-E6ACA9C3D49F}" destId="{0F19066E-ACBD-487D-B2F5-99569BCC5B6B}" srcOrd="0" destOrd="0" presId="urn:microsoft.com/office/officeart/2005/8/layout/chevron2"/>
    <dgm:cxn modelId="{CFEF726C-0E45-45EC-8763-A25CD57722FE}" type="presParOf" srcId="{F683AEBC-7A11-4366-972D-E6ACA9C3D49F}" destId="{F6E29857-33C6-478A-B0ED-1F36A9E3E616}" srcOrd="1" destOrd="0" presId="urn:microsoft.com/office/officeart/2005/8/layout/chevron2"/>
    <dgm:cxn modelId="{A4A93329-5774-4CC2-97B8-68709D4E66D9}" type="presParOf" srcId="{5E2B07FA-CBB5-4506-B926-4D80DE3EF9A7}" destId="{C8D3FCE3-376A-4AB5-B9BE-E5E3FC6D3F85}" srcOrd="3" destOrd="0" presId="urn:microsoft.com/office/officeart/2005/8/layout/chevron2"/>
    <dgm:cxn modelId="{913BF411-F0E6-4B77-BC95-260B2E90314B}" type="presParOf" srcId="{5E2B07FA-CBB5-4506-B926-4D80DE3EF9A7}" destId="{61903E31-EC43-43DB-8375-578834BD8A91}" srcOrd="4" destOrd="0" presId="urn:microsoft.com/office/officeart/2005/8/layout/chevron2"/>
    <dgm:cxn modelId="{1096CDBA-C571-4DAD-B9E6-F0D274344AEF}" type="presParOf" srcId="{61903E31-EC43-43DB-8375-578834BD8A91}" destId="{B88A275E-3317-4C6C-B7B0-158006573DE1}" srcOrd="0" destOrd="0" presId="urn:microsoft.com/office/officeart/2005/8/layout/chevron2"/>
    <dgm:cxn modelId="{6A7A6471-E411-4B26-BE20-B7AB97286DAC}" type="presParOf" srcId="{61903E31-EC43-43DB-8375-578834BD8A91}" destId="{DE4AD9B4-C169-4511-9F7E-4EF979C1FB31}" srcOrd="1" destOrd="0" presId="urn:microsoft.com/office/officeart/2005/8/layout/chevron2"/>
    <dgm:cxn modelId="{0B9234DA-382D-4C76-B07C-AF8B1F4F8FB7}" type="presParOf" srcId="{5E2B07FA-CBB5-4506-B926-4D80DE3EF9A7}" destId="{3B76CE68-55D6-4489-852F-0D294C28ACE6}" srcOrd="5" destOrd="0" presId="urn:microsoft.com/office/officeart/2005/8/layout/chevron2"/>
    <dgm:cxn modelId="{26DBC0DA-DA61-43A1-9B4B-3D178EE3EEA9}" type="presParOf" srcId="{5E2B07FA-CBB5-4506-B926-4D80DE3EF9A7}" destId="{37126A32-D606-4D5B-9AA5-E5CC36956B64}" srcOrd="6" destOrd="0" presId="urn:microsoft.com/office/officeart/2005/8/layout/chevron2"/>
    <dgm:cxn modelId="{E1DE6921-7A28-4049-8864-D6B38C03D8AE}" type="presParOf" srcId="{37126A32-D606-4D5B-9AA5-E5CC36956B64}" destId="{8C812BE4-3025-463F-B074-6BB4FF5FE223}" srcOrd="0" destOrd="0" presId="urn:microsoft.com/office/officeart/2005/8/layout/chevron2"/>
    <dgm:cxn modelId="{7B5FE2D6-8335-47CB-AFDC-E5B302B6376B}" type="presParOf" srcId="{37126A32-D606-4D5B-9AA5-E5CC36956B64}" destId="{48FBDE4C-2A7E-45CC-ADB8-EA023800B060}" srcOrd="1" destOrd="0" presId="urn:microsoft.com/office/officeart/2005/8/layout/chevron2"/>
    <dgm:cxn modelId="{18FFCF0C-A271-4463-B487-145B205464E7}" type="presParOf" srcId="{5E2B07FA-CBB5-4506-B926-4D80DE3EF9A7}" destId="{EA5FAD2C-D7B4-4A6C-A852-67BA4E8CD53A}" srcOrd="7" destOrd="0" presId="urn:microsoft.com/office/officeart/2005/8/layout/chevron2"/>
    <dgm:cxn modelId="{60DB3D40-BFE6-4E76-B460-4389DE05CBD8}" type="presParOf" srcId="{5E2B07FA-CBB5-4506-B926-4D80DE3EF9A7}" destId="{53738925-E4FA-4C8C-85AD-CCB7CC74D90F}" srcOrd="8" destOrd="0" presId="urn:microsoft.com/office/officeart/2005/8/layout/chevron2"/>
    <dgm:cxn modelId="{B2377DC8-E942-4A06-8349-A9ADBD77F9A3}" type="presParOf" srcId="{53738925-E4FA-4C8C-85AD-CCB7CC74D90F}" destId="{03847B4B-4726-41FE-A08B-EA817E958815}" srcOrd="0" destOrd="0" presId="urn:microsoft.com/office/officeart/2005/8/layout/chevron2"/>
    <dgm:cxn modelId="{EEAF72DA-7C65-4EEF-B26B-4B9E2FC2CE5A}" type="presParOf" srcId="{53738925-E4FA-4C8C-85AD-CCB7CC74D90F}" destId="{4674A47C-F05A-42A0-AE5C-C36DD93AE380}" srcOrd="1" destOrd="0" presId="urn:microsoft.com/office/officeart/2005/8/layout/chevron2"/>
    <dgm:cxn modelId="{A033A1AA-A085-449B-A3C5-A707E78DF2F1}" type="presParOf" srcId="{5E2B07FA-CBB5-4506-B926-4D80DE3EF9A7}" destId="{A4BA8B44-1A50-42B4-BC1E-E81B9B440DD5}" srcOrd="9" destOrd="0" presId="urn:microsoft.com/office/officeart/2005/8/layout/chevron2"/>
    <dgm:cxn modelId="{24AAF427-9E29-46FB-A000-B72D60062229}" type="presParOf" srcId="{5E2B07FA-CBB5-4506-B926-4D80DE3EF9A7}" destId="{A13DD08F-63A3-40EB-8B63-CF0C9CE00431}" srcOrd="10" destOrd="0" presId="urn:microsoft.com/office/officeart/2005/8/layout/chevron2"/>
    <dgm:cxn modelId="{9F964C08-5F50-4FE5-B72A-849841B9E8B7}" type="presParOf" srcId="{A13DD08F-63A3-40EB-8B63-CF0C9CE00431}" destId="{5D0C13BF-D6B3-428E-85CB-91D2D58DC870}" srcOrd="0" destOrd="0" presId="urn:microsoft.com/office/officeart/2005/8/layout/chevron2"/>
    <dgm:cxn modelId="{97291F72-B61C-4085-B152-E0C905D687BA}" type="presParOf" srcId="{A13DD08F-63A3-40EB-8B63-CF0C9CE00431}" destId="{34CFF905-8049-4E20-A4A8-9F47FE7A38A5}" srcOrd="1" destOrd="0" presId="urn:microsoft.com/office/officeart/2005/8/layout/chevron2"/>
    <dgm:cxn modelId="{47EB8A5B-3432-4EEC-BAC2-803379CDAD9A}" type="presParOf" srcId="{5E2B07FA-CBB5-4506-B926-4D80DE3EF9A7}" destId="{185F3FE6-D89E-4A2D-899B-FDD25521FBCA}" srcOrd="11" destOrd="0" presId="urn:microsoft.com/office/officeart/2005/8/layout/chevron2"/>
    <dgm:cxn modelId="{618ABF19-ED3A-490F-B014-6609AA39C21B}" type="presParOf" srcId="{5E2B07FA-CBB5-4506-B926-4D80DE3EF9A7}" destId="{02DB47B0-4FB9-456D-B64C-7690DC912B9C}" srcOrd="12" destOrd="0" presId="urn:microsoft.com/office/officeart/2005/8/layout/chevron2"/>
    <dgm:cxn modelId="{09465CD6-3D60-4147-B1E9-116F4EA364EC}" type="presParOf" srcId="{02DB47B0-4FB9-456D-B64C-7690DC912B9C}" destId="{0C1E3E01-B41E-4E0B-A3CE-2371B045C475}" srcOrd="0" destOrd="0" presId="urn:microsoft.com/office/officeart/2005/8/layout/chevron2"/>
    <dgm:cxn modelId="{7FDB7A4B-09CC-4948-A175-D36477AC6347}" type="presParOf" srcId="{02DB47B0-4FB9-456D-B64C-7690DC912B9C}" destId="{B5F32BB9-FA18-48DC-932A-9EEF86689643}" srcOrd="1" destOrd="0" presId="urn:microsoft.com/office/officeart/2005/8/layout/chevron2"/>
    <dgm:cxn modelId="{33F7A0D9-FC9E-4074-903A-F44C174F37B9}" type="presParOf" srcId="{5E2B07FA-CBB5-4506-B926-4D80DE3EF9A7}" destId="{5146407F-0DC1-4DB3-9734-A6C2A00CBC12}" srcOrd="13" destOrd="0" presId="urn:microsoft.com/office/officeart/2005/8/layout/chevron2"/>
    <dgm:cxn modelId="{A4CF3158-3984-4D21-82DB-7754D15B228A}" type="presParOf" srcId="{5E2B07FA-CBB5-4506-B926-4D80DE3EF9A7}" destId="{F23BE5D5-B0A5-4F75-ACA7-AAF212B31667}" srcOrd="14" destOrd="0" presId="urn:microsoft.com/office/officeart/2005/8/layout/chevron2"/>
    <dgm:cxn modelId="{3E866BBB-13A2-49E1-AE77-9663F3C740AD}" type="presParOf" srcId="{F23BE5D5-B0A5-4F75-ACA7-AAF212B31667}" destId="{66304CFF-E3F8-4398-A19E-3435E371D1FE}" srcOrd="0" destOrd="0" presId="urn:microsoft.com/office/officeart/2005/8/layout/chevron2"/>
    <dgm:cxn modelId="{DDD5ED70-8599-4562-BE6E-FAE2188A13B5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374E43-BB3E-43E9-8661-A07BFDB943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307D3-F3B9-449C-8BC7-11FCEA96BAB9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b="0" i="0" dirty="0"/>
            <a:t>Initiation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A97F135-7939-4357-8DB8-3AB02E84E043}" type="parTrans" cxnId="{99EB2D35-4132-4299-B508-A79E86488A6F}">
      <dgm:prSet/>
      <dgm:spPr/>
      <dgm:t>
        <a:bodyPr/>
        <a:lstStyle/>
        <a:p>
          <a:endParaRPr lang="en-US"/>
        </a:p>
      </dgm:t>
    </dgm:pt>
    <dgm:pt modelId="{8F2288C1-7169-48E2-B2E6-32703043CC63}" type="sibTrans" cxnId="{99EB2D35-4132-4299-B508-A79E86488A6F}">
      <dgm:prSet/>
      <dgm:spPr/>
      <dgm:t>
        <a:bodyPr/>
        <a:lstStyle/>
        <a:p>
          <a:endParaRPr lang="en-US"/>
        </a:p>
      </dgm:t>
    </dgm:pt>
    <dgm:pt modelId="{9D90893A-7127-4B42-A3BA-593319958C9F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Identify business functions of the system.</a:t>
          </a:r>
        </a:p>
      </dgm:t>
    </dgm:pt>
    <dgm:pt modelId="{4857E152-5A7B-4141-9B02-562187BEFF33}" type="parTrans" cxnId="{8C07BC75-7965-441D-B9FE-39F0955E78DF}">
      <dgm:prSet/>
      <dgm:spPr/>
      <dgm:t>
        <a:bodyPr/>
        <a:lstStyle/>
        <a:p>
          <a:endParaRPr lang="en-US"/>
        </a:p>
      </dgm:t>
    </dgm:pt>
    <dgm:pt modelId="{B1182B9F-DD84-4D29-A13A-08B5F19B31D7}" type="sibTrans" cxnId="{8C07BC75-7965-441D-B9FE-39F0955E78DF}">
      <dgm:prSet/>
      <dgm:spPr/>
      <dgm:t>
        <a:bodyPr/>
        <a:lstStyle/>
        <a:p>
          <a:endParaRPr lang="en-US"/>
        </a:p>
      </dgm:t>
    </dgm:pt>
    <dgm:pt modelId="{0FB22F2B-A013-49FC-BE44-352B93CD7738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Solution</a:t>
          </a:r>
        </a:p>
      </dgm:t>
    </dgm:pt>
    <dgm:pt modelId="{D6A4DFB7-411F-466E-AC80-A2C73685005A}" type="parTrans" cxnId="{4BDBBF21-1741-4BB3-9465-F4330FB42513}">
      <dgm:prSet/>
      <dgm:spPr/>
      <dgm:t>
        <a:bodyPr/>
        <a:lstStyle/>
        <a:p>
          <a:endParaRPr lang="en-US"/>
        </a:p>
      </dgm:t>
    </dgm:pt>
    <dgm:pt modelId="{5D451C55-4E0F-4B83-B257-2C80B13A7F17}" type="sibTrans" cxnId="{4BDBBF21-1741-4BB3-9465-F4330FB42513}">
      <dgm:prSet/>
      <dgm:spPr/>
      <dgm:t>
        <a:bodyPr/>
        <a:lstStyle/>
        <a:p>
          <a:endParaRPr lang="en-US"/>
        </a:p>
      </dgm:t>
    </dgm:pt>
    <dgm:pt modelId="{F79B8314-7108-40A6-A512-C4D7E64478BE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Complete SRS, Architecture Design and Database Design.</a:t>
          </a:r>
        </a:p>
      </dgm:t>
    </dgm:pt>
    <dgm:pt modelId="{170EB6E8-3EAA-4990-B509-2289A35EB886}" type="parTrans" cxnId="{F8859585-1382-4B3C-8BE5-5EB0BD1FC7C2}">
      <dgm:prSet/>
      <dgm:spPr/>
      <dgm:t>
        <a:bodyPr/>
        <a:lstStyle/>
        <a:p>
          <a:endParaRPr lang="en-US"/>
        </a:p>
      </dgm:t>
    </dgm:pt>
    <dgm:pt modelId="{CB5E937E-D178-4499-A215-080BE32BFB8B}" type="sibTrans" cxnId="{F8859585-1382-4B3C-8BE5-5EB0BD1FC7C2}">
      <dgm:prSet/>
      <dgm:spPr/>
      <dgm:t>
        <a:bodyPr/>
        <a:lstStyle/>
        <a:p>
          <a:endParaRPr lang="en-US"/>
        </a:p>
      </dgm:t>
    </dgm:pt>
    <dgm:pt modelId="{F025810A-5E3B-44B4-BD67-5AC0FD0F40C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Construction</a:t>
          </a:r>
        </a:p>
      </dgm:t>
    </dgm:pt>
    <dgm:pt modelId="{042EB456-1036-49BF-B6BB-F4A2CD08DA86}" type="parTrans" cxnId="{E6797179-D950-4C1B-99F0-A15A6E854AA1}">
      <dgm:prSet/>
      <dgm:spPr/>
      <dgm:t>
        <a:bodyPr/>
        <a:lstStyle/>
        <a:p>
          <a:endParaRPr lang="en-US"/>
        </a:p>
      </dgm:t>
    </dgm:pt>
    <dgm:pt modelId="{714759C0-BEC9-4D54-A41C-0BD3E2856129}" type="sibTrans" cxnId="{E6797179-D950-4C1B-99F0-A15A6E854AA1}">
      <dgm:prSet/>
      <dgm:spPr/>
      <dgm:t>
        <a:bodyPr/>
        <a:lstStyle/>
        <a:p>
          <a:endParaRPr lang="en-US"/>
        </a:p>
      </dgm:t>
    </dgm:pt>
    <dgm:pt modelId="{CFFF4F5E-AD7B-4029-A669-FAE832030207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Report #3, Report #4.</a:t>
          </a:r>
        </a:p>
      </dgm:t>
    </dgm:pt>
    <dgm:pt modelId="{1B85CF2F-5562-4A49-B721-1DF72B8005E4}" type="parTrans" cxnId="{CB9839E1-83B5-481D-9985-DD3732EA8B43}">
      <dgm:prSet/>
      <dgm:spPr/>
      <dgm:t>
        <a:bodyPr/>
        <a:lstStyle/>
        <a:p>
          <a:endParaRPr lang="en-US"/>
        </a:p>
      </dgm:t>
    </dgm:pt>
    <dgm:pt modelId="{6B50FA1F-729D-4231-BD00-640DACAAAFDE}" type="sibTrans" cxnId="{CB9839E1-83B5-481D-9985-DD3732EA8B43}">
      <dgm:prSet/>
      <dgm:spPr/>
      <dgm:t>
        <a:bodyPr/>
        <a:lstStyle/>
        <a:p>
          <a:endParaRPr lang="en-US"/>
        </a:p>
      </dgm:t>
    </dgm:pt>
    <dgm:pt modelId="{2399EBC9-E92C-4898-B622-E3F170A38E33}">
      <dgm:prSet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Termination</a:t>
          </a:r>
        </a:p>
      </dgm:t>
    </dgm:pt>
    <dgm:pt modelId="{151115EF-D957-46F9-9305-DE0EBBABD80A}" type="parTrans" cxnId="{02659E37-95B9-447F-9D84-77D21200DF99}">
      <dgm:prSet/>
      <dgm:spPr/>
      <dgm:t>
        <a:bodyPr/>
        <a:lstStyle/>
        <a:p>
          <a:endParaRPr lang="en-US"/>
        </a:p>
      </dgm:t>
    </dgm:pt>
    <dgm:pt modelId="{094C1176-87B2-48AB-94C6-5FF5D48B3A3A}" type="sibTrans" cxnId="{02659E37-95B9-447F-9D84-77D21200DF99}">
      <dgm:prSet/>
      <dgm:spPr/>
      <dgm:t>
        <a:bodyPr/>
        <a:lstStyle/>
        <a:p>
          <a:endParaRPr lang="en-US"/>
        </a:p>
      </dgm:t>
    </dgm:pt>
    <dgm:pt modelId="{35EE47AC-DB40-4C7A-BDEC-AF005C9CA04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Complete software packages and Report #5, #6.</a:t>
          </a:r>
        </a:p>
      </dgm:t>
    </dgm:pt>
    <dgm:pt modelId="{82AABEEC-F8C3-4A9D-97A9-514528A24900}" type="parTrans" cxnId="{2446ABFB-744F-496E-8480-A6E6D9452A36}">
      <dgm:prSet/>
      <dgm:spPr/>
      <dgm:t>
        <a:bodyPr/>
        <a:lstStyle/>
        <a:p>
          <a:endParaRPr lang="en-US"/>
        </a:p>
      </dgm:t>
    </dgm:pt>
    <dgm:pt modelId="{A9A161D4-E421-4930-A65F-DD4105B1F0B8}" type="sibTrans" cxnId="{2446ABFB-744F-496E-8480-A6E6D9452A36}">
      <dgm:prSet/>
      <dgm:spPr/>
      <dgm:t>
        <a:bodyPr/>
        <a:lstStyle/>
        <a:p>
          <a:endParaRPr lang="en-US"/>
        </a:p>
      </dgm:t>
    </dgm:pt>
    <dgm:pt modelId="{677E8E1A-B4B1-451E-8529-3AF4028763A9}">
      <dgm:prSet custT="1"/>
      <dgm:spPr/>
      <dgm:t>
        <a:bodyPr/>
        <a:lstStyle/>
        <a:p>
          <a:r>
            <a:rPr lang="en-US" sz="1600" dirty="0"/>
            <a:t>Determine scope, condition, limitation, project risk.</a:t>
          </a:r>
        </a:p>
      </dgm:t>
    </dgm:pt>
    <dgm:pt modelId="{C86D8FBB-6B22-456F-8F84-52E4F3919208}" type="parTrans" cxnId="{053BC736-BCBE-4BA3-916E-9DEFEB9BF369}">
      <dgm:prSet/>
      <dgm:spPr/>
      <dgm:t>
        <a:bodyPr/>
        <a:lstStyle/>
        <a:p>
          <a:endParaRPr lang="en-US"/>
        </a:p>
      </dgm:t>
    </dgm:pt>
    <dgm:pt modelId="{B05DA09E-6AC4-4609-B611-B39A88A5814A}" type="sibTrans" cxnId="{053BC736-BCBE-4BA3-916E-9DEFEB9BF369}">
      <dgm:prSet/>
      <dgm:spPr/>
      <dgm:t>
        <a:bodyPr/>
        <a:lstStyle/>
        <a:p>
          <a:endParaRPr lang="en-US"/>
        </a:p>
      </dgm:t>
    </dgm:pt>
    <dgm:pt modelId="{9CC005A1-58FF-4F9A-8D37-F8D22B98FC93}">
      <dgm:prSet custT="1"/>
      <dgm:spPr/>
      <dgm:t>
        <a:bodyPr/>
        <a:lstStyle/>
        <a:p>
          <a:r>
            <a:rPr lang="en-US" sz="1600" dirty="0"/>
            <a:t>List main functions.</a:t>
          </a:r>
        </a:p>
      </dgm:t>
    </dgm:pt>
    <dgm:pt modelId="{69F2B62D-C0F6-4E73-A6A7-031630EC676D}" type="parTrans" cxnId="{91DA2F0A-C19B-407E-9BE3-B06752719598}">
      <dgm:prSet/>
      <dgm:spPr/>
      <dgm:t>
        <a:bodyPr/>
        <a:lstStyle/>
        <a:p>
          <a:endParaRPr lang="en-US"/>
        </a:p>
      </dgm:t>
    </dgm:pt>
    <dgm:pt modelId="{6706A821-356E-410F-B25F-855EB7FC9D69}" type="sibTrans" cxnId="{91DA2F0A-C19B-407E-9BE3-B06752719598}">
      <dgm:prSet/>
      <dgm:spPr/>
      <dgm:t>
        <a:bodyPr/>
        <a:lstStyle/>
        <a:p>
          <a:endParaRPr lang="en-US"/>
        </a:p>
      </dgm:t>
    </dgm:pt>
    <dgm:pt modelId="{BA914793-0CBE-42E5-829E-57D4327F1134}">
      <dgm:prSet custT="1"/>
      <dgm:spPr/>
      <dgm:t>
        <a:bodyPr/>
        <a:lstStyle/>
        <a:p>
          <a:r>
            <a:rPr lang="en-US" sz="1600" dirty="0"/>
            <a:t>Complete Report #1.</a:t>
          </a:r>
        </a:p>
      </dgm:t>
    </dgm:pt>
    <dgm:pt modelId="{4D9700D9-E998-4B90-AC9A-F2EAA503D5E2}" type="parTrans" cxnId="{57064CA6-49E3-4C33-A528-F6C810C3392E}">
      <dgm:prSet/>
      <dgm:spPr/>
      <dgm:t>
        <a:bodyPr/>
        <a:lstStyle/>
        <a:p>
          <a:endParaRPr lang="en-US"/>
        </a:p>
      </dgm:t>
    </dgm:pt>
    <dgm:pt modelId="{CDF9D620-6271-450B-B942-BB9DA976AFEE}" type="sibTrans" cxnId="{57064CA6-49E3-4C33-A528-F6C810C3392E}">
      <dgm:prSet/>
      <dgm:spPr/>
      <dgm:t>
        <a:bodyPr/>
        <a:lstStyle/>
        <a:p>
          <a:endParaRPr lang="en-US"/>
        </a:p>
      </dgm:t>
    </dgm:pt>
    <dgm:pt modelId="{5C812665-7791-47EF-803C-83F98DC67367}">
      <dgm:prSet custT="1"/>
      <dgm:spPr/>
      <dgm:t>
        <a:bodyPr/>
        <a:lstStyle/>
        <a:p>
          <a:r>
            <a:rPr lang="en-US" sz="1600" dirty="0"/>
            <a:t>Complete Report #2.</a:t>
          </a:r>
        </a:p>
      </dgm:t>
    </dgm:pt>
    <dgm:pt modelId="{62C3E3B1-2885-4781-8A3D-239AC2EA8C94}" type="parTrans" cxnId="{6DF783AA-C315-479D-85D0-72A48272CF10}">
      <dgm:prSet/>
      <dgm:spPr/>
      <dgm:t>
        <a:bodyPr/>
        <a:lstStyle/>
        <a:p>
          <a:endParaRPr lang="en-US"/>
        </a:p>
      </dgm:t>
    </dgm:pt>
    <dgm:pt modelId="{60C2B508-5C10-4D44-A11B-1202BF880D92}" type="sibTrans" cxnId="{6DF783AA-C315-479D-85D0-72A48272CF10}">
      <dgm:prSet/>
      <dgm:spPr/>
      <dgm:t>
        <a:bodyPr/>
        <a:lstStyle/>
        <a:p>
          <a:endParaRPr lang="en-US"/>
        </a:p>
      </dgm:t>
    </dgm:pt>
    <dgm:pt modelId="{C8F9143B-CBD5-4067-83BF-E616CA44014E}">
      <dgm:prSet custT="1"/>
      <dgm:spPr/>
      <dgm:t>
        <a:bodyPr/>
        <a:lstStyle/>
        <a:p>
          <a:r>
            <a:rPr lang="en-US" sz="1600" dirty="0"/>
            <a:t>Complete Coding and Testing.</a:t>
          </a:r>
        </a:p>
      </dgm:t>
    </dgm:pt>
    <dgm:pt modelId="{1917EF17-964C-4450-982E-97ABA85DB8C7}" type="parTrans" cxnId="{6CBC1646-F7EC-4B74-948D-89A4D33B8798}">
      <dgm:prSet/>
      <dgm:spPr/>
      <dgm:t>
        <a:bodyPr/>
        <a:lstStyle/>
        <a:p>
          <a:endParaRPr lang="en-US"/>
        </a:p>
      </dgm:t>
    </dgm:pt>
    <dgm:pt modelId="{CD71713D-1A4D-46FF-A128-08F4FD8045CF}" type="sibTrans" cxnId="{6CBC1646-F7EC-4B74-948D-89A4D33B8798}">
      <dgm:prSet/>
      <dgm:spPr/>
      <dgm:t>
        <a:bodyPr/>
        <a:lstStyle/>
        <a:p>
          <a:endParaRPr lang="en-US"/>
        </a:p>
      </dgm:t>
    </dgm:pt>
    <dgm:pt modelId="{2273E8DA-52AF-4F3E-93E3-90EC34312711}">
      <dgm:prSet custT="1"/>
      <dgm:spPr/>
      <dgm:t>
        <a:bodyPr/>
        <a:lstStyle/>
        <a:p>
          <a:r>
            <a:rPr lang="en-US" sz="1600" dirty="0"/>
            <a:t>Preparing presentation.</a:t>
          </a:r>
        </a:p>
      </dgm:t>
    </dgm:pt>
    <dgm:pt modelId="{28E0F864-9E66-4080-A4D9-06351DF2B073}" type="parTrans" cxnId="{CDB73372-B16C-4176-BBB3-2134D4F47B4B}">
      <dgm:prSet/>
      <dgm:spPr/>
      <dgm:t>
        <a:bodyPr/>
        <a:lstStyle/>
        <a:p>
          <a:endParaRPr lang="en-US"/>
        </a:p>
      </dgm:t>
    </dgm:pt>
    <dgm:pt modelId="{5E6CCDE5-75DC-4365-85FF-4FC5A5EE37AC}" type="sibTrans" cxnId="{CDB73372-B16C-4176-BBB3-2134D4F47B4B}">
      <dgm:prSet/>
      <dgm:spPr/>
      <dgm:t>
        <a:bodyPr/>
        <a:lstStyle/>
        <a:p>
          <a:endParaRPr lang="en-US"/>
        </a:p>
      </dgm:t>
    </dgm:pt>
    <dgm:pt modelId="{FC5642EE-B1A8-4E05-A072-D6829EB31773}">
      <dgm:prSet custT="1"/>
      <dgm:spPr/>
      <dgm:t>
        <a:bodyPr/>
        <a:lstStyle/>
        <a:p>
          <a:r>
            <a:rPr lang="en-US" sz="1600" dirty="0"/>
            <a:t>Complete Project.</a:t>
          </a:r>
        </a:p>
      </dgm:t>
    </dgm:pt>
    <dgm:pt modelId="{9AFDE8FC-0077-4422-B2C0-E5E0CF5570B5}" type="parTrans" cxnId="{E203C282-739B-4C7F-8D2B-049443743FFC}">
      <dgm:prSet/>
      <dgm:spPr/>
      <dgm:t>
        <a:bodyPr/>
        <a:lstStyle/>
        <a:p>
          <a:endParaRPr lang="en-US"/>
        </a:p>
      </dgm:t>
    </dgm:pt>
    <dgm:pt modelId="{3A21789B-DA17-4B97-8EC0-95035CAC4FE5}" type="sibTrans" cxnId="{E203C282-739B-4C7F-8D2B-049443743FFC}">
      <dgm:prSet/>
      <dgm:spPr/>
      <dgm:t>
        <a:bodyPr/>
        <a:lstStyle/>
        <a:p>
          <a:endParaRPr lang="en-US"/>
        </a:p>
      </dgm:t>
    </dgm:pt>
    <dgm:pt modelId="{E6AA5C3B-97F8-48F0-A5F2-46AAEA1E6705}" type="pres">
      <dgm:prSet presAssocID="{A4374E43-BB3E-43E9-8661-A07BFDB9437E}" presName="Name0" presStyleCnt="0">
        <dgm:presLayoutVars>
          <dgm:dir/>
          <dgm:animLvl val="lvl"/>
          <dgm:resizeHandles val="exact"/>
        </dgm:presLayoutVars>
      </dgm:prSet>
      <dgm:spPr/>
    </dgm:pt>
    <dgm:pt modelId="{35EB5E3A-DD8C-4841-8A97-96D2C5EBAED6}" type="pres">
      <dgm:prSet presAssocID="{0E3307D3-F3B9-449C-8BC7-11FCEA96BAB9}" presName="linNode" presStyleCnt="0"/>
      <dgm:spPr/>
    </dgm:pt>
    <dgm:pt modelId="{C5DFAF1B-D448-42A4-BEF1-56DEDE5A5B16}" type="pres">
      <dgm:prSet presAssocID="{0E3307D3-F3B9-449C-8BC7-11FCEA96BAB9}" presName="parentText" presStyleLbl="node1" presStyleIdx="0" presStyleCnt="4" custScaleX="7869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93F0A2EA-1832-4747-A8F0-A87E38128052}" type="pres">
      <dgm:prSet presAssocID="{0E3307D3-F3B9-449C-8BC7-11FCEA96BAB9}" presName="descendantText" presStyleLbl="alignAccFollowNode1" presStyleIdx="0" presStyleCnt="4" custScaleY="115033">
        <dgm:presLayoutVars>
          <dgm:bulletEnabled val="1"/>
        </dgm:presLayoutVars>
      </dgm:prSet>
      <dgm:spPr>
        <a:prstGeom prst="snip2SameRect">
          <a:avLst/>
        </a:prstGeom>
      </dgm:spPr>
    </dgm:pt>
    <dgm:pt modelId="{7EA2BBB3-E02E-4ADA-8BA2-CB473C17FB42}" type="pres">
      <dgm:prSet presAssocID="{8F2288C1-7169-48E2-B2E6-32703043CC63}" presName="sp" presStyleCnt="0"/>
      <dgm:spPr/>
    </dgm:pt>
    <dgm:pt modelId="{229D4C8A-802F-4CBD-BB70-41C130BB4DCF}" type="pres">
      <dgm:prSet presAssocID="{0FB22F2B-A013-49FC-BE44-352B93CD7738}" presName="linNode" presStyleCnt="0"/>
      <dgm:spPr/>
    </dgm:pt>
    <dgm:pt modelId="{BD7DAD20-CCB0-49FB-A76B-B340ECCC3986}" type="pres">
      <dgm:prSet presAssocID="{0FB22F2B-A013-49FC-BE44-352B93CD7738}" presName="parentText" presStyleLbl="node1" presStyleIdx="1" presStyleCnt="4" custScaleX="78693" custScaleY="75942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DD990BC-66FA-4A16-9C0D-219383B7B964}" type="pres">
      <dgm:prSet presAssocID="{0FB22F2B-A013-49FC-BE44-352B93CD7738}" presName="descendantText" presStyleLbl="alignAccFollowNode1" presStyleIdx="1" presStyleCnt="4" custScaleY="80737">
        <dgm:presLayoutVars>
          <dgm:bulletEnabled val="1"/>
        </dgm:presLayoutVars>
      </dgm:prSet>
      <dgm:spPr>
        <a:prstGeom prst="snip2SameRect">
          <a:avLst/>
        </a:prstGeom>
      </dgm:spPr>
    </dgm:pt>
    <dgm:pt modelId="{3EBF8E73-5B1E-48EF-951D-3B3AE31E8ABF}" type="pres">
      <dgm:prSet presAssocID="{5D451C55-4E0F-4B83-B257-2C80B13A7F17}" presName="sp" presStyleCnt="0"/>
      <dgm:spPr/>
    </dgm:pt>
    <dgm:pt modelId="{5A652B53-7D6F-4DAA-A4D7-7319CF6668F2}" type="pres">
      <dgm:prSet presAssocID="{F025810A-5E3B-44B4-BD67-5AC0FD0F40C3}" presName="linNode" presStyleCnt="0"/>
      <dgm:spPr/>
    </dgm:pt>
    <dgm:pt modelId="{2B2DC303-EECF-4918-8F44-325AF0D42F7E}" type="pres">
      <dgm:prSet presAssocID="{F025810A-5E3B-44B4-BD67-5AC0FD0F40C3}" presName="parentText" presStyleLbl="node1" presStyleIdx="2" presStyleCnt="4" custScaleX="78693" custScaleY="62338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DEBE5821-73BF-4C0D-901A-5A0E38E24185}" type="pres">
      <dgm:prSet presAssocID="{F025810A-5E3B-44B4-BD67-5AC0FD0F40C3}" presName="descendantText" presStyleLbl="alignAccFollowNode1" presStyleIdx="2" presStyleCnt="4" custScaleY="69648">
        <dgm:presLayoutVars>
          <dgm:bulletEnabled val="1"/>
        </dgm:presLayoutVars>
      </dgm:prSet>
      <dgm:spPr>
        <a:prstGeom prst="snip2SameRect">
          <a:avLst/>
        </a:prstGeom>
      </dgm:spPr>
    </dgm:pt>
    <dgm:pt modelId="{6190DBFD-0AC5-434D-B55A-19250F5EA0CA}" type="pres">
      <dgm:prSet presAssocID="{714759C0-BEC9-4D54-A41C-0BD3E2856129}" presName="sp" presStyleCnt="0"/>
      <dgm:spPr/>
    </dgm:pt>
    <dgm:pt modelId="{DA24F69F-B3DC-4B5B-A615-CD96A2D41F0A}" type="pres">
      <dgm:prSet presAssocID="{2399EBC9-E92C-4898-B622-E3F170A38E33}" presName="linNode" presStyleCnt="0"/>
      <dgm:spPr/>
    </dgm:pt>
    <dgm:pt modelId="{B3009AB7-75BC-4E90-8CEA-E99F936A2217}" type="pres">
      <dgm:prSet presAssocID="{2399EBC9-E92C-4898-B622-E3F170A38E33}" presName="parentText" presStyleLbl="node1" presStyleIdx="3" presStyleCnt="4" custScaleX="78693" custScaleY="78604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13EC5594-B79E-497F-A890-320D62E17943}" type="pres">
      <dgm:prSet presAssocID="{2399EBC9-E92C-4898-B622-E3F170A38E33}" presName="descendantText" presStyleLbl="alignAccFollowNode1" presStyleIdx="3" presStyleCnt="4" custScaleY="85234">
        <dgm:presLayoutVars>
          <dgm:bulletEnabled val="1"/>
        </dgm:presLayoutVars>
      </dgm:prSet>
      <dgm:spPr>
        <a:prstGeom prst="snip2SameRect">
          <a:avLst/>
        </a:prstGeom>
      </dgm:spPr>
    </dgm:pt>
  </dgm:ptLst>
  <dgm:cxnLst>
    <dgm:cxn modelId="{E203C282-739B-4C7F-8D2B-049443743FFC}" srcId="{2399EBC9-E92C-4898-B622-E3F170A38E33}" destId="{FC5642EE-B1A8-4E05-A072-D6829EB31773}" srcOrd="2" destOrd="0" parTransId="{9AFDE8FC-0077-4422-B2C0-E5E0CF5570B5}" sibTransId="{3A21789B-DA17-4B97-8EC0-95035CAC4FE5}"/>
    <dgm:cxn modelId="{A8EDFD2B-4F2F-412D-BD3A-495E7474FA8C}" type="presOf" srcId="{C8F9143B-CBD5-4067-83BF-E616CA44014E}" destId="{DEBE5821-73BF-4C0D-901A-5A0E38E24185}" srcOrd="0" destOrd="1" presId="urn:microsoft.com/office/officeart/2005/8/layout/vList5"/>
    <dgm:cxn modelId="{E6797179-D950-4C1B-99F0-A15A6E854AA1}" srcId="{A4374E43-BB3E-43E9-8661-A07BFDB9437E}" destId="{F025810A-5E3B-44B4-BD67-5AC0FD0F40C3}" srcOrd="2" destOrd="0" parTransId="{042EB456-1036-49BF-B6BB-F4A2CD08DA86}" sibTransId="{714759C0-BEC9-4D54-A41C-0BD3E2856129}"/>
    <dgm:cxn modelId="{A59B5019-BF21-4270-9748-C9EC276B474C}" type="presOf" srcId="{0E3307D3-F3B9-449C-8BC7-11FCEA96BAB9}" destId="{C5DFAF1B-D448-42A4-BEF1-56DEDE5A5B16}" srcOrd="0" destOrd="0" presId="urn:microsoft.com/office/officeart/2005/8/layout/vList5"/>
    <dgm:cxn modelId="{8C07BC75-7965-441D-B9FE-39F0955E78DF}" srcId="{0E3307D3-F3B9-449C-8BC7-11FCEA96BAB9}" destId="{9D90893A-7127-4B42-A3BA-593319958C9F}" srcOrd="0" destOrd="0" parTransId="{4857E152-5A7B-4141-9B02-562187BEFF33}" sibTransId="{B1182B9F-DD84-4D29-A13A-08B5F19B31D7}"/>
    <dgm:cxn modelId="{FA747C44-787F-4DC9-ABB0-24152516BE05}" type="presOf" srcId="{9CC005A1-58FF-4F9A-8D37-F8D22B98FC93}" destId="{93F0A2EA-1832-4747-A8F0-A87E38128052}" srcOrd="0" destOrd="2" presId="urn:microsoft.com/office/officeart/2005/8/layout/vList5"/>
    <dgm:cxn modelId="{4302E108-121C-42C0-9B2D-B55F8C401849}" type="presOf" srcId="{CFFF4F5E-AD7B-4029-A669-FAE832030207}" destId="{DEBE5821-73BF-4C0D-901A-5A0E38E24185}" srcOrd="0" destOrd="0" presId="urn:microsoft.com/office/officeart/2005/8/layout/vList5"/>
    <dgm:cxn modelId="{6DF783AA-C315-479D-85D0-72A48272CF10}" srcId="{0FB22F2B-A013-49FC-BE44-352B93CD7738}" destId="{5C812665-7791-47EF-803C-83F98DC67367}" srcOrd="1" destOrd="0" parTransId="{62C3E3B1-2885-4781-8A3D-239AC2EA8C94}" sibTransId="{60C2B508-5C10-4D44-A11B-1202BF880D92}"/>
    <dgm:cxn modelId="{B0D8381F-3FA7-4573-93F4-7E2EAECDEC41}" type="presOf" srcId="{F025810A-5E3B-44B4-BD67-5AC0FD0F40C3}" destId="{2B2DC303-EECF-4918-8F44-325AF0D42F7E}" srcOrd="0" destOrd="0" presId="urn:microsoft.com/office/officeart/2005/8/layout/vList5"/>
    <dgm:cxn modelId="{91DA2F0A-C19B-407E-9BE3-B06752719598}" srcId="{0E3307D3-F3B9-449C-8BC7-11FCEA96BAB9}" destId="{9CC005A1-58FF-4F9A-8D37-F8D22B98FC93}" srcOrd="2" destOrd="0" parTransId="{69F2B62D-C0F6-4E73-A6A7-031630EC676D}" sibTransId="{6706A821-356E-410F-B25F-855EB7FC9D69}"/>
    <dgm:cxn modelId="{F8859585-1382-4B3C-8BE5-5EB0BD1FC7C2}" srcId="{0FB22F2B-A013-49FC-BE44-352B93CD7738}" destId="{F79B8314-7108-40A6-A512-C4D7E64478BE}" srcOrd="0" destOrd="0" parTransId="{170EB6E8-3EAA-4990-B509-2289A35EB886}" sibTransId="{CB5E937E-D178-4499-A215-080BE32BFB8B}"/>
    <dgm:cxn modelId="{02659E37-95B9-447F-9D84-77D21200DF99}" srcId="{A4374E43-BB3E-43E9-8661-A07BFDB9437E}" destId="{2399EBC9-E92C-4898-B622-E3F170A38E33}" srcOrd="3" destOrd="0" parTransId="{151115EF-D957-46F9-9305-DE0EBBABD80A}" sibTransId="{094C1176-87B2-48AB-94C6-5FF5D48B3A3A}"/>
    <dgm:cxn modelId="{353BD2F3-A4BA-4530-9821-84511CF11CFB}" type="presOf" srcId="{5C812665-7791-47EF-803C-83F98DC67367}" destId="{EDD990BC-66FA-4A16-9C0D-219383B7B964}" srcOrd="0" destOrd="1" presId="urn:microsoft.com/office/officeart/2005/8/layout/vList5"/>
    <dgm:cxn modelId="{58BCE0D1-69E7-4C2D-B8C1-3E29DDF54E21}" type="presOf" srcId="{2273E8DA-52AF-4F3E-93E3-90EC34312711}" destId="{13EC5594-B79E-497F-A890-320D62E17943}" srcOrd="0" destOrd="1" presId="urn:microsoft.com/office/officeart/2005/8/layout/vList5"/>
    <dgm:cxn modelId="{837242BC-7096-4492-A867-958FD51F9FA9}" type="presOf" srcId="{BA914793-0CBE-42E5-829E-57D4327F1134}" destId="{93F0A2EA-1832-4747-A8F0-A87E38128052}" srcOrd="0" destOrd="3" presId="urn:microsoft.com/office/officeart/2005/8/layout/vList5"/>
    <dgm:cxn modelId="{2446ABFB-744F-496E-8480-A6E6D9452A36}" srcId="{2399EBC9-E92C-4898-B622-E3F170A38E33}" destId="{35EE47AC-DB40-4C7A-BDEC-AF005C9CA048}" srcOrd="0" destOrd="0" parTransId="{82AABEEC-F8C3-4A9D-97A9-514528A24900}" sibTransId="{A9A161D4-E421-4930-A65F-DD4105B1F0B8}"/>
    <dgm:cxn modelId="{6CBC1646-F7EC-4B74-948D-89A4D33B8798}" srcId="{F025810A-5E3B-44B4-BD67-5AC0FD0F40C3}" destId="{C8F9143B-CBD5-4067-83BF-E616CA44014E}" srcOrd="1" destOrd="0" parTransId="{1917EF17-964C-4450-982E-97ABA85DB8C7}" sibTransId="{CD71713D-1A4D-46FF-A128-08F4FD8045CF}"/>
    <dgm:cxn modelId="{37B9D9EF-C3C4-47C7-A86E-778F97EF72E3}" type="presOf" srcId="{677E8E1A-B4B1-451E-8529-3AF4028763A9}" destId="{93F0A2EA-1832-4747-A8F0-A87E38128052}" srcOrd="0" destOrd="1" presId="urn:microsoft.com/office/officeart/2005/8/layout/vList5"/>
    <dgm:cxn modelId="{9852CEE6-788B-403F-AAB7-13E8864FF56C}" type="presOf" srcId="{2399EBC9-E92C-4898-B622-E3F170A38E33}" destId="{B3009AB7-75BC-4E90-8CEA-E99F936A2217}" srcOrd="0" destOrd="0" presId="urn:microsoft.com/office/officeart/2005/8/layout/vList5"/>
    <dgm:cxn modelId="{4BDBBF21-1741-4BB3-9465-F4330FB42513}" srcId="{A4374E43-BB3E-43E9-8661-A07BFDB9437E}" destId="{0FB22F2B-A013-49FC-BE44-352B93CD7738}" srcOrd="1" destOrd="0" parTransId="{D6A4DFB7-411F-466E-AC80-A2C73685005A}" sibTransId="{5D451C55-4E0F-4B83-B257-2C80B13A7F17}"/>
    <dgm:cxn modelId="{CDB73372-B16C-4176-BBB3-2134D4F47B4B}" srcId="{2399EBC9-E92C-4898-B622-E3F170A38E33}" destId="{2273E8DA-52AF-4F3E-93E3-90EC34312711}" srcOrd="1" destOrd="0" parTransId="{28E0F864-9E66-4080-A4D9-06351DF2B073}" sibTransId="{5E6CCDE5-75DC-4365-85FF-4FC5A5EE37AC}"/>
    <dgm:cxn modelId="{57064CA6-49E3-4C33-A528-F6C810C3392E}" srcId="{0E3307D3-F3B9-449C-8BC7-11FCEA96BAB9}" destId="{BA914793-0CBE-42E5-829E-57D4327F1134}" srcOrd="3" destOrd="0" parTransId="{4D9700D9-E998-4B90-AC9A-F2EAA503D5E2}" sibTransId="{CDF9D620-6271-450B-B942-BB9DA976AFEE}"/>
    <dgm:cxn modelId="{CDA661F6-E736-40F9-9EA6-35AAD67D6C2B}" type="presOf" srcId="{9D90893A-7127-4B42-A3BA-593319958C9F}" destId="{93F0A2EA-1832-4747-A8F0-A87E38128052}" srcOrd="0" destOrd="0" presId="urn:microsoft.com/office/officeart/2005/8/layout/vList5"/>
    <dgm:cxn modelId="{BA1E7534-011F-4F34-8FDE-8E8C0531A33C}" type="presOf" srcId="{A4374E43-BB3E-43E9-8661-A07BFDB9437E}" destId="{E6AA5C3B-97F8-48F0-A5F2-46AAEA1E6705}" srcOrd="0" destOrd="0" presId="urn:microsoft.com/office/officeart/2005/8/layout/vList5"/>
    <dgm:cxn modelId="{053BC736-BCBE-4BA3-916E-9DEFEB9BF369}" srcId="{0E3307D3-F3B9-449C-8BC7-11FCEA96BAB9}" destId="{677E8E1A-B4B1-451E-8529-3AF4028763A9}" srcOrd="1" destOrd="0" parTransId="{C86D8FBB-6B22-456F-8F84-52E4F3919208}" sibTransId="{B05DA09E-6AC4-4609-B611-B39A88A5814A}"/>
    <dgm:cxn modelId="{8178B774-FDEC-48F7-BDCB-8B48508B2764}" type="presOf" srcId="{0FB22F2B-A013-49FC-BE44-352B93CD7738}" destId="{BD7DAD20-CCB0-49FB-A76B-B340ECCC3986}" srcOrd="0" destOrd="0" presId="urn:microsoft.com/office/officeart/2005/8/layout/vList5"/>
    <dgm:cxn modelId="{99EB2D35-4132-4299-B508-A79E86488A6F}" srcId="{A4374E43-BB3E-43E9-8661-A07BFDB9437E}" destId="{0E3307D3-F3B9-449C-8BC7-11FCEA96BAB9}" srcOrd="0" destOrd="0" parTransId="{0A97F135-7939-4357-8DB8-3AB02E84E043}" sibTransId="{8F2288C1-7169-48E2-B2E6-32703043CC63}"/>
    <dgm:cxn modelId="{BD932B15-885B-440D-A013-93CD2AE498E2}" type="presOf" srcId="{F79B8314-7108-40A6-A512-C4D7E64478BE}" destId="{EDD990BC-66FA-4A16-9C0D-219383B7B964}" srcOrd="0" destOrd="0" presId="urn:microsoft.com/office/officeart/2005/8/layout/vList5"/>
    <dgm:cxn modelId="{CB9839E1-83B5-481D-9985-DD3732EA8B43}" srcId="{F025810A-5E3B-44B4-BD67-5AC0FD0F40C3}" destId="{CFFF4F5E-AD7B-4029-A669-FAE832030207}" srcOrd="0" destOrd="0" parTransId="{1B85CF2F-5562-4A49-B721-1DF72B8005E4}" sibTransId="{6B50FA1F-729D-4231-BD00-640DACAAAFDE}"/>
    <dgm:cxn modelId="{6AB472C1-8367-4EBA-A47D-1E007FFFDBB1}" type="presOf" srcId="{FC5642EE-B1A8-4E05-A072-D6829EB31773}" destId="{13EC5594-B79E-497F-A890-320D62E17943}" srcOrd="0" destOrd="2" presId="urn:microsoft.com/office/officeart/2005/8/layout/vList5"/>
    <dgm:cxn modelId="{D46BEA6E-D268-4809-923E-123A3A5906A2}" type="presOf" srcId="{35EE47AC-DB40-4C7A-BDEC-AF005C9CA048}" destId="{13EC5594-B79E-497F-A890-320D62E17943}" srcOrd="0" destOrd="0" presId="urn:microsoft.com/office/officeart/2005/8/layout/vList5"/>
    <dgm:cxn modelId="{45AE2BCB-1610-4337-A641-C839FC39E618}" type="presParOf" srcId="{E6AA5C3B-97F8-48F0-A5F2-46AAEA1E6705}" destId="{35EB5E3A-DD8C-4841-8A97-96D2C5EBAED6}" srcOrd="0" destOrd="0" presId="urn:microsoft.com/office/officeart/2005/8/layout/vList5"/>
    <dgm:cxn modelId="{FD2AB708-755F-438C-957F-387D3245298A}" type="presParOf" srcId="{35EB5E3A-DD8C-4841-8A97-96D2C5EBAED6}" destId="{C5DFAF1B-D448-42A4-BEF1-56DEDE5A5B16}" srcOrd="0" destOrd="0" presId="urn:microsoft.com/office/officeart/2005/8/layout/vList5"/>
    <dgm:cxn modelId="{68CC0055-C21D-4FD2-B868-EAF6EB83B90E}" type="presParOf" srcId="{35EB5E3A-DD8C-4841-8A97-96D2C5EBAED6}" destId="{93F0A2EA-1832-4747-A8F0-A87E38128052}" srcOrd="1" destOrd="0" presId="urn:microsoft.com/office/officeart/2005/8/layout/vList5"/>
    <dgm:cxn modelId="{45BB3178-A479-41A0-8577-C557DF31AB6D}" type="presParOf" srcId="{E6AA5C3B-97F8-48F0-A5F2-46AAEA1E6705}" destId="{7EA2BBB3-E02E-4ADA-8BA2-CB473C17FB42}" srcOrd="1" destOrd="0" presId="urn:microsoft.com/office/officeart/2005/8/layout/vList5"/>
    <dgm:cxn modelId="{58EA474E-D394-4A5B-AEDF-6020CD43B390}" type="presParOf" srcId="{E6AA5C3B-97F8-48F0-A5F2-46AAEA1E6705}" destId="{229D4C8A-802F-4CBD-BB70-41C130BB4DCF}" srcOrd="2" destOrd="0" presId="urn:microsoft.com/office/officeart/2005/8/layout/vList5"/>
    <dgm:cxn modelId="{3C83A392-1FE1-4050-B089-CC27ABDF6F77}" type="presParOf" srcId="{229D4C8A-802F-4CBD-BB70-41C130BB4DCF}" destId="{BD7DAD20-CCB0-49FB-A76B-B340ECCC3986}" srcOrd="0" destOrd="0" presId="urn:microsoft.com/office/officeart/2005/8/layout/vList5"/>
    <dgm:cxn modelId="{98C9807F-BDD5-498A-9D25-BB60D550B618}" type="presParOf" srcId="{229D4C8A-802F-4CBD-BB70-41C130BB4DCF}" destId="{EDD990BC-66FA-4A16-9C0D-219383B7B964}" srcOrd="1" destOrd="0" presId="urn:microsoft.com/office/officeart/2005/8/layout/vList5"/>
    <dgm:cxn modelId="{636FCEA1-0515-48C5-892E-E8F3AD5271D6}" type="presParOf" srcId="{E6AA5C3B-97F8-48F0-A5F2-46AAEA1E6705}" destId="{3EBF8E73-5B1E-48EF-951D-3B3AE31E8ABF}" srcOrd="3" destOrd="0" presId="urn:microsoft.com/office/officeart/2005/8/layout/vList5"/>
    <dgm:cxn modelId="{D078E2EE-D186-4327-8C28-D5D759E57ECB}" type="presParOf" srcId="{E6AA5C3B-97F8-48F0-A5F2-46AAEA1E6705}" destId="{5A652B53-7D6F-4DAA-A4D7-7319CF6668F2}" srcOrd="4" destOrd="0" presId="urn:microsoft.com/office/officeart/2005/8/layout/vList5"/>
    <dgm:cxn modelId="{986297F8-000B-4A77-85F6-A1BAA8566B38}" type="presParOf" srcId="{5A652B53-7D6F-4DAA-A4D7-7319CF6668F2}" destId="{2B2DC303-EECF-4918-8F44-325AF0D42F7E}" srcOrd="0" destOrd="0" presId="urn:microsoft.com/office/officeart/2005/8/layout/vList5"/>
    <dgm:cxn modelId="{BB56A3F1-F339-4D8D-9FF5-8286890E55E0}" type="presParOf" srcId="{5A652B53-7D6F-4DAA-A4D7-7319CF6668F2}" destId="{DEBE5821-73BF-4C0D-901A-5A0E38E24185}" srcOrd="1" destOrd="0" presId="urn:microsoft.com/office/officeart/2005/8/layout/vList5"/>
    <dgm:cxn modelId="{8784D66C-61F7-4F5B-B28E-72D7ED712041}" type="presParOf" srcId="{E6AA5C3B-97F8-48F0-A5F2-46AAEA1E6705}" destId="{6190DBFD-0AC5-434D-B55A-19250F5EA0CA}" srcOrd="5" destOrd="0" presId="urn:microsoft.com/office/officeart/2005/8/layout/vList5"/>
    <dgm:cxn modelId="{8758BF31-79EB-4B5E-9518-1F113473B486}" type="presParOf" srcId="{E6AA5C3B-97F8-48F0-A5F2-46AAEA1E6705}" destId="{DA24F69F-B3DC-4B5B-A615-CD96A2D41F0A}" srcOrd="6" destOrd="0" presId="urn:microsoft.com/office/officeart/2005/8/layout/vList5"/>
    <dgm:cxn modelId="{1C792774-FF38-4E3F-A357-B9CD41D20042}" type="presParOf" srcId="{DA24F69F-B3DC-4B5B-A615-CD96A2D41F0A}" destId="{B3009AB7-75BC-4E90-8CEA-E99F936A2217}" srcOrd="0" destOrd="0" presId="urn:microsoft.com/office/officeart/2005/8/layout/vList5"/>
    <dgm:cxn modelId="{DCC8CEAD-F4E0-4915-B861-D07E44084C43}" type="presParOf" srcId="{DA24F69F-B3DC-4B5B-A615-CD96A2D41F0A}" destId="{13EC5594-B79E-497F-A890-320D62E179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B18F89-9085-406C-9551-E67892C5FF2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01BEA-3E3E-4BCA-B3E9-740AF1322A0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Bùi Đình Chiến</a:t>
          </a:r>
        </a:p>
      </dgm:t>
    </dgm:pt>
    <dgm:pt modelId="{73FD1DAE-3EB1-40CF-B0AA-155C417C76B5}" type="parTrans" cxnId="{E2C9ADF4-7B09-4536-AAF1-649CE81E6C71}">
      <dgm:prSet/>
      <dgm:spPr/>
      <dgm:t>
        <a:bodyPr/>
        <a:lstStyle/>
        <a:p>
          <a:endParaRPr lang="en-US"/>
        </a:p>
      </dgm:t>
    </dgm:pt>
    <dgm:pt modelId="{6867E679-1CCF-4E18-9349-6D3BB5FF2D2D}" type="sibTrans" cxnId="{E2C9ADF4-7B09-4536-AAF1-649CE81E6C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Instructor</a:t>
          </a:r>
        </a:p>
      </dgm:t>
    </dgm:pt>
    <dgm:pt modelId="{6AAB8431-4491-401B-BA88-D1DBCC8C04B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gm:t>
    </dgm:pt>
    <dgm:pt modelId="{88EFBEFF-2BED-4878-8F33-5F894ED2E625}" type="parTrans" cxnId="{2A564FDD-48D1-4916-9C5B-A7CF31B5E6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87AAAB7-DAC3-4408-BF5B-7F8894D55086}" type="sibTrans" cxnId="{2A564FDD-48D1-4916-9C5B-A7CF31B5E6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Test Leader/QA</a:t>
          </a:r>
        </a:p>
      </dgm:t>
    </dgm:pt>
    <dgm:pt modelId="{92D107A3-0A21-4167-B2AE-EA7D1370D6D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vi-VN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dgm:t>
    </dgm:pt>
    <dgm:pt modelId="{D406E486-6B69-4DCC-965C-72DF4BFA6635}" type="parTrans" cxnId="{B12E91FD-AC46-4112-994B-3BC4601482E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37CE89A-F386-4D85-AB87-9B4B99C7AD04}" type="sibTrans" cxnId="{B12E91FD-AC46-4112-994B-3BC4601482EC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Designer</a:t>
          </a:r>
        </a:p>
      </dgm:t>
    </dgm:pt>
    <dgm:pt modelId="{996080A2-A2E1-4267-91C0-DE973546D5A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Đăng</a:t>
          </a:r>
        </a:p>
      </dgm:t>
    </dgm:pt>
    <dgm:pt modelId="{8DDD360F-8284-40AC-B1A6-F0357D5E470B}" type="sibTrans" cxnId="{9890DF13-AA74-46B8-BCA0-E987EF81A0A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Technical Leader</a:t>
          </a:r>
        </a:p>
      </dgm:t>
    </dgm:pt>
    <dgm:pt modelId="{A00A0F6B-A574-4EE0-8E7E-579AA8668697}" type="parTrans" cxnId="{9890DF13-AA74-46B8-BCA0-E987EF81A0A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F7866C9-1D06-49AD-B0BE-A1546CA05B79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gm:t>
    </dgm:pt>
    <dgm:pt modelId="{2B1C5A44-CB08-4667-A5EF-55C96E297E80}" type="parTrans" cxnId="{2E650647-F5BC-4A07-AA84-16F1183015C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267E272-3410-4F54-BFEF-F9421D8B6574}" type="sibTrans" cxnId="{2E650647-F5BC-4A07-AA84-16F1183015C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239A8A61-1018-4AAB-8453-E73B8F0E121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gm:t>
    </dgm:pt>
    <dgm:pt modelId="{328FEF82-A428-4D12-8A42-6D6E98F6216F}" type="parTrans" cxnId="{0C5B1B5D-6206-4C7A-B30E-574EE32016D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966CD39-C752-4E1F-B87F-13C0093408F8}" type="sibTrans" cxnId="{0C5B1B5D-6206-4C7A-B30E-574EE32016D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50E0B051-6CEF-460E-BCBA-CD21D99D53D6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Việt Hùng</a:t>
          </a:r>
        </a:p>
      </dgm:t>
    </dgm:pt>
    <dgm:pt modelId="{19E512C9-52FA-4F34-9837-4AEBA7014348}" type="parTrans" cxnId="{F5B28190-52EA-46EC-BB6C-2E08E96FC8B6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77B1C26-2087-46F8-92F4-06C502226E8C}" type="sibTrans" cxnId="{F5B28190-52EA-46EC-BB6C-2E08E96FC8B6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C2045549-858F-4835-9430-E15866E3698C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gm:t>
    </dgm:pt>
    <dgm:pt modelId="{5283399C-26FB-40D6-88DF-E1B02B268082}" type="parTrans" cxnId="{54407F6C-7597-4A6B-9A09-57B64BAB359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29F50D-26EE-4D36-9A43-9257D386416A}" type="sibTrans" cxnId="{54407F6C-7597-4A6B-9A09-57B64BAB3591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Tester</a:t>
          </a:r>
        </a:p>
      </dgm:t>
    </dgm:pt>
    <dgm:pt modelId="{E2A19622-C039-4623-BB33-81BDDA496B2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gm:t>
    </dgm:pt>
    <dgm:pt modelId="{FFE25788-E628-4F5B-BCC3-55177212A7B1}" type="parTrans" cxnId="{37490574-F2DF-45B6-B18C-211F6AA1516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C44D1F5-3C43-4982-A65F-ACAA501A0186}" type="sibTrans" cxnId="{37490574-F2DF-45B6-B18C-211F6AA1516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Project manager</a:t>
          </a:r>
        </a:p>
      </dgm:t>
    </dgm:pt>
    <dgm:pt modelId="{DD20AB53-0E63-4972-8784-EE51D797825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gm:t>
    </dgm:pt>
    <dgm:pt modelId="{06F4F7AA-A8E3-4569-A0EC-CDDE5EB4D855}" type="parTrans" cxnId="{EB1D4ED9-272F-40A8-85D6-59455BE7D153}">
      <dgm:prSet/>
      <dgm:spPr/>
      <dgm:t>
        <a:bodyPr/>
        <a:lstStyle/>
        <a:p>
          <a:endParaRPr lang="en-US"/>
        </a:p>
      </dgm:t>
    </dgm:pt>
    <dgm:pt modelId="{CD044B22-3E0C-4FC7-A5E4-9E46D9A688CC}" type="sibTrans" cxnId="{EB1D4ED9-272F-40A8-85D6-59455BE7D153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Designer</a:t>
          </a:r>
        </a:p>
      </dgm:t>
    </dgm:pt>
    <dgm:pt modelId="{438C78A9-5123-43C8-95A1-C0F71D065DD9}" type="pres">
      <dgm:prSet presAssocID="{94B18F89-9085-406C-9551-E67892C5FF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064B31-1532-4F3F-B933-3ED6094DB48D}" type="pres">
      <dgm:prSet presAssocID="{D5601BEA-3E3E-4BCA-B3E9-740AF1322A0D}" presName="hierRoot1" presStyleCnt="0">
        <dgm:presLayoutVars>
          <dgm:hierBranch val="init"/>
        </dgm:presLayoutVars>
      </dgm:prSet>
      <dgm:spPr/>
    </dgm:pt>
    <dgm:pt modelId="{C078C262-3C63-4EBB-9BB7-3D104F171D6A}" type="pres">
      <dgm:prSet presAssocID="{D5601BEA-3E3E-4BCA-B3E9-740AF1322A0D}" presName="rootComposite1" presStyleCnt="0"/>
      <dgm:spPr/>
    </dgm:pt>
    <dgm:pt modelId="{08A0E473-9245-47BF-90FE-1B40ABB1A1D5}" type="pres">
      <dgm:prSet presAssocID="{D5601BEA-3E3E-4BCA-B3E9-740AF1322A0D}" presName="rootText1" presStyleLbl="node0" presStyleIdx="0" presStyleCnt="1">
        <dgm:presLayoutVars>
          <dgm:chMax/>
          <dgm:chPref val="3"/>
        </dgm:presLayoutVars>
      </dgm:prSet>
      <dgm:spPr/>
    </dgm:pt>
    <dgm:pt modelId="{EEC1A9CA-4C83-4659-94D2-2FFC75905749}" type="pres">
      <dgm:prSet presAssocID="{D5601BEA-3E3E-4BCA-B3E9-740AF1322A0D}" presName="titleText1" presStyleLbl="fgAcc0" presStyleIdx="0" presStyleCnt="1" custScaleX="101776" custScaleY="124801">
        <dgm:presLayoutVars>
          <dgm:chMax val="0"/>
          <dgm:chPref val="0"/>
        </dgm:presLayoutVars>
      </dgm:prSet>
      <dgm:spPr/>
    </dgm:pt>
    <dgm:pt modelId="{46E1729A-8A37-4140-8CD9-6902E965E92B}" type="pres">
      <dgm:prSet presAssocID="{D5601BEA-3E3E-4BCA-B3E9-740AF1322A0D}" presName="rootConnector1" presStyleLbl="node1" presStyleIdx="0" presStyleCnt="9"/>
      <dgm:spPr/>
    </dgm:pt>
    <dgm:pt modelId="{23E0A448-7336-412D-8133-D188A003B497}" type="pres">
      <dgm:prSet presAssocID="{D5601BEA-3E3E-4BCA-B3E9-740AF1322A0D}" presName="hierChild2" presStyleCnt="0"/>
      <dgm:spPr/>
    </dgm:pt>
    <dgm:pt modelId="{5FD7ABB9-103E-4FBF-8FF3-ADE89F0F0492}" type="pres">
      <dgm:prSet presAssocID="{FFE25788-E628-4F5B-BCC3-55177212A7B1}" presName="Name37" presStyleLbl="parChTrans1D2" presStyleIdx="0" presStyleCnt="1"/>
      <dgm:spPr/>
    </dgm:pt>
    <dgm:pt modelId="{5C466D46-BBEA-4521-800B-87FE6F39499A}" type="pres">
      <dgm:prSet presAssocID="{E2A19622-C039-4623-BB33-81BDDA496B20}" presName="hierRoot2" presStyleCnt="0">
        <dgm:presLayoutVars>
          <dgm:hierBranch val="init"/>
        </dgm:presLayoutVars>
      </dgm:prSet>
      <dgm:spPr/>
    </dgm:pt>
    <dgm:pt modelId="{09D0A644-E5CE-4A08-B7F9-BC7D79860C11}" type="pres">
      <dgm:prSet presAssocID="{E2A19622-C039-4623-BB33-81BDDA496B20}" presName="rootComposite" presStyleCnt="0"/>
      <dgm:spPr/>
    </dgm:pt>
    <dgm:pt modelId="{88D941AB-593A-4D5E-82E1-ABCC8B0F2DFC}" type="pres">
      <dgm:prSet presAssocID="{E2A19622-C039-4623-BB33-81BDDA496B20}" presName="rootText" presStyleLbl="node1" presStyleIdx="0" presStyleCnt="9">
        <dgm:presLayoutVars>
          <dgm:chMax/>
          <dgm:chPref val="3"/>
        </dgm:presLayoutVars>
      </dgm:prSet>
      <dgm:spPr/>
    </dgm:pt>
    <dgm:pt modelId="{F1B692AF-4299-448C-8253-FA4370759E79}" type="pres">
      <dgm:prSet presAssocID="{E2A19622-C039-4623-BB33-81BDDA496B20}" presName="titleText2" presStyleLbl="fgAcc1" presStyleIdx="0" presStyleCnt="9" custScaleX="101776" custScaleY="124801">
        <dgm:presLayoutVars>
          <dgm:chMax val="0"/>
          <dgm:chPref val="0"/>
        </dgm:presLayoutVars>
      </dgm:prSet>
      <dgm:spPr/>
    </dgm:pt>
    <dgm:pt modelId="{F1FD04AC-4A71-4640-8B6E-071BAB71A483}" type="pres">
      <dgm:prSet presAssocID="{E2A19622-C039-4623-BB33-81BDDA496B20}" presName="rootConnector" presStyleLbl="node2" presStyleIdx="0" presStyleCnt="0"/>
      <dgm:spPr/>
    </dgm:pt>
    <dgm:pt modelId="{3497B617-8721-449F-9D2F-EFAADF39330E}" type="pres">
      <dgm:prSet presAssocID="{E2A19622-C039-4623-BB33-81BDDA496B20}" presName="hierChild4" presStyleCnt="0"/>
      <dgm:spPr/>
    </dgm:pt>
    <dgm:pt modelId="{664A89AF-B45A-4325-B6D5-9B5BC658393E}" type="pres">
      <dgm:prSet presAssocID="{A00A0F6B-A574-4EE0-8E7E-579AA8668697}" presName="Name37" presStyleLbl="parChTrans1D3" presStyleIdx="0" presStyleCnt="3"/>
      <dgm:spPr/>
    </dgm:pt>
    <dgm:pt modelId="{1E73E9A0-D3FE-423E-804E-23BCB1936D8F}" type="pres">
      <dgm:prSet presAssocID="{996080A2-A2E1-4267-91C0-DE973546D5AF}" presName="hierRoot2" presStyleCnt="0">
        <dgm:presLayoutVars>
          <dgm:hierBranch val="init"/>
        </dgm:presLayoutVars>
      </dgm:prSet>
      <dgm:spPr/>
    </dgm:pt>
    <dgm:pt modelId="{C78627CE-EFB1-4AD4-A0B3-C9490647E8C6}" type="pres">
      <dgm:prSet presAssocID="{996080A2-A2E1-4267-91C0-DE973546D5AF}" presName="rootComposite" presStyleCnt="0"/>
      <dgm:spPr/>
    </dgm:pt>
    <dgm:pt modelId="{F1535315-B567-47F5-8BE3-96EE79163723}" type="pres">
      <dgm:prSet presAssocID="{996080A2-A2E1-4267-91C0-DE973546D5AF}" presName="rootText" presStyleLbl="node1" presStyleIdx="1" presStyleCnt="9">
        <dgm:presLayoutVars>
          <dgm:chMax/>
          <dgm:chPref val="3"/>
        </dgm:presLayoutVars>
      </dgm:prSet>
      <dgm:spPr/>
    </dgm:pt>
    <dgm:pt modelId="{1ADE746D-A0C9-4573-A7FC-D1FDCBA5DFAA}" type="pres">
      <dgm:prSet presAssocID="{996080A2-A2E1-4267-91C0-DE973546D5AF}" presName="titleText2" presStyleLbl="fgAcc1" presStyleIdx="1" presStyleCnt="9" custScaleX="101776" custScaleY="124801">
        <dgm:presLayoutVars>
          <dgm:chMax val="0"/>
          <dgm:chPref val="0"/>
        </dgm:presLayoutVars>
      </dgm:prSet>
      <dgm:spPr/>
    </dgm:pt>
    <dgm:pt modelId="{17B0A389-48EA-44EB-B9C2-786B3223C65E}" type="pres">
      <dgm:prSet presAssocID="{996080A2-A2E1-4267-91C0-DE973546D5AF}" presName="rootConnector" presStyleLbl="node3" presStyleIdx="0" presStyleCnt="0"/>
      <dgm:spPr/>
    </dgm:pt>
    <dgm:pt modelId="{88C7DCEF-428E-4DF8-A57A-A117CC91DEA1}" type="pres">
      <dgm:prSet presAssocID="{996080A2-A2E1-4267-91C0-DE973546D5AF}" presName="hierChild4" presStyleCnt="0"/>
      <dgm:spPr/>
    </dgm:pt>
    <dgm:pt modelId="{131AB5FD-56B9-4E51-80CB-75A2E00DE741}" type="pres">
      <dgm:prSet presAssocID="{328FEF82-A428-4D12-8A42-6D6E98F6216F}" presName="Name37" presStyleLbl="parChTrans1D4" presStyleIdx="0" presStyleCnt="5"/>
      <dgm:spPr/>
    </dgm:pt>
    <dgm:pt modelId="{F3E0E8B2-A744-4DB9-A77B-E8CF03461053}" type="pres">
      <dgm:prSet presAssocID="{239A8A61-1018-4AAB-8453-E73B8F0E121F}" presName="hierRoot2" presStyleCnt="0">
        <dgm:presLayoutVars>
          <dgm:hierBranch val="init"/>
        </dgm:presLayoutVars>
      </dgm:prSet>
      <dgm:spPr/>
    </dgm:pt>
    <dgm:pt modelId="{0084A5DE-8FB2-4DB1-9AA8-4E5C525C0572}" type="pres">
      <dgm:prSet presAssocID="{239A8A61-1018-4AAB-8453-E73B8F0E121F}" presName="rootComposite" presStyleCnt="0"/>
      <dgm:spPr/>
    </dgm:pt>
    <dgm:pt modelId="{A28AAD8E-C2F0-4040-9397-5D5701270643}" type="pres">
      <dgm:prSet presAssocID="{239A8A61-1018-4AAB-8453-E73B8F0E121F}" presName="rootText" presStyleLbl="node1" presStyleIdx="2" presStyleCnt="9">
        <dgm:presLayoutVars>
          <dgm:chMax/>
          <dgm:chPref val="3"/>
        </dgm:presLayoutVars>
      </dgm:prSet>
      <dgm:spPr/>
    </dgm:pt>
    <dgm:pt modelId="{89C24CCB-174D-4CAF-8FE5-677A7FD5448D}" type="pres">
      <dgm:prSet presAssocID="{239A8A61-1018-4AAB-8453-E73B8F0E121F}" presName="titleText2" presStyleLbl="fgAcc1" presStyleIdx="2" presStyleCnt="9" custScaleX="101776" custScaleY="124801">
        <dgm:presLayoutVars>
          <dgm:chMax val="0"/>
          <dgm:chPref val="0"/>
        </dgm:presLayoutVars>
      </dgm:prSet>
      <dgm:spPr/>
    </dgm:pt>
    <dgm:pt modelId="{A08D45D9-248F-4760-B5D6-DBA429C1C7FD}" type="pres">
      <dgm:prSet presAssocID="{239A8A61-1018-4AAB-8453-E73B8F0E121F}" presName="rootConnector" presStyleLbl="node4" presStyleIdx="0" presStyleCnt="0"/>
      <dgm:spPr/>
    </dgm:pt>
    <dgm:pt modelId="{5073415B-524B-4802-ACD1-D39B4D14476D}" type="pres">
      <dgm:prSet presAssocID="{239A8A61-1018-4AAB-8453-E73B8F0E121F}" presName="hierChild4" presStyleCnt="0"/>
      <dgm:spPr/>
    </dgm:pt>
    <dgm:pt modelId="{FA5EFD62-2866-4147-8AE5-A8962C6E7E69}" type="pres">
      <dgm:prSet presAssocID="{239A8A61-1018-4AAB-8453-E73B8F0E121F}" presName="hierChild5" presStyleCnt="0"/>
      <dgm:spPr/>
    </dgm:pt>
    <dgm:pt modelId="{868C7B61-7068-4056-ACAF-3752DD7BCB60}" type="pres">
      <dgm:prSet presAssocID="{19E512C9-52FA-4F34-9837-4AEBA7014348}" presName="Name37" presStyleLbl="parChTrans1D4" presStyleIdx="1" presStyleCnt="5"/>
      <dgm:spPr/>
    </dgm:pt>
    <dgm:pt modelId="{3678AA3B-A01A-4283-96A4-0D35AAB56ED9}" type="pres">
      <dgm:prSet presAssocID="{50E0B051-6CEF-460E-BCBA-CD21D99D53D6}" presName="hierRoot2" presStyleCnt="0">
        <dgm:presLayoutVars>
          <dgm:hierBranch val="init"/>
        </dgm:presLayoutVars>
      </dgm:prSet>
      <dgm:spPr/>
    </dgm:pt>
    <dgm:pt modelId="{238D8158-57A9-4FB7-A9F8-240E24EC083E}" type="pres">
      <dgm:prSet presAssocID="{50E0B051-6CEF-460E-BCBA-CD21D99D53D6}" presName="rootComposite" presStyleCnt="0"/>
      <dgm:spPr/>
    </dgm:pt>
    <dgm:pt modelId="{7CF270D8-3AE2-48AA-9F56-433B2629B53B}" type="pres">
      <dgm:prSet presAssocID="{50E0B051-6CEF-460E-BCBA-CD21D99D53D6}" presName="rootText" presStyleLbl="node1" presStyleIdx="3" presStyleCnt="9">
        <dgm:presLayoutVars>
          <dgm:chMax/>
          <dgm:chPref val="3"/>
        </dgm:presLayoutVars>
      </dgm:prSet>
      <dgm:spPr/>
    </dgm:pt>
    <dgm:pt modelId="{68B1AFF1-0295-46AA-9141-38174E848AA3}" type="pres">
      <dgm:prSet presAssocID="{50E0B051-6CEF-460E-BCBA-CD21D99D53D6}" presName="titleText2" presStyleLbl="fgAcc1" presStyleIdx="3" presStyleCnt="9" custScaleX="101776" custScaleY="124801">
        <dgm:presLayoutVars>
          <dgm:chMax val="0"/>
          <dgm:chPref val="0"/>
        </dgm:presLayoutVars>
      </dgm:prSet>
      <dgm:spPr/>
    </dgm:pt>
    <dgm:pt modelId="{616D6539-0EED-4A26-BD9F-F052AF6E56B2}" type="pres">
      <dgm:prSet presAssocID="{50E0B051-6CEF-460E-BCBA-CD21D99D53D6}" presName="rootConnector" presStyleLbl="node4" presStyleIdx="0" presStyleCnt="0"/>
      <dgm:spPr/>
    </dgm:pt>
    <dgm:pt modelId="{A4CA3781-0E66-423B-98B7-687209B7D829}" type="pres">
      <dgm:prSet presAssocID="{50E0B051-6CEF-460E-BCBA-CD21D99D53D6}" presName="hierChild4" presStyleCnt="0"/>
      <dgm:spPr/>
    </dgm:pt>
    <dgm:pt modelId="{42AB7001-53F4-45F7-997F-3AB33F8EDB38}" type="pres">
      <dgm:prSet presAssocID="{50E0B051-6CEF-460E-BCBA-CD21D99D53D6}" presName="hierChild5" presStyleCnt="0"/>
      <dgm:spPr/>
    </dgm:pt>
    <dgm:pt modelId="{D09EACEF-1516-4F73-B0CF-E216186EE499}" type="pres">
      <dgm:prSet presAssocID="{2B1C5A44-CB08-4667-A5EF-55C96E297E80}" presName="Name37" presStyleLbl="parChTrans1D4" presStyleIdx="2" presStyleCnt="5"/>
      <dgm:spPr/>
    </dgm:pt>
    <dgm:pt modelId="{766ADED4-C95B-4ACE-802A-234F0637DCCD}" type="pres">
      <dgm:prSet presAssocID="{2F7866C9-1D06-49AD-B0BE-A1546CA05B79}" presName="hierRoot2" presStyleCnt="0">
        <dgm:presLayoutVars>
          <dgm:hierBranch val="init"/>
        </dgm:presLayoutVars>
      </dgm:prSet>
      <dgm:spPr/>
    </dgm:pt>
    <dgm:pt modelId="{63BB57BC-9694-4DD4-9955-8EE45EEACF8F}" type="pres">
      <dgm:prSet presAssocID="{2F7866C9-1D06-49AD-B0BE-A1546CA05B79}" presName="rootComposite" presStyleCnt="0"/>
      <dgm:spPr/>
    </dgm:pt>
    <dgm:pt modelId="{91E2C291-7EC9-44FC-8C54-A13FCA5A33EA}" type="pres">
      <dgm:prSet presAssocID="{2F7866C9-1D06-49AD-B0BE-A1546CA05B79}" presName="rootText" presStyleLbl="node1" presStyleIdx="4" presStyleCnt="9">
        <dgm:presLayoutVars>
          <dgm:chMax/>
          <dgm:chPref val="3"/>
        </dgm:presLayoutVars>
      </dgm:prSet>
      <dgm:spPr/>
    </dgm:pt>
    <dgm:pt modelId="{0C5A8BE9-ECF7-4EBB-B921-8B92C2812EB9}" type="pres">
      <dgm:prSet presAssocID="{2F7866C9-1D06-49AD-B0BE-A1546CA05B79}" presName="titleText2" presStyleLbl="fgAcc1" presStyleIdx="4" presStyleCnt="9" custScaleX="101776" custScaleY="124801">
        <dgm:presLayoutVars>
          <dgm:chMax val="0"/>
          <dgm:chPref val="0"/>
        </dgm:presLayoutVars>
      </dgm:prSet>
      <dgm:spPr/>
    </dgm:pt>
    <dgm:pt modelId="{77386626-6B8E-4EC9-9E5A-8393F87CD457}" type="pres">
      <dgm:prSet presAssocID="{2F7866C9-1D06-49AD-B0BE-A1546CA05B79}" presName="rootConnector" presStyleLbl="node4" presStyleIdx="0" presStyleCnt="0"/>
      <dgm:spPr/>
    </dgm:pt>
    <dgm:pt modelId="{AE2B36BA-578B-4D83-B978-9D33E84D9C81}" type="pres">
      <dgm:prSet presAssocID="{2F7866C9-1D06-49AD-B0BE-A1546CA05B79}" presName="hierChild4" presStyleCnt="0"/>
      <dgm:spPr/>
    </dgm:pt>
    <dgm:pt modelId="{524C3AD8-2518-4BB9-9EC1-B9017C144BD9}" type="pres">
      <dgm:prSet presAssocID="{2F7866C9-1D06-49AD-B0BE-A1546CA05B79}" presName="hierChild5" presStyleCnt="0"/>
      <dgm:spPr/>
    </dgm:pt>
    <dgm:pt modelId="{F3895175-05D5-4212-878D-C5EBF6E9BF7C}" type="pres">
      <dgm:prSet presAssocID="{996080A2-A2E1-4267-91C0-DE973546D5AF}" presName="hierChild5" presStyleCnt="0"/>
      <dgm:spPr/>
    </dgm:pt>
    <dgm:pt modelId="{96B5C9C3-0EE9-4020-947A-163A246C1C97}" type="pres">
      <dgm:prSet presAssocID="{88EFBEFF-2BED-4878-8F33-5F894ED2E625}" presName="Name37" presStyleLbl="parChTrans1D3" presStyleIdx="1" presStyleCnt="3"/>
      <dgm:spPr/>
    </dgm:pt>
    <dgm:pt modelId="{6670193A-557E-4650-8916-88D4D1406ECD}" type="pres">
      <dgm:prSet presAssocID="{6AAB8431-4491-401B-BA88-D1DBCC8C04BD}" presName="hierRoot2" presStyleCnt="0">
        <dgm:presLayoutVars>
          <dgm:hierBranch val="init"/>
        </dgm:presLayoutVars>
      </dgm:prSet>
      <dgm:spPr/>
    </dgm:pt>
    <dgm:pt modelId="{BA28B7C7-EE2F-458C-8943-C62AC81C6A37}" type="pres">
      <dgm:prSet presAssocID="{6AAB8431-4491-401B-BA88-D1DBCC8C04BD}" presName="rootComposite" presStyleCnt="0"/>
      <dgm:spPr/>
    </dgm:pt>
    <dgm:pt modelId="{916B9260-2319-4FD8-B032-741E46EBADFE}" type="pres">
      <dgm:prSet presAssocID="{6AAB8431-4491-401B-BA88-D1DBCC8C04BD}" presName="rootText" presStyleLbl="node1" presStyleIdx="5" presStyleCnt="9">
        <dgm:presLayoutVars>
          <dgm:chMax/>
          <dgm:chPref val="3"/>
        </dgm:presLayoutVars>
      </dgm:prSet>
      <dgm:spPr/>
    </dgm:pt>
    <dgm:pt modelId="{88DDFC3D-6E28-496D-9FC9-296D55F309D3}" type="pres">
      <dgm:prSet presAssocID="{6AAB8431-4491-401B-BA88-D1DBCC8C04BD}" presName="titleText2" presStyleLbl="fgAcc1" presStyleIdx="5" presStyleCnt="9" custScaleX="101776" custScaleY="124801">
        <dgm:presLayoutVars>
          <dgm:chMax val="0"/>
          <dgm:chPref val="0"/>
        </dgm:presLayoutVars>
      </dgm:prSet>
      <dgm:spPr/>
    </dgm:pt>
    <dgm:pt modelId="{4CA12B64-657B-4321-AC32-E9625F7F8095}" type="pres">
      <dgm:prSet presAssocID="{6AAB8431-4491-401B-BA88-D1DBCC8C04BD}" presName="rootConnector" presStyleLbl="node3" presStyleIdx="0" presStyleCnt="0"/>
      <dgm:spPr/>
    </dgm:pt>
    <dgm:pt modelId="{7B9AFE5B-E9BE-4BE2-A394-E29FBD8495E8}" type="pres">
      <dgm:prSet presAssocID="{6AAB8431-4491-401B-BA88-D1DBCC8C04BD}" presName="hierChild4" presStyleCnt="0"/>
      <dgm:spPr/>
    </dgm:pt>
    <dgm:pt modelId="{A5AB6F69-3745-4766-AE35-A27B6622C0AB}" type="pres">
      <dgm:prSet presAssocID="{5283399C-26FB-40D6-88DF-E1B02B268082}" presName="Name37" presStyleLbl="parChTrans1D4" presStyleIdx="3" presStyleCnt="5"/>
      <dgm:spPr/>
    </dgm:pt>
    <dgm:pt modelId="{AC5E3469-F1A7-40D9-A002-65CC74F931D6}" type="pres">
      <dgm:prSet presAssocID="{C2045549-858F-4835-9430-E15866E3698C}" presName="hierRoot2" presStyleCnt="0">
        <dgm:presLayoutVars>
          <dgm:hierBranch val="init"/>
        </dgm:presLayoutVars>
      </dgm:prSet>
      <dgm:spPr/>
    </dgm:pt>
    <dgm:pt modelId="{C02DA07B-8881-41BA-89FC-FD69128A8D23}" type="pres">
      <dgm:prSet presAssocID="{C2045549-858F-4835-9430-E15866E3698C}" presName="rootComposite" presStyleCnt="0"/>
      <dgm:spPr/>
    </dgm:pt>
    <dgm:pt modelId="{E8865697-1E86-4B91-833D-5E118EC0C7FC}" type="pres">
      <dgm:prSet presAssocID="{C2045549-858F-4835-9430-E15866E3698C}" presName="rootText" presStyleLbl="node1" presStyleIdx="6" presStyleCnt="9">
        <dgm:presLayoutVars>
          <dgm:chMax/>
          <dgm:chPref val="3"/>
        </dgm:presLayoutVars>
      </dgm:prSet>
      <dgm:spPr/>
    </dgm:pt>
    <dgm:pt modelId="{F87F0E01-5DCF-47D2-A968-9FCCB25B25F7}" type="pres">
      <dgm:prSet presAssocID="{C2045549-858F-4835-9430-E15866E3698C}" presName="titleText2" presStyleLbl="fgAcc1" presStyleIdx="6" presStyleCnt="9" custScaleX="101776" custScaleY="124801">
        <dgm:presLayoutVars>
          <dgm:chMax val="0"/>
          <dgm:chPref val="0"/>
        </dgm:presLayoutVars>
      </dgm:prSet>
      <dgm:spPr/>
    </dgm:pt>
    <dgm:pt modelId="{13CA17F9-3E15-4981-A8FA-407B5796F726}" type="pres">
      <dgm:prSet presAssocID="{C2045549-858F-4835-9430-E15866E3698C}" presName="rootConnector" presStyleLbl="node4" presStyleIdx="0" presStyleCnt="0"/>
      <dgm:spPr/>
    </dgm:pt>
    <dgm:pt modelId="{376D4FF4-4A8F-46CC-918A-DAC90C4897A9}" type="pres">
      <dgm:prSet presAssocID="{C2045549-858F-4835-9430-E15866E3698C}" presName="hierChild4" presStyleCnt="0"/>
      <dgm:spPr/>
    </dgm:pt>
    <dgm:pt modelId="{947C3D6A-4808-4FFA-A9D2-31ACDBEFCE98}" type="pres">
      <dgm:prSet presAssocID="{C2045549-858F-4835-9430-E15866E3698C}" presName="hierChild5" presStyleCnt="0"/>
      <dgm:spPr/>
    </dgm:pt>
    <dgm:pt modelId="{987CBCAC-A0D9-45ED-A16A-378642FF9668}" type="pres">
      <dgm:prSet presAssocID="{6AAB8431-4491-401B-BA88-D1DBCC8C04BD}" presName="hierChild5" presStyleCnt="0"/>
      <dgm:spPr/>
    </dgm:pt>
    <dgm:pt modelId="{678BD48F-191F-4D45-ADB1-171EA2585225}" type="pres">
      <dgm:prSet presAssocID="{D406E486-6B69-4DCC-965C-72DF4BFA6635}" presName="Name37" presStyleLbl="parChTrans1D3" presStyleIdx="2" presStyleCnt="3"/>
      <dgm:spPr/>
    </dgm:pt>
    <dgm:pt modelId="{C455898B-506F-4EB0-AE64-B648F7095E1E}" type="pres">
      <dgm:prSet presAssocID="{92D107A3-0A21-4167-B2AE-EA7D1370D6D0}" presName="hierRoot2" presStyleCnt="0">
        <dgm:presLayoutVars>
          <dgm:hierBranch val="init"/>
        </dgm:presLayoutVars>
      </dgm:prSet>
      <dgm:spPr/>
    </dgm:pt>
    <dgm:pt modelId="{9AE44B97-14FE-43B7-BF77-A02E6284D190}" type="pres">
      <dgm:prSet presAssocID="{92D107A3-0A21-4167-B2AE-EA7D1370D6D0}" presName="rootComposite" presStyleCnt="0"/>
      <dgm:spPr/>
    </dgm:pt>
    <dgm:pt modelId="{18BCD9CE-D8FA-40E3-94BA-2062E3CAEE6F}" type="pres">
      <dgm:prSet presAssocID="{92D107A3-0A21-4167-B2AE-EA7D1370D6D0}" presName="rootText" presStyleLbl="node1" presStyleIdx="7" presStyleCnt="9">
        <dgm:presLayoutVars>
          <dgm:chMax/>
          <dgm:chPref val="3"/>
        </dgm:presLayoutVars>
      </dgm:prSet>
      <dgm:spPr/>
    </dgm:pt>
    <dgm:pt modelId="{6AA26E74-0CBA-4223-9F04-3EBE9B22273B}" type="pres">
      <dgm:prSet presAssocID="{92D107A3-0A21-4167-B2AE-EA7D1370D6D0}" presName="titleText2" presStyleLbl="fgAcc1" presStyleIdx="7" presStyleCnt="9" custScaleX="101776" custScaleY="124801">
        <dgm:presLayoutVars>
          <dgm:chMax val="0"/>
          <dgm:chPref val="0"/>
        </dgm:presLayoutVars>
      </dgm:prSet>
      <dgm:spPr/>
    </dgm:pt>
    <dgm:pt modelId="{069587BD-3B5E-4799-B4EE-DB6DA8C022AC}" type="pres">
      <dgm:prSet presAssocID="{92D107A3-0A21-4167-B2AE-EA7D1370D6D0}" presName="rootConnector" presStyleLbl="node3" presStyleIdx="0" presStyleCnt="0"/>
      <dgm:spPr/>
    </dgm:pt>
    <dgm:pt modelId="{78304A79-700F-4102-8ED0-04AF376992D2}" type="pres">
      <dgm:prSet presAssocID="{92D107A3-0A21-4167-B2AE-EA7D1370D6D0}" presName="hierChild4" presStyleCnt="0"/>
      <dgm:spPr/>
    </dgm:pt>
    <dgm:pt modelId="{C8B0747C-C1F9-4370-AD70-9CC322EEF262}" type="pres">
      <dgm:prSet presAssocID="{06F4F7AA-A8E3-4569-A0EC-CDDE5EB4D855}" presName="Name37" presStyleLbl="parChTrans1D4" presStyleIdx="4" presStyleCnt="5"/>
      <dgm:spPr/>
    </dgm:pt>
    <dgm:pt modelId="{DB757AE8-79C5-40B1-8F9E-E0DE1E93961E}" type="pres">
      <dgm:prSet presAssocID="{DD20AB53-0E63-4972-8784-EE51D7978254}" presName="hierRoot2" presStyleCnt="0">
        <dgm:presLayoutVars>
          <dgm:hierBranch val="init"/>
        </dgm:presLayoutVars>
      </dgm:prSet>
      <dgm:spPr/>
    </dgm:pt>
    <dgm:pt modelId="{0C7984DD-548D-478C-A387-36CF87145570}" type="pres">
      <dgm:prSet presAssocID="{DD20AB53-0E63-4972-8784-EE51D7978254}" presName="rootComposite" presStyleCnt="0"/>
      <dgm:spPr/>
    </dgm:pt>
    <dgm:pt modelId="{AA663C1D-07E9-4181-895F-5CC8F4728548}" type="pres">
      <dgm:prSet presAssocID="{DD20AB53-0E63-4972-8784-EE51D7978254}" presName="rootText" presStyleLbl="node1" presStyleIdx="8" presStyleCnt="9">
        <dgm:presLayoutVars>
          <dgm:chMax/>
          <dgm:chPref val="3"/>
        </dgm:presLayoutVars>
      </dgm:prSet>
      <dgm:spPr/>
    </dgm:pt>
    <dgm:pt modelId="{4FD32FFA-0E00-4731-9A47-5539AE893D67}" type="pres">
      <dgm:prSet presAssocID="{DD20AB53-0E63-4972-8784-EE51D7978254}" presName="titleText2" presStyleLbl="fgAcc1" presStyleIdx="8" presStyleCnt="9" custScaleX="93102" custScaleY="117326">
        <dgm:presLayoutVars>
          <dgm:chMax val="0"/>
          <dgm:chPref val="0"/>
        </dgm:presLayoutVars>
      </dgm:prSet>
      <dgm:spPr/>
    </dgm:pt>
    <dgm:pt modelId="{40BB2122-B51B-40A7-934F-4776E23E7112}" type="pres">
      <dgm:prSet presAssocID="{DD20AB53-0E63-4972-8784-EE51D7978254}" presName="rootConnector" presStyleLbl="node4" presStyleIdx="0" presStyleCnt="0"/>
      <dgm:spPr/>
    </dgm:pt>
    <dgm:pt modelId="{42D87AA8-21A9-4E69-8B8A-29546A641AC1}" type="pres">
      <dgm:prSet presAssocID="{DD20AB53-0E63-4972-8784-EE51D7978254}" presName="hierChild4" presStyleCnt="0"/>
      <dgm:spPr/>
    </dgm:pt>
    <dgm:pt modelId="{45543BCE-F7C8-4511-961E-21B91883E973}" type="pres">
      <dgm:prSet presAssocID="{DD20AB53-0E63-4972-8784-EE51D7978254}" presName="hierChild5" presStyleCnt="0"/>
      <dgm:spPr/>
    </dgm:pt>
    <dgm:pt modelId="{56F0E2FE-FC64-4249-A154-E5DC91C36D80}" type="pres">
      <dgm:prSet presAssocID="{92D107A3-0A21-4167-B2AE-EA7D1370D6D0}" presName="hierChild5" presStyleCnt="0"/>
      <dgm:spPr/>
    </dgm:pt>
    <dgm:pt modelId="{9769DFC4-7498-4BDC-9871-5159FE687E2E}" type="pres">
      <dgm:prSet presAssocID="{E2A19622-C039-4623-BB33-81BDDA496B20}" presName="hierChild5" presStyleCnt="0"/>
      <dgm:spPr/>
    </dgm:pt>
    <dgm:pt modelId="{F5E67236-CCE3-42AF-81F9-22D7F63EF211}" type="pres">
      <dgm:prSet presAssocID="{D5601BEA-3E3E-4BCA-B3E9-740AF1322A0D}" presName="hierChild3" presStyleCnt="0"/>
      <dgm:spPr/>
    </dgm:pt>
  </dgm:ptLst>
  <dgm:cxnLst>
    <dgm:cxn modelId="{BEED2EF7-7C35-4C1B-9C5B-591AFBB8B678}" type="presOf" srcId="{C267E272-3410-4F54-BFEF-F9421D8B6574}" destId="{0C5A8BE9-ECF7-4EBB-B921-8B92C2812EB9}" srcOrd="0" destOrd="0" presId="urn:microsoft.com/office/officeart/2008/layout/NameandTitleOrganizationalChart"/>
    <dgm:cxn modelId="{CEA35402-5430-4508-AE0A-8057B4C05FD8}" type="presOf" srcId="{D406E486-6B69-4DCC-965C-72DF4BFA6635}" destId="{678BD48F-191F-4D45-ADB1-171EA2585225}" srcOrd="0" destOrd="0" presId="urn:microsoft.com/office/officeart/2008/layout/NameandTitleOrganizationalChart"/>
    <dgm:cxn modelId="{8A0025DB-FEDA-4D9A-8F18-6B34C17290FF}" type="presOf" srcId="{2F7866C9-1D06-49AD-B0BE-A1546CA05B79}" destId="{91E2C291-7EC9-44FC-8C54-A13FCA5A33EA}" srcOrd="0" destOrd="0" presId="urn:microsoft.com/office/officeart/2008/layout/NameandTitleOrganizationalChart"/>
    <dgm:cxn modelId="{3904EC6A-AE27-4656-8596-FAEDA0F759D6}" type="presOf" srcId="{06F4F7AA-A8E3-4569-A0EC-CDDE5EB4D855}" destId="{C8B0747C-C1F9-4370-AD70-9CC322EEF262}" srcOrd="0" destOrd="0" presId="urn:microsoft.com/office/officeart/2008/layout/NameandTitleOrganizationalChart"/>
    <dgm:cxn modelId="{B615BDC7-ED3F-4D66-AC03-BDBA0E2AF03E}" type="presOf" srcId="{6AAB8431-4491-401B-BA88-D1DBCC8C04BD}" destId="{916B9260-2319-4FD8-B032-741E46EBADFE}" srcOrd="0" destOrd="0" presId="urn:microsoft.com/office/officeart/2008/layout/NameandTitleOrganizationalChart"/>
    <dgm:cxn modelId="{01A0B282-0E16-41C3-A73D-23602B6778F6}" type="presOf" srcId="{C2045549-858F-4835-9430-E15866E3698C}" destId="{13CA17F9-3E15-4981-A8FA-407B5796F726}" srcOrd="1" destOrd="0" presId="urn:microsoft.com/office/officeart/2008/layout/NameandTitleOrganizationalChart"/>
    <dgm:cxn modelId="{EDD49CC1-75E3-462B-ACE3-BE73A8072FE2}" type="presOf" srcId="{6867E679-1CCF-4E18-9349-6D3BB5FF2D2D}" destId="{EEC1A9CA-4C83-4659-94D2-2FFC75905749}" srcOrd="0" destOrd="0" presId="urn:microsoft.com/office/officeart/2008/layout/NameandTitleOrganizationalChart"/>
    <dgm:cxn modelId="{34400CFE-7B70-47F5-B3A5-AD09CD047AB2}" type="presOf" srcId="{92D107A3-0A21-4167-B2AE-EA7D1370D6D0}" destId="{18BCD9CE-D8FA-40E3-94BA-2062E3CAEE6F}" srcOrd="0" destOrd="0" presId="urn:microsoft.com/office/officeart/2008/layout/NameandTitleOrganizationalChart"/>
    <dgm:cxn modelId="{99600DAC-3AF3-46FA-810C-87FBD1103E5F}" type="presOf" srcId="{92D107A3-0A21-4167-B2AE-EA7D1370D6D0}" destId="{069587BD-3B5E-4799-B4EE-DB6DA8C022AC}" srcOrd="1" destOrd="0" presId="urn:microsoft.com/office/officeart/2008/layout/NameandTitleOrganizationalChart"/>
    <dgm:cxn modelId="{F849E5AE-3298-443F-939E-24EFE891C2D5}" type="presOf" srcId="{E2A19622-C039-4623-BB33-81BDDA496B20}" destId="{F1FD04AC-4A71-4640-8B6E-071BAB71A483}" srcOrd="1" destOrd="0" presId="urn:microsoft.com/office/officeart/2008/layout/NameandTitleOrganizationalChart"/>
    <dgm:cxn modelId="{B12E91FD-AC46-4112-994B-3BC4601482EC}" srcId="{E2A19622-C039-4623-BB33-81BDDA496B20}" destId="{92D107A3-0A21-4167-B2AE-EA7D1370D6D0}" srcOrd="2" destOrd="0" parTransId="{D406E486-6B69-4DCC-965C-72DF4BFA6635}" sibTransId="{637CE89A-F386-4D85-AB87-9B4B99C7AD04}"/>
    <dgm:cxn modelId="{0C5B1B5D-6206-4C7A-B30E-574EE32016DA}" srcId="{996080A2-A2E1-4267-91C0-DE973546D5AF}" destId="{239A8A61-1018-4AAB-8453-E73B8F0E121F}" srcOrd="0" destOrd="0" parTransId="{328FEF82-A428-4D12-8A42-6D6E98F6216F}" sibTransId="{B966CD39-C752-4E1F-B87F-13C0093408F8}"/>
    <dgm:cxn modelId="{C534F94C-698E-4C79-B79B-C0C0891F26C3}" type="presOf" srcId="{50E0B051-6CEF-460E-BCBA-CD21D99D53D6}" destId="{7CF270D8-3AE2-48AA-9F56-433B2629B53B}" srcOrd="0" destOrd="0" presId="urn:microsoft.com/office/officeart/2008/layout/NameandTitleOrganizationalChart"/>
    <dgm:cxn modelId="{ECF82CB8-3683-40E4-9AB7-E7526B415B0A}" type="presOf" srcId="{239A8A61-1018-4AAB-8453-E73B8F0E121F}" destId="{A08D45D9-248F-4760-B5D6-DBA429C1C7FD}" srcOrd="1" destOrd="0" presId="urn:microsoft.com/office/officeart/2008/layout/NameandTitleOrganizationalChart"/>
    <dgm:cxn modelId="{F5C6768A-8A77-45F5-8125-944427E73667}" type="presOf" srcId="{8DDD360F-8284-40AC-B1A6-F0357D5E470B}" destId="{1ADE746D-A0C9-4573-A7FC-D1FDCBA5DFAA}" srcOrd="0" destOrd="0" presId="urn:microsoft.com/office/officeart/2008/layout/NameandTitleOrganizationalChart"/>
    <dgm:cxn modelId="{21CC09EC-92F1-4F24-97F5-B1FD724D953C}" type="presOf" srcId="{637CE89A-F386-4D85-AB87-9B4B99C7AD04}" destId="{6AA26E74-0CBA-4223-9F04-3EBE9B22273B}" srcOrd="0" destOrd="0" presId="urn:microsoft.com/office/officeart/2008/layout/NameandTitleOrganizationalChart"/>
    <dgm:cxn modelId="{386A0DAC-9923-4C85-9074-4D210F9488BE}" type="presOf" srcId="{88EFBEFF-2BED-4878-8F33-5F894ED2E625}" destId="{96B5C9C3-0EE9-4020-947A-163A246C1C97}" srcOrd="0" destOrd="0" presId="urn:microsoft.com/office/officeart/2008/layout/NameandTitleOrganizationalChart"/>
    <dgm:cxn modelId="{9890DF13-AA74-46B8-BCA0-E987EF81A0A2}" srcId="{E2A19622-C039-4623-BB33-81BDDA496B20}" destId="{996080A2-A2E1-4267-91C0-DE973546D5AF}" srcOrd="0" destOrd="0" parTransId="{A00A0F6B-A574-4EE0-8E7E-579AA8668697}" sibTransId="{8DDD360F-8284-40AC-B1A6-F0357D5E470B}"/>
    <dgm:cxn modelId="{9CF617D1-124B-4490-9582-C24503FC7A6B}" type="presOf" srcId="{996080A2-A2E1-4267-91C0-DE973546D5AF}" destId="{17B0A389-48EA-44EB-B9C2-786B3223C65E}" srcOrd="1" destOrd="0" presId="urn:microsoft.com/office/officeart/2008/layout/NameandTitleOrganizationalChart"/>
    <dgm:cxn modelId="{BEC4766B-6EFF-4D64-9790-A1848B82E256}" type="presOf" srcId="{D5601BEA-3E3E-4BCA-B3E9-740AF1322A0D}" destId="{08A0E473-9245-47BF-90FE-1B40ABB1A1D5}" srcOrd="0" destOrd="0" presId="urn:microsoft.com/office/officeart/2008/layout/NameandTitleOrganizationalChart"/>
    <dgm:cxn modelId="{F8509D47-DF29-482B-989D-E6B0CF8788C4}" type="presOf" srcId="{D87AAAB7-DAC3-4408-BF5B-7F8894D55086}" destId="{88DDFC3D-6E28-496D-9FC9-296D55F309D3}" srcOrd="0" destOrd="0" presId="urn:microsoft.com/office/officeart/2008/layout/NameandTitleOrganizationalChart"/>
    <dgm:cxn modelId="{125EC242-5876-4F7D-A891-CBA6DC34CF06}" type="presOf" srcId="{DD20AB53-0E63-4972-8784-EE51D7978254}" destId="{40BB2122-B51B-40A7-934F-4776E23E7112}" srcOrd="1" destOrd="0" presId="urn:microsoft.com/office/officeart/2008/layout/NameandTitleOrganizationalChart"/>
    <dgm:cxn modelId="{79C7D84D-5B75-4FA6-8727-743D01FF4DA4}" type="presOf" srcId="{94B18F89-9085-406C-9551-E67892C5FF23}" destId="{438C78A9-5123-43C8-95A1-C0F71D065DD9}" srcOrd="0" destOrd="0" presId="urn:microsoft.com/office/officeart/2008/layout/NameandTitleOrganizationalChart"/>
    <dgm:cxn modelId="{BA65F8B0-132F-4D8C-A6EF-D68F7550EA8A}" type="presOf" srcId="{A00A0F6B-A574-4EE0-8E7E-579AA8668697}" destId="{664A89AF-B45A-4325-B6D5-9B5BC658393E}" srcOrd="0" destOrd="0" presId="urn:microsoft.com/office/officeart/2008/layout/NameandTitleOrganizationalChart"/>
    <dgm:cxn modelId="{B6227BEB-7027-403C-81E2-DB76D9F3FEFE}" type="presOf" srcId="{328FEF82-A428-4D12-8A42-6D6E98F6216F}" destId="{131AB5FD-56B9-4E51-80CB-75A2E00DE741}" srcOrd="0" destOrd="0" presId="urn:microsoft.com/office/officeart/2008/layout/NameandTitleOrganizationalChart"/>
    <dgm:cxn modelId="{F88CB7FD-D642-4CF8-B108-DDB4F648A79A}" type="presOf" srcId="{D5601BEA-3E3E-4BCA-B3E9-740AF1322A0D}" destId="{46E1729A-8A37-4140-8CD9-6902E965E92B}" srcOrd="1" destOrd="0" presId="urn:microsoft.com/office/officeart/2008/layout/NameandTitleOrganizationalChart"/>
    <dgm:cxn modelId="{54407F6C-7597-4A6B-9A09-57B64BAB3591}" srcId="{6AAB8431-4491-401B-BA88-D1DBCC8C04BD}" destId="{C2045549-858F-4835-9430-E15866E3698C}" srcOrd="0" destOrd="0" parTransId="{5283399C-26FB-40D6-88DF-E1B02B268082}" sibTransId="{7529F50D-26EE-4D36-9A43-9257D386416A}"/>
    <dgm:cxn modelId="{37490574-F2DF-45B6-B18C-211F6AA15165}" srcId="{D5601BEA-3E3E-4BCA-B3E9-740AF1322A0D}" destId="{E2A19622-C039-4623-BB33-81BDDA496B20}" srcOrd="0" destOrd="0" parTransId="{FFE25788-E628-4F5B-BCC3-55177212A7B1}" sibTransId="{AC44D1F5-3C43-4982-A65F-ACAA501A0186}"/>
    <dgm:cxn modelId="{F80E3AC3-1EF1-40D9-97DD-53AB28790C21}" type="presOf" srcId="{FFE25788-E628-4F5B-BCC3-55177212A7B1}" destId="{5FD7ABB9-103E-4FBF-8FF3-ADE89F0F0492}" srcOrd="0" destOrd="0" presId="urn:microsoft.com/office/officeart/2008/layout/NameandTitleOrganizationalChart"/>
    <dgm:cxn modelId="{AF466776-4C11-4C4D-B20A-06CD7B62B0DA}" type="presOf" srcId="{E2A19622-C039-4623-BB33-81BDDA496B20}" destId="{88D941AB-593A-4D5E-82E1-ABCC8B0F2DFC}" srcOrd="0" destOrd="0" presId="urn:microsoft.com/office/officeart/2008/layout/NameandTitleOrganizationalChart"/>
    <dgm:cxn modelId="{9A1058AE-8C71-420C-B5C9-A5A8B3738C44}" type="presOf" srcId="{7529F50D-26EE-4D36-9A43-9257D386416A}" destId="{F87F0E01-5DCF-47D2-A968-9FCCB25B25F7}" srcOrd="0" destOrd="0" presId="urn:microsoft.com/office/officeart/2008/layout/NameandTitleOrganizationalChart"/>
    <dgm:cxn modelId="{F5B28190-52EA-46EC-BB6C-2E08E96FC8B6}" srcId="{996080A2-A2E1-4267-91C0-DE973546D5AF}" destId="{50E0B051-6CEF-460E-BCBA-CD21D99D53D6}" srcOrd="1" destOrd="0" parTransId="{19E512C9-52FA-4F34-9837-4AEBA7014348}" sibTransId="{577B1C26-2087-46F8-92F4-06C502226E8C}"/>
    <dgm:cxn modelId="{C2212284-4B54-4DE5-A14B-9C973C0B137F}" type="presOf" srcId="{19E512C9-52FA-4F34-9837-4AEBA7014348}" destId="{868C7B61-7068-4056-ACAF-3752DD7BCB60}" srcOrd="0" destOrd="0" presId="urn:microsoft.com/office/officeart/2008/layout/NameandTitleOrganizationalChart"/>
    <dgm:cxn modelId="{834D05A2-DD08-47F5-B55F-C5512135F544}" type="presOf" srcId="{996080A2-A2E1-4267-91C0-DE973546D5AF}" destId="{F1535315-B567-47F5-8BE3-96EE79163723}" srcOrd="0" destOrd="0" presId="urn:microsoft.com/office/officeart/2008/layout/NameandTitleOrganizationalChart"/>
    <dgm:cxn modelId="{F4AA3110-89DD-4DF6-8888-355EBAFF857F}" type="presOf" srcId="{239A8A61-1018-4AAB-8453-E73B8F0E121F}" destId="{A28AAD8E-C2F0-4040-9397-5D5701270643}" srcOrd="0" destOrd="0" presId="urn:microsoft.com/office/officeart/2008/layout/NameandTitleOrganizationalChart"/>
    <dgm:cxn modelId="{873E42C6-4FF5-4EB8-B309-029647AD49EF}" type="presOf" srcId="{2B1C5A44-CB08-4667-A5EF-55C96E297E80}" destId="{D09EACEF-1516-4F73-B0CF-E216186EE499}" srcOrd="0" destOrd="0" presId="urn:microsoft.com/office/officeart/2008/layout/NameandTitleOrganizationalChart"/>
    <dgm:cxn modelId="{DEF42A60-9461-4D04-8BC5-DFCD1F7544D0}" type="presOf" srcId="{50E0B051-6CEF-460E-BCBA-CD21D99D53D6}" destId="{616D6539-0EED-4A26-BD9F-F052AF6E56B2}" srcOrd="1" destOrd="0" presId="urn:microsoft.com/office/officeart/2008/layout/NameandTitleOrganizationalChart"/>
    <dgm:cxn modelId="{E53D9751-9F4C-4735-BE64-33478B6B5FF0}" type="presOf" srcId="{C2045549-858F-4835-9430-E15866E3698C}" destId="{E8865697-1E86-4B91-833D-5E118EC0C7FC}" srcOrd="0" destOrd="0" presId="urn:microsoft.com/office/officeart/2008/layout/NameandTitleOrganizationalChart"/>
    <dgm:cxn modelId="{240DDB35-243F-47A1-A492-EDED8E89FC4E}" type="presOf" srcId="{AC44D1F5-3C43-4982-A65F-ACAA501A0186}" destId="{F1B692AF-4299-448C-8253-FA4370759E79}" srcOrd="0" destOrd="0" presId="urn:microsoft.com/office/officeart/2008/layout/NameandTitleOrganizationalChart"/>
    <dgm:cxn modelId="{CB84FFE1-0998-44FC-B506-DFA9922CDA61}" type="presOf" srcId="{5283399C-26FB-40D6-88DF-E1B02B268082}" destId="{A5AB6F69-3745-4766-AE35-A27B6622C0AB}" srcOrd="0" destOrd="0" presId="urn:microsoft.com/office/officeart/2008/layout/NameandTitleOrganizationalChart"/>
    <dgm:cxn modelId="{EB1D4ED9-272F-40A8-85D6-59455BE7D153}" srcId="{92D107A3-0A21-4167-B2AE-EA7D1370D6D0}" destId="{DD20AB53-0E63-4972-8784-EE51D7978254}" srcOrd="0" destOrd="0" parTransId="{06F4F7AA-A8E3-4569-A0EC-CDDE5EB4D855}" sibTransId="{CD044B22-3E0C-4FC7-A5E4-9E46D9A688CC}"/>
    <dgm:cxn modelId="{E2C9ADF4-7B09-4536-AAF1-649CE81E6C71}" srcId="{94B18F89-9085-406C-9551-E67892C5FF23}" destId="{D5601BEA-3E3E-4BCA-B3E9-740AF1322A0D}" srcOrd="0" destOrd="0" parTransId="{73FD1DAE-3EB1-40CF-B0AA-155C417C76B5}" sibTransId="{6867E679-1CCF-4E18-9349-6D3BB5FF2D2D}"/>
    <dgm:cxn modelId="{01B9ACDC-E16B-4FCA-A85D-42BF283F8A5A}" type="presOf" srcId="{2F7866C9-1D06-49AD-B0BE-A1546CA05B79}" destId="{77386626-6B8E-4EC9-9E5A-8393F87CD457}" srcOrd="1" destOrd="0" presId="urn:microsoft.com/office/officeart/2008/layout/NameandTitleOrganizationalChart"/>
    <dgm:cxn modelId="{C6DC82BB-BF07-4E48-B59E-CFAC43430E0D}" type="presOf" srcId="{577B1C26-2087-46F8-92F4-06C502226E8C}" destId="{68B1AFF1-0295-46AA-9141-38174E848AA3}" srcOrd="0" destOrd="0" presId="urn:microsoft.com/office/officeart/2008/layout/NameandTitleOrganizationalChart"/>
    <dgm:cxn modelId="{575979F5-345A-42B0-8385-BE75065FACA8}" type="presOf" srcId="{DD20AB53-0E63-4972-8784-EE51D7978254}" destId="{AA663C1D-07E9-4181-895F-5CC8F4728548}" srcOrd="0" destOrd="0" presId="urn:microsoft.com/office/officeart/2008/layout/NameandTitleOrganizationalChart"/>
    <dgm:cxn modelId="{2A564FDD-48D1-4916-9C5B-A7CF31B5E671}" srcId="{E2A19622-C039-4623-BB33-81BDDA496B20}" destId="{6AAB8431-4491-401B-BA88-D1DBCC8C04BD}" srcOrd="1" destOrd="0" parTransId="{88EFBEFF-2BED-4878-8F33-5F894ED2E625}" sibTransId="{D87AAAB7-DAC3-4408-BF5B-7F8894D55086}"/>
    <dgm:cxn modelId="{2E650647-F5BC-4A07-AA84-16F1183015CA}" srcId="{996080A2-A2E1-4267-91C0-DE973546D5AF}" destId="{2F7866C9-1D06-49AD-B0BE-A1546CA05B79}" srcOrd="2" destOrd="0" parTransId="{2B1C5A44-CB08-4667-A5EF-55C96E297E80}" sibTransId="{C267E272-3410-4F54-BFEF-F9421D8B6574}"/>
    <dgm:cxn modelId="{E065196D-0C87-4BFE-85D0-5FEF74CF909E}" type="presOf" srcId="{6AAB8431-4491-401B-BA88-D1DBCC8C04BD}" destId="{4CA12B64-657B-4321-AC32-E9625F7F8095}" srcOrd="1" destOrd="0" presId="urn:microsoft.com/office/officeart/2008/layout/NameandTitleOrganizationalChart"/>
    <dgm:cxn modelId="{BD3D20A2-98C3-4FB6-B5CA-A949B0260B2E}" type="presOf" srcId="{CD044B22-3E0C-4FC7-A5E4-9E46D9A688CC}" destId="{4FD32FFA-0E00-4731-9A47-5539AE893D67}" srcOrd="0" destOrd="0" presId="urn:microsoft.com/office/officeart/2008/layout/NameandTitleOrganizationalChart"/>
    <dgm:cxn modelId="{B7366099-0862-4042-AB29-24B29667C9A1}" type="presOf" srcId="{B966CD39-C752-4E1F-B87F-13C0093408F8}" destId="{89C24CCB-174D-4CAF-8FE5-677A7FD5448D}" srcOrd="0" destOrd="0" presId="urn:microsoft.com/office/officeart/2008/layout/NameandTitleOrganizationalChart"/>
    <dgm:cxn modelId="{2E31C047-92B2-497D-8F72-75347F50A46B}" type="presParOf" srcId="{438C78A9-5123-43C8-95A1-C0F71D065DD9}" destId="{E9064B31-1532-4F3F-B933-3ED6094DB48D}" srcOrd="0" destOrd="0" presId="urn:microsoft.com/office/officeart/2008/layout/NameandTitleOrganizationalChart"/>
    <dgm:cxn modelId="{F60976C9-4EF8-4E0A-95B0-160B22FAC7B0}" type="presParOf" srcId="{E9064B31-1532-4F3F-B933-3ED6094DB48D}" destId="{C078C262-3C63-4EBB-9BB7-3D104F171D6A}" srcOrd="0" destOrd="0" presId="urn:microsoft.com/office/officeart/2008/layout/NameandTitleOrganizationalChart"/>
    <dgm:cxn modelId="{AEF4526A-654A-443A-BE09-6957CB1FBC2E}" type="presParOf" srcId="{C078C262-3C63-4EBB-9BB7-3D104F171D6A}" destId="{08A0E473-9245-47BF-90FE-1B40ABB1A1D5}" srcOrd="0" destOrd="0" presId="urn:microsoft.com/office/officeart/2008/layout/NameandTitleOrganizationalChart"/>
    <dgm:cxn modelId="{2078F193-52C3-47A0-8E80-4E35C62F273A}" type="presParOf" srcId="{C078C262-3C63-4EBB-9BB7-3D104F171D6A}" destId="{EEC1A9CA-4C83-4659-94D2-2FFC75905749}" srcOrd="1" destOrd="0" presId="urn:microsoft.com/office/officeart/2008/layout/NameandTitleOrganizationalChart"/>
    <dgm:cxn modelId="{3F6F09CC-3068-46AE-B624-38A02175FFE0}" type="presParOf" srcId="{C078C262-3C63-4EBB-9BB7-3D104F171D6A}" destId="{46E1729A-8A37-4140-8CD9-6902E965E92B}" srcOrd="2" destOrd="0" presId="urn:microsoft.com/office/officeart/2008/layout/NameandTitleOrganizationalChart"/>
    <dgm:cxn modelId="{652FF903-600F-427C-9D4E-59D920AC170E}" type="presParOf" srcId="{E9064B31-1532-4F3F-B933-3ED6094DB48D}" destId="{23E0A448-7336-412D-8133-D188A003B497}" srcOrd="1" destOrd="0" presId="urn:microsoft.com/office/officeart/2008/layout/NameandTitleOrganizationalChart"/>
    <dgm:cxn modelId="{ABBB8D48-2DB2-413C-9238-C67FDB37917C}" type="presParOf" srcId="{23E0A448-7336-412D-8133-D188A003B497}" destId="{5FD7ABB9-103E-4FBF-8FF3-ADE89F0F0492}" srcOrd="0" destOrd="0" presId="urn:microsoft.com/office/officeart/2008/layout/NameandTitleOrganizationalChart"/>
    <dgm:cxn modelId="{9A1B589F-35EC-420D-9C76-4C60E1F8F60D}" type="presParOf" srcId="{23E0A448-7336-412D-8133-D188A003B497}" destId="{5C466D46-BBEA-4521-800B-87FE6F39499A}" srcOrd="1" destOrd="0" presId="urn:microsoft.com/office/officeart/2008/layout/NameandTitleOrganizationalChart"/>
    <dgm:cxn modelId="{05604E68-A88B-44AC-837C-6A10183F3733}" type="presParOf" srcId="{5C466D46-BBEA-4521-800B-87FE6F39499A}" destId="{09D0A644-E5CE-4A08-B7F9-BC7D79860C11}" srcOrd="0" destOrd="0" presId="urn:microsoft.com/office/officeart/2008/layout/NameandTitleOrganizationalChart"/>
    <dgm:cxn modelId="{CDCE178B-54DB-433E-AC18-BF2863DDFA63}" type="presParOf" srcId="{09D0A644-E5CE-4A08-B7F9-BC7D79860C11}" destId="{88D941AB-593A-4D5E-82E1-ABCC8B0F2DFC}" srcOrd="0" destOrd="0" presId="urn:microsoft.com/office/officeart/2008/layout/NameandTitleOrganizationalChart"/>
    <dgm:cxn modelId="{8296B5A9-C96B-4FEA-B41E-7921F52CCDE8}" type="presParOf" srcId="{09D0A644-E5CE-4A08-B7F9-BC7D79860C11}" destId="{F1B692AF-4299-448C-8253-FA4370759E79}" srcOrd="1" destOrd="0" presId="urn:microsoft.com/office/officeart/2008/layout/NameandTitleOrganizationalChart"/>
    <dgm:cxn modelId="{E7BD6391-F362-4205-997B-A5C6FA021106}" type="presParOf" srcId="{09D0A644-E5CE-4A08-B7F9-BC7D79860C11}" destId="{F1FD04AC-4A71-4640-8B6E-071BAB71A483}" srcOrd="2" destOrd="0" presId="urn:microsoft.com/office/officeart/2008/layout/NameandTitleOrganizationalChart"/>
    <dgm:cxn modelId="{948FE4A4-6561-402A-808C-D33A4ACED774}" type="presParOf" srcId="{5C466D46-BBEA-4521-800B-87FE6F39499A}" destId="{3497B617-8721-449F-9D2F-EFAADF39330E}" srcOrd="1" destOrd="0" presId="urn:microsoft.com/office/officeart/2008/layout/NameandTitleOrganizationalChart"/>
    <dgm:cxn modelId="{9A5C608E-94FA-4421-B699-752FD3A3FBCE}" type="presParOf" srcId="{3497B617-8721-449F-9D2F-EFAADF39330E}" destId="{664A89AF-B45A-4325-B6D5-9B5BC658393E}" srcOrd="0" destOrd="0" presId="urn:microsoft.com/office/officeart/2008/layout/NameandTitleOrganizationalChart"/>
    <dgm:cxn modelId="{3BE970C4-E5FB-4545-8A7F-DB4C20294165}" type="presParOf" srcId="{3497B617-8721-449F-9D2F-EFAADF39330E}" destId="{1E73E9A0-D3FE-423E-804E-23BCB1936D8F}" srcOrd="1" destOrd="0" presId="urn:microsoft.com/office/officeart/2008/layout/NameandTitleOrganizationalChart"/>
    <dgm:cxn modelId="{49AE7554-390D-448B-BA68-E8628403C42E}" type="presParOf" srcId="{1E73E9A0-D3FE-423E-804E-23BCB1936D8F}" destId="{C78627CE-EFB1-4AD4-A0B3-C9490647E8C6}" srcOrd="0" destOrd="0" presId="urn:microsoft.com/office/officeart/2008/layout/NameandTitleOrganizationalChart"/>
    <dgm:cxn modelId="{E125606A-0845-4434-8C19-114979FA733B}" type="presParOf" srcId="{C78627CE-EFB1-4AD4-A0B3-C9490647E8C6}" destId="{F1535315-B567-47F5-8BE3-96EE79163723}" srcOrd="0" destOrd="0" presId="urn:microsoft.com/office/officeart/2008/layout/NameandTitleOrganizationalChart"/>
    <dgm:cxn modelId="{3AC92BC9-F474-465B-ABD2-02012EA989A3}" type="presParOf" srcId="{C78627CE-EFB1-4AD4-A0B3-C9490647E8C6}" destId="{1ADE746D-A0C9-4573-A7FC-D1FDCBA5DFAA}" srcOrd="1" destOrd="0" presId="urn:microsoft.com/office/officeart/2008/layout/NameandTitleOrganizationalChart"/>
    <dgm:cxn modelId="{2ACBC76A-8A90-4855-A279-E9CB8A223529}" type="presParOf" srcId="{C78627CE-EFB1-4AD4-A0B3-C9490647E8C6}" destId="{17B0A389-48EA-44EB-B9C2-786B3223C65E}" srcOrd="2" destOrd="0" presId="urn:microsoft.com/office/officeart/2008/layout/NameandTitleOrganizationalChart"/>
    <dgm:cxn modelId="{BDD6161E-62BE-4F34-BF67-3CDB225789C3}" type="presParOf" srcId="{1E73E9A0-D3FE-423E-804E-23BCB1936D8F}" destId="{88C7DCEF-428E-4DF8-A57A-A117CC91DEA1}" srcOrd="1" destOrd="0" presId="urn:microsoft.com/office/officeart/2008/layout/NameandTitleOrganizationalChart"/>
    <dgm:cxn modelId="{F77FFE97-D2BB-4A82-A511-AAEC71AE67CA}" type="presParOf" srcId="{88C7DCEF-428E-4DF8-A57A-A117CC91DEA1}" destId="{131AB5FD-56B9-4E51-80CB-75A2E00DE741}" srcOrd="0" destOrd="0" presId="urn:microsoft.com/office/officeart/2008/layout/NameandTitleOrganizationalChart"/>
    <dgm:cxn modelId="{D625C7AA-B669-464D-BBAB-2621CDB39F8B}" type="presParOf" srcId="{88C7DCEF-428E-4DF8-A57A-A117CC91DEA1}" destId="{F3E0E8B2-A744-4DB9-A77B-E8CF03461053}" srcOrd="1" destOrd="0" presId="urn:microsoft.com/office/officeart/2008/layout/NameandTitleOrganizationalChart"/>
    <dgm:cxn modelId="{BA6D4343-C885-4639-93BF-4C208E444183}" type="presParOf" srcId="{F3E0E8B2-A744-4DB9-A77B-E8CF03461053}" destId="{0084A5DE-8FB2-4DB1-9AA8-4E5C525C0572}" srcOrd="0" destOrd="0" presId="urn:microsoft.com/office/officeart/2008/layout/NameandTitleOrganizationalChart"/>
    <dgm:cxn modelId="{D133FED8-3A1E-40BF-9CD6-BFE75805FBF0}" type="presParOf" srcId="{0084A5DE-8FB2-4DB1-9AA8-4E5C525C0572}" destId="{A28AAD8E-C2F0-4040-9397-5D5701270643}" srcOrd="0" destOrd="0" presId="urn:microsoft.com/office/officeart/2008/layout/NameandTitleOrganizationalChart"/>
    <dgm:cxn modelId="{76C2F108-961B-4AAD-97CF-F3D82DE74E68}" type="presParOf" srcId="{0084A5DE-8FB2-4DB1-9AA8-4E5C525C0572}" destId="{89C24CCB-174D-4CAF-8FE5-677A7FD5448D}" srcOrd="1" destOrd="0" presId="urn:microsoft.com/office/officeart/2008/layout/NameandTitleOrganizationalChart"/>
    <dgm:cxn modelId="{9C0D2A96-4F9C-4448-A212-9682C0B85929}" type="presParOf" srcId="{0084A5DE-8FB2-4DB1-9AA8-4E5C525C0572}" destId="{A08D45D9-248F-4760-B5D6-DBA429C1C7FD}" srcOrd="2" destOrd="0" presId="urn:microsoft.com/office/officeart/2008/layout/NameandTitleOrganizationalChart"/>
    <dgm:cxn modelId="{45F1B460-ACD3-4962-A521-DBCE534C5EA8}" type="presParOf" srcId="{F3E0E8B2-A744-4DB9-A77B-E8CF03461053}" destId="{5073415B-524B-4802-ACD1-D39B4D14476D}" srcOrd="1" destOrd="0" presId="urn:microsoft.com/office/officeart/2008/layout/NameandTitleOrganizationalChart"/>
    <dgm:cxn modelId="{3DF06C3D-3F28-4131-AF8E-A78A21E1DB08}" type="presParOf" srcId="{F3E0E8B2-A744-4DB9-A77B-E8CF03461053}" destId="{FA5EFD62-2866-4147-8AE5-A8962C6E7E69}" srcOrd="2" destOrd="0" presId="urn:microsoft.com/office/officeart/2008/layout/NameandTitleOrganizationalChart"/>
    <dgm:cxn modelId="{377E2DA8-D2DB-4B32-A933-C9459EF7255B}" type="presParOf" srcId="{88C7DCEF-428E-4DF8-A57A-A117CC91DEA1}" destId="{868C7B61-7068-4056-ACAF-3752DD7BCB60}" srcOrd="2" destOrd="0" presId="urn:microsoft.com/office/officeart/2008/layout/NameandTitleOrganizationalChart"/>
    <dgm:cxn modelId="{74A1B7FF-B065-4238-B9AB-126EE897559E}" type="presParOf" srcId="{88C7DCEF-428E-4DF8-A57A-A117CC91DEA1}" destId="{3678AA3B-A01A-4283-96A4-0D35AAB56ED9}" srcOrd="3" destOrd="0" presId="urn:microsoft.com/office/officeart/2008/layout/NameandTitleOrganizationalChart"/>
    <dgm:cxn modelId="{854C7759-7B7F-4F31-9E9B-305EE85B8F61}" type="presParOf" srcId="{3678AA3B-A01A-4283-96A4-0D35AAB56ED9}" destId="{238D8158-57A9-4FB7-A9F8-240E24EC083E}" srcOrd="0" destOrd="0" presId="urn:microsoft.com/office/officeart/2008/layout/NameandTitleOrganizationalChart"/>
    <dgm:cxn modelId="{3BEE6BD4-2EE7-4840-AADC-72417B0B2B8F}" type="presParOf" srcId="{238D8158-57A9-4FB7-A9F8-240E24EC083E}" destId="{7CF270D8-3AE2-48AA-9F56-433B2629B53B}" srcOrd="0" destOrd="0" presId="urn:microsoft.com/office/officeart/2008/layout/NameandTitleOrganizationalChart"/>
    <dgm:cxn modelId="{4A3669CD-1F6E-4C6E-B349-570C35CAE6FE}" type="presParOf" srcId="{238D8158-57A9-4FB7-A9F8-240E24EC083E}" destId="{68B1AFF1-0295-46AA-9141-38174E848AA3}" srcOrd="1" destOrd="0" presId="urn:microsoft.com/office/officeart/2008/layout/NameandTitleOrganizationalChart"/>
    <dgm:cxn modelId="{ECFA1F8F-5234-424F-8BED-C30ED06676FB}" type="presParOf" srcId="{238D8158-57A9-4FB7-A9F8-240E24EC083E}" destId="{616D6539-0EED-4A26-BD9F-F052AF6E56B2}" srcOrd="2" destOrd="0" presId="urn:microsoft.com/office/officeart/2008/layout/NameandTitleOrganizationalChart"/>
    <dgm:cxn modelId="{29B4EF74-A205-4C64-84B0-1904302B6A75}" type="presParOf" srcId="{3678AA3B-A01A-4283-96A4-0D35AAB56ED9}" destId="{A4CA3781-0E66-423B-98B7-687209B7D829}" srcOrd="1" destOrd="0" presId="urn:microsoft.com/office/officeart/2008/layout/NameandTitleOrganizationalChart"/>
    <dgm:cxn modelId="{DFA9AEB4-2444-4F3D-8185-FA7DD8BD8360}" type="presParOf" srcId="{3678AA3B-A01A-4283-96A4-0D35AAB56ED9}" destId="{42AB7001-53F4-45F7-997F-3AB33F8EDB38}" srcOrd="2" destOrd="0" presId="urn:microsoft.com/office/officeart/2008/layout/NameandTitleOrganizationalChart"/>
    <dgm:cxn modelId="{B547D3C1-9AAD-44F3-B900-7BEDC821AA49}" type="presParOf" srcId="{88C7DCEF-428E-4DF8-A57A-A117CC91DEA1}" destId="{D09EACEF-1516-4F73-B0CF-E216186EE499}" srcOrd="4" destOrd="0" presId="urn:microsoft.com/office/officeart/2008/layout/NameandTitleOrganizationalChart"/>
    <dgm:cxn modelId="{0F5CDA2B-0C0F-4318-8BC3-C775E74005DF}" type="presParOf" srcId="{88C7DCEF-428E-4DF8-A57A-A117CC91DEA1}" destId="{766ADED4-C95B-4ACE-802A-234F0637DCCD}" srcOrd="5" destOrd="0" presId="urn:microsoft.com/office/officeart/2008/layout/NameandTitleOrganizationalChart"/>
    <dgm:cxn modelId="{413457DA-192D-4625-A85B-E73B23FB5823}" type="presParOf" srcId="{766ADED4-C95B-4ACE-802A-234F0637DCCD}" destId="{63BB57BC-9694-4DD4-9955-8EE45EEACF8F}" srcOrd="0" destOrd="0" presId="urn:microsoft.com/office/officeart/2008/layout/NameandTitleOrganizationalChart"/>
    <dgm:cxn modelId="{8865D05A-4990-4A89-AE91-E1A044C43464}" type="presParOf" srcId="{63BB57BC-9694-4DD4-9955-8EE45EEACF8F}" destId="{91E2C291-7EC9-44FC-8C54-A13FCA5A33EA}" srcOrd="0" destOrd="0" presId="urn:microsoft.com/office/officeart/2008/layout/NameandTitleOrganizationalChart"/>
    <dgm:cxn modelId="{A5394652-C35F-44F1-89AC-AC22D685246B}" type="presParOf" srcId="{63BB57BC-9694-4DD4-9955-8EE45EEACF8F}" destId="{0C5A8BE9-ECF7-4EBB-B921-8B92C2812EB9}" srcOrd="1" destOrd="0" presId="urn:microsoft.com/office/officeart/2008/layout/NameandTitleOrganizationalChart"/>
    <dgm:cxn modelId="{3A277500-714F-42E6-A3D4-6DD3358AB919}" type="presParOf" srcId="{63BB57BC-9694-4DD4-9955-8EE45EEACF8F}" destId="{77386626-6B8E-4EC9-9E5A-8393F87CD457}" srcOrd="2" destOrd="0" presId="urn:microsoft.com/office/officeart/2008/layout/NameandTitleOrganizationalChart"/>
    <dgm:cxn modelId="{47F04E1D-0DBF-4E63-B66F-CC6CDFB46430}" type="presParOf" srcId="{766ADED4-C95B-4ACE-802A-234F0637DCCD}" destId="{AE2B36BA-578B-4D83-B978-9D33E84D9C81}" srcOrd="1" destOrd="0" presId="urn:microsoft.com/office/officeart/2008/layout/NameandTitleOrganizationalChart"/>
    <dgm:cxn modelId="{9F2EAD73-821D-4FBA-B481-EE93B8891F84}" type="presParOf" srcId="{766ADED4-C95B-4ACE-802A-234F0637DCCD}" destId="{524C3AD8-2518-4BB9-9EC1-B9017C144BD9}" srcOrd="2" destOrd="0" presId="urn:microsoft.com/office/officeart/2008/layout/NameandTitleOrganizationalChart"/>
    <dgm:cxn modelId="{A08EBA86-F68D-4D32-B547-CCBF1556271D}" type="presParOf" srcId="{1E73E9A0-D3FE-423E-804E-23BCB1936D8F}" destId="{F3895175-05D5-4212-878D-C5EBF6E9BF7C}" srcOrd="2" destOrd="0" presId="urn:microsoft.com/office/officeart/2008/layout/NameandTitleOrganizationalChart"/>
    <dgm:cxn modelId="{830E9C23-A4AC-4DEA-BBCE-9B530DEB205A}" type="presParOf" srcId="{3497B617-8721-449F-9D2F-EFAADF39330E}" destId="{96B5C9C3-0EE9-4020-947A-163A246C1C97}" srcOrd="2" destOrd="0" presId="urn:microsoft.com/office/officeart/2008/layout/NameandTitleOrganizationalChart"/>
    <dgm:cxn modelId="{7B1C1015-580E-4214-A311-A905CC4A4C8B}" type="presParOf" srcId="{3497B617-8721-449F-9D2F-EFAADF39330E}" destId="{6670193A-557E-4650-8916-88D4D1406ECD}" srcOrd="3" destOrd="0" presId="urn:microsoft.com/office/officeart/2008/layout/NameandTitleOrganizationalChart"/>
    <dgm:cxn modelId="{77A0F024-F8F4-4196-B934-45FB87F621AD}" type="presParOf" srcId="{6670193A-557E-4650-8916-88D4D1406ECD}" destId="{BA28B7C7-EE2F-458C-8943-C62AC81C6A37}" srcOrd="0" destOrd="0" presId="urn:microsoft.com/office/officeart/2008/layout/NameandTitleOrganizationalChart"/>
    <dgm:cxn modelId="{03EA3A21-CA37-40CB-8D51-F83EDDC0AFBD}" type="presParOf" srcId="{BA28B7C7-EE2F-458C-8943-C62AC81C6A37}" destId="{916B9260-2319-4FD8-B032-741E46EBADFE}" srcOrd="0" destOrd="0" presId="urn:microsoft.com/office/officeart/2008/layout/NameandTitleOrganizationalChart"/>
    <dgm:cxn modelId="{91DB7D0F-6492-4765-98C1-82210A44B9F5}" type="presParOf" srcId="{BA28B7C7-EE2F-458C-8943-C62AC81C6A37}" destId="{88DDFC3D-6E28-496D-9FC9-296D55F309D3}" srcOrd="1" destOrd="0" presId="urn:microsoft.com/office/officeart/2008/layout/NameandTitleOrganizationalChart"/>
    <dgm:cxn modelId="{2DAF5502-9388-4F03-87C2-0D020D93D047}" type="presParOf" srcId="{BA28B7C7-EE2F-458C-8943-C62AC81C6A37}" destId="{4CA12B64-657B-4321-AC32-E9625F7F8095}" srcOrd="2" destOrd="0" presId="urn:microsoft.com/office/officeart/2008/layout/NameandTitleOrganizationalChart"/>
    <dgm:cxn modelId="{BC9D61EB-CFC9-4B15-87CB-A2E023B4A1D5}" type="presParOf" srcId="{6670193A-557E-4650-8916-88D4D1406ECD}" destId="{7B9AFE5B-E9BE-4BE2-A394-E29FBD8495E8}" srcOrd="1" destOrd="0" presId="urn:microsoft.com/office/officeart/2008/layout/NameandTitleOrganizationalChart"/>
    <dgm:cxn modelId="{D47715C4-60C3-4E68-B1CF-4119CE619BC8}" type="presParOf" srcId="{7B9AFE5B-E9BE-4BE2-A394-E29FBD8495E8}" destId="{A5AB6F69-3745-4766-AE35-A27B6622C0AB}" srcOrd="0" destOrd="0" presId="urn:microsoft.com/office/officeart/2008/layout/NameandTitleOrganizationalChart"/>
    <dgm:cxn modelId="{07E8D3F0-FB1D-490F-B5F8-9F83B720FFBA}" type="presParOf" srcId="{7B9AFE5B-E9BE-4BE2-A394-E29FBD8495E8}" destId="{AC5E3469-F1A7-40D9-A002-65CC74F931D6}" srcOrd="1" destOrd="0" presId="urn:microsoft.com/office/officeart/2008/layout/NameandTitleOrganizationalChart"/>
    <dgm:cxn modelId="{4CAD57C4-C43D-4730-9459-39D22DE21DB9}" type="presParOf" srcId="{AC5E3469-F1A7-40D9-A002-65CC74F931D6}" destId="{C02DA07B-8881-41BA-89FC-FD69128A8D23}" srcOrd="0" destOrd="0" presId="urn:microsoft.com/office/officeart/2008/layout/NameandTitleOrganizationalChart"/>
    <dgm:cxn modelId="{5C751A6B-FF11-453A-B4B1-5CBBAF4DDD20}" type="presParOf" srcId="{C02DA07B-8881-41BA-89FC-FD69128A8D23}" destId="{E8865697-1E86-4B91-833D-5E118EC0C7FC}" srcOrd="0" destOrd="0" presId="urn:microsoft.com/office/officeart/2008/layout/NameandTitleOrganizationalChart"/>
    <dgm:cxn modelId="{16B381B2-9A5D-4928-80F6-B5501213C54C}" type="presParOf" srcId="{C02DA07B-8881-41BA-89FC-FD69128A8D23}" destId="{F87F0E01-5DCF-47D2-A968-9FCCB25B25F7}" srcOrd="1" destOrd="0" presId="urn:microsoft.com/office/officeart/2008/layout/NameandTitleOrganizationalChart"/>
    <dgm:cxn modelId="{3C49094D-60A0-4DE5-8674-027F2D05A9E3}" type="presParOf" srcId="{C02DA07B-8881-41BA-89FC-FD69128A8D23}" destId="{13CA17F9-3E15-4981-A8FA-407B5796F726}" srcOrd="2" destOrd="0" presId="urn:microsoft.com/office/officeart/2008/layout/NameandTitleOrganizationalChart"/>
    <dgm:cxn modelId="{D8D7FACE-7FA6-47F6-9D82-C7B24A2D8E89}" type="presParOf" srcId="{AC5E3469-F1A7-40D9-A002-65CC74F931D6}" destId="{376D4FF4-4A8F-46CC-918A-DAC90C4897A9}" srcOrd="1" destOrd="0" presId="urn:microsoft.com/office/officeart/2008/layout/NameandTitleOrganizationalChart"/>
    <dgm:cxn modelId="{531224F5-E3BC-4BB4-9A11-5BAFBA2C0B30}" type="presParOf" srcId="{AC5E3469-F1A7-40D9-A002-65CC74F931D6}" destId="{947C3D6A-4808-4FFA-A9D2-31ACDBEFCE98}" srcOrd="2" destOrd="0" presId="urn:microsoft.com/office/officeart/2008/layout/NameandTitleOrganizationalChart"/>
    <dgm:cxn modelId="{D654FE88-EDEF-4E0D-B7B2-19A28210E8A4}" type="presParOf" srcId="{6670193A-557E-4650-8916-88D4D1406ECD}" destId="{987CBCAC-A0D9-45ED-A16A-378642FF9668}" srcOrd="2" destOrd="0" presId="urn:microsoft.com/office/officeart/2008/layout/NameandTitleOrganizationalChart"/>
    <dgm:cxn modelId="{F24385B9-F226-4D0B-A02B-280C349374C1}" type="presParOf" srcId="{3497B617-8721-449F-9D2F-EFAADF39330E}" destId="{678BD48F-191F-4D45-ADB1-171EA2585225}" srcOrd="4" destOrd="0" presId="urn:microsoft.com/office/officeart/2008/layout/NameandTitleOrganizationalChart"/>
    <dgm:cxn modelId="{ADCB5EB0-6C92-495D-B355-01E93B16D314}" type="presParOf" srcId="{3497B617-8721-449F-9D2F-EFAADF39330E}" destId="{C455898B-506F-4EB0-AE64-B648F7095E1E}" srcOrd="5" destOrd="0" presId="urn:microsoft.com/office/officeart/2008/layout/NameandTitleOrganizationalChart"/>
    <dgm:cxn modelId="{66C1647D-CC3E-45E6-89B3-75DD21E98940}" type="presParOf" srcId="{C455898B-506F-4EB0-AE64-B648F7095E1E}" destId="{9AE44B97-14FE-43B7-BF77-A02E6284D190}" srcOrd="0" destOrd="0" presId="urn:microsoft.com/office/officeart/2008/layout/NameandTitleOrganizationalChart"/>
    <dgm:cxn modelId="{29C4A6EC-A461-45AA-9A17-83B3B756509C}" type="presParOf" srcId="{9AE44B97-14FE-43B7-BF77-A02E6284D190}" destId="{18BCD9CE-D8FA-40E3-94BA-2062E3CAEE6F}" srcOrd="0" destOrd="0" presId="urn:microsoft.com/office/officeart/2008/layout/NameandTitleOrganizationalChart"/>
    <dgm:cxn modelId="{7E7F342B-1C3C-4F5A-8BA9-151F9880C7D3}" type="presParOf" srcId="{9AE44B97-14FE-43B7-BF77-A02E6284D190}" destId="{6AA26E74-0CBA-4223-9F04-3EBE9B22273B}" srcOrd="1" destOrd="0" presId="urn:microsoft.com/office/officeart/2008/layout/NameandTitleOrganizationalChart"/>
    <dgm:cxn modelId="{F724D60C-B298-447A-9A60-A294C6B0CF02}" type="presParOf" srcId="{9AE44B97-14FE-43B7-BF77-A02E6284D190}" destId="{069587BD-3B5E-4799-B4EE-DB6DA8C022AC}" srcOrd="2" destOrd="0" presId="urn:microsoft.com/office/officeart/2008/layout/NameandTitleOrganizationalChart"/>
    <dgm:cxn modelId="{ED90ACFE-A429-4C68-9620-ACAF2DE2CFF7}" type="presParOf" srcId="{C455898B-506F-4EB0-AE64-B648F7095E1E}" destId="{78304A79-700F-4102-8ED0-04AF376992D2}" srcOrd="1" destOrd="0" presId="urn:microsoft.com/office/officeart/2008/layout/NameandTitleOrganizationalChart"/>
    <dgm:cxn modelId="{2A51A4A3-8A35-42A3-B095-96E14DB8FE76}" type="presParOf" srcId="{78304A79-700F-4102-8ED0-04AF376992D2}" destId="{C8B0747C-C1F9-4370-AD70-9CC322EEF262}" srcOrd="0" destOrd="0" presId="urn:microsoft.com/office/officeart/2008/layout/NameandTitleOrganizationalChart"/>
    <dgm:cxn modelId="{F25E35C4-21DE-472B-866A-48AC6DE781BB}" type="presParOf" srcId="{78304A79-700F-4102-8ED0-04AF376992D2}" destId="{DB757AE8-79C5-40B1-8F9E-E0DE1E93961E}" srcOrd="1" destOrd="0" presId="urn:microsoft.com/office/officeart/2008/layout/NameandTitleOrganizationalChart"/>
    <dgm:cxn modelId="{0B446BB1-B310-40DB-93CB-1688DF779AA6}" type="presParOf" srcId="{DB757AE8-79C5-40B1-8F9E-E0DE1E93961E}" destId="{0C7984DD-548D-478C-A387-36CF87145570}" srcOrd="0" destOrd="0" presId="urn:microsoft.com/office/officeart/2008/layout/NameandTitleOrganizationalChart"/>
    <dgm:cxn modelId="{11171066-7986-4E70-AD10-3938CA8F542A}" type="presParOf" srcId="{0C7984DD-548D-478C-A387-36CF87145570}" destId="{AA663C1D-07E9-4181-895F-5CC8F4728548}" srcOrd="0" destOrd="0" presId="urn:microsoft.com/office/officeart/2008/layout/NameandTitleOrganizationalChart"/>
    <dgm:cxn modelId="{7F3DCB27-4B96-4C33-A2EF-DB33AFCFD054}" type="presParOf" srcId="{0C7984DD-548D-478C-A387-36CF87145570}" destId="{4FD32FFA-0E00-4731-9A47-5539AE893D67}" srcOrd="1" destOrd="0" presId="urn:microsoft.com/office/officeart/2008/layout/NameandTitleOrganizationalChart"/>
    <dgm:cxn modelId="{B352F834-04F4-479E-A450-BC49DA12AFD4}" type="presParOf" srcId="{0C7984DD-548D-478C-A387-36CF87145570}" destId="{40BB2122-B51B-40A7-934F-4776E23E7112}" srcOrd="2" destOrd="0" presId="urn:microsoft.com/office/officeart/2008/layout/NameandTitleOrganizationalChart"/>
    <dgm:cxn modelId="{9DDEA475-D837-4176-A5FF-D7434FF85597}" type="presParOf" srcId="{DB757AE8-79C5-40B1-8F9E-E0DE1E93961E}" destId="{42D87AA8-21A9-4E69-8B8A-29546A641AC1}" srcOrd="1" destOrd="0" presId="urn:microsoft.com/office/officeart/2008/layout/NameandTitleOrganizationalChart"/>
    <dgm:cxn modelId="{8C260DC6-F340-43CC-BE40-D21C94758D8C}" type="presParOf" srcId="{DB757AE8-79C5-40B1-8F9E-E0DE1E93961E}" destId="{45543BCE-F7C8-4511-961E-21B91883E973}" srcOrd="2" destOrd="0" presId="urn:microsoft.com/office/officeart/2008/layout/NameandTitleOrganizationalChart"/>
    <dgm:cxn modelId="{07145B0A-B83F-4E75-9CBB-40CAFC844F23}" type="presParOf" srcId="{C455898B-506F-4EB0-AE64-B648F7095E1E}" destId="{56F0E2FE-FC64-4249-A154-E5DC91C36D80}" srcOrd="2" destOrd="0" presId="urn:microsoft.com/office/officeart/2008/layout/NameandTitleOrganizationalChart"/>
    <dgm:cxn modelId="{787C5ACB-4A0D-47F5-A4F6-17F4E5697D9C}" type="presParOf" srcId="{5C466D46-BBEA-4521-800B-87FE6F39499A}" destId="{9769DFC4-7498-4BDC-9871-5159FE687E2E}" srcOrd="2" destOrd="0" presId="urn:microsoft.com/office/officeart/2008/layout/NameandTitleOrganizationalChart"/>
    <dgm:cxn modelId="{107C7188-811F-46DF-B7ED-4A2B97B70024}" type="presParOf" srcId="{E9064B31-1532-4F3F-B933-3ED6094DB48D}" destId="{F5E67236-CCE3-42AF-81F9-22D7F63EF21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Software Requirement Specification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ソフトウェア要求仕様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D8C498E4-08EA-476B-A48D-E7B8BA830113}" type="presOf" srcId="{91762062-16DD-40DD-8E42-31605A446711}" destId="{B5F32BB9-FA18-48DC-932A-9EEF86689643}" srcOrd="0" destOrd="0" presId="urn:microsoft.com/office/officeart/2005/8/layout/chevron2"/>
    <dgm:cxn modelId="{93CB8F37-6883-4C7F-81C9-DDD18F617260}" type="presOf" srcId="{E11357C5-5955-47EE-8479-CA00B61587D6}" destId="{66304CFF-E3F8-4398-A19E-3435E371D1FE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97062972-DE54-492D-919A-B054377E4E77}" type="presOf" srcId="{F5735D16-2CAC-4601-A353-814E8E9C57AF}" destId="{FF586F82-2FB6-459C-9DC2-5A992ADDBF53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60E74F0A-8376-4BB9-A5C5-473C1809B281}" type="presOf" srcId="{40353028-3ABC-4744-A78F-B426B8616A14}" destId="{B88A275E-3317-4C6C-B7B0-158006573DE1}" srcOrd="0" destOrd="0" presId="urn:microsoft.com/office/officeart/2005/8/layout/chevron2"/>
    <dgm:cxn modelId="{57304FE6-804E-4C36-BA66-B1139C1C98D0}" type="presOf" srcId="{E406D809-2B1A-4825-9434-BE2C01F95E3A}" destId="{34CFF905-8049-4E20-A4A8-9F47FE7A38A5}" srcOrd="0" destOrd="0" presId="urn:microsoft.com/office/officeart/2005/8/layout/chevron2"/>
    <dgm:cxn modelId="{7379009A-AC65-4A72-B286-8E2073B3CAD8}" type="presOf" srcId="{248B800D-B98A-488E-9EA6-CF1D9A9FFB58}" destId="{0F19066E-ACBD-487D-B2F5-99569BCC5B6B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4095FDF9-706D-420A-8782-A5E3728672BB}" type="presOf" srcId="{25FCAC53-2961-42A5-8027-B371C57D85CA}" destId="{48FBDE4C-2A7E-45CC-ADB8-EA023800B060}" srcOrd="0" destOrd="0" presId="urn:microsoft.com/office/officeart/2005/8/layout/chevron2"/>
    <dgm:cxn modelId="{C3B8E0B8-1953-49A7-BA7F-00D1078BB21E}" type="presOf" srcId="{A571032A-587F-4F06-AE63-3FB4CD6149F9}" destId="{F6E29857-33C6-478A-B0ED-1F36A9E3E616}" srcOrd="0" destOrd="0" presId="urn:microsoft.com/office/officeart/2005/8/layout/chevron2"/>
    <dgm:cxn modelId="{528309F0-665A-4448-A134-02613515D3CD}" type="presOf" srcId="{60AE9A8B-2801-4D84-A3F4-8033E8F57184}" destId="{AC03859A-299B-449F-8823-5F761C176BCB}" srcOrd="0" destOrd="0" presId="urn:microsoft.com/office/officeart/2005/8/layout/chevron2"/>
    <dgm:cxn modelId="{BD5E6848-6E17-4F05-8668-427882497833}" type="presOf" srcId="{31BB28AB-A646-45D4-A654-3D03C0971543}" destId="{BB7FE215-BBA9-4508-AE1A-D7DBB7BE35D8}" srcOrd="0" destOrd="0" presId="urn:microsoft.com/office/officeart/2005/8/layout/chevron2"/>
    <dgm:cxn modelId="{A65D2C9F-25D5-42A8-BC14-C072BEF5D97C}" type="presOf" srcId="{1402C848-DAA0-4C42-A6C4-CA1CCFC3E462}" destId="{4674A47C-F05A-42A0-AE5C-C36DD93AE380}" srcOrd="0" destOrd="0" presId="urn:microsoft.com/office/officeart/2005/8/layout/chevron2"/>
    <dgm:cxn modelId="{318B7606-5BF3-47CA-87B8-6A5AD831D5DC}" type="presOf" srcId="{5770AC5F-EACB-47AA-92B3-E9CE07EB8E4C}" destId="{0C1E3E01-B41E-4E0B-A3CE-2371B045C475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16E68F63-9B7F-49C5-A80A-06D48A039A8D}" type="presOf" srcId="{E9939958-F155-44AD-AC3D-C6C9FC435B3B}" destId="{5D0C13BF-D6B3-428E-85CB-91D2D58DC870}" srcOrd="0" destOrd="0" presId="urn:microsoft.com/office/officeart/2005/8/layout/chevron2"/>
    <dgm:cxn modelId="{DA9FAD97-9D4B-493B-A6D4-586F86ABA3D2}" type="presOf" srcId="{67032419-30DF-4872-B5A4-0467DFDCE5BE}" destId="{5E2B07FA-CBB5-4506-B926-4D80DE3EF9A7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422D014-14FC-4555-9D18-6F2CF59D8942}" type="presOf" srcId="{B2022AD8-AD9F-43E6-97F1-7AB6783A11E1}" destId="{DE4AD9B4-C169-4511-9F7E-4EF979C1FB31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50C9BFEE-9F5B-4526-ACDE-5B37337DF15A}" type="presOf" srcId="{26011472-5971-4CDA-B36D-2C7F66069D2E}" destId="{8C812BE4-3025-463F-B074-6BB4FF5FE223}" srcOrd="0" destOrd="0" presId="urn:microsoft.com/office/officeart/2005/8/layout/chevron2"/>
    <dgm:cxn modelId="{2DC2B251-01DC-4056-99E1-C2485E1DFA6C}" type="presOf" srcId="{2E075D67-DAAE-4D3D-A2E3-38D7E04B7EFB}" destId="{03847B4B-4726-41FE-A08B-EA817E958815}" srcOrd="0" destOrd="0" presId="urn:microsoft.com/office/officeart/2005/8/layout/chevron2"/>
    <dgm:cxn modelId="{2BEA9AFF-0248-4075-A196-67443EEF7A86}" type="presParOf" srcId="{5E2B07FA-CBB5-4506-B926-4D80DE3EF9A7}" destId="{397C23E1-E0DA-4A06-9BA8-8AD949E95A89}" srcOrd="0" destOrd="0" presId="urn:microsoft.com/office/officeart/2005/8/layout/chevron2"/>
    <dgm:cxn modelId="{B6667474-DE95-4D7E-8B06-B1CA6050CA1E}" type="presParOf" srcId="{397C23E1-E0DA-4A06-9BA8-8AD949E95A89}" destId="{BB7FE215-BBA9-4508-AE1A-D7DBB7BE35D8}" srcOrd="0" destOrd="0" presId="urn:microsoft.com/office/officeart/2005/8/layout/chevron2"/>
    <dgm:cxn modelId="{20F6003E-4E30-4B8D-A997-23DC1E7294BA}" type="presParOf" srcId="{397C23E1-E0DA-4A06-9BA8-8AD949E95A89}" destId="{FF586F82-2FB6-459C-9DC2-5A992ADDBF53}" srcOrd="1" destOrd="0" presId="urn:microsoft.com/office/officeart/2005/8/layout/chevron2"/>
    <dgm:cxn modelId="{48AE3DB0-EEA3-466C-883D-7999EC9404E8}" type="presParOf" srcId="{5E2B07FA-CBB5-4506-B926-4D80DE3EF9A7}" destId="{B4CE9696-3A74-45F8-9022-73DD450F92FA}" srcOrd="1" destOrd="0" presId="urn:microsoft.com/office/officeart/2005/8/layout/chevron2"/>
    <dgm:cxn modelId="{C6CB8380-0452-4B71-A4D7-183B5B0C0E87}" type="presParOf" srcId="{5E2B07FA-CBB5-4506-B926-4D80DE3EF9A7}" destId="{F683AEBC-7A11-4366-972D-E6ACA9C3D49F}" srcOrd="2" destOrd="0" presId="urn:microsoft.com/office/officeart/2005/8/layout/chevron2"/>
    <dgm:cxn modelId="{36B2CC0B-6500-47B1-AC1D-1EBEA9139705}" type="presParOf" srcId="{F683AEBC-7A11-4366-972D-E6ACA9C3D49F}" destId="{0F19066E-ACBD-487D-B2F5-99569BCC5B6B}" srcOrd="0" destOrd="0" presId="urn:microsoft.com/office/officeart/2005/8/layout/chevron2"/>
    <dgm:cxn modelId="{B2CDCE75-D28B-442A-B996-411EF1FED466}" type="presParOf" srcId="{F683AEBC-7A11-4366-972D-E6ACA9C3D49F}" destId="{F6E29857-33C6-478A-B0ED-1F36A9E3E616}" srcOrd="1" destOrd="0" presId="urn:microsoft.com/office/officeart/2005/8/layout/chevron2"/>
    <dgm:cxn modelId="{E2821637-FDBA-4334-964E-E24B3AD99665}" type="presParOf" srcId="{5E2B07FA-CBB5-4506-B926-4D80DE3EF9A7}" destId="{C8D3FCE3-376A-4AB5-B9BE-E5E3FC6D3F85}" srcOrd="3" destOrd="0" presId="urn:microsoft.com/office/officeart/2005/8/layout/chevron2"/>
    <dgm:cxn modelId="{36241CBC-85AF-4D60-AB23-F902400849D2}" type="presParOf" srcId="{5E2B07FA-CBB5-4506-B926-4D80DE3EF9A7}" destId="{61903E31-EC43-43DB-8375-578834BD8A91}" srcOrd="4" destOrd="0" presId="urn:microsoft.com/office/officeart/2005/8/layout/chevron2"/>
    <dgm:cxn modelId="{3514B38E-3F1F-4669-843E-34EA7582BC9C}" type="presParOf" srcId="{61903E31-EC43-43DB-8375-578834BD8A91}" destId="{B88A275E-3317-4C6C-B7B0-158006573DE1}" srcOrd="0" destOrd="0" presId="urn:microsoft.com/office/officeart/2005/8/layout/chevron2"/>
    <dgm:cxn modelId="{686A5E14-DF94-42F0-B4EE-D8A0A2AF220C}" type="presParOf" srcId="{61903E31-EC43-43DB-8375-578834BD8A91}" destId="{DE4AD9B4-C169-4511-9F7E-4EF979C1FB31}" srcOrd="1" destOrd="0" presId="urn:microsoft.com/office/officeart/2005/8/layout/chevron2"/>
    <dgm:cxn modelId="{87F7FA5A-2DFE-4DF5-94CA-53B2AA16C176}" type="presParOf" srcId="{5E2B07FA-CBB5-4506-B926-4D80DE3EF9A7}" destId="{3B76CE68-55D6-4489-852F-0D294C28ACE6}" srcOrd="5" destOrd="0" presId="urn:microsoft.com/office/officeart/2005/8/layout/chevron2"/>
    <dgm:cxn modelId="{CBAE15A3-454C-4856-8F16-97B57DB7222D}" type="presParOf" srcId="{5E2B07FA-CBB5-4506-B926-4D80DE3EF9A7}" destId="{37126A32-D606-4D5B-9AA5-E5CC36956B64}" srcOrd="6" destOrd="0" presId="urn:microsoft.com/office/officeart/2005/8/layout/chevron2"/>
    <dgm:cxn modelId="{1DCFAA6C-4F6F-4D4C-9675-3530B4C4A62D}" type="presParOf" srcId="{37126A32-D606-4D5B-9AA5-E5CC36956B64}" destId="{8C812BE4-3025-463F-B074-6BB4FF5FE223}" srcOrd="0" destOrd="0" presId="urn:microsoft.com/office/officeart/2005/8/layout/chevron2"/>
    <dgm:cxn modelId="{0B3A4EB7-2C69-4C24-8DE7-14A76C0078FA}" type="presParOf" srcId="{37126A32-D606-4D5B-9AA5-E5CC36956B64}" destId="{48FBDE4C-2A7E-45CC-ADB8-EA023800B060}" srcOrd="1" destOrd="0" presId="urn:microsoft.com/office/officeart/2005/8/layout/chevron2"/>
    <dgm:cxn modelId="{04361BBE-77C4-4C53-AF67-B0B19167887A}" type="presParOf" srcId="{5E2B07FA-CBB5-4506-B926-4D80DE3EF9A7}" destId="{EA5FAD2C-D7B4-4A6C-A852-67BA4E8CD53A}" srcOrd="7" destOrd="0" presId="urn:microsoft.com/office/officeart/2005/8/layout/chevron2"/>
    <dgm:cxn modelId="{86736471-07F5-457C-BA0B-4F178B661B47}" type="presParOf" srcId="{5E2B07FA-CBB5-4506-B926-4D80DE3EF9A7}" destId="{53738925-E4FA-4C8C-85AD-CCB7CC74D90F}" srcOrd="8" destOrd="0" presId="urn:microsoft.com/office/officeart/2005/8/layout/chevron2"/>
    <dgm:cxn modelId="{D436E84C-3D2A-44E2-AE4E-73E24FB83275}" type="presParOf" srcId="{53738925-E4FA-4C8C-85AD-CCB7CC74D90F}" destId="{03847B4B-4726-41FE-A08B-EA817E958815}" srcOrd="0" destOrd="0" presId="urn:microsoft.com/office/officeart/2005/8/layout/chevron2"/>
    <dgm:cxn modelId="{F595E5F9-4B71-4E4C-A8AC-D1251653B0FB}" type="presParOf" srcId="{53738925-E4FA-4C8C-85AD-CCB7CC74D90F}" destId="{4674A47C-F05A-42A0-AE5C-C36DD93AE380}" srcOrd="1" destOrd="0" presId="urn:microsoft.com/office/officeart/2005/8/layout/chevron2"/>
    <dgm:cxn modelId="{6DB0C810-B230-4E1F-8783-EBB0963FA91D}" type="presParOf" srcId="{5E2B07FA-CBB5-4506-B926-4D80DE3EF9A7}" destId="{A4BA8B44-1A50-42B4-BC1E-E81B9B440DD5}" srcOrd="9" destOrd="0" presId="urn:microsoft.com/office/officeart/2005/8/layout/chevron2"/>
    <dgm:cxn modelId="{CD1CD95B-6254-43F9-B306-96FECB899006}" type="presParOf" srcId="{5E2B07FA-CBB5-4506-B926-4D80DE3EF9A7}" destId="{A13DD08F-63A3-40EB-8B63-CF0C9CE00431}" srcOrd="10" destOrd="0" presId="urn:microsoft.com/office/officeart/2005/8/layout/chevron2"/>
    <dgm:cxn modelId="{F827E4D9-37C1-4A81-870E-FF2735569222}" type="presParOf" srcId="{A13DD08F-63A3-40EB-8B63-CF0C9CE00431}" destId="{5D0C13BF-D6B3-428E-85CB-91D2D58DC870}" srcOrd="0" destOrd="0" presId="urn:microsoft.com/office/officeart/2005/8/layout/chevron2"/>
    <dgm:cxn modelId="{9491CDB5-049E-4D9B-A74F-3D902BA9AC95}" type="presParOf" srcId="{A13DD08F-63A3-40EB-8B63-CF0C9CE00431}" destId="{34CFF905-8049-4E20-A4A8-9F47FE7A38A5}" srcOrd="1" destOrd="0" presId="urn:microsoft.com/office/officeart/2005/8/layout/chevron2"/>
    <dgm:cxn modelId="{B596A86D-B5D7-4235-A759-D648672D4760}" type="presParOf" srcId="{5E2B07FA-CBB5-4506-B926-4D80DE3EF9A7}" destId="{185F3FE6-D89E-4A2D-899B-FDD25521FBCA}" srcOrd="11" destOrd="0" presId="urn:microsoft.com/office/officeart/2005/8/layout/chevron2"/>
    <dgm:cxn modelId="{F10D09C3-F26F-437A-BADF-5099D3007979}" type="presParOf" srcId="{5E2B07FA-CBB5-4506-B926-4D80DE3EF9A7}" destId="{02DB47B0-4FB9-456D-B64C-7690DC912B9C}" srcOrd="12" destOrd="0" presId="urn:microsoft.com/office/officeart/2005/8/layout/chevron2"/>
    <dgm:cxn modelId="{0C4A2F5E-7938-4E2B-8BF3-A6A10216245A}" type="presParOf" srcId="{02DB47B0-4FB9-456D-B64C-7690DC912B9C}" destId="{0C1E3E01-B41E-4E0B-A3CE-2371B045C475}" srcOrd="0" destOrd="0" presId="urn:microsoft.com/office/officeart/2005/8/layout/chevron2"/>
    <dgm:cxn modelId="{712EC2C8-1CD2-40E3-8D3A-A389AB11026B}" type="presParOf" srcId="{02DB47B0-4FB9-456D-B64C-7690DC912B9C}" destId="{B5F32BB9-FA18-48DC-932A-9EEF86689643}" srcOrd="1" destOrd="0" presId="urn:microsoft.com/office/officeart/2005/8/layout/chevron2"/>
    <dgm:cxn modelId="{E4058B92-3A85-4B91-AEF2-9D0D5B4C2589}" type="presParOf" srcId="{5E2B07FA-CBB5-4506-B926-4D80DE3EF9A7}" destId="{5146407F-0DC1-4DB3-9734-A6C2A00CBC12}" srcOrd="13" destOrd="0" presId="urn:microsoft.com/office/officeart/2005/8/layout/chevron2"/>
    <dgm:cxn modelId="{1D9030D7-D245-4A0D-BB70-4C70E2769218}" type="presParOf" srcId="{5E2B07FA-CBB5-4506-B926-4D80DE3EF9A7}" destId="{F23BE5D5-B0A5-4F75-ACA7-AAF212B31667}" srcOrd="14" destOrd="0" presId="urn:microsoft.com/office/officeart/2005/8/layout/chevron2"/>
    <dgm:cxn modelId="{8A615324-5C5E-4596-AF17-307B4BD24ADF}" type="presParOf" srcId="{F23BE5D5-B0A5-4F75-ACA7-AAF212B31667}" destId="{66304CFF-E3F8-4398-A19E-3435E371D1FE}" srcOrd="0" destOrd="0" presId="urn:microsoft.com/office/officeart/2005/8/layout/chevron2"/>
    <dgm:cxn modelId="{68FB09F0-DC30-4B23-A6D7-2D03BF674E59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solidFill>
          <a:schemeClr val="bg2">
            <a:lumMod val="90000"/>
          </a:schemeClr>
        </a:solidFill>
        <a:ln w="12700">
          <a:solidFill>
            <a:schemeClr val="tx2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2">
                  <a:lumMod val="65000"/>
                  <a:lumOff val="35000"/>
                </a:schemeClr>
              </a:solidFill>
            </a:rPr>
            <a:t>Introduction - </a:t>
          </a:r>
          <a:r>
            <a:rPr lang="ja-JP" altLang="en-US" sz="1800" b="1" dirty="0">
              <a:solidFill>
                <a:schemeClr val="tx2">
                  <a:lumMod val="65000"/>
                  <a:lumOff val="35000"/>
                </a:schemeClr>
              </a:solidFill>
            </a:rPr>
            <a:t>導入</a:t>
          </a:r>
          <a:endParaRPr lang="en-US" sz="1200" b="1" dirty="0">
            <a:solidFill>
              <a:schemeClr val="tx2">
                <a:lumMod val="65000"/>
                <a:lumOff val="35000"/>
              </a:schemeClr>
            </a:solidFill>
          </a:endParaRPr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Software Design Description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ソフトウェア設計説明書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802FEB52-CA7C-4AC9-84D7-8B2C3706D250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9B09D127-9490-4C9C-83D4-F27C97A466AC}" type="presOf" srcId="{F5735D16-2CAC-4601-A353-814E8E9C57AF}" destId="{FF586F82-2FB6-459C-9DC2-5A992ADDBF53}" srcOrd="0" destOrd="0" presId="urn:microsoft.com/office/officeart/2005/8/layout/chevron2"/>
    <dgm:cxn modelId="{3C3E1B98-A94E-4B54-8F34-9941B0B619A3}" type="presOf" srcId="{60AE9A8B-2801-4D84-A3F4-8033E8F57184}" destId="{AC03859A-299B-449F-8823-5F761C176BCB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E2FFE0DD-115A-4C15-8C23-B0407467BFC4}" type="presOf" srcId="{91762062-16DD-40DD-8E42-31605A446711}" destId="{B5F32BB9-FA18-48DC-932A-9EEF86689643}" srcOrd="0" destOrd="0" presId="urn:microsoft.com/office/officeart/2005/8/layout/chevron2"/>
    <dgm:cxn modelId="{11FA4BED-338D-4654-8640-5755DB883F0A}" type="presOf" srcId="{31BB28AB-A646-45D4-A654-3D03C0971543}" destId="{BB7FE215-BBA9-4508-AE1A-D7DBB7BE35D8}" srcOrd="0" destOrd="0" presId="urn:microsoft.com/office/officeart/2005/8/layout/chevron2"/>
    <dgm:cxn modelId="{12B17BFD-9942-4C6E-8EE1-A7D3570DF567}" type="presOf" srcId="{40353028-3ABC-4744-A78F-B426B8616A14}" destId="{B88A275E-3317-4C6C-B7B0-158006573DE1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CFC9B8E9-09EB-4306-B88C-9A9223CF86DA}" type="presOf" srcId="{5770AC5F-EACB-47AA-92B3-E9CE07EB8E4C}" destId="{0C1E3E01-B41E-4E0B-A3CE-2371B045C475}" srcOrd="0" destOrd="0" presId="urn:microsoft.com/office/officeart/2005/8/layout/chevron2"/>
    <dgm:cxn modelId="{E66FBB22-7EE5-45B5-BC62-C796CBDF27BB}" type="presOf" srcId="{E406D809-2B1A-4825-9434-BE2C01F95E3A}" destId="{34CFF905-8049-4E20-A4A8-9F47FE7A38A5}" srcOrd="0" destOrd="0" presId="urn:microsoft.com/office/officeart/2005/8/layout/chevron2"/>
    <dgm:cxn modelId="{85CBC894-568A-4BC2-849C-7F09BE61A9AF}" type="presOf" srcId="{248B800D-B98A-488E-9EA6-CF1D9A9FFB58}" destId="{0F19066E-ACBD-487D-B2F5-99569BCC5B6B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1DA59DCC-A4CD-46F1-B856-40962E736101}" type="presOf" srcId="{67032419-30DF-4872-B5A4-0467DFDCE5BE}" destId="{5E2B07FA-CBB5-4506-B926-4D80DE3EF9A7}" srcOrd="0" destOrd="0" presId="urn:microsoft.com/office/officeart/2005/8/layout/chevron2"/>
    <dgm:cxn modelId="{495A31B2-EE27-4261-B391-1B77AECB5E47}" type="presOf" srcId="{2E075D67-DAAE-4D3D-A2E3-38D7E04B7EFB}" destId="{03847B4B-4726-41FE-A08B-EA817E958815}" srcOrd="0" destOrd="0" presId="urn:microsoft.com/office/officeart/2005/8/layout/chevron2"/>
    <dgm:cxn modelId="{7F719B11-AA01-4819-A38D-FD1C8CB33E89}" type="presOf" srcId="{26011472-5971-4CDA-B36D-2C7F66069D2E}" destId="{8C812BE4-3025-463F-B074-6BB4FF5FE22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47934D41-1F5D-423F-9D2F-772897D0EC41}" type="presOf" srcId="{1402C848-DAA0-4C42-A6C4-CA1CCFC3E462}" destId="{4674A47C-F05A-42A0-AE5C-C36DD93AE380}" srcOrd="0" destOrd="0" presId="urn:microsoft.com/office/officeart/2005/8/layout/chevron2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A3B03434-1E61-4BDB-8B57-E8714C620461}" type="presOf" srcId="{E9939958-F155-44AD-AC3D-C6C9FC435B3B}" destId="{5D0C13BF-D6B3-428E-85CB-91D2D58DC870}" srcOrd="0" destOrd="0" presId="urn:microsoft.com/office/officeart/2005/8/layout/chevron2"/>
    <dgm:cxn modelId="{936D630D-6192-423E-8500-6908358ED7C9}" type="presOf" srcId="{E11357C5-5955-47EE-8479-CA00B61587D6}" destId="{66304CFF-E3F8-4398-A19E-3435E371D1FE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9B8355-46BF-4EFC-BA18-A57D3BE8265D}" type="presOf" srcId="{B2022AD8-AD9F-43E6-97F1-7AB6783A11E1}" destId="{DE4AD9B4-C169-4511-9F7E-4EF979C1FB31}" srcOrd="0" destOrd="0" presId="urn:microsoft.com/office/officeart/2005/8/layout/chevron2"/>
    <dgm:cxn modelId="{6AC8ACC2-1DF9-4777-A0B6-703C06D642B6}" type="presOf" srcId="{A571032A-587F-4F06-AE63-3FB4CD6149F9}" destId="{F6E29857-33C6-478A-B0ED-1F36A9E3E616}" srcOrd="0" destOrd="0" presId="urn:microsoft.com/office/officeart/2005/8/layout/chevron2"/>
    <dgm:cxn modelId="{F075252A-2ED6-4411-9450-40CE00551884}" type="presParOf" srcId="{5E2B07FA-CBB5-4506-B926-4D80DE3EF9A7}" destId="{397C23E1-E0DA-4A06-9BA8-8AD949E95A89}" srcOrd="0" destOrd="0" presId="urn:microsoft.com/office/officeart/2005/8/layout/chevron2"/>
    <dgm:cxn modelId="{733C35F8-6C6D-4B19-85F4-A88916176B22}" type="presParOf" srcId="{397C23E1-E0DA-4A06-9BA8-8AD949E95A89}" destId="{BB7FE215-BBA9-4508-AE1A-D7DBB7BE35D8}" srcOrd="0" destOrd="0" presId="urn:microsoft.com/office/officeart/2005/8/layout/chevron2"/>
    <dgm:cxn modelId="{4BE9B098-8EA7-400D-8D2E-9EA9A9AFF45F}" type="presParOf" srcId="{397C23E1-E0DA-4A06-9BA8-8AD949E95A89}" destId="{FF586F82-2FB6-459C-9DC2-5A992ADDBF53}" srcOrd="1" destOrd="0" presId="urn:microsoft.com/office/officeart/2005/8/layout/chevron2"/>
    <dgm:cxn modelId="{84DA103A-D814-4E64-BA6A-FF0DC7D1022B}" type="presParOf" srcId="{5E2B07FA-CBB5-4506-B926-4D80DE3EF9A7}" destId="{B4CE9696-3A74-45F8-9022-73DD450F92FA}" srcOrd="1" destOrd="0" presId="urn:microsoft.com/office/officeart/2005/8/layout/chevron2"/>
    <dgm:cxn modelId="{2C58B701-8173-45AB-81EF-8003C608CB87}" type="presParOf" srcId="{5E2B07FA-CBB5-4506-B926-4D80DE3EF9A7}" destId="{F683AEBC-7A11-4366-972D-E6ACA9C3D49F}" srcOrd="2" destOrd="0" presId="urn:microsoft.com/office/officeart/2005/8/layout/chevron2"/>
    <dgm:cxn modelId="{EC03D2D6-7962-4336-9915-959013C6EF05}" type="presParOf" srcId="{F683AEBC-7A11-4366-972D-E6ACA9C3D49F}" destId="{0F19066E-ACBD-487D-B2F5-99569BCC5B6B}" srcOrd="0" destOrd="0" presId="urn:microsoft.com/office/officeart/2005/8/layout/chevron2"/>
    <dgm:cxn modelId="{C74D8803-397B-4218-95FE-C4D3C63E096E}" type="presParOf" srcId="{F683AEBC-7A11-4366-972D-E6ACA9C3D49F}" destId="{F6E29857-33C6-478A-B0ED-1F36A9E3E616}" srcOrd="1" destOrd="0" presId="urn:microsoft.com/office/officeart/2005/8/layout/chevron2"/>
    <dgm:cxn modelId="{743B78AC-D88B-4232-9940-3302F2EC50CF}" type="presParOf" srcId="{5E2B07FA-CBB5-4506-B926-4D80DE3EF9A7}" destId="{C8D3FCE3-376A-4AB5-B9BE-E5E3FC6D3F85}" srcOrd="3" destOrd="0" presId="urn:microsoft.com/office/officeart/2005/8/layout/chevron2"/>
    <dgm:cxn modelId="{2B0252BD-D4D8-449F-A96F-878DCEB3B222}" type="presParOf" srcId="{5E2B07FA-CBB5-4506-B926-4D80DE3EF9A7}" destId="{61903E31-EC43-43DB-8375-578834BD8A91}" srcOrd="4" destOrd="0" presId="urn:microsoft.com/office/officeart/2005/8/layout/chevron2"/>
    <dgm:cxn modelId="{E4D2C288-1C4B-4D70-B7F3-A0F089D5F3E8}" type="presParOf" srcId="{61903E31-EC43-43DB-8375-578834BD8A91}" destId="{B88A275E-3317-4C6C-B7B0-158006573DE1}" srcOrd="0" destOrd="0" presId="urn:microsoft.com/office/officeart/2005/8/layout/chevron2"/>
    <dgm:cxn modelId="{29D4E26D-3846-49CC-8485-C6FBEB2DBB37}" type="presParOf" srcId="{61903E31-EC43-43DB-8375-578834BD8A91}" destId="{DE4AD9B4-C169-4511-9F7E-4EF979C1FB31}" srcOrd="1" destOrd="0" presId="urn:microsoft.com/office/officeart/2005/8/layout/chevron2"/>
    <dgm:cxn modelId="{219E7A44-2875-41BB-9ADE-FDC20E0CF35B}" type="presParOf" srcId="{5E2B07FA-CBB5-4506-B926-4D80DE3EF9A7}" destId="{3B76CE68-55D6-4489-852F-0D294C28ACE6}" srcOrd="5" destOrd="0" presId="urn:microsoft.com/office/officeart/2005/8/layout/chevron2"/>
    <dgm:cxn modelId="{91F8653A-09D7-42D5-8AA2-8802E4FCAFEB}" type="presParOf" srcId="{5E2B07FA-CBB5-4506-B926-4D80DE3EF9A7}" destId="{37126A32-D606-4D5B-9AA5-E5CC36956B64}" srcOrd="6" destOrd="0" presId="urn:microsoft.com/office/officeart/2005/8/layout/chevron2"/>
    <dgm:cxn modelId="{A20A4452-6D7D-498C-AF3E-FF3591F70F11}" type="presParOf" srcId="{37126A32-D606-4D5B-9AA5-E5CC36956B64}" destId="{8C812BE4-3025-463F-B074-6BB4FF5FE223}" srcOrd="0" destOrd="0" presId="urn:microsoft.com/office/officeart/2005/8/layout/chevron2"/>
    <dgm:cxn modelId="{1BEC5EA6-1F2A-40E7-B503-A3D50AA27E7D}" type="presParOf" srcId="{37126A32-D606-4D5B-9AA5-E5CC36956B64}" destId="{48FBDE4C-2A7E-45CC-ADB8-EA023800B060}" srcOrd="1" destOrd="0" presId="urn:microsoft.com/office/officeart/2005/8/layout/chevron2"/>
    <dgm:cxn modelId="{25F5BDC3-BF54-48B6-BEC0-247D09F79EEE}" type="presParOf" srcId="{5E2B07FA-CBB5-4506-B926-4D80DE3EF9A7}" destId="{EA5FAD2C-D7B4-4A6C-A852-67BA4E8CD53A}" srcOrd="7" destOrd="0" presId="urn:microsoft.com/office/officeart/2005/8/layout/chevron2"/>
    <dgm:cxn modelId="{6993AAE9-3868-4C34-994D-BC6D48803F9A}" type="presParOf" srcId="{5E2B07FA-CBB5-4506-B926-4D80DE3EF9A7}" destId="{53738925-E4FA-4C8C-85AD-CCB7CC74D90F}" srcOrd="8" destOrd="0" presId="urn:microsoft.com/office/officeart/2005/8/layout/chevron2"/>
    <dgm:cxn modelId="{D3EB98C2-35E8-4AB3-89AF-4AFA1E9861DA}" type="presParOf" srcId="{53738925-E4FA-4C8C-85AD-CCB7CC74D90F}" destId="{03847B4B-4726-41FE-A08B-EA817E958815}" srcOrd="0" destOrd="0" presId="urn:microsoft.com/office/officeart/2005/8/layout/chevron2"/>
    <dgm:cxn modelId="{5352D1E5-2AD6-438C-9D7F-BC89A43514AF}" type="presParOf" srcId="{53738925-E4FA-4C8C-85AD-CCB7CC74D90F}" destId="{4674A47C-F05A-42A0-AE5C-C36DD93AE380}" srcOrd="1" destOrd="0" presId="urn:microsoft.com/office/officeart/2005/8/layout/chevron2"/>
    <dgm:cxn modelId="{3912E6AE-38B3-43FE-9C5E-DB592A3F2B38}" type="presParOf" srcId="{5E2B07FA-CBB5-4506-B926-4D80DE3EF9A7}" destId="{A4BA8B44-1A50-42B4-BC1E-E81B9B440DD5}" srcOrd="9" destOrd="0" presId="urn:microsoft.com/office/officeart/2005/8/layout/chevron2"/>
    <dgm:cxn modelId="{9D364CB5-0EE7-4385-9B40-AA2446775053}" type="presParOf" srcId="{5E2B07FA-CBB5-4506-B926-4D80DE3EF9A7}" destId="{A13DD08F-63A3-40EB-8B63-CF0C9CE00431}" srcOrd="10" destOrd="0" presId="urn:microsoft.com/office/officeart/2005/8/layout/chevron2"/>
    <dgm:cxn modelId="{BFB2F407-5766-4BC3-93A8-BA2D20325184}" type="presParOf" srcId="{A13DD08F-63A3-40EB-8B63-CF0C9CE00431}" destId="{5D0C13BF-D6B3-428E-85CB-91D2D58DC870}" srcOrd="0" destOrd="0" presId="urn:microsoft.com/office/officeart/2005/8/layout/chevron2"/>
    <dgm:cxn modelId="{44931A4F-FA17-4A7E-B1E6-2CACD9232FD2}" type="presParOf" srcId="{A13DD08F-63A3-40EB-8B63-CF0C9CE00431}" destId="{34CFF905-8049-4E20-A4A8-9F47FE7A38A5}" srcOrd="1" destOrd="0" presId="urn:microsoft.com/office/officeart/2005/8/layout/chevron2"/>
    <dgm:cxn modelId="{7E0F0B47-BE51-47FB-A030-DA3B37D5EEC9}" type="presParOf" srcId="{5E2B07FA-CBB5-4506-B926-4D80DE3EF9A7}" destId="{185F3FE6-D89E-4A2D-899B-FDD25521FBCA}" srcOrd="11" destOrd="0" presId="urn:microsoft.com/office/officeart/2005/8/layout/chevron2"/>
    <dgm:cxn modelId="{B58DD38D-B8D0-4527-9E80-08B456F0EECF}" type="presParOf" srcId="{5E2B07FA-CBB5-4506-B926-4D80DE3EF9A7}" destId="{02DB47B0-4FB9-456D-B64C-7690DC912B9C}" srcOrd="12" destOrd="0" presId="urn:microsoft.com/office/officeart/2005/8/layout/chevron2"/>
    <dgm:cxn modelId="{4E535657-F234-4D9F-BBE3-10ED7B702B46}" type="presParOf" srcId="{02DB47B0-4FB9-456D-B64C-7690DC912B9C}" destId="{0C1E3E01-B41E-4E0B-A3CE-2371B045C475}" srcOrd="0" destOrd="0" presId="urn:microsoft.com/office/officeart/2005/8/layout/chevron2"/>
    <dgm:cxn modelId="{79CE45D1-7E6E-476F-9FFA-7B99243F32CE}" type="presParOf" srcId="{02DB47B0-4FB9-456D-B64C-7690DC912B9C}" destId="{B5F32BB9-FA18-48DC-932A-9EEF86689643}" srcOrd="1" destOrd="0" presId="urn:microsoft.com/office/officeart/2005/8/layout/chevron2"/>
    <dgm:cxn modelId="{D18CBB70-1FFF-43B3-AACB-A5758DE4E85D}" type="presParOf" srcId="{5E2B07FA-CBB5-4506-B926-4D80DE3EF9A7}" destId="{5146407F-0DC1-4DB3-9734-A6C2A00CBC12}" srcOrd="13" destOrd="0" presId="urn:microsoft.com/office/officeart/2005/8/layout/chevron2"/>
    <dgm:cxn modelId="{7B051775-AC75-4D49-A04C-60BE65A92427}" type="presParOf" srcId="{5E2B07FA-CBB5-4506-B926-4D80DE3EF9A7}" destId="{F23BE5D5-B0A5-4F75-ACA7-AAF212B31667}" srcOrd="14" destOrd="0" presId="urn:microsoft.com/office/officeart/2005/8/layout/chevron2"/>
    <dgm:cxn modelId="{DEA0BB74-488E-44AD-800B-4BA80B924462}" type="presParOf" srcId="{F23BE5D5-B0A5-4F75-ACA7-AAF212B31667}" destId="{66304CFF-E3F8-4398-A19E-3435E371D1FE}" srcOrd="0" destOrd="0" presId="urn:microsoft.com/office/officeart/2005/8/layout/chevron2"/>
    <dgm:cxn modelId="{9481E086-AF14-4969-A5F1-057FA087940D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C3C4-7B18-4F5C-922F-F4786D473C8A}">
      <dsp:nvSpPr>
        <dsp:cNvPr id="0" name=""/>
        <dsp:cNvSpPr/>
      </dsp:nvSpPr>
      <dsp:spPr>
        <a:xfrm>
          <a:off x="3593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1B0-16BC-45E4-8CA7-2FED5AB3A651}">
      <dsp:nvSpPr>
        <dsp:cNvPr id="0" name=""/>
        <dsp:cNvSpPr/>
      </dsp:nvSpPr>
      <dsp:spPr>
        <a:xfrm>
          <a:off x="62835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EDCCE-4835-49F3-B04C-DD8149845AB6}">
      <dsp:nvSpPr>
        <dsp:cNvPr id="0" name=""/>
        <dsp:cNvSpPr/>
      </dsp:nvSpPr>
      <dsp:spPr>
        <a:xfrm>
          <a:off x="62835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HungNV</a:t>
          </a:r>
          <a:endParaRPr lang="en-US" sz="1500" kern="1200" dirty="0"/>
        </a:p>
      </dsp:txBody>
      <dsp:txXfrm>
        <a:off x="62835" y="1325293"/>
        <a:ext cx="1066342" cy="376356"/>
      </dsp:txXfrm>
    </dsp:sp>
    <dsp:sp modelId="{D1D1B856-5387-46DF-95FF-BDCDF0FC1628}">
      <dsp:nvSpPr>
        <dsp:cNvPr id="0" name=""/>
        <dsp:cNvSpPr/>
      </dsp:nvSpPr>
      <dsp:spPr>
        <a:xfrm>
          <a:off x="1717270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390CF-E6E2-4B91-A5CA-5F7E4C91736D}">
      <dsp:nvSpPr>
        <dsp:cNvPr id="0" name=""/>
        <dsp:cNvSpPr/>
      </dsp:nvSpPr>
      <dsp:spPr>
        <a:xfrm>
          <a:off x="1776511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5F35C9-3D57-41E8-B649-001016C29130}">
      <dsp:nvSpPr>
        <dsp:cNvPr id="0" name=""/>
        <dsp:cNvSpPr/>
      </dsp:nvSpPr>
      <dsp:spPr>
        <a:xfrm>
          <a:off x="1776511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QuangNN</a:t>
          </a:r>
          <a:endParaRPr lang="en-US" sz="1500" kern="1200" dirty="0"/>
        </a:p>
      </dsp:txBody>
      <dsp:txXfrm>
        <a:off x="1776511" y="1325293"/>
        <a:ext cx="1066342" cy="376356"/>
      </dsp:txXfrm>
    </dsp:sp>
    <dsp:sp modelId="{4001B24F-CF33-4916-B0ED-2925A38D2C73}">
      <dsp:nvSpPr>
        <dsp:cNvPr id="0" name=""/>
        <dsp:cNvSpPr/>
      </dsp:nvSpPr>
      <dsp:spPr>
        <a:xfrm>
          <a:off x="3430947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EE9B-C3D4-46DB-B083-9E9DAEB1FFB0}">
      <dsp:nvSpPr>
        <dsp:cNvPr id="0" name=""/>
        <dsp:cNvSpPr/>
      </dsp:nvSpPr>
      <dsp:spPr>
        <a:xfrm>
          <a:off x="3490188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D1C2B68-7843-4E86-AE39-F0992A02696D}">
      <dsp:nvSpPr>
        <dsp:cNvPr id="0" name=""/>
        <dsp:cNvSpPr/>
      </dsp:nvSpPr>
      <dsp:spPr>
        <a:xfrm>
          <a:off x="3490188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DangT</a:t>
          </a:r>
          <a:endParaRPr lang="en-US" sz="1500" kern="1200" dirty="0"/>
        </a:p>
      </dsp:txBody>
      <dsp:txXfrm>
        <a:off x="3490188" y="1325293"/>
        <a:ext cx="1066342" cy="376356"/>
      </dsp:txXfrm>
    </dsp:sp>
    <dsp:sp modelId="{EE398235-F862-424E-9A9F-C53B044E0745}">
      <dsp:nvSpPr>
        <dsp:cNvPr id="0" name=""/>
        <dsp:cNvSpPr/>
      </dsp:nvSpPr>
      <dsp:spPr>
        <a:xfrm>
          <a:off x="5144624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240F6-3BC2-40F1-B5A6-88E904A96C48}">
      <dsp:nvSpPr>
        <dsp:cNvPr id="0" name=""/>
        <dsp:cNvSpPr/>
      </dsp:nvSpPr>
      <dsp:spPr>
        <a:xfrm>
          <a:off x="5203865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B893EC-0A07-40A9-BE72-B3FDBADA0791}">
      <dsp:nvSpPr>
        <dsp:cNvPr id="0" name=""/>
        <dsp:cNvSpPr/>
      </dsp:nvSpPr>
      <dsp:spPr>
        <a:xfrm>
          <a:off x="5203865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LamNS</a:t>
          </a:r>
          <a:endParaRPr lang="en-US" sz="1500" kern="1200" dirty="0"/>
        </a:p>
      </dsp:txBody>
      <dsp:txXfrm>
        <a:off x="5203865" y="1325293"/>
        <a:ext cx="1066342" cy="376356"/>
      </dsp:txXfrm>
    </dsp:sp>
    <dsp:sp modelId="{A364244C-852A-4ADD-827B-D4AA4A72CFC1}">
      <dsp:nvSpPr>
        <dsp:cNvPr id="0" name=""/>
        <dsp:cNvSpPr/>
      </dsp:nvSpPr>
      <dsp:spPr>
        <a:xfrm>
          <a:off x="6858301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4486A-7739-48F0-A080-84BCBC88F40D}">
      <dsp:nvSpPr>
        <dsp:cNvPr id="0" name=""/>
        <dsp:cNvSpPr/>
      </dsp:nvSpPr>
      <dsp:spPr>
        <a:xfrm>
          <a:off x="6917542" y="419250"/>
          <a:ext cx="1066342" cy="906042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38D4D8-20FD-402A-AB80-552D04AD4DC7}">
      <dsp:nvSpPr>
        <dsp:cNvPr id="0" name=""/>
        <dsp:cNvSpPr/>
      </dsp:nvSpPr>
      <dsp:spPr>
        <a:xfrm>
          <a:off x="6917542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HungTQ</a:t>
          </a:r>
          <a:endParaRPr lang="en-US" sz="1500" kern="1200" dirty="0"/>
        </a:p>
      </dsp:txBody>
      <dsp:txXfrm>
        <a:off x="6917542" y="1325293"/>
        <a:ext cx="1066342" cy="3763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Quality Control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品質管理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5FA4-252C-462C-B92D-A09CBCB5694C}">
      <dsp:nvSpPr>
        <dsp:cNvPr id="0" name=""/>
        <dsp:cNvSpPr/>
      </dsp:nvSpPr>
      <dsp:spPr>
        <a:xfrm>
          <a:off x="0" y="2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95000"/>
                </a:schemeClr>
              </a:solidFill>
            </a:rPr>
            <a:t>Project Plan</a:t>
          </a:r>
        </a:p>
      </dsp:txBody>
      <dsp:txXfrm>
        <a:off x="35982" y="38542"/>
        <a:ext cx="5630335" cy="665135"/>
      </dsp:txXfrm>
    </dsp:sp>
    <dsp:sp modelId="{6DD21AC0-D2BF-48C0-B086-D60F370C4189}">
      <dsp:nvSpPr>
        <dsp:cNvPr id="0" name=""/>
        <dsp:cNvSpPr/>
      </dsp:nvSpPr>
      <dsp:spPr>
        <a:xfrm>
          <a:off x="0" y="8260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SRS</a:t>
          </a:r>
        </a:p>
      </dsp:txBody>
      <dsp:txXfrm>
        <a:off x="35982" y="862042"/>
        <a:ext cx="5630335" cy="665135"/>
      </dsp:txXfrm>
    </dsp:sp>
    <dsp:sp modelId="{B18E985D-BE4B-4ABB-AC5C-C2C5B919A9DF}">
      <dsp:nvSpPr>
        <dsp:cNvPr id="0" name=""/>
        <dsp:cNvSpPr/>
      </dsp:nvSpPr>
      <dsp:spPr>
        <a:xfrm>
          <a:off x="0" y="1649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Design</a:t>
          </a:r>
        </a:p>
      </dsp:txBody>
      <dsp:txXfrm>
        <a:off x="35982" y="1685542"/>
        <a:ext cx="5630335" cy="665135"/>
      </dsp:txXfrm>
    </dsp:sp>
    <dsp:sp modelId="{45082FF7-648C-4EA9-ABA7-9C15DFE09AFD}">
      <dsp:nvSpPr>
        <dsp:cNvPr id="0" name=""/>
        <dsp:cNvSpPr/>
      </dsp:nvSpPr>
      <dsp:spPr>
        <a:xfrm>
          <a:off x="0" y="24730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Coding</a:t>
          </a:r>
        </a:p>
      </dsp:txBody>
      <dsp:txXfrm>
        <a:off x="35982" y="2509042"/>
        <a:ext cx="5630335" cy="665135"/>
      </dsp:txXfrm>
    </dsp:sp>
    <dsp:sp modelId="{E029D474-96B7-4474-86A1-F91713A7CE4A}">
      <dsp:nvSpPr>
        <dsp:cNvPr id="0" name=""/>
        <dsp:cNvSpPr/>
      </dsp:nvSpPr>
      <dsp:spPr>
        <a:xfrm>
          <a:off x="0" y="3296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Test Document</a:t>
          </a:r>
        </a:p>
      </dsp:txBody>
      <dsp:txXfrm>
        <a:off x="35982" y="3332542"/>
        <a:ext cx="5630335" cy="6651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838" y="0"/>
          <a:ext cx="2646676" cy="495300"/>
        </a:xfrm>
        <a:prstGeom prst="homePlate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sp:txBody>
      <dsp:txXfrm>
        <a:off x="3838" y="0"/>
        <a:ext cx="2522851" cy="495300"/>
      </dsp:txXfrm>
    </dsp:sp>
    <dsp:sp modelId="{5A72A41C-A5D3-465A-8D1C-17CEE25C5A49}">
      <dsp:nvSpPr>
        <dsp:cNvPr id="0" name=""/>
        <dsp:cNvSpPr/>
      </dsp:nvSpPr>
      <dsp:spPr>
        <a:xfrm>
          <a:off x="2391490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2639140" y="0"/>
        <a:ext cx="799824" cy="495300"/>
      </dsp:txXfrm>
    </dsp:sp>
    <dsp:sp modelId="{EADFC6ED-D1A4-47ED-9C70-2C900399B9CF}">
      <dsp:nvSpPr>
        <dsp:cNvPr id="0" name=""/>
        <dsp:cNvSpPr/>
      </dsp:nvSpPr>
      <dsp:spPr>
        <a:xfrm>
          <a:off x="3427590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3675240" y="0"/>
        <a:ext cx="799824" cy="495300"/>
      </dsp:txXfrm>
    </dsp:sp>
    <dsp:sp modelId="{3E25BAD2-A80A-4E49-AA3B-8088471AEDA9}">
      <dsp:nvSpPr>
        <dsp:cNvPr id="0" name=""/>
        <dsp:cNvSpPr/>
      </dsp:nvSpPr>
      <dsp:spPr>
        <a:xfrm>
          <a:off x="4463689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711339" y="0"/>
        <a:ext cx="799824" cy="495300"/>
      </dsp:txXfrm>
    </dsp:sp>
    <dsp:sp modelId="{76A3156E-70A7-4440-9D0C-0B77B46FBFA2}">
      <dsp:nvSpPr>
        <dsp:cNvPr id="0" name=""/>
        <dsp:cNvSpPr/>
      </dsp:nvSpPr>
      <dsp:spPr>
        <a:xfrm>
          <a:off x="5499788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747438" y="0"/>
        <a:ext cx="799824" cy="495300"/>
      </dsp:txXfrm>
    </dsp:sp>
    <dsp:sp modelId="{B316B9DB-E0F6-4D5C-9305-50E458619FAA}">
      <dsp:nvSpPr>
        <dsp:cNvPr id="0" name=""/>
        <dsp:cNvSpPr/>
      </dsp:nvSpPr>
      <dsp:spPr>
        <a:xfrm>
          <a:off x="6535887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783537" y="0"/>
        <a:ext cx="799824" cy="495300"/>
      </dsp:txXfrm>
    </dsp:sp>
    <dsp:sp modelId="{C1F6C7C7-4A80-4C8B-B9C4-8C1E78A0BF6A}">
      <dsp:nvSpPr>
        <dsp:cNvPr id="0" name=""/>
        <dsp:cNvSpPr/>
      </dsp:nvSpPr>
      <dsp:spPr>
        <a:xfrm>
          <a:off x="7571986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19636" y="0"/>
        <a:ext cx="799824" cy="4953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4380" y="0"/>
          <a:ext cx="1312450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4380" y="0"/>
        <a:ext cx="1188625" cy="495300"/>
      </dsp:txXfrm>
    </dsp:sp>
    <dsp:sp modelId="{5A72A41C-A5D3-465A-8D1C-17CEE25C5A49}">
      <dsp:nvSpPr>
        <dsp:cNvPr id="0" name=""/>
        <dsp:cNvSpPr/>
      </dsp:nvSpPr>
      <dsp:spPr>
        <a:xfrm>
          <a:off x="1054340" y="0"/>
          <a:ext cx="2562427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Case</a:t>
          </a:r>
        </a:p>
      </dsp:txBody>
      <dsp:txXfrm>
        <a:off x="1301990" y="0"/>
        <a:ext cx="2067127" cy="495300"/>
      </dsp:txXfrm>
    </dsp:sp>
    <dsp:sp modelId="{EADFC6ED-D1A4-47ED-9C70-2C900399B9CF}">
      <dsp:nvSpPr>
        <dsp:cNvPr id="0" name=""/>
        <dsp:cNvSpPr/>
      </dsp:nvSpPr>
      <dsp:spPr>
        <a:xfrm>
          <a:off x="335427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3601928" y="0"/>
        <a:ext cx="817150" cy="495300"/>
      </dsp:txXfrm>
    </dsp:sp>
    <dsp:sp modelId="{3E25BAD2-A80A-4E49-AA3B-8088471AEDA9}">
      <dsp:nvSpPr>
        <dsp:cNvPr id="0" name=""/>
        <dsp:cNvSpPr/>
      </dsp:nvSpPr>
      <dsp:spPr>
        <a:xfrm>
          <a:off x="440423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651888" y="0"/>
        <a:ext cx="817150" cy="495300"/>
      </dsp:txXfrm>
    </dsp:sp>
    <dsp:sp modelId="{76A3156E-70A7-4440-9D0C-0B77B46FBFA2}">
      <dsp:nvSpPr>
        <dsp:cNvPr id="0" name=""/>
        <dsp:cNvSpPr/>
      </dsp:nvSpPr>
      <dsp:spPr>
        <a:xfrm>
          <a:off x="545419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701848" y="0"/>
        <a:ext cx="817150" cy="495300"/>
      </dsp:txXfrm>
    </dsp:sp>
    <dsp:sp modelId="{B316B9DB-E0F6-4D5C-9305-50E458619FAA}">
      <dsp:nvSpPr>
        <dsp:cNvPr id="0" name=""/>
        <dsp:cNvSpPr/>
      </dsp:nvSpPr>
      <dsp:spPr>
        <a:xfrm>
          <a:off x="650415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751808" y="0"/>
        <a:ext cx="817150" cy="495300"/>
      </dsp:txXfrm>
    </dsp:sp>
    <dsp:sp modelId="{C1F6C7C7-4A80-4C8B-B9C4-8C1E78A0BF6A}">
      <dsp:nvSpPr>
        <dsp:cNvPr id="0" name=""/>
        <dsp:cNvSpPr/>
      </dsp:nvSpPr>
      <dsp:spPr>
        <a:xfrm>
          <a:off x="755411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01768" y="0"/>
        <a:ext cx="817150" cy="495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1985" y="0"/>
          <a:ext cx="1253974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1985" y="0"/>
        <a:ext cx="1130149" cy="495300"/>
      </dsp:txXfrm>
    </dsp:sp>
    <dsp:sp modelId="{5A72A41C-A5D3-465A-8D1C-17CEE25C5A49}">
      <dsp:nvSpPr>
        <dsp:cNvPr id="0" name=""/>
        <dsp:cNvSpPr/>
      </dsp:nvSpPr>
      <dsp:spPr>
        <a:xfrm>
          <a:off x="1005164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252814" y="0"/>
        <a:ext cx="758674" cy="495300"/>
      </dsp:txXfrm>
    </dsp:sp>
    <dsp:sp modelId="{EADFC6ED-D1A4-47ED-9C70-2C900399B9CF}">
      <dsp:nvSpPr>
        <dsp:cNvPr id="0" name=""/>
        <dsp:cNvSpPr/>
      </dsp:nvSpPr>
      <dsp:spPr>
        <a:xfrm>
          <a:off x="2008344" y="0"/>
          <a:ext cx="2847901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Review Test Case </a:t>
          </a:r>
        </a:p>
      </dsp:txBody>
      <dsp:txXfrm>
        <a:off x="2255994" y="0"/>
        <a:ext cx="2352601" cy="495300"/>
      </dsp:txXfrm>
    </dsp:sp>
    <dsp:sp modelId="{3E25BAD2-A80A-4E49-AA3B-8088471AEDA9}">
      <dsp:nvSpPr>
        <dsp:cNvPr id="0" name=""/>
        <dsp:cNvSpPr/>
      </dsp:nvSpPr>
      <dsp:spPr>
        <a:xfrm>
          <a:off x="4605451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853101" y="0"/>
        <a:ext cx="758674" cy="495300"/>
      </dsp:txXfrm>
    </dsp:sp>
    <dsp:sp modelId="{76A3156E-70A7-4440-9D0C-0B77B46FBFA2}">
      <dsp:nvSpPr>
        <dsp:cNvPr id="0" name=""/>
        <dsp:cNvSpPr/>
      </dsp:nvSpPr>
      <dsp:spPr>
        <a:xfrm>
          <a:off x="5608630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856280" y="0"/>
        <a:ext cx="758674" cy="495300"/>
      </dsp:txXfrm>
    </dsp:sp>
    <dsp:sp modelId="{B316B9DB-E0F6-4D5C-9305-50E458619FAA}">
      <dsp:nvSpPr>
        <dsp:cNvPr id="0" name=""/>
        <dsp:cNvSpPr/>
      </dsp:nvSpPr>
      <dsp:spPr>
        <a:xfrm>
          <a:off x="6611810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859460" y="0"/>
        <a:ext cx="758674" cy="495300"/>
      </dsp:txXfrm>
    </dsp:sp>
    <dsp:sp modelId="{C1F6C7C7-4A80-4C8B-B9C4-8C1E78A0BF6A}">
      <dsp:nvSpPr>
        <dsp:cNvPr id="0" name=""/>
        <dsp:cNvSpPr/>
      </dsp:nvSpPr>
      <dsp:spPr>
        <a:xfrm>
          <a:off x="7614990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62640" y="0"/>
        <a:ext cx="758674" cy="495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1488" y="0"/>
          <a:ext cx="1279963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1488" y="0"/>
        <a:ext cx="1156138" cy="495300"/>
      </dsp:txXfrm>
    </dsp:sp>
    <dsp:sp modelId="{5A72A41C-A5D3-465A-8D1C-17CEE25C5A49}">
      <dsp:nvSpPr>
        <dsp:cNvPr id="0" name=""/>
        <dsp:cNvSpPr/>
      </dsp:nvSpPr>
      <dsp:spPr>
        <a:xfrm>
          <a:off x="1025459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273109" y="0"/>
        <a:ext cx="784663" cy="495300"/>
      </dsp:txXfrm>
    </dsp:sp>
    <dsp:sp modelId="{EADFC6ED-D1A4-47ED-9C70-2C900399B9CF}">
      <dsp:nvSpPr>
        <dsp:cNvPr id="0" name=""/>
        <dsp:cNvSpPr/>
      </dsp:nvSpPr>
      <dsp:spPr>
        <a:xfrm>
          <a:off x="2049430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297080" y="0"/>
        <a:ext cx="784663" cy="495300"/>
      </dsp:txXfrm>
    </dsp:sp>
    <dsp:sp modelId="{3E25BAD2-A80A-4E49-AA3B-8088471AEDA9}">
      <dsp:nvSpPr>
        <dsp:cNvPr id="0" name=""/>
        <dsp:cNvSpPr/>
      </dsp:nvSpPr>
      <dsp:spPr>
        <a:xfrm>
          <a:off x="3073401" y="0"/>
          <a:ext cx="2724146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Execute Test</a:t>
          </a:r>
        </a:p>
      </dsp:txBody>
      <dsp:txXfrm>
        <a:off x="3321051" y="0"/>
        <a:ext cx="2228846" cy="495300"/>
      </dsp:txXfrm>
    </dsp:sp>
    <dsp:sp modelId="{76A3156E-70A7-4440-9D0C-0B77B46FBFA2}">
      <dsp:nvSpPr>
        <dsp:cNvPr id="0" name=""/>
        <dsp:cNvSpPr/>
      </dsp:nvSpPr>
      <dsp:spPr>
        <a:xfrm>
          <a:off x="5541555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789205" y="0"/>
        <a:ext cx="784663" cy="495300"/>
      </dsp:txXfrm>
    </dsp:sp>
    <dsp:sp modelId="{B316B9DB-E0F6-4D5C-9305-50E458619FAA}">
      <dsp:nvSpPr>
        <dsp:cNvPr id="0" name=""/>
        <dsp:cNvSpPr/>
      </dsp:nvSpPr>
      <dsp:spPr>
        <a:xfrm>
          <a:off x="6565526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813176" y="0"/>
        <a:ext cx="784663" cy="495300"/>
      </dsp:txXfrm>
    </dsp:sp>
    <dsp:sp modelId="{C1F6C7C7-4A80-4C8B-B9C4-8C1E78A0BF6A}">
      <dsp:nvSpPr>
        <dsp:cNvPr id="0" name=""/>
        <dsp:cNvSpPr/>
      </dsp:nvSpPr>
      <dsp:spPr>
        <a:xfrm>
          <a:off x="7589497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37147" y="0"/>
        <a:ext cx="784663" cy="4953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737" y="0"/>
          <a:ext cx="1312450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737" y="0"/>
        <a:ext cx="1188625" cy="495300"/>
      </dsp:txXfrm>
    </dsp:sp>
    <dsp:sp modelId="{5A72A41C-A5D3-465A-8D1C-17CEE25C5A49}">
      <dsp:nvSpPr>
        <dsp:cNvPr id="0" name=""/>
        <dsp:cNvSpPr/>
      </dsp:nvSpPr>
      <dsp:spPr>
        <a:xfrm>
          <a:off x="1053697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301347" y="0"/>
        <a:ext cx="817150" cy="495300"/>
      </dsp:txXfrm>
    </dsp:sp>
    <dsp:sp modelId="{EADFC6ED-D1A4-47ED-9C70-2C900399B9CF}">
      <dsp:nvSpPr>
        <dsp:cNvPr id="0" name=""/>
        <dsp:cNvSpPr/>
      </dsp:nvSpPr>
      <dsp:spPr>
        <a:xfrm>
          <a:off x="2103657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351307" y="0"/>
        <a:ext cx="817150" cy="495300"/>
      </dsp:txXfrm>
    </dsp:sp>
    <dsp:sp modelId="{3E25BAD2-A80A-4E49-AA3B-8088471AEDA9}">
      <dsp:nvSpPr>
        <dsp:cNvPr id="0" name=""/>
        <dsp:cNvSpPr/>
      </dsp:nvSpPr>
      <dsp:spPr>
        <a:xfrm>
          <a:off x="315361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3401268" y="0"/>
        <a:ext cx="817150" cy="495300"/>
      </dsp:txXfrm>
    </dsp:sp>
    <dsp:sp modelId="{76A3156E-70A7-4440-9D0C-0B77B46FBFA2}">
      <dsp:nvSpPr>
        <dsp:cNvPr id="0" name=""/>
        <dsp:cNvSpPr/>
      </dsp:nvSpPr>
      <dsp:spPr>
        <a:xfrm>
          <a:off x="4203578" y="0"/>
          <a:ext cx="2563713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Log Bug</a:t>
          </a:r>
        </a:p>
      </dsp:txBody>
      <dsp:txXfrm>
        <a:off x="4451228" y="0"/>
        <a:ext cx="2068413" cy="495300"/>
      </dsp:txXfrm>
    </dsp:sp>
    <dsp:sp modelId="{B316B9DB-E0F6-4D5C-9305-50E458619FAA}">
      <dsp:nvSpPr>
        <dsp:cNvPr id="0" name=""/>
        <dsp:cNvSpPr/>
      </dsp:nvSpPr>
      <dsp:spPr>
        <a:xfrm>
          <a:off x="6504801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752451" y="0"/>
        <a:ext cx="817150" cy="495300"/>
      </dsp:txXfrm>
    </dsp:sp>
    <dsp:sp modelId="{C1F6C7C7-4A80-4C8B-B9C4-8C1E78A0BF6A}">
      <dsp:nvSpPr>
        <dsp:cNvPr id="0" name=""/>
        <dsp:cNvSpPr/>
      </dsp:nvSpPr>
      <dsp:spPr>
        <a:xfrm>
          <a:off x="7554762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02412" y="0"/>
        <a:ext cx="817150" cy="4953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380" y="0"/>
          <a:ext cx="1327610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380" y="0"/>
        <a:ext cx="1203785" cy="495300"/>
      </dsp:txXfrm>
    </dsp:sp>
    <dsp:sp modelId="{5A72A41C-A5D3-465A-8D1C-17CEE25C5A49}">
      <dsp:nvSpPr>
        <dsp:cNvPr id="0" name=""/>
        <dsp:cNvSpPr/>
      </dsp:nvSpPr>
      <dsp:spPr>
        <a:xfrm>
          <a:off x="1065468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313118" y="0"/>
        <a:ext cx="832310" cy="495300"/>
      </dsp:txXfrm>
    </dsp:sp>
    <dsp:sp modelId="{EADFC6ED-D1A4-47ED-9C70-2C900399B9CF}">
      <dsp:nvSpPr>
        <dsp:cNvPr id="0" name=""/>
        <dsp:cNvSpPr/>
      </dsp:nvSpPr>
      <dsp:spPr>
        <a:xfrm>
          <a:off x="2127557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375207" y="0"/>
        <a:ext cx="832310" cy="495300"/>
      </dsp:txXfrm>
    </dsp:sp>
    <dsp:sp modelId="{3E25BAD2-A80A-4E49-AA3B-8088471AEDA9}">
      <dsp:nvSpPr>
        <dsp:cNvPr id="0" name=""/>
        <dsp:cNvSpPr/>
      </dsp:nvSpPr>
      <dsp:spPr>
        <a:xfrm>
          <a:off x="3189645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3437295" y="0"/>
        <a:ext cx="832310" cy="495300"/>
      </dsp:txXfrm>
    </dsp:sp>
    <dsp:sp modelId="{76A3156E-70A7-4440-9D0C-0B77B46FBFA2}">
      <dsp:nvSpPr>
        <dsp:cNvPr id="0" name=""/>
        <dsp:cNvSpPr/>
      </dsp:nvSpPr>
      <dsp:spPr>
        <a:xfrm>
          <a:off x="4251733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4499383" y="0"/>
        <a:ext cx="832310" cy="495300"/>
      </dsp:txXfrm>
    </dsp:sp>
    <dsp:sp modelId="{B316B9DB-E0F6-4D5C-9305-50E458619FAA}">
      <dsp:nvSpPr>
        <dsp:cNvPr id="0" name=""/>
        <dsp:cNvSpPr/>
      </dsp:nvSpPr>
      <dsp:spPr>
        <a:xfrm>
          <a:off x="5313822" y="0"/>
          <a:ext cx="2491659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Re-test </a:t>
          </a:r>
        </a:p>
      </dsp:txBody>
      <dsp:txXfrm>
        <a:off x="5561472" y="0"/>
        <a:ext cx="1996359" cy="495300"/>
      </dsp:txXfrm>
    </dsp:sp>
    <dsp:sp modelId="{C1F6C7C7-4A80-4C8B-B9C4-8C1E78A0BF6A}">
      <dsp:nvSpPr>
        <dsp:cNvPr id="0" name=""/>
        <dsp:cNvSpPr/>
      </dsp:nvSpPr>
      <dsp:spPr>
        <a:xfrm>
          <a:off x="7539959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787609" y="0"/>
        <a:ext cx="832310" cy="4953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29" y="0"/>
          <a:ext cx="1336273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29" y="0"/>
        <a:ext cx="1212448" cy="495300"/>
      </dsp:txXfrm>
    </dsp:sp>
    <dsp:sp modelId="{5A72A41C-A5D3-465A-8D1C-17CEE25C5A49}">
      <dsp:nvSpPr>
        <dsp:cNvPr id="0" name=""/>
        <dsp:cNvSpPr/>
      </dsp:nvSpPr>
      <dsp:spPr>
        <a:xfrm>
          <a:off x="1069348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316998" y="0"/>
        <a:ext cx="840973" cy="495300"/>
      </dsp:txXfrm>
    </dsp:sp>
    <dsp:sp modelId="{EADFC6ED-D1A4-47ED-9C70-2C900399B9CF}">
      <dsp:nvSpPr>
        <dsp:cNvPr id="0" name=""/>
        <dsp:cNvSpPr/>
      </dsp:nvSpPr>
      <dsp:spPr>
        <a:xfrm>
          <a:off x="2138367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386017" y="0"/>
        <a:ext cx="840973" cy="495300"/>
      </dsp:txXfrm>
    </dsp:sp>
    <dsp:sp modelId="{3E25BAD2-A80A-4E49-AA3B-8088471AEDA9}">
      <dsp:nvSpPr>
        <dsp:cNvPr id="0" name=""/>
        <dsp:cNvSpPr/>
      </dsp:nvSpPr>
      <dsp:spPr>
        <a:xfrm>
          <a:off x="3207386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3455036" y="0"/>
        <a:ext cx="840973" cy="495300"/>
      </dsp:txXfrm>
    </dsp:sp>
    <dsp:sp modelId="{76A3156E-70A7-4440-9D0C-0B77B46FBFA2}">
      <dsp:nvSpPr>
        <dsp:cNvPr id="0" name=""/>
        <dsp:cNvSpPr/>
      </dsp:nvSpPr>
      <dsp:spPr>
        <a:xfrm>
          <a:off x="4276405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4524055" y="0"/>
        <a:ext cx="840973" cy="495300"/>
      </dsp:txXfrm>
    </dsp:sp>
    <dsp:sp modelId="{B316B9DB-E0F6-4D5C-9305-50E458619FAA}">
      <dsp:nvSpPr>
        <dsp:cNvPr id="0" name=""/>
        <dsp:cNvSpPr/>
      </dsp:nvSpPr>
      <dsp:spPr>
        <a:xfrm>
          <a:off x="5345423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5593073" y="0"/>
        <a:ext cx="840973" cy="495300"/>
      </dsp:txXfrm>
    </dsp:sp>
    <dsp:sp modelId="{C1F6C7C7-4A80-4C8B-B9C4-8C1E78A0BF6A}">
      <dsp:nvSpPr>
        <dsp:cNvPr id="0" name=""/>
        <dsp:cNvSpPr/>
      </dsp:nvSpPr>
      <dsp:spPr>
        <a:xfrm>
          <a:off x="6414442" y="0"/>
          <a:ext cx="2456177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Report</a:t>
          </a:r>
        </a:p>
      </dsp:txBody>
      <dsp:txXfrm>
        <a:off x="6662092" y="0"/>
        <a:ext cx="1960877" cy="4953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2">
                  <a:lumMod val="65000"/>
                  <a:lumOff val="35000"/>
                </a:schemeClr>
              </a:solidFill>
            </a:rPr>
            <a:t>Quality Control - </a:t>
          </a:r>
          <a:r>
            <a:rPr lang="ja-JP" altLang="en-US" sz="1900" b="1" kern="1200" dirty="0">
              <a:solidFill>
                <a:schemeClr val="tx2">
                  <a:lumMod val="65000"/>
                  <a:lumOff val="35000"/>
                </a:schemeClr>
              </a:solidFill>
            </a:rPr>
            <a:t>品質管理</a:t>
          </a:r>
          <a:endParaRPr lang="en-US" sz="1900" b="1" kern="1200" dirty="0">
            <a:solidFill>
              <a:schemeClr val="tx2">
                <a:lumMod val="65000"/>
                <a:lumOff val="35000"/>
              </a:schemeClr>
            </a:solidFill>
          </a:endParaRPr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Project Result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プロジェクト結果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C3C4-7B18-4F5C-922F-F4786D473C8A}">
      <dsp:nvSpPr>
        <dsp:cNvPr id="0" name=""/>
        <dsp:cNvSpPr/>
      </dsp:nvSpPr>
      <dsp:spPr>
        <a:xfrm>
          <a:off x="278129" y="0"/>
          <a:ext cx="1856740" cy="2184400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1B0-16BC-45E4-8CA7-2FED5AB3A651}">
      <dsp:nvSpPr>
        <dsp:cNvPr id="0" name=""/>
        <dsp:cNvSpPr/>
      </dsp:nvSpPr>
      <dsp:spPr>
        <a:xfrm>
          <a:off x="370966" y="87376"/>
          <a:ext cx="1671066" cy="14198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EDCCE-4835-49F3-B04C-DD8149845AB6}">
      <dsp:nvSpPr>
        <dsp:cNvPr id="0" name=""/>
        <dsp:cNvSpPr/>
      </dsp:nvSpPr>
      <dsp:spPr>
        <a:xfrm>
          <a:off x="370966" y="1507236"/>
          <a:ext cx="1671066" cy="58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ChienBD</a:t>
          </a:r>
        </a:p>
      </dsp:txBody>
      <dsp:txXfrm>
        <a:off x="370966" y="1507236"/>
        <a:ext cx="1671066" cy="58978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85000"/>
                </a:schemeClr>
              </a:solidFill>
            </a:rPr>
            <a:t>Demo - </a:t>
          </a:r>
          <a:r>
            <a:rPr lang="ja-JP" altLang="en-US" sz="1900" b="1" kern="1200" dirty="0">
              <a:solidFill>
                <a:schemeClr val="bg1">
                  <a:lumMod val="85000"/>
                </a:schemeClr>
              </a:solidFill>
            </a:rPr>
            <a:t>デモ</a:t>
          </a:r>
          <a:endParaRPr lang="en-US" sz="19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tx2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Introduction - </a:t>
          </a:r>
          <a:r>
            <a:rPr lang="ja-JP" altLang="en-US" sz="1800" b="1" kern="1200" dirty="0">
              <a:solidFill>
                <a:schemeClr val="bg1">
                  <a:lumMod val="95000"/>
                </a:schemeClr>
              </a:solidFill>
            </a:rPr>
            <a:t>導入</a:t>
          </a:r>
          <a:endParaRPr lang="en-US" sz="12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Project Management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プロジェクト管理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0A2EA-1832-4747-A8F0-A87E38128052}">
      <dsp:nvSpPr>
        <dsp:cNvPr id="0" name=""/>
        <dsp:cNvSpPr/>
      </dsp:nvSpPr>
      <dsp:spPr>
        <a:xfrm rot="5400000">
          <a:off x="4865627" y="-2057781"/>
          <a:ext cx="1253491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business functions of the system.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Determine scope, condition, limitation, project risk.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List main functions.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Report #1.</a:t>
          </a:r>
        </a:p>
      </dsp:txBody>
      <dsp:txXfrm rot="-5400000">
        <a:off x="2753237" y="159069"/>
        <a:ext cx="5373812" cy="1044571"/>
      </dsp:txXfrm>
    </dsp:sp>
    <dsp:sp modelId="{C5DFAF1B-D448-42A4-BEF1-56DEDE5A5B16}">
      <dsp:nvSpPr>
        <dsp:cNvPr id="0" name=""/>
        <dsp:cNvSpPr/>
      </dsp:nvSpPr>
      <dsp:spPr>
        <a:xfrm>
          <a:off x="328290" y="304"/>
          <a:ext cx="2424946" cy="1362099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Initiation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28290" y="304"/>
        <a:ext cx="2424946" cy="1362099"/>
      </dsp:txXfrm>
    </dsp:sp>
    <dsp:sp modelId="{EDD990BC-66FA-4A16-9C0D-219383B7B964}">
      <dsp:nvSpPr>
        <dsp:cNvPr id="0" name=""/>
        <dsp:cNvSpPr/>
      </dsp:nvSpPr>
      <dsp:spPr>
        <a:xfrm rot="5400000">
          <a:off x="5052486" y="-791423"/>
          <a:ext cx="879774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SRS, Architecture Design and Database Design.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Report #2.</a:t>
          </a:r>
        </a:p>
      </dsp:txBody>
      <dsp:txXfrm rot="-5400000">
        <a:off x="2753237" y="1581142"/>
        <a:ext cx="5404956" cy="733142"/>
      </dsp:txXfrm>
    </dsp:sp>
    <dsp:sp modelId="{BD7DAD20-CCB0-49FB-A76B-B340ECCC3986}">
      <dsp:nvSpPr>
        <dsp:cNvPr id="0" name=""/>
        <dsp:cNvSpPr/>
      </dsp:nvSpPr>
      <dsp:spPr>
        <a:xfrm>
          <a:off x="328290" y="1430509"/>
          <a:ext cx="2424946" cy="1034405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Solution</a:t>
          </a:r>
        </a:p>
      </dsp:txBody>
      <dsp:txXfrm>
        <a:off x="328290" y="1430509"/>
        <a:ext cx="2424946" cy="1034405"/>
      </dsp:txXfrm>
    </dsp:sp>
    <dsp:sp modelId="{DEBE5821-73BF-4C0D-901A-5A0E38E24185}">
      <dsp:nvSpPr>
        <dsp:cNvPr id="0" name=""/>
        <dsp:cNvSpPr/>
      </dsp:nvSpPr>
      <dsp:spPr>
        <a:xfrm rot="5400000">
          <a:off x="5112903" y="218436"/>
          <a:ext cx="758940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 #3, Report #4.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Coding and Testing.</a:t>
          </a:r>
        </a:p>
      </dsp:txBody>
      <dsp:txXfrm rot="-5400000">
        <a:off x="2753237" y="2641348"/>
        <a:ext cx="5415026" cy="632448"/>
      </dsp:txXfrm>
    </dsp:sp>
    <dsp:sp modelId="{2B2DC303-EECF-4918-8F44-325AF0D42F7E}">
      <dsp:nvSpPr>
        <dsp:cNvPr id="0" name=""/>
        <dsp:cNvSpPr/>
      </dsp:nvSpPr>
      <dsp:spPr>
        <a:xfrm>
          <a:off x="328290" y="2533019"/>
          <a:ext cx="2424946" cy="849105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Construction</a:t>
          </a:r>
        </a:p>
      </dsp:txBody>
      <dsp:txXfrm>
        <a:off x="328290" y="2533019"/>
        <a:ext cx="2424946" cy="849105"/>
      </dsp:txXfrm>
    </dsp:sp>
    <dsp:sp modelId="{13EC5594-B79E-497F-A890-320D62E17943}">
      <dsp:nvSpPr>
        <dsp:cNvPr id="0" name=""/>
        <dsp:cNvSpPr/>
      </dsp:nvSpPr>
      <dsp:spPr>
        <a:xfrm rot="5400000">
          <a:off x="5027984" y="1246427"/>
          <a:ext cx="928777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software packages and Report #5, #6.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Preparing presentation.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Project.</a:t>
          </a:r>
        </a:p>
      </dsp:txBody>
      <dsp:txXfrm rot="-5400000">
        <a:off x="2753237" y="3598574"/>
        <a:ext cx="5400872" cy="773977"/>
      </dsp:txXfrm>
    </dsp:sp>
    <dsp:sp modelId="{B3009AB7-75BC-4E90-8CEA-E99F936A2217}">
      <dsp:nvSpPr>
        <dsp:cNvPr id="0" name=""/>
        <dsp:cNvSpPr/>
      </dsp:nvSpPr>
      <dsp:spPr>
        <a:xfrm>
          <a:off x="328290" y="3450230"/>
          <a:ext cx="2424946" cy="1070664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Termination</a:t>
          </a:r>
        </a:p>
      </dsp:txBody>
      <dsp:txXfrm>
        <a:off x="328290" y="3450230"/>
        <a:ext cx="2424946" cy="1070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47C-C1F9-4370-AD70-9CC322EEF262}">
      <dsp:nvSpPr>
        <dsp:cNvPr id="0" name=""/>
        <dsp:cNvSpPr/>
      </dsp:nvSpPr>
      <dsp:spPr>
        <a:xfrm>
          <a:off x="7782356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166"/>
              </a:lnTo>
              <a:lnTo>
                <a:pt x="71336" y="262166"/>
              </a:lnTo>
              <a:lnTo>
                <a:pt x="71336" y="420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BD48F-191F-4D45-ADB1-171EA2585225}">
      <dsp:nvSpPr>
        <dsp:cNvPr id="0" name=""/>
        <dsp:cNvSpPr/>
      </dsp:nvSpPr>
      <dsp:spPr>
        <a:xfrm>
          <a:off x="5170940" y="1911120"/>
          <a:ext cx="2657136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2657136" y="262166"/>
              </a:lnTo>
              <a:lnTo>
                <a:pt x="2657136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6F69-3745-4766-AE35-A27B6622C0AB}">
      <dsp:nvSpPr>
        <dsp:cNvPr id="0" name=""/>
        <dsp:cNvSpPr/>
      </dsp:nvSpPr>
      <dsp:spPr>
        <a:xfrm>
          <a:off x="6010932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5C9C3-0EE9-4020-947A-163A246C1C97}">
      <dsp:nvSpPr>
        <dsp:cNvPr id="0" name=""/>
        <dsp:cNvSpPr/>
      </dsp:nvSpPr>
      <dsp:spPr>
        <a:xfrm>
          <a:off x="5170940" y="1911120"/>
          <a:ext cx="885712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885712" y="262166"/>
              </a:lnTo>
              <a:lnTo>
                <a:pt x="885712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EACEF-1516-4F73-B0CF-E216186EE499}">
      <dsp:nvSpPr>
        <dsp:cNvPr id="0" name=""/>
        <dsp:cNvSpPr/>
      </dsp:nvSpPr>
      <dsp:spPr>
        <a:xfrm>
          <a:off x="2513803" y="3011432"/>
          <a:ext cx="1771424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1771424" y="262166"/>
              </a:lnTo>
              <a:lnTo>
                <a:pt x="1771424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C7B61-7068-4056-ACAF-3752DD7BCB60}">
      <dsp:nvSpPr>
        <dsp:cNvPr id="0" name=""/>
        <dsp:cNvSpPr/>
      </dsp:nvSpPr>
      <dsp:spPr>
        <a:xfrm>
          <a:off x="2468083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AB5FD-56B9-4E51-80CB-75A2E00DE741}">
      <dsp:nvSpPr>
        <dsp:cNvPr id="0" name=""/>
        <dsp:cNvSpPr/>
      </dsp:nvSpPr>
      <dsp:spPr>
        <a:xfrm>
          <a:off x="742379" y="3011432"/>
          <a:ext cx="1771424" cy="420734"/>
        </a:xfrm>
        <a:custGeom>
          <a:avLst/>
          <a:gdLst/>
          <a:ahLst/>
          <a:cxnLst/>
          <a:rect l="0" t="0" r="0" b="0"/>
          <a:pathLst>
            <a:path>
              <a:moveTo>
                <a:pt x="1771424" y="0"/>
              </a:moveTo>
              <a:lnTo>
                <a:pt x="1771424" y="262166"/>
              </a:lnTo>
              <a:lnTo>
                <a:pt x="0" y="262166"/>
              </a:lnTo>
              <a:lnTo>
                <a:pt x="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A89AF-B45A-4325-B6D5-9B5BC658393E}">
      <dsp:nvSpPr>
        <dsp:cNvPr id="0" name=""/>
        <dsp:cNvSpPr/>
      </dsp:nvSpPr>
      <dsp:spPr>
        <a:xfrm>
          <a:off x="2513803" y="1911120"/>
          <a:ext cx="2657136" cy="420734"/>
        </a:xfrm>
        <a:custGeom>
          <a:avLst/>
          <a:gdLst/>
          <a:ahLst/>
          <a:cxnLst/>
          <a:rect l="0" t="0" r="0" b="0"/>
          <a:pathLst>
            <a:path>
              <a:moveTo>
                <a:pt x="2657136" y="0"/>
              </a:moveTo>
              <a:lnTo>
                <a:pt x="2657136" y="262166"/>
              </a:lnTo>
              <a:lnTo>
                <a:pt x="0" y="262166"/>
              </a:lnTo>
              <a:lnTo>
                <a:pt x="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7ABB9-103E-4FBF-8FF3-ADE89F0F0492}">
      <dsp:nvSpPr>
        <dsp:cNvPr id="0" name=""/>
        <dsp:cNvSpPr/>
      </dsp:nvSpPr>
      <dsp:spPr>
        <a:xfrm>
          <a:off x="5125220" y="810808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0E473-9245-47BF-90FE-1B40ABB1A1D5}">
      <dsp:nvSpPr>
        <dsp:cNvPr id="0" name=""/>
        <dsp:cNvSpPr/>
      </dsp:nvSpPr>
      <dsp:spPr>
        <a:xfrm>
          <a:off x="4514667" y="131231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Bùi Đình Chiến</a:t>
          </a:r>
        </a:p>
      </dsp:txBody>
      <dsp:txXfrm>
        <a:off x="4514667" y="131231"/>
        <a:ext cx="1312544" cy="679577"/>
      </dsp:txXfrm>
    </dsp:sp>
    <dsp:sp modelId="{EEC1A9CA-4C83-4659-94D2-2FFC75905749}">
      <dsp:nvSpPr>
        <dsp:cNvPr id="0" name=""/>
        <dsp:cNvSpPr/>
      </dsp:nvSpPr>
      <dsp:spPr>
        <a:xfrm>
          <a:off x="4766686" y="631701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Instructor</a:t>
          </a:r>
        </a:p>
      </dsp:txBody>
      <dsp:txXfrm>
        <a:off x="4766686" y="631701"/>
        <a:ext cx="1202269" cy="282706"/>
      </dsp:txXfrm>
    </dsp:sp>
    <dsp:sp modelId="{88D941AB-593A-4D5E-82E1-ABCC8B0F2DFC}">
      <dsp:nvSpPr>
        <dsp:cNvPr id="0" name=""/>
        <dsp:cNvSpPr/>
      </dsp:nvSpPr>
      <dsp:spPr>
        <a:xfrm>
          <a:off x="4514667" y="1231543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sp:txBody>
      <dsp:txXfrm>
        <a:off x="4514667" y="1231543"/>
        <a:ext cx="1312544" cy="679577"/>
      </dsp:txXfrm>
    </dsp:sp>
    <dsp:sp modelId="{F1B692AF-4299-448C-8253-FA4370759E79}">
      <dsp:nvSpPr>
        <dsp:cNvPr id="0" name=""/>
        <dsp:cNvSpPr/>
      </dsp:nvSpPr>
      <dsp:spPr>
        <a:xfrm>
          <a:off x="4766686" y="1732013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manager</a:t>
          </a:r>
        </a:p>
      </dsp:txBody>
      <dsp:txXfrm>
        <a:off x="4766686" y="1732013"/>
        <a:ext cx="1202269" cy="282706"/>
      </dsp:txXfrm>
    </dsp:sp>
    <dsp:sp modelId="{F1535315-B567-47F5-8BE3-96EE79163723}">
      <dsp:nvSpPr>
        <dsp:cNvPr id="0" name=""/>
        <dsp:cNvSpPr/>
      </dsp:nvSpPr>
      <dsp:spPr>
        <a:xfrm>
          <a:off x="1857531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Đăng</a:t>
          </a:r>
        </a:p>
      </dsp:txBody>
      <dsp:txXfrm>
        <a:off x="1857531" y="2331855"/>
        <a:ext cx="1312544" cy="679577"/>
      </dsp:txXfrm>
    </dsp:sp>
    <dsp:sp modelId="{1ADE746D-A0C9-4573-A7FC-D1FDCBA5DFAA}">
      <dsp:nvSpPr>
        <dsp:cNvPr id="0" name=""/>
        <dsp:cNvSpPr/>
      </dsp:nvSpPr>
      <dsp:spPr>
        <a:xfrm>
          <a:off x="2109550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 Leader</a:t>
          </a:r>
        </a:p>
      </dsp:txBody>
      <dsp:txXfrm>
        <a:off x="2109550" y="2832325"/>
        <a:ext cx="1202269" cy="282706"/>
      </dsp:txXfrm>
    </dsp:sp>
    <dsp:sp modelId="{A28AAD8E-C2F0-4040-9397-5D5701270643}">
      <dsp:nvSpPr>
        <dsp:cNvPr id="0" name=""/>
        <dsp:cNvSpPr/>
      </dsp:nvSpPr>
      <dsp:spPr>
        <a:xfrm>
          <a:off x="86107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sp:txBody>
      <dsp:txXfrm>
        <a:off x="86107" y="3432167"/>
        <a:ext cx="1312544" cy="679577"/>
      </dsp:txXfrm>
    </dsp:sp>
    <dsp:sp modelId="{89C24CCB-174D-4CAF-8FE5-677A7FD5448D}">
      <dsp:nvSpPr>
        <dsp:cNvPr id="0" name=""/>
        <dsp:cNvSpPr/>
      </dsp:nvSpPr>
      <dsp:spPr>
        <a:xfrm>
          <a:off x="338126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338126" y="3932637"/>
        <a:ext cx="1202269" cy="282706"/>
      </dsp:txXfrm>
    </dsp:sp>
    <dsp:sp modelId="{7CF270D8-3AE2-48AA-9F56-433B2629B53B}">
      <dsp:nvSpPr>
        <dsp:cNvPr id="0" name=""/>
        <dsp:cNvSpPr/>
      </dsp:nvSpPr>
      <dsp:spPr>
        <a:xfrm>
          <a:off x="1857531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Việt Hùng</a:t>
          </a:r>
        </a:p>
      </dsp:txBody>
      <dsp:txXfrm>
        <a:off x="1857531" y="3432167"/>
        <a:ext cx="1312544" cy="679577"/>
      </dsp:txXfrm>
    </dsp:sp>
    <dsp:sp modelId="{68B1AFF1-0295-46AA-9141-38174E848AA3}">
      <dsp:nvSpPr>
        <dsp:cNvPr id="0" name=""/>
        <dsp:cNvSpPr/>
      </dsp:nvSpPr>
      <dsp:spPr>
        <a:xfrm>
          <a:off x="2109550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2109550" y="3932637"/>
        <a:ext cx="1202269" cy="282706"/>
      </dsp:txXfrm>
    </dsp:sp>
    <dsp:sp modelId="{91E2C291-7EC9-44FC-8C54-A13FCA5A33EA}">
      <dsp:nvSpPr>
        <dsp:cNvPr id="0" name=""/>
        <dsp:cNvSpPr/>
      </dsp:nvSpPr>
      <dsp:spPr>
        <a:xfrm>
          <a:off x="3628955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sp:txBody>
      <dsp:txXfrm>
        <a:off x="3628955" y="3432167"/>
        <a:ext cx="1312544" cy="679577"/>
      </dsp:txXfrm>
    </dsp:sp>
    <dsp:sp modelId="{0C5A8BE9-ECF7-4EBB-B921-8B92C2812EB9}">
      <dsp:nvSpPr>
        <dsp:cNvPr id="0" name=""/>
        <dsp:cNvSpPr/>
      </dsp:nvSpPr>
      <dsp:spPr>
        <a:xfrm>
          <a:off x="3880974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3880974" y="3932637"/>
        <a:ext cx="1202269" cy="282706"/>
      </dsp:txXfrm>
    </dsp:sp>
    <dsp:sp modelId="{916B9260-2319-4FD8-B032-741E46EBADFE}">
      <dsp:nvSpPr>
        <dsp:cNvPr id="0" name=""/>
        <dsp:cNvSpPr/>
      </dsp:nvSpPr>
      <dsp:spPr>
        <a:xfrm>
          <a:off x="5400380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sp:txBody>
      <dsp:txXfrm>
        <a:off x="5400380" y="2331855"/>
        <a:ext cx="1312544" cy="679577"/>
      </dsp:txXfrm>
    </dsp:sp>
    <dsp:sp modelId="{88DDFC3D-6E28-496D-9FC9-296D55F309D3}">
      <dsp:nvSpPr>
        <dsp:cNvPr id="0" name=""/>
        <dsp:cNvSpPr/>
      </dsp:nvSpPr>
      <dsp:spPr>
        <a:xfrm>
          <a:off x="5652399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Leader/QA</a:t>
          </a:r>
        </a:p>
      </dsp:txBody>
      <dsp:txXfrm>
        <a:off x="5652399" y="2832325"/>
        <a:ext cx="1202269" cy="282706"/>
      </dsp:txXfrm>
    </dsp:sp>
    <dsp:sp modelId="{E8865697-1E86-4B91-833D-5E118EC0C7FC}">
      <dsp:nvSpPr>
        <dsp:cNvPr id="0" name=""/>
        <dsp:cNvSpPr/>
      </dsp:nvSpPr>
      <dsp:spPr>
        <a:xfrm>
          <a:off x="5400380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sp:txBody>
      <dsp:txXfrm>
        <a:off x="5400380" y="3432167"/>
        <a:ext cx="1312544" cy="679577"/>
      </dsp:txXfrm>
    </dsp:sp>
    <dsp:sp modelId="{F87F0E01-5DCF-47D2-A968-9FCCB25B25F7}">
      <dsp:nvSpPr>
        <dsp:cNvPr id="0" name=""/>
        <dsp:cNvSpPr/>
      </dsp:nvSpPr>
      <dsp:spPr>
        <a:xfrm>
          <a:off x="5652399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Tester</a:t>
          </a:r>
        </a:p>
      </dsp:txBody>
      <dsp:txXfrm>
        <a:off x="5652399" y="3932637"/>
        <a:ext cx="1202269" cy="282706"/>
      </dsp:txXfrm>
    </dsp:sp>
    <dsp:sp modelId="{18BCD9CE-D8FA-40E3-94BA-2062E3CAEE6F}">
      <dsp:nvSpPr>
        <dsp:cNvPr id="0" name=""/>
        <dsp:cNvSpPr/>
      </dsp:nvSpPr>
      <dsp:spPr>
        <a:xfrm>
          <a:off x="7171804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  <a:endParaRPr lang="en-US" sz="1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171804" y="2331855"/>
        <a:ext cx="1312544" cy="679577"/>
      </dsp:txXfrm>
    </dsp:sp>
    <dsp:sp modelId="{6AA26E74-0CBA-4223-9F04-3EBE9B22273B}">
      <dsp:nvSpPr>
        <dsp:cNvPr id="0" name=""/>
        <dsp:cNvSpPr/>
      </dsp:nvSpPr>
      <dsp:spPr>
        <a:xfrm>
          <a:off x="7423823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Designer</a:t>
          </a:r>
        </a:p>
      </dsp:txBody>
      <dsp:txXfrm>
        <a:off x="7423823" y="2832325"/>
        <a:ext cx="1202269" cy="282706"/>
      </dsp:txXfrm>
    </dsp:sp>
    <dsp:sp modelId="{AA663C1D-07E9-4181-895F-5CC8F4728548}">
      <dsp:nvSpPr>
        <dsp:cNvPr id="0" name=""/>
        <dsp:cNvSpPr/>
      </dsp:nvSpPr>
      <dsp:spPr>
        <a:xfrm>
          <a:off x="7197420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sp:txBody>
      <dsp:txXfrm>
        <a:off x="7197420" y="3432167"/>
        <a:ext cx="1312544" cy="679577"/>
      </dsp:txXfrm>
    </dsp:sp>
    <dsp:sp modelId="{4FD32FFA-0E00-4731-9A47-5539AE893D67}">
      <dsp:nvSpPr>
        <dsp:cNvPr id="0" name=""/>
        <dsp:cNvSpPr/>
      </dsp:nvSpPr>
      <dsp:spPr>
        <a:xfrm>
          <a:off x="7500672" y="3941103"/>
          <a:ext cx="1099804" cy="265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Designer</a:t>
          </a:r>
        </a:p>
      </dsp:txBody>
      <dsp:txXfrm>
        <a:off x="7500672" y="3941103"/>
        <a:ext cx="1099804" cy="265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Software Requirement Specification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ソフトウェア要求仕様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tx2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>
                  <a:lumMod val="65000"/>
                  <a:lumOff val="35000"/>
                </a:schemeClr>
              </a:solidFill>
            </a:rPr>
            <a:t>Introduction - </a:t>
          </a:r>
          <a:r>
            <a:rPr lang="ja-JP" altLang="en-US" sz="1800" b="1" kern="1200" dirty="0">
              <a:solidFill>
                <a:schemeClr val="tx2">
                  <a:lumMod val="65000"/>
                  <a:lumOff val="35000"/>
                </a:schemeClr>
              </a:solidFill>
            </a:rPr>
            <a:t>導入</a:t>
          </a:r>
          <a:endParaRPr lang="en-US" sz="1200" b="1" kern="1200" dirty="0">
            <a:solidFill>
              <a:schemeClr val="tx2">
                <a:lumMod val="65000"/>
                <a:lumOff val="35000"/>
              </a:schemeClr>
            </a:solidFill>
          </a:endParaRPr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Software Design Description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ソフトウェア設計説明書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3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5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8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3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3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685800"/>
            <a:ext cx="5982566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7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4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4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0"/>
            <a:ext cx="3429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1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1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7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7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4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4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48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49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498" y="3162300"/>
            <a:ext cx="2679701" cy="214884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</a:rPr>
              <a:t>Company Rating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4030"/>
            <a:ext cx="4857749" cy="1470426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b="1" dirty="0"/>
              <a:t>卒業論文</a:t>
            </a:r>
            <a:endParaRPr lang="en-US" altLang="ja-JP" sz="4000" b="1" dirty="0"/>
          </a:p>
          <a:p>
            <a:pPr algn="ctr"/>
            <a:r>
              <a:rPr lang="ja-JP" altLang="en-US" sz="4000" b="1" dirty="0"/>
              <a:t>プレゼンテーション</a:t>
            </a:r>
            <a:endParaRPr lang="en-US" sz="4000" b="1" dirty="0"/>
          </a:p>
        </p:txBody>
      </p:sp>
      <p:pic>
        <p:nvPicPr>
          <p:cNvPr id="3074" name="Picture 2" descr="http://companyrating.xyz/modules/users/client/img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9" y="774700"/>
            <a:ext cx="2377179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356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Capstone Project </a:t>
            </a:r>
          </a:p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1639" y="648866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2016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789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7683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752600"/>
            <a:ext cx="7207250" cy="4902200"/>
          </a:xfrm>
          <a:prstGeom prst="rect">
            <a:avLst/>
          </a:prstGeom>
          <a:noFill/>
          <a:extLst/>
        </p:spPr>
      </p:pic>
      <p:sp>
        <p:nvSpPr>
          <p:cNvPr id="9" name="TextBox 8"/>
          <p:cNvSpPr txBox="1"/>
          <p:nvPr/>
        </p:nvSpPr>
        <p:spPr>
          <a:xfrm>
            <a:off x="-165099" y="6070025"/>
            <a:ext cx="224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FPT Software</a:t>
            </a:r>
          </a:p>
          <a:p>
            <a:pPr algn="ctr"/>
            <a:r>
              <a:rPr lang="en-US" sz="16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process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2.1   Software Process Model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ソフトウェアプロセスモデル </a:t>
            </a:r>
          </a:p>
        </p:txBody>
      </p:sp>
    </p:spTree>
    <p:extLst>
      <p:ext uri="{BB962C8B-B14F-4D97-AF65-F5344CB8AC3E}">
        <p14:creationId xmlns:p14="http://schemas.microsoft.com/office/powerpoint/2010/main" val="37755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8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9013519"/>
              </p:ext>
            </p:extLst>
          </p:nvPr>
        </p:nvGraphicFramePr>
        <p:xfrm>
          <a:off x="279400" y="1930400"/>
          <a:ext cx="85598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2.1   Software Process Model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ソフトウェアプロセスモデル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5528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246715"/>
              </p:ext>
            </p:extLst>
          </p:nvPr>
        </p:nvGraphicFramePr>
        <p:xfrm>
          <a:off x="279400" y="1965324"/>
          <a:ext cx="8712200" cy="434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2.2   Project Organization 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プロジェクト組織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18010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2.3   Project Schedule 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プロジェクト計画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110702"/>
            <a:ext cx="8648700" cy="40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2.4   Objectives &amp; Deliverables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目標と成果物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208" t="19444" r="21986" b="4861"/>
          <a:stretch/>
        </p:blipFill>
        <p:spPr>
          <a:xfrm>
            <a:off x="1422399" y="1607758"/>
            <a:ext cx="6451601" cy="51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46055"/>
            <a:ext cx="4000500" cy="400110"/>
          </a:xfrm>
        </p:spPr>
        <p:txBody>
          <a:bodyPr>
            <a:normAutofit/>
          </a:bodyPr>
          <a:lstStyle/>
          <a:p>
            <a:r>
              <a:rPr lang="en-US" sz="2000" dirty="0"/>
              <a:t>Tools for project management: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869411"/>
            <a:ext cx="423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Tools for developing: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155" y="466516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desktop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2051" y="316698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2015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6526" y="469727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2015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81250" y="618686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PowerPoint 2015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9" y="2245486"/>
            <a:ext cx="964060" cy="9640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89727" y="3179629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Sublime 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495800" y="2287313"/>
            <a:ext cx="0" cy="3746605"/>
          </a:xfrm>
          <a:prstGeom prst="line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30087" y="32000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2.5   Tools &amp; Infrastructure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ツールと インフラストラクチャ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299" y="6148613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Project 2013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9155" y="466516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Redmine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78697" y="613772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Acunetix WVS 10.5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45623" y="465867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13094" y="616136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155" y="320195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Pradigm</a:t>
            </a:r>
          </a:p>
        </p:txBody>
      </p:sp>
      <p:pic>
        <p:nvPicPr>
          <p:cNvPr id="2050" name="Picture 2" descr="https://d1dlalugb0z2hd.cloudfront.net/store/vp-upgrad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0" y="2268561"/>
            <a:ext cx="963210" cy="8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ile.vforum.vn/hinh/2014/6/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54" y="2205661"/>
            <a:ext cx="1022120" cy="10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nclout.com/assets/excel_2013-3e7309ea2dbd8944be164009d840fea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60" y="3554777"/>
            <a:ext cx="1083014" cy="10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tatic1.squarespace.com/static/534419dee4b0e1eabe589af1/53a09149e4b07b2ee71d045a/53bd750fe4b08571ce3d8bfc/1410961732660/Project_logo_280x280.png?format=300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6" y="5015675"/>
            <a:ext cx="1229858" cy="12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tcd.ie/CAPSL/TIC/assets/img/accessible-info/powerpoi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85" y="5137266"/>
            <a:ext cx="1011347" cy="10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avatars2.githubusercontent.com/u/13171334?v=3&amp;s=2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6" y="3575353"/>
            <a:ext cx="1068899" cy="1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sareentax.com/wp-content/uploads/2015/07/Google-Chrome-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4" t="20660" r="26985" b="18403"/>
          <a:stretch/>
        </p:blipFill>
        <p:spPr bwMode="auto">
          <a:xfrm>
            <a:off x="7276745" y="2296375"/>
            <a:ext cx="863123" cy="8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restek.wwu.edu/wp-content/uploads/2011/08/logo_putt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7" y="3736704"/>
            <a:ext cx="862104" cy="8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www.drupal.org/files/project-images/Redmine_logo_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25" y="3754236"/>
            <a:ext cx="9112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www.cloud--net.com/images/blogs/acunetix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849" y="5137266"/>
            <a:ext cx="1012480" cy="10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s3.amazonaws.com/hackdesign/tools/app_images/000/000/051/icon_small/vim-logo-en.png?139130357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31" y="5209551"/>
            <a:ext cx="932019" cy="9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8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  <p:bldP spid="30" grpId="0"/>
      <p:bldP spid="25" grpId="0"/>
      <p:bldP spid="28" grpId="0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2.6   Risks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リスク管理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69" t="15452" r="16813" b="8333"/>
          <a:stretch/>
        </p:blipFill>
        <p:spPr>
          <a:xfrm>
            <a:off x="126999" y="1689913"/>
            <a:ext cx="8813801" cy="49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89600" y="4896117"/>
            <a:ext cx="3454400" cy="42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Naming conventions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12" y="2044700"/>
            <a:ext cx="5463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Rule: </a:t>
            </a:r>
          </a:p>
          <a:p>
            <a:r>
              <a:rPr lang="en-US" b="1" dirty="0" err="1"/>
              <a:t>ProjectCode_Document’s</a:t>
            </a:r>
            <a:r>
              <a:rPr lang="en-US" b="1" dirty="0"/>
              <a:t> </a:t>
            </a:r>
            <a:r>
              <a:rPr lang="en-US" b="1" dirty="0" err="1"/>
              <a:t>name_v</a:t>
            </a:r>
            <a:r>
              <a:rPr lang="en-US" b="1" dirty="0"/>
              <a:t>&lt;</a:t>
            </a:r>
            <a:r>
              <a:rPr lang="en-US" b="1" dirty="0" err="1"/>
              <a:t>x.x</a:t>
            </a:r>
            <a:r>
              <a:rPr lang="en-US" b="1" dirty="0"/>
              <a:t>&gt;_language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ProjectCode: </a:t>
            </a:r>
            <a:r>
              <a:rPr lang="en-US" dirty="0"/>
              <a:t>CRW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Document’s name: </a:t>
            </a:r>
            <a:r>
              <a:rPr lang="en-US" dirty="0"/>
              <a:t>Project Plan, Progress Report…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v&lt;x.x&gt;: </a:t>
            </a:r>
            <a:r>
              <a:rPr lang="en-US" dirty="0"/>
              <a:t>Document’s version. Ex: v1.0, v1.1,…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Language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EN: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JP: Japanese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2.7   Configuration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コンフィグレーション管理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715" t="13714" r="59468" b="63542"/>
          <a:stretch/>
        </p:blipFill>
        <p:spPr>
          <a:xfrm>
            <a:off x="5575300" y="2759694"/>
            <a:ext cx="3446559" cy="18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gpht.com/8-N_qLXgV-eNDQINqTR-Pzu5Y8DuH0Xjz53zoWq_IcBNpcxDL_gK4uS_MvXH00yN6nd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2177401"/>
            <a:ext cx="1723136" cy="17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5/02/27/06/29/phone-651704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274253"/>
            <a:ext cx="1130300" cy="14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oxieusa.com/~/media/Images/blog/2016/April/April11/AnnBlog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6" t="8386" r="30845" b="8281"/>
          <a:stretch/>
        </p:blipFill>
        <p:spPr bwMode="auto">
          <a:xfrm>
            <a:off x="5595054" y="4076167"/>
            <a:ext cx="2014507" cy="19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64" y="2171700"/>
            <a:ext cx="1664888" cy="16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onstitutional-change.com/wp-content/uploads/2014/06/conference-830x35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9765"/>
          <a:stretch/>
        </p:blipFill>
        <p:spPr bwMode="auto">
          <a:xfrm>
            <a:off x="1151637" y="4076167"/>
            <a:ext cx="37084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2.8   Communication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コミュニケーション管理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34846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158"/>
            <a:ext cx="7200900" cy="518321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私達について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582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About Us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329810"/>
              </p:ext>
            </p:extLst>
          </p:nvPr>
        </p:nvGraphicFramePr>
        <p:xfrm>
          <a:off x="495300" y="4248150"/>
          <a:ext cx="8046720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66727"/>
              </p:ext>
            </p:extLst>
          </p:nvPr>
        </p:nvGraphicFramePr>
        <p:xfrm>
          <a:off x="3314700" y="1625600"/>
          <a:ext cx="2413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273050" y="4445000"/>
            <a:ext cx="8470900" cy="177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08500" y="3810000"/>
            <a:ext cx="0" cy="635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79798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2949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5300" y="4499137"/>
            <a:ext cx="1676400" cy="1790700"/>
            <a:chOff x="1587500" y="2832100"/>
            <a:chExt cx="2679700" cy="3009900"/>
          </a:xfrm>
        </p:grpSpPr>
        <p:sp>
          <p:nvSpPr>
            <p:cNvPr id="3" name="Rectangle 2"/>
            <p:cNvSpPr/>
            <p:nvPr/>
          </p:nvSpPr>
          <p:spPr>
            <a:xfrm>
              <a:off x="1587500" y="2832100"/>
              <a:ext cx="2679700" cy="3009900"/>
            </a:xfrm>
            <a:prstGeom prst="rect">
              <a:avLst/>
            </a:prstGeom>
            <a:noFill/>
            <a:ln w="25400">
              <a:solidFill>
                <a:schemeClr val="tx2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https://cafuego.net/sites/cafuego.net/files/pix/system-user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15" y="2832100"/>
              <a:ext cx="2509185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34344" y="5075428"/>
              <a:ext cx="1362931" cy="62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2550" y="2118663"/>
            <a:ext cx="1377950" cy="1589080"/>
            <a:chOff x="3632200" y="2105962"/>
            <a:chExt cx="1676400" cy="1790699"/>
          </a:xfrm>
        </p:grpSpPr>
        <p:grpSp>
          <p:nvGrpSpPr>
            <p:cNvPr id="19" name="Group 18"/>
            <p:cNvGrpSpPr/>
            <p:nvPr/>
          </p:nvGrpSpPr>
          <p:grpSpPr>
            <a:xfrm>
              <a:off x="3632200" y="2105962"/>
              <a:ext cx="1676400" cy="1790699"/>
              <a:chOff x="1587500" y="2832100"/>
              <a:chExt cx="2679700" cy="30099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87500" y="2832100"/>
                <a:ext cx="2679700" cy="3009900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87500" y="5137543"/>
                <a:ext cx="2679700" cy="582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Administrator</a:t>
                </a:r>
                <a:endParaRPr lang="en-US" sz="1200" dirty="0"/>
              </a:p>
            </p:txBody>
          </p:sp>
        </p:grpSp>
        <p:pic>
          <p:nvPicPr>
            <p:cNvPr id="3076" name="Picture 4" descr="http://findicons.com/files/icons/977/rrze/720/user_adm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792" y="2257574"/>
              <a:ext cx="1263865" cy="1263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854700" y="4499137"/>
            <a:ext cx="1676400" cy="1790700"/>
            <a:chOff x="5791200" y="4051300"/>
            <a:chExt cx="1676400" cy="1790700"/>
          </a:xfrm>
        </p:grpSpPr>
        <p:grpSp>
          <p:nvGrpSpPr>
            <p:cNvPr id="15" name="Group 14"/>
            <p:cNvGrpSpPr/>
            <p:nvPr/>
          </p:nvGrpSpPr>
          <p:grpSpPr>
            <a:xfrm>
              <a:off x="5791200" y="4051300"/>
              <a:ext cx="1676400" cy="1790700"/>
              <a:chOff x="1587500" y="2832100"/>
              <a:chExt cx="2679700" cy="30099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87500" y="2832100"/>
                <a:ext cx="2679700" cy="3009900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39837" y="5222312"/>
                <a:ext cx="2032919" cy="56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Moderator</a:t>
                </a:r>
              </a:p>
            </p:txBody>
          </p:sp>
        </p:grpSp>
        <p:pic>
          <p:nvPicPr>
            <p:cNvPr id="3078" name="Picture 6" descr="https://lh3.googleusercontent.com/-6OUS6nD85BU/Vsn6tlhGQbI/AAAAAAAAKvI/wyANvT4d9XE/s426/moderator%255B1%255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060" y="4099676"/>
              <a:ext cx="1360680" cy="136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ight Arrow 11"/>
          <p:cNvSpPr/>
          <p:nvPr/>
        </p:nvSpPr>
        <p:spPr>
          <a:xfrm rot="7934796">
            <a:off x="2314759" y="3489538"/>
            <a:ext cx="1676399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599560" y="5219128"/>
            <a:ext cx="2145350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3207302">
            <a:off x="5135348" y="3469479"/>
            <a:ext cx="1676399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3.1   Business Actors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ビジネスアクター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3.2   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機能要求</a:t>
            </a:r>
          </a:p>
        </p:txBody>
      </p:sp>
      <p:pic>
        <p:nvPicPr>
          <p:cNvPr id="1026" name="Picture 2" descr="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554783"/>
            <a:ext cx="57245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979" y="2276935"/>
            <a:ext cx="81065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Mean time between each failure is expected to be around 480 hours of actual usage.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Maximum bugs per function are 2 bugs/function within 2 months of actual usage.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Average number of bugs in the software during system testing is expected to be around 1 bug/KLOC.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Database must be backed up on a daily basis and can be recovered whenever necessary</a:t>
            </a:r>
            <a:r>
              <a:rPr lang="en-US" sz="2000" dirty="0"/>
              <a:t>.</a:t>
            </a:r>
            <a:endParaRPr lang="vi-V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3.3   Non-functional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19292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75772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21712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4.1   Architectural Representation –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アーキテクチャ表現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943100"/>
            <a:ext cx="6272434" cy="447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" y="2276935"/>
            <a:ext cx="2362200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Technology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MongoDB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ExpressJS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AngularJS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143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4.2   Package Diagram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パッケージ図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88" t="18750" r="22962" b="6598"/>
          <a:stretch/>
        </p:blipFill>
        <p:spPr>
          <a:xfrm>
            <a:off x="1046384" y="1701800"/>
            <a:ext cx="7251699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4.3   Database Design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データベース設計</a:t>
            </a:r>
          </a:p>
        </p:txBody>
      </p:sp>
      <p:pic>
        <p:nvPicPr>
          <p:cNvPr id="1026" name="Picture 2" descr="Visual Paradigm_2016-08-17_21-17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655763"/>
            <a:ext cx="7678737" cy="51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8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4.4.1   Screen Flow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画面の流れ</a:t>
            </a:r>
          </a:p>
        </p:txBody>
      </p:sp>
      <p:pic>
        <p:nvPicPr>
          <p:cNvPr id="5" name="Picture 4" descr="E:\Work\Screen Fl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14499"/>
            <a:ext cx="5727700" cy="4965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0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4.4.2   Screen Design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画面設計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2592" t="17882" r="10077" b="1389"/>
          <a:stretch/>
        </p:blipFill>
        <p:spPr>
          <a:xfrm>
            <a:off x="239934" y="1663700"/>
            <a:ext cx="2985866" cy="495867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28768"/>
              </p:ext>
            </p:extLst>
          </p:nvPr>
        </p:nvGraphicFramePr>
        <p:xfrm>
          <a:off x="3517900" y="1849160"/>
          <a:ext cx="5461000" cy="48553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5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3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Field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Field name in Vietnamese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Require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92">
                <a:tc>
                  <a:txBody>
                    <a:bodyPr/>
                    <a:lstStyle/>
                    <a:p>
                      <a:pPr marL="0" marR="0" lvl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200" u="none" strike="noStrike" kern="0" spc="0" dirty="0">
                          <a:ln>
                            <a:noFill/>
                          </a:ln>
                          <a:effectLst>
                            <a:glow>
                              <a:srgbClr val="000000"/>
                            </a:glow>
                            <a:outerShdw sx="0" sy="0">
                              <a:srgbClr val="000000"/>
                            </a:outerShdw>
                            <a:reflection stA="0" endPos="0" fadeDir="0" sx="0" sy="0"/>
                          </a:effectLst>
                        </a:rPr>
                        <a:t>1</a:t>
                      </a:r>
                      <a:endParaRPr lang="en-US" sz="1200" u="none" strike="noStrike" kern="0" spc="0" dirty="0">
                        <a:ln>
                          <a:noFill/>
                        </a:ln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Top 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Tốp 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Label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Label for Top 10 Companies section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pPr marL="0" marR="0" lvl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200" u="none" strike="noStrike" kern="0" spc="0" dirty="0">
                          <a:ln>
                            <a:noFill/>
                          </a:ln>
                          <a:effectLst>
                            <a:glow>
                              <a:srgbClr val="000000"/>
                            </a:glow>
                            <a:outerShdw sx="0" sy="0">
                              <a:srgbClr val="000000"/>
                            </a:outerShdw>
                            <a:reflection stA="0" endPos="0" fadeDir="0" sx="0" sy="0"/>
                          </a:effectLst>
                        </a:rPr>
                        <a:t> 2</a:t>
                      </a:r>
                      <a:endParaRPr lang="en-US" sz="1200" u="none" strike="noStrike" kern="0" spc="0" dirty="0">
                        <a:ln>
                          <a:noFill/>
                        </a:ln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Company Avatar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Ảnh đại diện công 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Image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Company’s logo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pPr marL="0" marR="0" lvl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200" u="none" strike="noStrike" kern="0" spc="0" dirty="0">
                          <a:ln>
                            <a:noFill/>
                          </a:ln>
                          <a:effectLst>
                            <a:glow>
                              <a:srgbClr val="000000"/>
                            </a:glow>
                            <a:outerShdw sx="0" sy="0">
                              <a:srgbClr val="000000"/>
                            </a:outerShdw>
                            <a:reflection stA="0" endPos="0" fadeDir="0" sx="0" sy="0"/>
                          </a:effectLst>
                        </a:rPr>
                        <a:t> 3</a:t>
                      </a:r>
                      <a:endParaRPr lang="en-US" sz="1200" u="none" strike="noStrike" kern="0" spc="0" dirty="0">
                        <a:ln>
                          <a:noFill/>
                        </a:ln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Company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Tên công 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Label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Company’s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318">
                <a:tc>
                  <a:txBody>
                    <a:bodyPr/>
                    <a:lstStyle/>
                    <a:p>
                      <a:pPr marL="0" marR="0" lvl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200" u="none" strike="noStrike" kern="0" spc="0" dirty="0">
                          <a:ln>
                            <a:noFill/>
                          </a:ln>
                          <a:effectLst>
                            <a:glow>
                              <a:srgbClr val="000000"/>
                            </a:glow>
                            <a:outerShdw sx="0" sy="0">
                              <a:srgbClr val="000000"/>
                            </a:outerShdw>
                            <a:reflection stA="0" endPos="0" fadeDir="0" sx="0" sy="0"/>
                          </a:effectLst>
                        </a:rPr>
                        <a:t> 4</a:t>
                      </a:r>
                      <a:endParaRPr lang="en-US" sz="1200" u="none" strike="noStrike" kern="0" spc="0" dirty="0">
                        <a:ln>
                          <a:noFill/>
                        </a:ln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Average Rating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Điểm đánh giá trung bình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Label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Label for Average Rating and amount of reviews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318">
                <a:tc>
                  <a:txBody>
                    <a:bodyPr/>
                    <a:lstStyle/>
                    <a:p>
                      <a:pPr marL="0" marR="0" lvl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200" u="none" strike="noStrike" kern="0" spc="0" dirty="0">
                          <a:ln>
                            <a:noFill/>
                          </a:ln>
                          <a:effectLst>
                            <a:glow>
                              <a:srgbClr val="000000"/>
                            </a:glow>
                            <a:outerShdw sx="0" sy="0">
                              <a:srgbClr val="000000"/>
                            </a:outerShdw>
                            <a:reflection stA="0" endPos="0" fadeDir="0" sx="0" sy="0"/>
                          </a:effectLst>
                        </a:rPr>
                        <a:t> 5</a:t>
                      </a:r>
                      <a:endParaRPr lang="en-US" sz="1200" u="none" strike="noStrike" kern="0" spc="0" dirty="0">
                        <a:ln>
                          <a:noFill/>
                        </a:ln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Average Star Rating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Điểm đánh giá trung bình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Star Rating Bar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Show average ratings of this company as stars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318">
                <a:tc>
                  <a:txBody>
                    <a:bodyPr/>
                    <a:lstStyle/>
                    <a:p>
                      <a:pPr marL="0" marR="0" lvl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n-US" sz="1200" u="none" strike="noStrike" kern="0" spc="0" dirty="0">
                          <a:ln>
                            <a:noFill/>
                          </a:ln>
                          <a:effectLst>
                            <a:glow>
                              <a:srgbClr val="000000"/>
                            </a:glow>
                            <a:outerShdw sx="0" sy="0">
                              <a:srgbClr val="000000"/>
                            </a:outerShdw>
                            <a:reflection stA="0" endPos="0" fadeDir="0" sx="0" sy="0"/>
                          </a:effectLst>
                        </a:rPr>
                        <a:t> 6</a:t>
                      </a:r>
                      <a:endParaRPr lang="en-US" sz="1200" u="none" strike="noStrike" kern="0" spc="0" dirty="0">
                        <a:ln>
                          <a:noFill/>
                        </a:ln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Company Thumbnail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Công 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Hyperlink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Click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Go to the Detailed Company screen of this company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9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5387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4.5.1   Class Design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クラス設計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13" y="1751625"/>
            <a:ext cx="4479735" cy="48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4.5.2   Sequence Diagram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シーケンス図</a:t>
            </a:r>
          </a:p>
        </p:txBody>
      </p:sp>
      <p:pic>
        <p:nvPicPr>
          <p:cNvPr id="2050" name="Picture 2" descr="Post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4" y="1849161"/>
            <a:ext cx="8770222" cy="483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15069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42337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0865" y="6438882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V-model 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3074" name="Picture 2" descr="http://crackmba.com/wp-content/uploads/2012/01/V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62" y="1530694"/>
            <a:ext cx="7137323" cy="49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5.1 Review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レビュー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50717083"/>
              </p:ext>
            </p:extLst>
          </p:nvPr>
        </p:nvGraphicFramePr>
        <p:xfrm>
          <a:off x="1903757" y="2037317"/>
          <a:ext cx="5702300" cy="403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93800" y="21195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795" y="3760149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93797" y="453586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3799" y="53199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3400" y="27291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3795" y="2899422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</p:spTree>
    <p:extLst>
      <p:ext uri="{BB962C8B-B14F-4D97-AF65-F5344CB8AC3E}">
        <p14:creationId xmlns:p14="http://schemas.microsoft.com/office/powerpoint/2010/main" val="1910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749300"/>
              </p:ext>
            </p:extLst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30966" t="20313" r="27843" b="10590"/>
          <a:stretch/>
        </p:blipFill>
        <p:spPr>
          <a:xfrm>
            <a:off x="4267199" y="2416130"/>
            <a:ext cx="4521201" cy="426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500" y="2416130"/>
            <a:ext cx="407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 on Project Plan, Project Schedule, SRS to create test plan: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3163170"/>
            <a:ext cx="4076699" cy="343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Acceptance test criteria: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Statement coverage:  100%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Branch coverage: 100%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Path coverage: 100%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Test Approach: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Unit Test: Developer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Integration Test: Tester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System Test: Tester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Acceptance Test: Customer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Test Environment: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Chrome 40 or above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Firefox 30 or above </a:t>
            </a:r>
          </a:p>
        </p:txBody>
      </p:sp>
    </p:spTree>
    <p:extLst>
      <p:ext uri="{BB962C8B-B14F-4D97-AF65-F5344CB8AC3E}">
        <p14:creationId xmlns:p14="http://schemas.microsoft.com/office/powerpoint/2010/main" val="15621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52650"/>
              </p:ext>
            </p:extLst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6076" t="14931" r="10468" b="6076"/>
          <a:stretch/>
        </p:blipFill>
        <p:spPr>
          <a:xfrm>
            <a:off x="380999" y="2308058"/>
            <a:ext cx="8311243" cy="44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14289"/>
              </p:ext>
            </p:extLst>
          </p:nvPr>
        </p:nvGraphicFramePr>
        <p:xfrm>
          <a:off x="27305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6369" t="15625" r="34285" b="6424"/>
          <a:stretch/>
        </p:blipFill>
        <p:spPr>
          <a:xfrm>
            <a:off x="1714499" y="2377132"/>
            <a:ext cx="5956301" cy="43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9112"/>
              </p:ext>
            </p:extLst>
          </p:nvPr>
        </p:nvGraphicFramePr>
        <p:xfrm>
          <a:off x="273050" y="17757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41118" t="17535" r="1098" b="7812"/>
          <a:stretch/>
        </p:blipFill>
        <p:spPr>
          <a:xfrm>
            <a:off x="1422399" y="2372282"/>
            <a:ext cx="5930901" cy="43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1104"/>
              </p:ext>
            </p:extLst>
          </p:nvPr>
        </p:nvGraphicFramePr>
        <p:xfrm>
          <a:off x="27305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600" y="623636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Exported from hostedredmine.com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2491844"/>
            <a:ext cx="861927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90174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24646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86422"/>
              </p:ext>
            </p:extLst>
          </p:nvPr>
        </p:nvGraphicFramePr>
        <p:xfrm>
          <a:off x="27940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3177584"/>
            <a:ext cx="24511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Fix bug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Re-test to confirm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Change defect’s status to Closed.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1" y="2589688"/>
            <a:ext cx="6502789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555517"/>
              </p:ext>
            </p:extLst>
          </p:nvPr>
        </p:nvGraphicFramePr>
        <p:xfrm>
          <a:off x="27940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6857" t="18750" r="41215" b="6598"/>
          <a:stretch/>
        </p:blipFill>
        <p:spPr>
          <a:xfrm>
            <a:off x="3365500" y="2445084"/>
            <a:ext cx="5334000" cy="43113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400" y="2813384"/>
            <a:ext cx="3086100" cy="16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Tester write test report for each test phase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Test leader create Test report after finish testing phase</a:t>
            </a:r>
          </a:p>
        </p:txBody>
      </p:sp>
    </p:spTree>
    <p:extLst>
      <p:ext uri="{BB962C8B-B14F-4D97-AF65-F5344CB8AC3E}">
        <p14:creationId xmlns:p14="http://schemas.microsoft.com/office/powerpoint/2010/main" val="41547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92247"/>
              </p:ext>
            </p:extLst>
          </p:nvPr>
        </p:nvGraphicFramePr>
        <p:xfrm>
          <a:off x="749300" y="1917700"/>
          <a:ext cx="7467600" cy="44830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%Invalid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5.2.2   Test Report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テストのレポート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</p:spTree>
    <p:extLst>
      <p:ext uri="{BB962C8B-B14F-4D97-AF65-F5344CB8AC3E}">
        <p14:creationId xmlns:p14="http://schemas.microsoft.com/office/powerpoint/2010/main" val="4513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09068"/>
              </p:ext>
            </p:extLst>
          </p:nvPr>
        </p:nvGraphicFramePr>
        <p:xfrm>
          <a:off x="889001" y="1866898"/>
          <a:ext cx="7454898" cy="45339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3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56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Round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Intergration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5.2.2   Test Report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テストのレポート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</p:spTree>
    <p:extLst>
      <p:ext uri="{BB962C8B-B14F-4D97-AF65-F5344CB8AC3E}">
        <p14:creationId xmlns:p14="http://schemas.microsoft.com/office/powerpoint/2010/main" val="33950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13352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882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28612"/>
              </p:ext>
            </p:extLst>
          </p:nvPr>
        </p:nvGraphicFramePr>
        <p:xfrm>
          <a:off x="381000" y="1633818"/>
          <a:ext cx="8407400" cy="5097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9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  <a:r>
                        <a:rPr lang="en-US" sz="1400" baseline="0" dirty="0"/>
                        <a:t> Objective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Create a website that helps user to have an insider’s view from employees/ex-employees’ review on any available company.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repository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https://github.com/ShiroNek0/CRW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09/05/2016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09/05/2016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24/08/2016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24/08/2016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Duration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Efforts (person day)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Test cases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(NodeJs)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</a:t>
                      </a:r>
                      <a:r>
                        <a:rPr lang="en-US" sz="1400" baseline="0" dirty="0"/>
                        <a:t> (HTML)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(Angular)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6.1   Project summary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プロジェクト要約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85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013" y="2501900"/>
            <a:ext cx="39392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Limitation: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screens can’t scale for Mobile or monitor with  resolution bigger than 1366x768.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English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interaction between users.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9300" y="2501900"/>
            <a:ext cx="41107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Expectation in future: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multi-language.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for mobile.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interaction between users (PM, Chatbox, Award, Achievement…).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6.2   Limitation &amp; Expectation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制限と期待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013" y="2501900"/>
            <a:ext cx="6898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Lesson learnt: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in group and working individually.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Putting knowledge into practice.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time and making plan.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open for opinions from other members.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and resolve conflicts between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6.3   Lessons Learnt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学んだ教訓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452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366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質問と回答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4582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Q &amp; A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tigersoftinpan.com/wp-content/uploads/2015/08/questions-and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84437"/>
            <a:ext cx="7429500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44701"/>
            <a:ext cx="7670800" cy="421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Nowadays, people have multiple ways to hand in their CVs, be it directly or virtually.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But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</a:t>
            </a:r>
            <a:r>
              <a:rPr lang="en-US" sz="1800" dirty="0"/>
              <a:t>People doesn’t know whether they would fit with the company or not.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Lack of information from other workers, formerly or currently.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So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</a:t>
            </a:r>
            <a:r>
              <a:rPr lang="en-US" sz="1800" dirty="0"/>
              <a:t>Need an environment for trading information.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25051"/>
            <a:ext cx="2781300" cy="67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Glassdoor.com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87624"/>
            <a:ext cx="2781300" cy="448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Famous.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Controllable level of details on review.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Connection to employers.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support Vietnamese.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UI is unintuitive.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Unclear how gathered information are used.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 t="-137" r="19882"/>
          <a:stretch/>
        </p:blipFill>
        <p:spPr>
          <a:xfrm>
            <a:off x="3378200" y="1565350"/>
            <a:ext cx="5651500" cy="5203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25051"/>
            <a:ext cx="2781300" cy="67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CareerBliss.com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87624"/>
            <a:ext cx="2781300" cy="448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Intuitive design.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Information is scientifically generalized.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require an account.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Only accept US based company.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Lacking in information.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support Vietnamese.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141" r="31528"/>
          <a:stretch/>
        </p:blipFill>
        <p:spPr>
          <a:xfrm>
            <a:off x="3365500" y="1732573"/>
            <a:ext cx="5600700" cy="47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59001"/>
            <a:ext cx="7200900" cy="410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website that 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Helps user to have an insider’s view from employees/ex-employees’ review on any available company.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Share anything they like, be it about the profession’s upbringing, the opinions of those who worked there, or just simply how well the employee would be treated.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Discuss with other people.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1.2   The Idea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アイデア </a:t>
            </a:r>
          </a:p>
        </p:txBody>
      </p:sp>
    </p:spTree>
    <p:extLst>
      <p:ext uri="{BB962C8B-B14F-4D97-AF65-F5344CB8AC3E}">
        <p14:creationId xmlns:p14="http://schemas.microsoft.com/office/powerpoint/2010/main" val="10123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501899"/>
            <a:ext cx="7200900" cy="37592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Build a website: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Use NodeJs, AngularJSl. MongoDB... technology.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Support Vietnamese users.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Improve team member in: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 Development, management, teamwork skill.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 Technical experience.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1.3   Proposal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提案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2696</Words>
  <Application>Microsoft Office PowerPoint</Application>
  <PresentationFormat>On-screen Show (4:3)</PresentationFormat>
  <Paragraphs>596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MS Mincho</vt:lpstr>
      <vt:lpstr>Arial</vt:lpstr>
      <vt:lpstr>Baskerville Old Face</vt:lpstr>
      <vt:lpstr>Book Antiqua</vt:lpstr>
      <vt:lpstr>Calibri</vt:lpstr>
      <vt:lpstr>Rockwell Condensed</vt:lpstr>
      <vt:lpstr>Times New Roman</vt:lpstr>
      <vt:lpstr>Wingdings</vt:lpstr>
      <vt:lpstr>Sales Direction 16X9</vt:lpstr>
      <vt:lpstr>Company Rating Website</vt:lpstr>
      <vt:lpstr>私達について</vt:lpstr>
      <vt:lpstr>アウトライン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アウトライン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Jin</dc:creator>
  <cp:lastModifiedBy>Dang Tran</cp:lastModifiedBy>
  <cp:revision>116</cp:revision>
  <dcterms:created xsi:type="dcterms:W3CDTF">2012-08-30T21:52:00Z</dcterms:created>
  <dcterms:modified xsi:type="dcterms:W3CDTF">2016-08-23T04:45:53Z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