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70" d="100"/>
          <a:sy n="70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0C81A-7332-492D-B422-9CCCB5D3FF46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68580-2F25-43AE-8A8C-5135B3E1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68580-2F25-43AE-8A8C-5135B3E1E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-76200" y="-123825"/>
            <a:ext cx="1054100" cy="504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s-ES" sz="3200" b="1" dirty="0" err="1" smtClean="0">
                <a:latin typeface="Harlow Solid Italic" pitchFamily="82" charset="0"/>
                <a:cs typeface="AngsanaUPC" pitchFamily="18" charset="-34"/>
              </a:rPr>
              <a:t>simpi</a:t>
            </a:r>
            <a:endParaRPr lang="en-US" sz="3200" dirty="0">
              <a:latin typeface="Harlow Solid Itali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458200" cy="6172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Subscription at inception</a:t>
            </a:r>
            <a:endParaRPr lang="en-US" sz="2000" dirty="0" smtClean="0"/>
          </a:p>
          <a:p>
            <a:pPr marL="633412" lvl="1"/>
            <a:r>
              <a:rPr lang="en-US" sz="1600" dirty="0" smtClean="0"/>
              <a:t>Debit: Bank Account </a:t>
            </a:r>
            <a:r>
              <a:rPr lang="en-US" sz="1600" dirty="0" smtClean="0">
                <a:sym typeface="Wingdings" pitchFamily="2" charset="2"/>
              </a:rPr>
              <a:t> NAV (NAV, </a:t>
            </a:r>
            <a:r>
              <a:rPr lang="en-US" sz="1600" dirty="0" err="1" smtClean="0">
                <a:sym typeface="Wingdings" pitchFamily="2" charset="2"/>
              </a:rPr>
              <a:t>AdjustmentNAV</a:t>
            </a:r>
            <a:r>
              <a:rPr lang="en-US" sz="1600" dirty="0" smtClean="0">
                <a:sym typeface="Wingdings" pitchFamily="2" charset="2"/>
              </a:rPr>
              <a:t>, </a:t>
            </a:r>
            <a:r>
              <a:rPr lang="en-US" sz="1600" dirty="0" err="1" smtClean="0">
                <a:sym typeface="Wingdings" pitchFamily="2" charset="2"/>
              </a:rPr>
              <a:t>AssetCAValue</a:t>
            </a:r>
            <a:r>
              <a:rPr lang="en-US" sz="1600" dirty="0" smtClean="0">
                <a:sym typeface="Wingdings" pitchFamily="2" charset="2"/>
              </a:rPr>
              <a:t>)</a:t>
            </a:r>
          </a:p>
          <a:p>
            <a:pPr marL="633412" lvl="1"/>
            <a:r>
              <a:rPr lang="en-US" sz="1600" dirty="0" smtClean="0">
                <a:sym typeface="Wingdings" pitchFamily="2" charset="2"/>
              </a:rPr>
              <a:t>Credit: Capital  NAV (</a:t>
            </a:r>
            <a:endParaRPr lang="en-US" sz="1600" dirty="0" smtClean="0"/>
          </a:p>
          <a:p>
            <a:pPr marL="633412" lvl="1"/>
            <a:r>
              <a:rPr lang="en-US" sz="1600" dirty="0" smtClean="0"/>
              <a:t>Debit</a:t>
            </a:r>
            <a:r>
              <a:rPr lang="en-US" sz="1600" dirty="0" smtClean="0"/>
              <a:t>: Bank Account (destination), </a:t>
            </a:r>
            <a:r>
              <a:rPr lang="en-US" sz="1600" strike="dblStrike" dirty="0" smtClean="0"/>
              <a:t>Expense Charges</a:t>
            </a:r>
            <a:r>
              <a:rPr lang="en-US" sz="1600" dirty="0" smtClean="0"/>
              <a:t> (</a:t>
            </a:r>
            <a:r>
              <a:rPr lang="en-US" sz="1600" dirty="0" err="1" smtClean="0"/>
              <a:t>diletakkan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bank transfer out)</a:t>
            </a:r>
          </a:p>
          <a:p>
            <a:pPr marL="633412" lvl="1"/>
            <a:r>
              <a:rPr lang="en-US" sz="1600" dirty="0" smtClean="0"/>
              <a:t>Credit: Bank Account (source)</a:t>
            </a:r>
          </a:p>
          <a:p>
            <a:pPr marL="685800" lvl="1" indent="-338138"/>
            <a:endParaRPr lang="en-US" sz="1600" dirty="0" smtClean="0"/>
          </a:p>
          <a:p>
            <a:r>
              <a:rPr lang="en-US" sz="2000" dirty="0"/>
              <a:t>Cash Pending Subscription</a:t>
            </a:r>
          </a:p>
          <a:p>
            <a:pPr marL="633412" lvl="1"/>
            <a:r>
              <a:rPr lang="en-US" sz="1600" dirty="0" err="1"/>
              <a:t>TrxLinkType</a:t>
            </a:r>
            <a:r>
              <a:rPr lang="en-US" sz="1600" dirty="0"/>
              <a:t>: 57, Delete: 58 , PROCESS: TRANSFER AGENCY</a:t>
            </a:r>
          </a:p>
          <a:p>
            <a:pPr marL="633412" lvl="1"/>
            <a:r>
              <a:rPr lang="en-US" sz="1600" dirty="0" err="1"/>
              <a:t>Penerimaan</a:t>
            </a:r>
            <a:r>
              <a:rPr lang="en-US" sz="1600" dirty="0"/>
              <a:t> cash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NAV </a:t>
            </a:r>
            <a:r>
              <a:rPr lang="en-US" sz="1600" dirty="0" err="1"/>
              <a:t>untuk</a:t>
            </a:r>
            <a:r>
              <a:rPr lang="en-US" sz="1600" dirty="0"/>
              <a:t> subscription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dibukukan</a:t>
            </a:r>
            <a:r>
              <a:rPr lang="en-US" sz="1600" dirty="0"/>
              <a:t> </a:t>
            </a:r>
            <a:r>
              <a:rPr lang="en-US" sz="1600" dirty="0" err="1"/>
              <a:t>esoknya</a:t>
            </a:r>
            <a:r>
              <a:rPr lang="en-US" sz="1600" dirty="0"/>
              <a:t>.</a:t>
            </a:r>
          </a:p>
          <a:p>
            <a:pPr marL="633412" lvl="1"/>
            <a:r>
              <a:rPr lang="en-US" sz="1600" dirty="0"/>
              <a:t>Debit: Bank Account</a:t>
            </a:r>
          </a:p>
          <a:p>
            <a:pPr marL="633412" lvl="1"/>
            <a:r>
              <a:rPr lang="en-US" sz="1600" dirty="0"/>
              <a:t>Credit: Pending Subscription</a:t>
            </a:r>
          </a:p>
          <a:p>
            <a:pPr marL="347662" lvl="1" indent="0">
              <a:buNone/>
            </a:pPr>
            <a:endParaRPr lang="en-US" sz="1600" dirty="0"/>
          </a:p>
          <a:p>
            <a:endParaRPr lang="en-US" sz="1600" dirty="0" smtClean="0"/>
          </a:p>
          <a:p>
            <a:pPr marL="633412"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23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31449</TotalTime>
  <Words>81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juna94</cp:lastModifiedBy>
  <cp:revision>431</cp:revision>
  <cp:lastPrinted>2016-12-19T08:12:39Z</cp:lastPrinted>
  <dcterms:created xsi:type="dcterms:W3CDTF">2006-08-16T00:00:00Z</dcterms:created>
  <dcterms:modified xsi:type="dcterms:W3CDTF">2017-04-17T10:35:31Z</dcterms:modified>
</cp:coreProperties>
</file>