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4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81A-7332-492D-B422-9CCCB5D3FF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8580-2F25-43AE-8A8C-5135B3E1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simpi.CoreBank</a:t>
            </a:r>
            <a:r>
              <a:rPr lang="en-US" sz="2800" b="1" dirty="0" smtClean="0">
                <a:solidFill>
                  <a:srgbClr val="FF0000"/>
                </a:solidFill>
              </a:rPr>
              <a:t>: Deposit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 indent="-285750"/>
            <a:r>
              <a:rPr lang="en-US" sz="2000" dirty="0" err="1" smtClean="0"/>
              <a:t>Jenis</a:t>
            </a:r>
            <a:endParaRPr lang="en-US" sz="2000" dirty="0" smtClean="0"/>
          </a:p>
          <a:p>
            <a:pPr lvl="1"/>
            <a:r>
              <a:rPr lang="en-US" sz="1600" dirty="0" smtClean="0"/>
              <a:t>ON: over night, days = 1 </a:t>
            </a:r>
            <a:r>
              <a:rPr lang="en-US" sz="1600" dirty="0" err="1" smtClean="0"/>
              <a:t>hari</a:t>
            </a:r>
            <a:endParaRPr lang="en-US" sz="1600" dirty="0" smtClean="0"/>
          </a:p>
          <a:p>
            <a:pPr lvl="1"/>
            <a:r>
              <a:rPr lang="en-US" sz="1600" dirty="0" smtClean="0"/>
              <a:t>DOC: on call, 1 &lt; days &lt; 1 Mo </a:t>
            </a:r>
          </a:p>
          <a:p>
            <a:pPr lvl="1"/>
            <a:r>
              <a:rPr lang="en-US" sz="1600" dirty="0" smtClean="0"/>
              <a:t>1Mo: 1 Mo &lt;= days &lt; 3 Mo</a:t>
            </a:r>
          </a:p>
          <a:p>
            <a:pPr lvl="1"/>
            <a:r>
              <a:rPr lang="en-US" sz="1600" dirty="0" smtClean="0"/>
              <a:t>3Mo: 3 Mo &lt;= days &lt; 6 Mo </a:t>
            </a:r>
          </a:p>
          <a:p>
            <a:pPr lvl="1"/>
            <a:r>
              <a:rPr lang="en-US" sz="1600" dirty="0" smtClean="0"/>
              <a:t>6Mo: 6 Mo &lt;= days &lt; 12 Mo </a:t>
            </a:r>
          </a:p>
          <a:p>
            <a:pPr lvl="1"/>
            <a:r>
              <a:rPr lang="en-US" sz="1600" dirty="0" smtClean="0"/>
              <a:t>12Mo: 12 Mo &lt;= days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86400" y="746078"/>
            <a:ext cx="3276600" cy="1752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900" dirty="0"/>
              <a:t>Case Test</a:t>
            </a:r>
          </a:p>
          <a:p>
            <a:pPr marL="400050"/>
            <a:r>
              <a:rPr lang="en-US" sz="2600" dirty="0"/>
              <a:t>Test </a:t>
            </a:r>
            <a:r>
              <a:rPr lang="en-US" sz="2600" dirty="0" err="1" smtClean="0"/>
              <a:t>ujicoba</a:t>
            </a:r>
            <a:r>
              <a:rPr lang="en-US" sz="2600" dirty="0" smtClean="0"/>
              <a:t>: </a:t>
            </a:r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/>
              <a:t>kasus</a:t>
            </a:r>
            <a:r>
              <a:rPr lang="en-US" sz="2600" dirty="0"/>
              <a:t> </a:t>
            </a:r>
            <a:r>
              <a:rPr lang="en-US" sz="2600" dirty="0" smtClean="0"/>
              <a:t>&amp; </a:t>
            </a:r>
            <a:r>
              <a:rPr lang="en-US" sz="2600" dirty="0" err="1" smtClean="0"/>
              <a:t>variasi</a:t>
            </a:r>
            <a:r>
              <a:rPr lang="en-US" sz="2600" dirty="0" smtClean="0"/>
              <a:t> of </a:t>
            </a:r>
            <a:r>
              <a:rPr lang="en-US" sz="2600" dirty="0" err="1"/>
              <a:t>satu</a:t>
            </a:r>
            <a:r>
              <a:rPr lang="en-US" sz="2600" dirty="0"/>
              <a:t> proses </a:t>
            </a:r>
            <a:r>
              <a:rPr lang="en-US" sz="2600" dirty="0" err="1"/>
              <a:t>bisnis</a:t>
            </a:r>
            <a:endParaRPr lang="en-US" sz="2600" dirty="0"/>
          </a:p>
          <a:p>
            <a:pPr marL="400050"/>
            <a:r>
              <a:rPr lang="en-US" sz="2600" dirty="0" smtClean="0"/>
              <a:t>Make: PM</a:t>
            </a:r>
          </a:p>
          <a:p>
            <a:pPr marL="400050"/>
            <a:r>
              <a:rPr lang="en-US" sz="2600" dirty="0" smtClean="0"/>
              <a:t>Doer: Developer team/leader</a:t>
            </a:r>
          </a:p>
          <a:p>
            <a:pPr marL="400050"/>
            <a:r>
              <a:rPr lang="en-US" sz="2600" dirty="0" smtClean="0"/>
              <a:t>Review: </a:t>
            </a:r>
            <a:r>
              <a:rPr lang="en-US" sz="2600" dirty="0" err="1" smtClean="0"/>
              <a:t>Bersama</a:t>
            </a:r>
            <a:r>
              <a:rPr lang="en-US" sz="2600" dirty="0" smtClean="0"/>
              <a:t> </a:t>
            </a:r>
            <a:r>
              <a:rPr lang="en-US" sz="2600" dirty="0"/>
              <a:t>PM</a:t>
            </a:r>
          </a:p>
          <a:p>
            <a:pPr marL="400050"/>
            <a:r>
              <a:rPr lang="en-US" sz="2600" dirty="0" err="1"/>
              <a:t>Hasil</a:t>
            </a:r>
            <a:r>
              <a:rPr lang="en-US" sz="2600" dirty="0"/>
              <a:t> test: </a:t>
            </a:r>
            <a:r>
              <a:rPr lang="en-US" sz="2600" dirty="0" smtClean="0"/>
              <a:t>on table </a:t>
            </a:r>
            <a:r>
              <a:rPr lang="en-US" sz="2600" dirty="0"/>
              <a:t>database</a:t>
            </a:r>
            <a:endParaRPr lang="en-US" sz="2900" dirty="0" smtClean="0"/>
          </a:p>
          <a:p>
            <a:pPr indent="-2857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3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23027</TotalTime>
  <Words>89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simpi.CoreBank: Deposit 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juna94</cp:lastModifiedBy>
  <cp:revision>384</cp:revision>
  <cp:lastPrinted>2016-12-19T08:12:39Z</cp:lastPrinted>
  <dcterms:created xsi:type="dcterms:W3CDTF">2006-08-16T00:00:00Z</dcterms:created>
  <dcterms:modified xsi:type="dcterms:W3CDTF">2017-11-19T07:37:10Z</dcterms:modified>
</cp:coreProperties>
</file>