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18" r:id="rId2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84" autoAdjust="0"/>
  </p:normalViewPr>
  <p:slideViewPr>
    <p:cSldViewPr>
      <p:cViewPr>
        <p:scale>
          <a:sx n="70" d="100"/>
          <a:sy n="70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EE82C-07C1-4F1A-AE4B-C89CFC778603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38BF5-E4F4-481E-ADA0-99AAA6BC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11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0C81A-7332-492D-B422-9CCCB5D3FF4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68580-2F25-43AE-8A8C-5135B3E1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84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68580-2F25-43AE-8A8C-5135B3E1EB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2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94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00B050"/>
                </a:solidFill>
              </a:defRPr>
            </a:lvl1pPr>
          </a:lstStyle>
          <a:p>
            <a:pPr>
              <a:lnSpc>
                <a:spcPct val="90000"/>
              </a:lnSpc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0" y="76200"/>
            <a:ext cx="9118390" cy="678180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6223000" y="643890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defRPr/>
            </a:pPr>
            <a:r>
              <a:rPr lang="es-ES" b="1" dirty="0" err="1" smtClean="0">
                <a:latin typeface="AngsanaUPC" pitchFamily="18" charset="-34"/>
                <a:cs typeface="AngsanaUPC" pitchFamily="18" charset="-34"/>
              </a:rPr>
              <a:t>Sistem</a:t>
            </a:r>
            <a:r>
              <a:rPr lang="es-ES" b="1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es-ES" b="1" dirty="0" err="1" smtClean="0">
                <a:latin typeface="AngsanaUPC" pitchFamily="18" charset="-34"/>
                <a:cs typeface="AngsanaUPC" pitchFamily="18" charset="-34"/>
              </a:rPr>
              <a:t>Informasi</a:t>
            </a:r>
            <a:r>
              <a:rPr lang="es-ES" b="1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es-ES" b="1" dirty="0" err="1" smtClean="0">
                <a:latin typeface="AngsanaUPC" pitchFamily="18" charset="-34"/>
                <a:cs typeface="AngsanaUPC" pitchFamily="18" charset="-34"/>
              </a:rPr>
              <a:t>Manajemen</a:t>
            </a:r>
            <a:r>
              <a:rPr lang="es-ES" b="1" dirty="0" smtClean="0">
                <a:latin typeface="AngsanaUPC" pitchFamily="18" charset="-34"/>
                <a:cs typeface="AngsanaUPC" pitchFamily="18" charset="-34"/>
              </a:rPr>
              <a:t> Portfolio </a:t>
            </a:r>
            <a:r>
              <a:rPr lang="es-ES" b="1" dirty="0" err="1" smtClean="0">
                <a:latin typeface="AngsanaUPC" pitchFamily="18" charset="-34"/>
                <a:cs typeface="AngsanaUPC" pitchFamily="18" charset="-34"/>
              </a:rPr>
              <a:t>Investasi</a:t>
            </a:r>
            <a:endParaRPr lang="es-ES" b="1" dirty="0" smtClean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-76200" y="-123825"/>
            <a:ext cx="1054100" cy="5048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s-ES" sz="3200" b="1" dirty="0" err="1" smtClean="0">
                <a:latin typeface="Harlow Solid Italic" pitchFamily="82" charset="0"/>
                <a:cs typeface="AngsanaUPC" pitchFamily="18" charset="-34"/>
              </a:rPr>
              <a:t>simpi</a:t>
            </a:r>
            <a:endParaRPr lang="en-US" sz="3200" dirty="0">
              <a:latin typeface="Harlow Solid Italic" pitchFamily="8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err="1" smtClean="0">
                <a:solidFill>
                  <a:srgbClr val="FF0000"/>
                </a:solidFill>
              </a:rPr>
              <a:t>simpi.CoreBank</a:t>
            </a:r>
            <a:r>
              <a:rPr lang="en-US" sz="2800" b="1" dirty="0" smtClean="0">
                <a:solidFill>
                  <a:srgbClr val="FF0000"/>
                </a:solidFill>
              </a:rPr>
              <a:t>: Deposit 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791200"/>
          </a:xfrm>
        </p:spPr>
        <p:txBody>
          <a:bodyPr>
            <a:normAutofit/>
          </a:bodyPr>
          <a:lstStyle/>
          <a:p>
            <a:pPr indent="-285750"/>
            <a:r>
              <a:rPr lang="en-US" sz="2000" dirty="0" err="1" smtClean="0"/>
              <a:t>Jenis</a:t>
            </a:r>
            <a:endParaRPr lang="en-US" sz="2000" dirty="0" smtClean="0"/>
          </a:p>
          <a:p>
            <a:pPr lvl="1"/>
            <a:r>
              <a:rPr lang="en-US" sz="1600" dirty="0" smtClean="0"/>
              <a:t>ON: over night, days = 1 </a:t>
            </a:r>
            <a:r>
              <a:rPr lang="en-US" sz="1600" dirty="0" err="1" smtClean="0"/>
              <a:t>hari</a:t>
            </a:r>
            <a:endParaRPr lang="en-US" sz="1600" dirty="0" smtClean="0"/>
          </a:p>
          <a:p>
            <a:pPr lvl="1"/>
            <a:r>
              <a:rPr lang="en-US" sz="1600" dirty="0" smtClean="0"/>
              <a:t>DOC: on call, 1 &lt; days &lt; 1 Mo </a:t>
            </a:r>
          </a:p>
          <a:p>
            <a:pPr lvl="1"/>
            <a:r>
              <a:rPr lang="en-US" sz="1600" dirty="0" smtClean="0"/>
              <a:t>1Mo: 1 Mo &lt;= days &lt; 3 Mo</a:t>
            </a:r>
          </a:p>
          <a:p>
            <a:pPr lvl="1"/>
            <a:r>
              <a:rPr lang="en-US" sz="1600" dirty="0" smtClean="0"/>
              <a:t>3Mo: 3 Mo &lt;= days &lt; 6 Mo </a:t>
            </a:r>
          </a:p>
          <a:p>
            <a:pPr lvl="1"/>
            <a:r>
              <a:rPr lang="en-US" sz="1600" dirty="0" smtClean="0"/>
              <a:t>6Mo: 6 Mo &lt;= days &lt; 12 Mo </a:t>
            </a:r>
          </a:p>
          <a:p>
            <a:pPr lvl="1"/>
            <a:r>
              <a:rPr lang="en-US" sz="1600" dirty="0" smtClean="0"/>
              <a:t>12Mo: 12 Mo &lt;= days 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486400" y="746078"/>
            <a:ext cx="3276600" cy="1752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2900" dirty="0" smtClean="0"/>
              <a:t>Unit </a:t>
            </a:r>
            <a:r>
              <a:rPr lang="en-US" sz="2900" dirty="0"/>
              <a:t>Test</a:t>
            </a:r>
          </a:p>
          <a:p>
            <a:pPr marL="400050"/>
            <a:r>
              <a:rPr lang="en-US" sz="2600" dirty="0" smtClean="0"/>
              <a:t>Test: </a:t>
            </a:r>
            <a:r>
              <a:rPr lang="en-US" sz="2600" dirty="0"/>
              <a:t>proses </a:t>
            </a:r>
            <a:r>
              <a:rPr lang="en-US" sz="2600" dirty="0" smtClean="0"/>
              <a:t>on </a:t>
            </a:r>
            <a:r>
              <a:rPr lang="en-US" sz="2600" dirty="0"/>
              <a:t>component</a:t>
            </a:r>
          </a:p>
          <a:p>
            <a:pPr marL="400050"/>
            <a:r>
              <a:rPr lang="en-US" sz="2600" dirty="0" smtClean="0"/>
              <a:t>Maker: QA by Doc </a:t>
            </a:r>
            <a:r>
              <a:rPr lang="en-US" sz="2600" dirty="0"/>
              <a:t>Business Process Specification</a:t>
            </a:r>
          </a:p>
          <a:p>
            <a:pPr marL="400050"/>
            <a:r>
              <a:rPr lang="en-US" sz="2600" dirty="0" smtClean="0"/>
              <a:t>Doer: QA</a:t>
            </a:r>
          </a:p>
          <a:p>
            <a:pPr marL="400050"/>
            <a:r>
              <a:rPr lang="en-US" sz="2600" dirty="0" err="1" smtClean="0"/>
              <a:t>FollowUp</a:t>
            </a:r>
            <a:r>
              <a:rPr lang="en-US" sz="2600" dirty="0" smtClean="0"/>
              <a:t>:  Developer</a:t>
            </a:r>
            <a:endParaRPr lang="en-US" sz="2600" dirty="0"/>
          </a:p>
          <a:p>
            <a:pPr marL="400050"/>
            <a:r>
              <a:rPr lang="en-US" sz="2600" dirty="0" smtClean="0"/>
              <a:t>Test: input</a:t>
            </a:r>
            <a:r>
              <a:rPr lang="en-US" sz="2600" dirty="0"/>
              <a:t>, output, logic, error handling</a:t>
            </a:r>
            <a:endParaRPr lang="en-US" sz="2900" dirty="0" smtClean="0"/>
          </a:p>
          <a:p>
            <a:pPr indent="-285750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7239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23030</TotalTime>
  <Words>90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simpi.CoreBank: Deposit 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juna94</dc:creator>
  <cp:lastModifiedBy>juna94</cp:lastModifiedBy>
  <cp:revision>385</cp:revision>
  <cp:lastPrinted>2016-12-19T08:12:39Z</cp:lastPrinted>
  <dcterms:created xsi:type="dcterms:W3CDTF">2006-08-16T00:00:00Z</dcterms:created>
  <dcterms:modified xsi:type="dcterms:W3CDTF">2017-11-19T07:41:19Z</dcterms:modified>
</cp:coreProperties>
</file>