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FADC-83A6-4922-8690-E8D83A3CCFB7}" type="datetimeFigureOut">
              <a:rPr lang="zh-CN" altLang="en-US" smtClean="0"/>
              <a:pPr/>
              <a:t>2014/8/21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1D59-A164-4010-8932-315EBD5D539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1720" y="1268760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ZCS – 2014 – 00001</a:t>
            </a:r>
            <a:endParaRPr lang="zh-CN" altLang="en-US" sz="3600" dirty="0"/>
          </a:p>
        </p:txBody>
      </p:sp>
      <p:sp>
        <p:nvSpPr>
          <p:cNvPr id="5" name="右大括号 4"/>
          <p:cNvSpPr/>
          <p:nvPr/>
        </p:nvSpPr>
        <p:spPr>
          <a:xfrm rot="5400000">
            <a:off x="2283423" y="1685129"/>
            <a:ext cx="328682" cy="648072"/>
          </a:xfrm>
          <a:prstGeom prst="rightBrace">
            <a:avLst>
              <a:gd name="adj1" fmla="val 8333"/>
              <a:gd name="adj2" fmla="val 46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 rot="5400000">
            <a:off x="3543563" y="1577117"/>
            <a:ext cx="328682" cy="864096"/>
          </a:xfrm>
          <a:prstGeom prst="rightBrace">
            <a:avLst>
              <a:gd name="adj1" fmla="val 8333"/>
              <a:gd name="adj2" fmla="val 46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5400000">
            <a:off x="4983723" y="1505109"/>
            <a:ext cx="328682" cy="1008112"/>
          </a:xfrm>
          <a:prstGeom prst="rightBrace">
            <a:avLst>
              <a:gd name="adj1" fmla="val 8333"/>
              <a:gd name="adj2" fmla="val 50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051720" y="2186280"/>
            <a:ext cx="1800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固定内容</a:t>
            </a:r>
          </a:p>
          <a:p>
            <a:r>
              <a:rPr lang="en-US" altLang="zh-CN" sz="1400" dirty="0" smtClean="0"/>
              <a:t>Z</a:t>
            </a:r>
            <a:r>
              <a:rPr lang="zh-CN" altLang="en-US" sz="1400" dirty="0" smtClean="0"/>
              <a:t>：字号</a:t>
            </a:r>
            <a:endParaRPr lang="en-US" altLang="zh-CN" sz="1400" dirty="0" smtClean="0"/>
          </a:p>
          <a:p>
            <a:r>
              <a:rPr lang="en-US" altLang="zh-CN" sz="1400" dirty="0" smtClean="0"/>
              <a:t>CS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’</a:t>
            </a:r>
            <a:r>
              <a:rPr lang="zh-CN" altLang="en-US" sz="1400" dirty="0" smtClean="0"/>
              <a:t>常熟</a:t>
            </a:r>
            <a:r>
              <a:rPr lang="en-US" altLang="zh-CN" sz="1400" dirty="0" smtClean="0"/>
              <a:t>’</a:t>
            </a:r>
            <a:r>
              <a:rPr lang="zh-CN" altLang="en-US" sz="1400" dirty="0" smtClean="0"/>
              <a:t>首字母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3275856" y="2204864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当前年度</a:t>
            </a:r>
            <a:endParaRPr lang="zh-CN" altLang="en-US" sz="1400" dirty="0"/>
          </a:p>
        </p:txBody>
      </p:sp>
      <p:sp>
        <p:nvSpPr>
          <p:cNvPr id="10" name="矩形 9"/>
          <p:cNvSpPr/>
          <p:nvPr/>
        </p:nvSpPr>
        <p:spPr>
          <a:xfrm>
            <a:off x="4536850" y="2204864"/>
            <a:ext cx="207140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五位打印流水号</a:t>
            </a:r>
          </a:p>
          <a:p>
            <a:r>
              <a:rPr lang="zh-CN" altLang="en-US" sz="1400" dirty="0" smtClean="0"/>
              <a:t>从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开始，每次增量为</a:t>
            </a:r>
            <a:r>
              <a:rPr lang="en-US" altLang="zh-CN" sz="1400" dirty="0" smtClean="0"/>
              <a:t>1</a:t>
            </a:r>
          </a:p>
          <a:p>
            <a:r>
              <a:rPr lang="zh-CN" altLang="en-US" sz="1400" dirty="0" smtClean="0"/>
              <a:t>不足五位时，前补“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”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2051720" y="3410416"/>
            <a:ext cx="504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CSZY </a:t>
            </a:r>
            <a:r>
              <a:rPr lang="en-US" altLang="zh-CN" sz="3600" dirty="0" smtClean="0"/>
              <a:t>– 2014 – </a:t>
            </a:r>
            <a:r>
              <a:rPr lang="en-US" altLang="zh-CN" sz="3600" dirty="0" smtClean="0"/>
              <a:t>0000001</a:t>
            </a:r>
            <a:endParaRPr lang="zh-CN" altLang="en-US" sz="3600" dirty="0"/>
          </a:p>
        </p:txBody>
      </p:sp>
      <p:sp>
        <p:nvSpPr>
          <p:cNvPr id="12" name="右大括号 11"/>
          <p:cNvSpPr/>
          <p:nvPr/>
        </p:nvSpPr>
        <p:spPr>
          <a:xfrm rot="5400000">
            <a:off x="2438472" y="3743744"/>
            <a:ext cx="306616" cy="792088"/>
          </a:xfrm>
          <a:prstGeom prst="rightBrace">
            <a:avLst>
              <a:gd name="adj1" fmla="val 8333"/>
              <a:gd name="adj2" fmla="val 46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大括号 12"/>
          <p:cNvSpPr/>
          <p:nvPr/>
        </p:nvSpPr>
        <p:spPr>
          <a:xfrm rot="5400000">
            <a:off x="3759587" y="3718773"/>
            <a:ext cx="328682" cy="864096"/>
          </a:xfrm>
          <a:prstGeom prst="rightBrace">
            <a:avLst>
              <a:gd name="adj1" fmla="val 8333"/>
              <a:gd name="adj2" fmla="val 464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 rot="5400000">
            <a:off x="5462808" y="3383704"/>
            <a:ext cx="306616" cy="1512168"/>
          </a:xfrm>
          <a:prstGeom prst="rightBrace">
            <a:avLst>
              <a:gd name="adj1" fmla="val 8333"/>
              <a:gd name="adj2" fmla="val 509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23728" y="4346520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固定</a:t>
            </a:r>
            <a:r>
              <a:rPr lang="zh-CN" altLang="en-US" sz="1400" dirty="0" smtClean="0"/>
              <a:t>内容</a:t>
            </a:r>
            <a:endParaRPr lang="en-US" altLang="zh-CN" sz="1400" dirty="0" smtClean="0"/>
          </a:p>
          <a:p>
            <a:r>
              <a:rPr lang="en-US" altLang="zh-CN" sz="1400" dirty="0" smtClean="0"/>
              <a:t>CSZY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’</a:t>
            </a:r>
            <a:r>
              <a:rPr lang="zh-CN" altLang="en-US" sz="1400" dirty="0" smtClean="0"/>
              <a:t>常熟资源</a:t>
            </a:r>
            <a:r>
              <a:rPr lang="en-US" altLang="zh-CN" sz="1400" dirty="0" smtClean="0"/>
              <a:t>’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3491880" y="434652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/>
              <a:t>当前年度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4804855" y="4346520"/>
            <a:ext cx="35835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/>
              <a:t>七</a:t>
            </a:r>
            <a:r>
              <a:rPr lang="zh-CN" altLang="en-US" sz="1400" dirty="0" smtClean="0"/>
              <a:t>位</a:t>
            </a:r>
            <a:r>
              <a:rPr lang="zh-CN" altLang="en-US" sz="1400" dirty="0" smtClean="0"/>
              <a:t>打印</a:t>
            </a:r>
            <a:r>
              <a:rPr lang="zh-CN" altLang="en-US" sz="1400" dirty="0" smtClean="0"/>
              <a:t>流水号，不足七位时，前补“</a:t>
            </a:r>
            <a:r>
              <a:rPr lang="en-US" altLang="zh-CN" sz="1400" dirty="0" smtClean="0"/>
              <a:t>0</a:t>
            </a:r>
            <a:r>
              <a:rPr lang="zh-CN" altLang="en-US" sz="1400" dirty="0" smtClean="0"/>
              <a:t>”</a:t>
            </a:r>
            <a:endParaRPr lang="en-US" altLang="zh-CN" sz="1400" dirty="0" smtClean="0"/>
          </a:p>
          <a:p>
            <a:r>
              <a:rPr lang="zh-CN" altLang="en-US" sz="1400" dirty="0" smtClean="0"/>
              <a:t>每一年度从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开始，每次增量为</a:t>
            </a:r>
            <a:r>
              <a:rPr lang="en-US" altLang="zh-CN" sz="1400" dirty="0" smtClean="0"/>
              <a:t>1</a:t>
            </a:r>
            <a:endParaRPr lang="en-US" altLang="zh-CN" sz="1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</dc:creator>
  <cp:lastModifiedBy>Think</cp:lastModifiedBy>
  <cp:revision>4</cp:revision>
  <dcterms:created xsi:type="dcterms:W3CDTF">2014-08-06T05:36:15Z</dcterms:created>
  <dcterms:modified xsi:type="dcterms:W3CDTF">2014-08-21T07:51:36Z</dcterms:modified>
</cp:coreProperties>
</file>