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6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2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2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4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688" y="2044583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cap="none" dirty="0" err="1"/>
              <a:t>EMOBot</a:t>
            </a:r>
            <a:r>
              <a:rPr lang="en-US" sz="4400" cap="none" dirty="0"/>
              <a:t>: Interactive Learning for AI Literacy through Emotion Detection and Explainable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8061" y="4221759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Bridging the Gap Between AI Theory and Practice</a:t>
            </a:r>
          </a:p>
          <a:p>
            <a:endParaRPr lang="en-US" dirty="0"/>
          </a:p>
          <a:p>
            <a:r>
              <a:rPr lang="en-US" dirty="0"/>
              <a:t>Aswin Lohani</a:t>
            </a:r>
          </a:p>
          <a:p>
            <a:r>
              <a:rPr lang="en-US" dirty="0"/>
              <a:t>University of Texas Permian Basin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AI is often misunderstood.</a:t>
            </a:r>
          </a:p>
          <a:p>
            <a:r>
              <a:rPr dirty="0"/>
              <a:t> Develop an interactive tool to teach AI through </a:t>
            </a:r>
            <a:r>
              <a:rPr lang="en-US" dirty="0"/>
              <a:t>hands on experience</a:t>
            </a:r>
            <a:r>
              <a:rPr dirty="0"/>
              <a:t>.</a:t>
            </a:r>
          </a:p>
          <a:p>
            <a:r>
              <a:rPr dirty="0"/>
              <a:t> Use gamification for better engagement.</a:t>
            </a:r>
          </a:p>
          <a:p>
            <a:r>
              <a:rPr dirty="0"/>
              <a:t>Make AI accessible to a broader audience.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dirty="0"/>
              <a:t> </a:t>
            </a:r>
            <a:r>
              <a:rPr lang="en-US"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        - Emotion detection using Naive Bayes.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Gamification: Points, badges, challenges.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Pre- and post-surveys for assessment.</a:t>
            </a:r>
          </a:p>
          <a:p>
            <a:r>
              <a:rPr b="1" dirty="0"/>
              <a:t>User Interface: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- Welcome Page, Pre-Survey, Instructions, Main App, Post-Survey.</a:t>
            </a:r>
            <a:endParaRPr lang="en-US" dirty="0"/>
          </a:p>
          <a:p>
            <a:r>
              <a:rPr lang="en-US" b="1" dirty="0"/>
              <a:t>Gamification Elements: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  - Points for </a:t>
            </a:r>
            <a:r>
              <a:rPr lang="en-US" dirty="0"/>
              <a:t>using app to </a:t>
            </a:r>
            <a:r>
              <a:rPr dirty="0"/>
              <a:t>detect</a:t>
            </a:r>
            <a:r>
              <a:rPr lang="en-US" dirty="0"/>
              <a:t> </a:t>
            </a:r>
            <a:r>
              <a:rPr dirty="0"/>
              <a:t>emotions</a:t>
            </a:r>
            <a:r>
              <a:rPr lang="en-US" dirty="0"/>
              <a:t> on entered text</a:t>
            </a:r>
            <a:r>
              <a:rPr dirty="0"/>
              <a:t> and adding training data.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    </a:t>
            </a:r>
            <a:r>
              <a:rPr dirty="0"/>
              <a:t>- Badges for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T</a:t>
            </a:r>
            <a:r>
              <a:rPr lang="en-US" b="1" dirty="0"/>
              <a:t>o</a:t>
            </a:r>
            <a:r>
              <a:rPr b="1" dirty="0"/>
              <a:t>ols and Libraries:</a:t>
            </a:r>
            <a:r>
              <a:rPr lang="en-US" b="1" dirty="0"/>
              <a:t> </a:t>
            </a:r>
            <a:r>
              <a:rPr dirty="0"/>
              <a:t>Python, </a:t>
            </a:r>
            <a:r>
              <a:rPr dirty="0" err="1"/>
              <a:t>Tkinter</a:t>
            </a:r>
            <a:r>
              <a:rPr dirty="0"/>
              <a:t>, Scikit-learn, </a:t>
            </a:r>
            <a:r>
              <a:rPr dirty="0" err="1"/>
              <a:t>Numpy</a:t>
            </a:r>
            <a:r>
              <a:rPr dirty="0"/>
              <a:t>.</a:t>
            </a:r>
            <a:endParaRPr lang="en-US" dirty="0"/>
          </a:p>
          <a:p>
            <a:r>
              <a:rPr b="1" dirty="0"/>
              <a:t>Workflow: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1. User inputs text.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2. Text vectorized using TF-IDF.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3. Naive Bayes predicts emotion.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4. Results displayed with explanations.</a:t>
            </a:r>
          </a:p>
          <a:p>
            <a:r>
              <a:rPr b="1" dirty="0"/>
              <a:t>Dynamic Retraining:</a:t>
            </a:r>
          </a:p>
          <a:p>
            <a:pPr marL="0" indent="0">
              <a:buNone/>
            </a:pPr>
            <a:r>
              <a:rPr dirty="0"/>
              <a:t>  - Users add new data.</a:t>
            </a:r>
          </a:p>
          <a:p>
            <a:pPr marL="0" indent="0">
              <a:buNone/>
            </a:pPr>
            <a:r>
              <a:rPr dirty="0"/>
              <a:t>  - Model retrains in real-time.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 and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Research Questions: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1. Does the app improve AI understanding?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</a:t>
            </a:r>
            <a:r>
              <a:rPr dirty="0"/>
              <a:t>2. Does gamification enhance engagement?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3. How does new training data affect accuracy?</a:t>
            </a:r>
          </a:p>
          <a:p>
            <a:endParaRPr dirty="0"/>
          </a:p>
          <a:p>
            <a:r>
              <a:rPr lang="en-US" b="1" dirty="0"/>
              <a:t>Surveys:</a:t>
            </a:r>
          </a:p>
          <a:p>
            <a:pPr marL="0" indent="0">
              <a:buNone/>
            </a:pPr>
            <a:r>
              <a:rPr lang="en-US" dirty="0"/>
              <a:t>        - Pre-Survey: Prior knowledge check.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  - Post-Survey: Learning outcomes measurement.</a:t>
            </a:r>
          </a:p>
          <a:p>
            <a:r>
              <a:rPr dirty="0"/>
              <a:t>Activities: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 - Emotion</a:t>
            </a:r>
            <a:r>
              <a:rPr lang="en-US" dirty="0"/>
              <a:t>/sentiment</a:t>
            </a:r>
            <a:r>
              <a:rPr dirty="0"/>
              <a:t> detection, data training,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dirty="0"/>
              <a:t>Conclusion: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AI education meets emotion detection.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- Gamification improves engagement.</a:t>
            </a:r>
          </a:p>
          <a:p>
            <a:endParaRPr dirty="0"/>
          </a:p>
          <a:p>
            <a:r>
              <a:rPr b="1" dirty="0"/>
              <a:t>Future Work: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  - Expand dataset, enhance UI.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- Conduct user studies.</a:t>
            </a:r>
          </a:p>
          <a:p>
            <a:endParaRPr dirty="0"/>
          </a:p>
          <a:p>
            <a:r>
              <a:rPr b="1" dirty="0"/>
              <a:t>Call to Action: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t> </a:t>
            </a:r>
            <a:r>
              <a:rPr dirty="0"/>
              <a:t>- Try the app and explore AI!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124</TotalTime>
  <Words>331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EMOBot: Interactive Learning for AI Literacy through Emotion Detection and Explainable AI</vt:lpstr>
      <vt:lpstr>Introduction</vt:lpstr>
      <vt:lpstr>Design and Features</vt:lpstr>
      <vt:lpstr>Technical Implementation</vt:lpstr>
      <vt:lpstr>Research Questions and Surveys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Aswin Lohani</cp:lastModifiedBy>
  <cp:revision>7</cp:revision>
  <dcterms:created xsi:type="dcterms:W3CDTF">2013-01-27T09:14:16Z</dcterms:created>
  <dcterms:modified xsi:type="dcterms:W3CDTF">2025-03-19T00:28:41Z</dcterms:modified>
  <cp:category/>
</cp:coreProperties>
</file>