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7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9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10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11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12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14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15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3" r:id="rId6"/>
    <p:sldId id="279" r:id="rId7"/>
    <p:sldId id="257" r:id="rId8"/>
    <p:sldId id="270" r:id="rId9"/>
    <p:sldId id="272" r:id="rId10"/>
    <p:sldId id="278" r:id="rId11"/>
    <p:sldId id="280" r:id="rId12"/>
    <p:sldId id="281" r:id="rId13"/>
    <p:sldId id="287" r:id="rId14"/>
    <p:sldId id="283" r:id="rId15"/>
    <p:sldId id="276" r:id="rId16"/>
    <p:sldId id="277" r:id="rId17"/>
    <p:sldId id="264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DFB8A-3154-46DD-A6FA-10F206268A3E}" v="1174" dt="2022-07-15T06:32:28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76" y="60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RGDP%20by%20county%20((Thousands%20of%20chained%202012%20dollars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RGDP%20by%20county%20((Thousands%20of%20chained%202012%20dollars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personal_income_by_county(thousands%20of%20dollasr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personal_income_by_county(thousands%20of%20dollasr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personal_income_by_county(thousands%20of%20dollasr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personal_income_by_county(thousands%20of%20dollasr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Per%20Capita%20by%20count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Per%20Capita%20by%20county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personal_income_by_county(thousands%20of%20dollasr)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Per%20Capita%20by%20county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Secondary%20Data%20Forms\PB%20Coalition%20Workshe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OneDrive\Desktop\Intern\Aswin_s%20Copy\NEW_DATA\Midand_Ector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Midand&amp;Ector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RGDP%20by%20county%20((Thousands%20of%20chained%202012%20dollars)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Secondary%20Data%20Forms\PB%20Coalition%20Worksheet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Secondary%20Data%20Forms\PB%20Coalition%20Worksheet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Secondary%20Data%20Forms\PB%20Coalition%20Workshe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All%20County%20Workshee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Secondary%20Data%20Forms\PB%20Coalition%20Workshee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RGDP%20by%20county%20((Thousands%20of%20chained%202012%20dollars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RGDP%20by%20county%20((Thousands%20of%20chained%202012%20dollars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win\Desktop\Intern\Aswin's%20Copy\NEW_DATA\RGDP%20by%20county%20((Thousands%20of%20chained%202012%20dollars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57665225068903"/>
          <c:y val="4.6511627906976744E-2"/>
          <c:w val="0.87416402665860427"/>
          <c:h val="0.69098984719933265"/>
        </c:manualLayout>
      </c:layout>
      <c:lineChart>
        <c:grouping val="standard"/>
        <c:varyColors val="0"/>
        <c:ser>
          <c:idx val="18"/>
          <c:order val="18"/>
          <c:tx>
            <c:strRef>
              <c:f>Population!$A$20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Population!$B$1:$Q$1</c:f>
              <c:strCache>
                <c:ptCount val="16"/>
                <c:pt idx="0">
                  <c:v>2000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</c:strCache>
              <c:extLst/>
            </c:strRef>
          </c:cat>
          <c:val>
            <c:numRef>
              <c:f>Population!$B$20:$Q$20</c:f>
              <c:numCache>
                <c:formatCode>_(* #,##0_);_(* \(#,##0\);_(* "-"??_);_(@_)</c:formatCode>
                <c:ptCount val="16"/>
                <c:pt idx="0" formatCode="#,##0">
                  <c:v>121123</c:v>
                </c:pt>
                <c:pt idx="1">
                  <c:v>128874</c:v>
                </c:pt>
                <c:pt idx="2">
                  <c:v>131180</c:v>
                </c:pt>
                <c:pt idx="3">
                  <c:v>134625</c:v>
                </c:pt>
                <c:pt idx="4">
                  <c:v>137130</c:v>
                </c:pt>
                <c:pt idx="5">
                  <c:v>139691</c:v>
                </c:pt>
                <c:pt idx="6">
                  <c:v>144609</c:v>
                </c:pt>
                <c:pt idx="7">
                  <c:v>149378</c:v>
                </c:pt>
                <c:pt idx="8">
                  <c:v>154399</c:v>
                </c:pt>
                <c:pt idx="9">
                  <c:v>159436</c:v>
                </c:pt>
                <c:pt idx="10">
                  <c:v>157462</c:v>
                </c:pt>
                <c:pt idx="11">
                  <c:v>157087</c:v>
                </c:pt>
                <c:pt idx="12" formatCode="#,##0">
                  <c:v>162124</c:v>
                </c:pt>
                <c:pt idx="13" formatCode="#,##0">
                  <c:v>166223</c:v>
                </c:pt>
                <c:pt idx="14" formatCode="#,##0">
                  <c:v>165171</c:v>
                </c:pt>
                <c:pt idx="15" formatCode="General">
                  <c:v>161091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75D-4BB6-9DC5-C5D326CFF4B2}"/>
            </c:ext>
          </c:extLst>
        </c:ser>
        <c:ser>
          <c:idx val="42"/>
          <c:order val="42"/>
          <c:tx>
            <c:strRef>
              <c:f>Population!$A$44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Population!$B$1:$Q$1</c:f>
              <c:strCache>
                <c:ptCount val="16"/>
                <c:pt idx="0">
                  <c:v>2000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</c:strCache>
              <c:extLst/>
            </c:strRef>
          </c:cat>
          <c:val>
            <c:numRef>
              <c:f>Population!$B$44:$Q$44</c:f>
              <c:numCache>
                <c:formatCode>_(* #,##0_);_(* \(#,##0\);_(* "-"??_);_(@_)</c:formatCode>
                <c:ptCount val="16"/>
                <c:pt idx="0" formatCode="#,##0">
                  <c:v>116009</c:v>
                </c:pt>
                <c:pt idx="1">
                  <c:v>126082</c:v>
                </c:pt>
                <c:pt idx="2">
                  <c:v>129159</c:v>
                </c:pt>
                <c:pt idx="3">
                  <c:v>132316</c:v>
                </c:pt>
                <c:pt idx="4">
                  <c:v>136872</c:v>
                </c:pt>
                <c:pt idx="5">
                  <c:v>140001</c:v>
                </c:pt>
                <c:pt idx="6">
                  <c:v>146786</c:v>
                </c:pt>
                <c:pt idx="7">
                  <c:v>151468</c:v>
                </c:pt>
                <c:pt idx="8">
                  <c:v>155990</c:v>
                </c:pt>
                <c:pt idx="9">
                  <c:v>161077</c:v>
                </c:pt>
                <c:pt idx="10">
                  <c:v>162565</c:v>
                </c:pt>
                <c:pt idx="11">
                  <c:v>165049</c:v>
                </c:pt>
                <c:pt idx="12" formatCode="#,##0">
                  <c:v>172578</c:v>
                </c:pt>
                <c:pt idx="13" formatCode="#,##0">
                  <c:v>176832</c:v>
                </c:pt>
                <c:pt idx="14" formatCode="#,##0">
                  <c:v>169983</c:v>
                </c:pt>
                <c:pt idx="15" formatCode="General">
                  <c:v>167969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475D-4BB6-9DC5-C5D326CFF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1797999"/>
        <c:axId val="1410939871"/>
        <c:extLst>
          <c:ext xmlns:c15="http://schemas.microsoft.com/office/drawing/2012/chart" uri="{02D57815-91ED-43cb-92C2-25804820EDAC}">
            <c15:filteredLineSeries>
              <c15:ser>
                <c:idx val="17"/>
                <c:order val="0"/>
                <c:tx>
                  <c:strRef>
                    <c:extLst>
                      <c:ext uri="{02D57815-91ED-43cb-92C2-25804820EDAC}">
                        <c15:formulaRef>
                          <c15:sqref>Population!$A$2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Population!$B$2:$Q$2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13004</c:v>
                      </c:pt>
                      <c:pt idx="1">
                        <c:v>13144</c:v>
                      </c:pt>
                      <c:pt idx="2">
                        <c:v>13662</c:v>
                      </c:pt>
                      <c:pt idx="3">
                        <c:v>14057</c:v>
                      </c:pt>
                      <c:pt idx="4">
                        <c:v>14786</c:v>
                      </c:pt>
                      <c:pt idx="5">
                        <c:v>15397</c:v>
                      </c:pt>
                      <c:pt idx="6">
                        <c:v>16137</c:v>
                      </c:pt>
                      <c:pt idx="7">
                        <c:v>16799</c:v>
                      </c:pt>
                      <c:pt idx="8">
                        <c:v>17457</c:v>
                      </c:pt>
                      <c:pt idx="9">
                        <c:v>18105</c:v>
                      </c:pt>
                      <c:pt idx="10">
                        <c:v>17760</c:v>
                      </c:pt>
                      <c:pt idx="11">
                        <c:v>17722</c:v>
                      </c:pt>
                      <c:pt idx="12" formatCode="#,##0">
                        <c:v>18128</c:v>
                      </c:pt>
                      <c:pt idx="13" formatCode="#,##0">
                        <c:v>18705</c:v>
                      </c:pt>
                      <c:pt idx="14" formatCode="#,##0">
                        <c:v>18610</c:v>
                      </c:pt>
                      <c:pt idx="15" formatCode="General">
                        <c:v>18440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75D-4BB6-9DC5-C5D326CFF4B2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</c15:sqref>
                        </c15:formulaRef>
                      </c:ext>
                    </c:extLst>
                    <c:strCache>
                      <c:ptCount val="1"/>
                      <c:pt idx="0">
                        <c:v>King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Population!$B$3:$Q$3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356</c:v>
                      </c:pt>
                      <c:pt idx="1">
                        <c:v>292</c:v>
                      </c:pt>
                      <c:pt idx="2">
                        <c:v>281</c:v>
                      </c:pt>
                      <c:pt idx="3">
                        <c:v>286</c:v>
                      </c:pt>
                      <c:pt idx="4">
                        <c:v>288</c:v>
                      </c:pt>
                      <c:pt idx="5">
                        <c:v>258</c:v>
                      </c:pt>
                      <c:pt idx="6">
                        <c:v>271</c:v>
                      </c:pt>
                      <c:pt idx="7">
                        <c:v>273</c:v>
                      </c:pt>
                      <c:pt idx="8">
                        <c:v>262</c:v>
                      </c:pt>
                      <c:pt idx="9">
                        <c:v>282</c:v>
                      </c:pt>
                      <c:pt idx="10">
                        <c:v>289</c:v>
                      </c:pt>
                      <c:pt idx="11">
                        <c:v>296</c:v>
                      </c:pt>
                      <c:pt idx="12" formatCode="#,##0">
                        <c:v>277</c:v>
                      </c:pt>
                      <c:pt idx="13" formatCode="#,##0">
                        <c:v>272</c:v>
                      </c:pt>
                      <c:pt idx="14" formatCode="#,##0">
                        <c:v>265</c:v>
                      </c:pt>
                      <c:pt idx="15" formatCode="General">
                        <c:v>258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75D-4BB6-9DC5-C5D326CFF4B2}"/>
                  </c:ext>
                </c:extLst>
              </c15:ser>
            </c15:filteredLineSeries>
            <c15:filteredLin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Population!$B$4:$Q$4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729</c:v>
                      </c:pt>
                      <c:pt idx="1">
                        <c:v>586</c:v>
                      </c:pt>
                      <c:pt idx="2">
                        <c:v>599</c:v>
                      </c:pt>
                      <c:pt idx="3">
                        <c:v>643</c:v>
                      </c:pt>
                      <c:pt idx="4">
                        <c:v>641</c:v>
                      </c:pt>
                      <c:pt idx="5">
                        <c:v>628</c:v>
                      </c:pt>
                      <c:pt idx="6">
                        <c:v>613</c:v>
                      </c:pt>
                      <c:pt idx="7">
                        <c:v>638</c:v>
                      </c:pt>
                      <c:pt idx="8">
                        <c:v>654</c:v>
                      </c:pt>
                      <c:pt idx="9">
                        <c:v>648</c:v>
                      </c:pt>
                      <c:pt idx="10">
                        <c:v>633</c:v>
                      </c:pt>
                      <c:pt idx="11">
                        <c:v>673</c:v>
                      </c:pt>
                      <c:pt idx="12" formatCode="#,##0">
                        <c:v>648</c:v>
                      </c:pt>
                      <c:pt idx="13" formatCode="#,##0">
                        <c:v>654</c:v>
                      </c:pt>
                      <c:pt idx="14" formatCode="#,##0">
                        <c:v>631</c:v>
                      </c:pt>
                      <c:pt idx="15" formatCode="General">
                        <c:v>617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75D-4BB6-9DC5-C5D326CFF4B2}"/>
                  </c:ext>
                </c:extLst>
              </c15:ser>
            </c15:filteredLineSeries>
            <c15:filteredLine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Population!$B$5:$Q$5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3730</c:v>
                      </c:pt>
                      <c:pt idx="1">
                        <c:v>3087</c:v>
                      </c:pt>
                      <c:pt idx="2">
                        <c:v>2979</c:v>
                      </c:pt>
                      <c:pt idx="3">
                        <c:v>2927</c:v>
                      </c:pt>
                      <c:pt idx="4">
                        <c:v>3127</c:v>
                      </c:pt>
                      <c:pt idx="5">
                        <c:v>3075</c:v>
                      </c:pt>
                      <c:pt idx="6">
                        <c:v>3021</c:v>
                      </c:pt>
                      <c:pt idx="7">
                        <c:v>3002</c:v>
                      </c:pt>
                      <c:pt idx="8">
                        <c:v>2934</c:v>
                      </c:pt>
                      <c:pt idx="9">
                        <c:v>2961</c:v>
                      </c:pt>
                      <c:pt idx="10">
                        <c:v>2911</c:v>
                      </c:pt>
                      <c:pt idx="11">
                        <c:v>2851</c:v>
                      </c:pt>
                      <c:pt idx="12" formatCode="#,##0">
                        <c:v>2836</c:v>
                      </c:pt>
                      <c:pt idx="13" formatCode="#,##0">
                        <c:v>2853</c:v>
                      </c:pt>
                      <c:pt idx="14" formatCode="#,##0">
                        <c:v>2547</c:v>
                      </c:pt>
                      <c:pt idx="15" formatCode="General">
                        <c:v>2516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75D-4BB6-9DC5-C5D326CFF4B2}"/>
                  </c:ext>
                </c:extLst>
              </c15:ser>
            </c15:filteredLineSeries>
            <c15:filteredLine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</c15:sqref>
                        </c15:formulaRef>
                      </c:ext>
                    </c:extLst>
                    <c:strCache>
                      <c:ptCount val="1"/>
                      <c:pt idx="0">
                        <c:v>Roberts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Population!$B$6:$Q$6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887</c:v>
                      </c:pt>
                      <c:pt idx="1">
                        <c:v>843</c:v>
                      </c:pt>
                      <c:pt idx="2">
                        <c:v>856</c:v>
                      </c:pt>
                      <c:pt idx="3">
                        <c:v>878</c:v>
                      </c:pt>
                      <c:pt idx="4">
                        <c:v>929</c:v>
                      </c:pt>
                      <c:pt idx="5">
                        <c:v>833</c:v>
                      </c:pt>
                      <c:pt idx="6">
                        <c:v>852</c:v>
                      </c:pt>
                      <c:pt idx="7">
                        <c:v>831</c:v>
                      </c:pt>
                      <c:pt idx="8">
                        <c:v>921</c:v>
                      </c:pt>
                      <c:pt idx="9">
                        <c:v>916</c:v>
                      </c:pt>
                      <c:pt idx="10">
                        <c:v>916</c:v>
                      </c:pt>
                      <c:pt idx="11">
                        <c:v>938</c:v>
                      </c:pt>
                      <c:pt idx="12" formatCode="#,##0">
                        <c:v>903</c:v>
                      </c:pt>
                      <c:pt idx="13" formatCode="#,##0">
                        <c:v>854</c:v>
                      </c:pt>
                      <c:pt idx="14" formatCode="#,##0">
                        <c:v>827</c:v>
                      </c:pt>
                      <c:pt idx="15" formatCode="General">
                        <c:v>797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75D-4BB6-9DC5-C5D326CFF4B2}"/>
                  </c:ext>
                </c:extLst>
              </c15:ser>
            </c15:filteredLineSeries>
            <c15:filteredLine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Population!$A$7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Population!$B$7:$Q$7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3864</c:v>
                      </c:pt>
                      <c:pt idx="1">
                        <c:v>3388</c:v>
                      </c:pt>
                      <c:pt idx="2">
                        <c:v>3356</c:v>
                      </c:pt>
                      <c:pt idx="3">
                        <c:v>3311</c:v>
                      </c:pt>
                      <c:pt idx="4">
                        <c:v>3320</c:v>
                      </c:pt>
                      <c:pt idx="5">
                        <c:v>3288</c:v>
                      </c:pt>
                      <c:pt idx="6">
                        <c:v>3223</c:v>
                      </c:pt>
                      <c:pt idx="7">
                        <c:v>3210</c:v>
                      </c:pt>
                      <c:pt idx="8">
                        <c:v>3242</c:v>
                      </c:pt>
                      <c:pt idx="9">
                        <c:v>3238</c:v>
                      </c:pt>
                      <c:pt idx="10">
                        <c:v>3264</c:v>
                      </c:pt>
                      <c:pt idx="11">
                        <c:v>3306</c:v>
                      </c:pt>
                      <c:pt idx="12" formatCode="#,##0">
                        <c:v>3370</c:v>
                      </c:pt>
                      <c:pt idx="13" formatCode="#,##0">
                        <c:v>3387</c:v>
                      </c:pt>
                      <c:pt idx="14" formatCode="#,##0">
                        <c:v>3285</c:v>
                      </c:pt>
                      <c:pt idx="15" formatCode="General">
                        <c:v>3321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75D-4BB6-9DC5-C5D326CFF4B2}"/>
                  </c:ext>
                </c:extLst>
              </c15:ser>
            </c15:filteredLineSeries>
            <c15:filteredLine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Population!$A$8</c15:sqref>
                        </c15:formulaRef>
                      </c:ext>
                    </c:extLst>
                    <c:strCache>
                      <c:ptCount val="1"/>
                      <c:pt idx="0">
                        <c:v>Motley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Population!$B$8:$Q$8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1426</c:v>
                      </c:pt>
                      <c:pt idx="1">
                        <c:v>1278</c:v>
                      </c:pt>
                      <c:pt idx="2">
                        <c:v>1270</c:v>
                      </c:pt>
                      <c:pt idx="3">
                        <c:v>1282</c:v>
                      </c:pt>
                      <c:pt idx="4">
                        <c:v>1205</c:v>
                      </c:pt>
                      <c:pt idx="5">
                        <c:v>1211</c:v>
                      </c:pt>
                      <c:pt idx="6">
                        <c:v>1195</c:v>
                      </c:pt>
                      <c:pt idx="7">
                        <c:v>1193</c:v>
                      </c:pt>
                      <c:pt idx="8">
                        <c:v>1153</c:v>
                      </c:pt>
                      <c:pt idx="9">
                        <c:v>1148</c:v>
                      </c:pt>
                      <c:pt idx="10">
                        <c:v>1160</c:v>
                      </c:pt>
                      <c:pt idx="11">
                        <c:v>1230</c:v>
                      </c:pt>
                      <c:pt idx="12" formatCode="#,##0">
                        <c:v>1234</c:v>
                      </c:pt>
                      <c:pt idx="13" formatCode="#,##0">
                        <c:v>1200</c:v>
                      </c:pt>
                      <c:pt idx="14" formatCode="#,##0">
                        <c:v>1063</c:v>
                      </c:pt>
                      <c:pt idx="15" formatCode="General">
                        <c:v>1067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75D-4BB6-9DC5-C5D326CFF4B2}"/>
                  </c:ext>
                </c:extLst>
              </c15:ser>
            </c15:filteredLineSeries>
            <c15:filteredLine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Population!$A$9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Population!$B$9:$Q$9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3966</c:v>
                      </c:pt>
                      <c:pt idx="1">
                        <c:v>3584</c:v>
                      </c:pt>
                      <c:pt idx="2">
                        <c:v>3616</c:v>
                      </c:pt>
                      <c:pt idx="3">
                        <c:v>3579</c:v>
                      </c:pt>
                      <c:pt idx="4">
                        <c:v>4087</c:v>
                      </c:pt>
                      <c:pt idx="5">
                        <c:v>4110</c:v>
                      </c:pt>
                      <c:pt idx="6">
                        <c:v>4024</c:v>
                      </c:pt>
                      <c:pt idx="7">
                        <c:v>4043</c:v>
                      </c:pt>
                      <c:pt idx="8">
                        <c:v>4045</c:v>
                      </c:pt>
                      <c:pt idx="9">
                        <c:v>4081</c:v>
                      </c:pt>
                      <c:pt idx="10">
                        <c:v>4279</c:v>
                      </c:pt>
                      <c:pt idx="11">
                        <c:v>3858</c:v>
                      </c:pt>
                      <c:pt idx="12" formatCode="#,##0">
                        <c:v>4276</c:v>
                      </c:pt>
                      <c:pt idx="13" formatCode="#,##0">
                        <c:v>2726</c:v>
                      </c:pt>
                      <c:pt idx="14" formatCode="#,##0">
                        <c:v>3303</c:v>
                      </c:pt>
                      <c:pt idx="15" formatCode="General">
                        <c:v>3341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75D-4BB6-9DC5-C5D326CFF4B2}"/>
                  </c:ext>
                </c:extLst>
              </c15:ser>
            </c15:filteredLineSeries>
            <c15:filteredLine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Population!$A$10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Population!$B$10:$Q$10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3996</c:v>
                      </c:pt>
                      <c:pt idx="1">
                        <c:v>3862</c:v>
                      </c:pt>
                      <c:pt idx="2">
                        <c:v>4021</c:v>
                      </c:pt>
                      <c:pt idx="3">
                        <c:v>4165</c:v>
                      </c:pt>
                      <c:pt idx="4">
                        <c:v>4375</c:v>
                      </c:pt>
                      <c:pt idx="5">
                        <c:v>4367</c:v>
                      </c:pt>
                      <c:pt idx="6">
                        <c:v>4573</c:v>
                      </c:pt>
                      <c:pt idx="7">
                        <c:v>4773</c:v>
                      </c:pt>
                      <c:pt idx="8">
                        <c:v>4927</c:v>
                      </c:pt>
                      <c:pt idx="9">
                        <c:v>5048</c:v>
                      </c:pt>
                      <c:pt idx="10">
                        <c:v>4830</c:v>
                      </c:pt>
                      <c:pt idx="11">
                        <c:v>4740</c:v>
                      </c:pt>
                      <c:pt idx="12" formatCode="#,##0">
                        <c:v>4794</c:v>
                      </c:pt>
                      <c:pt idx="13" formatCode="#,##0">
                        <c:v>4797</c:v>
                      </c:pt>
                      <c:pt idx="14" formatCode="#,##0">
                        <c:v>4675</c:v>
                      </c:pt>
                      <c:pt idx="15" formatCode="General">
                        <c:v>4680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75D-4BB6-9DC5-C5D326CFF4B2}"/>
                  </c:ext>
                </c:extLst>
              </c15:ser>
            </c15:filteredLineSeries>
            <c15:filteredLine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Population!$A$11</c15:sqref>
                        </c15:formulaRef>
                      </c:ext>
                    </c:extLst>
                    <c:strCache>
                      <c:ptCount val="1"/>
                      <c:pt idx="0">
                        <c:v>Stonewall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Population!$B$11:$Q$11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1693</c:v>
                      </c:pt>
                      <c:pt idx="1">
                        <c:v>1376</c:v>
                      </c:pt>
                      <c:pt idx="2">
                        <c:v>1384</c:v>
                      </c:pt>
                      <c:pt idx="3">
                        <c:v>1354</c:v>
                      </c:pt>
                      <c:pt idx="4">
                        <c:v>1495</c:v>
                      </c:pt>
                      <c:pt idx="5">
                        <c:v>1479</c:v>
                      </c:pt>
                      <c:pt idx="6">
                        <c:v>1470</c:v>
                      </c:pt>
                      <c:pt idx="7">
                        <c:v>1430</c:v>
                      </c:pt>
                      <c:pt idx="8">
                        <c:v>1403</c:v>
                      </c:pt>
                      <c:pt idx="9">
                        <c:v>1410</c:v>
                      </c:pt>
                      <c:pt idx="10">
                        <c:v>1426</c:v>
                      </c:pt>
                      <c:pt idx="11">
                        <c:v>1388</c:v>
                      </c:pt>
                      <c:pt idx="12" formatCode="#,##0">
                        <c:v>1362</c:v>
                      </c:pt>
                      <c:pt idx="13" formatCode="#,##0">
                        <c:v>1350</c:v>
                      </c:pt>
                      <c:pt idx="14" formatCode="#,##0">
                        <c:v>1245</c:v>
                      </c:pt>
                      <c:pt idx="15" formatCode="General">
                        <c:v>1217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75D-4BB6-9DC5-C5D326CFF4B2}"/>
                  </c:ext>
                </c:extLst>
              </c15:ser>
            </c15:filteredLineSeries>
            <c15:filteredLine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Population!$A$12</c15:sqref>
                        </c15:formulaRef>
                      </c:ext>
                    </c:extLst>
                    <c:strCache>
                      <c:ptCount val="1"/>
                      <c:pt idx="0">
                        <c:v>Cottle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Population!$B$12:$Q$12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1904</c:v>
                      </c:pt>
                      <c:pt idx="1">
                        <c:v>1542</c:v>
                      </c:pt>
                      <c:pt idx="2">
                        <c:v>1566</c:v>
                      </c:pt>
                      <c:pt idx="3">
                        <c:v>1566</c:v>
                      </c:pt>
                      <c:pt idx="4">
                        <c:v>1505</c:v>
                      </c:pt>
                      <c:pt idx="5">
                        <c:v>1506</c:v>
                      </c:pt>
                      <c:pt idx="6">
                        <c:v>1484</c:v>
                      </c:pt>
                      <c:pt idx="7">
                        <c:v>1441</c:v>
                      </c:pt>
                      <c:pt idx="8">
                        <c:v>1428</c:v>
                      </c:pt>
                      <c:pt idx="9">
                        <c:v>1438</c:v>
                      </c:pt>
                      <c:pt idx="10">
                        <c:v>1404</c:v>
                      </c:pt>
                      <c:pt idx="11">
                        <c:v>1387</c:v>
                      </c:pt>
                      <c:pt idx="12" formatCode="#,##0">
                        <c:v>1389</c:v>
                      </c:pt>
                      <c:pt idx="13" formatCode="#,##0">
                        <c:v>1398</c:v>
                      </c:pt>
                      <c:pt idx="14" formatCode="#,##0">
                        <c:v>1380</c:v>
                      </c:pt>
                      <c:pt idx="15" formatCode="General">
                        <c:v>1381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75D-4BB6-9DC5-C5D326CFF4B2}"/>
                  </c:ext>
                </c:extLst>
              </c15:ser>
            </c15:filteredLineSeries>
            <c15:filteredLine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Population!$A$13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Population!$B$13:$Q$13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4099</c:v>
                      </c:pt>
                      <c:pt idx="1">
                        <c:v>3782</c:v>
                      </c:pt>
                      <c:pt idx="2">
                        <c:v>3792</c:v>
                      </c:pt>
                      <c:pt idx="3">
                        <c:v>3740</c:v>
                      </c:pt>
                      <c:pt idx="4">
                        <c:v>3719</c:v>
                      </c:pt>
                      <c:pt idx="5">
                        <c:v>3679</c:v>
                      </c:pt>
                      <c:pt idx="6">
                        <c:v>3732</c:v>
                      </c:pt>
                      <c:pt idx="7">
                        <c:v>3807</c:v>
                      </c:pt>
                      <c:pt idx="8">
                        <c:v>3781</c:v>
                      </c:pt>
                      <c:pt idx="9">
                        <c:v>3710</c:v>
                      </c:pt>
                      <c:pt idx="10">
                        <c:v>3675</c:v>
                      </c:pt>
                      <c:pt idx="11">
                        <c:v>3564</c:v>
                      </c:pt>
                      <c:pt idx="12" formatCode="#,##0">
                        <c:v>3499</c:v>
                      </c:pt>
                      <c:pt idx="13" formatCode="#,##0">
                        <c:v>3464</c:v>
                      </c:pt>
                      <c:pt idx="14" formatCode="#,##0">
                        <c:v>3098</c:v>
                      </c:pt>
                      <c:pt idx="15" formatCode="General">
                        <c:v>3068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75D-4BB6-9DC5-C5D326CFF4B2}"/>
                  </c:ext>
                </c:extLst>
              </c15:ser>
            </c15:filteredLineSeries>
            <c15:filteredLine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Population!$A$14</c15:sqref>
                        </c15:formulaRef>
                      </c:ext>
                    </c:extLst>
                    <c:strCache>
                      <c:ptCount val="1"/>
                      <c:pt idx="0">
                        <c:v>Edwards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Population!$B$14:$Q$14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2162</c:v>
                      </c:pt>
                      <c:pt idx="1">
                        <c:v>1928</c:v>
                      </c:pt>
                      <c:pt idx="2">
                        <c:v>1944</c:v>
                      </c:pt>
                      <c:pt idx="3">
                        <c:v>1993</c:v>
                      </c:pt>
                      <c:pt idx="4">
                        <c:v>2002</c:v>
                      </c:pt>
                      <c:pt idx="5">
                        <c:v>1966</c:v>
                      </c:pt>
                      <c:pt idx="6">
                        <c:v>1968</c:v>
                      </c:pt>
                      <c:pt idx="7">
                        <c:v>1884</c:v>
                      </c:pt>
                      <c:pt idx="8">
                        <c:v>1879</c:v>
                      </c:pt>
                      <c:pt idx="9">
                        <c:v>1894</c:v>
                      </c:pt>
                      <c:pt idx="10">
                        <c:v>1911</c:v>
                      </c:pt>
                      <c:pt idx="11">
                        <c:v>1953</c:v>
                      </c:pt>
                      <c:pt idx="12" formatCode="#,##0">
                        <c:v>1928</c:v>
                      </c:pt>
                      <c:pt idx="13" formatCode="#,##0">
                        <c:v>1932</c:v>
                      </c:pt>
                      <c:pt idx="14" formatCode="#,##0">
                        <c:v>1422</c:v>
                      </c:pt>
                      <c:pt idx="15" formatCode="General">
                        <c:v>1438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75D-4BB6-9DC5-C5D326CFF4B2}"/>
                  </c:ext>
                </c:extLst>
              </c15:ser>
            </c15:filteredLineSeries>
            <c15:filteredLine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Population!$A$15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Population!$B$15:$Q$15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7072</c:v>
                      </c:pt>
                      <c:pt idx="1">
                        <c:v>6249</c:v>
                      </c:pt>
                      <c:pt idx="2">
                        <c:v>6210</c:v>
                      </c:pt>
                      <c:pt idx="3">
                        <c:v>6109</c:v>
                      </c:pt>
                      <c:pt idx="4">
                        <c:v>6059</c:v>
                      </c:pt>
                      <c:pt idx="5">
                        <c:v>6040</c:v>
                      </c:pt>
                      <c:pt idx="6">
                        <c:v>6030</c:v>
                      </c:pt>
                      <c:pt idx="7">
                        <c:v>5919</c:v>
                      </c:pt>
                      <c:pt idx="8">
                        <c:v>5824</c:v>
                      </c:pt>
                      <c:pt idx="9">
                        <c:v>5916</c:v>
                      </c:pt>
                      <c:pt idx="10">
                        <c:v>5917</c:v>
                      </c:pt>
                      <c:pt idx="11">
                        <c:v>5899</c:v>
                      </c:pt>
                      <c:pt idx="12" formatCode="#,##0">
                        <c:v>5779</c:v>
                      </c:pt>
                      <c:pt idx="13" formatCode="#,##0">
                        <c:v>5737</c:v>
                      </c:pt>
                      <c:pt idx="14" formatCode="#,##0">
                        <c:v>5133</c:v>
                      </c:pt>
                      <c:pt idx="15" formatCode="General">
                        <c:v>5106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75D-4BB6-9DC5-C5D326CFF4B2}"/>
                  </c:ext>
                </c:extLst>
              </c15:ser>
            </c15:filteredLineSeries>
            <c15:filteredLine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Population!$A$16</c15:sqref>
                        </c15:formulaRef>
                      </c:ext>
                    </c:extLst>
                    <c:strCache>
                      <c:ptCount val="1"/>
                      <c:pt idx="0">
                        <c:v>Jeff Davis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Population!$B$16:$Q$16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2207</c:v>
                      </c:pt>
                      <c:pt idx="1">
                        <c:v>2210</c:v>
                      </c:pt>
                      <c:pt idx="2">
                        <c:v>2247</c:v>
                      </c:pt>
                      <c:pt idx="3">
                        <c:v>2258</c:v>
                      </c:pt>
                      <c:pt idx="4">
                        <c:v>2342</c:v>
                      </c:pt>
                      <c:pt idx="5">
                        <c:v>2282</c:v>
                      </c:pt>
                      <c:pt idx="6">
                        <c:v>2296</c:v>
                      </c:pt>
                      <c:pt idx="7">
                        <c:v>2231</c:v>
                      </c:pt>
                      <c:pt idx="8">
                        <c:v>2220</c:v>
                      </c:pt>
                      <c:pt idx="9">
                        <c:v>2204</c:v>
                      </c:pt>
                      <c:pt idx="10">
                        <c:v>2245</c:v>
                      </c:pt>
                      <c:pt idx="11">
                        <c:v>2280</c:v>
                      </c:pt>
                      <c:pt idx="12" formatCode="#,##0">
                        <c:v>2252</c:v>
                      </c:pt>
                      <c:pt idx="13" formatCode="#,##0">
                        <c:v>2274</c:v>
                      </c:pt>
                      <c:pt idx="14" formatCode="#,##0">
                        <c:v>1996</c:v>
                      </c:pt>
                      <c:pt idx="15" formatCode="General">
                        <c:v>1949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75D-4BB6-9DC5-C5D326CFF4B2}"/>
                  </c:ext>
                </c:extLst>
              </c15:ser>
            </c15:filteredLineSeries>
            <c15:filteredLine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Population!$A$17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Population!$B$17:$Q$17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2975</c:v>
                      </c:pt>
                      <c:pt idx="1">
                        <c:v>2491</c:v>
                      </c:pt>
                      <c:pt idx="2">
                        <c:v>2435</c:v>
                      </c:pt>
                      <c:pt idx="3">
                        <c:v>2300</c:v>
                      </c:pt>
                      <c:pt idx="4">
                        <c:v>2398</c:v>
                      </c:pt>
                      <c:pt idx="5">
                        <c:v>2392</c:v>
                      </c:pt>
                      <c:pt idx="6">
                        <c:v>2315</c:v>
                      </c:pt>
                      <c:pt idx="7">
                        <c:v>2305</c:v>
                      </c:pt>
                      <c:pt idx="8">
                        <c:v>2280</c:v>
                      </c:pt>
                      <c:pt idx="9">
                        <c:v>2251</c:v>
                      </c:pt>
                      <c:pt idx="10">
                        <c:v>2219</c:v>
                      </c:pt>
                      <c:pt idx="11">
                        <c:v>2231</c:v>
                      </c:pt>
                      <c:pt idx="12" formatCode="#,##0">
                        <c:v>2204</c:v>
                      </c:pt>
                      <c:pt idx="13" formatCode="#,##0">
                        <c:v>2171</c:v>
                      </c:pt>
                      <c:pt idx="14" formatCode="#,##0">
                        <c:v>2188</c:v>
                      </c:pt>
                      <c:pt idx="15" formatCode="General">
                        <c:v>2193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75D-4BB6-9DC5-C5D326CFF4B2}"/>
                  </c:ext>
                </c:extLst>
              </c15:ser>
            </c15:filteredLineSeries>
            <c15:filteredLine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Population!$A$18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Population!$B$18:$Q$18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14985</c:v>
                      </c:pt>
                      <c:pt idx="1">
                        <c:v>13806</c:v>
                      </c:pt>
                      <c:pt idx="2">
                        <c:v>13735</c:v>
                      </c:pt>
                      <c:pt idx="3">
                        <c:v>13657</c:v>
                      </c:pt>
                      <c:pt idx="4">
                        <c:v>13833</c:v>
                      </c:pt>
                      <c:pt idx="5">
                        <c:v>13801</c:v>
                      </c:pt>
                      <c:pt idx="6">
                        <c:v>13653</c:v>
                      </c:pt>
                      <c:pt idx="7">
                        <c:v>13810</c:v>
                      </c:pt>
                      <c:pt idx="8">
                        <c:v>13505</c:v>
                      </c:pt>
                      <c:pt idx="9">
                        <c:v>13520</c:v>
                      </c:pt>
                      <c:pt idx="10">
                        <c:v>13111</c:v>
                      </c:pt>
                      <c:pt idx="11">
                        <c:v>12813</c:v>
                      </c:pt>
                      <c:pt idx="12" formatCode="#,##0">
                        <c:v>12619</c:v>
                      </c:pt>
                      <c:pt idx="13" formatCode="#,##0">
                        <c:v>12728</c:v>
                      </c:pt>
                      <c:pt idx="14" formatCode="#,##0">
                        <c:v>12456</c:v>
                      </c:pt>
                      <c:pt idx="15" formatCode="General">
                        <c:v>12413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75D-4BB6-9DC5-C5D326CFF4B2}"/>
                  </c:ext>
                </c:extLst>
              </c15:ser>
            </c15:filteredLineSeries>
            <c15:filteredLine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Population!$A$19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Population!$B$19:$Q$19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2762</c:v>
                      </c:pt>
                      <c:pt idx="1">
                        <c:v>2471</c:v>
                      </c:pt>
                      <c:pt idx="2">
                        <c:v>2416</c:v>
                      </c:pt>
                      <c:pt idx="3">
                        <c:v>2439</c:v>
                      </c:pt>
                      <c:pt idx="4">
                        <c:v>2454</c:v>
                      </c:pt>
                      <c:pt idx="5">
                        <c:v>2408</c:v>
                      </c:pt>
                      <c:pt idx="6">
                        <c:v>2325</c:v>
                      </c:pt>
                      <c:pt idx="7">
                        <c:v>2288</c:v>
                      </c:pt>
                      <c:pt idx="8">
                        <c:v>2218</c:v>
                      </c:pt>
                      <c:pt idx="9">
                        <c:v>2206</c:v>
                      </c:pt>
                      <c:pt idx="10">
                        <c:v>2184</c:v>
                      </c:pt>
                      <c:pt idx="11">
                        <c:v>2209</c:v>
                      </c:pt>
                      <c:pt idx="12" formatCode="#,##0">
                        <c:v>2249</c:v>
                      </c:pt>
                      <c:pt idx="13" formatCode="#,##0">
                        <c:v>2211</c:v>
                      </c:pt>
                      <c:pt idx="14" formatCode="#,##0">
                        <c:v>1770</c:v>
                      </c:pt>
                      <c:pt idx="15" formatCode="General">
                        <c:v>1740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75D-4BB6-9DC5-C5D326CFF4B2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Population!$A$21</c15:sqref>
                        </c15:formulaRef>
                      </c:ext>
                    </c:extLst>
                    <c:strCache>
                      <c:ptCount val="1"/>
                      <c:pt idx="0">
                        <c:v>Sherman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Population!$B$21:$Q$21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3186</c:v>
                      </c:pt>
                      <c:pt idx="1">
                        <c:v>2891</c:v>
                      </c:pt>
                      <c:pt idx="2">
                        <c:v>2941</c:v>
                      </c:pt>
                      <c:pt idx="3">
                        <c:v>2913</c:v>
                      </c:pt>
                      <c:pt idx="4">
                        <c:v>3034</c:v>
                      </c:pt>
                      <c:pt idx="5">
                        <c:v>3040</c:v>
                      </c:pt>
                      <c:pt idx="6">
                        <c:v>3057</c:v>
                      </c:pt>
                      <c:pt idx="7">
                        <c:v>3093</c:v>
                      </c:pt>
                      <c:pt idx="8">
                        <c:v>3077</c:v>
                      </c:pt>
                      <c:pt idx="9">
                        <c:v>3072</c:v>
                      </c:pt>
                      <c:pt idx="10">
                        <c:v>3068</c:v>
                      </c:pt>
                      <c:pt idx="11">
                        <c:v>3067</c:v>
                      </c:pt>
                      <c:pt idx="12" formatCode="#,##0">
                        <c:v>3079</c:v>
                      </c:pt>
                      <c:pt idx="13" formatCode="#,##0">
                        <c:v>3022</c:v>
                      </c:pt>
                      <c:pt idx="14" formatCode="#,##0">
                        <c:v>2782</c:v>
                      </c:pt>
                      <c:pt idx="15" formatCode="General">
                        <c:v>2798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75D-4BB6-9DC5-C5D326CFF4B2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Population!$A$22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Population!$B$22:$Q$22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4344</c:v>
                      </c:pt>
                      <c:pt idx="1">
                        <c:v>3948</c:v>
                      </c:pt>
                      <c:pt idx="2">
                        <c:v>3907</c:v>
                      </c:pt>
                      <c:pt idx="3">
                        <c:v>3866</c:v>
                      </c:pt>
                      <c:pt idx="4">
                        <c:v>3953</c:v>
                      </c:pt>
                      <c:pt idx="5">
                        <c:v>3953</c:v>
                      </c:pt>
                      <c:pt idx="6">
                        <c:v>3833</c:v>
                      </c:pt>
                      <c:pt idx="7">
                        <c:v>3838</c:v>
                      </c:pt>
                      <c:pt idx="8">
                        <c:v>3831</c:v>
                      </c:pt>
                      <c:pt idx="9">
                        <c:v>3827</c:v>
                      </c:pt>
                      <c:pt idx="10">
                        <c:v>3854</c:v>
                      </c:pt>
                      <c:pt idx="11">
                        <c:v>3880</c:v>
                      </c:pt>
                      <c:pt idx="12" formatCode="#,##0">
                        <c:v>3839</c:v>
                      </c:pt>
                      <c:pt idx="13" formatCode="#,##0">
                        <c:v>3830</c:v>
                      </c:pt>
                      <c:pt idx="14" formatCode="#,##0">
                        <c:v>3672</c:v>
                      </c:pt>
                      <c:pt idx="15" formatCode="General">
                        <c:v>3706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75D-4BB6-9DC5-C5D326CFF4B2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Population!$A$23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Population!$B$23:$Q$23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14467</c:v>
                      </c:pt>
                      <c:pt idx="1">
                        <c:v>14807</c:v>
                      </c:pt>
                      <c:pt idx="2">
                        <c:v>15071</c:v>
                      </c:pt>
                      <c:pt idx="3">
                        <c:v>15382</c:v>
                      </c:pt>
                      <c:pt idx="4">
                        <c:v>17526</c:v>
                      </c:pt>
                      <c:pt idx="5">
                        <c:v>18043</c:v>
                      </c:pt>
                      <c:pt idx="6">
                        <c:v>18393</c:v>
                      </c:pt>
                      <c:pt idx="7">
                        <c:v>18921</c:v>
                      </c:pt>
                      <c:pt idx="8">
                        <c:v>19279</c:v>
                      </c:pt>
                      <c:pt idx="9">
                        <c:v>20051</c:v>
                      </c:pt>
                      <c:pt idx="10">
                        <c:v>20478</c:v>
                      </c:pt>
                      <c:pt idx="11">
                        <c:v>20638</c:v>
                      </c:pt>
                      <c:pt idx="12" formatCode="#,##0">
                        <c:v>20901</c:v>
                      </c:pt>
                      <c:pt idx="13" formatCode="#,##0">
                        <c:v>21492</c:v>
                      </c:pt>
                      <c:pt idx="14" formatCode="#,##0">
                        <c:v>21598</c:v>
                      </c:pt>
                      <c:pt idx="15" formatCode="General">
                        <c:v>21895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75D-4BB6-9DC5-C5D326CFF4B2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Population!$A$24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Population!$B$24:$Q$24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4872</c:v>
                      </c:pt>
                      <c:pt idx="1">
                        <c:v>4744</c:v>
                      </c:pt>
                      <c:pt idx="2">
                        <c:v>4659</c:v>
                      </c:pt>
                      <c:pt idx="3">
                        <c:v>4659</c:v>
                      </c:pt>
                      <c:pt idx="4">
                        <c:v>6461</c:v>
                      </c:pt>
                      <c:pt idx="5">
                        <c:v>6531</c:v>
                      </c:pt>
                      <c:pt idx="6">
                        <c:v>6388</c:v>
                      </c:pt>
                      <c:pt idx="7">
                        <c:v>6317</c:v>
                      </c:pt>
                      <c:pt idx="8">
                        <c:v>6445</c:v>
                      </c:pt>
                      <c:pt idx="9">
                        <c:v>6415</c:v>
                      </c:pt>
                      <c:pt idx="10">
                        <c:v>6442</c:v>
                      </c:pt>
                      <c:pt idx="11">
                        <c:v>6528</c:v>
                      </c:pt>
                      <c:pt idx="12" formatCode="#,##0">
                        <c:v>6578</c:v>
                      </c:pt>
                      <c:pt idx="13" formatCode="#,##0">
                        <c:v>6229</c:v>
                      </c:pt>
                      <c:pt idx="14" formatCode="#,##0">
                        <c:v>5816</c:v>
                      </c:pt>
                      <c:pt idx="15" formatCode="General">
                        <c:v>5863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75D-4BB6-9DC5-C5D326CFF4B2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Population!$A$25</c15:sqref>
                        </c15:formulaRef>
                      </c:ext>
                    </c:extLst>
                    <c:strCache>
                      <c:ptCount val="1"/>
                      <c:pt idx="0">
                        <c:v>Husdpeth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Population!$B$25:$Q$25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3344</c:v>
                      </c:pt>
                      <c:pt idx="1">
                        <c:v>3202</c:v>
                      </c:pt>
                      <c:pt idx="2">
                        <c:v>3086</c:v>
                      </c:pt>
                      <c:pt idx="3">
                        <c:v>3115</c:v>
                      </c:pt>
                      <c:pt idx="4">
                        <c:v>3476</c:v>
                      </c:pt>
                      <c:pt idx="5">
                        <c:v>3411</c:v>
                      </c:pt>
                      <c:pt idx="6">
                        <c:v>3352</c:v>
                      </c:pt>
                      <c:pt idx="7">
                        <c:v>3337</c:v>
                      </c:pt>
                      <c:pt idx="8">
                        <c:v>3258</c:v>
                      </c:pt>
                      <c:pt idx="9">
                        <c:v>3436</c:v>
                      </c:pt>
                      <c:pt idx="10">
                        <c:v>4073</c:v>
                      </c:pt>
                      <c:pt idx="11">
                        <c:v>4408</c:v>
                      </c:pt>
                      <c:pt idx="12" formatCode="#,##0">
                        <c:v>4795</c:v>
                      </c:pt>
                      <c:pt idx="13" formatCode="#,##0">
                        <c:v>4886</c:v>
                      </c:pt>
                      <c:pt idx="14" formatCode="#,##0">
                        <c:v>3202</c:v>
                      </c:pt>
                      <c:pt idx="15" formatCode="General">
                        <c:v>3287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75D-4BB6-9DC5-C5D326CFF4B2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Population!$A$26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Population!$B$26:$Q$26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1406</c:v>
                      </c:pt>
                      <c:pt idx="1">
                        <c:v>1162</c:v>
                      </c:pt>
                      <c:pt idx="2">
                        <c:v>1211</c:v>
                      </c:pt>
                      <c:pt idx="3">
                        <c:v>1221</c:v>
                      </c:pt>
                      <c:pt idx="4">
                        <c:v>1226</c:v>
                      </c:pt>
                      <c:pt idx="5">
                        <c:v>1241</c:v>
                      </c:pt>
                      <c:pt idx="6">
                        <c:v>1260</c:v>
                      </c:pt>
                      <c:pt idx="7">
                        <c:v>1251</c:v>
                      </c:pt>
                      <c:pt idx="8">
                        <c:v>1291</c:v>
                      </c:pt>
                      <c:pt idx="9">
                        <c:v>1315</c:v>
                      </c:pt>
                      <c:pt idx="10">
                        <c:v>1314</c:v>
                      </c:pt>
                      <c:pt idx="11">
                        <c:v>1348</c:v>
                      </c:pt>
                      <c:pt idx="12" formatCode="#,##0">
                        <c:v>1388</c:v>
                      </c:pt>
                      <c:pt idx="13" formatCode="#,##0">
                        <c:v>1409</c:v>
                      </c:pt>
                      <c:pt idx="14" formatCode="#,##0">
                        <c:v>1116</c:v>
                      </c:pt>
                      <c:pt idx="15" formatCode="General">
                        <c:v>1149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75D-4BB6-9DC5-C5D326CFF4B2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Population!$A$27</c15:sqref>
                        </c15:formulaRef>
                      </c:ext>
                    </c:extLst>
                    <c:strCache>
                      <c:ptCount val="1"/>
                      <c:pt idx="0">
                        <c:v>Knox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Population!$B$27:$Q$27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4253</c:v>
                      </c:pt>
                      <c:pt idx="1">
                        <c:v>3467</c:v>
                      </c:pt>
                      <c:pt idx="2">
                        <c:v>3357</c:v>
                      </c:pt>
                      <c:pt idx="3">
                        <c:v>3322</c:v>
                      </c:pt>
                      <c:pt idx="4">
                        <c:v>3729</c:v>
                      </c:pt>
                      <c:pt idx="5">
                        <c:v>3747</c:v>
                      </c:pt>
                      <c:pt idx="6">
                        <c:v>3768</c:v>
                      </c:pt>
                      <c:pt idx="7">
                        <c:v>3777</c:v>
                      </c:pt>
                      <c:pt idx="8">
                        <c:v>3858</c:v>
                      </c:pt>
                      <c:pt idx="9">
                        <c:v>3860</c:v>
                      </c:pt>
                      <c:pt idx="10">
                        <c:v>3806</c:v>
                      </c:pt>
                      <c:pt idx="11">
                        <c:v>3710</c:v>
                      </c:pt>
                      <c:pt idx="12" formatCode="#,##0">
                        <c:v>3653</c:v>
                      </c:pt>
                      <c:pt idx="13" formatCode="#,##0">
                        <c:v>3664</c:v>
                      </c:pt>
                      <c:pt idx="14" formatCode="#,##0">
                        <c:v>3353</c:v>
                      </c:pt>
                      <c:pt idx="15" formatCode="General">
                        <c:v>3351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75D-4BB6-9DC5-C5D326CFF4B2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Population!$B$28:$Q$28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22716</c:v>
                      </c:pt>
                      <c:pt idx="1">
                        <c:v>22224</c:v>
                      </c:pt>
                      <c:pt idx="2">
                        <c:v>22278</c:v>
                      </c:pt>
                      <c:pt idx="3">
                        <c:v>22272</c:v>
                      </c:pt>
                      <c:pt idx="4">
                        <c:v>22935</c:v>
                      </c:pt>
                      <c:pt idx="5">
                        <c:v>22969</c:v>
                      </c:pt>
                      <c:pt idx="6">
                        <c:v>23150</c:v>
                      </c:pt>
                      <c:pt idx="7">
                        <c:v>23530</c:v>
                      </c:pt>
                      <c:pt idx="8">
                        <c:v>23599</c:v>
                      </c:pt>
                      <c:pt idx="9">
                        <c:v>23433</c:v>
                      </c:pt>
                      <c:pt idx="10">
                        <c:v>23275</c:v>
                      </c:pt>
                      <c:pt idx="11">
                        <c:v>23088</c:v>
                      </c:pt>
                      <c:pt idx="12" formatCode="#,##0">
                        <c:v>22980</c:v>
                      </c:pt>
                      <c:pt idx="13" formatCode="#,##0">
                        <c:v>23021</c:v>
                      </c:pt>
                      <c:pt idx="14" formatCode="#,##0">
                        <c:v>21537</c:v>
                      </c:pt>
                      <c:pt idx="15" formatCode="General">
                        <c:v>21363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75D-4BB6-9DC5-C5D326CFF4B2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Population!$B$29:$Q$29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33627</c:v>
                      </c:pt>
                      <c:pt idx="1">
                        <c:v>32167</c:v>
                      </c:pt>
                      <c:pt idx="2">
                        <c:v>32597</c:v>
                      </c:pt>
                      <c:pt idx="3">
                        <c:v>32940</c:v>
                      </c:pt>
                      <c:pt idx="4">
                        <c:v>35012</c:v>
                      </c:pt>
                      <c:pt idx="5">
                        <c:v>34980</c:v>
                      </c:pt>
                      <c:pt idx="6">
                        <c:v>35454</c:v>
                      </c:pt>
                      <c:pt idx="7">
                        <c:v>36147</c:v>
                      </c:pt>
                      <c:pt idx="8">
                        <c:v>36551</c:v>
                      </c:pt>
                      <c:pt idx="9">
                        <c:v>37206</c:v>
                      </c:pt>
                      <c:pt idx="10">
                        <c:v>36708</c:v>
                      </c:pt>
                      <c:pt idx="11">
                        <c:v>36040</c:v>
                      </c:pt>
                      <c:pt idx="12" formatCode="#,##0">
                        <c:v>36459</c:v>
                      </c:pt>
                      <c:pt idx="13" formatCode="#,##0">
                        <c:v>36664</c:v>
                      </c:pt>
                      <c:pt idx="14" formatCode="#,##0">
                        <c:v>34860</c:v>
                      </c:pt>
                      <c:pt idx="15" formatCode="General">
                        <c:v>34128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75D-4BB6-9DC5-C5D326CFF4B2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Population!$A$30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Population!$B$30:$Q$30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1771</c:v>
                      </c:pt>
                      <c:pt idx="1">
                        <c:v>1728</c:v>
                      </c:pt>
                      <c:pt idx="2">
                        <c:v>1707</c:v>
                      </c:pt>
                      <c:pt idx="3">
                        <c:v>1741</c:v>
                      </c:pt>
                      <c:pt idx="4">
                        <c:v>1599</c:v>
                      </c:pt>
                      <c:pt idx="5">
                        <c:v>1610</c:v>
                      </c:pt>
                      <c:pt idx="6">
                        <c:v>1577</c:v>
                      </c:pt>
                      <c:pt idx="7">
                        <c:v>1612</c:v>
                      </c:pt>
                      <c:pt idx="8">
                        <c:v>1568</c:v>
                      </c:pt>
                      <c:pt idx="9">
                        <c:v>1554</c:v>
                      </c:pt>
                      <c:pt idx="10">
                        <c:v>1557</c:v>
                      </c:pt>
                      <c:pt idx="11">
                        <c:v>1516</c:v>
                      </c:pt>
                      <c:pt idx="12" formatCode="#,##0">
                        <c:v>1522</c:v>
                      </c:pt>
                      <c:pt idx="13" formatCode="#,##0">
                        <c:v>1536</c:v>
                      </c:pt>
                      <c:pt idx="14" formatCode="#,##0">
                        <c:v>1513</c:v>
                      </c:pt>
                      <c:pt idx="15" formatCode="General">
                        <c:v>1552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475D-4BB6-9DC5-C5D326CFF4B2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Population!$A$31</c15:sqref>
                        </c15:formulaRef>
                      </c:ext>
                    </c:extLst>
                    <c:strCache>
                      <c:ptCount val="1"/>
                      <c:pt idx="0">
                        <c:v>Kimble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Population!$B$31:$Q$31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4468</c:v>
                      </c:pt>
                      <c:pt idx="1">
                        <c:v>4492</c:v>
                      </c:pt>
                      <c:pt idx="2">
                        <c:v>4431</c:v>
                      </c:pt>
                      <c:pt idx="3">
                        <c:v>4539</c:v>
                      </c:pt>
                      <c:pt idx="4">
                        <c:v>4607</c:v>
                      </c:pt>
                      <c:pt idx="5">
                        <c:v>4596</c:v>
                      </c:pt>
                      <c:pt idx="6">
                        <c:v>4547</c:v>
                      </c:pt>
                      <c:pt idx="7">
                        <c:v>4481</c:v>
                      </c:pt>
                      <c:pt idx="8">
                        <c:v>4435</c:v>
                      </c:pt>
                      <c:pt idx="9">
                        <c:v>4388</c:v>
                      </c:pt>
                      <c:pt idx="10">
                        <c:v>4423</c:v>
                      </c:pt>
                      <c:pt idx="11">
                        <c:v>4410</c:v>
                      </c:pt>
                      <c:pt idx="12" formatCode="#,##0">
                        <c:v>4362</c:v>
                      </c:pt>
                      <c:pt idx="13" formatCode="#,##0">
                        <c:v>4337</c:v>
                      </c:pt>
                      <c:pt idx="14" formatCode="#,##0">
                        <c:v>4286</c:v>
                      </c:pt>
                      <c:pt idx="15" formatCode="General">
                        <c:v>4365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475D-4BB6-9DC5-C5D326CFF4B2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Population!$A$32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Population!$B$32:$Q$32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859</c:v>
                      </c:pt>
                      <c:pt idx="1">
                        <c:v>719</c:v>
                      </c:pt>
                      <c:pt idx="2">
                        <c:v>707</c:v>
                      </c:pt>
                      <c:pt idx="3">
                        <c:v>703</c:v>
                      </c:pt>
                      <c:pt idx="4">
                        <c:v>812</c:v>
                      </c:pt>
                      <c:pt idx="5">
                        <c:v>839</c:v>
                      </c:pt>
                      <c:pt idx="6">
                        <c:v>839</c:v>
                      </c:pt>
                      <c:pt idx="7">
                        <c:v>801</c:v>
                      </c:pt>
                      <c:pt idx="8">
                        <c:v>785</c:v>
                      </c:pt>
                      <c:pt idx="9">
                        <c:v>764</c:v>
                      </c:pt>
                      <c:pt idx="10">
                        <c:v>769</c:v>
                      </c:pt>
                      <c:pt idx="11">
                        <c:v>763</c:v>
                      </c:pt>
                      <c:pt idx="12" formatCode="#,##0">
                        <c:v>726</c:v>
                      </c:pt>
                      <c:pt idx="13" formatCode="#,##0">
                        <c:v>762</c:v>
                      </c:pt>
                      <c:pt idx="14" formatCode="#,##0">
                        <c:v>753</c:v>
                      </c:pt>
                      <c:pt idx="15" formatCode="General">
                        <c:v>749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475D-4BB6-9DC5-C5D326CFF4B2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Population!$A$33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Population!$B$33:$Q$33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67</c:v>
                      </c:pt>
                      <c:pt idx="1">
                        <c:v>54</c:v>
                      </c:pt>
                      <c:pt idx="2">
                        <c:v>40</c:v>
                      </c:pt>
                      <c:pt idx="3">
                        <c:v>45</c:v>
                      </c:pt>
                      <c:pt idx="4">
                        <c:v>83</c:v>
                      </c:pt>
                      <c:pt idx="5">
                        <c:v>95</c:v>
                      </c:pt>
                      <c:pt idx="6">
                        <c:v>83</c:v>
                      </c:pt>
                      <c:pt idx="7">
                        <c:v>103</c:v>
                      </c:pt>
                      <c:pt idx="8">
                        <c:v>86</c:v>
                      </c:pt>
                      <c:pt idx="9">
                        <c:v>112</c:v>
                      </c:pt>
                      <c:pt idx="10">
                        <c:v>113</c:v>
                      </c:pt>
                      <c:pt idx="11">
                        <c:v>134</c:v>
                      </c:pt>
                      <c:pt idx="12" formatCode="#,##0">
                        <c:v>152</c:v>
                      </c:pt>
                      <c:pt idx="13" formatCode="#,##0">
                        <c:v>169</c:v>
                      </c:pt>
                      <c:pt idx="14" formatCode="#,##0">
                        <c:v>64</c:v>
                      </c:pt>
                      <c:pt idx="15" formatCode="General">
                        <c:v>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475D-4BB6-9DC5-C5D326CFF4B2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Population!$A$34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Population!$B$34:$Q$34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242628</c:v>
                      </c:pt>
                      <c:pt idx="1">
                        <c:v>262895</c:v>
                      </c:pt>
                      <c:pt idx="2">
                        <c:v>265372</c:v>
                      </c:pt>
                      <c:pt idx="3">
                        <c:v>270550</c:v>
                      </c:pt>
                      <c:pt idx="4">
                        <c:v>278831</c:v>
                      </c:pt>
                      <c:pt idx="5">
                        <c:v>283361</c:v>
                      </c:pt>
                      <c:pt idx="6">
                        <c:v>285998</c:v>
                      </c:pt>
                      <c:pt idx="7">
                        <c:v>289324</c:v>
                      </c:pt>
                      <c:pt idx="8">
                        <c:v>295039</c:v>
                      </c:pt>
                      <c:pt idx="9">
                        <c:v>299453</c:v>
                      </c:pt>
                      <c:pt idx="10">
                        <c:v>303137</c:v>
                      </c:pt>
                      <c:pt idx="11">
                        <c:v>305225</c:v>
                      </c:pt>
                      <c:pt idx="12" formatCode="#,##0">
                        <c:v>307412</c:v>
                      </c:pt>
                      <c:pt idx="13" formatCode="#,##0">
                        <c:v>310569</c:v>
                      </c:pt>
                      <c:pt idx="14" formatCode="#,##0">
                        <c:v>310639</c:v>
                      </c:pt>
                      <c:pt idx="15" formatCode="General">
                        <c:v>314451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475D-4BB6-9DC5-C5D326CFF4B2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Population!$A$35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Population!$B$35:$Q$35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6550</c:v>
                      </c:pt>
                      <c:pt idx="1">
                        <c:v>5781</c:v>
                      </c:pt>
                      <c:pt idx="2">
                        <c:v>5701</c:v>
                      </c:pt>
                      <c:pt idx="3">
                        <c:v>5674</c:v>
                      </c:pt>
                      <c:pt idx="4">
                        <c:v>5915</c:v>
                      </c:pt>
                      <c:pt idx="5">
                        <c:v>5882</c:v>
                      </c:pt>
                      <c:pt idx="6">
                        <c:v>5777</c:v>
                      </c:pt>
                      <c:pt idx="7">
                        <c:v>5723</c:v>
                      </c:pt>
                      <c:pt idx="8">
                        <c:v>5753</c:v>
                      </c:pt>
                      <c:pt idx="9">
                        <c:v>5724</c:v>
                      </c:pt>
                      <c:pt idx="10">
                        <c:v>5711</c:v>
                      </c:pt>
                      <c:pt idx="11">
                        <c:v>5859</c:v>
                      </c:pt>
                      <c:pt idx="12" formatCode="#,##0">
                        <c:v>5877</c:v>
                      </c:pt>
                      <c:pt idx="13" formatCode="#,##0">
                        <c:v>5951</c:v>
                      </c:pt>
                      <c:pt idx="14" formatCode="#,##0">
                        <c:v>5596</c:v>
                      </c:pt>
                      <c:pt idx="15" formatCode="General">
                        <c:v>5688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475D-4BB6-9DC5-C5D326CFF4B2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Population!$A$36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Population!$B$36:$Q$36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4746</c:v>
                      </c:pt>
                      <c:pt idx="1">
                        <c:v>4416</c:v>
                      </c:pt>
                      <c:pt idx="2">
                        <c:v>4474</c:v>
                      </c:pt>
                      <c:pt idx="3">
                        <c:v>4581</c:v>
                      </c:pt>
                      <c:pt idx="4">
                        <c:v>4799</c:v>
                      </c:pt>
                      <c:pt idx="5">
                        <c:v>4918</c:v>
                      </c:pt>
                      <c:pt idx="6">
                        <c:v>5023</c:v>
                      </c:pt>
                      <c:pt idx="7">
                        <c:v>5312</c:v>
                      </c:pt>
                      <c:pt idx="8">
                        <c:v>5450</c:v>
                      </c:pt>
                      <c:pt idx="9">
                        <c:v>5641</c:v>
                      </c:pt>
                      <c:pt idx="10">
                        <c:v>5723</c:v>
                      </c:pt>
                      <c:pt idx="11">
                        <c:v>5626</c:v>
                      </c:pt>
                      <c:pt idx="12" formatCode="#,##0">
                        <c:v>5753</c:v>
                      </c:pt>
                      <c:pt idx="13" formatCode="#,##0">
                        <c:v>7984</c:v>
                      </c:pt>
                      <c:pt idx="14" formatCode="#,##0">
                        <c:v>5237</c:v>
                      </c:pt>
                      <c:pt idx="15" formatCode="General">
                        <c:v>5211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475D-4BB6-9DC5-C5D326CFF4B2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Population!$A$37</c15:sqref>
                        </c15:formulaRef>
                      </c:ext>
                    </c:extLst>
                    <c:strCache>
                      <c:ptCount val="1"/>
                      <c:pt idx="0">
                        <c:v>Carson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Population!$B$37:$Q$37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6516</c:v>
                      </c:pt>
                      <c:pt idx="1">
                        <c:v>6256</c:v>
                      </c:pt>
                      <c:pt idx="2">
                        <c:v>6164</c:v>
                      </c:pt>
                      <c:pt idx="3">
                        <c:v>6110</c:v>
                      </c:pt>
                      <c:pt idx="4">
                        <c:v>6182</c:v>
                      </c:pt>
                      <c:pt idx="5">
                        <c:v>6268</c:v>
                      </c:pt>
                      <c:pt idx="6">
                        <c:v>6127</c:v>
                      </c:pt>
                      <c:pt idx="7">
                        <c:v>6010</c:v>
                      </c:pt>
                      <c:pt idx="8">
                        <c:v>6007</c:v>
                      </c:pt>
                      <c:pt idx="9">
                        <c:v>5969</c:v>
                      </c:pt>
                      <c:pt idx="10">
                        <c:v>6057</c:v>
                      </c:pt>
                      <c:pt idx="11">
                        <c:v>6032</c:v>
                      </c:pt>
                      <c:pt idx="12" formatCode="#,##0">
                        <c:v>6005</c:v>
                      </c:pt>
                      <c:pt idx="13" formatCode="#,##0">
                        <c:v>5926</c:v>
                      </c:pt>
                      <c:pt idx="14" formatCode="#,##0">
                        <c:v>5807</c:v>
                      </c:pt>
                      <c:pt idx="15" formatCode="General">
                        <c:v>5746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475D-4BB6-9DC5-C5D326CFF4B2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Population!$A$38</c15:sqref>
                        </c15:formulaRef>
                      </c:ext>
                    </c:extLst>
                    <c:strCache>
                      <c:ptCount val="1"/>
                      <c:pt idx="0">
                        <c:v>Floyd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Population!$B$38:$Q$38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7771</c:v>
                      </c:pt>
                      <c:pt idx="1">
                        <c:v>6640</c:v>
                      </c:pt>
                      <c:pt idx="2">
                        <c:v>6493</c:v>
                      </c:pt>
                      <c:pt idx="3">
                        <c:v>6474</c:v>
                      </c:pt>
                      <c:pt idx="4">
                        <c:v>6403</c:v>
                      </c:pt>
                      <c:pt idx="5">
                        <c:v>6376</c:v>
                      </c:pt>
                      <c:pt idx="6">
                        <c:v>6349</c:v>
                      </c:pt>
                      <c:pt idx="7">
                        <c:v>6239</c:v>
                      </c:pt>
                      <c:pt idx="8">
                        <c:v>5949</c:v>
                      </c:pt>
                      <c:pt idx="9">
                        <c:v>5901</c:v>
                      </c:pt>
                      <c:pt idx="10">
                        <c:v>5917</c:v>
                      </c:pt>
                      <c:pt idx="11">
                        <c:v>5855</c:v>
                      </c:pt>
                      <c:pt idx="12" formatCode="#,##0">
                        <c:v>5837</c:v>
                      </c:pt>
                      <c:pt idx="13" formatCode="#,##0">
                        <c:v>5712</c:v>
                      </c:pt>
                      <c:pt idx="14" formatCode="#,##0">
                        <c:v>5402</c:v>
                      </c:pt>
                      <c:pt idx="15" formatCode="General">
                        <c:v>5350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475D-4BB6-9DC5-C5D326CFF4B2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Population!$A$39</c15:sqref>
                        </c15:formulaRef>
                      </c:ext>
                    </c:extLst>
                    <c:strCache>
                      <c:ptCount val="1"/>
                      <c:pt idx="0">
                        <c:v>Dallam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Population!$B$39:$Q$39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6222</c:v>
                      </c:pt>
                      <c:pt idx="1">
                        <c:v>6173</c:v>
                      </c:pt>
                      <c:pt idx="2">
                        <c:v>6265</c:v>
                      </c:pt>
                      <c:pt idx="3">
                        <c:v>6293</c:v>
                      </c:pt>
                      <c:pt idx="4">
                        <c:v>6703</c:v>
                      </c:pt>
                      <c:pt idx="5">
                        <c:v>6856</c:v>
                      </c:pt>
                      <c:pt idx="6">
                        <c:v>7021</c:v>
                      </c:pt>
                      <c:pt idx="7">
                        <c:v>7057</c:v>
                      </c:pt>
                      <c:pt idx="8">
                        <c:v>7108</c:v>
                      </c:pt>
                      <c:pt idx="9">
                        <c:v>7121</c:v>
                      </c:pt>
                      <c:pt idx="10">
                        <c:v>7056</c:v>
                      </c:pt>
                      <c:pt idx="11">
                        <c:v>7208</c:v>
                      </c:pt>
                      <c:pt idx="12" formatCode="#,##0">
                        <c:v>7200</c:v>
                      </c:pt>
                      <c:pt idx="13" formatCode="#,##0">
                        <c:v>7287</c:v>
                      </c:pt>
                      <c:pt idx="14" formatCode="#,##0">
                        <c:v>7115</c:v>
                      </c:pt>
                      <c:pt idx="15" formatCode="General">
                        <c:v>7172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475D-4BB6-9DC5-C5D326CFF4B2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Population!$A$40</c15:sqref>
                        </c15:formulaRef>
                      </c:ext>
                    </c:extLst>
                    <c:strCache>
                      <c:ptCount val="1"/>
                      <c:pt idx="0">
                        <c:v>Presidio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Population!$B$40:$Q$40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7304</c:v>
                      </c:pt>
                      <c:pt idx="1">
                        <c:v>7569</c:v>
                      </c:pt>
                      <c:pt idx="2">
                        <c:v>7527</c:v>
                      </c:pt>
                      <c:pt idx="3">
                        <c:v>7470</c:v>
                      </c:pt>
                      <c:pt idx="4">
                        <c:v>7818</c:v>
                      </c:pt>
                      <c:pt idx="5">
                        <c:v>7724</c:v>
                      </c:pt>
                      <c:pt idx="6">
                        <c:v>7506</c:v>
                      </c:pt>
                      <c:pt idx="7">
                        <c:v>7201</c:v>
                      </c:pt>
                      <c:pt idx="8">
                        <c:v>7040</c:v>
                      </c:pt>
                      <c:pt idx="9">
                        <c:v>6876</c:v>
                      </c:pt>
                      <c:pt idx="10">
                        <c:v>6958</c:v>
                      </c:pt>
                      <c:pt idx="11">
                        <c:v>7156</c:v>
                      </c:pt>
                      <c:pt idx="12" formatCode="#,##0">
                        <c:v>6948</c:v>
                      </c:pt>
                      <c:pt idx="13" formatCode="#,##0">
                        <c:v>6704</c:v>
                      </c:pt>
                      <c:pt idx="14" formatCode="#,##0">
                        <c:v>6131</c:v>
                      </c:pt>
                      <c:pt idx="15" formatCode="General">
                        <c:v>6140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475D-4BB6-9DC5-C5D326CFF4B2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Population!$A$41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Population!$B$41:$Q$41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8205</c:v>
                      </c:pt>
                      <c:pt idx="1">
                        <c:v>7806</c:v>
                      </c:pt>
                      <c:pt idx="2">
                        <c:v>7873</c:v>
                      </c:pt>
                      <c:pt idx="3">
                        <c:v>7980</c:v>
                      </c:pt>
                      <c:pt idx="4">
                        <c:v>8283</c:v>
                      </c:pt>
                      <c:pt idx="5">
                        <c:v>8278</c:v>
                      </c:pt>
                      <c:pt idx="6">
                        <c:v>8281</c:v>
                      </c:pt>
                      <c:pt idx="7">
                        <c:v>8267</c:v>
                      </c:pt>
                      <c:pt idx="8">
                        <c:v>8200</c:v>
                      </c:pt>
                      <c:pt idx="9">
                        <c:v>8341</c:v>
                      </c:pt>
                      <c:pt idx="10">
                        <c:v>8172</c:v>
                      </c:pt>
                      <c:pt idx="11">
                        <c:v>7957</c:v>
                      </c:pt>
                      <c:pt idx="12" formatCode="#,##0">
                        <c:v>7987</c:v>
                      </c:pt>
                      <c:pt idx="13" formatCode="#,##0">
                        <c:v>5771</c:v>
                      </c:pt>
                      <c:pt idx="14" formatCode="#,##0">
                        <c:v>7630</c:v>
                      </c:pt>
                      <c:pt idx="15" formatCode="General">
                        <c:v>7533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475D-4BB6-9DC5-C5D326CFF4B2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Population!$A$42</c15:sqref>
                        </c15:formulaRef>
                      </c:ext>
                    </c:extLst>
                    <c:strCache>
                      <c:ptCount val="1"/>
                      <c:pt idx="0">
                        <c:v>Swisher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Population!$B$42:$Q$42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8378</c:v>
                      </c:pt>
                      <c:pt idx="1">
                        <c:v>7631</c:v>
                      </c:pt>
                      <c:pt idx="2">
                        <c:v>7555</c:v>
                      </c:pt>
                      <c:pt idx="3">
                        <c:v>7424</c:v>
                      </c:pt>
                      <c:pt idx="4">
                        <c:v>7854</c:v>
                      </c:pt>
                      <c:pt idx="5">
                        <c:v>7819</c:v>
                      </c:pt>
                      <c:pt idx="6">
                        <c:v>7880</c:v>
                      </c:pt>
                      <c:pt idx="7">
                        <c:v>7763</c:v>
                      </c:pt>
                      <c:pt idx="8">
                        <c:v>7584</c:v>
                      </c:pt>
                      <c:pt idx="9">
                        <c:v>7533</c:v>
                      </c:pt>
                      <c:pt idx="10">
                        <c:v>7466</c:v>
                      </c:pt>
                      <c:pt idx="11">
                        <c:v>7515</c:v>
                      </c:pt>
                      <c:pt idx="12" formatCode="#,##0">
                        <c:v>7462</c:v>
                      </c:pt>
                      <c:pt idx="13" formatCode="#,##0">
                        <c:v>7397</c:v>
                      </c:pt>
                      <c:pt idx="14" formatCode="#,##0">
                        <c:v>6971</c:v>
                      </c:pt>
                      <c:pt idx="15" formatCode="General">
                        <c:v>7008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475D-4BB6-9DC5-C5D326CFF4B2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Population!$A$43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Population!$B$43:$Q$43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2360</c:v>
                      </c:pt>
                      <c:pt idx="1">
                        <c:v>2104</c:v>
                      </c:pt>
                      <c:pt idx="2">
                        <c:v>2125</c:v>
                      </c:pt>
                      <c:pt idx="3">
                        <c:v>2127</c:v>
                      </c:pt>
                      <c:pt idx="4">
                        <c:v>2242</c:v>
                      </c:pt>
                      <c:pt idx="5">
                        <c:v>2223</c:v>
                      </c:pt>
                      <c:pt idx="6">
                        <c:v>2230</c:v>
                      </c:pt>
                      <c:pt idx="7">
                        <c:v>2148</c:v>
                      </c:pt>
                      <c:pt idx="8">
                        <c:v>2150</c:v>
                      </c:pt>
                      <c:pt idx="9">
                        <c:v>2164</c:v>
                      </c:pt>
                      <c:pt idx="10">
                        <c:v>2123</c:v>
                      </c:pt>
                      <c:pt idx="11">
                        <c:v>2124</c:v>
                      </c:pt>
                      <c:pt idx="12" formatCode="#,##0">
                        <c:v>2139</c:v>
                      </c:pt>
                      <c:pt idx="13" formatCode="#,##0">
                        <c:v>2138</c:v>
                      </c:pt>
                      <c:pt idx="14" formatCode="#,##0">
                        <c:v>1962</c:v>
                      </c:pt>
                      <c:pt idx="15" formatCode="General">
                        <c:v>1982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475D-4BB6-9DC5-C5D326CFF4B2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Population!$A$45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Population!$B$45:$Q$45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9698</c:v>
                      </c:pt>
                      <c:pt idx="1">
                        <c:v>9287</c:v>
                      </c:pt>
                      <c:pt idx="2">
                        <c:v>9241</c:v>
                      </c:pt>
                      <c:pt idx="3">
                        <c:v>9347</c:v>
                      </c:pt>
                      <c:pt idx="4">
                        <c:v>9403</c:v>
                      </c:pt>
                      <c:pt idx="5">
                        <c:v>9390</c:v>
                      </c:pt>
                      <c:pt idx="6">
                        <c:v>9317</c:v>
                      </c:pt>
                      <c:pt idx="7">
                        <c:v>8992</c:v>
                      </c:pt>
                      <c:pt idx="8">
                        <c:v>9081</c:v>
                      </c:pt>
                      <c:pt idx="9">
                        <c:v>9067</c:v>
                      </c:pt>
                      <c:pt idx="10">
                        <c:v>8720</c:v>
                      </c:pt>
                      <c:pt idx="11">
                        <c:v>8468</c:v>
                      </c:pt>
                      <c:pt idx="12" formatCode="#,##0">
                        <c:v>8145</c:v>
                      </c:pt>
                      <c:pt idx="13" formatCode="#,##0">
                        <c:v>8545</c:v>
                      </c:pt>
                      <c:pt idx="14" formatCode="#,##0">
                        <c:v>8990</c:v>
                      </c:pt>
                      <c:pt idx="15" formatCode="General">
                        <c:v>9070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475D-4BB6-9DC5-C5D326CFF4B2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Population!$A$46</c15:sqref>
                        </c15:formulaRef>
                      </c:ext>
                    </c:extLst>
                    <c:strCache>
                      <c:ptCount val="1"/>
                      <c:pt idx="0">
                        <c:v>Brewster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Population!$B$46:$Q$46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8866</c:v>
                      </c:pt>
                      <c:pt idx="1">
                        <c:v>9176</c:v>
                      </c:pt>
                      <c:pt idx="2">
                        <c:v>9280</c:v>
                      </c:pt>
                      <c:pt idx="3">
                        <c:v>9481</c:v>
                      </c:pt>
                      <c:pt idx="4">
                        <c:v>9232</c:v>
                      </c:pt>
                      <c:pt idx="5">
                        <c:v>9353</c:v>
                      </c:pt>
                      <c:pt idx="6">
                        <c:v>9254</c:v>
                      </c:pt>
                      <c:pt idx="7">
                        <c:v>9286</c:v>
                      </c:pt>
                      <c:pt idx="8">
                        <c:v>9148</c:v>
                      </c:pt>
                      <c:pt idx="9">
                        <c:v>9145</c:v>
                      </c:pt>
                      <c:pt idx="10">
                        <c:v>9200</c:v>
                      </c:pt>
                      <c:pt idx="11">
                        <c:v>9337</c:v>
                      </c:pt>
                      <c:pt idx="12" formatCode="#,##0">
                        <c:v>9267</c:v>
                      </c:pt>
                      <c:pt idx="13" formatCode="#,##0">
                        <c:v>9203</c:v>
                      </c:pt>
                      <c:pt idx="14" formatCode="#,##0">
                        <c:v>9546</c:v>
                      </c:pt>
                      <c:pt idx="15" formatCode="General">
                        <c:v>9450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475D-4BB6-9DC5-C5D326CFF4B2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Population!$A$47</c15:sqref>
                        </c15:formulaRef>
                      </c:ext>
                    </c:extLst>
                    <c:strCache>
                      <c:ptCount val="1"/>
                      <c:pt idx="0">
                        <c:v>Ochiltree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Population!$B$47:$Q$47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9006</c:v>
                      </c:pt>
                      <c:pt idx="1">
                        <c:v>9472</c:v>
                      </c:pt>
                      <c:pt idx="2">
                        <c:v>9589</c:v>
                      </c:pt>
                      <c:pt idx="3">
                        <c:v>9791</c:v>
                      </c:pt>
                      <c:pt idx="4">
                        <c:v>10223</c:v>
                      </c:pt>
                      <c:pt idx="5">
                        <c:v>10462</c:v>
                      </c:pt>
                      <c:pt idx="6">
                        <c:v>10660</c:v>
                      </c:pt>
                      <c:pt idx="7">
                        <c:v>10806</c:v>
                      </c:pt>
                      <c:pt idx="8">
                        <c:v>10720</c:v>
                      </c:pt>
                      <c:pt idx="9">
                        <c:v>10747</c:v>
                      </c:pt>
                      <c:pt idx="10">
                        <c:v>10306</c:v>
                      </c:pt>
                      <c:pt idx="11">
                        <c:v>10073</c:v>
                      </c:pt>
                      <c:pt idx="12" formatCode="#,##0">
                        <c:v>9947</c:v>
                      </c:pt>
                      <c:pt idx="13" formatCode="#,##0">
                        <c:v>9836</c:v>
                      </c:pt>
                      <c:pt idx="14" formatCode="#,##0">
                        <c:v>10015</c:v>
                      </c:pt>
                      <c:pt idx="15" formatCode="General">
                        <c:v>9782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475D-4BB6-9DC5-C5D326CFF4B2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Population!$A$48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Population!$B$48:$Q$48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15802</c:v>
                      </c:pt>
                      <c:pt idx="1">
                        <c:v>14580</c:v>
                      </c:pt>
                      <c:pt idx="2">
                        <c:v>14909</c:v>
                      </c:pt>
                      <c:pt idx="3">
                        <c:v>14917</c:v>
                      </c:pt>
                      <c:pt idx="4">
                        <c:v>15216</c:v>
                      </c:pt>
                      <c:pt idx="5">
                        <c:v>15125</c:v>
                      </c:pt>
                      <c:pt idx="6">
                        <c:v>14906</c:v>
                      </c:pt>
                      <c:pt idx="7">
                        <c:v>15074</c:v>
                      </c:pt>
                      <c:pt idx="8">
                        <c:v>15105</c:v>
                      </c:pt>
                      <c:pt idx="9">
                        <c:v>15107</c:v>
                      </c:pt>
                      <c:pt idx="10">
                        <c:v>14993</c:v>
                      </c:pt>
                      <c:pt idx="11">
                        <c:v>14770</c:v>
                      </c:pt>
                      <c:pt idx="12" formatCode="#,##0">
                        <c:v>14751</c:v>
                      </c:pt>
                      <c:pt idx="13" formatCode="#,##0">
                        <c:v>14714</c:v>
                      </c:pt>
                      <c:pt idx="14" formatCode="#,##0">
                        <c:v>14738</c:v>
                      </c:pt>
                      <c:pt idx="15" formatCode="General">
                        <c:v>14597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475D-4BB6-9DC5-C5D326CFF4B2}"/>
                  </c:ext>
                </c:extLst>
              </c15:ser>
            </c15:filteredLineSeries>
            <c15:filteredLine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Population!$A$49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Population!$B$49:$Q$49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16809</c:v>
                      </c:pt>
                      <c:pt idx="1">
                        <c:v>15826</c:v>
                      </c:pt>
                      <c:pt idx="2">
                        <c:v>15887</c:v>
                      </c:pt>
                      <c:pt idx="3">
                        <c:v>16248</c:v>
                      </c:pt>
                      <c:pt idx="4">
                        <c:v>15507</c:v>
                      </c:pt>
                      <c:pt idx="5">
                        <c:v>15636</c:v>
                      </c:pt>
                      <c:pt idx="6">
                        <c:v>15589</c:v>
                      </c:pt>
                      <c:pt idx="7">
                        <c:v>15697</c:v>
                      </c:pt>
                      <c:pt idx="8">
                        <c:v>15907</c:v>
                      </c:pt>
                      <c:pt idx="9">
                        <c:v>16203</c:v>
                      </c:pt>
                      <c:pt idx="10">
                        <c:v>15970</c:v>
                      </c:pt>
                      <c:pt idx="11">
                        <c:v>15634</c:v>
                      </c:pt>
                      <c:pt idx="12" formatCode="#,##0">
                        <c:v>15673</c:v>
                      </c:pt>
                      <c:pt idx="13" formatCode="#,##0">
                        <c:v>15823</c:v>
                      </c:pt>
                      <c:pt idx="14" formatCode="#,##0">
                        <c:v>15193</c:v>
                      </c:pt>
                      <c:pt idx="15" formatCode="General">
                        <c:v>15118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475D-4BB6-9DC5-C5D326CFF4B2}"/>
                  </c:ext>
                </c:extLst>
              </c15:ser>
            </c15:filteredLineSeries>
            <c15:filteredLine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Population!$A$50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Population!$B$50:$Q$50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3326</c:v>
                      </c:pt>
                      <c:pt idx="1">
                        <c:v>2989</c:v>
                      </c:pt>
                      <c:pt idx="2">
                        <c:v>3022</c:v>
                      </c:pt>
                      <c:pt idx="3">
                        <c:v>3014</c:v>
                      </c:pt>
                      <c:pt idx="4">
                        <c:v>3367</c:v>
                      </c:pt>
                      <c:pt idx="5">
                        <c:v>3385</c:v>
                      </c:pt>
                      <c:pt idx="6">
                        <c:v>3466</c:v>
                      </c:pt>
                      <c:pt idx="7">
                        <c:v>3601</c:v>
                      </c:pt>
                      <c:pt idx="8">
                        <c:v>3746</c:v>
                      </c:pt>
                      <c:pt idx="9">
                        <c:v>3792</c:v>
                      </c:pt>
                      <c:pt idx="10">
                        <c:v>3608</c:v>
                      </c:pt>
                      <c:pt idx="11">
                        <c:v>3710</c:v>
                      </c:pt>
                      <c:pt idx="12" formatCode="#,##0">
                        <c:v>3741</c:v>
                      </c:pt>
                      <c:pt idx="13" formatCode="#,##0">
                        <c:v>3849</c:v>
                      </c:pt>
                      <c:pt idx="14" formatCode="#,##0">
                        <c:v>3385</c:v>
                      </c:pt>
                      <c:pt idx="15" formatCode="General">
                        <c:v>3253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475D-4BB6-9DC5-C5D326CFF4B2}"/>
                  </c:ext>
                </c:extLst>
              </c15:ser>
            </c15:filteredLineSeries>
            <c15:filteredLine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Population!$A$51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Population!$B$51:$Q$51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13137</c:v>
                      </c:pt>
                      <c:pt idx="1">
                        <c:v>11104</c:v>
                      </c:pt>
                      <c:pt idx="2">
                        <c:v>11011</c:v>
                      </c:pt>
                      <c:pt idx="3">
                        <c:v>11046</c:v>
                      </c:pt>
                      <c:pt idx="4">
                        <c:v>13813</c:v>
                      </c:pt>
                      <c:pt idx="5">
                        <c:v>13761</c:v>
                      </c:pt>
                      <c:pt idx="6">
                        <c:v>13982</c:v>
                      </c:pt>
                      <c:pt idx="7">
                        <c:v>14077</c:v>
                      </c:pt>
                      <c:pt idx="8">
                        <c:v>14349</c:v>
                      </c:pt>
                      <c:pt idx="9">
                        <c:v>14732</c:v>
                      </c:pt>
                      <c:pt idx="10">
                        <c:v>14921</c:v>
                      </c:pt>
                      <c:pt idx="11">
                        <c:v>15281</c:v>
                      </c:pt>
                      <c:pt idx="12" formatCode="#,##0">
                        <c:v>15695</c:v>
                      </c:pt>
                      <c:pt idx="13" formatCode="#,##0">
                        <c:v>15976</c:v>
                      </c:pt>
                      <c:pt idx="14" formatCode="#,##0">
                        <c:v>14748</c:v>
                      </c:pt>
                      <c:pt idx="15" formatCode="General">
                        <c:v>14487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475D-4BB6-9DC5-C5D326CFF4B2}"/>
                  </c:ext>
                </c:extLst>
              </c15:ser>
            </c15:filteredLineSeries>
            <c15:filteredLine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Population!$A$52</c15:sqref>
                        </c15:formulaRef>
                      </c:ext>
                    </c:extLst>
                    <c:strCache>
                      <c:ptCount val="1"/>
                      <c:pt idx="0">
                        <c:v>Lamb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Population!$B$52:$Q$52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14709</c:v>
                      </c:pt>
                      <c:pt idx="1">
                        <c:v>13815</c:v>
                      </c:pt>
                      <c:pt idx="2">
                        <c:v>13532</c:v>
                      </c:pt>
                      <c:pt idx="3">
                        <c:v>13162</c:v>
                      </c:pt>
                      <c:pt idx="4">
                        <c:v>14010</c:v>
                      </c:pt>
                      <c:pt idx="5">
                        <c:v>14105</c:v>
                      </c:pt>
                      <c:pt idx="6">
                        <c:v>13931</c:v>
                      </c:pt>
                      <c:pt idx="7">
                        <c:v>13757</c:v>
                      </c:pt>
                      <c:pt idx="8">
                        <c:v>13574</c:v>
                      </c:pt>
                      <c:pt idx="9">
                        <c:v>13385</c:v>
                      </c:pt>
                      <c:pt idx="10">
                        <c:v>13275</c:v>
                      </c:pt>
                      <c:pt idx="11">
                        <c:v>13210</c:v>
                      </c:pt>
                      <c:pt idx="12" formatCode="#,##0">
                        <c:v>13158</c:v>
                      </c:pt>
                      <c:pt idx="13" formatCode="#,##0">
                        <c:v>12893</c:v>
                      </c:pt>
                      <c:pt idx="14" formatCode="#,##0">
                        <c:v>13045</c:v>
                      </c:pt>
                      <c:pt idx="15" formatCode="General">
                        <c:v>12898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475D-4BB6-9DC5-C5D326CFF4B2}"/>
                  </c:ext>
                </c:extLst>
              </c15:ser>
            </c15:filteredLineSeries>
            <c15:filteredLine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Population!$A$53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Population!$B$53:$Q$53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11495</c:v>
                      </c:pt>
                      <c:pt idx="1">
                        <c:v>10322</c:v>
                      </c:pt>
                      <c:pt idx="2">
                        <c:v>10250</c:v>
                      </c:pt>
                      <c:pt idx="3">
                        <c:v>10170</c:v>
                      </c:pt>
                      <c:pt idx="4">
                        <c:v>10506</c:v>
                      </c:pt>
                      <c:pt idx="5">
                        <c:v>10561</c:v>
                      </c:pt>
                      <c:pt idx="6">
                        <c:v>10422</c:v>
                      </c:pt>
                      <c:pt idx="7">
                        <c:v>10302</c:v>
                      </c:pt>
                      <c:pt idx="8">
                        <c:v>10416</c:v>
                      </c:pt>
                      <c:pt idx="9">
                        <c:v>10551</c:v>
                      </c:pt>
                      <c:pt idx="10">
                        <c:v>10448</c:v>
                      </c:pt>
                      <c:pt idx="11">
                        <c:v>10266</c:v>
                      </c:pt>
                      <c:pt idx="12" formatCode="#,##0">
                        <c:v>10234</c:v>
                      </c:pt>
                      <c:pt idx="13" formatCode="#,##0">
                        <c:v>10264</c:v>
                      </c:pt>
                      <c:pt idx="14" formatCode="#,##0">
                        <c:v>9900</c:v>
                      </c:pt>
                      <c:pt idx="15" formatCode="General">
                        <c:v>9943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475D-4BB6-9DC5-C5D326CFF4B2}"/>
                  </c:ext>
                </c:extLst>
              </c15:ser>
            </c15:filteredLineSeries>
            <c15:filteredLine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Population!$A$54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Population!$B$54:$Q$54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2935</c:v>
                      </c:pt>
                      <c:pt idx="1">
                        <c:v>2746</c:v>
                      </c:pt>
                      <c:pt idx="2">
                        <c:v>2731</c:v>
                      </c:pt>
                      <c:pt idx="3">
                        <c:v>2731</c:v>
                      </c:pt>
                      <c:pt idx="4">
                        <c:v>3461</c:v>
                      </c:pt>
                      <c:pt idx="5">
                        <c:v>3305</c:v>
                      </c:pt>
                      <c:pt idx="6">
                        <c:v>3256</c:v>
                      </c:pt>
                      <c:pt idx="7">
                        <c:v>3206</c:v>
                      </c:pt>
                      <c:pt idx="8">
                        <c:v>3159</c:v>
                      </c:pt>
                      <c:pt idx="9">
                        <c:v>3211</c:v>
                      </c:pt>
                      <c:pt idx="10">
                        <c:v>3056</c:v>
                      </c:pt>
                      <c:pt idx="11">
                        <c:v>3001</c:v>
                      </c:pt>
                      <c:pt idx="12" formatCode="#,##0">
                        <c:v>2895</c:v>
                      </c:pt>
                      <c:pt idx="13" formatCode="#,##0">
                        <c:v>2793</c:v>
                      </c:pt>
                      <c:pt idx="14" formatCode="#,##0">
                        <c:v>2451</c:v>
                      </c:pt>
                      <c:pt idx="15" formatCode="General">
                        <c:v>2429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475D-4BB6-9DC5-C5D326CFF4B2}"/>
                  </c:ext>
                </c:extLst>
              </c15:ser>
            </c15:filteredLineSeries>
            <c15:filteredLine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Population!$A$55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Population!$B$55:$Q$55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16361</c:v>
                      </c:pt>
                      <c:pt idx="1">
                        <c:v>16039</c:v>
                      </c:pt>
                      <c:pt idx="2">
                        <c:v>16022</c:v>
                      </c:pt>
                      <c:pt idx="3">
                        <c:v>16222</c:v>
                      </c:pt>
                      <c:pt idx="4">
                        <c:v>16921</c:v>
                      </c:pt>
                      <c:pt idx="5">
                        <c:v>16891</c:v>
                      </c:pt>
                      <c:pt idx="6">
                        <c:v>17117</c:v>
                      </c:pt>
                      <c:pt idx="7">
                        <c:v>17302</c:v>
                      </c:pt>
                      <c:pt idx="8">
                        <c:v>17356</c:v>
                      </c:pt>
                      <c:pt idx="9">
                        <c:v>17615</c:v>
                      </c:pt>
                      <c:pt idx="10">
                        <c:v>17333</c:v>
                      </c:pt>
                      <c:pt idx="11">
                        <c:v>17050</c:v>
                      </c:pt>
                      <c:pt idx="12" formatCode="#,##0">
                        <c:v>16866</c:v>
                      </c:pt>
                      <c:pt idx="13" formatCode="#,##0">
                        <c:v>16703</c:v>
                      </c:pt>
                      <c:pt idx="14" formatCode="#,##0">
                        <c:v>16932</c:v>
                      </c:pt>
                      <c:pt idx="15" formatCode="General">
                        <c:v>16824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475D-4BB6-9DC5-C5D326CFF4B2}"/>
                  </c:ext>
                </c:extLst>
              </c15:ser>
            </c15:filteredLineSeries>
            <c15:filteredLine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Population!$A$56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Population!$B$56:$Q$56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1393</c:v>
                      </c:pt>
                      <c:pt idx="1">
                        <c:v>1219</c:v>
                      </c:pt>
                      <c:pt idx="2">
                        <c:v>1249</c:v>
                      </c:pt>
                      <c:pt idx="3">
                        <c:v>1259</c:v>
                      </c:pt>
                      <c:pt idx="4">
                        <c:v>1143</c:v>
                      </c:pt>
                      <c:pt idx="5">
                        <c:v>1166</c:v>
                      </c:pt>
                      <c:pt idx="6">
                        <c:v>1183</c:v>
                      </c:pt>
                      <c:pt idx="7">
                        <c:v>1219</c:v>
                      </c:pt>
                      <c:pt idx="8">
                        <c:v>1352</c:v>
                      </c:pt>
                      <c:pt idx="9">
                        <c:v>1352</c:v>
                      </c:pt>
                      <c:pt idx="10">
                        <c:v>1367</c:v>
                      </c:pt>
                      <c:pt idx="11">
                        <c:v>1295</c:v>
                      </c:pt>
                      <c:pt idx="12" formatCode="#,##0">
                        <c:v>1311</c:v>
                      </c:pt>
                      <c:pt idx="13" formatCode="#,##0">
                        <c:v>1291</c:v>
                      </c:pt>
                      <c:pt idx="14" formatCode="#,##0">
                        <c:v>1372</c:v>
                      </c:pt>
                      <c:pt idx="15" formatCode="General">
                        <c:v>1381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475D-4BB6-9DC5-C5D326CFF4B2}"/>
                  </c:ext>
                </c:extLst>
              </c15:ser>
            </c15:filteredLineSeries>
            <c15:filteredLine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Population!$A$57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Population!$B$57:$Q$57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4077</c:v>
                      </c:pt>
                      <c:pt idx="1">
                        <c:v>4294</c:v>
                      </c:pt>
                      <c:pt idx="2">
                        <c:v>4311</c:v>
                      </c:pt>
                      <c:pt idx="3">
                        <c:v>4273</c:v>
                      </c:pt>
                      <c:pt idx="4">
                        <c:v>4128</c:v>
                      </c:pt>
                      <c:pt idx="5">
                        <c:v>4011</c:v>
                      </c:pt>
                      <c:pt idx="6">
                        <c:v>3939</c:v>
                      </c:pt>
                      <c:pt idx="7">
                        <c:v>4006</c:v>
                      </c:pt>
                      <c:pt idx="8">
                        <c:v>3971</c:v>
                      </c:pt>
                      <c:pt idx="9">
                        <c:v>3913</c:v>
                      </c:pt>
                      <c:pt idx="10">
                        <c:v>3869</c:v>
                      </c:pt>
                      <c:pt idx="11">
                        <c:v>3767</c:v>
                      </c:pt>
                      <c:pt idx="12" formatCode="#,##0">
                        <c:v>3758</c:v>
                      </c:pt>
                      <c:pt idx="13" formatCode="#,##0">
                        <c:v>3776</c:v>
                      </c:pt>
                      <c:pt idx="14" formatCode="#,##0">
                        <c:v>3372</c:v>
                      </c:pt>
                      <c:pt idx="15" formatCode="General">
                        <c:v>3319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475D-4BB6-9DC5-C5D326CFF4B2}"/>
                  </c:ext>
                </c:extLst>
              </c15:ser>
            </c15:filteredLineSeries>
            <c15:filteredLine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Population!$A$58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Population!$B$58:$Q$58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126555</c:v>
                      </c:pt>
                      <c:pt idx="1">
                        <c:v>126542</c:v>
                      </c:pt>
                      <c:pt idx="2">
                        <c:v>126651</c:v>
                      </c:pt>
                      <c:pt idx="3">
                        <c:v>127683</c:v>
                      </c:pt>
                      <c:pt idx="4">
                        <c:v>131506</c:v>
                      </c:pt>
                      <c:pt idx="5">
                        <c:v>132747</c:v>
                      </c:pt>
                      <c:pt idx="6">
                        <c:v>133984</c:v>
                      </c:pt>
                      <c:pt idx="7">
                        <c:v>134117</c:v>
                      </c:pt>
                      <c:pt idx="8">
                        <c:v>135044</c:v>
                      </c:pt>
                      <c:pt idx="9">
                        <c:v>136051</c:v>
                      </c:pt>
                      <c:pt idx="10">
                        <c:v>136535</c:v>
                      </c:pt>
                      <c:pt idx="11">
                        <c:v>136290</c:v>
                      </c:pt>
                      <c:pt idx="12" formatCode="#,##0">
                        <c:v>137640</c:v>
                      </c:pt>
                      <c:pt idx="13" formatCode="#,##0">
                        <c:v>138034</c:v>
                      </c:pt>
                      <c:pt idx="14" formatCode="#,##0">
                        <c:v>143208</c:v>
                      </c:pt>
                      <c:pt idx="15" formatCode="General">
                        <c:v>143326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475D-4BB6-9DC5-C5D326CFF4B2}"/>
                  </c:ext>
                </c:extLst>
              </c15:ser>
            </c15:filteredLineSeries>
            <c15:filteredLine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Population!$A$59</c15:sqref>
                        </c15:formulaRef>
                      </c:ext>
                    </c:extLst>
                    <c:strCache>
                      <c:ptCount val="1"/>
                      <c:pt idx="0">
                        <c:v>Moore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Population!$B$59:$Q$59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20121</c:v>
                      </c:pt>
                      <c:pt idx="1">
                        <c:v>19816</c:v>
                      </c:pt>
                      <c:pt idx="2">
                        <c:v>20200</c:v>
                      </c:pt>
                      <c:pt idx="3">
                        <c:v>20736</c:v>
                      </c:pt>
                      <c:pt idx="4">
                        <c:v>21904</c:v>
                      </c:pt>
                      <c:pt idx="5">
                        <c:v>22065</c:v>
                      </c:pt>
                      <c:pt idx="6">
                        <c:v>22373</c:v>
                      </c:pt>
                      <c:pt idx="7">
                        <c:v>22141</c:v>
                      </c:pt>
                      <c:pt idx="8">
                        <c:v>22293</c:v>
                      </c:pt>
                      <c:pt idx="9">
                        <c:v>22255</c:v>
                      </c:pt>
                      <c:pt idx="10">
                        <c:v>22120</c:v>
                      </c:pt>
                      <c:pt idx="11">
                        <c:v>22097</c:v>
                      </c:pt>
                      <c:pt idx="12" formatCode="#,##0">
                        <c:v>21485</c:v>
                      </c:pt>
                      <c:pt idx="13" formatCode="#,##0">
                        <c:v>20940</c:v>
                      </c:pt>
                      <c:pt idx="14" formatCode="#,##0">
                        <c:v>21358</c:v>
                      </c:pt>
                      <c:pt idx="15" formatCode="General">
                        <c:v>21118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475D-4BB6-9DC5-C5D326CFF4B2}"/>
                  </c:ext>
                </c:extLst>
              </c15:ser>
            </c15:filteredLineSeries>
            <c15:filteredLine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Population!$A$60</c15:sqref>
                        </c15:formulaRef>
                      </c:ext>
                    </c:extLst>
                    <c:strCache>
                      <c:ptCount val="1"/>
                      <c:pt idx="0">
                        <c:v>Gray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Population!$B$60:$Q$60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22744</c:v>
                      </c:pt>
                      <c:pt idx="1">
                        <c:v>21830</c:v>
                      </c:pt>
                      <c:pt idx="2">
                        <c:v>22101</c:v>
                      </c:pt>
                      <c:pt idx="3">
                        <c:v>22074</c:v>
                      </c:pt>
                      <c:pt idx="4">
                        <c:v>22535</c:v>
                      </c:pt>
                      <c:pt idx="5">
                        <c:v>22703</c:v>
                      </c:pt>
                      <c:pt idx="6">
                        <c:v>22955</c:v>
                      </c:pt>
                      <c:pt idx="7">
                        <c:v>23043</c:v>
                      </c:pt>
                      <c:pt idx="8">
                        <c:v>23419</c:v>
                      </c:pt>
                      <c:pt idx="9">
                        <c:v>23210</c:v>
                      </c:pt>
                      <c:pt idx="10">
                        <c:v>22725</c:v>
                      </c:pt>
                      <c:pt idx="11">
                        <c:v>22404</c:v>
                      </c:pt>
                      <c:pt idx="12" formatCode="#,##0">
                        <c:v>21895</c:v>
                      </c:pt>
                      <c:pt idx="13" formatCode="#,##0">
                        <c:v>21886</c:v>
                      </c:pt>
                      <c:pt idx="14" formatCode="#,##0">
                        <c:v>21227</c:v>
                      </c:pt>
                      <c:pt idx="15" formatCode="General">
                        <c:v>21030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475D-4BB6-9DC5-C5D326CFF4B2}"/>
                  </c:ext>
                </c:extLst>
              </c15:ser>
            </c15:filteredLineSeries>
            <c15:filteredLine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Population!$A$61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Population!$B$61:$Q$61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1081</c:v>
                      </c:pt>
                      <c:pt idx="1">
                        <c:v>917</c:v>
                      </c:pt>
                      <c:pt idx="2">
                        <c:v>919</c:v>
                      </c:pt>
                      <c:pt idx="3">
                        <c:v>969</c:v>
                      </c:pt>
                      <c:pt idx="4">
                        <c:v>984</c:v>
                      </c:pt>
                      <c:pt idx="5">
                        <c:v>953</c:v>
                      </c:pt>
                      <c:pt idx="6">
                        <c:v>924</c:v>
                      </c:pt>
                      <c:pt idx="7">
                        <c:v>903</c:v>
                      </c:pt>
                      <c:pt idx="8">
                        <c:v>893</c:v>
                      </c:pt>
                      <c:pt idx="9">
                        <c:v>837</c:v>
                      </c:pt>
                      <c:pt idx="10">
                        <c:v>812</c:v>
                      </c:pt>
                      <c:pt idx="11">
                        <c:v>810</c:v>
                      </c:pt>
                      <c:pt idx="12" formatCode="#,##0">
                        <c:v>823</c:v>
                      </c:pt>
                      <c:pt idx="13" formatCode="#,##0">
                        <c:v>776</c:v>
                      </c:pt>
                      <c:pt idx="14" formatCode="#,##0">
                        <c:v>760</c:v>
                      </c:pt>
                      <c:pt idx="15" formatCode="General">
                        <c:v>724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475D-4BB6-9DC5-C5D326CFF4B2}"/>
                  </c:ext>
                </c:extLst>
              </c15:ser>
            </c15:filteredLineSeries>
            <c15:filteredLine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Population!$A$62</c15:sqref>
                        </c15:formulaRef>
                      </c:ext>
                    </c:extLst>
                    <c:strCache>
                      <c:ptCount val="1"/>
                      <c:pt idx="0">
                        <c:v>Hale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Population!$B$62:$Q$62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36602</c:v>
                      </c:pt>
                      <c:pt idx="1">
                        <c:v>35646</c:v>
                      </c:pt>
                      <c:pt idx="2">
                        <c:v>35179</c:v>
                      </c:pt>
                      <c:pt idx="3">
                        <c:v>35408</c:v>
                      </c:pt>
                      <c:pt idx="4">
                        <c:v>36273</c:v>
                      </c:pt>
                      <c:pt idx="5">
                        <c:v>36409</c:v>
                      </c:pt>
                      <c:pt idx="6">
                        <c:v>36294</c:v>
                      </c:pt>
                      <c:pt idx="7">
                        <c:v>35764</c:v>
                      </c:pt>
                      <c:pt idx="8">
                        <c:v>34602</c:v>
                      </c:pt>
                      <c:pt idx="9">
                        <c:v>34360</c:v>
                      </c:pt>
                      <c:pt idx="10">
                        <c:v>34263</c:v>
                      </c:pt>
                      <c:pt idx="11">
                        <c:v>34134</c:v>
                      </c:pt>
                      <c:pt idx="12" formatCode="#,##0">
                        <c:v>33830</c:v>
                      </c:pt>
                      <c:pt idx="13" formatCode="#,##0">
                        <c:v>33406</c:v>
                      </c:pt>
                      <c:pt idx="14" formatCode="#,##0">
                        <c:v>32522</c:v>
                      </c:pt>
                      <c:pt idx="15" formatCode="General">
                        <c:v>32220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475D-4BB6-9DC5-C5D326CFF4B2}"/>
                  </c:ext>
                </c:extLst>
              </c15:ser>
            </c15:filteredLineSeries>
            <c15:filteredLine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Population!$A$63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Population!$B$63:$Q$63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12761</c:v>
                      </c:pt>
                      <c:pt idx="1">
                        <c:v>12141</c:v>
                      </c:pt>
                      <c:pt idx="2">
                        <c:v>12083</c:v>
                      </c:pt>
                      <c:pt idx="3">
                        <c:v>12142</c:v>
                      </c:pt>
                      <c:pt idx="4">
                        <c:v>12651</c:v>
                      </c:pt>
                      <c:pt idx="5">
                        <c:v>12648</c:v>
                      </c:pt>
                      <c:pt idx="6">
                        <c:v>12614</c:v>
                      </c:pt>
                      <c:pt idx="7">
                        <c:v>12743</c:v>
                      </c:pt>
                      <c:pt idx="8">
                        <c:v>12773</c:v>
                      </c:pt>
                      <c:pt idx="9">
                        <c:v>12739</c:v>
                      </c:pt>
                      <c:pt idx="10">
                        <c:v>12799</c:v>
                      </c:pt>
                      <c:pt idx="11">
                        <c:v>12715</c:v>
                      </c:pt>
                      <c:pt idx="12" formatCode="#,##0">
                        <c:v>12287</c:v>
                      </c:pt>
                      <c:pt idx="13" formatCode="#,##0">
                        <c:v>12337</c:v>
                      </c:pt>
                      <c:pt idx="14" formatCode="#,##0">
                        <c:v>11831</c:v>
                      </c:pt>
                      <c:pt idx="15" formatCode="General">
                        <c:v>11754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475D-4BB6-9DC5-C5D326CFF4B2}"/>
                  </c:ext>
                </c:extLst>
              </c15:ser>
            </c15:filteredLineSeries>
            <c15:filteredLine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Population!$A$64</c15:sqref>
                        </c15:formulaRef>
                      </c:ext>
                    </c:extLst>
                    <c:strCache>
                      <c:ptCount val="1"/>
                      <c:pt idx="0">
                        <c:v>Val Verde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Population!$B$64:$Q$64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44856</c:v>
                      </c:pt>
                      <c:pt idx="1">
                        <c:v>47521</c:v>
                      </c:pt>
                      <c:pt idx="2">
                        <c:v>47705</c:v>
                      </c:pt>
                      <c:pt idx="3">
                        <c:v>48165</c:v>
                      </c:pt>
                      <c:pt idx="4">
                        <c:v>48879</c:v>
                      </c:pt>
                      <c:pt idx="5">
                        <c:v>48867</c:v>
                      </c:pt>
                      <c:pt idx="6">
                        <c:v>48693</c:v>
                      </c:pt>
                      <c:pt idx="7">
                        <c:v>48623</c:v>
                      </c:pt>
                      <c:pt idx="8">
                        <c:v>48916</c:v>
                      </c:pt>
                      <c:pt idx="9">
                        <c:v>48988</c:v>
                      </c:pt>
                      <c:pt idx="10">
                        <c:v>48881</c:v>
                      </c:pt>
                      <c:pt idx="11">
                        <c:v>49205</c:v>
                      </c:pt>
                      <c:pt idx="12" formatCode="#,##0">
                        <c:v>49208</c:v>
                      </c:pt>
                      <c:pt idx="13" formatCode="#,##0">
                        <c:v>49025</c:v>
                      </c:pt>
                      <c:pt idx="14" formatCode="#,##0">
                        <c:v>47586</c:v>
                      </c:pt>
                      <c:pt idx="15" formatCode="General">
                        <c:v>47564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475D-4BB6-9DC5-C5D326CFF4B2}"/>
                  </c:ext>
                </c:extLst>
              </c15:ser>
            </c15:filteredLineSeries>
            <c15:filteredLine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Population!$A$65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Population!$B$65:$Q$65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104010</c:v>
                      </c:pt>
                      <c:pt idx="1">
                        <c:v>106517</c:v>
                      </c:pt>
                      <c:pt idx="2">
                        <c:v>107445</c:v>
                      </c:pt>
                      <c:pt idx="3">
                        <c:v>108378</c:v>
                      </c:pt>
                      <c:pt idx="4">
                        <c:v>110224</c:v>
                      </c:pt>
                      <c:pt idx="5">
                        <c:v>111832</c:v>
                      </c:pt>
                      <c:pt idx="6">
                        <c:v>113494</c:v>
                      </c:pt>
                      <c:pt idx="7">
                        <c:v>114954</c:v>
                      </c:pt>
                      <c:pt idx="8">
                        <c:v>116881</c:v>
                      </c:pt>
                      <c:pt idx="9">
                        <c:v>118105</c:v>
                      </c:pt>
                      <c:pt idx="10">
                        <c:v>118386</c:v>
                      </c:pt>
                      <c:pt idx="11">
                        <c:v>118019</c:v>
                      </c:pt>
                      <c:pt idx="12" formatCode="#,##0">
                        <c:v>118189</c:v>
                      </c:pt>
                      <c:pt idx="13" formatCode="#,##0">
                        <c:v>119200</c:v>
                      </c:pt>
                      <c:pt idx="14" formatCode="#,##0">
                        <c:v>120003</c:v>
                      </c:pt>
                      <c:pt idx="15" formatCode="General">
                        <c:v>119411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475D-4BB6-9DC5-C5D326CFF4B2}"/>
                  </c:ext>
                </c:extLst>
              </c15:ser>
            </c15:filteredLineSeries>
            <c15:filteredLine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Population!$A$66</c15:sqref>
                        </c15:formulaRef>
                      </c:ext>
                    </c:extLst>
                    <c:strCache>
                      <c:ptCount val="1"/>
                      <c:pt idx="0">
                        <c:v>Potter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Population!$B$66:$Q$66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113546</c:v>
                      </c:pt>
                      <c:pt idx="1">
                        <c:v>120758</c:v>
                      </c:pt>
                      <c:pt idx="2">
                        <c:v>121143</c:v>
                      </c:pt>
                      <c:pt idx="3">
                        <c:v>121816</c:v>
                      </c:pt>
                      <c:pt idx="4">
                        <c:v>121073</c:v>
                      </c:pt>
                      <c:pt idx="5">
                        <c:v>122059</c:v>
                      </c:pt>
                      <c:pt idx="6">
                        <c:v>122413</c:v>
                      </c:pt>
                      <c:pt idx="7">
                        <c:v>121661</c:v>
                      </c:pt>
                      <c:pt idx="8">
                        <c:v>122276</c:v>
                      </c:pt>
                      <c:pt idx="9">
                        <c:v>121802</c:v>
                      </c:pt>
                      <c:pt idx="10">
                        <c:v>120832</c:v>
                      </c:pt>
                      <c:pt idx="11">
                        <c:v>120458</c:v>
                      </c:pt>
                      <c:pt idx="12" formatCode="#,##0">
                        <c:v>119648</c:v>
                      </c:pt>
                      <c:pt idx="13" formatCode="#,##0">
                        <c:v>117415</c:v>
                      </c:pt>
                      <c:pt idx="14" formatCode="#,##0">
                        <c:v>118525</c:v>
                      </c:pt>
                      <c:pt idx="15" formatCode="General">
                        <c:v>116547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475D-4BB6-9DC5-C5D326CFF4B2}"/>
                  </c:ext>
                </c:extLst>
              </c15:ser>
            </c15:filteredLineSeries>
            <c15:filteredLine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Population!$A$67</c15:sqref>
                        </c15:formulaRef>
                      </c:ext>
                    </c:extLst>
                    <c:strCache>
                      <c:ptCount val="1"/>
                      <c:pt idx="0">
                        <c:v>Randall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Population!$B$67:$Q$67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104312</c:v>
                      </c:pt>
                      <c:pt idx="1">
                        <c:v>112775</c:v>
                      </c:pt>
                      <c:pt idx="2">
                        <c:v>114291</c:v>
                      </c:pt>
                      <c:pt idx="3">
                        <c:v>116483</c:v>
                      </c:pt>
                      <c:pt idx="4">
                        <c:v>120725</c:v>
                      </c:pt>
                      <c:pt idx="5">
                        <c:v>123542</c:v>
                      </c:pt>
                      <c:pt idx="6">
                        <c:v>125022</c:v>
                      </c:pt>
                      <c:pt idx="7">
                        <c:v>126474</c:v>
                      </c:pt>
                      <c:pt idx="8">
                        <c:v>128684</c:v>
                      </c:pt>
                      <c:pt idx="9">
                        <c:v>130269</c:v>
                      </c:pt>
                      <c:pt idx="10">
                        <c:v>132501</c:v>
                      </c:pt>
                      <c:pt idx="11">
                        <c:v>134442</c:v>
                      </c:pt>
                      <c:pt idx="12" formatCode="#,##0">
                        <c:v>136271</c:v>
                      </c:pt>
                      <c:pt idx="13" formatCode="#,##0">
                        <c:v>137713</c:v>
                      </c:pt>
                      <c:pt idx="14" formatCode="#,##0">
                        <c:v>140753</c:v>
                      </c:pt>
                      <c:pt idx="15" formatCode="General">
                        <c:v>143854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475D-4BB6-9DC5-C5D326CFF4B2}"/>
                  </c:ext>
                </c:extLst>
              </c15:ser>
            </c15:filteredLineSeries>
            <c15:filteredLine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Population!$A$68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Population!$B$68:$Q$68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3404</c:v>
                      </c:pt>
                      <c:pt idx="1">
                        <c:v>2976</c:v>
                      </c:pt>
                      <c:pt idx="2">
                        <c:v>3067</c:v>
                      </c:pt>
                      <c:pt idx="3">
                        <c:v>3130</c:v>
                      </c:pt>
                      <c:pt idx="4">
                        <c:v>3355</c:v>
                      </c:pt>
                      <c:pt idx="5">
                        <c:v>3294</c:v>
                      </c:pt>
                      <c:pt idx="6">
                        <c:v>3271</c:v>
                      </c:pt>
                      <c:pt idx="7">
                        <c:v>3372</c:v>
                      </c:pt>
                      <c:pt idx="8">
                        <c:v>3465</c:v>
                      </c:pt>
                      <c:pt idx="9">
                        <c:v>3651</c:v>
                      </c:pt>
                      <c:pt idx="10">
                        <c:v>3673</c:v>
                      </c:pt>
                      <c:pt idx="11">
                        <c:v>3663</c:v>
                      </c:pt>
                      <c:pt idx="12" formatCode="#,##0">
                        <c:v>3671</c:v>
                      </c:pt>
                      <c:pt idx="13" formatCode="#,##0">
                        <c:v>3657</c:v>
                      </c:pt>
                      <c:pt idx="14" formatCode="#,##0">
                        <c:v>3308</c:v>
                      </c:pt>
                      <c:pt idx="15" formatCode="General">
                        <c:v>3265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475D-4BB6-9DC5-C5D326CFF4B2}"/>
                  </c:ext>
                </c:extLst>
              </c15:ser>
            </c15:filteredLineSeries>
            <c15:filteredLine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Population!$A$69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Population!$B$69:$Q$69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10909</c:v>
                      </c:pt>
                      <c:pt idx="1">
                        <c:v>10145</c:v>
                      </c:pt>
                      <c:pt idx="2">
                        <c:v>10454</c:v>
                      </c:pt>
                      <c:pt idx="3">
                        <c:v>10528</c:v>
                      </c:pt>
                      <c:pt idx="4">
                        <c:v>10658</c:v>
                      </c:pt>
                      <c:pt idx="5">
                        <c:v>10686</c:v>
                      </c:pt>
                      <c:pt idx="6">
                        <c:v>10865</c:v>
                      </c:pt>
                      <c:pt idx="7">
                        <c:v>11238</c:v>
                      </c:pt>
                      <c:pt idx="8">
                        <c:v>11613</c:v>
                      </c:pt>
                      <c:pt idx="9">
                        <c:v>11721</c:v>
                      </c:pt>
                      <c:pt idx="10">
                        <c:v>11600</c:v>
                      </c:pt>
                      <c:pt idx="11">
                        <c:v>11472</c:v>
                      </c:pt>
                      <c:pt idx="12" formatCode="#,##0">
                        <c:v>11720</c:v>
                      </c:pt>
                      <c:pt idx="13" formatCode="#,##0">
                        <c:v>11998</c:v>
                      </c:pt>
                      <c:pt idx="14" formatCode="#,##0">
                        <c:v>11644</c:v>
                      </c:pt>
                      <c:pt idx="15" formatCode="General">
                        <c:v>11194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475D-4BB6-9DC5-C5D326CFF4B2}"/>
                  </c:ext>
                </c:extLst>
              </c15:ser>
            </c15:filteredLineSeries>
            <c15:filteredLine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Population!$A$70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Population!$B$70:$Q$70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7173</c:v>
                      </c:pt>
                      <c:pt idx="1">
                        <c:v>6537</c:v>
                      </c:pt>
                      <c:pt idx="2">
                        <c:v>6734</c:v>
                      </c:pt>
                      <c:pt idx="3">
                        <c:v>6772</c:v>
                      </c:pt>
                      <c:pt idx="4">
                        <c:v>7110</c:v>
                      </c:pt>
                      <c:pt idx="5">
                        <c:v>7139</c:v>
                      </c:pt>
                      <c:pt idx="6">
                        <c:v>7336</c:v>
                      </c:pt>
                      <c:pt idx="7">
                        <c:v>7601</c:v>
                      </c:pt>
                      <c:pt idx="8">
                        <c:v>7798</c:v>
                      </c:pt>
                      <c:pt idx="9">
                        <c:v>8005</c:v>
                      </c:pt>
                      <c:pt idx="10">
                        <c:v>7893</c:v>
                      </c:pt>
                      <c:pt idx="11">
                        <c:v>7574</c:v>
                      </c:pt>
                      <c:pt idx="12" formatCode="#,##0">
                        <c:v>7720</c:v>
                      </c:pt>
                      <c:pt idx="13" formatCode="#,##0">
                        <c:v>8010</c:v>
                      </c:pt>
                      <c:pt idx="14" formatCode="#,##0">
                        <c:v>7791</c:v>
                      </c:pt>
                      <c:pt idx="15" formatCode="General">
                        <c:v>7415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475D-4BB6-9DC5-C5D326CFF4B2}"/>
                  </c:ext>
                </c:extLst>
              </c15:ser>
            </c15:filteredLineSeries>
            <c15:filteredLine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Population!$A$71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Population!$B$71:$Q$71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6"/>
                      <c:pt idx="0" formatCode="#,##0">
                        <c:v>7322</c:v>
                      </c:pt>
                      <c:pt idx="1">
                        <c:v>7427</c:v>
                      </c:pt>
                      <c:pt idx="2">
                        <c:v>7590</c:v>
                      </c:pt>
                      <c:pt idx="3">
                        <c:v>7698</c:v>
                      </c:pt>
                      <c:pt idx="4">
                        <c:v>7845</c:v>
                      </c:pt>
                      <c:pt idx="5">
                        <c:v>7986</c:v>
                      </c:pt>
                      <c:pt idx="6">
                        <c:v>8038</c:v>
                      </c:pt>
                      <c:pt idx="7">
                        <c:v>8168</c:v>
                      </c:pt>
                      <c:pt idx="8">
                        <c:v>8326</c:v>
                      </c:pt>
                      <c:pt idx="9">
                        <c:v>8546</c:v>
                      </c:pt>
                      <c:pt idx="10">
                        <c:v>8488</c:v>
                      </c:pt>
                      <c:pt idx="11">
                        <c:v>8568</c:v>
                      </c:pt>
                      <c:pt idx="12" formatCode="#,##0">
                        <c:v>8591</c:v>
                      </c:pt>
                      <c:pt idx="13" formatCode="#,##0">
                        <c:v>8713</c:v>
                      </c:pt>
                      <c:pt idx="14" formatCode="#,##0">
                        <c:v>7694</c:v>
                      </c:pt>
                      <c:pt idx="15" formatCode="General">
                        <c:v>7607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475D-4BB6-9DC5-C5D326CFF4B2}"/>
                  </c:ext>
                </c:extLst>
              </c15:ser>
            </c15:filteredLineSeries>
            <c15:filteredLine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Population!$A$72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Population!$B$72:$Q$72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475D-4BB6-9DC5-C5D326CFF4B2}"/>
                  </c:ext>
                </c:extLst>
              </c15:ser>
            </c15:filteredLineSeries>
            <c15:filteredLineSeries>
              <c15:ser>
                <c:idx val="71"/>
                <c:order val="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Population!$A$73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Population!$B$73:$Q$73</c15:sqref>
                        </c15:formulaRef>
                      </c:ext>
                    </c:extLst>
                    <c:numCache>
                      <c:formatCode>#,##0</c:formatCode>
                      <c:ptCount val="16"/>
                      <c:pt idx="0">
                        <c:v>1439015</c:v>
                      </c:pt>
                      <c:pt idx="1">
                        <c:v>1473024</c:v>
                      </c:pt>
                      <c:pt idx="2">
                        <c:v>1485183</c:v>
                      </c:pt>
                      <c:pt idx="3">
                        <c:v>1504472</c:v>
                      </c:pt>
                      <c:pt idx="4">
                        <c:v>1549916</c:v>
                      </c:pt>
                      <c:pt idx="5">
                        <c:v>1567856</c:v>
                      </c:pt>
                      <c:pt idx="6">
                        <c:v>1587631</c:v>
                      </c:pt>
                      <c:pt idx="7">
                        <c:v>1604303</c:v>
                      </c:pt>
                      <c:pt idx="8">
                        <c:v>1626275</c:v>
                      </c:pt>
                      <c:pt idx="9">
                        <c:v>1646899</c:v>
                      </c:pt>
                      <c:pt idx="10">
                        <c:v>1649175</c:v>
                      </c:pt>
                      <c:pt idx="11">
                        <c:v>1651552</c:v>
                      </c:pt>
                      <c:pt idx="12">
                        <c:v>1667794</c:v>
                      </c:pt>
                      <c:pt idx="13">
                        <c:v>1678299</c:v>
                      </c:pt>
                      <c:pt idx="14">
                        <c:v>1661377</c:v>
                      </c:pt>
                      <c:pt idx="15">
                        <c:v>1656286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475D-4BB6-9DC5-C5D326CFF4B2}"/>
                  </c:ext>
                </c:extLst>
              </c15:ser>
            </c15:filteredLineSeries>
            <c15:filteredLineSeries>
              <c15:ser>
                <c:idx val="72"/>
                <c:order val="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Population!$A$74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Population!$B$1:$Q$1</c15:sqref>
                        </c15:formulaRef>
                      </c:ext>
                    </c:extLst>
                    <c:strCache>
                      <c:ptCount val="16"/>
                      <c:pt idx="0">
                        <c:v>2000</c:v>
                      </c:pt>
                      <c:pt idx="1">
                        <c:v>2007</c:v>
                      </c:pt>
                      <c:pt idx="2">
                        <c:v>2008</c:v>
                      </c:pt>
                      <c:pt idx="3">
                        <c:v>2009</c:v>
                      </c:pt>
                      <c:pt idx="4">
                        <c:v>2010</c:v>
                      </c:pt>
                      <c:pt idx="5">
                        <c:v>2011</c:v>
                      </c:pt>
                      <c:pt idx="6">
                        <c:v>2012</c:v>
                      </c:pt>
                      <c:pt idx="7">
                        <c:v>2013</c:v>
                      </c:pt>
                      <c:pt idx="8">
                        <c:v>2014</c:v>
                      </c:pt>
                      <c:pt idx="9">
                        <c:v>2015</c:v>
                      </c:pt>
                      <c:pt idx="10">
                        <c:v>2016</c:v>
                      </c:pt>
                      <c:pt idx="11">
                        <c:v>2017</c:v>
                      </c:pt>
                      <c:pt idx="12">
                        <c:v>2018</c:v>
                      </c:pt>
                      <c:pt idx="13">
                        <c:v>2019</c:v>
                      </c:pt>
                      <c:pt idx="14">
                        <c:v>2020</c:v>
                      </c:pt>
                      <c:pt idx="15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Population!$B$74:$Q$74</c15:sqref>
                        </c15:formulaRef>
                      </c:ext>
                    </c:extLst>
                    <c:numCache>
                      <c:formatCode>#,##0</c:formatCode>
                      <c:ptCount val="16"/>
                      <c:pt idx="0">
                        <c:v>20855.289855072464</c:v>
                      </c:pt>
                      <c:pt idx="1">
                        <c:v>21348.17391304348</c:v>
                      </c:pt>
                      <c:pt idx="2">
                        <c:v>21524.391304347828</c:v>
                      </c:pt>
                      <c:pt idx="3">
                        <c:v>21803.942028985508</c:v>
                      </c:pt>
                      <c:pt idx="4">
                        <c:v>22462.55072463768</c:v>
                      </c:pt>
                      <c:pt idx="5">
                        <c:v>22722.55072463768</c:v>
                      </c:pt>
                      <c:pt idx="6">
                        <c:v>23009.144927536232</c:v>
                      </c:pt>
                      <c:pt idx="7">
                        <c:v>23250.768115942028</c:v>
                      </c:pt>
                      <c:pt idx="8">
                        <c:v>23569.202898550724</c:v>
                      </c:pt>
                      <c:pt idx="9">
                        <c:v>23868.101449275364</c:v>
                      </c:pt>
                      <c:pt idx="10">
                        <c:v>23901.08695652174</c:v>
                      </c:pt>
                      <c:pt idx="11">
                        <c:v>23935.536231884056</c:v>
                      </c:pt>
                      <c:pt idx="12">
                        <c:v>24170.927536231884</c:v>
                      </c:pt>
                      <c:pt idx="13">
                        <c:v>24323.17391304348</c:v>
                      </c:pt>
                      <c:pt idx="14">
                        <c:v>24077.927536231884</c:v>
                      </c:pt>
                      <c:pt idx="15">
                        <c:v>24004.144927536232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8-475D-4BB6-9DC5-C5D326CFF4B2}"/>
                  </c:ext>
                </c:extLst>
              </c15:ser>
            </c15:filteredLineSeries>
          </c:ext>
        </c:extLst>
      </c:lineChart>
      <c:catAx>
        <c:axId val="163179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939871"/>
        <c:crosses val="autoZero"/>
        <c:auto val="1"/>
        <c:lblAlgn val="ctr"/>
        <c:lblOffset val="100"/>
        <c:noMultiLvlLbl val="0"/>
      </c:catAx>
      <c:valAx>
        <c:axId val="141093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9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229942314258969E-2"/>
          <c:y val="0.24718826293968588"/>
          <c:w val="0.93954011537148208"/>
          <c:h val="0.56962484916010214"/>
        </c:manualLayout>
      </c:layout>
      <c:lineChart>
        <c:grouping val="standard"/>
        <c:varyColors val="0"/>
        <c:ser>
          <c:idx val="46"/>
          <c:order val="46"/>
          <c:tx>
            <c:v>Permian Basin</c:v>
          </c:tx>
          <c:spPr>
            <a:ln w="22225" cap="rnd" cmpd="sng" algn="ctr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'PB coalition'!$B$1:$O$1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'PB coalition'!$B$48:$O$48</c:f>
              <c:numCache>
                <c:formatCode>General</c:formatCode>
                <c:ptCount val="11"/>
                <c:pt idx="0">
                  <c:v>80130183</c:v>
                </c:pt>
                <c:pt idx="1">
                  <c:v>85128936</c:v>
                </c:pt>
                <c:pt idx="2">
                  <c:v>100718966</c:v>
                </c:pt>
                <c:pt idx="3">
                  <c:v>104275765</c:v>
                </c:pt>
                <c:pt idx="4">
                  <c:v>107925426</c:v>
                </c:pt>
                <c:pt idx="5">
                  <c:v>116691178</c:v>
                </c:pt>
                <c:pt idx="6">
                  <c:v>121992963</c:v>
                </c:pt>
                <c:pt idx="7">
                  <c:v>137114435</c:v>
                </c:pt>
                <c:pt idx="8">
                  <c:v>154031423</c:v>
                </c:pt>
                <c:pt idx="9">
                  <c:v>180483761</c:v>
                </c:pt>
                <c:pt idx="10">
                  <c:v>159010179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574-4692-A368-EF63F161C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46924991"/>
        <c:axId val="18469212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'PB coalition'!$A$2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'PB coalition'!$B$2:$O$2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48970</c:v>
                      </c:pt>
                      <c:pt idx="1">
                        <c:v>55779</c:v>
                      </c:pt>
                      <c:pt idx="2">
                        <c:v>65819</c:v>
                      </c:pt>
                      <c:pt idx="3">
                        <c:v>76900</c:v>
                      </c:pt>
                      <c:pt idx="4">
                        <c:v>63349</c:v>
                      </c:pt>
                      <c:pt idx="5">
                        <c:v>66033</c:v>
                      </c:pt>
                      <c:pt idx="6">
                        <c:v>55477</c:v>
                      </c:pt>
                      <c:pt idx="7">
                        <c:v>50511</c:v>
                      </c:pt>
                      <c:pt idx="8">
                        <c:v>54754</c:v>
                      </c:pt>
                      <c:pt idx="9">
                        <c:v>53363</c:v>
                      </c:pt>
                      <c:pt idx="10">
                        <c:v>53745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574-4692-A368-EF63F161C97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coalition'!$B$3:$O$3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172017</c:v>
                      </c:pt>
                      <c:pt idx="1">
                        <c:v>154349</c:v>
                      </c:pt>
                      <c:pt idx="2">
                        <c:v>174221</c:v>
                      </c:pt>
                      <c:pt idx="3">
                        <c:v>178493</c:v>
                      </c:pt>
                      <c:pt idx="4">
                        <c:v>157797</c:v>
                      </c:pt>
                      <c:pt idx="5">
                        <c:v>157027</c:v>
                      </c:pt>
                      <c:pt idx="6">
                        <c:v>146343</c:v>
                      </c:pt>
                      <c:pt idx="7">
                        <c:v>132047</c:v>
                      </c:pt>
                      <c:pt idx="8">
                        <c:v>134974</c:v>
                      </c:pt>
                      <c:pt idx="9">
                        <c:v>126391</c:v>
                      </c:pt>
                      <c:pt idx="10">
                        <c:v>125001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574-4692-A368-EF63F161C97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coalition'!$B$4:$O$4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165849</c:v>
                      </c:pt>
                      <c:pt idx="1">
                        <c:v>159000</c:v>
                      </c:pt>
                      <c:pt idx="2">
                        <c:v>166854</c:v>
                      </c:pt>
                      <c:pt idx="3">
                        <c:v>148630</c:v>
                      </c:pt>
                      <c:pt idx="4">
                        <c:v>137796</c:v>
                      </c:pt>
                      <c:pt idx="5">
                        <c:v>130112</c:v>
                      </c:pt>
                      <c:pt idx="6">
                        <c:v>139250</c:v>
                      </c:pt>
                      <c:pt idx="7">
                        <c:v>139218</c:v>
                      </c:pt>
                      <c:pt idx="8">
                        <c:v>138575</c:v>
                      </c:pt>
                      <c:pt idx="9">
                        <c:v>134036</c:v>
                      </c:pt>
                      <c:pt idx="10">
                        <c:v>126730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574-4692-A368-EF63F161C97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coalition'!$A$5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coalition'!$B$5:$O$5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114929</c:v>
                      </c:pt>
                      <c:pt idx="1">
                        <c:v>124711</c:v>
                      </c:pt>
                      <c:pt idx="2">
                        <c:v>122171</c:v>
                      </c:pt>
                      <c:pt idx="3">
                        <c:v>148743</c:v>
                      </c:pt>
                      <c:pt idx="4">
                        <c:v>128821</c:v>
                      </c:pt>
                      <c:pt idx="5">
                        <c:v>121807</c:v>
                      </c:pt>
                      <c:pt idx="6">
                        <c:v>114863</c:v>
                      </c:pt>
                      <c:pt idx="7">
                        <c:v>104334</c:v>
                      </c:pt>
                      <c:pt idx="8">
                        <c:v>109370</c:v>
                      </c:pt>
                      <c:pt idx="9">
                        <c:v>120646</c:v>
                      </c:pt>
                      <c:pt idx="10">
                        <c:v>137765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574-4692-A368-EF63F161C97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coalition'!$A$6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coalition'!$B$6:$O$6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341558</c:v>
                      </c:pt>
                      <c:pt idx="1">
                        <c:v>240639</c:v>
                      </c:pt>
                      <c:pt idx="2">
                        <c:v>195800</c:v>
                      </c:pt>
                      <c:pt idx="3">
                        <c:v>198429</c:v>
                      </c:pt>
                      <c:pt idx="4">
                        <c:v>215265</c:v>
                      </c:pt>
                      <c:pt idx="5">
                        <c:v>231611</c:v>
                      </c:pt>
                      <c:pt idx="6">
                        <c:v>222560</c:v>
                      </c:pt>
                      <c:pt idx="7">
                        <c:v>203139</c:v>
                      </c:pt>
                      <c:pt idx="8">
                        <c:v>153783</c:v>
                      </c:pt>
                      <c:pt idx="9">
                        <c:v>160459</c:v>
                      </c:pt>
                      <c:pt idx="10">
                        <c:v>141616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74-4692-A368-EF63F161C97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coalition'!$A$7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coalition'!$B$7:$O$7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202855</c:v>
                      </c:pt>
                      <c:pt idx="1">
                        <c:v>216365</c:v>
                      </c:pt>
                      <c:pt idx="2">
                        <c:v>215513</c:v>
                      </c:pt>
                      <c:pt idx="3">
                        <c:v>248924</c:v>
                      </c:pt>
                      <c:pt idx="4">
                        <c:v>268479</c:v>
                      </c:pt>
                      <c:pt idx="5">
                        <c:v>255931</c:v>
                      </c:pt>
                      <c:pt idx="6">
                        <c:v>240388</c:v>
                      </c:pt>
                      <c:pt idx="7">
                        <c:v>168925</c:v>
                      </c:pt>
                      <c:pt idx="8">
                        <c:v>161512</c:v>
                      </c:pt>
                      <c:pt idx="9">
                        <c:v>190128</c:v>
                      </c:pt>
                      <c:pt idx="10">
                        <c:v>193064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574-4692-A368-EF63F161C97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coalition'!$A$8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coalition'!$B$8:$O$8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223036</c:v>
                      </c:pt>
                      <c:pt idx="1">
                        <c:v>251507</c:v>
                      </c:pt>
                      <c:pt idx="2">
                        <c:v>220370</c:v>
                      </c:pt>
                      <c:pt idx="3">
                        <c:v>235240</c:v>
                      </c:pt>
                      <c:pt idx="4">
                        <c:v>217568</c:v>
                      </c:pt>
                      <c:pt idx="5">
                        <c:v>215123</c:v>
                      </c:pt>
                      <c:pt idx="6">
                        <c:v>215145</c:v>
                      </c:pt>
                      <c:pt idx="7">
                        <c:v>210591</c:v>
                      </c:pt>
                      <c:pt idx="8">
                        <c:v>275851</c:v>
                      </c:pt>
                      <c:pt idx="9">
                        <c:v>262415</c:v>
                      </c:pt>
                      <c:pt idx="10">
                        <c:v>280304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574-4692-A368-EF63F161C97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coalition'!$A$9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coalition'!$B$9:$O$9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451447</c:v>
                      </c:pt>
                      <c:pt idx="1">
                        <c:v>492668</c:v>
                      </c:pt>
                      <c:pt idx="2">
                        <c:v>529790</c:v>
                      </c:pt>
                      <c:pt idx="3">
                        <c:v>472198</c:v>
                      </c:pt>
                      <c:pt idx="4">
                        <c:v>406832</c:v>
                      </c:pt>
                      <c:pt idx="5">
                        <c:v>427698</c:v>
                      </c:pt>
                      <c:pt idx="6">
                        <c:v>463930</c:v>
                      </c:pt>
                      <c:pt idx="7">
                        <c:v>429457</c:v>
                      </c:pt>
                      <c:pt idx="8">
                        <c:v>386920</c:v>
                      </c:pt>
                      <c:pt idx="9">
                        <c:v>373545</c:v>
                      </c:pt>
                      <c:pt idx="10">
                        <c:v>285089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574-4692-A368-EF63F161C97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coalition'!$A$10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coalition'!$B$10:$O$10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668581</c:v>
                      </c:pt>
                      <c:pt idx="1">
                        <c:v>691771</c:v>
                      </c:pt>
                      <c:pt idx="2">
                        <c:v>571234</c:v>
                      </c:pt>
                      <c:pt idx="3">
                        <c:v>556155</c:v>
                      </c:pt>
                      <c:pt idx="4">
                        <c:v>602712</c:v>
                      </c:pt>
                      <c:pt idx="5">
                        <c:v>522017</c:v>
                      </c:pt>
                      <c:pt idx="6">
                        <c:v>424944</c:v>
                      </c:pt>
                      <c:pt idx="7">
                        <c:v>395839</c:v>
                      </c:pt>
                      <c:pt idx="8">
                        <c:v>378508</c:v>
                      </c:pt>
                      <c:pt idx="9">
                        <c:v>350621</c:v>
                      </c:pt>
                      <c:pt idx="10">
                        <c:v>298399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574-4692-A368-EF63F161C97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coalition'!$A$11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coalition'!$B$11:$O$11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266262</c:v>
                      </c:pt>
                      <c:pt idx="1">
                        <c:v>321596</c:v>
                      </c:pt>
                      <c:pt idx="2">
                        <c:v>345257</c:v>
                      </c:pt>
                      <c:pt idx="3">
                        <c:v>359350</c:v>
                      </c:pt>
                      <c:pt idx="4">
                        <c:v>371783</c:v>
                      </c:pt>
                      <c:pt idx="5">
                        <c:v>352416</c:v>
                      </c:pt>
                      <c:pt idx="6">
                        <c:v>325606</c:v>
                      </c:pt>
                      <c:pt idx="7">
                        <c:v>360452</c:v>
                      </c:pt>
                      <c:pt idx="8">
                        <c:v>379645</c:v>
                      </c:pt>
                      <c:pt idx="9">
                        <c:v>337888</c:v>
                      </c:pt>
                      <c:pt idx="10">
                        <c:v>301902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574-4692-A368-EF63F161C977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coalition'!$A$12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coalition'!$B$12:$O$12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299570</c:v>
                      </c:pt>
                      <c:pt idx="1">
                        <c:v>188736</c:v>
                      </c:pt>
                      <c:pt idx="2">
                        <c:v>225627</c:v>
                      </c:pt>
                      <c:pt idx="3">
                        <c:v>330013</c:v>
                      </c:pt>
                      <c:pt idx="4">
                        <c:v>265208</c:v>
                      </c:pt>
                      <c:pt idx="5">
                        <c:v>272310</c:v>
                      </c:pt>
                      <c:pt idx="6">
                        <c:v>289678</c:v>
                      </c:pt>
                      <c:pt idx="7">
                        <c:v>306116</c:v>
                      </c:pt>
                      <c:pt idx="8">
                        <c:v>290580</c:v>
                      </c:pt>
                      <c:pt idx="9">
                        <c:v>333870</c:v>
                      </c:pt>
                      <c:pt idx="10">
                        <c:v>308163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574-4692-A368-EF63F161C977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coalition'!$A$13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coalition'!$B$13:$O$13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320617</c:v>
                      </c:pt>
                      <c:pt idx="1">
                        <c:v>333407</c:v>
                      </c:pt>
                      <c:pt idx="2">
                        <c:v>331993</c:v>
                      </c:pt>
                      <c:pt idx="3">
                        <c:v>362628</c:v>
                      </c:pt>
                      <c:pt idx="4">
                        <c:v>320986</c:v>
                      </c:pt>
                      <c:pt idx="5">
                        <c:v>317264</c:v>
                      </c:pt>
                      <c:pt idx="6">
                        <c:v>299823</c:v>
                      </c:pt>
                      <c:pt idx="7">
                        <c:v>303778</c:v>
                      </c:pt>
                      <c:pt idx="8">
                        <c:v>311906</c:v>
                      </c:pt>
                      <c:pt idx="9">
                        <c:v>318513</c:v>
                      </c:pt>
                      <c:pt idx="10">
                        <c:v>309775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574-4692-A368-EF63F161C97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coalition'!$A$14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coalition'!$B$14:$O$14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456210</c:v>
                      </c:pt>
                      <c:pt idx="1">
                        <c:v>449144</c:v>
                      </c:pt>
                      <c:pt idx="2">
                        <c:v>518375</c:v>
                      </c:pt>
                      <c:pt idx="3">
                        <c:v>471275</c:v>
                      </c:pt>
                      <c:pt idx="4">
                        <c:v>416691</c:v>
                      </c:pt>
                      <c:pt idx="5">
                        <c:v>402741</c:v>
                      </c:pt>
                      <c:pt idx="6">
                        <c:v>406053</c:v>
                      </c:pt>
                      <c:pt idx="7">
                        <c:v>364411</c:v>
                      </c:pt>
                      <c:pt idx="8">
                        <c:v>339616</c:v>
                      </c:pt>
                      <c:pt idx="9">
                        <c:v>377387</c:v>
                      </c:pt>
                      <c:pt idx="10">
                        <c:v>313169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574-4692-A368-EF63F161C97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coalition'!$A$15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coalition'!$B$15:$O$15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316126</c:v>
                      </c:pt>
                      <c:pt idx="1">
                        <c:v>320887</c:v>
                      </c:pt>
                      <c:pt idx="2">
                        <c:v>366534</c:v>
                      </c:pt>
                      <c:pt idx="3">
                        <c:v>380893</c:v>
                      </c:pt>
                      <c:pt idx="4">
                        <c:v>401058</c:v>
                      </c:pt>
                      <c:pt idx="5">
                        <c:v>346560</c:v>
                      </c:pt>
                      <c:pt idx="6">
                        <c:v>346198</c:v>
                      </c:pt>
                      <c:pt idx="7">
                        <c:v>326957</c:v>
                      </c:pt>
                      <c:pt idx="8">
                        <c:v>308421</c:v>
                      </c:pt>
                      <c:pt idx="9">
                        <c:v>320490</c:v>
                      </c:pt>
                      <c:pt idx="10">
                        <c:v>321389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574-4692-A368-EF63F161C97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coalition'!$A$16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coalition'!$B$16:$O$16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241865</c:v>
                      </c:pt>
                      <c:pt idx="1">
                        <c:v>146016</c:v>
                      </c:pt>
                      <c:pt idx="2">
                        <c:v>203958</c:v>
                      </c:pt>
                      <c:pt idx="3">
                        <c:v>286837</c:v>
                      </c:pt>
                      <c:pt idx="4">
                        <c:v>175161</c:v>
                      </c:pt>
                      <c:pt idx="5">
                        <c:v>172002</c:v>
                      </c:pt>
                      <c:pt idx="6">
                        <c:v>198645</c:v>
                      </c:pt>
                      <c:pt idx="7">
                        <c:v>204738</c:v>
                      </c:pt>
                      <c:pt idx="8">
                        <c:v>226271</c:v>
                      </c:pt>
                      <c:pt idx="9">
                        <c:v>281316</c:v>
                      </c:pt>
                      <c:pt idx="10">
                        <c:v>328073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574-4692-A368-EF63F161C977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coalition'!$A$17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coalition'!$B$17:$O$17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547903</c:v>
                      </c:pt>
                      <c:pt idx="1">
                        <c:v>451926</c:v>
                      </c:pt>
                      <c:pt idx="2">
                        <c:v>519130</c:v>
                      </c:pt>
                      <c:pt idx="3">
                        <c:v>479471</c:v>
                      </c:pt>
                      <c:pt idx="4">
                        <c:v>359465</c:v>
                      </c:pt>
                      <c:pt idx="5">
                        <c:v>363539</c:v>
                      </c:pt>
                      <c:pt idx="6">
                        <c:v>376583</c:v>
                      </c:pt>
                      <c:pt idx="7">
                        <c:v>406522</c:v>
                      </c:pt>
                      <c:pt idx="8">
                        <c:v>337161</c:v>
                      </c:pt>
                      <c:pt idx="9">
                        <c:v>404276</c:v>
                      </c:pt>
                      <c:pt idx="10">
                        <c:v>393509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574-4692-A368-EF63F161C97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coalition'!$A$18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coalition'!$B$18:$O$18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570322</c:v>
                      </c:pt>
                      <c:pt idx="1">
                        <c:v>605281</c:v>
                      </c:pt>
                      <c:pt idx="2">
                        <c:v>713649</c:v>
                      </c:pt>
                      <c:pt idx="3">
                        <c:v>670457</c:v>
                      </c:pt>
                      <c:pt idx="4">
                        <c:v>572429</c:v>
                      </c:pt>
                      <c:pt idx="5">
                        <c:v>547749</c:v>
                      </c:pt>
                      <c:pt idx="6">
                        <c:v>539999</c:v>
                      </c:pt>
                      <c:pt idx="7">
                        <c:v>515192</c:v>
                      </c:pt>
                      <c:pt idx="8">
                        <c:v>472913</c:v>
                      </c:pt>
                      <c:pt idx="9">
                        <c:v>459362</c:v>
                      </c:pt>
                      <c:pt idx="10">
                        <c:v>436932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574-4692-A368-EF63F161C977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coalition'!$A$19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coalition'!$B$19:$O$19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887877</c:v>
                      </c:pt>
                      <c:pt idx="1">
                        <c:v>770773</c:v>
                      </c:pt>
                      <c:pt idx="2">
                        <c:v>886120</c:v>
                      </c:pt>
                      <c:pt idx="3">
                        <c:v>916974</c:v>
                      </c:pt>
                      <c:pt idx="4">
                        <c:v>750374</c:v>
                      </c:pt>
                      <c:pt idx="5">
                        <c:v>771818</c:v>
                      </c:pt>
                      <c:pt idx="6">
                        <c:v>748023</c:v>
                      </c:pt>
                      <c:pt idx="7">
                        <c:v>841381</c:v>
                      </c:pt>
                      <c:pt idx="8">
                        <c:v>783007</c:v>
                      </c:pt>
                      <c:pt idx="9">
                        <c:v>777079</c:v>
                      </c:pt>
                      <c:pt idx="10">
                        <c:v>686699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574-4692-A368-EF63F161C977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coalition'!$A$20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coalition'!$B$20:$O$20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392525</c:v>
                      </c:pt>
                      <c:pt idx="1">
                        <c:v>411601</c:v>
                      </c:pt>
                      <c:pt idx="2">
                        <c:v>481559</c:v>
                      </c:pt>
                      <c:pt idx="3">
                        <c:v>467545</c:v>
                      </c:pt>
                      <c:pt idx="4">
                        <c:v>388298</c:v>
                      </c:pt>
                      <c:pt idx="5">
                        <c:v>409418</c:v>
                      </c:pt>
                      <c:pt idx="6">
                        <c:v>479021</c:v>
                      </c:pt>
                      <c:pt idx="7">
                        <c:v>482986</c:v>
                      </c:pt>
                      <c:pt idx="8">
                        <c:v>568830</c:v>
                      </c:pt>
                      <c:pt idx="9">
                        <c:v>854088</c:v>
                      </c:pt>
                      <c:pt idx="10">
                        <c:v>722142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574-4692-A368-EF63F161C977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coalition'!$A$21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coalition'!$B$21:$O$21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861303</c:v>
                      </c:pt>
                      <c:pt idx="1">
                        <c:v>706992</c:v>
                      </c:pt>
                      <c:pt idx="2">
                        <c:v>830099</c:v>
                      </c:pt>
                      <c:pt idx="3">
                        <c:v>962943</c:v>
                      </c:pt>
                      <c:pt idx="4">
                        <c:v>757439</c:v>
                      </c:pt>
                      <c:pt idx="5">
                        <c:v>751625</c:v>
                      </c:pt>
                      <c:pt idx="6">
                        <c:v>754464</c:v>
                      </c:pt>
                      <c:pt idx="7">
                        <c:v>852083</c:v>
                      </c:pt>
                      <c:pt idx="8">
                        <c:v>909051</c:v>
                      </c:pt>
                      <c:pt idx="9">
                        <c:v>849434</c:v>
                      </c:pt>
                      <c:pt idx="10">
                        <c:v>835144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A574-4692-A368-EF63F161C977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coalition'!$A$22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coalition'!$B$22:$O$22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830379</c:v>
                      </c:pt>
                      <c:pt idx="1">
                        <c:v>917955</c:v>
                      </c:pt>
                      <c:pt idx="2">
                        <c:v>994119</c:v>
                      </c:pt>
                      <c:pt idx="3">
                        <c:v>991164</c:v>
                      </c:pt>
                      <c:pt idx="4">
                        <c:v>953679</c:v>
                      </c:pt>
                      <c:pt idx="5">
                        <c:v>933845</c:v>
                      </c:pt>
                      <c:pt idx="6">
                        <c:v>958463</c:v>
                      </c:pt>
                      <c:pt idx="7">
                        <c:v>938081</c:v>
                      </c:pt>
                      <c:pt idx="8">
                        <c:v>922571</c:v>
                      </c:pt>
                      <c:pt idx="9">
                        <c:v>973510</c:v>
                      </c:pt>
                      <c:pt idx="10">
                        <c:v>984130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A574-4692-A368-EF63F161C977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coalition'!$A$23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coalition'!$B$23:$O$23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1313254</c:v>
                      </c:pt>
                      <c:pt idx="1">
                        <c:v>1292231</c:v>
                      </c:pt>
                      <c:pt idx="2">
                        <c:v>1539196</c:v>
                      </c:pt>
                      <c:pt idx="3">
                        <c:v>1587509</c:v>
                      </c:pt>
                      <c:pt idx="4">
                        <c:v>1476899</c:v>
                      </c:pt>
                      <c:pt idx="5">
                        <c:v>1497759</c:v>
                      </c:pt>
                      <c:pt idx="6">
                        <c:v>1390537</c:v>
                      </c:pt>
                      <c:pt idx="7">
                        <c:v>1204375</c:v>
                      </c:pt>
                      <c:pt idx="8">
                        <c:v>1025510</c:v>
                      </c:pt>
                      <c:pt idx="9">
                        <c:v>1152039</c:v>
                      </c:pt>
                      <c:pt idx="10">
                        <c:v>1026365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A574-4692-A368-EF63F161C977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coalition'!$A$24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coalition'!$B$24:$O$24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1089674</c:v>
                      </c:pt>
                      <c:pt idx="1">
                        <c:v>993649</c:v>
                      </c:pt>
                      <c:pt idx="2">
                        <c:v>1149754</c:v>
                      </c:pt>
                      <c:pt idx="3">
                        <c:v>1405949</c:v>
                      </c:pt>
                      <c:pt idx="4">
                        <c:v>1701828</c:v>
                      </c:pt>
                      <c:pt idx="5">
                        <c:v>1825989</c:v>
                      </c:pt>
                      <c:pt idx="6">
                        <c:v>1779179</c:v>
                      </c:pt>
                      <c:pt idx="7">
                        <c:v>1738084</c:v>
                      </c:pt>
                      <c:pt idx="8">
                        <c:v>1344759</c:v>
                      </c:pt>
                      <c:pt idx="9">
                        <c:v>1282882</c:v>
                      </c:pt>
                      <c:pt idx="10">
                        <c:v>1242701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A574-4692-A368-EF63F161C977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coalition'!$A$25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coalition'!$B$25:$O$25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380652</c:v>
                      </c:pt>
                      <c:pt idx="1">
                        <c:v>506620</c:v>
                      </c:pt>
                      <c:pt idx="2">
                        <c:v>958597</c:v>
                      </c:pt>
                      <c:pt idx="3">
                        <c:v>1510828</c:v>
                      </c:pt>
                      <c:pt idx="4">
                        <c:v>2068632</c:v>
                      </c:pt>
                      <c:pt idx="5">
                        <c:v>2275035</c:v>
                      </c:pt>
                      <c:pt idx="6">
                        <c:v>2017515</c:v>
                      </c:pt>
                      <c:pt idx="7">
                        <c:v>1830605</c:v>
                      </c:pt>
                      <c:pt idx="8">
                        <c:v>1544390</c:v>
                      </c:pt>
                      <c:pt idx="9">
                        <c:v>1976121</c:v>
                      </c:pt>
                      <c:pt idx="10">
                        <c:v>1724602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A574-4692-A368-EF63F161C977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coalition'!$A$26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coalition'!$B$26:$O$26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2460447</c:v>
                      </c:pt>
                      <c:pt idx="1">
                        <c:v>2418779</c:v>
                      </c:pt>
                      <c:pt idx="2">
                        <c:v>2797072</c:v>
                      </c:pt>
                      <c:pt idx="3">
                        <c:v>2624414</c:v>
                      </c:pt>
                      <c:pt idx="4">
                        <c:v>2333062</c:v>
                      </c:pt>
                      <c:pt idx="5">
                        <c:v>2294135</c:v>
                      </c:pt>
                      <c:pt idx="6">
                        <c:v>2187913</c:v>
                      </c:pt>
                      <c:pt idx="7">
                        <c:v>2372625</c:v>
                      </c:pt>
                      <c:pt idx="8">
                        <c:v>2335107</c:v>
                      </c:pt>
                      <c:pt idx="9">
                        <c:v>2428387</c:v>
                      </c:pt>
                      <c:pt idx="10">
                        <c:v>2013359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A574-4692-A368-EF63F161C977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coalition'!$A$27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coalition'!$B$27:$O$27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2309591</c:v>
                      </c:pt>
                      <c:pt idx="1">
                        <c:v>2405698</c:v>
                      </c:pt>
                      <c:pt idx="2">
                        <c:v>2912035</c:v>
                      </c:pt>
                      <c:pt idx="3">
                        <c:v>2861246</c:v>
                      </c:pt>
                      <c:pt idx="4">
                        <c:v>2796301</c:v>
                      </c:pt>
                      <c:pt idx="5">
                        <c:v>2677943</c:v>
                      </c:pt>
                      <c:pt idx="6">
                        <c:v>2477048</c:v>
                      </c:pt>
                      <c:pt idx="7">
                        <c:v>2463242</c:v>
                      </c:pt>
                      <c:pt idx="8">
                        <c:v>2417599</c:v>
                      </c:pt>
                      <c:pt idx="9">
                        <c:v>2404029</c:v>
                      </c:pt>
                      <c:pt idx="10">
                        <c:v>2079736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A574-4692-A368-EF63F161C977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coalition'!$A$28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coalition'!$B$28:$O$28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718979</c:v>
                      </c:pt>
                      <c:pt idx="1">
                        <c:v>704271</c:v>
                      </c:pt>
                      <c:pt idx="2">
                        <c:v>825912</c:v>
                      </c:pt>
                      <c:pt idx="3">
                        <c:v>891417</c:v>
                      </c:pt>
                      <c:pt idx="4">
                        <c:v>924633</c:v>
                      </c:pt>
                      <c:pt idx="5">
                        <c:v>977044</c:v>
                      </c:pt>
                      <c:pt idx="6">
                        <c:v>978119</c:v>
                      </c:pt>
                      <c:pt idx="7">
                        <c:v>1318582</c:v>
                      </c:pt>
                      <c:pt idx="8">
                        <c:v>1841329</c:v>
                      </c:pt>
                      <c:pt idx="9">
                        <c:v>2394287</c:v>
                      </c:pt>
                      <c:pt idx="10">
                        <c:v>2180519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A574-4692-A368-EF63F161C977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coalition'!$A$29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coalition'!$B$29:$O$29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128069</c:v>
                      </c:pt>
                      <c:pt idx="1">
                        <c:v>134918</c:v>
                      </c:pt>
                      <c:pt idx="2">
                        <c:v>217549</c:v>
                      </c:pt>
                      <c:pt idx="3">
                        <c:v>313861</c:v>
                      </c:pt>
                      <c:pt idx="4">
                        <c:v>561954</c:v>
                      </c:pt>
                      <c:pt idx="5">
                        <c:v>880467</c:v>
                      </c:pt>
                      <c:pt idx="6">
                        <c:v>1188019</c:v>
                      </c:pt>
                      <c:pt idx="7">
                        <c:v>1467437</c:v>
                      </c:pt>
                      <c:pt idx="8">
                        <c:v>1507337</c:v>
                      </c:pt>
                      <c:pt idx="9">
                        <c:v>2036365</c:v>
                      </c:pt>
                      <c:pt idx="10">
                        <c:v>2210531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A574-4692-A368-EF63F161C977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coalition'!$A$30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coalition'!$B$30:$O$30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2744739</c:v>
                      </c:pt>
                      <c:pt idx="1">
                        <c:v>2723705</c:v>
                      </c:pt>
                      <c:pt idx="2">
                        <c:v>3225530</c:v>
                      </c:pt>
                      <c:pt idx="3">
                        <c:v>3001814</c:v>
                      </c:pt>
                      <c:pt idx="4">
                        <c:v>2651130</c:v>
                      </c:pt>
                      <c:pt idx="5">
                        <c:v>2806900</c:v>
                      </c:pt>
                      <c:pt idx="6">
                        <c:v>3110778</c:v>
                      </c:pt>
                      <c:pt idx="7">
                        <c:v>3276921</c:v>
                      </c:pt>
                      <c:pt idx="8">
                        <c:v>3184302</c:v>
                      </c:pt>
                      <c:pt idx="9">
                        <c:v>3426395</c:v>
                      </c:pt>
                      <c:pt idx="10">
                        <c:v>2674793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A574-4692-A368-EF63F161C977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coalition'!$A$31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coalition'!$B$31:$O$31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3157150</c:v>
                      </c:pt>
                      <c:pt idx="1">
                        <c:v>3107270</c:v>
                      </c:pt>
                      <c:pt idx="2">
                        <c:v>3693159</c:v>
                      </c:pt>
                      <c:pt idx="3">
                        <c:v>3484727</c:v>
                      </c:pt>
                      <c:pt idx="4">
                        <c:v>3006679</c:v>
                      </c:pt>
                      <c:pt idx="5">
                        <c:v>3265265</c:v>
                      </c:pt>
                      <c:pt idx="6">
                        <c:v>3270659</c:v>
                      </c:pt>
                      <c:pt idx="7">
                        <c:v>3535454</c:v>
                      </c:pt>
                      <c:pt idx="8">
                        <c:v>3149967</c:v>
                      </c:pt>
                      <c:pt idx="9">
                        <c:v>3357767</c:v>
                      </c:pt>
                      <c:pt idx="10">
                        <c:v>2976855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A574-4692-A368-EF63F161C977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coalition'!$A$32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coalition'!$B$32:$O$32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2982261</c:v>
                      </c:pt>
                      <c:pt idx="1">
                        <c:v>2443202</c:v>
                      </c:pt>
                      <c:pt idx="2">
                        <c:v>2312404</c:v>
                      </c:pt>
                      <c:pt idx="3">
                        <c:v>2145794</c:v>
                      </c:pt>
                      <c:pt idx="4">
                        <c:v>2106761</c:v>
                      </c:pt>
                      <c:pt idx="5">
                        <c:v>2284686</c:v>
                      </c:pt>
                      <c:pt idx="6">
                        <c:v>2420823</c:v>
                      </c:pt>
                      <c:pt idx="7">
                        <c:v>2695629</c:v>
                      </c:pt>
                      <c:pt idx="8">
                        <c:v>3114728</c:v>
                      </c:pt>
                      <c:pt idx="9">
                        <c:v>4001420</c:v>
                      </c:pt>
                      <c:pt idx="10">
                        <c:v>3640749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A574-4692-A368-EF63F161C977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coalition'!$A$33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coalition'!$B$33:$O$33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3195001</c:v>
                      </c:pt>
                      <c:pt idx="1">
                        <c:v>3694633</c:v>
                      </c:pt>
                      <c:pt idx="2">
                        <c:v>4913597</c:v>
                      </c:pt>
                      <c:pt idx="3">
                        <c:v>4725045</c:v>
                      </c:pt>
                      <c:pt idx="4">
                        <c:v>4596351</c:v>
                      </c:pt>
                      <c:pt idx="5">
                        <c:v>4842339</c:v>
                      </c:pt>
                      <c:pt idx="6">
                        <c:v>4950791</c:v>
                      </c:pt>
                      <c:pt idx="7">
                        <c:v>5027278</c:v>
                      </c:pt>
                      <c:pt idx="8">
                        <c:v>4996133</c:v>
                      </c:pt>
                      <c:pt idx="9">
                        <c:v>5015055</c:v>
                      </c:pt>
                      <c:pt idx="10">
                        <c:v>4123206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A574-4692-A368-EF63F161C977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coalition'!$A$34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coalition'!$B$34:$O$34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1658400</c:v>
                      </c:pt>
                      <c:pt idx="1">
                        <c:v>2064426</c:v>
                      </c:pt>
                      <c:pt idx="2">
                        <c:v>3103702</c:v>
                      </c:pt>
                      <c:pt idx="3">
                        <c:v>3269714</c:v>
                      </c:pt>
                      <c:pt idx="4">
                        <c:v>3143613</c:v>
                      </c:pt>
                      <c:pt idx="5">
                        <c:v>3183231</c:v>
                      </c:pt>
                      <c:pt idx="6">
                        <c:v>3110970</c:v>
                      </c:pt>
                      <c:pt idx="7">
                        <c:v>3479874</c:v>
                      </c:pt>
                      <c:pt idx="8">
                        <c:v>4455701</c:v>
                      </c:pt>
                      <c:pt idx="9">
                        <c:v>5928199</c:v>
                      </c:pt>
                      <c:pt idx="10">
                        <c:v>4435082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A574-4692-A368-EF63F161C977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coalition'!$A$35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coalition'!$B$35:$O$35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664464</c:v>
                      </c:pt>
                      <c:pt idx="1">
                        <c:v>1091628</c:v>
                      </c:pt>
                      <c:pt idx="2">
                        <c:v>2103695</c:v>
                      </c:pt>
                      <c:pt idx="3">
                        <c:v>2461911</c:v>
                      </c:pt>
                      <c:pt idx="4">
                        <c:v>2774171</c:v>
                      </c:pt>
                      <c:pt idx="5">
                        <c:v>3425362</c:v>
                      </c:pt>
                      <c:pt idx="6">
                        <c:v>3761287</c:v>
                      </c:pt>
                      <c:pt idx="7">
                        <c:v>4176315</c:v>
                      </c:pt>
                      <c:pt idx="8">
                        <c:v>5069065</c:v>
                      </c:pt>
                      <c:pt idx="9">
                        <c:v>5864146</c:v>
                      </c:pt>
                      <c:pt idx="10">
                        <c:v>4879207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A574-4692-A368-EF63F161C977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coalition'!$A$36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coalition'!$B$36:$O$36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1100868</c:v>
                      </c:pt>
                      <c:pt idx="1">
                        <c:v>1254076</c:v>
                      </c:pt>
                      <c:pt idx="2">
                        <c:v>1702488</c:v>
                      </c:pt>
                      <c:pt idx="3">
                        <c:v>2084776</c:v>
                      </c:pt>
                      <c:pt idx="4">
                        <c:v>2753429</c:v>
                      </c:pt>
                      <c:pt idx="5">
                        <c:v>3863852</c:v>
                      </c:pt>
                      <c:pt idx="6">
                        <c:v>4645854</c:v>
                      </c:pt>
                      <c:pt idx="7">
                        <c:v>5299988</c:v>
                      </c:pt>
                      <c:pt idx="8">
                        <c:v>5477054</c:v>
                      </c:pt>
                      <c:pt idx="9">
                        <c:v>6455797</c:v>
                      </c:pt>
                      <c:pt idx="10">
                        <c:v>5259035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A574-4692-A368-EF63F161C977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coalition'!$B$37:$O$37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4715095</c:v>
                      </c:pt>
                      <c:pt idx="1">
                        <c:v>4781864</c:v>
                      </c:pt>
                      <c:pt idx="2">
                        <c:v>4714503</c:v>
                      </c:pt>
                      <c:pt idx="3">
                        <c:v>4929468</c:v>
                      </c:pt>
                      <c:pt idx="4">
                        <c:v>4961608</c:v>
                      </c:pt>
                      <c:pt idx="5">
                        <c:v>5054326</c:v>
                      </c:pt>
                      <c:pt idx="6">
                        <c:v>4778710</c:v>
                      </c:pt>
                      <c:pt idx="7">
                        <c:v>4937113</c:v>
                      </c:pt>
                      <c:pt idx="8">
                        <c:v>5364497</c:v>
                      </c:pt>
                      <c:pt idx="9">
                        <c:v>5653698</c:v>
                      </c:pt>
                      <c:pt idx="10">
                        <c:v>5512365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A574-4692-A368-EF63F161C977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coalition'!$A$38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coalition'!$B$38:$O$38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5230769</c:v>
                      </c:pt>
                      <c:pt idx="1">
                        <c:v>5294278</c:v>
                      </c:pt>
                      <c:pt idx="2">
                        <c:v>5469273</c:v>
                      </c:pt>
                      <c:pt idx="3">
                        <c:v>5490291</c:v>
                      </c:pt>
                      <c:pt idx="4">
                        <c:v>5619329</c:v>
                      </c:pt>
                      <c:pt idx="5">
                        <c:v>5543482</c:v>
                      </c:pt>
                      <c:pt idx="6">
                        <c:v>5444326</c:v>
                      </c:pt>
                      <c:pt idx="7">
                        <c:v>5588268</c:v>
                      </c:pt>
                      <c:pt idx="8">
                        <c:v>5866091</c:v>
                      </c:pt>
                      <c:pt idx="9">
                        <c:v>6079124</c:v>
                      </c:pt>
                      <c:pt idx="10">
                        <c:v>6311829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A574-4692-A368-EF63F161C977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coalition'!$B$39:$O$39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1963678</c:v>
                      </c:pt>
                      <c:pt idx="1">
                        <c:v>2250518</c:v>
                      </c:pt>
                      <c:pt idx="2">
                        <c:v>2672257</c:v>
                      </c:pt>
                      <c:pt idx="3">
                        <c:v>2840239</c:v>
                      </c:pt>
                      <c:pt idx="4">
                        <c:v>2860463</c:v>
                      </c:pt>
                      <c:pt idx="5">
                        <c:v>3269135</c:v>
                      </c:pt>
                      <c:pt idx="6">
                        <c:v>3906605</c:v>
                      </c:pt>
                      <c:pt idx="7">
                        <c:v>5359814</c:v>
                      </c:pt>
                      <c:pt idx="8">
                        <c:v>6766396</c:v>
                      </c:pt>
                      <c:pt idx="9">
                        <c:v>8363684</c:v>
                      </c:pt>
                      <c:pt idx="10">
                        <c:v>7463096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A574-4692-A368-EF63F161C977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coalition'!$A$40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coalition'!$B$40:$O$40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2176720</c:v>
                      </c:pt>
                      <c:pt idx="1">
                        <c:v>2420441</c:v>
                      </c:pt>
                      <c:pt idx="2">
                        <c:v>3305195</c:v>
                      </c:pt>
                      <c:pt idx="3">
                        <c:v>3405858</c:v>
                      </c:pt>
                      <c:pt idx="4">
                        <c:v>3933393</c:v>
                      </c:pt>
                      <c:pt idx="5">
                        <c:v>5103582</c:v>
                      </c:pt>
                      <c:pt idx="6">
                        <c:v>6084279</c:v>
                      </c:pt>
                      <c:pt idx="7">
                        <c:v>6785955</c:v>
                      </c:pt>
                      <c:pt idx="8">
                        <c:v>6660653</c:v>
                      </c:pt>
                      <c:pt idx="9">
                        <c:v>8291570</c:v>
                      </c:pt>
                      <c:pt idx="10">
                        <c:v>7523215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A574-4692-A368-EF63F161C977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coalition'!$A$41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coalition'!$B$41:$O$41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625101</c:v>
                      </c:pt>
                      <c:pt idx="1">
                        <c:v>532224</c:v>
                      </c:pt>
                      <c:pt idx="2">
                        <c:v>748815</c:v>
                      </c:pt>
                      <c:pt idx="3">
                        <c:v>922258</c:v>
                      </c:pt>
                      <c:pt idx="4">
                        <c:v>1394941</c:v>
                      </c:pt>
                      <c:pt idx="5">
                        <c:v>2293867</c:v>
                      </c:pt>
                      <c:pt idx="6">
                        <c:v>4127854</c:v>
                      </c:pt>
                      <c:pt idx="7">
                        <c:v>6072790</c:v>
                      </c:pt>
                      <c:pt idx="8">
                        <c:v>7889531</c:v>
                      </c:pt>
                      <c:pt idx="9">
                        <c:v>9962411</c:v>
                      </c:pt>
                      <c:pt idx="10">
                        <c:v>8852569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A574-4692-A368-EF63F161C977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coalition'!$A$42</c15:sqref>
                        </c15:formulaRef>
                      </c:ext>
                    </c:extLst>
                    <c:strCache>
                      <c:ptCount val="1"/>
                      <c:pt idx="0">
                        <c:v>Ector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coalition'!$B$42:$O$42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9318819</c:v>
                      </c:pt>
                      <c:pt idx="1">
                        <c:v>10941179</c:v>
                      </c:pt>
                      <c:pt idx="2">
                        <c:v>12954241</c:v>
                      </c:pt>
                      <c:pt idx="3">
                        <c:v>13295751</c:v>
                      </c:pt>
                      <c:pt idx="4">
                        <c:v>13342124</c:v>
                      </c:pt>
                      <c:pt idx="5">
                        <c:v>11962099</c:v>
                      </c:pt>
                      <c:pt idx="6">
                        <c:v>10386145</c:v>
                      </c:pt>
                      <c:pt idx="7">
                        <c:v>11178384</c:v>
                      </c:pt>
                      <c:pt idx="8">
                        <c:v>12904779</c:v>
                      </c:pt>
                      <c:pt idx="9">
                        <c:v>13506926</c:v>
                      </c:pt>
                      <c:pt idx="10">
                        <c:v>11190764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A574-4692-A368-EF63F161C977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coalition'!$A$43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coalition'!$B$43:$O$43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1497064</c:v>
                      </c:pt>
                      <c:pt idx="1">
                        <c:v>1962677</c:v>
                      </c:pt>
                      <c:pt idx="2">
                        <c:v>3028600</c:v>
                      </c:pt>
                      <c:pt idx="3">
                        <c:v>3373757</c:v>
                      </c:pt>
                      <c:pt idx="4">
                        <c:v>3503847</c:v>
                      </c:pt>
                      <c:pt idx="5">
                        <c:v>4711416</c:v>
                      </c:pt>
                      <c:pt idx="6">
                        <c:v>5976722</c:v>
                      </c:pt>
                      <c:pt idx="7">
                        <c:v>7052016</c:v>
                      </c:pt>
                      <c:pt idx="8">
                        <c:v>9182189</c:v>
                      </c:pt>
                      <c:pt idx="9">
                        <c:v>13387119</c:v>
                      </c:pt>
                      <c:pt idx="10">
                        <c:v>11631421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A574-4692-A368-EF63F161C977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coalition'!$A$44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coalition'!$B$44:$O$44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10692309</c:v>
                      </c:pt>
                      <c:pt idx="1">
                        <c:v>10676350</c:v>
                      </c:pt>
                      <c:pt idx="2">
                        <c:v>11087275</c:v>
                      </c:pt>
                      <c:pt idx="3">
                        <c:v>11396324</c:v>
                      </c:pt>
                      <c:pt idx="4">
                        <c:v>11484288</c:v>
                      </c:pt>
                      <c:pt idx="5">
                        <c:v>11823537</c:v>
                      </c:pt>
                      <c:pt idx="6">
                        <c:v>11977790</c:v>
                      </c:pt>
                      <c:pt idx="7">
                        <c:v>12059513</c:v>
                      </c:pt>
                      <c:pt idx="8">
                        <c:v>12388246</c:v>
                      </c:pt>
                      <c:pt idx="9">
                        <c:v>12570427</c:v>
                      </c:pt>
                      <c:pt idx="10">
                        <c:v>12345877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A574-4692-A368-EF63F161C977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coalition'!$A$45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coalition'!$B$45:$O$45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618333</c:v>
                      </c:pt>
                      <c:pt idx="1">
                        <c:v>811017</c:v>
                      </c:pt>
                      <c:pt idx="2">
                        <c:v>1357388</c:v>
                      </c:pt>
                      <c:pt idx="3">
                        <c:v>1654491</c:v>
                      </c:pt>
                      <c:pt idx="4">
                        <c:v>2884087</c:v>
                      </c:pt>
                      <c:pt idx="5">
                        <c:v>4536164</c:v>
                      </c:pt>
                      <c:pt idx="6">
                        <c:v>5657154</c:v>
                      </c:pt>
                      <c:pt idx="7">
                        <c:v>8373518</c:v>
                      </c:pt>
                      <c:pt idx="8">
                        <c:v>11453664</c:v>
                      </c:pt>
                      <c:pt idx="9">
                        <c:v>16109739</c:v>
                      </c:pt>
                      <c:pt idx="10">
                        <c:v>12880078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A574-4692-A368-EF63F161C977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coalition'!$A$46</c15:sqref>
                        </c15:formulaRef>
                      </c:ext>
                    </c:extLst>
                    <c:strCache>
                      <c:ptCount val="1"/>
                      <c:pt idx="0">
                        <c:v>Midland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coalition'!$B$46:$O$46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11008545</c:v>
                      </c:pt>
                      <c:pt idx="1">
                        <c:v>12612179</c:v>
                      </c:pt>
                      <c:pt idx="2">
                        <c:v>15248537</c:v>
                      </c:pt>
                      <c:pt idx="3">
                        <c:v>15655061</c:v>
                      </c:pt>
                      <c:pt idx="4">
                        <c:v>17114713</c:v>
                      </c:pt>
                      <c:pt idx="5">
                        <c:v>18524917</c:v>
                      </c:pt>
                      <c:pt idx="6">
                        <c:v>18618430</c:v>
                      </c:pt>
                      <c:pt idx="7">
                        <c:v>22083897</c:v>
                      </c:pt>
                      <c:pt idx="8">
                        <c:v>26448177</c:v>
                      </c:pt>
                      <c:pt idx="9">
                        <c:v>30777357</c:v>
                      </c:pt>
                      <c:pt idx="10">
                        <c:v>27249485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A574-4692-A368-EF63F161C977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coalition'!$B$47:$O$47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A574-4692-A368-EF63F161C977}"/>
                  </c:ext>
                </c:extLst>
              </c15:ser>
            </c15:filteredLineSeries>
          </c:ext>
        </c:extLst>
      </c:lineChart>
      <c:catAx>
        <c:axId val="184692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921247"/>
        <c:crosses val="autoZero"/>
        <c:auto val="1"/>
        <c:lblAlgn val="ctr"/>
        <c:lblOffset val="100"/>
        <c:noMultiLvlLbl val="0"/>
      </c:catAx>
      <c:valAx>
        <c:axId val="18469212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4692499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B0604020202020204" pitchFamily="18" charset="0"/>
                <a:ea typeface="+mn-ea"/>
                <a:cs typeface="Aharoni" panose="020B0604020202020204" pitchFamily="2" charset="-79"/>
              </a:defRPr>
            </a:pPr>
            <a:r>
              <a:rPr lang="en-US" dirty="0">
                <a:latin typeface="Amasis MT Pro Black" panose="020B0604020202020204" pitchFamily="18" charset="0"/>
                <a:cs typeface="Aharoni" panose="020B0604020202020204" pitchFamily="2" charset="-79"/>
              </a:rPr>
              <a:t>Top 10 RGDP 2020</a:t>
            </a:r>
          </a:p>
        </c:rich>
      </c:tx>
      <c:layout>
        <c:manualLayout>
          <c:xMode val="edge"/>
          <c:yMode val="edge"/>
          <c:x val="8.732688110522574E-2"/>
          <c:y val="0.174289375770661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B0604020202020204" pitchFamily="18" charset="0"/>
              <a:ea typeface="+mn-ea"/>
              <a:cs typeface="Aharoni" panose="020B0604020202020204" pitchFamily="2" charset="-79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3"/>
          <c:order val="13"/>
          <c:tx>
            <c:strRef>
              <c:f>'PB coalition'!$O$1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'PB coalition'!$A$37:$A$46</c:f>
              <c:strCache>
                <c:ptCount val="10"/>
                <c:pt idx="0">
                  <c:v>Tom Green</c:v>
                </c:pt>
                <c:pt idx="1">
                  <c:v>Taylor</c:v>
                </c:pt>
                <c:pt idx="2">
                  <c:v>Howard</c:v>
                </c:pt>
                <c:pt idx="3">
                  <c:v>Upton</c:v>
                </c:pt>
                <c:pt idx="4">
                  <c:v>Loving </c:v>
                </c:pt>
                <c:pt idx="5">
                  <c:v>Ector</c:v>
                </c:pt>
                <c:pt idx="6">
                  <c:v>Martin</c:v>
                </c:pt>
                <c:pt idx="7">
                  <c:v>Lubbock</c:v>
                </c:pt>
                <c:pt idx="8">
                  <c:v>Reeves</c:v>
                </c:pt>
                <c:pt idx="9">
                  <c:v>Midland</c:v>
                </c:pt>
              </c:strCache>
            </c:strRef>
          </c:cat>
          <c:val>
            <c:numRef>
              <c:f>'PB coalition'!$O$37:$O$46</c:f>
              <c:numCache>
                <c:formatCode>General</c:formatCode>
                <c:ptCount val="10"/>
                <c:pt idx="0">
                  <c:v>5512365</c:v>
                </c:pt>
                <c:pt idx="1">
                  <c:v>6311829</c:v>
                </c:pt>
                <c:pt idx="2">
                  <c:v>7463096</c:v>
                </c:pt>
                <c:pt idx="3">
                  <c:v>7523215</c:v>
                </c:pt>
                <c:pt idx="4">
                  <c:v>8852569</c:v>
                </c:pt>
                <c:pt idx="5">
                  <c:v>11190764</c:v>
                </c:pt>
                <c:pt idx="6">
                  <c:v>11631421</c:v>
                </c:pt>
                <c:pt idx="7">
                  <c:v>12345877</c:v>
                </c:pt>
                <c:pt idx="8">
                  <c:v>12880078</c:v>
                </c:pt>
                <c:pt idx="9">
                  <c:v>27249485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0-4BE4-87D1-56B71E46F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279072"/>
        <c:axId val="8752794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'PB coalition'!$B$1</c15:sqref>
                        </c15:formulaRef>
                      </c:ext>
                    </c:extLst>
                    <c:strCache>
                      <c:ptCount val="1"/>
                      <c:pt idx="0">
                        <c:v>2007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'PB coalition'!$B$37:$B$46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3971354</c:v>
                      </c:pt>
                      <c:pt idx="1">
                        <c:v>5118003</c:v>
                      </c:pt>
                      <c:pt idx="2">
                        <c:v>1800205</c:v>
                      </c:pt>
                      <c:pt idx="3">
                        <c:v>1671609</c:v>
                      </c:pt>
                      <c:pt idx="4">
                        <c:v>1118070</c:v>
                      </c:pt>
                      <c:pt idx="5">
                        <c:v>7990738</c:v>
                      </c:pt>
                      <c:pt idx="6">
                        <c:v>772049</c:v>
                      </c:pt>
                      <c:pt idx="7">
                        <c:v>10346260</c:v>
                      </c:pt>
                      <c:pt idx="8">
                        <c:v>556652</c:v>
                      </c:pt>
                      <c:pt idx="9">
                        <c:v>8880697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670-4BE4-87D1-56B71E46FB6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coalition'!$C$1</c15:sqref>
                        </c15:formulaRef>
                      </c:ext>
                    </c:extLst>
                    <c:strCache>
                      <c:ptCount val="1"/>
                      <c:pt idx="0">
                        <c:v>2008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coalition'!$C$37:$C$46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4173680</c:v>
                      </c:pt>
                      <c:pt idx="1">
                        <c:v>5222654</c:v>
                      </c:pt>
                      <c:pt idx="2">
                        <c:v>1739220</c:v>
                      </c:pt>
                      <c:pt idx="3">
                        <c:v>1761191</c:v>
                      </c:pt>
                      <c:pt idx="4">
                        <c:v>857418</c:v>
                      </c:pt>
                      <c:pt idx="5">
                        <c:v>8655570</c:v>
                      </c:pt>
                      <c:pt idx="6">
                        <c:v>933732</c:v>
                      </c:pt>
                      <c:pt idx="7">
                        <c:v>10424989</c:v>
                      </c:pt>
                      <c:pt idx="8">
                        <c:v>561804</c:v>
                      </c:pt>
                      <c:pt idx="9">
                        <c:v>9726072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670-4BE4-87D1-56B71E46FB6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coalition'!$D$1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coalition'!$D$37:$D$46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4428683</c:v>
                      </c:pt>
                      <c:pt idx="1">
                        <c:v>5045061</c:v>
                      </c:pt>
                      <c:pt idx="2">
                        <c:v>1907106</c:v>
                      </c:pt>
                      <c:pt idx="3">
                        <c:v>2385874</c:v>
                      </c:pt>
                      <c:pt idx="4">
                        <c:v>992653</c:v>
                      </c:pt>
                      <c:pt idx="5">
                        <c:v>8842289</c:v>
                      </c:pt>
                      <c:pt idx="6">
                        <c:v>1372572</c:v>
                      </c:pt>
                      <c:pt idx="7">
                        <c:v>10322672</c:v>
                      </c:pt>
                      <c:pt idx="8">
                        <c:v>643168</c:v>
                      </c:pt>
                      <c:pt idx="9">
                        <c:v>10052960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670-4BE4-87D1-56B71E46FB67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coalition'!$E$1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coalition'!$E$37:$E$46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4715095</c:v>
                      </c:pt>
                      <c:pt idx="1">
                        <c:v>5230769</c:v>
                      </c:pt>
                      <c:pt idx="2">
                        <c:v>1963678</c:v>
                      </c:pt>
                      <c:pt idx="3">
                        <c:v>2176720</c:v>
                      </c:pt>
                      <c:pt idx="4">
                        <c:v>625101</c:v>
                      </c:pt>
                      <c:pt idx="5">
                        <c:v>9318819</c:v>
                      </c:pt>
                      <c:pt idx="6">
                        <c:v>1497064</c:v>
                      </c:pt>
                      <c:pt idx="7">
                        <c:v>10692309</c:v>
                      </c:pt>
                      <c:pt idx="8">
                        <c:v>618333</c:v>
                      </c:pt>
                      <c:pt idx="9">
                        <c:v>11008545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670-4BE4-87D1-56B71E46FB67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coalition'!$F$1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coalition'!$F$37:$F$46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4781864</c:v>
                      </c:pt>
                      <c:pt idx="1">
                        <c:v>5294278</c:v>
                      </c:pt>
                      <c:pt idx="2">
                        <c:v>2250518</c:v>
                      </c:pt>
                      <c:pt idx="3">
                        <c:v>2420441</c:v>
                      </c:pt>
                      <c:pt idx="4">
                        <c:v>532224</c:v>
                      </c:pt>
                      <c:pt idx="5">
                        <c:v>10941179</c:v>
                      </c:pt>
                      <c:pt idx="6">
                        <c:v>1962677</c:v>
                      </c:pt>
                      <c:pt idx="7">
                        <c:v>10676350</c:v>
                      </c:pt>
                      <c:pt idx="8">
                        <c:v>811017</c:v>
                      </c:pt>
                      <c:pt idx="9">
                        <c:v>12612179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670-4BE4-87D1-56B71E46FB67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coalition'!$G$1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coalition'!$G$37:$G$46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4714503</c:v>
                      </c:pt>
                      <c:pt idx="1">
                        <c:v>5469273</c:v>
                      </c:pt>
                      <c:pt idx="2">
                        <c:v>2672257</c:v>
                      </c:pt>
                      <c:pt idx="3">
                        <c:v>3305195</c:v>
                      </c:pt>
                      <c:pt idx="4">
                        <c:v>748815</c:v>
                      </c:pt>
                      <c:pt idx="5">
                        <c:v>12954241</c:v>
                      </c:pt>
                      <c:pt idx="6">
                        <c:v>3028600</c:v>
                      </c:pt>
                      <c:pt idx="7">
                        <c:v>11087275</c:v>
                      </c:pt>
                      <c:pt idx="8">
                        <c:v>1357388</c:v>
                      </c:pt>
                      <c:pt idx="9">
                        <c:v>15248537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670-4BE4-87D1-56B71E46FB67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coalition'!$H$1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coalition'!$H$37:$H$46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4929468</c:v>
                      </c:pt>
                      <c:pt idx="1">
                        <c:v>5490291</c:v>
                      </c:pt>
                      <c:pt idx="2">
                        <c:v>2840239</c:v>
                      </c:pt>
                      <c:pt idx="3">
                        <c:v>3405858</c:v>
                      </c:pt>
                      <c:pt idx="4">
                        <c:v>922258</c:v>
                      </c:pt>
                      <c:pt idx="5">
                        <c:v>13295751</c:v>
                      </c:pt>
                      <c:pt idx="6">
                        <c:v>3373757</c:v>
                      </c:pt>
                      <c:pt idx="7">
                        <c:v>11396324</c:v>
                      </c:pt>
                      <c:pt idx="8">
                        <c:v>1654491</c:v>
                      </c:pt>
                      <c:pt idx="9">
                        <c:v>15655061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670-4BE4-87D1-56B71E46FB67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coalition'!$I$1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coalition'!$I$37:$I$46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4961608</c:v>
                      </c:pt>
                      <c:pt idx="1">
                        <c:v>5619329</c:v>
                      </c:pt>
                      <c:pt idx="2">
                        <c:v>2860463</c:v>
                      </c:pt>
                      <c:pt idx="3">
                        <c:v>3933393</c:v>
                      </c:pt>
                      <c:pt idx="4">
                        <c:v>1394941</c:v>
                      </c:pt>
                      <c:pt idx="5">
                        <c:v>13342124</c:v>
                      </c:pt>
                      <c:pt idx="6">
                        <c:v>3503847</c:v>
                      </c:pt>
                      <c:pt idx="7">
                        <c:v>11484288</c:v>
                      </c:pt>
                      <c:pt idx="8">
                        <c:v>2884087</c:v>
                      </c:pt>
                      <c:pt idx="9">
                        <c:v>17114713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670-4BE4-87D1-56B71E46FB67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coalition'!$J$1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coalition'!$J$37:$J$46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5054326</c:v>
                      </c:pt>
                      <c:pt idx="1">
                        <c:v>5543482</c:v>
                      </c:pt>
                      <c:pt idx="2">
                        <c:v>3269135</c:v>
                      </c:pt>
                      <c:pt idx="3">
                        <c:v>5103582</c:v>
                      </c:pt>
                      <c:pt idx="4">
                        <c:v>2293867</c:v>
                      </c:pt>
                      <c:pt idx="5">
                        <c:v>11962099</c:v>
                      </c:pt>
                      <c:pt idx="6">
                        <c:v>4711416</c:v>
                      </c:pt>
                      <c:pt idx="7">
                        <c:v>11823537</c:v>
                      </c:pt>
                      <c:pt idx="8">
                        <c:v>4536164</c:v>
                      </c:pt>
                      <c:pt idx="9">
                        <c:v>18524917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670-4BE4-87D1-56B71E46FB67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coalition'!$K$1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coalition'!$K$37:$K$46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4778710</c:v>
                      </c:pt>
                      <c:pt idx="1">
                        <c:v>5444326</c:v>
                      </c:pt>
                      <c:pt idx="2">
                        <c:v>3906605</c:v>
                      </c:pt>
                      <c:pt idx="3">
                        <c:v>6084279</c:v>
                      </c:pt>
                      <c:pt idx="4">
                        <c:v>4127854</c:v>
                      </c:pt>
                      <c:pt idx="5">
                        <c:v>10386145</c:v>
                      </c:pt>
                      <c:pt idx="6">
                        <c:v>5976722</c:v>
                      </c:pt>
                      <c:pt idx="7">
                        <c:v>11977790</c:v>
                      </c:pt>
                      <c:pt idx="8">
                        <c:v>5657154</c:v>
                      </c:pt>
                      <c:pt idx="9">
                        <c:v>18618430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670-4BE4-87D1-56B71E46FB67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coalition'!$L$1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coalition'!$L$37:$L$46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4937113</c:v>
                      </c:pt>
                      <c:pt idx="1">
                        <c:v>5588268</c:v>
                      </c:pt>
                      <c:pt idx="2">
                        <c:v>5359814</c:v>
                      </c:pt>
                      <c:pt idx="3">
                        <c:v>6785955</c:v>
                      </c:pt>
                      <c:pt idx="4">
                        <c:v>6072790</c:v>
                      </c:pt>
                      <c:pt idx="5">
                        <c:v>11178384</c:v>
                      </c:pt>
                      <c:pt idx="6">
                        <c:v>7052016</c:v>
                      </c:pt>
                      <c:pt idx="7">
                        <c:v>12059513</c:v>
                      </c:pt>
                      <c:pt idx="8">
                        <c:v>8373518</c:v>
                      </c:pt>
                      <c:pt idx="9">
                        <c:v>22083897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670-4BE4-87D1-56B71E46FB67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coalition'!$M$1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coalition'!$M$37:$M$46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5364497</c:v>
                      </c:pt>
                      <c:pt idx="1">
                        <c:v>5866091</c:v>
                      </c:pt>
                      <c:pt idx="2">
                        <c:v>6766396</c:v>
                      </c:pt>
                      <c:pt idx="3">
                        <c:v>6660653</c:v>
                      </c:pt>
                      <c:pt idx="4">
                        <c:v>7889531</c:v>
                      </c:pt>
                      <c:pt idx="5">
                        <c:v>12904779</c:v>
                      </c:pt>
                      <c:pt idx="6">
                        <c:v>9182189</c:v>
                      </c:pt>
                      <c:pt idx="7">
                        <c:v>12388246</c:v>
                      </c:pt>
                      <c:pt idx="8">
                        <c:v>11453664</c:v>
                      </c:pt>
                      <c:pt idx="9">
                        <c:v>26448177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670-4BE4-87D1-56B71E46FB67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coalition'!$N$1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10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Howard</c:v>
                      </c:pt>
                      <c:pt idx="3">
                        <c:v>Upton</c:v>
                      </c:pt>
                      <c:pt idx="4">
                        <c:v>Loving </c:v>
                      </c:pt>
                      <c:pt idx="5">
                        <c:v>Ector</c:v>
                      </c:pt>
                      <c:pt idx="6">
                        <c:v>Martin</c:v>
                      </c:pt>
                      <c:pt idx="7">
                        <c:v>Lubbock</c:v>
                      </c:pt>
                      <c:pt idx="8">
                        <c:v>Reeves</c:v>
                      </c:pt>
                      <c:pt idx="9">
                        <c:v>Midland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coalition'!$N$37:$N$46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5653698</c:v>
                      </c:pt>
                      <c:pt idx="1">
                        <c:v>6079124</c:v>
                      </c:pt>
                      <c:pt idx="2">
                        <c:v>8363684</c:v>
                      </c:pt>
                      <c:pt idx="3">
                        <c:v>8291570</c:v>
                      </c:pt>
                      <c:pt idx="4">
                        <c:v>9962411</c:v>
                      </c:pt>
                      <c:pt idx="5">
                        <c:v>13506926</c:v>
                      </c:pt>
                      <c:pt idx="6">
                        <c:v>13387119</c:v>
                      </c:pt>
                      <c:pt idx="7">
                        <c:v>12570427</c:v>
                      </c:pt>
                      <c:pt idx="8">
                        <c:v>16109739</c:v>
                      </c:pt>
                      <c:pt idx="9">
                        <c:v>30777357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670-4BE4-87D1-56B71E46FB67}"/>
                  </c:ext>
                </c:extLst>
              </c15:ser>
            </c15:filteredBarSeries>
          </c:ext>
        </c:extLst>
      </c:barChart>
      <c:catAx>
        <c:axId val="875279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279488"/>
        <c:crosses val="autoZero"/>
        <c:auto val="1"/>
        <c:lblAlgn val="ctr"/>
        <c:lblOffset val="100"/>
        <c:noMultiLvlLbl val="0"/>
      </c:catAx>
      <c:valAx>
        <c:axId val="875279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7527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39507173828745E-2"/>
          <c:y val="3.8675383346897629E-2"/>
          <c:w val="0.88574272922762365"/>
          <c:h val="0.71093310452935943"/>
        </c:manualLayout>
      </c:layout>
      <c:lineChart>
        <c:grouping val="standard"/>
        <c:varyColors val="0"/>
        <c:ser>
          <c:idx val="0"/>
          <c:order val="0"/>
          <c:tx>
            <c:strRef>
              <c:f>ME!$A$2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ME!$B$2:$O$2</c:f>
              <c:numCache>
                <c:formatCode>General</c:formatCode>
                <c:ptCount val="11"/>
                <c:pt idx="0">
                  <c:v>10346636</c:v>
                </c:pt>
                <c:pt idx="1">
                  <c:v>14306999</c:v>
                </c:pt>
                <c:pt idx="2">
                  <c:v>16390213</c:v>
                </c:pt>
                <c:pt idx="3">
                  <c:v>17610010</c:v>
                </c:pt>
                <c:pt idx="4">
                  <c:v>19334506</c:v>
                </c:pt>
                <c:pt idx="5">
                  <c:v>15049569</c:v>
                </c:pt>
                <c:pt idx="6">
                  <c:v>12793756</c:v>
                </c:pt>
                <c:pt idx="7">
                  <c:v>18712640</c:v>
                </c:pt>
                <c:pt idx="8">
                  <c:v>22895301</c:v>
                </c:pt>
                <c:pt idx="9">
                  <c:v>24374167</c:v>
                </c:pt>
                <c:pt idx="10">
                  <c:v>22522939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3F4-4D34-9777-93B9AE88F47D}"/>
            </c:ext>
          </c:extLst>
        </c:ser>
        <c:ser>
          <c:idx val="1"/>
          <c:order val="1"/>
          <c:tx>
            <c:strRef>
              <c:f>ME!$A$3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ME!$B$3:$O$3</c:f>
              <c:numCache>
                <c:formatCode>General</c:formatCode>
                <c:ptCount val="11"/>
                <c:pt idx="0">
                  <c:v>4868439</c:v>
                </c:pt>
                <c:pt idx="1">
                  <c:v>5619730</c:v>
                </c:pt>
                <c:pt idx="2">
                  <c:v>6576994</c:v>
                </c:pt>
                <c:pt idx="3">
                  <c:v>6732381</c:v>
                </c:pt>
                <c:pt idx="4">
                  <c:v>7535283</c:v>
                </c:pt>
                <c:pt idx="5">
                  <c:v>6880743</c:v>
                </c:pt>
                <c:pt idx="6">
                  <c:v>6061297</c:v>
                </c:pt>
                <c:pt idx="7">
                  <c:v>6813865</c:v>
                </c:pt>
                <c:pt idx="8">
                  <c:v>8005143</c:v>
                </c:pt>
                <c:pt idx="9">
                  <c:v>8655663</c:v>
                </c:pt>
                <c:pt idx="10">
                  <c:v>8366144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3F4-4D34-9777-93B9AE88F47D}"/>
            </c:ext>
          </c:extLst>
        </c:ser>
        <c:ser>
          <c:idx val="3"/>
          <c:order val="3"/>
          <c:tx>
            <c:strRef>
              <c:f>ME!$A$5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ME!$B$5:$O$5</c:f>
              <c:numCache>
                <c:formatCode>General</c:formatCode>
                <c:ptCount val="11"/>
                <c:pt idx="0">
                  <c:v>15215075</c:v>
                </c:pt>
                <c:pt idx="1">
                  <c:v>19926729</c:v>
                </c:pt>
                <c:pt idx="2">
                  <c:v>22967207</c:v>
                </c:pt>
                <c:pt idx="3">
                  <c:v>24342391</c:v>
                </c:pt>
                <c:pt idx="4">
                  <c:v>26869789</c:v>
                </c:pt>
                <c:pt idx="5">
                  <c:v>21930312</c:v>
                </c:pt>
                <c:pt idx="6">
                  <c:v>18855053</c:v>
                </c:pt>
                <c:pt idx="7">
                  <c:v>25526505</c:v>
                </c:pt>
                <c:pt idx="8">
                  <c:v>30900444</c:v>
                </c:pt>
                <c:pt idx="9">
                  <c:v>33029830</c:v>
                </c:pt>
                <c:pt idx="10">
                  <c:v>30889083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D3F4-4D34-9777-93B9AE88F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6919999"/>
        <c:axId val="1846914175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ME!$A$4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ME!$B$1:$O$1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ME!$B$4:$O$4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D3F4-4D34-9777-93B9AE88F47D}"/>
                  </c:ext>
                </c:extLst>
              </c15:ser>
            </c15:filteredLineSeries>
          </c:ext>
        </c:extLst>
      </c:lineChart>
      <c:catAx>
        <c:axId val="184691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914175"/>
        <c:crosses val="autoZero"/>
        <c:auto val="1"/>
        <c:lblAlgn val="ctr"/>
        <c:lblOffset val="100"/>
        <c:noMultiLvlLbl val="0"/>
      </c:catAx>
      <c:valAx>
        <c:axId val="184691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91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personal income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3"/>
          <c:order val="13"/>
          <c:tx>
            <c:strRef>
              <c:f>ME!$O$1</c:f>
              <c:strCache>
                <c:ptCount val="1"/>
                <c:pt idx="0">
                  <c:v>2020</c:v>
                </c:pt>
              </c:strCache>
              <c:extLst xmlns:c15="http://schemas.microsoft.com/office/drawing/2012/chart"/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42-22B3-4E29-9948-D2F8CD7562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44-22B3-4E29-9948-D2F8CD7562BD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ME!$A$2:$A$3</c:f>
              <c:strCache>
                <c:ptCount val="2"/>
                <c:pt idx="0">
                  <c:v>Midland</c:v>
                </c:pt>
                <c:pt idx="1">
                  <c:v>Ector</c:v>
                </c:pt>
              </c:strCache>
            </c:strRef>
          </c:cat>
          <c:val>
            <c:numRef>
              <c:f>ME!$O$2:$O$3</c:f>
              <c:numCache>
                <c:formatCode>General</c:formatCode>
                <c:ptCount val="2"/>
                <c:pt idx="0">
                  <c:v>22522939</c:v>
                </c:pt>
                <c:pt idx="1">
                  <c:v>8366144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45-22B3-4E29-9948-D2F8CD756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ME!$B$1</c15:sqref>
                        </c15:formulaRef>
                      </c:ext>
                    </c:extLst>
                    <c:strCache>
                      <c:ptCount val="1"/>
                      <c:pt idx="0">
                        <c:v>2007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1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ME!$B$2:$B$3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8075022</c:v>
                      </c:pt>
                      <c:pt idx="1">
                        <c:v>4348078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22B3-4E29-9948-D2F8CD7562BD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ME!$C$1</c15:sqref>
                        </c15:formulaRef>
                      </c:ext>
                    </c:extLst>
                    <c:strCache>
                      <c:ptCount val="1"/>
                      <c:pt idx="0">
                        <c:v>2008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11849102</c:v>
                      </c:pt>
                      <c:pt idx="1">
                        <c:v>5041710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2B3-4E29-9948-D2F8CD7562BD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ME!$D$1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8699630</c:v>
                      </c:pt>
                      <c:pt idx="1">
                        <c:v>4553531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22B3-4E29-9948-D2F8CD7562BD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ME!$E$1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ME!$E$2:$E$3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10346636</c:v>
                      </c:pt>
                      <c:pt idx="1">
                        <c:v>4868439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22B3-4E29-9948-D2F8CD7562BD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ME!$F$1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ME!$F$2:$F$3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14306999</c:v>
                      </c:pt>
                      <c:pt idx="1">
                        <c:v>5619730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22B3-4E29-9948-D2F8CD7562BD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ME!$G$1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A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ME!$G$2:$G$3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16390213</c:v>
                      </c:pt>
                      <c:pt idx="1">
                        <c:v>6576994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22B3-4E29-9948-D2F8CD7562BD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ME!$H$1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ME!$H$2:$H$3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17610010</c:v>
                      </c:pt>
                      <c:pt idx="1">
                        <c:v>6732381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22B3-4E29-9948-D2F8CD7562BD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ME!$I$1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4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6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ME!$I$2:$I$3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19334506</c:v>
                      </c:pt>
                      <c:pt idx="1">
                        <c:v>7535283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22B3-4E29-9948-D2F8CD7562BD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ME!$J$1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ME!$J$2:$J$3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15049569</c:v>
                      </c:pt>
                      <c:pt idx="1">
                        <c:v>6880743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22B3-4E29-9948-D2F8CD7562BD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ME!$K$1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ME!$K$2:$K$3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12793756</c:v>
                      </c:pt>
                      <c:pt idx="1">
                        <c:v>6061297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22B3-4E29-9948-D2F8CD7562BD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ME!$L$1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3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ME!$L$2:$L$3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18712640</c:v>
                      </c:pt>
                      <c:pt idx="1">
                        <c:v>6813865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22B3-4E29-9948-D2F8CD7562BD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ME!$M$1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A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ME!$M$2:$M$3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22895301</c:v>
                      </c:pt>
                      <c:pt idx="1">
                        <c:v>8005143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22B3-4E29-9948-D2F8CD7562BD}"/>
                  </c:ext>
                </c:extLst>
              </c15:ser>
            </c15:filteredPieSeries>
            <c15:filteredPi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ME!$N$1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22B3-4E29-9948-D2F8CD7562BD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22B3-4E29-9948-D2F8CD7562BD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ME!$N$2:$N$3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24374167</c:v>
                      </c:pt>
                      <c:pt idx="1">
                        <c:v>8655663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22B3-4E29-9948-D2F8CD7562BD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personal income 2010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3"/>
          <c:order val="3"/>
          <c:tx>
            <c:strRef>
              <c:f>ME!$E$1</c:f>
              <c:strCache>
                <c:ptCount val="1"/>
                <c:pt idx="0">
                  <c:v>2010</c:v>
                </c:pt>
              </c:strCache>
              <c:extLst xmlns:c15="http://schemas.microsoft.com/office/drawing/2012/chart"/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10-AABD-43FD-929B-278880D713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12-AABD-43FD-929B-278880D713A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ME!$A$2:$A$3</c:f>
              <c:strCache>
                <c:ptCount val="2"/>
                <c:pt idx="0">
                  <c:v>Midland</c:v>
                </c:pt>
                <c:pt idx="1">
                  <c:v>Ector</c:v>
                </c:pt>
              </c:strCache>
              <c:extLst xmlns:c15="http://schemas.microsoft.com/office/drawing/2012/chart"/>
            </c:strRef>
          </c:cat>
          <c:val>
            <c:numRef>
              <c:f>ME!$E$2:$E$3</c:f>
              <c:numCache>
                <c:formatCode>General</c:formatCode>
                <c:ptCount val="2"/>
                <c:pt idx="0">
                  <c:v>10346636</c:v>
                </c:pt>
                <c:pt idx="1">
                  <c:v>4868439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13-AABD-43FD-929B-278880D71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ME!$B$1</c15:sqref>
                        </c15:formulaRef>
                      </c:ext>
                    </c:extLst>
                    <c:strCache>
                      <c:ptCount val="1"/>
                      <c:pt idx="0">
                        <c:v>2007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1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ME!$B$2:$B$3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8075022</c:v>
                      </c:pt>
                      <c:pt idx="1">
                        <c:v>4348078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AABD-43FD-929B-278880D713AB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ME!$C$1</c15:sqref>
                        </c15:formulaRef>
                      </c:ext>
                    </c:extLst>
                    <c:strCache>
                      <c:ptCount val="1"/>
                      <c:pt idx="0">
                        <c:v>2008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11849102</c:v>
                      </c:pt>
                      <c:pt idx="1">
                        <c:v>5041710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ABD-43FD-929B-278880D713AB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ME!$D$1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8699630</c:v>
                      </c:pt>
                      <c:pt idx="1">
                        <c:v>4553531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ABD-43FD-929B-278880D713AB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ME!$F$1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ME!$F$2:$F$3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14306999</c:v>
                      </c:pt>
                      <c:pt idx="1">
                        <c:v>5619730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AABD-43FD-929B-278880D713AB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ME!$G$1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A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ME!$G$2:$G$3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16390213</c:v>
                      </c:pt>
                      <c:pt idx="1">
                        <c:v>6576994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AABD-43FD-929B-278880D713AB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ME!$H$1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ME!$H$2:$H$3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17610010</c:v>
                      </c:pt>
                      <c:pt idx="1">
                        <c:v>6732381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AABD-43FD-929B-278880D713AB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ME!$I$1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4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6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ME!$I$2:$I$3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19334506</c:v>
                      </c:pt>
                      <c:pt idx="1">
                        <c:v>7535283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AABD-43FD-929B-278880D713AB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ME!$J$1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ME!$J$2:$J$3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15049569</c:v>
                      </c:pt>
                      <c:pt idx="1">
                        <c:v>6880743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AABD-43FD-929B-278880D713AB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ME!$K$1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ME!$K$2:$K$3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12793756</c:v>
                      </c:pt>
                      <c:pt idx="1">
                        <c:v>6061297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AABD-43FD-929B-278880D713AB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ME!$L$1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3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ME!$L$2:$L$3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18712640</c:v>
                      </c:pt>
                      <c:pt idx="1">
                        <c:v>6813865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AABD-43FD-929B-278880D713AB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ME!$M$1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A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ME!$M$2:$M$3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22895301</c:v>
                      </c:pt>
                      <c:pt idx="1">
                        <c:v>8005143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AABD-43FD-929B-278880D713AB}"/>
                  </c:ext>
                </c:extLst>
              </c15:ser>
            </c15:filteredPieSeries>
            <c15:filteredPi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ME!$N$1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ME!$N$2:$N$3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24374167</c:v>
                      </c:pt>
                      <c:pt idx="1">
                        <c:v>8655663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AABD-43FD-929B-278880D713AB}"/>
                  </c:ext>
                </c:extLst>
              </c15:ser>
            </c15:filteredPieSeries>
            <c15:filteredPi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ME!$O$1</c15:sqref>
                        </c15:formulaRef>
                      </c:ext>
                    </c:extLst>
                    <c:strCache>
                      <c:ptCount val="1"/>
                      <c:pt idx="0">
                        <c:v>2020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AABD-43FD-929B-278880D713A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AABD-43FD-929B-278880D713AB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ME!$O$2:$O$3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22522939</c:v>
                      </c:pt>
                      <c:pt idx="1">
                        <c:v>8366144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AABD-43FD-929B-278880D713AB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700815735563244"/>
          <c:y val="7.183652044258084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640401978495317E-2"/>
          <c:y val="0.12169736677906569"/>
          <c:w val="0.91595779082141315"/>
          <c:h val="0.6569031314702668"/>
        </c:manualLayout>
      </c:layout>
      <c:lineChart>
        <c:grouping val="standard"/>
        <c:varyColors val="0"/>
        <c:ser>
          <c:idx val="43"/>
          <c:order val="43"/>
          <c:tx>
            <c:v>permian basin</c:v>
          </c:tx>
          <c:spPr>
            <a:ln w="22225" cap="rnd" cmpd="sng" algn="ctr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'PB coalition'!$B$1:$O$1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'PB coalition'!$B$48:$O$48</c:f>
              <c:numCache>
                <c:formatCode>General</c:formatCode>
                <c:ptCount val="11"/>
                <c:pt idx="0">
                  <c:v>43937582</c:v>
                </c:pt>
                <c:pt idx="1">
                  <c:v>50414104</c:v>
                </c:pt>
                <c:pt idx="2">
                  <c:v>55257904</c:v>
                </c:pt>
                <c:pt idx="3">
                  <c:v>58430316</c:v>
                </c:pt>
                <c:pt idx="4">
                  <c:v>62796903</c:v>
                </c:pt>
                <c:pt idx="5">
                  <c:v>57120672</c:v>
                </c:pt>
                <c:pt idx="6">
                  <c:v>53193840</c:v>
                </c:pt>
                <c:pt idx="7">
                  <c:v>61743744</c:v>
                </c:pt>
                <c:pt idx="8">
                  <c:v>70119799</c:v>
                </c:pt>
                <c:pt idx="9">
                  <c:v>74353883</c:v>
                </c:pt>
                <c:pt idx="10">
                  <c:v>73867918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F2B2-4EBE-95FF-AF1AFC234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75106752"/>
        <c:axId val="17750967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'PB coalition'!$A$5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'PB coalition'!$B$5:$O$5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105752</c:v>
                      </c:pt>
                      <c:pt idx="1">
                        <c:v>111516</c:v>
                      </c:pt>
                      <c:pt idx="2">
                        <c:v>121508</c:v>
                      </c:pt>
                      <c:pt idx="3">
                        <c:v>131138</c:v>
                      </c:pt>
                      <c:pt idx="4">
                        <c:v>140150</c:v>
                      </c:pt>
                      <c:pt idx="5">
                        <c:v>132328</c:v>
                      </c:pt>
                      <c:pt idx="6">
                        <c:v>128431</c:v>
                      </c:pt>
                      <c:pt idx="7">
                        <c:v>129490</c:v>
                      </c:pt>
                      <c:pt idx="8">
                        <c:v>139648</c:v>
                      </c:pt>
                      <c:pt idx="9">
                        <c:v>141699</c:v>
                      </c:pt>
                      <c:pt idx="10">
                        <c:v>152381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2B2-4EBE-95FF-AF1AFC234D9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coalition'!$A$6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coalition'!$B$6:$O$6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76956</c:v>
                      </c:pt>
                      <c:pt idx="1">
                        <c:v>88094</c:v>
                      </c:pt>
                      <c:pt idx="2">
                        <c:v>81523</c:v>
                      </c:pt>
                      <c:pt idx="3">
                        <c:v>103500</c:v>
                      </c:pt>
                      <c:pt idx="4">
                        <c:v>94934</c:v>
                      </c:pt>
                      <c:pt idx="5">
                        <c:v>97380</c:v>
                      </c:pt>
                      <c:pt idx="6">
                        <c:v>90395</c:v>
                      </c:pt>
                      <c:pt idx="7">
                        <c:v>86286</c:v>
                      </c:pt>
                      <c:pt idx="8">
                        <c:v>91232</c:v>
                      </c:pt>
                      <c:pt idx="9">
                        <c:v>99373</c:v>
                      </c:pt>
                      <c:pt idx="10">
                        <c:v>116527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2B2-4EBE-95FF-AF1AFC234D9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coalition'!$A$7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coalition'!$B$7:$O$7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143787</c:v>
                      </c:pt>
                      <c:pt idx="1">
                        <c:v>174486</c:v>
                      </c:pt>
                      <c:pt idx="2">
                        <c:v>202016</c:v>
                      </c:pt>
                      <c:pt idx="3">
                        <c:v>218425</c:v>
                      </c:pt>
                      <c:pt idx="4">
                        <c:v>240893</c:v>
                      </c:pt>
                      <c:pt idx="5">
                        <c:v>204061</c:v>
                      </c:pt>
                      <c:pt idx="6">
                        <c:v>181151</c:v>
                      </c:pt>
                      <c:pt idx="7">
                        <c:v>202562</c:v>
                      </c:pt>
                      <c:pt idx="8">
                        <c:v>234602</c:v>
                      </c:pt>
                      <c:pt idx="9">
                        <c:v>252770</c:v>
                      </c:pt>
                      <c:pt idx="10">
                        <c:v>237054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2B2-4EBE-95FF-AF1AFC234D9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coalition'!$A$8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coalition'!$B$8:$O$8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115268</c:v>
                      </c:pt>
                      <c:pt idx="1">
                        <c:v>135870</c:v>
                      </c:pt>
                      <c:pt idx="2">
                        <c:v>132443</c:v>
                      </c:pt>
                      <c:pt idx="3">
                        <c:v>149496</c:v>
                      </c:pt>
                      <c:pt idx="4">
                        <c:v>158498</c:v>
                      </c:pt>
                      <c:pt idx="5">
                        <c:v>144241</c:v>
                      </c:pt>
                      <c:pt idx="6">
                        <c:v>133362</c:v>
                      </c:pt>
                      <c:pt idx="7">
                        <c:v>139415</c:v>
                      </c:pt>
                      <c:pt idx="8">
                        <c:v>149737</c:v>
                      </c:pt>
                      <c:pt idx="9">
                        <c:v>157898</c:v>
                      </c:pt>
                      <c:pt idx="10">
                        <c:v>162878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2B2-4EBE-95FF-AF1AFC234D9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coalition'!$A$9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coalition'!$B$9:$O$9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225572</c:v>
                      </c:pt>
                      <c:pt idx="1">
                        <c:v>158023</c:v>
                      </c:pt>
                      <c:pt idx="2">
                        <c:v>162653</c:v>
                      </c:pt>
                      <c:pt idx="3">
                        <c:v>231583</c:v>
                      </c:pt>
                      <c:pt idx="4">
                        <c:v>160985</c:v>
                      </c:pt>
                      <c:pt idx="5">
                        <c:v>174863</c:v>
                      </c:pt>
                      <c:pt idx="6">
                        <c:v>176678</c:v>
                      </c:pt>
                      <c:pt idx="7">
                        <c:v>194113</c:v>
                      </c:pt>
                      <c:pt idx="8">
                        <c:v>200557</c:v>
                      </c:pt>
                      <c:pt idx="9">
                        <c:v>224563</c:v>
                      </c:pt>
                      <c:pt idx="10">
                        <c:v>229059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2B2-4EBE-95FF-AF1AFC234D9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coalition'!$A$10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coalition'!$B$10:$O$10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75042</c:v>
                      </c:pt>
                      <c:pt idx="1">
                        <c:v>77347</c:v>
                      </c:pt>
                      <c:pt idx="2">
                        <c:v>81911</c:v>
                      </c:pt>
                      <c:pt idx="3">
                        <c:v>89769</c:v>
                      </c:pt>
                      <c:pt idx="4">
                        <c:v>91288</c:v>
                      </c:pt>
                      <c:pt idx="5">
                        <c:v>92583</c:v>
                      </c:pt>
                      <c:pt idx="6">
                        <c:v>96009</c:v>
                      </c:pt>
                      <c:pt idx="7">
                        <c:v>103479</c:v>
                      </c:pt>
                      <c:pt idx="8">
                        <c:v>120123</c:v>
                      </c:pt>
                      <c:pt idx="9">
                        <c:v>129327</c:v>
                      </c:pt>
                      <c:pt idx="10">
                        <c:v>149034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2B2-4EBE-95FF-AF1AFC234D9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coalition'!$A$11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coalition'!$B$11:$O$11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450055</c:v>
                      </c:pt>
                      <c:pt idx="1">
                        <c:v>413227</c:v>
                      </c:pt>
                      <c:pt idx="2">
                        <c:v>425598</c:v>
                      </c:pt>
                      <c:pt idx="3">
                        <c:v>522552</c:v>
                      </c:pt>
                      <c:pt idx="4">
                        <c:v>454880</c:v>
                      </c:pt>
                      <c:pt idx="5">
                        <c:v>425902</c:v>
                      </c:pt>
                      <c:pt idx="6">
                        <c:v>415785</c:v>
                      </c:pt>
                      <c:pt idx="7">
                        <c:v>470597</c:v>
                      </c:pt>
                      <c:pt idx="8">
                        <c:v>521606</c:v>
                      </c:pt>
                      <c:pt idx="9">
                        <c:v>521319</c:v>
                      </c:pt>
                      <c:pt idx="10">
                        <c:v>552623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2B2-4EBE-95FF-AF1AFC234D9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coalition'!$A$12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coalition'!$B$12:$O$12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67086</c:v>
                      </c:pt>
                      <c:pt idx="1">
                        <c:v>64329</c:v>
                      </c:pt>
                      <c:pt idx="2">
                        <c:v>65271</c:v>
                      </c:pt>
                      <c:pt idx="3">
                        <c:v>65057</c:v>
                      </c:pt>
                      <c:pt idx="4">
                        <c:v>65285</c:v>
                      </c:pt>
                      <c:pt idx="5">
                        <c:v>69324</c:v>
                      </c:pt>
                      <c:pt idx="6">
                        <c:v>63898</c:v>
                      </c:pt>
                      <c:pt idx="7">
                        <c:v>68441</c:v>
                      </c:pt>
                      <c:pt idx="8">
                        <c:v>72155</c:v>
                      </c:pt>
                      <c:pt idx="9">
                        <c:v>76304</c:v>
                      </c:pt>
                      <c:pt idx="10">
                        <c:v>82882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2B2-4EBE-95FF-AF1AFC234D9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coalition'!$A$13</c15:sqref>
                        </c15:formulaRef>
                      </c:ext>
                    </c:extLst>
                    <c:strCache>
                      <c:ptCount val="1"/>
                      <c:pt idx="0">
                        <c:v>Ector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coalition'!$B$13:$O$13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4868439</c:v>
                      </c:pt>
                      <c:pt idx="1">
                        <c:v>5619730</c:v>
                      </c:pt>
                      <c:pt idx="2">
                        <c:v>6576994</c:v>
                      </c:pt>
                      <c:pt idx="3">
                        <c:v>6732381</c:v>
                      </c:pt>
                      <c:pt idx="4">
                        <c:v>7535283</c:v>
                      </c:pt>
                      <c:pt idx="5">
                        <c:v>6880743</c:v>
                      </c:pt>
                      <c:pt idx="6">
                        <c:v>6061297</c:v>
                      </c:pt>
                      <c:pt idx="7">
                        <c:v>6813865</c:v>
                      </c:pt>
                      <c:pt idx="8">
                        <c:v>8005143</c:v>
                      </c:pt>
                      <c:pt idx="9">
                        <c:v>8655663</c:v>
                      </c:pt>
                      <c:pt idx="10">
                        <c:v>8366144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2B2-4EBE-95FF-AF1AFC234D9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coalition'!$A$14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coalition'!$B$14:$O$14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140255</c:v>
                      </c:pt>
                      <c:pt idx="1">
                        <c:v>164749</c:v>
                      </c:pt>
                      <c:pt idx="2">
                        <c:v>128914</c:v>
                      </c:pt>
                      <c:pt idx="3">
                        <c:v>150311</c:v>
                      </c:pt>
                      <c:pt idx="4">
                        <c:v>139382</c:v>
                      </c:pt>
                      <c:pt idx="5">
                        <c:v>154970</c:v>
                      </c:pt>
                      <c:pt idx="6">
                        <c:v>144170</c:v>
                      </c:pt>
                      <c:pt idx="7">
                        <c:v>152865</c:v>
                      </c:pt>
                      <c:pt idx="8">
                        <c:v>186074</c:v>
                      </c:pt>
                      <c:pt idx="9">
                        <c:v>174964</c:v>
                      </c:pt>
                      <c:pt idx="10">
                        <c:v>185794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2B2-4EBE-95FF-AF1AFC234D97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coalition'!$A$15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coalition'!$B$15:$O$15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601395</c:v>
                      </c:pt>
                      <c:pt idx="1">
                        <c:v>598684</c:v>
                      </c:pt>
                      <c:pt idx="2">
                        <c:v>680340</c:v>
                      </c:pt>
                      <c:pt idx="3">
                        <c:v>789531</c:v>
                      </c:pt>
                      <c:pt idx="4">
                        <c:v>761275</c:v>
                      </c:pt>
                      <c:pt idx="5">
                        <c:v>771891</c:v>
                      </c:pt>
                      <c:pt idx="6">
                        <c:v>738794</c:v>
                      </c:pt>
                      <c:pt idx="7">
                        <c:v>823468</c:v>
                      </c:pt>
                      <c:pt idx="8">
                        <c:v>860251</c:v>
                      </c:pt>
                      <c:pt idx="9">
                        <c:v>989572</c:v>
                      </c:pt>
                      <c:pt idx="10">
                        <c:v>1051986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2B2-4EBE-95FF-AF1AFC234D97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coalition'!$A$16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coalition'!$B$16:$O$16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211686</c:v>
                      </c:pt>
                      <c:pt idx="1">
                        <c:v>229961</c:v>
                      </c:pt>
                      <c:pt idx="2">
                        <c:v>234914</c:v>
                      </c:pt>
                      <c:pt idx="3">
                        <c:v>241281</c:v>
                      </c:pt>
                      <c:pt idx="4">
                        <c:v>243283</c:v>
                      </c:pt>
                      <c:pt idx="5">
                        <c:v>194028</c:v>
                      </c:pt>
                      <c:pt idx="6">
                        <c:v>171998</c:v>
                      </c:pt>
                      <c:pt idx="7">
                        <c:v>186246</c:v>
                      </c:pt>
                      <c:pt idx="8">
                        <c:v>196484</c:v>
                      </c:pt>
                      <c:pt idx="9">
                        <c:v>193678</c:v>
                      </c:pt>
                      <c:pt idx="10">
                        <c:v>194267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2B2-4EBE-95FF-AF1AFC234D9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coalition'!$A$17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coalition'!$B$17:$O$17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62974</c:v>
                      </c:pt>
                      <c:pt idx="1">
                        <c:v>58813</c:v>
                      </c:pt>
                      <c:pt idx="2">
                        <c:v>72022</c:v>
                      </c:pt>
                      <c:pt idx="3">
                        <c:v>101350</c:v>
                      </c:pt>
                      <c:pt idx="4">
                        <c:v>110967</c:v>
                      </c:pt>
                      <c:pt idx="5">
                        <c:v>107763</c:v>
                      </c:pt>
                      <c:pt idx="6">
                        <c:v>93485</c:v>
                      </c:pt>
                      <c:pt idx="7">
                        <c:v>123923</c:v>
                      </c:pt>
                      <c:pt idx="8">
                        <c:v>134664</c:v>
                      </c:pt>
                      <c:pt idx="9">
                        <c:v>134530</c:v>
                      </c:pt>
                      <c:pt idx="10">
                        <c:v>125673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2B2-4EBE-95FF-AF1AFC234D9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coalition'!$B$18:$O$18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843908</c:v>
                      </c:pt>
                      <c:pt idx="1">
                        <c:v>896556</c:v>
                      </c:pt>
                      <c:pt idx="2">
                        <c:v>927481</c:v>
                      </c:pt>
                      <c:pt idx="3">
                        <c:v>995203</c:v>
                      </c:pt>
                      <c:pt idx="4">
                        <c:v>992759</c:v>
                      </c:pt>
                      <c:pt idx="5">
                        <c:v>916293</c:v>
                      </c:pt>
                      <c:pt idx="6">
                        <c:v>853726</c:v>
                      </c:pt>
                      <c:pt idx="7">
                        <c:v>933167</c:v>
                      </c:pt>
                      <c:pt idx="8">
                        <c:v>944735</c:v>
                      </c:pt>
                      <c:pt idx="9">
                        <c:v>996311</c:v>
                      </c:pt>
                      <c:pt idx="10">
                        <c:v>1055525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2B2-4EBE-95FF-AF1AFC234D9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coalition'!$B$19:$O$19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1052330</c:v>
                      </c:pt>
                      <c:pt idx="1">
                        <c:v>1173074</c:v>
                      </c:pt>
                      <c:pt idx="2">
                        <c:v>1233256</c:v>
                      </c:pt>
                      <c:pt idx="3">
                        <c:v>1284975</c:v>
                      </c:pt>
                      <c:pt idx="4">
                        <c:v>1371390</c:v>
                      </c:pt>
                      <c:pt idx="5">
                        <c:v>1320526</c:v>
                      </c:pt>
                      <c:pt idx="6">
                        <c:v>1280565</c:v>
                      </c:pt>
                      <c:pt idx="7">
                        <c:v>1364311</c:v>
                      </c:pt>
                      <c:pt idx="8">
                        <c:v>1590787</c:v>
                      </c:pt>
                      <c:pt idx="9">
                        <c:v>1616737</c:v>
                      </c:pt>
                      <c:pt idx="10">
                        <c:v>1648120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2B2-4EBE-95FF-AF1AFC234D97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coalition'!$A$20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coalition'!$B$20:$O$20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71809</c:v>
                      </c:pt>
                      <c:pt idx="1">
                        <c:v>78312</c:v>
                      </c:pt>
                      <c:pt idx="2">
                        <c:v>80641</c:v>
                      </c:pt>
                      <c:pt idx="3">
                        <c:v>109320</c:v>
                      </c:pt>
                      <c:pt idx="4">
                        <c:v>121331</c:v>
                      </c:pt>
                      <c:pt idx="5">
                        <c:v>110476</c:v>
                      </c:pt>
                      <c:pt idx="6">
                        <c:v>91417</c:v>
                      </c:pt>
                      <c:pt idx="7">
                        <c:v>104331</c:v>
                      </c:pt>
                      <c:pt idx="8">
                        <c:v>113459</c:v>
                      </c:pt>
                      <c:pt idx="9">
                        <c:v>112162</c:v>
                      </c:pt>
                      <c:pt idx="10">
                        <c:v>113160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2B2-4EBE-95FF-AF1AFC234D9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coalition'!$A$21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coalition'!$B$21:$O$21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23807</c:v>
                      </c:pt>
                      <c:pt idx="1">
                        <c:v>30237</c:v>
                      </c:pt>
                      <c:pt idx="2">
                        <c:v>31407</c:v>
                      </c:pt>
                      <c:pt idx="3">
                        <c:v>34029</c:v>
                      </c:pt>
                      <c:pt idx="4">
                        <c:v>36439</c:v>
                      </c:pt>
                      <c:pt idx="5">
                        <c:v>34023</c:v>
                      </c:pt>
                      <c:pt idx="6">
                        <c:v>35583</c:v>
                      </c:pt>
                      <c:pt idx="7">
                        <c:v>38616</c:v>
                      </c:pt>
                      <c:pt idx="8">
                        <c:v>41415</c:v>
                      </c:pt>
                      <c:pt idx="9">
                        <c:v>37062</c:v>
                      </c:pt>
                      <c:pt idx="10">
                        <c:v>40195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2B2-4EBE-95FF-AF1AFC234D97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coalition'!$A$22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coalition'!$B$22:$O$22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2317</c:v>
                      </c:pt>
                      <c:pt idx="1">
                        <c:v>2521</c:v>
                      </c:pt>
                      <c:pt idx="2">
                        <c:v>2441</c:v>
                      </c:pt>
                      <c:pt idx="3">
                        <c:v>2738</c:v>
                      </c:pt>
                      <c:pt idx="4">
                        <c:v>3988</c:v>
                      </c:pt>
                      <c:pt idx="5">
                        <c:v>4496</c:v>
                      </c:pt>
                      <c:pt idx="6">
                        <c:v>6187</c:v>
                      </c:pt>
                      <c:pt idx="7">
                        <c:v>8007</c:v>
                      </c:pt>
                      <c:pt idx="8">
                        <c:v>8438</c:v>
                      </c:pt>
                      <c:pt idx="9">
                        <c:v>9108</c:v>
                      </c:pt>
                      <c:pt idx="10">
                        <c:v>8882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2B2-4EBE-95FF-AF1AFC234D97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coalition'!$A$23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coalition'!$B$23:$O$23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9573094</c:v>
                      </c:pt>
                      <c:pt idx="1">
                        <c:v>10089186</c:v>
                      </c:pt>
                      <c:pt idx="2">
                        <c:v>10742999</c:v>
                      </c:pt>
                      <c:pt idx="3">
                        <c:v>10989566</c:v>
                      </c:pt>
                      <c:pt idx="4">
                        <c:v>11637654</c:v>
                      </c:pt>
                      <c:pt idx="5">
                        <c:v>11987702</c:v>
                      </c:pt>
                      <c:pt idx="6">
                        <c:v>12242866</c:v>
                      </c:pt>
                      <c:pt idx="7">
                        <c:v>12617964</c:v>
                      </c:pt>
                      <c:pt idx="8">
                        <c:v>13368702</c:v>
                      </c:pt>
                      <c:pt idx="9">
                        <c:v>13937335</c:v>
                      </c:pt>
                      <c:pt idx="10">
                        <c:v>14637393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F2B2-4EBE-95FF-AF1AFC234D97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coalition'!$A$24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coalition'!$B$24:$O$24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221014</c:v>
                      </c:pt>
                      <c:pt idx="1">
                        <c:v>178792</c:v>
                      </c:pt>
                      <c:pt idx="2">
                        <c:v>165230</c:v>
                      </c:pt>
                      <c:pt idx="3">
                        <c:v>238632</c:v>
                      </c:pt>
                      <c:pt idx="4">
                        <c:v>165320</c:v>
                      </c:pt>
                      <c:pt idx="5">
                        <c:v>184507</c:v>
                      </c:pt>
                      <c:pt idx="6">
                        <c:v>173381</c:v>
                      </c:pt>
                      <c:pt idx="7">
                        <c:v>228642</c:v>
                      </c:pt>
                      <c:pt idx="8">
                        <c:v>237022</c:v>
                      </c:pt>
                      <c:pt idx="9">
                        <c:v>266782</c:v>
                      </c:pt>
                      <c:pt idx="10">
                        <c:v>243112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F2B2-4EBE-95FF-AF1AFC234D97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coalition'!$A$25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coalition'!$B$25:$O$25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242004</c:v>
                      </c:pt>
                      <c:pt idx="1">
                        <c:v>285997</c:v>
                      </c:pt>
                      <c:pt idx="2">
                        <c:v>283350</c:v>
                      </c:pt>
                      <c:pt idx="3">
                        <c:v>290112</c:v>
                      </c:pt>
                      <c:pt idx="4">
                        <c:v>303885</c:v>
                      </c:pt>
                      <c:pt idx="5">
                        <c:v>300567</c:v>
                      </c:pt>
                      <c:pt idx="6">
                        <c:v>284561</c:v>
                      </c:pt>
                      <c:pt idx="7">
                        <c:v>297117</c:v>
                      </c:pt>
                      <c:pt idx="8">
                        <c:v>318140</c:v>
                      </c:pt>
                      <c:pt idx="9">
                        <c:v>312493</c:v>
                      </c:pt>
                      <c:pt idx="10">
                        <c:v>323139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F2B2-4EBE-95FF-AF1AFC234D97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coalition'!$A$26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coalition'!$B$26:$O$26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214799</c:v>
                      </c:pt>
                      <c:pt idx="1">
                        <c:v>209542</c:v>
                      </c:pt>
                      <c:pt idx="2">
                        <c:v>245850</c:v>
                      </c:pt>
                      <c:pt idx="3">
                        <c:v>289668</c:v>
                      </c:pt>
                      <c:pt idx="4">
                        <c:v>290152</c:v>
                      </c:pt>
                      <c:pt idx="5">
                        <c:v>268155</c:v>
                      </c:pt>
                      <c:pt idx="6">
                        <c:v>246970</c:v>
                      </c:pt>
                      <c:pt idx="7">
                        <c:v>303530</c:v>
                      </c:pt>
                      <c:pt idx="8">
                        <c:v>386709</c:v>
                      </c:pt>
                      <c:pt idx="9">
                        <c:v>385093</c:v>
                      </c:pt>
                      <c:pt idx="10">
                        <c:v>375724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F2B2-4EBE-95FF-AF1AFC234D97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coalition'!$A$27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coalition'!$B$27:$O$27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60149</c:v>
                      </c:pt>
                      <c:pt idx="1">
                        <c:v>67176</c:v>
                      </c:pt>
                      <c:pt idx="2">
                        <c:v>67637</c:v>
                      </c:pt>
                      <c:pt idx="3">
                        <c:v>78482</c:v>
                      </c:pt>
                      <c:pt idx="4">
                        <c:v>77072</c:v>
                      </c:pt>
                      <c:pt idx="5">
                        <c:v>80696</c:v>
                      </c:pt>
                      <c:pt idx="6">
                        <c:v>74938</c:v>
                      </c:pt>
                      <c:pt idx="7">
                        <c:v>71192</c:v>
                      </c:pt>
                      <c:pt idx="8">
                        <c:v>79452</c:v>
                      </c:pt>
                      <c:pt idx="9">
                        <c:v>81185</c:v>
                      </c:pt>
                      <c:pt idx="10">
                        <c:v>87552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F2B2-4EBE-95FF-AF1AFC234D97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coalition'!$A$28</c15:sqref>
                        </c15:formulaRef>
                      </c:ext>
                    </c:extLst>
                    <c:strCache>
                      <c:ptCount val="1"/>
                      <c:pt idx="0">
                        <c:v>Midland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coalition'!$B$28:$O$28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10346636</c:v>
                      </c:pt>
                      <c:pt idx="1">
                        <c:v>14306999</c:v>
                      </c:pt>
                      <c:pt idx="2">
                        <c:v>16390213</c:v>
                      </c:pt>
                      <c:pt idx="3">
                        <c:v>17610010</c:v>
                      </c:pt>
                      <c:pt idx="4">
                        <c:v>19334506</c:v>
                      </c:pt>
                      <c:pt idx="5">
                        <c:v>15049569</c:v>
                      </c:pt>
                      <c:pt idx="6">
                        <c:v>12793756</c:v>
                      </c:pt>
                      <c:pt idx="7">
                        <c:v>18712640</c:v>
                      </c:pt>
                      <c:pt idx="8">
                        <c:v>22895301</c:v>
                      </c:pt>
                      <c:pt idx="9">
                        <c:v>24374167</c:v>
                      </c:pt>
                      <c:pt idx="10">
                        <c:v>22522939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F2B2-4EBE-95FF-AF1AFC234D97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coalition'!$A$29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coalition'!$B$29:$O$29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239220</c:v>
                      </c:pt>
                      <c:pt idx="1">
                        <c:v>261568</c:v>
                      </c:pt>
                      <c:pt idx="2">
                        <c:v>263389</c:v>
                      </c:pt>
                      <c:pt idx="3">
                        <c:v>276207</c:v>
                      </c:pt>
                      <c:pt idx="4">
                        <c:v>281144</c:v>
                      </c:pt>
                      <c:pt idx="5">
                        <c:v>276851</c:v>
                      </c:pt>
                      <c:pt idx="6">
                        <c:v>254671</c:v>
                      </c:pt>
                      <c:pt idx="7">
                        <c:v>265040</c:v>
                      </c:pt>
                      <c:pt idx="8">
                        <c:v>287564</c:v>
                      </c:pt>
                      <c:pt idx="9">
                        <c:v>291107</c:v>
                      </c:pt>
                      <c:pt idx="10">
                        <c:v>304397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F2B2-4EBE-95FF-AF1AFC234D97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coalition'!$A$30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coalition'!$B$30:$O$30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480608</c:v>
                      </c:pt>
                      <c:pt idx="1">
                        <c:v>512698</c:v>
                      </c:pt>
                      <c:pt idx="2">
                        <c:v>530862</c:v>
                      </c:pt>
                      <c:pt idx="3">
                        <c:v>568145</c:v>
                      </c:pt>
                      <c:pt idx="4">
                        <c:v>601150</c:v>
                      </c:pt>
                      <c:pt idx="5">
                        <c:v>592510</c:v>
                      </c:pt>
                      <c:pt idx="6">
                        <c:v>584164</c:v>
                      </c:pt>
                      <c:pt idx="7">
                        <c:v>613640</c:v>
                      </c:pt>
                      <c:pt idx="8">
                        <c:v>649858</c:v>
                      </c:pt>
                      <c:pt idx="9">
                        <c:v>676064</c:v>
                      </c:pt>
                      <c:pt idx="10">
                        <c:v>712329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F2B2-4EBE-95FF-AF1AFC234D97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coalition'!$A$31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coalition'!$B$31:$O$31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440432</c:v>
                      </c:pt>
                      <c:pt idx="1">
                        <c:v>458584</c:v>
                      </c:pt>
                      <c:pt idx="2">
                        <c:v>478285</c:v>
                      </c:pt>
                      <c:pt idx="3">
                        <c:v>504490</c:v>
                      </c:pt>
                      <c:pt idx="4">
                        <c:v>548051</c:v>
                      </c:pt>
                      <c:pt idx="5">
                        <c:v>534331</c:v>
                      </c:pt>
                      <c:pt idx="6">
                        <c:v>510138</c:v>
                      </c:pt>
                      <c:pt idx="7">
                        <c:v>541387</c:v>
                      </c:pt>
                      <c:pt idx="8">
                        <c:v>604617</c:v>
                      </c:pt>
                      <c:pt idx="9">
                        <c:v>630149</c:v>
                      </c:pt>
                      <c:pt idx="10">
                        <c:v>634872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F2B2-4EBE-95FF-AF1AFC234D97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coalition'!$A$32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coalition'!$B$32:$O$32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122825</c:v>
                      </c:pt>
                      <c:pt idx="1">
                        <c:v>145580</c:v>
                      </c:pt>
                      <c:pt idx="2">
                        <c:v>163567</c:v>
                      </c:pt>
                      <c:pt idx="3">
                        <c:v>192562</c:v>
                      </c:pt>
                      <c:pt idx="4">
                        <c:v>206240</c:v>
                      </c:pt>
                      <c:pt idx="5">
                        <c:v>171076</c:v>
                      </c:pt>
                      <c:pt idx="6">
                        <c:v>153653</c:v>
                      </c:pt>
                      <c:pt idx="7">
                        <c:v>162854</c:v>
                      </c:pt>
                      <c:pt idx="8">
                        <c:v>204985</c:v>
                      </c:pt>
                      <c:pt idx="9">
                        <c:v>206582</c:v>
                      </c:pt>
                      <c:pt idx="10">
                        <c:v>207329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F2B2-4EBE-95FF-AF1AFC234D97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coalition'!$A$33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coalition'!$B$33:$O$33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317611</c:v>
                      </c:pt>
                      <c:pt idx="1">
                        <c:v>354616</c:v>
                      </c:pt>
                      <c:pt idx="2">
                        <c:v>367769</c:v>
                      </c:pt>
                      <c:pt idx="3">
                        <c:v>405917</c:v>
                      </c:pt>
                      <c:pt idx="4">
                        <c:v>473646</c:v>
                      </c:pt>
                      <c:pt idx="5">
                        <c:v>473465</c:v>
                      </c:pt>
                      <c:pt idx="6">
                        <c:v>461769</c:v>
                      </c:pt>
                      <c:pt idx="7">
                        <c:v>536884</c:v>
                      </c:pt>
                      <c:pt idx="8">
                        <c:v>678905</c:v>
                      </c:pt>
                      <c:pt idx="9">
                        <c:v>746398</c:v>
                      </c:pt>
                      <c:pt idx="10">
                        <c:v>705454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2B2-4EBE-95FF-AF1AFC234D97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coalition'!$A$34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coalition'!$B$34:$O$34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331819</c:v>
                      </c:pt>
                      <c:pt idx="1">
                        <c:v>355878</c:v>
                      </c:pt>
                      <c:pt idx="2">
                        <c:v>350482</c:v>
                      </c:pt>
                      <c:pt idx="3">
                        <c:v>373385</c:v>
                      </c:pt>
                      <c:pt idx="4">
                        <c:v>387387</c:v>
                      </c:pt>
                      <c:pt idx="5">
                        <c:v>390938</c:v>
                      </c:pt>
                      <c:pt idx="6">
                        <c:v>383256</c:v>
                      </c:pt>
                      <c:pt idx="7">
                        <c:v>392108</c:v>
                      </c:pt>
                      <c:pt idx="8">
                        <c:v>404485</c:v>
                      </c:pt>
                      <c:pt idx="9">
                        <c:v>435975</c:v>
                      </c:pt>
                      <c:pt idx="10">
                        <c:v>461308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F2B2-4EBE-95FF-AF1AFC234D97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coalition'!$A$35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coalition'!$B$35:$O$35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102699</c:v>
                      </c:pt>
                      <c:pt idx="1">
                        <c:v>125148</c:v>
                      </c:pt>
                      <c:pt idx="2">
                        <c:v>123281</c:v>
                      </c:pt>
                      <c:pt idx="3">
                        <c:v>148335</c:v>
                      </c:pt>
                      <c:pt idx="4">
                        <c:v>151133</c:v>
                      </c:pt>
                      <c:pt idx="5">
                        <c:v>136784</c:v>
                      </c:pt>
                      <c:pt idx="6">
                        <c:v>123379</c:v>
                      </c:pt>
                      <c:pt idx="7">
                        <c:v>108152</c:v>
                      </c:pt>
                      <c:pt idx="8">
                        <c:v>118572</c:v>
                      </c:pt>
                      <c:pt idx="9">
                        <c:v>119098</c:v>
                      </c:pt>
                      <c:pt idx="10">
                        <c:v>127047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F2B2-4EBE-95FF-AF1AFC234D97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coalition'!$A$36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coalition'!$B$36:$O$36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633302</c:v>
                      </c:pt>
                      <c:pt idx="1">
                        <c:v>723023</c:v>
                      </c:pt>
                      <c:pt idx="2">
                        <c:v>767321</c:v>
                      </c:pt>
                      <c:pt idx="3">
                        <c:v>836734</c:v>
                      </c:pt>
                      <c:pt idx="4">
                        <c:v>881739</c:v>
                      </c:pt>
                      <c:pt idx="5">
                        <c:v>787523</c:v>
                      </c:pt>
                      <c:pt idx="6">
                        <c:v>663447</c:v>
                      </c:pt>
                      <c:pt idx="7">
                        <c:v>699355</c:v>
                      </c:pt>
                      <c:pt idx="8">
                        <c:v>728648</c:v>
                      </c:pt>
                      <c:pt idx="9">
                        <c:v>761275</c:v>
                      </c:pt>
                      <c:pt idx="10">
                        <c:v>787654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F2B2-4EBE-95FF-AF1AFC234D97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coalition'!$B$37:$O$37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44788</c:v>
                      </c:pt>
                      <c:pt idx="1">
                        <c:v>60319</c:v>
                      </c:pt>
                      <c:pt idx="2">
                        <c:v>74428</c:v>
                      </c:pt>
                      <c:pt idx="3">
                        <c:v>88070</c:v>
                      </c:pt>
                      <c:pt idx="4">
                        <c:v>101417</c:v>
                      </c:pt>
                      <c:pt idx="5">
                        <c:v>78277</c:v>
                      </c:pt>
                      <c:pt idx="6">
                        <c:v>73608</c:v>
                      </c:pt>
                      <c:pt idx="7">
                        <c:v>76614</c:v>
                      </c:pt>
                      <c:pt idx="8">
                        <c:v>83788</c:v>
                      </c:pt>
                      <c:pt idx="9">
                        <c:v>81541</c:v>
                      </c:pt>
                      <c:pt idx="10">
                        <c:v>83278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F2B2-4EBE-95FF-AF1AFC234D97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coalition'!$A$38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coalition'!$B$38:$O$38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201895</c:v>
                      </c:pt>
                      <c:pt idx="1">
                        <c:v>298544</c:v>
                      </c:pt>
                      <c:pt idx="2">
                        <c:v>246308</c:v>
                      </c:pt>
                      <c:pt idx="3">
                        <c:v>277669</c:v>
                      </c:pt>
                      <c:pt idx="4">
                        <c:v>321717</c:v>
                      </c:pt>
                      <c:pt idx="5">
                        <c:v>257797</c:v>
                      </c:pt>
                      <c:pt idx="6">
                        <c:v>213529</c:v>
                      </c:pt>
                      <c:pt idx="7">
                        <c:v>225472</c:v>
                      </c:pt>
                      <c:pt idx="8">
                        <c:v>241620</c:v>
                      </c:pt>
                      <c:pt idx="9">
                        <c:v>237671</c:v>
                      </c:pt>
                      <c:pt idx="10">
                        <c:v>211654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2B2-4EBE-95FF-AF1AFC234D97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coalition'!$A$39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coalition'!$B$39:$O$39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4865172</c:v>
                      </c:pt>
                      <c:pt idx="1">
                        <c:v>5174839</c:v>
                      </c:pt>
                      <c:pt idx="2">
                        <c:v>5447492</c:v>
                      </c:pt>
                      <c:pt idx="3">
                        <c:v>5594986</c:v>
                      </c:pt>
                      <c:pt idx="4">
                        <c:v>6032376</c:v>
                      </c:pt>
                      <c:pt idx="5">
                        <c:v>5857316</c:v>
                      </c:pt>
                      <c:pt idx="6">
                        <c:v>5773763</c:v>
                      </c:pt>
                      <c:pt idx="7">
                        <c:v>5947719</c:v>
                      </c:pt>
                      <c:pt idx="8">
                        <c:v>6349691</c:v>
                      </c:pt>
                      <c:pt idx="9">
                        <c:v>6726286</c:v>
                      </c:pt>
                      <c:pt idx="10">
                        <c:v>7298050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F2B2-4EBE-95FF-AF1AFC234D97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coalition'!$A$40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coalition'!$B$40:$O$40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36138</c:v>
                      </c:pt>
                      <c:pt idx="1">
                        <c:v>42432</c:v>
                      </c:pt>
                      <c:pt idx="2">
                        <c:v>36478</c:v>
                      </c:pt>
                      <c:pt idx="3">
                        <c:v>48193</c:v>
                      </c:pt>
                      <c:pt idx="4">
                        <c:v>45402</c:v>
                      </c:pt>
                      <c:pt idx="5">
                        <c:v>42009</c:v>
                      </c:pt>
                      <c:pt idx="6">
                        <c:v>40069</c:v>
                      </c:pt>
                      <c:pt idx="7">
                        <c:v>36963</c:v>
                      </c:pt>
                      <c:pt idx="8">
                        <c:v>37346</c:v>
                      </c:pt>
                      <c:pt idx="9">
                        <c:v>38035</c:v>
                      </c:pt>
                      <c:pt idx="10">
                        <c:v>43265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F2B2-4EBE-95FF-AF1AFC234D97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coalition'!$A$41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coalition'!$B$41:$O$41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416623</c:v>
                      </c:pt>
                      <c:pt idx="1">
                        <c:v>375897</c:v>
                      </c:pt>
                      <c:pt idx="2">
                        <c:v>389817</c:v>
                      </c:pt>
                      <c:pt idx="3">
                        <c:v>434013</c:v>
                      </c:pt>
                      <c:pt idx="4">
                        <c:v>404254</c:v>
                      </c:pt>
                      <c:pt idx="5">
                        <c:v>413390</c:v>
                      </c:pt>
                      <c:pt idx="6">
                        <c:v>386165</c:v>
                      </c:pt>
                      <c:pt idx="7">
                        <c:v>432323</c:v>
                      </c:pt>
                      <c:pt idx="8">
                        <c:v>434779</c:v>
                      </c:pt>
                      <c:pt idx="9">
                        <c:v>469654</c:v>
                      </c:pt>
                      <c:pt idx="10">
                        <c:v>507221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F2B2-4EBE-95FF-AF1AFC234D97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coalition'!$A$42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coalition'!$B$42:$O$42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4169943</c:v>
                      </c:pt>
                      <c:pt idx="1">
                        <c:v>4404374</c:v>
                      </c:pt>
                      <c:pt idx="2">
                        <c:v>4682848</c:v>
                      </c:pt>
                      <c:pt idx="3">
                        <c:v>4834393</c:v>
                      </c:pt>
                      <c:pt idx="4">
                        <c:v>5310740</c:v>
                      </c:pt>
                      <c:pt idx="5">
                        <c:v>5124447</c:v>
                      </c:pt>
                      <c:pt idx="6">
                        <c:v>4962876</c:v>
                      </c:pt>
                      <c:pt idx="7">
                        <c:v>5221295</c:v>
                      </c:pt>
                      <c:pt idx="8">
                        <c:v>5722522</c:v>
                      </c:pt>
                      <c:pt idx="9">
                        <c:v>6164141</c:v>
                      </c:pt>
                      <c:pt idx="10">
                        <c:v>6354114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F2B2-4EBE-95FF-AF1AFC234D97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coalition'!$A$43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coalition'!$B$43:$O$43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130633</c:v>
                      </c:pt>
                      <c:pt idx="1">
                        <c:v>137351</c:v>
                      </c:pt>
                      <c:pt idx="2">
                        <c:v>146095</c:v>
                      </c:pt>
                      <c:pt idx="3">
                        <c:v>168830</c:v>
                      </c:pt>
                      <c:pt idx="4">
                        <c:v>183085</c:v>
                      </c:pt>
                      <c:pt idx="5">
                        <c:v>168823</c:v>
                      </c:pt>
                      <c:pt idx="6">
                        <c:v>144898</c:v>
                      </c:pt>
                      <c:pt idx="7">
                        <c:v>158179</c:v>
                      </c:pt>
                      <c:pt idx="8">
                        <c:v>165550</c:v>
                      </c:pt>
                      <c:pt idx="9">
                        <c:v>174128</c:v>
                      </c:pt>
                      <c:pt idx="10">
                        <c:v>182702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F2B2-4EBE-95FF-AF1AFC234D97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coalition'!$A$44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coalition'!$B$44:$O$44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351752</c:v>
                      </c:pt>
                      <c:pt idx="1">
                        <c:v>408277</c:v>
                      </c:pt>
                      <c:pt idx="2">
                        <c:v>464511</c:v>
                      </c:pt>
                      <c:pt idx="3">
                        <c:v>485998</c:v>
                      </c:pt>
                      <c:pt idx="4">
                        <c:v>516760</c:v>
                      </c:pt>
                      <c:pt idx="5">
                        <c:v>472323</c:v>
                      </c:pt>
                      <c:pt idx="6">
                        <c:v>422020</c:v>
                      </c:pt>
                      <c:pt idx="7">
                        <c:v>470951</c:v>
                      </c:pt>
                      <c:pt idx="8">
                        <c:v>588669</c:v>
                      </c:pt>
                      <c:pt idx="9">
                        <c:v>654764</c:v>
                      </c:pt>
                      <c:pt idx="10">
                        <c:v>581974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F2B2-4EBE-95FF-AF1AFC234D97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coalition'!$A$45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coalition'!$B$45:$O$45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224052</c:v>
                      </c:pt>
                      <c:pt idx="1">
                        <c:v>260016</c:v>
                      </c:pt>
                      <c:pt idx="2">
                        <c:v>282185</c:v>
                      </c:pt>
                      <c:pt idx="3">
                        <c:v>302772</c:v>
                      </c:pt>
                      <c:pt idx="4">
                        <c:v>336410</c:v>
                      </c:pt>
                      <c:pt idx="5">
                        <c:v>324001</c:v>
                      </c:pt>
                      <c:pt idx="6">
                        <c:v>301631</c:v>
                      </c:pt>
                      <c:pt idx="7">
                        <c:v>367969</c:v>
                      </c:pt>
                      <c:pt idx="8">
                        <c:v>474715</c:v>
                      </c:pt>
                      <c:pt idx="9">
                        <c:v>523792</c:v>
                      </c:pt>
                      <c:pt idx="10">
                        <c:v>491033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F2B2-4EBE-95FF-AF1AFC234D97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coalition'!$A$46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coalition'!$B$46:$O$46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317057</c:v>
                      </c:pt>
                      <c:pt idx="1">
                        <c:v>301361</c:v>
                      </c:pt>
                      <c:pt idx="2">
                        <c:v>383065</c:v>
                      </c:pt>
                      <c:pt idx="3">
                        <c:v>420069</c:v>
                      </c:pt>
                      <c:pt idx="4">
                        <c:v>395280</c:v>
                      </c:pt>
                      <c:pt idx="5">
                        <c:v>351091</c:v>
                      </c:pt>
                      <c:pt idx="6">
                        <c:v>314822</c:v>
                      </c:pt>
                      <c:pt idx="7">
                        <c:v>365947</c:v>
                      </c:pt>
                      <c:pt idx="8">
                        <c:v>370062</c:v>
                      </c:pt>
                      <c:pt idx="9">
                        <c:v>386402</c:v>
                      </c:pt>
                      <c:pt idx="10">
                        <c:v>386328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F2B2-4EBE-95FF-AF1AFC234D97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coalition'!$B$47:$O$47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F2B2-4EBE-95FF-AF1AFC234D97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coalition'!$A$49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coalition'!$B$49:$O$49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976390.7111111111</c:v>
                      </c:pt>
                      <c:pt idx="1">
                        <c:v>1120313.4222222222</c:v>
                      </c:pt>
                      <c:pt idx="2">
                        <c:v>1227953.4222222222</c:v>
                      </c:pt>
                      <c:pt idx="3">
                        <c:v>1298451.4666666666</c:v>
                      </c:pt>
                      <c:pt idx="4">
                        <c:v>1395486.7333333334</c:v>
                      </c:pt>
                      <c:pt idx="5">
                        <c:v>1269348.2666666666</c:v>
                      </c:pt>
                      <c:pt idx="6">
                        <c:v>1182085.3333333333</c:v>
                      </c:pt>
                      <c:pt idx="7">
                        <c:v>1372083.2</c:v>
                      </c:pt>
                      <c:pt idx="8">
                        <c:v>1558217.7555555555</c:v>
                      </c:pt>
                      <c:pt idx="9">
                        <c:v>1652308.5111111111</c:v>
                      </c:pt>
                      <c:pt idx="10">
                        <c:v>1641509.2888888889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F2B2-4EBE-95FF-AF1AFC234D97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coalition'!$A$50</c15:sqref>
                        </c15:formulaRef>
                      </c:ext>
                    </c:extLst>
                    <c:strCache>
                      <c:ptCount val="1"/>
                      <c:pt idx="0">
                        <c:v>State Total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coalition'!$B$50:$O$50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985165114</c:v>
                      </c:pt>
                      <c:pt idx="1">
                        <c:v>1077403282</c:v>
                      </c:pt>
                      <c:pt idx="2">
                        <c:v>1152725226</c:v>
                      </c:pt>
                      <c:pt idx="3">
                        <c:v>1184840515</c:v>
                      </c:pt>
                      <c:pt idx="4">
                        <c:v>1274636863</c:v>
                      </c:pt>
                      <c:pt idx="5">
                        <c:v>1300510099</c:v>
                      </c:pt>
                      <c:pt idx="6">
                        <c:v>1296480756</c:v>
                      </c:pt>
                      <c:pt idx="7">
                        <c:v>1387824297</c:v>
                      </c:pt>
                      <c:pt idx="8">
                        <c:v>1483121609</c:v>
                      </c:pt>
                      <c:pt idx="9">
                        <c:v>1544020717</c:v>
                      </c:pt>
                      <c:pt idx="10">
                        <c:v>1618635133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F2B2-4EBE-95FF-AF1AFC234D97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coalition'!$A$51</c15:sqref>
                        </c15:formulaRef>
                      </c:ext>
                    </c:extLst>
                    <c:strCache>
                      <c:ptCount val="1"/>
                      <c:pt idx="0">
                        <c:v>State Percentage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coalition'!$B$51:$O$51</c15:sqref>
                        </c15:formulaRef>
                      </c:ext>
                    </c:extLst>
                    <c:numCache>
                      <c:formatCode>0%</c:formatCode>
                      <c:ptCount val="11"/>
                      <c:pt idx="0">
                        <c:v>4.4599206138758993E-2</c:v>
                      </c:pt>
                      <c:pt idx="1">
                        <c:v>4.6792231694723942E-2</c:v>
                      </c:pt>
                      <c:pt idx="2">
                        <c:v>4.7936752622085847E-2</c:v>
                      </c:pt>
                      <c:pt idx="3">
                        <c:v>4.9314920666770075E-2</c:v>
                      </c:pt>
                      <c:pt idx="4">
                        <c:v>4.926650469860136E-2</c:v>
                      </c:pt>
                      <c:pt idx="5">
                        <c:v>4.3921744278588644E-2</c:v>
                      </c:pt>
                      <c:pt idx="6">
                        <c:v>4.1029409618170989E-2</c:v>
                      </c:pt>
                      <c:pt idx="7">
                        <c:v>4.4489597230332967E-2</c:v>
                      </c:pt>
                      <c:pt idx="8">
                        <c:v>4.7278522930616948E-2</c:v>
                      </c:pt>
                      <c:pt idx="9">
                        <c:v>4.8156013828925849E-2</c:v>
                      </c:pt>
                      <c:pt idx="10">
                        <c:v>4.5635928995988249E-2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F2B2-4EBE-95FF-AF1AFC234D97}"/>
                  </c:ext>
                </c:extLst>
              </c15:ser>
            </c15:filteredLineSeries>
          </c:ext>
        </c:extLst>
      </c:lineChart>
      <c:catAx>
        <c:axId val="177510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96768"/>
        <c:crosses val="autoZero"/>
        <c:auto val="1"/>
        <c:lblAlgn val="ctr"/>
        <c:lblOffset val="100"/>
        <c:noMultiLvlLbl val="0"/>
      </c:catAx>
      <c:valAx>
        <c:axId val="1775096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1067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ME!$A$2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ME!$B$2:$O$2</c:f>
              <c:numCache>
                <c:formatCode>General</c:formatCode>
                <c:ptCount val="11"/>
                <c:pt idx="0">
                  <c:v>75530</c:v>
                </c:pt>
                <c:pt idx="1">
                  <c:v>102013</c:v>
                </c:pt>
                <c:pt idx="2">
                  <c:v>111222</c:v>
                </c:pt>
                <c:pt idx="3">
                  <c:v>115561</c:v>
                </c:pt>
                <c:pt idx="4">
                  <c:v>123333</c:v>
                </c:pt>
                <c:pt idx="5">
                  <c:v>92681</c:v>
                </c:pt>
                <c:pt idx="6">
                  <c:v>78045</c:v>
                </c:pt>
                <c:pt idx="7">
                  <c:v>113124</c:v>
                </c:pt>
                <c:pt idx="8">
                  <c:v>132698</c:v>
                </c:pt>
                <c:pt idx="9">
                  <c:v>138141</c:v>
                </c:pt>
                <c:pt idx="10">
                  <c:v>126631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38DE-42C7-B61B-6EB44773D6E3}"/>
            </c:ext>
          </c:extLst>
        </c:ser>
        <c:ser>
          <c:idx val="1"/>
          <c:order val="1"/>
          <c:tx>
            <c:strRef>
              <c:f>ME!$A$3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ME!$B$3:$O$3</c:f>
              <c:numCache>
                <c:formatCode>General</c:formatCode>
                <c:ptCount val="11"/>
                <c:pt idx="0">
                  <c:v>35520</c:v>
                </c:pt>
                <c:pt idx="1">
                  <c:v>40247</c:v>
                </c:pt>
                <c:pt idx="2">
                  <c:v>45524</c:v>
                </c:pt>
                <c:pt idx="3">
                  <c:v>44994</c:v>
                </c:pt>
                <c:pt idx="4">
                  <c:v>48755</c:v>
                </c:pt>
                <c:pt idx="5">
                  <c:v>43043</c:v>
                </c:pt>
                <c:pt idx="6">
                  <c:v>38424</c:v>
                </c:pt>
                <c:pt idx="7">
                  <c:v>43449</c:v>
                </c:pt>
                <c:pt idx="8">
                  <c:v>49458</c:v>
                </c:pt>
                <c:pt idx="9">
                  <c:v>52079</c:v>
                </c:pt>
                <c:pt idx="10">
                  <c:v>49887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38DE-42C7-B61B-6EB44773D6E3}"/>
            </c:ext>
          </c:extLst>
        </c:ser>
        <c:ser>
          <c:idx val="3"/>
          <c:order val="3"/>
          <c:tx>
            <c:strRef>
              <c:f>ME!$A$5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ME!$B$5:$O$5</c:f>
              <c:numCache>
                <c:formatCode>General</c:formatCode>
                <c:ptCount val="11"/>
                <c:pt idx="0">
                  <c:v>55525</c:v>
                </c:pt>
                <c:pt idx="1">
                  <c:v>71130</c:v>
                </c:pt>
                <c:pt idx="2">
                  <c:v>78373</c:v>
                </c:pt>
                <c:pt idx="3">
                  <c:v>80277.5</c:v>
                </c:pt>
                <c:pt idx="4">
                  <c:v>86044</c:v>
                </c:pt>
                <c:pt idx="5">
                  <c:v>67862</c:v>
                </c:pt>
                <c:pt idx="6">
                  <c:v>58234.5</c:v>
                </c:pt>
                <c:pt idx="7">
                  <c:v>78286.5</c:v>
                </c:pt>
                <c:pt idx="8">
                  <c:v>91078</c:v>
                </c:pt>
                <c:pt idx="9">
                  <c:v>95110</c:v>
                </c:pt>
                <c:pt idx="10">
                  <c:v>88259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38DE-42C7-B61B-6EB44773D6E3}"/>
            </c:ext>
          </c:extLst>
        </c:ser>
        <c:ser>
          <c:idx val="4"/>
          <c:order val="4"/>
          <c:tx>
            <c:strRef>
              <c:f>ME!$A$6</c:f>
              <c:strCache>
                <c:ptCount val="1"/>
                <c:pt idx="0">
                  <c:v>State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ME!$B$6:$O$6</c:f>
              <c:numCache>
                <c:formatCode>General</c:formatCode>
                <c:ptCount val="11"/>
                <c:pt idx="0">
                  <c:v>39029</c:v>
                </c:pt>
                <c:pt idx="1">
                  <c:v>42011</c:v>
                </c:pt>
                <c:pt idx="2">
                  <c:v>44193</c:v>
                </c:pt>
                <c:pt idx="3">
                  <c:v>44745</c:v>
                </c:pt>
                <c:pt idx="4">
                  <c:v>47273</c:v>
                </c:pt>
                <c:pt idx="5">
                  <c:v>47345</c:v>
                </c:pt>
                <c:pt idx="6">
                  <c:v>46445</c:v>
                </c:pt>
                <c:pt idx="7">
                  <c:v>49055</c:v>
                </c:pt>
                <c:pt idx="8">
                  <c:v>51813</c:v>
                </c:pt>
                <c:pt idx="9">
                  <c:v>53266</c:v>
                </c:pt>
                <c:pt idx="10">
                  <c:v>55129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38DE-42C7-B61B-6EB44773D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791791"/>
        <c:axId val="309820495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ME!$A$4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ME!$B$1:$O$1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ME!$B$4:$O$4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8DE-42C7-B61B-6EB44773D6E3}"/>
                  </c:ext>
                </c:extLst>
              </c15:ser>
            </c15:filteredLineSeries>
          </c:ext>
        </c:extLst>
      </c:lineChart>
      <c:catAx>
        <c:axId val="30979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820495"/>
        <c:crosses val="autoZero"/>
        <c:auto val="1"/>
        <c:lblAlgn val="ctr"/>
        <c:lblOffset val="100"/>
        <c:noMultiLvlLbl val="0"/>
      </c:catAx>
      <c:valAx>
        <c:axId val="30982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9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Permian Basin</a:t>
            </a:r>
          </a:p>
        </c:rich>
      </c:tx>
      <c:layout>
        <c:manualLayout>
          <c:xMode val="edge"/>
          <c:yMode val="edge"/>
          <c:x val="0.18390026134016421"/>
          <c:y val="7.35008741599361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67901801248208E-2"/>
          <c:y val="0.16602349450954823"/>
          <c:w val="0.91833599668362742"/>
          <c:h val="0.57789923081858208"/>
        </c:manualLayout>
      </c:layout>
      <c:lineChart>
        <c:grouping val="standard"/>
        <c:varyColors val="0"/>
        <c:ser>
          <c:idx val="47"/>
          <c:order val="47"/>
          <c:tx>
            <c:strRef>
              <c:f>'PB coalition'!$A$49</c:f>
              <c:strCache>
                <c:ptCount val="1"/>
                <c:pt idx="0">
                  <c:v>Average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'PB coalition'!$B$1:$O$1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'PB coalition'!$B$49:$O$49</c:f>
              <c:numCache>
                <c:formatCode>General</c:formatCode>
                <c:ptCount val="11"/>
                <c:pt idx="0">
                  <c:v>35513.488888888889</c:v>
                </c:pt>
                <c:pt idx="1">
                  <c:v>38761.199999999997</c:v>
                </c:pt>
                <c:pt idx="2">
                  <c:v>40733.222222222219</c:v>
                </c:pt>
                <c:pt idx="3">
                  <c:v>45542.066666666666</c:v>
                </c:pt>
                <c:pt idx="4">
                  <c:v>46464.711111111108</c:v>
                </c:pt>
                <c:pt idx="5">
                  <c:v>42632.777777777781</c:v>
                </c:pt>
                <c:pt idx="6">
                  <c:v>40007.244444444441</c:v>
                </c:pt>
                <c:pt idx="7">
                  <c:v>44924.177777777775</c:v>
                </c:pt>
                <c:pt idx="8">
                  <c:v>49835.711111111108</c:v>
                </c:pt>
                <c:pt idx="9">
                  <c:v>51152.466666666667</c:v>
                </c:pt>
                <c:pt idx="10">
                  <c:v>51598.022222222222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9A9-483C-88ED-F4F61C360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46924991"/>
        <c:axId val="18469212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'PB coalition'!$A$2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'PB coalition'!$B$2:$O$2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36876</c:v>
                      </c:pt>
                      <c:pt idx="1">
                        <c:v>43244</c:v>
                      </c:pt>
                      <c:pt idx="2">
                        <c:v>48650</c:v>
                      </c:pt>
                      <c:pt idx="3">
                        <c:v>51020</c:v>
                      </c:pt>
                      <c:pt idx="4">
                        <c:v>54862</c:v>
                      </c:pt>
                      <c:pt idx="5">
                        <c:v>46082</c:v>
                      </c:pt>
                      <c:pt idx="6">
                        <c:v>41010</c:v>
                      </c:pt>
                      <c:pt idx="7">
                        <c:v>45773</c:v>
                      </c:pt>
                      <c:pt idx="8">
                        <c:v>51303</c:v>
                      </c:pt>
                      <c:pt idx="9">
                        <c:v>52626</c:v>
                      </c:pt>
                      <c:pt idx="10">
                        <c:v>50248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9A9-483C-88ED-F4F61C360708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coalition'!$B$3:$O$3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49540</c:v>
                      </c:pt>
                      <c:pt idx="1">
                        <c:v>53722</c:v>
                      </c:pt>
                      <c:pt idx="2">
                        <c:v>61860</c:v>
                      </c:pt>
                      <c:pt idx="3">
                        <c:v>68503</c:v>
                      </c:pt>
                      <c:pt idx="4">
                        <c:v>58501</c:v>
                      </c:pt>
                      <c:pt idx="5">
                        <c:v>50489</c:v>
                      </c:pt>
                      <c:pt idx="6">
                        <c:v>44474</c:v>
                      </c:pt>
                      <c:pt idx="7">
                        <c:v>48960</c:v>
                      </c:pt>
                      <c:pt idx="8">
                        <c:v>70068</c:v>
                      </c:pt>
                      <c:pt idx="9">
                        <c:v>72732</c:v>
                      </c:pt>
                      <c:pt idx="10">
                        <c:v>66783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9A9-483C-88ED-F4F61C36070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coalition'!$B$4:$O$4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42995</c:v>
                      </c:pt>
                      <c:pt idx="1">
                        <c:v>32771</c:v>
                      </c:pt>
                      <c:pt idx="2">
                        <c:v>33618</c:v>
                      </c:pt>
                      <c:pt idx="3">
                        <c:v>39955</c:v>
                      </c:pt>
                      <c:pt idx="4">
                        <c:v>31398</c:v>
                      </c:pt>
                      <c:pt idx="5">
                        <c:v>32028</c:v>
                      </c:pt>
                      <c:pt idx="6">
                        <c:v>30333</c:v>
                      </c:pt>
                      <c:pt idx="7">
                        <c:v>38046</c:v>
                      </c:pt>
                      <c:pt idx="8">
                        <c:v>37200</c:v>
                      </c:pt>
                      <c:pt idx="9">
                        <c:v>39837</c:v>
                      </c:pt>
                      <c:pt idx="10">
                        <c:v>44903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9A9-483C-88ED-F4F61C360708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coalition'!$A$5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coalition'!$B$5:$O$5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31872</c:v>
                      </c:pt>
                      <c:pt idx="1">
                        <c:v>34165</c:v>
                      </c:pt>
                      <c:pt idx="2">
                        <c:v>37995</c:v>
                      </c:pt>
                      <c:pt idx="3">
                        <c:v>41303</c:v>
                      </c:pt>
                      <c:pt idx="4">
                        <c:v>43647</c:v>
                      </c:pt>
                      <c:pt idx="5">
                        <c:v>41096</c:v>
                      </c:pt>
                      <c:pt idx="6">
                        <c:v>39457</c:v>
                      </c:pt>
                      <c:pt idx="7">
                        <c:v>39503</c:v>
                      </c:pt>
                      <c:pt idx="8">
                        <c:v>42101</c:v>
                      </c:pt>
                      <c:pt idx="9">
                        <c:v>42732</c:v>
                      </c:pt>
                      <c:pt idx="10">
                        <c:v>45856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9A9-483C-88ED-F4F61C360708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coalition'!$A$6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coalition'!$B$6:$O$6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18765</c:v>
                      </c:pt>
                      <c:pt idx="1">
                        <c:v>21377</c:v>
                      </c:pt>
                      <c:pt idx="2">
                        <c:v>19971</c:v>
                      </c:pt>
                      <c:pt idx="3">
                        <c:v>25134</c:v>
                      </c:pt>
                      <c:pt idx="4">
                        <c:v>23268</c:v>
                      </c:pt>
                      <c:pt idx="5">
                        <c:v>23956</c:v>
                      </c:pt>
                      <c:pt idx="6">
                        <c:v>21866</c:v>
                      </c:pt>
                      <c:pt idx="7">
                        <c:v>31946</c:v>
                      </c:pt>
                      <c:pt idx="8">
                        <c:v>34054</c:v>
                      </c:pt>
                      <c:pt idx="9">
                        <c:v>36149</c:v>
                      </c:pt>
                      <c:pt idx="10">
                        <c:v>41219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9A9-483C-88ED-F4F61C36070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coalition'!$A$7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coalition'!$B$7:$O$7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32813</c:v>
                      </c:pt>
                      <c:pt idx="1">
                        <c:v>40047</c:v>
                      </c:pt>
                      <c:pt idx="2">
                        <c:v>44674</c:v>
                      </c:pt>
                      <c:pt idx="3">
                        <c:v>46316</c:v>
                      </c:pt>
                      <c:pt idx="4">
                        <c:v>49222</c:v>
                      </c:pt>
                      <c:pt idx="5">
                        <c:v>40886</c:v>
                      </c:pt>
                      <c:pt idx="6">
                        <c:v>37929</c:v>
                      </c:pt>
                      <c:pt idx="7">
                        <c:v>43329</c:v>
                      </c:pt>
                      <c:pt idx="8">
                        <c:v>49725</c:v>
                      </c:pt>
                      <c:pt idx="9">
                        <c:v>53114</c:v>
                      </c:pt>
                      <c:pt idx="10">
                        <c:v>49749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9A9-483C-88ED-F4F61C360708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coalition'!$A$8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coalition'!$B$8:$O$8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31145</c:v>
                      </c:pt>
                      <c:pt idx="1">
                        <c:v>37174</c:v>
                      </c:pt>
                      <c:pt idx="2">
                        <c:v>35728</c:v>
                      </c:pt>
                      <c:pt idx="3">
                        <c:v>39707</c:v>
                      </c:pt>
                      <c:pt idx="4">
                        <c:v>41809</c:v>
                      </c:pt>
                      <c:pt idx="5">
                        <c:v>38608</c:v>
                      </c:pt>
                      <c:pt idx="6">
                        <c:v>36518</c:v>
                      </c:pt>
                      <c:pt idx="7">
                        <c:v>39517</c:v>
                      </c:pt>
                      <c:pt idx="8">
                        <c:v>43427</c:v>
                      </c:pt>
                      <c:pt idx="9">
                        <c:v>45530</c:v>
                      </c:pt>
                      <c:pt idx="10">
                        <c:v>46364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9A9-483C-88ED-F4F61C36070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coalition'!$A$9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coalition'!$B$9:$O$9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37439</c:v>
                      </c:pt>
                      <c:pt idx="1">
                        <c:v>26158</c:v>
                      </c:pt>
                      <c:pt idx="2">
                        <c:v>26961</c:v>
                      </c:pt>
                      <c:pt idx="3">
                        <c:v>39099</c:v>
                      </c:pt>
                      <c:pt idx="4">
                        <c:v>27632</c:v>
                      </c:pt>
                      <c:pt idx="5">
                        <c:v>29548</c:v>
                      </c:pt>
                      <c:pt idx="6">
                        <c:v>29920</c:v>
                      </c:pt>
                      <c:pt idx="7">
                        <c:v>33182</c:v>
                      </c:pt>
                      <c:pt idx="8">
                        <c:v>34922</c:v>
                      </c:pt>
                      <c:pt idx="9">
                        <c:v>39390</c:v>
                      </c:pt>
                      <c:pt idx="10">
                        <c:v>41146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9A9-483C-88ED-F4F61C36070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coalition'!$A$10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coalition'!$B$10:$O$10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31215</c:v>
                      </c:pt>
                      <c:pt idx="1">
                        <c:v>32322</c:v>
                      </c:pt>
                      <c:pt idx="2">
                        <c:v>35352</c:v>
                      </c:pt>
                      <c:pt idx="3">
                        <c:v>38945</c:v>
                      </c:pt>
                      <c:pt idx="4">
                        <c:v>40004</c:v>
                      </c:pt>
                      <c:pt idx="5">
                        <c:v>41111</c:v>
                      </c:pt>
                      <c:pt idx="6">
                        <c:v>43325</c:v>
                      </c:pt>
                      <c:pt idx="7">
                        <c:v>46466</c:v>
                      </c:pt>
                      <c:pt idx="8">
                        <c:v>55204</c:v>
                      </c:pt>
                      <c:pt idx="9">
                        <c:v>60264</c:v>
                      </c:pt>
                      <c:pt idx="10">
                        <c:v>69350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9A9-483C-88ED-F4F61C360708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coalition'!$A$11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coalition'!$B$11:$O$11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32551</c:v>
                      </c:pt>
                      <c:pt idx="1">
                        <c:v>30053</c:v>
                      </c:pt>
                      <c:pt idx="2">
                        <c:v>31262</c:v>
                      </c:pt>
                      <c:pt idx="3">
                        <c:v>39515</c:v>
                      </c:pt>
                      <c:pt idx="4">
                        <c:v>33818</c:v>
                      </c:pt>
                      <c:pt idx="5">
                        <c:v>32762</c:v>
                      </c:pt>
                      <c:pt idx="6">
                        <c:v>31983</c:v>
                      </c:pt>
                      <c:pt idx="7">
                        <c:v>36956</c:v>
                      </c:pt>
                      <c:pt idx="8">
                        <c:v>41559</c:v>
                      </c:pt>
                      <c:pt idx="9">
                        <c:v>40148</c:v>
                      </c:pt>
                      <c:pt idx="10">
                        <c:v>42595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9A9-483C-88ED-F4F61C360708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coalition'!$A$12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coalition'!$B$12:$O$12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27416</c:v>
                      </c:pt>
                      <c:pt idx="1">
                        <c:v>26781</c:v>
                      </c:pt>
                      <c:pt idx="2">
                        <c:v>28086</c:v>
                      </c:pt>
                      <c:pt idx="3">
                        <c:v>28298</c:v>
                      </c:pt>
                      <c:pt idx="4">
                        <c:v>29487</c:v>
                      </c:pt>
                      <c:pt idx="5">
                        <c:v>31468</c:v>
                      </c:pt>
                      <c:pt idx="6">
                        <c:v>29164</c:v>
                      </c:pt>
                      <c:pt idx="7">
                        <c:v>31223</c:v>
                      </c:pt>
                      <c:pt idx="8">
                        <c:v>32798</c:v>
                      </c:pt>
                      <c:pt idx="9">
                        <c:v>34922</c:v>
                      </c:pt>
                      <c:pt idx="10">
                        <c:v>38730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9A9-483C-88ED-F4F61C360708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coalition'!$A$13</c15:sqref>
                        </c15:formulaRef>
                      </c:ext>
                    </c:extLst>
                    <c:strCache>
                      <c:ptCount val="1"/>
                      <c:pt idx="0">
                        <c:v>Ector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coalition'!$B$13:$O$13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35520</c:v>
                      </c:pt>
                      <c:pt idx="1">
                        <c:v>40247</c:v>
                      </c:pt>
                      <c:pt idx="2">
                        <c:v>45524</c:v>
                      </c:pt>
                      <c:pt idx="3">
                        <c:v>44994</c:v>
                      </c:pt>
                      <c:pt idx="4">
                        <c:v>48755</c:v>
                      </c:pt>
                      <c:pt idx="5">
                        <c:v>43043</c:v>
                      </c:pt>
                      <c:pt idx="6">
                        <c:v>38424</c:v>
                      </c:pt>
                      <c:pt idx="7">
                        <c:v>43449</c:v>
                      </c:pt>
                      <c:pt idx="8">
                        <c:v>49458</c:v>
                      </c:pt>
                      <c:pt idx="9">
                        <c:v>52079</c:v>
                      </c:pt>
                      <c:pt idx="10">
                        <c:v>49887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9A9-483C-88ED-F4F61C360708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coalition'!$A$14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coalition'!$B$14:$O$14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35427</c:v>
                      </c:pt>
                      <c:pt idx="1">
                        <c:v>41740</c:v>
                      </c:pt>
                      <c:pt idx="2">
                        <c:v>33598</c:v>
                      </c:pt>
                      <c:pt idx="3">
                        <c:v>38971</c:v>
                      </c:pt>
                      <c:pt idx="4">
                        <c:v>35988</c:v>
                      </c:pt>
                      <c:pt idx="5">
                        <c:v>39982</c:v>
                      </c:pt>
                      <c:pt idx="6">
                        <c:v>37215</c:v>
                      </c:pt>
                      <c:pt idx="7">
                        <c:v>39510</c:v>
                      </c:pt>
                      <c:pt idx="8">
                        <c:v>48993</c:v>
                      </c:pt>
                      <c:pt idx="9">
                        <c:v>45922</c:v>
                      </c:pt>
                      <c:pt idx="10">
                        <c:v>49100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9A9-483C-88ED-F4F61C360708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coalition'!$A$15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coalition'!$B$15:$O$15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34193</c:v>
                      </c:pt>
                      <c:pt idx="1">
                        <c:v>33433</c:v>
                      </c:pt>
                      <c:pt idx="2">
                        <c:v>37167</c:v>
                      </c:pt>
                      <c:pt idx="3">
                        <c:v>42001</c:v>
                      </c:pt>
                      <c:pt idx="4">
                        <c:v>39406</c:v>
                      </c:pt>
                      <c:pt idx="5">
                        <c:v>38205</c:v>
                      </c:pt>
                      <c:pt idx="6">
                        <c:v>36079</c:v>
                      </c:pt>
                      <c:pt idx="7">
                        <c:v>40023</c:v>
                      </c:pt>
                      <c:pt idx="8">
                        <c:v>41360</c:v>
                      </c:pt>
                      <c:pt idx="9">
                        <c:v>45941</c:v>
                      </c:pt>
                      <c:pt idx="10">
                        <c:v>47826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9A9-483C-88ED-F4F61C360708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coalition'!$A$16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coalition'!$B$16:$O$16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32738</c:v>
                      </c:pt>
                      <c:pt idx="1">
                        <c:v>35076</c:v>
                      </c:pt>
                      <c:pt idx="2">
                        <c:v>36631</c:v>
                      </c:pt>
                      <c:pt idx="3">
                        <c:v>37913</c:v>
                      </c:pt>
                      <c:pt idx="4">
                        <c:v>37960</c:v>
                      </c:pt>
                      <c:pt idx="5">
                        <c:v>30393</c:v>
                      </c:pt>
                      <c:pt idx="6">
                        <c:v>27755</c:v>
                      </c:pt>
                      <c:pt idx="7">
                        <c:v>28742</c:v>
                      </c:pt>
                      <c:pt idx="8">
                        <c:v>31554</c:v>
                      </c:pt>
                      <c:pt idx="9">
                        <c:v>31048</c:v>
                      </c:pt>
                      <c:pt idx="10">
                        <c:v>31223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9A9-483C-88ED-F4F61C360708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coalition'!$A$17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coalition'!$B$17:$O$17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51115</c:v>
                      </c:pt>
                      <c:pt idx="1">
                        <c:v>47506</c:v>
                      </c:pt>
                      <c:pt idx="2">
                        <c:v>56267</c:v>
                      </c:pt>
                      <c:pt idx="3">
                        <c:v>79740</c:v>
                      </c:pt>
                      <c:pt idx="4">
                        <c:v>83686</c:v>
                      </c:pt>
                      <c:pt idx="5">
                        <c:v>78146</c:v>
                      </c:pt>
                      <c:pt idx="6">
                        <c:v>68487</c:v>
                      </c:pt>
                      <c:pt idx="7">
                        <c:v>90720</c:v>
                      </c:pt>
                      <c:pt idx="8">
                        <c:v>96395</c:v>
                      </c:pt>
                      <c:pt idx="9">
                        <c:v>94077</c:v>
                      </c:pt>
                      <c:pt idx="10">
                        <c:v>87334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9A9-483C-88ED-F4F61C360708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coalition'!$B$18:$O$18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36970</c:v>
                      </c:pt>
                      <c:pt idx="1">
                        <c:v>39139</c:v>
                      </c:pt>
                      <c:pt idx="2">
                        <c:v>40233</c:v>
                      </c:pt>
                      <c:pt idx="3">
                        <c:v>42554</c:v>
                      </c:pt>
                      <c:pt idx="4">
                        <c:v>42342</c:v>
                      </c:pt>
                      <c:pt idx="5">
                        <c:v>39341</c:v>
                      </c:pt>
                      <c:pt idx="6">
                        <c:v>37036</c:v>
                      </c:pt>
                      <c:pt idx="7">
                        <c:v>40618</c:v>
                      </c:pt>
                      <c:pt idx="8">
                        <c:v>41203</c:v>
                      </c:pt>
                      <c:pt idx="9">
                        <c:v>43215</c:v>
                      </c:pt>
                      <c:pt idx="10">
                        <c:v>46051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9A9-483C-88ED-F4F61C360708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coalition'!$A$19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coalition'!$B$19:$O$19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30081</c:v>
                      </c:pt>
                      <c:pt idx="1">
                        <c:v>33548</c:v>
                      </c:pt>
                      <c:pt idx="2">
                        <c:v>34754</c:v>
                      </c:pt>
                      <c:pt idx="3">
                        <c:v>35526</c:v>
                      </c:pt>
                      <c:pt idx="4">
                        <c:v>37559</c:v>
                      </c:pt>
                      <c:pt idx="5">
                        <c:v>35580</c:v>
                      </c:pt>
                      <c:pt idx="6">
                        <c:v>35373</c:v>
                      </c:pt>
                      <c:pt idx="7">
                        <c:v>38133</c:v>
                      </c:pt>
                      <c:pt idx="8">
                        <c:v>44419</c:v>
                      </c:pt>
                      <c:pt idx="9">
                        <c:v>44014</c:v>
                      </c:pt>
                      <c:pt idx="10">
                        <c:v>45105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9A9-483C-88ED-F4F61C360708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coalition'!$A$20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coalition'!$B$20:$O$20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44464</c:v>
                      </c:pt>
                      <c:pt idx="1">
                        <c:v>48914</c:v>
                      </c:pt>
                      <c:pt idx="2">
                        <c:v>50974</c:v>
                      </c:pt>
                      <c:pt idx="3">
                        <c:v>67440</c:v>
                      </c:pt>
                      <c:pt idx="4">
                        <c:v>76501</c:v>
                      </c:pt>
                      <c:pt idx="5">
                        <c:v>71046</c:v>
                      </c:pt>
                      <c:pt idx="6">
                        <c:v>58043</c:v>
                      </c:pt>
                      <c:pt idx="7">
                        <c:v>68504</c:v>
                      </c:pt>
                      <c:pt idx="8">
                        <c:v>73627</c:v>
                      </c:pt>
                      <c:pt idx="9">
                        <c:v>71669</c:v>
                      </c:pt>
                      <c:pt idx="10">
                        <c:v>72353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9A9-483C-88ED-F4F61C360708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coalition'!$A$21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coalition'!$B$21:$O$21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29319</c:v>
                      </c:pt>
                      <c:pt idx="1">
                        <c:v>37192</c:v>
                      </c:pt>
                      <c:pt idx="2">
                        <c:v>38069</c:v>
                      </c:pt>
                      <c:pt idx="3">
                        <c:v>43515</c:v>
                      </c:pt>
                      <c:pt idx="4">
                        <c:v>48780</c:v>
                      </c:pt>
                      <c:pt idx="5">
                        <c:v>45607</c:v>
                      </c:pt>
                      <c:pt idx="6">
                        <c:v>47571</c:v>
                      </c:pt>
                      <c:pt idx="7">
                        <c:v>50945</c:v>
                      </c:pt>
                      <c:pt idx="8">
                        <c:v>57203</c:v>
                      </c:pt>
                      <c:pt idx="9">
                        <c:v>48894</c:v>
                      </c:pt>
                      <c:pt idx="10">
                        <c:v>51139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9A9-483C-88ED-F4F61C360708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coalition'!$A$22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coalition'!$B$22:$O$22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27583</c:v>
                      </c:pt>
                      <c:pt idx="1">
                        <c:v>26537</c:v>
                      </c:pt>
                      <c:pt idx="2">
                        <c:v>28384</c:v>
                      </c:pt>
                      <c:pt idx="3">
                        <c:v>25830</c:v>
                      </c:pt>
                      <c:pt idx="4">
                        <c:v>44809</c:v>
                      </c:pt>
                      <c:pt idx="5">
                        <c:v>37782</c:v>
                      </c:pt>
                      <c:pt idx="6">
                        <c:v>52880</c:v>
                      </c:pt>
                      <c:pt idx="7">
                        <c:v>60203</c:v>
                      </c:pt>
                      <c:pt idx="8">
                        <c:v>56631</c:v>
                      </c:pt>
                      <c:pt idx="9">
                        <c:v>55200</c:v>
                      </c:pt>
                      <c:pt idx="10">
                        <c:v>49072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E9A9-483C-88ED-F4F61C360708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coalition'!$A$23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coalition'!$B$23:$O$23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34149</c:v>
                      </c:pt>
                      <c:pt idx="1">
                        <c:v>35591</c:v>
                      </c:pt>
                      <c:pt idx="2">
                        <c:v>37555</c:v>
                      </c:pt>
                      <c:pt idx="3">
                        <c:v>37941</c:v>
                      </c:pt>
                      <c:pt idx="4">
                        <c:v>39504</c:v>
                      </c:pt>
                      <c:pt idx="5">
                        <c:v>40159</c:v>
                      </c:pt>
                      <c:pt idx="6">
                        <c:v>40496</c:v>
                      </c:pt>
                      <c:pt idx="7">
                        <c:v>41277</c:v>
                      </c:pt>
                      <c:pt idx="8">
                        <c:v>43393</c:v>
                      </c:pt>
                      <c:pt idx="9">
                        <c:v>44802</c:v>
                      </c:pt>
                      <c:pt idx="10">
                        <c:v>46502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9A9-483C-88ED-F4F61C360708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coalition'!$A$24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coalition'!$B$24:$O$24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37384</c:v>
                      </c:pt>
                      <c:pt idx="1">
                        <c:v>30391</c:v>
                      </c:pt>
                      <c:pt idx="2">
                        <c:v>28522</c:v>
                      </c:pt>
                      <c:pt idx="3">
                        <c:v>41675</c:v>
                      </c:pt>
                      <c:pt idx="4">
                        <c:v>28513</c:v>
                      </c:pt>
                      <c:pt idx="5">
                        <c:v>32111</c:v>
                      </c:pt>
                      <c:pt idx="6">
                        <c:v>30023</c:v>
                      </c:pt>
                      <c:pt idx="7">
                        <c:v>39232</c:v>
                      </c:pt>
                      <c:pt idx="8">
                        <c:v>40544</c:v>
                      </c:pt>
                      <c:pt idx="9">
                        <c:v>44792</c:v>
                      </c:pt>
                      <c:pt idx="10">
                        <c:v>40351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9A9-483C-88ED-F4F61C360708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coalition'!$A$25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coalition'!$B$25:$O$25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29398</c:v>
                      </c:pt>
                      <c:pt idx="1">
                        <c:v>34641</c:v>
                      </c:pt>
                      <c:pt idx="2">
                        <c:v>34383</c:v>
                      </c:pt>
                      <c:pt idx="3">
                        <c:v>35191</c:v>
                      </c:pt>
                      <c:pt idx="4">
                        <c:v>37277</c:v>
                      </c:pt>
                      <c:pt idx="5">
                        <c:v>36419</c:v>
                      </c:pt>
                      <c:pt idx="6">
                        <c:v>35040</c:v>
                      </c:pt>
                      <c:pt idx="7">
                        <c:v>37449</c:v>
                      </c:pt>
                      <c:pt idx="8">
                        <c:v>39967</c:v>
                      </c:pt>
                      <c:pt idx="9">
                        <c:v>39008</c:v>
                      </c:pt>
                      <c:pt idx="10">
                        <c:v>41306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9A9-483C-88ED-F4F61C360708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coalition'!$A$26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coalition'!$B$26:$O$26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44666</c:v>
                      </c:pt>
                      <c:pt idx="1">
                        <c:v>42895</c:v>
                      </c:pt>
                      <c:pt idx="2">
                        <c:v>49407</c:v>
                      </c:pt>
                      <c:pt idx="3">
                        <c:v>54986</c:v>
                      </c:pt>
                      <c:pt idx="4">
                        <c:v>53171</c:v>
                      </c:pt>
                      <c:pt idx="5">
                        <c:v>47554</c:v>
                      </c:pt>
                      <c:pt idx="6">
                        <c:v>43890</c:v>
                      </c:pt>
                      <c:pt idx="7">
                        <c:v>54928</c:v>
                      </c:pt>
                      <c:pt idx="8">
                        <c:v>68227</c:v>
                      </c:pt>
                      <c:pt idx="9">
                        <c:v>67054</c:v>
                      </c:pt>
                      <c:pt idx="10">
                        <c:v>64602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9A9-483C-88ED-F4F61C360708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coalition'!$A$27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coalition'!$B$27:$O$27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26973</c:v>
                      </c:pt>
                      <c:pt idx="1">
                        <c:v>30328</c:v>
                      </c:pt>
                      <c:pt idx="2">
                        <c:v>30674</c:v>
                      </c:pt>
                      <c:pt idx="3">
                        <c:v>36708</c:v>
                      </c:pt>
                      <c:pt idx="4">
                        <c:v>36201</c:v>
                      </c:pt>
                      <c:pt idx="5">
                        <c:v>37797</c:v>
                      </c:pt>
                      <c:pt idx="6">
                        <c:v>35736</c:v>
                      </c:pt>
                      <c:pt idx="7">
                        <c:v>33661</c:v>
                      </c:pt>
                      <c:pt idx="8">
                        <c:v>37780</c:v>
                      </c:pt>
                      <c:pt idx="9">
                        <c:v>38678</c:v>
                      </c:pt>
                      <c:pt idx="10">
                        <c:v>41220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9A9-483C-88ED-F4F61C360708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coalition'!$A$28</c15:sqref>
                        </c15:formulaRef>
                      </c:ext>
                    </c:extLst>
                    <c:strCache>
                      <c:ptCount val="1"/>
                      <c:pt idx="0">
                        <c:v>Midland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coalition'!$B$28:$O$28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75530</c:v>
                      </c:pt>
                      <c:pt idx="1">
                        <c:v>102013</c:v>
                      </c:pt>
                      <c:pt idx="2">
                        <c:v>111222</c:v>
                      </c:pt>
                      <c:pt idx="3">
                        <c:v>115561</c:v>
                      </c:pt>
                      <c:pt idx="4">
                        <c:v>123333</c:v>
                      </c:pt>
                      <c:pt idx="5">
                        <c:v>92681</c:v>
                      </c:pt>
                      <c:pt idx="6">
                        <c:v>78045</c:v>
                      </c:pt>
                      <c:pt idx="7">
                        <c:v>113124</c:v>
                      </c:pt>
                      <c:pt idx="8">
                        <c:v>132698</c:v>
                      </c:pt>
                      <c:pt idx="9">
                        <c:v>138141</c:v>
                      </c:pt>
                      <c:pt idx="10">
                        <c:v>126631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9A9-483C-88ED-F4F61C360708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coalition'!$A$29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coalition'!$B$29:$O$29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25419</c:v>
                      </c:pt>
                      <c:pt idx="1">
                        <c:v>27835</c:v>
                      </c:pt>
                      <c:pt idx="2">
                        <c:v>28224</c:v>
                      </c:pt>
                      <c:pt idx="3">
                        <c:v>30683</c:v>
                      </c:pt>
                      <c:pt idx="4">
                        <c:v>30980</c:v>
                      </c:pt>
                      <c:pt idx="5">
                        <c:v>31237</c:v>
                      </c:pt>
                      <c:pt idx="6">
                        <c:v>30028</c:v>
                      </c:pt>
                      <c:pt idx="7">
                        <c:v>32188</c:v>
                      </c:pt>
                      <c:pt idx="8">
                        <c:v>35065</c:v>
                      </c:pt>
                      <c:pt idx="9">
                        <c:v>35671</c:v>
                      </c:pt>
                      <c:pt idx="10">
                        <c:v>37113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9A9-483C-88ED-F4F61C360708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coalition'!$A$30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coalition'!$B$30:$O$30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31521</c:v>
                      </c:pt>
                      <c:pt idx="1">
                        <c:v>33848</c:v>
                      </c:pt>
                      <c:pt idx="2">
                        <c:v>35535</c:v>
                      </c:pt>
                      <c:pt idx="3">
                        <c:v>37685</c:v>
                      </c:pt>
                      <c:pt idx="4">
                        <c:v>39709</c:v>
                      </c:pt>
                      <c:pt idx="5">
                        <c:v>39166</c:v>
                      </c:pt>
                      <c:pt idx="6">
                        <c:v>38733</c:v>
                      </c:pt>
                      <c:pt idx="7">
                        <c:v>41151</c:v>
                      </c:pt>
                      <c:pt idx="8">
                        <c:v>43776</c:v>
                      </c:pt>
                      <c:pt idx="9">
                        <c:v>45578</c:v>
                      </c:pt>
                      <c:pt idx="10">
                        <c:v>48017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9A9-483C-88ED-F4F61C360708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coalition'!$A$31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coalition'!$B$31:$O$31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28377</c:v>
                      </c:pt>
                      <c:pt idx="1">
                        <c:v>29325</c:v>
                      </c:pt>
                      <c:pt idx="2">
                        <c:v>30732</c:v>
                      </c:pt>
                      <c:pt idx="3">
                        <c:v>32223</c:v>
                      </c:pt>
                      <c:pt idx="4">
                        <c:v>34647</c:v>
                      </c:pt>
                      <c:pt idx="5">
                        <c:v>33350</c:v>
                      </c:pt>
                      <c:pt idx="6">
                        <c:v>32181</c:v>
                      </c:pt>
                      <c:pt idx="7">
                        <c:v>34647</c:v>
                      </c:pt>
                      <c:pt idx="8">
                        <c:v>38577</c:v>
                      </c:pt>
                      <c:pt idx="9">
                        <c:v>39992</c:v>
                      </c:pt>
                      <c:pt idx="10">
                        <c:v>40391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9A9-483C-88ED-F4F61C360708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coalition'!$A$32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coalition'!$B$32:$O$32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36631</c:v>
                      </c:pt>
                      <c:pt idx="1">
                        <c:v>42881</c:v>
                      </c:pt>
                      <c:pt idx="2">
                        <c:v>47043</c:v>
                      </c:pt>
                      <c:pt idx="3">
                        <c:v>53047</c:v>
                      </c:pt>
                      <c:pt idx="4">
                        <c:v>54503</c:v>
                      </c:pt>
                      <c:pt idx="5">
                        <c:v>44973</c:v>
                      </c:pt>
                      <c:pt idx="6">
                        <c:v>41293</c:v>
                      </c:pt>
                      <c:pt idx="7">
                        <c:v>43943</c:v>
                      </c:pt>
                      <c:pt idx="8">
                        <c:v>54985</c:v>
                      </c:pt>
                      <c:pt idx="9">
                        <c:v>53769</c:v>
                      </c:pt>
                      <c:pt idx="10">
                        <c:v>54091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9A9-483C-88ED-F4F61C360708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coalition'!$A$33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coalition'!$B$33:$O$33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22965</c:v>
                      </c:pt>
                      <c:pt idx="1">
                        <c:v>25159</c:v>
                      </c:pt>
                      <c:pt idx="2">
                        <c:v>25797</c:v>
                      </c:pt>
                      <c:pt idx="3">
                        <c:v>28037</c:v>
                      </c:pt>
                      <c:pt idx="4">
                        <c:v>31361</c:v>
                      </c:pt>
                      <c:pt idx="5">
                        <c:v>30436</c:v>
                      </c:pt>
                      <c:pt idx="6">
                        <c:v>30374</c:v>
                      </c:pt>
                      <c:pt idx="7">
                        <c:v>35459</c:v>
                      </c:pt>
                      <c:pt idx="8">
                        <c:v>43840</c:v>
                      </c:pt>
                      <c:pt idx="9">
                        <c:v>46793</c:v>
                      </c:pt>
                      <c:pt idx="10">
                        <c:v>44232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E9A9-483C-88ED-F4F61C360708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coalition'!$A$34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coalition'!$B$34:$O$34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31572</c:v>
                      </c:pt>
                      <c:pt idx="1">
                        <c:v>33883</c:v>
                      </c:pt>
                      <c:pt idx="2">
                        <c:v>33906</c:v>
                      </c:pt>
                      <c:pt idx="3">
                        <c:v>36617</c:v>
                      </c:pt>
                      <c:pt idx="4">
                        <c:v>37621</c:v>
                      </c:pt>
                      <c:pt idx="5">
                        <c:v>37637</c:v>
                      </c:pt>
                      <c:pt idx="6">
                        <c:v>37245</c:v>
                      </c:pt>
                      <c:pt idx="7">
                        <c:v>38161</c:v>
                      </c:pt>
                      <c:pt idx="8">
                        <c:v>39784</c:v>
                      </c:pt>
                      <c:pt idx="9">
                        <c:v>42472</c:v>
                      </c:pt>
                      <c:pt idx="10">
                        <c:v>44352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E9A9-483C-88ED-F4F61C360708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coalition'!$A$35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coalition'!$B$35:$O$35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29317</c:v>
                      </c:pt>
                      <c:pt idx="1">
                        <c:v>37820</c:v>
                      </c:pt>
                      <c:pt idx="2">
                        <c:v>37851</c:v>
                      </c:pt>
                      <c:pt idx="3">
                        <c:v>46529</c:v>
                      </c:pt>
                      <c:pt idx="4">
                        <c:v>47827</c:v>
                      </c:pt>
                      <c:pt idx="5">
                        <c:v>42866</c:v>
                      </c:pt>
                      <c:pt idx="6">
                        <c:v>40373</c:v>
                      </c:pt>
                      <c:pt idx="7">
                        <c:v>36195</c:v>
                      </c:pt>
                      <c:pt idx="8">
                        <c:v>41128</c:v>
                      </c:pt>
                      <c:pt idx="9">
                        <c:v>42520</c:v>
                      </c:pt>
                      <c:pt idx="10">
                        <c:v>46015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E9A9-483C-88ED-F4F61C360708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coalition'!$A$36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coalition'!$B$36:$O$36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37409</c:v>
                      </c:pt>
                      <c:pt idx="1">
                        <c:v>42881</c:v>
                      </c:pt>
                      <c:pt idx="2">
                        <c:v>44820</c:v>
                      </c:pt>
                      <c:pt idx="3">
                        <c:v>48484</c:v>
                      </c:pt>
                      <c:pt idx="4">
                        <c:v>50771</c:v>
                      </c:pt>
                      <c:pt idx="5">
                        <c:v>44835</c:v>
                      </c:pt>
                      <c:pt idx="6">
                        <c:v>38092</c:v>
                      </c:pt>
                      <c:pt idx="7">
                        <c:v>41090</c:v>
                      </c:pt>
                      <c:pt idx="8">
                        <c:v>43274</c:v>
                      </c:pt>
                      <c:pt idx="9">
                        <c:v>45708</c:v>
                      </c:pt>
                      <c:pt idx="10">
                        <c:v>47272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E9A9-483C-88ED-F4F61C360708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coalition'!$B$37:$O$37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39391</c:v>
                      </c:pt>
                      <c:pt idx="1">
                        <c:v>51555</c:v>
                      </c:pt>
                      <c:pt idx="2">
                        <c:v>62545</c:v>
                      </c:pt>
                      <c:pt idx="3">
                        <c:v>71718</c:v>
                      </c:pt>
                      <c:pt idx="4">
                        <c:v>75741</c:v>
                      </c:pt>
                      <c:pt idx="5">
                        <c:v>58855</c:v>
                      </c:pt>
                      <c:pt idx="6">
                        <c:v>55055</c:v>
                      </c:pt>
                      <c:pt idx="7">
                        <c:v>59622</c:v>
                      </c:pt>
                      <c:pt idx="8">
                        <c:v>64156</c:v>
                      </c:pt>
                      <c:pt idx="9">
                        <c:v>62966</c:v>
                      </c:pt>
                      <c:pt idx="10">
                        <c:v>63329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E9A9-483C-88ED-F4F61C360708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coalition'!$A$38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coalition'!$B$38:$O$38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49716</c:v>
                      </c:pt>
                      <c:pt idx="1">
                        <c:v>74898</c:v>
                      </c:pt>
                      <c:pt idx="2">
                        <c:v>62898</c:v>
                      </c:pt>
                      <c:pt idx="3">
                        <c:v>69679</c:v>
                      </c:pt>
                      <c:pt idx="4">
                        <c:v>80996</c:v>
                      </c:pt>
                      <c:pt idx="5">
                        <c:v>65798</c:v>
                      </c:pt>
                      <c:pt idx="6">
                        <c:v>54723</c:v>
                      </c:pt>
                      <c:pt idx="7">
                        <c:v>59397</c:v>
                      </c:pt>
                      <c:pt idx="8">
                        <c:v>64449</c:v>
                      </c:pt>
                      <c:pt idx="9">
                        <c:v>62893</c:v>
                      </c:pt>
                      <c:pt idx="10">
                        <c:v>56622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E9A9-483C-88ED-F4F61C360708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coalition'!$A$39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coalition'!$B$39:$O$39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36902</c:v>
                      </c:pt>
                      <c:pt idx="1">
                        <c:v>38948</c:v>
                      </c:pt>
                      <c:pt idx="2">
                        <c:v>40616</c:v>
                      </c:pt>
                      <c:pt idx="3">
                        <c:v>41762</c:v>
                      </c:pt>
                      <c:pt idx="4">
                        <c:v>44668</c:v>
                      </c:pt>
                      <c:pt idx="5">
                        <c:v>43002</c:v>
                      </c:pt>
                      <c:pt idx="6">
                        <c:v>42351</c:v>
                      </c:pt>
                      <c:pt idx="7">
                        <c:v>43536</c:v>
                      </c:pt>
                      <c:pt idx="8">
                        <c:v>46240</c:v>
                      </c:pt>
                      <c:pt idx="9">
                        <c:v>48691</c:v>
                      </c:pt>
                      <c:pt idx="10">
                        <c:v>52429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E9A9-483C-88ED-F4F61C360708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coalition'!$A$40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coalition'!$B$40:$O$40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35887</c:v>
                      </c:pt>
                      <c:pt idx="1">
                        <c:v>44902</c:v>
                      </c:pt>
                      <c:pt idx="2">
                        <c:v>39780</c:v>
                      </c:pt>
                      <c:pt idx="3">
                        <c:v>54333</c:v>
                      </c:pt>
                      <c:pt idx="4">
                        <c:v>50113</c:v>
                      </c:pt>
                      <c:pt idx="5">
                        <c:v>48678</c:v>
                      </c:pt>
                      <c:pt idx="6">
                        <c:v>49164</c:v>
                      </c:pt>
                      <c:pt idx="7">
                        <c:v>45633</c:v>
                      </c:pt>
                      <c:pt idx="8">
                        <c:v>47154</c:v>
                      </c:pt>
                      <c:pt idx="9">
                        <c:v>50578</c:v>
                      </c:pt>
                      <c:pt idx="10">
                        <c:v>61631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E9A9-483C-88ED-F4F61C360708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coalition'!$A$41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coalition'!$B$41:$O$41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32854</c:v>
                      </c:pt>
                      <c:pt idx="1">
                        <c:v>29699</c:v>
                      </c:pt>
                      <c:pt idx="2">
                        <c:v>30864</c:v>
                      </c:pt>
                      <c:pt idx="3">
                        <c:v>34131</c:v>
                      </c:pt>
                      <c:pt idx="4">
                        <c:v>31592</c:v>
                      </c:pt>
                      <c:pt idx="5">
                        <c:v>32395</c:v>
                      </c:pt>
                      <c:pt idx="6">
                        <c:v>30247</c:v>
                      </c:pt>
                      <c:pt idx="7">
                        <c:v>34789</c:v>
                      </c:pt>
                      <c:pt idx="8">
                        <c:v>35316</c:v>
                      </c:pt>
                      <c:pt idx="9">
                        <c:v>38016</c:v>
                      </c:pt>
                      <c:pt idx="10">
                        <c:v>41634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E9A9-483C-88ED-F4F61C360708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coalition'!$A$42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coalition'!$B$42:$O$42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37677</c:v>
                      </c:pt>
                      <c:pt idx="1">
                        <c:v>39409</c:v>
                      </c:pt>
                      <c:pt idx="2">
                        <c:v>41323</c:v>
                      </c:pt>
                      <c:pt idx="3">
                        <c:v>42145</c:v>
                      </c:pt>
                      <c:pt idx="4">
                        <c:v>45638</c:v>
                      </c:pt>
                      <c:pt idx="5">
                        <c:v>43585</c:v>
                      </c:pt>
                      <c:pt idx="6">
                        <c:v>42150</c:v>
                      </c:pt>
                      <c:pt idx="7">
                        <c:v>44344</c:v>
                      </c:pt>
                      <c:pt idx="8">
                        <c:v>48373</c:v>
                      </c:pt>
                      <c:pt idx="9">
                        <c:v>51613</c:v>
                      </c:pt>
                      <c:pt idx="10">
                        <c:v>52947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E9A9-483C-88ED-F4F61C360708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coalition'!$A$43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coalition'!$B$43:$O$43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39112</c:v>
                      </c:pt>
                      <c:pt idx="1">
                        <c:v>41824</c:v>
                      </c:pt>
                      <c:pt idx="2">
                        <c:v>44746</c:v>
                      </c:pt>
                      <c:pt idx="3">
                        <c:v>49817</c:v>
                      </c:pt>
                      <c:pt idx="4">
                        <c:v>52520</c:v>
                      </c:pt>
                      <c:pt idx="5">
                        <c:v>46152</c:v>
                      </c:pt>
                      <c:pt idx="6">
                        <c:v>39183</c:v>
                      </c:pt>
                      <c:pt idx="7">
                        <c:v>43254</c:v>
                      </c:pt>
                      <c:pt idx="8">
                        <c:v>45581</c:v>
                      </c:pt>
                      <c:pt idx="9">
                        <c:v>47785</c:v>
                      </c:pt>
                      <c:pt idx="10">
                        <c:v>50428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E9A9-483C-88ED-F4F61C360708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coalition'!$A$44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coalition'!$B$44:$O$44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33200</c:v>
                      </c:pt>
                      <c:pt idx="1">
                        <c:v>38260</c:v>
                      </c:pt>
                      <c:pt idx="2">
                        <c:v>42911</c:v>
                      </c:pt>
                      <c:pt idx="3">
                        <c:v>43369</c:v>
                      </c:pt>
                      <c:pt idx="4">
                        <c:v>44660</c:v>
                      </c:pt>
                      <c:pt idx="5">
                        <c:v>40612</c:v>
                      </c:pt>
                      <c:pt idx="6">
                        <c:v>36466</c:v>
                      </c:pt>
                      <c:pt idx="7">
                        <c:v>41395</c:v>
                      </c:pt>
                      <c:pt idx="8">
                        <c:v>50352</c:v>
                      </c:pt>
                      <c:pt idx="9">
                        <c:v>54632</c:v>
                      </c:pt>
                      <c:pt idx="10">
                        <c:v>48109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E9A9-483C-88ED-F4F61C360708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coalition'!$A$45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coalition'!$B$45:$O$45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31641</c:v>
                      </c:pt>
                      <c:pt idx="1">
                        <c:v>36315</c:v>
                      </c:pt>
                      <c:pt idx="2">
                        <c:v>38309</c:v>
                      </c:pt>
                      <c:pt idx="3">
                        <c:v>39677</c:v>
                      </c:pt>
                      <c:pt idx="4">
                        <c:v>43030</c:v>
                      </c:pt>
                      <c:pt idx="5">
                        <c:v>40359</c:v>
                      </c:pt>
                      <c:pt idx="6">
                        <c:v>38099</c:v>
                      </c:pt>
                      <c:pt idx="7">
                        <c:v>48449</c:v>
                      </c:pt>
                      <c:pt idx="8">
                        <c:v>61309</c:v>
                      </c:pt>
                      <c:pt idx="9">
                        <c:v>65720</c:v>
                      </c:pt>
                      <c:pt idx="10">
                        <c:v>62259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E9A9-483C-88ED-F4F61C360708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coalition'!$A$46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coalition'!$B$46:$O$46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40379</c:v>
                      </c:pt>
                      <c:pt idx="1">
                        <c:v>37807</c:v>
                      </c:pt>
                      <c:pt idx="2">
                        <c:v>47574</c:v>
                      </c:pt>
                      <c:pt idx="3">
                        <c:v>51116</c:v>
                      </c:pt>
                      <c:pt idx="4">
                        <c:v>47102</c:v>
                      </c:pt>
                      <c:pt idx="5">
                        <c:v>40659</c:v>
                      </c:pt>
                      <c:pt idx="6">
                        <c:v>36497</c:v>
                      </c:pt>
                      <c:pt idx="7">
                        <c:v>42916</c:v>
                      </c:pt>
                      <c:pt idx="8">
                        <c:v>43435</c:v>
                      </c:pt>
                      <c:pt idx="9">
                        <c:v>44486</c:v>
                      </c:pt>
                      <c:pt idx="10">
                        <c:v>44395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E9A9-483C-88ED-F4F61C360708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coalition'!$B$47:$O$47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E9A9-483C-88ED-F4F61C360708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coalition'!$A$48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coalition'!$B$48:$O$48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1598107</c:v>
                      </c:pt>
                      <c:pt idx="1">
                        <c:v>1744254</c:v>
                      </c:pt>
                      <c:pt idx="2">
                        <c:v>1832995</c:v>
                      </c:pt>
                      <c:pt idx="3">
                        <c:v>2049393</c:v>
                      </c:pt>
                      <c:pt idx="4">
                        <c:v>2090912</c:v>
                      </c:pt>
                      <c:pt idx="5">
                        <c:v>1918475</c:v>
                      </c:pt>
                      <c:pt idx="6">
                        <c:v>1800326</c:v>
                      </c:pt>
                      <c:pt idx="7">
                        <c:v>2021588</c:v>
                      </c:pt>
                      <c:pt idx="8">
                        <c:v>2242607</c:v>
                      </c:pt>
                      <c:pt idx="9">
                        <c:v>2301861</c:v>
                      </c:pt>
                      <c:pt idx="10">
                        <c:v>2321911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E9A9-483C-88ED-F4F61C360708}"/>
                  </c:ext>
                </c:extLst>
              </c15:ser>
            </c15:filteredLineSeries>
          </c:ext>
        </c:extLst>
      </c:lineChart>
      <c:catAx>
        <c:axId val="18469249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921247"/>
        <c:crosses val="autoZero"/>
        <c:auto val="1"/>
        <c:lblAlgn val="ctr"/>
        <c:lblOffset val="100"/>
        <c:noMultiLvlLbl val="0"/>
      </c:catAx>
      <c:valAx>
        <c:axId val="18469212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92499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Average housing listing price</a:t>
            </a:r>
            <a:endParaRPr lang="en-US" sz="105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'listing price'!$A$2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'listing price'!$B$1:$F$1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'listing price'!$B$2:$F$2</c:f>
              <c:numCache>
                <c:formatCode>_("$"* #,##0_);_("$"* \(#,##0\);_("$"* "-"??_);_(@_)</c:formatCode>
                <c:ptCount val="5"/>
                <c:pt idx="0">
                  <c:v>289604</c:v>
                </c:pt>
                <c:pt idx="1">
                  <c:v>398894.41666666669</c:v>
                </c:pt>
                <c:pt idx="2">
                  <c:v>399063.16666666669</c:v>
                </c:pt>
                <c:pt idx="3">
                  <c:v>345360.16666666669</c:v>
                </c:pt>
                <c:pt idx="4">
                  <c:v>311870.5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A2-4577-940A-34FD19CFA8C8}"/>
            </c:ext>
          </c:extLst>
        </c:ser>
        <c:ser>
          <c:idx val="1"/>
          <c:order val="1"/>
          <c:tx>
            <c:strRef>
              <c:f>'listing price'!$A$3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'listing price'!$B$1:$F$1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'listing price'!$B$3:$F$3</c:f>
              <c:numCache>
                <c:formatCode>_("$"* #,##0_);_("$"* \(#,##0\);_("$"* "-"??_);_(@_)</c:formatCode>
                <c:ptCount val="5"/>
                <c:pt idx="0">
                  <c:v>368011.33333333331</c:v>
                </c:pt>
                <c:pt idx="1">
                  <c:v>481990.33333333331</c:v>
                </c:pt>
                <c:pt idx="2">
                  <c:v>452841.25</c:v>
                </c:pt>
                <c:pt idx="3">
                  <c:v>416776.5</c:v>
                </c:pt>
                <c:pt idx="4">
                  <c:v>408280.83333333331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A2-4577-940A-34FD19CFA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6115712"/>
        <c:axId val="184611030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'listing price'!$A$4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'listing price'!$B$1:$F$1</c15:sqref>
                        </c15:formulaRef>
                      </c:ext>
                    </c:extLst>
                    <c:strCache>
                      <c:ptCount val="5"/>
                      <c:pt idx="0">
                        <c:v>2017</c:v>
                      </c:pt>
                      <c:pt idx="1">
                        <c:v>2018</c:v>
                      </c:pt>
                      <c:pt idx="2">
                        <c:v>2019</c:v>
                      </c:pt>
                      <c:pt idx="3">
                        <c:v>2020</c:v>
                      </c:pt>
                      <c:pt idx="4">
                        <c:v>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'listing price'!$B$4:$F$4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5"/>
                      <c:pt idx="0">
                        <c:v>328807.66666666663</c:v>
                      </c:pt>
                      <c:pt idx="1">
                        <c:v>440442.375</c:v>
                      </c:pt>
                      <c:pt idx="2">
                        <c:v>425952.20833333337</c:v>
                      </c:pt>
                      <c:pt idx="3">
                        <c:v>381068.33333333337</c:v>
                      </c:pt>
                      <c:pt idx="4">
                        <c:v>360075.66666666663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1A2-4577-940A-34FD19CFA8C8}"/>
                  </c:ext>
                </c:extLst>
              </c15:ser>
            </c15:filteredLineSeries>
          </c:ext>
        </c:extLst>
      </c:lineChart>
      <c:catAx>
        <c:axId val="184611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110304"/>
        <c:crosses val="autoZero"/>
        <c:auto val="1"/>
        <c:lblAlgn val="ctr"/>
        <c:lblOffset val="100"/>
        <c:noMultiLvlLbl val="0"/>
      </c:catAx>
      <c:valAx>
        <c:axId val="184611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11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transactions housing price index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'housing price index'!$A$2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'housing price index'!$B$1:$M$1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</c:strRef>
          </c:cat>
          <c:val>
            <c:numRef>
              <c:f>'housing price index'!$B$2:$M$2</c:f>
              <c:numCache>
                <c:formatCode>0.00</c:formatCode>
                <c:ptCount val="12"/>
                <c:pt idx="0">
                  <c:v>180.21</c:v>
                </c:pt>
                <c:pt idx="1">
                  <c:v>183.9</c:v>
                </c:pt>
                <c:pt idx="2">
                  <c:v>193.26</c:v>
                </c:pt>
                <c:pt idx="3">
                  <c:v>209.18</c:v>
                </c:pt>
                <c:pt idx="4">
                  <c:v>224.81</c:v>
                </c:pt>
                <c:pt idx="5">
                  <c:v>236.21</c:v>
                </c:pt>
                <c:pt idx="6">
                  <c:v>232.67</c:v>
                </c:pt>
                <c:pt idx="7">
                  <c:v>235.67</c:v>
                </c:pt>
                <c:pt idx="8">
                  <c:v>256.51</c:v>
                </c:pt>
                <c:pt idx="9">
                  <c:v>284.83</c:v>
                </c:pt>
                <c:pt idx="10">
                  <c:v>292.14</c:v>
                </c:pt>
                <c:pt idx="11">
                  <c:v>296.52999999999997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9A-444C-BF10-0F62F79D3AB2}"/>
            </c:ext>
          </c:extLst>
        </c:ser>
        <c:ser>
          <c:idx val="1"/>
          <c:order val="1"/>
          <c:tx>
            <c:strRef>
              <c:f>'housing price index'!$A$3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'housing price index'!$B$1:$M$1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</c:strRef>
          </c:cat>
          <c:val>
            <c:numRef>
              <c:f>'housing price index'!$B$3:$M$3</c:f>
              <c:numCache>
                <c:formatCode>0.00</c:formatCode>
                <c:ptCount val="12"/>
                <c:pt idx="0">
                  <c:v>190.07</c:v>
                </c:pt>
                <c:pt idx="1">
                  <c:v>198.23</c:v>
                </c:pt>
                <c:pt idx="2">
                  <c:v>215.84</c:v>
                </c:pt>
                <c:pt idx="3">
                  <c:v>234.66</c:v>
                </c:pt>
                <c:pt idx="4">
                  <c:v>254.91</c:v>
                </c:pt>
                <c:pt idx="5">
                  <c:v>259.14999999999998</c:v>
                </c:pt>
                <c:pt idx="6">
                  <c:v>257.93</c:v>
                </c:pt>
                <c:pt idx="7">
                  <c:v>271.89999999999998</c:v>
                </c:pt>
                <c:pt idx="8">
                  <c:v>298.95</c:v>
                </c:pt>
                <c:pt idx="9">
                  <c:v>324.18</c:v>
                </c:pt>
                <c:pt idx="10">
                  <c:v>324.68</c:v>
                </c:pt>
                <c:pt idx="11">
                  <c:v>332.61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9A-444C-BF10-0F62F79D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6118208"/>
        <c:axId val="175160382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'housing price index'!$A$4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'housing price index'!$B$1:$M$1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'housing price index'!$B$4:$M$4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185.14</c:v>
                      </c:pt>
                      <c:pt idx="1">
                        <c:v>191.065</c:v>
                      </c:pt>
                      <c:pt idx="2">
                        <c:v>204.55</c:v>
                      </c:pt>
                      <c:pt idx="3">
                        <c:v>221.92000000000002</c:v>
                      </c:pt>
                      <c:pt idx="4">
                        <c:v>239.86</c:v>
                      </c:pt>
                      <c:pt idx="5">
                        <c:v>247.68</c:v>
                      </c:pt>
                      <c:pt idx="6">
                        <c:v>245.3</c:v>
                      </c:pt>
                      <c:pt idx="7">
                        <c:v>253.78499999999997</c:v>
                      </c:pt>
                      <c:pt idx="8">
                        <c:v>277.73</c:v>
                      </c:pt>
                      <c:pt idx="9">
                        <c:v>304.505</c:v>
                      </c:pt>
                      <c:pt idx="10">
                        <c:v>308.40999999999997</c:v>
                      </c:pt>
                      <c:pt idx="11">
                        <c:v>314.57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D99A-444C-BF10-0F62F79D3AB2}"/>
                  </c:ext>
                </c:extLst>
              </c15:ser>
            </c15:filteredLineSeries>
          </c:ext>
        </c:extLst>
      </c:lineChart>
      <c:catAx>
        <c:axId val="184611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603824"/>
        <c:crosses val="autoZero"/>
        <c:auto val="1"/>
        <c:lblAlgn val="ctr"/>
        <c:lblOffset val="100"/>
        <c:noMultiLvlLbl val="0"/>
      </c:catAx>
      <c:valAx>
        <c:axId val="175160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11820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5"/>
          <c:order val="15"/>
          <c:tx>
            <c:strRef>
              <c:f>'Labor Force'!$A$17</c:f>
              <c:strCache>
                <c:ptCount val="1"/>
                <c:pt idx="0">
                  <c:v>Ector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'Labor Force'!$B$1:$P$1</c:f>
              <c:numCache>
                <c:formatCode>General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numCache>
              <c:extLst/>
            </c:numRef>
          </c:cat>
          <c:val>
            <c:numRef>
              <c:f>'Labor Force'!$B$17:$P$17</c:f>
              <c:numCache>
                <c:formatCode>#,##0</c:formatCode>
                <c:ptCount val="12"/>
                <c:pt idx="0">
                  <c:v>68186</c:v>
                </c:pt>
                <c:pt idx="1">
                  <c:v>72809</c:v>
                </c:pt>
                <c:pt idx="2">
                  <c:v>81124</c:v>
                </c:pt>
                <c:pt idx="3">
                  <c:v>78968</c:v>
                </c:pt>
                <c:pt idx="4">
                  <c:v>85515</c:v>
                </c:pt>
                <c:pt idx="5">
                  <c:v>79869</c:v>
                </c:pt>
                <c:pt idx="6">
                  <c:v>75790</c:v>
                </c:pt>
                <c:pt idx="7">
                  <c:v>78116</c:v>
                </c:pt>
                <c:pt idx="8">
                  <c:v>85113</c:v>
                </c:pt>
                <c:pt idx="9">
                  <c:v>88186</c:v>
                </c:pt>
                <c:pt idx="10" formatCode="###,##0">
                  <c:v>82852</c:v>
                </c:pt>
                <c:pt idx="11" formatCode="#,##0\ \ \ \ \ ">
                  <c:v>80507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E36E-4354-BDAA-F9E3D1E45744}"/>
            </c:ext>
          </c:extLst>
        </c:ser>
        <c:ser>
          <c:idx val="40"/>
          <c:order val="40"/>
          <c:tx>
            <c:strRef>
              <c:f>'Labor Force'!$A$42</c:f>
              <c:strCache>
                <c:ptCount val="1"/>
                <c:pt idx="0">
                  <c:v>Midland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'Labor Force'!$B$1:$P$1</c:f>
              <c:numCache>
                <c:formatCode>General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numCache>
              <c:extLst/>
            </c:numRef>
          </c:cat>
          <c:val>
            <c:numRef>
              <c:f>'Labor Force'!$B$42:$P$42</c:f>
              <c:numCache>
                <c:formatCode>#,##0</c:formatCode>
                <c:ptCount val="12"/>
                <c:pt idx="0">
                  <c:v>71331</c:v>
                </c:pt>
                <c:pt idx="1">
                  <c:v>76676</c:v>
                </c:pt>
                <c:pt idx="2">
                  <c:v>86669</c:v>
                </c:pt>
                <c:pt idx="3">
                  <c:v>86308</c:v>
                </c:pt>
                <c:pt idx="4">
                  <c:v>95593</c:v>
                </c:pt>
                <c:pt idx="5">
                  <c:v>88456</c:v>
                </c:pt>
                <c:pt idx="6">
                  <c:v>84612</c:v>
                </c:pt>
                <c:pt idx="7">
                  <c:v>89359</c:v>
                </c:pt>
                <c:pt idx="8">
                  <c:v>102278</c:v>
                </c:pt>
                <c:pt idx="9">
                  <c:v>107495</c:v>
                </c:pt>
                <c:pt idx="10" formatCode="###,##0">
                  <c:v>98237</c:v>
                </c:pt>
                <c:pt idx="11" formatCode="#,##0\ \ \ \ \ ">
                  <c:v>99301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E36E-4354-BDAA-F9E3D1E45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0829263"/>
        <c:axId val="141049257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'Labor Force'!$A$2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'Labor Force'!$B$2:$P$2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7120</c:v>
                      </c:pt>
                      <c:pt idx="1">
                        <c:v>7794</c:v>
                      </c:pt>
                      <c:pt idx="2">
                        <c:v>8499</c:v>
                      </c:pt>
                      <c:pt idx="3">
                        <c:v>9198</c:v>
                      </c:pt>
                      <c:pt idx="4">
                        <c:v>9755</c:v>
                      </c:pt>
                      <c:pt idx="5">
                        <c:v>9303</c:v>
                      </c:pt>
                      <c:pt idx="6">
                        <c:v>8639</c:v>
                      </c:pt>
                      <c:pt idx="7">
                        <c:v>9011</c:v>
                      </c:pt>
                      <c:pt idx="8">
                        <c:v>9383</c:v>
                      </c:pt>
                      <c:pt idx="9">
                        <c:v>9906</c:v>
                      </c:pt>
                      <c:pt idx="10" formatCode="###,##0">
                        <c:v>9220</c:v>
                      </c:pt>
                      <c:pt idx="11" formatCode="#,##0\ \ \ \ \ ">
                        <c:v>8992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36E-4354-BDAA-F9E3D1E4574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Force'!$B$3:$P$3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357</c:v>
                      </c:pt>
                      <c:pt idx="1">
                        <c:v>389</c:v>
                      </c:pt>
                      <c:pt idx="2">
                        <c:v>419</c:v>
                      </c:pt>
                      <c:pt idx="3">
                        <c:v>417</c:v>
                      </c:pt>
                      <c:pt idx="4">
                        <c:v>423</c:v>
                      </c:pt>
                      <c:pt idx="5">
                        <c:v>411</c:v>
                      </c:pt>
                      <c:pt idx="6">
                        <c:v>391</c:v>
                      </c:pt>
                      <c:pt idx="7" formatCode="General">
                        <c:v>318</c:v>
                      </c:pt>
                      <c:pt idx="8">
                        <c:v>349</c:v>
                      </c:pt>
                      <c:pt idx="9">
                        <c:v>404</c:v>
                      </c:pt>
                      <c:pt idx="10" formatCode="###,##0">
                        <c:v>430</c:v>
                      </c:pt>
                      <c:pt idx="11" formatCode="#,##0\ \ \ \ \ ">
                        <c:v>581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36E-4354-BDAA-F9E3D1E4574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</c15:sqref>
                        </c15:formulaRef>
                      </c:ext>
                    </c:extLst>
                    <c:strCache>
                      <c:ptCount val="1"/>
                      <c:pt idx="0">
                        <c:v>Brewster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Force'!$B$4:$P$4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4912</c:v>
                      </c:pt>
                      <c:pt idx="1">
                        <c:v>4862</c:v>
                      </c:pt>
                      <c:pt idx="2">
                        <c:v>5046</c:v>
                      </c:pt>
                      <c:pt idx="3">
                        <c:v>4166</c:v>
                      </c:pt>
                      <c:pt idx="4">
                        <c:v>4159</c:v>
                      </c:pt>
                      <c:pt idx="5">
                        <c:v>3913</c:v>
                      </c:pt>
                      <c:pt idx="6">
                        <c:v>3968</c:v>
                      </c:pt>
                      <c:pt idx="7">
                        <c:v>3921</c:v>
                      </c:pt>
                      <c:pt idx="8">
                        <c:v>4062</c:v>
                      </c:pt>
                      <c:pt idx="9">
                        <c:v>4207</c:v>
                      </c:pt>
                      <c:pt idx="10" formatCode="###,##0">
                        <c:v>4083</c:v>
                      </c:pt>
                      <c:pt idx="11" formatCode="#,##0\ \ \ \ \ ">
                        <c:v>4181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36E-4354-BDAA-F9E3D1E4574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</c15:sqref>
                        </c15:formulaRef>
                      </c:ext>
                    </c:extLst>
                    <c:strCache>
                      <c:ptCount val="1"/>
                      <c:pt idx="0">
                        <c:v>Carson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Force'!$B$5:$P$5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3353</c:v>
                      </c:pt>
                      <c:pt idx="1">
                        <c:v>3425</c:v>
                      </c:pt>
                      <c:pt idx="2">
                        <c:v>3185</c:v>
                      </c:pt>
                      <c:pt idx="3">
                        <c:v>3187</c:v>
                      </c:pt>
                      <c:pt idx="4">
                        <c:v>3193</c:v>
                      </c:pt>
                      <c:pt idx="5">
                        <c:v>3114</c:v>
                      </c:pt>
                      <c:pt idx="6">
                        <c:v>3065</c:v>
                      </c:pt>
                      <c:pt idx="7">
                        <c:v>3060</c:v>
                      </c:pt>
                      <c:pt idx="8">
                        <c:v>3040</c:v>
                      </c:pt>
                      <c:pt idx="9">
                        <c:v>3011</c:v>
                      </c:pt>
                      <c:pt idx="10" formatCode="###,##0">
                        <c:v>2930</c:v>
                      </c:pt>
                      <c:pt idx="11" formatCode="#,##0\ \ \ \ \ ">
                        <c:v>2958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36E-4354-BDAA-F9E3D1E4574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Force'!$B$6:$P$6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1524</c:v>
                      </c:pt>
                      <c:pt idx="1">
                        <c:v>1498</c:v>
                      </c:pt>
                      <c:pt idx="2">
                        <c:v>1447</c:v>
                      </c:pt>
                      <c:pt idx="3">
                        <c:v>1403</c:v>
                      </c:pt>
                      <c:pt idx="4">
                        <c:v>1398</c:v>
                      </c:pt>
                      <c:pt idx="5">
                        <c:v>1316</c:v>
                      </c:pt>
                      <c:pt idx="6">
                        <c:v>1172</c:v>
                      </c:pt>
                      <c:pt idx="7">
                        <c:v>1133</c:v>
                      </c:pt>
                      <c:pt idx="8">
                        <c:v>1116</c:v>
                      </c:pt>
                      <c:pt idx="9">
                        <c:v>1123</c:v>
                      </c:pt>
                      <c:pt idx="10" formatCode="###,##0">
                        <c:v>1114</c:v>
                      </c:pt>
                      <c:pt idx="11" formatCode="#,##0\ \ \ \ \ ">
                        <c:v>1072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36E-4354-BDAA-F9E3D1E4574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Force'!$A$7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Force'!$B$7:$P$7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1575</c:v>
                      </c:pt>
                      <c:pt idx="1">
                        <c:v>1536</c:v>
                      </c:pt>
                      <c:pt idx="2">
                        <c:v>1190</c:v>
                      </c:pt>
                      <c:pt idx="3">
                        <c:v>1463</c:v>
                      </c:pt>
                      <c:pt idx="4">
                        <c:v>1125</c:v>
                      </c:pt>
                      <c:pt idx="5">
                        <c:v>1402</c:v>
                      </c:pt>
                      <c:pt idx="6">
                        <c:v>1424</c:v>
                      </c:pt>
                      <c:pt idx="7">
                        <c:v>1396</c:v>
                      </c:pt>
                      <c:pt idx="8">
                        <c:v>1454</c:v>
                      </c:pt>
                      <c:pt idx="9">
                        <c:v>1456</c:v>
                      </c:pt>
                      <c:pt idx="10" formatCode="###,##0">
                        <c:v>1374</c:v>
                      </c:pt>
                      <c:pt idx="11" formatCode="#,##0\ \ \ \ \ ">
                        <c:v>1365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36E-4354-BDAA-F9E3D1E4574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Force'!$A$8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Force'!$B$8:$P$8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1566</c:v>
                      </c:pt>
                      <c:pt idx="1">
                        <c:v>1576</c:v>
                      </c:pt>
                      <c:pt idx="2">
                        <c:v>1313</c:v>
                      </c:pt>
                      <c:pt idx="3">
                        <c:v>1458</c:v>
                      </c:pt>
                      <c:pt idx="4">
                        <c:v>1308</c:v>
                      </c:pt>
                      <c:pt idx="5">
                        <c:v>1372</c:v>
                      </c:pt>
                      <c:pt idx="6">
                        <c:v>1305</c:v>
                      </c:pt>
                      <c:pt idx="7">
                        <c:v>1207</c:v>
                      </c:pt>
                      <c:pt idx="8">
                        <c:v>1120</c:v>
                      </c:pt>
                      <c:pt idx="9">
                        <c:v>1238</c:v>
                      </c:pt>
                      <c:pt idx="10" formatCode="###,##0">
                        <c:v>1320</c:v>
                      </c:pt>
                      <c:pt idx="11" formatCode="#,##0\ \ \ \ \ ">
                        <c:v>1350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36E-4354-BDAA-F9E3D1E4574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Force'!$A$9</c15:sqref>
                        </c15:formulaRef>
                      </c:ext>
                    </c:extLst>
                    <c:strCache>
                      <c:ptCount val="1"/>
                      <c:pt idx="0">
                        <c:v>Cottle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Force'!$B$9:$P$9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669</c:v>
                      </c:pt>
                      <c:pt idx="1">
                        <c:v>667</c:v>
                      </c:pt>
                      <c:pt idx="2">
                        <c:v>666</c:v>
                      </c:pt>
                      <c:pt idx="3">
                        <c:v>624</c:v>
                      </c:pt>
                      <c:pt idx="4">
                        <c:v>605</c:v>
                      </c:pt>
                      <c:pt idx="5">
                        <c:v>545</c:v>
                      </c:pt>
                      <c:pt idx="6">
                        <c:v>525</c:v>
                      </c:pt>
                      <c:pt idx="7">
                        <c:v>517</c:v>
                      </c:pt>
                      <c:pt idx="8">
                        <c:v>530</c:v>
                      </c:pt>
                      <c:pt idx="9">
                        <c:v>551</c:v>
                      </c:pt>
                      <c:pt idx="10" formatCode="###,##0">
                        <c:v>570</c:v>
                      </c:pt>
                      <c:pt idx="11" formatCode="#,##0\ \ \ \ \ ">
                        <c:v>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36E-4354-BDAA-F9E3D1E4574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Force'!$A$10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Force'!$B$10:$P$10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1819</c:v>
                      </c:pt>
                      <c:pt idx="1">
                        <c:v>1919</c:v>
                      </c:pt>
                      <c:pt idx="2">
                        <c:v>1890</c:v>
                      </c:pt>
                      <c:pt idx="3">
                        <c:v>2093</c:v>
                      </c:pt>
                      <c:pt idx="4">
                        <c:v>1982</c:v>
                      </c:pt>
                      <c:pt idx="5">
                        <c:v>1829</c:v>
                      </c:pt>
                      <c:pt idx="6">
                        <c:v>1772</c:v>
                      </c:pt>
                      <c:pt idx="7">
                        <c:v>1588</c:v>
                      </c:pt>
                      <c:pt idx="8">
                        <c:v>1796</c:v>
                      </c:pt>
                      <c:pt idx="9">
                        <c:v>1569</c:v>
                      </c:pt>
                      <c:pt idx="10" formatCode="###,##0">
                        <c:v>1624</c:v>
                      </c:pt>
                      <c:pt idx="11" formatCode="#,##0\ \ \ \ \ ">
                        <c:v>1626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36E-4354-BDAA-F9E3D1E4574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Force'!$A$11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Force'!$B$11:$P$11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1721</c:v>
                      </c:pt>
                      <c:pt idx="1">
                        <c:v>1715</c:v>
                      </c:pt>
                      <c:pt idx="2">
                        <c:v>2161</c:v>
                      </c:pt>
                      <c:pt idx="3">
                        <c:v>1889</c:v>
                      </c:pt>
                      <c:pt idx="4">
                        <c:v>2539</c:v>
                      </c:pt>
                      <c:pt idx="5">
                        <c:v>1989</c:v>
                      </c:pt>
                      <c:pt idx="6">
                        <c:v>1726</c:v>
                      </c:pt>
                      <c:pt idx="7">
                        <c:v>1689</c:v>
                      </c:pt>
                      <c:pt idx="8">
                        <c:v>1645</c:v>
                      </c:pt>
                      <c:pt idx="9">
                        <c:v>1637</c:v>
                      </c:pt>
                      <c:pt idx="10" formatCode="###,##0">
                        <c:v>1559</c:v>
                      </c:pt>
                      <c:pt idx="11" formatCode="#,##0\ \ \ \ \ ">
                        <c:v>1467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36E-4354-BDAA-F9E3D1E4574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Force'!$A$12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Force'!$B$12:$P$12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2951</c:v>
                      </c:pt>
                      <c:pt idx="1">
                        <c:v>3005</c:v>
                      </c:pt>
                      <c:pt idx="2">
                        <c:v>2911</c:v>
                      </c:pt>
                      <c:pt idx="3">
                        <c:v>2767</c:v>
                      </c:pt>
                      <c:pt idx="4">
                        <c:v>2698</c:v>
                      </c:pt>
                      <c:pt idx="5">
                        <c:v>2645</c:v>
                      </c:pt>
                      <c:pt idx="6">
                        <c:v>2616</c:v>
                      </c:pt>
                      <c:pt idx="7">
                        <c:v>2603</c:v>
                      </c:pt>
                      <c:pt idx="8">
                        <c:v>2566</c:v>
                      </c:pt>
                      <c:pt idx="9">
                        <c:v>2499</c:v>
                      </c:pt>
                      <c:pt idx="10" formatCode="###,##0">
                        <c:v>2389</c:v>
                      </c:pt>
                      <c:pt idx="11" formatCode="#,##0\ \ \ \ \ ">
                        <c:v>2376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36E-4354-BDAA-F9E3D1E4574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Force'!$A$13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Force'!$B$13:$P$13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1032</c:v>
                      </c:pt>
                      <c:pt idx="1">
                        <c:v>1018</c:v>
                      </c:pt>
                      <c:pt idx="2">
                        <c:v>989</c:v>
                      </c:pt>
                      <c:pt idx="3">
                        <c:v>1019</c:v>
                      </c:pt>
                      <c:pt idx="4">
                        <c:v>1012</c:v>
                      </c:pt>
                      <c:pt idx="5">
                        <c:v>1039</c:v>
                      </c:pt>
                      <c:pt idx="6">
                        <c:v>998</c:v>
                      </c:pt>
                      <c:pt idx="7">
                        <c:v>913</c:v>
                      </c:pt>
                      <c:pt idx="8">
                        <c:v>979</c:v>
                      </c:pt>
                      <c:pt idx="9">
                        <c:v>1044</c:v>
                      </c:pt>
                      <c:pt idx="10" formatCode="###,##0">
                        <c:v>1150</c:v>
                      </c:pt>
                      <c:pt idx="11" formatCode="#,##0\ \ \ \ \ ">
                        <c:v>1066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36E-4354-BDAA-F9E3D1E4574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Force'!$A$14</c15:sqref>
                        </c15:formulaRef>
                      </c:ext>
                    </c:extLst>
                    <c:strCache>
                      <c:ptCount val="1"/>
                      <c:pt idx="0">
                        <c:v>Dallam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Force'!$B$14:$P$14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3880</c:v>
                      </c:pt>
                      <c:pt idx="1">
                        <c:v>4054</c:v>
                      </c:pt>
                      <c:pt idx="2">
                        <c:v>3764</c:v>
                      </c:pt>
                      <c:pt idx="3">
                        <c:v>3910</c:v>
                      </c:pt>
                      <c:pt idx="4">
                        <c:v>3718</c:v>
                      </c:pt>
                      <c:pt idx="5">
                        <c:v>3980</c:v>
                      </c:pt>
                      <c:pt idx="6">
                        <c:v>3998</c:v>
                      </c:pt>
                      <c:pt idx="7">
                        <c:v>4056</c:v>
                      </c:pt>
                      <c:pt idx="8">
                        <c:v>4076</c:v>
                      </c:pt>
                      <c:pt idx="9">
                        <c:v>3918</c:v>
                      </c:pt>
                      <c:pt idx="10" formatCode="###,##0">
                        <c:v>3750</c:v>
                      </c:pt>
                      <c:pt idx="11" formatCode="#,##0\ \ \ \ \ ">
                        <c:v>3803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36E-4354-BDAA-F9E3D1E4574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Force'!$A$15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Force'!$B$15:$P$15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5136</c:v>
                      </c:pt>
                      <c:pt idx="1">
                        <c:v>5223</c:v>
                      </c:pt>
                      <c:pt idx="2">
                        <c:v>5387</c:v>
                      </c:pt>
                      <c:pt idx="3">
                        <c:v>5014</c:v>
                      </c:pt>
                      <c:pt idx="4">
                        <c:v>5142</c:v>
                      </c:pt>
                      <c:pt idx="5">
                        <c:v>4790</c:v>
                      </c:pt>
                      <c:pt idx="6">
                        <c:v>4651</c:v>
                      </c:pt>
                      <c:pt idx="7">
                        <c:v>4656</c:v>
                      </c:pt>
                      <c:pt idx="8">
                        <c:v>4591</c:v>
                      </c:pt>
                      <c:pt idx="9">
                        <c:v>4642</c:v>
                      </c:pt>
                      <c:pt idx="10" formatCode="###,##0">
                        <c:v>4558</c:v>
                      </c:pt>
                      <c:pt idx="11" formatCode="#,##0\ \ \ \ \ ">
                        <c:v>4598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36E-4354-BDAA-F9E3D1E4574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Force'!$A$16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Force'!$B$16:$P$16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871</c:v>
                      </c:pt>
                      <c:pt idx="1">
                        <c:v>910</c:v>
                      </c:pt>
                      <c:pt idx="2">
                        <c:v>833</c:v>
                      </c:pt>
                      <c:pt idx="3">
                        <c:v>771</c:v>
                      </c:pt>
                      <c:pt idx="4">
                        <c:v>744</c:v>
                      </c:pt>
                      <c:pt idx="5">
                        <c:v>700</c:v>
                      </c:pt>
                      <c:pt idx="6">
                        <c:v>690</c:v>
                      </c:pt>
                      <c:pt idx="7">
                        <c:v>682</c:v>
                      </c:pt>
                      <c:pt idx="8" formatCode="#,##0">
                        <c:v>672</c:v>
                      </c:pt>
                      <c:pt idx="9" formatCode="#,##0">
                        <c:v>682</c:v>
                      </c:pt>
                      <c:pt idx="10" formatCode="###,##0">
                        <c:v>671</c:v>
                      </c:pt>
                      <c:pt idx="11" formatCode="#,##0\ \ \ \ \ ">
                        <c:v>693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36E-4354-BDAA-F9E3D1E4574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Force'!$A$18</c15:sqref>
                        </c15:formulaRef>
                      </c:ext>
                    </c:extLst>
                    <c:strCache>
                      <c:ptCount val="1"/>
                      <c:pt idx="0">
                        <c:v>Edwards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Force'!$B$18:$P$18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#,##0">
                        <c:v>1037</c:v>
                      </c:pt>
                      <c:pt idx="1">
                        <c:v>991</c:v>
                      </c:pt>
                      <c:pt idx="2" formatCode="#,##0">
                        <c:v>0</c:v>
                      </c:pt>
                      <c:pt idx="3">
                        <c:v>905</c:v>
                      </c:pt>
                      <c:pt idx="4" formatCode="#,##0">
                        <c:v>0</c:v>
                      </c:pt>
                      <c:pt idx="5" formatCode="#,##0">
                        <c:v>868</c:v>
                      </c:pt>
                      <c:pt idx="6">
                        <c:v>857</c:v>
                      </c:pt>
                      <c:pt idx="7">
                        <c:v>904</c:v>
                      </c:pt>
                      <c:pt idx="8" formatCode="#,##0">
                        <c:v>892</c:v>
                      </c:pt>
                      <c:pt idx="9" formatCode="#,##0">
                        <c:v>1054</c:v>
                      </c:pt>
                      <c:pt idx="10" formatCode="###,##0">
                        <c:v>1251</c:v>
                      </c:pt>
                      <c:pt idx="11" formatCode="#,##0\ \ \ \ \ ">
                        <c:v>1265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36E-4354-BDAA-F9E3D1E4574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Force'!$A$19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Force'!$B$19:$P$19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1925</c:v>
                      </c:pt>
                      <c:pt idx="1">
                        <c:v>1941</c:v>
                      </c:pt>
                      <c:pt idx="2">
                        <c:v>1908</c:v>
                      </c:pt>
                      <c:pt idx="3">
                        <c:v>1888</c:v>
                      </c:pt>
                      <c:pt idx="4">
                        <c:v>1860</c:v>
                      </c:pt>
                      <c:pt idx="5">
                        <c:v>1795</c:v>
                      </c:pt>
                      <c:pt idx="6">
                        <c:v>1753</c:v>
                      </c:pt>
                      <c:pt idx="7">
                        <c:v>1722</c:v>
                      </c:pt>
                      <c:pt idx="8">
                        <c:v>1666</c:v>
                      </c:pt>
                      <c:pt idx="9">
                        <c:v>1634</c:v>
                      </c:pt>
                      <c:pt idx="10" formatCode="###,##0">
                        <c:v>1605</c:v>
                      </c:pt>
                      <c:pt idx="11" formatCode="#,##0\ \ \ \ \ ">
                        <c:v>1606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36E-4354-BDAA-F9E3D1E45744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Force'!$A$20</c15:sqref>
                        </c15:formulaRef>
                      </c:ext>
                    </c:extLst>
                    <c:strCache>
                      <c:ptCount val="1"/>
                      <c:pt idx="0">
                        <c:v>Floyd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Force'!$B$20:$P$20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3372</c:v>
                      </c:pt>
                      <c:pt idx="1">
                        <c:v>3328</c:v>
                      </c:pt>
                      <c:pt idx="2">
                        <c:v>3198</c:v>
                      </c:pt>
                      <c:pt idx="3">
                        <c:v>3126</c:v>
                      </c:pt>
                      <c:pt idx="4">
                        <c:v>2960</c:v>
                      </c:pt>
                      <c:pt idx="5">
                        <c:v>2736</c:v>
                      </c:pt>
                      <c:pt idx="6">
                        <c:v>2736</c:v>
                      </c:pt>
                      <c:pt idx="7">
                        <c:v>2694</c:v>
                      </c:pt>
                      <c:pt idx="8">
                        <c:v>2694</c:v>
                      </c:pt>
                      <c:pt idx="9">
                        <c:v>2580</c:v>
                      </c:pt>
                      <c:pt idx="10" formatCode="###,##0">
                        <c:v>2516</c:v>
                      </c:pt>
                      <c:pt idx="11" formatCode="#,##0\ \ \ \ \ ">
                        <c:v>2503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36E-4354-BDAA-F9E3D1E4574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Force'!$A$21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Force'!$B$21:$P$21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7935</c:v>
                      </c:pt>
                      <c:pt idx="1">
                        <c:v>8508</c:v>
                      </c:pt>
                      <c:pt idx="2">
                        <c:v>7879</c:v>
                      </c:pt>
                      <c:pt idx="3">
                        <c:v>8941</c:v>
                      </c:pt>
                      <c:pt idx="4">
                        <c:v>8169</c:v>
                      </c:pt>
                      <c:pt idx="5">
                        <c:v>9336</c:v>
                      </c:pt>
                      <c:pt idx="6">
                        <c:v>9094</c:v>
                      </c:pt>
                      <c:pt idx="7">
                        <c:v>9239</c:v>
                      </c:pt>
                      <c:pt idx="8">
                        <c:v>9440</c:v>
                      </c:pt>
                      <c:pt idx="9">
                        <c:v>9812</c:v>
                      </c:pt>
                      <c:pt idx="10" formatCode="###,##0">
                        <c:v>9720</c:v>
                      </c:pt>
                      <c:pt idx="11" formatCode="#,##0\ \ \ \ \ ">
                        <c:v>9748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36E-4354-BDAA-F9E3D1E45744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Force'!$A$22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Force'!$B$22:$P$22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2143</c:v>
                      </c:pt>
                      <c:pt idx="1">
                        <c:v>2225</c:v>
                      </c:pt>
                      <c:pt idx="2">
                        <c:v>2607</c:v>
                      </c:pt>
                      <c:pt idx="3">
                        <c:v>2244</c:v>
                      </c:pt>
                      <c:pt idx="4">
                        <c:v>2699</c:v>
                      </c:pt>
                      <c:pt idx="5">
                        <c:v>2125</c:v>
                      </c:pt>
                      <c:pt idx="6">
                        <c:v>2122</c:v>
                      </c:pt>
                      <c:pt idx="7">
                        <c:v>2117</c:v>
                      </c:pt>
                      <c:pt idx="8">
                        <c:v>2133</c:v>
                      </c:pt>
                      <c:pt idx="9">
                        <c:v>2176</c:v>
                      </c:pt>
                      <c:pt idx="10" formatCode="###,##0">
                        <c:v>2020</c:v>
                      </c:pt>
                      <c:pt idx="11" formatCode="#,##0\ \ \ \ \ ">
                        <c:v>1988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E36E-4354-BDAA-F9E3D1E45744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Force'!$A$23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Force'!$B$23:$P$23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704</c:v>
                      </c:pt>
                      <c:pt idx="1">
                        <c:v>748</c:v>
                      </c:pt>
                      <c:pt idx="2" formatCode="#,##0">
                        <c:v>666</c:v>
                      </c:pt>
                      <c:pt idx="3">
                        <c:v>746</c:v>
                      </c:pt>
                      <c:pt idx="4" formatCode="#,##0">
                        <c:v>651</c:v>
                      </c:pt>
                      <c:pt idx="5" formatCode="#,##0">
                        <c:v>823</c:v>
                      </c:pt>
                      <c:pt idx="6">
                        <c:v>755</c:v>
                      </c:pt>
                      <c:pt idx="7">
                        <c:v>710</c:v>
                      </c:pt>
                      <c:pt idx="8" formatCode="#,##0">
                        <c:v>857</c:v>
                      </c:pt>
                      <c:pt idx="9" formatCode="#,##0">
                        <c:v>795</c:v>
                      </c:pt>
                      <c:pt idx="10" formatCode="###,##0">
                        <c:v>797</c:v>
                      </c:pt>
                      <c:pt idx="11" formatCode="#,##0\ \ \ \ \ ">
                        <c:v>815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36E-4354-BDAA-F9E3D1E45744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Force'!$A$24</c15:sqref>
                        </c15:formulaRef>
                      </c:ext>
                    </c:extLst>
                    <c:strCache>
                      <c:ptCount val="1"/>
                      <c:pt idx="0">
                        <c:v>Gray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Force'!$B$24:$P$24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9282</c:v>
                      </c:pt>
                      <c:pt idx="1">
                        <c:v>9634</c:v>
                      </c:pt>
                      <c:pt idx="2">
                        <c:v>1740</c:v>
                      </c:pt>
                      <c:pt idx="3">
                        <c:v>9813</c:v>
                      </c:pt>
                      <c:pt idx="4">
                        <c:v>1973</c:v>
                      </c:pt>
                      <c:pt idx="5">
                        <c:v>9307</c:v>
                      </c:pt>
                      <c:pt idx="6">
                        <c:v>8475</c:v>
                      </c:pt>
                      <c:pt idx="7">
                        <c:v>8216</c:v>
                      </c:pt>
                      <c:pt idx="8">
                        <c:v>8182</c:v>
                      </c:pt>
                      <c:pt idx="9">
                        <c:v>8080</c:v>
                      </c:pt>
                      <c:pt idx="10" formatCode="###,##0">
                        <c:v>7783</c:v>
                      </c:pt>
                      <c:pt idx="11" formatCode="#,##0\ \ \ \ \ ">
                        <c:v>7681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36E-4354-BDAA-F9E3D1E45744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Force'!$A$25</c15:sqref>
                        </c15:formulaRef>
                      </c:ext>
                    </c:extLst>
                    <c:strCache>
                      <c:ptCount val="1"/>
                      <c:pt idx="0">
                        <c:v>Hale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Force'!$B$25:$P$25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16180</c:v>
                      </c:pt>
                      <c:pt idx="1">
                        <c:v>16238</c:v>
                      </c:pt>
                      <c:pt idx="2">
                        <c:v>7341</c:v>
                      </c:pt>
                      <c:pt idx="3">
                        <c:v>14843</c:v>
                      </c:pt>
                      <c:pt idx="4">
                        <c:v>5073</c:v>
                      </c:pt>
                      <c:pt idx="5">
                        <c:v>12919</c:v>
                      </c:pt>
                      <c:pt idx="6">
                        <c:v>12554</c:v>
                      </c:pt>
                      <c:pt idx="7">
                        <c:v>12418</c:v>
                      </c:pt>
                      <c:pt idx="8">
                        <c:v>12542</c:v>
                      </c:pt>
                      <c:pt idx="9">
                        <c:v>12210</c:v>
                      </c:pt>
                      <c:pt idx="10" formatCode="###,##0">
                        <c:v>11826</c:v>
                      </c:pt>
                      <c:pt idx="11" formatCode="#,##0\ \ \ \ \ ">
                        <c:v>11915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36E-4354-BDAA-F9E3D1E45744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Force'!$A$26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Force'!$B$26:$P$26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11030</c:v>
                      </c:pt>
                      <c:pt idx="1">
                        <c:v>11360</c:v>
                      </c:pt>
                      <c:pt idx="2">
                        <c:v>12857</c:v>
                      </c:pt>
                      <c:pt idx="3">
                        <c:v>11957</c:v>
                      </c:pt>
                      <c:pt idx="4">
                        <c:v>13648</c:v>
                      </c:pt>
                      <c:pt idx="5">
                        <c:v>11745</c:v>
                      </c:pt>
                      <c:pt idx="6">
                        <c:v>11140</c:v>
                      </c:pt>
                      <c:pt idx="7">
                        <c:v>11270</c:v>
                      </c:pt>
                      <c:pt idx="8">
                        <c:v>11563</c:v>
                      </c:pt>
                      <c:pt idx="9">
                        <c:v>11290</c:v>
                      </c:pt>
                      <c:pt idx="10" formatCode="###,##0">
                        <c:v>10671</c:v>
                      </c:pt>
                      <c:pt idx="11" formatCode="#,##0\ \ \ \ \ ">
                        <c:v>10657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36E-4354-BDAA-F9E3D1E45744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Force'!$A$27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Force'!$B$27:$P$27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13223</c:v>
                      </c:pt>
                      <c:pt idx="1">
                        <c:v>13256</c:v>
                      </c:pt>
                      <c:pt idx="2">
                        <c:v>14430</c:v>
                      </c:pt>
                      <c:pt idx="3">
                        <c:v>13607</c:v>
                      </c:pt>
                      <c:pt idx="4">
                        <c:v>14817</c:v>
                      </c:pt>
                      <c:pt idx="5">
                        <c:v>13286</c:v>
                      </c:pt>
                      <c:pt idx="6">
                        <c:v>13169</c:v>
                      </c:pt>
                      <c:pt idx="7">
                        <c:v>13197</c:v>
                      </c:pt>
                      <c:pt idx="8">
                        <c:v>13648</c:v>
                      </c:pt>
                      <c:pt idx="9">
                        <c:v>14040</c:v>
                      </c:pt>
                      <c:pt idx="10" formatCode="###,##0">
                        <c:v>13502</c:v>
                      </c:pt>
                      <c:pt idx="11" formatCode="#,##0\ \ \ \ \ ">
                        <c:v>13256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36E-4354-BDAA-F9E3D1E45744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Force'!$A$28</c15:sqref>
                        </c15:formulaRef>
                      </c:ext>
                    </c:extLst>
                    <c:strCache>
                      <c:ptCount val="1"/>
                      <c:pt idx="0">
                        <c:v>Hudspeth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Force'!$B$28:$P$28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1413</c:v>
                      </c:pt>
                      <c:pt idx="1">
                        <c:v>1388</c:v>
                      </c:pt>
                      <c:pt idx="2">
                        <c:v>1326</c:v>
                      </c:pt>
                      <c:pt idx="3">
                        <c:v>1294</c:v>
                      </c:pt>
                      <c:pt idx="4">
                        <c:v>1251</c:v>
                      </c:pt>
                      <c:pt idx="5">
                        <c:v>1280</c:v>
                      </c:pt>
                      <c:pt idx="6">
                        <c:v>1539</c:v>
                      </c:pt>
                      <c:pt idx="7">
                        <c:v>1537</c:v>
                      </c:pt>
                      <c:pt idx="8" formatCode="#,##0">
                        <c:v>1666</c:v>
                      </c:pt>
                      <c:pt idx="9" formatCode="#,##0">
                        <c:v>1827</c:v>
                      </c:pt>
                      <c:pt idx="10" formatCode="###,##0">
                        <c:v>1855</c:v>
                      </c:pt>
                      <c:pt idx="11" formatCode="#,##0\ \ \ \ \ ">
                        <c:v>1849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36E-4354-BDAA-F9E3D1E45744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Force'!$A$29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Force'!$B$29:$P$29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#,##0">
                        <c:v>873</c:v>
                      </c:pt>
                      <c:pt idx="1">
                        <c:v>877</c:v>
                      </c:pt>
                      <c:pt idx="2" formatCode="#,##0">
                        <c:v>832</c:v>
                      </c:pt>
                      <c:pt idx="3">
                        <c:v>854</c:v>
                      </c:pt>
                      <c:pt idx="4" formatCode="#,##0">
                        <c:v>859</c:v>
                      </c:pt>
                      <c:pt idx="5" formatCode="#,##0">
                        <c:v>821</c:v>
                      </c:pt>
                      <c:pt idx="6">
                        <c:v>781</c:v>
                      </c:pt>
                      <c:pt idx="7">
                        <c:v>774</c:v>
                      </c:pt>
                      <c:pt idx="8" formatCode="#,##0">
                        <c:v>771</c:v>
                      </c:pt>
                      <c:pt idx="9" formatCode="#,##0">
                        <c:v>761</c:v>
                      </c:pt>
                      <c:pt idx="10" formatCode="###,##0">
                        <c:v>752</c:v>
                      </c:pt>
                      <c:pt idx="11" formatCode="#,##0\ \ \ \ \ ">
                        <c:v>773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36E-4354-BDAA-F9E3D1E45744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Force'!$A$30</c15:sqref>
                        </c15:formulaRef>
                      </c:ext>
                    </c:extLst>
                    <c:strCache>
                      <c:ptCount val="1"/>
                      <c:pt idx="0">
                        <c:v>Jeff Davis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Force'!$B$30:$P$30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1273</c:v>
                      </c:pt>
                      <c:pt idx="1">
                        <c:v>1251</c:v>
                      </c:pt>
                      <c:pt idx="2">
                        <c:v>1215</c:v>
                      </c:pt>
                      <c:pt idx="3">
                        <c:v>1162</c:v>
                      </c:pt>
                      <c:pt idx="4">
                        <c:v>1147</c:v>
                      </c:pt>
                      <c:pt idx="5">
                        <c:v>1079</c:v>
                      </c:pt>
                      <c:pt idx="6">
                        <c:v>1071</c:v>
                      </c:pt>
                      <c:pt idx="7">
                        <c:v>1052</c:v>
                      </c:pt>
                      <c:pt idx="8">
                        <c:v>1082</c:v>
                      </c:pt>
                      <c:pt idx="9">
                        <c:v>1040</c:v>
                      </c:pt>
                      <c:pt idx="10" formatCode="###,##0">
                        <c:v>975</c:v>
                      </c:pt>
                      <c:pt idx="11" formatCode="#,##0\ \ \ \ \ ">
                        <c:v>1023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36E-4354-BDAA-F9E3D1E45744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Force'!$A$31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Force'!$B$31:$P$31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559</c:v>
                      </c:pt>
                      <c:pt idx="1">
                        <c:v>554</c:v>
                      </c:pt>
                      <c:pt idx="2">
                        <c:v>553</c:v>
                      </c:pt>
                      <c:pt idx="3">
                        <c:v>531</c:v>
                      </c:pt>
                      <c:pt idx="4">
                        <c:v>512</c:v>
                      </c:pt>
                      <c:pt idx="5">
                        <c:v>496</c:v>
                      </c:pt>
                      <c:pt idx="6">
                        <c:v>465</c:v>
                      </c:pt>
                      <c:pt idx="7">
                        <c:v>460</c:v>
                      </c:pt>
                      <c:pt idx="8" formatCode="#,##0">
                        <c:v>458</c:v>
                      </c:pt>
                      <c:pt idx="9" formatCode="#,##0">
                        <c:v>478</c:v>
                      </c:pt>
                      <c:pt idx="10" formatCode="###,##0">
                        <c:v>458</c:v>
                      </c:pt>
                      <c:pt idx="11" formatCode="#,##0\ \ \ \ \ ">
                        <c:v>447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36E-4354-BDAA-F9E3D1E45744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Force'!$A$32</c15:sqref>
                        </c15:formulaRef>
                      </c:ext>
                    </c:extLst>
                    <c:strCache>
                      <c:ptCount val="1"/>
                      <c:pt idx="0">
                        <c:v>Kimble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Force'!$B$32:$P$32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2276</c:v>
                      </c:pt>
                      <c:pt idx="1">
                        <c:v>2234</c:v>
                      </c:pt>
                      <c:pt idx="2">
                        <c:v>1978</c:v>
                      </c:pt>
                      <c:pt idx="3">
                        <c:v>2167</c:v>
                      </c:pt>
                      <c:pt idx="4">
                        <c:v>1924</c:v>
                      </c:pt>
                      <c:pt idx="5">
                        <c:v>2001</c:v>
                      </c:pt>
                      <c:pt idx="6">
                        <c:v>1933</c:v>
                      </c:pt>
                      <c:pt idx="7">
                        <c:v>1897</c:v>
                      </c:pt>
                      <c:pt idx="8">
                        <c:v>1890</c:v>
                      </c:pt>
                      <c:pt idx="9">
                        <c:v>1862</c:v>
                      </c:pt>
                      <c:pt idx="10" formatCode="###,##0">
                        <c:v>1809</c:v>
                      </c:pt>
                      <c:pt idx="11" formatCode="#,##0\ \ \ \ \ ">
                        <c:v>1905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36E-4354-BDAA-F9E3D1E45744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Force'!$A$33</c15:sqref>
                        </c15:formulaRef>
                      </c:ext>
                    </c:extLst>
                    <c:strCache>
                      <c:ptCount val="1"/>
                      <c:pt idx="0">
                        <c:v>King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Force'!$B$33:$P$33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278</c:v>
                      </c:pt>
                      <c:pt idx="1">
                        <c:v>288</c:v>
                      </c:pt>
                      <c:pt idx="2">
                        <c:v>247</c:v>
                      </c:pt>
                      <c:pt idx="3">
                        <c:v>239</c:v>
                      </c:pt>
                      <c:pt idx="4">
                        <c:v>224</c:v>
                      </c:pt>
                      <c:pt idx="5">
                        <c:v>199</c:v>
                      </c:pt>
                      <c:pt idx="6">
                        <c:v>177</c:v>
                      </c:pt>
                      <c:pt idx="7">
                        <c:v>163</c:v>
                      </c:pt>
                      <c:pt idx="8" formatCode="#,##0">
                        <c:v>214</c:v>
                      </c:pt>
                      <c:pt idx="9" formatCode="#,##0">
                        <c:v>233</c:v>
                      </c:pt>
                      <c:pt idx="10" formatCode="###,##0">
                        <c:v>236</c:v>
                      </c:pt>
                      <c:pt idx="11" formatCode="#,##0\ \ \ \ \ ">
                        <c:v>448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E36E-4354-BDAA-F9E3D1E45744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Force'!$A$34</c15:sqref>
                        </c15:formulaRef>
                      </c:ext>
                    </c:extLst>
                    <c:strCache>
                      <c:ptCount val="1"/>
                      <c:pt idx="0">
                        <c:v>Knox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Force'!$B$34:$P$34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1909</c:v>
                      </c:pt>
                      <c:pt idx="1">
                        <c:v>1906</c:v>
                      </c:pt>
                      <c:pt idx="2">
                        <c:v>1817</c:v>
                      </c:pt>
                      <c:pt idx="3">
                        <c:v>1755</c:v>
                      </c:pt>
                      <c:pt idx="4">
                        <c:v>1737</c:v>
                      </c:pt>
                      <c:pt idx="5">
                        <c:v>1677</c:v>
                      </c:pt>
                      <c:pt idx="6">
                        <c:v>1596</c:v>
                      </c:pt>
                      <c:pt idx="7">
                        <c:v>1493</c:v>
                      </c:pt>
                      <c:pt idx="8">
                        <c:v>1466</c:v>
                      </c:pt>
                      <c:pt idx="9">
                        <c:v>1444</c:v>
                      </c:pt>
                      <c:pt idx="10" formatCode="###,##0">
                        <c:v>1454</c:v>
                      </c:pt>
                      <c:pt idx="11" formatCode="#,##0\ \ \ \ \ ">
                        <c:v>1457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E36E-4354-BDAA-F9E3D1E45744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Force'!$A$35</c15:sqref>
                        </c15:formulaRef>
                      </c:ext>
                    </c:extLst>
                    <c:strCache>
                      <c:ptCount val="1"/>
                      <c:pt idx="0">
                        <c:v>Lamb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Force'!$B$35:$P$35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6797</c:v>
                      </c:pt>
                      <c:pt idx="1">
                        <c:v>6730</c:v>
                      </c:pt>
                      <c:pt idx="2">
                        <c:v>6466</c:v>
                      </c:pt>
                      <c:pt idx="3">
                        <c:v>6155</c:v>
                      </c:pt>
                      <c:pt idx="4">
                        <c:v>6021</c:v>
                      </c:pt>
                      <c:pt idx="5">
                        <c:v>5492</c:v>
                      </c:pt>
                      <c:pt idx="6">
                        <c:v>5215</c:v>
                      </c:pt>
                      <c:pt idx="7">
                        <c:v>5194</c:v>
                      </c:pt>
                      <c:pt idx="8">
                        <c:v>5248</c:v>
                      </c:pt>
                      <c:pt idx="9">
                        <c:v>5311</c:v>
                      </c:pt>
                      <c:pt idx="10" formatCode="###,##0">
                        <c:v>5234</c:v>
                      </c:pt>
                      <c:pt idx="11" formatCode="#,##0\ \ \ \ \ ">
                        <c:v>5211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E36E-4354-BDAA-F9E3D1E45744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Force'!$A$36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Force'!$B$36:$P$36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71</c:v>
                      </c:pt>
                      <c:pt idx="1">
                        <c:v>66</c:v>
                      </c:pt>
                      <c:pt idx="2">
                        <c:v>67</c:v>
                      </c:pt>
                      <c:pt idx="3">
                        <c:v>76</c:v>
                      </c:pt>
                      <c:pt idx="4">
                        <c:v>78</c:v>
                      </c:pt>
                      <c:pt idx="5">
                        <c:v>77</c:v>
                      </c:pt>
                      <c:pt idx="6">
                        <c:v>92</c:v>
                      </c:pt>
                      <c:pt idx="7">
                        <c:v>100</c:v>
                      </c:pt>
                      <c:pt idx="8" formatCode="#,##0">
                        <c:v>102</c:v>
                      </c:pt>
                      <c:pt idx="9" formatCode="#,##0">
                        <c:v>542</c:v>
                      </c:pt>
                      <c:pt idx="10" formatCode="###,##0">
                        <c:v>289</c:v>
                      </c:pt>
                      <c:pt idx="11" formatCode="#,##0\ \ \ \ \ ">
                        <c:v>438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E36E-4354-BDAA-F9E3D1E45744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Force'!$A$37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Force'!$B$37:$P$37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143339</c:v>
                      </c:pt>
                      <c:pt idx="1">
                        <c:v>145820</c:v>
                      </c:pt>
                      <c:pt idx="2">
                        <c:v>142601</c:v>
                      </c:pt>
                      <c:pt idx="3">
                        <c:v>147851</c:v>
                      </c:pt>
                      <c:pt idx="4">
                        <c:v>146475</c:v>
                      </c:pt>
                      <c:pt idx="5">
                        <c:v>148287</c:v>
                      </c:pt>
                      <c:pt idx="6">
                        <c:v>152876</c:v>
                      </c:pt>
                      <c:pt idx="7">
                        <c:v>155834</c:v>
                      </c:pt>
                      <c:pt idx="8">
                        <c:v>157228</c:v>
                      </c:pt>
                      <c:pt idx="9">
                        <c:v>158134</c:v>
                      </c:pt>
                      <c:pt idx="10" formatCode="###,##0">
                        <c:v>156625</c:v>
                      </c:pt>
                      <c:pt idx="11" formatCode="#,##0\ \ \ \ \ ">
                        <c:v>160338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E36E-4354-BDAA-F9E3D1E45744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Force'!$A$38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Force'!$B$38:$P$38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3069</c:v>
                      </c:pt>
                      <c:pt idx="1">
                        <c:v>3084</c:v>
                      </c:pt>
                      <c:pt idx="2">
                        <c:v>696</c:v>
                      </c:pt>
                      <c:pt idx="3">
                        <c:v>2867</c:v>
                      </c:pt>
                      <c:pt idx="4">
                        <c:v>643</c:v>
                      </c:pt>
                      <c:pt idx="5">
                        <c:v>2815</c:v>
                      </c:pt>
                      <c:pt idx="6">
                        <c:v>2757</c:v>
                      </c:pt>
                      <c:pt idx="7">
                        <c:v>2720</c:v>
                      </c:pt>
                      <c:pt idx="8">
                        <c:v>2772</c:v>
                      </c:pt>
                      <c:pt idx="9">
                        <c:v>2775</c:v>
                      </c:pt>
                      <c:pt idx="10" formatCode="###,##0">
                        <c:v>2740</c:v>
                      </c:pt>
                      <c:pt idx="11" formatCode="#,##0\ \ \ \ \ ">
                        <c:v>2798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E36E-4354-BDAA-F9E3D1E45744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Force'!$A$39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Force'!$B$39:$P$39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2196</c:v>
                      </c:pt>
                      <c:pt idx="1">
                        <c:v>2351</c:v>
                      </c:pt>
                      <c:pt idx="2">
                        <c:v>2512</c:v>
                      </c:pt>
                      <c:pt idx="3">
                        <c:v>2559</c:v>
                      </c:pt>
                      <c:pt idx="4">
                        <c:v>2712</c:v>
                      </c:pt>
                      <c:pt idx="5">
                        <c:v>2582</c:v>
                      </c:pt>
                      <c:pt idx="6">
                        <c:v>2457</c:v>
                      </c:pt>
                      <c:pt idx="7">
                        <c:v>2568</c:v>
                      </c:pt>
                      <c:pt idx="8">
                        <c:v>2808</c:v>
                      </c:pt>
                      <c:pt idx="9">
                        <c:v>2889</c:v>
                      </c:pt>
                      <c:pt idx="10" formatCode="###,##0">
                        <c:v>2546</c:v>
                      </c:pt>
                      <c:pt idx="11" formatCode="#,##0\ \ \ \ \ ">
                        <c:v>2605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E36E-4354-BDAA-F9E3D1E45744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Force'!$A$40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Force'!$B$40:$P$40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4097</c:v>
                      </c:pt>
                      <c:pt idx="1">
                        <c:v>4360</c:v>
                      </c:pt>
                      <c:pt idx="2">
                        <c:v>4402</c:v>
                      </c:pt>
                      <c:pt idx="3">
                        <c:v>4277</c:v>
                      </c:pt>
                      <c:pt idx="4">
                        <c:v>4106</c:v>
                      </c:pt>
                      <c:pt idx="5">
                        <c:v>3911</c:v>
                      </c:pt>
                      <c:pt idx="6">
                        <c:v>3703</c:v>
                      </c:pt>
                      <c:pt idx="7">
                        <c:v>3703</c:v>
                      </c:pt>
                      <c:pt idx="8">
                        <c:v>3753</c:v>
                      </c:pt>
                      <c:pt idx="9">
                        <c:v>3488</c:v>
                      </c:pt>
                      <c:pt idx="10" formatCode="###,##0">
                        <c:v>3260</c:v>
                      </c:pt>
                      <c:pt idx="11" formatCode="#,##0\ \ \ \ \ ">
                        <c:v>3157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E36E-4354-BDAA-F9E3D1E45744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Force'!$A$41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Force'!$B$41:$P$41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#,##0">
                        <c:v>1004</c:v>
                      </c:pt>
                      <c:pt idx="1">
                        <c:v>945</c:v>
                      </c:pt>
                      <c:pt idx="2" formatCode="#,##0">
                        <c:v>954</c:v>
                      </c:pt>
                      <c:pt idx="3">
                        <c:v>922</c:v>
                      </c:pt>
                      <c:pt idx="4" formatCode="#,##0">
                        <c:v>900</c:v>
                      </c:pt>
                      <c:pt idx="5" formatCode="#,##0">
                        <c:v>862</c:v>
                      </c:pt>
                      <c:pt idx="6">
                        <c:v>822</c:v>
                      </c:pt>
                      <c:pt idx="7">
                        <c:v>807</c:v>
                      </c:pt>
                      <c:pt idx="8" formatCode="#,##0">
                        <c:v>841</c:v>
                      </c:pt>
                      <c:pt idx="9" formatCode="#,##0">
                        <c:v>862</c:v>
                      </c:pt>
                      <c:pt idx="10" formatCode="###,##0">
                        <c:v>866</c:v>
                      </c:pt>
                      <c:pt idx="11" formatCode="#,##0\ \ \ \ \ ">
                        <c:v>837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E36E-4354-BDAA-F9E3D1E45744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Force'!$A$43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Force'!$B$43:$P$43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2971</c:v>
                      </c:pt>
                      <c:pt idx="1">
                        <c:v>2943</c:v>
                      </c:pt>
                      <c:pt idx="2">
                        <c:v>2878</c:v>
                      </c:pt>
                      <c:pt idx="3">
                        <c:v>2882</c:v>
                      </c:pt>
                      <c:pt idx="4">
                        <c:v>2900</c:v>
                      </c:pt>
                      <c:pt idx="5">
                        <c:v>2736</c:v>
                      </c:pt>
                      <c:pt idx="6">
                        <c:v>2600</c:v>
                      </c:pt>
                      <c:pt idx="7">
                        <c:v>2531</c:v>
                      </c:pt>
                      <c:pt idx="8">
                        <c:v>2338</c:v>
                      </c:pt>
                      <c:pt idx="9">
                        <c:v>2325</c:v>
                      </c:pt>
                      <c:pt idx="10" formatCode="###,##0">
                        <c:v>2381</c:v>
                      </c:pt>
                      <c:pt idx="11" formatCode="#,##0\ \ \ \ \ ">
                        <c:v>2346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E36E-4354-BDAA-F9E3D1E45744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Force'!$A$44</c15:sqref>
                        </c15:formulaRef>
                      </c:ext>
                    </c:extLst>
                    <c:strCache>
                      <c:ptCount val="1"/>
                      <c:pt idx="0">
                        <c:v>Moore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Force'!$B$44:$P$44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11549</c:v>
                      </c:pt>
                      <c:pt idx="1">
                        <c:v>11759</c:v>
                      </c:pt>
                      <c:pt idx="2">
                        <c:v>11930</c:v>
                      </c:pt>
                      <c:pt idx="3">
                        <c:v>11472</c:v>
                      </c:pt>
                      <c:pt idx="4">
                        <c:v>11704</c:v>
                      </c:pt>
                      <c:pt idx="5">
                        <c:v>11129</c:v>
                      </c:pt>
                      <c:pt idx="6">
                        <c:v>11176</c:v>
                      </c:pt>
                      <c:pt idx="7">
                        <c:v>11012</c:v>
                      </c:pt>
                      <c:pt idx="8">
                        <c:v>11040</c:v>
                      </c:pt>
                      <c:pt idx="9">
                        <c:v>10915</c:v>
                      </c:pt>
                      <c:pt idx="10" formatCode="###,##0">
                        <c:v>10578</c:v>
                      </c:pt>
                      <c:pt idx="11" formatCode="#,##0\ \ \ \ \ ">
                        <c:v>10983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E36E-4354-BDAA-F9E3D1E45744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Force'!$A$45</c15:sqref>
                        </c15:formulaRef>
                      </c:ext>
                    </c:extLst>
                    <c:strCache>
                      <c:ptCount val="1"/>
                      <c:pt idx="0">
                        <c:v>Motley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Force'!$B$45:$P$45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624</c:v>
                      </c:pt>
                      <c:pt idx="1">
                        <c:v>594</c:v>
                      </c:pt>
                      <c:pt idx="2">
                        <c:v>522</c:v>
                      </c:pt>
                      <c:pt idx="3">
                        <c:v>502</c:v>
                      </c:pt>
                      <c:pt idx="4">
                        <c:v>496</c:v>
                      </c:pt>
                      <c:pt idx="5">
                        <c:v>490</c:v>
                      </c:pt>
                      <c:pt idx="6">
                        <c:v>508</c:v>
                      </c:pt>
                      <c:pt idx="7">
                        <c:v>490</c:v>
                      </c:pt>
                      <c:pt idx="8" formatCode="#,##0">
                        <c:v>467</c:v>
                      </c:pt>
                      <c:pt idx="9" formatCode="#,##0">
                        <c:v>483</c:v>
                      </c:pt>
                      <c:pt idx="10" formatCode="###,##0">
                        <c:v>437</c:v>
                      </c:pt>
                      <c:pt idx="11" formatCode="#,##0\ \ \ \ \ ">
                        <c:v>453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E36E-4354-BDAA-F9E3D1E45744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Force'!$A$46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Force'!$B$46:$P$46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7331</c:v>
                      </c:pt>
                      <c:pt idx="1">
                        <c:v>7352</c:v>
                      </c:pt>
                      <c:pt idx="2">
                        <c:v>7654</c:v>
                      </c:pt>
                      <c:pt idx="3">
                        <c:v>6987</c:v>
                      </c:pt>
                      <c:pt idx="4">
                        <c:v>7281</c:v>
                      </c:pt>
                      <c:pt idx="5">
                        <c:v>6906</c:v>
                      </c:pt>
                      <c:pt idx="6">
                        <c:v>6847</c:v>
                      </c:pt>
                      <c:pt idx="7">
                        <c:v>6778</c:v>
                      </c:pt>
                      <c:pt idx="8">
                        <c:v>6718</c:v>
                      </c:pt>
                      <c:pt idx="9">
                        <c:v>7066</c:v>
                      </c:pt>
                      <c:pt idx="10" formatCode="###,##0">
                        <c:v>7151</c:v>
                      </c:pt>
                      <c:pt idx="11" formatCode="#,##0\ \ \ \ \ ">
                        <c:v>7091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E36E-4354-BDAA-F9E3D1E45744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Force'!$A$47</c15:sqref>
                        </c15:formulaRef>
                      </c:ext>
                    </c:extLst>
                    <c:strCache>
                      <c:ptCount val="1"/>
                      <c:pt idx="0">
                        <c:v>Ochiltree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Force'!$B$47:$P$47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4868</c:v>
                      </c:pt>
                      <c:pt idx="1">
                        <c:v>5108</c:v>
                      </c:pt>
                      <c:pt idx="2">
                        <c:v>5893</c:v>
                      </c:pt>
                      <c:pt idx="3">
                        <c:v>5445</c:v>
                      </c:pt>
                      <c:pt idx="4">
                        <c:v>6276</c:v>
                      </c:pt>
                      <c:pt idx="5">
                        <c:v>5299</c:v>
                      </c:pt>
                      <c:pt idx="6">
                        <c:v>4680</c:v>
                      </c:pt>
                      <c:pt idx="7">
                        <c:v>4504</c:v>
                      </c:pt>
                      <c:pt idx="8">
                        <c:v>4487</c:v>
                      </c:pt>
                      <c:pt idx="9">
                        <c:v>4330</c:v>
                      </c:pt>
                      <c:pt idx="10" formatCode="###,##0">
                        <c:v>4071</c:v>
                      </c:pt>
                      <c:pt idx="11" formatCode="#,##0\ \ \ \ \ ">
                        <c:v>3952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E36E-4354-BDAA-F9E3D1E45744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Force'!$A$48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Force'!$B$48:$P$48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7180</c:v>
                      </c:pt>
                      <c:pt idx="1">
                        <c:v>7199</c:v>
                      </c:pt>
                      <c:pt idx="2">
                        <c:v>8939</c:v>
                      </c:pt>
                      <c:pt idx="3">
                        <c:v>6723</c:v>
                      </c:pt>
                      <c:pt idx="4">
                        <c:v>8153</c:v>
                      </c:pt>
                      <c:pt idx="5">
                        <c:v>6890</c:v>
                      </c:pt>
                      <c:pt idx="6">
                        <c:v>6456</c:v>
                      </c:pt>
                      <c:pt idx="7">
                        <c:v>6515</c:v>
                      </c:pt>
                      <c:pt idx="8">
                        <c:v>6486</c:v>
                      </c:pt>
                      <c:pt idx="9">
                        <c:v>6397</c:v>
                      </c:pt>
                      <c:pt idx="10" formatCode="###,##0">
                        <c:v>6517</c:v>
                      </c:pt>
                      <c:pt idx="11" formatCode="#,##0\ \ \ \ \ ">
                        <c:v>6164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E36E-4354-BDAA-F9E3D1E45744}"/>
                  </c:ext>
                </c:extLst>
              </c15:ser>
            </c15:filteredLineSeries>
            <c15:filteredLine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Force'!$A$49</c15:sqref>
                        </c15:formulaRef>
                      </c:ext>
                    </c:extLst>
                    <c:strCache>
                      <c:ptCount val="1"/>
                      <c:pt idx="0">
                        <c:v>Potter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Force'!$B$49:$P$49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58038</c:v>
                      </c:pt>
                      <c:pt idx="1">
                        <c:v>58757</c:v>
                      </c:pt>
                      <c:pt idx="2">
                        <c:v>56902</c:v>
                      </c:pt>
                      <c:pt idx="3">
                        <c:v>57695</c:v>
                      </c:pt>
                      <c:pt idx="4">
                        <c:v>56317</c:v>
                      </c:pt>
                      <c:pt idx="5">
                        <c:v>56556</c:v>
                      </c:pt>
                      <c:pt idx="6">
                        <c:v>56795</c:v>
                      </c:pt>
                      <c:pt idx="7">
                        <c:v>55923</c:v>
                      </c:pt>
                      <c:pt idx="8">
                        <c:v>55817</c:v>
                      </c:pt>
                      <c:pt idx="9">
                        <c:v>55183</c:v>
                      </c:pt>
                      <c:pt idx="10" formatCode="###,##0">
                        <c:v>54150</c:v>
                      </c:pt>
                      <c:pt idx="11" formatCode="#,##0\ \ \ \ \ ">
                        <c:v>54259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E36E-4354-BDAA-F9E3D1E45744}"/>
                  </c:ext>
                </c:extLst>
              </c15:ser>
            </c15:filteredLineSeries>
            <c15:filteredLine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Force'!$A$50</c15:sqref>
                        </c15:formulaRef>
                      </c:ext>
                    </c:extLst>
                    <c:strCache>
                      <c:ptCount val="1"/>
                      <c:pt idx="0">
                        <c:v>Presidio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Force'!$B$50:$P$50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3743</c:v>
                      </c:pt>
                      <c:pt idx="1">
                        <c:v>3781</c:v>
                      </c:pt>
                      <c:pt idx="2">
                        <c:v>4027</c:v>
                      </c:pt>
                      <c:pt idx="3">
                        <c:v>3764</c:v>
                      </c:pt>
                      <c:pt idx="4">
                        <c:v>4235</c:v>
                      </c:pt>
                      <c:pt idx="5">
                        <c:v>3107</c:v>
                      </c:pt>
                      <c:pt idx="6">
                        <c:v>3070</c:v>
                      </c:pt>
                      <c:pt idx="7">
                        <c:v>3024</c:v>
                      </c:pt>
                      <c:pt idx="8">
                        <c:v>3050</c:v>
                      </c:pt>
                      <c:pt idx="9">
                        <c:v>3104</c:v>
                      </c:pt>
                      <c:pt idx="10" formatCode="###,##0">
                        <c:v>3231</c:v>
                      </c:pt>
                      <c:pt idx="11" formatCode="#,##0\ \ \ \ \ ">
                        <c:v>3101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E36E-4354-BDAA-F9E3D1E45744}"/>
                  </c:ext>
                </c:extLst>
              </c15:ser>
            </c15:filteredLineSeries>
            <c15:filteredLine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Force'!$A$51</c15:sqref>
                        </c15:formulaRef>
                      </c:ext>
                    </c:extLst>
                    <c:strCache>
                      <c:ptCount val="1"/>
                      <c:pt idx="0">
                        <c:v>Randall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Force'!$B$51:$P$51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66245</c:v>
                      </c:pt>
                      <c:pt idx="1">
                        <c:v>68124</c:v>
                      </c:pt>
                      <c:pt idx="2">
                        <c:v>72849</c:v>
                      </c:pt>
                      <c:pt idx="3">
                        <c:v>68721</c:v>
                      </c:pt>
                      <c:pt idx="4">
                        <c:v>72602</c:v>
                      </c:pt>
                      <c:pt idx="5">
                        <c:v>68441</c:v>
                      </c:pt>
                      <c:pt idx="6">
                        <c:v>69711</c:v>
                      </c:pt>
                      <c:pt idx="7">
                        <c:v>70283</c:v>
                      </c:pt>
                      <c:pt idx="8">
                        <c:v>71377</c:v>
                      </c:pt>
                      <c:pt idx="9">
                        <c:v>72066</c:v>
                      </c:pt>
                      <c:pt idx="10" formatCode="###,##0">
                        <c:v>72380</c:v>
                      </c:pt>
                      <c:pt idx="11" formatCode="#,##0\ \ \ \ \ ">
                        <c:v>74603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E36E-4354-BDAA-F9E3D1E45744}"/>
                  </c:ext>
                </c:extLst>
              </c15:ser>
            </c15:filteredLineSeries>
            <c15:filteredLine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Force'!$A$52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Force'!$B$52:$P$52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1912</c:v>
                      </c:pt>
                      <c:pt idx="1">
                        <c:v>2018</c:v>
                      </c:pt>
                      <c:pt idx="2">
                        <c:v>2078</c:v>
                      </c:pt>
                      <c:pt idx="3">
                        <c:v>1962</c:v>
                      </c:pt>
                      <c:pt idx="4">
                        <c:v>2074</c:v>
                      </c:pt>
                      <c:pt idx="5">
                        <c:v>1922</c:v>
                      </c:pt>
                      <c:pt idx="6">
                        <c:v>1675</c:v>
                      </c:pt>
                      <c:pt idx="7">
                        <c:v>1772</c:v>
                      </c:pt>
                      <c:pt idx="8">
                        <c:v>1896</c:v>
                      </c:pt>
                      <c:pt idx="9">
                        <c:v>1909</c:v>
                      </c:pt>
                      <c:pt idx="10" formatCode="###,##0">
                        <c:v>1815</c:v>
                      </c:pt>
                      <c:pt idx="11" formatCode="#,##0\ \ \ \ \ ">
                        <c:v>1653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E36E-4354-BDAA-F9E3D1E45744}"/>
                  </c:ext>
                </c:extLst>
              </c15:ser>
            </c15:filteredLineSeries>
            <c15:filteredLine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Force'!$A$53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Force'!$B$53:$P$53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5748</c:v>
                      </c:pt>
                      <c:pt idx="1">
                        <c:v>5543</c:v>
                      </c:pt>
                      <c:pt idx="2">
                        <c:v>5345</c:v>
                      </c:pt>
                      <c:pt idx="3">
                        <c:v>5638</c:v>
                      </c:pt>
                      <c:pt idx="4">
                        <c:v>5750</c:v>
                      </c:pt>
                      <c:pt idx="5">
                        <c:v>5660</c:v>
                      </c:pt>
                      <c:pt idx="6">
                        <c:v>5892</c:v>
                      </c:pt>
                      <c:pt idx="7">
                        <c:v>6917</c:v>
                      </c:pt>
                      <c:pt idx="8">
                        <c:v>9126</c:v>
                      </c:pt>
                      <c:pt idx="9">
                        <c:v>11403</c:v>
                      </c:pt>
                      <c:pt idx="10" formatCode="###,##0">
                        <c:v>8858</c:v>
                      </c:pt>
                      <c:pt idx="11" formatCode="#,##0\ \ \ \ \ ">
                        <c:v>8608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E36E-4354-BDAA-F9E3D1E45744}"/>
                  </c:ext>
                </c:extLst>
              </c15:ser>
            </c15:filteredLineSeries>
            <c15:filteredLine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Force'!$A$54</c15:sqref>
                        </c15:formulaRef>
                      </c:ext>
                    </c:extLst>
                    <c:strCache>
                      <c:ptCount val="1"/>
                      <c:pt idx="0">
                        <c:v>Roberts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Force'!$B$54:$P$54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480</c:v>
                      </c:pt>
                      <c:pt idx="1">
                        <c:v>480</c:v>
                      </c:pt>
                      <c:pt idx="2" formatCode="#,##0">
                        <c:v>579</c:v>
                      </c:pt>
                      <c:pt idx="3">
                        <c:v>451</c:v>
                      </c:pt>
                      <c:pt idx="4" formatCode="#,##0">
                        <c:v>588</c:v>
                      </c:pt>
                      <c:pt idx="5" formatCode="#,##0">
                        <c:v>455</c:v>
                      </c:pt>
                      <c:pt idx="6">
                        <c:v>428</c:v>
                      </c:pt>
                      <c:pt idx="7">
                        <c:v>437</c:v>
                      </c:pt>
                      <c:pt idx="8" formatCode="#,##0">
                        <c:v>436</c:v>
                      </c:pt>
                      <c:pt idx="9" formatCode="#,##0">
                        <c:v>418</c:v>
                      </c:pt>
                      <c:pt idx="10" formatCode="###,##0">
                        <c:v>414</c:v>
                      </c:pt>
                      <c:pt idx="11" formatCode="#,##0\ \ \ \ \ ">
                        <c:v>399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E36E-4354-BDAA-F9E3D1E45744}"/>
                  </c:ext>
                </c:extLst>
              </c15:ser>
            </c15:filteredLineSeries>
            <c15:filteredLine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Force'!$A$55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Force'!$B$55:$P$55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5129</c:v>
                      </c:pt>
                      <c:pt idx="1">
                        <c:v>5108</c:v>
                      </c:pt>
                      <c:pt idx="2">
                        <c:v>5061</c:v>
                      </c:pt>
                      <c:pt idx="3">
                        <c:v>4985</c:v>
                      </c:pt>
                      <c:pt idx="4">
                        <c:v>4965</c:v>
                      </c:pt>
                      <c:pt idx="5">
                        <c:v>4656</c:v>
                      </c:pt>
                      <c:pt idx="6">
                        <c:v>4652</c:v>
                      </c:pt>
                      <c:pt idx="7">
                        <c:v>4563</c:v>
                      </c:pt>
                      <c:pt idx="8">
                        <c:v>4628</c:v>
                      </c:pt>
                      <c:pt idx="9">
                        <c:v>4604</c:v>
                      </c:pt>
                      <c:pt idx="10" formatCode="###,##0">
                        <c:v>4529</c:v>
                      </c:pt>
                      <c:pt idx="11" formatCode="#,##0\ \ \ \ \ ">
                        <c:v>4618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E36E-4354-BDAA-F9E3D1E45744}"/>
                  </c:ext>
                </c:extLst>
              </c15:ser>
            </c15:filteredLineSeries>
            <c15:filteredLine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Force'!$A$56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Force'!$B$56:$P$56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1634</c:v>
                      </c:pt>
                      <c:pt idx="1">
                        <c:v>1699</c:v>
                      </c:pt>
                      <c:pt idx="2">
                        <c:v>1655</c:v>
                      </c:pt>
                      <c:pt idx="3">
                        <c:v>1808</c:v>
                      </c:pt>
                      <c:pt idx="4">
                        <c:v>1701</c:v>
                      </c:pt>
                      <c:pt idx="5">
                        <c:v>1681</c:v>
                      </c:pt>
                      <c:pt idx="6">
                        <c:v>1377</c:v>
                      </c:pt>
                      <c:pt idx="7">
                        <c:v>1338</c:v>
                      </c:pt>
                      <c:pt idx="8">
                        <c:v>1363</c:v>
                      </c:pt>
                      <c:pt idx="9">
                        <c:v>1323</c:v>
                      </c:pt>
                      <c:pt idx="10" formatCode="###,##0">
                        <c:v>1209</c:v>
                      </c:pt>
                      <c:pt idx="11" formatCode="#,##0\ \ \ \ \ ">
                        <c:v>1192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E36E-4354-BDAA-F9E3D1E45744}"/>
                  </c:ext>
                </c:extLst>
              </c15:ser>
            </c15:filteredLineSeries>
            <c15:filteredLine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Force'!$A$57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Force'!$B$57:$P$57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7101</c:v>
                      </c:pt>
                      <c:pt idx="1">
                        <c:v>7407</c:v>
                      </c:pt>
                      <c:pt idx="2">
                        <c:v>8827</c:v>
                      </c:pt>
                      <c:pt idx="3">
                        <c:v>8589</c:v>
                      </c:pt>
                      <c:pt idx="4">
                        <c:v>10184</c:v>
                      </c:pt>
                      <c:pt idx="5">
                        <c:v>8210</c:v>
                      </c:pt>
                      <c:pt idx="6">
                        <c:v>7463</c:v>
                      </c:pt>
                      <c:pt idx="7">
                        <c:v>6982</c:v>
                      </c:pt>
                      <c:pt idx="8">
                        <c:v>6969</c:v>
                      </c:pt>
                      <c:pt idx="9">
                        <c:v>6736</c:v>
                      </c:pt>
                      <c:pt idx="10" formatCode="###,##0">
                        <c:v>6251</c:v>
                      </c:pt>
                      <c:pt idx="11" formatCode="#,##0\ \ \ \ \ ">
                        <c:v>6086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E36E-4354-BDAA-F9E3D1E45744}"/>
                  </c:ext>
                </c:extLst>
              </c15:ser>
            </c15:filteredLineSeries>
            <c15:filteredLine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Force'!$A$58</c15:sqref>
                        </c15:formulaRef>
                      </c:ext>
                    </c:extLst>
                    <c:strCache>
                      <c:ptCount val="1"/>
                      <c:pt idx="0">
                        <c:v>Sherman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Force'!$B$58:$P$58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1555</c:v>
                      </c:pt>
                      <c:pt idx="1">
                        <c:v>1578</c:v>
                      </c:pt>
                      <c:pt idx="2">
                        <c:v>1416</c:v>
                      </c:pt>
                      <c:pt idx="3">
                        <c:v>1485</c:v>
                      </c:pt>
                      <c:pt idx="4">
                        <c:v>1324</c:v>
                      </c:pt>
                      <c:pt idx="5">
                        <c:v>1430</c:v>
                      </c:pt>
                      <c:pt idx="6">
                        <c:v>1350</c:v>
                      </c:pt>
                      <c:pt idx="7">
                        <c:v>1289</c:v>
                      </c:pt>
                      <c:pt idx="8">
                        <c:v>1336</c:v>
                      </c:pt>
                      <c:pt idx="9">
                        <c:v>1379</c:v>
                      </c:pt>
                      <c:pt idx="10" formatCode="###,##0">
                        <c:v>1307</c:v>
                      </c:pt>
                      <c:pt idx="11" formatCode="#,##0\ \ \ \ \ ">
                        <c:v>1408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E36E-4354-BDAA-F9E3D1E45744}"/>
                  </c:ext>
                </c:extLst>
              </c15:ser>
            </c15:filteredLineSeries>
            <c15:filteredLine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Force'!$A$59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Force'!$B$59:$P$59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675</c:v>
                      </c:pt>
                      <c:pt idx="1">
                        <c:v>682</c:v>
                      </c:pt>
                      <c:pt idx="2" formatCode="#,##0">
                        <c:v>791</c:v>
                      </c:pt>
                      <c:pt idx="3">
                        <c:v>754</c:v>
                      </c:pt>
                      <c:pt idx="4" formatCode="#,##0">
                        <c:v>970</c:v>
                      </c:pt>
                      <c:pt idx="5" formatCode="#,##0">
                        <c:v>753</c:v>
                      </c:pt>
                      <c:pt idx="6">
                        <c:v>664</c:v>
                      </c:pt>
                      <c:pt idx="7">
                        <c:v>607</c:v>
                      </c:pt>
                      <c:pt idx="8" formatCode="#,##0">
                        <c:v>582</c:v>
                      </c:pt>
                      <c:pt idx="9" formatCode="#,##0">
                        <c:v>579</c:v>
                      </c:pt>
                      <c:pt idx="10" formatCode="###,##0">
                        <c:v>560</c:v>
                      </c:pt>
                      <c:pt idx="11" formatCode="#,##0\ \ \ \ \ ">
                        <c:v>586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E36E-4354-BDAA-F9E3D1E45744}"/>
                  </c:ext>
                </c:extLst>
              </c15:ser>
            </c15:filteredLineSeries>
            <c15:filteredLine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Force'!$A$60</c15:sqref>
                        </c15:formulaRef>
                      </c:ext>
                    </c:extLst>
                    <c:strCache>
                      <c:ptCount val="1"/>
                      <c:pt idx="0">
                        <c:v>Stonewall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Force'!$B$60:$P$60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746</c:v>
                      </c:pt>
                      <c:pt idx="1">
                        <c:v>746</c:v>
                      </c:pt>
                      <c:pt idx="2">
                        <c:v>748</c:v>
                      </c:pt>
                      <c:pt idx="3">
                        <c:v>708</c:v>
                      </c:pt>
                      <c:pt idx="4">
                        <c:v>696</c:v>
                      </c:pt>
                      <c:pt idx="5">
                        <c:v>660</c:v>
                      </c:pt>
                      <c:pt idx="6">
                        <c:v>626</c:v>
                      </c:pt>
                      <c:pt idx="7">
                        <c:v>621</c:v>
                      </c:pt>
                      <c:pt idx="8" formatCode="#,##0">
                        <c:v>596</c:v>
                      </c:pt>
                      <c:pt idx="9" formatCode="#,##0">
                        <c:v>588</c:v>
                      </c:pt>
                      <c:pt idx="10" formatCode="###,##0">
                        <c:v>576</c:v>
                      </c:pt>
                      <c:pt idx="11" formatCode="#,##0\ \ \ \ \ ">
                        <c:v>587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E36E-4354-BDAA-F9E3D1E45744}"/>
                  </c:ext>
                </c:extLst>
              </c15:ser>
            </c15:filteredLineSeries>
            <c15:filteredLine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Force'!$A$61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Force'!$B$61:$P$61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1990</c:v>
                      </c:pt>
                      <c:pt idx="1">
                        <c:v>1947</c:v>
                      </c:pt>
                      <c:pt idx="2">
                        <c:v>2973</c:v>
                      </c:pt>
                      <c:pt idx="3">
                        <c:v>2071</c:v>
                      </c:pt>
                      <c:pt idx="4">
                        <c:v>3242</c:v>
                      </c:pt>
                      <c:pt idx="5">
                        <c:v>1742</c:v>
                      </c:pt>
                      <c:pt idx="6">
                        <c:v>1579</c:v>
                      </c:pt>
                      <c:pt idx="7">
                        <c:v>1514</c:v>
                      </c:pt>
                      <c:pt idx="8">
                        <c:v>1469</c:v>
                      </c:pt>
                      <c:pt idx="9">
                        <c:v>1414</c:v>
                      </c:pt>
                      <c:pt idx="10" formatCode="###,##0">
                        <c:v>1229</c:v>
                      </c:pt>
                      <c:pt idx="11" formatCode="#,##0\ \ \ \ \ ">
                        <c:v>1149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E36E-4354-BDAA-F9E3D1E45744}"/>
                  </c:ext>
                </c:extLst>
              </c15:ser>
            </c15:filteredLineSeries>
            <c15:filteredLine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Force'!$A$62</c15:sqref>
                        </c15:formulaRef>
                      </c:ext>
                    </c:extLst>
                    <c:strCache>
                      <c:ptCount val="1"/>
                      <c:pt idx="0">
                        <c:v>Swisher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Force'!$B$62:$P$62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3182</c:v>
                      </c:pt>
                      <c:pt idx="1">
                        <c:v>3152</c:v>
                      </c:pt>
                      <c:pt idx="2">
                        <c:v>3432</c:v>
                      </c:pt>
                      <c:pt idx="3">
                        <c:v>2971</c:v>
                      </c:pt>
                      <c:pt idx="4">
                        <c:v>3133</c:v>
                      </c:pt>
                      <c:pt idx="5">
                        <c:v>2735</c:v>
                      </c:pt>
                      <c:pt idx="6">
                        <c:v>2703</c:v>
                      </c:pt>
                      <c:pt idx="7">
                        <c:v>2687</c:v>
                      </c:pt>
                      <c:pt idx="8">
                        <c:v>2685</c:v>
                      </c:pt>
                      <c:pt idx="9">
                        <c:v>2628</c:v>
                      </c:pt>
                      <c:pt idx="10" formatCode="###,##0">
                        <c:v>2533</c:v>
                      </c:pt>
                      <c:pt idx="11" formatCode="#,##0\ \ \ \ \ ">
                        <c:v>2593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E36E-4354-BDAA-F9E3D1E45744}"/>
                  </c:ext>
                </c:extLst>
              </c15:ser>
            </c15:filteredLineSeries>
            <c15:filteredLine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Force'!$A$63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Force'!$B$63:$P$63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64285</c:v>
                      </c:pt>
                      <c:pt idx="1">
                        <c:v>64678</c:v>
                      </c:pt>
                      <c:pt idx="2">
                        <c:v>68828</c:v>
                      </c:pt>
                      <c:pt idx="3">
                        <c:v>64837</c:v>
                      </c:pt>
                      <c:pt idx="4">
                        <c:v>68959</c:v>
                      </c:pt>
                      <c:pt idx="5">
                        <c:v>63654</c:v>
                      </c:pt>
                      <c:pt idx="6">
                        <c:v>63169</c:v>
                      </c:pt>
                      <c:pt idx="7">
                        <c:v>64051</c:v>
                      </c:pt>
                      <c:pt idx="8">
                        <c:v>65309</c:v>
                      </c:pt>
                      <c:pt idx="9">
                        <c:v>66926</c:v>
                      </c:pt>
                      <c:pt idx="10" formatCode="###,##0">
                        <c:v>66148</c:v>
                      </c:pt>
                      <c:pt idx="11" formatCode="#,##0\ \ \ \ \ ">
                        <c:v>67165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E36E-4354-BDAA-F9E3D1E45744}"/>
                  </c:ext>
                </c:extLst>
              </c15:ser>
            </c15:filteredLineSeries>
            <c15:filteredLine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Force'!$A$64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Force'!$B$64:$P$64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501</c:v>
                      </c:pt>
                      <c:pt idx="1">
                        <c:v>518</c:v>
                      </c:pt>
                      <c:pt idx="2">
                        <c:v>393</c:v>
                      </c:pt>
                      <c:pt idx="3">
                        <c:v>525</c:v>
                      </c:pt>
                      <c:pt idx="4">
                        <c:v>389</c:v>
                      </c:pt>
                      <c:pt idx="5">
                        <c:v>446</c:v>
                      </c:pt>
                      <c:pt idx="6" formatCode="General">
                        <c:v>418</c:v>
                      </c:pt>
                      <c:pt idx="7" formatCode="General">
                        <c:v>391</c:v>
                      </c:pt>
                      <c:pt idx="8">
                        <c:v>382</c:v>
                      </c:pt>
                      <c:pt idx="9">
                        <c:v>377</c:v>
                      </c:pt>
                      <c:pt idx="10" formatCode="###,##0">
                        <c:v>393</c:v>
                      </c:pt>
                      <c:pt idx="11" formatCode="#,##0\ \ \ \ \ ">
                        <c:v>411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E36E-4354-BDAA-F9E3D1E45744}"/>
                  </c:ext>
                </c:extLst>
              </c15:ser>
            </c15:filteredLineSeries>
            <c15:filteredLine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Force'!$A$65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Force'!$B$65:$P$65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5756</c:v>
                      </c:pt>
                      <c:pt idx="1">
                        <c:v>5853</c:v>
                      </c:pt>
                      <c:pt idx="2">
                        <c:v>5897</c:v>
                      </c:pt>
                      <c:pt idx="3">
                        <c:v>5548</c:v>
                      </c:pt>
                      <c:pt idx="4">
                        <c:v>5571</c:v>
                      </c:pt>
                      <c:pt idx="5">
                        <c:v>5409</c:v>
                      </c:pt>
                      <c:pt idx="6">
                        <c:v>5381</c:v>
                      </c:pt>
                      <c:pt idx="7">
                        <c:v>5245</c:v>
                      </c:pt>
                      <c:pt idx="8">
                        <c:v>5229</c:v>
                      </c:pt>
                      <c:pt idx="9">
                        <c:v>5006</c:v>
                      </c:pt>
                      <c:pt idx="10" formatCode="###,##0">
                        <c:v>4840</c:v>
                      </c:pt>
                      <c:pt idx="11" formatCode="#,##0\ \ \ \ \ ">
                        <c:v>4776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E36E-4354-BDAA-F9E3D1E45744}"/>
                  </c:ext>
                </c:extLst>
              </c15:ser>
            </c15:filteredLineSeries>
            <c15:filteredLine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Force'!$A$66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Force'!$B$66:$P$66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52595</c:v>
                      </c:pt>
                      <c:pt idx="1">
                        <c:v>53262</c:v>
                      </c:pt>
                      <c:pt idx="2">
                        <c:v>54644</c:v>
                      </c:pt>
                      <c:pt idx="3">
                        <c:v>54390</c:v>
                      </c:pt>
                      <c:pt idx="4">
                        <c:v>56068</c:v>
                      </c:pt>
                      <c:pt idx="5">
                        <c:v>54485</c:v>
                      </c:pt>
                      <c:pt idx="6">
                        <c:v>54206</c:v>
                      </c:pt>
                      <c:pt idx="7">
                        <c:v>54003</c:v>
                      </c:pt>
                      <c:pt idx="8">
                        <c:v>54961</c:v>
                      </c:pt>
                      <c:pt idx="9">
                        <c:v>54568</c:v>
                      </c:pt>
                      <c:pt idx="10" formatCode="###,##0">
                        <c:v>53742</c:v>
                      </c:pt>
                      <c:pt idx="11" formatCode="#,##0\ \ \ \ \ ">
                        <c:v>54009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E36E-4354-BDAA-F9E3D1E45744}"/>
                  </c:ext>
                </c:extLst>
              </c15:ser>
            </c15:filteredLineSeries>
            <c15:filteredLine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Force'!$A$67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Force'!$B$67:$P$67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1552</c:v>
                      </c:pt>
                      <c:pt idx="1">
                        <c:v>1571</c:v>
                      </c:pt>
                      <c:pt idx="2">
                        <c:v>1913</c:v>
                      </c:pt>
                      <c:pt idx="3">
                        <c:v>1715</c:v>
                      </c:pt>
                      <c:pt idx="4">
                        <c:v>2205</c:v>
                      </c:pt>
                      <c:pt idx="5">
                        <c:v>1785</c:v>
                      </c:pt>
                      <c:pt idx="6">
                        <c:v>1583</c:v>
                      </c:pt>
                      <c:pt idx="7">
                        <c:v>1543</c:v>
                      </c:pt>
                      <c:pt idx="8">
                        <c:v>1581</c:v>
                      </c:pt>
                      <c:pt idx="9">
                        <c:v>1675</c:v>
                      </c:pt>
                      <c:pt idx="10" formatCode="###,##0">
                        <c:v>1835</c:v>
                      </c:pt>
                      <c:pt idx="11" formatCode="#,##0\ \ \ \ \ ">
                        <c:v>1762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E36E-4354-BDAA-F9E3D1E45744}"/>
                  </c:ext>
                </c:extLst>
              </c15:ser>
            </c15:filteredLineSeries>
            <c15:filteredLine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Force'!$A$68</c15:sqref>
                        </c15:formulaRef>
                      </c:ext>
                    </c:extLst>
                    <c:strCache>
                      <c:ptCount val="1"/>
                      <c:pt idx="0">
                        <c:v>Val Verde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Force'!$B$68:$P$68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20619</c:v>
                      </c:pt>
                      <c:pt idx="1">
                        <c:v>20461</c:v>
                      </c:pt>
                      <c:pt idx="2">
                        <c:v>20993</c:v>
                      </c:pt>
                      <c:pt idx="3">
                        <c:v>19682</c:v>
                      </c:pt>
                      <c:pt idx="4">
                        <c:v>20113</c:v>
                      </c:pt>
                      <c:pt idx="5">
                        <c:v>19479</c:v>
                      </c:pt>
                      <c:pt idx="6">
                        <c:v>19968</c:v>
                      </c:pt>
                      <c:pt idx="7">
                        <c:v>20007</c:v>
                      </c:pt>
                      <c:pt idx="8">
                        <c:v>20445</c:v>
                      </c:pt>
                      <c:pt idx="9">
                        <c:v>22932</c:v>
                      </c:pt>
                      <c:pt idx="10" formatCode="###,##0">
                        <c:v>22589</c:v>
                      </c:pt>
                      <c:pt idx="11" formatCode="#,##0\ \ \ \ \ ">
                        <c:v>22098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E36E-4354-BDAA-F9E3D1E45744}"/>
                  </c:ext>
                </c:extLst>
              </c15:ser>
            </c15:filteredLineSeries>
            <c15:filteredLine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Force'!$A$69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Force'!$B$69:$P$69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4631</c:v>
                      </c:pt>
                      <c:pt idx="1">
                        <c:v>4940</c:v>
                      </c:pt>
                      <c:pt idx="2">
                        <c:v>5361</c:v>
                      </c:pt>
                      <c:pt idx="3">
                        <c:v>5535</c:v>
                      </c:pt>
                      <c:pt idx="4">
                        <c:v>5921</c:v>
                      </c:pt>
                      <c:pt idx="5">
                        <c:v>5959</c:v>
                      </c:pt>
                      <c:pt idx="6">
                        <c:v>5340</c:v>
                      </c:pt>
                      <c:pt idx="7">
                        <c:v>5546</c:v>
                      </c:pt>
                      <c:pt idx="8">
                        <c:v>6678</c:v>
                      </c:pt>
                      <c:pt idx="9">
                        <c:v>7488</c:v>
                      </c:pt>
                      <c:pt idx="10" formatCode="###,##0">
                        <c:v>6171</c:v>
                      </c:pt>
                      <c:pt idx="11" formatCode="#,##0\ \ \ \ \ ">
                        <c:v>5884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E36E-4354-BDAA-F9E3D1E45744}"/>
                  </c:ext>
                </c:extLst>
              </c15:ser>
            </c15:filteredLineSeries>
            <c15:filteredLine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Force'!$A$70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Force'!$B$70:$P$70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2898</c:v>
                      </c:pt>
                      <c:pt idx="1">
                        <c:v>3051</c:v>
                      </c:pt>
                      <c:pt idx="2">
                        <c:v>3186</c:v>
                      </c:pt>
                      <c:pt idx="3">
                        <c:v>3326</c:v>
                      </c:pt>
                      <c:pt idx="4">
                        <c:v>3281</c:v>
                      </c:pt>
                      <c:pt idx="5">
                        <c:v>3093</c:v>
                      </c:pt>
                      <c:pt idx="6">
                        <c:v>3027</c:v>
                      </c:pt>
                      <c:pt idx="7">
                        <c:v>3235</c:v>
                      </c:pt>
                      <c:pt idx="8">
                        <c:v>4030</c:v>
                      </c:pt>
                      <c:pt idx="9">
                        <c:v>4026</c:v>
                      </c:pt>
                      <c:pt idx="10" formatCode="###,##0">
                        <c:v>4039</c:v>
                      </c:pt>
                      <c:pt idx="11" formatCode="#,##0\ \ \ \ \ ">
                        <c:v>3726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E36E-4354-BDAA-F9E3D1E45744}"/>
                  </c:ext>
                </c:extLst>
              </c15:ser>
            </c15:filteredLineSeries>
            <c15:filteredLine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Force'!$A$71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Force'!$B$71:$P$71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3690</c:v>
                      </c:pt>
                      <c:pt idx="1">
                        <c:v>4165</c:v>
                      </c:pt>
                      <c:pt idx="2">
                        <c:v>4336</c:v>
                      </c:pt>
                      <c:pt idx="3">
                        <c:v>4214</c:v>
                      </c:pt>
                      <c:pt idx="4">
                        <c:v>4294</c:v>
                      </c:pt>
                      <c:pt idx="5">
                        <c:v>4043</c:v>
                      </c:pt>
                      <c:pt idx="6">
                        <c:v>3753</c:v>
                      </c:pt>
                      <c:pt idx="7">
                        <c:v>3818</c:v>
                      </c:pt>
                      <c:pt idx="8">
                        <c:v>3737</c:v>
                      </c:pt>
                      <c:pt idx="9">
                        <c:v>3750</c:v>
                      </c:pt>
                      <c:pt idx="10" formatCode="###,##0">
                        <c:v>3528</c:v>
                      </c:pt>
                      <c:pt idx="11" formatCode="#,##0\ \ \ \ \ ">
                        <c:v>3284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E36E-4354-BDAA-F9E3D1E45744}"/>
                  </c:ext>
                </c:extLst>
              </c15:ser>
            </c15:filteredLineSeries>
          </c:ext>
        </c:extLst>
      </c:lineChart>
      <c:catAx>
        <c:axId val="141082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92575"/>
        <c:crosses val="autoZero"/>
        <c:auto val="1"/>
        <c:lblAlgn val="ctr"/>
        <c:lblOffset val="100"/>
        <c:noMultiLvlLbl val="0"/>
      </c:catAx>
      <c:valAx>
        <c:axId val="141049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82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Commute time for Workers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'commute time'!$A$2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'commute time'!$B$1:$L$1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</c:strRef>
          </c:cat>
          <c:val>
            <c:numRef>
              <c:f>'commute time'!$B$2:$L$2</c:f>
              <c:numCache>
                <c:formatCode>0.00</c:formatCode>
                <c:ptCount val="11"/>
                <c:pt idx="0">
                  <c:v>19.356550210854699</c:v>
                </c:pt>
                <c:pt idx="1">
                  <c:v>19.887278851444865</c:v>
                </c:pt>
                <c:pt idx="2">
                  <c:v>20.499927006115264</c:v>
                </c:pt>
                <c:pt idx="3">
                  <c:v>20.362596634110648</c:v>
                </c:pt>
                <c:pt idx="4">
                  <c:v>20.586383070677758</c:v>
                </c:pt>
                <c:pt idx="5">
                  <c:v>21.013251406573882</c:v>
                </c:pt>
                <c:pt idx="6">
                  <c:v>21.62079865440942</c:v>
                </c:pt>
                <c:pt idx="7">
                  <c:v>22.013115035144864</c:v>
                </c:pt>
                <c:pt idx="8">
                  <c:v>23.084295791571833</c:v>
                </c:pt>
                <c:pt idx="9">
                  <c:v>23.665363042963911</c:v>
                </c:pt>
                <c:pt idx="10">
                  <c:v>24.673941734624414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14-49BB-AAAD-51D052B1451C}"/>
            </c:ext>
          </c:extLst>
        </c:ser>
        <c:ser>
          <c:idx val="1"/>
          <c:order val="1"/>
          <c:tx>
            <c:strRef>
              <c:f>'commute time'!$A$3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'commute time'!$B$1:$L$1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</c:strRef>
          </c:cat>
          <c:val>
            <c:numRef>
              <c:f>'commute time'!$B$3:$L$3</c:f>
              <c:numCache>
                <c:formatCode>0.00</c:formatCode>
                <c:ptCount val="11"/>
                <c:pt idx="0">
                  <c:v>17.270820658960648</c:v>
                </c:pt>
                <c:pt idx="1">
                  <c:v>17.864098916730494</c:v>
                </c:pt>
                <c:pt idx="2">
                  <c:v>18.305810211887561</c:v>
                </c:pt>
                <c:pt idx="3">
                  <c:v>18.776010337298935</c:v>
                </c:pt>
                <c:pt idx="4">
                  <c:v>19.421217996801449</c:v>
                </c:pt>
                <c:pt idx="5">
                  <c:v>19.537161201186557</c:v>
                </c:pt>
                <c:pt idx="6">
                  <c:v>19.186774667856955</c:v>
                </c:pt>
                <c:pt idx="7">
                  <c:v>19.541141071635227</c:v>
                </c:pt>
                <c:pt idx="8">
                  <c:v>19.470996169541596</c:v>
                </c:pt>
                <c:pt idx="9">
                  <c:v>19.862367931911564</c:v>
                </c:pt>
                <c:pt idx="10">
                  <c:v>19.509666712079365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14-49BB-AAAD-51D052B14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5365696"/>
        <c:axId val="127535446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'commute time'!$A$4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'commute time'!$B$1:$L$1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'commute time'!$B$4:$L$4</c15:sqref>
                        </c15:formulaRef>
                      </c:ext>
                    </c:extLst>
                    <c:numCache>
                      <c:formatCode>0.0</c:formatCode>
                      <c:ptCount val="11"/>
                      <c:pt idx="0">
                        <c:v>18.313685434907676</c:v>
                      </c:pt>
                      <c:pt idx="1">
                        <c:v>18.87568888408768</c:v>
                      </c:pt>
                      <c:pt idx="2">
                        <c:v>19.402868609001413</c:v>
                      </c:pt>
                      <c:pt idx="3">
                        <c:v>19.569303485704793</c:v>
                      </c:pt>
                      <c:pt idx="4">
                        <c:v>20.003800533739604</c:v>
                      </c:pt>
                      <c:pt idx="5">
                        <c:v>20.275206303880218</c:v>
                      </c:pt>
                      <c:pt idx="6">
                        <c:v>20.403786661133189</c:v>
                      </c:pt>
                      <c:pt idx="7">
                        <c:v>20.777128053390044</c:v>
                      </c:pt>
                      <c:pt idx="8">
                        <c:v>21.277645980556713</c:v>
                      </c:pt>
                      <c:pt idx="9">
                        <c:v>21.763865487437737</c:v>
                      </c:pt>
                      <c:pt idx="10">
                        <c:v>22.09180422335189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114-49BB-AAAD-51D052B1451C}"/>
                  </c:ext>
                </c:extLst>
              </c15:ser>
            </c15:filteredLineSeries>
          </c:ext>
        </c:extLst>
      </c:lineChart>
      <c:catAx>
        <c:axId val="127536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354464"/>
        <c:crosses val="autoZero"/>
        <c:auto val="1"/>
        <c:lblAlgn val="ctr"/>
        <c:lblOffset val="100"/>
        <c:noMultiLvlLbl val="0"/>
      </c:catAx>
      <c:valAx>
        <c:axId val="127535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36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96538064741491536"/>
          <c:y val="0.97567387465954891"/>
          <c:w val="3.4619352585084667E-2"/>
          <c:h val="2.4326125340451116E-2"/>
        </c:manualLayout>
      </c:layout>
      <c:lineChart>
        <c:grouping val="standard"/>
        <c:varyColors val="0"/>
        <c:ser>
          <c:idx val="0"/>
          <c:order val="0"/>
          <c:tx>
            <c:strRef>
              <c:f>'commute time'!$A$2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'commute time'!$B$1:$L$1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</c:strRef>
          </c:cat>
          <c:val>
            <c:numRef>
              <c:f>'commute time'!$B$2:$L$2</c:f>
              <c:numCache>
                <c:formatCode>0.00</c:formatCode>
                <c:ptCount val="11"/>
                <c:pt idx="0">
                  <c:v>19.356550210854699</c:v>
                </c:pt>
                <c:pt idx="1">
                  <c:v>19.887278851444865</c:v>
                </c:pt>
                <c:pt idx="2">
                  <c:v>20.499927006115264</c:v>
                </c:pt>
                <c:pt idx="3">
                  <c:v>20.362596634110648</c:v>
                </c:pt>
                <c:pt idx="4">
                  <c:v>20.586383070677758</c:v>
                </c:pt>
                <c:pt idx="5">
                  <c:v>21.013251406573882</c:v>
                </c:pt>
                <c:pt idx="6">
                  <c:v>21.62079865440942</c:v>
                </c:pt>
                <c:pt idx="7">
                  <c:v>22.013115035144864</c:v>
                </c:pt>
                <c:pt idx="8">
                  <c:v>23.084295791571833</c:v>
                </c:pt>
                <c:pt idx="9">
                  <c:v>23.665363042963911</c:v>
                </c:pt>
                <c:pt idx="10">
                  <c:v>24.673941734624414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C1-443C-831C-09F89FC3D409}"/>
            </c:ext>
          </c:extLst>
        </c:ser>
        <c:ser>
          <c:idx val="1"/>
          <c:order val="1"/>
          <c:tx>
            <c:strRef>
              <c:f>'commute time'!$A$3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'commute time'!$B$1:$L$1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</c:strRef>
          </c:cat>
          <c:val>
            <c:numRef>
              <c:f>'commute time'!$B$3:$L$3</c:f>
              <c:numCache>
                <c:formatCode>0.00</c:formatCode>
                <c:ptCount val="11"/>
                <c:pt idx="0">
                  <c:v>17.270820658960648</c:v>
                </c:pt>
                <c:pt idx="1">
                  <c:v>17.864098916730494</c:v>
                </c:pt>
                <c:pt idx="2">
                  <c:v>18.305810211887561</c:v>
                </c:pt>
                <c:pt idx="3">
                  <c:v>18.776010337298935</c:v>
                </c:pt>
                <c:pt idx="4">
                  <c:v>19.421217996801449</c:v>
                </c:pt>
                <c:pt idx="5">
                  <c:v>19.537161201186557</c:v>
                </c:pt>
                <c:pt idx="6">
                  <c:v>19.186774667856955</c:v>
                </c:pt>
                <c:pt idx="7">
                  <c:v>19.541141071635227</c:v>
                </c:pt>
                <c:pt idx="8">
                  <c:v>19.470996169541596</c:v>
                </c:pt>
                <c:pt idx="9">
                  <c:v>19.862367931911564</c:v>
                </c:pt>
                <c:pt idx="10">
                  <c:v>19.509666712079365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1-443C-831C-09F89FC3D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5365696"/>
        <c:axId val="127535446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'commute time'!$A$4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'commute time'!$B$1:$L$1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'commute time'!$B$4:$L$4</c15:sqref>
                        </c15:formulaRef>
                      </c:ext>
                    </c:extLst>
                    <c:numCache>
                      <c:formatCode>0.0</c:formatCode>
                      <c:ptCount val="11"/>
                      <c:pt idx="0">
                        <c:v>18.313685434907676</c:v>
                      </c:pt>
                      <c:pt idx="1">
                        <c:v>18.87568888408768</c:v>
                      </c:pt>
                      <c:pt idx="2">
                        <c:v>19.402868609001413</c:v>
                      </c:pt>
                      <c:pt idx="3">
                        <c:v>19.569303485704793</c:v>
                      </c:pt>
                      <c:pt idx="4">
                        <c:v>20.003800533739604</c:v>
                      </c:pt>
                      <c:pt idx="5">
                        <c:v>20.275206303880218</c:v>
                      </c:pt>
                      <c:pt idx="6">
                        <c:v>20.403786661133189</c:v>
                      </c:pt>
                      <c:pt idx="7">
                        <c:v>20.777128053390044</c:v>
                      </c:pt>
                      <c:pt idx="8">
                        <c:v>21.277645980556713</c:v>
                      </c:pt>
                      <c:pt idx="9">
                        <c:v>21.763865487437737</c:v>
                      </c:pt>
                      <c:pt idx="10">
                        <c:v>22.09180422335189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D4C1-443C-831C-09F89FC3D409}"/>
                  </c:ext>
                </c:extLst>
              </c15:ser>
            </c15:filteredLineSeries>
          </c:ext>
        </c:extLst>
      </c:lineChart>
      <c:catAx>
        <c:axId val="1275365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75354464"/>
        <c:crosses val="autoZero"/>
        <c:auto val="1"/>
        <c:lblAlgn val="ctr"/>
        <c:lblOffset val="100"/>
        <c:noMultiLvlLbl val="0"/>
      </c:catAx>
      <c:valAx>
        <c:axId val="1275354464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2753656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"/>
          <c:w val="0.81252028519122699"/>
          <c:h val="0.934157199306384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School or Higher Education(%)</a:t>
            </a:r>
          </a:p>
        </c:rich>
      </c:tx>
      <c:layout>
        <c:manualLayout>
          <c:xMode val="edge"/>
          <c:yMode val="edge"/>
          <c:x val="0.19619385002101764"/>
          <c:y val="6.3279240004638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51009045692958"/>
          <c:y val="0.1704648372716687"/>
          <c:w val="0.77678033665752355"/>
          <c:h val="0.61747080064456183"/>
        </c:manualLayout>
      </c:layout>
      <c:lineChart>
        <c:grouping val="standard"/>
        <c:varyColors val="0"/>
        <c:ser>
          <c:idx val="0"/>
          <c:order val="0"/>
          <c:tx>
            <c:strRef>
              <c:f>'High School'!$A$2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'High School'!$B$1:$L$1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</c:strRef>
          </c:cat>
          <c:val>
            <c:numRef>
              <c:f>'High School'!$B$2:$L$2</c:f>
              <c:numCache>
                <c:formatCode>0.0</c:formatCode>
                <c:ptCount val="11"/>
                <c:pt idx="0">
                  <c:v>72.900000000000006</c:v>
                </c:pt>
                <c:pt idx="1">
                  <c:v>73.099999999999994</c:v>
                </c:pt>
                <c:pt idx="2">
                  <c:v>73.2</c:v>
                </c:pt>
                <c:pt idx="3">
                  <c:v>72.900000000000006</c:v>
                </c:pt>
                <c:pt idx="4">
                  <c:v>73.400000000000006</c:v>
                </c:pt>
                <c:pt idx="5">
                  <c:v>74.099999999999994</c:v>
                </c:pt>
                <c:pt idx="6">
                  <c:v>75.099999999999994</c:v>
                </c:pt>
                <c:pt idx="7">
                  <c:v>75</c:v>
                </c:pt>
                <c:pt idx="8">
                  <c:v>76.099999999999994</c:v>
                </c:pt>
                <c:pt idx="9">
                  <c:v>76</c:v>
                </c:pt>
                <c:pt idx="10">
                  <c:v>76.599999999999994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C3-4B04-A61C-34427412420C}"/>
            </c:ext>
          </c:extLst>
        </c:ser>
        <c:ser>
          <c:idx val="1"/>
          <c:order val="1"/>
          <c:tx>
            <c:strRef>
              <c:f>'High School'!$A$3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'High School'!$B$1:$L$1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</c:strRef>
          </c:cat>
          <c:val>
            <c:numRef>
              <c:f>'High School'!$B$3:$L$3</c:f>
              <c:numCache>
                <c:formatCode>0.0</c:formatCode>
                <c:ptCount val="11"/>
                <c:pt idx="0">
                  <c:v>81.2</c:v>
                </c:pt>
                <c:pt idx="1">
                  <c:v>81.8</c:v>
                </c:pt>
                <c:pt idx="2">
                  <c:v>82</c:v>
                </c:pt>
                <c:pt idx="3">
                  <c:v>81.8</c:v>
                </c:pt>
                <c:pt idx="4">
                  <c:v>82.3</c:v>
                </c:pt>
                <c:pt idx="5">
                  <c:v>83</c:v>
                </c:pt>
                <c:pt idx="6">
                  <c:v>83.4</c:v>
                </c:pt>
                <c:pt idx="7">
                  <c:v>83.7</c:v>
                </c:pt>
                <c:pt idx="8">
                  <c:v>83.8</c:v>
                </c:pt>
                <c:pt idx="9">
                  <c:v>84.5</c:v>
                </c:pt>
                <c:pt idx="10">
                  <c:v>84.1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C3-4B04-A61C-344274124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1604656"/>
        <c:axId val="175160756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'High School'!$A$4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'High School'!$B$1:$L$1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'High School'!$B$4:$L$4</c15:sqref>
                        </c15:formulaRef>
                      </c:ext>
                    </c:extLst>
                    <c:numCache>
                      <c:formatCode>0.0</c:formatCode>
                      <c:ptCount val="11"/>
                      <c:pt idx="0">
                        <c:v>77.050000000000011</c:v>
                      </c:pt>
                      <c:pt idx="1">
                        <c:v>77.449999999999989</c:v>
                      </c:pt>
                      <c:pt idx="2">
                        <c:v>77.599999999999994</c:v>
                      </c:pt>
                      <c:pt idx="3">
                        <c:v>77.349999999999994</c:v>
                      </c:pt>
                      <c:pt idx="4">
                        <c:v>77.849999999999994</c:v>
                      </c:pt>
                      <c:pt idx="5">
                        <c:v>78.55</c:v>
                      </c:pt>
                      <c:pt idx="6">
                        <c:v>79.25</c:v>
                      </c:pt>
                      <c:pt idx="7">
                        <c:v>79.349999999999994</c:v>
                      </c:pt>
                      <c:pt idx="8">
                        <c:v>79.949999999999989</c:v>
                      </c:pt>
                      <c:pt idx="9">
                        <c:v>80.25</c:v>
                      </c:pt>
                      <c:pt idx="10">
                        <c:v>80.349999999999994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EC3-4B04-A61C-34427412420C}"/>
                  </c:ext>
                </c:extLst>
              </c15:ser>
            </c15:filteredLineSeries>
          </c:ext>
        </c:extLst>
      </c:lineChart>
      <c:catAx>
        <c:axId val="175160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607568"/>
        <c:crosses val="autoZero"/>
        <c:auto val="1"/>
        <c:lblAlgn val="ctr"/>
        <c:lblOffset val="100"/>
        <c:noMultiLvlLbl val="0"/>
      </c:catAx>
      <c:valAx>
        <c:axId val="175160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60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Bachelor's or Higher Education(%)</a:t>
            </a:r>
          </a:p>
        </c:rich>
      </c:tx>
      <c:layout>
        <c:manualLayout>
          <c:xMode val="edge"/>
          <c:yMode val="edge"/>
          <c:x val="0.20946874395370826"/>
          <c:y val="7.1768578731191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Bachelors!$A$2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Bachelors!$B$1:$L$1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</c:strRef>
          </c:cat>
          <c:val>
            <c:numRef>
              <c:f>Bachelors!$B$2:$L$2</c:f>
              <c:numCache>
                <c:formatCode>0.0</c:formatCode>
                <c:ptCount val="11"/>
                <c:pt idx="0">
                  <c:v>13.1</c:v>
                </c:pt>
                <c:pt idx="1">
                  <c:v>13.3</c:v>
                </c:pt>
                <c:pt idx="2">
                  <c:v>13.2</c:v>
                </c:pt>
                <c:pt idx="3">
                  <c:v>13.5</c:v>
                </c:pt>
                <c:pt idx="4">
                  <c:v>14.3</c:v>
                </c:pt>
                <c:pt idx="5">
                  <c:v>14.6</c:v>
                </c:pt>
                <c:pt idx="6">
                  <c:v>15.2</c:v>
                </c:pt>
                <c:pt idx="7">
                  <c:v>15</c:v>
                </c:pt>
                <c:pt idx="8">
                  <c:v>15.6</c:v>
                </c:pt>
                <c:pt idx="9">
                  <c:v>15.4</c:v>
                </c:pt>
                <c:pt idx="10">
                  <c:v>16.600000000000001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7E-4696-AF6E-E17D28F9791D}"/>
            </c:ext>
          </c:extLst>
        </c:ser>
        <c:ser>
          <c:idx val="1"/>
          <c:order val="1"/>
          <c:tx>
            <c:strRef>
              <c:f>Bachelors!$A$3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Bachelors!$B$1:$L$1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</c:strRef>
          </c:cat>
          <c:val>
            <c:numRef>
              <c:f>Bachelors!$B$3:$L$3</c:f>
              <c:numCache>
                <c:formatCode>0.00</c:formatCode>
                <c:ptCount val="11"/>
                <c:pt idx="0">
                  <c:v>17.270820658960648</c:v>
                </c:pt>
                <c:pt idx="1">
                  <c:v>17.864098916730494</c:v>
                </c:pt>
                <c:pt idx="2">
                  <c:v>18.305810211887561</c:v>
                </c:pt>
                <c:pt idx="3">
                  <c:v>18.776010337298935</c:v>
                </c:pt>
                <c:pt idx="4">
                  <c:v>19.421217996801449</c:v>
                </c:pt>
                <c:pt idx="5">
                  <c:v>19.537161201186557</c:v>
                </c:pt>
                <c:pt idx="6">
                  <c:v>19.186774667856955</c:v>
                </c:pt>
                <c:pt idx="7">
                  <c:v>19.541141071635227</c:v>
                </c:pt>
                <c:pt idx="8">
                  <c:v>19.470996169541596</c:v>
                </c:pt>
                <c:pt idx="9">
                  <c:v>19.862367931911564</c:v>
                </c:pt>
                <c:pt idx="10">
                  <c:v>19.509666712079365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7E-4696-AF6E-E17D28F979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1604656"/>
        <c:axId val="175160756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Bachelors!$A$4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Bachelors!$B$1:$L$1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Bachelors!$B$4:$L$4</c15:sqref>
                        </c15:formulaRef>
                      </c:ext>
                    </c:extLst>
                    <c:numCache>
                      <c:formatCode>0.0</c:formatCode>
                      <c:ptCount val="11"/>
                      <c:pt idx="0">
                        <c:v>15.185410329480323</c:v>
                      </c:pt>
                      <c:pt idx="1">
                        <c:v>15.582049458365248</c:v>
                      </c:pt>
                      <c:pt idx="2">
                        <c:v>15.75290510594378</c:v>
                      </c:pt>
                      <c:pt idx="3">
                        <c:v>16.138005168649467</c:v>
                      </c:pt>
                      <c:pt idx="4">
                        <c:v>16.860608998400725</c:v>
                      </c:pt>
                      <c:pt idx="5">
                        <c:v>17.068580600593279</c:v>
                      </c:pt>
                      <c:pt idx="6">
                        <c:v>17.193387333928477</c:v>
                      </c:pt>
                      <c:pt idx="7">
                        <c:v>17.270570535817612</c:v>
                      </c:pt>
                      <c:pt idx="8">
                        <c:v>17.535498084770797</c:v>
                      </c:pt>
                      <c:pt idx="9">
                        <c:v>17.631183965955781</c:v>
                      </c:pt>
                      <c:pt idx="10">
                        <c:v>18.054833356039683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87E-4696-AF6E-E17D28F9791D}"/>
                  </c:ext>
                </c:extLst>
              </c15:ser>
            </c15:filteredLineSeries>
          </c:ext>
        </c:extLst>
      </c:lineChart>
      <c:catAx>
        <c:axId val="175160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607568"/>
        <c:crosses val="autoZero"/>
        <c:auto val="1"/>
        <c:lblAlgn val="ctr"/>
        <c:lblOffset val="100"/>
        <c:noMultiLvlLbl val="0"/>
      </c:catAx>
      <c:valAx>
        <c:axId val="175160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60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Unemployment Rate</a:t>
            </a:r>
          </a:p>
        </c:rich>
      </c:tx>
      <c:layout>
        <c:manualLayout>
          <c:xMode val="edge"/>
          <c:yMode val="edge"/>
          <c:x val="0.25979777969934659"/>
          <c:y val="6.986724672985526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2434007482026"/>
          <c:y val="0.23833417019058928"/>
          <c:w val="0.74779581840676446"/>
          <c:h val="0.53874743303916139"/>
        </c:manualLayout>
      </c:layout>
      <c:lineChart>
        <c:grouping val="standard"/>
        <c:varyColors val="0"/>
        <c:ser>
          <c:idx val="0"/>
          <c:order val="0"/>
          <c:tx>
            <c:strRef>
              <c:f>ME!$A$2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ME!$B$1:$W$1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</c:strRef>
          </c:cat>
          <c:val>
            <c:numRef>
              <c:f>ME!$B$2:$W$2</c:f>
              <c:numCache>
                <c:formatCode>0.0</c:formatCode>
                <c:ptCount val="12"/>
                <c:pt idx="0">
                  <c:v>8.4166666666666661</c:v>
                </c:pt>
                <c:pt idx="1">
                  <c:v>6.3666666666666671</c:v>
                </c:pt>
                <c:pt idx="2">
                  <c:v>4.5583333333333336</c:v>
                </c:pt>
                <c:pt idx="3">
                  <c:v>4.3666666666666671</c:v>
                </c:pt>
                <c:pt idx="4">
                  <c:v>3.4833333333333334</c:v>
                </c:pt>
                <c:pt idx="5">
                  <c:v>4.6749999999999998</c:v>
                </c:pt>
                <c:pt idx="6">
                  <c:v>6.375</c:v>
                </c:pt>
                <c:pt idx="7">
                  <c:v>4.1583333333333332</c:v>
                </c:pt>
                <c:pt idx="8">
                  <c:v>2.7250000000000001</c:v>
                </c:pt>
                <c:pt idx="9">
                  <c:v>2.6666666666666665</c:v>
                </c:pt>
                <c:pt idx="10">
                  <c:v>11.166666666666666</c:v>
                </c:pt>
                <c:pt idx="11">
                  <c:v>8.3166666666666664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78-422D-8C1D-AF0FE1B692B5}"/>
            </c:ext>
          </c:extLst>
        </c:ser>
        <c:ser>
          <c:idx val="1"/>
          <c:order val="1"/>
          <c:tx>
            <c:strRef>
              <c:f>ME!$A$3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ME!$B$1:$W$1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</c:strRef>
          </c:cat>
          <c:val>
            <c:numRef>
              <c:f>ME!$B$3:$W$3</c:f>
              <c:numCache>
                <c:formatCode>0.0</c:formatCode>
                <c:ptCount val="12"/>
                <c:pt idx="0">
                  <c:v>5.875</c:v>
                </c:pt>
                <c:pt idx="1">
                  <c:v>4.916666666666667</c:v>
                </c:pt>
                <c:pt idx="2">
                  <c:v>3.85</c:v>
                </c:pt>
                <c:pt idx="3">
                  <c:v>3.6833333333333331</c:v>
                </c:pt>
                <c:pt idx="4">
                  <c:v>2.9083333333333332</c:v>
                </c:pt>
                <c:pt idx="5">
                  <c:v>3.4833333333333334</c:v>
                </c:pt>
                <c:pt idx="6">
                  <c:v>4.416666666666667</c:v>
                </c:pt>
                <c:pt idx="7">
                  <c:v>3.0249999999999999</c:v>
                </c:pt>
                <c:pt idx="8">
                  <c:v>2.1583333333333332</c:v>
                </c:pt>
                <c:pt idx="9">
                  <c:v>2.1</c:v>
                </c:pt>
                <c:pt idx="10">
                  <c:v>8.1833333333333336</c:v>
                </c:pt>
                <c:pt idx="11">
                  <c:v>5.7166666666666668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78-422D-8C1D-AF0FE1B69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5631055"/>
        <c:axId val="595633135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ME!$A$4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ME!$B$1:$W$1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ME!$B$4:$W$4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7.145833333333333</c:v>
                      </c:pt>
                      <c:pt idx="1">
                        <c:v>5.6416666666666675</c:v>
                      </c:pt>
                      <c:pt idx="2">
                        <c:v>4.2041666666666666</c:v>
                      </c:pt>
                      <c:pt idx="3">
                        <c:v>4.0250000000000004</c:v>
                      </c:pt>
                      <c:pt idx="4">
                        <c:v>3.1958333333333333</c:v>
                      </c:pt>
                      <c:pt idx="5">
                        <c:v>4.0791666666666666</c:v>
                      </c:pt>
                      <c:pt idx="6">
                        <c:v>5.3958333333333339</c:v>
                      </c:pt>
                      <c:pt idx="7">
                        <c:v>3.5916666666666668</c:v>
                      </c:pt>
                      <c:pt idx="8">
                        <c:v>2.4416666666666664</c:v>
                      </c:pt>
                      <c:pt idx="9">
                        <c:v>2.3833333333333333</c:v>
                      </c:pt>
                      <c:pt idx="10">
                        <c:v>9.6750000000000007</c:v>
                      </c:pt>
                      <c:pt idx="11">
                        <c:v>7.0166666666666666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178-422D-8C1D-AF0FE1B692B5}"/>
                  </c:ext>
                </c:extLst>
              </c15:ser>
            </c15:filteredLineSeries>
          </c:ext>
        </c:extLst>
      </c:lineChart>
      <c:catAx>
        <c:axId val="5956310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33135"/>
        <c:crosses val="autoZero"/>
        <c:auto val="1"/>
        <c:lblAlgn val="ctr"/>
        <c:lblOffset val="100"/>
        <c:noMultiLvlLbl val="0"/>
      </c:catAx>
      <c:valAx>
        <c:axId val="59563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3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Housing listing price 2020</a:t>
            </a:r>
          </a:p>
        </c:rich>
      </c:tx>
      <c:layout>
        <c:manualLayout>
          <c:xMode val="edge"/>
          <c:yMode val="edge"/>
          <c:x val="0.32604966992762269"/>
          <c:y val="3.6822569806688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'listing price'!$E$1</c:f>
              <c:strCache>
                <c:ptCount val="1"/>
                <c:pt idx="0">
                  <c:v>2020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0000"/>
                    <a:lumMod val="108000"/>
                  </a:schemeClr>
                </a:gs>
                <a:gs pos="50000">
                  <a:schemeClr val="accent6">
                    <a:lumMod val="6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6">
                    <a:lumMod val="6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cat>
            <c:strRef>
              <c:f>('listing price'!$A$2:$A$3,'listing price'!$A$7:$A$10)</c:f>
              <c:strCache>
                <c:ptCount val="6"/>
                <c:pt idx="0">
                  <c:v>Ector</c:v>
                </c:pt>
                <c:pt idx="1">
                  <c:v>Midland</c:v>
                </c:pt>
                <c:pt idx="2">
                  <c:v>Lubbock</c:v>
                </c:pt>
                <c:pt idx="3">
                  <c:v>Taylor</c:v>
                </c:pt>
                <c:pt idx="4">
                  <c:v>Tom Green</c:v>
                </c:pt>
                <c:pt idx="5">
                  <c:v>State</c:v>
                </c:pt>
              </c:strCache>
            </c:strRef>
          </c:cat>
          <c:val>
            <c:numRef>
              <c:f>('listing price'!$E$2:$E$3,'listing price'!$E$7:$E$10)</c:f>
              <c:numCache>
                <c:formatCode>_("$"* #,##0_);_("$"* \(#,##0\);_("$"* "-"??_);_(@_)</c:formatCode>
                <c:ptCount val="6"/>
                <c:pt idx="0">
                  <c:v>345360.16666666669</c:v>
                </c:pt>
                <c:pt idx="1">
                  <c:v>416776.5</c:v>
                </c:pt>
                <c:pt idx="2">
                  <c:v>312904.5</c:v>
                </c:pt>
                <c:pt idx="3">
                  <c:v>273283.83333333331</c:v>
                </c:pt>
                <c:pt idx="4">
                  <c:v>349535.83333333331</c:v>
                </c:pt>
                <c:pt idx="5">
                  <c:v>302984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50-4ABF-878E-52D59191F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55100096"/>
        <c:axId val="15551030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'listing price'!$B$1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('listing price'!$A$2:$A$3,'listing price'!$A$7:$A$10)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('listing price'!$B$2:$B$3,'listing price'!$B$7:$B$10)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6"/>
                      <c:pt idx="0">
                        <c:v>289604</c:v>
                      </c:pt>
                      <c:pt idx="1">
                        <c:v>368011.33333333331</c:v>
                      </c:pt>
                      <c:pt idx="2">
                        <c:v>295395.16666666669</c:v>
                      </c:pt>
                      <c:pt idx="3">
                        <c:v>240520.08333333334</c:v>
                      </c:pt>
                      <c:pt idx="4">
                        <c:v>262188.5</c:v>
                      </c:pt>
                      <c:pt idx="5">
                        <c:v>279999.16666666669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450-4ABF-878E-52D59191FE2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'listing price'!$C$1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('listing price'!$A$2:$A$3,'listing price'!$A$7:$A$10)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('listing price'!$C$2:$C$3,'listing price'!$C$7:$C$10)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6"/>
                      <c:pt idx="0">
                        <c:v>398894.41666666669</c:v>
                      </c:pt>
                      <c:pt idx="1">
                        <c:v>481990.33333333331</c:v>
                      </c:pt>
                      <c:pt idx="2">
                        <c:v>286336.75</c:v>
                      </c:pt>
                      <c:pt idx="3">
                        <c:v>253401.33333333334</c:v>
                      </c:pt>
                      <c:pt idx="4">
                        <c:v>303168.5</c:v>
                      </c:pt>
                      <c:pt idx="5">
                        <c:v>291248.75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450-4ABF-878E-52D59191FE2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'listing price'!$D$1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('listing price'!$A$2:$A$3,'listing price'!$A$7:$A$10)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('listing price'!$D$2:$D$3,'listing price'!$D$7:$D$10)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6"/>
                      <c:pt idx="0">
                        <c:v>399063.16666666669</c:v>
                      </c:pt>
                      <c:pt idx="1">
                        <c:v>452841.25</c:v>
                      </c:pt>
                      <c:pt idx="2">
                        <c:v>281248.33333333331</c:v>
                      </c:pt>
                      <c:pt idx="3">
                        <c:v>263022.16666666669</c:v>
                      </c:pt>
                      <c:pt idx="4">
                        <c:v>329800.91666666669</c:v>
                      </c:pt>
                      <c:pt idx="5">
                        <c:v>293181.33333333331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450-4ABF-878E-52D59191FE2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'listing price'!$F$1</c15:sqref>
                        </c15:formulaRef>
                      </c:ext>
                    </c:extLst>
                    <c:strCache>
                      <c:ptCount val="1"/>
                      <c:pt idx="0">
                        <c:v>2021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('listing price'!$A$2:$A$3,'listing price'!$A$7:$A$10)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('listing price'!$F$2:$F$3,'listing price'!$F$7:$F$10)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6"/>
                      <c:pt idx="0">
                        <c:v>311870.5</c:v>
                      </c:pt>
                      <c:pt idx="1">
                        <c:v>408280.83333333331</c:v>
                      </c:pt>
                      <c:pt idx="2">
                        <c:v>343891.08333333331</c:v>
                      </c:pt>
                      <c:pt idx="3">
                        <c:v>314730</c:v>
                      </c:pt>
                      <c:pt idx="4">
                        <c:v>380970.83333333331</c:v>
                      </c:pt>
                      <c:pt idx="5">
                        <c:v>332698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7450-4ABF-878E-52D59191FE20}"/>
                  </c:ext>
                </c:extLst>
              </c15:ser>
            </c15:filteredBarSeries>
          </c:ext>
        </c:extLst>
      </c:barChart>
      <c:catAx>
        <c:axId val="155510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103008"/>
        <c:crosses val="autoZero"/>
        <c:auto val="1"/>
        <c:lblAlgn val="ctr"/>
        <c:lblOffset val="100"/>
        <c:noMultiLvlLbl val="0"/>
      </c:catAx>
      <c:valAx>
        <c:axId val="155510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10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transactions housing price index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0"/>
          <c:order val="10"/>
          <c:tx>
            <c:strRef>
              <c:f>'housing price index'!$L$1</c:f>
              <c:strCache>
                <c:ptCount val="1"/>
                <c:pt idx="0">
                  <c:v>2020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0000"/>
                    <a:lumMod val="108000"/>
                  </a:schemeClr>
                </a:gs>
                <a:gs pos="50000">
                  <a:schemeClr val="accent5">
                    <a:lumMod val="6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5">
                    <a:lumMod val="6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cat>
            <c:strRef>
              <c:f>('housing price index'!$A$2:$A$3,'housing price index'!$A$7:$A$10)</c:f>
              <c:strCache>
                <c:ptCount val="6"/>
                <c:pt idx="0">
                  <c:v>Ector</c:v>
                </c:pt>
                <c:pt idx="1">
                  <c:v>Midland</c:v>
                </c:pt>
                <c:pt idx="2">
                  <c:v>Lubbock</c:v>
                </c:pt>
                <c:pt idx="3">
                  <c:v>Taylor</c:v>
                </c:pt>
                <c:pt idx="4">
                  <c:v>Tom Green</c:v>
                </c:pt>
                <c:pt idx="5">
                  <c:v>State</c:v>
                </c:pt>
              </c:strCache>
            </c:strRef>
          </c:cat>
          <c:val>
            <c:numRef>
              <c:f>('housing price index'!$L$2:$L$3,'housing price index'!$L$7:$L$10)</c:f>
              <c:numCache>
                <c:formatCode>0.00</c:formatCode>
                <c:ptCount val="6"/>
                <c:pt idx="0">
                  <c:v>292.14</c:v>
                </c:pt>
                <c:pt idx="1">
                  <c:v>324.68</c:v>
                </c:pt>
                <c:pt idx="2">
                  <c:v>209.76499999999999</c:v>
                </c:pt>
                <c:pt idx="3">
                  <c:v>192.83</c:v>
                </c:pt>
                <c:pt idx="4">
                  <c:v>226.25</c:v>
                </c:pt>
                <c:pt idx="5">
                  <c:v>356.1875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23E-4228-AECF-CECB005BC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76910240"/>
        <c:axId val="7769035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'housing price index'!$B$1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('housing price index'!$B$2:$B$3,'housing price index'!$B$7:$B$10)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180.21</c:v>
                      </c:pt>
                      <c:pt idx="1">
                        <c:v>190.07</c:v>
                      </c:pt>
                      <c:pt idx="2">
                        <c:v>155.8775</c:v>
                      </c:pt>
                      <c:pt idx="3">
                        <c:v>142.77000000000001</c:v>
                      </c:pt>
                      <c:pt idx="4">
                        <c:v>155.13</c:v>
                      </c:pt>
                      <c:pt idx="5">
                        <c:v>222.1825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23E-4228-AECF-CECB005BCA6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index'!$C$1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index'!$C$2:$C$3,'housing price index'!$C$7:$C$10)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183.9</c:v>
                      </c:pt>
                      <c:pt idx="1">
                        <c:v>198.23</c:v>
                      </c:pt>
                      <c:pt idx="2">
                        <c:v>155.74</c:v>
                      </c:pt>
                      <c:pt idx="3">
                        <c:v>139.75</c:v>
                      </c:pt>
                      <c:pt idx="4">
                        <c:v>154.66999999999999</c:v>
                      </c:pt>
                      <c:pt idx="5">
                        <c:v>219.11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23E-4228-AECF-CECB005BCA6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index'!$D$1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index'!$D$2:$D$3,'housing price index'!$D$7:$D$10)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193.26</c:v>
                      </c:pt>
                      <c:pt idx="1">
                        <c:v>215.84</c:v>
                      </c:pt>
                      <c:pt idx="2">
                        <c:v>157.58000000000001</c:v>
                      </c:pt>
                      <c:pt idx="3">
                        <c:v>141.97999999999999</c:v>
                      </c:pt>
                      <c:pt idx="4">
                        <c:v>158.69999999999999</c:v>
                      </c:pt>
                      <c:pt idx="5">
                        <c:v>222.30500000000001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23E-4228-AECF-CECB005BCA6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index'!$E$1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index'!$E$2:$E$3,'housing price index'!$E$7:$E$10)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209.18</c:v>
                      </c:pt>
                      <c:pt idx="1">
                        <c:v>234.66</c:v>
                      </c:pt>
                      <c:pt idx="2">
                        <c:v>161.45500000000001</c:v>
                      </c:pt>
                      <c:pt idx="3">
                        <c:v>146.94</c:v>
                      </c:pt>
                      <c:pt idx="4">
                        <c:v>171.66</c:v>
                      </c:pt>
                      <c:pt idx="5">
                        <c:v>232.24250000000001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23E-4228-AECF-CECB005BCA6D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index'!$F$1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index'!$F$2:$F$3,'housing price index'!$F$7:$F$10)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224.81</c:v>
                      </c:pt>
                      <c:pt idx="1">
                        <c:v>254.91</c:v>
                      </c:pt>
                      <c:pt idx="2">
                        <c:v>168.89</c:v>
                      </c:pt>
                      <c:pt idx="3">
                        <c:v>155.09</c:v>
                      </c:pt>
                      <c:pt idx="4">
                        <c:v>181.25</c:v>
                      </c:pt>
                      <c:pt idx="5">
                        <c:v>248.8775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23E-4228-AECF-CECB005BCA6D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index'!$G$1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index'!$G$2:$G$3,'housing price index'!$G$7:$G$10)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236.21</c:v>
                      </c:pt>
                      <c:pt idx="1">
                        <c:v>259.14999999999998</c:v>
                      </c:pt>
                      <c:pt idx="2">
                        <c:v>175.8125</c:v>
                      </c:pt>
                      <c:pt idx="3">
                        <c:v>158.82</c:v>
                      </c:pt>
                      <c:pt idx="4">
                        <c:v>185.77</c:v>
                      </c:pt>
                      <c:pt idx="5">
                        <c:v>266.98500000000001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23E-4228-AECF-CECB005BCA6D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index'!$H$1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index'!$H$2:$H$3,'housing price index'!$H$7:$H$10)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232.67</c:v>
                      </c:pt>
                      <c:pt idx="1">
                        <c:v>257.93</c:v>
                      </c:pt>
                      <c:pt idx="2">
                        <c:v>182.48249999999999</c:v>
                      </c:pt>
                      <c:pt idx="3">
                        <c:v>165.57</c:v>
                      </c:pt>
                      <c:pt idx="4">
                        <c:v>189.85</c:v>
                      </c:pt>
                      <c:pt idx="5">
                        <c:v>286.08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23E-4228-AECF-CECB005BCA6D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index'!$I$1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index'!$I$2:$I$3,'housing price index'!$I$7:$I$10)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235.67</c:v>
                      </c:pt>
                      <c:pt idx="1">
                        <c:v>271.89999999999998</c:v>
                      </c:pt>
                      <c:pt idx="2">
                        <c:v>187.83250000000001</c:v>
                      </c:pt>
                      <c:pt idx="3">
                        <c:v>173.29</c:v>
                      </c:pt>
                      <c:pt idx="4">
                        <c:v>196.15</c:v>
                      </c:pt>
                      <c:pt idx="5">
                        <c:v>306.57499999999999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23E-4228-AECF-CECB005BCA6D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index'!$J$1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index'!$J$2:$J$3,'housing price index'!$J$7:$J$10)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256.51</c:v>
                      </c:pt>
                      <c:pt idx="1">
                        <c:v>298.95</c:v>
                      </c:pt>
                      <c:pt idx="2">
                        <c:v>194.535</c:v>
                      </c:pt>
                      <c:pt idx="3">
                        <c:v>181.05</c:v>
                      </c:pt>
                      <c:pt idx="4">
                        <c:v>203.64</c:v>
                      </c:pt>
                      <c:pt idx="5">
                        <c:v>324.90499999999997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23E-4228-AECF-CECB005BCA6D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index'!$K$1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index'!$K$2:$K$3,'housing price index'!$K$7:$K$10)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284.83</c:v>
                      </c:pt>
                      <c:pt idx="1">
                        <c:v>324.18</c:v>
                      </c:pt>
                      <c:pt idx="2">
                        <c:v>201.685</c:v>
                      </c:pt>
                      <c:pt idx="3">
                        <c:v>187.32</c:v>
                      </c:pt>
                      <c:pt idx="4">
                        <c:v>215.43</c:v>
                      </c:pt>
                      <c:pt idx="5">
                        <c:v>340.53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223E-4228-AECF-CECB005BCA6D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'housing price index'!$M$1</c15:sqref>
                        </c15:formulaRef>
                      </c:ext>
                    </c:extLst>
                    <c:strCache>
                      <c:ptCount val="1"/>
                      <c:pt idx="0">
                        <c:v>2021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index'!$A$2:$A$3,'housing price index'!$A$7:$A$10)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price index'!$M$2:$M$3,'housing price index'!$M$7:$M$10)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296.52999999999997</c:v>
                      </c:pt>
                      <c:pt idx="1">
                        <c:v>332.61</c:v>
                      </c:pt>
                      <c:pt idx="2">
                        <c:v>234.01249999999999</c:v>
                      </c:pt>
                      <c:pt idx="3">
                        <c:v>210.57</c:v>
                      </c:pt>
                      <c:pt idx="4">
                        <c:v>251.72</c:v>
                      </c:pt>
                      <c:pt idx="5">
                        <c:v>407.78750000000002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223E-4228-AECF-CECB005BCA6D}"/>
                  </c:ext>
                </c:extLst>
              </c15:ser>
            </c15:filteredBarSeries>
          </c:ext>
        </c:extLst>
      </c:barChart>
      <c:catAx>
        <c:axId val="77691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903584"/>
        <c:crosses val="autoZero"/>
        <c:auto val="1"/>
        <c:lblAlgn val="ctr"/>
        <c:lblOffset val="100"/>
        <c:noMultiLvlLbl val="0"/>
      </c:catAx>
      <c:valAx>
        <c:axId val="77690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91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Income 2020(thousands of dollars)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3"/>
          <c:order val="13"/>
          <c:tx>
            <c:strRef>
              <c:f>'PB coalition'!$O$1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lumMod val="80000"/>
                    <a:lumOff val="2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lumMod val="80000"/>
                    <a:lumOff val="2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cat>
            <c:strRef>
              <c:f>('PB coalition'!$A$13,'PB coalition'!$A$23,'PB coalition'!$A$28,'PB coalition'!$A$39,'PB coalition'!$A$42)</c:f>
              <c:strCache>
                <c:ptCount val="5"/>
                <c:pt idx="0">
                  <c:v>Ector</c:v>
                </c:pt>
                <c:pt idx="1">
                  <c:v>Lubbock</c:v>
                </c:pt>
                <c:pt idx="2">
                  <c:v>Midland</c:v>
                </c:pt>
                <c:pt idx="3">
                  <c:v>Taylor</c:v>
                </c:pt>
                <c:pt idx="4">
                  <c:v>Tom Green</c:v>
                </c:pt>
              </c:strCache>
              <c:extLst/>
            </c:strRef>
          </c:cat>
          <c:val>
            <c:numRef>
              <c:f>('PB coalition'!$O$13,'PB coalition'!$O$23,'PB coalition'!$O$28,'PB coalition'!$O$39,'PB coalition'!$O$42)</c:f>
              <c:numCache>
                <c:formatCode>General</c:formatCode>
                <c:ptCount val="5"/>
                <c:pt idx="0">
                  <c:v>8366144</c:v>
                </c:pt>
                <c:pt idx="1">
                  <c:v>14637393</c:v>
                </c:pt>
                <c:pt idx="2">
                  <c:v>22522939</c:v>
                </c:pt>
                <c:pt idx="3">
                  <c:v>7298050</c:v>
                </c:pt>
                <c:pt idx="4">
                  <c:v>6354114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477-4AF5-9ED7-B0030BECD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79690928"/>
        <c:axId val="17796884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'PB coalition'!$B$1</c15:sqref>
                        </c15:formulaRef>
                      </c:ext>
                    </c:extLst>
                    <c:strCache>
                      <c:ptCount val="1"/>
                      <c:pt idx="0">
                        <c:v>2007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('PB coalition'!$B$13,'PB coalition'!$B$23,'PB coalition'!$B$28,'PB coalition'!$B$39,'PB coalition'!$B$42)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4348078</c:v>
                      </c:pt>
                      <c:pt idx="1">
                        <c:v>8206042</c:v>
                      </c:pt>
                      <c:pt idx="2">
                        <c:v>8075022</c:v>
                      </c:pt>
                      <c:pt idx="3">
                        <c:v>4327460</c:v>
                      </c:pt>
                      <c:pt idx="4">
                        <c:v>3621778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477-4AF5-9ED7-B0030BECDEB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coalition'!$C$1</c15:sqref>
                        </c15:formulaRef>
                      </c:ext>
                    </c:extLst>
                    <c:strCache>
                      <c:ptCount val="1"/>
                      <c:pt idx="0">
                        <c:v>2008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coalition'!$C$13,'PB coalition'!$C$23,'PB coalition'!$C$28,'PB coalition'!$C$39,'PB coalition'!$C$42)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5041710</c:v>
                      </c:pt>
                      <c:pt idx="1">
                        <c:v>8850991</c:v>
                      </c:pt>
                      <c:pt idx="2">
                        <c:v>11849102</c:v>
                      </c:pt>
                      <c:pt idx="3">
                        <c:v>4861988</c:v>
                      </c:pt>
                      <c:pt idx="4">
                        <c:v>4199893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477-4AF5-9ED7-B0030BECDEB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coalition'!$D$1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coalition'!$D$13,'PB coalition'!$D$23,'PB coalition'!$D$28,'PB coalition'!$D$39,'PB coalition'!$D$42)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4553531</c:v>
                      </c:pt>
                      <c:pt idx="1">
                        <c:v>8975136</c:v>
                      </c:pt>
                      <c:pt idx="2">
                        <c:v>8699630</c:v>
                      </c:pt>
                      <c:pt idx="3">
                        <c:v>4614831</c:v>
                      </c:pt>
                      <c:pt idx="4">
                        <c:v>3897581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477-4AF5-9ED7-B0030BECDEB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coalition'!$E$1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coalition'!$E$13,'PB coalition'!$E$23,'PB coalition'!$E$28,'PB coalition'!$E$39,'PB coalition'!$E$42)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4868439</c:v>
                      </c:pt>
                      <c:pt idx="1">
                        <c:v>9573094</c:v>
                      </c:pt>
                      <c:pt idx="2">
                        <c:v>10346636</c:v>
                      </c:pt>
                      <c:pt idx="3">
                        <c:v>4865172</c:v>
                      </c:pt>
                      <c:pt idx="4">
                        <c:v>4169943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477-4AF5-9ED7-B0030BECDEB8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coalition'!$F$1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coalition'!$F$13,'PB coalition'!$F$23,'PB coalition'!$F$28,'PB coalition'!$F$39,'PB coalition'!$F$42)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5619730</c:v>
                      </c:pt>
                      <c:pt idx="1">
                        <c:v>10089186</c:v>
                      </c:pt>
                      <c:pt idx="2">
                        <c:v>14306999</c:v>
                      </c:pt>
                      <c:pt idx="3">
                        <c:v>5174839</c:v>
                      </c:pt>
                      <c:pt idx="4">
                        <c:v>4404374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477-4AF5-9ED7-B0030BECDEB8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coalition'!$G$1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coalition'!$G$13,'PB coalition'!$G$23,'PB coalition'!$G$28,'PB coalition'!$G$39,'PB coalition'!$G$42)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6576994</c:v>
                      </c:pt>
                      <c:pt idx="1">
                        <c:v>10742999</c:v>
                      </c:pt>
                      <c:pt idx="2">
                        <c:v>16390213</c:v>
                      </c:pt>
                      <c:pt idx="3">
                        <c:v>5447492</c:v>
                      </c:pt>
                      <c:pt idx="4">
                        <c:v>4682848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477-4AF5-9ED7-B0030BECDEB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coalition'!$H$1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coalition'!$H$13,'PB coalition'!$H$23,'PB coalition'!$H$28,'PB coalition'!$H$39,'PB coalition'!$H$42)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6732381</c:v>
                      </c:pt>
                      <c:pt idx="1">
                        <c:v>10989566</c:v>
                      </c:pt>
                      <c:pt idx="2">
                        <c:v>17610010</c:v>
                      </c:pt>
                      <c:pt idx="3">
                        <c:v>5594986</c:v>
                      </c:pt>
                      <c:pt idx="4">
                        <c:v>4834393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477-4AF5-9ED7-B0030BECDEB8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coalition'!$I$1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coalition'!$I$13,'PB coalition'!$I$23,'PB coalition'!$I$28,'PB coalition'!$I$39,'PB coalition'!$I$42)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7535283</c:v>
                      </c:pt>
                      <c:pt idx="1">
                        <c:v>11637654</c:v>
                      </c:pt>
                      <c:pt idx="2">
                        <c:v>19334506</c:v>
                      </c:pt>
                      <c:pt idx="3">
                        <c:v>6032376</c:v>
                      </c:pt>
                      <c:pt idx="4">
                        <c:v>5310740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477-4AF5-9ED7-B0030BECDEB8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coalition'!$J$1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coalition'!$J$13,'PB coalition'!$J$23,'PB coalition'!$J$28,'PB coalition'!$J$39,'PB coalition'!$J$42)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6880743</c:v>
                      </c:pt>
                      <c:pt idx="1">
                        <c:v>11987702</c:v>
                      </c:pt>
                      <c:pt idx="2">
                        <c:v>15049569</c:v>
                      </c:pt>
                      <c:pt idx="3">
                        <c:v>5857316</c:v>
                      </c:pt>
                      <c:pt idx="4">
                        <c:v>5124447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477-4AF5-9ED7-B0030BECDEB8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coalition'!$K$1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coalition'!$K$13,'PB coalition'!$K$23,'PB coalition'!$K$28,'PB coalition'!$K$39,'PB coalition'!$K$42)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6061297</c:v>
                      </c:pt>
                      <c:pt idx="1">
                        <c:v>12242866</c:v>
                      </c:pt>
                      <c:pt idx="2">
                        <c:v>12793756</c:v>
                      </c:pt>
                      <c:pt idx="3">
                        <c:v>5773763</c:v>
                      </c:pt>
                      <c:pt idx="4">
                        <c:v>4962876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477-4AF5-9ED7-B0030BECDEB8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coalition'!$L$1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coalition'!$L$13,'PB coalition'!$L$23,'PB coalition'!$L$28,'PB coalition'!$L$39,'PB coalition'!$L$42)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6813865</c:v>
                      </c:pt>
                      <c:pt idx="1">
                        <c:v>12617964</c:v>
                      </c:pt>
                      <c:pt idx="2">
                        <c:v>18712640</c:v>
                      </c:pt>
                      <c:pt idx="3">
                        <c:v>5947719</c:v>
                      </c:pt>
                      <c:pt idx="4">
                        <c:v>5221295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477-4AF5-9ED7-B0030BECDEB8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coalition'!$M$1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coalition'!$M$13,'PB coalition'!$M$23,'PB coalition'!$M$28,'PB coalition'!$M$39,'PB coalition'!$M$42)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8005143</c:v>
                      </c:pt>
                      <c:pt idx="1">
                        <c:v>13368702</c:v>
                      </c:pt>
                      <c:pt idx="2">
                        <c:v>22895301</c:v>
                      </c:pt>
                      <c:pt idx="3">
                        <c:v>6349691</c:v>
                      </c:pt>
                      <c:pt idx="4">
                        <c:v>5722522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477-4AF5-9ED7-B0030BECDEB8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coalition'!$N$1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coalition'!$N$13,'PB coalition'!$N$23,'PB coalition'!$N$28,'PB coalition'!$N$39,'PB coalition'!$N$42)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8655663</c:v>
                      </c:pt>
                      <c:pt idx="1">
                        <c:v>13937335</c:v>
                      </c:pt>
                      <c:pt idx="2">
                        <c:v>24374167</c:v>
                      </c:pt>
                      <c:pt idx="3">
                        <c:v>6726286</c:v>
                      </c:pt>
                      <c:pt idx="4">
                        <c:v>6164141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477-4AF5-9ED7-B0030BECDEB8}"/>
                  </c:ext>
                </c:extLst>
              </c15:ser>
            </c15:filteredBarSeries>
          </c:ext>
        </c:extLst>
      </c:barChart>
      <c:catAx>
        <c:axId val="177969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688432"/>
        <c:crosses val="autoZero"/>
        <c:auto val="1"/>
        <c:lblAlgn val="ctr"/>
        <c:lblOffset val="100"/>
        <c:noMultiLvlLbl val="0"/>
      </c:catAx>
      <c:valAx>
        <c:axId val="177968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69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Capita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3"/>
          <c:order val="13"/>
          <c:tx>
            <c:strRef>
              <c:f>'PB coalition'!$O$1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tint val="94000"/>
                    <a:satMod val="100000"/>
                    <a:lumMod val="108000"/>
                  </a:schemeClr>
                </a:gs>
                <a:gs pos="50000">
                  <a:schemeClr val="accent4">
                    <a:lumMod val="60000"/>
                    <a:lumOff val="4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4">
                    <a:lumMod val="60000"/>
                    <a:lumOff val="4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cat>
            <c:strRef>
              <c:f>('PB coalition'!$A$13,'PB coalition'!$A$23,'PB coalition'!$A$28,'PB coalition'!$A$39,'PB coalition'!$A$42,'PB coalition'!$A$50)</c:f>
              <c:strCache>
                <c:ptCount val="6"/>
                <c:pt idx="0">
                  <c:v>Ector</c:v>
                </c:pt>
                <c:pt idx="1">
                  <c:v>Lubbock</c:v>
                </c:pt>
                <c:pt idx="2">
                  <c:v>Midland</c:v>
                </c:pt>
                <c:pt idx="3">
                  <c:v>Taylor</c:v>
                </c:pt>
                <c:pt idx="4">
                  <c:v>Tom Green</c:v>
                </c:pt>
                <c:pt idx="5">
                  <c:v>State</c:v>
                </c:pt>
              </c:strCache>
              <c:extLst/>
            </c:strRef>
          </c:cat>
          <c:val>
            <c:numRef>
              <c:f>('PB coalition'!$O$13,'PB coalition'!$O$23,'PB coalition'!$O$28,'PB coalition'!$O$39,'PB coalition'!$O$42,'PB coalition'!$O$50)</c:f>
              <c:numCache>
                <c:formatCode>General</c:formatCode>
                <c:ptCount val="6"/>
                <c:pt idx="0">
                  <c:v>49887</c:v>
                </c:pt>
                <c:pt idx="1">
                  <c:v>46502</c:v>
                </c:pt>
                <c:pt idx="2">
                  <c:v>126631</c:v>
                </c:pt>
                <c:pt idx="3">
                  <c:v>52429</c:v>
                </c:pt>
                <c:pt idx="4">
                  <c:v>52947</c:v>
                </c:pt>
                <c:pt idx="5">
                  <c:v>55129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B80-445A-9EAC-7638AF14D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7705296"/>
        <c:axId val="14877040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'PB coalition'!$B$1</c15:sqref>
                        </c15:formulaRef>
                      </c:ext>
                    </c:extLst>
                    <c:strCache>
                      <c:ptCount val="1"/>
                      <c:pt idx="0">
                        <c:v>2007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('PB coalition'!$B$13,'PB coalition'!$B$23,'PB coalition'!$B$28,'PB coalition'!$B$39,'PB coalition'!$B$42,'PB coalition'!$B$50)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33329</c:v>
                      </c:pt>
                      <c:pt idx="1">
                        <c:v>30941</c:v>
                      </c:pt>
                      <c:pt idx="2">
                        <c:v>62619</c:v>
                      </c:pt>
                      <c:pt idx="3">
                        <c:v>33676</c:v>
                      </c:pt>
                      <c:pt idx="4">
                        <c:v>33950</c:v>
                      </c:pt>
                      <c:pt idx="5">
                        <c:v>37085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B80-445A-9EAC-7638AF14D2B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coalition'!$C$1</c15:sqref>
                        </c15:formulaRef>
                      </c:ext>
                    </c:extLst>
                    <c:strCache>
                      <c:ptCount val="1"/>
                      <c:pt idx="0">
                        <c:v>2008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coalition'!$C$13,'PB coalition'!$C$23,'PB coalition'!$C$28,'PB coalition'!$C$39,'PB coalition'!$C$42,'PB coalition'!$C$50)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37889</c:v>
                      </c:pt>
                      <c:pt idx="1">
                        <c:v>33002</c:v>
                      </c:pt>
                      <c:pt idx="2">
                        <c:v>89426</c:v>
                      </c:pt>
                      <c:pt idx="3">
                        <c:v>37718</c:v>
                      </c:pt>
                      <c:pt idx="4">
                        <c:v>39018</c:v>
                      </c:pt>
                      <c:pt idx="5">
                        <c:v>39946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B80-445A-9EAC-7638AF14D2B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coalition'!$D$1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coalition'!$D$13,'PB coalition'!$D$23,'PB coalition'!$D$28,'PB coalition'!$D$39,'PB coalition'!$D$42,'PB coalition'!$D$50)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33254</c:v>
                      </c:pt>
                      <c:pt idx="1">
                        <c:v>32726</c:v>
                      </c:pt>
                      <c:pt idx="2">
                        <c:v>63856</c:v>
                      </c:pt>
                      <c:pt idx="3">
                        <c:v>35431</c:v>
                      </c:pt>
                      <c:pt idx="4">
                        <c:v>35797</c:v>
                      </c:pt>
                      <c:pt idx="5">
                        <c:v>37269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B80-445A-9EAC-7638AF14D2BA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coalition'!$E$1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coalition'!$E$13,'PB coalition'!$E$23,'PB coalition'!$E$28,'PB coalition'!$E$39,'PB coalition'!$E$42,'PB coalition'!$E$50)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35520</c:v>
                      </c:pt>
                      <c:pt idx="1">
                        <c:v>34149</c:v>
                      </c:pt>
                      <c:pt idx="2">
                        <c:v>75530</c:v>
                      </c:pt>
                      <c:pt idx="3">
                        <c:v>36902</c:v>
                      </c:pt>
                      <c:pt idx="4">
                        <c:v>37677</c:v>
                      </c:pt>
                      <c:pt idx="5">
                        <c:v>39029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B80-445A-9EAC-7638AF14D2BA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coalition'!$F$1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coalition'!$F$13,'PB coalition'!$F$23,'PB coalition'!$F$28,'PB coalition'!$F$39,'PB coalition'!$F$42,'PB coalition'!$F$50)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40247</c:v>
                      </c:pt>
                      <c:pt idx="1">
                        <c:v>35591</c:v>
                      </c:pt>
                      <c:pt idx="2">
                        <c:v>102013</c:v>
                      </c:pt>
                      <c:pt idx="3">
                        <c:v>38948</c:v>
                      </c:pt>
                      <c:pt idx="4">
                        <c:v>39409</c:v>
                      </c:pt>
                      <c:pt idx="5">
                        <c:v>42011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B80-445A-9EAC-7638AF14D2BA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coalition'!$G$1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coalition'!$G$13,'PB coalition'!$G$23,'PB coalition'!$G$28,'PB coalition'!$G$39,'PB coalition'!$G$42,'PB coalition'!$G$50)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45524</c:v>
                      </c:pt>
                      <c:pt idx="1">
                        <c:v>37555</c:v>
                      </c:pt>
                      <c:pt idx="2">
                        <c:v>111222</c:v>
                      </c:pt>
                      <c:pt idx="3">
                        <c:v>40616</c:v>
                      </c:pt>
                      <c:pt idx="4">
                        <c:v>41323</c:v>
                      </c:pt>
                      <c:pt idx="5">
                        <c:v>44193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B80-445A-9EAC-7638AF14D2BA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coalition'!$H$1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coalition'!$H$13,'PB coalition'!$H$23,'PB coalition'!$H$28,'PB coalition'!$H$39,'PB coalition'!$H$42,'PB coalition'!$H$50)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44994</c:v>
                      </c:pt>
                      <c:pt idx="1">
                        <c:v>37941</c:v>
                      </c:pt>
                      <c:pt idx="2">
                        <c:v>115561</c:v>
                      </c:pt>
                      <c:pt idx="3">
                        <c:v>41762</c:v>
                      </c:pt>
                      <c:pt idx="4">
                        <c:v>42145</c:v>
                      </c:pt>
                      <c:pt idx="5">
                        <c:v>44745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B80-445A-9EAC-7638AF14D2BA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coalition'!$I$1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coalition'!$I$13,'PB coalition'!$I$23,'PB coalition'!$I$28,'PB coalition'!$I$39,'PB coalition'!$I$42,'PB coalition'!$I$50)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48755</c:v>
                      </c:pt>
                      <c:pt idx="1">
                        <c:v>39504</c:v>
                      </c:pt>
                      <c:pt idx="2">
                        <c:v>123333</c:v>
                      </c:pt>
                      <c:pt idx="3">
                        <c:v>44668</c:v>
                      </c:pt>
                      <c:pt idx="4">
                        <c:v>45638</c:v>
                      </c:pt>
                      <c:pt idx="5">
                        <c:v>47273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B80-445A-9EAC-7638AF14D2BA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coalition'!$J$1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coalition'!$J$13,'PB coalition'!$J$23,'PB coalition'!$J$28,'PB coalition'!$J$39,'PB coalition'!$J$42,'PB coalition'!$J$50)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43043</c:v>
                      </c:pt>
                      <c:pt idx="1">
                        <c:v>40159</c:v>
                      </c:pt>
                      <c:pt idx="2">
                        <c:v>92681</c:v>
                      </c:pt>
                      <c:pt idx="3">
                        <c:v>43002</c:v>
                      </c:pt>
                      <c:pt idx="4">
                        <c:v>43585</c:v>
                      </c:pt>
                      <c:pt idx="5">
                        <c:v>47345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B80-445A-9EAC-7638AF14D2BA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coalition'!$K$1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8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8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coalition'!$K$13,'PB coalition'!$K$23,'PB coalition'!$K$28,'PB coalition'!$K$39,'PB coalition'!$K$42,'PB coalition'!$K$50)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38424</c:v>
                      </c:pt>
                      <c:pt idx="1">
                        <c:v>40496</c:v>
                      </c:pt>
                      <c:pt idx="2">
                        <c:v>78045</c:v>
                      </c:pt>
                      <c:pt idx="3">
                        <c:v>42351</c:v>
                      </c:pt>
                      <c:pt idx="4">
                        <c:v>42150</c:v>
                      </c:pt>
                      <c:pt idx="5">
                        <c:v>46445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B80-445A-9EAC-7638AF14D2BA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coalition'!$L$1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8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8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coalition'!$L$13,'PB coalition'!$L$23,'PB coalition'!$L$28,'PB coalition'!$L$39,'PB coalition'!$L$42,'PB coalition'!$L$50)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43449</c:v>
                      </c:pt>
                      <c:pt idx="1">
                        <c:v>41277</c:v>
                      </c:pt>
                      <c:pt idx="2">
                        <c:v>113124</c:v>
                      </c:pt>
                      <c:pt idx="3">
                        <c:v>43536</c:v>
                      </c:pt>
                      <c:pt idx="4">
                        <c:v>44344</c:v>
                      </c:pt>
                      <c:pt idx="5">
                        <c:v>49055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B80-445A-9EAC-7638AF14D2BA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coalition'!$M$1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8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8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coalition'!$M$13,'PB coalition'!$M$23,'PB coalition'!$M$28,'PB coalition'!$M$39,'PB coalition'!$M$42,'PB coalition'!$M$50)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49458</c:v>
                      </c:pt>
                      <c:pt idx="1">
                        <c:v>43393</c:v>
                      </c:pt>
                      <c:pt idx="2">
                        <c:v>132698</c:v>
                      </c:pt>
                      <c:pt idx="3">
                        <c:v>46240</c:v>
                      </c:pt>
                      <c:pt idx="4">
                        <c:v>48373</c:v>
                      </c:pt>
                      <c:pt idx="5">
                        <c:v>51813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B80-445A-9EAC-7638AF14D2BA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coalition'!$N$1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coalition'!$A$13,'PB coalition'!$A$23,'PB coalition'!$A$28,'PB coalition'!$A$39,'PB coalition'!$A$42,'PB coalition'!$A$50)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('PB coalition'!$N$13,'PB coalition'!$N$23,'PB coalition'!$N$28,'PB coalition'!$N$39,'PB coalition'!$N$42,'PB coalition'!$N$50)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52079</c:v>
                      </c:pt>
                      <c:pt idx="1">
                        <c:v>44802</c:v>
                      </c:pt>
                      <c:pt idx="2">
                        <c:v>138141</c:v>
                      </c:pt>
                      <c:pt idx="3">
                        <c:v>48691</c:v>
                      </c:pt>
                      <c:pt idx="4">
                        <c:v>51613</c:v>
                      </c:pt>
                      <c:pt idx="5">
                        <c:v>53266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5B80-445A-9EAC-7638AF14D2BA}"/>
                  </c:ext>
                </c:extLst>
              </c15:ser>
            </c15:filteredBarSeries>
          </c:ext>
        </c:extLst>
      </c:barChart>
      <c:catAx>
        <c:axId val="148770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704048"/>
        <c:crosses val="autoZero"/>
        <c:auto val="1"/>
        <c:lblAlgn val="ctr"/>
        <c:lblOffset val="100"/>
        <c:noMultiLvlLbl val="0"/>
      </c:catAx>
      <c:valAx>
        <c:axId val="148770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70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Median Age 2020</a:t>
            </a:r>
          </a:p>
        </c:rich>
      </c:tx>
      <c:layout>
        <c:manualLayout>
          <c:xMode val="edge"/>
          <c:yMode val="edge"/>
          <c:x val="0.36437936111644587"/>
          <c:y val="2.8901670575831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388027540689653E-2"/>
          <c:y val="0.22540500145815107"/>
          <c:w val="0.89356860851306796"/>
          <c:h val="0.67568314377369498"/>
        </c:manualLayout>
      </c:layout>
      <c:barChart>
        <c:barDir val="col"/>
        <c:grouping val="clustered"/>
        <c:varyColors val="0"/>
        <c:ser>
          <c:idx val="11"/>
          <c:order val="11"/>
          <c:tx>
            <c:strRef>
              <c:f>'Median Age'!$M$1</c:f>
              <c:strCache>
                <c:ptCount val="1"/>
                <c:pt idx="0">
                  <c:v>2020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0000"/>
                    <a:lumMod val="108000"/>
                  </a:schemeClr>
                </a:gs>
                <a:gs pos="50000">
                  <a:schemeClr val="accent6">
                    <a:lumMod val="6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6">
                    <a:lumMod val="6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('Median Age'!$A$18,'Median Age'!$A$31,'Median Age'!$A$35,'Median Age'!$A$43,'Median Age'!$A$47)</c:f>
              <c:strCache>
                <c:ptCount val="5"/>
                <c:pt idx="0">
                  <c:v>Midland</c:v>
                </c:pt>
                <c:pt idx="1">
                  <c:v>Ector</c:v>
                </c:pt>
                <c:pt idx="2">
                  <c:v>Taylor</c:v>
                </c:pt>
                <c:pt idx="3">
                  <c:v>Tom Green</c:v>
                </c:pt>
                <c:pt idx="4">
                  <c:v>Lubbock</c:v>
                </c:pt>
              </c:strCache>
              <c:extLst/>
            </c:strRef>
          </c:cat>
          <c:val>
            <c:numRef>
              <c:f>('Median Age'!$M$18,'Median Age'!$M$31,'Median Age'!$M$35,'Median Age'!$M$43,'Median Age'!$M$47)</c:f>
              <c:numCache>
                <c:formatCode>General</c:formatCode>
                <c:ptCount val="5"/>
                <c:pt idx="0">
                  <c:v>31.8</c:v>
                </c:pt>
                <c:pt idx="1">
                  <c:v>30.6</c:v>
                </c:pt>
                <c:pt idx="2">
                  <c:v>32.6</c:v>
                </c:pt>
                <c:pt idx="3">
                  <c:v>34.299999999999997</c:v>
                </c:pt>
                <c:pt idx="4">
                  <c:v>30.9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EEE1-4481-B255-74C4CFE3A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3496399"/>
        <c:axId val="71096996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'Median Age'!$B$1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('Median Age'!$B$18,'Median Age'!$B$31,'Median Age'!$B$35,'Median Age'!$B$43,'Median Age'!$B$47)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33.4</c:v>
                      </c:pt>
                      <c:pt idx="1">
                        <c:v>30.7</c:v>
                      </c:pt>
                      <c:pt idx="2">
                        <c:v>32.1</c:v>
                      </c:pt>
                      <c:pt idx="3">
                        <c:v>33.5</c:v>
                      </c:pt>
                      <c:pt idx="4">
                        <c:v>29.3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EE1-4481-B255-74C4CFE3A9E9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Age'!$C$1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Age'!$C$18,'Median Age'!$C$31,'Median Age'!$C$35,'Median Age'!$C$43,'Median Age'!$C$47)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33.6</c:v>
                      </c:pt>
                      <c:pt idx="1">
                        <c:v>31.3</c:v>
                      </c:pt>
                      <c:pt idx="2">
                        <c:v>32.700000000000003</c:v>
                      </c:pt>
                      <c:pt idx="3">
                        <c:v>34.299999999999997</c:v>
                      </c:pt>
                      <c:pt idx="4">
                        <c:v>30.3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EE1-4481-B255-74C4CFE3A9E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Age'!$D$1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Age'!$D$18,'Median Age'!$D$31,'Median Age'!$D$35,'Median Age'!$D$43,'Median Age'!$D$47)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33.6</c:v>
                      </c:pt>
                      <c:pt idx="1">
                        <c:v>31.2</c:v>
                      </c:pt>
                      <c:pt idx="2">
                        <c:v>32.799999999999997</c:v>
                      </c:pt>
                      <c:pt idx="3">
                        <c:v>34.200000000000003</c:v>
                      </c:pt>
                      <c:pt idx="4">
                        <c:v>30.2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EE1-4481-B255-74C4CFE3A9E9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Age'!$E$1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Age'!$E$18,'Median Age'!$E$31,'Median Age'!$E$35,'Median Age'!$E$43,'Median Age'!$E$47)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33.299999999999997</c:v>
                      </c:pt>
                      <c:pt idx="1">
                        <c:v>31.2</c:v>
                      </c:pt>
                      <c:pt idx="2">
                        <c:v>32.6</c:v>
                      </c:pt>
                      <c:pt idx="3">
                        <c:v>34.200000000000003</c:v>
                      </c:pt>
                      <c:pt idx="4">
                        <c:v>30.4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EE1-4481-B255-74C4CFE3A9E9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Age'!$F$1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Age'!$F$18,'Median Age'!$F$31,'Median Age'!$F$35,'Median Age'!$F$43,'Median Age'!$F$47)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32.9</c:v>
                      </c:pt>
                      <c:pt idx="1">
                        <c:v>30.9</c:v>
                      </c:pt>
                      <c:pt idx="2">
                        <c:v>32.299999999999997</c:v>
                      </c:pt>
                      <c:pt idx="3">
                        <c:v>34</c:v>
                      </c:pt>
                      <c:pt idx="4">
                        <c:v>30.5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EE1-4481-B255-74C4CFE3A9E9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Age'!$G$1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Age'!$G$18,'Median Age'!$G$31,'Median Age'!$G$35,'Median Age'!$G$43,'Median Age'!$G$47)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32.5</c:v>
                      </c:pt>
                      <c:pt idx="1">
                        <c:v>30.9</c:v>
                      </c:pt>
                      <c:pt idx="2">
                        <c:v>32.200000000000003</c:v>
                      </c:pt>
                      <c:pt idx="3">
                        <c:v>33.9</c:v>
                      </c:pt>
                      <c:pt idx="4">
                        <c:v>30.6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EE1-4481-B255-74C4CFE3A9E9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Age'!$H$1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Age'!$H$18,'Median Age'!$H$31,'Median Age'!$H$35,'Median Age'!$H$43,'Median Age'!$H$47)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32.1</c:v>
                      </c:pt>
                      <c:pt idx="1">
                        <c:v>30.7</c:v>
                      </c:pt>
                      <c:pt idx="2">
                        <c:v>32</c:v>
                      </c:pt>
                      <c:pt idx="3">
                        <c:v>33.9</c:v>
                      </c:pt>
                      <c:pt idx="4">
                        <c:v>30.6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EE1-4481-B255-74C4CFE3A9E9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Age'!$I$1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Age'!$I$18,'Median Age'!$I$31,'Median Age'!$I$35,'Median Age'!$I$43,'Median Age'!$I$47)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31.9</c:v>
                      </c:pt>
                      <c:pt idx="1">
                        <c:v>30.4</c:v>
                      </c:pt>
                      <c:pt idx="2">
                        <c:v>32.1</c:v>
                      </c:pt>
                      <c:pt idx="3">
                        <c:v>34</c:v>
                      </c:pt>
                      <c:pt idx="4">
                        <c:v>30.6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EE1-4481-B255-74C4CFE3A9E9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Age'!$J$1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Age'!$J$18,'Median Age'!$J$31,'Median Age'!$J$35,'Median Age'!$J$43,'Median Age'!$J$47)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31.8</c:v>
                      </c:pt>
                      <c:pt idx="1">
                        <c:v>30.3</c:v>
                      </c:pt>
                      <c:pt idx="2">
                        <c:v>32.799999999999997</c:v>
                      </c:pt>
                      <c:pt idx="3">
                        <c:v>34.299999999999997</c:v>
                      </c:pt>
                      <c:pt idx="4">
                        <c:v>30.4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EE1-4481-B255-74C4CFE3A9E9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Age'!$K$1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Age'!$K$18,'Median Age'!$K$31,'Median Age'!$K$35,'Median Age'!$K$43,'Median Age'!$K$47)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31.7</c:v>
                      </c:pt>
                      <c:pt idx="1">
                        <c:v>30.6</c:v>
                      </c:pt>
                      <c:pt idx="2">
                        <c:v>32.4</c:v>
                      </c:pt>
                      <c:pt idx="3">
                        <c:v>34.299999999999997</c:v>
                      </c:pt>
                      <c:pt idx="4">
                        <c:v>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EE1-4481-B255-74C4CFE3A9E9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Age'!$L$1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Age'!$L$18,'Median Age'!$L$31,'Median Age'!$L$35,'Median Age'!$L$43,'Median Age'!$L$47)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31.7</c:v>
                      </c:pt>
                      <c:pt idx="1">
                        <c:v>30.4</c:v>
                      </c:pt>
                      <c:pt idx="2">
                        <c:v>32.6</c:v>
                      </c:pt>
                      <c:pt idx="3">
                        <c:v>34.5</c:v>
                      </c:pt>
                      <c:pt idx="4">
                        <c:v>31.1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EE1-4481-B255-74C4CFE3A9E9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Age'!$Q$1</c15:sqref>
                        </c15:formulaRef>
                      </c:ext>
                    </c:extLst>
                    <c:strCache>
                      <c:ptCount val="1"/>
                      <c:pt idx="0">
                        <c:v>AVERAGE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Age'!$A$18,'Median Age'!$A$31,'Median Age'!$A$35,'Median Age'!$A$43,'Median Age'!$A$47)</c15:sqref>
                        </c15:formulaRef>
                      </c:ext>
                    </c:extLst>
                    <c:strCache>
                      <c:ptCount val="5"/>
                      <c:pt idx="0">
                        <c:v>Midland</c:v>
                      </c:pt>
                      <c:pt idx="1">
                        <c:v>Ector</c:v>
                      </c:pt>
                      <c:pt idx="2">
                        <c:v>Taylor</c:v>
                      </c:pt>
                      <c:pt idx="3">
                        <c:v>Tom Green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('Median Age'!$Q$18,'Median Age'!$Q$31,'Median Age'!$Q$35,'Median Age'!$Q$43,'Median Age'!$Q$47)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32.590909090909086</c:v>
                      </c:pt>
                      <c:pt idx="1">
                        <c:v>30.781818181818185</c:v>
                      </c:pt>
                      <c:pt idx="2">
                        <c:v>32.418181818181822</c:v>
                      </c:pt>
                      <c:pt idx="3">
                        <c:v>34.1</c:v>
                      </c:pt>
                      <c:pt idx="4">
                        <c:v>30.454545454545453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EE1-4481-B255-74C4CFE3A9E9}"/>
                  </c:ext>
                </c:extLst>
              </c15:ser>
            </c15:filteredBarSeries>
          </c:ext>
        </c:extLst>
      </c:barChart>
      <c:catAx>
        <c:axId val="58349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969967"/>
        <c:crosses val="autoZero"/>
        <c:auto val="1"/>
        <c:lblAlgn val="ctr"/>
        <c:lblOffset val="100"/>
        <c:noMultiLvlLbl val="0"/>
      </c:catAx>
      <c:valAx>
        <c:axId val="71096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49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Permian Basin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24550352258599"/>
          <c:y val="0.28134640277174916"/>
          <c:w val="0.77087730349495787"/>
          <c:h val="0.43952252046257828"/>
        </c:manualLayout>
      </c:layout>
      <c:lineChart>
        <c:grouping val="standard"/>
        <c:varyColors val="0"/>
        <c:ser>
          <c:idx val="45"/>
          <c:order val="45"/>
          <c:tx>
            <c:strRef>
              <c:f>Population!$A$47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Population!$B$1:$P$1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  <c:extLst/>
            </c:strRef>
          </c:cat>
          <c:val>
            <c:numRef>
              <c:f>Population!$B$47:$P$47</c:f>
              <c:numCache>
                <c:formatCode>#,##0_);\(#,##0\)</c:formatCode>
                <c:ptCount val="12"/>
                <c:pt idx="0">
                  <c:v>1100276</c:v>
                </c:pt>
                <c:pt idx="1">
                  <c:v>1114316</c:v>
                </c:pt>
                <c:pt idx="2">
                  <c:v>1133030</c:v>
                </c:pt>
                <c:pt idx="3">
                  <c:v>1151306</c:v>
                </c:pt>
                <c:pt idx="4">
                  <c:v>1172518</c:v>
                </c:pt>
                <c:pt idx="5">
                  <c:v>1193395</c:v>
                </c:pt>
                <c:pt idx="6">
                  <c:v>1194657</c:v>
                </c:pt>
                <c:pt idx="7">
                  <c:v>1195081</c:v>
                </c:pt>
                <c:pt idx="8">
                  <c:v>1212527</c:v>
                </c:pt>
                <c:pt idx="9">
                  <c:v>1226472</c:v>
                </c:pt>
                <c:pt idx="10" formatCode="#,##0">
                  <c:v>1212163</c:v>
                </c:pt>
                <c:pt idx="11">
                  <c:v>1206939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8377-4AE0-9AA2-0FC40613F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18857295"/>
        <c:axId val="71885771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Population!$A$2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Population!$B$2:$P$2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14786</c:v>
                      </c:pt>
                      <c:pt idx="1">
                        <c:v>15397</c:v>
                      </c:pt>
                      <c:pt idx="2">
                        <c:v>16137</c:v>
                      </c:pt>
                      <c:pt idx="3">
                        <c:v>16799</c:v>
                      </c:pt>
                      <c:pt idx="4">
                        <c:v>17457</c:v>
                      </c:pt>
                      <c:pt idx="5">
                        <c:v>18105</c:v>
                      </c:pt>
                      <c:pt idx="6">
                        <c:v>17760</c:v>
                      </c:pt>
                      <c:pt idx="7">
                        <c:v>17722</c:v>
                      </c:pt>
                      <c:pt idx="8">
                        <c:v>18128</c:v>
                      </c:pt>
                      <c:pt idx="9">
                        <c:v>18705</c:v>
                      </c:pt>
                      <c:pt idx="10" formatCode="#,##0">
                        <c:v>18610</c:v>
                      </c:pt>
                      <c:pt idx="11" formatCode="General">
                        <c:v>18440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377-4AE0-9AA2-0FC40613F72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Population!$B$3:$P$3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641</c:v>
                      </c:pt>
                      <c:pt idx="1">
                        <c:v>628</c:v>
                      </c:pt>
                      <c:pt idx="2">
                        <c:v>613</c:v>
                      </c:pt>
                      <c:pt idx="3">
                        <c:v>638</c:v>
                      </c:pt>
                      <c:pt idx="4">
                        <c:v>654</c:v>
                      </c:pt>
                      <c:pt idx="5">
                        <c:v>648</c:v>
                      </c:pt>
                      <c:pt idx="6">
                        <c:v>633</c:v>
                      </c:pt>
                      <c:pt idx="7">
                        <c:v>673</c:v>
                      </c:pt>
                      <c:pt idx="8">
                        <c:v>648</c:v>
                      </c:pt>
                      <c:pt idx="9">
                        <c:v>654</c:v>
                      </c:pt>
                      <c:pt idx="10" formatCode="#,##0">
                        <c:v>631</c:v>
                      </c:pt>
                      <c:pt idx="11" formatCode="General">
                        <c:v>617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377-4AE0-9AA2-0FC40613F72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Population!$B$4:$P$4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3127</c:v>
                      </c:pt>
                      <c:pt idx="1">
                        <c:v>3075</c:v>
                      </c:pt>
                      <c:pt idx="2">
                        <c:v>3021</c:v>
                      </c:pt>
                      <c:pt idx="3">
                        <c:v>3002</c:v>
                      </c:pt>
                      <c:pt idx="4">
                        <c:v>2934</c:v>
                      </c:pt>
                      <c:pt idx="5">
                        <c:v>2961</c:v>
                      </c:pt>
                      <c:pt idx="6">
                        <c:v>2911</c:v>
                      </c:pt>
                      <c:pt idx="7">
                        <c:v>2851</c:v>
                      </c:pt>
                      <c:pt idx="8">
                        <c:v>2836</c:v>
                      </c:pt>
                      <c:pt idx="9">
                        <c:v>2853</c:v>
                      </c:pt>
                      <c:pt idx="10" formatCode="#,##0">
                        <c:v>2547</c:v>
                      </c:pt>
                      <c:pt idx="11" formatCode="General">
                        <c:v>2516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377-4AE0-9AA2-0FC40613F72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Population!$A$5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Population!$B$5:$P$5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3320</c:v>
                      </c:pt>
                      <c:pt idx="1">
                        <c:v>3288</c:v>
                      </c:pt>
                      <c:pt idx="2">
                        <c:v>3223</c:v>
                      </c:pt>
                      <c:pt idx="3">
                        <c:v>3210</c:v>
                      </c:pt>
                      <c:pt idx="4">
                        <c:v>3242</c:v>
                      </c:pt>
                      <c:pt idx="5">
                        <c:v>3238</c:v>
                      </c:pt>
                      <c:pt idx="6">
                        <c:v>3264</c:v>
                      </c:pt>
                      <c:pt idx="7">
                        <c:v>3306</c:v>
                      </c:pt>
                      <c:pt idx="8">
                        <c:v>3370</c:v>
                      </c:pt>
                      <c:pt idx="9">
                        <c:v>3387</c:v>
                      </c:pt>
                      <c:pt idx="10" formatCode="#,##0">
                        <c:v>3285</c:v>
                      </c:pt>
                      <c:pt idx="11" formatCode="General">
                        <c:v>3321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377-4AE0-9AA2-0FC40613F72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Population!$A$6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Population!$B$6:$P$6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4087</c:v>
                      </c:pt>
                      <c:pt idx="1">
                        <c:v>4110</c:v>
                      </c:pt>
                      <c:pt idx="2">
                        <c:v>4024</c:v>
                      </c:pt>
                      <c:pt idx="3">
                        <c:v>4043</c:v>
                      </c:pt>
                      <c:pt idx="4">
                        <c:v>4045</c:v>
                      </c:pt>
                      <c:pt idx="5">
                        <c:v>4081</c:v>
                      </c:pt>
                      <c:pt idx="6">
                        <c:v>4279</c:v>
                      </c:pt>
                      <c:pt idx="7">
                        <c:v>3858</c:v>
                      </c:pt>
                      <c:pt idx="8">
                        <c:v>4276</c:v>
                      </c:pt>
                      <c:pt idx="9">
                        <c:v>2726</c:v>
                      </c:pt>
                      <c:pt idx="10" formatCode="#,##0">
                        <c:v>3303</c:v>
                      </c:pt>
                      <c:pt idx="11" formatCode="General">
                        <c:v>3341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377-4AE0-9AA2-0FC40613F72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Population!$A$7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Population!$B$7:$P$7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4375</c:v>
                      </c:pt>
                      <c:pt idx="1">
                        <c:v>4367</c:v>
                      </c:pt>
                      <c:pt idx="2">
                        <c:v>4573</c:v>
                      </c:pt>
                      <c:pt idx="3">
                        <c:v>4773</c:v>
                      </c:pt>
                      <c:pt idx="4">
                        <c:v>4927</c:v>
                      </c:pt>
                      <c:pt idx="5">
                        <c:v>5048</c:v>
                      </c:pt>
                      <c:pt idx="6">
                        <c:v>4830</c:v>
                      </c:pt>
                      <c:pt idx="7">
                        <c:v>4740</c:v>
                      </c:pt>
                      <c:pt idx="8">
                        <c:v>4794</c:v>
                      </c:pt>
                      <c:pt idx="9">
                        <c:v>4797</c:v>
                      </c:pt>
                      <c:pt idx="10" formatCode="#,##0">
                        <c:v>4675</c:v>
                      </c:pt>
                      <c:pt idx="11" formatCode="General">
                        <c:v>4680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377-4AE0-9AA2-0FC40613F72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Population!$A$8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Population!$B$8:$P$8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3719</c:v>
                      </c:pt>
                      <c:pt idx="1">
                        <c:v>3679</c:v>
                      </c:pt>
                      <c:pt idx="2">
                        <c:v>3732</c:v>
                      </c:pt>
                      <c:pt idx="3">
                        <c:v>3807</c:v>
                      </c:pt>
                      <c:pt idx="4">
                        <c:v>3781</c:v>
                      </c:pt>
                      <c:pt idx="5">
                        <c:v>3710</c:v>
                      </c:pt>
                      <c:pt idx="6">
                        <c:v>3675</c:v>
                      </c:pt>
                      <c:pt idx="7">
                        <c:v>3564</c:v>
                      </c:pt>
                      <c:pt idx="8">
                        <c:v>3499</c:v>
                      </c:pt>
                      <c:pt idx="9">
                        <c:v>3464</c:v>
                      </c:pt>
                      <c:pt idx="10" formatCode="#,##0">
                        <c:v>3098</c:v>
                      </c:pt>
                      <c:pt idx="11" formatCode="General">
                        <c:v>3068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377-4AE0-9AA2-0FC40613F72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Population!$A$9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Population!$B$9:$P$9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6059</c:v>
                      </c:pt>
                      <c:pt idx="1">
                        <c:v>6040</c:v>
                      </c:pt>
                      <c:pt idx="2">
                        <c:v>6030</c:v>
                      </c:pt>
                      <c:pt idx="3">
                        <c:v>5919</c:v>
                      </c:pt>
                      <c:pt idx="4">
                        <c:v>5824</c:v>
                      </c:pt>
                      <c:pt idx="5">
                        <c:v>5916</c:v>
                      </c:pt>
                      <c:pt idx="6">
                        <c:v>5917</c:v>
                      </c:pt>
                      <c:pt idx="7">
                        <c:v>5899</c:v>
                      </c:pt>
                      <c:pt idx="8">
                        <c:v>5779</c:v>
                      </c:pt>
                      <c:pt idx="9">
                        <c:v>5737</c:v>
                      </c:pt>
                      <c:pt idx="10" formatCode="#,##0">
                        <c:v>5133</c:v>
                      </c:pt>
                      <c:pt idx="11" formatCode="General">
                        <c:v>5106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377-4AE0-9AA2-0FC40613F72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Population!$A$10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Population!$B$10:$P$10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2398</c:v>
                      </c:pt>
                      <c:pt idx="1">
                        <c:v>2392</c:v>
                      </c:pt>
                      <c:pt idx="2">
                        <c:v>2315</c:v>
                      </c:pt>
                      <c:pt idx="3">
                        <c:v>2305</c:v>
                      </c:pt>
                      <c:pt idx="4">
                        <c:v>2280</c:v>
                      </c:pt>
                      <c:pt idx="5">
                        <c:v>2251</c:v>
                      </c:pt>
                      <c:pt idx="6">
                        <c:v>2219</c:v>
                      </c:pt>
                      <c:pt idx="7">
                        <c:v>2231</c:v>
                      </c:pt>
                      <c:pt idx="8">
                        <c:v>2204</c:v>
                      </c:pt>
                      <c:pt idx="9">
                        <c:v>2171</c:v>
                      </c:pt>
                      <c:pt idx="10" formatCode="#,##0">
                        <c:v>2188</c:v>
                      </c:pt>
                      <c:pt idx="11" formatCode="General">
                        <c:v>2193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377-4AE0-9AA2-0FC40613F72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Population!$A$11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Population!$B$11:$P$11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13833</c:v>
                      </c:pt>
                      <c:pt idx="1">
                        <c:v>13801</c:v>
                      </c:pt>
                      <c:pt idx="2">
                        <c:v>13653</c:v>
                      </c:pt>
                      <c:pt idx="3">
                        <c:v>13810</c:v>
                      </c:pt>
                      <c:pt idx="4">
                        <c:v>13505</c:v>
                      </c:pt>
                      <c:pt idx="5">
                        <c:v>13520</c:v>
                      </c:pt>
                      <c:pt idx="6">
                        <c:v>13111</c:v>
                      </c:pt>
                      <c:pt idx="7">
                        <c:v>12813</c:v>
                      </c:pt>
                      <c:pt idx="8">
                        <c:v>12619</c:v>
                      </c:pt>
                      <c:pt idx="9">
                        <c:v>12728</c:v>
                      </c:pt>
                      <c:pt idx="10" formatCode="#,##0">
                        <c:v>12456</c:v>
                      </c:pt>
                      <c:pt idx="11" formatCode="General">
                        <c:v>12413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377-4AE0-9AA2-0FC40613F727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Population!$A$12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Population!$B$12:$P$12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2454</c:v>
                      </c:pt>
                      <c:pt idx="1">
                        <c:v>2408</c:v>
                      </c:pt>
                      <c:pt idx="2">
                        <c:v>2325</c:v>
                      </c:pt>
                      <c:pt idx="3">
                        <c:v>2288</c:v>
                      </c:pt>
                      <c:pt idx="4">
                        <c:v>2218</c:v>
                      </c:pt>
                      <c:pt idx="5">
                        <c:v>2206</c:v>
                      </c:pt>
                      <c:pt idx="6">
                        <c:v>2184</c:v>
                      </c:pt>
                      <c:pt idx="7">
                        <c:v>2209</c:v>
                      </c:pt>
                      <c:pt idx="8">
                        <c:v>2249</c:v>
                      </c:pt>
                      <c:pt idx="9">
                        <c:v>2211</c:v>
                      </c:pt>
                      <c:pt idx="10" formatCode="#,##0">
                        <c:v>1770</c:v>
                      </c:pt>
                      <c:pt idx="11" formatCode="General">
                        <c:v>1740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377-4AE0-9AA2-0FC40613F727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Population!$A$13</c15:sqref>
                        </c15:formulaRef>
                      </c:ext>
                    </c:extLst>
                    <c:strCache>
                      <c:ptCount val="1"/>
                      <c:pt idx="0">
                        <c:v>Ector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Population!$B$13:$P$13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137130</c:v>
                      </c:pt>
                      <c:pt idx="1">
                        <c:v>139691</c:v>
                      </c:pt>
                      <c:pt idx="2">
                        <c:v>144609</c:v>
                      </c:pt>
                      <c:pt idx="3">
                        <c:v>149378</c:v>
                      </c:pt>
                      <c:pt idx="4">
                        <c:v>154399</c:v>
                      </c:pt>
                      <c:pt idx="5">
                        <c:v>159436</c:v>
                      </c:pt>
                      <c:pt idx="6">
                        <c:v>157462</c:v>
                      </c:pt>
                      <c:pt idx="7">
                        <c:v>157087</c:v>
                      </c:pt>
                      <c:pt idx="8">
                        <c:v>162124</c:v>
                      </c:pt>
                      <c:pt idx="9">
                        <c:v>166223</c:v>
                      </c:pt>
                      <c:pt idx="10" formatCode="#,##0">
                        <c:v>165171</c:v>
                      </c:pt>
                      <c:pt idx="11" formatCode="General">
                        <c:v>161091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377-4AE0-9AA2-0FC40613F72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Population!$A$14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Population!$B$14:$P$14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3953</c:v>
                      </c:pt>
                      <c:pt idx="1">
                        <c:v>3953</c:v>
                      </c:pt>
                      <c:pt idx="2">
                        <c:v>3833</c:v>
                      </c:pt>
                      <c:pt idx="3">
                        <c:v>3838</c:v>
                      </c:pt>
                      <c:pt idx="4">
                        <c:v>3831</c:v>
                      </c:pt>
                      <c:pt idx="5">
                        <c:v>3827</c:v>
                      </c:pt>
                      <c:pt idx="6">
                        <c:v>3854</c:v>
                      </c:pt>
                      <c:pt idx="7">
                        <c:v>3880</c:v>
                      </c:pt>
                      <c:pt idx="8">
                        <c:v>3839</c:v>
                      </c:pt>
                      <c:pt idx="9">
                        <c:v>3830</c:v>
                      </c:pt>
                      <c:pt idx="10" formatCode="#,##0">
                        <c:v>3672</c:v>
                      </c:pt>
                      <c:pt idx="11" formatCode="General">
                        <c:v>3706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377-4AE0-9AA2-0FC40613F72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Population!$A$15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Population!$B$15:$P$15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17526</c:v>
                      </c:pt>
                      <c:pt idx="1">
                        <c:v>18043</c:v>
                      </c:pt>
                      <c:pt idx="2">
                        <c:v>18393</c:v>
                      </c:pt>
                      <c:pt idx="3">
                        <c:v>18921</c:v>
                      </c:pt>
                      <c:pt idx="4">
                        <c:v>19279</c:v>
                      </c:pt>
                      <c:pt idx="5">
                        <c:v>20051</c:v>
                      </c:pt>
                      <c:pt idx="6">
                        <c:v>20478</c:v>
                      </c:pt>
                      <c:pt idx="7">
                        <c:v>20638</c:v>
                      </c:pt>
                      <c:pt idx="8">
                        <c:v>20901</c:v>
                      </c:pt>
                      <c:pt idx="9">
                        <c:v>21492</c:v>
                      </c:pt>
                      <c:pt idx="10" formatCode="#,##0">
                        <c:v>21598</c:v>
                      </c:pt>
                      <c:pt idx="11" formatCode="General">
                        <c:v>21895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377-4AE0-9AA2-0FC40613F72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Population!$A$16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Population!$B$16:$P$16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6461</c:v>
                      </c:pt>
                      <c:pt idx="1">
                        <c:v>6531</c:v>
                      </c:pt>
                      <c:pt idx="2">
                        <c:v>6388</c:v>
                      </c:pt>
                      <c:pt idx="3">
                        <c:v>6317</c:v>
                      </c:pt>
                      <c:pt idx="4">
                        <c:v>6445</c:v>
                      </c:pt>
                      <c:pt idx="5">
                        <c:v>6415</c:v>
                      </c:pt>
                      <c:pt idx="6">
                        <c:v>6442</c:v>
                      </c:pt>
                      <c:pt idx="7">
                        <c:v>6528</c:v>
                      </c:pt>
                      <c:pt idx="8">
                        <c:v>6578</c:v>
                      </c:pt>
                      <c:pt idx="9">
                        <c:v>6229</c:v>
                      </c:pt>
                      <c:pt idx="10" formatCode="#,##0">
                        <c:v>5816</c:v>
                      </c:pt>
                      <c:pt idx="11" formatCode="General">
                        <c:v>5863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377-4AE0-9AA2-0FC40613F727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Population!$A$17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Population!$B$17:$P$17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1226</c:v>
                      </c:pt>
                      <c:pt idx="1">
                        <c:v>1241</c:v>
                      </c:pt>
                      <c:pt idx="2">
                        <c:v>1260</c:v>
                      </c:pt>
                      <c:pt idx="3">
                        <c:v>1251</c:v>
                      </c:pt>
                      <c:pt idx="4">
                        <c:v>1291</c:v>
                      </c:pt>
                      <c:pt idx="5">
                        <c:v>1315</c:v>
                      </c:pt>
                      <c:pt idx="6">
                        <c:v>1314</c:v>
                      </c:pt>
                      <c:pt idx="7">
                        <c:v>1348</c:v>
                      </c:pt>
                      <c:pt idx="8">
                        <c:v>1388</c:v>
                      </c:pt>
                      <c:pt idx="9">
                        <c:v>1409</c:v>
                      </c:pt>
                      <c:pt idx="10" formatCode="#,##0">
                        <c:v>1116</c:v>
                      </c:pt>
                      <c:pt idx="11" formatCode="General">
                        <c:v>1149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377-4AE0-9AA2-0FC40613F72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Population!$B$18:$P$18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22935</c:v>
                      </c:pt>
                      <c:pt idx="1">
                        <c:v>22969</c:v>
                      </c:pt>
                      <c:pt idx="2">
                        <c:v>23150</c:v>
                      </c:pt>
                      <c:pt idx="3">
                        <c:v>23530</c:v>
                      </c:pt>
                      <c:pt idx="4">
                        <c:v>23599</c:v>
                      </c:pt>
                      <c:pt idx="5">
                        <c:v>23433</c:v>
                      </c:pt>
                      <c:pt idx="6">
                        <c:v>23275</c:v>
                      </c:pt>
                      <c:pt idx="7">
                        <c:v>23088</c:v>
                      </c:pt>
                      <c:pt idx="8">
                        <c:v>22980</c:v>
                      </c:pt>
                      <c:pt idx="9">
                        <c:v>23021</c:v>
                      </c:pt>
                      <c:pt idx="10" formatCode="#,##0">
                        <c:v>21537</c:v>
                      </c:pt>
                      <c:pt idx="11" formatCode="General">
                        <c:v>21363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377-4AE0-9AA2-0FC40613F727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Population!$A$19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Population!$B$19:$P$19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35012</c:v>
                      </c:pt>
                      <c:pt idx="1">
                        <c:v>34980</c:v>
                      </c:pt>
                      <c:pt idx="2">
                        <c:v>35454</c:v>
                      </c:pt>
                      <c:pt idx="3">
                        <c:v>36147</c:v>
                      </c:pt>
                      <c:pt idx="4">
                        <c:v>36551</c:v>
                      </c:pt>
                      <c:pt idx="5">
                        <c:v>37206</c:v>
                      </c:pt>
                      <c:pt idx="6">
                        <c:v>36708</c:v>
                      </c:pt>
                      <c:pt idx="7">
                        <c:v>36040</c:v>
                      </c:pt>
                      <c:pt idx="8">
                        <c:v>36459</c:v>
                      </c:pt>
                      <c:pt idx="9">
                        <c:v>36664</c:v>
                      </c:pt>
                      <c:pt idx="10" formatCode="#,##0">
                        <c:v>34860</c:v>
                      </c:pt>
                      <c:pt idx="11" formatCode="General">
                        <c:v>34128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377-4AE0-9AA2-0FC40613F727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Population!$A$20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Population!$B$20:$P$20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1599</c:v>
                      </c:pt>
                      <c:pt idx="1">
                        <c:v>1610</c:v>
                      </c:pt>
                      <c:pt idx="2">
                        <c:v>1577</c:v>
                      </c:pt>
                      <c:pt idx="3">
                        <c:v>1612</c:v>
                      </c:pt>
                      <c:pt idx="4">
                        <c:v>1568</c:v>
                      </c:pt>
                      <c:pt idx="5">
                        <c:v>1554</c:v>
                      </c:pt>
                      <c:pt idx="6">
                        <c:v>1557</c:v>
                      </c:pt>
                      <c:pt idx="7">
                        <c:v>1516</c:v>
                      </c:pt>
                      <c:pt idx="8">
                        <c:v>1522</c:v>
                      </c:pt>
                      <c:pt idx="9">
                        <c:v>1536</c:v>
                      </c:pt>
                      <c:pt idx="10" formatCode="#,##0">
                        <c:v>1513</c:v>
                      </c:pt>
                      <c:pt idx="11" formatCode="General">
                        <c:v>1552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377-4AE0-9AA2-0FC40613F727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Population!$A$21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Population!$B$21:$P$21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812</c:v>
                      </c:pt>
                      <c:pt idx="1">
                        <c:v>839</c:v>
                      </c:pt>
                      <c:pt idx="2">
                        <c:v>839</c:v>
                      </c:pt>
                      <c:pt idx="3">
                        <c:v>801</c:v>
                      </c:pt>
                      <c:pt idx="4">
                        <c:v>785</c:v>
                      </c:pt>
                      <c:pt idx="5">
                        <c:v>764</c:v>
                      </c:pt>
                      <c:pt idx="6">
                        <c:v>769</c:v>
                      </c:pt>
                      <c:pt idx="7">
                        <c:v>763</c:v>
                      </c:pt>
                      <c:pt idx="8">
                        <c:v>726</c:v>
                      </c:pt>
                      <c:pt idx="9">
                        <c:v>762</c:v>
                      </c:pt>
                      <c:pt idx="10" formatCode="#,##0">
                        <c:v>753</c:v>
                      </c:pt>
                      <c:pt idx="11" formatCode="General">
                        <c:v>749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8377-4AE0-9AA2-0FC40613F727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Population!$A$22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Population!$B$22:$P$22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83</c:v>
                      </c:pt>
                      <c:pt idx="1">
                        <c:v>95</c:v>
                      </c:pt>
                      <c:pt idx="2">
                        <c:v>83</c:v>
                      </c:pt>
                      <c:pt idx="3">
                        <c:v>103</c:v>
                      </c:pt>
                      <c:pt idx="4">
                        <c:v>86</c:v>
                      </c:pt>
                      <c:pt idx="5">
                        <c:v>112</c:v>
                      </c:pt>
                      <c:pt idx="6">
                        <c:v>113</c:v>
                      </c:pt>
                      <c:pt idx="7">
                        <c:v>134</c:v>
                      </c:pt>
                      <c:pt idx="8">
                        <c:v>152</c:v>
                      </c:pt>
                      <c:pt idx="9">
                        <c:v>169</c:v>
                      </c:pt>
                      <c:pt idx="10" formatCode="#,##0">
                        <c:v>64</c:v>
                      </c:pt>
                      <c:pt idx="11" formatCode="General">
                        <c:v>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8377-4AE0-9AA2-0FC40613F727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Population!$A$23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Population!$B$23:$P$23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278831</c:v>
                      </c:pt>
                      <c:pt idx="1">
                        <c:v>283361</c:v>
                      </c:pt>
                      <c:pt idx="2">
                        <c:v>285998</c:v>
                      </c:pt>
                      <c:pt idx="3">
                        <c:v>289324</c:v>
                      </c:pt>
                      <c:pt idx="4">
                        <c:v>295039</c:v>
                      </c:pt>
                      <c:pt idx="5">
                        <c:v>299453</c:v>
                      </c:pt>
                      <c:pt idx="6">
                        <c:v>303137</c:v>
                      </c:pt>
                      <c:pt idx="7">
                        <c:v>305225</c:v>
                      </c:pt>
                      <c:pt idx="8">
                        <c:v>307412</c:v>
                      </c:pt>
                      <c:pt idx="9">
                        <c:v>310569</c:v>
                      </c:pt>
                      <c:pt idx="10" formatCode="#,##0">
                        <c:v>310639</c:v>
                      </c:pt>
                      <c:pt idx="11" formatCode="General">
                        <c:v>314451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8377-4AE0-9AA2-0FC40613F727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Population!$A$24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Population!$B$24:$P$24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5915</c:v>
                      </c:pt>
                      <c:pt idx="1">
                        <c:v>5882</c:v>
                      </c:pt>
                      <c:pt idx="2">
                        <c:v>5777</c:v>
                      </c:pt>
                      <c:pt idx="3">
                        <c:v>5723</c:v>
                      </c:pt>
                      <c:pt idx="4">
                        <c:v>5753</c:v>
                      </c:pt>
                      <c:pt idx="5">
                        <c:v>5724</c:v>
                      </c:pt>
                      <c:pt idx="6">
                        <c:v>5711</c:v>
                      </c:pt>
                      <c:pt idx="7">
                        <c:v>5859</c:v>
                      </c:pt>
                      <c:pt idx="8">
                        <c:v>5877</c:v>
                      </c:pt>
                      <c:pt idx="9">
                        <c:v>5951</c:v>
                      </c:pt>
                      <c:pt idx="10" formatCode="#,##0">
                        <c:v>5596</c:v>
                      </c:pt>
                      <c:pt idx="11" formatCode="General">
                        <c:v>5688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8377-4AE0-9AA2-0FC40613F727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Population!$A$25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Population!$B$25:$P$25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4799</c:v>
                      </c:pt>
                      <c:pt idx="1">
                        <c:v>4918</c:v>
                      </c:pt>
                      <c:pt idx="2">
                        <c:v>5023</c:v>
                      </c:pt>
                      <c:pt idx="3">
                        <c:v>5312</c:v>
                      </c:pt>
                      <c:pt idx="4">
                        <c:v>5450</c:v>
                      </c:pt>
                      <c:pt idx="5">
                        <c:v>5641</c:v>
                      </c:pt>
                      <c:pt idx="6">
                        <c:v>5723</c:v>
                      </c:pt>
                      <c:pt idx="7">
                        <c:v>5626</c:v>
                      </c:pt>
                      <c:pt idx="8">
                        <c:v>5753</c:v>
                      </c:pt>
                      <c:pt idx="9">
                        <c:v>5771</c:v>
                      </c:pt>
                      <c:pt idx="10" formatCode="#,##0">
                        <c:v>5237</c:v>
                      </c:pt>
                      <c:pt idx="11" formatCode="General">
                        <c:v>5211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8377-4AE0-9AA2-0FC40613F727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Population!$A$26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Population!$B$26:$P$26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8283</c:v>
                      </c:pt>
                      <c:pt idx="1">
                        <c:v>8278</c:v>
                      </c:pt>
                      <c:pt idx="2">
                        <c:v>8281</c:v>
                      </c:pt>
                      <c:pt idx="3">
                        <c:v>8267</c:v>
                      </c:pt>
                      <c:pt idx="4">
                        <c:v>8200</c:v>
                      </c:pt>
                      <c:pt idx="5">
                        <c:v>8341</c:v>
                      </c:pt>
                      <c:pt idx="6">
                        <c:v>8172</c:v>
                      </c:pt>
                      <c:pt idx="7">
                        <c:v>7957</c:v>
                      </c:pt>
                      <c:pt idx="8">
                        <c:v>7987</c:v>
                      </c:pt>
                      <c:pt idx="9">
                        <c:v>7984</c:v>
                      </c:pt>
                      <c:pt idx="10" formatCode="#,##0">
                        <c:v>7630</c:v>
                      </c:pt>
                      <c:pt idx="11" formatCode="General">
                        <c:v>7533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8377-4AE0-9AA2-0FC40613F727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Population!$A$27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Population!$B$27:$P$27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2242</c:v>
                      </c:pt>
                      <c:pt idx="1">
                        <c:v>2223</c:v>
                      </c:pt>
                      <c:pt idx="2">
                        <c:v>2230</c:v>
                      </c:pt>
                      <c:pt idx="3">
                        <c:v>2148</c:v>
                      </c:pt>
                      <c:pt idx="4">
                        <c:v>2150</c:v>
                      </c:pt>
                      <c:pt idx="5">
                        <c:v>2164</c:v>
                      </c:pt>
                      <c:pt idx="6">
                        <c:v>2123</c:v>
                      </c:pt>
                      <c:pt idx="7">
                        <c:v>2124</c:v>
                      </c:pt>
                      <c:pt idx="8">
                        <c:v>2139</c:v>
                      </c:pt>
                      <c:pt idx="9">
                        <c:v>2138</c:v>
                      </c:pt>
                      <c:pt idx="10" formatCode="#,##0">
                        <c:v>1962</c:v>
                      </c:pt>
                      <c:pt idx="11" formatCode="General">
                        <c:v>1982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8377-4AE0-9AA2-0FC40613F727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Population!$A$28</c15:sqref>
                        </c15:formulaRef>
                      </c:ext>
                    </c:extLst>
                    <c:strCache>
                      <c:ptCount val="1"/>
                      <c:pt idx="0">
                        <c:v>Midland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Population!$B$28:$P$28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136872</c:v>
                      </c:pt>
                      <c:pt idx="1">
                        <c:v>140001</c:v>
                      </c:pt>
                      <c:pt idx="2">
                        <c:v>146786</c:v>
                      </c:pt>
                      <c:pt idx="3">
                        <c:v>151468</c:v>
                      </c:pt>
                      <c:pt idx="4">
                        <c:v>155990</c:v>
                      </c:pt>
                      <c:pt idx="5">
                        <c:v>161077</c:v>
                      </c:pt>
                      <c:pt idx="6">
                        <c:v>162565</c:v>
                      </c:pt>
                      <c:pt idx="7">
                        <c:v>165049</c:v>
                      </c:pt>
                      <c:pt idx="8">
                        <c:v>172578</c:v>
                      </c:pt>
                      <c:pt idx="9">
                        <c:v>176832</c:v>
                      </c:pt>
                      <c:pt idx="10" formatCode="#,##0">
                        <c:v>169983</c:v>
                      </c:pt>
                      <c:pt idx="11" formatCode="General">
                        <c:v>167969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8377-4AE0-9AA2-0FC40613F727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Population!$A$29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Population!$B$29:$P$29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9403</c:v>
                      </c:pt>
                      <c:pt idx="1">
                        <c:v>9390</c:v>
                      </c:pt>
                      <c:pt idx="2">
                        <c:v>9317</c:v>
                      </c:pt>
                      <c:pt idx="3">
                        <c:v>8992</c:v>
                      </c:pt>
                      <c:pt idx="4">
                        <c:v>9081</c:v>
                      </c:pt>
                      <c:pt idx="5">
                        <c:v>9067</c:v>
                      </c:pt>
                      <c:pt idx="6">
                        <c:v>8720</c:v>
                      </c:pt>
                      <c:pt idx="7">
                        <c:v>8468</c:v>
                      </c:pt>
                      <c:pt idx="8">
                        <c:v>8145</c:v>
                      </c:pt>
                      <c:pt idx="9">
                        <c:v>8545</c:v>
                      </c:pt>
                      <c:pt idx="10" formatCode="#,##0">
                        <c:v>8990</c:v>
                      </c:pt>
                      <c:pt idx="11" formatCode="General">
                        <c:v>9070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8377-4AE0-9AA2-0FC40613F727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Population!$A$30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Population!$B$30:$P$30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15216</c:v>
                      </c:pt>
                      <c:pt idx="1">
                        <c:v>15125</c:v>
                      </c:pt>
                      <c:pt idx="2">
                        <c:v>14906</c:v>
                      </c:pt>
                      <c:pt idx="3">
                        <c:v>15074</c:v>
                      </c:pt>
                      <c:pt idx="4">
                        <c:v>15105</c:v>
                      </c:pt>
                      <c:pt idx="5">
                        <c:v>15107</c:v>
                      </c:pt>
                      <c:pt idx="6">
                        <c:v>14993</c:v>
                      </c:pt>
                      <c:pt idx="7">
                        <c:v>14770</c:v>
                      </c:pt>
                      <c:pt idx="8">
                        <c:v>14751</c:v>
                      </c:pt>
                      <c:pt idx="9">
                        <c:v>14714</c:v>
                      </c:pt>
                      <c:pt idx="10" formatCode="#,##0">
                        <c:v>14738</c:v>
                      </c:pt>
                      <c:pt idx="11" formatCode="General">
                        <c:v>14597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8377-4AE0-9AA2-0FC40613F727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Population!$A$31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Population!$B$31:$P$31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15507</c:v>
                      </c:pt>
                      <c:pt idx="1">
                        <c:v>15636</c:v>
                      </c:pt>
                      <c:pt idx="2">
                        <c:v>15589</c:v>
                      </c:pt>
                      <c:pt idx="3">
                        <c:v>15697</c:v>
                      </c:pt>
                      <c:pt idx="4">
                        <c:v>15907</c:v>
                      </c:pt>
                      <c:pt idx="5">
                        <c:v>16203</c:v>
                      </c:pt>
                      <c:pt idx="6">
                        <c:v>15970</c:v>
                      </c:pt>
                      <c:pt idx="7">
                        <c:v>15634</c:v>
                      </c:pt>
                      <c:pt idx="8">
                        <c:v>15673</c:v>
                      </c:pt>
                      <c:pt idx="9">
                        <c:v>15823</c:v>
                      </c:pt>
                      <c:pt idx="10" formatCode="#,##0">
                        <c:v>15193</c:v>
                      </c:pt>
                      <c:pt idx="11" formatCode="General">
                        <c:v>15118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8377-4AE0-9AA2-0FC40613F727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Population!$A$32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Population!$B$32:$P$32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3367</c:v>
                      </c:pt>
                      <c:pt idx="1">
                        <c:v>3385</c:v>
                      </c:pt>
                      <c:pt idx="2">
                        <c:v>3466</c:v>
                      </c:pt>
                      <c:pt idx="3">
                        <c:v>3601</c:v>
                      </c:pt>
                      <c:pt idx="4">
                        <c:v>3746</c:v>
                      </c:pt>
                      <c:pt idx="5">
                        <c:v>3792</c:v>
                      </c:pt>
                      <c:pt idx="6">
                        <c:v>3608</c:v>
                      </c:pt>
                      <c:pt idx="7">
                        <c:v>3710</c:v>
                      </c:pt>
                      <c:pt idx="8">
                        <c:v>3741</c:v>
                      </c:pt>
                      <c:pt idx="9">
                        <c:v>3849</c:v>
                      </c:pt>
                      <c:pt idx="10" formatCode="#,##0">
                        <c:v>3385</c:v>
                      </c:pt>
                      <c:pt idx="11" formatCode="General">
                        <c:v>3253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8377-4AE0-9AA2-0FC40613F727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Population!$A$33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Population!$B$33:$P$33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13813</c:v>
                      </c:pt>
                      <c:pt idx="1">
                        <c:v>13761</c:v>
                      </c:pt>
                      <c:pt idx="2">
                        <c:v>13982</c:v>
                      </c:pt>
                      <c:pt idx="3">
                        <c:v>14077</c:v>
                      </c:pt>
                      <c:pt idx="4">
                        <c:v>14349</c:v>
                      </c:pt>
                      <c:pt idx="5">
                        <c:v>14732</c:v>
                      </c:pt>
                      <c:pt idx="6">
                        <c:v>14921</c:v>
                      </c:pt>
                      <c:pt idx="7">
                        <c:v>15281</c:v>
                      </c:pt>
                      <c:pt idx="8">
                        <c:v>15695</c:v>
                      </c:pt>
                      <c:pt idx="9">
                        <c:v>15976</c:v>
                      </c:pt>
                      <c:pt idx="10" formatCode="#,##0">
                        <c:v>14748</c:v>
                      </c:pt>
                      <c:pt idx="11" formatCode="General">
                        <c:v>14487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8377-4AE0-9AA2-0FC40613F727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Population!$A$34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Population!$B$34:$P$34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10506</c:v>
                      </c:pt>
                      <c:pt idx="1">
                        <c:v>10561</c:v>
                      </c:pt>
                      <c:pt idx="2">
                        <c:v>10422</c:v>
                      </c:pt>
                      <c:pt idx="3">
                        <c:v>10302</c:v>
                      </c:pt>
                      <c:pt idx="4">
                        <c:v>10416</c:v>
                      </c:pt>
                      <c:pt idx="5">
                        <c:v>10551</c:v>
                      </c:pt>
                      <c:pt idx="6">
                        <c:v>10448</c:v>
                      </c:pt>
                      <c:pt idx="7">
                        <c:v>10266</c:v>
                      </c:pt>
                      <c:pt idx="8">
                        <c:v>10234</c:v>
                      </c:pt>
                      <c:pt idx="9">
                        <c:v>10264</c:v>
                      </c:pt>
                      <c:pt idx="10" formatCode="#,##0">
                        <c:v>9900</c:v>
                      </c:pt>
                      <c:pt idx="11" formatCode="General">
                        <c:v>9943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8377-4AE0-9AA2-0FC40613F727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Population!$A$35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Population!$B$35:$P$35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3461</c:v>
                      </c:pt>
                      <c:pt idx="1">
                        <c:v>3305</c:v>
                      </c:pt>
                      <c:pt idx="2">
                        <c:v>3256</c:v>
                      </c:pt>
                      <c:pt idx="3">
                        <c:v>3206</c:v>
                      </c:pt>
                      <c:pt idx="4">
                        <c:v>3159</c:v>
                      </c:pt>
                      <c:pt idx="5">
                        <c:v>3211</c:v>
                      </c:pt>
                      <c:pt idx="6">
                        <c:v>3056</c:v>
                      </c:pt>
                      <c:pt idx="7">
                        <c:v>3001</c:v>
                      </c:pt>
                      <c:pt idx="8">
                        <c:v>2895</c:v>
                      </c:pt>
                      <c:pt idx="9">
                        <c:v>2793</c:v>
                      </c:pt>
                      <c:pt idx="10" formatCode="#,##0">
                        <c:v>2451</c:v>
                      </c:pt>
                      <c:pt idx="11" formatCode="General">
                        <c:v>2429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8377-4AE0-9AA2-0FC40613F727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Population!$A$36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Population!$B$36:$P$36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16921</c:v>
                      </c:pt>
                      <c:pt idx="1">
                        <c:v>16891</c:v>
                      </c:pt>
                      <c:pt idx="2">
                        <c:v>17117</c:v>
                      </c:pt>
                      <c:pt idx="3">
                        <c:v>17302</c:v>
                      </c:pt>
                      <c:pt idx="4">
                        <c:v>17356</c:v>
                      </c:pt>
                      <c:pt idx="5">
                        <c:v>17615</c:v>
                      </c:pt>
                      <c:pt idx="6">
                        <c:v>17333</c:v>
                      </c:pt>
                      <c:pt idx="7">
                        <c:v>17050</c:v>
                      </c:pt>
                      <c:pt idx="8">
                        <c:v>16866</c:v>
                      </c:pt>
                      <c:pt idx="9">
                        <c:v>16703</c:v>
                      </c:pt>
                      <c:pt idx="10" formatCode="#,##0">
                        <c:v>16932</c:v>
                      </c:pt>
                      <c:pt idx="11" formatCode="General">
                        <c:v>16824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8377-4AE0-9AA2-0FC40613F727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Population!$A$37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Population!$B$37:$P$37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1143</c:v>
                      </c:pt>
                      <c:pt idx="1">
                        <c:v>1166</c:v>
                      </c:pt>
                      <c:pt idx="2">
                        <c:v>1183</c:v>
                      </c:pt>
                      <c:pt idx="3">
                        <c:v>1219</c:v>
                      </c:pt>
                      <c:pt idx="4">
                        <c:v>1352</c:v>
                      </c:pt>
                      <c:pt idx="5">
                        <c:v>1352</c:v>
                      </c:pt>
                      <c:pt idx="6">
                        <c:v>1367</c:v>
                      </c:pt>
                      <c:pt idx="7">
                        <c:v>1295</c:v>
                      </c:pt>
                      <c:pt idx="8">
                        <c:v>1311</c:v>
                      </c:pt>
                      <c:pt idx="9">
                        <c:v>1291</c:v>
                      </c:pt>
                      <c:pt idx="10" formatCode="#,##0">
                        <c:v>1372</c:v>
                      </c:pt>
                      <c:pt idx="11" formatCode="General">
                        <c:v>1381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8377-4AE0-9AA2-0FC40613F727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Population!$A$38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Population!$B$38:$P$38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4128</c:v>
                      </c:pt>
                      <c:pt idx="1">
                        <c:v>4011</c:v>
                      </c:pt>
                      <c:pt idx="2">
                        <c:v>3939</c:v>
                      </c:pt>
                      <c:pt idx="3">
                        <c:v>4006</c:v>
                      </c:pt>
                      <c:pt idx="4">
                        <c:v>3971</c:v>
                      </c:pt>
                      <c:pt idx="5">
                        <c:v>3913</c:v>
                      </c:pt>
                      <c:pt idx="6">
                        <c:v>3869</c:v>
                      </c:pt>
                      <c:pt idx="7">
                        <c:v>3767</c:v>
                      </c:pt>
                      <c:pt idx="8">
                        <c:v>3758</c:v>
                      </c:pt>
                      <c:pt idx="9">
                        <c:v>3776</c:v>
                      </c:pt>
                      <c:pt idx="10" formatCode="#,##0">
                        <c:v>3372</c:v>
                      </c:pt>
                      <c:pt idx="11" formatCode="General">
                        <c:v>3319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8377-4AE0-9AA2-0FC40613F727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Population!$A$39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Population!$B$39:$P$39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131506</c:v>
                      </c:pt>
                      <c:pt idx="1">
                        <c:v>132747</c:v>
                      </c:pt>
                      <c:pt idx="2">
                        <c:v>133984</c:v>
                      </c:pt>
                      <c:pt idx="3">
                        <c:v>134117</c:v>
                      </c:pt>
                      <c:pt idx="4">
                        <c:v>135044</c:v>
                      </c:pt>
                      <c:pt idx="5">
                        <c:v>136051</c:v>
                      </c:pt>
                      <c:pt idx="6">
                        <c:v>136535</c:v>
                      </c:pt>
                      <c:pt idx="7">
                        <c:v>136290</c:v>
                      </c:pt>
                      <c:pt idx="8">
                        <c:v>137640</c:v>
                      </c:pt>
                      <c:pt idx="9">
                        <c:v>138034</c:v>
                      </c:pt>
                      <c:pt idx="10" formatCode="#,##0">
                        <c:v>143208</c:v>
                      </c:pt>
                      <c:pt idx="11" formatCode="General">
                        <c:v>143326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8377-4AE0-9AA2-0FC40613F727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Population!$A$40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Population!$B$40:$P$40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984</c:v>
                      </c:pt>
                      <c:pt idx="1">
                        <c:v>953</c:v>
                      </c:pt>
                      <c:pt idx="2">
                        <c:v>924</c:v>
                      </c:pt>
                      <c:pt idx="3">
                        <c:v>903</c:v>
                      </c:pt>
                      <c:pt idx="4">
                        <c:v>893</c:v>
                      </c:pt>
                      <c:pt idx="5">
                        <c:v>837</c:v>
                      </c:pt>
                      <c:pt idx="6">
                        <c:v>812</c:v>
                      </c:pt>
                      <c:pt idx="7">
                        <c:v>810</c:v>
                      </c:pt>
                      <c:pt idx="8">
                        <c:v>823</c:v>
                      </c:pt>
                      <c:pt idx="9">
                        <c:v>776</c:v>
                      </c:pt>
                      <c:pt idx="10" formatCode="#,##0">
                        <c:v>760</c:v>
                      </c:pt>
                      <c:pt idx="11" formatCode="General">
                        <c:v>724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8377-4AE0-9AA2-0FC40613F727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Population!$A$41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Population!$B$41:$P$41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12651</c:v>
                      </c:pt>
                      <c:pt idx="1">
                        <c:v>12648</c:v>
                      </c:pt>
                      <c:pt idx="2">
                        <c:v>12614</c:v>
                      </c:pt>
                      <c:pt idx="3">
                        <c:v>12743</c:v>
                      </c:pt>
                      <c:pt idx="4">
                        <c:v>12773</c:v>
                      </c:pt>
                      <c:pt idx="5">
                        <c:v>12739</c:v>
                      </c:pt>
                      <c:pt idx="6">
                        <c:v>12799</c:v>
                      </c:pt>
                      <c:pt idx="7">
                        <c:v>12715</c:v>
                      </c:pt>
                      <c:pt idx="8">
                        <c:v>12287</c:v>
                      </c:pt>
                      <c:pt idx="9">
                        <c:v>12337</c:v>
                      </c:pt>
                      <c:pt idx="10" formatCode="#,##0">
                        <c:v>11831</c:v>
                      </c:pt>
                      <c:pt idx="11" formatCode="General">
                        <c:v>11754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8377-4AE0-9AA2-0FC40613F727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Population!$A$42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Population!$B$42:$P$42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110224</c:v>
                      </c:pt>
                      <c:pt idx="1">
                        <c:v>111832</c:v>
                      </c:pt>
                      <c:pt idx="2">
                        <c:v>113494</c:v>
                      </c:pt>
                      <c:pt idx="3">
                        <c:v>114954</c:v>
                      </c:pt>
                      <c:pt idx="4">
                        <c:v>116881</c:v>
                      </c:pt>
                      <c:pt idx="5">
                        <c:v>118105</c:v>
                      </c:pt>
                      <c:pt idx="6">
                        <c:v>118386</c:v>
                      </c:pt>
                      <c:pt idx="7">
                        <c:v>118019</c:v>
                      </c:pt>
                      <c:pt idx="8">
                        <c:v>118189</c:v>
                      </c:pt>
                      <c:pt idx="9">
                        <c:v>119200</c:v>
                      </c:pt>
                      <c:pt idx="10" formatCode="#,##0">
                        <c:v>120003</c:v>
                      </c:pt>
                      <c:pt idx="11" formatCode="General">
                        <c:v>119411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8377-4AE0-9AA2-0FC40613F727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Population!$A$43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Population!$B$43:$P$43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3355</c:v>
                      </c:pt>
                      <c:pt idx="1">
                        <c:v>3294</c:v>
                      </c:pt>
                      <c:pt idx="2">
                        <c:v>3271</c:v>
                      </c:pt>
                      <c:pt idx="3">
                        <c:v>3372</c:v>
                      </c:pt>
                      <c:pt idx="4">
                        <c:v>3465</c:v>
                      </c:pt>
                      <c:pt idx="5">
                        <c:v>3651</c:v>
                      </c:pt>
                      <c:pt idx="6">
                        <c:v>3673</c:v>
                      </c:pt>
                      <c:pt idx="7">
                        <c:v>3663</c:v>
                      </c:pt>
                      <c:pt idx="8">
                        <c:v>3671</c:v>
                      </c:pt>
                      <c:pt idx="9">
                        <c:v>3657</c:v>
                      </c:pt>
                      <c:pt idx="10" formatCode="#,##0">
                        <c:v>3308</c:v>
                      </c:pt>
                      <c:pt idx="11" formatCode="General">
                        <c:v>3265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8377-4AE0-9AA2-0FC40613F727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Population!$A$44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Population!$B$44:$P$44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10658</c:v>
                      </c:pt>
                      <c:pt idx="1">
                        <c:v>10686</c:v>
                      </c:pt>
                      <c:pt idx="2">
                        <c:v>10865</c:v>
                      </c:pt>
                      <c:pt idx="3">
                        <c:v>11238</c:v>
                      </c:pt>
                      <c:pt idx="4">
                        <c:v>11613</c:v>
                      </c:pt>
                      <c:pt idx="5">
                        <c:v>11721</c:v>
                      </c:pt>
                      <c:pt idx="6">
                        <c:v>11600</c:v>
                      </c:pt>
                      <c:pt idx="7">
                        <c:v>11472</c:v>
                      </c:pt>
                      <c:pt idx="8">
                        <c:v>11720</c:v>
                      </c:pt>
                      <c:pt idx="9">
                        <c:v>11998</c:v>
                      </c:pt>
                      <c:pt idx="10" formatCode="#,##0">
                        <c:v>11644</c:v>
                      </c:pt>
                      <c:pt idx="11" formatCode="General">
                        <c:v>11194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8377-4AE0-9AA2-0FC40613F727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Population!$A$45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Population!$B$45:$P$45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7110</c:v>
                      </c:pt>
                      <c:pt idx="1">
                        <c:v>7139</c:v>
                      </c:pt>
                      <c:pt idx="2">
                        <c:v>7336</c:v>
                      </c:pt>
                      <c:pt idx="3">
                        <c:v>7601</c:v>
                      </c:pt>
                      <c:pt idx="4">
                        <c:v>7798</c:v>
                      </c:pt>
                      <c:pt idx="5">
                        <c:v>8005</c:v>
                      </c:pt>
                      <c:pt idx="6">
                        <c:v>7893</c:v>
                      </c:pt>
                      <c:pt idx="7">
                        <c:v>7574</c:v>
                      </c:pt>
                      <c:pt idx="8">
                        <c:v>7720</c:v>
                      </c:pt>
                      <c:pt idx="9">
                        <c:v>8010</c:v>
                      </c:pt>
                      <c:pt idx="10" formatCode="#,##0">
                        <c:v>7791</c:v>
                      </c:pt>
                      <c:pt idx="11" formatCode="General">
                        <c:v>7415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8377-4AE0-9AA2-0FC40613F727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Population!$A$46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Population!$B$46:$P$46</c15:sqref>
                        </c15:formulaRef>
                      </c:ext>
                    </c:extLst>
                    <c:numCache>
                      <c:formatCode>#,##0_);\(#,##0\)</c:formatCode>
                      <c:ptCount val="12"/>
                      <c:pt idx="0">
                        <c:v>7845</c:v>
                      </c:pt>
                      <c:pt idx="1">
                        <c:v>7986</c:v>
                      </c:pt>
                      <c:pt idx="2">
                        <c:v>8038</c:v>
                      </c:pt>
                      <c:pt idx="3">
                        <c:v>8168</c:v>
                      </c:pt>
                      <c:pt idx="4">
                        <c:v>8326</c:v>
                      </c:pt>
                      <c:pt idx="5">
                        <c:v>8546</c:v>
                      </c:pt>
                      <c:pt idx="6">
                        <c:v>8488</c:v>
                      </c:pt>
                      <c:pt idx="7">
                        <c:v>8568</c:v>
                      </c:pt>
                      <c:pt idx="8">
                        <c:v>8591</c:v>
                      </c:pt>
                      <c:pt idx="9">
                        <c:v>8713</c:v>
                      </c:pt>
                      <c:pt idx="10" formatCode="#,##0">
                        <c:v>7694</c:v>
                      </c:pt>
                      <c:pt idx="11" formatCode="General">
                        <c:v>7607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8377-4AE0-9AA2-0FC40613F727}"/>
                  </c:ext>
                </c:extLst>
              </c15:ser>
            </c15:filteredLineSeries>
          </c:ext>
        </c:extLst>
      </c:lineChart>
      <c:catAx>
        <c:axId val="71885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857711"/>
        <c:crosses val="autoZero"/>
        <c:auto val="1"/>
        <c:lblAlgn val="ctr"/>
        <c:lblOffset val="100"/>
        <c:noMultiLvlLbl val="0"/>
      </c:catAx>
      <c:valAx>
        <c:axId val="718857711"/>
        <c:scaling>
          <c:orientation val="minMax"/>
        </c:scaling>
        <c:delete val="0"/>
        <c:axPos val="l"/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85729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 School, Bachelors and higher %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Bachelors!$W$11</c:f>
              <c:strCache>
                <c:ptCount val="1"/>
                <c:pt idx="0">
                  <c:v>Bachelors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(Bachelors!$V$12:$V$14,Bachelors!$V$16:$V$19)</c:f>
              <c:strCache>
                <c:ptCount val="6"/>
                <c:pt idx="0">
                  <c:v>Ector</c:v>
                </c:pt>
                <c:pt idx="1">
                  <c:v>Midland</c:v>
                </c:pt>
                <c:pt idx="2">
                  <c:v>Lubbock</c:v>
                </c:pt>
                <c:pt idx="3">
                  <c:v>Taylor</c:v>
                </c:pt>
                <c:pt idx="4">
                  <c:v>Tom Green</c:v>
                </c:pt>
                <c:pt idx="5">
                  <c:v>State</c:v>
                </c:pt>
              </c:strCache>
              <c:extLst/>
            </c:strRef>
          </c:cat>
          <c:val>
            <c:numRef>
              <c:f>(Bachelors!$W$12:$W$14,Bachelors!$W$16:$W$19)</c:f>
              <c:numCache>
                <c:formatCode>0.00</c:formatCode>
                <c:ptCount val="6"/>
                <c:pt idx="0" formatCode="0.0">
                  <c:v>16.600000000000001</c:v>
                </c:pt>
                <c:pt idx="1">
                  <c:v>19.509666712079365</c:v>
                </c:pt>
                <c:pt idx="2" formatCode="0.0">
                  <c:v>32</c:v>
                </c:pt>
                <c:pt idx="3" formatCode="0.0">
                  <c:v>26.8</c:v>
                </c:pt>
                <c:pt idx="4" formatCode="0.0">
                  <c:v>25</c:v>
                </c:pt>
                <c:pt idx="5" formatCode="0.0">
                  <c:v>33.200000000000003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E88-4A19-B477-5C6D30908FD0}"/>
            </c:ext>
          </c:extLst>
        </c:ser>
        <c:ser>
          <c:idx val="1"/>
          <c:order val="1"/>
          <c:tx>
            <c:strRef>
              <c:f>Bachelors!$X$11</c:f>
              <c:strCache>
                <c:ptCount val="1"/>
                <c:pt idx="0">
                  <c:v>High School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(Bachelors!$V$12:$V$14,Bachelors!$V$16:$V$19)</c:f>
              <c:strCache>
                <c:ptCount val="6"/>
                <c:pt idx="0">
                  <c:v>Ector</c:v>
                </c:pt>
                <c:pt idx="1">
                  <c:v>Midland</c:v>
                </c:pt>
                <c:pt idx="2">
                  <c:v>Lubbock</c:v>
                </c:pt>
                <c:pt idx="3">
                  <c:v>Taylor</c:v>
                </c:pt>
                <c:pt idx="4">
                  <c:v>Tom Green</c:v>
                </c:pt>
                <c:pt idx="5">
                  <c:v>State</c:v>
                </c:pt>
              </c:strCache>
              <c:extLst/>
            </c:strRef>
          </c:cat>
          <c:val>
            <c:numRef>
              <c:f>(Bachelors!$X$12:$X$14,Bachelors!$X$16:$X$19)</c:f>
              <c:numCache>
                <c:formatCode>0.0</c:formatCode>
                <c:ptCount val="6"/>
                <c:pt idx="0">
                  <c:v>76.599999999999994</c:v>
                </c:pt>
                <c:pt idx="1">
                  <c:v>84.1</c:v>
                </c:pt>
                <c:pt idx="2">
                  <c:v>87.2</c:v>
                </c:pt>
                <c:pt idx="3">
                  <c:v>89.5</c:v>
                </c:pt>
                <c:pt idx="4">
                  <c:v>86.4</c:v>
                </c:pt>
                <c:pt idx="5">
                  <c:v>85.8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E88-4A19-B477-5C6D30908F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00516671"/>
        <c:axId val="1400519167"/>
      </c:barChart>
      <c:catAx>
        <c:axId val="140051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519167"/>
        <c:crosses val="autoZero"/>
        <c:auto val="1"/>
        <c:lblAlgn val="ctr"/>
        <c:lblOffset val="100"/>
        <c:noMultiLvlLbl val="0"/>
      </c:catAx>
      <c:valAx>
        <c:axId val="140051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51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Commute time for workers 2020 (minutes)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0"/>
          <c:order val="10"/>
          <c:tx>
            <c:strRef>
              <c:f>'commute time'!$L$1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tint val="94000"/>
                    <a:satMod val="100000"/>
                    <a:lumMod val="108000"/>
                  </a:schemeClr>
                </a:gs>
                <a:gs pos="50000">
                  <a:schemeClr val="accent5">
                    <a:lumMod val="8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5">
                    <a:lumMod val="8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('commute time'!$A$2:$A$3,'commute time'!$A$7:$A$10)</c:f>
              <c:strCache>
                <c:ptCount val="6"/>
                <c:pt idx="0">
                  <c:v>Ector</c:v>
                </c:pt>
                <c:pt idx="1">
                  <c:v>Midland</c:v>
                </c:pt>
                <c:pt idx="2">
                  <c:v>Lubbock</c:v>
                </c:pt>
                <c:pt idx="3">
                  <c:v>Taylor</c:v>
                </c:pt>
                <c:pt idx="4">
                  <c:v>Tom Green</c:v>
                </c:pt>
                <c:pt idx="5">
                  <c:v>State</c:v>
                </c:pt>
              </c:strCache>
              <c:extLst/>
            </c:strRef>
          </c:cat>
          <c:val>
            <c:numRef>
              <c:f>('commute time'!$L$2:$L$3,'commute time'!$L$7:$L$10)</c:f>
              <c:numCache>
                <c:formatCode>0.00</c:formatCode>
                <c:ptCount val="6"/>
                <c:pt idx="0">
                  <c:v>24.673941734624414</c:v>
                </c:pt>
                <c:pt idx="1">
                  <c:v>19.509666712079365</c:v>
                </c:pt>
                <c:pt idx="2">
                  <c:v>16.81532318266969</c:v>
                </c:pt>
                <c:pt idx="3">
                  <c:v>17.165781720209868</c:v>
                </c:pt>
                <c:pt idx="4">
                  <c:v>18.741789292136069</c:v>
                </c:pt>
                <c:pt idx="5">
                  <c:v>26.4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749-45F7-B2C3-643F6410A9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27374848"/>
        <c:axId val="8303133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'commute time'!$B$1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('commute time'!$B$2:$B$3,'commute time'!$B$7:$B$10)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19.356550210854699</c:v>
                      </c:pt>
                      <c:pt idx="1">
                        <c:v>17.270820658960648</c:v>
                      </c:pt>
                      <c:pt idx="2">
                        <c:v>16.32738215454215</c:v>
                      </c:pt>
                      <c:pt idx="3">
                        <c:v>15.682563215550614</c:v>
                      </c:pt>
                      <c:pt idx="4">
                        <c:v>17.313527819305829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749-45F7-B2C3-643F6410A995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time'!$C$1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time'!$C$2:$C$3,'commute time'!$C$7:$C$10)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19.887278851444865</c:v>
                      </c:pt>
                      <c:pt idx="1">
                        <c:v>17.864098916730494</c:v>
                      </c:pt>
                      <c:pt idx="2">
                        <c:v>16.225238125375778</c:v>
                      </c:pt>
                      <c:pt idx="3">
                        <c:v>15.474653691475101</c:v>
                      </c:pt>
                      <c:pt idx="4">
                        <c:v>16.788732394366196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749-45F7-B2C3-643F6410A99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time'!$D$1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time'!$D$2:$D$3,'commute time'!$D$7:$D$10)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20.499927006115264</c:v>
                      </c:pt>
                      <c:pt idx="1">
                        <c:v>18.305810211887561</c:v>
                      </c:pt>
                      <c:pt idx="2">
                        <c:v>16.198427140034518</c:v>
                      </c:pt>
                      <c:pt idx="3">
                        <c:v>15.912295730100158</c:v>
                      </c:pt>
                      <c:pt idx="4">
                        <c:v>16.952961603725189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749-45F7-B2C3-643F6410A99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time'!$E$1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time'!$E$2:$E$3,'commute time'!$E$7:$E$10)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20.362596634110648</c:v>
                      </c:pt>
                      <c:pt idx="1">
                        <c:v>18.776010337298935</c:v>
                      </c:pt>
                      <c:pt idx="2">
                        <c:v>16.045284211824939</c:v>
                      </c:pt>
                      <c:pt idx="3">
                        <c:v>15.997445195318939</c:v>
                      </c:pt>
                      <c:pt idx="4">
                        <c:v>16.856539259027425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749-45F7-B2C3-643F6410A995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time'!$F$1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time'!$F$2:$F$3,'commute time'!$F$7:$F$10)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20.586383070677758</c:v>
                      </c:pt>
                      <c:pt idx="1">
                        <c:v>19.421217996801449</c:v>
                      </c:pt>
                      <c:pt idx="2">
                        <c:v>16.341592066793261</c:v>
                      </c:pt>
                      <c:pt idx="3">
                        <c:v>16.021910503130073</c:v>
                      </c:pt>
                      <c:pt idx="4">
                        <c:v>17.466731707317074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749-45F7-B2C3-643F6410A995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time'!$G$1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time'!$G$2:$G$3,'commute time'!$G$7:$G$10)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21.013251406573882</c:v>
                      </c:pt>
                      <c:pt idx="1">
                        <c:v>19.537161201186557</c:v>
                      </c:pt>
                      <c:pt idx="2">
                        <c:v>16.866988482635243</c:v>
                      </c:pt>
                      <c:pt idx="3">
                        <c:v>15.858534043350106</c:v>
                      </c:pt>
                      <c:pt idx="4">
                        <c:v>17.339231806185801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749-45F7-B2C3-643F6410A995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time'!$H$1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time'!$H$2:$H$3,'commute time'!$H$7:$H$10)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21.62079865440942</c:v>
                      </c:pt>
                      <c:pt idx="1">
                        <c:v>19.186774667856955</c:v>
                      </c:pt>
                      <c:pt idx="2">
                        <c:v>17.164609143894797</c:v>
                      </c:pt>
                      <c:pt idx="3">
                        <c:v>16.670267723698746</c:v>
                      </c:pt>
                      <c:pt idx="4">
                        <c:v>17.845228020686413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749-45F7-B2C3-643F6410A995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time'!$I$1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time'!$I$2:$I$3,'commute time'!$I$7:$I$10)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22.013115035144864</c:v>
                      </c:pt>
                      <c:pt idx="1">
                        <c:v>19.541141071635227</c:v>
                      </c:pt>
                      <c:pt idx="2">
                        <c:v>17.269540081852266</c:v>
                      </c:pt>
                      <c:pt idx="3">
                        <c:v>16.935687666938566</c:v>
                      </c:pt>
                      <c:pt idx="4">
                        <c:v>17.76644602283292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749-45F7-B2C3-643F6410A995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time'!$J$1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time'!$J$2:$J$3,'commute time'!$J$7:$J$10)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23.084295791571833</c:v>
                      </c:pt>
                      <c:pt idx="1">
                        <c:v>19.470996169541596</c:v>
                      </c:pt>
                      <c:pt idx="2">
                        <c:v>17.240930357281471</c:v>
                      </c:pt>
                      <c:pt idx="3">
                        <c:v>16.916254655194557</c:v>
                      </c:pt>
                      <c:pt idx="4">
                        <c:v>17.638262476894639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749-45F7-B2C3-643F6410A995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'commute time'!$K$1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8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8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time'!$A$2:$A$3,'commute time'!$A$7:$A$10)</c15:sqref>
                        </c15:formulaRef>
                      </c:ext>
                    </c:extLst>
                    <c:strCache>
                      <c:ptCount val="6"/>
                      <c:pt idx="0">
                        <c:v>Ector</c:v>
                      </c:pt>
                      <c:pt idx="1">
                        <c:v>Midland</c:v>
                      </c:pt>
                      <c:pt idx="2">
                        <c:v>Lubbock</c:v>
                      </c:pt>
                      <c:pt idx="3">
                        <c:v>Taylor</c:v>
                      </c:pt>
                      <c:pt idx="4">
                        <c:v>Tom Green</c:v>
                      </c:pt>
                      <c:pt idx="5">
                        <c:v>State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('commute time'!$K$2:$K$3,'commute time'!$K$7:$K$10)</c15:sqref>
                        </c15:formulaRef>
                      </c:ext>
                    </c:extLst>
                    <c:numCache>
                      <c:formatCode>0.00</c:formatCode>
                      <c:ptCount val="6"/>
                      <c:pt idx="0">
                        <c:v>23.665363042963911</c:v>
                      </c:pt>
                      <c:pt idx="1">
                        <c:v>19.862367931911564</c:v>
                      </c:pt>
                      <c:pt idx="2">
                        <c:v>17.25662852358359</c:v>
                      </c:pt>
                      <c:pt idx="3">
                        <c:v>16.702131030658322</c:v>
                      </c:pt>
                      <c:pt idx="4">
                        <c:v>17.846801500869407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749-45F7-B2C3-643F6410A995}"/>
                  </c:ext>
                </c:extLst>
              </c15:ser>
            </c15:filteredBarSeries>
          </c:ext>
        </c:extLst>
      </c:barChart>
      <c:catAx>
        <c:axId val="8273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313344"/>
        <c:crosses val="autoZero"/>
        <c:auto val="1"/>
        <c:lblAlgn val="ctr"/>
        <c:lblOffset val="100"/>
        <c:noMultiLvlLbl val="0"/>
      </c:catAx>
      <c:valAx>
        <c:axId val="83031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37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Housing Units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0"/>
          <c:order val="10"/>
          <c:spPr>
            <a:gradFill rotWithShape="1">
              <a:gsLst>
                <a:gs pos="0">
                  <a:schemeClr val="accent4">
                    <a:lumMod val="80000"/>
                    <a:tint val="94000"/>
                    <a:satMod val="100000"/>
                    <a:lumMod val="108000"/>
                  </a:schemeClr>
                </a:gs>
                <a:gs pos="50000">
                  <a:schemeClr val="accent4">
                    <a:lumMod val="8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4">
                    <a:lumMod val="8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('Housing Units'!$A$65,'Housing Units'!$A$68:$A$71)</c:f>
              <c:strCache>
                <c:ptCount val="5"/>
                <c:pt idx="0">
                  <c:v>Tom Green</c:v>
                </c:pt>
                <c:pt idx="1">
                  <c:v>Taylor</c:v>
                </c:pt>
                <c:pt idx="2">
                  <c:v>Ector</c:v>
                </c:pt>
                <c:pt idx="3">
                  <c:v>Midland</c:v>
                </c:pt>
                <c:pt idx="4">
                  <c:v>Lubbock</c:v>
                </c:pt>
              </c:strCache>
              <c:extLst/>
            </c:strRef>
          </c:cat>
          <c:val>
            <c:numRef>
              <c:f>('Housing Units'!$L$65,'Housing Units'!$L$68:$L$71)</c:f>
              <c:numCache>
                <c:formatCode>_(* #,##0_);_(* \(#,##0\);_(* "-"??_);_(@_)</c:formatCode>
                <c:ptCount val="5"/>
                <c:pt idx="0">
                  <c:v>49166</c:v>
                </c:pt>
                <c:pt idx="1">
                  <c:v>58226</c:v>
                </c:pt>
                <c:pt idx="2">
                  <c:v>61298</c:v>
                </c:pt>
                <c:pt idx="3">
                  <c:v>64519</c:v>
                </c:pt>
                <c:pt idx="4">
                  <c:v>132874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8FE-4F74-B307-15A25006F1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26731023"/>
        <c:axId val="3267322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2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('Housing Units'!$B$65,'Housing Units'!$B$68:$B$71)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46682</c:v>
                      </c:pt>
                      <c:pt idx="1">
                        <c:v>55780</c:v>
                      </c:pt>
                      <c:pt idx="2">
                        <c:v>53083</c:v>
                      </c:pt>
                      <c:pt idx="3">
                        <c:v>54418</c:v>
                      </c:pt>
                      <c:pt idx="4">
                        <c:v>115309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FE-4F74-B307-15A25006F1B9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Units'!$C$65,'Housing Units'!$C$68:$C$71)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46791</c:v>
                      </c:pt>
                      <c:pt idx="1">
                        <c:v>56075</c:v>
                      </c:pt>
                      <c:pt idx="2">
                        <c:v>53731</c:v>
                      </c:pt>
                      <c:pt idx="3">
                        <c:v>54773</c:v>
                      </c:pt>
                      <c:pt idx="4">
                        <c:v>116604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8FE-4F74-B307-15A25006F1B9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Units'!$D$65,'Housing Units'!$D$68:$D$71)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46871</c:v>
                      </c:pt>
                      <c:pt idx="1">
                        <c:v>56150</c:v>
                      </c:pt>
                      <c:pt idx="2">
                        <c:v>54428</c:v>
                      </c:pt>
                      <c:pt idx="3">
                        <c:v>55279</c:v>
                      </c:pt>
                      <c:pt idx="4">
                        <c:v>117967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8FE-4F74-B307-15A25006F1B9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gradFill rotWithShape="1">
                    <a:gsLst>
                      <a:gs pos="0">
                        <a:schemeClr val="accent2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Units'!$E$65,'Housing Units'!$E$68:$E$71)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47205</c:v>
                      </c:pt>
                      <c:pt idx="1">
                        <c:v>56500</c:v>
                      </c:pt>
                      <c:pt idx="2">
                        <c:v>55386</c:v>
                      </c:pt>
                      <c:pt idx="3">
                        <c:v>56249</c:v>
                      </c:pt>
                      <c:pt idx="4">
                        <c:v>119294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8FE-4F74-B307-15A25006F1B9}"/>
                  </c:ext>
                </c:extLst>
              </c15:ser>
            </c15:filteredBarSeries>
            <c15:filteredBarSeries>
              <c15:ser>
                <c:idx val="4"/>
                <c:order val="4"/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Units'!$F$65,'Housing Units'!$F$68:$F$71)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47662</c:v>
                      </c:pt>
                      <c:pt idx="1">
                        <c:v>56703</c:v>
                      </c:pt>
                      <c:pt idx="2">
                        <c:v>56630</c:v>
                      </c:pt>
                      <c:pt idx="3">
                        <c:v>58028</c:v>
                      </c:pt>
                      <c:pt idx="4">
                        <c:v>121204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8FE-4F74-B307-15A25006F1B9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gradFill rotWithShape="1">
                    <a:gsLst>
                      <a:gs pos="0">
                        <a:schemeClr val="accent6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Units'!$G$65,'Housing Units'!$G$68:$G$71)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48216</c:v>
                      </c:pt>
                      <c:pt idx="1">
                        <c:v>56899</c:v>
                      </c:pt>
                      <c:pt idx="2">
                        <c:v>57167</c:v>
                      </c:pt>
                      <c:pt idx="3">
                        <c:v>59521</c:v>
                      </c:pt>
                      <c:pt idx="4">
                        <c:v>123192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8FE-4F74-B307-15A25006F1B9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Units'!$H$65,'Housing Units'!$H$68:$H$71)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48380</c:v>
                      </c:pt>
                      <c:pt idx="1">
                        <c:v>57332</c:v>
                      </c:pt>
                      <c:pt idx="2">
                        <c:v>57747</c:v>
                      </c:pt>
                      <c:pt idx="3">
                        <c:v>60491</c:v>
                      </c:pt>
                      <c:pt idx="4">
                        <c:v>124899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8FE-4F74-B307-15A25006F1B9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Units'!$I$65,'Housing Units'!$I$68:$I$71)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48483</c:v>
                      </c:pt>
                      <c:pt idx="1">
                        <c:v>57547</c:v>
                      </c:pt>
                      <c:pt idx="2">
                        <c:v>58175</c:v>
                      </c:pt>
                      <c:pt idx="3">
                        <c:v>61117</c:v>
                      </c:pt>
                      <c:pt idx="4">
                        <c:v>127393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8FE-4F74-B307-15A25006F1B9}"/>
                  </c:ext>
                </c:extLst>
              </c15:ser>
            </c15:filteredBarSeries>
            <c15:filteredBarSeries>
              <c15:ser>
                <c:idx val="8"/>
                <c:order val="8"/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Units'!$J$65,'Housing Units'!$J$68:$J$71)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48620</c:v>
                      </c:pt>
                      <c:pt idx="1">
                        <c:v>57787</c:v>
                      </c:pt>
                      <c:pt idx="2">
                        <c:v>58680</c:v>
                      </c:pt>
                      <c:pt idx="3">
                        <c:v>61859</c:v>
                      </c:pt>
                      <c:pt idx="4">
                        <c:v>129655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8FE-4F74-B307-15A25006F1B9}"/>
                  </c:ext>
                </c:extLst>
              </c15:ser>
            </c15:filteredBarSeries>
            <c15:filteredBarSeries>
              <c15:ser>
                <c:idx val="9"/>
                <c:order val="9"/>
                <c:spPr>
                  <a:gradFill rotWithShape="1">
                    <a:gsLst>
                      <a:gs pos="0">
                        <a:schemeClr val="accent2">
                          <a:lumMod val="8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8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8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Units'!$A$65,'Housing Units'!$A$68:$A$71)</c15:sqref>
                        </c15:formulaRef>
                      </c:ext>
                    </c:extLst>
                    <c:strCache>
                      <c:ptCount val="5"/>
                      <c:pt idx="0">
                        <c:v>Tom Green</c:v>
                      </c:pt>
                      <c:pt idx="1">
                        <c:v>Taylor</c:v>
                      </c:pt>
                      <c:pt idx="2">
                        <c:v>Ector</c:v>
                      </c:pt>
                      <c:pt idx="3">
                        <c:v>Midland</c:v>
                      </c:pt>
                      <c:pt idx="4">
                        <c:v>Lubbock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('Housing Units'!$K$65,'Housing Units'!$K$68:$K$71)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48907</c:v>
                      </c:pt>
                      <c:pt idx="1">
                        <c:v>57952</c:v>
                      </c:pt>
                      <c:pt idx="2">
                        <c:v>59594</c:v>
                      </c:pt>
                      <c:pt idx="3">
                        <c:v>63185</c:v>
                      </c:pt>
                      <c:pt idx="4">
                        <c:v>130773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8FE-4F74-B307-15A25006F1B9}"/>
                  </c:ext>
                </c:extLst>
              </c15:ser>
            </c15:filteredBarSeries>
          </c:ext>
        </c:extLst>
      </c:barChart>
      <c:catAx>
        <c:axId val="32673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32271"/>
        <c:crosses val="autoZero"/>
        <c:auto val="1"/>
        <c:lblAlgn val="ctr"/>
        <c:lblOffset val="100"/>
        <c:noMultiLvlLbl val="0"/>
      </c:catAx>
      <c:valAx>
        <c:axId val="32673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3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2020</a:t>
            </a:r>
          </a:p>
        </c:rich>
      </c:tx>
      <c:layout>
        <c:manualLayout>
          <c:xMode val="edge"/>
          <c:yMode val="edge"/>
          <c:x val="0.43817691690449534"/>
          <c:y val="1.8452174904824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4"/>
          <c:order val="14"/>
          <c:tx>
            <c:strRef>
              <c:f>Population!$P$1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tint val="94000"/>
                    <a:satMod val="100000"/>
                    <a:lumMod val="108000"/>
                  </a:schemeClr>
                </a:gs>
                <a:gs pos="50000">
                  <a:schemeClr val="accent3">
                    <a:lumMod val="80000"/>
                    <a:lumOff val="2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3">
                    <a:lumMod val="80000"/>
                    <a:lumOff val="2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(Population!$A$20,Population!$A$34,Population!$A$44,Population!$A$58,Population!$A$65)</c:f>
              <c:strCache>
                <c:ptCount val="5"/>
                <c:pt idx="0">
                  <c:v>Ector</c:v>
                </c:pt>
                <c:pt idx="1">
                  <c:v>Lubbock</c:v>
                </c:pt>
                <c:pt idx="2">
                  <c:v>Midland</c:v>
                </c:pt>
                <c:pt idx="3">
                  <c:v>Taylor</c:v>
                </c:pt>
                <c:pt idx="4">
                  <c:v>Tom Green</c:v>
                </c:pt>
              </c:strCache>
            </c:strRef>
          </c:cat>
          <c:val>
            <c:numRef>
              <c:f>(Population!$P$20,Population!$P$34,Population!$P$44,Population!$P$58,Population!$P$65)</c:f>
              <c:numCache>
                <c:formatCode>#,##0</c:formatCode>
                <c:ptCount val="5"/>
                <c:pt idx="0">
                  <c:v>165171</c:v>
                </c:pt>
                <c:pt idx="1">
                  <c:v>310639</c:v>
                </c:pt>
                <c:pt idx="2">
                  <c:v>169983</c:v>
                </c:pt>
                <c:pt idx="3">
                  <c:v>143208</c:v>
                </c:pt>
                <c:pt idx="4">
                  <c:v>120003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51-469D-8015-AF84B61DD9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553647"/>
        <c:axId val="585540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Population!$B$1</c15:sqref>
                        </c15:formulaRef>
                      </c:ext>
                    </c:extLst>
                    <c:strCache>
                      <c:ptCount val="1"/>
                      <c:pt idx="0">
                        <c:v>2000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(Population!$B$20,Population!$B$34,Population!$B$44,Population!$B$58,Population!$B$65)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121123</c:v>
                      </c:pt>
                      <c:pt idx="1">
                        <c:v>242628</c:v>
                      </c:pt>
                      <c:pt idx="2">
                        <c:v>116009</c:v>
                      </c:pt>
                      <c:pt idx="3">
                        <c:v>126555</c:v>
                      </c:pt>
                      <c:pt idx="4">
                        <c:v>104010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051-469D-8015-AF84B61DD92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Population!$C$1</c15:sqref>
                        </c15:formulaRef>
                      </c:ext>
                    </c:extLst>
                    <c:strCache>
                      <c:ptCount val="1"/>
                      <c:pt idx="0">
                        <c:v>2007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(Population!$C$20,Population!$C$34,Population!$C$44,Population!$C$58,Population!$C$65)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128874</c:v>
                      </c:pt>
                      <c:pt idx="1">
                        <c:v>262895</c:v>
                      </c:pt>
                      <c:pt idx="2">
                        <c:v>126082</c:v>
                      </c:pt>
                      <c:pt idx="3">
                        <c:v>126542</c:v>
                      </c:pt>
                      <c:pt idx="4">
                        <c:v>106517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051-469D-8015-AF84B61DD92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Population!$D$1</c15:sqref>
                        </c15:formulaRef>
                      </c:ext>
                    </c:extLst>
                    <c:strCache>
                      <c:ptCount val="1"/>
                      <c:pt idx="0">
                        <c:v>2008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(Population!$D$20,Population!$D$34,Population!$D$44,Population!$D$58,Population!$D$65)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131180</c:v>
                      </c:pt>
                      <c:pt idx="1">
                        <c:v>265372</c:v>
                      </c:pt>
                      <c:pt idx="2">
                        <c:v>129159</c:v>
                      </c:pt>
                      <c:pt idx="3">
                        <c:v>126651</c:v>
                      </c:pt>
                      <c:pt idx="4">
                        <c:v>107445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051-469D-8015-AF84B61DD92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Population!$E$1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(Population!$E$20,Population!$E$34,Population!$E$44,Population!$E$58,Population!$E$65)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134625</c:v>
                      </c:pt>
                      <c:pt idx="1">
                        <c:v>270550</c:v>
                      </c:pt>
                      <c:pt idx="2">
                        <c:v>132316</c:v>
                      </c:pt>
                      <c:pt idx="3">
                        <c:v>127683</c:v>
                      </c:pt>
                      <c:pt idx="4">
                        <c:v>108378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051-469D-8015-AF84B61DD92D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Population!$F$1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(Population!$F$20,Population!$F$34,Population!$F$44,Population!$F$58,Population!$F$65)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137130</c:v>
                      </c:pt>
                      <c:pt idx="1">
                        <c:v>278831</c:v>
                      </c:pt>
                      <c:pt idx="2">
                        <c:v>136872</c:v>
                      </c:pt>
                      <c:pt idx="3">
                        <c:v>131506</c:v>
                      </c:pt>
                      <c:pt idx="4">
                        <c:v>110224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051-469D-8015-AF84B61DD92D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Population!$G$1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(Population!$G$20,Population!$G$34,Population!$G$44,Population!$G$58,Population!$G$65)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139691</c:v>
                      </c:pt>
                      <c:pt idx="1">
                        <c:v>283361</c:v>
                      </c:pt>
                      <c:pt idx="2">
                        <c:v>140001</c:v>
                      </c:pt>
                      <c:pt idx="3">
                        <c:v>132747</c:v>
                      </c:pt>
                      <c:pt idx="4">
                        <c:v>111832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051-469D-8015-AF84B61DD92D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Population!$H$1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(Population!$H$20,Population!$H$34,Population!$H$44,Population!$H$58,Population!$H$65)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144609</c:v>
                      </c:pt>
                      <c:pt idx="1">
                        <c:v>285998</c:v>
                      </c:pt>
                      <c:pt idx="2">
                        <c:v>146786</c:v>
                      </c:pt>
                      <c:pt idx="3">
                        <c:v>133984</c:v>
                      </c:pt>
                      <c:pt idx="4">
                        <c:v>113494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051-469D-8015-AF84B61DD92D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Population!$I$1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(Population!$I$20,Population!$I$34,Population!$I$44,Population!$I$58,Population!$I$65)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149378</c:v>
                      </c:pt>
                      <c:pt idx="1">
                        <c:v>289324</c:v>
                      </c:pt>
                      <c:pt idx="2">
                        <c:v>151468</c:v>
                      </c:pt>
                      <c:pt idx="3">
                        <c:v>134117</c:v>
                      </c:pt>
                      <c:pt idx="4">
                        <c:v>114954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051-469D-8015-AF84B61DD92D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Population!$J$1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(Population!$J$20,Population!$J$34,Population!$J$44,Population!$J$58,Population!$J$65)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154399</c:v>
                      </c:pt>
                      <c:pt idx="1">
                        <c:v>295039</c:v>
                      </c:pt>
                      <c:pt idx="2">
                        <c:v>155990</c:v>
                      </c:pt>
                      <c:pt idx="3">
                        <c:v>135044</c:v>
                      </c:pt>
                      <c:pt idx="4">
                        <c:v>116881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051-469D-8015-AF84B61DD92D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Population!$K$1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(Population!$K$20,Population!$K$34,Population!$K$44,Population!$K$58,Population!$K$65)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159436</c:v>
                      </c:pt>
                      <c:pt idx="1">
                        <c:v>299453</c:v>
                      </c:pt>
                      <c:pt idx="2">
                        <c:v>161077</c:v>
                      </c:pt>
                      <c:pt idx="3">
                        <c:v>136051</c:v>
                      </c:pt>
                      <c:pt idx="4">
                        <c:v>118105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051-469D-8015-AF84B61DD92D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Population!$L$1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(Population!$L$20,Population!$L$34,Population!$L$44,Population!$L$58,Population!$L$65)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157462</c:v>
                      </c:pt>
                      <c:pt idx="1">
                        <c:v>303137</c:v>
                      </c:pt>
                      <c:pt idx="2">
                        <c:v>162565</c:v>
                      </c:pt>
                      <c:pt idx="3">
                        <c:v>136535</c:v>
                      </c:pt>
                      <c:pt idx="4">
                        <c:v>118386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051-469D-8015-AF84B61DD92D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Population!$M$1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(Population!$M$20,Population!$M$34,Population!$M$44,Population!$M$58,Population!$M$65)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157087</c:v>
                      </c:pt>
                      <c:pt idx="1">
                        <c:v>305225</c:v>
                      </c:pt>
                      <c:pt idx="2">
                        <c:v>165049</c:v>
                      </c:pt>
                      <c:pt idx="3">
                        <c:v>136290</c:v>
                      </c:pt>
                      <c:pt idx="4">
                        <c:v>118019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051-469D-8015-AF84B61DD92D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Population!$N$1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(Population!$N$20,Population!$N$34,Population!$N$44,Population!$N$58,Population!$N$65)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162124</c:v>
                      </c:pt>
                      <c:pt idx="1">
                        <c:v>307412</c:v>
                      </c:pt>
                      <c:pt idx="2">
                        <c:v>172578</c:v>
                      </c:pt>
                      <c:pt idx="3">
                        <c:v>137640</c:v>
                      </c:pt>
                      <c:pt idx="4">
                        <c:v>118189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051-469D-8015-AF84B61DD92D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Population!$O$1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(Population!$O$20,Population!$O$34,Population!$O$44,Population!$O$58,Population!$O$65)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166223</c:v>
                      </c:pt>
                      <c:pt idx="1">
                        <c:v>310569</c:v>
                      </c:pt>
                      <c:pt idx="2">
                        <c:v>176832</c:v>
                      </c:pt>
                      <c:pt idx="3">
                        <c:v>138034</c:v>
                      </c:pt>
                      <c:pt idx="4">
                        <c:v>119200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051-469D-8015-AF84B61DD92D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Population!$Q$1</c15:sqref>
                        </c15:formulaRef>
                      </c:ext>
                    </c:extLst>
                    <c:strCache>
                      <c:ptCount val="1"/>
                      <c:pt idx="0">
                        <c:v> 2021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(Population!$Q$20,Population!$Q$34,Population!$Q$44,Population!$Q$58,Population!$Q$65)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161091</c:v>
                      </c:pt>
                      <c:pt idx="1">
                        <c:v>314451</c:v>
                      </c:pt>
                      <c:pt idx="2">
                        <c:v>167969</c:v>
                      </c:pt>
                      <c:pt idx="3">
                        <c:v>143326</c:v>
                      </c:pt>
                      <c:pt idx="4">
                        <c:v>119411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051-469D-8015-AF84B61DD92D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Population!$R$1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(Population!$A$20,Population!$A$34,Population!$A$44,Population!$A$58,Population!$A$65)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(Population!$R$20,Population!$R$34,Population!$R$44,Population!$R$58,Population!$R$65)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B051-469D-8015-AF84B61DD92D}"/>
                  </c:ext>
                </c:extLst>
              </c15:ser>
            </c15:filteredBarSeries>
          </c:ext>
        </c:extLst>
      </c:barChart>
      <c:catAx>
        <c:axId val="58553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54063"/>
        <c:crosses val="autoZero"/>
        <c:auto val="1"/>
        <c:lblAlgn val="ctr"/>
        <c:lblOffset val="100"/>
        <c:noMultiLvlLbl val="0"/>
      </c:catAx>
      <c:valAx>
        <c:axId val="5855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5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 Force 2020</a:t>
            </a:r>
          </a:p>
        </c:rich>
      </c:tx>
      <c:layout>
        <c:manualLayout>
          <c:xMode val="edge"/>
          <c:yMode val="edge"/>
          <c:x val="0.2985485564304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3"/>
          <c:order val="13"/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lumMod val="80000"/>
                    <a:lumOff val="2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lumMod val="80000"/>
                    <a:lumOff val="2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('Labor Force'!$A$17,'Labor Force'!$A$37,'Labor Force'!$A$42,'Labor Force'!$A$63,'Labor Force'!$A$66)</c:f>
              <c:strCache>
                <c:ptCount val="5"/>
                <c:pt idx="0">
                  <c:v>Ector</c:v>
                </c:pt>
                <c:pt idx="1">
                  <c:v>Lubbock</c:v>
                </c:pt>
                <c:pt idx="2">
                  <c:v>Midland</c:v>
                </c:pt>
                <c:pt idx="3">
                  <c:v>Taylor</c:v>
                </c:pt>
                <c:pt idx="4">
                  <c:v>Tom Green</c:v>
                </c:pt>
              </c:strCache>
            </c:strRef>
          </c:cat>
          <c:val>
            <c:numRef>
              <c:f>('Labor Force'!$O$17,'Labor Force'!$O$37,'Labor Force'!$O$42,'Labor Force'!$O$63,'Labor Force'!$O$66)</c:f>
              <c:numCache>
                <c:formatCode>###,##0</c:formatCode>
                <c:ptCount val="5"/>
                <c:pt idx="0">
                  <c:v>82852</c:v>
                </c:pt>
                <c:pt idx="1">
                  <c:v>156625</c:v>
                </c:pt>
                <c:pt idx="2">
                  <c:v>98237</c:v>
                </c:pt>
                <c:pt idx="3">
                  <c:v>66148</c:v>
                </c:pt>
                <c:pt idx="4">
                  <c:v>53742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C-4C0B-AEE9-EC5DB9E626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577791"/>
        <c:axId val="6257820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('Labor Force'!$B$17,'Labor Force'!$B$37,'Labor Force'!$B$42,'Labor Force'!$B$63,'Labor Force'!$B$66)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66597</c:v>
                      </c:pt>
                      <c:pt idx="1">
                        <c:v>136021</c:v>
                      </c:pt>
                      <c:pt idx="2">
                        <c:v>71276</c:v>
                      </c:pt>
                      <c:pt idx="3">
                        <c:v>65430</c:v>
                      </c:pt>
                      <c:pt idx="4">
                        <c:v>51711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3FC-4C0B-AEE9-EC5DB9E62616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gradFill rotWithShape="1">
                    <a:gsLst>
                      <a:gs pos="0">
                        <a:schemeClr val="accent2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Force'!$C$17,'Labor Force'!$C$37,'Labor Force'!$C$42,'Labor Force'!$C$63,'Labor Force'!$C$66)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68384</c:v>
                      </c:pt>
                      <c:pt idx="1">
                        <c:v>137146</c:v>
                      </c:pt>
                      <c:pt idx="2">
                        <c:v>73134</c:v>
                      </c:pt>
                      <c:pt idx="3">
                        <c:v>65788</c:v>
                      </c:pt>
                      <c:pt idx="4">
                        <c:v>51687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3FC-4C0B-AEE9-EC5DB9E62616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gradFill rotWithShape="1">
                    <a:gsLst>
                      <a:gs pos="0">
                        <a:schemeClr val="accent3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Force'!$D$17,'Labor Force'!$D$37,'Labor Force'!$D$42,'Labor Force'!$D$63,'Labor Force'!$D$66)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71470</c:v>
                      </c:pt>
                      <c:pt idx="1">
                        <c:v>141963</c:v>
                      </c:pt>
                      <c:pt idx="2">
                        <c:v>74935</c:v>
                      </c:pt>
                      <c:pt idx="3">
                        <c:v>67826</c:v>
                      </c:pt>
                      <c:pt idx="4">
                        <c:v>52792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3FC-4C0B-AEE9-EC5DB9E62616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Force'!$E$17,'Labor Force'!$E$37,'Labor Force'!$E$42,'Labor Force'!$E$63,'Labor Force'!$E$66)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68186</c:v>
                      </c:pt>
                      <c:pt idx="1">
                        <c:v>143339</c:v>
                      </c:pt>
                      <c:pt idx="2">
                        <c:v>71331</c:v>
                      </c:pt>
                      <c:pt idx="3">
                        <c:v>64285</c:v>
                      </c:pt>
                      <c:pt idx="4">
                        <c:v>52595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3FC-4C0B-AEE9-EC5DB9E62616}"/>
                  </c:ext>
                </c:extLst>
              </c15:ser>
            </c15:filteredBarSeries>
            <c15:filteredBarSeries>
              <c15:ser>
                <c:idx val="4"/>
                <c:order val="4"/>
                <c:spPr>
                  <a:gradFill rotWithShape="1">
                    <a:gsLst>
                      <a:gs pos="0">
                        <a:schemeClr val="accent5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Force'!$F$17,'Labor Force'!$F$37,'Labor Force'!$F$42,'Labor Force'!$F$63,'Labor Force'!$F$66)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72809</c:v>
                      </c:pt>
                      <c:pt idx="1">
                        <c:v>145820</c:v>
                      </c:pt>
                      <c:pt idx="2">
                        <c:v>76676</c:v>
                      </c:pt>
                      <c:pt idx="3">
                        <c:v>64678</c:v>
                      </c:pt>
                      <c:pt idx="4">
                        <c:v>53262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3FC-4C0B-AEE9-EC5DB9E62616}"/>
                  </c:ext>
                </c:extLst>
              </c15:ser>
            </c15:filteredBarSeries>
            <c15:filteredBarSeries>
              <c15:ser>
                <c:idx val="5"/>
                <c:order val="5"/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Force'!$G$17,'Labor Force'!$G$37,'Labor Force'!$G$42,'Labor Force'!$G$63,'Labor Force'!$G$66)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81124</c:v>
                      </c:pt>
                      <c:pt idx="1">
                        <c:v>142601</c:v>
                      </c:pt>
                      <c:pt idx="2">
                        <c:v>86669</c:v>
                      </c:pt>
                      <c:pt idx="3">
                        <c:v>68828</c:v>
                      </c:pt>
                      <c:pt idx="4">
                        <c:v>54644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3FC-4C0B-AEE9-EC5DB9E62616}"/>
                  </c:ext>
                </c:extLst>
              </c15:ser>
            </c15:filteredBarSeries>
            <c15:filteredBarSeries>
              <c15:ser>
                <c:idx val="6"/>
                <c:order val="6"/>
                <c:spPr>
                  <a:gradFill rotWithShape="1">
                    <a:gsLst>
                      <a:gs pos="0">
                        <a:schemeClr val="accent1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Force'!$H$17,'Labor Force'!$H$37,'Labor Force'!$H$42,'Labor Force'!$H$63,'Labor Force'!$H$66)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78968</c:v>
                      </c:pt>
                      <c:pt idx="1">
                        <c:v>147851</c:v>
                      </c:pt>
                      <c:pt idx="2">
                        <c:v>86308</c:v>
                      </c:pt>
                      <c:pt idx="3">
                        <c:v>64837</c:v>
                      </c:pt>
                      <c:pt idx="4">
                        <c:v>54390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3FC-4C0B-AEE9-EC5DB9E62616}"/>
                  </c:ext>
                </c:extLst>
              </c15:ser>
            </c15:filteredBarSeries>
            <c15:filteredBarSeries>
              <c15:ser>
                <c:idx val="7"/>
                <c:order val="7"/>
                <c:spPr>
                  <a:gradFill rotWithShape="1">
                    <a:gsLst>
                      <a:gs pos="0">
                        <a:schemeClr val="accent2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Force'!$I$17,'Labor Force'!$I$37,'Labor Force'!$I$42,'Labor Force'!$I$63,'Labor Force'!$I$66)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85515</c:v>
                      </c:pt>
                      <c:pt idx="1">
                        <c:v>146475</c:v>
                      </c:pt>
                      <c:pt idx="2">
                        <c:v>95593</c:v>
                      </c:pt>
                      <c:pt idx="3">
                        <c:v>68959</c:v>
                      </c:pt>
                      <c:pt idx="4">
                        <c:v>56068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3FC-4C0B-AEE9-EC5DB9E62616}"/>
                  </c:ext>
                </c:extLst>
              </c15:ser>
            </c15:filteredBarSeries>
            <c15:filteredBarSeries>
              <c15:ser>
                <c:idx val="8"/>
                <c:order val="8"/>
                <c:spPr>
                  <a:gradFill rotWithShape="1">
                    <a:gsLst>
                      <a:gs pos="0">
                        <a:schemeClr val="accent3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Force'!$J$17,'Labor Force'!$J$37,'Labor Force'!$J$42,'Labor Force'!$J$63,'Labor Force'!$J$66)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79869</c:v>
                      </c:pt>
                      <c:pt idx="1">
                        <c:v>148287</c:v>
                      </c:pt>
                      <c:pt idx="2">
                        <c:v>88456</c:v>
                      </c:pt>
                      <c:pt idx="3">
                        <c:v>63654</c:v>
                      </c:pt>
                      <c:pt idx="4">
                        <c:v>54485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FC-4C0B-AEE9-EC5DB9E62616}"/>
                  </c:ext>
                </c:extLst>
              </c15:ser>
            </c15:filteredBarSeries>
            <c15:filteredBarSeries>
              <c15:ser>
                <c:idx val="9"/>
                <c:order val="9"/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Force'!$K$17,'Labor Force'!$K$37,'Labor Force'!$K$42,'Labor Force'!$K$63,'Labor Force'!$K$66)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75790</c:v>
                      </c:pt>
                      <c:pt idx="1">
                        <c:v>152876</c:v>
                      </c:pt>
                      <c:pt idx="2">
                        <c:v>84612</c:v>
                      </c:pt>
                      <c:pt idx="3">
                        <c:v>63169</c:v>
                      </c:pt>
                      <c:pt idx="4">
                        <c:v>54206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3FC-4C0B-AEE9-EC5DB9E62616}"/>
                  </c:ext>
                </c:extLst>
              </c15:ser>
            </c15:filteredBarSeries>
            <c15:filteredBarSeries>
              <c15:ser>
                <c:idx val="10"/>
                <c:order val="10"/>
                <c:spPr>
                  <a:gradFill rotWithShape="1">
                    <a:gsLst>
                      <a:gs pos="0">
                        <a:schemeClr val="accent5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Force'!$L$17,'Labor Force'!$L$37,'Labor Force'!$L$42,'Labor Force'!$L$63,'Labor Force'!$L$66)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78116</c:v>
                      </c:pt>
                      <c:pt idx="1">
                        <c:v>155834</c:v>
                      </c:pt>
                      <c:pt idx="2">
                        <c:v>89359</c:v>
                      </c:pt>
                      <c:pt idx="3">
                        <c:v>64051</c:v>
                      </c:pt>
                      <c:pt idx="4">
                        <c:v>54003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3FC-4C0B-AEE9-EC5DB9E62616}"/>
                  </c:ext>
                </c:extLst>
              </c15:ser>
            </c15:filteredBarSeries>
            <c15:filteredBarSeries>
              <c15:ser>
                <c:idx val="11"/>
                <c:order val="11"/>
                <c:spPr>
                  <a:gradFill rotWithShape="1">
                    <a:gsLst>
                      <a:gs pos="0">
                        <a:schemeClr val="accent6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Force'!$M$17,'Labor Force'!$M$37,'Labor Force'!$M$42,'Labor Force'!$M$63,'Labor Force'!$M$66)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85113</c:v>
                      </c:pt>
                      <c:pt idx="1">
                        <c:v>157228</c:v>
                      </c:pt>
                      <c:pt idx="2">
                        <c:v>102278</c:v>
                      </c:pt>
                      <c:pt idx="3">
                        <c:v>65309</c:v>
                      </c:pt>
                      <c:pt idx="4">
                        <c:v>54961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3FC-4C0B-AEE9-EC5DB9E62616}"/>
                  </c:ext>
                </c:extLst>
              </c15:ser>
            </c15:filteredBarSeries>
            <c15:filteredBarSeries>
              <c15:ser>
                <c:idx val="12"/>
                <c:order val="12"/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Force'!$N$17,'Labor Force'!$N$37,'Labor Force'!$N$42,'Labor Force'!$N$63,'Labor Force'!$N$66)</c15:sqref>
                        </c15:formulaRef>
                      </c:ext>
                    </c:extLst>
                    <c:numCache>
                      <c:formatCode>#,##0</c:formatCode>
                      <c:ptCount val="5"/>
                      <c:pt idx="0">
                        <c:v>88186</c:v>
                      </c:pt>
                      <c:pt idx="1">
                        <c:v>158134</c:v>
                      </c:pt>
                      <c:pt idx="2">
                        <c:v>107495</c:v>
                      </c:pt>
                      <c:pt idx="3">
                        <c:v>66926</c:v>
                      </c:pt>
                      <c:pt idx="4">
                        <c:v>54568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3FC-4C0B-AEE9-EC5DB9E62616}"/>
                  </c:ext>
                </c:extLst>
              </c15:ser>
            </c15:filteredBarSeries>
            <c15:filteredBarSeries>
              <c15:ser>
                <c:idx val="14"/>
                <c:order val="14"/>
                <c:spPr>
                  <a:gradFill rotWithShape="1">
                    <a:gsLst>
                      <a:gs pos="0">
                        <a:schemeClr val="accent3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Force'!$A$17,'Labor Force'!$A$37,'Labor Force'!$A$42,'Labor Force'!$A$63,'Labor Force'!$A$66)</c15:sqref>
                        </c15:formulaRef>
                      </c:ext>
                    </c:extLst>
                    <c:strCache>
                      <c:ptCount val="5"/>
                      <c:pt idx="0">
                        <c:v>Ector</c:v>
                      </c:pt>
                      <c:pt idx="1">
                        <c:v>Lubbock</c:v>
                      </c:pt>
                      <c:pt idx="2">
                        <c:v>Midland</c:v>
                      </c:pt>
                      <c:pt idx="3">
                        <c:v>Taylor</c:v>
                      </c:pt>
                      <c:pt idx="4">
                        <c:v>Tom Green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('Labor Force'!$P$17,'Labor Force'!$P$37,'Labor Force'!$P$42,'Labor Force'!$P$63,'Labor Force'!$P$66)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80507</c:v>
                      </c:pt>
                      <c:pt idx="1">
                        <c:v>160338</c:v>
                      </c:pt>
                      <c:pt idx="2">
                        <c:v>99301</c:v>
                      </c:pt>
                      <c:pt idx="3">
                        <c:v>67165</c:v>
                      </c:pt>
                      <c:pt idx="4">
                        <c:v>54009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3FC-4C0B-AEE9-EC5DB9E62616}"/>
                  </c:ext>
                </c:extLst>
              </c15:ser>
            </c15:filteredBarSeries>
          </c:ext>
        </c:extLst>
      </c:barChart>
      <c:catAx>
        <c:axId val="6257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78207"/>
        <c:crosses val="autoZero"/>
        <c:auto val="1"/>
        <c:lblAlgn val="ctr"/>
        <c:lblOffset val="100"/>
        <c:noMultiLvlLbl val="0"/>
      </c:catAx>
      <c:valAx>
        <c:axId val="62578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77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RGDPS 2020</a:t>
            </a:r>
          </a:p>
          <a:p>
            <a:pPr algn="ctr">
              <a:defRPr/>
            </a:pPr>
            <a:r>
              <a:rPr lang="en-US" sz="900" b="0" dirty="0">
                <a:effectLst/>
              </a:rPr>
              <a:t>Thousands of</a:t>
            </a:r>
            <a:r>
              <a:rPr lang="en-US" sz="900" b="0" baseline="0" dirty="0">
                <a:effectLst/>
              </a:rPr>
              <a:t> Chained 2012 dollars</a:t>
            </a:r>
            <a:endParaRPr lang="en-US" sz="900" b="0" dirty="0">
              <a:effectLst/>
            </a:endParaRPr>
          </a:p>
        </c:rich>
      </c:tx>
      <c:layout>
        <c:manualLayout>
          <c:xMode val="edge"/>
          <c:yMode val="edge"/>
          <c:x val="0.37688546436898013"/>
          <c:y val="1.6202234505018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3"/>
          <c:order val="13"/>
          <c:tx>
            <c:strRef>
              <c:f>'PB coalition'!$O$1</c:f>
              <c:strCache>
                <c:ptCount val="1"/>
                <c:pt idx="0">
                  <c:v> 2020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lumMod val="80000"/>
                    <a:lumOff val="20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lumMod val="80000"/>
                    <a:lumOff val="20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cat>
            <c:strRef>
              <c:f>'PB coalition'!$A$37:$A$46</c:f>
              <c:strCache>
                <c:ptCount val="5"/>
                <c:pt idx="0">
                  <c:v> Tom Green </c:v>
                </c:pt>
                <c:pt idx="1">
                  <c:v> Taylor </c:v>
                </c:pt>
                <c:pt idx="2">
                  <c:v> Ector </c:v>
                </c:pt>
                <c:pt idx="3">
                  <c:v> Lubbock </c:v>
                </c:pt>
                <c:pt idx="4">
                  <c:v> Midland </c:v>
                </c:pt>
              </c:strCache>
              <c:extLst/>
            </c:strRef>
          </c:cat>
          <c:val>
            <c:numRef>
              <c:f>'PB coalition'!$O$37:$O$46</c:f>
              <c:numCache>
                <c:formatCode>_(* #,##0_);_(* \(#,##0\);_(* "-"??_);_(@_)</c:formatCode>
                <c:ptCount val="5"/>
                <c:pt idx="0">
                  <c:v>5512365</c:v>
                </c:pt>
                <c:pt idx="1">
                  <c:v>6311829</c:v>
                </c:pt>
                <c:pt idx="2">
                  <c:v>11190764</c:v>
                </c:pt>
                <c:pt idx="3">
                  <c:v>12345877</c:v>
                </c:pt>
                <c:pt idx="4">
                  <c:v>27249485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4D8-4E7D-9860-36FAF7F67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5279072"/>
        <c:axId val="8752794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'PB coalition'!$B$1</c15:sqref>
                        </c15:formulaRef>
                      </c:ext>
                    </c:extLst>
                    <c:strCache>
                      <c:ptCount val="1"/>
                      <c:pt idx="0">
                        <c:v> 2007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'PB coalition'!$B$37:$B$46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3971354</c:v>
                      </c:pt>
                      <c:pt idx="1">
                        <c:v>5118003</c:v>
                      </c:pt>
                      <c:pt idx="2">
                        <c:v>7990738</c:v>
                      </c:pt>
                      <c:pt idx="3">
                        <c:v>10346260</c:v>
                      </c:pt>
                      <c:pt idx="4">
                        <c:v>8880697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4D8-4E7D-9860-36FAF7F67BA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coalition'!$C$1</c15:sqref>
                        </c15:formulaRef>
                      </c:ext>
                    </c:extLst>
                    <c:strCache>
                      <c:ptCount val="1"/>
                      <c:pt idx="0">
                        <c:v> 2008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coalition'!$C$37:$C$46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4173680</c:v>
                      </c:pt>
                      <c:pt idx="1">
                        <c:v>5222654</c:v>
                      </c:pt>
                      <c:pt idx="2">
                        <c:v>8655570</c:v>
                      </c:pt>
                      <c:pt idx="3">
                        <c:v>10424989</c:v>
                      </c:pt>
                      <c:pt idx="4">
                        <c:v>9726072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4D8-4E7D-9860-36FAF7F67BA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coalition'!$D$1</c15:sqref>
                        </c15:formulaRef>
                      </c:ext>
                    </c:extLst>
                    <c:strCache>
                      <c:ptCount val="1"/>
                      <c:pt idx="0">
                        <c:v> 2009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coalition'!$D$37:$D$46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4428683</c:v>
                      </c:pt>
                      <c:pt idx="1">
                        <c:v>5045061</c:v>
                      </c:pt>
                      <c:pt idx="2">
                        <c:v>8842289</c:v>
                      </c:pt>
                      <c:pt idx="3">
                        <c:v>10322672</c:v>
                      </c:pt>
                      <c:pt idx="4">
                        <c:v>10052960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4D8-4E7D-9860-36FAF7F67BA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coalition'!$E$1</c15:sqref>
                        </c15:formulaRef>
                      </c:ext>
                    </c:extLst>
                    <c:strCache>
                      <c:ptCount val="1"/>
                      <c:pt idx="0">
                        <c:v> 2010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coalition'!$E$37:$E$46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4715095</c:v>
                      </c:pt>
                      <c:pt idx="1">
                        <c:v>5230769</c:v>
                      </c:pt>
                      <c:pt idx="2">
                        <c:v>9318819</c:v>
                      </c:pt>
                      <c:pt idx="3">
                        <c:v>10692309</c:v>
                      </c:pt>
                      <c:pt idx="4">
                        <c:v>11008545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4D8-4E7D-9860-36FAF7F67BA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coalition'!$F$1</c15:sqref>
                        </c15:formulaRef>
                      </c:ext>
                    </c:extLst>
                    <c:strCache>
                      <c:ptCount val="1"/>
                      <c:pt idx="0">
                        <c:v> 2011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coalition'!$F$37:$F$46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4781864</c:v>
                      </c:pt>
                      <c:pt idx="1">
                        <c:v>5294278</c:v>
                      </c:pt>
                      <c:pt idx="2">
                        <c:v>10941179</c:v>
                      </c:pt>
                      <c:pt idx="3">
                        <c:v>10676350</c:v>
                      </c:pt>
                      <c:pt idx="4">
                        <c:v>12612179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4D8-4E7D-9860-36FAF7F67BA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coalition'!$G$1</c15:sqref>
                        </c15:formulaRef>
                      </c:ext>
                    </c:extLst>
                    <c:strCache>
                      <c:ptCount val="1"/>
                      <c:pt idx="0">
                        <c:v> 2012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coalition'!$G$37:$G$46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4714503</c:v>
                      </c:pt>
                      <c:pt idx="1">
                        <c:v>5469273</c:v>
                      </c:pt>
                      <c:pt idx="2">
                        <c:v>12954241</c:v>
                      </c:pt>
                      <c:pt idx="3">
                        <c:v>11087275</c:v>
                      </c:pt>
                      <c:pt idx="4">
                        <c:v>15248537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4D8-4E7D-9860-36FAF7F67BA0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coalition'!$H$1</c15:sqref>
                        </c15:formulaRef>
                      </c:ext>
                    </c:extLst>
                    <c:strCache>
                      <c:ptCount val="1"/>
                      <c:pt idx="0">
                        <c:v> 2013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coalition'!$H$37:$H$46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4929468</c:v>
                      </c:pt>
                      <c:pt idx="1">
                        <c:v>5490291</c:v>
                      </c:pt>
                      <c:pt idx="2">
                        <c:v>13295751</c:v>
                      </c:pt>
                      <c:pt idx="3">
                        <c:v>11396324</c:v>
                      </c:pt>
                      <c:pt idx="4">
                        <c:v>15655061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4D8-4E7D-9860-36FAF7F67BA0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coalition'!$I$1</c15:sqref>
                        </c15:formulaRef>
                      </c:ext>
                    </c:extLst>
                    <c:strCache>
                      <c:ptCount val="1"/>
                      <c:pt idx="0">
                        <c:v> 2014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2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2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coalition'!$I$37:$I$46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4961608</c:v>
                      </c:pt>
                      <c:pt idx="1">
                        <c:v>5619329</c:v>
                      </c:pt>
                      <c:pt idx="2">
                        <c:v>13342124</c:v>
                      </c:pt>
                      <c:pt idx="3">
                        <c:v>11484288</c:v>
                      </c:pt>
                      <c:pt idx="4">
                        <c:v>17114713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4D8-4E7D-9860-36FAF7F67BA0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coalition'!$J$1</c15:sqref>
                        </c15:formulaRef>
                      </c:ext>
                    </c:extLst>
                    <c:strCache>
                      <c:ptCount val="1"/>
                      <c:pt idx="0">
                        <c:v> 2015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3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3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coalition'!$J$37:$J$46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5054326</c:v>
                      </c:pt>
                      <c:pt idx="1">
                        <c:v>5543482</c:v>
                      </c:pt>
                      <c:pt idx="2">
                        <c:v>11962099</c:v>
                      </c:pt>
                      <c:pt idx="3">
                        <c:v>11823537</c:v>
                      </c:pt>
                      <c:pt idx="4">
                        <c:v>18524917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4D8-4E7D-9860-36FAF7F67BA0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coalition'!$K$1</c15:sqref>
                        </c15:formulaRef>
                      </c:ext>
                    </c:extLst>
                    <c:strCache>
                      <c:ptCount val="1"/>
                      <c:pt idx="0">
                        <c:v> 2016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4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4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coalition'!$K$37:$K$46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4778710</c:v>
                      </c:pt>
                      <c:pt idx="1">
                        <c:v>5444326</c:v>
                      </c:pt>
                      <c:pt idx="2">
                        <c:v>10386145</c:v>
                      </c:pt>
                      <c:pt idx="3">
                        <c:v>11977790</c:v>
                      </c:pt>
                      <c:pt idx="4">
                        <c:v>18618430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4D8-4E7D-9860-36FAF7F67BA0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coalition'!$L$1</c15:sqref>
                        </c15:formulaRef>
                      </c:ext>
                    </c:extLst>
                    <c:strCache>
                      <c:ptCount val="1"/>
                      <c:pt idx="0">
                        <c:v> 2017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5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5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coalition'!$L$37:$L$46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4937113</c:v>
                      </c:pt>
                      <c:pt idx="1">
                        <c:v>5588268</c:v>
                      </c:pt>
                      <c:pt idx="2">
                        <c:v>11178384</c:v>
                      </c:pt>
                      <c:pt idx="3">
                        <c:v>12059513</c:v>
                      </c:pt>
                      <c:pt idx="4">
                        <c:v>22083897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4D8-4E7D-9860-36FAF7F67BA0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coalition'!$M$1</c15:sqref>
                        </c15:formulaRef>
                      </c:ext>
                    </c:extLst>
                    <c:strCache>
                      <c:ptCount val="1"/>
                      <c:pt idx="0">
                        <c:v> 2018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6">
                          <a:lumMod val="6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6">
                          <a:lumMod val="6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coalition'!$M$37:$M$46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5364497</c:v>
                      </c:pt>
                      <c:pt idx="1">
                        <c:v>5866091</c:v>
                      </c:pt>
                      <c:pt idx="2">
                        <c:v>12904779</c:v>
                      </c:pt>
                      <c:pt idx="3">
                        <c:v>12388246</c:v>
                      </c:pt>
                      <c:pt idx="4">
                        <c:v>26448177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D4D8-4E7D-9860-36FAF7F67BA0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coalition'!$N$1</c15:sqref>
                        </c15:formulaRef>
                      </c:ext>
                    </c:extLst>
                    <c:strCache>
                      <c:ptCount val="1"/>
                      <c:pt idx="0">
                        <c:v> 2019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lumOff val="20000"/>
                          <a:tint val="94000"/>
                          <a:satMod val="100000"/>
                          <a:lumMod val="108000"/>
                        </a:schemeClr>
                      </a:gs>
                      <a:gs pos="50000">
                        <a:schemeClr val="accent1">
                          <a:lumMod val="80000"/>
                          <a:lumOff val="20000"/>
                          <a:tint val="98000"/>
                          <a:shade val="100000"/>
                          <a:satMod val="100000"/>
                          <a:lumMod val="100000"/>
                        </a:schemeClr>
                      </a:gs>
                      <a:gs pos="100000">
                        <a:schemeClr val="accent1">
                          <a:lumMod val="80000"/>
                          <a:lumOff val="20000"/>
                          <a:shade val="72000"/>
                          <a:satMod val="120000"/>
                          <a:lumMod val="100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0800" dist="25400" dir="5400000" rotWithShape="0">
                      <a:srgbClr val="000000">
                        <a:alpha val="28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coalition'!$A$37:$A$46</c15:sqref>
                        </c15:formulaRef>
                      </c:ext>
                    </c:extLst>
                    <c:strCache>
                      <c:ptCount val="5"/>
                      <c:pt idx="0">
                        <c:v> Tom Green </c:v>
                      </c:pt>
                      <c:pt idx="1">
                        <c:v> Taylor </c:v>
                      </c:pt>
                      <c:pt idx="2">
                        <c:v> Ector </c:v>
                      </c:pt>
                      <c:pt idx="3">
                        <c:v> Lubbock </c:v>
                      </c:pt>
                      <c:pt idx="4">
                        <c:v> Midland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'PB coalition'!$N$37:$N$46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5"/>
                      <c:pt idx="0">
                        <c:v>5653698</c:v>
                      </c:pt>
                      <c:pt idx="1">
                        <c:v>6079124</c:v>
                      </c:pt>
                      <c:pt idx="2">
                        <c:v>13506926</c:v>
                      </c:pt>
                      <c:pt idx="3">
                        <c:v>12570427</c:v>
                      </c:pt>
                      <c:pt idx="4">
                        <c:v>30777357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4D8-4E7D-9860-36FAF7F67BA0}"/>
                  </c:ext>
                </c:extLst>
              </c15:ser>
            </c15:filteredBarSeries>
          </c:ext>
        </c:extLst>
      </c:barChart>
      <c:catAx>
        <c:axId val="87527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279488"/>
        <c:crosses val="autoZero"/>
        <c:auto val="1"/>
        <c:lblAlgn val="ctr"/>
        <c:lblOffset val="100"/>
        <c:noMultiLvlLbl val="0"/>
      </c:catAx>
      <c:valAx>
        <c:axId val="87527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27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30"/>
          <c:order val="30"/>
          <c:tx>
            <c:strRef>
              <c:f>'Oil Production'!$A$32</c:f>
              <c:strCache>
                <c:ptCount val="1"/>
                <c:pt idx="0">
                  <c:v>Ector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'Oil Production'!$B$1:$P$1</c:f>
              <c:numCache>
                <c:formatCode>0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 formatCode="General">
                  <c:v>2019</c:v>
                </c:pt>
                <c:pt idx="10" formatCode="General">
                  <c:v>2020</c:v>
                </c:pt>
                <c:pt idx="11" formatCode="General">
                  <c:v>2021</c:v>
                </c:pt>
              </c:numCache>
              <c:extLst/>
            </c:numRef>
          </c:cat>
          <c:val>
            <c:numRef>
              <c:f>'Oil Production'!$B$32:$P$32</c:f>
              <c:numCache>
                <c:formatCode>#,##0</c:formatCode>
                <c:ptCount val="12"/>
                <c:pt idx="0">
                  <c:v>22280878</c:v>
                </c:pt>
                <c:pt idx="1">
                  <c:v>23899143</c:v>
                </c:pt>
                <c:pt idx="2">
                  <c:v>25926191</c:v>
                </c:pt>
                <c:pt idx="3">
                  <c:v>28903553</c:v>
                </c:pt>
                <c:pt idx="4">
                  <c:v>30457356</c:v>
                </c:pt>
                <c:pt idx="5">
                  <c:v>26639290</c:v>
                </c:pt>
                <c:pt idx="6">
                  <c:v>22200109</c:v>
                </c:pt>
                <c:pt idx="7">
                  <c:v>19610121</c:v>
                </c:pt>
                <c:pt idx="8">
                  <c:v>19056344</c:v>
                </c:pt>
                <c:pt idx="9">
                  <c:v>19436088</c:v>
                </c:pt>
                <c:pt idx="10" formatCode="_(* #,##0_);_(* \(#,##0\);_(* &quot;-&quot;??_);_(@_)">
                  <c:v>16297199</c:v>
                </c:pt>
                <c:pt idx="11" formatCode="_(* #,##0.00_);_(* \(#,##0.00\);_(* &quot;-&quot;??_);_(@_)">
                  <c:v>14792931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51AB-4C5C-A430-5D90231A4256}"/>
            </c:ext>
          </c:extLst>
        </c:ser>
        <c:ser>
          <c:idx val="51"/>
          <c:order val="51"/>
          <c:tx>
            <c:strRef>
              <c:f>'Oil Production'!$A$53</c:f>
              <c:strCache>
                <c:ptCount val="1"/>
                <c:pt idx="0">
                  <c:v>Midland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'Oil Production'!$B$1:$P$1</c:f>
              <c:numCache>
                <c:formatCode>0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 formatCode="General">
                  <c:v>2019</c:v>
                </c:pt>
                <c:pt idx="10" formatCode="General">
                  <c:v>2020</c:v>
                </c:pt>
                <c:pt idx="11" formatCode="General">
                  <c:v>2021</c:v>
                </c:pt>
              </c:numCache>
              <c:extLst/>
            </c:numRef>
          </c:cat>
          <c:val>
            <c:numRef>
              <c:f>'Oil Production'!$B$53:$P$53</c:f>
              <c:numCache>
                <c:formatCode>#,##0</c:formatCode>
                <c:ptCount val="12"/>
                <c:pt idx="0">
                  <c:v>14797950</c:v>
                </c:pt>
                <c:pt idx="1">
                  <c:v>18605131</c:v>
                </c:pt>
                <c:pt idx="2">
                  <c:v>22809453</c:v>
                </c:pt>
                <c:pt idx="3">
                  <c:v>24676655</c:v>
                </c:pt>
                <c:pt idx="4">
                  <c:v>33801872</c:v>
                </c:pt>
                <c:pt idx="5">
                  <c:v>47544327</c:v>
                </c:pt>
                <c:pt idx="6">
                  <c:v>71154992</c:v>
                </c:pt>
                <c:pt idx="7">
                  <c:v>102823812</c:v>
                </c:pt>
                <c:pt idx="8">
                  <c:v>140030437</c:v>
                </c:pt>
                <c:pt idx="9">
                  <c:v>172974361</c:v>
                </c:pt>
                <c:pt idx="10" formatCode="_(* #,##0_);_(* \(#,##0\);_(* &quot;-&quot;??_);_(@_)">
                  <c:v>186546832</c:v>
                </c:pt>
                <c:pt idx="11" formatCode="_(* #,##0.00_);_(* \(#,##0.00\);_(* &quot;-&quot;??_);_(@_)">
                  <c:v>197018460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51AB-4C5C-A430-5D90231A4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38959"/>
        <c:axId val="14603351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'Oil Production'!$A$2</c15:sqref>
                        </c15:formulaRef>
                      </c:ext>
                    </c:extLst>
                    <c:strCache>
                      <c:ptCount val="1"/>
                      <c:pt idx="0">
                        <c:v>Husdpeth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'Oil Production'!$B$2:$P$2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1AB-4C5C-A430-5D90231A4256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</c15:sqref>
                        </c15:formulaRef>
                      </c:ext>
                    </c:extLst>
                    <c:strCache>
                      <c:ptCount val="1"/>
                      <c:pt idx="0">
                        <c:v>Jeff Davis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Production'!$B$3:$P$3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1AB-4C5C-A430-5D90231A4256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</c15:sqref>
                        </c15:formulaRef>
                      </c:ext>
                    </c:extLst>
                    <c:strCache>
                      <c:ptCount val="1"/>
                      <c:pt idx="0">
                        <c:v>Randall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Production'!$B$4:$P$4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1AB-4C5C-A430-5D90231A425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</c15:sqref>
                        </c15:formulaRef>
                      </c:ext>
                    </c:extLst>
                    <c:strCache>
                      <c:ptCount val="1"/>
                      <c:pt idx="0">
                        <c:v>Swisher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Production'!$B$5:$P$5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1AB-4C5C-A430-5D90231A4256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</c15:sqref>
                        </c15:formulaRef>
                      </c:ext>
                    </c:extLst>
                    <c:strCache>
                      <c:ptCount val="1"/>
                      <c:pt idx="0">
                        <c:v>Dallam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Production'!$B$6:$P$6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80</c:v>
                      </c:pt>
                      <c:pt idx="6">
                        <c:v>36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1AB-4C5C-A430-5D90231A4256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Production'!$A$7</c15:sqref>
                        </c15:formulaRef>
                      </c:ext>
                    </c:extLst>
                    <c:strCache>
                      <c:ptCount val="1"/>
                      <c:pt idx="0">
                        <c:v>Brewster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Production'!$B$7:$P$7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33</c:v>
                      </c:pt>
                      <c:pt idx="1">
                        <c:v>0</c:v>
                      </c:pt>
                      <c:pt idx="2">
                        <c:v>128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1AB-4C5C-A430-5D90231A4256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Production'!$A$8</c15:sqref>
                        </c15:formulaRef>
                      </c:ext>
                    </c:extLst>
                    <c:strCache>
                      <c:ptCount val="1"/>
                      <c:pt idx="0">
                        <c:v>Presidio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Production'!$B$8:$P$8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264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1AB-4C5C-A430-5D90231A4256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Production'!$A$9</c15:sqref>
                        </c15:formulaRef>
                      </c:ext>
                    </c:extLst>
                    <c:strCache>
                      <c:ptCount val="1"/>
                      <c:pt idx="0">
                        <c:v>Kimble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Production'!$B$9:$P$9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371</c:v>
                      </c:pt>
                      <c:pt idx="1">
                        <c:v>352</c:v>
                      </c:pt>
                      <c:pt idx="2">
                        <c:v>288</c:v>
                      </c:pt>
                      <c:pt idx="3">
                        <c:v>382</c:v>
                      </c:pt>
                      <c:pt idx="4">
                        <c:v>338</c:v>
                      </c:pt>
                      <c:pt idx="5">
                        <c:v>272</c:v>
                      </c:pt>
                      <c:pt idx="6">
                        <c:v>218</c:v>
                      </c:pt>
                      <c:pt idx="7">
                        <c:v>237</c:v>
                      </c:pt>
                      <c:pt idx="8">
                        <c:v>310</c:v>
                      </c:pt>
                      <c:pt idx="9">
                        <c:v>239</c:v>
                      </c:pt>
                      <c:pt idx="10" formatCode="_(* #,##0_);_(* \(#,##0\);_(* &quot;-&quot;??_);_(@_)">
                        <c:v>292</c:v>
                      </c:pt>
                      <c:pt idx="11" formatCode="_(* #,##0.00_);_(* \(#,##0.00\);_(* &quot;-&quot;??_);_(@_)">
                        <c:v>373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1AB-4C5C-A430-5D90231A4256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Production'!$A$10</c15:sqref>
                        </c15:formulaRef>
                      </c:ext>
                    </c:extLst>
                    <c:strCache>
                      <c:ptCount val="1"/>
                      <c:pt idx="0">
                        <c:v>Floyd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Production'!$B$10:$P$10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1930</c:v>
                      </c:pt>
                      <c:pt idx="1">
                        <c:v>1588</c:v>
                      </c:pt>
                      <c:pt idx="2">
                        <c:v>1576</c:v>
                      </c:pt>
                      <c:pt idx="3">
                        <c:v>885</c:v>
                      </c:pt>
                      <c:pt idx="4">
                        <c:v>897</c:v>
                      </c:pt>
                      <c:pt idx="5">
                        <c:v>754</c:v>
                      </c:pt>
                      <c:pt idx="6">
                        <c:v>352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1AB-4C5C-A430-5D90231A4256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Production'!$A$11</c15:sqref>
                        </c15:formulaRef>
                      </c:ext>
                    </c:extLst>
                    <c:strCache>
                      <c:ptCount val="1"/>
                      <c:pt idx="0">
                        <c:v>Val Verde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Production'!$B$11:$P$11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1200</c:v>
                      </c:pt>
                      <c:pt idx="1">
                        <c:v>1035</c:v>
                      </c:pt>
                      <c:pt idx="2">
                        <c:v>720</c:v>
                      </c:pt>
                      <c:pt idx="3">
                        <c:v>1594</c:v>
                      </c:pt>
                      <c:pt idx="4">
                        <c:v>2976</c:v>
                      </c:pt>
                      <c:pt idx="5">
                        <c:v>213</c:v>
                      </c:pt>
                      <c:pt idx="6">
                        <c:v>221</c:v>
                      </c:pt>
                      <c:pt idx="7">
                        <c:v>271</c:v>
                      </c:pt>
                      <c:pt idx="8">
                        <c:v>2233</c:v>
                      </c:pt>
                      <c:pt idx="9">
                        <c:v>1329</c:v>
                      </c:pt>
                      <c:pt idx="10" formatCode="_(* #,##0_);_(* \(#,##0\);_(* &quot;-&quot;??_);_(@_)">
                        <c:v>482</c:v>
                      </c:pt>
                      <c:pt idx="11" formatCode="_(* #,##0.00_);_(* \(#,##0.00\);_(* &quot;-&quot;??_);_(@_)">
                        <c:v>1205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1AB-4C5C-A430-5D90231A4256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Production'!$A$12</c15:sqref>
                        </c15:formulaRef>
                      </c:ext>
                    </c:extLst>
                    <c:strCache>
                      <c:ptCount val="1"/>
                      <c:pt idx="0">
                        <c:v>Edwards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Production'!$B$12:$P$12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17922</c:v>
                      </c:pt>
                      <c:pt idx="1">
                        <c:v>22660</c:v>
                      </c:pt>
                      <c:pt idx="2">
                        <c:v>8201</c:v>
                      </c:pt>
                      <c:pt idx="3">
                        <c:v>2966</c:v>
                      </c:pt>
                      <c:pt idx="4">
                        <c:v>1743</c:v>
                      </c:pt>
                      <c:pt idx="5">
                        <c:v>5338</c:v>
                      </c:pt>
                      <c:pt idx="6">
                        <c:v>2885</c:v>
                      </c:pt>
                      <c:pt idx="7">
                        <c:v>3859</c:v>
                      </c:pt>
                      <c:pt idx="8">
                        <c:v>1779</c:v>
                      </c:pt>
                      <c:pt idx="9">
                        <c:v>1356</c:v>
                      </c:pt>
                      <c:pt idx="10" formatCode="_(* #,##0_);_(* \(#,##0\);_(* &quot;-&quot;??_);_(@_)">
                        <c:v>1961</c:v>
                      </c:pt>
                      <c:pt idx="11" formatCode="_(* #,##0.00_);_(* \(#,##0.00\);_(* &quot;-&quot;??_);_(@_)">
                        <c:v>2599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1AB-4C5C-A430-5D90231A4256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Production'!$A$13</c15:sqref>
                        </c15:formulaRef>
                      </c:ext>
                    </c:extLst>
                    <c:strCache>
                      <c:ptCount val="1"/>
                      <c:pt idx="0">
                        <c:v>Motley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Production'!$B$13:$P$13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31285</c:v>
                      </c:pt>
                      <c:pt idx="1">
                        <c:v>28080</c:v>
                      </c:pt>
                      <c:pt idx="2">
                        <c:v>23390</c:v>
                      </c:pt>
                      <c:pt idx="3">
                        <c:v>18658</c:v>
                      </c:pt>
                      <c:pt idx="4">
                        <c:v>27632</c:v>
                      </c:pt>
                      <c:pt idx="5">
                        <c:v>36581</c:v>
                      </c:pt>
                      <c:pt idx="6">
                        <c:v>29312</c:v>
                      </c:pt>
                      <c:pt idx="7">
                        <c:v>34403</c:v>
                      </c:pt>
                      <c:pt idx="8">
                        <c:v>36264</c:v>
                      </c:pt>
                      <c:pt idx="9">
                        <c:v>38847</c:v>
                      </c:pt>
                      <c:pt idx="10" formatCode="_(* #,##0_);_(* \(#,##0\);_(* &quot;-&quot;??_);_(@_)">
                        <c:v>33134</c:v>
                      </c:pt>
                      <c:pt idx="11" formatCode="_(* #,##0.00_);_(* \(#,##0.00\);_(* &quot;-&quot;??_);_(@_)">
                        <c:v>31668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51AB-4C5C-A430-5D90231A4256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Production'!$A$14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Production'!$B$14:$P$14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25823955</c:v>
                      </c:pt>
                      <c:pt idx="1">
                        <c:v>28935029</c:v>
                      </c:pt>
                      <c:pt idx="2">
                        <c:v>33338688</c:v>
                      </c:pt>
                      <c:pt idx="3">
                        <c:v>34520630</c:v>
                      </c:pt>
                      <c:pt idx="4">
                        <c:v>37555611</c:v>
                      </c:pt>
                      <c:pt idx="5">
                        <c:v>37981847</c:v>
                      </c:pt>
                      <c:pt idx="6">
                        <c:v>37048485</c:v>
                      </c:pt>
                      <c:pt idx="7">
                        <c:v>37325061</c:v>
                      </c:pt>
                      <c:pt idx="8">
                        <c:v>40488459</c:v>
                      </c:pt>
                      <c:pt idx="9">
                        <c:v>36909973</c:v>
                      </c:pt>
                      <c:pt idx="10" formatCode="_(* #,##0_);_(* \(#,##0\);_(* &quot;-&quot;??_);_(@_)">
                        <c:v>39071677</c:v>
                      </c:pt>
                      <c:pt idx="11" formatCode="_(* #,##0.00_);_(* \(#,##0.00\);_(* &quot;-&quot;??_);_(@_)">
                        <c:v>45308665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51AB-4C5C-A430-5D90231A4256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Production'!$A$15</c15:sqref>
                        </c15:formulaRef>
                      </c:ext>
                    </c:extLst>
                    <c:strCache>
                      <c:ptCount val="1"/>
                      <c:pt idx="0">
                        <c:v>Sherman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Production'!$B$15:$P$15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68371</c:v>
                      </c:pt>
                      <c:pt idx="1">
                        <c:v>61134</c:v>
                      </c:pt>
                      <c:pt idx="2">
                        <c:v>58069</c:v>
                      </c:pt>
                      <c:pt idx="3">
                        <c:v>66954</c:v>
                      </c:pt>
                      <c:pt idx="4">
                        <c:v>63216</c:v>
                      </c:pt>
                      <c:pt idx="5">
                        <c:v>69296</c:v>
                      </c:pt>
                      <c:pt idx="6">
                        <c:v>66039</c:v>
                      </c:pt>
                      <c:pt idx="7">
                        <c:v>61878</c:v>
                      </c:pt>
                      <c:pt idx="8">
                        <c:v>61157</c:v>
                      </c:pt>
                      <c:pt idx="9">
                        <c:v>64819</c:v>
                      </c:pt>
                      <c:pt idx="10" formatCode="_(* #,##0_);_(* \(#,##0\);_(* &quot;-&quot;??_);_(@_)">
                        <c:v>77957</c:v>
                      </c:pt>
                      <c:pt idx="11" formatCode="_(* #,##0.00_);_(* \(#,##0.00\);_(* &quot;-&quot;??_);_(@_)">
                        <c:v>67498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51AB-4C5C-A430-5D90231A4256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Production'!$A$16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Production'!$B$16:$P$16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3382773</c:v>
                      </c:pt>
                      <c:pt idx="1">
                        <c:v>3523872</c:v>
                      </c:pt>
                      <c:pt idx="2">
                        <c:v>3584759</c:v>
                      </c:pt>
                      <c:pt idx="3">
                        <c:v>3780939</c:v>
                      </c:pt>
                      <c:pt idx="4">
                        <c:v>3623825</c:v>
                      </c:pt>
                      <c:pt idx="5">
                        <c:v>3036932</c:v>
                      </c:pt>
                      <c:pt idx="6">
                        <c:v>2921485</c:v>
                      </c:pt>
                      <c:pt idx="7">
                        <c:v>2585613</c:v>
                      </c:pt>
                      <c:pt idx="8">
                        <c:v>3853946</c:v>
                      </c:pt>
                      <c:pt idx="9">
                        <c:v>7522134</c:v>
                      </c:pt>
                      <c:pt idx="10" formatCode="_(* #,##0_);_(* \(#,##0\);_(* &quot;-&quot;??_);_(@_)">
                        <c:v>7398544</c:v>
                      </c:pt>
                      <c:pt idx="11" formatCode="_(* #,##0.00_);_(* \(#,##0.00\);_(* &quot;-&quot;??_);_(@_)">
                        <c:v>5081080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51AB-4C5C-A430-5D90231A4256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Production'!$A$17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Production'!$B$17:$P$17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3625221</c:v>
                      </c:pt>
                      <c:pt idx="1">
                        <c:v>3687345</c:v>
                      </c:pt>
                      <c:pt idx="2">
                        <c:v>3617243</c:v>
                      </c:pt>
                      <c:pt idx="3">
                        <c:v>3337469</c:v>
                      </c:pt>
                      <c:pt idx="4">
                        <c:v>3310322</c:v>
                      </c:pt>
                      <c:pt idx="5">
                        <c:v>3075747</c:v>
                      </c:pt>
                      <c:pt idx="6">
                        <c:v>2824017</c:v>
                      </c:pt>
                      <c:pt idx="7">
                        <c:v>2595736</c:v>
                      </c:pt>
                      <c:pt idx="8">
                        <c:v>2650692</c:v>
                      </c:pt>
                      <c:pt idx="9">
                        <c:v>2650480</c:v>
                      </c:pt>
                      <c:pt idx="10" formatCode="_(* #,##0_);_(* \(#,##0\);_(* &quot;-&quot;??_);_(@_)">
                        <c:v>2623646</c:v>
                      </c:pt>
                      <c:pt idx="11" formatCode="_(* #,##0.00_);_(* \(#,##0.00\);_(* &quot;-&quot;??_);_(@_)">
                        <c:v>2333799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51AB-4C5C-A430-5D90231A4256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Production'!$A$18</c15:sqref>
                        </c15:formulaRef>
                      </c:ext>
                    </c:extLst>
                    <c:strCache>
                      <c:ptCount val="1"/>
                      <c:pt idx="0">
                        <c:v>Cottle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Production'!$B$18:$P$18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112596</c:v>
                      </c:pt>
                      <c:pt idx="1">
                        <c:v>136995</c:v>
                      </c:pt>
                      <c:pt idx="2">
                        <c:v>148967</c:v>
                      </c:pt>
                      <c:pt idx="3">
                        <c:v>139503</c:v>
                      </c:pt>
                      <c:pt idx="4">
                        <c:v>137301</c:v>
                      </c:pt>
                      <c:pt idx="5">
                        <c:v>117082</c:v>
                      </c:pt>
                      <c:pt idx="6">
                        <c:v>136580</c:v>
                      </c:pt>
                      <c:pt idx="7">
                        <c:v>192147</c:v>
                      </c:pt>
                      <c:pt idx="8">
                        <c:v>147979</c:v>
                      </c:pt>
                      <c:pt idx="9">
                        <c:v>122644</c:v>
                      </c:pt>
                      <c:pt idx="10" formatCode="_(* #,##0_);_(* \(#,##0\);_(* &quot;-&quot;??_);_(@_)">
                        <c:v>101610</c:v>
                      </c:pt>
                      <c:pt idx="11" formatCode="_(* #,##0.00_);_(* \(#,##0.00\);_(* &quot;-&quot;??_);_(@_)">
                        <c:v>113758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51AB-4C5C-A430-5D90231A4256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Production'!$A$19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Production'!$B$19:$P$19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802697</c:v>
                      </c:pt>
                      <c:pt idx="1">
                        <c:v>705139</c:v>
                      </c:pt>
                      <c:pt idx="2">
                        <c:v>785602</c:v>
                      </c:pt>
                      <c:pt idx="3">
                        <c:v>723748</c:v>
                      </c:pt>
                      <c:pt idx="4">
                        <c:v>710406</c:v>
                      </c:pt>
                      <c:pt idx="5">
                        <c:v>604456</c:v>
                      </c:pt>
                      <c:pt idx="6">
                        <c:v>452845</c:v>
                      </c:pt>
                      <c:pt idx="7">
                        <c:v>399295</c:v>
                      </c:pt>
                      <c:pt idx="8">
                        <c:v>362133</c:v>
                      </c:pt>
                      <c:pt idx="9">
                        <c:v>311991</c:v>
                      </c:pt>
                      <c:pt idx="10" formatCode="_(* #,##0_);_(* \(#,##0\);_(* &quot;-&quot;??_);_(@_)">
                        <c:v>234616</c:v>
                      </c:pt>
                      <c:pt idx="11" formatCode="_(* #,##0.00_);_(* \(#,##0.00\);_(* &quot;-&quot;??_);_(@_)">
                        <c:v>237681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51AB-4C5C-A430-5D90231A4256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Production'!$A$20</c15:sqref>
                        </c15:formulaRef>
                      </c:ext>
                    </c:extLst>
                    <c:strCache>
                      <c:ptCount val="1"/>
                      <c:pt idx="0">
                        <c:v>Carson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Production'!$B$20:$P$20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251755</c:v>
                      </c:pt>
                      <c:pt idx="1">
                        <c:v>235966</c:v>
                      </c:pt>
                      <c:pt idx="2">
                        <c:v>223272</c:v>
                      </c:pt>
                      <c:pt idx="3">
                        <c:v>215371</c:v>
                      </c:pt>
                      <c:pt idx="4">
                        <c:v>208664</c:v>
                      </c:pt>
                      <c:pt idx="5">
                        <c:v>169057</c:v>
                      </c:pt>
                      <c:pt idx="6">
                        <c:v>131372</c:v>
                      </c:pt>
                      <c:pt idx="7">
                        <c:v>123424</c:v>
                      </c:pt>
                      <c:pt idx="8">
                        <c:v>116674</c:v>
                      </c:pt>
                      <c:pt idx="9">
                        <c:v>143251</c:v>
                      </c:pt>
                      <c:pt idx="10" formatCode="_(* #,##0_);_(* \(#,##0\);_(* &quot;-&quot;??_);_(@_)">
                        <c:v>119205</c:v>
                      </c:pt>
                      <c:pt idx="11" formatCode="_(* #,##0.00_);_(* \(#,##0.00\);_(* &quot;-&quot;??_);_(@_)">
                        <c:v>123319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51AB-4C5C-A430-5D90231A4256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Production'!$A$21</c15:sqref>
                        </c15:formulaRef>
                      </c:ext>
                    </c:extLst>
                    <c:strCache>
                      <c:ptCount val="1"/>
                      <c:pt idx="0">
                        <c:v>Knox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Production'!$B$21:$P$21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183105</c:v>
                      </c:pt>
                      <c:pt idx="1">
                        <c:v>182173</c:v>
                      </c:pt>
                      <c:pt idx="2">
                        <c:v>202623</c:v>
                      </c:pt>
                      <c:pt idx="3">
                        <c:v>281960</c:v>
                      </c:pt>
                      <c:pt idx="4">
                        <c:v>195139</c:v>
                      </c:pt>
                      <c:pt idx="5">
                        <c:v>185750</c:v>
                      </c:pt>
                      <c:pt idx="6">
                        <c:v>161064</c:v>
                      </c:pt>
                      <c:pt idx="7">
                        <c:v>149171</c:v>
                      </c:pt>
                      <c:pt idx="8">
                        <c:v>163303</c:v>
                      </c:pt>
                      <c:pt idx="9">
                        <c:v>174436</c:v>
                      </c:pt>
                      <c:pt idx="10" formatCode="_(* #,##0_);_(* \(#,##0\);_(* &quot;-&quot;??_);_(@_)">
                        <c:v>173899</c:v>
                      </c:pt>
                      <c:pt idx="11" formatCode="_(* #,##0.00_);_(* \(#,##0.00\);_(* &quot;-&quot;??_);_(@_)">
                        <c:v>185828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51AB-4C5C-A430-5D90231A4256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Production'!$A$22</c15:sqref>
                        </c15:formulaRef>
                      </c:ext>
                    </c:extLst>
                    <c:strCache>
                      <c:ptCount val="1"/>
                      <c:pt idx="0">
                        <c:v>Moore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Production'!$B$22:$P$22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279110</c:v>
                      </c:pt>
                      <c:pt idx="1">
                        <c:v>272926</c:v>
                      </c:pt>
                      <c:pt idx="2">
                        <c:v>304507</c:v>
                      </c:pt>
                      <c:pt idx="3">
                        <c:v>291951</c:v>
                      </c:pt>
                      <c:pt idx="4">
                        <c:v>261866</c:v>
                      </c:pt>
                      <c:pt idx="5">
                        <c:v>278880</c:v>
                      </c:pt>
                      <c:pt idx="6">
                        <c:v>366712</c:v>
                      </c:pt>
                      <c:pt idx="7">
                        <c:v>341934</c:v>
                      </c:pt>
                      <c:pt idx="8">
                        <c:v>260402</c:v>
                      </c:pt>
                      <c:pt idx="9">
                        <c:v>241682</c:v>
                      </c:pt>
                      <c:pt idx="10" formatCode="_(* #,##0_);_(* \(#,##0\);_(* &quot;-&quot;??_);_(@_)">
                        <c:v>195939</c:v>
                      </c:pt>
                      <c:pt idx="11" formatCode="_(* #,##0.00_);_(* \(#,##0.00\);_(* &quot;-&quot;??_);_(@_)">
                        <c:v>243377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51AB-4C5C-A430-5D90231A4256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Production'!$A$23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Production'!$B$23:$P$23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390665</c:v>
                      </c:pt>
                      <c:pt idx="1">
                        <c:v>350806</c:v>
                      </c:pt>
                      <c:pt idx="2">
                        <c:v>323077</c:v>
                      </c:pt>
                      <c:pt idx="3">
                        <c:v>309835</c:v>
                      </c:pt>
                      <c:pt idx="4">
                        <c:v>312455</c:v>
                      </c:pt>
                      <c:pt idx="5">
                        <c:v>254946</c:v>
                      </c:pt>
                      <c:pt idx="6">
                        <c:v>264282</c:v>
                      </c:pt>
                      <c:pt idx="7">
                        <c:v>272827</c:v>
                      </c:pt>
                      <c:pt idx="8">
                        <c:v>282410</c:v>
                      </c:pt>
                      <c:pt idx="9">
                        <c:v>270317</c:v>
                      </c:pt>
                      <c:pt idx="10" formatCode="_(* #,##0_);_(* \(#,##0\);_(* &quot;-&quot;??_);_(@_)">
                        <c:v>215980</c:v>
                      </c:pt>
                      <c:pt idx="11" formatCode="_(* #,##0.00_);_(* \(#,##0.00\);_(* &quot;-&quot;??_);_(@_)">
                        <c:v>183290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51AB-4C5C-A430-5D90231A4256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Production'!$A$24</c15:sqref>
                        </c15:formulaRef>
                      </c:ext>
                    </c:extLst>
                    <c:strCache>
                      <c:ptCount val="1"/>
                      <c:pt idx="0">
                        <c:v>Lamb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Production'!$B$24:$P$24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457315</c:v>
                      </c:pt>
                      <c:pt idx="1">
                        <c:v>437838</c:v>
                      </c:pt>
                      <c:pt idx="2">
                        <c:v>386744</c:v>
                      </c:pt>
                      <c:pt idx="3">
                        <c:v>336539</c:v>
                      </c:pt>
                      <c:pt idx="4">
                        <c:v>344680</c:v>
                      </c:pt>
                      <c:pt idx="5">
                        <c:v>298860</c:v>
                      </c:pt>
                      <c:pt idx="6">
                        <c:v>293577</c:v>
                      </c:pt>
                      <c:pt idx="7">
                        <c:v>195251</c:v>
                      </c:pt>
                      <c:pt idx="8">
                        <c:v>200253</c:v>
                      </c:pt>
                      <c:pt idx="9">
                        <c:v>205453</c:v>
                      </c:pt>
                      <c:pt idx="10" formatCode="_(* #,##0_);_(* \(#,##0\);_(* &quot;-&quot;??_);_(@_)">
                        <c:v>210397</c:v>
                      </c:pt>
                      <c:pt idx="11" formatCode="_(* #,##0.00_);_(* \(#,##0.00\);_(* &quot;-&quot;??_);_(@_)">
                        <c:v>195595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51AB-4C5C-A430-5D90231A4256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Production'!$A$25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Production'!$B$25:$P$25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8947763</c:v>
                      </c:pt>
                      <c:pt idx="1">
                        <c:v>8846265</c:v>
                      </c:pt>
                      <c:pt idx="2">
                        <c:v>9169600</c:v>
                      </c:pt>
                      <c:pt idx="3">
                        <c:v>10518698</c:v>
                      </c:pt>
                      <c:pt idx="4">
                        <c:v>10693449</c:v>
                      </c:pt>
                      <c:pt idx="5">
                        <c:v>10169394</c:v>
                      </c:pt>
                      <c:pt idx="6">
                        <c:v>8302860</c:v>
                      </c:pt>
                      <c:pt idx="7">
                        <c:v>7169461</c:v>
                      </c:pt>
                      <c:pt idx="8">
                        <c:v>6758679</c:v>
                      </c:pt>
                      <c:pt idx="9">
                        <c:v>7410122</c:v>
                      </c:pt>
                      <c:pt idx="10" formatCode="_(* #,##0_);_(* \(#,##0\);_(* &quot;-&quot;??_);_(@_)">
                        <c:v>7052533</c:v>
                      </c:pt>
                      <c:pt idx="11" formatCode="_(* #,##0.00_);_(* \(#,##0.00\);_(* &quot;-&quot;??_);_(@_)">
                        <c:v>6628063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51AB-4C5C-A430-5D90231A4256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Production'!$A$26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Production'!$B$26:$P$26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5272946</c:v>
                      </c:pt>
                      <c:pt idx="1">
                        <c:v>5407776</c:v>
                      </c:pt>
                      <c:pt idx="2">
                        <c:v>6417573</c:v>
                      </c:pt>
                      <c:pt idx="3">
                        <c:v>8904868</c:v>
                      </c:pt>
                      <c:pt idx="4">
                        <c:v>11657724</c:v>
                      </c:pt>
                      <c:pt idx="5">
                        <c:v>10617318</c:v>
                      </c:pt>
                      <c:pt idx="6">
                        <c:v>9046487</c:v>
                      </c:pt>
                      <c:pt idx="7">
                        <c:v>8882430</c:v>
                      </c:pt>
                      <c:pt idx="8">
                        <c:v>7597896</c:v>
                      </c:pt>
                      <c:pt idx="9">
                        <c:v>6293540</c:v>
                      </c:pt>
                      <c:pt idx="10" formatCode="_(* #,##0_);_(* \(#,##0\);_(* &quot;-&quot;??_);_(@_)">
                        <c:v>5357097</c:v>
                      </c:pt>
                      <c:pt idx="11" formatCode="_(* #,##0.00_);_(* \(#,##0.00\);_(* &quot;-&quot;??_);_(@_)">
                        <c:v>4881071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51AB-4C5C-A430-5D90231A4256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Production'!$A$27</c15:sqref>
                        </c15:formulaRef>
                      </c:ext>
                    </c:extLst>
                    <c:strCache>
                      <c:ptCount val="1"/>
                      <c:pt idx="0">
                        <c:v>Potter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Production'!$B$27:$P$27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152254</c:v>
                      </c:pt>
                      <c:pt idx="1">
                        <c:v>162956</c:v>
                      </c:pt>
                      <c:pt idx="2">
                        <c:v>180009</c:v>
                      </c:pt>
                      <c:pt idx="3">
                        <c:v>198706</c:v>
                      </c:pt>
                      <c:pt idx="4">
                        <c:v>288287</c:v>
                      </c:pt>
                      <c:pt idx="5">
                        <c:v>550176</c:v>
                      </c:pt>
                      <c:pt idx="6">
                        <c:v>589378</c:v>
                      </c:pt>
                      <c:pt idx="7">
                        <c:v>628695</c:v>
                      </c:pt>
                      <c:pt idx="8">
                        <c:v>753302</c:v>
                      </c:pt>
                      <c:pt idx="9">
                        <c:v>739469</c:v>
                      </c:pt>
                      <c:pt idx="10" formatCode="_(* #,##0_);_(* \(#,##0\);_(* &quot;-&quot;??_);_(@_)">
                        <c:v>457603</c:v>
                      </c:pt>
                      <c:pt idx="11" formatCode="_(* #,##0.00_);_(* \(#,##0.00\);_(* &quot;-&quot;??_);_(@_)">
                        <c:v>361667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51AB-4C5C-A430-5D90231A4256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Production'!$A$28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Production'!$B$28:$P$28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642897</c:v>
                      </c:pt>
                      <c:pt idx="1">
                        <c:v>744818</c:v>
                      </c:pt>
                      <c:pt idx="2">
                        <c:v>837709</c:v>
                      </c:pt>
                      <c:pt idx="3">
                        <c:v>1102030</c:v>
                      </c:pt>
                      <c:pt idx="4">
                        <c:v>1566717</c:v>
                      </c:pt>
                      <c:pt idx="5">
                        <c:v>1555765</c:v>
                      </c:pt>
                      <c:pt idx="6">
                        <c:v>1245728</c:v>
                      </c:pt>
                      <c:pt idx="7">
                        <c:v>1165242</c:v>
                      </c:pt>
                      <c:pt idx="8">
                        <c:v>1005018</c:v>
                      </c:pt>
                      <c:pt idx="9">
                        <c:v>922783</c:v>
                      </c:pt>
                      <c:pt idx="10" formatCode="_(* #,##0_);_(* \(#,##0\);_(* &quot;-&quot;??_);_(@_)">
                        <c:v>663179</c:v>
                      </c:pt>
                      <c:pt idx="11" formatCode="_(* #,##0.00_);_(* \(#,##0.00\);_(* &quot;-&quot;??_);_(@_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51AB-4C5C-A430-5D90231A4256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Production'!$A$29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Production'!$B$29:$P$29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168560</c:v>
                      </c:pt>
                      <c:pt idx="1">
                        <c:v>443943</c:v>
                      </c:pt>
                      <c:pt idx="2">
                        <c:v>1546223</c:v>
                      </c:pt>
                      <c:pt idx="3">
                        <c:v>3551459</c:v>
                      </c:pt>
                      <c:pt idx="4">
                        <c:v>7745236</c:v>
                      </c:pt>
                      <c:pt idx="5">
                        <c:v>11210309</c:v>
                      </c:pt>
                      <c:pt idx="6">
                        <c:v>13666616</c:v>
                      </c:pt>
                      <c:pt idx="7">
                        <c:v>15804248</c:v>
                      </c:pt>
                      <c:pt idx="8">
                        <c:v>23296476</c:v>
                      </c:pt>
                      <c:pt idx="9">
                        <c:v>31592706</c:v>
                      </c:pt>
                      <c:pt idx="10" formatCode="_(* #,##0_);_(* \(#,##0\);_(* &quot;-&quot;??_);_(@_)">
                        <c:v>38193947</c:v>
                      </c:pt>
                      <c:pt idx="11" formatCode="_(* #,##0.00_);_(* \(#,##0.00\);_(* &quot;-&quot;??_);_(@_)">
                        <c:v>35960169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51AB-4C5C-A430-5D90231A4256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Production'!$A$30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Production'!$B$30:$P$30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3754905</c:v>
                      </c:pt>
                      <c:pt idx="1">
                        <c:v>3712837</c:v>
                      </c:pt>
                      <c:pt idx="2">
                        <c:v>3855435</c:v>
                      </c:pt>
                      <c:pt idx="3">
                        <c:v>4174390</c:v>
                      </c:pt>
                      <c:pt idx="4">
                        <c:v>4139367</c:v>
                      </c:pt>
                      <c:pt idx="5">
                        <c:v>3758687</c:v>
                      </c:pt>
                      <c:pt idx="6">
                        <c:v>3459916</c:v>
                      </c:pt>
                      <c:pt idx="7">
                        <c:v>3416086</c:v>
                      </c:pt>
                      <c:pt idx="8">
                        <c:v>3434564</c:v>
                      </c:pt>
                      <c:pt idx="9">
                        <c:v>3090742</c:v>
                      </c:pt>
                      <c:pt idx="10" formatCode="_(* #,##0_);_(* \(#,##0\);_(* &quot;-&quot;??_);_(@_)">
                        <c:v>2941647</c:v>
                      </c:pt>
                      <c:pt idx="11" formatCode="_(* #,##0.00_);_(* \(#,##0.00\);_(* &quot;-&quot;??_);_(@_)">
                        <c:v>3366382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51AB-4C5C-A430-5D90231A4256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Production'!$A$31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Production'!$B$31:$P$31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1010743</c:v>
                      </c:pt>
                      <c:pt idx="1">
                        <c:v>860696</c:v>
                      </c:pt>
                      <c:pt idx="2">
                        <c:v>782826</c:v>
                      </c:pt>
                      <c:pt idx="3">
                        <c:v>679360</c:v>
                      </c:pt>
                      <c:pt idx="4">
                        <c:v>650233</c:v>
                      </c:pt>
                      <c:pt idx="5">
                        <c:v>542538</c:v>
                      </c:pt>
                      <c:pt idx="6">
                        <c:v>466154</c:v>
                      </c:pt>
                      <c:pt idx="7">
                        <c:v>491175</c:v>
                      </c:pt>
                      <c:pt idx="8">
                        <c:v>480503</c:v>
                      </c:pt>
                      <c:pt idx="9">
                        <c:v>427317</c:v>
                      </c:pt>
                      <c:pt idx="10" formatCode="_(* #,##0_);_(* \(#,##0\);_(* &quot;-&quot;??_);_(@_)">
                        <c:v>356114</c:v>
                      </c:pt>
                      <c:pt idx="11" formatCode="_(* #,##0.00_);_(* \(#,##0.00\);_(* &quot;-&quot;??_);_(@_)">
                        <c:v>321339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51AB-4C5C-A430-5D90231A4256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Production'!$A$33</c15:sqref>
                        </c15:formulaRef>
                      </c:ext>
                    </c:extLst>
                    <c:strCache>
                      <c:ptCount val="1"/>
                      <c:pt idx="0">
                        <c:v>Gray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Production'!$B$33:$P$33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1067890</c:v>
                      </c:pt>
                      <c:pt idx="1">
                        <c:v>1057869</c:v>
                      </c:pt>
                      <c:pt idx="2">
                        <c:v>1064875</c:v>
                      </c:pt>
                      <c:pt idx="3">
                        <c:v>1046985</c:v>
                      </c:pt>
                      <c:pt idx="4">
                        <c:v>1021633</c:v>
                      </c:pt>
                      <c:pt idx="5">
                        <c:v>964161</c:v>
                      </c:pt>
                      <c:pt idx="6">
                        <c:v>898796</c:v>
                      </c:pt>
                      <c:pt idx="7">
                        <c:v>924771</c:v>
                      </c:pt>
                      <c:pt idx="8">
                        <c:v>882721</c:v>
                      </c:pt>
                      <c:pt idx="9">
                        <c:v>860253</c:v>
                      </c:pt>
                      <c:pt idx="10" formatCode="_(* #,##0_);_(* \(#,##0\);_(* &quot;-&quot;??_);_(@_)">
                        <c:v>905673</c:v>
                      </c:pt>
                      <c:pt idx="11" formatCode="_(* #,##0.00_);_(* \(#,##0.00\);_(* &quot;-&quot;??_);_(@_)">
                        <c:v>843838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51AB-4C5C-A430-5D90231A4256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Production'!$A$34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Production'!$B$34:$P$34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795237</c:v>
                      </c:pt>
                      <c:pt idx="1">
                        <c:v>813817</c:v>
                      </c:pt>
                      <c:pt idx="2">
                        <c:v>827073</c:v>
                      </c:pt>
                      <c:pt idx="3">
                        <c:v>932577</c:v>
                      </c:pt>
                      <c:pt idx="4">
                        <c:v>1060679</c:v>
                      </c:pt>
                      <c:pt idx="5">
                        <c:v>1007498</c:v>
                      </c:pt>
                      <c:pt idx="6">
                        <c:v>843296</c:v>
                      </c:pt>
                      <c:pt idx="7">
                        <c:v>841332</c:v>
                      </c:pt>
                      <c:pt idx="8">
                        <c:v>982116</c:v>
                      </c:pt>
                      <c:pt idx="9">
                        <c:v>1319486</c:v>
                      </c:pt>
                      <c:pt idx="10" formatCode="_(* #,##0_);_(* \(#,##0\);_(* &quot;-&quot;??_);_(@_)">
                        <c:v>1824375</c:v>
                      </c:pt>
                      <c:pt idx="11" formatCode="_(* #,##0.00_);_(* \(#,##0.00\);_(* &quot;-&quot;??_);_(@_)">
                        <c:v>2142822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51AB-4C5C-A430-5D90231A4256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Production'!$A$35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Production'!$B$35:$P$35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24664762</c:v>
                      </c:pt>
                      <c:pt idx="1">
                        <c:v>24790879</c:v>
                      </c:pt>
                      <c:pt idx="2">
                        <c:v>24907255</c:v>
                      </c:pt>
                      <c:pt idx="3">
                        <c:v>23721290</c:v>
                      </c:pt>
                      <c:pt idx="4">
                        <c:v>24075658</c:v>
                      </c:pt>
                      <c:pt idx="5">
                        <c:v>23984246</c:v>
                      </c:pt>
                      <c:pt idx="6">
                        <c:v>22525286</c:v>
                      </c:pt>
                      <c:pt idx="7">
                        <c:v>23637152</c:v>
                      </c:pt>
                      <c:pt idx="8">
                        <c:v>21712881</c:v>
                      </c:pt>
                      <c:pt idx="9">
                        <c:v>22073030</c:v>
                      </c:pt>
                      <c:pt idx="10" formatCode="_(* #,##0_);_(* \(#,##0\);_(* &quot;-&quot;??_);_(@_)">
                        <c:v>21648240</c:v>
                      </c:pt>
                      <c:pt idx="11" formatCode="_(* #,##0.00_);_(* \(#,##0.00\);_(* &quot;-&quot;??_);_(@_)">
                        <c:v>20228483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51AB-4C5C-A430-5D90231A4256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Production'!$A$36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Production'!$B$36:$P$36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3182271</c:v>
                      </c:pt>
                      <c:pt idx="1">
                        <c:v>3089979</c:v>
                      </c:pt>
                      <c:pt idx="2">
                        <c:v>3004754</c:v>
                      </c:pt>
                      <c:pt idx="3">
                        <c:v>2893139</c:v>
                      </c:pt>
                      <c:pt idx="4">
                        <c:v>2822861</c:v>
                      </c:pt>
                      <c:pt idx="5">
                        <c:v>2649412</c:v>
                      </c:pt>
                      <c:pt idx="6">
                        <c:v>2505245</c:v>
                      </c:pt>
                      <c:pt idx="7">
                        <c:v>2355039</c:v>
                      </c:pt>
                      <c:pt idx="8">
                        <c:v>2291151</c:v>
                      </c:pt>
                      <c:pt idx="9">
                        <c:v>2140096</c:v>
                      </c:pt>
                      <c:pt idx="10" formatCode="_(* #,##0_);_(* \(#,##0\);_(* &quot;-&quot;??_);_(@_)">
                        <c:v>1900854</c:v>
                      </c:pt>
                      <c:pt idx="11" formatCode="_(* #,##0.00_);_(* \(#,##0.00\);_(* &quot;-&quot;??_);_(@_)">
                        <c:v>1766877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51AB-4C5C-A430-5D90231A4256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Production'!$A$37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Production'!$B$37:$P$37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5051416</c:v>
                      </c:pt>
                      <c:pt idx="1">
                        <c:v>9191341</c:v>
                      </c:pt>
                      <c:pt idx="2">
                        <c:v>15537934</c:v>
                      </c:pt>
                      <c:pt idx="3">
                        <c:v>19644399</c:v>
                      </c:pt>
                      <c:pt idx="4">
                        <c:v>24648420</c:v>
                      </c:pt>
                      <c:pt idx="5">
                        <c:v>27249425</c:v>
                      </c:pt>
                      <c:pt idx="6">
                        <c:v>25410877</c:v>
                      </c:pt>
                      <c:pt idx="7">
                        <c:v>30402261</c:v>
                      </c:pt>
                      <c:pt idx="8">
                        <c:v>40829580</c:v>
                      </c:pt>
                      <c:pt idx="9">
                        <c:v>45198415</c:v>
                      </c:pt>
                      <c:pt idx="10" formatCode="_(* #,##0_);_(* \(#,##0\);_(* &quot;-&quot;??_);_(@_)">
                        <c:v>49016957</c:v>
                      </c:pt>
                      <c:pt idx="11" formatCode="_(* #,##0.00_);_(* \(#,##0.00\);_(* &quot;-&quot;??_);_(@_)">
                        <c:v>40820635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51AB-4C5C-A430-5D90231A4256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Production'!$B$38:$P$38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16501063</c:v>
                      </c:pt>
                      <c:pt idx="1">
                        <c:v>15875589</c:v>
                      </c:pt>
                      <c:pt idx="2">
                        <c:v>15436200</c:v>
                      </c:pt>
                      <c:pt idx="3">
                        <c:v>14910695</c:v>
                      </c:pt>
                      <c:pt idx="4">
                        <c:v>14454955</c:v>
                      </c:pt>
                      <c:pt idx="5">
                        <c:v>13739057</c:v>
                      </c:pt>
                      <c:pt idx="6">
                        <c:v>12930128</c:v>
                      </c:pt>
                      <c:pt idx="7">
                        <c:v>12651143</c:v>
                      </c:pt>
                      <c:pt idx="8">
                        <c:v>11157373</c:v>
                      </c:pt>
                      <c:pt idx="9">
                        <c:v>11918668</c:v>
                      </c:pt>
                      <c:pt idx="10" formatCode="_(* #,##0_);_(* \(#,##0\);_(* &quot;-&quot;??_);_(@_)">
                        <c:v>10797196</c:v>
                      </c:pt>
                      <c:pt idx="11" formatCode="_(* #,##0.00_);_(* \(#,##0.00\);_(* &quot;-&quot;??_);_(@_)">
                        <c:v>10512402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51AB-4C5C-A430-5D90231A4256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Production'!$A$39</c15:sqref>
                        </c15:formulaRef>
                      </c:ext>
                    </c:extLst>
                    <c:strCache>
                      <c:ptCount val="1"/>
                      <c:pt idx="0">
                        <c:v>Hale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Production'!$B$39:$P$39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2346528</c:v>
                      </c:pt>
                      <c:pt idx="1">
                        <c:v>2185795</c:v>
                      </c:pt>
                      <c:pt idx="2">
                        <c:v>1937467</c:v>
                      </c:pt>
                      <c:pt idx="3">
                        <c:v>1703815</c:v>
                      </c:pt>
                      <c:pt idx="4">
                        <c:v>1549194</c:v>
                      </c:pt>
                      <c:pt idx="5">
                        <c:v>1488596</c:v>
                      </c:pt>
                      <c:pt idx="6">
                        <c:v>1386201</c:v>
                      </c:pt>
                      <c:pt idx="7">
                        <c:v>1298414</c:v>
                      </c:pt>
                      <c:pt idx="8">
                        <c:v>1040030</c:v>
                      </c:pt>
                      <c:pt idx="9">
                        <c:v>954106</c:v>
                      </c:pt>
                      <c:pt idx="10" formatCode="_(* #,##0_);_(* \(#,##0\);_(* &quot;-&quot;??_);_(@_)">
                        <c:v>972809</c:v>
                      </c:pt>
                      <c:pt idx="11" formatCode="_(* #,##0.00_);_(* \(#,##0.00\);_(* &quot;-&quot;??_);_(@_)">
                        <c:v>918773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51AB-4C5C-A430-5D90231A4256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Production'!$A$40</c15:sqref>
                        </c15:formulaRef>
                      </c:ext>
                    </c:extLst>
                    <c:strCache>
                      <c:ptCount val="1"/>
                      <c:pt idx="0">
                        <c:v>King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Production'!$B$40:$P$40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1551180</c:v>
                      </c:pt>
                      <c:pt idx="1">
                        <c:v>1408994</c:v>
                      </c:pt>
                      <c:pt idx="2">
                        <c:v>1376665</c:v>
                      </c:pt>
                      <c:pt idx="3">
                        <c:v>1303659</c:v>
                      </c:pt>
                      <c:pt idx="4">
                        <c:v>1370113</c:v>
                      </c:pt>
                      <c:pt idx="5">
                        <c:v>1778983</c:v>
                      </c:pt>
                      <c:pt idx="6">
                        <c:v>2008295</c:v>
                      </c:pt>
                      <c:pt idx="7">
                        <c:v>1991398</c:v>
                      </c:pt>
                      <c:pt idx="8">
                        <c:v>1863981</c:v>
                      </c:pt>
                      <c:pt idx="9">
                        <c:v>1801049</c:v>
                      </c:pt>
                      <c:pt idx="10" formatCode="_(* #,##0_);_(* \(#,##0\);_(* &quot;-&quot;??_);_(@_)">
                        <c:v>1475737</c:v>
                      </c:pt>
                      <c:pt idx="11" formatCode="_(* #,##0.00_);_(* \(#,##0.00\);_(* &quot;-&quot;??_);_(@_)">
                        <c:v>1349915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51AB-4C5C-A430-5D90231A4256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Production'!$A$41</c15:sqref>
                        </c15:formulaRef>
                      </c:ext>
                    </c:extLst>
                    <c:strCache>
                      <c:ptCount val="1"/>
                      <c:pt idx="0">
                        <c:v>Stonewall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Production'!$B$41:$P$41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1069779</c:v>
                      </c:pt>
                      <c:pt idx="1">
                        <c:v>1199167</c:v>
                      </c:pt>
                      <c:pt idx="2">
                        <c:v>1694145</c:v>
                      </c:pt>
                      <c:pt idx="3">
                        <c:v>1820365</c:v>
                      </c:pt>
                      <c:pt idx="4">
                        <c:v>2327457</c:v>
                      </c:pt>
                      <c:pt idx="5">
                        <c:v>2377835</c:v>
                      </c:pt>
                      <c:pt idx="6">
                        <c:v>2253475</c:v>
                      </c:pt>
                      <c:pt idx="7">
                        <c:v>2170288</c:v>
                      </c:pt>
                      <c:pt idx="8">
                        <c:v>2022167</c:v>
                      </c:pt>
                      <c:pt idx="9">
                        <c:v>1770211</c:v>
                      </c:pt>
                      <c:pt idx="10" formatCode="_(* #,##0_);_(* \(#,##0\);_(* &quot;-&quot;??_);_(@_)">
                        <c:v>1250658</c:v>
                      </c:pt>
                      <c:pt idx="11" formatCode="_(* #,##0.00_);_(* \(#,##0.00\);_(* &quot;-&quot;??_);_(@_)">
                        <c:v>1045023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51AB-4C5C-A430-5D90231A4256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Production'!$A$42</c15:sqref>
                        </c15:formulaRef>
                      </c:ext>
                    </c:extLst>
                    <c:strCache>
                      <c:ptCount val="1"/>
                      <c:pt idx="0">
                        <c:v>Roberts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Production'!$B$42:$P$42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1441108</c:v>
                      </c:pt>
                      <c:pt idx="1">
                        <c:v>2082290</c:v>
                      </c:pt>
                      <c:pt idx="2">
                        <c:v>3054122</c:v>
                      </c:pt>
                      <c:pt idx="3">
                        <c:v>3863355</c:v>
                      </c:pt>
                      <c:pt idx="4">
                        <c:v>4645238</c:v>
                      </c:pt>
                      <c:pt idx="5">
                        <c:v>4217737</c:v>
                      </c:pt>
                      <c:pt idx="6">
                        <c:v>2335991</c:v>
                      </c:pt>
                      <c:pt idx="7">
                        <c:v>2037620</c:v>
                      </c:pt>
                      <c:pt idx="8">
                        <c:v>1821262</c:v>
                      </c:pt>
                      <c:pt idx="9">
                        <c:v>1825045</c:v>
                      </c:pt>
                      <c:pt idx="10" formatCode="_(* #,##0_);_(* \(#,##0\);_(* &quot;-&quot;??_);_(@_)">
                        <c:v>1218619</c:v>
                      </c:pt>
                      <c:pt idx="11" formatCode="_(* #,##0.00_);_(* \(#,##0.00\);_(* &quot;-&quot;??_);_(@_)">
                        <c:v>1044458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51AB-4C5C-A430-5D90231A4256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Production'!$A$43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Production'!$B$43:$P$43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6134105</c:v>
                      </c:pt>
                      <c:pt idx="1">
                        <c:v>7756679</c:v>
                      </c:pt>
                      <c:pt idx="2">
                        <c:v>9879214</c:v>
                      </c:pt>
                      <c:pt idx="3">
                        <c:v>11910315</c:v>
                      </c:pt>
                      <c:pt idx="4">
                        <c:v>14650271</c:v>
                      </c:pt>
                      <c:pt idx="5">
                        <c:v>17726558</c:v>
                      </c:pt>
                      <c:pt idx="6">
                        <c:v>20647268</c:v>
                      </c:pt>
                      <c:pt idx="7">
                        <c:v>29290226</c:v>
                      </c:pt>
                      <c:pt idx="8">
                        <c:v>57682771</c:v>
                      </c:pt>
                      <c:pt idx="9">
                        <c:v>75973008</c:v>
                      </c:pt>
                      <c:pt idx="10" formatCode="_(* #,##0_);_(* \(#,##0\);_(* &quot;-&quot;??_);_(@_)">
                        <c:v>93866494</c:v>
                      </c:pt>
                      <c:pt idx="11" formatCode="_(* #,##0.00_);_(* \(#,##0.00\);_(* &quot;-&quot;??_);_(@_)">
                        <c:v>109359495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51AB-4C5C-A430-5D90231A4256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Production'!$A$44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Production'!$B$44:$P$44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2465549</c:v>
                      </c:pt>
                      <c:pt idx="1">
                        <c:v>3523608</c:v>
                      </c:pt>
                      <c:pt idx="2">
                        <c:v>6368300</c:v>
                      </c:pt>
                      <c:pt idx="3">
                        <c:v>11015115</c:v>
                      </c:pt>
                      <c:pt idx="4">
                        <c:v>16017681</c:v>
                      </c:pt>
                      <c:pt idx="5">
                        <c:v>14823207</c:v>
                      </c:pt>
                      <c:pt idx="6">
                        <c:v>10743113</c:v>
                      </c:pt>
                      <c:pt idx="7">
                        <c:v>9743112</c:v>
                      </c:pt>
                      <c:pt idx="8">
                        <c:v>10192094</c:v>
                      </c:pt>
                      <c:pt idx="9">
                        <c:v>12064117</c:v>
                      </c:pt>
                      <c:pt idx="10" formatCode="_(* #,##0_);_(* \(#,##0\);_(* &quot;-&quot;??_);_(@_)">
                        <c:v>9891871</c:v>
                      </c:pt>
                      <c:pt idx="11" formatCode="_(* #,##0.00_);_(* \(#,##0.00\);_(* &quot;-&quot;??_);_(@_)">
                        <c:v>7635474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51AB-4C5C-A430-5D90231A4256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Production'!$A$45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Production'!$B$45:$P$45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4287308</c:v>
                      </c:pt>
                      <c:pt idx="1">
                        <c:v>4396536</c:v>
                      </c:pt>
                      <c:pt idx="2">
                        <c:v>4134134</c:v>
                      </c:pt>
                      <c:pt idx="3">
                        <c:v>3946119</c:v>
                      </c:pt>
                      <c:pt idx="4">
                        <c:v>3777871</c:v>
                      </c:pt>
                      <c:pt idx="5">
                        <c:v>3734822</c:v>
                      </c:pt>
                      <c:pt idx="6">
                        <c:v>3557325</c:v>
                      </c:pt>
                      <c:pt idx="7">
                        <c:v>3278711</c:v>
                      </c:pt>
                      <c:pt idx="8">
                        <c:v>2931336</c:v>
                      </c:pt>
                      <c:pt idx="9">
                        <c:v>3222073</c:v>
                      </c:pt>
                      <c:pt idx="10" formatCode="_(* #,##0_);_(* \(#,##0\);_(* &quot;-&quot;??_);_(@_)">
                        <c:v>2636870</c:v>
                      </c:pt>
                      <c:pt idx="11" formatCode="_(* #,##0.00_);_(* \(#,##0.00\);_(* &quot;-&quot;??_);_(@_)">
                        <c:v>2447859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51AB-4C5C-A430-5D90231A4256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Production'!$A$46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Production'!$B$46:$P$46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1881276</c:v>
                      </c:pt>
                      <c:pt idx="1">
                        <c:v>2852630</c:v>
                      </c:pt>
                      <c:pt idx="2">
                        <c:v>5241236</c:v>
                      </c:pt>
                      <c:pt idx="3">
                        <c:v>8050250</c:v>
                      </c:pt>
                      <c:pt idx="4">
                        <c:v>15966357</c:v>
                      </c:pt>
                      <c:pt idx="5">
                        <c:v>24984552</c:v>
                      </c:pt>
                      <c:pt idx="6">
                        <c:v>34359889</c:v>
                      </c:pt>
                      <c:pt idx="7">
                        <c:v>52766334</c:v>
                      </c:pt>
                      <c:pt idx="8">
                        <c:v>92938864</c:v>
                      </c:pt>
                      <c:pt idx="9">
                        <c:v>107008202</c:v>
                      </c:pt>
                      <c:pt idx="10" formatCode="_(* #,##0_);_(* \(#,##0\);_(* &quot;-&quot;??_);_(@_)">
                        <c:v>129287579</c:v>
                      </c:pt>
                      <c:pt idx="11" formatCode="_(* #,##0.00_);_(* \(#,##0.00\);_(* &quot;-&quot;??_);_(@_)">
                        <c:v>127855866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51AB-4C5C-A430-5D90231A4256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Production'!$A$47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Production'!$B$47:$P$47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1505116</c:v>
                      </c:pt>
                      <c:pt idx="1">
                        <c:v>1478917</c:v>
                      </c:pt>
                      <c:pt idx="2">
                        <c:v>1433530</c:v>
                      </c:pt>
                      <c:pt idx="3">
                        <c:v>1379997</c:v>
                      </c:pt>
                      <c:pt idx="4">
                        <c:v>1302534</c:v>
                      </c:pt>
                      <c:pt idx="5">
                        <c:v>1204768</c:v>
                      </c:pt>
                      <c:pt idx="6">
                        <c:v>1117839</c:v>
                      </c:pt>
                      <c:pt idx="7">
                        <c:v>1036225</c:v>
                      </c:pt>
                      <c:pt idx="8">
                        <c:v>970911</c:v>
                      </c:pt>
                      <c:pt idx="9">
                        <c:v>943277</c:v>
                      </c:pt>
                      <c:pt idx="10" formatCode="_(* #,##0_);_(* \(#,##0\);_(* &quot;-&quot;??_);_(@_)">
                        <c:v>817808</c:v>
                      </c:pt>
                      <c:pt idx="11" formatCode="_(* #,##0.00_);_(* \(#,##0.00\);_(* &quot;-&quot;??_);_(@_)">
                        <c:v>846575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51AB-4C5C-A430-5D90231A4256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Production'!$A$48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Production'!$B$48:$P$48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253245</c:v>
                      </c:pt>
                      <c:pt idx="1">
                        <c:v>366381</c:v>
                      </c:pt>
                      <c:pt idx="2">
                        <c:v>604625</c:v>
                      </c:pt>
                      <c:pt idx="3">
                        <c:v>710625</c:v>
                      </c:pt>
                      <c:pt idx="4">
                        <c:v>514727</c:v>
                      </c:pt>
                      <c:pt idx="5">
                        <c:v>394163</c:v>
                      </c:pt>
                      <c:pt idx="6">
                        <c:v>387804</c:v>
                      </c:pt>
                      <c:pt idx="7">
                        <c:v>359795</c:v>
                      </c:pt>
                      <c:pt idx="8">
                        <c:v>318545</c:v>
                      </c:pt>
                      <c:pt idx="9">
                        <c:v>271452</c:v>
                      </c:pt>
                      <c:pt idx="10" formatCode="_(* #,##0_);_(* \(#,##0\);_(* &quot;-&quot;??_);_(@_)">
                        <c:v>174964</c:v>
                      </c:pt>
                      <c:pt idx="11" formatCode="_(* #,##0.00_);_(* \(#,##0.00\);_(* &quot;-&quot;??_);_(@_)">
                        <c:v>187251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51AB-4C5C-A430-5D90231A4256}"/>
                  </c:ext>
                </c:extLst>
              </c15:ser>
            </c15:filteredLineSeries>
            <c15:filteredLine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Production'!$A$49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Production'!$B$49:$P$49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12544652</c:v>
                      </c:pt>
                      <c:pt idx="1">
                        <c:v>17399407</c:v>
                      </c:pt>
                      <c:pt idx="2">
                        <c:v>23115773</c:v>
                      </c:pt>
                      <c:pt idx="3">
                        <c:v>27884823</c:v>
                      </c:pt>
                      <c:pt idx="4">
                        <c:v>33368944</c:v>
                      </c:pt>
                      <c:pt idx="5">
                        <c:v>42351540</c:v>
                      </c:pt>
                      <c:pt idx="6">
                        <c:v>47468892</c:v>
                      </c:pt>
                      <c:pt idx="7">
                        <c:v>54488365</c:v>
                      </c:pt>
                      <c:pt idx="8">
                        <c:v>79785571</c:v>
                      </c:pt>
                      <c:pt idx="9">
                        <c:v>114814996</c:v>
                      </c:pt>
                      <c:pt idx="10" formatCode="_(* #,##0_);_(* \(#,##0\);_(* &quot;-&quot;??_);_(@_)">
                        <c:v>138979715</c:v>
                      </c:pt>
                      <c:pt idx="11" formatCode="_(* #,##0.00_);_(* \(#,##0.00\);_(* &quot;-&quot;??_);_(@_)">
                        <c:v>160502572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51AB-4C5C-A430-5D90231A4256}"/>
                  </c:ext>
                </c:extLst>
              </c15:ser>
            </c15:filteredLineSeries>
            <c15:filteredLine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Production'!$A$50</c15:sqref>
                        </c15:formulaRef>
                      </c:ext>
                    </c:extLst>
                    <c:strCache>
                      <c:ptCount val="1"/>
                      <c:pt idx="0">
                        <c:v>Ochiltree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Production'!$B$50:$P$50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3431891</c:v>
                      </c:pt>
                      <c:pt idx="1">
                        <c:v>4772927</c:v>
                      </c:pt>
                      <c:pt idx="2">
                        <c:v>6103739</c:v>
                      </c:pt>
                      <c:pt idx="3">
                        <c:v>7428470</c:v>
                      </c:pt>
                      <c:pt idx="4">
                        <c:v>8901630</c:v>
                      </c:pt>
                      <c:pt idx="5">
                        <c:v>7772152</c:v>
                      </c:pt>
                      <c:pt idx="6">
                        <c:v>5984258</c:v>
                      </c:pt>
                      <c:pt idx="7">
                        <c:v>4848419</c:v>
                      </c:pt>
                      <c:pt idx="8">
                        <c:v>4943784</c:v>
                      </c:pt>
                      <c:pt idx="9">
                        <c:v>4083158</c:v>
                      </c:pt>
                      <c:pt idx="10" formatCode="_(* #,##0_);_(* \(#,##0\);_(* &quot;-&quot;??_);_(@_)">
                        <c:v>3350601</c:v>
                      </c:pt>
                      <c:pt idx="11" formatCode="_(* #,##0.00_);_(* \(#,##0.00\);_(* &quot;-&quot;??_);_(@_)">
                        <c:v>2899249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51AB-4C5C-A430-5D90231A4256}"/>
                  </c:ext>
                </c:extLst>
              </c15:ser>
            </c15:filteredLineSeries>
            <c15:filteredLine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Production'!$A$51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Production'!$B$51:$P$51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59891</c:v>
                      </c:pt>
                      <c:pt idx="1">
                        <c:v>53449</c:v>
                      </c:pt>
                      <c:pt idx="2">
                        <c:v>48838</c:v>
                      </c:pt>
                      <c:pt idx="3">
                        <c:v>47440</c:v>
                      </c:pt>
                      <c:pt idx="4">
                        <c:v>52832</c:v>
                      </c:pt>
                      <c:pt idx="5">
                        <c:v>54034</c:v>
                      </c:pt>
                      <c:pt idx="6">
                        <c:v>48857</c:v>
                      </c:pt>
                      <c:pt idx="7">
                        <c:v>43594</c:v>
                      </c:pt>
                      <c:pt idx="8">
                        <c:v>41511</c:v>
                      </c:pt>
                      <c:pt idx="9">
                        <c:v>42810</c:v>
                      </c:pt>
                      <c:pt idx="10" formatCode="_(* #,##0_);_(* \(#,##0\);_(* &quot;-&quot;??_);_(@_)">
                        <c:v>34238</c:v>
                      </c:pt>
                      <c:pt idx="11" formatCode="_(* #,##0.00_);_(* \(#,##0.00\);_(* &quot;-&quot;??_);_(@_)">
                        <c:v>37936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51AB-4C5C-A430-5D90231A4256}"/>
                  </c:ext>
                </c:extLst>
              </c15:ser>
            </c15:filteredLineSeries>
            <c15:filteredLine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Production'!$A$52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Production'!$B$52:$P$52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143566</c:v>
                      </c:pt>
                      <c:pt idx="1">
                        <c:v>197731</c:v>
                      </c:pt>
                      <c:pt idx="2">
                        <c:v>231796</c:v>
                      </c:pt>
                      <c:pt idx="3">
                        <c:v>192349</c:v>
                      </c:pt>
                      <c:pt idx="4">
                        <c:v>156089</c:v>
                      </c:pt>
                      <c:pt idx="5">
                        <c:v>158606</c:v>
                      </c:pt>
                      <c:pt idx="6">
                        <c:v>112265</c:v>
                      </c:pt>
                      <c:pt idx="7">
                        <c:v>104428</c:v>
                      </c:pt>
                      <c:pt idx="8">
                        <c:v>91009</c:v>
                      </c:pt>
                      <c:pt idx="9">
                        <c:v>92809</c:v>
                      </c:pt>
                      <c:pt idx="10" formatCode="_(* #,##0_);_(* \(#,##0\);_(* &quot;-&quot;??_);_(@_)">
                        <c:v>84290</c:v>
                      </c:pt>
                      <c:pt idx="11" formatCode="_(* #,##0.00_);_(* \(#,##0.00\);_(* &quot;-&quot;??_);_(@_)">
                        <c:v>76354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51AB-4C5C-A430-5D90231A4256}"/>
                  </c:ext>
                </c:extLst>
              </c15:ser>
            </c15:filteredLineSeries>
            <c15:filteredLine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Production'!$A$54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Production'!$B$54:$P$54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3947609</c:v>
                      </c:pt>
                      <c:pt idx="1">
                        <c:v>4015566</c:v>
                      </c:pt>
                      <c:pt idx="2">
                        <c:v>4167305</c:v>
                      </c:pt>
                      <c:pt idx="3">
                        <c:v>4198445</c:v>
                      </c:pt>
                      <c:pt idx="4">
                        <c:v>3824164</c:v>
                      </c:pt>
                      <c:pt idx="5">
                        <c:v>3329614</c:v>
                      </c:pt>
                      <c:pt idx="6">
                        <c:v>3013136</c:v>
                      </c:pt>
                      <c:pt idx="7">
                        <c:v>2890987</c:v>
                      </c:pt>
                      <c:pt idx="8">
                        <c:v>2631369</c:v>
                      </c:pt>
                      <c:pt idx="9">
                        <c:v>2394431</c:v>
                      </c:pt>
                      <c:pt idx="10" formatCode="_(* #,##0_);_(* \(#,##0\);_(* &quot;-&quot;??_);_(@_)">
                        <c:v>2085821</c:v>
                      </c:pt>
                      <c:pt idx="11" formatCode="_(* #,##0.00_);_(* \(#,##0.00\);_(* &quot;-&quot;??_);_(@_)">
                        <c:v>1920756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51AB-4C5C-A430-5D90231A4256}"/>
                  </c:ext>
                </c:extLst>
              </c15:ser>
            </c15:filteredLineSeries>
            <c15:filteredLine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Production'!$A$55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Production'!$B$55:$P$55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1172825</c:v>
                      </c:pt>
                      <c:pt idx="1">
                        <c:v>1534317</c:v>
                      </c:pt>
                      <c:pt idx="2">
                        <c:v>1717963</c:v>
                      </c:pt>
                      <c:pt idx="3">
                        <c:v>1804289</c:v>
                      </c:pt>
                      <c:pt idx="4">
                        <c:v>1886115</c:v>
                      </c:pt>
                      <c:pt idx="5">
                        <c:v>1806137</c:v>
                      </c:pt>
                      <c:pt idx="6">
                        <c:v>1635673</c:v>
                      </c:pt>
                      <c:pt idx="7">
                        <c:v>1422356</c:v>
                      </c:pt>
                      <c:pt idx="8">
                        <c:v>1153028</c:v>
                      </c:pt>
                      <c:pt idx="9">
                        <c:v>1016736</c:v>
                      </c:pt>
                      <c:pt idx="10" formatCode="_(* #,##0_);_(* \(#,##0\);_(* &quot;-&quot;??_);_(@_)">
                        <c:v>993754</c:v>
                      </c:pt>
                      <c:pt idx="11" formatCode="_(* #,##0.00_);_(* \(#,##0.00\);_(* &quot;-&quot;??_);_(@_)">
                        <c:v>1071434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51AB-4C5C-A430-5D90231A4256}"/>
                  </c:ext>
                </c:extLst>
              </c15:ser>
            </c15:filteredLineSeries>
            <c15:filteredLine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Production'!$A$56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Production'!$B$56:$P$56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10989078</c:v>
                      </c:pt>
                      <c:pt idx="1">
                        <c:v>10049371</c:v>
                      </c:pt>
                      <c:pt idx="2">
                        <c:v>9792854</c:v>
                      </c:pt>
                      <c:pt idx="3">
                        <c:v>9753684</c:v>
                      </c:pt>
                      <c:pt idx="4">
                        <c:v>9869914</c:v>
                      </c:pt>
                      <c:pt idx="5">
                        <c:v>11172967</c:v>
                      </c:pt>
                      <c:pt idx="6">
                        <c:v>11933733</c:v>
                      </c:pt>
                      <c:pt idx="7">
                        <c:v>14735548</c:v>
                      </c:pt>
                      <c:pt idx="8">
                        <c:v>20379780</c:v>
                      </c:pt>
                      <c:pt idx="9">
                        <c:v>30009133</c:v>
                      </c:pt>
                      <c:pt idx="10" formatCode="_(* #,##0_);_(* \(#,##0\);_(* &quot;-&quot;??_);_(@_)">
                        <c:v>38129075</c:v>
                      </c:pt>
                      <c:pt idx="11" formatCode="_(* #,##0.00_);_(* \(#,##0.00\);_(* &quot;-&quot;??_);_(@_)">
                        <c:v>34041142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51AB-4C5C-A430-5D90231A4256}"/>
                  </c:ext>
                </c:extLst>
              </c15:ser>
            </c15:filteredLineSeries>
            <c15:filteredLine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Production'!$A$57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Production'!$B$57:$P$57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7993321</c:v>
                      </c:pt>
                      <c:pt idx="1">
                        <c:v>9186540</c:v>
                      </c:pt>
                      <c:pt idx="2">
                        <c:v>11396233</c:v>
                      </c:pt>
                      <c:pt idx="3">
                        <c:v>15475410</c:v>
                      </c:pt>
                      <c:pt idx="4">
                        <c:v>23831025</c:v>
                      </c:pt>
                      <c:pt idx="5">
                        <c:v>31293250</c:v>
                      </c:pt>
                      <c:pt idx="6">
                        <c:v>33524198</c:v>
                      </c:pt>
                      <c:pt idx="7">
                        <c:v>38075186</c:v>
                      </c:pt>
                      <c:pt idx="8">
                        <c:v>44751304</c:v>
                      </c:pt>
                      <c:pt idx="9">
                        <c:v>49004827</c:v>
                      </c:pt>
                      <c:pt idx="10" formatCode="_(* #,##0_);_(* \(#,##0\);_(* &quot;-&quot;??_);_(@_)">
                        <c:v>46466184</c:v>
                      </c:pt>
                      <c:pt idx="11" formatCode="_(* #,##0.00_);_(* \(#,##0.00\);_(* &quot;-&quot;??_);_(@_)">
                        <c:v>46105973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51AB-4C5C-A430-5D90231A4256}"/>
                  </c:ext>
                </c:extLst>
              </c15:ser>
            </c15:filteredLineSeries>
            <c15:filteredLine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Production'!$A$58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Production'!$B$58:$P$58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1614407</c:v>
                      </c:pt>
                      <c:pt idx="1">
                        <c:v>3876366</c:v>
                      </c:pt>
                      <c:pt idx="2">
                        <c:v>8040225</c:v>
                      </c:pt>
                      <c:pt idx="3">
                        <c:v>11617420</c:v>
                      </c:pt>
                      <c:pt idx="4">
                        <c:v>26406941</c:v>
                      </c:pt>
                      <c:pt idx="5">
                        <c:v>45495250</c:v>
                      </c:pt>
                      <c:pt idx="6">
                        <c:v>47694882</c:v>
                      </c:pt>
                      <c:pt idx="7">
                        <c:v>75003564</c:v>
                      </c:pt>
                      <c:pt idx="8">
                        <c:v>125565147</c:v>
                      </c:pt>
                      <c:pt idx="9">
                        <c:v>179592175</c:v>
                      </c:pt>
                      <c:pt idx="10" formatCode="_(* #,##0_);_(* \(#,##0\);_(* &quot;-&quot;??_);_(@_)">
                        <c:v>183978564</c:v>
                      </c:pt>
                      <c:pt idx="11" formatCode="_(* #,##0.00_);_(* \(#,##0.00\);_(* &quot;-&quot;??_);_(@_)">
                        <c:v>164495265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51AB-4C5C-A430-5D90231A4256}"/>
                  </c:ext>
                </c:extLst>
              </c15:ser>
            </c15:filteredLineSeries>
            <c15:filteredLine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Production'!$A$59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Production'!$B$59:$P$59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526525</c:v>
                      </c:pt>
                      <c:pt idx="1">
                        <c:v>492390</c:v>
                      </c:pt>
                      <c:pt idx="2">
                        <c:v>519495</c:v>
                      </c:pt>
                      <c:pt idx="3">
                        <c:v>543275</c:v>
                      </c:pt>
                      <c:pt idx="4">
                        <c:v>493365</c:v>
                      </c:pt>
                      <c:pt idx="5">
                        <c:v>445248</c:v>
                      </c:pt>
                      <c:pt idx="6">
                        <c:v>366619</c:v>
                      </c:pt>
                      <c:pt idx="7">
                        <c:v>363921</c:v>
                      </c:pt>
                      <c:pt idx="8">
                        <c:v>341598</c:v>
                      </c:pt>
                      <c:pt idx="9">
                        <c:v>321165</c:v>
                      </c:pt>
                      <c:pt idx="10" formatCode="_(* #,##0_);_(* \(#,##0\);_(* &quot;-&quot;??_);_(@_)">
                        <c:v>268757</c:v>
                      </c:pt>
                      <c:pt idx="11" formatCode="_(* #,##0.00_);_(* \(#,##0.00\);_(* &quot;-&quot;??_);_(@_)">
                        <c:v>262161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51AB-4C5C-A430-5D90231A4256}"/>
                  </c:ext>
                </c:extLst>
              </c15:ser>
            </c15:filteredLineSeries>
            <c15:filteredLine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Production'!$A$60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Production'!$B$60:$P$60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453742</c:v>
                      </c:pt>
                      <c:pt idx="1">
                        <c:v>490522</c:v>
                      </c:pt>
                      <c:pt idx="2">
                        <c:v>503130</c:v>
                      </c:pt>
                      <c:pt idx="3">
                        <c:v>493324</c:v>
                      </c:pt>
                      <c:pt idx="4">
                        <c:v>498056</c:v>
                      </c:pt>
                      <c:pt idx="5">
                        <c:v>491692</c:v>
                      </c:pt>
                      <c:pt idx="6">
                        <c:v>466969</c:v>
                      </c:pt>
                      <c:pt idx="7">
                        <c:v>398509</c:v>
                      </c:pt>
                      <c:pt idx="8">
                        <c:v>329728</c:v>
                      </c:pt>
                      <c:pt idx="9">
                        <c:v>294596</c:v>
                      </c:pt>
                      <c:pt idx="10" formatCode="_(* #,##0_);_(* \(#,##0\);_(* &quot;-&quot;??_);_(@_)">
                        <c:v>248287</c:v>
                      </c:pt>
                      <c:pt idx="11" formatCode="_(* #,##0.00_);_(* \(#,##0.00\);_(* &quot;-&quot;??_);_(@_)">
                        <c:v>253604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51AB-4C5C-A430-5D90231A4256}"/>
                  </c:ext>
                </c:extLst>
              </c15:ser>
            </c15:filteredLineSeries>
            <c15:filteredLine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Production'!$A$61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Production'!$B$61:$P$61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14704305</c:v>
                      </c:pt>
                      <c:pt idx="1">
                        <c:v>14536995</c:v>
                      </c:pt>
                      <c:pt idx="2">
                        <c:v>15051110</c:v>
                      </c:pt>
                      <c:pt idx="3">
                        <c:v>15575676</c:v>
                      </c:pt>
                      <c:pt idx="4">
                        <c:v>16926623</c:v>
                      </c:pt>
                      <c:pt idx="5">
                        <c:v>17020804</c:v>
                      </c:pt>
                      <c:pt idx="6">
                        <c:v>15084983</c:v>
                      </c:pt>
                      <c:pt idx="7">
                        <c:v>14483953</c:v>
                      </c:pt>
                      <c:pt idx="8">
                        <c:v>14548797</c:v>
                      </c:pt>
                      <c:pt idx="9">
                        <c:v>15214294</c:v>
                      </c:pt>
                      <c:pt idx="10" formatCode="_(* #,##0_);_(* \(#,##0\);_(* &quot;-&quot;??_);_(@_)">
                        <c:v>14592565</c:v>
                      </c:pt>
                      <c:pt idx="11" formatCode="_(* #,##0.00_);_(* \(#,##0.00\);_(* &quot;-&quot;??_);_(@_)">
                        <c:v>15035848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51AB-4C5C-A430-5D90231A4256}"/>
                  </c:ext>
                </c:extLst>
              </c15:ser>
            </c15:filteredLineSeries>
            <c15:filteredLine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Production'!$A$62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Production'!$B$62:$P$62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1085065</c:v>
                      </c:pt>
                      <c:pt idx="1">
                        <c:v>1073918</c:v>
                      </c:pt>
                      <c:pt idx="2">
                        <c:v>1211114</c:v>
                      </c:pt>
                      <c:pt idx="3">
                        <c:v>1325615</c:v>
                      </c:pt>
                      <c:pt idx="4">
                        <c:v>1553524</c:v>
                      </c:pt>
                      <c:pt idx="5">
                        <c:v>1173494</c:v>
                      </c:pt>
                      <c:pt idx="6">
                        <c:v>945034</c:v>
                      </c:pt>
                      <c:pt idx="7">
                        <c:v>832391</c:v>
                      </c:pt>
                      <c:pt idx="8">
                        <c:v>743435</c:v>
                      </c:pt>
                      <c:pt idx="9">
                        <c:v>686765</c:v>
                      </c:pt>
                      <c:pt idx="10" formatCode="_(* #,##0_);_(* \(#,##0\);_(* &quot;-&quot;??_);_(@_)">
                        <c:v>569104</c:v>
                      </c:pt>
                      <c:pt idx="11" formatCode="_(* #,##0.00_);_(* \(#,##0.00\);_(* &quot;-&quot;??_);_(@_)">
                        <c:v>517969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51AB-4C5C-A430-5D90231A4256}"/>
                  </c:ext>
                </c:extLst>
              </c15:ser>
            </c15:filteredLineSeries>
            <c15:filteredLine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Production'!$A$63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Production'!$B$63:$P$63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111464</c:v>
                      </c:pt>
                      <c:pt idx="1">
                        <c:v>101869</c:v>
                      </c:pt>
                      <c:pt idx="2">
                        <c:v>187629</c:v>
                      </c:pt>
                      <c:pt idx="3">
                        <c:v>148383</c:v>
                      </c:pt>
                      <c:pt idx="4">
                        <c:v>107642</c:v>
                      </c:pt>
                      <c:pt idx="5">
                        <c:v>98577</c:v>
                      </c:pt>
                      <c:pt idx="6">
                        <c:v>82344</c:v>
                      </c:pt>
                      <c:pt idx="7">
                        <c:v>83582</c:v>
                      </c:pt>
                      <c:pt idx="8">
                        <c:v>65271</c:v>
                      </c:pt>
                      <c:pt idx="9">
                        <c:v>66531</c:v>
                      </c:pt>
                      <c:pt idx="10" formatCode="_(* #,##0_);_(* \(#,##0\);_(* &quot;-&quot;??_);_(@_)">
                        <c:v>49746</c:v>
                      </c:pt>
                      <c:pt idx="11" formatCode="_(* #,##0.00_);_(* \(#,##0.00\);_(* &quot;-&quot;??_);_(@_)">
                        <c:v>50841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51AB-4C5C-A430-5D90231A4256}"/>
                  </c:ext>
                </c:extLst>
              </c15:ser>
            </c15:filteredLineSeries>
            <c15:filteredLine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Production'!$A$64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Production'!$B$64:$P$64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409263</c:v>
                      </c:pt>
                      <c:pt idx="1">
                        <c:v>413100</c:v>
                      </c:pt>
                      <c:pt idx="2">
                        <c:v>393825</c:v>
                      </c:pt>
                      <c:pt idx="3">
                        <c:v>417478</c:v>
                      </c:pt>
                      <c:pt idx="4">
                        <c:v>424695</c:v>
                      </c:pt>
                      <c:pt idx="5">
                        <c:v>385551</c:v>
                      </c:pt>
                      <c:pt idx="6">
                        <c:v>382662</c:v>
                      </c:pt>
                      <c:pt idx="7">
                        <c:v>418736</c:v>
                      </c:pt>
                      <c:pt idx="8">
                        <c:v>396735</c:v>
                      </c:pt>
                      <c:pt idx="9">
                        <c:v>332411</c:v>
                      </c:pt>
                      <c:pt idx="10" formatCode="_(* #,##0_);_(* \(#,##0\);_(* &quot;-&quot;??_);_(@_)">
                        <c:v>348049</c:v>
                      </c:pt>
                      <c:pt idx="11" formatCode="_(* #,##0.00_);_(* \(#,##0.00\);_(* &quot;-&quot;??_);_(@_)">
                        <c:v>331986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51AB-4C5C-A430-5D90231A4256}"/>
                  </c:ext>
                </c:extLst>
              </c15:ser>
            </c15:filteredLineSeries>
            <c15:filteredLine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Production'!$A$65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Production'!$B$65:$P$65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118542</c:v>
                      </c:pt>
                      <c:pt idx="1">
                        <c:v>86407</c:v>
                      </c:pt>
                      <c:pt idx="2">
                        <c:v>73646</c:v>
                      </c:pt>
                      <c:pt idx="3">
                        <c:v>61029</c:v>
                      </c:pt>
                      <c:pt idx="4">
                        <c:v>73227</c:v>
                      </c:pt>
                      <c:pt idx="5">
                        <c:v>108831</c:v>
                      </c:pt>
                      <c:pt idx="6">
                        <c:v>125895</c:v>
                      </c:pt>
                      <c:pt idx="7">
                        <c:v>91337</c:v>
                      </c:pt>
                      <c:pt idx="8">
                        <c:v>91224</c:v>
                      </c:pt>
                      <c:pt idx="9">
                        <c:v>97599</c:v>
                      </c:pt>
                      <c:pt idx="10" formatCode="_(* #,##0_);_(* \(#,##0\);_(* &quot;-&quot;??_);_(@_)">
                        <c:v>80782</c:v>
                      </c:pt>
                      <c:pt idx="11" formatCode="_(* #,##0.00_);_(* \(#,##0.00\);_(* &quot;-&quot;??_);_(@_)">
                        <c:v>78296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51AB-4C5C-A430-5D90231A4256}"/>
                  </c:ext>
                </c:extLst>
              </c15:ser>
            </c15:filteredLineSeries>
            <c15:filteredLine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Production'!$A$66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Production'!$B$66:$P$66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4470402</c:v>
                      </c:pt>
                      <c:pt idx="1">
                        <c:v>4273689</c:v>
                      </c:pt>
                      <c:pt idx="2">
                        <c:v>4197689</c:v>
                      </c:pt>
                      <c:pt idx="3">
                        <c:v>4386713</c:v>
                      </c:pt>
                      <c:pt idx="4">
                        <c:v>4214323</c:v>
                      </c:pt>
                      <c:pt idx="5">
                        <c:v>4052322</c:v>
                      </c:pt>
                      <c:pt idx="6">
                        <c:v>3975101</c:v>
                      </c:pt>
                      <c:pt idx="7">
                        <c:v>3653398</c:v>
                      </c:pt>
                      <c:pt idx="8">
                        <c:v>3327839</c:v>
                      </c:pt>
                      <c:pt idx="9">
                        <c:v>2996693</c:v>
                      </c:pt>
                      <c:pt idx="10" formatCode="_(* #,##0_);_(* \(#,##0\);_(* &quot;-&quot;??_);_(@_)">
                        <c:v>2481189</c:v>
                      </c:pt>
                      <c:pt idx="11" formatCode="_(* #,##0.00_);_(* \(#,##0.00\);_(* &quot;-&quot;??_);_(@_)">
                        <c:v>2340164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51AB-4C5C-A430-5D90231A4256}"/>
                  </c:ext>
                </c:extLst>
              </c15:ser>
            </c15:filteredLineSeries>
            <c15:filteredLine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Production'!$A$67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Production'!$B$67:$P$67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542285</c:v>
                      </c:pt>
                      <c:pt idx="1">
                        <c:v>461991</c:v>
                      </c:pt>
                      <c:pt idx="2">
                        <c:v>466887</c:v>
                      </c:pt>
                      <c:pt idx="3">
                        <c:v>465201</c:v>
                      </c:pt>
                      <c:pt idx="4">
                        <c:v>422784</c:v>
                      </c:pt>
                      <c:pt idx="5">
                        <c:v>467721</c:v>
                      </c:pt>
                      <c:pt idx="6">
                        <c:v>416982</c:v>
                      </c:pt>
                      <c:pt idx="7">
                        <c:v>412777</c:v>
                      </c:pt>
                      <c:pt idx="8">
                        <c:v>476197</c:v>
                      </c:pt>
                      <c:pt idx="9">
                        <c:v>485605</c:v>
                      </c:pt>
                      <c:pt idx="10" formatCode="_(* #,##0_);_(* \(#,##0\);_(* &quot;-&quot;??_);_(@_)">
                        <c:v>340804</c:v>
                      </c:pt>
                      <c:pt idx="11" formatCode="_(* #,##0.00_);_(* \(#,##0.00\);_(* &quot;-&quot;??_);_(@_)">
                        <c:v>337418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51AB-4C5C-A430-5D90231A4256}"/>
                  </c:ext>
                </c:extLst>
              </c15:ser>
            </c15:filteredLineSeries>
            <c15:filteredLine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Production'!$A$68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Production'!$B$68:$P$68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17131126</c:v>
                      </c:pt>
                      <c:pt idx="1">
                        <c:v>19642240</c:v>
                      </c:pt>
                      <c:pt idx="2">
                        <c:v>23837454</c:v>
                      </c:pt>
                      <c:pt idx="3">
                        <c:v>26590779</c:v>
                      </c:pt>
                      <c:pt idx="4">
                        <c:v>34242458</c:v>
                      </c:pt>
                      <c:pt idx="5">
                        <c:v>41907790</c:v>
                      </c:pt>
                      <c:pt idx="6">
                        <c:v>45256018</c:v>
                      </c:pt>
                      <c:pt idx="7">
                        <c:v>52608417</c:v>
                      </c:pt>
                      <c:pt idx="8">
                        <c:v>59942869</c:v>
                      </c:pt>
                      <c:pt idx="9">
                        <c:v>69441256</c:v>
                      </c:pt>
                      <c:pt idx="10" formatCode="_(* #,##0_);_(* \(#,##0\);_(* &quot;-&quot;??_);_(@_)">
                        <c:v>77632608</c:v>
                      </c:pt>
                      <c:pt idx="11" formatCode="_(* #,##0.00_);_(* \(#,##0.00\);_(* &quot;-&quot;??_);_(@_)">
                        <c:v>77778009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51AB-4C5C-A430-5D90231A4256}"/>
                  </c:ext>
                </c:extLst>
              </c15:ser>
            </c15:filteredLineSeries>
            <c15:filteredLine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Production'!$A$69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Production'!$B$69:$P$69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10588179</c:v>
                      </c:pt>
                      <c:pt idx="1">
                        <c:v>14003762</c:v>
                      </c:pt>
                      <c:pt idx="2">
                        <c:v>19419600</c:v>
                      </c:pt>
                      <c:pt idx="3">
                        <c:v>22591440</c:v>
                      </c:pt>
                      <c:pt idx="4">
                        <c:v>24520000</c:v>
                      </c:pt>
                      <c:pt idx="5">
                        <c:v>24179411</c:v>
                      </c:pt>
                      <c:pt idx="6">
                        <c:v>21953949</c:v>
                      </c:pt>
                      <c:pt idx="7">
                        <c:v>23481674</c:v>
                      </c:pt>
                      <c:pt idx="8">
                        <c:v>34435501</c:v>
                      </c:pt>
                      <c:pt idx="9">
                        <c:v>47401009</c:v>
                      </c:pt>
                      <c:pt idx="10" formatCode="_(* #,##0_);_(* \(#,##0\);_(* &quot;-&quot;??_);_(@_)">
                        <c:v>51353951</c:v>
                      </c:pt>
                      <c:pt idx="11" formatCode="_(* #,##0.00_);_(* \(#,##0.00\);_(* &quot;-&quot;??_);_(@_)">
                        <c:v>51020318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51AB-4C5C-A430-5D90231A4256}"/>
                  </c:ext>
                </c:extLst>
              </c15:ser>
            </c15:filteredLineSeries>
            <c15:filteredLine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Production'!$A$70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Production'!$B$70:$P$70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3290763</c:v>
                      </c:pt>
                      <c:pt idx="1">
                        <c:v>3296731</c:v>
                      </c:pt>
                      <c:pt idx="2">
                        <c:v>3731930</c:v>
                      </c:pt>
                      <c:pt idx="3">
                        <c:v>4478904</c:v>
                      </c:pt>
                      <c:pt idx="4">
                        <c:v>5000686</c:v>
                      </c:pt>
                      <c:pt idx="5">
                        <c:v>5526433</c:v>
                      </c:pt>
                      <c:pt idx="6">
                        <c:v>5546352</c:v>
                      </c:pt>
                      <c:pt idx="7">
                        <c:v>8337787</c:v>
                      </c:pt>
                      <c:pt idx="8">
                        <c:v>13975997</c:v>
                      </c:pt>
                      <c:pt idx="9">
                        <c:v>20759726</c:v>
                      </c:pt>
                      <c:pt idx="10" formatCode="_(* #,##0_);_(* \(#,##0\);_(* &quot;-&quot;??_);_(@_)">
                        <c:v>22054191</c:v>
                      </c:pt>
                      <c:pt idx="11" formatCode="_(* #,##0.00_);_(* \(#,##0.00\);_(* &quot;-&quot;??_);_(@_)">
                        <c:v>21577025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51AB-4C5C-A430-5D90231A4256}"/>
                  </c:ext>
                </c:extLst>
              </c15:ser>
            </c15:filteredLineSeries>
            <c15:filteredLine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Production'!$A$71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 formatCode="General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Production'!$B$71:$P$71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22282461</c:v>
                      </c:pt>
                      <c:pt idx="1">
                        <c:v>21329010</c:v>
                      </c:pt>
                      <c:pt idx="2">
                        <c:v>21342245</c:v>
                      </c:pt>
                      <c:pt idx="3">
                        <c:v>21808866</c:v>
                      </c:pt>
                      <c:pt idx="4">
                        <c:v>21864647</c:v>
                      </c:pt>
                      <c:pt idx="5">
                        <c:v>23000192</c:v>
                      </c:pt>
                      <c:pt idx="6">
                        <c:v>23350278</c:v>
                      </c:pt>
                      <c:pt idx="7">
                        <c:v>23810372</c:v>
                      </c:pt>
                      <c:pt idx="8">
                        <c:v>23968505</c:v>
                      </c:pt>
                      <c:pt idx="9">
                        <c:v>26243260</c:v>
                      </c:pt>
                      <c:pt idx="10" formatCode="_(* #,##0_);_(* \(#,##0\);_(* &quot;-&quot;??_);_(@_)">
                        <c:v>26098217</c:v>
                      </c:pt>
                      <c:pt idx="11" formatCode="_(* #,##0.00_);_(* \(#,##0.00\);_(* &quot;-&quot;??_);_(@_)">
                        <c:v>25631903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51AB-4C5C-A430-5D90231A4256}"/>
                  </c:ext>
                </c:extLst>
              </c15:ser>
            </c15:filteredLineSeries>
          </c:ext>
        </c:extLst>
      </c:lineChart>
      <c:catAx>
        <c:axId val="6893895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33519"/>
        <c:crosses val="autoZero"/>
        <c:auto val="1"/>
        <c:lblAlgn val="ctr"/>
        <c:lblOffset val="100"/>
        <c:noMultiLvlLbl val="0"/>
      </c:catAx>
      <c:valAx>
        <c:axId val="14603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3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5"/>
          <c:order val="25"/>
          <c:tx>
            <c:strRef>
              <c:f>'Gas Production'!$A$27</c:f>
              <c:strCache>
                <c:ptCount val="1"/>
                <c:pt idx="0">
                  <c:v>Ector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'Gas Production'!$B$1:$P$1</c:f>
              <c:numCache>
                <c:formatCode>0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 formatCode="General">
                  <c:v>2021</c:v>
                </c:pt>
              </c:numCache>
              <c:extLst/>
            </c:numRef>
          </c:cat>
          <c:val>
            <c:numRef>
              <c:f>'Gas Production'!$B$27:$P$27</c:f>
              <c:numCache>
                <c:formatCode>#,##0</c:formatCode>
                <c:ptCount val="12"/>
                <c:pt idx="0">
                  <c:v>49435434</c:v>
                </c:pt>
                <c:pt idx="1">
                  <c:v>53829983</c:v>
                </c:pt>
                <c:pt idx="2">
                  <c:v>56125456</c:v>
                </c:pt>
                <c:pt idx="3">
                  <c:v>63154282</c:v>
                </c:pt>
                <c:pt idx="4">
                  <c:v>71821089</c:v>
                </c:pt>
                <c:pt idx="5">
                  <c:v>69847751</c:v>
                </c:pt>
                <c:pt idx="6">
                  <c:v>63668686</c:v>
                </c:pt>
                <c:pt idx="7">
                  <c:v>58797049</c:v>
                </c:pt>
                <c:pt idx="8">
                  <c:v>51936548</c:v>
                </c:pt>
                <c:pt idx="9">
                  <c:v>50098535</c:v>
                </c:pt>
                <c:pt idx="10" formatCode="_(* #,##0_);_(* \(#,##0\);_(* &quot;-&quot;??_);_(@_)">
                  <c:v>41009436</c:v>
                </c:pt>
                <c:pt idx="11">
                  <c:v>36168928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F606-47E6-B007-BFA7B4A8011E}"/>
            </c:ext>
          </c:extLst>
        </c:ser>
        <c:ser>
          <c:idx val="50"/>
          <c:order val="50"/>
          <c:tx>
            <c:strRef>
              <c:f>'Gas Production'!$A$52</c:f>
              <c:strCache>
                <c:ptCount val="1"/>
                <c:pt idx="0">
                  <c:v>Midland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'Gas Production'!$B$1:$P$1</c:f>
              <c:numCache>
                <c:formatCode>0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 formatCode="General">
                  <c:v>2021</c:v>
                </c:pt>
              </c:numCache>
              <c:extLst/>
            </c:numRef>
          </c:cat>
          <c:val>
            <c:numRef>
              <c:f>'Gas Production'!$B$52:$P$52</c:f>
              <c:numCache>
                <c:formatCode>#,##0</c:formatCode>
                <c:ptCount val="12"/>
                <c:pt idx="0">
                  <c:v>47923059</c:v>
                </c:pt>
                <c:pt idx="1">
                  <c:v>56022755</c:v>
                </c:pt>
                <c:pt idx="2">
                  <c:v>65252726</c:v>
                </c:pt>
                <c:pt idx="3">
                  <c:v>73323906</c:v>
                </c:pt>
                <c:pt idx="4">
                  <c:v>93682453</c:v>
                </c:pt>
                <c:pt idx="5">
                  <c:v>116134681</c:v>
                </c:pt>
                <c:pt idx="6">
                  <c:v>152168975</c:v>
                </c:pt>
                <c:pt idx="7">
                  <c:v>231778719</c:v>
                </c:pt>
                <c:pt idx="8">
                  <c:v>308752250</c:v>
                </c:pt>
                <c:pt idx="9">
                  <c:v>419112417</c:v>
                </c:pt>
                <c:pt idx="10" formatCode="_(* #,##0_);_(* \(#,##0\);_(* &quot;-&quot;??_);_(@_)">
                  <c:v>546435622</c:v>
                </c:pt>
                <c:pt idx="11">
                  <c:v>630056852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606-47E6-B007-BFA7B4A80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790335"/>
        <c:axId val="9370276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'Gas Production'!$A$2</c15:sqref>
                        </c15:formulaRef>
                      </c:ext>
                    </c:extLst>
                    <c:strCache>
                      <c:ptCount val="1"/>
                      <c:pt idx="0">
                        <c:v>Dallam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'Gas Production'!$B$2:$P$2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606-47E6-B007-BFA7B4A8011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</c15:sqref>
                        </c15:formulaRef>
                      </c:ext>
                    </c:extLst>
                    <c:strCache>
                      <c:ptCount val="1"/>
                      <c:pt idx="0">
                        <c:v>Jeff Davis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Production'!$B$3:$P$3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606-47E6-B007-BFA7B4A8011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</c15:sqref>
                        </c15:formulaRef>
                      </c:ext>
                    </c:extLst>
                    <c:strCache>
                      <c:ptCount val="1"/>
                      <c:pt idx="0">
                        <c:v>Presidio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Production'!$B$4:$P$4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606-47E6-B007-BFA7B4A8011E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</c15:sqref>
                        </c15:formulaRef>
                      </c:ext>
                    </c:extLst>
                    <c:strCache>
                      <c:ptCount val="1"/>
                      <c:pt idx="0">
                        <c:v>Randall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Production'!$B$5:$P$5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606-47E6-B007-BFA7B4A8011E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</c15:sqref>
                        </c15:formulaRef>
                      </c:ext>
                    </c:extLst>
                    <c:strCache>
                      <c:ptCount val="1"/>
                      <c:pt idx="0">
                        <c:v>Swisher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Production'!$B$6:$P$6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606-47E6-B007-BFA7B4A8011E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Production'!$A$7</c15:sqref>
                        </c15:formulaRef>
                      </c:ext>
                    </c:extLst>
                    <c:strCache>
                      <c:ptCount val="1"/>
                      <c:pt idx="0">
                        <c:v>Brewster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Production'!$B$7:$P$7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606-47E6-B007-BFA7B4A8011E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Production'!$A$8</c15:sqref>
                        </c15:formulaRef>
                      </c:ext>
                    </c:extLst>
                    <c:strCache>
                      <c:ptCount val="1"/>
                      <c:pt idx="0">
                        <c:v>Floyd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Production'!$B$8:$P$8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1435</c:v>
                      </c:pt>
                      <c:pt idx="1">
                        <c:v>36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606-47E6-B007-BFA7B4A8011E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Production'!$A$9</c15:sqref>
                        </c15:formulaRef>
                      </c:ext>
                    </c:extLst>
                    <c:strCache>
                      <c:ptCount val="1"/>
                      <c:pt idx="0">
                        <c:v>Hudspeth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Production'!$B$9:$P$9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606-47E6-B007-BFA7B4A8011E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Production'!$A$10</c15:sqref>
                        </c15:formulaRef>
                      </c:ext>
                    </c:extLst>
                    <c:strCache>
                      <c:ptCount val="1"/>
                      <c:pt idx="0">
                        <c:v>Motley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Production'!$B$10:$P$10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217</c:v>
                      </c:pt>
                      <c:pt idx="4">
                        <c:v>1870</c:v>
                      </c:pt>
                      <c:pt idx="5">
                        <c:v>3401</c:v>
                      </c:pt>
                      <c:pt idx="6">
                        <c:v>2495</c:v>
                      </c:pt>
                      <c:pt idx="7">
                        <c:v>2960</c:v>
                      </c:pt>
                      <c:pt idx="8">
                        <c:v>4621</c:v>
                      </c:pt>
                      <c:pt idx="9">
                        <c:v>5199</c:v>
                      </c:pt>
                      <c:pt idx="10" formatCode="_(* #,##0_);_(* \(#,##0\);_(* &quot;-&quot;??_);_(@_)">
                        <c:v>3955</c:v>
                      </c:pt>
                      <c:pt idx="11">
                        <c:v>3374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606-47E6-B007-BFA7B4A8011E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Production'!$A$11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Production'!$B$11:$P$11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35735385</c:v>
                      </c:pt>
                      <c:pt idx="1">
                        <c:v>40232698</c:v>
                      </c:pt>
                      <c:pt idx="2">
                        <c:v>47969623</c:v>
                      </c:pt>
                      <c:pt idx="3">
                        <c:v>52134943</c:v>
                      </c:pt>
                      <c:pt idx="4">
                        <c:v>59852836</c:v>
                      </c:pt>
                      <c:pt idx="5">
                        <c:v>62358619</c:v>
                      </c:pt>
                      <c:pt idx="6">
                        <c:v>65850803</c:v>
                      </c:pt>
                      <c:pt idx="7">
                        <c:v>64882777</c:v>
                      </c:pt>
                      <c:pt idx="8">
                        <c:v>69209265</c:v>
                      </c:pt>
                      <c:pt idx="9">
                        <c:v>65486779</c:v>
                      </c:pt>
                      <c:pt idx="10" formatCode="_(* #,##0_);_(* \(#,##0\);_(* &quot;-&quot;??_);_(@_)">
                        <c:v>68995864</c:v>
                      </c:pt>
                      <c:pt idx="11">
                        <c:v>75798547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606-47E6-B007-BFA7B4A8011E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Production'!$A$12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Production'!$B$12:$P$12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3448278</c:v>
                      </c:pt>
                      <c:pt idx="1">
                        <c:v>3800321</c:v>
                      </c:pt>
                      <c:pt idx="2">
                        <c:v>4070641</c:v>
                      </c:pt>
                      <c:pt idx="3">
                        <c:v>2613926</c:v>
                      </c:pt>
                      <c:pt idx="4">
                        <c:v>2003091</c:v>
                      </c:pt>
                      <c:pt idx="5">
                        <c:v>2291477</c:v>
                      </c:pt>
                      <c:pt idx="6">
                        <c:v>3314542</c:v>
                      </c:pt>
                      <c:pt idx="7">
                        <c:v>2830140</c:v>
                      </c:pt>
                      <c:pt idx="8">
                        <c:v>3435980</c:v>
                      </c:pt>
                      <c:pt idx="9">
                        <c:v>6462464</c:v>
                      </c:pt>
                      <c:pt idx="10" formatCode="_(* #,##0_);_(* \(#,##0\);_(* &quot;-&quot;??_);_(@_)">
                        <c:v>7398544</c:v>
                      </c:pt>
                      <c:pt idx="11">
                        <c:v>6264033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606-47E6-B007-BFA7B4A8011E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Production'!$A$13</c15:sqref>
                        </c15:formulaRef>
                      </c:ext>
                    </c:extLst>
                    <c:strCache>
                      <c:ptCount val="1"/>
                      <c:pt idx="0">
                        <c:v>Kimble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Production'!$B$13:$P$13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61229</c:v>
                      </c:pt>
                      <c:pt idx="1">
                        <c:v>52678</c:v>
                      </c:pt>
                      <c:pt idx="2">
                        <c:v>48560</c:v>
                      </c:pt>
                      <c:pt idx="3">
                        <c:v>34948</c:v>
                      </c:pt>
                      <c:pt idx="4">
                        <c:v>27914</c:v>
                      </c:pt>
                      <c:pt idx="5">
                        <c:v>21936</c:v>
                      </c:pt>
                      <c:pt idx="6">
                        <c:v>20823</c:v>
                      </c:pt>
                      <c:pt idx="7">
                        <c:v>20551</c:v>
                      </c:pt>
                      <c:pt idx="8">
                        <c:v>15948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606-47E6-B007-BFA7B4A8011E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Production'!$A$14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Production'!$B$14:$P$14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2353207</c:v>
                      </c:pt>
                      <c:pt idx="1">
                        <c:v>2391933</c:v>
                      </c:pt>
                      <c:pt idx="2">
                        <c:v>2247986</c:v>
                      </c:pt>
                      <c:pt idx="3">
                        <c:v>2346539</c:v>
                      </c:pt>
                      <c:pt idx="4">
                        <c:v>2160077</c:v>
                      </c:pt>
                      <c:pt idx="5">
                        <c:v>2011405</c:v>
                      </c:pt>
                      <c:pt idx="6">
                        <c:v>1618634</c:v>
                      </c:pt>
                      <c:pt idx="7">
                        <c:v>1545601</c:v>
                      </c:pt>
                      <c:pt idx="8">
                        <c:v>1819793</c:v>
                      </c:pt>
                      <c:pt idx="9">
                        <c:v>2587848</c:v>
                      </c:pt>
                      <c:pt idx="10" formatCode="_(* #,##0_);_(* \(#,##0\);_(* &quot;-&quot;??_);_(@_)">
                        <c:v>1857866</c:v>
                      </c:pt>
                      <c:pt idx="11">
                        <c:v>1459895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606-47E6-B007-BFA7B4A8011E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Production'!$A$15</c15:sqref>
                        </c15:formulaRef>
                      </c:ext>
                    </c:extLst>
                    <c:strCache>
                      <c:ptCount val="1"/>
                      <c:pt idx="0">
                        <c:v>Knox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Production'!$B$15:$P$15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48</c:v>
                      </c:pt>
                      <c:pt idx="1">
                        <c:v>48</c:v>
                      </c:pt>
                      <c:pt idx="2">
                        <c:v>10372</c:v>
                      </c:pt>
                      <c:pt idx="3">
                        <c:v>94571</c:v>
                      </c:pt>
                      <c:pt idx="4">
                        <c:v>34568</c:v>
                      </c:pt>
                      <c:pt idx="5">
                        <c:v>50195</c:v>
                      </c:pt>
                      <c:pt idx="6">
                        <c:v>43815</c:v>
                      </c:pt>
                      <c:pt idx="7">
                        <c:v>31465</c:v>
                      </c:pt>
                      <c:pt idx="8">
                        <c:v>87618</c:v>
                      </c:pt>
                      <c:pt idx="9">
                        <c:v>114297</c:v>
                      </c:pt>
                      <c:pt idx="10" formatCode="_(* #,##0_);_(* \(#,##0\);_(* &quot;-&quot;??_);_(@_)">
                        <c:v>189769</c:v>
                      </c:pt>
                      <c:pt idx="11">
                        <c:v>229359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606-47E6-B007-BFA7B4A8011E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Production'!$A$16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Production'!$B$16:$P$16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4425005</c:v>
                      </c:pt>
                      <c:pt idx="1">
                        <c:v>3715691</c:v>
                      </c:pt>
                      <c:pt idx="2">
                        <c:v>4071776</c:v>
                      </c:pt>
                      <c:pt idx="3">
                        <c:v>3996929</c:v>
                      </c:pt>
                      <c:pt idx="4">
                        <c:v>3312643</c:v>
                      </c:pt>
                      <c:pt idx="5">
                        <c:v>3550322</c:v>
                      </c:pt>
                      <c:pt idx="6">
                        <c:v>3307373</c:v>
                      </c:pt>
                      <c:pt idx="7">
                        <c:v>2695424</c:v>
                      </c:pt>
                      <c:pt idx="8">
                        <c:v>2512012</c:v>
                      </c:pt>
                      <c:pt idx="9">
                        <c:v>2318496</c:v>
                      </c:pt>
                      <c:pt idx="10" formatCode="_(* #,##0_);_(* \(#,##0\);_(* &quot;-&quot;??_);_(@_)">
                        <c:v>1476451</c:v>
                      </c:pt>
                      <c:pt idx="11">
                        <c:v>1461672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606-47E6-B007-BFA7B4A8011E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Production'!$A$17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Production'!$B$17:$P$17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865484</c:v>
                      </c:pt>
                      <c:pt idx="1">
                        <c:v>661597</c:v>
                      </c:pt>
                      <c:pt idx="2">
                        <c:v>571515</c:v>
                      </c:pt>
                      <c:pt idx="3">
                        <c:v>532667</c:v>
                      </c:pt>
                      <c:pt idx="4">
                        <c:v>485556</c:v>
                      </c:pt>
                      <c:pt idx="5">
                        <c:v>398314</c:v>
                      </c:pt>
                      <c:pt idx="6">
                        <c:v>334626</c:v>
                      </c:pt>
                      <c:pt idx="7">
                        <c:v>293950</c:v>
                      </c:pt>
                      <c:pt idx="8">
                        <c:v>238993</c:v>
                      </c:pt>
                      <c:pt idx="9">
                        <c:v>406125</c:v>
                      </c:pt>
                      <c:pt idx="10" formatCode="_(* #,##0_);_(* \(#,##0\);_(* &quot;-&quot;??_);_(@_)">
                        <c:v>314298</c:v>
                      </c:pt>
                      <c:pt idx="11">
                        <c:v>230488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606-47E6-B007-BFA7B4A8011E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Production'!$A$18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Production'!$B$18:$P$18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56911827</c:v>
                      </c:pt>
                      <c:pt idx="1">
                        <c:v>52802726</c:v>
                      </c:pt>
                      <c:pt idx="2">
                        <c:v>52783926</c:v>
                      </c:pt>
                      <c:pt idx="3">
                        <c:v>51245053</c:v>
                      </c:pt>
                      <c:pt idx="4">
                        <c:v>50398948</c:v>
                      </c:pt>
                      <c:pt idx="5">
                        <c:v>53675817</c:v>
                      </c:pt>
                      <c:pt idx="6">
                        <c:v>48842180</c:v>
                      </c:pt>
                      <c:pt idx="7">
                        <c:v>43603317</c:v>
                      </c:pt>
                      <c:pt idx="8">
                        <c:v>39194508</c:v>
                      </c:pt>
                      <c:pt idx="9">
                        <c:v>39081000</c:v>
                      </c:pt>
                      <c:pt idx="10" formatCode="_(* #,##0_);_(* \(#,##0\);_(* &quot;-&quot;??_);_(@_)">
                        <c:v>41408485</c:v>
                      </c:pt>
                      <c:pt idx="11">
                        <c:v>37416845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606-47E6-B007-BFA7B4A8011E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Production'!$A$19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Production'!$B$19:$P$19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94493202</c:v>
                      </c:pt>
                      <c:pt idx="1">
                        <c:v>85805325</c:v>
                      </c:pt>
                      <c:pt idx="2">
                        <c:v>81203269</c:v>
                      </c:pt>
                      <c:pt idx="3">
                        <c:v>84159886</c:v>
                      </c:pt>
                      <c:pt idx="4">
                        <c:v>103556888</c:v>
                      </c:pt>
                      <c:pt idx="5">
                        <c:v>105759081</c:v>
                      </c:pt>
                      <c:pt idx="6">
                        <c:v>100478871</c:v>
                      </c:pt>
                      <c:pt idx="7">
                        <c:v>104603391</c:v>
                      </c:pt>
                      <c:pt idx="8">
                        <c:v>104835040</c:v>
                      </c:pt>
                      <c:pt idx="9">
                        <c:v>100262366</c:v>
                      </c:pt>
                      <c:pt idx="10" formatCode="_(* #,##0_);_(* \(#,##0\);_(* &quot;-&quot;??_);_(@_)">
                        <c:v>92261967</c:v>
                      </c:pt>
                      <c:pt idx="11">
                        <c:v>84428026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F606-47E6-B007-BFA7B4A8011E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Production'!$A$20</c15:sqref>
                        </c15:formulaRef>
                      </c:ext>
                    </c:extLst>
                    <c:strCache>
                      <c:ptCount val="1"/>
                      <c:pt idx="0">
                        <c:v>Lamb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Production'!$B$20:$P$20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178443</c:v>
                      </c:pt>
                      <c:pt idx="1">
                        <c:v>334501</c:v>
                      </c:pt>
                      <c:pt idx="2">
                        <c:v>270227</c:v>
                      </c:pt>
                      <c:pt idx="3">
                        <c:v>179918</c:v>
                      </c:pt>
                      <c:pt idx="4">
                        <c:v>284311</c:v>
                      </c:pt>
                      <c:pt idx="5">
                        <c:v>254496</c:v>
                      </c:pt>
                      <c:pt idx="6">
                        <c:v>202935</c:v>
                      </c:pt>
                      <c:pt idx="7">
                        <c:v>262699</c:v>
                      </c:pt>
                      <c:pt idx="8">
                        <c:v>204156</c:v>
                      </c:pt>
                      <c:pt idx="9">
                        <c:v>185932</c:v>
                      </c:pt>
                      <c:pt idx="10" formatCode="_(* #,##0_);_(* \(#,##0\);_(* &quot;-&quot;??_);_(@_)">
                        <c:v>189056</c:v>
                      </c:pt>
                      <c:pt idx="11">
                        <c:v>269557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F606-47E6-B007-BFA7B4A8011E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Production'!$A$21</c15:sqref>
                        </c15:formulaRef>
                      </c:ext>
                    </c:extLst>
                    <c:strCache>
                      <c:ptCount val="1"/>
                      <c:pt idx="0">
                        <c:v>King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Production'!$B$21:$P$21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529022</c:v>
                      </c:pt>
                      <c:pt idx="1">
                        <c:v>630684</c:v>
                      </c:pt>
                      <c:pt idx="2">
                        <c:v>537759</c:v>
                      </c:pt>
                      <c:pt idx="3">
                        <c:v>565530</c:v>
                      </c:pt>
                      <c:pt idx="4">
                        <c:v>570673</c:v>
                      </c:pt>
                      <c:pt idx="5">
                        <c:v>500020</c:v>
                      </c:pt>
                      <c:pt idx="6">
                        <c:v>443295</c:v>
                      </c:pt>
                      <c:pt idx="7">
                        <c:v>361296</c:v>
                      </c:pt>
                      <c:pt idx="8">
                        <c:v>408014</c:v>
                      </c:pt>
                      <c:pt idx="9">
                        <c:v>404151</c:v>
                      </c:pt>
                      <c:pt idx="10" formatCode="_(* #,##0_);_(* \(#,##0\);_(* &quot;-&quot;??_);_(@_)">
                        <c:v>278979</c:v>
                      </c:pt>
                      <c:pt idx="11">
                        <c:v>256321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F606-47E6-B007-BFA7B4A8011E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Production'!$A$22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Production'!$B$22:$P$22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39323</c:v>
                      </c:pt>
                      <c:pt idx="1">
                        <c:v>89654</c:v>
                      </c:pt>
                      <c:pt idx="2">
                        <c:v>127858</c:v>
                      </c:pt>
                      <c:pt idx="3">
                        <c:v>122640</c:v>
                      </c:pt>
                      <c:pt idx="4">
                        <c:v>93317</c:v>
                      </c:pt>
                      <c:pt idx="5">
                        <c:v>82439</c:v>
                      </c:pt>
                      <c:pt idx="6">
                        <c:v>86692</c:v>
                      </c:pt>
                      <c:pt idx="7">
                        <c:v>113042</c:v>
                      </c:pt>
                      <c:pt idx="8">
                        <c:v>69897</c:v>
                      </c:pt>
                      <c:pt idx="9">
                        <c:v>62652</c:v>
                      </c:pt>
                      <c:pt idx="10" formatCode="_(* #,##0_);_(* \(#,##0\);_(* &quot;-&quot;??_);_(@_)">
                        <c:v>6149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F606-47E6-B007-BFA7B4A8011E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Production'!$A$23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Production'!$B$23:$P$23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4421872</c:v>
                      </c:pt>
                      <c:pt idx="1">
                        <c:v>5085292</c:v>
                      </c:pt>
                      <c:pt idx="2">
                        <c:v>12595347</c:v>
                      </c:pt>
                      <c:pt idx="3">
                        <c:v>31836040</c:v>
                      </c:pt>
                      <c:pt idx="4">
                        <c:v>70320645</c:v>
                      </c:pt>
                      <c:pt idx="5">
                        <c:v>114697275</c:v>
                      </c:pt>
                      <c:pt idx="6">
                        <c:v>140846532</c:v>
                      </c:pt>
                      <c:pt idx="7">
                        <c:v>177224204</c:v>
                      </c:pt>
                      <c:pt idx="8">
                        <c:v>242998033</c:v>
                      </c:pt>
                      <c:pt idx="9">
                        <c:v>347623344</c:v>
                      </c:pt>
                      <c:pt idx="10" formatCode="_(* #,##0_);_(* \(#,##0\);_(* &quot;-&quot;??_);_(@_)">
                        <c:v>404700175</c:v>
                      </c:pt>
                      <c:pt idx="11">
                        <c:v>427134157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F606-47E6-B007-BFA7B4A8011E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Production'!$A$24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Production'!$B$24:$P$24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2217234</c:v>
                      </c:pt>
                      <c:pt idx="1">
                        <c:v>2080229</c:v>
                      </c:pt>
                      <c:pt idx="2">
                        <c:v>2067441</c:v>
                      </c:pt>
                      <c:pt idx="3">
                        <c:v>2210789</c:v>
                      </c:pt>
                      <c:pt idx="4">
                        <c:v>2269299</c:v>
                      </c:pt>
                      <c:pt idx="5">
                        <c:v>1998030</c:v>
                      </c:pt>
                      <c:pt idx="6">
                        <c:v>1779621</c:v>
                      </c:pt>
                      <c:pt idx="7">
                        <c:v>1666176</c:v>
                      </c:pt>
                      <c:pt idx="8">
                        <c:v>1448629</c:v>
                      </c:pt>
                      <c:pt idx="9">
                        <c:v>1222436</c:v>
                      </c:pt>
                      <c:pt idx="10" formatCode="_(* #,##0_);_(* \(#,##0\);_(* &quot;-&quot;??_);_(@_)">
                        <c:v>1301633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F606-47E6-B007-BFA7B4A8011E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Production'!$A$25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Production'!$B$25:$P$25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63118</c:v>
                      </c:pt>
                      <c:pt idx="1">
                        <c:v>18632</c:v>
                      </c:pt>
                      <c:pt idx="2">
                        <c:v>4346</c:v>
                      </c:pt>
                      <c:pt idx="3">
                        <c:v>4580</c:v>
                      </c:pt>
                      <c:pt idx="4">
                        <c:v>7600</c:v>
                      </c:pt>
                      <c:pt idx="5">
                        <c:v>19213</c:v>
                      </c:pt>
                      <c:pt idx="6">
                        <c:v>18976</c:v>
                      </c:pt>
                      <c:pt idx="7">
                        <c:v>18743</c:v>
                      </c:pt>
                      <c:pt idx="8">
                        <c:v>18261</c:v>
                      </c:pt>
                      <c:pt idx="9">
                        <c:v>16347</c:v>
                      </c:pt>
                      <c:pt idx="10" formatCode="_(* #,##0_);_(* \(#,##0\);_(* &quot;-&quot;??_);_(@_)">
                        <c:v>21246</c:v>
                      </c:pt>
                      <c:pt idx="11">
                        <c:v>20903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F606-47E6-B007-BFA7B4A8011E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Production'!$A$26</c15:sqref>
                        </c15:formulaRef>
                      </c:ext>
                    </c:extLst>
                    <c:strCache>
                      <c:ptCount val="1"/>
                      <c:pt idx="0">
                        <c:v>Hale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Production'!$B$26:$P$26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1292301</c:v>
                      </c:pt>
                      <c:pt idx="1">
                        <c:v>1839580</c:v>
                      </c:pt>
                      <c:pt idx="2">
                        <c:v>1676529</c:v>
                      </c:pt>
                      <c:pt idx="3">
                        <c:v>1118341</c:v>
                      </c:pt>
                      <c:pt idx="4">
                        <c:v>1363089</c:v>
                      </c:pt>
                      <c:pt idx="5">
                        <c:v>1396460</c:v>
                      </c:pt>
                      <c:pt idx="6">
                        <c:v>1327138</c:v>
                      </c:pt>
                      <c:pt idx="7">
                        <c:v>1272434</c:v>
                      </c:pt>
                      <c:pt idx="8">
                        <c:v>1747109</c:v>
                      </c:pt>
                      <c:pt idx="9">
                        <c:v>1393889</c:v>
                      </c:pt>
                      <c:pt idx="10" formatCode="_(* #,##0_);_(* \(#,##0\);_(* &quot;-&quot;??_);_(@_)">
                        <c:v>1121877</c:v>
                      </c:pt>
                      <c:pt idx="11">
                        <c:v>2259425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F606-47E6-B007-BFA7B4A8011E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Production'!$A$28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Production'!$B$28:$P$28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2194759</c:v>
                      </c:pt>
                      <c:pt idx="1">
                        <c:v>2203058</c:v>
                      </c:pt>
                      <c:pt idx="2">
                        <c:v>1812720</c:v>
                      </c:pt>
                      <c:pt idx="3">
                        <c:v>1746376</c:v>
                      </c:pt>
                      <c:pt idx="4">
                        <c:v>1640282</c:v>
                      </c:pt>
                      <c:pt idx="5">
                        <c:v>1630824</c:v>
                      </c:pt>
                      <c:pt idx="6">
                        <c:v>1212733</c:v>
                      </c:pt>
                      <c:pt idx="7">
                        <c:v>945716</c:v>
                      </c:pt>
                      <c:pt idx="8">
                        <c:v>987495</c:v>
                      </c:pt>
                      <c:pt idx="9">
                        <c:v>1029037</c:v>
                      </c:pt>
                      <c:pt idx="10" formatCode="_(* #,##0_);_(* \(#,##0\);_(* &quot;-&quot;??_);_(@_)">
                        <c:v>2401782</c:v>
                      </c:pt>
                      <c:pt idx="11">
                        <c:v>3213591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F606-47E6-B007-BFA7B4A8011E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Production'!$A$29</c15:sqref>
                        </c15:formulaRef>
                      </c:ext>
                    </c:extLst>
                    <c:strCache>
                      <c:ptCount val="1"/>
                      <c:pt idx="0">
                        <c:v>Stonewall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Production'!$B$29:$P$29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453504</c:v>
                      </c:pt>
                      <c:pt idx="1">
                        <c:v>441898</c:v>
                      </c:pt>
                      <c:pt idx="2">
                        <c:v>883297</c:v>
                      </c:pt>
                      <c:pt idx="3">
                        <c:v>1411576</c:v>
                      </c:pt>
                      <c:pt idx="4">
                        <c:v>2668980</c:v>
                      </c:pt>
                      <c:pt idx="5">
                        <c:v>2803892</c:v>
                      </c:pt>
                      <c:pt idx="6">
                        <c:v>2656694</c:v>
                      </c:pt>
                      <c:pt idx="7">
                        <c:v>2917760</c:v>
                      </c:pt>
                      <c:pt idx="8">
                        <c:v>3403181</c:v>
                      </c:pt>
                      <c:pt idx="9">
                        <c:v>3516474</c:v>
                      </c:pt>
                      <c:pt idx="10" formatCode="_(* #,##0_);_(* \(#,##0\);_(* &quot;-&quot;??_);_(@_)">
                        <c:v>2216423</c:v>
                      </c:pt>
                      <c:pt idx="11">
                        <c:v>1466453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F606-47E6-B007-BFA7B4A8011E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Production'!$A$30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Production'!$B$30:$P$30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32307556</c:v>
                      </c:pt>
                      <c:pt idx="1">
                        <c:v>29935323</c:v>
                      </c:pt>
                      <c:pt idx="2">
                        <c:v>28974785</c:v>
                      </c:pt>
                      <c:pt idx="3">
                        <c:v>26943260</c:v>
                      </c:pt>
                      <c:pt idx="4">
                        <c:v>27359609</c:v>
                      </c:pt>
                      <c:pt idx="5">
                        <c:v>26836805</c:v>
                      </c:pt>
                      <c:pt idx="6">
                        <c:v>23885919</c:v>
                      </c:pt>
                      <c:pt idx="7">
                        <c:v>22545965</c:v>
                      </c:pt>
                      <c:pt idx="8">
                        <c:v>20817968</c:v>
                      </c:pt>
                      <c:pt idx="9">
                        <c:v>21412928</c:v>
                      </c:pt>
                      <c:pt idx="10" formatCode="_(* #,##0_);_(* \(#,##0\);_(* &quot;-&quot;??_);_(@_)">
                        <c:v>20571136</c:v>
                      </c:pt>
                      <c:pt idx="11">
                        <c:v>16441513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606-47E6-B007-BFA7B4A8011E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Production'!$A$31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Production'!$B$31:$P$31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581077</c:v>
                      </c:pt>
                      <c:pt idx="1">
                        <c:v>571530</c:v>
                      </c:pt>
                      <c:pt idx="2">
                        <c:v>492386</c:v>
                      </c:pt>
                      <c:pt idx="3">
                        <c:v>514426</c:v>
                      </c:pt>
                      <c:pt idx="4">
                        <c:v>486137</c:v>
                      </c:pt>
                      <c:pt idx="5">
                        <c:v>433863</c:v>
                      </c:pt>
                      <c:pt idx="6">
                        <c:v>567784</c:v>
                      </c:pt>
                      <c:pt idx="7">
                        <c:v>546330</c:v>
                      </c:pt>
                      <c:pt idx="8">
                        <c:v>518121</c:v>
                      </c:pt>
                      <c:pt idx="9">
                        <c:v>445483</c:v>
                      </c:pt>
                      <c:pt idx="10" formatCode="_(* #,##0_);_(* \(#,##0\);_(* &quot;-&quot;??_);_(@_)">
                        <c:v>249423</c:v>
                      </c:pt>
                      <c:pt idx="11">
                        <c:v>2766447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F606-47E6-B007-BFA7B4A8011E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Production'!$A$32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Production'!$B$32:$P$32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16379854</c:v>
                      </c:pt>
                      <c:pt idx="1">
                        <c:v>28885902</c:v>
                      </c:pt>
                      <c:pt idx="2">
                        <c:v>52471762</c:v>
                      </c:pt>
                      <c:pt idx="3">
                        <c:v>74427874</c:v>
                      </c:pt>
                      <c:pt idx="4">
                        <c:v>94137601</c:v>
                      </c:pt>
                      <c:pt idx="5">
                        <c:v>107979262</c:v>
                      </c:pt>
                      <c:pt idx="6">
                        <c:v>107746933</c:v>
                      </c:pt>
                      <c:pt idx="7">
                        <c:v>114611735</c:v>
                      </c:pt>
                      <c:pt idx="8">
                        <c:v>135146628</c:v>
                      </c:pt>
                      <c:pt idx="9">
                        <c:v>170876163</c:v>
                      </c:pt>
                      <c:pt idx="10" formatCode="_(* #,##0_);_(* \(#,##0\);_(* &quot;-&quot;??_);_(@_)">
                        <c:v>208980168</c:v>
                      </c:pt>
                      <c:pt idx="11">
                        <c:v>205517403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F606-47E6-B007-BFA7B4A8011E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Production'!$A$33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Production'!$B$33:$P$33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10599540</c:v>
                      </c:pt>
                      <c:pt idx="1">
                        <c:v>11238191</c:v>
                      </c:pt>
                      <c:pt idx="2">
                        <c:v>9066017</c:v>
                      </c:pt>
                      <c:pt idx="3">
                        <c:v>9120945</c:v>
                      </c:pt>
                      <c:pt idx="4">
                        <c:v>8056859</c:v>
                      </c:pt>
                      <c:pt idx="5">
                        <c:v>8404029</c:v>
                      </c:pt>
                      <c:pt idx="6">
                        <c:v>7783444</c:v>
                      </c:pt>
                      <c:pt idx="7">
                        <c:v>8098434</c:v>
                      </c:pt>
                      <c:pt idx="8">
                        <c:v>6817738</c:v>
                      </c:pt>
                      <c:pt idx="9">
                        <c:v>11477886</c:v>
                      </c:pt>
                      <c:pt idx="10" formatCode="_(* #,##0_);_(* \(#,##0\);_(* &quot;-&quot;??_);_(@_)">
                        <c:v>5818551</c:v>
                      </c:pt>
                      <c:pt idx="11">
                        <c:v>5643341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F606-47E6-B007-BFA7B4A8011E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Production'!$A$34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Production'!$B$34:$P$34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8238961</c:v>
                      </c:pt>
                      <c:pt idx="1">
                        <c:v>12823581</c:v>
                      </c:pt>
                      <c:pt idx="2">
                        <c:v>21344085</c:v>
                      </c:pt>
                      <c:pt idx="3">
                        <c:v>28300503</c:v>
                      </c:pt>
                      <c:pt idx="4">
                        <c:v>38298056</c:v>
                      </c:pt>
                      <c:pt idx="5">
                        <c:v>42220731</c:v>
                      </c:pt>
                      <c:pt idx="6">
                        <c:v>43141425</c:v>
                      </c:pt>
                      <c:pt idx="7">
                        <c:v>50353285</c:v>
                      </c:pt>
                      <c:pt idx="8">
                        <c:v>84325563</c:v>
                      </c:pt>
                      <c:pt idx="9">
                        <c:v>124463257</c:v>
                      </c:pt>
                      <c:pt idx="10" formatCode="_(* #,##0_);_(* \(#,##0\);_(* &quot;-&quot;??_);_(@_)">
                        <c:v>182308367</c:v>
                      </c:pt>
                      <c:pt idx="11">
                        <c:v>230419157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F606-47E6-B007-BFA7B4A8011E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Production'!$A$35</c15:sqref>
                        </c15:formulaRef>
                      </c:ext>
                    </c:extLst>
                    <c:strCache>
                      <c:ptCount val="1"/>
                      <c:pt idx="0">
                        <c:v>Cottle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Production'!$B$35:$P$35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4922949</c:v>
                      </c:pt>
                      <c:pt idx="1">
                        <c:v>3667075</c:v>
                      </c:pt>
                      <c:pt idx="2">
                        <c:v>3862802</c:v>
                      </c:pt>
                      <c:pt idx="3">
                        <c:v>3571566</c:v>
                      </c:pt>
                      <c:pt idx="4">
                        <c:v>4201093</c:v>
                      </c:pt>
                      <c:pt idx="5">
                        <c:v>4190023</c:v>
                      </c:pt>
                      <c:pt idx="6">
                        <c:v>3540119</c:v>
                      </c:pt>
                      <c:pt idx="7">
                        <c:v>3369430</c:v>
                      </c:pt>
                      <c:pt idx="8">
                        <c:v>2904871</c:v>
                      </c:pt>
                      <c:pt idx="9">
                        <c:v>2603451</c:v>
                      </c:pt>
                      <c:pt idx="10" formatCode="_(* #,##0_);_(* \(#,##0\);_(* &quot;-&quot;??_);_(@_)">
                        <c:v>1820769</c:v>
                      </c:pt>
                      <c:pt idx="11">
                        <c:v>1732726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606-47E6-B007-BFA7B4A8011E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Production'!$A$36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Production'!$B$36:$P$36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15093883</c:v>
                      </c:pt>
                      <c:pt idx="1">
                        <c:v>17637114</c:v>
                      </c:pt>
                      <c:pt idx="2">
                        <c:v>27434442</c:v>
                      </c:pt>
                      <c:pt idx="3">
                        <c:v>46433114</c:v>
                      </c:pt>
                      <c:pt idx="4">
                        <c:v>80115290</c:v>
                      </c:pt>
                      <c:pt idx="5">
                        <c:v>108177201</c:v>
                      </c:pt>
                      <c:pt idx="6">
                        <c:v>107796264</c:v>
                      </c:pt>
                      <c:pt idx="7">
                        <c:v>111564393</c:v>
                      </c:pt>
                      <c:pt idx="8">
                        <c:v>110550561</c:v>
                      </c:pt>
                      <c:pt idx="9">
                        <c:v>126553332</c:v>
                      </c:pt>
                      <c:pt idx="10" formatCode="_(* #,##0_);_(* \(#,##0\);_(* &quot;-&quot;??_);_(@_)">
                        <c:v>138901371</c:v>
                      </c:pt>
                      <c:pt idx="11">
                        <c:v>127895420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F606-47E6-B007-BFA7B4A8011E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Production'!$A$37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Production'!$B$37:$P$37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7116105</c:v>
                      </c:pt>
                      <c:pt idx="1">
                        <c:v>10027642</c:v>
                      </c:pt>
                      <c:pt idx="2">
                        <c:v>6938831</c:v>
                      </c:pt>
                      <c:pt idx="3">
                        <c:v>6691040</c:v>
                      </c:pt>
                      <c:pt idx="4">
                        <c:v>6943222</c:v>
                      </c:pt>
                      <c:pt idx="5">
                        <c:v>6645001</c:v>
                      </c:pt>
                      <c:pt idx="6">
                        <c:v>5232472</c:v>
                      </c:pt>
                      <c:pt idx="7">
                        <c:v>6373952</c:v>
                      </c:pt>
                      <c:pt idx="8">
                        <c:v>5633715</c:v>
                      </c:pt>
                      <c:pt idx="9">
                        <c:v>6751008</c:v>
                      </c:pt>
                      <c:pt idx="10" formatCode="_(* #,##0_);_(* \(#,##0\);_(* &quot;-&quot;??_);_(@_)">
                        <c:v>5791853</c:v>
                      </c:pt>
                      <c:pt idx="11">
                        <c:v>4951625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F606-47E6-B007-BFA7B4A8011E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Production'!$A$38</c15:sqref>
                        </c15:formulaRef>
                      </c:ext>
                    </c:extLst>
                    <c:strCache>
                      <c:ptCount val="1"/>
                      <c:pt idx="0">
                        <c:v>Val Verde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Production'!$B$38:$P$38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10620939</c:v>
                      </c:pt>
                      <c:pt idx="1">
                        <c:v>9166536</c:v>
                      </c:pt>
                      <c:pt idx="2">
                        <c:v>7724249</c:v>
                      </c:pt>
                      <c:pt idx="3">
                        <c:v>6999651</c:v>
                      </c:pt>
                      <c:pt idx="4">
                        <c:v>6581945</c:v>
                      </c:pt>
                      <c:pt idx="5">
                        <c:v>6261050</c:v>
                      </c:pt>
                      <c:pt idx="6">
                        <c:v>5784952</c:v>
                      </c:pt>
                      <c:pt idx="7">
                        <c:v>5183943</c:v>
                      </c:pt>
                      <c:pt idx="8">
                        <c:v>4378828</c:v>
                      </c:pt>
                      <c:pt idx="9">
                        <c:v>3010689</c:v>
                      </c:pt>
                      <c:pt idx="10" formatCode="_(* #,##0_);_(* \(#,##0\);_(* &quot;-&quot;??_);_(@_)">
                        <c:v>2850460</c:v>
                      </c:pt>
                      <c:pt idx="11">
                        <c:v>3431966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F606-47E6-B007-BFA7B4A8011E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Production'!$A$39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Production'!$B$39:$P$39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81368201</c:v>
                      </c:pt>
                      <c:pt idx="1">
                        <c:v>60461577</c:v>
                      </c:pt>
                      <c:pt idx="2">
                        <c:v>54988651</c:v>
                      </c:pt>
                      <c:pt idx="3">
                        <c:v>68498377</c:v>
                      </c:pt>
                      <c:pt idx="4">
                        <c:v>92809163</c:v>
                      </c:pt>
                      <c:pt idx="5">
                        <c:v>121199226</c:v>
                      </c:pt>
                      <c:pt idx="6">
                        <c:v>141797954</c:v>
                      </c:pt>
                      <c:pt idx="7">
                        <c:v>196968022</c:v>
                      </c:pt>
                      <c:pt idx="8">
                        <c:v>304544835</c:v>
                      </c:pt>
                      <c:pt idx="9">
                        <c:v>365906339</c:v>
                      </c:pt>
                      <c:pt idx="10" formatCode="_(* #,##0_);_(* \(#,##0\);_(* &quot;-&quot;??_);_(@_)">
                        <c:v>452990550</c:v>
                      </c:pt>
                      <c:pt idx="11">
                        <c:v>481686518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F606-47E6-B007-BFA7B4A8011E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Production'!$A$40</c15:sqref>
                        </c15:formulaRef>
                      </c:ext>
                    </c:extLst>
                    <c:strCache>
                      <c:ptCount val="1"/>
                      <c:pt idx="0">
                        <c:v>Edwards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Production'!$B$40:$P$40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12709062</c:v>
                      </c:pt>
                      <c:pt idx="1">
                        <c:v>10932254</c:v>
                      </c:pt>
                      <c:pt idx="2">
                        <c:v>9763857</c:v>
                      </c:pt>
                      <c:pt idx="3">
                        <c:v>8597503</c:v>
                      </c:pt>
                      <c:pt idx="4">
                        <c:v>7624057</c:v>
                      </c:pt>
                      <c:pt idx="5">
                        <c:v>6905130</c:v>
                      </c:pt>
                      <c:pt idx="6">
                        <c:v>6155206</c:v>
                      </c:pt>
                      <c:pt idx="7">
                        <c:v>5766615</c:v>
                      </c:pt>
                      <c:pt idx="8">
                        <c:v>5362338</c:v>
                      </c:pt>
                      <c:pt idx="9">
                        <c:v>2630641</c:v>
                      </c:pt>
                      <c:pt idx="10" formatCode="_(* #,##0_);_(* \(#,##0\);_(* &quot;-&quot;??_);_(@_)">
                        <c:v>1855697</c:v>
                      </c:pt>
                      <c:pt idx="11">
                        <c:v>3046502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F606-47E6-B007-BFA7B4A8011E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Production'!$A$41</c15:sqref>
                        </c15:formulaRef>
                      </c:ext>
                    </c:extLst>
                    <c:strCache>
                      <c:ptCount val="1"/>
                      <c:pt idx="0">
                        <c:v>Gray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Production'!$B$41:$P$41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10576954</c:v>
                      </c:pt>
                      <c:pt idx="1">
                        <c:v>10219645</c:v>
                      </c:pt>
                      <c:pt idx="2">
                        <c:v>9834718</c:v>
                      </c:pt>
                      <c:pt idx="3">
                        <c:v>8990181</c:v>
                      </c:pt>
                      <c:pt idx="4">
                        <c:v>9089836</c:v>
                      </c:pt>
                      <c:pt idx="5">
                        <c:v>8404448</c:v>
                      </c:pt>
                      <c:pt idx="6">
                        <c:v>7675629</c:v>
                      </c:pt>
                      <c:pt idx="7">
                        <c:v>7996076</c:v>
                      </c:pt>
                      <c:pt idx="8">
                        <c:v>7796507</c:v>
                      </c:pt>
                      <c:pt idx="9">
                        <c:v>7293148</c:v>
                      </c:pt>
                      <c:pt idx="10" formatCode="_(* #,##0_);_(* \(#,##0\);_(* &quot;-&quot;??_);_(@_)">
                        <c:v>6604918</c:v>
                      </c:pt>
                      <c:pt idx="11">
                        <c:v>6261456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F606-47E6-B007-BFA7B4A8011E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Production'!$A$42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Production'!$B$42:$P$42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81609</c:v>
                      </c:pt>
                      <c:pt idx="1">
                        <c:v>95241</c:v>
                      </c:pt>
                      <c:pt idx="2">
                        <c:v>85288</c:v>
                      </c:pt>
                      <c:pt idx="3">
                        <c:v>62388</c:v>
                      </c:pt>
                      <c:pt idx="4">
                        <c:v>90290</c:v>
                      </c:pt>
                      <c:pt idx="5">
                        <c:v>95570</c:v>
                      </c:pt>
                      <c:pt idx="6">
                        <c:v>79801</c:v>
                      </c:pt>
                      <c:pt idx="7">
                        <c:v>65181</c:v>
                      </c:pt>
                      <c:pt idx="8">
                        <c:v>83013</c:v>
                      </c:pt>
                      <c:pt idx="9">
                        <c:v>69103</c:v>
                      </c:pt>
                      <c:pt idx="10" formatCode="_(* #,##0_);_(* \(#,##0\);_(* &quot;-&quot;??_);_(@_)">
                        <c:v>70477</c:v>
                      </c:pt>
                      <c:pt idx="11">
                        <c:v>122430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F606-47E6-B007-BFA7B4A8011E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Production'!$A$43</c15:sqref>
                        </c15:formulaRef>
                      </c:ext>
                    </c:extLst>
                    <c:strCache>
                      <c:ptCount val="1"/>
                      <c:pt idx="0">
                        <c:v>Potter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Production'!$B$43:$P$43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12329855</c:v>
                      </c:pt>
                      <c:pt idx="1">
                        <c:v>11603553</c:v>
                      </c:pt>
                      <c:pt idx="2">
                        <c:v>10634423</c:v>
                      </c:pt>
                      <c:pt idx="3">
                        <c:v>9447185</c:v>
                      </c:pt>
                      <c:pt idx="4">
                        <c:v>9300355</c:v>
                      </c:pt>
                      <c:pt idx="5">
                        <c:v>8848295</c:v>
                      </c:pt>
                      <c:pt idx="6">
                        <c:v>9810440</c:v>
                      </c:pt>
                      <c:pt idx="7">
                        <c:v>8344960</c:v>
                      </c:pt>
                      <c:pt idx="8">
                        <c:v>6366642</c:v>
                      </c:pt>
                      <c:pt idx="9">
                        <c:v>9141817</c:v>
                      </c:pt>
                      <c:pt idx="10" formatCode="_(* #,##0_);_(* \(#,##0\);_(* &quot;-&quot;??_);_(@_)">
                        <c:v>10746422</c:v>
                      </c:pt>
                      <c:pt idx="11">
                        <c:v>9587202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F606-47E6-B007-BFA7B4A8011E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Production'!$A$44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Production'!$B$44:$P$44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80599</c:v>
                      </c:pt>
                      <c:pt idx="1">
                        <c:v>121393</c:v>
                      </c:pt>
                      <c:pt idx="2">
                        <c:v>222959</c:v>
                      </c:pt>
                      <c:pt idx="3">
                        <c:v>288618</c:v>
                      </c:pt>
                      <c:pt idx="4">
                        <c:v>196164</c:v>
                      </c:pt>
                      <c:pt idx="5">
                        <c:v>137820</c:v>
                      </c:pt>
                      <c:pt idx="6">
                        <c:v>118737</c:v>
                      </c:pt>
                      <c:pt idx="7">
                        <c:v>107037</c:v>
                      </c:pt>
                      <c:pt idx="8">
                        <c:v>113534</c:v>
                      </c:pt>
                      <c:pt idx="9">
                        <c:v>110182</c:v>
                      </c:pt>
                      <c:pt idx="10" formatCode="_(* #,##0_);_(* \(#,##0\);_(* &quot;-&quot;??_);_(@_)">
                        <c:v>55944</c:v>
                      </c:pt>
                      <c:pt idx="11">
                        <c:v>48403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F606-47E6-B007-BFA7B4A8011E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Production'!$A$45</c15:sqref>
                        </c15:formulaRef>
                      </c:ext>
                    </c:extLst>
                    <c:strCache>
                      <c:ptCount val="1"/>
                      <c:pt idx="0">
                        <c:v>Carson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Production'!$B$45:$P$45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13111607</c:v>
                      </c:pt>
                      <c:pt idx="1">
                        <c:v>13540938</c:v>
                      </c:pt>
                      <c:pt idx="2">
                        <c:v>13386649</c:v>
                      </c:pt>
                      <c:pt idx="3">
                        <c:v>12920014</c:v>
                      </c:pt>
                      <c:pt idx="4">
                        <c:v>12860239</c:v>
                      </c:pt>
                      <c:pt idx="5">
                        <c:v>11390605</c:v>
                      </c:pt>
                      <c:pt idx="6">
                        <c:v>9513958</c:v>
                      </c:pt>
                      <c:pt idx="7">
                        <c:v>8173752</c:v>
                      </c:pt>
                      <c:pt idx="8">
                        <c:v>6845889</c:v>
                      </c:pt>
                      <c:pt idx="9">
                        <c:v>7340633</c:v>
                      </c:pt>
                      <c:pt idx="10" formatCode="_(* #,##0_);_(* \(#,##0\);_(* &quot;-&quot;??_);_(@_)">
                        <c:v>7386988</c:v>
                      </c:pt>
                      <c:pt idx="11">
                        <c:v>6967276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F606-47E6-B007-BFA7B4A8011E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Production'!$A$46</c15:sqref>
                        </c15:formulaRef>
                      </c:ext>
                    </c:extLst>
                    <c:strCache>
                      <c:ptCount val="1"/>
                      <c:pt idx="0">
                        <c:v>Sherman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Production'!$B$46:$P$46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20930474</c:v>
                      </c:pt>
                      <c:pt idx="1">
                        <c:v>19561764</c:v>
                      </c:pt>
                      <c:pt idx="2">
                        <c:v>17941943</c:v>
                      </c:pt>
                      <c:pt idx="3">
                        <c:v>17788776</c:v>
                      </c:pt>
                      <c:pt idx="4">
                        <c:v>16936644</c:v>
                      </c:pt>
                      <c:pt idx="5">
                        <c:v>16127638</c:v>
                      </c:pt>
                      <c:pt idx="6">
                        <c:v>15247139</c:v>
                      </c:pt>
                      <c:pt idx="7">
                        <c:v>14212884</c:v>
                      </c:pt>
                      <c:pt idx="8">
                        <c:v>12146187</c:v>
                      </c:pt>
                      <c:pt idx="9">
                        <c:v>11731878</c:v>
                      </c:pt>
                      <c:pt idx="10" formatCode="_(* #,##0_);_(* \(#,##0\);_(* &quot;-&quot;??_);_(@_)">
                        <c:v>13177226</c:v>
                      </c:pt>
                      <c:pt idx="11">
                        <c:v>12158048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F606-47E6-B007-BFA7B4A8011E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Production'!$A$47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Production'!$B$47:$P$47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22069697</c:v>
                      </c:pt>
                      <c:pt idx="1">
                        <c:v>29235144</c:v>
                      </c:pt>
                      <c:pt idx="2">
                        <c:v>40251496</c:v>
                      </c:pt>
                      <c:pt idx="3">
                        <c:v>52640880</c:v>
                      </c:pt>
                      <c:pt idx="4">
                        <c:v>66998509</c:v>
                      </c:pt>
                      <c:pt idx="5">
                        <c:v>82765174</c:v>
                      </c:pt>
                      <c:pt idx="6">
                        <c:v>90187019</c:v>
                      </c:pt>
                      <c:pt idx="7">
                        <c:v>99057835</c:v>
                      </c:pt>
                      <c:pt idx="8">
                        <c:v>130098727</c:v>
                      </c:pt>
                      <c:pt idx="9">
                        <c:v>205390692</c:v>
                      </c:pt>
                      <c:pt idx="10" formatCode="_(* #,##0_);_(* \(#,##0\);_(* &quot;-&quot;??_);_(@_)">
                        <c:v>286365470</c:v>
                      </c:pt>
                      <c:pt idx="11">
                        <c:v>338648079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F606-47E6-B007-BFA7B4A8011E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Production'!$A$48</c15:sqref>
                        </c15:formulaRef>
                      </c:ext>
                    </c:extLst>
                    <c:strCache>
                      <c:ptCount val="1"/>
                      <c:pt idx="0">
                        <c:v>Moore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Production'!$B$48:$P$48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31986051</c:v>
                      </c:pt>
                      <c:pt idx="1">
                        <c:v>30007812</c:v>
                      </c:pt>
                      <c:pt idx="2">
                        <c:v>31868981</c:v>
                      </c:pt>
                      <c:pt idx="3">
                        <c:v>29614128</c:v>
                      </c:pt>
                      <c:pt idx="4">
                        <c:v>28048960</c:v>
                      </c:pt>
                      <c:pt idx="5">
                        <c:v>27692390</c:v>
                      </c:pt>
                      <c:pt idx="6">
                        <c:v>26896025</c:v>
                      </c:pt>
                      <c:pt idx="7">
                        <c:v>23339944</c:v>
                      </c:pt>
                      <c:pt idx="8">
                        <c:v>17059957</c:v>
                      </c:pt>
                      <c:pt idx="9">
                        <c:v>19349251</c:v>
                      </c:pt>
                      <c:pt idx="10" formatCode="_(* #,##0_);_(* \(#,##0\);_(* &quot;-&quot;??_);_(@_)">
                        <c:v>23734631</c:v>
                      </c:pt>
                      <c:pt idx="11">
                        <c:v>22215049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F606-47E6-B007-BFA7B4A8011E}"/>
                  </c:ext>
                </c:extLst>
              </c15:ser>
            </c15:filteredLineSeries>
            <c15:filteredLine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Production'!$A$49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Production'!$B$49:$P$49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4612</c:v>
                      </c:pt>
                      <c:pt idx="1">
                        <c:v>1479</c:v>
                      </c:pt>
                      <c:pt idx="2">
                        <c:v>48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_(* #,##0_);_(* \(#,##0\);_(* &quot;-&quot;??_);_(@_)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F606-47E6-B007-BFA7B4A8011E}"/>
                  </c:ext>
                </c:extLst>
              </c15:ser>
            </c15:filteredLineSeries>
            <c15:filteredLine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Production'!$A$50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Production'!$B$50:$P$50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22571</c:v>
                      </c:pt>
                      <c:pt idx="1">
                        <c:v>155226</c:v>
                      </c:pt>
                      <c:pt idx="2">
                        <c:v>129950</c:v>
                      </c:pt>
                      <c:pt idx="3">
                        <c:v>152623</c:v>
                      </c:pt>
                      <c:pt idx="4">
                        <c:v>55518</c:v>
                      </c:pt>
                      <c:pt idx="5">
                        <c:v>21103</c:v>
                      </c:pt>
                      <c:pt idx="6">
                        <c:v>15622</c:v>
                      </c:pt>
                      <c:pt idx="7">
                        <c:v>45098</c:v>
                      </c:pt>
                      <c:pt idx="8">
                        <c:v>25281</c:v>
                      </c:pt>
                      <c:pt idx="9">
                        <c:v>14529</c:v>
                      </c:pt>
                      <c:pt idx="10" formatCode="_(* #,##0_);_(* \(#,##0\);_(* &quot;-&quot;??_);_(@_)">
                        <c:v>21793</c:v>
                      </c:pt>
                      <c:pt idx="11">
                        <c:v>13752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F606-47E6-B007-BFA7B4A8011E}"/>
                  </c:ext>
                </c:extLst>
              </c15:ser>
            </c15:filteredLineSeries>
            <c15:filteredLine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Production'!$A$51</c15:sqref>
                        </c15:formulaRef>
                      </c:ext>
                    </c:extLst>
                    <c:strCache>
                      <c:ptCount val="1"/>
                      <c:pt idx="0">
                        <c:v>Ochiltree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Production'!$B$51:$P$51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28238045</c:v>
                      </c:pt>
                      <c:pt idx="1">
                        <c:v>32949580</c:v>
                      </c:pt>
                      <c:pt idx="2">
                        <c:v>43146625</c:v>
                      </c:pt>
                      <c:pt idx="3">
                        <c:v>48782244</c:v>
                      </c:pt>
                      <c:pt idx="4">
                        <c:v>50454302</c:v>
                      </c:pt>
                      <c:pt idx="5">
                        <c:v>45960546</c:v>
                      </c:pt>
                      <c:pt idx="6">
                        <c:v>45115682</c:v>
                      </c:pt>
                      <c:pt idx="7">
                        <c:v>38212431</c:v>
                      </c:pt>
                      <c:pt idx="8">
                        <c:v>35267431</c:v>
                      </c:pt>
                      <c:pt idx="9">
                        <c:v>29711856</c:v>
                      </c:pt>
                      <c:pt idx="10" formatCode="_(* #,##0_);_(* \(#,##0\);_(* &quot;-&quot;??_);_(@_)">
                        <c:v>26781645</c:v>
                      </c:pt>
                      <c:pt idx="11">
                        <c:v>23811012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F606-47E6-B007-BFA7B4A8011E}"/>
                  </c:ext>
                </c:extLst>
              </c15:ser>
            </c15:filteredLineSeries>
            <c15:filteredLine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Production'!$A$53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Production'!$B$53:$P$53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479105</c:v>
                      </c:pt>
                      <c:pt idx="1">
                        <c:v>436591</c:v>
                      </c:pt>
                      <c:pt idx="2">
                        <c:v>323237</c:v>
                      </c:pt>
                      <c:pt idx="3">
                        <c:v>633296</c:v>
                      </c:pt>
                      <c:pt idx="4">
                        <c:v>982655</c:v>
                      </c:pt>
                      <c:pt idx="5">
                        <c:v>791487</c:v>
                      </c:pt>
                      <c:pt idx="6">
                        <c:v>545208</c:v>
                      </c:pt>
                      <c:pt idx="7">
                        <c:v>660779</c:v>
                      </c:pt>
                      <c:pt idx="8">
                        <c:v>679966</c:v>
                      </c:pt>
                      <c:pt idx="9">
                        <c:v>746183</c:v>
                      </c:pt>
                      <c:pt idx="10" formatCode="_(* #,##0_);_(* \(#,##0\);_(* &quot;-&quot;??_);_(@_)">
                        <c:v>703042</c:v>
                      </c:pt>
                      <c:pt idx="11">
                        <c:v>636071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F606-47E6-B007-BFA7B4A8011E}"/>
                  </c:ext>
                </c:extLst>
              </c15:ser>
            </c15:filteredLineSeries>
            <c15:filteredLine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Production'!$A$54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Production'!$B$54:$P$54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2118856</c:v>
                      </c:pt>
                      <c:pt idx="1">
                        <c:v>2463502</c:v>
                      </c:pt>
                      <c:pt idx="2">
                        <c:v>2624360</c:v>
                      </c:pt>
                      <c:pt idx="3">
                        <c:v>3291881</c:v>
                      </c:pt>
                      <c:pt idx="4">
                        <c:v>3167795</c:v>
                      </c:pt>
                      <c:pt idx="5">
                        <c:v>3462488</c:v>
                      </c:pt>
                      <c:pt idx="6">
                        <c:v>3120873</c:v>
                      </c:pt>
                      <c:pt idx="7">
                        <c:v>2520322</c:v>
                      </c:pt>
                      <c:pt idx="8">
                        <c:v>2078073</c:v>
                      </c:pt>
                      <c:pt idx="9">
                        <c:v>1901628</c:v>
                      </c:pt>
                      <c:pt idx="10" formatCode="_(* #,##0_);_(* \(#,##0\);_(* &quot;-&quot;??_);_(@_)">
                        <c:v>1652814</c:v>
                      </c:pt>
                      <c:pt idx="11">
                        <c:v>2021674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F606-47E6-B007-BFA7B4A8011E}"/>
                  </c:ext>
                </c:extLst>
              </c15:ser>
            </c15:filteredLineSeries>
            <c15:filteredLine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Production'!$A$55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Production'!$B$55:$P$55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220220466</c:v>
                      </c:pt>
                      <c:pt idx="1">
                        <c:v>180168798</c:v>
                      </c:pt>
                      <c:pt idx="2">
                        <c:v>146078695</c:v>
                      </c:pt>
                      <c:pt idx="3">
                        <c:v>127355415</c:v>
                      </c:pt>
                      <c:pt idx="4">
                        <c:v>115447896</c:v>
                      </c:pt>
                      <c:pt idx="5">
                        <c:v>106016274</c:v>
                      </c:pt>
                      <c:pt idx="6">
                        <c:v>95085139</c:v>
                      </c:pt>
                      <c:pt idx="7">
                        <c:v>97320809</c:v>
                      </c:pt>
                      <c:pt idx="8">
                        <c:v>97364802</c:v>
                      </c:pt>
                      <c:pt idx="9">
                        <c:v>105671843</c:v>
                      </c:pt>
                      <c:pt idx="10" formatCode="_(* #,##0_);_(* \(#,##0\);_(* &quot;-&quot;??_);_(@_)">
                        <c:v>123659937</c:v>
                      </c:pt>
                      <c:pt idx="11">
                        <c:v>134361077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F606-47E6-B007-BFA7B4A8011E}"/>
                  </c:ext>
                </c:extLst>
              </c15:ser>
            </c15:filteredLineSeries>
            <c15:filteredLine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Production'!$A$56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Production'!$B$56:$P$56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38440753</c:v>
                      </c:pt>
                      <c:pt idx="1">
                        <c:v>44873129</c:v>
                      </c:pt>
                      <c:pt idx="2">
                        <c:v>51531682</c:v>
                      </c:pt>
                      <c:pt idx="3">
                        <c:v>61358532</c:v>
                      </c:pt>
                      <c:pt idx="4">
                        <c:v>81094345</c:v>
                      </c:pt>
                      <c:pt idx="5">
                        <c:v>115099407</c:v>
                      </c:pt>
                      <c:pt idx="6">
                        <c:v>136486262</c:v>
                      </c:pt>
                      <c:pt idx="7">
                        <c:v>159770397</c:v>
                      </c:pt>
                      <c:pt idx="8">
                        <c:v>210247572</c:v>
                      </c:pt>
                      <c:pt idx="9">
                        <c:v>264463408</c:v>
                      </c:pt>
                      <c:pt idx="10" formatCode="_(* #,##0_);_(* \(#,##0\);_(* &quot;-&quot;??_);_(@_)">
                        <c:v>306491993</c:v>
                      </c:pt>
                      <c:pt idx="11">
                        <c:v>325980290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F606-47E6-B007-BFA7B4A8011E}"/>
                  </c:ext>
                </c:extLst>
              </c15:ser>
            </c15:filteredLineSeries>
            <c15:filteredLine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Production'!$A$57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Production'!$B$57:$P$57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32091982</c:v>
                      </c:pt>
                      <c:pt idx="1">
                        <c:v>31493828</c:v>
                      </c:pt>
                      <c:pt idx="2">
                        <c:v>37179131</c:v>
                      </c:pt>
                      <c:pt idx="3">
                        <c:v>49380763</c:v>
                      </c:pt>
                      <c:pt idx="4">
                        <c:v>92522161</c:v>
                      </c:pt>
                      <c:pt idx="5">
                        <c:v>152492467</c:v>
                      </c:pt>
                      <c:pt idx="6">
                        <c:v>182859195</c:v>
                      </c:pt>
                      <c:pt idx="7">
                        <c:v>306213633</c:v>
                      </c:pt>
                      <c:pt idx="8">
                        <c:v>605276283</c:v>
                      </c:pt>
                      <c:pt idx="9">
                        <c:v>1010685565</c:v>
                      </c:pt>
                      <c:pt idx="10" formatCode="_(* #,##0_);_(* \(#,##0\);_(* &quot;-&quot;??_);_(@_)">
                        <c:v>1127818522</c:v>
                      </c:pt>
                      <c:pt idx="11">
                        <c:v>1103822172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F606-47E6-B007-BFA7B4A8011E}"/>
                  </c:ext>
                </c:extLst>
              </c15:ser>
            </c15:filteredLineSeries>
            <c15:filteredLine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Production'!$A$58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Production'!$B$58:$P$58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2547246</c:v>
                      </c:pt>
                      <c:pt idx="1">
                        <c:v>2388471</c:v>
                      </c:pt>
                      <c:pt idx="2">
                        <c:v>1991325</c:v>
                      </c:pt>
                      <c:pt idx="3">
                        <c:v>1849862</c:v>
                      </c:pt>
                      <c:pt idx="4">
                        <c:v>1517910</c:v>
                      </c:pt>
                      <c:pt idx="5">
                        <c:v>1242281</c:v>
                      </c:pt>
                      <c:pt idx="6">
                        <c:v>996680</c:v>
                      </c:pt>
                      <c:pt idx="7">
                        <c:v>906496</c:v>
                      </c:pt>
                      <c:pt idx="8">
                        <c:v>870001</c:v>
                      </c:pt>
                      <c:pt idx="9">
                        <c:v>827250</c:v>
                      </c:pt>
                      <c:pt idx="10" formatCode="_(* #,##0_);_(* \(#,##0\);_(* &quot;-&quot;??_);_(@_)">
                        <c:v>514762</c:v>
                      </c:pt>
                      <c:pt idx="11">
                        <c:v>546546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F606-47E6-B007-BFA7B4A8011E}"/>
                  </c:ext>
                </c:extLst>
              </c15:ser>
            </c15:filteredLineSeries>
            <c15:filteredLine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Production'!$A$59</c15:sqref>
                        </c15:formulaRef>
                      </c:ext>
                    </c:extLst>
                    <c:strCache>
                      <c:ptCount val="1"/>
                      <c:pt idx="0">
                        <c:v>Roberts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Production'!$B$59:$P$59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59545760</c:v>
                      </c:pt>
                      <c:pt idx="1">
                        <c:v>65579905</c:v>
                      </c:pt>
                      <c:pt idx="2">
                        <c:v>74207315</c:v>
                      </c:pt>
                      <c:pt idx="3">
                        <c:v>78488150</c:v>
                      </c:pt>
                      <c:pt idx="4">
                        <c:v>79882937</c:v>
                      </c:pt>
                      <c:pt idx="5">
                        <c:v>78345609</c:v>
                      </c:pt>
                      <c:pt idx="6">
                        <c:v>59898423</c:v>
                      </c:pt>
                      <c:pt idx="7">
                        <c:v>48500113</c:v>
                      </c:pt>
                      <c:pt idx="8">
                        <c:v>41009840</c:v>
                      </c:pt>
                      <c:pt idx="9">
                        <c:v>37691600</c:v>
                      </c:pt>
                      <c:pt idx="10" formatCode="_(* #,##0_);_(* \(#,##0\);_(* &quot;-&quot;??_);_(@_)">
                        <c:v>31270126</c:v>
                      </c:pt>
                      <c:pt idx="11">
                        <c:v>27364677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F606-47E6-B007-BFA7B4A8011E}"/>
                  </c:ext>
                </c:extLst>
              </c15:ser>
            </c15:filteredLineSeries>
            <c15:filteredLine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Production'!$A$60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Production'!$B$60:$P$60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13809805</c:v>
                      </c:pt>
                      <c:pt idx="1">
                        <c:v>15141242</c:v>
                      </c:pt>
                      <c:pt idx="2">
                        <c:v>13463095</c:v>
                      </c:pt>
                      <c:pt idx="3">
                        <c:v>10923414</c:v>
                      </c:pt>
                      <c:pt idx="4">
                        <c:v>10812253</c:v>
                      </c:pt>
                      <c:pt idx="5">
                        <c:v>10100283</c:v>
                      </c:pt>
                      <c:pt idx="6">
                        <c:v>9239143</c:v>
                      </c:pt>
                      <c:pt idx="7">
                        <c:v>8188158</c:v>
                      </c:pt>
                      <c:pt idx="8">
                        <c:v>7544357</c:v>
                      </c:pt>
                      <c:pt idx="9">
                        <c:v>6598351</c:v>
                      </c:pt>
                      <c:pt idx="10" formatCode="_(* #,##0_);_(* \(#,##0\);_(* &quot;-&quot;??_);_(@_)">
                        <c:v>5861784</c:v>
                      </c:pt>
                      <c:pt idx="11">
                        <c:v>5484111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F606-47E6-B007-BFA7B4A8011E}"/>
                  </c:ext>
                </c:extLst>
              </c15:ser>
            </c15:filteredLineSeries>
            <c15:filteredLine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Production'!$A$61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Production'!$B$61:$P$61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32880834</c:v>
                      </c:pt>
                      <c:pt idx="1">
                        <c:v>34811661</c:v>
                      </c:pt>
                      <c:pt idx="2">
                        <c:v>35122867</c:v>
                      </c:pt>
                      <c:pt idx="3">
                        <c:v>34396843</c:v>
                      </c:pt>
                      <c:pt idx="4">
                        <c:v>36723923</c:v>
                      </c:pt>
                      <c:pt idx="5">
                        <c:v>39054692</c:v>
                      </c:pt>
                      <c:pt idx="6">
                        <c:v>41821388</c:v>
                      </c:pt>
                      <c:pt idx="7">
                        <c:v>39174680</c:v>
                      </c:pt>
                      <c:pt idx="8">
                        <c:v>38775322</c:v>
                      </c:pt>
                      <c:pt idx="9">
                        <c:v>40416187</c:v>
                      </c:pt>
                      <c:pt idx="10" formatCode="_(* #,##0_);_(* \(#,##0\);_(* &quot;-&quot;??_);_(@_)">
                        <c:v>40900658</c:v>
                      </c:pt>
                      <c:pt idx="11">
                        <c:v>42111734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F606-47E6-B007-BFA7B4A8011E}"/>
                  </c:ext>
                </c:extLst>
              </c15:ser>
            </c15:filteredLineSeries>
            <c15:filteredLine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Production'!$A$62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Production'!$B$62:$P$62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11658478</c:v>
                      </c:pt>
                      <c:pt idx="1">
                        <c:v>10707142</c:v>
                      </c:pt>
                      <c:pt idx="2">
                        <c:v>10953015</c:v>
                      </c:pt>
                      <c:pt idx="3">
                        <c:v>10937185</c:v>
                      </c:pt>
                      <c:pt idx="4">
                        <c:v>11442252</c:v>
                      </c:pt>
                      <c:pt idx="5">
                        <c:v>10284137</c:v>
                      </c:pt>
                      <c:pt idx="6">
                        <c:v>9326141</c:v>
                      </c:pt>
                      <c:pt idx="7">
                        <c:v>9068978</c:v>
                      </c:pt>
                      <c:pt idx="8">
                        <c:v>8302079</c:v>
                      </c:pt>
                      <c:pt idx="9">
                        <c:v>7396163</c:v>
                      </c:pt>
                      <c:pt idx="10" formatCode="_(* #,##0_);_(* \(#,##0\);_(* &quot;-&quot;??_);_(@_)">
                        <c:v>6318497</c:v>
                      </c:pt>
                      <c:pt idx="11">
                        <c:v>6340153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F606-47E6-B007-BFA7B4A8011E}"/>
                  </c:ext>
                </c:extLst>
              </c15:ser>
            </c15:filteredLineSeries>
            <c15:filteredLine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Production'!$A$63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Production'!$B$63:$P$63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60057058</c:v>
                      </c:pt>
                      <c:pt idx="1">
                        <c:v>52073651</c:v>
                      </c:pt>
                      <c:pt idx="2">
                        <c:v>45505174</c:v>
                      </c:pt>
                      <c:pt idx="3">
                        <c:v>38361330</c:v>
                      </c:pt>
                      <c:pt idx="4">
                        <c:v>34060137</c:v>
                      </c:pt>
                      <c:pt idx="5">
                        <c:v>31450697</c:v>
                      </c:pt>
                      <c:pt idx="6">
                        <c:v>26736618</c:v>
                      </c:pt>
                      <c:pt idx="7">
                        <c:v>26017406</c:v>
                      </c:pt>
                      <c:pt idx="8">
                        <c:v>23905179</c:v>
                      </c:pt>
                      <c:pt idx="9">
                        <c:v>21062806</c:v>
                      </c:pt>
                      <c:pt idx="10" formatCode="_(* #,##0_);_(* \(#,##0\);_(* &quot;-&quot;??_);_(@_)">
                        <c:v>19199826</c:v>
                      </c:pt>
                      <c:pt idx="11">
                        <c:v>18188182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F606-47E6-B007-BFA7B4A8011E}"/>
                  </c:ext>
                </c:extLst>
              </c15:ser>
            </c15:filteredLineSeries>
            <c15:filteredLine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Production'!$A$64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Production'!$B$64:$P$64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284732</c:v>
                      </c:pt>
                      <c:pt idx="1">
                        <c:v>223398</c:v>
                      </c:pt>
                      <c:pt idx="2">
                        <c:v>211278</c:v>
                      </c:pt>
                      <c:pt idx="3">
                        <c:v>155791</c:v>
                      </c:pt>
                      <c:pt idx="4">
                        <c:v>164049</c:v>
                      </c:pt>
                      <c:pt idx="5">
                        <c:v>162747</c:v>
                      </c:pt>
                      <c:pt idx="6">
                        <c:v>110276</c:v>
                      </c:pt>
                      <c:pt idx="7">
                        <c:v>142858</c:v>
                      </c:pt>
                      <c:pt idx="8">
                        <c:v>219142</c:v>
                      </c:pt>
                      <c:pt idx="9">
                        <c:v>160196</c:v>
                      </c:pt>
                      <c:pt idx="10" formatCode="_(* #,##0_);_(* \(#,##0\);_(* &quot;-&quot;??_);_(@_)">
                        <c:v>176693</c:v>
                      </c:pt>
                      <c:pt idx="11">
                        <c:v>158617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F606-47E6-B007-BFA7B4A8011E}"/>
                  </c:ext>
                </c:extLst>
              </c15:ser>
            </c15:filteredLineSeries>
            <c15:filteredLine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Production'!$A$65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Production'!$B$65:$P$65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50666645</c:v>
                      </c:pt>
                      <c:pt idx="1">
                        <c:v>43457973</c:v>
                      </c:pt>
                      <c:pt idx="2">
                        <c:v>38388454</c:v>
                      </c:pt>
                      <c:pt idx="3">
                        <c:v>34448632</c:v>
                      </c:pt>
                      <c:pt idx="4">
                        <c:v>30834351</c:v>
                      </c:pt>
                      <c:pt idx="5">
                        <c:v>28919964</c:v>
                      </c:pt>
                      <c:pt idx="6">
                        <c:v>25528396</c:v>
                      </c:pt>
                      <c:pt idx="7">
                        <c:v>23644133</c:v>
                      </c:pt>
                      <c:pt idx="8">
                        <c:v>19737501</c:v>
                      </c:pt>
                      <c:pt idx="9">
                        <c:v>19623868</c:v>
                      </c:pt>
                      <c:pt idx="10" formatCode="_(* #,##0_);_(* \(#,##0\);_(* &quot;-&quot;??_);_(@_)">
                        <c:v>11437444</c:v>
                      </c:pt>
                      <c:pt idx="11">
                        <c:v>14923846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F606-47E6-B007-BFA7B4A8011E}"/>
                  </c:ext>
                </c:extLst>
              </c15:ser>
            </c15:filteredLineSeries>
            <c15:filteredLine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Production'!$A$66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Production'!$B$66:$P$66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954207</c:v>
                      </c:pt>
                      <c:pt idx="1">
                        <c:v>955978</c:v>
                      </c:pt>
                      <c:pt idx="2">
                        <c:v>901693</c:v>
                      </c:pt>
                      <c:pt idx="3">
                        <c:v>1014177</c:v>
                      </c:pt>
                      <c:pt idx="4">
                        <c:v>960258</c:v>
                      </c:pt>
                      <c:pt idx="5">
                        <c:v>2039789</c:v>
                      </c:pt>
                      <c:pt idx="6">
                        <c:v>2155640</c:v>
                      </c:pt>
                      <c:pt idx="7">
                        <c:v>1950620</c:v>
                      </c:pt>
                      <c:pt idx="8">
                        <c:v>1632620</c:v>
                      </c:pt>
                      <c:pt idx="9">
                        <c:v>1651350</c:v>
                      </c:pt>
                      <c:pt idx="10" formatCode="_(* #,##0_);_(* \(#,##0\);_(* &quot;-&quot;??_);_(@_)">
                        <c:v>391160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F606-47E6-B007-BFA7B4A8011E}"/>
                  </c:ext>
                </c:extLst>
              </c15:ser>
            </c15:filteredLineSeries>
            <c15:filteredLine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Production'!$A$67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Production'!$B$67:$P$67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2795111</c:v>
                      </c:pt>
                      <c:pt idx="1">
                        <c:v>2572895</c:v>
                      </c:pt>
                      <c:pt idx="2">
                        <c:v>1822564</c:v>
                      </c:pt>
                      <c:pt idx="3">
                        <c:v>2480955</c:v>
                      </c:pt>
                      <c:pt idx="4">
                        <c:v>2696167</c:v>
                      </c:pt>
                      <c:pt idx="5">
                        <c:v>2632543</c:v>
                      </c:pt>
                      <c:pt idx="6">
                        <c:v>2215578</c:v>
                      </c:pt>
                      <c:pt idx="7">
                        <c:v>2294287</c:v>
                      </c:pt>
                      <c:pt idx="8">
                        <c:v>2437908</c:v>
                      </c:pt>
                      <c:pt idx="9">
                        <c:v>2810233</c:v>
                      </c:pt>
                      <c:pt idx="10" formatCode="_(* #,##0_);_(* \(#,##0\);_(* &quot;-&quot;??_);_(@_)">
                        <c:v>2558632</c:v>
                      </c:pt>
                      <c:pt idx="11">
                        <c:v>2547881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F606-47E6-B007-BFA7B4A8011E}"/>
                  </c:ext>
                </c:extLst>
              </c15:ser>
            </c15:filteredLineSeries>
            <c15:filteredLine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Production'!$A$68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Production'!$B$68:$P$68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84028810</c:v>
                      </c:pt>
                      <c:pt idx="1">
                        <c:v>85478028</c:v>
                      </c:pt>
                      <c:pt idx="2">
                        <c:v>95881423</c:v>
                      </c:pt>
                      <c:pt idx="3">
                        <c:v>105732952</c:v>
                      </c:pt>
                      <c:pt idx="4">
                        <c:v>127187943</c:v>
                      </c:pt>
                      <c:pt idx="5">
                        <c:v>138840818</c:v>
                      </c:pt>
                      <c:pt idx="6">
                        <c:v>139635434</c:v>
                      </c:pt>
                      <c:pt idx="7">
                        <c:v>155266930</c:v>
                      </c:pt>
                      <c:pt idx="8">
                        <c:v>185656317</c:v>
                      </c:pt>
                      <c:pt idx="9">
                        <c:v>238937395</c:v>
                      </c:pt>
                      <c:pt idx="10" formatCode="_(* #,##0_);_(* \(#,##0\);_(* &quot;-&quot;??_);_(@_)">
                        <c:v>271335257</c:v>
                      </c:pt>
                      <c:pt idx="11">
                        <c:v>297409318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F606-47E6-B007-BFA7B4A8011E}"/>
                  </c:ext>
                </c:extLst>
              </c15:ser>
            </c15:filteredLineSeries>
            <c15:filteredLine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Production'!$A$69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Production'!$B$69:$P$69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47705845</c:v>
                      </c:pt>
                      <c:pt idx="1">
                        <c:v>51421436</c:v>
                      </c:pt>
                      <c:pt idx="2">
                        <c:v>59540614</c:v>
                      </c:pt>
                      <c:pt idx="3">
                        <c:v>60255862</c:v>
                      </c:pt>
                      <c:pt idx="4">
                        <c:v>65899716</c:v>
                      </c:pt>
                      <c:pt idx="5">
                        <c:v>65544419</c:v>
                      </c:pt>
                      <c:pt idx="6">
                        <c:v>64394430</c:v>
                      </c:pt>
                      <c:pt idx="7">
                        <c:v>66165423</c:v>
                      </c:pt>
                      <c:pt idx="8">
                        <c:v>85231717</c:v>
                      </c:pt>
                      <c:pt idx="9">
                        <c:v>122146793</c:v>
                      </c:pt>
                      <c:pt idx="10" formatCode="_(* #,##0_);_(* \(#,##0\);_(* &quot;-&quot;??_);_(@_)">
                        <c:v>150269709</c:v>
                      </c:pt>
                      <c:pt idx="11">
                        <c:v>161846763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F606-47E6-B007-BFA7B4A8011E}"/>
                  </c:ext>
                </c:extLst>
              </c15:ser>
            </c15:filteredLineSeries>
            <c15:filteredLine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Production'!$A$70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Production'!$B$70:$P$70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31947763</c:v>
                      </c:pt>
                      <c:pt idx="1">
                        <c:v>28293556</c:v>
                      </c:pt>
                      <c:pt idx="2">
                        <c:v>26852881</c:v>
                      </c:pt>
                      <c:pt idx="3">
                        <c:v>27372598</c:v>
                      </c:pt>
                      <c:pt idx="4">
                        <c:v>28186232</c:v>
                      </c:pt>
                      <c:pt idx="5">
                        <c:v>25821517</c:v>
                      </c:pt>
                      <c:pt idx="6">
                        <c:v>20668150</c:v>
                      </c:pt>
                      <c:pt idx="7">
                        <c:v>22434113</c:v>
                      </c:pt>
                      <c:pt idx="8">
                        <c:v>35806294</c:v>
                      </c:pt>
                      <c:pt idx="9">
                        <c:v>48142792</c:v>
                      </c:pt>
                      <c:pt idx="10" formatCode="_(* #,##0_);_(* \(#,##0\);_(* &quot;-&quot;??_);_(@_)">
                        <c:v>53514164</c:v>
                      </c:pt>
                      <c:pt idx="11">
                        <c:v>46786756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F606-47E6-B007-BFA7B4A8011E}"/>
                  </c:ext>
                </c:extLst>
              </c15:ser>
            </c15:filteredLineSeries>
            <c15:filteredLine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Production'!$A$71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Production'!$B$71:$P$71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24014934</c:v>
                      </c:pt>
                      <c:pt idx="1">
                        <c:v>24795102</c:v>
                      </c:pt>
                      <c:pt idx="2">
                        <c:v>25339979</c:v>
                      </c:pt>
                      <c:pt idx="3">
                        <c:v>25532021</c:v>
                      </c:pt>
                      <c:pt idx="4">
                        <c:v>26479018</c:v>
                      </c:pt>
                      <c:pt idx="5">
                        <c:v>26753988</c:v>
                      </c:pt>
                      <c:pt idx="6">
                        <c:v>27746373</c:v>
                      </c:pt>
                      <c:pt idx="7">
                        <c:v>31667782</c:v>
                      </c:pt>
                      <c:pt idx="8">
                        <c:v>35123642</c:v>
                      </c:pt>
                      <c:pt idx="9">
                        <c:v>37216270</c:v>
                      </c:pt>
                      <c:pt idx="10" formatCode="_(* #,##0_);_(* \(#,##0\);_(* &quot;-&quot;??_);_(@_)">
                        <c:v>38731639</c:v>
                      </c:pt>
                      <c:pt idx="11">
                        <c:v>40524489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F606-47E6-B007-BFA7B4A8011E}"/>
                  </c:ext>
                </c:extLst>
              </c15:ser>
            </c15:filteredLineSeries>
          </c:ext>
        </c:extLst>
      </c:lineChart>
      <c:catAx>
        <c:axId val="107790335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02767"/>
        <c:crosses val="autoZero"/>
        <c:auto val="1"/>
        <c:lblAlgn val="ctr"/>
        <c:lblOffset val="100"/>
        <c:noMultiLvlLbl val="0"/>
      </c:catAx>
      <c:valAx>
        <c:axId val="9370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9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Permian Basin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45"/>
          <c:order val="45"/>
          <c:tx>
            <c:strRef>
              <c:f>'Oil Production'!$A$47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'Oil Production'!$B$1:$P$1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  <c:extLst/>
            </c:strRef>
          </c:cat>
          <c:val>
            <c:numRef>
              <c:f>'Oil Production'!$B$47:$P$47</c:f>
              <c:numCache>
                <c:formatCode>General</c:formatCode>
                <c:ptCount val="12"/>
                <c:pt idx="0">
                  <c:v>271802772</c:v>
                </c:pt>
                <c:pt idx="1">
                  <c:v>300374527</c:v>
                </c:pt>
                <c:pt idx="2">
                  <c:v>349815375</c:v>
                </c:pt>
                <c:pt idx="3">
                  <c:v>394158698</c:v>
                </c:pt>
                <c:pt idx="4">
                  <c:v>475254641</c:v>
                </c:pt>
                <c:pt idx="5">
                  <c:v>543008728</c:v>
                </c:pt>
                <c:pt idx="6">
                  <c:v>571466868</c:v>
                </c:pt>
                <c:pt idx="7">
                  <c:v>684643319</c:v>
                </c:pt>
                <c:pt idx="8">
                  <c:v>918347594</c:v>
                </c:pt>
                <c:pt idx="9">
                  <c:v>1133253205</c:v>
                </c:pt>
                <c:pt idx="10">
                  <c:v>1235501643</c:v>
                </c:pt>
                <c:pt idx="11">
                  <c:v>1243383643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DC0-4C0D-B4C7-914EDFCF9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587045375"/>
        <c:axId val="158704620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'Oil Production'!$A$2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'Oil Production'!$B$2:$P$2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25823955</c:v>
                      </c:pt>
                      <c:pt idx="1">
                        <c:v>28935029</c:v>
                      </c:pt>
                      <c:pt idx="2">
                        <c:v>33338688</c:v>
                      </c:pt>
                      <c:pt idx="3">
                        <c:v>34520630</c:v>
                      </c:pt>
                      <c:pt idx="4">
                        <c:v>37555611</c:v>
                      </c:pt>
                      <c:pt idx="5">
                        <c:v>37981847</c:v>
                      </c:pt>
                      <c:pt idx="6">
                        <c:v>37048485</c:v>
                      </c:pt>
                      <c:pt idx="7">
                        <c:v>37325061</c:v>
                      </c:pt>
                      <c:pt idx="8">
                        <c:v>40488459</c:v>
                      </c:pt>
                      <c:pt idx="9">
                        <c:v>36909973</c:v>
                      </c:pt>
                      <c:pt idx="10">
                        <c:v>39071677</c:v>
                      </c:pt>
                      <c:pt idx="11">
                        <c:v>45308665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DC0-4C0D-B4C7-914EDFCF9FE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Production'!$B$3:$P$3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3382773</c:v>
                      </c:pt>
                      <c:pt idx="1">
                        <c:v>3523872</c:v>
                      </c:pt>
                      <c:pt idx="2">
                        <c:v>3584759</c:v>
                      </c:pt>
                      <c:pt idx="3">
                        <c:v>3780939</c:v>
                      </c:pt>
                      <c:pt idx="4">
                        <c:v>3623825</c:v>
                      </c:pt>
                      <c:pt idx="5">
                        <c:v>3036932</c:v>
                      </c:pt>
                      <c:pt idx="6">
                        <c:v>2921485</c:v>
                      </c:pt>
                      <c:pt idx="7">
                        <c:v>2585613</c:v>
                      </c:pt>
                      <c:pt idx="8">
                        <c:v>3853946</c:v>
                      </c:pt>
                      <c:pt idx="9">
                        <c:v>7522134</c:v>
                      </c:pt>
                      <c:pt idx="10">
                        <c:v>7398544</c:v>
                      </c:pt>
                      <c:pt idx="11">
                        <c:v>5081080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DC0-4C0D-B4C7-914EDFCF9FE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Production'!$B$4:$P$4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3625221</c:v>
                      </c:pt>
                      <c:pt idx="1">
                        <c:v>3687345</c:v>
                      </c:pt>
                      <c:pt idx="2">
                        <c:v>3617243</c:v>
                      </c:pt>
                      <c:pt idx="3">
                        <c:v>3337469</c:v>
                      </c:pt>
                      <c:pt idx="4">
                        <c:v>3310322</c:v>
                      </c:pt>
                      <c:pt idx="5">
                        <c:v>3075747</c:v>
                      </c:pt>
                      <c:pt idx="6">
                        <c:v>2824017</c:v>
                      </c:pt>
                      <c:pt idx="7">
                        <c:v>2595736</c:v>
                      </c:pt>
                      <c:pt idx="8">
                        <c:v>2650692</c:v>
                      </c:pt>
                      <c:pt idx="9">
                        <c:v>2650480</c:v>
                      </c:pt>
                      <c:pt idx="10">
                        <c:v>2623646</c:v>
                      </c:pt>
                      <c:pt idx="11">
                        <c:v>2333799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DC0-4C0D-B4C7-914EDFCF9FE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Production'!$A$5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Production'!$B$5:$P$5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802697</c:v>
                      </c:pt>
                      <c:pt idx="1">
                        <c:v>705139</c:v>
                      </c:pt>
                      <c:pt idx="2">
                        <c:v>785602</c:v>
                      </c:pt>
                      <c:pt idx="3">
                        <c:v>723748</c:v>
                      </c:pt>
                      <c:pt idx="4">
                        <c:v>710406</c:v>
                      </c:pt>
                      <c:pt idx="5">
                        <c:v>604456</c:v>
                      </c:pt>
                      <c:pt idx="6">
                        <c:v>452845</c:v>
                      </c:pt>
                      <c:pt idx="7">
                        <c:v>399295</c:v>
                      </c:pt>
                      <c:pt idx="8">
                        <c:v>362133</c:v>
                      </c:pt>
                      <c:pt idx="9">
                        <c:v>311991</c:v>
                      </c:pt>
                      <c:pt idx="10">
                        <c:v>234616</c:v>
                      </c:pt>
                      <c:pt idx="11">
                        <c:v>237681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DC0-4C0D-B4C7-914EDFCF9FE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Production'!$A$6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Production'!$B$6:$P$6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390665</c:v>
                      </c:pt>
                      <c:pt idx="1">
                        <c:v>350806</c:v>
                      </c:pt>
                      <c:pt idx="2">
                        <c:v>323077</c:v>
                      </c:pt>
                      <c:pt idx="3">
                        <c:v>309835</c:v>
                      </c:pt>
                      <c:pt idx="4">
                        <c:v>312455</c:v>
                      </c:pt>
                      <c:pt idx="5">
                        <c:v>254946</c:v>
                      </c:pt>
                      <c:pt idx="6">
                        <c:v>264282</c:v>
                      </c:pt>
                      <c:pt idx="7">
                        <c:v>272827</c:v>
                      </c:pt>
                      <c:pt idx="8">
                        <c:v>282410</c:v>
                      </c:pt>
                      <c:pt idx="9">
                        <c:v>270317</c:v>
                      </c:pt>
                      <c:pt idx="10">
                        <c:v>215980</c:v>
                      </c:pt>
                      <c:pt idx="11">
                        <c:v>183290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DC0-4C0D-B4C7-914EDFCF9FE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Production'!$A$7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Production'!$B$7:$P$7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8947763</c:v>
                      </c:pt>
                      <c:pt idx="1">
                        <c:v>8846265</c:v>
                      </c:pt>
                      <c:pt idx="2">
                        <c:v>9169600</c:v>
                      </c:pt>
                      <c:pt idx="3">
                        <c:v>10518698</c:v>
                      </c:pt>
                      <c:pt idx="4">
                        <c:v>10693449</c:v>
                      </c:pt>
                      <c:pt idx="5">
                        <c:v>10169394</c:v>
                      </c:pt>
                      <c:pt idx="6">
                        <c:v>8302860</c:v>
                      </c:pt>
                      <c:pt idx="7">
                        <c:v>7169461</c:v>
                      </c:pt>
                      <c:pt idx="8">
                        <c:v>6758679</c:v>
                      </c:pt>
                      <c:pt idx="9">
                        <c:v>7410122</c:v>
                      </c:pt>
                      <c:pt idx="10">
                        <c:v>7052533</c:v>
                      </c:pt>
                      <c:pt idx="11">
                        <c:v>6628063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DC0-4C0D-B4C7-914EDFCF9FE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Production'!$A$8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Production'!$B$8:$P$8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5272946</c:v>
                      </c:pt>
                      <c:pt idx="1">
                        <c:v>5407776</c:v>
                      </c:pt>
                      <c:pt idx="2">
                        <c:v>6417573</c:v>
                      </c:pt>
                      <c:pt idx="3">
                        <c:v>8904868</c:v>
                      </c:pt>
                      <c:pt idx="4">
                        <c:v>11657724</c:v>
                      </c:pt>
                      <c:pt idx="5">
                        <c:v>10617318</c:v>
                      </c:pt>
                      <c:pt idx="6">
                        <c:v>9046487</c:v>
                      </c:pt>
                      <c:pt idx="7">
                        <c:v>8882430</c:v>
                      </c:pt>
                      <c:pt idx="8">
                        <c:v>7597896</c:v>
                      </c:pt>
                      <c:pt idx="9">
                        <c:v>6293540</c:v>
                      </c:pt>
                      <c:pt idx="10">
                        <c:v>5357097</c:v>
                      </c:pt>
                      <c:pt idx="11">
                        <c:v>4881071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DC0-4C0D-B4C7-914EDFCF9FE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Production'!$A$9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Production'!$B$9:$P$9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642897</c:v>
                      </c:pt>
                      <c:pt idx="1">
                        <c:v>744818</c:v>
                      </c:pt>
                      <c:pt idx="2">
                        <c:v>837709</c:v>
                      </c:pt>
                      <c:pt idx="3">
                        <c:v>1102030</c:v>
                      </c:pt>
                      <c:pt idx="4">
                        <c:v>1566717</c:v>
                      </c:pt>
                      <c:pt idx="5">
                        <c:v>1555765</c:v>
                      </c:pt>
                      <c:pt idx="6">
                        <c:v>1245728</c:v>
                      </c:pt>
                      <c:pt idx="7">
                        <c:v>1165242</c:v>
                      </c:pt>
                      <c:pt idx="8">
                        <c:v>1005018</c:v>
                      </c:pt>
                      <c:pt idx="9">
                        <c:v>922783</c:v>
                      </c:pt>
                      <c:pt idx="10">
                        <c:v>663179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DC0-4C0D-B4C7-914EDFCF9FEB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Production'!$A$10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Production'!$B$10:$P$10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168560</c:v>
                      </c:pt>
                      <c:pt idx="1">
                        <c:v>443943</c:v>
                      </c:pt>
                      <c:pt idx="2">
                        <c:v>1546223</c:v>
                      </c:pt>
                      <c:pt idx="3">
                        <c:v>3551459</c:v>
                      </c:pt>
                      <c:pt idx="4">
                        <c:v>7745236</c:v>
                      </c:pt>
                      <c:pt idx="5">
                        <c:v>11210309</c:v>
                      </c:pt>
                      <c:pt idx="6">
                        <c:v>13666616</c:v>
                      </c:pt>
                      <c:pt idx="7">
                        <c:v>15804248</c:v>
                      </c:pt>
                      <c:pt idx="8">
                        <c:v>23296476</c:v>
                      </c:pt>
                      <c:pt idx="9">
                        <c:v>31592706</c:v>
                      </c:pt>
                      <c:pt idx="10">
                        <c:v>38193947</c:v>
                      </c:pt>
                      <c:pt idx="11">
                        <c:v>35960169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DC0-4C0D-B4C7-914EDFCF9FE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Production'!$A$11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Production'!$B$11:$P$11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3754905</c:v>
                      </c:pt>
                      <c:pt idx="1">
                        <c:v>3712837</c:v>
                      </c:pt>
                      <c:pt idx="2">
                        <c:v>3855435</c:v>
                      </c:pt>
                      <c:pt idx="3">
                        <c:v>4174390</c:v>
                      </c:pt>
                      <c:pt idx="4">
                        <c:v>4139367</c:v>
                      </c:pt>
                      <c:pt idx="5">
                        <c:v>3758687</c:v>
                      </c:pt>
                      <c:pt idx="6">
                        <c:v>3459916</c:v>
                      </c:pt>
                      <c:pt idx="7">
                        <c:v>3416086</c:v>
                      </c:pt>
                      <c:pt idx="8">
                        <c:v>3434564</c:v>
                      </c:pt>
                      <c:pt idx="9">
                        <c:v>3090742</c:v>
                      </c:pt>
                      <c:pt idx="10">
                        <c:v>2941647</c:v>
                      </c:pt>
                      <c:pt idx="11">
                        <c:v>3366382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DC0-4C0D-B4C7-914EDFCF9FEB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Production'!$A$12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Production'!$B$12:$P$12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1010743</c:v>
                      </c:pt>
                      <c:pt idx="1">
                        <c:v>860696</c:v>
                      </c:pt>
                      <c:pt idx="2">
                        <c:v>782826</c:v>
                      </c:pt>
                      <c:pt idx="3">
                        <c:v>679360</c:v>
                      </c:pt>
                      <c:pt idx="4">
                        <c:v>650233</c:v>
                      </c:pt>
                      <c:pt idx="5">
                        <c:v>542538</c:v>
                      </c:pt>
                      <c:pt idx="6">
                        <c:v>466154</c:v>
                      </c:pt>
                      <c:pt idx="7">
                        <c:v>491175</c:v>
                      </c:pt>
                      <c:pt idx="8">
                        <c:v>480503</c:v>
                      </c:pt>
                      <c:pt idx="9">
                        <c:v>427317</c:v>
                      </c:pt>
                      <c:pt idx="10">
                        <c:v>356114</c:v>
                      </c:pt>
                      <c:pt idx="11">
                        <c:v>321339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DC0-4C0D-B4C7-914EDFCF9FEB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Production'!$A$13</c15:sqref>
                        </c15:formulaRef>
                      </c:ext>
                    </c:extLst>
                    <c:strCache>
                      <c:ptCount val="1"/>
                      <c:pt idx="0">
                        <c:v>Ector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Production'!$B$13:$P$13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22280878</c:v>
                      </c:pt>
                      <c:pt idx="1">
                        <c:v>23899143</c:v>
                      </c:pt>
                      <c:pt idx="2">
                        <c:v>25926191</c:v>
                      </c:pt>
                      <c:pt idx="3">
                        <c:v>28903553</c:v>
                      </c:pt>
                      <c:pt idx="4">
                        <c:v>30457356</c:v>
                      </c:pt>
                      <c:pt idx="5">
                        <c:v>26639290</c:v>
                      </c:pt>
                      <c:pt idx="6">
                        <c:v>22200109</c:v>
                      </c:pt>
                      <c:pt idx="7">
                        <c:v>19610121</c:v>
                      </c:pt>
                      <c:pt idx="8">
                        <c:v>19056344</c:v>
                      </c:pt>
                      <c:pt idx="9">
                        <c:v>19436088</c:v>
                      </c:pt>
                      <c:pt idx="10">
                        <c:v>16297199</c:v>
                      </c:pt>
                      <c:pt idx="11">
                        <c:v>14792931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DC0-4C0D-B4C7-914EDFCF9FEB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Production'!$A$14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Production'!$B$14:$P$14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795237</c:v>
                      </c:pt>
                      <c:pt idx="1">
                        <c:v>813817</c:v>
                      </c:pt>
                      <c:pt idx="2">
                        <c:v>827073</c:v>
                      </c:pt>
                      <c:pt idx="3">
                        <c:v>932577</c:v>
                      </c:pt>
                      <c:pt idx="4">
                        <c:v>1060679</c:v>
                      </c:pt>
                      <c:pt idx="5">
                        <c:v>1007498</c:v>
                      </c:pt>
                      <c:pt idx="6">
                        <c:v>843296</c:v>
                      </c:pt>
                      <c:pt idx="7">
                        <c:v>841332</c:v>
                      </c:pt>
                      <c:pt idx="8">
                        <c:v>982116</c:v>
                      </c:pt>
                      <c:pt idx="9">
                        <c:v>1319486</c:v>
                      </c:pt>
                      <c:pt idx="10">
                        <c:v>1824375</c:v>
                      </c:pt>
                      <c:pt idx="11">
                        <c:v>2142822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DC0-4C0D-B4C7-914EDFCF9FEB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Production'!$A$15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Production'!$B$15:$P$15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24664762</c:v>
                      </c:pt>
                      <c:pt idx="1">
                        <c:v>24790879</c:v>
                      </c:pt>
                      <c:pt idx="2">
                        <c:v>24907255</c:v>
                      </c:pt>
                      <c:pt idx="3">
                        <c:v>23721290</c:v>
                      </c:pt>
                      <c:pt idx="4">
                        <c:v>24075658</c:v>
                      </c:pt>
                      <c:pt idx="5">
                        <c:v>23984246</c:v>
                      </c:pt>
                      <c:pt idx="6">
                        <c:v>22525286</c:v>
                      </c:pt>
                      <c:pt idx="7">
                        <c:v>23637152</c:v>
                      </c:pt>
                      <c:pt idx="8">
                        <c:v>21712881</c:v>
                      </c:pt>
                      <c:pt idx="9">
                        <c:v>22073030</c:v>
                      </c:pt>
                      <c:pt idx="10">
                        <c:v>21648240</c:v>
                      </c:pt>
                      <c:pt idx="11">
                        <c:v>20228483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DC0-4C0D-B4C7-914EDFCF9FEB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Production'!$A$16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Production'!$B$16:$P$16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3182271</c:v>
                      </c:pt>
                      <c:pt idx="1">
                        <c:v>3089979</c:v>
                      </c:pt>
                      <c:pt idx="2">
                        <c:v>3004754</c:v>
                      </c:pt>
                      <c:pt idx="3">
                        <c:v>2893139</c:v>
                      </c:pt>
                      <c:pt idx="4">
                        <c:v>2822861</c:v>
                      </c:pt>
                      <c:pt idx="5">
                        <c:v>2649412</c:v>
                      </c:pt>
                      <c:pt idx="6">
                        <c:v>2505245</c:v>
                      </c:pt>
                      <c:pt idx="7">
                        <c:v>2355039</c:v>
                      </c:pt>
                      <c:pt idx="8">
                        <c:v>2291151</c:v>
                      </c:pt>
                      <c:pt idx="9">
                        <c:v>2140096</c:v>
                      </c:pt>
                      <c:pt idx="10">
                        <c:v>1900854</c:v>
                      </c:pt>
                      <c:pt idx="11">
                        <c:v>1766877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DC0-4C0D-B4C7-914EDFCF9FEB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Production'!$A$17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Production'!$B$17:$P$17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5051416</c:v>
                      </c:pt>
                      <c:pt idx="1">
                        <c:v>9191341</c:v>
                      </c:pt>
                      <c:pt idx="2">
                        <c:v>15537934</c:v>
                      </c:pt>
                      <c:pt idx="3">
                        <c:v>19644399</c:v>
                      </c:pt>
                      <c:pt idx="4">
                        <c:v>24648420</c:v>
                      </c:pt>
                      <c:pt idx="5">
                        <c:v>27249425</c:v>
                      </c:pt>
                      <c:pt idx="6">
                        <c:v>25410877</c:v>
                      </c:pt>
                      <c:pt idx="7">
                        <c:v>30402261</c:v>
                      </c:pt>
                      <c:pt idx="8">
                        <c:v>40829580</c:v>
                      </c:pt>
                      <c:pt idx="9">
                        <c:v>45198415</c:v>
                      </c:pt>
                      <c:pt idx="10">
                        <c:v>49016957</c:v>
                      </c:pt>
                      <c:pt idx="11">
                        <c:v>40820635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DC0-4C0D-B4C7-914EDFCF9FEB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Production'!$B$18:$P$18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16501063</c:v>
                      </c:pt>
                      <c:pt idx="1">
                        <c:v>15875589</c:v>
                      </c:pt>
                      <c:pt idx="2">
                        <c:v>15436200</c:v>
                      </c:pt>
                      <c:pt idx="3">
                        <c:v>14910695</c:v>
                      </c:pt>
                      <c:pt idx="4">
                        <c:v>14454955</c:v>
                      </c:pt>
                      <c:pt idx="5">
                        <c:v>13739057</c:v>
                      </c:pt>
                      <c:pt idx="6">
                        <c:v>12930128</c:v>
                      </c:pt>
                      <c:pt idx="7">
                        <c:v>12651143</c:v>
                      </c:pt>
                      <c:pt idx="8">
                        <c:v>11157373</c:v>
                      </c:pt>
                      <c:pt idx="9">
                        <c:v>11918668</c:v>
                      </c:pt>
                      <c:pt idx="10">
                        <c:v>10797196</c:v>
                      </c:pt>
                      <c:pt idx="11">
                        <c:v>10512402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DC0-4C0D-B4C7-914EDFCF9FEB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Production'!$A$19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Production'!$B$19:$P$19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6134105</c:v>
                      </c:pt>
                      <c:pt idx="1">
                        <c:v>7756679</c:v>
                      </c:pt>
                      <c:pt idx="2">
                        <c:v>9879214</c:v>
                      </c:pt>
                      <c:pt idx="3">
                        <c:v>11910315</c:v>
                      </c:pt>
                      <c:pt idx="4">
                        <c:v>14650271</c:v>
                      </c:pt>
                      <c:pt idx="5">
                        <c:v>17726558</c:v>
                      </c:pt>
                      <c:pt idx="6">
                        <c:v>20647268</c:v>
                      </c:pt>
                      <c:pt idx="7">
                        <c:v>29290226</c:v>
                      </c:pt>
                      <c:pt idx="8">
                        <c:v>57682771</c:v>
                      </c:pt>
                      <c:pt idx="9">
                        <c:v>75973008</c:v>
                      </c:pt>
                      <c:pt idx="10">
                        <c:v>93866494</c:v>
                      </c:pt>
                      <c:pt idx="11">
                        <c:v>109359495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DC0-4C0D-B4C7-914EDFCF9FEB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Production'!$A$20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Production'!$B$20:$P$20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2465549</c:v>
                      </c:pt>
                      <c:pt idx="1">
                        <c:v>3523608</c:v>
                      </c:pt>
                      <c:pt idx="2">
                        <c:v>6368300</c:v>
                      </c:pt>
                      <c:pt idx="3">
                        <c:v>11015115</c:v>
                      </c:pt>
                      <c:pt idx="4">
                        <c:v>16017681</c:v>
                      </c:pt>
                      <c:pt idx="5">
                        <c:v>14823207</c:v>
                      </c:pt>
                      <c:pt idx="6">
                        <c:v>10743113</c:v>
                      </c:pt>
                      <c:pt idx="7">
                        <c:v>9743112</c:v>
                      </c:pt>
                      <c:pt idx="8">
                        <c:v>10192094</c:v>
                      </c:pt>
                      <c:pt idx="9">
                        <c:v>12064117</c:v>
                      </c:pt>
                      <c:pt idx="10">
                        <c:v>9891871</c:v>
                      </c:pt>
                      <c:pt idx="11">
                        <c:v>7635474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DC0-4C0D-B4C7-914EDFCF9FEB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Production'!$A$21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Production'!$B$21:$P$21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4287308</c:v>
                      </c:pt>
                      <c:pt idx="1">
                        <c:v>4396536</c:v>
                      </c:pt>
                      <c:pt idx="2">
                        <c:v>4134134</c:v>
                      </c:pt>
                      <c:pt idx="3">
                        <c:v>3946119</c:v>
                      </c:pt>
                      <c:pt idx="4">
                        <c:v>3777871</c:v>
                      </c:pt>
                      <c:pt idx="5">
                        <c:v>3734822</c:v>
                      </c:pt>
                      <c:pt idx="6">
                        <c:v>3557325</c:v>
                      </c:pt>
                      <c:pt idx="7">
                        <c:v>3278711</c:v>
                      </c:pt>
                      <c:pt idx="8">
                        <c:v>2931336</c:v>
                      </c:pt>
                      <c:pt idx="9">
                        <c:v>3222073</c:v>
                      </c:pt>
                      <c:pt idx="10">
                        <c:v>2636870</c:v>
                      </c:pt>
                      <c:pt idx="11">
                        <c:v>2447859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DC0-4C0D-B4C7-914EDFCF9FEB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Production'!$A$22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Production'!$B$22:$P$22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1881276</c:v>
                      </c:pt>
                      <c:pt idx="1">
                        <c:v>2852630</c:v>
                      </c:pt>
                      <c:pt idx="2">
                        <c:v>5241236</c:v>
                      </c:pt>
                      <c:pt idx="3">
                        <c:v>8050250</c:v>
                      </c:pt>
                      <c:pt idx="4">
                        <c:v>15966357</c:v>
                      </c:pt>
                      <c:pt idx="5">
                        <c:v>24984552</c:v>
                      </c:pt>
                      <c:pt idx="6">
                        <c:v>34359889</c:v>
                      </c:pt>
                      <c:pt idx="7">
                        <c:v>52766334</c:v>
                      </c:pt>
                      <c:pt idx="8">
                        <c:v>92938864</c:v>
                      </c:pt>
                      <c:pt idx="9">
                        <c:v>107008202</c:v>
                      </c:pt>
                      <c:pt idx="10">
                        <c:v>129287579</c:v>
                      </c:pt>
                      <c:pt idx="11">
                        <c:v>127855866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EDC0-4C0D-B4C7-914EDFCF9FEB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Production'!$A$23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Production'!$B$23:$P$23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1505116</c:v>
                      </c:pt>
                      <c:pt idx="1">
                        <c:v>1478917</c:v>
                      </c:pt>
                      <c:pt idx="2">
                        <c:v>1433530</c:v>
                      </c:pt>
                      <c:pt idx="3">
                        <c:v>1379997</c:v>
                      </c:pt>
                      <c:pt idx="4">
                        <c:v>1302534</c:v>
                      </c:pt>
                      <c:pt idx="5">
                        <c:v>1204768</c:v>
                      </c:pt>
                      <c:pt idx="6">
                        <c:v>1117839</c:v>
                      </c:pt>
                      <c:pt idx="7">
                        <c:v>1036225</c:v>
                      </c:pt>
                      <c:pt idx="8">
                        <c:v>970911</c:v>
                      </c:pt>
                      <c:pt idx="9">
                        <c:v>943277</c:v>
                      </c:pt>
                      <c:pt idx="10">
                        <c:v>817808</c:v>
                      </c:pt>
                      <c:pt idx="11">
                        <c:v>846575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DC0-4C0D-B4C7-914EDFCF9FEB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Production'!$A$24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Production'!$B$24:$P$24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253245</c:v>
                      </c:pt>
                      <c:pt idx="1">
                        <c:v>366381</c:v>
                      </c:pt>
                      <c:pt idx="2">
                        <c:v>604625</c:v>
                      </c:pt>
                      <c:pt idx="3">
                        <c:v>710625</c:v>
                      </c:pt>
                      <c:pt idx="4">
                        <c:v>514727</c:v>
                      </c:pt>
                      <c:pt idx="5">
                        <c:v>394163</c:v>
                      </c:pt>
                      <c:pt idx="6">
                        <c:v>387804</c:v>
                      </c:pt>
                      <c:pt idx="7">
                        <c:v>359795</c:v>
                      </c:pt>
                      <c:pt idx="8">
                        <c:v>318545</c:v>
                      </c:pt>
                      <c:pt idx="9">
                        <c:v>271452</c:v>
                      </c:pt>
                      <c:pt idx="10">
                        <c:v>174964</c:v>
                      </c:pt>
                      <c:pt idx="11">
                        <c:v>187251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DC0-4C0D-B4C7-914EDFCF9FEB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Production'!$A$25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Production'!$B$25:$P$25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12544652</c:v>
                      </c:pt>
                      <c:pt idx="1">
                        <c:v>17399407</c:v>
                      </c:pt>
                      <c:pt idx="2">
                        <c:v>23115773</c:v>
                      </c:pt>
                      <c:pt idx="3">
                        <c:v>27884823</c:v>
                      </c:pt>
                      <c:pt idx="4">
                        <c:v>33368944</c:v>
                      </c:pt>
                      <c:pt idx="5">
                        <c:v>42351540</c:v>
                      </c:pt>
                      <c:pt idx="6">
                        <c:v>47468892</c:v>
                      </c:pt>
                      <c:pt idx="7">
                        <c:v>54488365</c:v>
                      </c:pt>
                      <c:pt idx="8">
                        <c:v>79785571</c:v>
                      </c:pt>
                      <c:pt idx="9">
                        <c:v>114814996</c:v>
                      </c:pt>
                      <c:pt idx="10">
                        <c:v>138979715</c:v>
                      </c:pt>
                      <c:pt idx="11">
                        <c:v>160502572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DC0-4C0D-B4C7-914EDFCF9FEB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Production'!$A$26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Production'!$B$26:$P$26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59891</c:v>
                      </c:pt>
                      <c:pt idx="1">
                        <c:v>53449</c:v>
                      </c:pt>
                      <c:pt idx="2">
                        <c:v>48838</c:v>
                      </c:pt>
                      <c:pt idx="3">
                        <c:v>47440</c:v>
                      </c:pt>
                      <c:pt idx="4">
                        <c:v>52832</c:v>
                      </c:pt>
                      <c:pt idx="5">
                        <c:v>54034</c:v>
                      </c:pt>
                      <c:pt idx="6">
                        <c:v>48857</c:v>
                      </c:pt>
                      <c:pt idx="7">
                        <c:v>43594</c:v>
                      </c:pt>
                      <c:pt idx="8">
                        <c:v>41511</c:v>
                      </c:pt>
                      <c:pt idx="9">
                        <c:v>42810</c:v>
                      </c:pt>
                      <c:pt idx="10">
                        <c:v>34238</c:v>
                      </c:pt>
                      <c:pt idx="11">
                        <c:v>37936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DC0-4C0D-B4C7-914EDFCF9FEB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Production'!$A$27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Production'!$B$27:$P$27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143566</c:v>
                      </c:pt>
                      <c:pt idx="1">
                        <c:v>197731</c:v>
                      </c:pt>
                      <c:pt idx="2">
                        <c:v>231796</c:v>
                      </c:pt>
                      <c:pt idx="3">
                        <c:v>192349</c:v>
                      </c:pt>
                      <c:pt idx="4">
                        <c:v>156089</c:v>
                      </c:pt>
                      <c:pt idx="5">
                        <c:v>158606</c:v>
                      </c:pt>
                      <c:pt idx="6">
                        <c:v>112265</c:v>
                      </c:pt>
                      <c:pt idx="7">
                        <c:v>104428</c:v>
                      </c:pt>
                      <c:pt idx="8">
                        <c:v>91009</c:v>
                      </c:pt>
                      <c:pt idx="9">
                        <c:v>92809</c:v>
                      </c:pt>
                      <c:pt idx="10">
                        <c:v>84290</c:v>
                      </c:pt>
                      <c:pt idx="11">
                        <c:v>76354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DC0-4C0D-B4C7-914EDFCF9FEB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Production'!$A$28</c15:sqref>
                        </c15:formulaRef>
                      </c:ext>
                    </c:extLst>
                    <c:strCache>
                      <c:ptCount val="1"/>
                      <c:pt idx="0">
                        <c:v>Midland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Production'!$B$28:$P$28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14797950</c:v>
                      </c:pt>
                      <c:pt idx="1">
                        <c:v>18605131</c:v>
                      </c:pt>
                      <c:pt idx="2">
                        <c:v>22809453</c:v>
                      </c:pt>
                      <c:pt idx="3">
                        <c:v>24676655</c:v>
                      </c:pt>
                      <c:pt idx="4">
                        <c:v>33801872</c:v>
                      </c:pt>
                      <c:pt idx="5">
                        <c:v>47544327</c:v>
                      </c:pt>
                      <c:pt idx="6">
                        <c:v>71154992</c:v>
                      </c:pt>
                      <c:pt idx="7">
                        <c:v>102823812</c:v>
                      </c:pt>
                      <c:pt idx="8">
                        <c:v>140030437</c:v>
                      </c:pt>
                      <c:pt idx="9">
                        <c:v>172974361</c:v>
                      </c:pt>
                      <c:pt idx="10">
                        <c:v>186546832</c:v>
                      </c:pt>
                      <c:pt idx="11">
                        <c:v>197018460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DC0-4C0D-B4C7-914EDFCF9FEB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Production'!$A$29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Production'!$B$29:$P$29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3947609</c:v>
                      </c:pt>
                      <c:pt idx="1">
                        <c:v>4015566</c:v>
                      </c:pt>
                      <c:pt idx="2">
                        <c:v>4167305</c:v>
                      </c:pt>
                      <c:pt idx="3">
                        <c:v>4198445</c:v>
                      </c:pt>
                      <c:pt idx="4">
                        <c:v>3824164</c:v>
                      </c:pt>
                      <c:pt idx="5">
                        <c:v>3329614</c:v>
                      </c:pt>
                      <c:pt idx="6">
                        <c:v>3013136</c:v>
                      </c:pt>
                      <c:pt idx="7">
                        <c:v>2890987</c:v>
                      </c:pt>
                      <c:pt idx="8">
                        <c:v>2631369</c:v>
                      </c:pt>
                      <c:pt idx="9">
                        <c:v>2394431</c:v>
                      </c:pt>
                      <c:pt idx="10">
                        <c:v>2085821</c:v>
                      </c:pt>
                      <c:pt idx="11">
                        <c:v>1920756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DC0-4C0D-B4C7-914EDFCF9FEB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Production'!$A$30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Production'!$B$30:$P$30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1172825</c:v>
                      </c:pt>
                      <c:pt idx="1">
                        <c:v>1534317</c:v>
                      </c:pt>
                      <c:pt idx="2">
                        <c:v>1717963</c:v>
                      </c:pt>
                      <c:pt idx="3">
                        <c:v>1804289</c:v>
                      </c:pt>
                      <c:pt idx="4">
                        <c:v>1886115</c:v>
                      </c:pt>
                      <c:pt idx="5">
                        <c:v>1806137</c:v>
                      </c:pt>
                      <c:pt idx="6">
                        <c:v>1635673</c:v>
                      </c:pt>
                      <c:pt idx="7">
                        <c:v>1422356</c:v>
                      </c:pt>
                      <c:pt idx="8">
                        <c:v>1153028</c:v>
                      </c:pt>
                      <c:pt idx="9">
                        <c:v>1016736</c:v>
                      </c:pt>
                      <c:pt idx="10">
                        <c:v>993754</c:v>
                      </c:pt>
                      <c:pt idx="11">
                        <c:v>1071434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DC0-4C0D-B4C7-914EDFCF9FEB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Production'!$A$31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Production'!$B$31:$P$31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10989078</c:v>
                      </c:pt>
                      <c:pt idx="1">
                        <c:v>10049371</c:v>
                      </c:pt>
                      <c:pt idx="2">
                        <c:v>9792854</c:v>
                      </c:pt>
                      <c:pt idx="3">
                        <c:v>9753684</c:v>
                      </c:pt>
                      <c:pt idx="4">
                        <c:v>9869914</c:v>
                      </c:pt>
                      <c:pt idx="5">
                        <c:v>11172967</c:v>
                      </c:pt>
                      <c:pt idx="6">
                        <c:v>11933733</c:v>
                      </c:pt>
                      <c:pt idx="7">
                        <c:v>14735548</c:v>
                      </c:pt>
                      <c:pt idx="8">
                        <c:v>20379780</c:v>
                      </c:pt>
                      <c:pt idx="9">
                        <c:v>30009133</c:v>
                      </c:pt>
                      <c:pt idx="10">
                        <c:v>38129075</c:v>
                      </c:pt>
                      <c:pt idx="11">
                        <c:v>34041142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DC0-4C0D-B4C7-914EDFCF9FEB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Production'!$A$32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Production'!$B$32:$P$32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7993321</c:v>
                      </c:pt>
                      <c:pt idx="1">
                        <c:v>9186540</c:v>
                      </c:pt>
                      <c:pt idx="2">
                        <c:v>11396233</c:v>
                      </c:pt>
                      <c:pt idx="3">
                        <c:v>15475410</c:v>
                      </c:pt>
                      <c:pt idx="4">
                        <c:v>23831025</c:v>
                      </c:pt>
                      <c:pt idx="5">
                        <c:v>31293250</c:v>
                      </c:pt>
                      <c:pt idx="6">
                        <c:v>33524198</c:v>
                      </c:pt>
                      <c:pt idx="7">
                        <c:v>38075186</c:v>
                      </c:pt>
                      <c:pt idx="8">
                        <c:v>44751304</c:v>
                      </c:pt>
                      <c:pt idx="9">
                        <c:v>49004827</c:v>
                      </c:pt>
                      <c:pt idx="10">
                        <c:v>46466184</c:v>
                      </c:pt>
                      <c:pt idx="11">
                        <c:v>46105973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DC0-4C0D-B4C7-914EDFCF9FEB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Production'!$A$33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Production'!$B$33:$P$33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1614407</c:v>
                      </c:pt>
                      <c:pt idx="1">
                        <c:v>3876366</c:v>
                      </c:pt>
                      <c:pt idx="2">
                        <c:v>8040225</c:v>
                      </c:pt>
                      <c:pt idx="3">
                        <c:v>11617420</c:v>
                      </c:pt>
                      <c:pt idx="4">
                        <c:v>26406941</c:v>
                      </c:pt>
                      <c:pt idx="5">
                        <c:v>45495250</c:v>
                      </c:pt>
                      <c:pt idx="6">
                        <c:v>47694882</c:v>
                      </c:pt>
                      <c:pt idx="7">
                        <c:v>75003564</c:v>
                      </c:pt>
                      <c:pt idx="8">
                        <c:v>125565147</c:v>
                      </c:pt>
                      <c:pt idx="9">
                        <c:v>179592175</c:v>
                      </c:pt>
                      <c:pt idx="10">
                        <c:v>183978564</c:v>
                      </c:pt>
                      <c:pt idx="11">
                        <c:v>164495265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EDC0-4C0D-B4C7-914EDFCF9FEB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Production'!$A$34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Production'!$B$34:$P$34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526525</c:v>
                      </c:pt>
                      <c:pt idx="1">
                        <c:v>492390</c:v>
                      </c:pt>
                      <c:pt idx="2">
                        <c:v>519495</c:v>
                      </c:pt>
                      <c:pt idx="3">
                        <c:v>543275</c:v>
                      </c:pt>
                      <c:pt idx="4">
                        <c:v>493365</c:v>
                      </c:pt>
                      <c:pt idx="5">
                        <c:v>445248</c:v>
                      </c:pt>
                      <c:pt idx="6">
                        <c:v>366619</c:v>
                      </c:pt>
                      <c:pt idx="7">
                        <c:v>363921</c:v>
                      </c:pt>
                      <c:pt idx="8">
                        <c:v>341598</c:v>
                      </c:pt>
                      <c:pt idx="9">
                        <c:v>321165</c:v>
                      </c:pt>
                      <c:pt idx="10">
                        <c:v>84290</c:v>
                      </c:pt>
                      <c:pt idx="11">
                        <c:v>262161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EDC0-4C0D-B4C7-914EDFCF9FEB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Production'!$A$35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Production'!$B$35:$P$35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453742</c:v>
                      </c:pt>
                      <c:pt idx="1">
                        <c:v>490522</c:v>
                      </c:pt>
                      <c:pt idx="2">
                        <c:v>503130</c:v>
                      </c:pt>
                      <c:pt idx="3">
                        <c:v>493324</c:v>
                      </c:pt>
                      <c:pt idx="4">
                        <c:v>498056</c:v>
                      </c:pt>
                      <c:pt idx="5">
                        <c:v>491692</c:v>
                      </c:pt>
                      <c:pt idx="6">
                        <c:v>466969</c:v>
                      </c:pt>
                      <c:pt idx="7">
                        <c:v>398509</c:v>
                      </c:pt>
                      <c:pt idx="8">
                        <c:v>329728</c:v>
                      </c:pt>
                      <c:pt idx="9">
                        <c:v>294596</c:v>
                      </c:pt>
                      <c:pt idx="10">
                        <c:v>248287</c:v>
                      </c:pt>
                      <c:pt idx="11">
                        <c:v>253604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EDC0-4C0D-B4C7-914EDFCF9FEB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Production'!$A$36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Production'!$B$36:$P$36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14704305</c:v>
                      </c:pt>
                      <c:pt idx="1">
                        <c:v>14536995</c:v>
                      </c:pt>
                      <c:pt idx="2">
                        <c:v>15051110</c:v>
                      </c:pt>
                      <c:pt idx="3">
                        <c:v>15575676</c:v>
                      </c:pt>
                      <c:pt idx="4">
                        <c:v>16926623</c:v>
                      </c:pt>
                      <c:pt idx="5">
                        <c:v>17020804</c:v>
                      </c:pt>
                      <c:pt idx="6">
                        <c:v>15084983</c:v>
                      </c:pt>
                      <c:pt idx="7">
                        <c:v>14483953</c:v>
                      </c:pt>
                      <c:pt idx="8">
                        <c:v>14548797</c:v>
                      </c:pt>
                      <c:pt idx="9">
                        <c:v>15214294</c:v>
                      </c:pt>
                      <c:pt idx="10">
                        <c:v>14592565</c:v>
                      </c:pt>
                      <c:pt idx="11">
                        <c:v>15035848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EDC0-4C0D-B4C7-914EDFCF9FEB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Production'!$A$37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Production'!$B$37:$P$37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1085065</c:v>
                      </c:pt>
                      <c:pt idx="1">
                        <c:v>1073918</c:v>
                      </c:pt>
                      <c:pt idx="2">
                        <c:v>1211114</c:v>
                      </c:pt>
                      <c:pt idx="3">
                        <c:v>1325615</c:v>
                      </c:pt>
                      <c:pt idx="4">
                        <c:v>1553524</c:v>
                      </c:pt>
                      <c:pt idx="5">
                        <c:v>1173494</c:v>
                      </c:pt>
                      <c:pt idx="6">
                        <c:v>945034</c:v>
                      </c:pt>
                      <c:pt idx="7">
                        <c:v>832391</c:v>
                      </c:pt>
                      <c:pt idx="8">
                        <c:v>743435</c:v>
                      </c:pt>
                      <c:pt idx="9">
                        <c:v>686765</c:v>
                      </c:pt>
                      <c:pt idx="10">
                        <c:v>569104</c:v>
                      </c:pt>
                      <c:pt idx="11">
                        <c:v>517969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EDC0-4C0D-B4C7-914EDFCF9FEB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Production'!$A$38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Production'!$B$38:$P$38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111464</c:v>
                      </c:pt>
                      <c:pt idx="1">
                        <c:v>101869</c:v>
                      </c:pt>
                      <c:pt idx="2">
                        <c:v>187629</c:v>
                      </c:pt>
                      <c:pt idx="3">
                        <c:v>148383</c:v>
                      </c:pt>
                      <c:pt idx="4">
                        <c:v>107642</c:v>
                      </c:pt>
                      <c:pt idx="5">
                        <c:v>98577</c:v>
                      </c:pt>
                      <c:pt idx="6">
                        <c:v>82344</c:v>
                      </c:pt>
                      <c:pt idx="7">
                        <c:v>83582</c:v>
                      </c:pt>
                      <c:pt idx="8">
                        <c:v>65271</c:v>
                      </c:pt>
                      <c:pt idx="9">
                        <c:v>66531</c:v>
                      </c:pt>
                      <c:pt idx="10">
                        <c:v>49746</c:v>
                      </c:pt>
                      <c:pt idx="11">
                        <c:v>50841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EDC0-4C0D-B4C7-914EDFCF9FEB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Production'!$A$39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Production'!$B$39:$P$39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409263</c:v>
                      </c:pt>
                      <c:pt idx="1">
                        <c:v>413100</c:v>
                      </c:pt>
                      <c:pt idx="2">
                        <c:v>393825</c:v>
                      </c:pt>
                      <c:pt idx="3">
                        <c:v>417478</c:v>
                      </c:pt>
                      <c:pt idx="4">
                        <c:v>424695</c:v>
                      </c:pt>
                      <c:pt idx="5">
                        <c:v>385551</c:v>
                      </c:pt>
                      <c:pt idx="6">
                        <c:v>382662</c:v>
                      </c:pt>
                      <c:pt idx="7">
                        <c:v>418736</c:v>
                      </c:pt>
                      <c:pt idx="8">
                        <c:v>396735</c:v>
                      </c:pt>
                      <c:pt idx="9">
                        <c:v>332411</c:v>
                      </c:pt>
                      <c:pt idx="10">
                        <c:v>348049</c:v>
                      </c:pt>
                      <c:pt idx="11">
                        <c:v>331986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EDC0-4C0D-B4C7-914EDFCF9FEB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Production'!$A$40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Production'!$B$40:$P$40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118542</c:v>
                      </c:pt>
                      <c:pt idx="1">
                        <c:v>86407</c:v>
                      </c:pt>
                      <c:pt idx="2">
                        <c:v>73646</c:v>
                      </c:pt>
                      <c:pt idx="3">
                        <c:v>61029</c:v>
                      </c:pt>
                      <c:pt idx="4">
                        <c:v>73227</c:v>
                      </c:pt>
                      <c:pt idx="5">
                        <c:v>108831</c:v>
                      </c:pt>
                      <c:pt idx="6">
                        <c:v>125895</c:v>
                      </c:pt>
                      <c:pt idx="7">
                        <c:v>91337</c:v>
                      </c:pt>
                      <c:pt idx="8">
                        <c:v>91224</c:v>
                      </c:pt>
                      <c:pt idx="9">
                        <c:v>97599</c:v>
                      </c:pt>
                      <c:pt idx="10">
                        <c:v>80782</c:v>
                      </c:pt>
                      <c:pt idx="11">
                        <c:v>78296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EDC0-4C0D-B4C7-914EDFCF9FEB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Production'!$A$41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Production'!$B$41:$P$41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4470402</c:v>
                      </c:pt>
                      <c:pt idx="1">
                        <c:v>4273689</c:v>
                      </c:pt>
                      <c:pt idx="2">
                        <c:v>4197689</c:v>
                      </c:pt>
                      <c:pt idx="3">
                        <c:v>4386713</c:v>
                      </c:pt>
                      <c:pt idx="4">
                        <c:v>4214323</c:v>
                      </c:pt>
                      <c:pt idx="5">
                        <c:v>4052322</c:v>
                      </c:pt>
                      <c:pt idx="6">
                        <c:v>3975101</c:v>
                      </c:pt>
                      <c:pt idx="7">
                        <c:v>3653398</c:v>
                      </c:pt>
                      <c:pt idx="8">
                        <c:v>3327839</c:v>
                      </c:pt>
                      <c:pt idx="9">
                        <c:v>2996693</c:v>
                      </c:pt>
                      <c:pt idx="10">
                        <c:v>2481189</c:v>
                      </c:pt>
                      <c:pt idx="11">
                        <c:v>2340164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EDC0-4C0D-B4C7-914EDFCF9FEB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Production'!$A$42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Production'!$B$42:$P$42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542285</c:v>
                      </c:pt>
                      <c:pt idx="1">
                        <c:v>461991</c:v>
                      </c:pt>
                      <c:pt idx="2">
                        <c:v>466887</c:v>
                      </c:pt>
                      <c:pt idx="3">
                        <c:v>465201</c:v>
                      </c:pt>
                      <c:pt idx="4">
                        <c:v>422784</c:v>
                      </c:pt>
                      <c:pt idx="5">
                        <c:v>467721</c:v>
                      </c:pt>
                      <c:pt idx="6">
                        <c:v>416982</c:v>
                      </c:pt>
                      <c:pt idx="7">
                        <c:v>412777</c:v>
                      </c:pt>
                      <c:pt idx="8">
                        <c:v>476197</c:v>
                      </c:pt>
                      <c:pt idx="9">
                        <c:v>485605</c:v>
                      </c:pt>
                      <c:pt idx="10">
                        <c:v>340804</c:v>
                      </c:pt>
                      <c:pt idx="11">
                        <c:v>337418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EDC0-4C0D-B4C7-914EDFCF9FEB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Production'!$A$43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Production'!$B$43:$P$43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17131126</c:v>
                      </c:pt>
                      <c:pt idx="1">
                        <c:v>19642240</c:v>
                      </c:pt>
                      <c:pt idx="2">
                        <c:v>23837454</c:v>
                      </c:pt>
                      <c:pt idx="3">
                        <c:v>26590779</c:v>
                      </c:pt>
                      <c:pt idx="4">
                        <c:v>34242458</c:v>
                      </c:pt>
                      <c:pt idx="5">
                        <c:v>41907790</c:v>
                      </c:pt>
                      <c:pt idx="6">
                        <c:v>45256018</c:v>
                      </c:pt>
                      <c:pt idx="7">
                        <c:v>52608417</c:v>
                      </c:pt>
                      <c:pt idx="8">
                        <c:v>59942869</c:v>
                      </c:pt>
                      <c:pt idx="9">
                        <c:v>69441256</c:v>
                      </c:pt>
                      <c:pt idx="10">
                        <c:v>77632608</c:v>
                      </c:pt>
                      <c:pt idx="11">
                        <c:v>77778009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EDC0-4C0D-B4C7-914EDFCF9FEB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Production'!$A$44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Production'!$B$44:$P$44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10588179</c:v>
                      </c:pt>
                      <c:pt idx="1">
                        <c:v>14003762</c:v>
                      </c:pt>
                      <c:pt idx="2">
                        <c:v>19419600</c:v>
                      </c:pt>
                      <c:pt idx="3">
                        <c:v>22591440</c:v>
                      </c:pt>
                      <c:pt idx="4">
                        <c:v>24520000</c:v>
                      </c:pt>
                      <c:pt idx="5">
                        <c:v>24179411</c:v>
                      </c:pt>
                      <c:pt idx="6">
                        <c:v>21953949</c:v>
                      </c:pt>
                      <c:pt idx="7">
                        <c:v>23481674</c:v>
                      </c:pt>
                      <c:pt idx="8">
                        <c:v>34435501</c:v>
                      </c:pt>
                      <c:pt idx="9">
                        <c:v>47401009</c:v>
                      </c:pt>
                      <c:pt idx="10">
                        <c:v>51353951</c:v>
                      </c:pt>
                      <c:pt idx="11">
                        <c:v>51020318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EDC0-4C0D-B4C7-914EDFCF9FEB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Production'!$A$45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Production'!$B$45:$P$45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3290763</c:v>
                      </c:pt>
                      <c:pt idx="1">
                        <c:v>3296731</c:v>
                      </c:pt>
                      <c:pt idx="2">
                        <c:v>3731930</c:v>
                      </c:pt>
                      <c:pt idx="3">
                        <c:v>4478904</c:v>
                      </c:pt>
                      <c:pt idx="4">
                        <c:v>5000686</c:v>
                      </c:pt>
                      <c:pt idx="5">
                        <c:v>5526433</c:v>
                      </c:pt>
                      <c:pt idx="6">
                        <c:v>5546352</c:v>
                      </c:pt>
                      <c:pt idx="7">
                        <c:v>8337787</c:v>
                      </c:pt>
                      <c:pt idx="8">
                        <c:v>13975997</c:v>
                      </c:pt>
                      <c:pt idx="9">
                        <c:v>20759726</c:v>
                      </c:pt>
                      <c:pt idx="10">
                        <c:v>22054191</c:v>
                      </c:pt>
                      <c:pt idx="11">
                        <c:v>21577025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EDC0-4C0D-B4C7-914EDFCF9FEB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Production'!$A$46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Production'!$B$1:$P$1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'Oil Production'!$B$46:$P$46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22282461</c:v>
                      </c:pt>
                      <c:pt idx="1">
                        <c:v>21329010</c:v>
                      </c:pt>
                      <c:pt idx="2">
                        <c:v>21342245</c:v>
                      </c:pt>
                      <c:pt idx="3">
                        <c:v>21808866</c:v>
                      </c:pt>
                      <c:pt idx="4">
                        <c:v>21864647</c:v>
                      </c:pt>
                      <c:pt idx="5">
                        <c:v>23000192</c:v>
                      </c:pt>
                      <c:pt idx="6">
                        <c:v>23350278</c:v>
                      </c:pt>
                      <c:pt idx="7">
                        <c:v>23810372</c:v>
                      </c:pt>
                      <c:pt idx="8">
                        <c:v>23968505</c:v>
                      </c:pt>
                      <c:pt idx="9">
                        <c:v>26243260</c:v>
                      </c:pt>
                      <c:pt idx="10">
                        <c:v>26098217</c:v>
                      </c:pt>
                      <c:pt idx="11">
                        <c:v>25631903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EDC0-4C0D-B4C7-914EDFCF9FEB}"/>
                  </c:ext>
                </c:extLst>
              </c15:ser>
            </c15:filteredLineSeries>
          </c:ext>
        </c:extLst>
      </c:lineChart>
      <c:catAx>
        <c:axId val="15870453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46207"/>
        <c:crosses val="autoZero"/>
        <c:auto val="1"/>
        <c:lblAlgn val="ctr"/>
        <c:lblOffset val="100"/>
        <c:noMultiLvlLbl val="0"/>
      </c:catAx>
      <c:valAx>
        <c:axId val="15870462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704537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Permian Basin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5"/>
          <c:order val="45"/>
          <c:tx>
            <c:strRef>
              <c:f>'Gas Production'!$A$47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'Gas Production'!$B$1:$P$1</c:f>
              <c:numCache>
                <c:formatCode>General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numCache>
              <c:extLst/>
            </c:numRef>
          </c:cat>
          <c:val>
            <c:numRef>
              <c:f>'Gas Production'!$B$47:$P$47</c:f>
              <c:numCache>
                <c:formatCode>_(* #,##0_);_(* \(#,##0\);_(* "-"??_);_(@_)</c:formatCode>
                <c:ptCount val="12"/>
                <c:pt idx="0">
                  <c:v>1155174082</c:v>
                </c:pt>
                <c:pt idx="1">
                  <c:v>1121685618</c:v>
                </c:pt>
                <c:pt idx="2">
                  <c:v>1167016797</c:v>
                </c:pt>
                <c:pt idx="3">
                  <c:v>1278984113</c:v>
                </c:pt>
                <c:pt idx="4">
                  <c:v>1547330203</c:v>
                </c:pt>
                <c:pt idx="5">
                  <c:v>1800081031</c:v>
                </c:pt>
                <c:pt idx="6">
                  <c:v>1900553542</c:v>
                </c:pt>
                <c:pt idx="7">
                  <c:v>2254743320</c:v>
                </c:pt>
                <c:pt idx="8">
                  <c:v>2987021163</c:v>
                </c:pt>
                <c:pt idx="9">
                  <c:v>3999699029</c:v>
                </c:pt>
                <c:pt idx="10">
                  <c:v>4673251154</c:v>
                </c:pt>
                <c:pt idx="11">
                  <c:v>4921497705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A8E-4A5E-9F12-1C7100A0B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9452063"/>
        <c:axId val="3946703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'Gas Production'!$A$2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'Gas Production'!$B$2:$P$2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35735385</c:v>
                      </c:pt>
                      <c:pt idx="1">
                        <c:v>40232698</c:v>
                      </c:pt>
                      <c:pt idx="2">
                        <c:v>47969623</c:v>
                      </c:pt>
                      <c:pt idx="3">
                        <c:v>52134943</c:v>
                      </c:pt>
                      <c:pt idx="4">
                        <c:v>59852836</c:v>
                      </c:pt>
                      <c:pt idx="5">
                        <c:v>62358619</c:v>
                      </c:pt>
                      <c:pt idx="6">
                        <c:v>65850803</c:v>
                      </c:pt>
                      <c:pt idx="7">
                        <c:v>64882777</c:v>
                      </c:pt>
                      <c:pt idx="8">
                        <c:v>69209265</c:v>
                      </c:pt>
                      <c:pt idx="9">
                        <c:v>65486779</c:v>
                      </c:pt>
                      <c:pt idx="10" formatCode="_(* #,##0_);_(* \(#,##0\);_(* &quot;-&quot;??_);_(@_)">
                        <c:v>68995864</c:v>
                      </c:pt>
                      <c:pt idx="11">
                        <c:v>75798547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A8E-4A5E-9F12-1C7100A0BCE1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Production'!$B$3:$P$3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3448278</c:v>
                      </c:pt>
                      <c:pt idx="1">
                        <c:v>3800321</c:v>
                      </c:pt>
                      <c:pt idx="2">
                        <c:v>4070641</c:v>
                      </c:pt>
                      <c:pt idx="3">
                        <c:v>2613926</c:v>
                      </c:pt>
                      <c:pt idx="4">
                        <c:v>2003091</c:v>
                      </c:pt>
                      <c:pt idx="5">
                        <c:v>2291477</c:v>
                      </c:pt>
                      <c:pt idx="6">
                        <c:v>3314542</c:v>
                      </c:pt>
                      <c:pt idx="7">
                        <c:v>2830140</c:v>
                      </c:pt>
                      <c:pt idx="8">
                        <c:v>3435980</c:v>
                      </c:pt>
                      <c:pt idx="9">
                        <c:v>6462464</c:v>
                      </c:pt>
                      <c:pt idx="10" formatCode="_(* #,##0_);_(* \(#,##0\);_(* &quot;-&quot;??_);_(@_)">
                        <c:v>7398544</c:v>
                      </c:pt>
                      <c:pt idx="11">
                        <c:v>6264033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A8E-4A5E-9F12-1C7100A0BCE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Production'!$B$4:$P$4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2353207</c:v>
                      </c:pt>
                      <c:pt idx="1">
                        <c:v>2391933</c:v>
                      </c:pt>
                      <c:pt idx="2">
                        <c:v>2247986</c:v>
                      </c:pt>
                      <c:pt idx="3">
                        <c:v>2346539</c:v>
                      </c:pt>
                      <c:pt idx="4">
                        <c:v>2160077</c:v>
                      </c:pt>
                      <c:pt idx="5">
                        <c:v>2011405</c:v>
                      </c:pt>
                      <c:pt idx="6">
                        <c:v>1618634</c:v>
                      </c:pt>
                      <c:pt idx="7">
                        <c:v>1545601</c:v>
                      </c:pt>
                      <c:pt idx="8">
                        <c:v>1819793</c:v>
                      </c:pt>
                      <c:pt idx="9">
                        <c:v>2587848</c:v>
                      </c:pt>
                      <c:pt idx="10" formatCode="_(* #,##0_);_(* \(#,##0\);_(* &quot;-&quot;??_);_(@_)">
                        <c:v>1857866</c:v>
                      </c:pt>
                      <c:pt idx="11">
                        <c:v>1459895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A8E-4A5E-9F12-1C7100A0BCE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Production'!$A$5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Production'!$B$5:$P$5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4425005</c:v>
                      </c:pt>
                      <c:pt idx="1">
                        <c:v>3715691</c:v>
                      </c:pt>
                      <c:pt idx="2">
                        <c:v>4071776</c:v>
                      </c:pt>
                      <c:pt idx="3">
                        <c:v>3996929</c:v>
                      </c:pt>
                      <c:pt idx="4">
                        <c:v>3312643</c:v>
                      </c:pt>
                      <c:pt idx="5">
                        <c:v>3550322</c:v>
                      </c:pt>
                      <c:pt idx="6">
                        <c:v>3307373</c:v>
                      </c:pt>
                      <c:pt idx="7">
                        <c:v>2695424</c:v>
                      </c:pt>
                      <c:pt idx="8">
                        <c:v>2512012</c:v>
                      </c:pt>
                      <c:pt idx="9">
                        <c:v>2318496</c:v>
                      </c:pt>
                      <c:pt idx="10" formatCode="_(* #,##0_);_(* \(#,##0\);_(* &quot;-&quot;??_);_(@_)">
                        <c:v>1476451</c:v>
                      </c:pt>
                      <c:pt idx="11">
                        <c:v>1461672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A8E-4A5E-9F12-1C7100A0BCE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Production'!$A$6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Production'!$B$6:$P$6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865484</c:v>
                      </c:pt>
                      <c:pt idx="1">
                        <c:v>661597</c:v>
                      </c:pt>
                      <c:pt idx="2">
                        <c:v>571515</c:v>
                      </c:pt>
                      <c:pt idx="3">
                        <c:v>532667</c:v>
                      </c:pt>
                      <c:pt idx="4">
                        <c:v>485556</c:v>
                      </c:pt>
                      <c:pt idx="5">
                        <c:v>398314</c:v>
                      </c:pt>
                      <c:pt idx="6">
                        <c:v>334626</c:v>
                      </c:pt>
                      <c:pt idx="7">
                        <c:v>293950</c:v>
                      </c:pt>
                      <c:pt idx="8">
                        <c:v>238993</c:v>
                      </c:pt>
                      <c:pt idx="9">
                        <c:v>406125</c:v>
                      </c:pt>
                      <c:pt idx="10" formatCode="_(* #,##0_);_(* \(#,##0\);_(* &quot;-&quot;??_);_(@_)">
                        <c:v>314298</c:v>
                      </c:pt>
                      <c:pt idx="11">
                        <c:v>230488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A8E-4A5E-9F12-1C7100A0BCE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Production'!$A$7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Production'!$B$7:$P$7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56911827</c:v>
                      </c:pt>
                      <c:pt idx="1">
                        <c:v>52802726</c:v>
                      </c:pt>
                      <c:pt idx="2">
                        <c:v>52783926</c:v>
                      </c:pt>
                      <c:pt idx="3">
                        <c:v>51245053</c:v>
                      </c:pt>
                      <c:pt idx="4">
                        <c:v>50398948</c:v>
                      </c:pt>
                      <c:pt idx="5">
                        <c:v>53675817</c:v>
                      </c:pt>
                      <c:pt idx="6">
                        <c:v>48842180</c:v>
                      </c:pt>
                      <c:pt idx="7">
                        <c:v>43603317</c:v>
                      </c:pt>
                      <c:pt idx="8">
                        <c:v>39194508</c:v>
                      </c:pt>
                      <c:pt idx="9">
                        <c:v>39081000</c:v>
                      </c:pt>
                      <c:pt idx="10" formatCode="_(* #,##0_);_(* \(#,##0\);_(* &quot;-&quot;??_);_(@_)">
                        <c:v>41408485</c:v>
                      </c:pt>
                      <c:pt idx="11">
                        <c:v>37416845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A8E-4A5E-9F12-1C7100A0BCE1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Production'!$A$8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Production'!$B$8:$P$8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94493202</c:v>
                      </c:pt>
                      <c:pt idx="1">
                        <c:v>85805325</c:v>
                      </c:pt>
                      <c:pt idx="2">
                        <c:v>81203269</c:v>
                      </c:pt>
                      <c:pt idx="3">
                        <c:v>84159886</c:v>
                      </c:pt>
                      <c:pt idx="4">
                        <c:v>103556888</c:v>
                      </c:pt>
                      <c:pt idx="5">
                        <c:v>105759081</c:v>
                      </c:pt>
                      <c:pt idx="6">
                        <c:v>100478871</c:v>
                      </c:pt>
                      <c:pt idx="7">
                        <c:v>104603391</c:v>
                      </c:pt>
                      <c:pt idx="8">
                        <c:v>104835040</c:v>
                      </c:pt>
                      <c:pt idx="9">
                        <c:v>100262366</c:v>
                      </c:pt>
                      <c:pt idx="10" formatCode="_(* #,##0_);_(* \(#,##0\);_(* &quot;-&quot;??_);_(@_)">
                        <c:v>92261967</c:v>
                      </c:pt>
                      <c:pt idx="11">
                        <c:v>84428026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A8E-4A5E-9F12-1C7100A0BCE1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Production'!$A$9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Production'!$B$9:$P$9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39323</c:v>
                      </c:pt>
                      <c:pt idx="1">
                        <c:v>89654</c:v>
                      </c:pt>
                      <c:pt idx="2">
                        <c:v>127858</c:v>
                      </c:pt>
                      <c:pt idx="3">
                        <c:v>122640</c:v>
                      </c:pt>
                      <c:pt idx="4">
                        <c:v>93317</c:v>
                      </c:pt>
                      <c:pt idx="5">
                        <c:v>82439</c:v>
                      </c:pt>
                      <c:pt idx="6">
                        <c:v>86692</c:v>
                      </c:pt>
                      <c:pt idx="7">
                        <c:v>113042</c:v>
                      </c:pt>
                      <c:pt idx="8">
                        <c:v>69897</c:v>
                      </c:pt>
                      <c:pt idx="9">
                        <c:v>62652</c:v>
                      </c:pt>
                      <c:pt idx="10" formatCode="_(* #,##0_);_(* \(#,##0\);_(* &quot;-&quot;??_);_(@_)">
                        <c:v>6149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A8E-4A5E-9F12-1C7100A0BCE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Production'!$A$10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Production'!$B$10:$P$10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4421872</c:v>
                      </c:pt>
                      <c:pt idx="1">
                        <c:v>5085292</c:v>
                      </c:pt>
                      <c:pt idx="2">
                        <c:v>12595347</c:v>
                      </c:pt>
                      <c:pt idx="3">
                        <c:v>31836040</c:v>
                      </c:pt>
                      <c:pt idx="4">
                        <c:v>70320645</c:v>
                      </c:pt>
                      <c:pt idx="5">
                        <c:v>114697275</c:v>
                      </c:pt>
                      <c:pt idx="6">
                        <c:v>140846532</c:v>
                      </c:pt>
                      <c:pt idx="7">
                        <c:v>177224204</c:v>
                      </c:pt>
                      <c:pt idx="8">
                        <c:v>242998033</c:v>
                      </c:pt>
                      <c:pt idx="9">
                        <c:v>347623344</c:v>
                      </c:pt>
                      <c:pt idx="10" formatCode="_(* #,##0_);_(* \(#,##0\);_(* &quot;-&quot;??_);_(@_)">
                        <c:v>404700175</c:v>
                      </c:pt>
                      <c:pt idx="11">
                        <c:v>427134157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A8E-4A5E-9F12-1C7100A0BCE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Production'!$A$11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Production'!$B$11:$P$11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2217234</c:v>
                      </c:pt>
                      <c:pt idx="1">
                        <c:v>2080229</c:v>
                      </c:pt>
                      <c:pt idx="2">
                        <c:v>2067441</c:v>
                      </c:pt>
                      <c:pt idx="3">
                        <c:v>2210789</c:v>
                      </c:pt>
                      <c:pt idx="4">
                        <c:v>2269299</c:v>
                      </c:pt>
                      <c:pt idx="5">
                        <c:v>1998030</c:v>
                      </c:pt>
                      <c:pt idx="6">
                        <c:v>1779621</c:v>
                      </c:pt>
                      <c:pt idx="7">
                        <c:v>1666176</c:v>
                      </c:pt>
                      <c:pt idx="8">
                        <c:v>1448629</c:v>
                      </c:pt>
                      <c:pt idx="9">
                        <c:v>1222436</c:v>
                      </c:pt>
                      <c:pt idx="10" formatCode="_(* #,##0_);_(* \(#,##0\);_(* &quot;-&quot;??_);_(@_)">
                        <c:v>1301633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A8E-4A5E-9F12-1C7100A0BCE1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Production'!$A$12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Production'!$B$12:$P$12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63118</c:v>
                      </c:pt>
                      <c:pt idx="1">
                        <c:v>18632</c:v>
                      </c:pt>
                      <c:pt idx="2">
                        <c:v>4346</c:v>
                      </c:pt>
                      <c:pt idx="3">
                        <c:v>4580</c:v>
                      </c:pt>
                      <c:pt idx="4">
                        <c:v>7600</c:v>
                      </c:pt>
                      <c:pt idx="5">
                        <c:v>19213</c:v>
                      </c:pt>
                      <c:pt idx="6">
                        <c:v>18976</c:v>
                      </c:pt>
                      <c:pt idx="7">
                        <c:v>18743</c:v>
                      </c:pt>
                      <c:pt idx="8">
                        <c:v>18261</c:v>
                      </c:pt>
                      <c:pt idx="9">
                        <c:v>16347</c:v>
                      </c:pt>
                      <c:pt idx="10" formatCode="_(* #,##0_);_(* \(#,##0\);_(* &quot;-&quot;??_);_(@_)">
                        <c:v>21246</c:v>
                      </c:pt>
                      <c:pt idx="11">
                        <c:v>20903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A8E-4A5E-9F12-1C7100A0BCE1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Production'!$A$13</c15:sqref>
                        </c15:formulaRef>
                      </c:ext>
                    </c:extLst>
                    <c:strCache>
                      <c:ptCount val="1"/>
                      <c:pt idx="0">
                        <c:v>Ector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Production'!$B$13:$P$13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49435434</c:v>
                      </c:pt>
                      <c:pt idx="1">
                        <c:v>53829983</c:v>
                      </c:pt>
                      <c:pt idx="2">
                        <c:v>56125456</c:v>
                      </c:pt>
                      <c:pt idx="3">
                        <c:v>63154282</c:v>
                      </c:pt>
                      <c:pt idx="4">
                        <c:v>71821089</c:v>
                      </c:pt>
                      <c:pt idx="5">
                        <c:v>69847751</c:v>
                      </c:pt>
                      <c:pt idx="6">
                        <c:v>63668686</c:v>
                      </c:pt>
                      <c:pt idx="7">
                        <c:v>58797049</c:v>
                      </c:pt>
                      <c:pt idx="8">
                        <c:v>51936548</c:v>
                      </c:pt>
                      <c:pt idx="9">
                        <c:v>50098535</c:v>
                      </c:pt>
                      <c:pt idx="10" formatCode="_(* #,##0_);_(* \(#,##0\);_(* &quot;-&quot;??_);_(@_)">
                        <c:v>41009436</c:v>
                      </c:pt>
                      <c:pt idx="11">
                        <c:v>36168928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A8E-4A5E-9F12-1C7100A0BCE1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Production'!$A$14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Production'!$B$14:$P$14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2194759</c:v>
                      </c:pt>
                      <c:pt idx="1">
                        <c:v>2203058</c:v>
                      </c:pt>
                      <c:pt idx="2">
                        <c:v>1812720</c:v>
                      </c:pt>
                      <c:pt idx="3">
                        <c:v>1746376</c:v>
                      </c:pt>
                      <c:pt idx="4">
                        <c:v>1640282</c:v>
                      </c:pt>
                      <c:pt idx="5">
                        <c:v>1630824</c:v>
                      </c:pt>
                      <c:pt idx="6">
                        <c:v>1212733</c:v>
                      </c:pt>
                      <c:pt idx="7">
                        <c:v>945716</c:v>
                      </c:pt>
                      <c:pt idx="8">
                        <c:v>987495</c:v>
                      </c:pt>
                      <c:pt idx="9">
                        <c:v>1029037</c:v>
                      </c:pt>
                      <c:pt idx="10" formatCode="_(* #,##0_);_(* \(#,##0\);_(* &quot;-&quot;??_);_(@_)">
                        <c:v>2401782</c:v>
                      </c:pt>
                      <c:pt idx="11">
                        <c:v>3213591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5A8E-4A5E-9F12-1C7100A0BCE1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Production'!$A$15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Production'!$B$15:$P$15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32307556</c:v>
                      </c:pt>
                      <c:pt idx="1">
                        <c:v>29935323</c:v>
                      </c:pt>
                      <c:pt idx="2">
                        <c:v>28974785</c:v>
                      </c:pt>
                      <c:pt idx="3">
                        <c:v>26943260</c:v>
                      </c:pt>
                      <c:pt idx="4">
                        <c:v>27359609</c:v>
                      </c:pt>
                      <c:pt idx="5">
                        <c:v>26836805</c:v>
                      </c:pt>
                      <c:pt idx="6">
                        <c:v>23885919</c:v>
                      </c:pt>
                      <c:pt idx="7">
                        <c:v>22545965</c:v>
                      </c:pt>
                      <c:pt idx="8">
                        <c:v>20817968</c:v>
                      </c:pt>
                      <c:pt idx="9">
                        <c:v>21412928</c:v>
                      </c:pt>
                      <c:pt idx="10" formatCode="_(* #,##0_);_(* \(#,##0\);_(* &quot;-&quot;??_);_(@_)">
                        <c:v>20571136</c:v>
                      </c:pt>
                      <c:pt idx="11">
                        <c:v>16441513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5A8E-4A5E-9F12-1C7100A0BCE1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Production'!$A$16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Production'!$B$16:$P$16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581077</c:v>
                      </c:pt>
                      <c:pt idx="1">
                        <c:v>571530</c:v>
                      </c:pt>
                      <c:pt idx="2">
                        <c:v>492386</c:v>
                      </c:pt>
                      <c:pt idx="3">
                        <c:v>514426</c:v>
                      </c:pt>
                      <c:pt idx="4">
                        <c:v>486137</c:v>
                      </c:pt>
                      <c:pt idx="5">
                        <c:v>433863</c:v>
                      </c:pt>
                      <c:pt idx="6">
                        <c:v>567784</c:v>
                      </c:pt>
                      <c:pt idx="7">
                        <c:v>546330</c:v>
                      </c:pt>
                      <c:pt idx="8">
                        <c:v>518121</c:v>
                      </c:pt>
                      <c:pt idx="9">
                        <c:v>445483</c:v>
                      </c:pt>
                      <c:pt idx="10" formatCode="_(* #,##0_);_(* \(#,##0\);_(* &quot;-&quot;??_);_(@_)">
                        <c:v>249423</c:v>
                      </c:pt>
                      <c:pt idx="11">
                        <c:v>2766447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5A8E-4A5E-9F12-1C7100A0BCE1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Production'!$A$17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Production'!$B$17:$P$17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16379854</c:v>
                      </c:pt>
                      <c:pt idx="1">
                        <c:v>28885902</c:v>
                      </c:pt>
                      <c:pt idx="2">
                        <c:v>52471762</c:v>
                      </c:pt>
                      <c:pt idx="3">
                        <c:v>74427874</c:v>
                      </c:pt>
                      <c:pt idx="4">
                        <c:v>94137601</c:v>
                      </c:pt>
                      <c:pt idx="5">
                        <c:v>107979262</c:v>
                      </c:pt>
                      <c:pt idx="6">
                        <c:v>107746933</c:v>
                      </c:pt>
                      <c:pt idx="7">
                        <c:v>114611735</c:v>
                      </c:pt>
                      <c:pt idx="8">
                        <c:v>135146628</c:v>
                      </c:pt>
                      <c:pt idx="9">
                        <c:v>170876163</c:v>
                      </c:pt>
                      <c:pt idx="10" formatCode="_(* #,##0_);_(* \(#,##0\);_(* &quot;-&quot;??_);_(@_)">
                        <c:v>208980168</c:v>
                      </c:pt>
                      <c:pt idx="11">
                        <c:v>205517403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5A8E-4A5E-9F12-1C7100A0BCE1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Production'!$B$18:$P$18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10599540</c:v>
                      </c:pt>
                      <c:pt idx="1">
                        <c:v>11238191</c:v>
                      </c:pt>
                      <c:pt idx="2">
                        <c:v>9066017</c:v>
                      </c:pt>
                      <c:pt idx="3">
                        <c:v>9120945</c:v>
                      </c:pt>
                      <c:pt idx="4">
                        <c:v>8056859</c:v>
                      </c:pt>
                      <c:pt idx="5">
                        <c:v>8404029</c:v>
                      </c:pt>
                      <c:pt idx="6">
                        <c:v>7783444</c:v>
                      </c:pt>
                      <c:pt idx="7">
                        <c:v>8098434</c:v>
                      </c:pt>
                      <c:pt idx="8">
                        <c:v>6817738</c:v>
                      </c:pt>
                      <c:pt idx="9">
                        <c:v>11477886</c:v>
                      </c:pt>
                      <c:pt idx="10" formatCode="_(* #,##0_);_(* \(#,##0\);_(* &quot;-&quot;??_);_(@_)">
                        <c:v>5818551</c:v>
                      </c:pt>
                      <c:pt idx="11">
                        <c:v>5643341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5A8E-4A5E-9F12-1C7100A0BCE1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Production'!$A$19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Production'!$B$19:$P$19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8238961</c:v>
                      </c:pt>
                      <c:pt idx="1">
                        <c:v>12823581</c:v>
                      </c:pt>
                      <c:pt idx="2">
                        <c:v>21344085</c:v>
                      </c:pt>
                      <c:pt idx="3">
                        <c:v>28300503</c:v>
                      </c:pt>
                      <c:pt idx="4">
                        <c:v>38298056</c:v>
                      </c:pt>
                      <c:pt idx="5">
                        <c:v>42220731</c:v>
                      </c:pt>
                      <c:pt idx="6">
                        <c:v>43141425</c:v>
                      </c:pt>
                      <c:pt idx="7">
                        <c:v>50353285</c:v>
                      </c:pt>
                      <c:pt idx="8">
                        <c:v>84325563</c:v>
                      </c:pt>
                      <c:pt idx="9">
                        <c:v>124463257</c:v>
                      </c:pt>
                      <c:pt idx="10" formatCode="_(* #,##0_);_(* \(#,##0\);_(* &quot;-&quot;??_);_(@_)">
                        <c:v>182308367</c:v>
                      </c:pt>
                      <c:pt idx="11">
                        <c:v>230419157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5A8E-4A5E-9F12-1C7100A0BCE1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Production'!$A$20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Production'!$B$20:$P$20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15093883</c:v>
                      </c:pt>
                      <c:pt idx="1">
                        <c:v>17637114</c:v>
                      </c:pt>
                      <c:pt idx="2">
                        <c:v>27434442</c:v>
                      </c:pt>
                      <c:pt idx="3">
                        <c:v>46433114</c:v>
                      </c:pt>
                      <c:pt idx="4">
                        <c:v>80115290</c:v>
                      </c:pt>
                      <c:pt idx="5">
                        <c:v>108177201</c:v>
                      </c:pt>
                      <c:pt idx="6">
                        <c:v>107796264</c:v>
                      </c:pt>
                      <c:pt idx="7">
                        <c:v>111564393</c:v>
                      </c:pt>
                      <c:pt idx="8">
                        <c:v>110550561</c:v>
                      </c:pt>
                      <c:pt idx="9">
                        <c:v>126553332</c:v>
                      </c:pt>
                      <c:pt idx="10" formatCode="_(* #,##0_);_(* \(#,##0\);_(* &quot;-&quot;??_);_(@_)">
                        <c:v>138901371</c:v>
                      </c:pt>
                      <c:pt idx="11">
                        <c:v>127895420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5A8E-4A5E-9F12-1C7100A0BCE1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Production'!$A$21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Production'!$B$21:$P$21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7116105</c:v>
                      </c:pt>
                      <c:pt idx="1">
                        <c:v>10027642</c:v>
                      </c:pt>
                      <c:pt idx="2">
                        <c:v>6938831</c:v>
                      </c:pt>
                      <c:pt idx="3">
                        <c:v>6691040</c:v>
                      </c:pt>
                      <c:pt idx="4">
                        <c:v>6943222</c:v>
                      </c:pt>
                      <c:pt idx="5">
                        <c:v>6645001</c:v>
                      </c:pt>
                      <c:pt idx="6">
                        <c:v>5232472</c:v>
                      </c:pt>
                      <c:pt idx="7">
                        <c:v>6373952</c:v>
                      </c:pt>
                      <c:pt idx="8">
                        <c:v>5633715</c:v>
                      </c:pt>
                      <c:pt idx="9">
                        <c:v>6751008</c:v>
                      </c:pt>
                      <c:pt idx="10" formatCode="_(* #,##0_);_(* \(#,##0\);_(* &quot;-&quot;??_);_(@_)">
                        <c:v>5791853</c:v>
                      </c:pt>
                      <c:pt idx="11">
                        <c:v>4951625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5A8E-4A5E-9F12-1C7100A0BCE1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Production'!$A$22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Production'!$B$22:$P$22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81368201</c:v>
                      </c:pt>
                      <c:pt idx="1">
                        <c:v>60461577</c:v>
                      </c:pt>
                      <c:pt idx="2">
                        <c:v>54988651</c:v>
                      </c:pt>
                      <c:pt idx="3">
                        <c:v>68498377</c:v>
                      </c:pt>
                      <c:pt idx="4">
                        <c:v>92809163</c:v>
                      </c:pt>
                      <c:pt idx="5">
                        <c:v>121199226</c:v>
                      </c:pt>
                      <c:pt idx="6">
                        <c:v>141797954</c:v>
                      </c:pt>
                      <c:pt idx="7">
                        <c:v>196968022</c:v>
                      </c:pt>
                      <c:pt idx="8">
                        <c:v>304544835</c:v>
                      </c:pt>
                      <c:pt idx="9">
                        <c:v>365906339</c:v>
                      </c:pt>
                      <c:pt idx="10" formatCode="_(* #,##0_);_(* \(#,##0\);_(* &quot;-&quot;??_);_(@_)">
                        <c:v>452990550</c:v>
                      </c:pt>
                      <c:pt idx="11">
                        <c:v>481686518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5A8E-4A5E-9F12-1C7100A0BCE1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Production'!$A$23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Production'!$B$23:$P$23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81609</c:v>
                      </c:pt>
                      <c:pt idx="1">
                        <c:v>95241</c:v>
                      </c:pt>
                      <c:pt idx="2">
                        <c:v>85288</c:v>
                      </c:pt>
                      <c:pt idx="3">
                        <c:v>62388</c:v>
                      </c:pt>
                      <c:pt idx="4">
                        <c:v>90290</c:v>
                      </c:pt>
                      <c:pt idx="5">
                        <c:v>95570</c:v>
                      </c:pt>
                      <c:pt idx="6">
                        <c:v>79801</c:v>
                      </c:pt>
                      <c:pt idx="7">
                        <c:v>65181</c:v>
                      </c:pt>
                      <c:pt idx="8">
                        <c:v>83013</c:v>
                      </c:pt>
                      <c:pt idx="9">
                        <c:v>69103</c:v>
                      </c:pt>
                      <c:pt idx="10" formatCode="_(* #,##0_);_(* \(#,##0\);_(* &quot;-&quot;??_);_(@_)">
                        <c:v>70477</c:v>
                      </c:pt>
                      <c:pt idx="11">
                        <c:v>122430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5A8E-4A5E-9F12-1C7100A0BCE1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Production'!$A$24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Production'!$B$24:$P$24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80599</c:v>
                      </c:pt>
                      <c:pt idx="1">
                        <c:v>121393</c:v>
                      </c:pt>
                      <c:pt idx="2">
                        <c:v>222959</c:v>
                      </c:pt>
                      <c:pt idx="3">
                        <c:v>288618</c:v>
                      </c:pt>
                      <c:pt idx="4">
                        <c:v>196164</c:v>
                      </c:pt>
                      <c:pt idx="5">
                        <c:v>137820</c:v>
                      </c:pt>
                      <c:pt idx="6">
                        <c:v>118737</c:v>
                      </c:pt>
                      <c:pt idx="7">
                        <c:v>107037</c:v>
                      </c:pt>
                      <c:pt idx="8">
                        <c:v>113534</c:v>
                      </c:pt>
                      <c:pt idx="9">
                        <c:v>110182</c:v>
                      </c:pt>
                      <c:pt idx="10" formatCode="_(* #,##0_);_(* \(#,##0\);_(* &quot;-&quot;??_);_(@_)">
                        <c:v>55944</c:v>
                      </c:pt>
                      <c:pt idx="11">
                        <c:v>48403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5A8E-4A5E-9F12-1C7100A0BCE1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Production'!$A$25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Production'!$B$25:$P$25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22069697</c:v>
                      </c:pt>
                      <c:pt idx="1">
                        <c:v>29235144</c:v>
                      </c:pt>
                      <c:pt idx="2">
                        <c:v>40251496</c:v>
                      </c:pt>
                      <c:pt idx="3">
                        <c:v>52640880</c:v>
                      </c:pt>
                      <c:pt idx="4">
                        <c:v>66998509</c:v>
                      </c:pt>
                      <c:pt idx="5">
                        <c:v>82765174</c:v>
                      </c:pt>
                      <c:pt idx="6">
                        <c:v>90187019</c:v>
                      </c:pt>
                      <c:pt idx="7">
                        <c:v>99057835</c:v>
                      </c:pt>
                      <c:pt idx="8">
                        <c:v>130098727</c:v>
                      </c:pt>
                      <c:pt idx="9">
                        <c:v>205390692</c:v>
                      </c:pt>
                      <c:pt idx="10" formatCode="_(* #,##0_);_(* \(#,##0\);_(* &quot;-&quot;??_);_(@_)">
                        <c:v>286365470</c:v>
                      </c:pt>
                      <c:pt idx="11">
                        <c:v>338648079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5A8E-4A5E-9F12-1C7100A0BCE1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Production'!$A$26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Production'!$B$26:$P$26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4612</c:v>
                      </c:pt>
                      <c:pt idx="1">
                        <c:v>1479</c:v>
                      </c:pt>
                      <c:pt idx="2">
                        <c:v>48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 formatCode="General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5A8E-4A5E-9F12-1C7100A0BCE1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Production'!$A$27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Production'!$B$27:$P$27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22571</c:v>
                      </c:pt>
                      <c:pt idx="1">
                        <c:v>155226</c:v>
                      </c:pt>
                      <c:pt idx="2">
                        <c:v>129950</c:v>
                      </c:pt>
                      <c:pt idx="3">
                        <c:v>152623</c:v>
                      </c:pt>
                      <c:pt idx="4">
                        <c:v>55518</c:v>
                      </c:pt>
                      <c:pt idx="5">
                        <c:v>21103</c:v>
                      </c:pt>
                      <c:pt idx="6">
                        <c:v>15622</c:v>
                      </c:pt>
                      <c:pt idx="7">
                        <c:v>45098</c:v>
                      </c:pt>
                      <c:pt idx="8">
                        <c:v>25281</c:v>
                      </c:pt>
                      <c:pt idx="9">
                        <c:v>14529</c:v>
                      </c:pt>
                      <c:pt idx="10" formatCode="_(* #,##0_);_(* \(#,##0\);_(* &quot;-&quot;??_);_(@_)">
                        <c:v>21793</c:v>
                      </c:pt>
                      <c:pt idx="11">
                        <c:v>13752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5A8E-4A5E-9F12-1C7100A0BCE1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Production'!$A$28</c15:sqref>
                        </c15:formulaRef>
                      </c:ext>
                    </c:extLst>
                    <c:strCache>
                      <c:ptCount val="1"/>
                      <c:pt idx="0">
                        <c:v>Midland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Production'!$B$28:$P$28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47923059</c:v>
                      </c:pt>
                      <c:pt idx="1">
                        <c:v>56022755</c:v>
                      </c:pt>
                      <c:pt idx="2">
                        <c:v>65252726</c:v>
                      </c:pt>
                      <c:pt idx="3">
                        <c:v>73323906</c:v>
                      </c:pt>
                      <c:pt idx="4">
                        <c:v>93682453</c:v>
                      </c:pt>
                      <c:pt idx="5">
                        <c:v>116134681</c:v>
                      </c:pt>
                      <c:pt idx="6">
                        <c:v>152168975</c:v>
                      </c:pt>
                      <c:pt idx="7">
                        <c:v>231778719</c:v>
                      </c:pt>
                      <c:pt idx="8">
                        <c:v>308752250</c:v>
                      </c:pt>
                      <c:pt idx="9">
                        <c:v>419112417</c:v>
                      </c:pt>
                      <c:pt idx="10" formatCode="_(* #,##0_);_(* \(#,##0\);_(* &quot;-&quot;??_);_(@_)">
                        <c:v>546435622</c:v>
                      </c:pt>
                      <c:pt idx="11">
                        <c:v>630056852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5A8E-4A5E-9F12-1C7100A0BCE1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Production'!$A$29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Production'!$B$29:$P$29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479105</c:v>
                      </c:pt>
                      <c:pt idx="1">
                        <c:v>436591</c:v>
                      </c:pt>
                      <c:pt idx="2">
                        <c:v>323237</c:v>
                      </c:pt>
                      <c:pt idx="3">
                        <c:v>633296</c:v>
                      </c:pt>
                      <c:pt idx="4">
                        <c:v>982655</c:v>
                      </c:pt>
                      <c:pt idx="5">
                        <c:v>791487</c:v>
                      </c:pt>
                      <c:pt idx="6">
                        <c:v>545208</c:v>
                      </c:pt>
                      <c:pt idx="7">
                        <c:v>660779</c:v>
                      </c:pt>
                      <c:pt idx="8">
                        <c:v>679966</c:v>
                      </c:pt>
                      <c:pt idx="9">
                        <c:v>746183</c:v>
                      </c:pt>
                      <c:pt idx="10" formatCode="_(* #,##0_);_(* \(#,##0\);_(* &quot;-&quot;??_);_(@_)">
                        <c:v>703042</c:v>
                      </c:pt>
                      <c:pt idx="11">
                        <c:v>636071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5A8E-4A5E-9F12-1C7100A0BCE1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Production'!$A$30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Production'!$B$30:$P$30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2118856</c:v>
                      </c:pt>
                      <c:pt idx="1">
                        <c:v>2463502</c:v>
                      </c:pt>
                      <c:pt idx="2">
                        <c:v>2624360</c:v>
                      </c:pt>
                      <c:pt idx="3">
                        <c:v>3291881</c:v>
                      </c:pt>
                      <c:pt idx="4">
                        <c:v>3167795</c:v>
                      </c:pt>
                      <c:pt idx="5">
                        <c:v>3462488</c:v>
                      </c:pt>
                      <c:pt idx="6">
                        <c:v>3120873</c:v>
                      </c:pt>
                      <c:pt idx="7">
                        <c:v>2520322</c:v>
                      </c:pt>
                      <c:pt idx="8">
                        <c:v>2078073</c:v>
                      </c:pt>
                      <c:pt idx="9">
                        <c:v>1901628</c:v>
                      </c:pt>
                      <c:pt idx="10" formatCode="_(* #,##0_);_(* \(#,##0\);_(* &quot;-&quot;??_);_(@_)">
                        <c:v>1652814</c:v>
                      </c:pt>
                      <c:pt idx="11">
                        <c:v>2021674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5A8E-4A5E-9F12-1C7100A0BCE1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Production'!$A$31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Production'!$B$31:$P$31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220220466</c:v>
                      </c:pt>
                      <c:pt idx="1">
                        <c:v>180168798</c:v>
                      </c:pt>
                      <c:pt idx="2">
                        <c:v>146078695</c:v>
                      </c:pt>
                      <c:pt idx="3">
                        <c:v>127355415</c:v>
                      </c:pt>
                      <c:pt idx="4">
                        <c:v>115447896</c:v>
                      </c:pt>
                      <c:pt idx="5">
                        <c:v>106016274</c:v>
                      </c:pt>
                      <c:pt idx="6">
                        <c:v>95085139</c:v>
                      </c:pt>
                      <c:pt idx="7">
                        <c:v>97320809</c:v>
                      </c:pt>
                      <c:pt idx="8">
                        <c:v>97364802</c:v>
                      </c:pt>
                      <c:pt idx="9">
                        <c:v>105671843</c:v>
                      </c:pt>
                      <c:pt idx="10" formatCode="_(* #,##0_);_(* \(#,##0\);_(* &quot;-&quot;??_);_(@_)">
                        <c:v>123659937</c:v>
                      </c:pt>
                      <c:pt idx="11">
                        <c:v>134361077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5A8E-4A5E-9F12-1C7100A0BCE1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Production'!$A$32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Production'!$B$32:$P$32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38440753</c:v>
                      </c:pt>
                      <c:pt idx="1">
                        <c:v>44873129</c:v>
                      </c:pt>
                      <c:pt idx="2">
                        <c:v>51531682</c:v>
                      </c:pt>
                      <c:pt idx="3">
                        <c:v>61358532</c:v>
                      </c:pt>
                      <c:pt idx="4">
                        <c:v>81094345</c:v>
                      </c:pt>
                      <c:pt idx="5">
                        <c:v>115099407</c:v>
                      </c:pt>
                      <c:pt idx="6">
                        <c:v>136486262</c:v>
                      </c:pt>
                      <c:pt idx="7">
                        <c:v>159770397</c:v>
                      </c:pt>
                      <c:pt idx="8">
                        <c:v>210247572</c:v>
                      </c:pt>
                      <c:pt idx="9">
                        <c:v>264463408</c:v>
                      </c:pt>
                      <c:pt idx="10" formatCode="_(* #,##0_);_(* \(#,##0\);_(* &quot;-&quot;??_);_(@_)">
                        <c:v>306491993</c:v>
                      </c:pt>
                      <c:pt idx="11">
                        <c:v>325980290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5A8E-4A5E-9F12-1C7100A0BCE1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Production'!$A$33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Production'!$B$33:$P$33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32091982</c:v>
                      </c:pt>
                      <c:pt idx="1">
                        <c:v>31493828</c:v>
                      </c:pt>
                      <c:pt idx="2">
                        <c:v>37179131</c:v>
                      </c:pt>
                      <c:pt idx="3">
                        <c:v>49380763</c:v>
                      </c:pt>
                      <c:pt idx="4">
                        <c:v>92522161</c:v>
                      </c:pt>
                      <c:pt idx="5">
                        <c:v>152492467</c:v>
                      </c:pt>
                      <c:pt idx="6">
                        <c:v>182859195</c:v>
                      </c:pt>
                      <c:pt idx="7">
                        <c:v>306213633</c:v>
                      </c:pt>
                      <c:pt idx="8">
                        <c:v>605276283</c:v>
                      </c:pt>
                      <c:pt idx="9">
                        <c:v>1010685565</c:v>
                      </c:pt>
                      <c:pt idx="10" formatCode="_(* #,##0_);_(* \(#,##0\);_(* &quot;-&quot;??_);_(@_)">
                        <c:v>1127818522</c:v>
                      </c:pt>
                      <c:pt idx="11">
                        <c:v>1103822172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5A8E-4A5E-9F12-1C7100A0BCE1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Production'!$A$34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Production'!$B$34:$P$34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2547246</c:v>
                      </c:pt>
                      <c:pt idx="1">
                        <c:v>2388471</c:v>
                      </c:pt>
                      <c:pt idx="2">
                        <c:v>1991325</c:v>
                      </c:pt>
                      <c:pt idx="3">
                        <c:v>1849862</c:v>
                      </c:pt>
                      <c:pt idx="4">
                        <c:v>1517910</c:v>
                      </c:pt>
                      <c:pt idx="5">
                        <c:v>1242281</c:v>
                      </c:pt>
                      <c:pt idx="6">
                        <c:v>996680</c:v>
                      </c:pt>
                      <c:pt idx="7">
                        <c:v>906496</c:v>
                      </c:pt>
                      <c:pt idx="8">
                        <c:v>870001</c:v>
                      </c:pt>
                      <c:pt idx="9">
                        <c:v>827250</c:v>
                      </c:pt>
                      <c:pt idx="10" formatCode="_(* #,##0_);_(* \(#,##0\);_(* &quot;-&quot;??_);_(@_)">
                        <c:v>514762</c:v>
                      </c:pt>
                      <c:pt idx="11">
                        <c:v>546546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5A8E-4A5E-9F12-1C7100A0BCE1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Production'!$A$35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Production'!$B$35:$P$35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13809805</c:v>
                      </c:pt>
                      <c:pt idx="1">
                        <c:v>15141242</c:v>
                      </c:pt>
                      <c:pt idx="2">
                        <c:v>13463095</c:v>
                      </c:pt>
                      <c:pt idx="3">
                        <c:v>10923414</c:v>
                      </c:pt>
                      <c:pt idx="4">
                        <c:v>10812253</c:v>
                      </c:pt>
                      <c:pt idx="5">
                        <c:v>10100283</c:v>
                      </c:pt>
                      <c:pt idx="6">
                        <c:v>9239143</c:v>
                      </c:pt>
                      <c:pt idx="7">
                        <c:v>8188158</c:v>
                      </c:pt>
                      <c:pt idx="8">
                        <c:v>7544357</c:v>
                      </c:pt>
                      <c:pt idx="9">
                        <c:v>6598351</c:v>
                      </c:pt>
                      <c:pt idx="10" formatCode="_(* #,##0_);_(* \(#,##0\);_(* &quot;-&quot;??_);_(@_)">
                        <c:v>5861784</c:v>
                      </c:pt>
                      <c:pt idx="11">
                        <c:v>5484111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5A8E-4A5E-9F12-1C7100A0BCE1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Production'!$A$36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Production'!$B$36:$P$36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32880834</c:v>
                      </c:pt>
                      <c:pt idx="1">
                        <c:v>34811661</c:v>
                      </c:pt>
                      <c:pt idx="2">
                        <c:v>35122867</c:v>
                      </c:pt>
                      <c:pt idx="3">
                        <c:v>34396843</c:v>
                      </c:pt>
                      <c:pt idx="4">
                        <c:v>36723923</c:v>
                      </c:pt>
                      <c:pt idx="5">
                        <c:v>39054692</c:v>
                      </c:pt>
                      <c:pt idx="6">
                        <c:v>41821388</c:v>
                      </c:pt>
                      <c:pt idx="7">
                        <c:v>39174680</c:v>
                      </c:pt>
                      <c:pt idx="8">
                        <c:v>38775322</c:v>
                      </c:pt>
                      <c:pt idx="9">
                        <c:v>40416187</c:v>
                      </c:pt>
                      <c:pt idx="10" formatCode="_(* #,##0_);_(* \(#,##0\);_(* &quot;-&quot;??_);_(@_)">
                        <c:v>40900658</c:v>
                      </c:pt>
                      <c:pt idx="11">
                        <c:v>42111734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5A8E-4A5E-9F12-1C7100A0BCE1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Production'!$A$37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Production'!$B$37:$P$37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11658478</c:v>
                      </c:pt>
                      <c:pt idx="1">
                        <c:v>10707142</c:v>
                      </c:pt>
                      <c:pt idx="2">
                        <c:v>10953015</c:v>
                      </c:pt>
                      <c:pt idx="3">
                        <c:v>10937185</c:v>
                      </c:pt>
                      <c:pt idx="4">
                        <c:v>11442252</c:v>
                      </c:pt>
                      <c:pt idx="5">
                        <c:v>10284137</c:v>
                      </c:pt>
                      <c:pt idx="6">
                        <c:v>9326141</c:v>
                      </c:pt>
                      <c:pt idx="7">
                        <c:v>9068978</c:v>
                      </c:pt>
                      <c:pt idx="8">
                        <c:v>8302079</c:v>
                      </c:pt>
                      <c:pt idx="9">
                        <c:v>7396163</c:v>
                      </c:pt>
                      <c:pt idx="10" formatCode="_(* #,##0_);_(* \(#,##0\);_(* &quot;-&quot;??_);_(@_)">
                        <c:v>6318497</c:v>
                      </c:pt>
                      <c:pt idx="11">
                        <c:v>6340153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5A8E-4A5E-9F12-1C7100A0BCE1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Production'!$A$38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Production'!$B$38:$P$38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60057058</c:v>
                      </c:pt>
                      <c:pt idx="1">
                        <c:v>52073651</c:v>
                      </c:pt>
                      <c:pt idx="2">
                        <c:v>45505174</c:v>
                      </c:pt>
                      <c:pt idx="3">
                        <c:v>38361330</c:v>
                      </c:pt>
                      <c:pt idx="4">
                        <c:v>34060137</c:v>
                      </c:pt>
                      <c:pt idx="5">
                        <c:v>31450697</c:v>
                      </c:pt>
                      <c:pt idx="6">
                        <c:v>26736618</c:v>
                      </c:pt>
                      <c:pt idx="7">
                        <c:v>26017406</c:v>
                      </c:pt>
                      <c:pt idx="8">
                        <c:v>23905179</c:v>
                      </c:pt>
                      <c:pt idx="9">
                        <c:v>21062806</c:v>
                      </c:pt>
                      <c:pt idx="10" formatCode="_(* #,##0_);_(* \(#,##0\);_(* &quot;-&quot;??_);_(@_)">
                        <c:v>19199826</c:v>
                      </c:pt>
                      <c:pt idx="11">
                        <c:v>18188182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5A8E-4A5E-9F12-1C7100A0BCE1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Production'!$A$39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Production'!$B$39:$P$39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284732</c:v>
                      </c:pt>
                      <c:pt idx="1">
                        <c:v>223398</c:v>
                      </c:pt>
                      <c:pt idx="2">
                        <c:v>211278</c:v>
                      </c:pt>
                      <c:pt idx="3">
                        <c:v>155791</c:v>
                      </c:pt>
                      <c:pt idx="4">
                        <c:v>164049</c:v>
                      </c:pt>
                      <c:pt idx="5">
                        <c:v>162747</c:v>
                      </c:pt>
                      <c:pt idx="6">
                        <c:v>110276</c:v>
                      </c:pt>
                      <c:pt idx="7">
                        <c:v>142858</c:v>
                      </c:pt>
                      <c:pt idx="8">
                        <c:v>219142</c:v>
                      </c:pt>
                      <c:pt idx="9">
                        <c:v>160196</c:v>
                      </c:pt>
                      <c:pt idx="10" formatCode="_(* #,##0_);_(* \(#,##0\);_(* &quot;-&quot;??_);_(@_)">
                        <c:v>176693</c:v>
                      </c:pt>
                      <c:pt idx="11">
                        <c:v>158617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5A8E-4A5E-9F12-1C7100A0BCE1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Production'!$A$40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Production'!$B$40:$P$40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50666645</c:v>
                      </c:pt>
                      <c:pt idx="1">
                        <c:v>43457973</c:v>
                      </c:pt>
                      <c:pt idx="2">
                        <c:v>38388454</c:v>
                      </c:pt>
                      <c:pt idx="3">
                        <c:v>34448632</c:v>
                      </c:pt>
                      <c:pt idx="4">
                        <c:v>30834351</c:v>
                      </c:pt>
                      <c:pt idx="5">
                        <c:v>28919964</c:v>
                      </c:pt>
                      <c:pt idx="6">
                        <c:v>25528396</c:v>
                      </c:pt>
                      <c:pt idx="7">
                        <c:v>23644133</c:v>
                      </c:pt>
                      <c:pt idx="8">
                        <c:v>19737501</c:v>
                      </c:pt>
                      <c:pt idx="9">
                        <c:v>19623868</c:v>
                      </c:pt>
                      <c:pt idx="10" formatCode="_(* #,##0_);_(* \(#,##0\);_(* &quot;-&quot;??_);_(@_)">
                        <c:v>11437444</c:v>
                      </c:pt>
                      <c:pt idx="11">
                        <c:v>14923846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5A8E-4A5E-9F12-1C7100A0BCE1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Production'!$A$41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Production'!$B$41:$P$41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954207</c:v>
                      </c:pt>
                      <c:pt idx="1">
                        <c:v>955978</c:v>
                      </c:pt>
                      <c:pt idx="2">
                        <c:v>901693</c:v>
                      </c:pt>
                      <c:pt idx="3">
                        <c:v>1014177</c:v>
                      </c:pt>
                      <c:pt idx="4">
                        <c:v>960258</c:v>
                      </c:pt>
                      <c:pt idx="5">
                        <c:v>2039789</c:v>
                      </c:pt>
                      <c:pt idx="6">
                        <c:v>2155640</c:v>
                      </c:pt>
                      <c:pt idx="7">
                        <c:v>1950620</c:v>
                      </c:pt>
                      <c:pt idx="8">
                        <c:v>1632620</c:v>
                      </c:pt>
                      <c:pt idx="9">
                        <c:v>1651350</c:v>
                      </c:pt>
                      <c:pt idx="10" formatCode="_(* #,##0_);_(* \(#,##0\);_(* &quot;-&quot;??_);_(@_)">
                        <c:v>391160</c:v>
                      </c:pt>
                      <c:pt idx="1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5A8E-4A5E-9F12-1C7100A0BCE1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Production'!$A$42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Production'!$B$42:$P$42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2795111</c:v>
                      </c:pt>
                      <c:pt idx="1">
                        <c:v>2572895</c:v>
                      </c:pt>
                      <c:pt idx="2">
                        <c:v>1822564</c:v>
                      </c:pt>
                      <c:pt idx="3">
                        <c:v>2480955</c:v>
                      </c:pt>
                      <c:pt idx="4">
                        <c:v>2696167</c:v>
                      </c:pt>
                      <c:pt idx="5">
                        <c:v>2632543</c:v>
                      </c:pt>
                      <c:pt idx="6">
                        <c:v>2215578</c:v>
                      </c:pt>
                      <c:pt idx="7">
                        <c:v>2294287</c:v>
                      </c:pt>
                      <c:pt idx="8">
                        <c:v>2437908</c:v>
                      </c:pt>
                      <c:pt idx="9">
                        <c:v>2810233</c:v>
                      </c:pt>
                      <c:pt idx="10" formatCode="_(* #,##0_);_(* \(#,##0\);_(* &quot;-&quot;??_);_(@_)">
                        <c:v>2558632</c:v>
                      </c:pt>
                      <c:pt idx="11">
                        <c:v>2547881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5A8E-4A5E-9F12-1C7100A0BCE1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Production'!$A$43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Production'!$B$43:$P$43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84028810</c:v>
                      </c:pt>
                      <c:pt idx="1">
                        <c:v>85478028</c:v>
                      </c:pt>
                      <c:pt idx="2">
                        <c:v>95881423</c:v>
                      </c:pt>
                      <c:pt idx="3">
                        <c:v>105732952</c:v>
                      </c:pt>
                      <c:pt idx="4">
                        <c:v>127187943</c:v>
                      </c:pt>
                      <c:pt idx="5">
                        <c:v>138840818</c:v>
                      </c:pt>
                      <c:pt idx="6">
                        <c:v>139635434</c:v>
                      </c:pt>
                      <c:pt idx="7">
                        <c:v>155266930</c:v>
                      </c:pt>
                      <c:pt idx="8">
                        <c:v>185656317</c:v>
                      </c:pt>
                      <c:pt idx="9">
                        <c:v>238937395</c:v>
                      </c:pt>
                      <c:pt idx="10" formatCode="_(* #,##0_);_(* \(#,##0\);_(* &quot;-&quot;??_);_(@_)">
                        <c:v>271335257</c:v>
                      </c:pt>
                      <c:pt idx="11">
                        <c:v>297409318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5A8E-4A5E-9F12-1C7100A0BCE1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Production'!$A$44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Production'!$B$44:$P$44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47705845</c:v>
                      </c:pt>
                      <c:pt idx="1">
                        <c:v>51421436</c:v>
                      </c:pt>
                      <c:pt idx="2">
                        <c:v>59540614</c:v>
                      </c:pt>
                      <c:pt idx="3">
                        <c:v>60255862</c:v>
                      </c:pt>
                      <c:pt idx="4">
                        <c:v>65899716</c:v>
                      </c:pt>
                      <c:pt idx="5">
                        <c:v>65544419</c:v>
                      </c:pt>
                      <c:pt idx="6">
                        <c:v>64394430</c:v>
                      </c:pt>
                      <c:pt idx="7">
                        <c:v>66165423</c:v>
                      </c:pt>
                      <c:pt idx="8">
                        <c:v>85231717</c:v>
                      </c:pt>
                      <c:pt idx="9">
                        <c:v>122146793</c:v>
                      </c:pt>
                      <c:pt idx="10" formatCode="_(* #,##0_);_(* \(#,##0\);_(* &quot;-&quot;??_);_(@_)">
                        <c:v>150269709</c:v>
                      </c:pt>
                      <c:pt idx="11">
                        <c:v>161846763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5A8E-4A5E-9F12-1C7100A0BCE1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Production'!$A$45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Production'!$B$45:$P$45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31947763</c:v>
                      </c:pt>
                      <c:pt idx="1">
                        <c:v>28293556</c:v>
                      </c:pt>
                      <c:pt idx="2">
                        <c:v>26852881</c:v>
                      </c:pt>
                      <c:pt idx="3">
                        <c:v>27372598</c:v>
                      </c:pt>
                      <c:pt idx="4">
                        <c:v>28186232</c:v>
                      </c:pt>
                      <c:pt idx="5">
                        <c:v>25821517</c:v>
                      </c:pt>
                      <c:pt idx="6">
                        <c:v>20668150</c:v>
                      </c:pt>
                      <c:pt idx="7">
                        <c:v>22434113</c:v>
                      </c:pt>
                      <c:pt idx="8">
                        <c:v>35806294</c:v>
                      </c:pt>
                      <c:pt idx="9">
                        <c:v>48142792</c:v>
                      </c:pt>
                      <c:pt idx="10" formatCode="_(* #,##0_);_(* \(#,##0\);_(* &quot;-&quot;??_);_(@_)">
                        <c:v>53514164</c:v>
                      </c:pt>
                      <c:pt idx="11">
                        <c:v>46786756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5A8E-4A5E-9F12-1C7100A0BCE1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Production'!$A$46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Production'!$B$1:$P$1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'Gas Production'!$B$46:$P$46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24014934</c:v>
                      </c:pt>
                      <c:pt idx="1">
                        <c:v>24795102</c:v>
                      </c:pt>
                      <c:pt idx="2">
                        <c:v>25339979</c:v>
                      </c:pt>
                      <c:pt idx="3">
                        <c:v>25532021</c:v>
                      </c:pt>
                      <c:pt idx="4">
                        <c:v>26479018</c:v>
                      </c:pt>
                      <c:pt idx="5">
                        <c:v>26753988</c:v>
                      </c:pt>
                      <c:pt idx="6">
                        <c:v>27746373</c:v>
                      </c:pt>
                      <c:pt idx="7">
                        <c:v>31667782</c:v>
                      </c:pt>
                      <c:pt idx="8">
                        <c:v>35123642</c:v>
                      </c:pt>
                      <c:pt idx="9">
                        <c:v>37216270</c:v>
                      </c:pt>
                      <c:pt idx="10" formatCode="_(* #,##0_);_(* \(#,##0\);_(* &quot;-&quot;??_);_(@_)">
                        <c:v>38731639</c:v>
                      </c:pt>
                      <c:pt idx="11">
                        <c:v>40524489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5A8E-4A5E-9F12-1C7100A0BCE1}"/>
                  </c:ext>
                </c:extLst>
              </c15:ser>
            </c15:filteredLineSeries>
          </c:ext>
        </c:extLst>
      </c:lineChart>
      <c:catAx>
        <c:axId val="3945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7039"/>
        <c:crosses val="autoZero"/>
        <c:auto val="1"/>
        <c:lblAlgn val="ctr"/>
        <c:lblOffset val="100"/>
        <c:noMultiLvlLbl val="0"/>
      </c:catAx>
      <c:valAx>
        <c:axId val="39467039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3945206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Permian</a:t>
            </a:r>
            <a:r>
              <a:rPr lang="en-US" baseline="0" dirty="0"/>
              <a:t> Basin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9479798631728"/>
          <c:y val="0.26550364274481997"/>
          <c:w val="0.80599737532808402"/>
          <c:h val="0.48240186286637154"/>
        </c:manualLayout>
      </c:layout>
      <c:lineChart>
        <c:grouping val="standard"/>
        <c:varyColors val="0"/>
        <c:ser>
          <c:idx val="45"/>
          <c:order val="45"/>
          <c:tx>
            <c:strRef>
              <c:f>'Labor Force'!$A$47</c:f>
              <c:strCache>
                <c:ptCount val="1"/>
                <c:pt idx="0">
                  <c:v> Total 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'Labor Force'!$B$1:$P$1</c:f>
              <c:strCache>
                <c:ptCount val="1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</c:strCache>
            </c:strRef>
          </c:cat>
          <c:val>
            <c:numRef>
              <c:f>'Labor Force'!$B$47:$P$47</c:f>
              <c:numCache>
                <c:formatCode>#,##0</c:formatCode>
                <c:ptCount val="15"/>
                <c:pt idx="0">
                  <c:v>524883</c:v>
                </c:pt>
                <c:pt idx="1">
                  <c:v>529191</c:v>
                </c:pt>
                <c:pt idx="2">
                  <c:v>551250</c:v>
                </c:pt>
                <c:pt idx="3">
                  <c:v>534936</c:v>
                </c:pt>
                <c:pt idx="4">
                  <c:v>552099</c:v>
                </c:pt>
                <c:pt idx="5">
                  <c:v>578555</c:v>
                </c:pt>
                <c:pt idx="6">
                  <c:v>574577</c:v>
                </c:pt>
                <c:pt idx="7">
                  <c:v>601271</c:v>
                </c:pt>
                <c:pt idx="8">
                  <c:v>574112</c:v>
                </c:pt>
                <c:pt idx="9">
                  <c:v>563854</c:v>
                </c:pt>
                <c:pt idx="10">
                  <c:v>575241</c:v>
                </c:pt>
                <c:pt idx="11">
                  <c:v>604584</c:v>
                </c:pt>
                <c:pt idx="12">
                  <c:v>619129</c:v>
                </c:pt>
                <c:pt idx="13">
                  <c:v>593545</c:v>
                </c:pt>
                <c:pt idx="14">
                  <c:v>594967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F1-4065-AF9B-F8396968A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88009903"/>
        <c:axId val="78801156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'Labor Force'!$A$2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'Labor Force'!$B$2:$P$2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6678</c:v>
                      </c:pt>
                      <c:pt idx="1">
                        <c:v>6571</c:v>
                      </c:pt>
                      <c:pt idx="2">
                        <c:v>6985</c:v>
                      </c:pt>
                      <c:pt idx="3">
                        <c:v>7120</c:v>
                      </c:pt>
                      <c:pt idx="4">
                        <c:v>7794</c:v>
                      </c:pt>
                      <c:pt idx="5">
                        <c:v>8499</c:v>
                      </c:pt>
                      <c:pt idx="6">
                        <c:v>9198</c:v>
                      </c:pt>
                      <c:pt idx="7">
                        <c:v>9755</c:v>
                      </c:pt>
                      <c:pt idx="8">
                        <c:v>9303</c:v>
                      </c:pt>
                      <c:pt idx="9">
                        <c:v>8639</c:v>
                      </c:pt>
                      <c:pt idx="10">
                        <c:v>9011</c:v>
                      </c:pt>
                      <c:pt idx="11">
                        <c:v>9383</c:v>
                      </c:pt>
                      <c:pt idx="12">
                        <c:v>9906</c:v>
                      </c:pt>
                      <c:pt idx="13">
                        <c:v>9220</c:v>
                      </c:pt>
                      <c:pt idx="14" formatCode="#,##0\ \ \ \ \ ">
                        <c:v>8992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DF1-4065-AF9B-F8396968A8A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Force'!$B$3:$P$3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372</c:v>
                      </c:pt>
                      <c:pt idx="1">
                        <c:v>397</c:v>
                      </c:pt>
                      <c:pt idx="2">
                        <c:v>424</c:v>
                      </c:pt>
                      <c:pt idx="3">
                        <c:v>357</c:v>
                      </c:pt>
                      <c:pt idx="4">
                        <c:v>389</c:v>
                      </c:pt>
                      <c:pt idx="5">
                        <c:v>419</c:v>
                      </c:pt>
                      <c:pt idx="6">
                        <c:v>417</c:v>
                      </c:pt>
                      <c:pt idx="7">
                        <c:v>423</c:v>
                      </c:pt>
                      <c:pt idx="8">
                        <c:v>411</c:v>
                      </c:pt>
                      <c:pt idx="9">
                        <c:v>391</c:v>
                      </c:pt>
                      <c:pt idx="10">
                        <c:v>318</c:v>
                      </c:pt>
                      <c:pt idx="11">
                        <c:v>349</c:v>
                      </c:pt>
                      <c:pt idx="12">
                        <c:v>404</c:v>
                      </c:pt>
                      <c:pt idx="13">
                        <c:v>430</c:v>
                      </c:pt>
                      <c:pt idx="14" formatCode="#,##0\ \ \ \ \ ">
                        <c:v>581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DF1-4065-AF9B-F8396968A8A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Force'!$B$4:$P$4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1477</c:v>
                      </c:pt>
                      <c:pt idx="1">
                        <c:v>1501</c:v>
                      </c:pt>
                      <c:pt idx="2">
                        <c:v>1506</c:v>
                      </c:pt>
                      <c:pt idx="3">
                        <c:v>1524</c:v>
                      </c:pt>
                      <c:pt idx="4">
                        <c:v>1498</c:v>
                      </c:pt>
                      <c:pt idx="5">
                        <c:v>1447</c:v>
                      </c:pt>
                      <c:pt idx="6">
                        <c:v>1403</c:v>
                      </c:pt>
                      <c:pt idx="7">
                        <c:v>1398</c:v>
                      </c:pt>
                      <c:pt idx="8">
                        <c:v>1316</c:v>
                      </c:pt>
                      <c:pt idx="9">
                        <c:v>1172</c:v>
                      </c:pt>
                      <c:pt idx="10">
                        <c:v>1133</c:v>
                      </c:pt>
                      <c:pt idx="11">
                        <c:v>1116</c:v>
                      </c:pt>
                      <c:pt idx="12">
                        <c:v>1123</c:v>
                      </c:pt>
                      <c:pt idx="13" formatCode="###,##0">
                        <c:v>1114</c:v>
                      </c:pt>
                      <c:pt idx="14" formatCode="#,##0\ \ \ \ \ ">
                        <c:v>1072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DF1-4065-AF9B-F8396968A8A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Force'!$A$5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Force'!$B$5:$P$5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1377</c:v>
                      </c:pt>
                      <c:pt idx="1">
                        <c:v>1194</c:v>
                      </c:pt>
                      <c:pt idx="2">
                        <c:v>1322</c:v>
                      </c:pt>
                      <c:pt idx="3">
                        <c:v>1575</c:v>
                      </c:pt>
                      <c:pt idx="4">
                        <c:v>1536</c:v>
                      </c:pt>
                      <c:pt idx="5">
                        <c:v>1190</c:v>
                      </c:pt>
                      <c:pt idx="6">
                        <c:v>1463</c:v>
                      </c:pt>
                      <c:pt idx="7">
                        <c:v>1125</c:v>
                      </c:pt>
                      <c:pt idx="8">
                        <c:v>1402</c:v>
                      </c:pt>
                      <c:pt idx="9">
                        <c:v>1424</c:v>
                      </c:pt>
                      <c:pt idx="10">
                        <c:v>1396</c:v>
                      </c:pt>
                      <c:pt idx="11">
                        <c:v>1454</c:v>
                      </c:pt>
                      <c:pt idx="12">
                        <c:v>1456</c:v>
                      </c:pt>
                      <c:pt idx="13" formatCode="###,##0">
                        <c:v>1374</c:v>
                      </c:pt>
                      <c:pt idx="14" formatCode="#,##0\ \ \ \ \ ">
                        <c:v>1365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DF1-4065-AF9B-F8396968A8A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Force'!$A$6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Force'!$B$6:$P$6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1315</c:v>
                      </c:pt>
                      <c:pt idx="1">
                        <c:v>1319</c:v>
                      </c:pt>
                      <c:pt idx="2">
                        <c:v>1348</c:v>
                      </c:pt>
                      <c:pt idx="3">
                        <c:v>1566</c:v>
                      </c:pt>
                      <c:pt idx="4">
                        <c:v>1576</c:v>
                      </c:pt>
                      <c:pt idx="5">
                        <c:v>1313</c:v>
                      </c:pt>
                      <c:pt idx="6">
                        <c:v>1458</c:v>
                      </c:pt>
                      <c:pt idx="7">
                        <c:v>1308</c:v>
                      </c:pt>
                      <c:pt idx="8">
                        <c:v>1372</c:v>
                      </c:pt>
                      <c:pt idx="9">
                        <c:v>1305</c:v>
                      </c:pt>
                      <c:pt idx="10">
                        <c:v>1207</c:v>
                      </c:pt>
                      <c:pt idx="11">
                        <c:v>1120</c:v>
                      </c:pt>
                      <c:pt idx="12">
                        <c:v>1238</c:v>
                      </c:pt>
                      <c:pt idx="13" formatCode="###,##0">
                        <c:v>1320</c:v>
                      </c:pt>
                      <c:pt idx="14" formatCode="#,##0\ \ \ \ \ ">
                        <c:v>1350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DF1-4065-AF9B-F8396968A8A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Force'!$A$7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Force'!$B$7:$P$7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1645</c:v>
                      </c:pt>
                      <c:pt idx="1">
                        <c:v>1639</c:v>
                      </c:pt>
                      <c:pt idx="2">
                        <c:v>1771</c:v>
                      </c:pt>
                      <c:pt idx="3">
                        <c:v>1819</c:v>
                      </c:pt>
                      <c:pt idx="4">
                        <c:v>1919</c:v>
                      </c:pt>
                      <c:pt idx="5">
                        <c:v>1890</c:v>
                      </c:pt>
                      <c:pt idx="6">
                        <c:v>2093</c:v>
                      </c:pt>
                      <c:pt idx="7">
                        <c:v>1982</c:v>
                      </c:pt>
                      <c:pt idx="8">
                        <c:v>1829</c:v>
                      </c:pt>
                      <c:pt idx="9">
                        <c:v>1772</c:v>
                      </c:pt>
                      <c:pt idx="10">
                        <c:v>1588</c:v>
                      </c:pt>
                      <c:pt idx="11">
                        <c:v>1796</c:v>
                      </c:pt>
                      <c:pt idx="12">
                        <c:v>1569</c:v>
                      </c:pt>
                      <c:pt idx="13" formatCode="###,##0">
                        <c:v>1624</c:v>
                      </c:pt>
                      <c:pt idx="14" formatCode="#,##0\ \ \ \ \ ">
                        <c:v>1626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DF1-4065-AF9B-F8396968A8A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Force'!$A$8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Force'!$B$8:$P$8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2068</c:v>
                      </c:pt>
                      <c:pt idx="1">
                        <c:v>2110</c:v>
                      </c:pt>
                      <c:pt idx="2">
                        <c:v>2282</c:v>
                      </c:pt>
                      <c:pt idx="3">
                        <c:v>1721</c:v>
                      </c:pt>
                      <c:pt idx="4">
                        <c:v>1715</c:v>
                      </c:pt>
                      <c:pt idx="5">
                        <c:v>2161</c:v>
                      </c:pt>
                      <c:pt idx="6">
                        <c:v>1889</c:v>
                      </c:pt>
                      <c:pt idx="7">
                        <c:v>2539</c:v>
                      </c:pt>
                      <c:pt idx="8">
                        <c:v>1989</c:v>
                      </c:pt>
                      <c:pt idx="9">
                        <c:v>1726</c:v>
                      </c:pt>
                      <c:pt idx="10">
                        <c:v>1689</c:v>
                      </c:pt>
                      <c:pt idx="11">
                        <c:v>1645</c:v>
                      </c:pt>
                      <c:pt idx="12">
                        <c:v>1637</c:v>
                      </c:pt>
                      <c:pt idx="13" formatCode="###,##0">
                        <c:v>1559</c:v>
                      </c:pt>
                      <c:pt idx="14" formatCode="#,##0\ \ \ \ \ ">
                        <c:v>1467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DF1-4065-AF9B-F8396968A8A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Force'!$A$9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Force'!$B$9:$P$9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2638</c:v>
                      </c:pt>
                      <c:pt idx="1">
                        <c:v>2601</c:v>
                      </c:pt>
                      <c:pt idx="2">
                        <c:v>2581</c:v>
                      </c:pt>
                      <c:pt idx="3">
                        <c:v>2951</c:v>
                      </c:pt>
                      <c:pt idx="4">
                        <c:v>3005</c:v>
                      </c:pt>
                      <c:pt idx="5">
                        <c:v>2911</c:v>
                      </c:pt>
                      <c:pt idx="6">
                        <c:v>2767</c:v>
                      </c:pt>
                      <c:pt idx="7">
                        <c:v>2698</c:v>
                      </c:pt>
                      <c:pt idx="8">
                        <c:v>2645</c:v>
                      </c:pt>
                      <c:pt idx="9">
                        <c:v>2616</c:v>
                      </c:pt>
                      <c:pt idx="10">
                        <c:v>2603</c:v>
                      </c:pt>
                      <c:pt idx="11">
                        <c:v>2566</c:v>
                      </c:pt>
                      <c:pt idx="12">
                        <c:v>2499</c:v>
                      </c:pt>
                      <c:pt idx="13" formatCode="###,##0">
                        <c:v>2389</c:v>
                      </c:pt>
                      <c:pt idx="14" formatCode="#,##0\ \ \ \ \ ">
                        <c:v>2376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DF1-4065-AF9B-F8396968A8A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Force'!$A$10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Force'!$B$10:$P$10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1752</c:v>
                      </c:pt>
                      <c:pt idx="1">
                        <c:v>1754</c:v>
                      </c:pt>
                      <c:pt idx="2">
                        <c:v>1809</c:v>
                      </c:pt>
                      <c:pt idx="3">
                        <c:v>1032</c:v>
                      </c:pt>
                      <c:pt idx="4">
                        <c:v>1018</c:v>
                      </c:pt>
                      <c:pt idx="5">
                        <c:v>989</c:v>
                      </c:pt>
                      <c:pt idx="6">
                        <c:v>1019</c:v>
                      </c:pt>
                      <c:pt idx="7">
                        <c:v>1012</c:v>
                      </c:pt>
                      <c:pt idx="8">
                        <c:v>1039</c:v>
                      </c:pt>
                      <c:pt idx="9">
                        <c:v>998</c:v>
                      </c:pt>
                      <c:pt idx="10">
                        <c:v>913</c:v>
                      </c:pt>
                      <c:pt idx="11">
                        <c:v>979</c:v>
                      </c:pt>
                      <c:pt idx="12">
                        <c:v>1044</c:v>
                      </c:pt>
                      <c:pt idx="13" formatCode="###,##0">
                        <c:v>1150</c:v>
                      </c:pt>
                      <c:pt idx="14" formatCode="#,##0\ \ \ \ \ ">
                        <c:v>1066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DF1-4065-AF9B-F8396968A8A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Force'!$A$11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Force'!$B$11:$P$11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5074</c:v>
                      </c:pt>
                      <c:pt idx="1">
                        <c:v>5080</c:v>
                      </c:pt>
                      <c:pt idx="2">
                        <c:v>5357</c:v>
                      </c:pt>
                      <c:pt idx="3">
                        <c:v>5136</c:v>
                      </c:pt>
                      <c:pt idx="4">
                        <c:v>5223</c:v>
                      </c:pt>
                      <c:pt idx="5">
                        <c:v>5387</c:v>
                      </c:pt>
                      <c:pt idx="6">
                        <c:v>5014</c:v>
                      </c:pt>
                      <c:pt idx="7">
                        <c:v>5142</c:v>
                      </c:pt>
                      <c:pt idx="8">
                        <c:v>4790</c:v>
                      </c:pt>
                      <c:pt idx="9">
                        <c:v>4651</c:v>
                      </c:pt>
                      <c:pt idx="10">
                        <c:v>4656</c:v>
                      </c:pt>
                      <c:pt idx="11">
                        <c:v>4591</c:v>
                      </c:pt>
                      <c:pt idx="12">
                        <c:v>4642</c:v>
                      </c:pt>
                      <c:pt idx="13" formatCode="###,##0">
                        <c:v>4558</c:v>
                      </c:pt>
                      <c:pt idx="14" formatCode="#,##0\ \ \ \ \ ">
                        <c:v>4598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DF1-4065-AF9B-F8396968A8A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Force'!$A$12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Force'!$B$12:$P$12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1176</c:v>
                      </c:pt>
                      <c:pt idx="1">
                        <c:v>994</c:v>
                      </c:pt>
                      <c:pt idx="2">
                        <c:v>1027</c:v>
                      </c:pt>
                      <c:pt idx="3">
                        <c:v>871</c:v>
                      </c:pt>
                      <c:pt idx="4">
                        <c:v>910</c:v>
                      </c:pt>
                      <c:pt idx="5">
                        <c:v>833</c:v>
                      </c:pt>
                      <c:pt idx="6">
                        <c:v>771</c:v>
                      </c:pt>
                      <c:pt idx="7">
                        <c:v>744</c:v>
                      </c:pt>
                      <c:pt idx="8">
                        <c:v>700</c:v>
                      </c:pt>
                      <c:pt idx="9">
                        <c:v>690</c:v>
                      </c:pt>
                      <c:pt idx="10">
                        <c:v>682</c:v>
                      </c:pt>
                      <c:pt idx="11">
                        <c:v>672</c:v>
                      </c:pt>
                      <c:pt idx="12">
                        <c:v>682</c:v>
                      </c:pt>
                      <c:pt idx="13" formatCode="###,##0">
                        <c:v>671</c:v>
                      </c:pt>
                      <c:pt idx="14" formatCode="#,##0\ \ \ \ \ ">
                        <c:v>693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DF1-4065-AF9B-F8396968A8A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Force'!$A$13</c15:sqref>
                        </c15:formulaRef>
                      </c:ext>
                    </c:extLst>
                    <c:strCache>
                      <c:ptCount val="1"/>
                      <c:pt idx="0">
                        <c:v>Ector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Force'!$B$13:$P$13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66597</c:v>
                      </c:pt>
                      <c:pt idx="1">
                        <c:v>68384</c:v>
                      </c:pt>
                      <c:pt idx="2">
                        <c:v>71470</c:v>
                      </c:pt>
                      <c:pt idx="3">
                        <c:v>68186</c:v>
                      </c:pt>
                      <c:pt idx="4">
                        <c:v>72809</c:v>
                      </c:pt>
                      <c:pt idx="5">
                        <c:v>81124</c:v>
                      </c:pt>
                      <c:pt idx="6">
                        <c:v>78968</c:v>
                      </c:pt>
                      <c:pt idx="7">
                        <c:v>85515</c:v>
                      </c:pt>
                      <c:pt idx="8">
                        <c:v>79869</c:v>
                      </c:pt>
                      <c:pt idx="9">
                        <c:v>75790</c:v>
                      </c:pt>
                      <c:pt idx="10">
                        <c:v>78116</c:v>
                      </c:pt>
                      <c:pt idx="11">
                        <c:v>85113</c:v>
                      </c:pt>
                      <c:pt idx="12">
                        <c:v>88186</c:v>
                      </c:pt>
                      <c:pt idx="13" formatCode="###,##0">
                        <c:v>82852</c:v>
                      </c:pt>
                      <c:pt idx="14" formatCode="#,##0\ \ \ \ \ ">
                        <c:v>80507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DF1-4065-AF9B-F8396968A8A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Force'!$A$14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Force'!$B$14:$P$14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1972</c:v>
                      </c:pt>
                      <c:pt idx="1">
                        <c:v>1981</c:v>
                      </c:pt>
                      <c:pt idx="2">
                        <c:v>2020</c:v>
                      </c:pt>
                      <c:pt idx="3">
                        <c:v>1925</c:v>
                      </c:pt>
                      <c:pt idx="4">
                        <c:v>1941</c:v>
                      </c:pt>
                      <c:pt idx="5">
                        <c:v>1908</c:v>
                      </c:pt>
                      <c:pt idx="6">
                        <c:v>1888</c:v>
                      </c:pt>
                      <c:pt idx="7">
                        <c:v>1860</c:v>
                      </c:pt>
                      <c:pt idx="8">
                        <c:v>1795</c:v>
                      </c:pt>
                      <c:pt idx="9">
                        <c:v>1753</c:v>
                      </c:pt>
                      <c:pt idx="10">
                        <c:v>1722</c:v>
                      </c:pt>
                      <c:pt idx="11">
                        <c:v>1666</c:v>
                      </c:pt>
                      <c:pt idx="12">
                        <c:v>1634</c:v>
                      </c:pt>
                      <c:pt idx="13" formatCode="###,##0">
                        <c:v>1605</c:v>
                      </c:pt>
                      <c:pt idx="14" formatCode="#,##0\ \ \ \ \ ">
                        <c:v>1606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DF1-4065-AF9B-F8396968A8A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Force'!$A$15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Force'!$B$15:$P$15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6399</c:v>
                      </c:pt>
                      <c:pt idx="1">
                        <c:v>6555</c:v>
                      </c:pt>
                      <c:pt idx="2">
                        <c:v>7041</c:v>
                      </c:pt>
                      <c:pt idx="3">
                        <c:v>7935</c:v>
                      </c:pt>
                      <c:pt idx="4">
                        <c:v>8508</c:v>
                      </c:pt>
                      <c:pt idx="5">
                        <c:v>7879</c:v>
                      </c:pt>
                      <c:pt idx="6">
                        <c:v>8941</c:v>
                      </c:pt>
                      <c:pt idx="7">
                        <c:v>8169</c:v>
                      </c:pt>
                      <c:pt idx="8">
                        <c:v>9336</c:v>
                      </c:pt>
                      <c:pt idx="9">
                        <c:v>9094</c:v>
                      </c:pt>
                      <c:pt idx="10">
                        <c:v>9239</c:v>
                      </c:pt>
                      <c:pt idx="11">
                        <c:v>9440</c:v>
                      </c:pt>
                      <c:pt idx="12">
                        <c:v>9812</c:v>
                      </c:pt>
                      <c:pt idx="13" formatCode="###,##0">
                        <c:v>9720</c:v>
                      </c:pt>
                      <c:pt idx="14" formatCode="#,##0\ \ \ \ \ ">
                        <c:v>9748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DF1-4065-AF9B-F8396968A8A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Force'!$A$16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Force'!$B$16:$P$16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2425</c:v>
                      </c:pt>
                      <c:pt idx="1">
                        <c:v>2396</c:v>
                      </c:pt>
                      <c:pt idx="2">
                        <c:v>2456</c:v>
                      </c:pt>
                      <c:pt idx="3">
                        <c:v>2143</c:v>
                      </c:pt>
                      <c:pt idx="4">
                        <c:v>2225</c:v>
                      </c:pt>
                      <c:pt idx="5">
                        <c:v>2607</c:v>
                      </c:pt>
                      <c:pt idx="6">
                        <c:v>2244</c:v>
                      </c:pt>
                      <c:pt idx="7">
                        <c:v>2699</c:v>
                      </c:pt>
                      <c:pt idx="8">
                        <c:v>2125</c:v>
                      </c:pt>
                      <c:pt idx="9">
                        <c:v>2122</c:v>
                      </c:pt>
                      <c:pt idx="10">
                        <c:v>2117</c:v>
                      </c:pt>
                      <c:pt idx="11">
                        <c:v>2133</c:v>
                      </c:pt>
                      <c:pt idx="12">
                        <c:v>2176</c:v>
                      </c:pt>
                      <c:pt idx="13" formatCode="###,##0">
                        <c:v>2020</c:v>
                      </c:pt>
                      <c:pt idx="14" formatCode="#,##0\ \ \ \ \ ">
                        <c:v>1988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DF1-4065-AF9B-F8396968A8A4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Force'!$A$17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Force'!$B$17:$P$17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600</c:v>
                      </c:pt>
                      <c:pt idx="1">
                        <c:v>602</c:v>
                      </c:pt>
                      <c:pt idx="2">
                        <c:v>652</c:v>
                      </c:pt>
                      <c:pt idx="3">
                        <c:v>704</c:v>
                      </c:pt>
                      <c:pt idx="4">
                        <c:v>748</c:v>
                      </c:pt>
                      <c:pt idx="5">
                        <c:v>666</c:v>
                      </c:pt>
                      <c:pt idx="6">
                        <c:v>746</c:v>
                      </c:pt>
                      <c:pt idx="7">
                        <c:v>651</c:v>
                      </c:pt>
                      <c:pt idx="8">
                        <c:v>823</c:v>
                      </c:pt>
                      <c:pt idx="9">
                        <c:v>755</c:v>
                      </c:pt>
                      <c:pt idx="10">
                        <c:v>710</c:v>
                      </c:pt>
                      <c:pt idx="11">
                        <c:v>857</c:v>
                      </c:pt>
                      <c:pt idx="12">
                        <c:v>795</c:v>
                      </c:pt>
                      <c:pt idx="13" formatCode="###,##0">
                        <c:v>797</c:v>
                      </c:pt>
                      <c:pt idx="14" formatCode="#,##0\ \ \ \ \ ">
                        <c:v>815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DF1-4065-AF9B-F8396968A8A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Force'!$B$18:$P$18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11376</c:v>
                      </c:pt>
                      <c:pt idx="1">
                        <c:v>11563</c:v>
                      </c:pt>
                      <c:pt idx="2">
                        <c:v>12196</c:v>
                      </c:pt>
                      <c:pt idx="3">
                        <c:v>11030</c:v>
                      </c:pt>
                      <c:pt idx="4">
                        <c:v>11360</c:v>
                      </c:pt>
                      <c:pt idx="5">
                        <c:v>12857</c:v>
                      </c:pt>
                      <c:pt idx="6">
                        <c:v>11957</c:v>
                      </c:pt>
                      <c:pt idx="7">
                        <c:v>13648</c:v>
                      </c:pt>
                      <c:pt idx="8">
                        <c:v>11745</c:v>
                      </c:pt>
                      <c:pt idx="9">
                        <c:v>11140</c:v>
                      </c:pt>
                      <c:pt idx="10">
                        <c:v>11270</c:v>
                      </c:pt>
                      <c:pt idx="11">
                        <c:v>11563</c:v>
                      </c:pt>
                      <c:pt idx="12">
                        <c:v>11290</c:v>
                      </c:pt>
                      <c:pt idx="13" formatCode="###,##0">
                        <c:v>10671</c:v>
                      </c:pt>
                      <c:pt idx="14" formatCode="#,##0\ \ \ \ \ ">
                        <c:v>10657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DF1-4065-AF9B-F8396968A8A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Force'!$A$19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Force'!$B$19:$P$19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13881</c:v>
                      </c:pt>
                      <c:pt idx="1">
                        <c:v>13757</c:v>
                      </c:pt>
                      <c:pt idx="2">
                        <c:v>14327</c:v>
                      </c:pt>
                      <c:pt idx="3">
                        <c:v>13223</c:v>
                      </c:pt>
                      <c:pt idx="4">
                        <c:v>13256</c:v>
                      </c:pt>
                      <c:pt idx="5">
                        <c:v>14430</c:v>
                      </c:pt>
                      <c:pt idx="6">
                        <c:v>13607</c:v>
                      </c:pt>
                      <c:pt idx="7">
                        <c:v>14817</c:v>
                      </c:pt>
                      <c:pt idx="8">
                        <c:v>13286</c:v>
                      </c:pt>
                      <c:pt idx="9">
                        <c:v>13169</c:v>
                      </c:pt>
                      <c:pt idx="10">
                        <c:v>13197</c:v>
                      </c:pt>
                      <c:pt idx="11">
                        <c:v>13648</c:v>
                      </c:pt>
                      <c:pt idx="12">
                        <c:v>14040</c:v>
                      </c:pt>
                      <c:pt idx="13" formatCode="###,##0">
                        <c:v>13502</c:v>
                      </c:pt>
                      <c:pt idx="14" formatCode="#,##0\ \ \ \ \ ">
                        <c:v>13256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DF1-4065-AF9B-F8396968A8A4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Force'!$A$20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Force'!$B$20:$P$20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924</c:v>
                      </c:pt>
                      <c:pt idx="1">
                        <c:v>885</c:v>
                      </c:pt>
                      <c:pt idx="2">
                        <c:v>921</c:v>
                      </c:pt>
                      <c:pt idx="3">
                        <c:v>873</c:v>
                      </c:pt>
                      <c:pt idx="4">
                        <c:v>877</c:v>
                      </c:pt>
                      <c:pt idx="5">
                        <c:v>832</c:v>
                      </c:pt>
                      <c:pt idx="6">
                        <c:v>854</c:v>
                      </c:pt>
                      <c:pt idx="7">
                        <c:v>859</c:v>
                      </c:pt>
                      <c:pt idx="8">
                        <c:v>821</c:v>
                      </c:pt>
                      <c:pt idx="9">
                        <c:v>781</c:v>
                      </c:pt>
                      <c:pt idx="10">
                        <c:v>774</c:v>
                      </c:pt>
                      <c:pt idx="11">
                        <c:v>771</c:v>
                      </c:pt>
                      <c:pt idx="12">
                        <c:v>761</c:v>
                      </c:pt>
                      <c:pt idx="13" formatCode="###,##0">
                        <c:v>752</c:v>
                      </c:pt>
                      <c:pt idx="14" formatCode="#,##0\ \ \ \ \ ">
                        <c:v>773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DF1-4065-AF9B-F8396968A8A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Force'!$A$21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Force'!$B$21:$P$21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423</c:v>
                      </c:pt>
                      <c:pt idx="1">
                        <c:v>441</c:v>
                      </c:pt>
                      <c:pt idx="2">
                        <c:v>463</c:v>
                      </c:pt>
                      <c:pt idx="3">
                        <c:v>559</c:v>
                      </c:pt>
                      <c:pt idx="4">
                        <c:v>554</c:v>
                      </c:pt>
                      <c:pt idx="5">
                        <c:v>553</c:v>
                      </c:pt>
                      <c:pt idx="6">
                        <c:v>531</c:v>
                      </c:pt>
                      <c:pt idx="7">
                        <c:v>512</c:v>
                      </c:pt>
                      <c:pt idx="8">
                        <c:v>496</c:v>
                      </c:pt>
                      <c:pt idx="9">
                        <c:v>465</c:v>
                      </c:pt>
                      <c:pt idx="10">
                        <c:v>460</c:v>
                      </c:pt>
                      <c:pt idx="11">
                        <c:v>458</c:v>
                      </c:pt>
                      <c:pt idx="12">
                        <c:v>478</c:v>
                      </c:pt>
                      <c:pt idx="13" formatCode="###,##0">
                        <c:v>458</c:v>
                      </c:pt>
                      <c:pt idx="14" formatCode="#,##0\ \ \ \ \ ">
                        <c:v>447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DF1-4065-AF9B-F8396968A8A4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Force'!$A$22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Force'!$B$22:$P$22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41</c:v>
                      </c:pt>
                      <c:pt idx="1">
                        <c:v>43</c:v>
                      </c:pt>
                      <c:pt idx="2">
                        <c:v>43</c:v>
                      </c:pt>
                      <c:pt idx="3">
                        <c:v>71</c:v>
                      </c:pt>
                      <c:pt idx="4">
                        <c:v>66</c:v>
                      </c:pt>
                      <c:pt idx="5">
                        <c:v>67</c:v>
                      </c:pt>
                      <c:pt idx="6">
                        <c:v>76</c:v>
                      </c:pt>
                      <c:pt idx="7">
                        <c:v>78</c:v>
                      </c:pt>
                      <c:pt idx="8">
                        <c:v>77</c:v>
                      </c:pt>
                      <c:pt idx="9">
                        <c:v>92</c:v>
                      </c:pt>
                      <c:pt idx="10">
                        <c:v>100</c:v>
                      </c:pt>
                      <c:pt idx="11">
                        <c:v>102</c:v>
                      </c:pt>
                      <c:pt idx="12">
                        <c:v>542</c:v>
                      </c:pt>
                      <c:pt idx="13" formatCode="###,##0">
                        <c:v>289</c:v>
                      </c:pt>
                      <c:pt idx="14" formatCode="#,##0\ \ \ \ \ ">
                        <c:v>438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EDF1-4065-AF9B-F8396968A8A4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Force'!$A$23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Force'!$B$23:$P$23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136021</c:v>
                      </c:pt>
                      <c:pt idx="1">
                        <c:v>137146</c:v>
                      </c:pt>
                      <c:pt idx="2">
                        <c:v>141963</c:v>
                      </c:pt>
                      <c:pt idx="3">
                        <c:v>143339</c:v>
                      </c:pt>
                      <c:pt idx="4">
                        <c:v>145820</c:v>
                      </c:pt>
                      <c:pt idx="5">
                        <c:v>142601</c:v>
                      </c:pt>
                      <c:pt idx="6">
                        <c:v>147851</c:v>
                      </c:pt>
                      <c:pt idx="7">
                        <c:v>146475</c:v>
                      </c:pt>
                      <c:pt idx="8">
                        <c:v>148287</c:v>
                      </c:pt>
                      <c:pt idx="9">
                        <c:v>152876</c:v>
                      </c:pt>
                      <c:pt idx="10">
                        <c:v>155834</c:v>
                      </c:pt>
                      <c:pt idx="11">
                        <c:v>157228</c:v>
                      </c:pt>
                      <c:pt idx="12">
                        <c:v>158134</c:v>
                      </c:pt>
                      <c:pt idx="13" formatCode="###,##0">
                        <c:v>156625</c:v>
                      </c:pt>
                      <c:pt idx="14" formatCode="#,##0\ \ \ \ \ ">
                        <c:v>160338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DF1-4065-AF9B-F8396968A8A4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Force'!$A$24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Force'!$B$24:$P$24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2674</c:v>
                      </c:pt>
                      <c:pt idx="1">
                        <c:v>697</c:v>
                      </c:pt>
                      <c:pt idx="2">
                        <c:v>2870</c:v>
                      </c:pt>
                      <c:pt idx="3">
                        <c:v>3069</c:v>
                      </c:pt>
                      <c:pt idx="4">
                        <c:v>3084</c:v>
                      </c:pt>
                      <c:pt idx="5">
                        <c:v>696</c:v>
                      </c:pt>
                      <c:pt idx="6">
                        <c:v>2867</c:v>
                      </c:pt>
                      <c:pt idx="7">
                        <c:v>643</c:v>
                      </c:pt>
                      <c:pt idx="8">
                        <c:v>2815</c:v>
                      </c:pt>
                      <c:pt idx="9">
                        <c:v>2757</c:v>
                      </c:pt>
                      <c:pt idx="10">
                        <c:v>2720</c:v>
                      </c:pt>
                      <c:pt idx="11">
                        <c:v>2772</c:v>
                      </c:pt>
                      <c:pt idx="12">
                        <c:v>2775</c:v>
                      </c:pt>
                      <c:pt idx="13" formatCode="###,##0">
                        <c:v>2740</c:v>
                      </c:pt>
                      <c:pt idx="14" formatCode="#,##0\ \ \ \ \ ">
                        <c:v>2798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DF1-4065-AF9B-F8396968A8A4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Force'!$A$25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Force'!$B$25:$P$25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2130</c:v>
                      </c:pt>
                      <c:pt idx="1">
                        <c:v>2181</c:v>
                      </c:pt>
                      <c:pt idx="2">
                        <c:v>2246</c:v>
                      </c:pt>
                      <c:pt idx="3">
                        <c:v>2196</c:v>
                      </c:pt>
                      <c:pt idx="4">
                        <c:v>2351</c:v>
                      </c:pt>
                      <c:pt idx="5">
                        <c:v>2512</c:v>
                      </c:pt>
                      <c:pt idx="6">
                        <c:v>2559</c:v>
                      </c:pt>
                      <c:pt idx="7">
                        <c:v>2712</c:v>
                      </c:pt>
                      <c:pt idx="8">
                        <c:v>2582</c:v>
                      </c:pt>
                      <c:pt idx="9">
                        <c:v>2457</c:v>
                      </c:pt>
                      <c:pt idx="10">
                        <c:v>2568</c:v>
                      </c:pt>
                      <c:pt idx="11">
                        <c:v>2808</c:v>
                      </c:pt>
                      <c:pt idx="12">
                        <c:v>2889</c:v>
                      </c:pt>
                      <c:pt idx="13" formatCode="###,##0">
                        <c:v>2546</c:v>
                      </c:pt>
                      <c:pt idx="14" formatCode="#,##0\ \ \ \ \ ">
                        <c:v>2605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DF1-4065-AF9B-F8396968A8A4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Force'!$A$26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Force'!$B$26:$P$26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3700</c:v>
                      </c:pt>
                      <c:pt idx="1">
                        <c:v>3979</c:v>
                      </c:pt>
                      <c:pt idx="2">
                        <c:v>3936</c:v>
                      </c:pt>
                      <c:pt idx="3">
                        <c:v>4097</c:v>
                      </c:pt>
                      <c:pt idx="4">
                        <c:v>4360</c:v>
                      </c:pt>
                      <c:pt idx="5">
                        <c:v>4402</c:v>
                      </c:pt>
                      <c:pt idx="6">
                        <c:v>4277</c:v>
                      </c:pt>
                      <c:pt idx="7">
                        <c:v>4106</c:v>
                      </c:pt>
                      <c:pt idx="8">
                        <c:v>3911</c:v>
                      </c:pt>
                      <c:pt idx="9">
                        <c:v>3703</c:v>
                      </c:pt>
                      <c:pt idx="10">
                        <c:v>3703</c:v>
                      </c:pt>
                      <c:pt idx="11">
                        <c:v>3753</c:v>
                      </c:pt>
                      <c:pt idx="12">
                        <c:v>3488</c:v>
                      </c:pt>
                      <c:pt idx="13" formatCode="###,##0">
                        <c:v>3260</c:v>
                      </c:pt>
                      <c:pt idx="14" formatCode="#,##0\ \ \ \ \ ">
                        <c:v>3157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DF1-4065-AF9B-F8396968A8A4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Force'!$A$27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Force'!$B$27:$P$27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1066</c:v>
                      </c:pt>
                      <c:pt idx="1">
                        <c:v>1035</c:v>
                      </c:pt>
                      <c:pt idx="2">
                        <c:v>1103</c:v>
                      </c:pt>
                      <c:pt idx="3">
                        <c:v>1004</c:v>
                      </c:pt>
                      <c:pt idx="4">
                        <c:v>945</c:v>
                      </c:pt>
                      <c:pt idx="5">
                        <c:v>954</c:v>
                      </c:pt>
                      <c:pt idx="6">
                        <c:v>922</c:v>
                      </c:pt>
                      <c:pt idx="7">
                        <c:v>900</c:v>
                      </c:pt>
                      <c:pt idx="8">
                        <c:v>862</c:v>
                      </c:pt>
                      <c:pt idx="9">
                        <c:v>822</c:v>
                      </c:pt>
                      <c:pt idx="10">
                        <c:v>807</c:v>
                      </c:pt>
                      <c:pt idx="11">
                        <c:v>841</c:v>
                      </c:pt>
                      <c:pt idx="12">
                        <c:v>862</c:v>
                      </c:pt>
                      <c:pt idx="13" formatCode="###,##0">
                        <c:v>866</c:v>
                      </c:pt>
                      <c:pt idx="14" formatCode="#,##0\ \ \ \ \ ">
                        <c:v>837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DF1-4065-AF9B-F8396968A8A4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Force'!$A$28</c15:sqref>
                        </c15:formulaRef>
                      </c:ext>
                    </c:extLst>
                    <c:strCache>
                      <c:ptCount val="1"/>
                      <c:pt idx="0">
                        <c:v>Midland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Force'!$B$28:$P$28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71276</c:v>
                      </c:pt>
                      <c:pt idx="1">
                        <c:v>73134</c:v>
                      </c:pt>
                      <c:pt idx="2">
                        <c:v>74935</c:v>
                      </c:pt>
                      <c:pt idx="3">
                        <c:v>71331</c:v>
                      </c:pt>
                      <c:pt idx="4">
                        <c:v>76676</c:v>
                      </c:pt>
                      <c:pt idx="5">
                        <c:v>86669</c:v>
                      </c:pt>
                      <c:pt idx="6">
                        <c:v>86308</c:v>
                      </c:pt>
                      <c:pt idx="7">
                        <c:v>95593</c:v>
                      </c:pt>
                      <c:pt idx="8">
                        <c:v>88456</c:v>
                      </c:pt>
                      <c:pt idx="9">
                        <c:v>84612</c:v>
                      </c:pt>
                      <c:pt idx="10">
                        <c:v>89359</c:v>
                      </c:pt>
                      <c:pt idx="11">
                        <c:v>102278</c:v>
                      </c:pt>
                      <c:pt idx="12">
                        <c:v>107495</c:v>
                      </c:pt>
                      <c:pt idx="13" formatCode="###,##0">
                        <c:v>98237</c:v>
                      </c:pt>
                      <c:pt idx="14" formatCode="#,##0\ \ \ \ \ ">
                        <c:v>99301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DF1-4065-AF9B-F8396968A8A4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Force'!$A$29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Force'!$B$29:$P$29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3273</c:v>
                      </c:pt>
                      <c:pt idx="1">
                        <c:v>3297</c:v>
                      </c:pt>
                      <c:pt idx="2">
                        <c:v>3498</c:v>
                      </c:pt>
                      <c:pt idx="3">
                        <c:v>2971</c:v>
                      </c:pt>
                      <c:pt idx="4">
                        <c:v>2943</c:v>
                      </c:pt>
                      <c:pt idx="5">
                        <c:v>2878</c:v>
                      </c:pt>
                      <c:pt idx="6">
                        <c:v>2882</c:v>
                      </c:pt>
                      <c:pt idx="7">
                        <c:v>2900</c:v>
                      </c:pt>
                      <c:pt idx="8">
                        <c:v>2736</c:v>
                      </c:pt>
                      <c:pt idx="9">
                        <c:v>2600</c:v>
                      </c:pt>
                      <c:pt idx="10">
                        <c:v>2531</c:v>
                      </c:pt>
                      <c:pt idx="11">
                        <c:v>2338</c:v>
                      </c:pt>
                      <c:pt idx="12">
                        <c:v>2325</c:v>
                      </c:pt>
                      <c:pt idx="13" formatCode="###,##0">
                        <c:v>2381</c:v>
                      </c:pt>
                      <c:pt idx="14" formatCode="#,##0\ \ \ \ \ ">
                        <c:v>2346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DF1-4065-AF9B-F8396968A8A4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Force'!$A$30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Force'!$B$30:$P$30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7535</c:v>
                      </c:pt>
                      <c:pt idx="1">
                        <c:v>7512</c:v>
                      </c:pt>
                      <c:pt idx="2">
                        <c:v>7857</c:v>
                      </c:pt>
                      <c:pt idx="3">
                        <c:v>7331</c:v>
                      </c:pt>
                      <c:pt idx="4">
                        <c:v>7352</c:v>
                      </c:pt>
                      <c:pt idx="5">
                        <c:v>7654</c:v>
                      </c:pt>
                      <c:pt idx="6">
                        <c:v>6987</c:v>
                      </c:pt>
                      <c:pt idx="7">
                        <c:v>7281</c:v>
                      </c:pt>
                      <c:pt idx="8">
                        <c:v>6906</c:v>
                      </c:pt>
                      <c:pt idx="9">
                        <c:v>6847</c:v>
                      </c:pt>
                      <c:pt idx="10">
                        <c:v>6778</c:v>
                      </c:pt>
                      <c:pt idx="11">
                        <c:v>6718</c:v>
                      </c:pt>
                      <c:pt idx="12">
                        <c:v>7066</c:v>
                      </c:pt>
                      <c:pt idx="13" formatCode="###,##0">
                        <c:v>7151</c:v>
                      </c:pt>
                      <c:pt idx="14" formatCode="#,##0\ \ \ \ \ ">
                        <c:v>7091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DF1-4065-AF9B-F8396968A8A4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Force'!$A$31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Force'!$B$31:$P$31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6555</c:v>
                      </c:pt>
                      <c:pt idx="1">
                        <c:v>6626</c:v>
                      </c:pt>
                      <c:pt idx="2">
                        <c:v>8410</c:v>
                      </c:pt>
                      <c:pt idx="3">
                        <c:v>7180</c:v>
                      </c:pt>
                      <c:pt idx="4">
                        <c:v>7199</c:v>
                      </c:pt>
                      <c:pt idx="5">
                        <c:v>8939</c:v>
                      </c:pt>
                      <c:pt idx="6">
                        <c:v>6723</c:v>
                      </c:pt>
                      <c:pt idx="7">
                        <c:v>8153</c:v>
                      </c:pt>
                      <c:pt idx="8">
                        <c:v>6890</c:v>
                      </c:pt>
                      <c:pt idx="9">
                        <c:v>6456</c:v>
                      </c:pt>
                      <c:pt idx="10">
                        <c:v>6515</c:v>
                      </c:pt>
                      <c:pt idx="11">
                        <c:v>6486</c:v>
                      </c:pt>
                      <c:pt idx="12">
                        <c:v>6397</c:v>
                      </c:pt>
                      <c:pt idx="13" formatCode="###,##0">
                        <c:v>6517</c:v>
                      </c:pt>
                      <c:pt idx="14" formatCode="#,##0\ \ \ \ \ ">
                        <c:v>6164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DF1-4065-AF9B-F8396968A8A4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Force'!$A$32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Force'!$B$32:$P$32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2395</c:v>
                      </c:pt>
                      <c:pt idx="1">
                        <c:v>2542</c:v>
                      </c:pt>
                      <c:pt idx="2">
                        <c:v>2215</c:v>
                      </c:pt>
                      <c:pt idx="3">
                        <c:v>1912</c:v>
                      </c:pt>
                      <c:pt idx="4">
                        <c:v>2018</c:v>
                      </c:pt>
                      <c:pt idx="5">
                        <c:v>2078</c:v>
                      </c:pt>
                      <c:pt idx="6">
                        <c:v>1962</c:v>
                      </c:pt>
                      <c:pt idx="7">
                        <c:v>2074</c:v>
                      </c:pt>
                      <c:pt idx="8">
                        <c:v>1922</c:v>
                      </c:pt>
                      <c:pt idx="9">
                        <c:v>1675</c:v>
                      </c:pt>
                      <c:pt idx="10">
                        <c:v>1772</c:v>
                      </c:pt>
                      <c:pt idx="11">
                        <c:v>1896</c:v>
                      </c:pt>
                      <c:pt idx="12">
                        <c:v>1909</c:v>
                      </c:pt>
                      <c:pt idx="13" formatCode="###,##0">
                        <c:v>1815</c:v>
                      </c:pt>
                      <c:pt idx="14" formatCode="#,##0\ \ \ \ \ ">
                        <c:v>1653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DF1-4065-AF9B-F8396968A8A4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Force'!$A$33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Force'!$B$33:$P$33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4089</c:v>
                      </c:pt>
                      <c:pt idx="1">
                        <c:v>4177</c:v>
                      </c:pt>
                      <c:pt idx="2">
                        <c:v>4687</c:v>
                      </c:pt>
                      <c:pt idx="3">
                        <c:v>5748</c:v>
                      </c:pt>
                      <c:pt idx="4">
                        <c:v>5543</c:v>
                      </c:pt>
                      <c:pt idx="5">
                        <c:v>5345</c:v>
                      </c:pt>
                      <c:pt idx="6">
                        <c:v>5638</c:v>
                      </c:pt>
                      <c:pt idx="7">
                        <c:v>5750</c:v>
                      </c:pt>
                      <c:pt idx="8">
                        <c:v>5660</c:v>
                      </c:pt>
                      <c:pt idx="9">
                        <c:v>5892</c:v>
                      </c:pt>
                      <c:pt idx="10">
                        <c:v>6917</c:v>
                      </c:pt>
                      <c:pt idx="11">
                        <c:v>9126</c:v>
                      </c:pt>
                      <c:pt idx="12">
                        <c:v>11403</c:v>
                      </c:pt>
                      <c:pt idx="13" formatCode="###,##0">
                        <c:v>8858</c:v>
                      </c:pt>
                      <c:pt idx="14" formatCode="#,##0\ \ \ \ \ ">
                        <c:v>8608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EDF1-4065-AF9B-F8396968A8A4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Force'!$A$34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Force'!$B$34:$P$34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4415</c:v>
                      </c:pt>
                      <c:pt idx="1">
                        <c:v>4456</c:v>
                      </c:pt>
                      <c:pt idx="2">
                        <c:v>4561</c:v>
                      </c:pt>
                      <c:pt idx="3">
                        <c:v>5129</c:v>
                      </c:pt>
                      <c:pt idx="4">
                        <c:v>5108</c:v>
                      </c:pt>
                      <c:pt idx="5">
                        <c:v>5061</c:v>
                      </c:pt>
                      <c:pt idx="6">
                        <c:v>4985</c:v>
                      </c:pt>
                      <c:pt idx="7">
                        <c:v>4965</c:v>
                      </c:pt>
                      <c:pt idx="8">
                        <c:v>4656</c:v>
                      </c:pt>
                      <c:pt idx="9">
                        <c:v>4652</c:v>
                      </c:pt>
                      <c:pt idx="10">
                        <c:v>4563</c:v>
                      </c:pt>
                      <c:pt idx="11">
                        <c:v>4628</c:v>
                      </c:pt>
                      <c:pt idx="12">
                        <c:v>4604</c:v>
                      </c:pt>
                      <c:pt idx="13" formatCode="###,##0">
                        <c:v>4529</c:v>
                      </c:pt>
                      <c:pt idx="14" formatCode="#,##0\ \ \ \ \ ">
                        <c:v>4618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EDF1-4065-AF9B-F8396968A8A4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Force'!$A$35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Force'!$B$35:$P$35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1415</c:v>
                      </c:pt>
                      <c:pt idx="1">
                        <c:v>1436</c:v>
                      </c:pt>
                      <c:pt idx="2">
                        <c:v>1510</c:v>
                      </c:pt>
                      <c:pt idx="3">
                        <c:v>1634</c:v>
                      </c:pt>
                      <c:pt idx="4">
                        <c:v>1699</c:v>
                      </c:pt>
                      <c:pt idx="5">
                        <c:v>1655</c:v>
                      </c:pt>
                      <c:pt idx="6">
                        <c:v>1808</c:v>
                      </c:pt>
                      <c:pt idx="7">
                        <c:v>1701</c:v>
                      </c:pt>
                      <c:pt idx="8">
                        <c:v>1681</c:v>
                      </c:pt>
                      <c:pt idx="9">
                        <c:v>1377</c:v>
                      </c:pt>
                      <c:pt idx="10">
                        <c:v>1338</c:v>
                      </c:pt>
                      <c:pt idx="11">
                        <c:v>1363</c:v>
                      </c:pt>
                      <c:pt idx="12">
                        <c:v>1323</c:v>
                      </c:pt>
                      <c:pt idx="13" formatCode="###,##0">
                        <c:v>1209</c:v>
                      </c:pt>
                      <c:pt idx="14" formatCode="#,##0\ \ \ \ \ ">
                        <c:v>1192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EDF1-4065-AF9B-F8396968A8A4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Force'!$A$36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Force'!$B$36:$P$36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7288</c:v>
                      </c:pt>
                      <c:pt idx="1">
                        <c:v>7270</c:v>
                      </c:pt>
                      <c:pt idx="2">
                        <c:v>7763</c:v>
                      </c:pt>
                      <c:pt idx="3">
                        <c:v>7101</c:v>
                      </c:pt>
                      <c:pt idx="4">
                        <c:v>7407</c:v>
                      </c:pt>
                      <c:pt idx="5">
                        <c:v>8827</c:v>
                      </c:pt>
                      <c:pt idx="6">
                        <c:v>8589</c:v>
                      </c:pt>
                      <c:pt idx="7">
                        <c:v>10184</c:v>
                      </c:pt>
                      <c:pt idx="8">
                        <c:v>8210</c:v>
                      </c:pt>
                      <c:pt idx="9">
                        <c:v>7463</c:v>
                      </c:pt>
                      <c:pt idx="10">
                        <c:v>6982</c:v>
                      </c:pt>
                      <c:pt idx="11">
                        <c:v>6969</c:v>
                      </c:pt>
                      <c:pt idx="12">
                        <c:v>6736</c:v>
                      </c:pt>
                      <c:pt idx="13" formatCode="###,##0">
                        <c:v>6251</c:v>
                      </c:pt>
                      <c:pt idx="14" formatCode="#,##0\ \ \ \ \ ">
                        <c:v>6086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EDF1-4065-AF9B-F8396968A8A4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Force'!$A$37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Force'!$B$37:$P$37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790</c:v>
                      </c:pt>
                      <c:pt idx="1">
                        <c:v>791</c:v>
                      </c:pt>
                      <c:pt idx="2">
                        <c:v>855</c:v>
                      </c:pt>
                      <c:pt idx="3">
                        <c:v>675</c:v>
                      </c:pt>
                      <c:pt idx="4">
                        <c:v>682</c:v>
                      </c:pt>
                      <c:pt idx="5">
                        <c:v>791</c:v>
                      </c:pt>
                      <c:pt idx="6">
                        <c:v>754</c:v>
                      </c:pt>
                      <c:pt idx="7">
                        <c:v>970</c:v>
                      </c:pt>
                      <c:pt idx="8">
                        <c:v>753</c:v>
                      </c:pt>
                      <c:pt idx="9">
                        <c:v>664</c:v>
                      </c:pt>
                      <c:pt idx="10">
                        <c:v>607</c:v>
                      </c:pt>
                      <c:pt idx="11">
                        <c:v>582</c:v>
                      </c:pt>
                      <c:pt idx="12">
                        <c:v>579</c:v>
                      </c:pt>
                      <c:pt idx="13" formatCode="###,##0">
                        <c:v>560</c:v>
                      </c:pt>
                      <c:pt idx="14" formatCode="#,##0\ \ \ \ \ ">
                        <c:v>586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EDF1-4065-AF9B-F8396968A8A4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Force'!$A$38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Force'!$B$38:$P$38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3105</c:v>
                      </c:pt>
                      <c:pt idx="1">
                        <c:v>3399</c:v>
                      </c:pt>
                      <c:pt idx="2">
                        <c:v>3449</c:v>
                      </c:pt>
                      <c:pt idx="3">
                        <c:v>1990</c:v>
                      </c:pt>
                      <c:pt idx="4">
                        <c:v>1947</c:v>
                      </c:pt>
                      <c:pt idx="5">
                        <c:v>2973</c:v>
                      </c:pt>
                      <c:pt idx="6">
                        <c:v>2071</c:v>
                      </c:pt>
                      <c:pt idx="7">
                        <c:v>3242</c:v>
                      </c:pt>
                      <c:pt idx="8">
                        <c:v>1742</c:v>
                      </c:pt>
                      <c:pt idx="9">
                        <c:v>1579</c:v>
                      </c:pt>
                      <c:pt idx="10">
                        <c:v>1514</c:v>
                      </c:pt>
                      <c:pt idx="11">
                        <c:v>1469</c:v>
                      </c:pt>
                      <c:pt idx="12">
                        <c:v>1414</c:v>
                      </c:pt>
                      <c:pt idx="13" formatCode="###,##0">
                        <c:v>1229</c:v>
                      </c:pt>
                      <c:pt idx="14" formatCode="#,##0\ \ \ \ \ ">
                        <c:v>1149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EDF1-4065-AF9B-F8396968A8A4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Force'!$A$39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Force'!$B$39:$P$39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65430</c:v>
                      </c:pt>
                      <c:pt idx="1">
                        <c:v>65788</c:v>
                      </c:pt>
                      <c:pt idx="2">
                        <c:v>67826</c:v>
                      </c:pt>
                      <c:pt idx="3">
                        <c:v>64285</c:v>
                      </c:pt>
                      <c:pt idx="4">
                        <c:v>64678</c:v>
                      </c:pt>
                      <c:pt idx="5">
                        <c:v>68828</c:v>
                      </c:pt>
                      <c:pt idx="6">
                        <c:v>64837</c:v>
                      </c:pt>
                      <c:pt idx="7">
                        <c:v>68959</c:v>
                      </c:pt>
                      <c:pt idx="8">
                        <c:v>63654</c:v>
                      </c:pt>
                      <c:pt idx="9">
                        <c:v>63169</c:v>
                      </c:pt>
                      <c:pt idx="10">
                        <c:v>64051</c:v>
                      </c:pt>
                      <c:pt idx="11">
                        <c:v>65309</c:v>
                      </c:pt>
                      <c:pt idx="12">
                        <c:v>66926</c:v>
                      </c:pt>
                      <c:pt idx="13" formatCode="###,##0">
                        <c:v>66148</c:v>
                      </c:pt>
                      <c:pt idx="14" formatCode="#,##0\ \ \ \ \ ">
                        <c:v>67165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EDF1-4065-AF9B-F8396968A8A4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Force'!$A$40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Force'!$B$40:$P$40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357</c:v>
                      </c:pt>
                      <c:pt idx="1">
                        <c:v>306</c:v>
                      </c:pt>
                      <c:pt idx="2">
                        <c:v>382</c:v>
                      </c:pt>
                      <c:pt idx="3">
                        <c:v>501</c:v>
                      </c:pt>
                      <c:pt idx="4">
                        <c:v>518</c:v>
                      </c:pt>
                      <c:pt idx="5">
                        <c:v>393</c:v>
                      </c:pt>
                      <c:pt idx="6">
                        <c:v>525</c:v>
                      </c:pt>
                      <c:pt idx="7">
                        <c:v>389</c:v>
                      </c:pt>
                      <c:pt idx="8">
                        <c:v>446</c:v>
                      </c:pt>
                      <c:pt idx="9">
                        <c:v>418</c:v>
                      </c:pt>
                      <c:pt idx="10">
                        <c:v>391</c:v>
                      </c:pt>
                      <c:pt idx="11">
                        <c:v>382</c:v>
                      </c:pt>
                      <c:pt idx="12">
                        <c:v>377</c:v>
                      </c:pt>
                      <c:pt idx="13" formatCode="###,##0">
                        <c:v>393</c:v>
                      </c:pt>
                      <c:pt idx="14" formatCode="#,##0\ \ \ \ \ ">
                        <c:v>411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EDF1-4065-AF9B-F8396968A8A4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Force'!$A$41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Force'!$B$41:$P$41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5712</c:v>
                      </c:pt>
                      <c:pt idx="1">
                        <c:v>5657</c:v>
                      </c:pt>
                      <c:pt idx="2">
                        <c:v>6029</c:v>
                      </c:pt>
                      <c:pt idx="3">
                        <c:v>5756</c:v>
                      </c:pt>
                      <c:pt idx="4">
                        <c:v>5853</c:v>
                      </c:pt>
                      <c:pt idx="5">
                        <c:v>5897</c:v>
                      </c:pt>
                      <c:pt idx="6">
                        <c:v>5548</c:v>
                      </c:pt>
                      <c:pt idx="7">
                        <c:v>5571</c:v>
                      </c:pt>
                      <c:pt idx="8">
                        <c:v>5409</c:v>
                      </c:pt>
                      <c:pt idx="9">
                        <c:v>5381</c:v>
                      </c:pt>
                      <c:pt idx="10">
                        <c:v>5245</c:v>
                      </c:pt>
                      <c:pt idx="11">
                        <c:v>5229</c:v>
                      </c:pt>
                      <c:pt idx="12">
                        <c:v>5006</c:v>
                      </c:pt>
                      <c:pt idx="13" formatCode="###,##0">
                        <c:v>4840</c:v>
                      </c:pt>
                      <c:pt idx="14" formatCode="#,##0\ \ \ \ \ ">
                        <c:v>4776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EDF1-4065-AF9B-F8396968A8A4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Force'!$A$42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Force'!$B$42:$P$42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51711</c:v>
                      </c:pt>
                      <c:pt idx="1">
                        <c:v>51687</c:v>
                      </c:pt>
                      <c:pt idx="2">
                        <c:v>52792</c:v>
                      </c:pt>
                      <c:pt idx="3">
                        <c:v>52595</c:v>
                      </c:pt>
                      <c:pt idx="4">
                        <c:v>53262</c:v>
                      </c:pt>
                      <c:pt idx="5">
                        <c:v>54644</c:v>
                      </c:pt>
                      <c:pt idx="6">
                        <c:v>54390</c:v>
                      </c:pt>
                      <c:pt idx="7">
                        <c:v>56068</c:v>
                      </c:pt>
                      <c:pt idx="8">
                        <c:v>54485</c:v>
                      </c:pt>
                      <c:pt idx="9">
                        <c:v>54206</c:v>
                      </c:pt>
                      <c:pt idx="10">
                        <c:v>54003</c:v>
                      </c:pt>
                      <c:pt idx="11">
                        <c:v>54961</c:v>
                      </c:pt>
                      <c:pt idx="12">
                        <c:v>54568</c:v>
                      </c:pt>
                      <c:pt idx="13" formatCode="###,##0">
                        <c:v>53742</c:v>
                      </c:pt>
                      <c:pt idx="14" formatCode="#,##0\ \ \ \ \ ">
                        <c:v>54009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EDF1-4065-AF9B-F8396968A8A4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Force'!$A$43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Force'!$B$43:$P$43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1661</c:v>
                      </c:pt>
                      <c:pt idx="1">
                        <c:v>1698</c:v>
                      </c:pt>
                      <c:pt idx="2">
                        <c:v>1817</c:v>
                      </c:pt>
                      <c:pt idx="3">
                        <c:v>1552</c:v>
                      </c:pt>
                      <c:pt idx="4">
                        <c:v>1571</c:v>
                      </c:pt>
                      <c:pt idx="5">
                        <c:v>1913</c:v>
                      </c:pt>
                      <c:pt idx="6">
                        <c:v>1715</c:v>
                      </c:pt>
                      <c:pt idx="7">
                        <c:v>2205</c:v>
                      </c:pt>
                      <c:pt idx="8">
                        <c:v>1785</c:v>
                      </c:pt>
                      <c:pt idx="9">
                        <c:v>1583</c:v>
                      </c:pt>
                      <c:pt idx="10">
                        <c:v>1543</c:v>
                      </c:pt>
                      <c:pt idx="11">
                        <c:v>1581</c:v>
                      </c:pt>
                      <c:pt idx="12">
                        <c:v>1675</c:v>
                      </c:pt>
                      <c:pt idx="13" formatCode="###,##0">
                        <c:v>1835</c:v>
                      </c:pt>
                      <c:pt idx="14" formatCode="#,##0\ \ \ \ \ ">
                        <c:v>1762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EDF1-4065-AF9B-F8396968A8A4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Force'!$A$44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Force'!$B$44:$P$44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4860</c:v>
                      </c:pt>
                      <c:pt idx="1">
                        <c:v>5071</c:v>
                      </c:pt>
                      <c:pt idx="2">
                        <c:v>5033</c:v>
                      </c:pt>
                      <c:pt idx="3">
                        <c:v>4631</c:v>
                      </c:pt>
                      <c:pt idx="4">
                        <c:v>4940</c:v>
                      </c:pt>
                      <c:pt idx="5">
                        <c:v>5361</c:v>
                      </c:pt>
                      <c:pt idx="6">
                        <c:v>5535</c:v>
                      </c:pt>
                      <c:pt idx="7">
                        <c:v>5921</c:v>
                      </c:pt>
                      <c:pt idx="8">
                        <c:v>5959</c:v>
                      </c:pt>
                      <c:pt idx="9">
                        <c:v>5340</c:v>
                      </c:pt>
                      <c:pt idx="10">
                        <c:v>5546</c:v>
                      </c:pt>
                      <c:pt idx="11">
                        <c:v>6678</c:v>
                      </c:pt>
                      <c:pt idx="12">
                        <c:v>7488</c:v>
                      </c:pt>
                      <c:pt idx="13" formatCode="###,##0">
                        <c:v>6171</c:v>
                      </c:pt>
                      <c:pt idx="14" formatCode="#,##0\ \ \ \ \ ">
                        <c:v>5884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EDF1-4065-AF9B-F8396968A8A4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Force'!$A$45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Force'!$B$45:$P$45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3341</c:v>
                      </c:pt>
                      <c:pt idx="1">
                        <c:v>3454</c:v>
                      </c:pt>
                      <c:pt idx="2">
                        <c:v>3411</c:v>
                      </c:pt>
                      <c:pt idx="3">
                        <c:v>2898</c:v>
                      </c:pt>
                      <c:pt idx="4">
                        <c:v>3051</c:v>
                      </c:pt>
                      <c:pt idx="5">
                        <c:v>3186</c:v>
                      </c:pt>
                      <c:pt idx="6">
                        <c:v>3326</c:v>
                      </c:pt>
                      <c:pt idx="7">
                        <c:v>3281</c:v>
                      </c:pt>
                      <c:pt idx="8">
                        <c:v>3093</c:v>
                      </c:pt>
                      <c:pt idx="9">
                        <c:v>3027</c:v>
                      </c:pt>
                      <c:pt idx="10">
                        <c:v>3235</c:v>
                      </c:pt>
                      <c:pt idx="11">
                        <c:v>4030</c:v>
                      </c:pt>
                      <c:pt idx="12">
                        <c:v>4026</c:v>
                      </c:pt>
                      <c:pt idx="13" formatCode="###,##0">
                        <c:v>4039</c:v>
                      </c:pt>
                      <c:pt idx="14" formatCode="#,##0\ \ \ \ \ ">
                        <c:v>3726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EDF1-4065-AF9B-F8396968A8A4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Force'!$A$46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Force'!$B$1:$P$1</c15:sqref>
                        </c15:formulaRef>
                      </c:ext>
                    </c:extLst>
                    <c:strCache>
                      <c:ptCount val="15"/>
                      <c:pt idx="0">
                        <c:v>2007</c:v>
                      </c:pt>
                      <c:pt idx="1">
                        <c:v>2008</c:v>
                      </c:pt>
                      <c:pt idx="2">
                        <c:v>2009</c:v>
                      </c:pt>
                      <c:pt idx="3">
                        <c:v>2010</c:v>
                      </c:pt>
                      <c:pt idx="4">
                        <c:v>2011</c:v>
                      </c:pt>
                      <c:pt idx="5">
                        <c:v>2012</c:v>
                      </c:pt>
                      <c:pt idx="6">
                        <c:v>2013</c:v>
                      </c:pt>
                      <c:pt idx="7">
                        <c:v>2014</c:v>
                      </c:pt>
                      <c:pt idx="8">
                        <c:v>2015</c:v>
                      </c:pt>
                      <c:pt idx="9">
                        <c:v>2016</c:v>
                      </c:pt>
                      <c:pt idx="10">
                        <c:v>2017</c:v>
                      </c:pt>
                      <c:pt idx="11">
                        <c:v>2018</c:v>
                      </c:pt>
                      <c:pt idx="12">
                        <c:v>2019</c:v>
                      </c:pt>
                      <c:pt idx="13">
                        <c:v>2020</c:v>
                      </c:pt>
                      <c:pt idx="14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'Labor Force'!$B$46:$P$46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3874</c:v>
                      </c:pt>
                      <c:pt idx="1">
                        <c:v>4085</c:v>
                      </c:pt>
                      <c:pt idx="2">
                        <c:v>4101</c:v>
                      </c:pt>
                      <c:pt idx="3">
                        <c:v>3690</c:v>
                      </c:pt>
                      <c:pt idx="4">
                        <c:v>4165</c:v>
                      </c:pt>
                      <c:pt idx="5">
                        <c:v>4336</c:v>
                      </c:pt>
                      <c:pt idx="6">
                        <c:v>4214</c:v>
                      </c:pt>
                      <c:pt idx="7">
                        <c:v>4294</c:v>
                      </c:pt>
                      <c:pt idx="8">
                        <c:v>4043</c:v>
                      </c:pt>
                      <c:pt idx="9">
                        <c:v>3753</c:v>
                      </c:pt>
                      <c:pt idx="10">
                        <c:v>3818</c:v>
                      </c:pt>
                      <c:pt idx="11">
                        <c:v>3737</c:v>
                      </c:pt>
                      <c:pt idx="12">
                        <c:v>3750</c:v>
                      </c:pt>
                      <c:pt idx="13" formatCode="###,##0">
                        <c:v>3528</c:v>
                      </c:pt>
                      <c:pt idx="14" formatCode="#,##0\ \ \ \ \ ">
                        <c:v>3284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EDF1-4065-AF9B-F8396968A8A4}"/>
                  </c:ext>
                </c:extLst>
              </c15:ser>
            </c15:filteredLineSeries>
          </c:ext>
        </c:extLst>
      </c:lineChart>
      <c:catAx>
        <c:axId val="788009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011567"/>
        <c:crosses val="autoZero"/>
        <c:auto val="1"/>
        <c:lblAlgn val="ctr"/>
        <c:lblOffset val="100"/>
        <c:noMultiLvlLbl val="0"/>
      </c:catAx>
      <c:valAx>
        <c:axId val="788011567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00990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59"/>
          <c:order val="59"/>
          <c:tx>
            <c:strRef>
              <c:f>Severance!$A$61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Severance!$B$1:$L$1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Severance!$B$61:$L$61</c:f>
              <c:numCache>
                <c:formatCode>_("$"* #,##0_);_("$"* \(#,##0\);_("$"* "-"??_);_(@_)</c:formatCode>
                <c:ptCount val="11"/>
                <c:pt idx="0">
                  <c:v>117668619.40000004</c:v>
                </c:pt>
                <c:pt idx="1">
                  <c:v>130267825.88999999</c:v>
                </c:pt>
                <c:pt idx="2">
                  <c:v>137882967.636235</c:v>
                </c:pt>
                <c:pt idx="3">
                  <c:v>161452714.28847</c:v>
                </c:pt>
                <c:pt idx="4">
                  <c:v>97731828.655510008</c:v>
                </c:pt>
                <c:pt idx="5">
                  <c:v>50997170.09866</c:v>
                </c:pt>
                <c:pt idx="6">
                  <c:v>52899406.168029994</c:v>
                </c:pt>
                <c:pt idx="7">
                  <c:v>61540334.230930038</c:v>
                </c:pt>
                <c:pt idx="8">
                  <c:v>53594587.928409941</c:v>
                </c:pt>
                <c:pt idx="9" formatCode="_(&quot;$&quot;* #,##0.00_);_(&quot;$&quot;* \(#,##0.00\);_(&quot;$&quot;* &quot;-&quot;??_);_(@_)">
                  <c:v>40680934.708229996</c:v>
                </c:pt>
                <c:pt idx="10" formatCode="&quot;$&quot;#,##0_);\(&quot;$&quot;#,##0\)">
                  <c:v>43736438.183155015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E-4CE9-BBED-D291ED6766EE}"/>
            </c:ext>
          </c:extLst>
        </c:ser>
        <c:ser>
          <c:idx val="69"/>
          <c:order val="69"/>
          <c:tx>
            <c:strRef>
              <c:f>Severance!$A$71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Severance!$B$1:$L$1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Severance!$B$71:$L$71</c:f>
              <c:numCache>
                <c:formatCode>_("$"* #,##0_);_("$"* \(#,##0\);_("$"* "-"??_);_(@_)</c:formatCode>
                <c:ptCount val="11"/>
                <c:pt idx="0">
                  <c:v>101596818.68999995</c:v>
                </c:pt>
                <c:pt idx="1">
                  <c:v>127495579.02999999</c:v>
                </c:pt>
                <c:pt idx="2">
                  <c:v>133847497.40634</c:v>
                </c:pt>
                <c:pt idx="3">
                  <c:v>173066249.114115</c:v>
                </c:pt>
                <c:pt idx="4">
                  <c:v>153539713.39563999</c:v>
                </c:pt>
                <c:pt idx="5">
                  <c:v>137955247.66001001</c:v>
                </c:pt>
                <c:pt idx="6">
                  <c:v>254603025.00757998</c:v>
                </c:pt>
                <c:pt idx="7">
                  <c:v>441878151.41233945</c:v>
                </c:pt>
                <c:pt idx="8">
                  <c:v>533154387.14027524</c:v>
                </c:pt>
                <c:pt idx="9" formatCode="_(&quot;$&quot;* #,##0.00_);_(&quot;$&quot;* \(#,##0.00\);_(&quot;$&quot;* &quot;-&quot;??_);_(@_)">
                  <c:v>462765217.18162936</c:v>
                </c:pt>
                <c:pt idx="10" formatCode="&quot;$&quot;#,##0_);\(&quot;$&quot;#,##0\)">
                  <c:v>606436022.54483867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2E-4CE9-BBED-D291ED676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843407"/>
        <c:axId val="17168420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Severance!$A$2</c15:sqref>
                        </c15:formulaRef>
                      </c:ext>
                    </c:extLst>
                    <c:strCache>
                      <c:ptCount val="1"/>
                      <c:pt idx="0">
                        <c:v>Jeff Davis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Severance!$B$2:$L$2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 formatCode="_(&quot;$&quot;* #,##0.00_);_(&quot;$&quot;* \(#,##0.00\);_(&quot;$&quot;* &quot;-&quot;??_);_(@_)">
                        <c:v>0</c:v>
                      </c:pt>
                      <c:pt idx="10" formatCode="&quot;$&quot;#,##0_);\(&quot;$&quot;#,##0\)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DC2E-4CE9-BBED-D291ED6766E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</c15:sqref>
                        </c15:formulaRef>
                      </c:ext>
                    </c:extLst>
                    <c:strCache>
                      <c:ptCount val="1"/>
                      <c:pt idx="0">
                        <c:v>Brewster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Severance!$B$3:$L$3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207.35400000000001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 formatCode="_(&quot;$&quot;* #,##0.00_);_(&quot;$&quot;* \(#,##0.00\);_(&quot;$&quot;* &quot;-&quot;??_);_(@_)">
                        <c:v>0</c:v>
                      </c:pt>
                      <c:pt idx="10" formatCode="&quot;$&quot;#,##0_);\(&quot;$&quot;#,##0\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C2E-4CE9-BBED-D291ED6766E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</c15:sqref>
                        </c15:formulaRef>
                      </c:ext>
                    </c:extLst>
                    <c:strCache>
                      <c:ptCount val="1"/>
                      <c:pt idx="0">
                        <c:v>Swisher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Severance!$B$4:$L$4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618.74</c:v>
                      </c:pt>
                      <c:pt idx="1">
                        <c:v>-175.2</c:v>
                      </c:pt>
                      <c:pt idx="2">
                        <c:v>0</c:v>
                      </c:pt>
                      <c:pt idx="3">
                        <c:v>13.0845</c:v>
                      </c:pt>
                      <c:pt idx="4">
                        <c:v>0</c:v>
                      </c:pt>
                      <c:pt idx="5">
                        <c:v>172.96125000000001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 formatCode="_(&quot;$&quot;* #,##0.00_);_(&quot;$&quot;* \(#,##0.00\);_(&quot;$&quot;* &quot;-&quot;??_);_(@_)">
                        <c:v>0</c:v>
                      </c:pt>
                      <c:pt idx="10" formatCode="&quot;$&quot;#,##0_);\(&quot;$&quot;#,##0\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C2E-4CE9-BBED-D291ED6766EE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</c15:sqref>
                        </c15:formulaRef>
                      </c:ext>
                    </c:extLst>
                    <c:strCache>
                      <c:ptCount val="1"/>
                      <c:pt idx="0">
                        <c:v>Husdpeth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Severance!$B$5:$L$5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 formatCode="_(&quot;$&quot;* #,##0.00_);_(&quot;$&quot;* \(#,##0.00\);_(&quot;$&quot;* &quot;-&quot;??_);_(@_)">
                        <c:v>0</c:v>
                      </c:pt>
                      <c:pt idx="10" formatCode="&quot;$&quot;#,##0_);\(&quot;$&quot;#,##0\)">
                        <c:v>1529.0497499999999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C2E-4CE9-BBED-D291ED6766EE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</c15:sqref>
                        </c15:formulaRef>
                      </c:ext>
                    </c:extLst>
                    <c:strCache>
                      <c:ptCount val="1"/>
                      <c:pt idx="0">
                        <c:v>Dallam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Severance!$B$6:$L$6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246.98596000000001</c:v>
                      </c:pt>
                      <c:pt idx="7">
                        <c:v>4996.6499999999996</c:v>
                      </c:pt>
                      <c:pt idx="8">
                        <c:v>0</c:v>
                      </c:pt>
                      <c:pt idx="9" formatCode="_(&quot;$&quot;* #,##0.00_);_(&quot;$&quot;* \(#,##0.00\);_(&quot;$&quot;* &quot;-&quot;??_);_(@_)">
                        <c:v>0</c:v>
                      </c:pt>
                      <c:pt idx="10" formatCode="&quot;$&quot;#,##0_);\(&quot;$&quot;#,##0\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C2E-4CE9-BBED-D291ED6766EE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Severance!$A$7</c15:sqref>
                        </c15:formulaRef>
                      </c:ext>
                    </c:extLst>
                    <c:strCache>
                      <c:ptCount val="1"/>
                      <c:pt idx="0">
                        <c:v>Randall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Severance!$B$7:$L$7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18363.76626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 formatCode="_(&quot;$&quot;* #,##0.00_);_(&quot;$&quot;* \(#,##0.00\);_(&quot;$&quot;* &quot;-&quot;??_);_(@_)">
                        <c:v>0</c:v>
                      </c:pt>
                      <c:pt idx="10" formatCode="&quot;$&quot;#,##0_);\(&quot;$&quot;#,##0\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C2E-4CE9-BBED-D291ED6766EE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Severance!$A$8</c15:sqref>
                        </c15:formulaRef>
                      </c:ext>
                    </c:extLst>
                    <c:strCache>
                      <c:ptCount val="1"/>
                      <c:pt idx="0">
                        <c:v>Kimble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Severance!$B$8:$L$8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11760.939999999999</c:v>
                      </c:pt>
                      <c:pt idx="1">
                        <c:v>22718.36</c:v>
                      </c:pt>
                      <c:pt idx="2">
                        <c:v>13659.7538</c:v>
                      </c:pt>
                      <c:pt idx="3">
                        <c:v>4281.1444599999995</c:v>
                      </c:pt>
                      <c:pt idx="4">
                        <c:v>2136.6397200000001</c:v>
                      </c:pt>
                      <c:pt idx="5">
                        <c:v>514.32314999999994</c:v>
                      </c:pt>
                      <c:pt idx="6">
                        <c:v>746.47514999999999</c:v>
                      </c:pt>
                      <c:pt idx="7">
                        <c:v>943.47266000000002</c:v>
                      </c:pt>
                      <c:pt idx="8">
                        <c:v>751.78449000000001</c:v>
                      </c:pt>
                      <c:pt idx="9" formatCode="_(&quot;$&quot;* #,##0.00_);_(&quot;$&quot;* \(#,##0.00\);_(&quot;$&quot;* &quot;-&quot;??_);_(@_)">
                        <c:v>395.83873999999997</c:v>
                      </c:pt>
                      <c:pt idx="10" formatCode="&quot;$&quot;#,##0_);\(&quot;$&quot;#,##0\)">
                        <c:v>816.05380000000002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C2E-4CE9-BBED-D291ED6766EE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Severance!$A$9</c15:sqref>
                        </c15:formulaRef>
                      </c:ext>
                    </c:extLst>
                    <c:strCache>
                      <c:ptCount val="1"/>
                      <c:pt idx="0">
                        <c:v>Floyd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Severance!$B$9:$L$9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135887.93</c:v>
                      </c:pt>
                      <c:pt idx="1">
                        <c:v>93386.580000000016</c:v>
                      </c:pt>
                      <c:pt idx="2">
                        <c:v>4712.2367800000002</c:v>
                      </c:pt>
                      <c:pt idx="3">
                        <c:v>3610.8458999999998</c:v>
                      </c:pt>
                      <c:pt idx="4">
                        <c:v>2104.99496</c:v>
                      </c:pt>
                      <c:pt idx="5">
                        <c:v>778.49296000000004</c:v>
                      </c:pt>
                      <c:pt idx="6">
                        <c:v>293.58073999999999</c:v>
                      </c:pt>
                      <c:pt idx="7">
                        <c:v>0</c:v>
                      </c:pt>
                      <c:pt idx="8">
                        <c:v>2.2499999999999999E-2</c:v>
                      </c:pt>
                      <c:pt idx="9" formatCode="_(&quot;$&quot;* #,##0.00_);_(&quot;$&quot;* \(#,##0.00\);_(&quot;$&quot;* &quot;-&quot;??_);_(@_)">
                        <c:v>0</c:v>
                      </c:pt>
                      <c:pt idx="10" formatCode="&quot;$&quot;#,##0_);\(&quot;$&quot;#,##0\)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C2E-4CE9-BBED-D291ED6766EE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Severance!$A$10</c15:sqref>
                        </c15:formulaRef>
                      </c:ext>
                    </c:extLst>
                    <c:strCache>
                      <c:ptCount val="1"/>
                      <c:pt idx="0">
                        <c:v>Presidio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Severance!$B$10:$L$10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425962.47000000003</c:v>
                      </c:pt>
                      <c:pt idx="1">
                        <c:v>59835.14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466.57425000000001</c:v>
                      </c:pt>
                      <c:pt idx="5">
                        <c:v>0</c:v>
                      </c:pt>
                      <c:pt idx="6">
                        <c:v>1474.3589999999999</c:v>
                      </c:pt>
                      <c:pt idx="7">
                        <c:v>16417.227000000003</c:v>
                      </c:pt>
                      <c:pt idx="8">
                        <c:v>8672.2627499999999</c:v>
                      </c:pt>
                      <c:pt idx="9" formatCode="_(&quot;$&quot;* #,##0.00_);_(&quot;$&quot;* \(#,##0.00\);_(&quot;$&quot;* &quot;-&quot;??_);_(@_)">
                        <c:v>8152.3596600000001</c:v>
                      </c:pt>
                      <c:pt idx="10" formatCode="&quot;$&quot;#,##0_);\(&quot;$&quot;#,##0\)">
                        <c:v>1790.9432999999999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C2E-4CE9-BBED-D291ED6766EE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Severance!$A$11</c15:sqref>
                        </c15:formulaRef>
                      </c:ext>
                    </c:extLst>
                    <c:strCache>
                      <c:ptCount val="1"/>
                      <c:pt idx="0">
                        <c:v>Motley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Severance!$B$11:$L$11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143650.74</c:v>
                      </c:pt>
                      <c:pt idx="1">
                        <c:v>102934.54000000001</c:v>
                      </c:pt>
                      <c:pt idx="2">
                        <c:v>74285.256870000012</c:v>
                      </c:pt>
                      <c:pt idx="3">
                        <c:v>101871.68433</c:v>
                      </c:pt>
                      <c:pt idx="4">
                        <c:v>94980.965119999993</c:v>
                      </c:pt>
                      <c:pt idx="5">
                        <c:v>58773.526459999994</c:v>
                      </c:pt>
                      <c:pt idx="6">
                        <c:v>59495.271979999998</c:v>
                      </c:pt>
                      <c:pt idx="7">
                        <c:v>100997.64254</c:v>
                      </c:pt>
                      <c:pt idx="8">
                        <c:v>98399.627420000004</c:v>
                      </c:pt>
                      <c:pt idx="9" formatCode="_(&quot;$&quot;* #,##0.00_);_(&quot;$&quot;* \(#,##0.00\);_(&quot;$&quot;* &quot;-&quot;??_);_(@_)">
                        <c:v>74409.813219999996</c:v>
                      </c:pt>
                      <c:pt idx="10" formatCode="&quot;$&quot;#,##0_);\(&quot;$&quot;#,##0\)">
                        <c:v>69097.634420000002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C2E-4CE9-BBED-D291ED6766EE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Severance!$A$12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Severance!$B$12:$L$12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217732.56000000003</c:v>
                      </c:pt>
                      <c:pt idx="1">
                        <c:v>200897.09</c:v>
                      </c:pt>
                      <c:pt idx="2">
                        <c:v>185688.50334</c:v>
                      </c:pt>
                      <c:pt idx="3">
                        <c:v>207210.02726</c:v>
                      </c:pt>
                      <c:pt idx="4">
                        <c:v>140433.72659999999</c:v>
                      </c:pt>
                      <c:pt idx="5">
                        <c:v>82556.64344</c:v>
                      </c:pt>
                      <c:pt idx="6">
                        <c:v>90438.995060000001</c:v>
                      </c:pt>
                      <c:pt idx="7">
                        <c:v>104371.93919999999</c:v>
                      </c:pt>
                      <c:pt idx="8">
                        <c:v>179959.22154</c:v>
                      </c:pt>
                      <c:pt idx="9" formatCode="_(&quot;$&quot;* #,##0.00_);_(&quot;$&quot;* \(#,##0.00\);_(&quot;$&quot;* &quot;-&quot;??_);_(@_)">
                        <c:v>584791.93536</c:v>
                      </c:pt>
                      <c:pt idx="10" formatCode="&quot;$&quot;#,##0_);\(&quot;$&quot;#,##0\)">
                        <c:v>88795.861720000001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DC2E-4CE9-BBED-D291ED6766EE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Severance!$A$13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Severance!$B$13:$L$13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655953.18999999994</c:v>
                      </c:pt>
                      <c:pt idx="1">
                        <c:v>927906.61</c:v>
                      </c:pt>
                      <c:pt idx="2">
                        <c:v>827414.55194999999</c:v>
                      </c:pt>
                      <c:pt idx="3">
                        <c:v>690399.31371000002</c:v>
                      </c:pt>
                      <c:pt idx="4">
                        <c:v>414570.97586000001</c:v>
                      </c:pt>
                      <c:pt idx="5">
                        <c:v>209420.75459999999</c:v>
                      </c:pt>
                      <c:pt idx="6">
                        <c:v>205771.44563</c:v>
                      </c:pt>
                      <c:pt idx="7">
                        <c:v>368514.65893999999</c:v>
                      </c:pt>
                      <c:pt idx="8">
                        <c:v>215615.219705</c:v>
                      </c:pt>
                      <c:pt idx="9" formatCode="_(&quot;$&quot;* #,##0.00_);_(&quot;$&quot;* \(#,##0.00\);_(&quot;$&quot;* &quot;-&quot;??_);_(@_)">
                        <c:v>185219.47637000002</c:v>
                      </c:pt>
                      <c:pt idx="10" formatCode="&quot;$&quot;#,##0_);\(&quot;$&quot;#,##0\)">
                        <c:v>261536.06313000002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C2E-4CE9-BBED-D291ED6766EE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Severance!$A$14</c15:sqref>
                        </c15:formulaRef>
                      </c:ext>
                    </c:extLst>
                    <c:strCache>
                      <c:ptCount val="1"/>
                      <c:pt idx="0">
                        <c:v>Knox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Severance!$B$14:$L$14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688253.26</c:v>
                      </c:pt>
                      <c:pt idx="1">
                        <c:v>723072.98999999987</c:v>
                      </c:pt>
                      <c:pt idx="2">
                        <c:v>856488.22779999999</c:v>
                      </c:pt>
                      <c:pt idx="3">
                        <c:v>884697.41225000005</c:v>
                      </c:pt>
                      <c:pt idx="4">
                        <c:v>458374.29651999997</c:v>
                      </c:pt>
                      <c:pt idx="5">
                        <c:v>232226.46900000001</c:v>
                      </c:pt>
                      <c:pt idx="6">
                        <c:v>285310.05868000002</c:v>
                      </c:pt>
                      <c:pt idx="7">
                        <c:v>358439.74226000003</c:v>
                      </c:pt>
                      <c:pt idx="8">
                        <c:v>385766.15357999998</c:v>
                      </c:pt>
                      <c:pt idx="9" formatCode="_(&quot;$&quot;* #,##0.00_);_(&quot;$&quot;* \(#,##0.00\);_(&quot;$&quot;* &quot;-&quot;??_);_(@_)">
                        <c:v>261299.27262</c:v>
                      </c:pt>
                      <c:pt idx="10" formatCode="&quot;$&quot;#,##0_);\(&quot;$&quot;#,##0\)">
                        <c:v>252740.95329999999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C2E-4CE9-BBED-D291ED6766EE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Severance!$A$15</c15:sqref>
                        </c15:formulaRef>
                      </c:ext>
                    </c:extLst>
                    <c:strCache>
                      <c:ptCount val="1"/>
                      <c:pt idx="0">
                        <c:v>Lamb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Severance!$B$15:$L$15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1150953.1200000001</c:v>
                      </c:pt>
                      <c:pt idx="1">
                        <c:v>1004729.3199999998</c:v>
                      </c:pt>
                      <c:pt idx="2">
                        <c:v>846746.02804999996</c:v>
                      </c:pt>
                      <c:pt idx="3">
                        <c:v>810677.64468999999</c:v>
                      </c:pt>
                      <c:pt idx="4">
                        <c:v>429009.35842999996</c:v>
                      </c:pt>
                      <c:pt idx="5">
                        <c:v>264308.98583000002</c:v>
                      </c:pt>
                      <c:pt idx="6">
                        <c:v>279365.02304999996</c:v>
                      </c:pt>
                      <c:pt idx="7">
                        <c:v>352443.28668000002</c:v>
                      </c:pt>
                      <c:pt idx="8">
                        <c:v>308610.04466999997</c:v>
                      </c:pt>
                      <c:pt idx="9" formatCode="_(&quot;$&quot;* #,##0.00_);_(&quot;$&quot;* \(#,##0.00\);_(&quot;$&quot;* &quot;-&quot;??_);_(@_)">
                        <c:v>192552.76217999999</c:v>
                      </c:pt>
                      <c:pt idx="10" formatCode="&quot;$&quot;#,##0_);\(&quot;$&quot;#,##0\)">
                        <c:v>269591.92071000003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DC2E-4CE9-BBED-D291ED6766EE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Severance!$A$16</c15:sqref>
                        </c15:formulaRef>
                      </c:ext>
                    </c:extLst>
                    <c:strCache>
                      <c:ptCount val="1"/>
                      <c:pt idx="0">
                        <c:v>Val Verde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Severance!$B$16:$L$16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1540692.1199999999</c:v>
                      </c:pt>
                      <c:pt idx="1">
                        <c:v>1046719.75</c:v>
                      </c:pt>
                      <c:pt idx="2">
                        <c:v>887564.78353749996</c:v>
                      </c:pt>
                      <c:pt idx="3">
                        <c:v>1020093.4405950001</c:v>
                      </c:pt>
                      <c:pt idx="4">
                        <c:v>720818.52799000009</c:v>
                      </c:pt>
                      <c:pt idx="5">
                        <c:v>252010.81575000001</c:v>
                      </c:pt>
                      <c:pt idx="6">
                        <c:v>557646.49109000002</c:v>
                      </c:pt>
                      <c:pt idx="7">
                        <c:v>309959.25250999996</c:v>
                      </c:pt>
                      <c:pt idx="8">
                        <c:v>140929.26446500022</c:v>
                      </c:pt>
                      <c:pt idx="9" formatCode="_(&quot;$&quot;* #,##0.00_);_(&quot;$&quot;* \(#,##0.00\);_(&quot;$&quot;* &quot;-&quot;??_);_(@_)">
                        <c:v>50862.513009999959</c:v>
                      </c:pt>
                      <c:pt idx="10" formatCode="&quot;$&quot;#,##0_);\(&quot;$&quot;#,##0\)">
                        <c:v>258284.66835999978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DC2E-4CE9-BBED-D291ED6766EE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Severance!$A$17</c15:sqref>
                        </c15:formulaRef>
                      </c:ext>
                    </c:extLst>
                    <c:strCache>
                      <c:ptCount val="1"/>
                      <c:pt idx="0">
                        <c:v>Cottle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Severance!$B$17:$L$17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1">
                        <c:v>1044324.39</c:v>
                      </c:pt>
                      <c:pt idx="2">
                        <c:v>1023511.20224</c:v>
                      </c:pt>
                      <c:pt idx="3">
                        <c:v>1241936.4405</c:v>
                      </c:pt>
                      <c:pt idx="4">
                        <c:v>1036242</c:v>
                      </c:pt>
                      <c:pt idx="5">
                        <c:v>458973.84155999997</c:v>
                      </c:pt>
                      <c:pt idx="6">
                        <c:v>776386.79915999994</c:v>
                      </c:pt>
                      <c:pt idx="7">
                        <c:v>842185.59688999993</c:v>
                      </c:pt>
                      <c:pt idx="8">
                        <c:v>678319.85205500037</c:v>
                      </c:pt>
                      <c:pt idx="9" formatCode="_(&quot;$&quot;* #,##0.00_);_(&quot;$&quot;* \(#,##0.00\);_(&quot;$&quot;* &quot;-&quot;??_);_(@_)">
                        <c:v>337812.67028000002</c:v>
                      </c:pt>
                      <c:pt idx="10" formatCode="&quot;$&quot;#,##0_);\(&quot;$&quot;#,##0\)">
                        <c:v>397985.24224000017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DC2E-4CE9-BBED-D291ED6766EE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Severance!$A$18</c15:sqref>
                        </c15:formulaRef>
                      </c:ext>
                    </c:extLst>
                    <c:strCache>
                      <c:ptCount val="1"/>
                      <c:pt idx="0">
                        <c:v>Edwards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Severance!$B$18:$L$18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2482172.3100000005</c:v>
                      </c:pt>
                      <c:pt idx="1">
                        <c:v>1554197.8899999997</c:v>
                      </c:pt>
                      <c:pt idx="2">
                        <c:v>1133900.2993625</c:v>
                      </c:pt>
                      <c:pt idx="3">
                        <c:v>1443163.032105</c:v>
                      </c:pt>
                      <c:pt idx="4">
                        <c:v>922022.48059000005</c:v>
                      </c:pt>
                      <c:pt idx="5">
                        <c:v>293263.89072999998</c:v>
                      </c:pt>
                      <c:pt idx="6">
                        <c:v>665307.91467000009</c:v>
                      </c:pt>
                      <c:pt idx="7">
                        <c:v>298764.77720999933</c:v>
                      </c:pt>
                      <c:pt idx="8">
                        <c:v>129651.36829500007</c:v>
                      </c:pt>
                      <c:pt idx="9" formatCode="_(&quot;$&quot;* #,##0.00_);_(&quot;$&quot;* \(#,##0.00\);_(&quot;$&quot;* &quot;-&quot;??_);_(@_)">
                        <c:v>12795.223740000005</c:v>
                      </c:pt>
                      <c:pt idx="10" formatCode="&quot;$&quot;#,##0_);\(&quot;$&quot;#,##0\)">
                        <c:v>80217.005620000098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DC2E-4CE9-BBED-D291ED6766EE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Severance!$A$19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Severance!$B$19:$L$19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1656436.44</c:v>
                      </c:pt>
                      <c:pt idx="1">
                        <c:v>1507315.48</c:v>
                      </c:pt>
                      <c:pt idx="2">
                        <c:v>1276168.5589675</c:v>
                      </c:pt>
                      <c:pt idx="3">
                        <c:v>1483130.7411475</c:v>
                      </c:pt>
                      <c:pt idx="4">
                        <c:v>796243.58107999992</c:v>
                      </c:pt>
                      <c:pt idx="5">
                        <c:v>456731.61569000001</c:v>
                      </c:pt>
                      <c:pt idx="6">
                        <c:v>613765.74631999992</c:v>
                      </c:pt>
                      <c:pt idx="7">
                        <c:v>746427.12170999998</c:v>
                      </c:pt>
                      <c:pt idx="8">
                        <c:v>578547.93523000006</c:v>
                      </c:pt>
                      <c:pt idx="9" formatCode="_(&quot;$&quot;* #,##0.00_);_(&quot;$&quot;* \(#,##0.00\);_(&quot;$&quot;* &quot;-&quot;??_);_(@_)">
                        <c:v>498740.91459</c:v>
                      </c:pt>
                      <c:pt idx="10" formatCode="&quot;$&quot;#,##0_);\(&quot;$&quot;#,##0\)">
                        <c:v>491283.67617499997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DC2E-4CE9-BBED-D291ED6766EE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Severance!$A$20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Severance!$B$20:$L$20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1727208.0000000002</c:v>
                      </c:pt>
                      <c:pt idx="1">
                        <c:v>1719910.52</c:v>
                      </c:pt>
                      <c:pt idx="2">
                        <c:v>1668455.6807800001</c:v>
                      </c:pt>
                      <c:pt idx="3">
                        <c:v>1910133.5589300001</c:v>
                      </c:pt>
                      <c:pt idx="4">
                        <c:v>1117127.71896</c:v>
                      </c:pt>
                      <c:pt idx="5">
                        <c:v>685471.90667000005</c:v>
                      </c:pt>
                      <c:pt idx="6">
                        <c:v>837307.42245000007</c:v>
                      </c:pt>
                      <c:pt idx="7">
                        <c:v>1132273.0210199999</c:v>
                      </c:pt>
                      <c:pt idx="8">
                        <c:v>864276.89644000004</c:v>
                      </c:pt>
                      <c:pt idx="9" formatCode="_(&quot;$&quot;* #,##0.00_);_(&quot;$&quot;* \(#,##0.00\);_(&quot;$&quot;* &quot;-&quot;??_);_(@_)">
                        <c:v>685591.89506000001</c:v>
                      </c:pt>
                      <c:pt idx="10" formatCode="&quot;$&quot;#,##0_);\(&quot;$&quot;#,##0\)">
                        <c:v>858251.51479000004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DC2E-4CE9-BBED-D291ED6766EE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Severance!$A$21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Severance!$B$21:$L$21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1239252.1400000001</c:v>
                      </c:pt>
                      <c:pt idx="1">
                        <c:v>2268129.39</c:v>
                      </c:pt>
                      <c:pt idx="2">
                        <c:v>2720051.37518</c:v>
                      </c:pt>
                      <c:pt idx="3">
                        <c:v>2541061.0933500002</c:v>
                      </c:pt>
                      <c:pt idx="4">
                        <c:v>1288207.66148</c:v>
                      </c:pt>
                      <c:pt idx="5">
                        <c:v>652536.61588000006</c:v>
                      </c:pt>
                      <c:pt idx="6">
                        <c:v>814977.84383999999</c:v>
                      </c:pt>
                      <c:pt idx="7">
                        <c:v>915484.52578000003</c:v>
                      </c:pt>
                      <c:pt idx="8">
                        <c:v>713782.86867</c:v>
                      </c:pt>
                      <c:pt idx="9" formatCode="_(&quot;$&quot;* #,##0.00_);_(&quot;$&quot;* \(#,##0.00\);_(&quot;$&quot;* &quot;-&quot;??_);_(@_)">
                        <c:v>458489.50884999998</c:v>
                      </c:pt>
                      <c:pt idx="10" formatCode="&quot;$&quot;#,##0_);\(&quot;$&quot;#,##0\)">
                        <c:v>473444.61192999996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DC2E-4CE9-BBED-D291ED6766EE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Severance!$A$22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Severance!$B$22:$L$22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2482330.89</c:v>
                      </c:pt>
                      <c:pt idx="1">
                        <c:v>3389130.3</c:v>
                      </c:pt>
                      <c:pt idx="2">
                        <c:v>3166805.3248550002</c:v>
                      </c:pt>
                      <c:pt idx="3">
                        <c:v>3291538.8363774996</c:v>
                      </c:pt>
                      <c:pt idx="4">
                        <c:v>1629561.9028999999</c:v>
                      </c:pt>
                      <c:pt idx="5">
                        <c:v>864613.46341999993</c:v>
                      </c:pt>
                      <c:pt idx="6">
                        <c:v>950754.20344999991</c:v>
                      </c:pt>
                      <c:pt idx="7">
                        <c:v>1118061.0031300001</c:v>
                      </c:pt>
                      <c:pt idx="8">
                        <c:v>828313.15312000003</c:v>
                      </c:pt>
                      <c:pt idx="9" formatCode="_(&quot;$&quot;* #,##0.00_);_(&quot;$&quot;* \(#,##0.00\);_(&quot;$&quot;* &quot;-&quot;??_);_(@_)">
                        <c:v>681726.45236</c:v>
                      </c:pt>
                      <c:pt idx="10" formatCode="&quot;$&quot;#,##0_);\(&quot;$&quot;#,##0\)">
                        <c:v>676579.43043000007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DC2E-4CE9-BBED-D291ED6766EE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Severance!$A$23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Severance!$B$23:$L$23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3714901.17</c:v>
                      </c:pt>
                      <c:pt idx="1">
                        <c:v>3290701.3</c:v>
                      </c:pt>
                      <c:pt idx="2">
                        <c:v>2973931.6657600002</c:v>
                      </c:pt>
                      <c:pt idx="3">
                        <c:v>2930846.4253199999</c:v>
                      </c:pt>
                      <c:pt idx="4">
                        <c:v>1629429.96768</c:v>
                      </c:pt>
                      <c:pt idx="5">
                        <c:v>877571.23602000007</c:v>
                      </c:pt>
                      <c:pt idx="6">
                        <c:v>968354.76446999994</c:v>
                      </c:pt>
                      <c:pt idx="7">
                        <c:v>1324762.2943000002</c:v>
                      </c:pt>
                      <c:pt idx="8">
                        <c:v>1089248.2855</c:v>
                      </c:pt>
                      <c:pt idx="9" formatCode="_(&quot;$&quot;* #,##0.00_);_(&quot;$&quot;* \(#,##0.00\);_(&quot;$&quot;* &quot;-&quot;??_);_(@_)">
                        <c:v>781850.50485999999</c:v>
                      </c:pt>
                      <c:pt idx="10" formatCode="&quot;$&quot;#,##0_);\(&quot;$&quot;#,##0\)">
                        <c:v>733770.12549999997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DC2E-4CE9-BBED-D291ED6766EE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Severance!$A$24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Severance!$B$24:$L$24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3094573.9400000004</c:v>
                      </c:pt>
                      <c:pt idx="1">
                        <c:v>2807568.9299999997</c:v>
                      </c:pt>
                      <c:pt idx="2">
                        <c:v>2572795.0132774999</c:v>
                      </c:pt>
                      <c:pt idx="3">
                        <c:v>2785894.6221849998</c:v>
                      </c:pt>
                      <c:pt idx="4">
                        <c:v>1663754.8104299998</c:v>
                      </c:pt>
                      <c:pt idx="5">
                        <c:v>1087806.54755</c:v>
                      </c:pt>
                      <c:pt idx="6">
                        <c:v>1267622.88708</c:v>
                      </c:pt>
                      <c:pt idx="7">
                        <c:v>1655738.79036</c:v>
                      </c:pt>
                      <c:pt idx="8">
                        <c:v>1593406.5618950003</c:v>
                      </c:pt>
                      <c:pt idx="9" formatCode="_(&quot;$&quot;* #,##0.00_);_(&quot;$&quot;* \(#,##0.00\);_(&quot;$&quot;* &quot;-&quot;??_);_(@_)">
                        <c:v>1056627.1721399999</c:v>
                      </c:pt>
                      <c:pt idx="10" formatCode="&quot;$&quot;#,##0_);\(&quot;$&quot;#,##0\)">
                        <c:v>1206643.79379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DC2E-4CE9-BBED-D291ED6766EE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Severance!$A$25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Severance!$B$25:$L$25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1">
                        <c:v>3295421.4999999995</c:v>
                      </c:pt>
                      <c:pt idx="2">
                        <c:v>3413020.0696099997</c:v>
                      </c:pt>
                      <c:pt idx="3">
                        <c:v>5637357.5057399999</c:v>
                      </c:pt>
                      <c:pt idx="4">
                        <c:v>3680387</c:v>
                      </c:pt>
                      <c:pt idx="5">
                        <c:v>1757826.9469900001</c:v>
                      </c:pt>
                      <c:pt idx="6">
                        <c:v>2039729.87332</c:v>
                      </c:pt>
                      <c:pt idx="7">
                        <c:v>2181456.5106700002</c:v>
                      </c:pt>
                      <c:pt idx="8">
                        <c:v>1860750.8885700002</c:v>
                      </c:pt>
                      <c:pt idx="9" formatCode="_(&quot;$&quot;* #,##0.00_);_(&quot;$&quot;* \(#,##0.00\);_(&quot;$&quot;* &quot;-&quot;??_);_(@_)">
                        <c:v>1306303.90176</c:v>
                      </c:pt>
                      <c:pt idx="10" formatCode="&quot;$&quot;#,##0_);\(&quot;$&quot;#,##0\)">
                        <c:v>974662.88974000001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DC2E-4CE9-BBED-D291ED6766EE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Severance!$A$26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Severance!$B$26:$L$26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5230880.74</c:v>
                      </c:pt>
                      <c:pt idx="1">
                        <c:v>4952229.0600000005</c:v>
                      </c:pt>
                      <c:pt idx="2">
                        <c:v>4533872.1274900008</c:v>
                      </c:pt>
                      <c:pt idx="3">
                        <c:v>4601912.7411949998</c:v>
                      </c:pt>
                      <c:pt idx="4">
                        <c:v>2776075.3577099997</c:v>
                      </c:pt>
                      <c:pt idx="5">
                        <c:v>1193074.9225299999</c:v>
                      </c:pt>
                      <c:pt idx="6">
                        <c:v>1269460.5819699999</c:v>
                      </c:pt>
                      <c:pt idx="7">
                        <c:v>1392802.1035599997</c:v>
                      </c:pt>
                      <c:pt idx="8">
                        <c:v>1108042.9914350002</c:v>
                      </c:pt>
                      <c:pt idx="9" formatCode="_(&quot;$&quot;* #,##0.00_);_(&quot;$&quot;* \(#,##0.00\);_(&quot;$&quot;* &quot;-&quot;??_);_(@_)">
                        <c:v>657471.8658899999</c:v>
                      </c:pt>
                      <c:pt idx="10" formatCode="&quot;$&quot;#,##0_);\(&quot;$&quot;#,##0\)">
                        <c:v>820011.48385500023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DC2E-4CE9-BBED-D291ED6766EE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Severance!$A$27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Severance!$B$27:$L$27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4539469.2700000005</c:v>
                      </c:pt>
                      <c:pt idx="1">
                        <c:v>4571485.6099999994</c:v>
                      </c:pt>
                      <c:pt idx="2">
                        <c:v>4318741.2307700003</c:v>
                      </c:pt>
                      <c:pt idx="3">
                        <c:v>4546733.4525100002</c:v>
                      </c:pt>
                      <c:pt idx="4">
                        <c:v>2601900.7405300001</c:v>
                      </c:pt>
                      <c:pt idx="5">
                        <c:v>1492582.90613</c:v>
                      </c:pt>
                      <c:pt idx="6">
                        <c:v>1541032.1834199999</c:v>
                      </c:pt>
                      <c:pt idx="7">
                        <c:v>1825736.3987499999</c:v>
                      </c:pt>
                      <c:pt idx="8">
                        <c:v>1778906.0328200001</c:v>
                      </c:pt>
                      <c:pt idx="9" formatCode="_(&quot;$&quot;* #,##0.00_);_(&quot;$&quot;* \(#,##0.00\);_(&quot;$&quot;* &quot;-&quot;??_);_(@_)">
                        <c:v>1582977.91836</c:v>
                      </c:pt>
                      <c:pt idx="10" formatCode="&quot;$&quot;#,##0_);\(&quot;$&quot;#,##0\)">
                        <c:v>1822433.61696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DC2E-4CE9-BBED-D291ED6766EE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Severance!$A$28</c15:sqref>
                        </c15:formulaRef>
                      </c:ext>
                    </c:extLst>
                    <c:strCache>
                      <c:ptCount val="1"/>
                      <c:pt idx="0">
                        <c:v>Sherman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Severance!$B$28:$L$28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6123748.769999994</c:v>
                      </c:pt>
                      <c:pt idx="1">
                        <c:v>4657496.55</c:v>
                      </c:pt>
                      <c:pt idx="2">
                        <c:v>3723721.9381425004</c:v>
                      </c:pt>
                      <c:pt idx="3">
                        <c:v>5026081.0066025006</c:v>
                      </c:pt>
                      <c:pt idx="4">
                        <c:v>3740190.4023099998</c:v>
                      </c:pt>
                      <c:pt idx="5">
                        <c:v>1533879.09014</c:v>
                      </c:pt>
                      <c:pt idx="6">
                        <c:v>1966596.3476</c:v>
                      </c:pt>
                      <c:pt idx="7">
                        <c:v>1698948.5978199996</c:v>
                      </c:pt>
                      <c:pt idx="8">
                        <c:v>1579673.5998850074</c:v>
                      </c:pt>
                      <c:pt idx="9" formatCode="_(&quot;$&quot;* #,##0.00_);_(&quot;$&quot;* \(#,##0.00\);_(&quot;$&quot;* &quot;-&quot;??_);_(@_)">
                        <c:v>707325.43126000045</c:v>
                      </c:pt>
                      <c:pt idx="10" formatCode="&quot;$&quot;#,##0_);\(&quot;$&quot;#,##0\)">
                        <c:v>1159734.7145149999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DC2E-4CE9-BBED-D291ED6766EE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Severance!$A$29</c15:sqref>
                        </c15:formulaRef>
                      </c:ext>
                    </c:extLst>
                    <c:strCache>
                      <c:ptCount val="1"/>
                      <c:pt idx="0">
                        <c:v>Potter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Severance!$B$29:$L$29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3618461.9199999995</c:v>
                      </c:pt>
                      <c:pt idx="1">
                        <c:v>2915318.8800000008</c:v>
                      </c:pt>
                      <c:pt idx="2">
                        <c:v>2733227.2780875</c:v>
                      </c:pt>
                      <c:pt idx="3">
                        <c:v>3036467.3435125002</c:v>
                      </c:pt>
                      <c:pt idx="4">
                        <c:v>3514261.4092599996</c:v>
                      </c:pt>
                      <c:pt idx="5">
                        <c:v>2512313.1637999997</c:v>
                      </c:pt>
                      <c:pt idx="6">
                        <c:v>2432014.1473599998</c:v>
                      </c:pt>
                      <c:pt idx="7">
                        <c:v>4213655.1942699999</c:v>
                      </c:pt>
                      <c:pt idx="8">
                        <c:v>4005308.337760001</c:v>
                      </c:pt>
                      <c:pt idx="9" formatCode="_(&quot;$&quot;* #,##0.00_);_(&quot;$&quot;* \(#,##0.00\);_(&quot;$&quot;* &quot;-&quot;??_);_(@_)">
                        <c:v>2037801.011020002</c:v>
                      </c:pt>
                      <c:pt idx="10" formatCode="&quot;$&quot;#,##0_);\(&quot;$&quot;#,##0\)">
                        <c:v>2516277.4191250009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DC2E-4CE9-BBED-D291ED6766EE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Severance!$A$30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Severance!$B$30:$L$30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6969536.7099999972</c:v>
                      </c:pt>
                      <c:pt idx="1">
                        <c:v>5192493.9299999988</c:v>
                      </c:pt>
                      <c:pt idx="2">
                        <c:v>4222956.6387299998</c:v>
                      </c:pt>
                      <c:pt idx="3">
                        <c:v>5086618.0817824993</c:v>
                      </c:pt>
                      <c:pt idx="4">
                        <c:v>3553479.40747</c:v>
                      </c:pt>
                      <c:pt idx="5">
                        <c:v>1701257.82586</c:v>
                      </c:pt>
                      <c:pt idx="6">
                        <c:v>2718402.0621500001</c:v>
                      </c:pt>
                      <c:pt idx="7">
                        <c:v>1884400.763400008</c:v>
                      </c:pt>
                      <c:pt idx="8">
                        <c:v>1379790.8737049992</c:v>
                      </c:pt>
                      <c:pt idx="9" formatCode="_(&quot;$&quot;* #,##0.00_);_(&quot;$&quot;* \(#,##0.00\);_(&quot;$&quot;* &quot;-&quot;??_);_(@_)">
                        <c:v>633857.51017999952</c:v>
                      </c:pt>
                      <c:pt idx="10" formatCode="&quot;$&quot;#,##0_);\(&quot;$&quot;#,##0\)">
                        <c:v>1243066.655520001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DC2E-4CE9-BBED-D291ED6766EE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Severance!$A$31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Severance!$B$31:$L$31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7510192.8199999984</c:v>
                      </c:pt>
                      <c:pt idx="1">
                        <c:v>6839869.7500000028</c:v>
                      </c:pt>
                      <c:pt idx="2">
                        <c:v>4320276.6048675003</c:v>
                      </c:pt>
                      <c:pt idx="3">
                        <c:v>6124751.7071425002</c:v>
                      </c:pt>
                      <c:pt idx="4">
                        <c:v>3322624.2503200001</c:v>
                      </c:pt>
                      <c:pt idx="5">
                        <c:v>1616693.5268700002</c:v>
                      </c:pt>
                      <c:pt idx="6">
                        <c:v>1861806.8063300001</c:v>
                      </c:pt>
                      <c:pt idx="7">
                        <c:v>1846712.8502099994</c:v>
                      </c:pt>
                      <c:pt idx="8">
                        <c:v>1362910.7409050004</c:v>
                      </c:pt>
                      <c:pt idx="9" formatCode="_(&quot;$&quot;* #,##0.00_);_(&quot;$&quot;* \(#,##0.00\);_(&quot;$&quot;* &quot;-&quot;??_);_(@_)">
                        <c:v>719239.52358000015</c:v>
                      </c:pt>
                      <c:pt idx="10" formatCode="&quot;$&quot;#,##0_);\(&quot;$&quot;#,##0\)">
                        <c:v>1103464.9834450004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DC2E-4CE9-BBED-D291ED6766EE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Severance!$A$32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Severance!$B$32:$L$32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4226349.7699999996</c:v>
                      </c:pt>
                      <c:pt idx="1">
                        <c:v>4413731.2999999989</c:v>
                      </c:pt>
                      <c:pt idx="2">
                        <c:v>4172563.7047099997</c:v>
                      </c:pt>
                      <c:pt idx="3">
                        <c:v>5307272.3311874997</c:v>
                      </c:pt>
                      <c:pt idx="4">
                        <c:v>3265511.58244</c:v>
                      </c:pt>
                      <c:pt idx="5">
                        <c:v>1797404.4136700002</c:v>
                      </c:pt>
                      <c:pt idx="6">
                        <c:v>1838800.16927</c:v>
                      </c:pt>
                      <c:pt idx="7">
                        <c:v>2484269.8792800005</c:v>
                      </c:pt>
                      <c:pt idx="8">
                        <c:v>3100774.60678</c:v>
                      </c:pt>
                      <c:pt idx="9" formatCode="_(&quot;$&quot;* #,##0.00_);_(&quot;$&quot;* \(#,##0.00\);_(&quot;$&quot;* &quot;-&quot;??_);_(@_)">
                        <c:v>3302883.0335399997</c:v>
                      </c:pt>
                      <c:pt idx="10" formatCode="&quot;$&quot;#,##0_);\(&quot;$&quot;#,##0\)">
                        <c:v>5204518.1311599994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DC2E-4CE9-BBED-D291ED6766EE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Severance!$A$33</c15:sqref>
                        </c15:formulaRef>
                      </c:ext>
                    </c:extLst>
                    <c:strCache>
                      <c:ptCount val="1"/>
                      <c:pt idx="0">
                        <c:v>King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Severance!$B$33:$L$33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5688797.8799999999</c:v>
                      </c:pt>
                      <c:pt idx="1">
                        <c:v>5606712.25</c:v>
                      </c:pt>
                      <c:pt idx="2">
                        <c:v>5157124.3909475002</c:v>
                      </c:pt>
                      <c:pt idx="3">
                        <c:v>5451094.3420500001</c:v>
                      </c:pt>
                      <c:pt idx="4">
                        <c:v>4076610.54238</c:v>
                      </c:pt>
                      <c:pt idx="5">
                        <c:v>2224580.7844099998</c:v>
                      </c:pt>
                      <c:pt idx="6">
                        <c:v>2743674.6917500002</c:v>
                      </c:pt>
                      <c:pt idx="7">
                        <c:v>3415987.32644</c:v>
                      </c:pt>
                      <c:pt idx="8">
                        <c:v>3059691.8535849997</c:v>
                      </c:pt>
                      <c:pt idx="9" formatCode="_(&quot;$&quot;* #,##0.00_);_(&quot;$&quot;* \(#,##0.00\);_(&quot;$&quot;* &quot;-&quot;??_);_(@_)">
                        <c:v>2128822.3607299998</c:v>
                      </c:pt>
                      <c:pt idx="10" formatCode="&quot;$&quot;#,##0_);\(&quot;$&quot;#,##0\)">
                        <c:v>2000082.6595600001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DC2E-4CE9-BBED-D291ED6766EE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Severance!$A$34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Severance!$B$34:$L$34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14888410.730000002</c:v>
                      </c:pt>
                      <c:pt idx="1">
                        <c:v>8281530.1299999999</c:v>
                      </c:pt>
                      <c:pt idx="2">
                        <c:v>4545951.2409449993</c:v>
                      </c:pt>
                      <c:pt idx="3">
                        <c:v>7740917.6470500091</c:v>
                      </c:pt>
                      <c:pt idx="4">
                        <c:v>3557164.9289799999</c:v>
                      </c:pt>
                      <c:pt idx="5">
                        <c:v>613558.72355999995</c:v>
                      </c:pt>
                      <c:pt idx="6">
                        <c:v>2235132.78963</c:v>
                      </c:pt>
                      <c:pt idx="7">
                        <c:v>398793.26026000024</c:v>
                      </c:pt>
                      <c:pt idx="8">
                        <c:v>1195256.8059650012</c:v>
                      </c:pt>
                      <c:pt idx="9" formatCode="_(&quot;$&quot;* #,##0.00_);_(&quot;$&quot;* \(#,##0.00\);_(&quot;$&quot;* &quot;-&quot;??_);_(@_)">
                        <c:v>194692.27010999995</c:v>
                      </c:pt>
                      <c:pt idx="10" formatCode="&quot;$&quot;#,##0_);\(&quot;$&quot;#,##0\)">
                        <c:v>309123.19880500052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DC2E-4CE9-BBED-D291ED6766EE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Severance!$A$35</c15:sqref>
                        </c15:formulaRef>
                      </c:ext>
                    </c:extLst>
                    <c:strCache>
                      <c:ptCount val="1"/>
                      <c:pt idx="0">
                        <c:v>Stonewall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Severance!$B$35:$L$35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4435350.1100000003</c:v>
                      </c:pt>
                      <c:pt idx="1">
                        <c:v>6061828.7199999997</c:v>
                      </c:pt>
                      <c:pt idx="2">
                        <c:v>6244225.8017300004</c:v>
                      </c:pt>
                      <c:pt idx="3">
                        <c:v>8011480.6122099999</c:v>
                      </c:pt>
                      <c:pt idx="4">
                        <c:v>5347204.5953799998</c:v>
                      </c:pt>
                      <c:pt idx="5">
                        <c:v>3174172.9231799999</c:v>
                      </c:pt>
                      <c:pt idx="6">
                        <c:v>3445876.2945400001</c:v>
                      </c:pt>
                      <c:pt idx="7">
                        <c:v>4595940.8283599997</c:v>
                      </c:pt>
                      <c:pt idx="8">
                        <c:v>3297423.2246400001</c:v>
                      </c:pt>
                      <c:pt idx="9" formatCode="_(&quot;$&quot;* #,##0.00_);_(&quot;$&quot;* \(#,##0.00\);_(&quot;$&quot;* &quot;-&quot;??_);_(@_)">
                        <c:v>2262575.801</c:v>
                      </c:pt>
                      <c:pt idx="10" formatCode="&quot;$&quot;#,##0_);\(&quot;$&quot;#,##0\)">
                        <c:v>2071701.66343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DC2E-4CE9-BBED-D291ED6766EE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Severance!$A$36</c15:sqref>
                        </c15:formulaRef>
                      </c:ext>
                    </c:extLst>
                    <c:strCache>
                      <c:ptCount val="1"/>
                      <c:pt idx="0">
                        <c:v>Carson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Severance!$B$36:$L$36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8958680.5100000016</c:v>
                      </c:pt>
                      <c:pt idx="1">
                        <c:v>8652559.9400000013</c:v>
                      </c:pt>
                      <c:pt idx="2">
                        <c:v>6747234.1854250003</c:v>
                      </c:pt>
                      <c:pt idx="3">
                        <c:v>9066541.1929400004</c:v>
                      </c:pt>
                      <c:pt idx="4">
                        <c:v>5923724.5855299998</c:v>
                      </c:pt>
                      <c:pt idx="5">
                        <c:v>1681972.30788</c:v>
                      </c:pt>
                      <c:pt idx="6">
                        <c:v>1824408.2441</c:v>
                      </c:pt>
                      <c:pt idx="7">
                        <c:v>2361740.74511</c:v>
                      </c:pt>
                      <c:pt idx="8">
                        <c:v>2133014.9426950021</c:v>
                      </c:pt>
                      <c:pt idx="9" formatCode="_(&quot;$&quot;* #,##0.00_);_(&quot;$&quot;* \(#,##0.00\);_(&quot;$&quot;* &quot;-&quot;??_);_(@_)">
                        <c:v>1229141.3233500002</c:v>
                      </c:pt>
                      <c:pt idx="10" formatCode="&quot;$&quot;#,##0_);\(&quot;$&quot;#,##0\)">
                        <c:v>1597782.2827649997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DC2E-4CE9-BBED-D291ED6766EE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Severance!$A$37</c15:sqref>
                        </c15:formulaRef>
                      </c:ext>
                    </c:extLst>
                    <c:strCache>
                      <c:ptCount val="1"/>
                      <c:pt idx="0">
                        <c:v>Hale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Severance!$B$37:$L$37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9024090.370000001</c:v>
                      </c:pt>
                      <c:pt idx="1">
                        <c:v>8434513.7800000012</c:v>
                      </c:pt>
                      <c:pt idx="2">
                        <c:v>7392737.8167300001</c:v>
                      </c:pt>
                      <c:pt idx="3">
                        <c:v>7526813.2409400009</c:v>
                      </c:pt>
                      <c:pt idx="4">
                        <c:v>4583561.0524599999</c:v>
                      </c:pt>
                      <c:pt idx="5">
                        <c:v>2783134.5662599998</c:v>
                      </c:pt>
                      <c:pt idx="6">
                        <c:v>3268935.6077800002</c:v>
                      </c:pt>
                      <c:pt idx="7">
                        <c:v>3901489.79421</c:v>
                      </c:pt>
                      <c:pt idx="8">
                        <c:v>3484812.8939899998</c:v>
                      </c:pt>
                      <c:pt idx="9" formatCode="_(&quot;$&quot;* #,##0.00_);_(&quot;$&quot;* \(#,##0.00\);_(&quot;$&quot;* &quot;-&quot;??_);_(@_)">
                        <c:v>2960387.8822600003</c:v>
                      </c:pt>
                      <c:pt idx="10" formatCode="&quot;$&quot;#,##0_);\(&quot;$&quot;#,##0\)">
                        <c:v>3074183.42258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DC2E-4CE9-BBED-D291ED6766EE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Severance!$A$38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Severance!$B$38:$L$38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6568167.330000001</c:v>
                      </c:pt>
                      <c:pt idx="1">
                        <c:v>8190268.7900000019</c:v>
                      </c:pt>
                      <c:pt idx="2">
                        <c:v>7781039.5677100001</c:v>
                      </c:pt>
                      <c:pt idx="3">
                        <c:v>9740493.3500075005</c:v>
                      </c:pt>
                      <c:pt idx="4">
                        <c:v>5979557.5784799997</c:v>
                      </c:pt>
                      <c:pt idx="5">
                        <c:v>3445539.6974499999</c:v>
                      </c:pt>
                      <c:pt idx="6">
                        <c:v>3733590.9513099999</c:v>
                      </c:pt>
                      <c:pt idx="7">
                        <c:v>3732998.4065899993</c:v>
                      </c:pt>
                      <c:pt idx="8">
                        <c:v>2902285.9282249999</c:v>
                      </c:pt>
                      <c:pt idx="9" formatCode="_(&quot;$&quot;* #,##0.00_);_(&quot;$&quot;* \(#,##0.00\);_(&quot;$&quot;* &quot;-&quot;??_);_(@_)">
                        <c:v>2304041.0806199997</c:v>
                      </c:pt>
                      <c:pt idx="10" formatCode="&quot;$&quot;#,##0_);\(&quot;$&quot;#,##0\)">
                        <c:v>2652352.5295500001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DC2E-4CE9-BBED-D291ED6766EE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Severance!$A$39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Severance!$B$39:$L$39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9600245.6600000039</c:v>
                      </c:pt>
                      <c:pt idx="1">
                        <c:v>8624383.1999999993</c:v>
                      </c:pt>
                      <c:pt idx="2">
                        <c:v>8497537.7161675002</c:v>
                      </c:pt>
                      <c:pt idx="3">
                        <c:v>10550978.441380002</c:v>
                      </c:pt>
                      <c:pt idx="4">
                        <c:v>6890767.6640300006</c:v>
                      </c:pt>
                      <c:pt idx="5">
                        <c:v>2874477.34405</c:v>
                      </c:pt>
                      <c:pt idx="6">
                        <c:v>3881914.2701099999</c:v>
                      </c:pt>
                      <c:pt idx="7">
                        <c:v>3726654.3041900052</c:v>
                      </c:pt>
                      <c:pt idx="8">
                        <c:v>2251325.370015</c:v>
                      </c:pt>
                      <c:pt idx="9" formatCode="_(&quot;$&quot;* #,##0.00_);_(&quot;$&quot;* \(#,##0.00\);_(&quot;$&quot;* &quot;-&quot;??_);_(@_)">
                        <c:v>1768381.3688700008</c:v>
                      </c:pt>
                      <c:pt idx="10" formatCode="&quot;$&quot;#,##0_);\(&quot;$&quot;#,##0\)">
                        <c:v>2188528.5402499973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DC2E-4CE9-BBED-D291ED6766EE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Severance!$A$40</c15:sqref>
                        </c15:formulaRef>
                      </c:ext>
                    </c:extLst>
                    <c:strCache>
                      <c:ptCount val="1"/>
                      <c:pt idx="0">
                        <c:v>Gray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Severance!$B$40:$L$40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9491928.8300000019</c:v>
                      </c:pt>
                      <c:pt idx="1">
                        <c:v>9594298.0299999975</c:v>
                      </c:pt>
                      <c:pt idx="2">
                        <c:v>8294592.425365</c:v>
                      </c:pt>
                      <c:pt idx="3">
                        <c:v>9564425.1989975013</c:v>
                      </c:pt>
                      <c:pt idx="4">
                        <c:v>6387757.4360299995</c:v>
                      </c:pt>
                      <c:pt idx="5">
                        <c:v>2680965.1296499996</c:v>
                      </c:pt>
                      <c:pt idx="6">
                        <c:v>4191974.0356999999</c:v>
                      </c:pt>
                      <c:pt idx="7">
                        <c:v>4320527.7603799989</c:v>
                      </c:pt>
                      <c:pt idx="8">
                        <c:v>3941740.3495999994</c:v>
                      </c:pt>
                      <c:pt idx="9" formatCode="_(&quot;$&quot;* #,##0.00_);_(&quot;$&quot;* \(#,##0.00\);_(&quot;$&quot;* &quot;-&quot;??_);_(@_)">
                        <c:v>2423273.39549</c:v>
                      </c:pt>
                      <c:pt idx="10" formatCode="&quot;$&quot;#,##0_);\(&quot;$&quot;#,##0\)">
                        <c:v>2889771.3305850006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DC2E-4CE9-BBED-D291ED6766EE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Severance!$A$41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Severance!$B$41:$L$41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11801588.000000002</c:v>
                      </c:pt>
                      <c:pt idx="1">
                        <c:v>11837231.840000004</c:v>
                      </c:pt>
                      <c:pt idx="2">
                        <c:v>11372717.757959999</c:v>
                      </c:pt>
                      <c:pt idx="3">
                        <c:v>12422012.99707</c:v>
                      </c:pt>
                      <c:pt idx="4">
                        <c:v>7059862.2853300003</c:v>
                      </c:pt>
                      <c:pt idx="5">
                        <c:v>4254669.8700999999</c:v>
                      </c:pt>
                      <c:pt idx="6">
                        <c:v>4823253.42851</c:v>
                      </c:pt>
                      <c:pt idx="7">
                        <c:v>5831489.5965999998</c:v>
                      </c:pt>
                      <c:pt idx="8">
                        <c:v>5209354.4655200001</c:v>
                      </c:pt>
                      <c:pt idx="9" formatCode="_(&quot;$&quot;* #,##0.00_);_(&quot;$&quot;* \(#,##0.00\);_(&quot;$&quot;* &quot;-&quot;??_);_(@_)">
                        <c:v>4184155.2774999999</c:v>
                      </c:pt>
                      <c:pt idx="10" formatCode="&quot;$&quot;#,##0_);\(&quot;$&quot;#,##0\)">
                        <c:v>4482199.7224900005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DC2E-4CE9-BBED-D291ED6766EE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Severance!$A$42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Severance!$B$42:$L$42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11656242.979999997</c:v>
                      </c:pt>
                      <c:pt idx="1">
                        <c:v>13003368.690000003</c:v>
                      </c:pt>
                      <c:pt idx="2">
                        <c:v>13130206.041180002</c:v>
                      </c:pt>
                      <c:pt idx="3">
                        <c:v>14350657.69988</c:v>
                      </c:pt>
                      <c:pt idx="4">
                        <c:v>8268303.4436299996</c:v>
                      </c:pt>
                      <c:pt idx="5">
                        <c:v>4445525.52563</c:v>
                      </c:pt>
                      <c:pt idx="6">
                        <c:v>4888536.4850399997</c:v>
                      </c:pt>
                      <c:pt idx="7">
                        <c:v>5952091.1259200005</c:v>
                      </c:pt>
                      <c:pt idx="8">
                        <c:v>4741835.0512199998</c:v>
                      </c:pt>
                      <c:pt idx="9" formatCode="_(&quot;$&quot;* #,##0.00_);_(&quot;$&quot;* \(#,##0.00\);_(&quot;$&quot;* &quot;-&quot;??_);_(@_)">
                        <c:v>3597792.5211299998</c:v>
                      </c:pt>
                      <c:pt idx="10" formatCode="&quot;$&quot;#,##0_);\(&quot;$&quot;#,##0\)">
                        <c:v>3867522.1381299999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DC2E-4CE9-BBED-D291ED6766EE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Severance!$A$43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Severance!$B$43:$L$43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1">
                        <c:v>14073621.159999998</c:v>
                      </c:pt>
                      <c:pt idx="2">
                        <c:v>12930943.82251</c:v>
                      </c:pt>
                      <c:pt idx="3">
                        <c:v>14550554.04439</c:v>
                      </c:pt>
                      <c:pt idx="4">
                        <c:v>9537936</c:v>
                      </c:pt>
                      <c:pt idx="5">
                        <c:v>5579377.4354699999</c:v>
                      </c:pt>
                      <c:pt idx="6">
                        <c:v>6499367.2930700006</c:v>
                      </c:pt>
                      <c:pt idx="7">
                        <c:v>8145182.8408900006</c:v>
                      </c:pt>
                      <c:pt idx="8">
                        <c:v>9318264.5029349998</c:v>
                      </c:pt>
                      <c:pt idx="9" formatCode="_(&quot;$&quot;* #,##0.00_);_(&quot;$&quot;* \(#,##0.00\);_(&quot;$&quot;* &quot;-&quot;??_);_(@_)">
                        <c:v>6024092.3681999994</c:v>
                      </c:pt>
                      <c:pt idx="10" formatCode="&quot;$&quot;#,##0_);\(&quot;$&quot;#,##0\)">
                        <c:v>6052478.7906050002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DC2E-4CE9-BBED-D291ED6766EE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Severance!$A$44</c15:sqref>
                        </c15:formulaRef>
                      </c:ext>
                    </c:extLst>
                    <c:strCache>
                      <c:ptCount val="1"/>
                      <c:pt idx="0">
                        <c:v>Moore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Severance!$B$44:$L$44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18420586.50999999</c:v>
                      </c:pt>
                      <c:pt idx="1">
                        <c:v>16848952.700000007</c:v>
                      </c:pt>
                      <c:pt idx="2">
                        <c:v>14475246.4013175</c:v>
                      </c:pt>
                      <c:pt idx="3">
                        <c:v>16942694.13259</c:v>
                      </c:pt>
                      <c:pt idx="4">
                        <c:v>10966921.263629999</c:v>
                      </c:pt>
                      <c:pt idx="5">
                        <c:v>4973646.38136</c:v>
                      </c:pt>
                      <c:pt idx="6">
                        <c:v>7592230.0069899997</c:v>
                      </c:pt>
                      <c:pt idx="7">
                        <c:v>5041921.4509699885</c:v>
                      </c:pt>
                      <c:pt idx="8">
                        <c:v>3433325.246030001</c:v>
                      </c:pt>
                      <c:pt idx="9" formatCode="_(&quot;$&quot;* #,##0.00_);_(&quot;$&quot;* \(#,##0.00\);_(&quot;$&quot;* &quot;-&quot;??_);_(@_)">
                        <c:v>2743385.5353999967</c:v>
                      </c:pt>
                      <c:pt idx="10" formatCode="&quot;$&quot;#,##0_);\(&quot;$&quot;#,##0\)">
                        <c:v>4302511.4941749945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DC2E-4CE9-BBED-D291ED6766EE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Severance!$A$45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Severance!$B$45:$L$45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16956114.550000001</c:v>
                      </c:pt>
                      <c:pt idx="1">
                        <c:v>16673685.4</c:v>
                      </c:pt>
                      <c:pt idx="2">
                        <c:v>15631187.53692</c:v>
                      </c:pt>
                      <c:pt idx="3">
                        <c:v>17292054.065389998</c:v>
                      </c:pt>
                      <c:pt idx="4">
                        <c:v>10404586.671630001</c:v>
                      </c:pt>
                      <c:pt idx="5">
                        <c:v>5198086.3873399999</c:v>
                      </c:pt>
                      <c:pt idx="6">
                        <c:v>6046993.1674600001</c:v>
                      </c:pt>
                      <c:pt idx="7">
                        <c:v>7742412.5795800006</c:v>
                      </c:pt>
                      <c:pt idx="8">
                        <c:v>6493273.6274199998</c:v>
                      </c:pt>
                      <c:pt idx="9" formatCode="_(&quot;$&quot;* #,##0.00_);_(&quot;$&quot;* \(#,##0.00\);_(&quot;$&quot;* &quot;-&quot;??_);_(@_)">
                        <c:v>5038679.3457599999</c:v>
                      </c:pt>
                      <c:pt idx="10" formatCode="&quot;$&quot;#,##0_);\(&quot;$&quot;#,##0\)">
                        <c:v>5136379.8940000003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DC2E-4CE9-BBED-D291ED6766EE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Severance!$A$46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Severance!$B$46:$L$46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15342116.619999997</c:v>
                      </c:pt>
                      <c:pt idx="1">
                        <c:v>15556702.209999999</c:v>
                      </c:pt>
                      <c:pt idx="2">
                        <c:v>17065660.347740002</c:v>
                      </c:pt>
                      <c:pt idx="3">
                        <c:v>19338555.19839</c:v>
                      </c:pt>
                      <c:pt idx="4">
                        <c:v>11731947.18512</c:v>
                      </c:pt>
                      <c:pt idx="5">
                        <c:v>6360771.6590099996</c:v>
                      </c:pt>
                      <c:pt idx="6">
                        <c:v>7259538.3763999995</c:v>
                      </c:pt>
                      <c:pt idx="7">
                        <c:v>9297539.5307800006</c:v>
                      </c:pt>
                      <c:pt idx="8">
                        <c:v>7413030.2300800001</c:v>
                      </c:pt>
                      <c:pt idx="9" formatCode="_(&quot;$&quot;* #,##0.00_);_(&quot;$&quot;* \(#,##0.00\);_(&quot;$&quot;* &quot;-&quot;??_);_(@_)">
                        <c:v>6148307.9763999991</c:v>
                      </c:pt>
                      <c:pt idx="10" formatCode="&quot;$&quot;#,##0_);\(&quot;$&quot;#,##0\)">
                        <c:v>8412095.8249899987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DC2E-4CE9-BBED-D291ED6766EE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Severance!$A$47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Severance!$B$47:$L$47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17756219.449999999</c:v>
                      </c:pt>
                      <c:pt idx="1">
                        <c:v>20812420.719999999</c:v>
                      </c:pt>
                      <c:pt idx="2">
                        <c:v>19305358.930520002</c:v>
                      </c:pt>
                      <c:pt idx="3">
                        <c:v>17410193.807700001</c:v>
                      </c:pt>
                      <c:pt idx="4">
                        <c:v>10039602.085929999</c:v>
                      </c:pt>
                      <c:pt idx="5">
                        <c:v>6191043.5534900008</c:v>
                      </c:pt>
                      <c:pt idx="6">
                        <c:v>6809084.84033</c:v>
                      </c:pt>
                      <c:pt idx="7">
                        <c:v>8900085.9879200011</c:v>
                      </c:pt>
                      <c:pt idx="8">
                        <c:v>7646403.0114699993</c:v>
                      </c:pt>
                      <c:pt idx="9" formatCode="_(&quot;$&quot;* #,##0.00_);_(&quot;$&quot;* \(#,##0.00\);_(&quot;$&quot;* &quot;-&quot;??_);_(@_)">
                        <c:v>6640327.0270299995</c:v>
                      </c:pt>
                      <c:pt idx="10" formatCode="&quot;$&quot;#,##0_);\(&quot;$&quot;#,##0\)">
                        <c:v>5980046.7473199992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DC2E-4CE9-BBED-D291ED6766EE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Severance!$A$48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Severance!$B$48:$L$48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14534917.759999996</c:v>
                      </c:pt>
                      <c:pt idx="1">
                        <c:v>15295521.459999999</c:v>
                      </c:pt>
                      <c:pt idx="2">
                        <c:v>16067002.58178</c:v>
                      </c:pt>
                      <c:pt idx="3">
                        <c:v>17089636.83089</c:v>
                      </c:pt>
                      <c:pt idx="4">
                        <c:v>9797893.8071100004</c:v>
                      </c:pt>
                      <c:pt idx="5">
                        <c:v>5947523.2993200002</c:v>
                      </c:pt>
                      <c:pt idx="6">
                        <c:v>6469699.7964199996</c:v>
                      </c:pt>
                      <c:pt idx="7">
                        <c:v>10653608.6899</c:v>
                      </c:pt>
                      <c:pt idx="8">
                        <c:v>16803485.647009999</c:v>
                      </c:pt>
                      <c:pt idx="9" formatCode="_(&quot;$&quot;* #,##0.00_);_(&quot;$&quot;* \(#,##0.00\);_(&quot;$&quot;* &quot;-&quot;??_);_(@_)">
                        <c:v>15414932.150770001</c:v>
                      </c:pt>
                      <c:pt idx="10" formatCode="&quot;$&quot;#,##0_);\(&quot;$&quot;#,##0\)">
                        <c:v>12997574.319599999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DC2E-4CE9-BBED-D291ED6766EE}"/>
                  </c:ext>
                </c:extLst>
              </c15:ser>
            </c15:filteredLineSeries>
            <c15:filteredLine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Severance!$A$49</c15:sqref>
                        </c15:formulaRef>
                      </c:ext>
                    </c:extLst>
                    <c:strCache>
                      <c:ptCount val="1"/>
                      <c:pt idx="0">
                        <c:v>Roberts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Severance!$B$49:$L$49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22092299.489999998</c:v>
                      </c:pt>
                      <c:pt idx="1">
                        <c:v>26754380.829999994</c:v>
                      </c:pt>
                      <c:pt idx="2">
                        <c:v>32771017.681359999</c:v>
                      </c:pt>
                      <c:pt idx="3">
                        <c:v>39349938.942482501</c:v>
                      </c:pt>
                      <c:pt idx="4">
                        <c:v>30670071.516999997</c:v>
                      </c:pt>
                      <c:pt idx="5">
                        <c:v>11723825.01908</c:v>
                      </c:pt>
                      <c:pt idx="6">
                        <c:v>12033861.95968</c:v>
                      </c:pt>
                      <c:pt idx="7">
                        <c:v>11127416.241940033</c:v>
                      </c:pt>
                      <c:pt idx="8">
                        <c:v>9290940.2124249972</c:v>
                      </c:pt>
                      <c:pt idx="9" formatCode="_(&quot;$&quot;* #,##0.00_);_(&quot;$&quot;* \(#,##0.00\);_(&quot;$&quot;* &quot;-&quot;??_);_(@_)">
                        <c:v>4737737.5303699998</c:v>
                      </c:pt>
                      <c:pt idx="10" formatCode="&quot;$&quot;#,##0_);\(&quot;$&quot;#,##0\)">
                        <c:v>5453517.1379600102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DC2E-4CE9-BBED-D291ED6766EE}"/>
                  </c:ext>
                </c:extLst>
              </c15:ser>
            </c15:filteredLineSeries>
            <c15:filteredLine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Severance!$A$50</c15:sqref>
                        </c15:formulaRef>
                      </c:ext>
                    </c:extLst>
                    <c:strCache>
                      <c:ptCount val="1"/>
                      <c:pt idx="0">
                        <c:v>Ochiltree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Severance!$B$50:$L$50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28019319.609999999</c:v>
                      </c:pt>
                      <c:pt idx="1">
                        <c:v>31749794.699999999</c:v>
                      </c:pt>
                      <c:pt idx="2">
                        <c:v>38742101.624442503</c:v>
                      </c:pt>
                      <c:pt idx="3">
                        <c:v>52293406.136294998</c:v>
                      </c:pt>
                      <c:pt idx="4">
                        <c:v>34049357.366239995</c:v>
                      </c:pt>
                      <c:pt idx="5">
                        <c:v>16087483.267969999</c:v>
                      </c:pt>
                      <c:pt idx="6">
                        <c:v>17608986.943319999</c:v>
                      </c:pt>
                      <c:pt idx="7">
                        <c:v>20373047.599209972</c:v>
                      </c:pt>
                      <c:pt idx="8">
                        <c:v>18284533.364360064</c:v>
                      </c:pt>
                      <c:pt idx="9" formatCode="_(&quot;$&quot;* #,##0.00_);_(&quot;$&quot;* \(#,##0.00\);_(&quot;$&quot;* &quot;-&quot;??_);_(@_)">
                        <c:v>10612981.783480031</c:v>
                      </c:pt>
                      <c:pt idx="10" formatCode="&quot;$&quot;#,##0_);\(&quot;$&quot;#,##0\)">
                        <c:v>11106778.637589987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DC2E-4CE9-BBED-D291ED6766EE}"/>
                  </c:ext>
                </c:extLst>
              </c15:ser>
            </c15:filteredLineSeries>
            <c15:filteredLine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Severance!$A$51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Severance!$B$51:$L$51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26347382.77</c:v>
                      </c:pt>
                      <c:pt idx="1">
                        <c:v>30980439.48</c:v>
                      </c:pt>
                      <c:pt idx="2">
                        <c:v>35369756.153280005</c:v>
                      </c:pt>
                      <c:pt idx="3">
                        <c:v>46727756.754990004</c:v>
                      </c:pt>
                      <c:pt idx="4">
                        <c:v>32131202.365000002</c:v>
                      </c:pt>
                      <c:pt idx="5">
                        <c:v>19413223.621569999</c:v>
                      </c:pt>
                      <c:pt idx="6">
                        <c:v>24122099.153829999</c:v>
                      </c:pt>
                      <c:pt idx="7">
                        <c:v>31343207.403509997</c:v>
                      </c:pt>
                      <c:pt idx="8">
                        <c:v>24614308.560910001</c:v>
                      </c:pt>
                      <c:pt idx="9" formatCode="_(&quot;$&quot;* #,##0.00_);_(&quot;$&quot;* \(#,##0.00\);_(&quot;$&quot;* &quot;-&quot;??_);_(@_)">
                        <c:v>24513945.531289998</c:v>
                      </c:pt>
                      <c:pt idx="10" formatCode="&quot;$&quot;#,##0_);\(&quot;$&quot;#,##0\)">
                        <c:v>31092881.84688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DC2E-4CE9-BBED-D291ED6766EE}"/>
                  </c:ext>
                </c:extLst>
              </c15:ser>
            </c15:filteredLineSeries>
            <c15:filteredLine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Severance!$A$52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Severance!$B$52:$L$52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18951118.009999998</c:v>
                      </c:pt>
                      <c:pt idx="1">
                        <c:v>18951534.049999997</c:v>
                      </c:pt>
                      <c:pt idx="2">
                        <c:v>21310799.296210002</c:v>
                      </c:pt>
                      <c:pt idx="3">
                        <c:v>28404267.529395003</c:v>
                      </c:pt>
                      <c:pt idx="4">
                        <c:v>19922754.591779999</c:v>
                      </c:pt>
                      <c:pt idx="5">
                        <c:v>11329184.647669999</c:v>
                      </c:pt>
                      <c:pt idx="6">
                        <c:v>17658603.569430001</c:v>
                      </c:pt>
                      <c:pt idx="7">
                        <c:v>36598413.281990014</c:v>
                      </c:pt>
                      <c:pt idx="8">
                        <c:v>56078906.652574994</c:v>
                      </c:pt>
                      <c:pt idx="9" formatCode="_(&quot;$&quot;* #,##0.00_);_(&quot;$&quot;* \(#,##0.00\);_(&quot;$&quot;* &quot;-&quot;??_);_(@_)">
                        <c:v>45430794.390819997</c:v>
                      </c:pt>
                      <c:pt idx="10" formatCode="&quot;$&quot;#,##0_);\(&quot;$&quot;#,##0\)">
                        <c:v>54713680.65572501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DC2E-4CE9-BBED-D291ED6766EE}"/>
                  </c:ext>
                </c:extLst>
              </c15:ser>
            </c15:filteredLineSeries>
            <c15:filteredLine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Severance!$A$53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Severance!$B$53:$L$53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46405557.730000004</c:v>
                      </c:pt>
                      <c:pt idx="1">
                        <c:v>49890460.489999995</c:v>
                      </c:pt>
                      <c:pt idx="2">
                        <c:v>51310791.2507625</c:v>
                      </c:pt>
                      <c:pt idx="3">
                        <c:v>61799945.917379998</c:v>
                      </c:pt>
                      <c:pt idx="4">
                        <c:v>38093149.676909998</c:v>
                      </c:pt>
                      <c:pt idx="5">
                        <c:v>20755574.667070001</c:v>
                      </c:pt>
                      <c:pt idx="6">
                        <c:v>21684303.43093</c:v>
                      </c:pt>
                      <c:pt idx="7">
                        <c:v>23483035.178239979</c:v>
                      </c:pt>
                      <c:pt idx="8">
                        <c:v>20593032.518280007</c:v>
                      </c:pt>
                      <c:pt idx="9" formatCode="_(&quot;$&quot;* #,##0.00_);_(&quot;$&quot;* \(#,##0.00\);_(&quot;$&quot;* &quot;-&quot;??_);_(@_)">
                        <c:v>15604688.661410002</c:v>
                      </c:pt>
                      <c:pt idx="10" formatCode="&quot;$&quot;#,##0_);\(&quot;$&quot;#,##0\)">
                        <c:v>20676224.024319991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DC2E-4CE9-BBED-D291ED6766EE}"/>
                  </c:ext>
                </c:extLst>
              </c15:ser>
            </c15:filteredLineSeries>
            <c15:filteredLine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Severance!$A$54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Severance!$B$54:$L$54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44021202.219999969</c:v>
                      </c:pt>
                      <c:pt idx="1">
                        <c:v>40903839.920000017</c:v>
                      </c:pt>
                      <c:pt idx="2">
                        <c:v>39005873.825147599</c:v>
                      </c:pt>
                      <c:pt idx="3">
                        <c:v>64188048.793137506</c:v>
                      </c:pt>
                      <c:pt idx="4">
                        <c:v>47158366.865929998</c:v>
                      </c:pt>
                      <c:pt idx="5">
                        <c:v>21809382.788729999</c:v>
                      </c:pt>
                      <c:pt idx="6">
                        <c:v>31506103.040240001</c:v>
                      </c:pt>
                      <c:pt idx="7">
                        <c:v>35072116.016459934</c:v>
                      </c:pt>
                      <c:pt idx="8">
                        <c:v>24398077.581050068</c:v>
                      </c:pt>
                      <c:pt idx="9" formatCode="_(&quot;$&quot;* #,##0.00_);_(&quot;$&quot;* \(#,##0.00\);_(&quot;$&quot;* &quot;-&quot;??_);_(@_)">
                        <c:v>14451995.584639996</c:v>
                      </c:pt>
                      <c:pt idx="10" formatCode="&quot;$&quot;#,##0_);\(&quot;$&quot;#,##0\)">
                        <c:v>20042402.008275025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DC2E-4CE9-BBED-D291ED6766EE}"/>
                  </c:ext>
                </c:extLst>
              </c15:ser>
            </c15:filteredLineSeries>
            <c15:filteredLine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Severance!$A$55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Severance!$B$55:$L$55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57417649.620000005</c:v>
                      </c:pt>
                      <c:pt idx="1">
                        <c:v>58808416.169999994</c:v>
                      </c:pt>
                      <c:pt idx="2">
                        <c:v>55291863.927450001</c:v>
                      </c:pt>
                      <c:pt idx="3">
                        <c:v>59319984.65315</c:v>
                      </c:pt>
                      <c:pt idx="4">
                        <c:v>36330998.30579</c:v>
                      </c:pt>
                      <c:pt idx="5">
                        <c:v>22072356.416540001</c:v>
                      </c:pt>
                      <c:pt idx="6">
                        <c:v>24989499.162020002</c:v>
                      </c:pt>
                      <c:pt idx="7">
                        <c:v>30394515.067139998</c:v>
                      </c:pt>
                      <c:pt idx="8">
                        <c:v>27546097.274800003</c:v>
                      </c:pt>
                      <c:pt idx="9" formatCode="_(&quot;$&quot;* #,##0.00_);_(&quot;$&quot;* \(#,##0.00\);_(&quot;$&quot;* &quot;-&quot;??_);_(@_)">
                        <c:v>20978033.917820003</c:v>
                      </c:pt>
                      <c:pt idx="10" formatCode="&quot;$&quot;#,##0_);\(&quot;$&quot;#,##0\)">
                        <c:v>24717752.948350005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DC2E-4CE9-BBED-D291ED6766EE}"/>
                  </c:ext>
                </c:extLst>
              </c15:ser>
            </c15:filteredLineSeries>
            <c15:filteredLine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Severance!$A$56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Severance!$B$56:$L$56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30601284.11999999</c:v>
                      </c:pt>
                      <c:pt idx="1">
                        <c:v>25661157.27</c:v>
                      </c:pt>
                      <c:pt idx="2">
                        <c:v>23554871.819339998</c:v>
                      </c:pt>
                      <c:pt idx="3">
                        <c:v>27663036.080345001</c:v>
                      </c:pt>
                      <c:pt idx="4">
                        <c:v>22363498.49464</c:v>
                      </c:pt>
                      <c:pt idx="5">
                        <c:v>18960569.203269999</c:v>
                      </c:pt>
                      <c:pt idx="6">
                        <c:v>28458467.593169998</c:v>
                      </c:pt>
                      <c:pt idx="7">
                        <c:v>54247930.838089965</c:v>
                      </c:pt>
                      <c:pt idx="8">
                        <c:v>77548974.843319982</c:v>
                      </c:pt>
                      <c:pt idx="9" formatCode="_(&quot;$&quot;* #,##0.00_);_(&quot;$&quot;* \(#,##0.00\);_(&quot;$&quot;* &quot;-&quot;??_);_(@_)">
                        <c:v>81415667.580610037</c:v>
                      </c:pt>
                      <c:pt idx="10" formatCode="&quot;$&quot;#,##0_);\(&quot;$&quot;#,##0\)">
                        <c:v>104154444.79550001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DC2E-4CE9-BBED-D291ED6766EE}"/>
                  </c:ext>
                </c:extLst>
              </c15:ser>
            </c15:filteredLineSeries>
            <c15:filteredLine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Severance!$A$57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Severance!$B$57:$L$57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20074511.02</c:v>
                      </c:pt>
                      <c:pt idx="1">
                        <c:v>29995762.469999999</c:v>
                      </c:pt>
                      <c:pt idx="2">
                        <c:v>48113397.670414999</c:v>
                      </c:pt>
                      <c:pt idx="3">
                        <c:v>89575731.425390005</c:v>
                      </c:pt>
                      <c:pt idx="4">
                        <c:v>70289772.212679997</c:v>
                      </c:pt>
                      <c:pt idx="5">
                        <c:v>36582835.52093</c:v>
                      </c:pt>
                      <c:pt idx="6">
                        <c:v>42086545.716409996</c:v>
                      </c:pt>
                      <c:pt idx="7">
                        <c:v>51348775.413810022</c:v>
                      </c:pt>
                      <c:pt idx="8">
                        <c:v>44303395.263284981</c:v>
                      </c:pt>
                      <c:pt idx="9" formatCode="_(&quot;$&quot;* #,##0.00_);_(&quot;$&quot;* \(#,##0.00\);_(&quot;$&quot;* &quot;-&quot;??_);_(@_)">
                        <c:v>34848727.616940007</c:v>
                      </c:pt>
                      <c:pt idx="10" formatCode="&quot;$&quot;#,##0_);\(&quot;$&quot;#,##0\)">
                        <c:v>41609361.078669906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DC2E-4CE9-BBED-D291ED6766EE}"/>
                  </c:ext>
                </c:extLst>
              </c15:ser>
            </c15:filteredLineSeries>
            <c15:filteredLine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Severance!$A$58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Severance!$B$58:$L$58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2" formatCode="_(&quot;$&quot;* #,##0_);_(&quot;$&quot;* \(#,##0\);_(&quot;$&quot;* &quot;-&quot;??_);_(@_)">
                        <c:v>76555717.47028999</c:v>
                      </c:pt>
                      <c:pt idx="3" formatCode="_(&quot;$&quot;* #,##0_);_(&quot;$&quot;* \(#,##0\);_(&quot;$&quot;* &quot;-&quot;??_);_(@_)">
                        <c:v>81938918.698009998</c:v>
                      </c:pt>
                      <c:pt idx="4" formatCode="_(&quot;$&quot;* #,##0_);_(&quot;$&quot;* \(#,##0\);_(&quot;$&quot;* &quot;-&quot;??_);_(@_)">
                        <c:v>53123024.524889998</c:v>
                      </c:pt>
                      <c:pt idx="5" formatCode="_(&quot;$&quot;* #,##0_);_(&quot;$&quot;* \(#,##0\);_(&quot;$&quot;* &quot;-&quot;??_);_(@_)">
                        <c:v>36497344.837170005</c:v>
                      </c:pt>
                      <c:pt idx="6" formatCode="_(&quot;$&quot;* #,##0_);_(&quot;$&quot;* \(#,##0\);_(&quot;$&quot;* &quot;-&quot;??_);_(@_)">
                        <c:v>46379357.320239991</c:v>
                      </c:pt>
                      <c:pt idx="7" formatCode="_(&quot;$&quot;* #,##0_);_(&quot;$&quot;* \(#,##0\);_(&quot;$&quot;* &quot;-&quot;??_);_(@_)">
                        <c:v>66605230.819720015</c:v>
                      </c:pt>
                      <c:pt idx="8" formatCode="_(&quot;$&quot;* #,##0_);_(&quot;$&quot;* \(#,##0\);_(&quot;$&quot;* &quot;-&quot;??_);_(@_)">
                        <c:v>68983591.397919998</c:v>
                      </c:pt>
                      <c:pt idx="9" formatCode="_(&quot;$&quot;* #,##0.00_);_(&quot;$&quot;* \(#,##0.00\);_(&quot;$&quot;* &quot;-&quot;??_);_(@_)">
                        <c:v>53094781.905230001</c:v>
                      </c:pt>
                      <c:pt idx="10" formatCode="&quot;$&quot;#,##0_);\(&quot;$&quot;#,##0\)">
                        <c:v>64144455.127330005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DC2E-4CE9-BBED-D291ED6766EE}"/>
                  </c:ext>
                </c:extLst>
              </c15:ser>
            </c15:filteredLineSeries>
            <c15:filteredLine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Severance!$A$59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Severance!$B$59:$L$59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1">
                        <c:v>5721199.2600000007</c:v>
                      </c:pt>
                      <c:pt idx="2">
                        <c:v>13548704.281750001</c:v>
                      </c:pt>
                      <c:pt idx="3">
                        <c:v>37894961.252467506</c:v>
                      </c:pt>
                      <c:pt idx="4">
                        <c:v>43793212</c:v>
                      </c:pt>
                      <c:pt idx="5">
                        <c:v>32246862.313000001</c:v>
                      </c:pt>
                      <c:pt idx="6">
                        <c:v>48215347.843380004</c:v>
                      </c:pt>
                      <c:pt idx="7">
                        <c:v>75948090.723499849</c:v>
                      </c:pt>
                      <c:pt idx="8">
                        <c:v>93380777.027874947</c:v>
                      </c:pt>
                      <c:pt idx="9" formatCode="_(&quot;$&quot;* #,##0.00_);_(&quot;$&quot;* \(#,##0.00\);_(&quot;$&quot;* &quot;-&quot;??_);_(@_)">
                        <c:v>93792360.405739933</c:v>
                      </c:pt>
                      <c:pt idx="10" formatCode="&quot;$&quot;#,##0_);\(&quot;$&quot;#,##0\)">
                        <c:v>111100795.89101982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DC2E-4CE9-BBED-D291ED6766EE}"/>
                  </c:ext>
                </c:extLst>
              </c15:ser>
            </c15:filteredLineSeries>
            <c15:filteredLine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Severance!$A$60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Severance!$B$60:$L$60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109594193.57000002</c:v>
                      </c:pt>
                      <c:pt idx="1">
                        <c:v>115176665.37</c:v>
                      </c:pt>
                      <c:pt idx="2">
                        <c:v>103963845.50248751</c:v>
                      </c:pt>
                      <c:pt idx="3">
                        <c:v>113997978.6894175</c:v>
                      </c:pt>
                      <c:pt idx="4">
                        <c:v>71444294.01929</c:v>
                      </c:pt>
                      <c:pt idx="5">
                        <c:v>45209224.883679993</c:v>
                      </c:pt>
                      <c:pt idx="6">
                        <c:v>49281535.912730001</c:v>
                      </c:pt>
                      <c:pt idx="7">
                        <c:v>60154692.235410012</c:v>
                      </c:pt>
                      <c:pt idx="8">
                        <c:v>55085679.12613</c:v>
                      </c:pt>
                      <c:pt idx="9" formatCode="_(&quot;$&quot;* #,##0.00_);_(&quot;$&quot;* \(#,##0.00\);_(&quot;$&quot;* &quot;-&quot;??_);_(@_)">
                        <c:v>44372132.943300001</c:v>
                      </c:pt>
                      <c:pt idx="10" formatCode="&quot;$&quot;#,##0_);\(&quot;$&quot;#,##0\)">
                        <c:v>47883041.894194998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DC2E-4CE9-BBED-D291ED6766EE}"/>
                  </c:ext>
                </c:extLst>
              </c15:ser>
            </c15:filteredLineSeries>
            <c15:filteredLine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Severance!$A$62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Severance!$B$62:$L$62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56413427.100000009</c:v>
                      </c:pt>
                      <c:pt idx="1">
                        <c:v>84866247.319999993</c:v>
                      </c:pt>
                      <c:pt idx="2">
                        <c:v>101688512.5666825</c:v>
                      </c:pt>
                      <c:pt idx="3">
                        <c:v>120843177.48593751</c:v>
                      </c:pt>
                      <c:pt idx="4">
                        <c:v>75829195.863069996</c:v>
                      </c:pt>
                      <c:pt idx="5">
                        <c:v>42503909.431160003</c:v>
                      </c:pt>
                      <c:pt idx="6">
                        <c:v>54716734.292489998</c:v>
                      </c:pt>
                      <c:pt idx="7">
                        <c:v>85467513.156669959</c:v>
                      </c:pt>
                      <c:pt idx="8">
                        <c:v>113652428.01005992</c:v>
                      </c:pt>
                      <c:pt idx="9" formatCode="_(&quot;$&quot;* #,##0.00_);_(&quot;$&quot;* \(#,##0.00\);_(&quot;$&quot;* &quot;-&quot;??_);_(@_)">
                        <c:v>108550474.29133995</c:v>
                      </c:pt>
                      <c:pt idx="10" formatCode="&quot;$&quot;#,##0_);\(&quot;$&quot;#,##0\)">
                        <c:v>132178642.9776599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DC2E-4CE9-BBED-D291ED6766EE}"/>
                  </c:ext>
                </c:extLst>
              </c15:ser>
            </c15:filteredLineSeries>
            <c15:filteredLine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Severance!$A$63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Severance!$B$63:$L$63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38480743.230000004</c:v>
                      </c:pt>
                      <c:pt idx="1">
                        <c:v>69228941.839999974</c:v>
                      </c:pt>
                      <c:pt idx="2">
                        <c:v>94161832.538059995</c:v>
                      </c:pt>
                      <c:pt idx="3">
                        <c:v>138528988.18580249</c:v>
                      </c:pt>
                      <c:pt idx="4">
                        <c:v>111324275.06572999</c:v>
                      </c:pt>
                      <c:pt idx="5">
                        <c:v>64626930.504749998</c:v>
                      </c:pt>
                      <c:pt idx="6">
                        <c:v>81146917.472829998</c:v>
                      </c:pt>
                      <c:pt idx="7">
                        <c:v>132648288.75976972</c:v>
                      </c:pt>
                      <c:pt idx="8">
                        <c:v>145881242.45525002</c:v>
                      </c:pt>
                      <c:pt idx="9" formatCode="_(&quot;$&quot;* #,##0.00_);_(&quot;$&quot;* \(#,##0.00\);_(&quot;$&quot;* &quot;-&quot;??_);_(@_)">
                        <c:v>125392323.03785005</c:v>
                      </c:pt>
                      <c:pt idx="10" formatCode="&quot;$&quot;#,##0_);\(&quot;$&quot;#,##0\)">
                        <c:v>141802161.83551511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DC2E-4CE9-BBED-D291ED6766EE}"/>
                  </c:ext>
                </c:extLst>
              </c15:ser>
            </c15:filteredLineSeries>
            <c15:filteredLine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Severance!$A$64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Severance!$B$64:$L$64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54466398.98999998</c:v>
                      </c:pt>
                      <c:pt idx="1">
                        <c:v>60906420.260000005</c:v>
                      </c:pt>
                      <c:pt idx="2">
                        <c:v>72588151.023625001</c:v>
                      </c:pt>
                      <c:pt idx="3">
                        <c:v>104673324.03454749</c:v>
                      </c:pt>
                      <c:pt idx="4">
                        <c:v>94474199.444989994</c:v>
                      </c:pt>
                      <c:pt idx="5">
                        <c:v>73160564.649289995</c:v>
                      </c:pt>
                      <c:pt idx="6">
                        <c:v>97149965.0141</c:v>
                      </c:pt>
                      <c:pt idx="7">
                        <c:v>154722465.27754983</c:v>
                      </c:pt>
                      <c:pt idx="8">
                        <c:v>159771290.63120514</c:v>
                      </c:pt>
                      <c:pt idx="9" formatCode="_(&quot;$&quot;* #,##0.00_);_(&quot;$&quot;* \(#,##0.00\);_(&quot;$&quot;* &quot;-&quot;??_);_(@_)">
                        <c:v>125398179.55969025</c:v>
                      </c:pt>
                      <c:pt idx="10" formatCode="&quot;$&quot;#,##0_);\(&quot;$&quot;#,##0\)">
                        <c:v>155385055.38989955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DC2E-4CE9-BBED-D291ED6766EE}"/>
                  </c:ext>
                </c:extLst>
              </c15:ser>
            </c15:filteredLineSeries>
            <c15:filteredLine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Severance!$A$65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Severance!$B$65:$L$65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115232199.94</c:v>
                      </c:pt>
                      <c:pt idx="1">
                        <c:v>142947661.20000002</c:v>
                      </c:pt>
                      <c:pt idx="2">
                        <c:v>141300464.2256225</c:v>
                      </c:pt>
                      <c:pt idx="3">
                        <c:v>168645438.94565251</c:v>
                      </c:pt>
                      <c:pt idx="4">
                        <c:v>110127931.80133</c:v>
                      </c:pt>
                      <c:pt idx="5">
                        <c:v>67141750.541219994</c:v>
                      </c:pt>
                      <c:pt idx="6">
                        <c:v>80585875.828119993</c:v>
                      </c:pt>
                      <c:pt idx="7">
                        <c:v>110992843.04082996</c:v>
                      </c:pt>
                      <c:pt idx="8">
                        <c:v>103767700.97818503</c:v>
                      </c:pt>
                      <c:pt idx="9" formatCode="_(&quot;$&quot;* #,##0.00_);_(&quot;$&quot;* \(#,##0.00\);_(&quot;$&quot;* &quot;-&quot;??_);_(@_)">
                        <c:v>79085812.206389993</c:v>
                      </c:pt>
                      <c:pt idx="10" formatCode="&quot;$&quot;#,##0_);\(&quot;$&quot;#,##0\)">
                        <c:v>101494383.440635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DC2E-4CE9-BBED-D291ED6766EE}"/>
                  </c:ext>
                </c:extLst>
              </c15:ser>
            </c15:filteredLineSeries>
            <c15:filteredLine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Severance!$A$66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Severance!$B$66:$L$66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30466617.18</c:v>
                      </c:pt>
                      <c:pt idx="1">
                        <c:v>31354773.559999995</c:v>
                      </c:pt>
                      <c:pt idx="2">
                        <c:v>39880415.052939996</c:v>
                      </c:pt>
                      <c:pt idx="3">
                        <c:v>74226268.355517492</c:v>
                      </c:pt>
                      <c:pt idx="4">
                        <c:v>54987144.197330005</c:v>
                      </c:pt>
                      <c:pt idx="5">
                        <c:v>44395146.453649998</c:v>
                      </c:pt>
                      <c:pt idx="6">
                        <c:v>78787254.121160001</c:v>
                      </c:pt>
                      <c:pt idx="7">
                        <c:v>166980820.88431993</c:v>
                      </c:pt>
                      <c:pt idx="8">
                        <c:v>209712380.65412998</c:v>
                      </c:pt>
                      <c:pt idx="9" formatCode="_(&quot;$&quot;* #,##0.00_);_(&quot;$&quot;* \(#,##0.00\);_(&quot;$&quot;* &quot;-&quot;??_);_(@_)">
                        <c:v>212015708.49765</c:v>
                      </c:pt>
                      <c:pt idx="10" formatCode="&quot;$&quot;#,##0_);\(&quot;$&quot;#,##0\)">
                        <c:v>294926650.85382015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DC2E-4CE9-BBED-D291ED6766EE}"/>
                  </c:ext>
                </c:extLst>
              </c15:ser>
            </c15:filteredLineSeries>
            <c15:filteredLine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Severance!$A$67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Severance!$B$67:$L$67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15342603.659999998</c:v>
                      </c:pt>
                      <c:pt idx="1">
                        <c:v>19676699.829999998</c:v>
                      </c:pt>
                      <c:pt idx="2">
                        <c:v>34572763.241767496</c:v>
                      </c:pt>
                      <c:pt idx="3">
                        <c:v>67471609.705662504</c:v>
                      </c:pt>
                      <c:pt idx="4">
                        <c:v>63469039.934789993</c:v>
                      </c:pt>
                      <c:pt idx="5">
                        <c:v>67352794.401729986</c:v>
                      </c:pt>
                      <c:pt idx="6">
                        <c:v>120666701.83813</c:v>
                      </c:pt>
                      <c:pt idx="7">
                        <c:v>259266469.04833975</c:v>
                      </c:pt>
                      <c:pt idx="8">
                        <c:v>335680513.33955532</c:v>
                      </c:pt>
                      <c:pt idx="9" formatCode="_(&quot;$&quot;* #,##0.00_);_(&quot;$&quot;* \(#,##0.00\);_(&quot;$&quot;* &quot;-&quot;??_);_(@_)">
                        <c:v>289333783.94482982</c:v>
                      </c:pt>
                      <c:pt idx="10" formatCode="&quot;$&quot;#,##0_);\(&quot;$&quot;#,##0\)">
                        <c:v>357803502.82994032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DC2E-4CE9-BBED-D291ED6766EE}"/>
                  </c:ext>
                </c:extLst>
              </c15:ser>
            </c15:filteredLineSeries>
            <c15:filteredLine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Severance!$A$68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Severance!$B$68:$L$68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107988378.13000003</c:v>
                      </c:pt>
                      <c:pt idx="1">
                        <c:v>124592925.91999999</c:v>
                      </c:pt>
                      <c:pt idx="2">
                        <c:v>133231796.12186</c:v>
                      </c:pt>
                      <c:pt idx="3">
                        <c:v>172497930.12026</c:v>
                      </c:pt>
                      <c:pt idx="4">
                        <c:v>136824996.75366002</c:v>
                      </c:pt>
                      <c:pt idx="5">
                        <c:v>95316331.248809993</c:v>
                      </c:pt>
                      <c:pt idx="6">
                        <c:v>138635240.88301998</c:v>
                      </c:pt>
                      <c:pt idx="7">
                        <c:v>191616109.9658297</c:v>
                      </c:pt>
                      <c:pt idx="8">
                        <c:v>204004939.57931486</c:v>
                      </c:pt>
                      <c:pt idx="9" formatCode="_(&quot;$&quot;* #,##0.00_);_(&quot;$&quot;* \(#,##0.00\);_(&quot;$&quot;* &quot;-&quot;??_);_(@_)">
                        <c:v>171948377.76886985</c:v>
                      </c:pt>
                      <c:pt idx="10" formatCode="&quot;$&quot;#,##0_);\(&quot;$&quot;#,##0\)">
                        <c:v>236028426.38144466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DC2E-4CE9-BBED-D291ED6766EE}"/>
                  </c:ext>
                </c:extLst>
              </c15:ser>
            </c15:filteredLineSeries>
            <c15:filteredLine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Severance!$A$69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Severance!$B$69:$L$69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74706791.270000011</c:v>
                      </c:pt>
                      <c:pt idx="1">
                        <c:v>96828368.110000014</c:v>
                      </c:pt>
                      <c:pt idx="2">
                        <c:v>108343161.35119</c:v>
                      </c:pt>
                      <c:pt idx="3">
                        <c:v>157017600.5059225</c:v>
                      </c:pt>
                      <c:pt idx="4">
                        <c:v>121594402.15784</c:v>
                      </c:pt>
                      <c:pt idx="5">
                        <c:v>95213594.139169991</c:v>
                      </c:pt>
                      <c:pt idx="6">
                        <c:v>126213145.29383001</c:v>
                      </c:pt>
                      <c:pt idx="7">
                        <c:v>246915126.26396003</c:v>
                      </c:pt>
                      <c:pt idx="8">
                        <c:v>308899964.3818804</c:v>
                      </c:pt>
                      <c:pt idx="9" formatCode="_(&quot;$&quot;* #,##0.00_);_(&quot;$&quot;* \(#,##0.00\);_(&quot;$&quot;* &quot;-&quot;??_);_(@_)">
                        <c:v>328676914.40653986</c:v>
                      </c:pt>
                      <c:pt idx="10" formatCode="&quot;$&quot;#,##0_);\(&quot;$&quot;#,##0\)">
                        <c:v>418131129.01848042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DC2E-4CE9-BBED-D291ED6766EE}"/>
                  </c:ext>
                </c:extLst>
              </c15:ser>
            </c15:filteredLineSeries>
            <c15:filteredLine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Severance!$A$70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Severance!$B$70:$L$70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11"/>
                      <c:pt idx="0">
                        <c:v>15582689.029999997</c:v>
                      </c:pt>
                      <c:pt idx="1">
                        <c:v>31319893.360000003</c:v>
                      </c:pt>
                      <c:pt idx="2">
                        <c:v>47257377.854880005</c:v>
                      </c:pt>
                      <c:pt idx="3">
                        <c:v>106245076.0032275</c:v>
                      </c:pt>
                      <c:pt idx="4">
                        <c:v>121704373.80964001</c:v>
                      </c:pt>
                      <c:pt idx="5">
                        <c:v>98035172.839279994</c:v>
                      </c:pt>
                      <c:pt idx="6">
                        <c:v>177145999.86228001</c:v>
                      </c:pt>
                      <c:pt idx="7">
                        <c:v>396865927.9155699</c:v>
                      </c:pt>
                      <c:pt idx="8">
                        <c:v>520217573.61217529</c:v>
                      </c:pt>
                      <c:pt idx="9" formatCode="_(&quot;$&quot;* #,##0.00_);_(&quot;$&quot;* \(#,##0.00\);_(&quot;$&quot;* &quot;-&quot;??_);_(@_)">
                        <c:v>459273589.38235062</c:v>
                      </c:pt>
                      <c:pt idx="10" formatCode="&quot;$&quot;#,##0_);\(&quot;$&quot;#,##0\)">
                        <c:v>494110991.04327518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DC2E-4CE9-BBED-D291ED6766EE}"/>
                  </c:ext>
                </c:extLst>
              </c15:ser>
            </c15:filteredLineSeries>
          </c:ext>
        </c:extLst>
      </c:lineChart>
      <c:catAx>
        <c:axId val="14084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84207"/>
        <c:crosses val="autoZero"/>
        <c:auto val="1"/>
        <c:lblAlgn val="ctr"/>
        <c:lblOffset val="100"/>
        <c:noMultiLvlLbl val="0"/>
      </c:catAx>
      <c:valAx>
        <c:axId val="17168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43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rgbClr val="CE295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E295E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E-42EB-81DD-E4D391155C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rgbClr val="40404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04040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E-42EB-81DD-E4D391155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731144"/>
        <c:axId val="509722520"/>
      </c:radarChart>
      <c:catAx>
        <c:axId val="509731144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509722520"/>
        <c:crosses val="autoZero"/>
        <c:auto val="1"/>
        <c:lblAlgn val="ctr"/>
        <c:lblOffset val="100"/>
        <c:noMultiLvlLbl val="0"/>
      </c:catAx>
      <c:valAx>
        <c:axId val="509722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9731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rgbClr val="CE295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E295E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E-42EB-81DD-E4D391155C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rgbClr val="40404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04040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E-42EB-81DD-E4D391155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731144"/>
        <c:axId val="509722520"/>
      </c:radarChart>
      <c:catAx>
        <c:axId val="509731144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509722520"/>
        <c:crosses val="autoZero"/>
        <c:auto val="1"/>
        <c:lblAlgn val="ctr"/>
        <c:lblOffset val="100"/>
        <c:noMultiLvlLbl val="0"/>
      </c:catAx>
      <c:valAx>
        <c:axId val="509722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9731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687852163883825E-2"/>
          <c:y val="5.9508678544192811E-2"/>
          <c:w val="0.89860275111144794"/>
          <c:h val="0.70348082817025259"/>
        </c:manualLayout>
      </c:layout>
      <c:lineChart>
        <c:grouping val="standard"/>
        <c:varyColors val="0"/>
        <c:ser>
          <c:idx val="2"/>
          <c:order val="2"/>
          <c:tx>
            <c:strRef>
              <c:f>'Median Age'!$A$4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'Median Age'!$B$1:$N$1</c:f>
              <c:numCache>
                <c:formatCode>0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 formatCode="General">
                  <c:v>2018</c:v>
                </c:pt>
                <c:pt idx="9">
                  <c:v>2019</c:v>
                </c:pt>
                <c:pt idx="10" formatCode="General">
                  <c:v>2020</c:v>
                </c:pt>
                <c:pt idx="11" formatCode="General">
                  <c:v>2021</c:v>
                </c:pt>
              </c:numCache>
              <c:extLst/>
            </c:numRef>
          </c:cat>
          <c:val>
            <c:numRef>
              <c:f>'Median Age'!$B$4:$N$4</c:f>
              <c:numCache>
                <c:formatCode>0.0</c:formatCode>
                <c:ptCount val="12"/>
                <c:pt idx="0">
                  <c:v>31.3</c:v>
                </c:pt>
                <c:pt idx="1">
                  <c:v>31.2</c:v>
                </c:pt>
                <c:pt idx="2">
                  <c:v>31.2</c:v>
                </c:pt>
                <c:pt idx="3">
                  <c:v>30.9</c:v>
                </c:pt>
                <c:pt idx="4">
                  <c:v>30.9</c:v>
                </c:pt>
                <c:pt idx="5">
                  <c:v>30.7</c:v>
                </c:pt>
                <c:pt idx="6">
                  <c:v>30.4</c:v>
                </c:pt>
                <c:pt idx="7">
                  <c:v>30.3</c:v>
                </c:pt>
                <c:pt idx="8">
                  <c:v>30.6</c:v>
                </c:pt>
                <c:pt idx="9">
                  <c:v>30.4</c:v>
                </c:pt>
                <c:pt idx="10" formatCode="General">
                  <c:v>30.6</c:v>
                </c:pt>
                <c:pt idx="11" formatCode="General">
                  <c:v>31.1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67B8-4F2C-AC53-48EC62634E97}"/>
            </c:ext>
          </c:extLst>
        </c:ser>
        <c:ser>
          <c:idx val="10"/>
          <c:order val="10"/>
          <c:tx>
            <c:strRef>
              <c:f>'Median Age'!$A$12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'Median Age'!$B$1:$N$1</c:f>
              <c:numCache>
                <c:formatCode>0</c:formatCod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 formatCode="General">
                  <c:v>2018</c:v>
                </c:pt>
                <c:pt idx="9">
                  <c:v>2019</c:v>
                </c:pt>
                <c:pt idx="10" formatCode="General">
                  <c:v>2020</c:v>
                </c:pt>
                <c:pt idx="11" formatCode="General">
                  <c:v>2021</c:v>
                </c:pt>
              </c:numCache>
              <c:extLst/>
            </c:numRef>
          </c:cat>
          <c:val>
            <c:numRef>
              <c:f>'Median Age'!$B$12:$N$12</c:f>
              <c:numCache>
                <c:formatCode>0.0</c:formatCode>
                <c:ptCount val="12"/>
                <c:pt idx="0">
                  <c:v>33.6</c:v>
                </c:pt>
                <c:pt idx="1">
                  <c:v>33.6</c:v>
                </c:pt>
                <c:pt idx="2">
                  <c:v>33.299999999999997</c:v>
                </c:pt>
                <c:pt idx="3">
                  <c:v>32.9</c:v>
                </c:pt>
                <c:pt idx="4">
                  <c:v>32.5</c:v>
                </c:pt>
                <c:pt idx="5">
                  <c:v>32.1</c:v>
                </c:pt>
                <c:pt idx="6">
                  <c:v>31.9</c:v>
                </c:pt>
                <c:pt idx="7">
                  <c:v>31.8</c:v>
                </c:pt>
                <c:pt idx="8">
                  <c:v>31.7</c:v>
                </c:pt>
                <c:pt idx="9">
                  <c:v>31.7</c:v>
                </c:pt>
                <c:pt idx="10" formatCode="General">
                  <c:v>31.8</c:v>
                </c:pt>
                <c:pt idx="11" formatCode="General">
                  <c:v>32.299999999999997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67B8-4F2C-AC53-48EC62634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496399"/>
        <c:axId val="71096996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'Median Age'!$A$2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'Median Age'!$B$2:$N$2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29.2</c:v>
                      </c:pt>
                      <c:pt idx="1">
                        <c:v>29.2</c:v>
                      </c:pt>
                      <c:pt idx="2">
                        <c:v>29.2</c:v>
                      </c:pt>
                      <c:pt idx="3">
                        <c:v>29.1</c:v>
                      </c:pt>
                      <c:pt idx="4">
                        <c:v>28.9</c:v>
                      </c:pt>
                      <c:pt idx="5">
                        <c:v>28.9</c:v>
                      </c:pt>
                      <c:pt idx="6">
                        <c:v>28.4</c:v>
                      </c:pt>
                      <c:pt idx="7">
                        <c:v>28.4</c:v>
                      </c:pt>
                      <c:pt idx="8">
                        <c:v>28.4</c:v>
                      </c:pt>
                      <c:pt idx="9">
                        <c:v>28.3</c:v>
                      </c:pt>
                      <c:pt idx="10" formatCode="General">
                        <c:v>28.1</c:v>
                      </c:pt>
                      <c:pt idx="11" formatCode="General">
                        <c:v>28.1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7B8-4F2C-AC53-48EC62634E9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Age'!$B$3:$N$3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30.3</c:v>
                      </c:pt>
                      <c:pt idx="1">
                        <c:v>30.2</c:v>
                      </c:pt>
                      <c:pt idx="2">
                        <c:v>30.4</c:v>
                      </c:pt>
                      <c:pt idx="3">
                        <c:v>30.5</c:v>
                      </c:pt>
                      <c:pt idx="4">
                        <c:v>30.6</c:v>
                      </c:pt>
                      <c:pt idx="5">
                        <c:v>30.6</c:v>
                      </c:pt>
                      <c:pt idx="6">
                        <c:v>30.6</c:v>
                      </c:pt>
                      <c:pt idx="7">
                        <c:v>30.4</c:v>
                      </c:pt>
                      <c:pt idx="8">
                        <c:v>31</c:v>
                      </c:pt>
                      <c:pt idx="9">
                        <c:v>31.1</c:v>
                      </c:pt>
                      <c:pt idx="10" formatCode="General">
                        <c:v>30.9</c:v>
                      </c:pt>
                      <c:pt idx="11" formatCode="General">
                        <c:v>31.5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7B8-4F2C-AC53-48EC62634E9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</c15:sqref>
                        </c15:formulaRef>
                      </c:ext>
                    </c:extLst>
                    <c:strCache>
                      <c:ptCount val="1"/>
                      <c:pt idx="0">
                        <c:v>Moore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Age'!$B$5:$N$5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31.1</c:v>
                      </c:pt>
                      <c:pt idx="1">
                        <c:v>30.4</c:v>
                      </c:pt>
                      <c:pt idx="2">
                        <c:v>30.8</c:v>
                      </c:pt>
                      <c:pt idx="3">
                        <c:v>30.9</c:v>
                      </c:pt>
                      <c:pt idx="4">
                        <c:v>31</c:v>
                      </c:pt>
                      <c:pt idx="5">
                        <c:v>31.1</c:v>
                      </c:pt>
                      <c:pt idx="6">
                        <c:v>31.1</c:v>
                      </c:pt>
                      <c:pt idx="7">
                        <c:v>30.7</c:v>
                      </c:pt>
                      <c:pt idx="8">
                        <c:v>31.2</c:v>
                      </c:pt>
                      <c:pt idx="9">
                        <c:v>31.6</c:v>
                      </c:pt>
                      <c:pt idx="10" formatCode="General">
                        <c:v>30.8</c:v>
                      </c:pt>
                      <c:pt idx="11" formatCode="General">
                        <c:v>31.9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7B8-4F2C-AC53-48EC62634E9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</c15:sqref>
                        </c15:formulaRef>
                      </c:ext>
                    </c:extLst>
                    <c:strCache>
                      <c:ptCount val="1"/>
                      <c:pt idx="0">
                        <c:v>Ochiltree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Age'!$B$6:$N$6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31.2</c:v>
                      </c:pt>
                      <c:pt idx="1">
                        <c:v>31.1</c:v>
                      </c:pt>
                      <c:pt idx="2">
                        <c:v>31.1</c:v>
                      </c:pt>
                      <c:pt idx="3">
                        <c:v>31.3</c:v>
                      </c:pt>
                      <c:pt idx="4">
                        <c:v>31.6</c:v>
                      </c:pt>
                      <c:pt idx="5">
                        <c:v>31.7</c:v>
                      </c:pt>
                      <c:pt idx="6">
                        <c:v>31.2</c:v>
                      </c:pt>
                      <c:pt idx="7">
                        <c:v>31.8</c:v>
                      </c:pt>
                      <c:pt idx="8">
                        <c:v>32.1</c:v>
                      </c:pt>
                      <c:pt idx="9">
                        <c:v>32.299999999999997</c:v>
                      </c:pt>
                      <c:pt idx="10" formatCode="General">
                        <c:v>31.9</c:v>
                      </c:pt>
                      <c:pt idx="11" formatCode="General">
                        <c:v>32.9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7B8-4F2C-AC53-48EC62634E9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Age'!$A$7</c15:sqref>
                        </c15:formulaRef>
                      </c:ext>
                    </c:extLst>
                    <c:strCache>
                      <c:ptCount val="1"/>
                      <c:pt idx="0">
                        <c:v>Dallam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Age'!$B$7:$N$7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33.4</c:v>
                      </c:pt>
                      <c:pt idx="1">
                        <c:v>32.5</c:v>
                      </c:pt>
                      <c:pt idx="2">
                        <c:v>31.4</c:v>
                      </c:pt>
                      <c:pt idx="3">
                        <c:v>31.3</c:v>
                      </c:pt>
                      <c:pt idx="4">
                        <c:v>30.8</c:v>
                      </c:pt>
                      <c:pt idx="5">
                        <c:v>30.7</c:v>
                      </c:pt>
                      <c:pt idx="6">
                        <c:v>31</c:v>
                      </c:pt>
                      <c:pt idx="7">
                        <c:v>32.200000000000003</c:v>
                      </c:pt>
                      <c:pt idx="8">
                        <c:v>31.9</c:v>
                      </c:pt>
                      <c:pt idx="9">
                        <c:v>31.6</c:v>
                      </c:pt>
                      <c:pt idx="10" formatCode="General">
                        <c:v>31.5</c:v>
                      </c:pt>
                      <c:pt idx="11" formatCode="General">
                        <c:v>31.6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7B8-4F2C-AC53-48EC62634E9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Age'!$A$8</c15:sqref>
                        </c15:formulaRef>
                      </c:ext>
                    </c:extLst>
                    <c:strCache>
                      <c:ptCount val="1"/>
                      <c:pt idx="0">
                        <c:v>Val Verde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Age'!$B$8:$N$8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32.1</c:v>
                      </c:pt>
                      <c:pt idx="1">
                        <c:v>32.4</c:v>
                      </c:pt>
                      <c:pt idx="2">
                        <c:v>32.6</c:v>
                      </c:pt>
                      <c:pt idx="3">
                        <c:v>32</c:v>
                      </c:pt>
                      <c:pt idx="4">
                        <c:v>31.9</c:v>
                      </c:pt>
                      <c:pt idx="5">
                        <c:v>31.7</c:v>
                      </c:pt>
                      <c:pt idx="6">
                        <c:v>31.6</c:v>
                      </c:pt>
                      <c:pt idx="7">
                        <c:v>32.299999999999997</c:v>
                      </c:pt>
                      <c:pt idx="8">
                        <c:v>31.9</c:v>
                      </c:pt>
                      <c:pt idx="9">
                        <c:v>31.9</c:v>
                      </c:pt>
                      <c:pt idx="10" formatCode="General">
                        <c:v>32.200000000000003</c:v>
                      </c:pt>
                      <c:pt idx="11" formatCode="General">
                        <c:v>31.9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7B8-4F2C-AC53-48EC62634E9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Age'!$A$9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Age'!$B$9:$N$9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32.700000000000003</c:v>
                      </c:pt>
                      <c:pt idx="1">
                        <c:v>32.799999999999997</c:v>
                      </c:pt>
                      <c:pt idx="2">
                        <c:v>32.6</c:v>
                      </c:pt>
                      <c:pt idx="3">
                        <c:v>32.299999999999997</c:v>
                      </c:pt>
                      <c:pt idx="4">
                        <c:v>32.200000000000003</c:v>
                      </c:pt>
                      <c:pt idx="5">
                        <c:v>32</c:v>
                      </c:pt>
                      <c:pt idx="6">
                        <c:v>32.1</c:v>
                      </c:pt>
                      <c:pt idx="7">
                        <c:v>32.799999999999997</c:v>
                      </c:pt>
                      <c:pt idx="8">
                        <c:v>32.4</c:v>
                      </c:pt>
                      <c:pt idx="9">
                        <c:v>32.6</c:v>
                      </c:pt>
                      <c:pt idx="10" formatCode="General">
                        <c:v>32.6</c:v>
                      </c:pt>
                      <c:pt idx="11" formatCode="General">
                        <c:v>32.799999999999997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7B8-4F2C-AC53-48EC62634E9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Age'!$A$10</c15:sqref>
                        </c15:formulaRef>
                      </c:ext>
                    </c:extLst>
                    <c:strCache>
                      <c:ptCount val="1"/>
                      <c:pt idx="0">
                        <c:v>Hale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Age'!$B$10:$N$10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32.5</c:v>
                      </c:pt>
                      <c:pt idx="1">
                        <c:v>32.5</c:v>
                      </c:pt>
                      <c:pt idx="2">
                        <c:v>32.4</c:v>
                      </c:pt>
                      <c:pt idx="3">
                        <c:v>32.200000000000003</c:v>
                      </c:pt>
                      <c:pt idx="4">
                        <c:v>32.4</c:v>
                      </c:pt>
                      <c:pt idx="5">
                        <c:v>32.5</c:v>
                      </c:pt>
                      <c:pt idx="6">
                        <c:v>32.700000000000003</c:v>
                      </c:pt>
                      <c:pt idx="7">
                        <c:v>32.200000000000003</c:v>
                      </c:pt>
                      <c:pt idx="8">
                        <c:v>33.1</c:v>
                      </c:pt>
                      <c:pt idx="9">
                        <c:v>33.4</c:v>
                      </c:pt>
                      <c:pt idx="10" formatCode="General">
                        <c:v>33</c:v>
                      </c:pt>
                      <c:pt idx="11" formatCode="General">
                        <c:v>33.9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7B8-4F2C-AC53-48EC62634E9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Age'!$A$11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Age'!$B$11:$N$11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32.799999999999997</c:v>
                      </c:pt>
                      <c:pt idx="1">
                        <c:v>32.200000000000003</c:v>
                      </c:pt>
                      <c:pt idx="2">
                        <c:v>31.8</c:v>
                      </c:pt>
                      <c:pt idx="3">
                        <c:v>32.700000000000003</c:v>
                      </c:pt>
                      <c:pt idx="4">
                        <c:v>34.1</c:v>
                      </c:pt>
                      <c:pt idx="5">
                        <c:v>34.1</c:v>
                      </c:pt>
                      <c:pt idx="6">
                        <c:v>33.6</c:v>
                      </c:pt>
                      <c:pt idx="7">
                        <c:v>32.799999999999997</c:v>
                      </c:pt>
                      <c:pt idx="8">
                        <c:v>31.2</c:v>
                      </c:pt>
                      <c:pt idx="9">
                        <c:v>30.6</c:v>
                      </c:pt>
                      <c:pt idx="10" formatCode="General">
                        <c:v>30.5</c:v>
                      </c:pt>
                      <c:pt idx="11" formatCode="General">
                        <c:v>30.4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7B8-4F2C-AC53-48EC62634E97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Age'!$A$13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Age'!$B$13:$N$13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34.6</c:v>
                      </c:pt>
                      <c:pt idx="1">
                        <c:v>34.5</c:v>
                      </c:pt>
                      <c:pt idx="2">
                        <c:v>33.799999999999997</c:v>
                      </c:pt>
                      <c:pt idx="3">
                        <c:v>34.200000000000003</c:v>
                      </c:pt>
                      <c:pt idx="4">
                        <c:v>33.1</c:v>
                      </c:pt>
                      <c:pt idx="5">
                        <c:v>31.3</c:v>
                      </c:pt>
                      <c:pt idx="6">
                        <c:v>31.2</c:v>
                      </c:pt>
                      <c:pt idx="7">
                        <c:v>33.4</c:v>
                      </c:pt>
                      <c:pt idx="8">
                        <c:v>32</c:v>
                      </c:pt>
                      <c:pt idx="9">
                        <c:v>31.5</c:v>
                      </c:pt>
                      <c:pt idx="10" formatCode="General">
                        <c:v>32.299999999999997</c:v>
                      </c:pt>
                      <c:pt idx="11" formatCode="General">
                        <c:v>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67B8-4F2C-AC53-48EC62634E9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Age'!$A$14</c15:sqref>
                        </c15:formulaRef>
                      </c:ext>
                    </c:extLst>
                    <c:strCache>
                      <c:ptCount val="1"/>
                      <c:pt idx="0">
                        <c:v>Potter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Age'!$B$14:$N$14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32.700000000000003</c:v>
                      </c:pt>
                      <c:pt idx="1">
                        <c:v>32.700000000000003</c:v>
                      </c:pt>
                      <c:pt idx="2">
                        <c:v>32.799999999999997</c:v>
                      </c:pt>
                      <c:pt idx="3">
                        <c:v>33</c:v>
                      </c:pt>
                      <c:pt idx="4">
                        <c:v>33.1</c:v>
                      </c:pt>
                      <c:pt idx="5">
                        <c:v>33.299999999999997</c:v>
                      </c:pt>
                      <c:pt idx="6">
                        <c:v>33.299999999999997</c:v>
                      </c:pt>
                      <c:pt idx="7">
                        <c:v>33</c:v>
                      </c:pt>
                      <c:pt idx="8">
                        <c:v>33.9</c:v>
                      </c:pt>
                      <c:pt idx="9">
                        <c:v>34.200000000000003</c:v>
                      </c:pt>
                      <c:pt idx="10" formatCode="General">
                        <c:v>34.1</c:v>
                      </c:pt>
                      <c:pt idx="11" formatCode="General">
                        <c:v>34.799999999999997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67B8-4F2C-AC53-48EC62634E9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Age'!$A$15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Age'!$B$15:$N$15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33.4</c:v>
                      </c:pt>
                      <c:pt idx="1">
                        <c:v>33.200000000000003</c:v>
                      </c:pt>
                      <c:pt idx="2">
                        <c:v>32.9</c:v>
                      </c:pt>
                      <c:pt idx="3">
                        <c:v>32.6</c:v>
                      </c:pt>
                      <c:pt idx="4">
                        <c:v>32.6</c:v>
                      </c:pt>
                      <c:pt idx="5">
                        <c:v>32.799999999999997</c:v>
                      </c:pt>
                      <c:pt idx="6">
                        <c:v>33</c:v>
                      </c:pt>
                      <c:pt idx="7">
                        <c:v>33.6</c:v>
                      </c:pt>
                      <c:pt idx="8">
                        <c:v>34.299999999999997</c:v>
                      </c:pt>
                      <c:pt idx="9">
                        <c:v>34.6</c:v>
                      </c:pt>
                      <c:pt idx="10" formatCode="General">
                        <c:v>33.9</c:v>
                      </c:pt>
                      <c:pt idx="11" formatCode="General">
                        <c:v>34.9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67B8-4F2C-AC53-48EC62634E9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Age'!$A$16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Age'!$B$16:$N$16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34.9</c:v>
                      </c:pt>
                      <c:pt idx="1">
                        <c:v>34.200000000000003</c:v>
                      </c:pt>
                      <c:pt idx="2">
                        <c:v>33.4</c:v>
                      </c:pt>
                      <c:pt idx="3">
                        <c:v>33</c:v>
                      </c:pt>
                      <c:pt idx="4">
                        <c:v>33.1</c:v>
                      </c:pt>
                      <c:pt idx="5">
                        <c:v>33.4</c:v>
                      </c:pt>
                      <c:pt idx="6">
                        <c:v>33.1</c:v>
                      </c:pt>
                      <c:pt idx="7">
                        <c:v>33.4</c:v>
                      </c:pt>
                      <c:pt idx="8">
                        <c:v>33.799999999999997</c:v>
                      </c:pt>
                      <c:pt idx="9">
                        <c:v>33.700000000000003</c:v>
                      </c:pt>
                      <c:pt idx="10" formatCode="General">
                        <c:v>33.6</c:v>
                      </c:pt>
                      <c:pt idx="11" formatCode="General">
                        <c:v>33.5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67B8-4F2C-AC53-48EC62634E97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Age'!$A$17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Age'!$B$17:$N$17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34.700000000000003</c:v>
                      </c:pt>
                      <c:pt idx="1">
                        <c:v>34.799999999999997</c:v>
                      </c:pt>
                      <c:pt idx="2">
                        <c:v>34.4</c:v>
                      </c:pt>
                      <c:pt idx="3">
                        <c:v>34.299999999999997</c:v>
                      </c:pt>
                      <c:pt idx="4">
                        <c:v>33.700000000000003</c:v>
                      </c:pt>
                      <c:pt idx="5">
                        <c:v>33</c:v>
                      </c:pt>
                      <c:pt idx="6">
                        <c:v>32.6</c:v>
                      </c:pt>
                      <c:pt idx="7">
                        <c:v>34.700000000000003</c:v>
                      </c:pt>
                      <c:pt idx="8">
                        <c:v>33.1</c:v>
                      </c:pt>
                      <c:pt idx="9">
                        <c:v>33.299999999999997</c:v>
                      </c:pt>
                      <c:pt idx="10" formatCode="General">
                        <c:v>34.1</c:v>
                      </c:pt>
                      <c:pt idx="11" formatCode="General">
                        <c:v>34.4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67B8-4F2C-AC53-48EC62634E9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Age'!$A$18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Age'!$B$18:$N$18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30.3</c:v>
                      </c:pt>
                      <c:pt idx="1">
                        <c:v>33.1</c:v>
                      </c:pt>
                      <c:pt idx="2">
                        <c:v>34.4</c:v>
                      </c:pt>
                      <c:pt idx="3">
                        <c:v>34.700000000000003</c:v>
                      </c:pt>
                      <c:pt idx="4">
                        <c:v>37.299999999999997</c:v>
                      </c:pt>
                      <c:pt idx="5">
                        <c:v>35.9</c:v>
                      </c:pt>
                      <c:pt idx="6">
                        <c:v>34.9</c:v>
                      </c:pt>
                      <c:pt idx="7">
                        <c:v>33.5</c:v>
                      </c:pt>
                      <c:pt idx="8">
                        <c:v>34.1</c:v>
                      </c:pt>
                      <c:pt idx="9">
                        <c:v>34.1</c:v>
                      </c:pt>
                      <c:pt idx="10" formatCode="General">
                        <c:v>30.6</c:v>
                      </c:pt>
                      <c:pt idx="11" formatCode="General">
                        <c:v>34.200000000000003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67B8-4F2C-AC53-48EC62634E97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Age'!$A$19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Age'!$B$19:$N$19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34.299999999999997</c:v>
                      </c:pt>
                      <c:pt idx="1">
                        <c:v>34.200000000000003</c:v>
                      </c:pt>
                      <c:pt idx="2">
                        <c:v>34.200000000000003</c:v>
                      </c:pt>
                      <c:pt idx="3">
                        <c:v>34</c:v>
                      </c:pt>
                      <c:pt idx="4">
                        <c:v>33.9</c:v>
                      </c:pt>
                      <c:pt idx="5">
                        <c:v>33.9</c:v>
                      </c:pt>
                      <c:pt idx="6">
                        <c:v>34</c:v>
                      </c:pt>
                      <c:pt idx="7">
                        <c:v>34.299999999999997</c:v>
                      </c:pt>
                      <c:pt idx="8">
                        <c:v>34.299999999999997</c:v>
                      </c:pt>
                      <c:pt idx="9">
                        <c:v>34.5</c:v>
                      </c:pt>
                      <c:pt idx="10" formatCode="General">
                        <c:v>34.299999999999997</c:v>
                      </c:pt>
                      <c:pt idx="11" formatCode="General">
                        <c:v>35.1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67B8-4F2C-AC53-48EC62634E97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Age'!$A$20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Age'!$B$20:$N$20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35.299999999999997</c:v>
                      </c:pt>
                      <c:pt idx="1">
                        <c:v>34.4</c:v>
                      </c:pt>
                      <c:pt idx="2">
                        <c:v>35.1</c:v>
                      </c:pt>
                      <c:pt idx="3">
                        <c:v>34.200000000000003</c:v>
                      </c:pt>
                      <c:pt idx="4">
                        <c:v>32.6</c:v>
                      </c:pt>
                      <c:pt idx="5">
                        <c:v>31.9</c:v>
                      </c:pt>
                      <c:pt idx="6">
                        <c:v>32</c:v>
                      </c:pt>
                      <c:pt idx="7">
                        <c:v>34.700000000000003</c:v>
                      </c:pt>
                      <c:pt idx="8">
                        <c:v>32.6</c:v>
                      </c:pt>
                      <c:pt idx="9">
                        <c:v>32.6</c:v>
                      </c:pt>
                      <c:pt idx="10" formatCode="General">
                        <c:v>45.6</c:v>
                      </c:pt>
                      <c:pt idx="11" formatCode="General">
                        <c:v>44.4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67B8-4F2C-AC53-48EC62634E97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Age'!$A$21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Age'!$B$21:$N$21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35.5</c:v>
                      </c:pt>
                      <c:pt idx="1">
                        <c:v>35.299999999999997</c:v>
                      </c:pt>
                      <c:pt idx="2">
                        <c:v>35.5</c:v>
                      </c:pt>
                      <c:pt idx="3">
                        <c:v>35.200000000000003</c:v>
                      </c:pt>
                      <c:pt idx="4">
                        <c:v>35</c:v>
                      </c:pt>
                      <c:pt idx="5">
                        <c:v>34.299999999999997</c:v>
                      </c:pt>
                      <c:pt idx="6">
                        <c:v>34.299999999999997</c:v>
                      </c:pt>
                      <c:pt idx="7">
                        <c:v>35.1</c:v>
                      </c:pt>
                      <c:pt idx="8">
                        <c:v>34.4</c:v>
                      </c:pt>
                      <c:pt idx="9">
                        <c:v>34.6</c:v>
                      </c:pt>
                      <c:pt idx="10" formatCode="General">
                        <c:v>34.5</c:v>
                      </c:pt>
                      <c:pt idx="11" formatCode="General">
                        <c:v>34.5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67B8-4F2C-AC53-48EC62634E97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Age'!$A$22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Age'!$B$22:$N$22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32.4</c:v>
                      </c:pt>
                      <c:pt idx="1">
                        <c:v>35.299999999999997</c:v>
                      </c:pt>
                      <c:pt idx="2">
                        <c:v>36.4</c:v>
                      </c:pt>
                      <c:pt idx="3">
                        <c:v>35.299999999999997</c:v>
                      </c:pt>
                      <c:pt idx="4">
                        <c:v>35</c:v>
                      </c:pt>
                      <c:pt idx="5">
                        <c:v>35.6</c:v>
                      </c:pt>
                      <c:pt idx="6">
                        <c:v>35.200000000000003</c:v>
                      </c:pt>
                      <c:pt idx="7">
                        <c:v>35.4</c:v>
                      </c:pt>
                      <c:pt idx="8">
                        <c:v>33.799999999999997</c:v>
                      </c:pt>
                      <c:pt idx="9">
                        <c:v>33.6</c:v>
                      </c:pt>
                      <c:pt idx="10" formatCode="General">
                        <c:v>35.200000000000003</c:v>
                      </c:pt>
                      <c:pt idx="11" formatCode="General">
                        <c:v>33.799999999999997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67B8-4F2C-AC53-48EC62634E97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Age'!$A$23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Age'!$B$23:$N$23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34.6</c:v>
                      </c:pt>
                      <c:pt idx="1">
                        <c:v>34.799999999999997</c:v>
                      </c:pt>
                      <c:pt idx="2">
                        <c:v>34.200000000000003</c:v>
                      </c:pt>
                      <c:pt idx="3">
                        <c:v>34.299999999999997</c:v>
                      </c:pt>
                      <c:pt idx="4">
                        <c:v>34.299999999999997</c:v>
                      </c:pt>
                      <c:pt idx="5">
                        <c:v>34.9</c:v>
                      </c:pt>
                      <c:pt idx="6">
                        <c:v>33.799999999999997</c:v>
                      </c:pt>
                      <c:pt idx="7">
                        <c:v>35.700000000000003</c:v>
                      </c:pt>
                      <c:pt idx="8">
                        <c:v>36.200000000000003</c:v>
                      </c:pt>
                      <c:pt idx="9">
                        <c:v>36.5</c:v>
                      </c:pt>
                      <c:pt idx="10" formatCode="General">
                        <c:v>36.6</c:v>
                      </c:pt>
                      <c:pt idx="11" formatCode="General">
                        <c:v>37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67B8-4F2C-AC53-48EC62634E97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Age'!$A$24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Age'!$B$24:$N$24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38.200000000000003</c:v>
                      </c:pt>
                      <c:pt idx="1">
                        <c:v>36.299999999999997</c:v>
                      </c:pt>
                      <c:pt idx="2">
                        <c:v>38</c:v>
                      </c:pt>
                      <c:pt idx="3">
                        <c:v>34.6</c:v>
                      </c:pt>
                      <c:pt idx="4">
                        <c:v>34.1</c:v>
                      </c:pt>
                      <c:pt idx="5">
                        <c:v>33.5</c:v>
                      </c:pt>
                      <c:pt idx="6">
                        <c:v>33.1</c:v>
                      </c:pt>
                      <c:pt idx="7">
                        <c:v>35.200000000000003</c:v>
                      </c:pt>
                      <c:pt idx="8">
                        <c:v>33.6</c:v>
                      </c:pt>
                      <c:pt idx="9">
                        <c:v>34.1</c:v>
                      </c:pt>
                      <c:pt idx="10" formatCode="General">
                        <c:v>33.6</c:v>
                      </c:pt>
                      <c:pt idx="11" formatCode="General">
                        <c:v>33.700000000000003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67B8-4F2C-AC53-48EC62634E97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Age'!$A$25</c15:sqref>
                        </c15:formulaRef>
                      </c:ext>
                    </c:extLst>
                    <c:strCache>
                      <c:ptCount val="1"/>
                      <c:pt idx="0">
                        <c:v>Randall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Age'!$B$25:$N$25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35.4</c:v>
                      </c:pt>
                      <c:pt idx="1">
                        <c:v>35.299999999999997</c:v>
                      </c:pt>
                      <c:pt idx="2">
                        <c:v>35.299999999999997</c:v>
                      </c:pt>
                      <c:pt idx="3">
                        <c:v>35.4</c:v>
                      </c:pt>
                      <c:pt idx="4">
                        <c:v>35.4</c:v>
                      </c:pt>
                      <c:pt idx="5">
                        <c:v>35.4</c:v>
                      </c:pt>
                      <c:pt idx="6">
                        <c:v>35.5</c:v>
                      </c:pt>
                      <c:pt idx="7">
                        <c:v>35.299999999999997</c:v>
                      </c:pt>
                      <c:pt idx="8">
                        <c:v>36</c:v>
                      </c:pt>
                      <c:pt idx="9">
                        <c:v>36.299999999999997</c:v>
                      </c:pt>
                      <c:pt idx="10" formatCode="General">
                        <c:v>36</c:v>
                      </c:pt>
                      <c:pt idx="11" formatCode="General">
                        <c:v>36.4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67B8-4F2C-AC53-48EC62634E97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Age'!$A$26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Age'!$B$26:$N$26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38.799999999999997</c:v>
                      </c:pt>
                      <c:pt idx="1">
                        <c:v>38.4</c:v>
                      </c:pt>
                      <c:pt idx="2">
                        <c:v>37.1</c:v>
                      </c:pt>
                      <c:pt idx="3">
                        <c:v>35.9</c:v>
                      </c:pt>
                      <c:pt idx="4">
                        <c:v>31.9</c:v>
                      </c:pt>
                      <c:pt idx="5">
                        <c:v>31.9</c:v>
                      </c:pt>
                      <c:pt idx="6">
                        <c:v>32.9</c:v>
                      </c:pt>
                      <c:pt idx="7">
                        <c:v>36.5</c:v>
                      </c:pt>
                      <c:pt idx="8">
                        <c:v>34.700000000000003</c:v>
                      </c:pt>
                      <c:pt idx="9">
                        <c:v>35.1</c:v>
                      </c:pt>
                      <c:pt idx="10" formatCode="General">
                        <c:v>38.9</c:v>
                      </c:pt>
                      <c:pt idx="11" formatCode="General">
                        <c:v>35.799999999999997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67B8-4F2C-AC53-48EC62634E97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Age'!$A$27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Age'!$B$27:$N$27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35.6</c:v>
                      </c:pt>
                      <c:pt idx="1">
                        <c:v>35.299999999999997</c:v>
                      </c:pt>
                      <c:pt idx="2">
                        <c:v>35.4</c:v>
                      </c:pt>
                      <c:pt idx="3">
                        <c:v>35.200000000000003</c:v>
                      </c:pt>
                      <c:pt idx="4">
                        <c:v>34.799999999999997</c:v>
                      </c:pt>
                      <c:pt idx="5">
                        <c:v>35.5</c:v>
                      </c:pt>
                      <c:pt idx="6">
                        <c:v>35.5</c:v>
                      </c:pt>
                      <c:pt idx="7">
                        <c:v>35.4</c:v>
                      </c:pt>
                      <c:pt idx="8">
                        <c:v>35.5</c:v>
                      </c:pt>
                      <c:pt idx="9">
                        <c:v>35.299999999999997</c:v>
                      </c:pt>
                      <c:pt idx="10" formatCode="General">
                        <c:v>34.200000000000003</c:v>
                      </c:pt>
                      <c:pt idx="11" formatCode="General">
                        <c:v>35.6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67B8-4F2C-AC53-48EC62634E97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Age'!$A$28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Age'!$B$28:$N$28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36.5</c:v>
                      </c:pt>
                      <c:pt idx="1">
                        <c:v>36.200000000000003</c:v>
                      </c:pt>
                      <c:pt idx="2">
                        <c:v>36.5</c:v>
                      </c:pt>
                      <c:pt idx="3">
                        <c:v>36.200000000000003</c:v>
                      </c:pt>
                      <c:pt idx="4">
                        <c:v>35.4</c:v>
                      </c:pt>
                      <c:pt idx="5">
                        <c:v>34.799999999999997</c:v>
                      </c:pt>
                      <c:pt idx="6">
                        <c:v>34.299999999999997</c:v>
                      </c:pt>
                      <c:pt idx="7">
                        <c:v>37</c:v>
                      </c:pt>
                      <c:pt idx="8">
                        <c:v>34.200000000000003</c:v>
                      </c:pt>
                      <c:pt idx="9">
                        <c:v>33.9</c:v>
                      </c:pt>
                      <c:pt idx="10" formatCode="General">
                        <c:v>34.299999999999997</c:v>
                      </c:pt>
                      <c:pt idx="11" formatCode="General">
                        <c:v>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67B8-4F2C-AC53-48EC62634E97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Age'!$A$29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Age'!$B$29:$N$29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</c:v>
                      </c:pt>
                      <c:pt idx="1">
                        <c:v>36</c:v>
                      </c:pt>
                      <c:pt idx="2">
                        <c:v>36.1</c:v>
                      </c:pt>
                      <c:pt idx="3">
                        <c:v>36.1</c:v>
                      </c:pt>
                      <c:pt idx="4">
                        <c:v>36.299999999999997</c:v>
                      </c:pt>
                      <c:pt idx="5">
                        <c:v>35.799999999999997</c:v>
                      </c:pt>
                      <c:pt idx="6">
                        <c:v>35.4</c:v>
                      </c:pt>
                      <c:pt idx="7">
                        <c:v>36.6</c:v>
                      </c:pt>
                      <c:pt idx="8">
                        <c:v>36</c:v>
                      </c:pt>
                      <c:pt idx="9">
                        <c:v>35.799999999999997</c:v>
                      </c:pt>
                      <c:pt idx="10" formatCode="General">
                        <c:v>35.799999999999997</c:v>
                      </c:pt>
                      <c:pt idx="11" formatCode="General">
                        <c:v>36.1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67B8-4F2C-AC53-48EC62634E97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Age'!$A$30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Age'!$B$30:$N$30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35.9</c:v>
                      </c:pt>
                      <c:pt idx="1">
                        <c:v>31.8</c:v>
                      </c:pt>
                      <c:pt idx="2">
                        <c:v>36.1</c:v>
                      </c:pt>
                      <c:pt idx="3">
                        <c:v>35.799999999999997</c:v>
                      </c:pt>
                      <c:pt idx="4">
                        <c:v>36</c:v>
                      </c:pt>
                      <c:pt idx="5">
                        <c:v>35.5</c:v>
                      </c:pt>
                      <c:pt idx="6">
                        <c:v>35.9</c:v>
                      </c:pt>
                      <c:pt idx="7">
                        <c:v>33.700000000000003</c:v>
                      </c:pt>
                      <c:pt idx="8">
                        <c:v>38.299999999999997</c:v>
                      </c:pt>
                      <c:pt idx="9">
                        <c:v>39.200000000000003</c:v>
                      </c:pt>
                      <c:pt idx="10" formatCode="General">
                        <c:v>36.6</c:v>
                      </c:pt>
                      <c:pt idx="11" formatCode="General">
                        <c:v>39.700000000000003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67B8-4F2C-AC53-48EC62634E97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Age'!$A$31</c15:sqref>
                        </c15:formulaRef>
                      </c:ext>
                    </c:extLst>
                    <c:strCache>
                      <c:ptCount val="1"/>
                      <c:pt idx="0">
                        <c:v>Swisher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Age'!$B$31:$N$31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35.799999999999997</c:v>
                      </c:pt>
                      <c:pt idx="1">
                        <c:v>36.200000000000003</c:v>
                      </c:pt>
                      <c:pt idx="2">
                        <c:v>36.4</c:v>
                      </c:pt>
                      <c:pt idx="3">
                        <c:v>36.299999999999997</c:v>
                      </c:pt>
                      <c:pt idx="4">
                        <c:v>36.1</c:v>
                      </c:pt>
                      <c:pt idx="5">
                        <c:v>36.1</c:v>
                      </c:pt>
                      <c:pt idx="6">
                        <c:v>35.4</c:v>
                      </c:pt>
                      <c:pt idx="7">
                        <c:v>37</c:v>
                      </c:pt>
                      <c:pt idx="8">
                        <c:v>36.1</c:v>
                      </c:pt>
                      <c:pt idx="9">
                        <c:v>36.299999999999997</c:v>
                      </c:pt>
                      <c:pt idx="10" formatCode="General">
                        <c:v>37</c:v>
                      </c:pt>
                      <c:pt idx="11" formatCode="General">
                        <c:v>36.5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67B8-4F2C-AC53-48EC62634E97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Age'!$A$32</c15:sqref>
                        </c15:formulaRef>
                      </c:ext>
                    </c:extLst>
                    <c:strCache>
                      <c:ptCount val="1"/>
                      <c:pt idx="0">
                        <c:v>Lamb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Age'!$B$32:$N$32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35.9</c:v>
                      </c:pt>
                      <c:pt idx="1">
                        <c:v>35.799999999999997</c:v>
                      </c:pt>
                      <c:pt idx="2">
                        <c:v>36.1</c:v>
                      </c:pt>
                      <c:pt idx="3">
                        <c:v>36</c:v>
                      </c:pt>
                      <c:pt idx="4">
                        <c:v>36.200000000000003</c:v>
                      </c:pt>
                      <c:pt idx="5">
                        <c:v>36.1</c:v>
                      </c:pt>
                      <c:pt idx="6">
                        <c:v>36.299999999999997</c:v>
                      </c:pt>
                      <c:pt idx="7">
                        <c:v>36.299999999999997</c:v>
                      </c:pt>
                      <c:pt idx="8">
                        <c:v>36.4</c:v>
                      </c:pt>
                      <c:pt idx="9">
                        <c:v>36.9</c:v>
                      </c:pt>
                      <c:pt idx="10" formatCode="General">
                        <c:v>36.4</c:v>
                      </c:pt>
                      <c:pt idx="11" formatCode="General">
                        <c:v>37.1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67B8-4F2C-AC53-48EC62634E97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Age'!$A$33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Age'!$B$33:$N$33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35.6</c:v>
                      </c:pt>
                      <c:pt idx="1">
                        <c:v>36.4</c:v>
                      </c:pt>
                      <c:pt idx="2">
                        <c:v>38.4</c:v>
                      </c:pt>
                      <c:pt idx="3">
                        <c:v>37.799999999999997</c:v>
                      </c:pt>
                      <c:pt idx="4">
                        <c:v>39.6</c:v>
                      </c:pt>
                      <c:pt idx="5">
                        <c:v>39.4</c:v>
                      </c:pt>
                      <c:pt idx="6">
                        <c:v>37.9</c:v>
                      </c:pt>
                      <c:pt idx="7">
                        <c:v>33.700000000000003</c:v>
                      </c:pt>
                      <c:pt idx="8">
                        <c:v>33.4</c:v>
                      </c:pt>
                      <c:pt idx="9">
                        <c:v>36.9</c:v>
                      </c:pt>
                      <c:pt idx="10" formatCode="General">
                        <c:v>42.8</c:v>
                      </c:pt>
                      <c:pt idx="11" formatCode="General">
                        <c:v>35.5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67B8-4F2C-AC53-48EC62634E97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Age'!$A$34</c15:sqref>
                        </c15:formulaRef>
                      </c:ext>
                    </c:extLst>
                    <c:strCache>
                      <c:ptCount val="1"/>
                      <c:pt idx="0">
                        <c:v>Sherman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Age'!$B$34:$N$34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36.700000000000003</c:v>
                      </c:pt>
                      <c:pt idx="1">
                        <c:v>36.799999999999997</c:v>
                      </c:pt>
                      <c:pt idx="2">
                        <c:v>35.4</c:v>
                      </c:pt>
                      <c:pt idx="3">
                        <c:v>36.299999999999997</c:v>
                      </c:pt>
                      <c:pt idx="4">
                        <c:v>37.299999999999997</c:v>
                      </c:pt>
                      <c:pt idx="5">
                        <c:v>38.299999999999997</c:v>
                      </c:pt>
                      <c:pt idx="6">
                        <c:v>37.9</c:v>
                      </c:pt>
                      <c:pt idx="7">
                        <c:v>36.799999999999997</c:v>
                      </c:pt>
                      <c:pt idx="8">
                        <c:v>36.700000000000003</c:v>
                      </c:pt>
                      <c:pt idx="9">
                        <c:v>37.6</c:v>
                      </c:pt>
                      <c:pt idx="10" formatCode="General">
                        <c:v>40.299999999999997</c:v>
                      </c:pt>
                      <c:pt idx="11" formatCode="General">
                        <c:v>37.200000000000003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67B8-4F2C-AC53-48EC62634E97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Age'!$A$35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Age'!$B$35:$N$35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37.6</c:v>
                      </c:pt>
                      <c:pt idx="1">
                        <c:v>37.6</c:v>
                      </c:pt>
                      <c:pt idx="2">
                        <c:v>37.200000000000003</c:v>
                      </c:pt>
                      <c:pt idx="3">
                        <c:v>37.200000000000003</c:v>
                      </c:pt>
                      <c:pt idx="4">
                        <c:v>36.4</c:v>
                      </c:pt>
                      <c:pt idx="5">
                        <c:v>36</c:v>
                      </c:pt>
                      <c:pt idx="6">
                        <c:v>35.4</c:v>
                      </c:pt>
                      <c:pt idx="7">
                        <c:v>36.799999999999997</c:v>
                      </c:pt>
                      <c:pt idx="8">
                        <c:v>36.4</c:v>
                      </c:pt>
                      <c:pt idx="9">
                        <c:v>36.700000000000003</c:v>
                      </c:pt>
                      <c:pt idx="10" formatCode="General">
                        <c:v>36.5</c:v>
                      </c:pt>
                      <c:pt idx="11" formatCode="General">
                        <c:v>36.700000000000003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67B8-4F2C-AC53-48EC62634E97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Age'!$A$36</c15:sqref>
                        </c15:formulaRef>
                      </c:ext>
                    </c:extLst>
                    <c:strCache>
                      <c:ptCount val="1"/>
                      <c:pt idx="0">
                        <c:v>Hudspeth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Age'!$B$36:$N$36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36.9</c:v>
                      </c:pt>
                      <c:pt idx="1">
                        <c:v>30.8</c:v>
                      </c:pt>
                      <c:pt idx="2">
                        <c:v>36.1</c:v>
                      </c:pt>
                      <c:pt idx="3">
                        <c:v>37.6</c:v>
                      </c:pt>
                      <c:pt idx="4">
                        <c:v>38.1</c:v>
                      </c:pt>
                      <c:pt idx="5">
                        <c:v>39.6</c:v>
                      </c:pt>
                      <c:pt idx="6">
                        <c:v>40.1</c:v>
                      </c:pt>
                      <c:pt idx="7">
                        <c:v>36.5</c:v>
                      </c:pt>
                      <c:pt idx="8">
                        <c:v>34.5</c:v>
                      </c:pt>
                      <c:pt idx="9">
                        <c:v>35.799999999999997</c:v>
                      </c:pt>
                      <c:pt idx="10" formatCode="General">
                        <c:v>34.299999999999997</c:v>
                      </c:pt>
                      <c:pt idx="11" formatCode="General">
                        <c:v>36.299999999999997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67B8-4F2C-AC53-48EC62634E97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Age'!$A$37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Age'!$B$37:$N$37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38.299999999999997</c:v>
                      </c:pt>
                      <c:pt idx="1">
                        <c:v>37.5</c:v>
                      </c:pt>
                      <c:pt idx="2">
                        <c:v>37.5</c:v>
                      </c:pt>
                      <c:pt idx="3">
                        <c:v>37.4</c:v>
                      </c:pt>
                      <c:pt idx="4">
                        <c:v>37</c:v>
                      </c:pt>
                      <c:pt idx="5">
                        <c:v>36.9</c:v>
                      </c:pt>
                      <c:pt idx="6">
                        <c:v>36.9</c:v>
                      </c:pt>
                      <c:pt idx="7">
                        <c:v>38.5</c:v>
                      </c:pt>
                      <c:pt idx="8">
                        <c:v>37.200000000000003</c:v>
                      </c:pt>
                      <c:pt idx="9">
                        <c:v>36.799999999999997</c:v>
                      </c:pt>
                      <c:pt idx="10" formatCode="General">
                        <c:v>37.5</c:v>
                      </c:pt>
                      <c:pt idx="11" formatCode="General">
                        <c:v>37.4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67B8-4F2C-AC53-48EC62634E97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Age'!$A$38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Age'!$B$38:$N$38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36.700000000000003</c:v>
                      </c:pt>
                      <c:pt idx="1">
                        <c:v>39.200000000000003</c:v>
                      </c:pt>
                      <c:pt idx="2">
                        <c:v>35.299999999999997</c:v>
                      </c:pt>
                      <c:pt idx="3">
                        <c:v>35.4</c:v>
                      </c:pt>
                      <c:pt idx="4">
                        <c:v>36.1</c:v>
                      </c:pt>
                      <c:pt idx="5">
                        <c:v>35.1</c:v>
                      </c:pt>
                      <c:pt idx="6">
                        <c:v>36.4</c:v>
                      </c:pt>
                      <c:pt idx="7">
                        <c:v>38.700000000000003</c:v>
                      </c:pt>
                      <c:pt idx="8">
                        <c:v>41.8</c:v>
                      </c:pt>
                      <c:pt idx="9">
                        <c:v>41.7</c:v>
                      </c:pt>
                      <c:pt idx="10" formatCode="General">
                        <c:v>37.700000000000003</c:v>
                      </c:pt>
                      <c:pt idx="11" formatCode="General">
                        <c:v>41.5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67B8-4F2C-AC53-48EC62634E97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Age'!$A$39</c15:sqref>
                        </c15:formulaRef>
                      </c:ext>
                    </c:extLst>
                    <c:strCache>
                      <c:ptCount val="1"/>
                      <c:pt idx="0">
                        <c:v>Floyd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Age'!$B$39:$N$39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35.700000000000003</c:v>
                      </c:pt>
                      <c:pt idx="1">
                        <c:v>37.4</c:v>
                      </c:pt>
                      <c:pt idx="2">
                        <c:v>38.200000000000003</c:v>
                      </c:pt>
                      <c:pt idx="3">
                        <c:v>37.700000000000003</c:v>
                      </c:pt>
                      <c:pt idx="4">
                        <c:v>38.1</c:v>
                      </c:pt>
                      <c:pt idx="5">
                        <c:v>37.299999999999997</c:v>
                      </c:pt>
                      <c:pt idx="6">
                        <c:v>37</c:v>
                      </c:pt>
                      <c:pt idx="7">
                        <c:v>38.5</c:v>
                      </c:pt>
                      <c:pt idx="8">
                        <c:v>37.299999999999997</c:v>
                      </c:pt>
                      <c:pt idx="9">
                        <c:v>38.1</c:v>
                      </c:pt>
                      <c:pt idx="10" formatCode="General">
                        <c:v>36.5</c:v>
                      </c:pt>
                      <c:pt idx="11" formatCode="General">
                        <c:v>39.1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67B8-4F2C-AC53-48EC62634E97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Age'!$A$40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Age'!$B$40:$N$40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36.799999999999997</c:v>
                      </c:pt>
                      <c:pt idx="1">
                        <c:v>37.5</c:v>
                      </c:pt>
                      <c:pt idx="2">
                        <c:v>37.6</c:v>
                      </c:pt>
                      <c:pt idx="3">
                        <c:v>37.4</c:v>
                      </c:pt>
                      <c:pt idx="4">
                        <c:v>38.4</c:v>
                      </c:pt>
                      <c:pt idx="5">
                        <c:v>38.200000000000003</c:v>
                      </c:pt>
                      <c:pt idx="6">
                        <c:v>38.700000000000003</c:v>
                      </c:pt>
                      <c:pt idx="7">
                        <c:v>37.9</c:v>
                      </c:pt>
                      <c:pt idx="8">
                        <c:v>38.200000000000003</c:v>
                      </c:pt>
                      <c:pt idx="9">
                        <c:v>38.6</c:v>
                      </c:pt>
                      <c:pt idx="10" formatCode="General">
                        <c:v>39</c:v>
                      </c:pt>
                      <c:pt idx="11" formatCode="General">
                        <c:v>38.4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67B8-4F2C-AC53-48EC62634E97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Age'!$A$41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Age'!$B$41:$N$41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</c:v>
                      </c:pt>
                      <c:pt idx="1">
                        <c:v>34.299999999999997</c:v>
                      </c:pt>
                      <c:pt idx="2">
                        <c:v>38.1</c:v>
                      </c:pt>
                      <c:pt idx="3">
                        <c:v>38.5</c:v>
                      </c:pt>
                      <c:pt idx="4">
                        <c:v>38.6</c:v>
                      </c:pt>
                      <c:pt idx="5">
                        <c:v>40.5</c:v>
                      </c:pt>
                      <c:pt idx="6">
                        <c:v>40.5</c:v>
                      </c:pt>
                      <c:pt idx="7">
                        <c:v>39.1</c:v>
                      </c:pt>
                      <c:pt idx="8">
                        <c:v>40</c:v>
                      </c:pt>
                      <c:pt idx="9">
                        <c:v>39.4</c:v>
                      </c:pt>
                      <c:pt idx="10" formatCode="General">
                        <c:v>44.1</c:v>
                      </c:pt>
                      <c:pt idx="11" formatCode="General">
                        <c:v>40.200000000000003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67B8-4F2C-AC53-48EC62634E97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Age'!$A$42</c15:sqref>
                        </c15:formulaRef>
                      </c:ext>
                    </c:extLst>
                    <c:strCache>
                      <c:ptCount val="1"/>
                      <c:pt idx="0">
                        <c:v>Gray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Age'!$B$42:$N$42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38.700000000000003</c:v>
                      </c:pt>
                      <c:pt idx="1">
                        <c:v>38.200000000000003</c:v>
                      </c:pt>
                      <c:pt idx="2">
                        <c:v>38.4</c:v>
                      </c:pt>
                      <c:pt idx="3">
                        <c:v>38</c:v>
                      </c:pt>
                      <c:pt idx="4">
                        <c:v>37.700000000000003</c:v>
                      </c:pt>
                      <c:pt idx="5">
                        <c:v>37</c:v>
                      </c:pt>
                      <c:pt idx="6">
                        <c:v>36.799999999999997</c:v>
                      </c:pt>
                      <c:pt idx="7">
                        <c:v>38.799999999999997</c:v>
                      </c:pt>
                      <c:pt idx="8">
                        <c:v>37.4</c:v>
                      </c:pt>
                      <c:pt idx="9">
                        <c:v>37.700000000000003</c:v>
                      </c:pt>
                      <c:pt idx="10" formatCode="General">
                        <c:v>36.299999999999997</c:v>
                      </c:pt>
                      <c:pt idx="11" formatCode="General">
                        <c:v>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67B8-4F2C-AC53-48EC62634E97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Age'!$A$43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Age'!$B$43:$N$43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30.1</c:v>
                      </c:pt>
                      <c:pt idx="1">
                        <c:v>40.9</c:v>
                      </c:pt>
                      <c:pt idx="2">
                        <c:v>38.1</c:v>
                      </c:pt>
                      <c:pt idx="3">
                        <c:v>37.5</c:v>
                      </c:pt>
                      <c:pt idx="4">
                        <c:v>39</c:v>
                      </c:pt>
                      <c:pt idx="5">
                        <c:v>39.200000000000003</c:v>
                      </c:pt>
                      <c:pt idx="6">
                        <c:v>40.5</c:v>
                      </c:pt>
                      <c:pt idx="7">
                        <c:v>38</c:v>
                      </c:pt>
                      <c:pt idx="8">
                        <c:v>42</c:v>
                      </c:pt>
                      <c:pt idx="9">
                        <c:v>41.9</c:v>
                      </c:pt>
                      <c:pt idx="10" formatCode="General">
                        <c:v>37.200000000000003</c:v>
                      </c:pt>
                      <c:pt idx="11" formatCode="General">
                        <c:v>39.9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67B8-4F2C-AC53-48EC62634E97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Age'!$A$44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Age'!$B$44:$N$44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38.6</c:v>
                      </c:pt>
                      <c:pt idx="1">
                        <c:v>38.6</c:v>
                      </c:pt>
                      <c:pt idx="2">
                        <c:v>38.200000000000003</c:v>
                      </c:pt>
                      <c:pt idx="3">
                        <c:v>38.299999999999997</c:v>
                      </c:pt>
                      <c:pt idx="4">
                        <c:v>38.200000000000003</c:v>
                      </c:pt>
                      <c:pt idx="5">
                        <c:v>37.9</c:v>
                      </c:pt>
                      <c:pt idx="6">
                        <c:v>38</c:v>
                      </c:pt>
                      <c:pt idx="7">
                        <c:v>39</c:v>
                      </c:pt>
                      <c:pt idx="8">
                        <c:v>37.799999999999997</c:v>
                      </c:pt>
                      <c:pt idx="9">
                        <c:v>38</c:v>
                      </c:pt>
                      <c:pt idx="10" formatCode="General">
                        <c:v>37.1</c:v>
                      </c:pt>
                      <c:pt idx="11" formatCode="General">
                        <c:v>38.299999999999997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67B8-4F2C-AC53-48EC62634E97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Age'!$A$45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Age'!$B$45:$N$45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40.6</c:v>
                      </c:pt>
                      <c:pt idx="1">
                        <c:v>39.5</c:v>
                      </c:pt>
                      <c:pt idx="2">
                        <c:v>40.6</c:v>
                      </c:pt>
                      <c:pt idx="3">
                        <c:v>38.6</c:v>
                      </c:pt>
                      <c:pt idx="4">
                        <c:v>38.1</c:v>
                      </c:pt>
                      <c:pt idx="5">
                        <c:v>37.4</c:v>
                      </c:pt>
                      <c:pt idx="6">
                        <c:v>37.200000000000003</c:v>
                      </c:pt>
                      <c:pt idx="7">
                        <c:v>39.4</c:v>
                      </c:pt>
                      <c:pt idx="8">
                        <c:v>37.5</c:v>
                      </c:pt>
                      <c:pt idx="9">
                        <c:v>37.1</c:v>
                      </c:pt>
                      <c:pt idx="10" formatCode="General">
                        <c:v>38.5</c:v>
                      </c:pt>
                      <c:pt idx="11" formatCode="General">
                        <c:v>36.6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67B8-4F2C-AC53-48EC62634E97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Age'!$A$46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Age'!$B$46:$N$46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39.6</c:v>
                      </c:pt>
                      <c:pt idx="1">
                        <c:v>41.8</c:v>
                      </c:pt>
                      <c:pt idx="2">
                        <c:v>39.799999999999997</c:v>
                      </c:pt>
                      <c:pt idx="3">
                        <c:v>38.799999999999997</c:v>
                      </c:pt>
                      <c:pt idx="4">
                        <c:v>41.3</c:v>
                      </c:pt>
                      <c:pt idx="5">
                        <c:v>38.799999999999997</c:v>
                      </c:pt>
                      <c:pt idx="6">
                        <c:v>37.4</c:v>
                      </c:pt>
                      <c:pt idx="7">
                        <c:v>38.200000000000003</c:v>
                      </c:pt>
                      <c:pt idx="8">
                        <c:v>37</c:v>
                      </c:pt>
                      <c:pt idx="9">
                        <c:v>36.9</c:v>
                      </c:pt>
                      <c:pt idx="10" formatCode="General">
                        <c:v>36.6</c:v>
                      </c:pt>
                      <c:pt idx="11" formatCode="General">
                        <c:v>35.5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67B8-4F2C-AC53-48EC62634E97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Age'!$A$47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Age'!$B$47:$N$47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42</c:v>
                      </c:pt>
                      <c:pt idx="1">
                        <c:v>40.4</c:v>
                      </c:pt>
                      <c:pt idx="2">
                        <c:v>43.5</c:v>
                      </c:pt>
                      <c:pt idx="3">
                        <c:v>39.799999999999997</c:v>
                      </c:pt>
                      <c:pt idx="4">
                        <c:v>35.799999999999997</c:v>
                      </c:pt>
                      <c:pt idx="5">
                        <c:v>36</c:v>
                      </c:pt>
                      <c:pt idx="6">
                        <c:v>41.1</c:v>
                      </c:pt>
                      <c:pt idx="7">
                        <c:v>41.8</c:v>
                      </c:pt>
                      <c:pt idx="8">
                        <c:v>36.700000000000003</c:v>
                      </c:pt>
                      <c:pt idx="9">
                        <c:v>36.4</c:v>
                      </c:pt>
                      <c:pt idx="10" formatCode="General">
                        <c:v>34.4</c:v>
                      </c:pt>
                      <c:pt idx="11" formatCode="General">
                        <c:v>36.4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67B8-4F2C-AC53-48EC62634E97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Age'!$A$48</c15:sqref>
                        </c15:formulaRef>
                      </c:ext>
                    </c:extLst>
                    <c:strCache>
                      <c:ptCount val="1"/>
                      <c:pt idx="0">
                        <c:v>Presidio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Age'!$B$48:$N$48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38.1</c:v>
                      </c:pt>
                      <c:pt idx="1">
                        <c:v>39.1</c:v>
                      </c:pt>
                      <c:pt idx="2">
                        <c:v>39</c:v>
                      </c:pt>
                      <c:pt idx="3">
                        <c:v>40.4</c:v>
                      </c:pt>
                      <c:pt idx="4">
                        <c:v>41</c:v>
                      </c:pt>
                      <c:pt idx="5">
                        <c:v>41</c:v>
                      </c:pt>
                      <c:pt idx="6">
                        <c:v>40.799999999999997</c:v>
                      </c:pt>
                      <c:pt idx="7">
                        <c:v>38.5</c:v>
                      </c:pt>
                      <c:pt idx="8">
                        <c:v>39</c:v>
                      </c:pt>
                      <c:pt idx="9">
                        <c:v>39.700000000000003</c:v>
                      </c:pt>
                      <c:pt idx="10" formatCode="General">
                        <c:v>42.5</c:v>
                      </c:pt>
                      <c:pt idx="11" formatCode="General">
                        <c:v>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67B8-4F2C-AC53-48EC62634E97}"/>
                  </c:ext>
                </c:extLst>
              </c15:ser>
            </c15:filteredLineSeries>
            <c15:filteredLine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Age'!$A$49</c15:sqref>
                        </c15:formulaRef>
                      </c:ext>
                    </c:extLst>
                    <c:strCache>
                      <c:ptCount val="1"/>
                      <c:pt idx="0">
                        <c:v>Carson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Age'!$B$49:$N$49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40.700000000000003</c:v>
                      </c:pt>
                      <c:pt idx="1">
                        <c:v>40.799999999999997</c:v>
                      </c:pt>
                      <c:pt idx="2">
                        <c:v>40.6</c:v>
                      </c:pt>
                      <c:pt idx="3">
                        <c:v>41.1</c:v>
                      </c:pt>
                      <c:pt idx="4">
                        <c:v>41</c:v>
                      </c:pt>
                      <c:pt idx="5">
                        <c:v>40.700000000000003</c:v>
                      </c:pt>
                      <c:pt idx="6">
                        <c:v>40.4</c:v>
                      </c:pt>
                      <c:pt idx="7">
                        <c:v>42.4</c:v>
                      </c:pt>
                      <c:pt idx="8">
                        <c:v>41.1</c:v>
                      </c:pt>
                      <c:pt idx="9">
                        <c:v>41.9</c:v>
                      </c:pt>
                      <c:pt idx="10" formatCode="General">
                        <c:v>42.4</c:v>
                      </c:pt>
                      <c:pt idx="11" formatCode="General">
                        <c:v>41.7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67B8-4F2C-AC53-48EC62634E97}"/>
                  </c:ext>
                </c:extLst>
              </c15:ser>
            </c15:filteredLineSeries>
            <c15:filteredLine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Age'!$A$50</c15:sqref>
                        </c15:formulaRef>
                      </c:ext>
                    </c:extLst>
                    <c:strCache>
                      <c:ptCount val="1"/>
                      <c:pt idx="0">
                        <c:v>Brewster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Age'!$B$50:$N$50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40.299999999999997</c:v>
                      </c:pt>
                      <c:pt idx="1">
                        <c:v>40.6</c:v>
                      </c:pt>
                      <c:pt idx="2">
                        <c:v>40.6</c:v>
                      </c:pt>
                      <c:pt idx="3">
                        <c:v>41.7</c:v>
                      </c:pt>
                      <c:pt idx="4">
                        <c:v>41.9</c:v>
                      </c:pt>
                      <c:pt idx="5">
                        <c:v>42.1</c:v>
                      </c:pt>
                      <c:pt idx="6">
                        <c:v>42.5</c:v>
                      </c:pt>
                      <c:pt idx="7">
                        <c:v>41.5</c:v>
                      </c:pt>
                      <c:pt idx="8">
                        <c:v>43.3</c:v>
                      </c:pt>
                      <c:pt idx="9">
                        <c:v>44.1</c:v>
                      </c:pt>
                      <c:pt idx="10" formatCode="General">
                        <c:v>43.8</c:v>
                      </c:pt>
                      <c:pt idx="11" formatCode="General">
                        <c:v>44.8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67B8-4F2C-AC53-48EC62634E97}"/>
                  </c:ext>
                </c:extLst>
              </c15:ser>
            </c15:filteredLineSeries>
            <c15:filteredLine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Age'!$A$51</c15:sqref>
                        </c15:formulaRef>
                      </c:ext>
                    </c:extLst>
                    <c:strCache>
                      <c:ptCount val="1"/>
                      <c:pt idx="0">
                        <c:v>Knox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Age'!$B$51:$N$51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42.5</c:v>
                      </c:pt>
                      <c:pt idx="1">
                        <c:v>41.1</c:v>
                      </c:pt>
                      <c:pt idx="2">
                        <c:v>41.4</c:v>
                      </c:pt>
                      <c:pt idx="3">
                        <c:v>40.799999999999997</c:v>
                      </c:pt>
                      <c:pt idx="4">
                        <c:v>40.6</c:v>
                      </c:pt>
                      <c:pt idx="5">
                        <c:v>40.9</c:v>
                      </c:pt>
                      <c:pt idx="6">
                        <c:v>41</c:v>
                      </c:pt>
                      <c:pt idx="7">
                        <c:v>41.6</c:v>
                      </c:pt>
                      <c:pt idx="8">
                        <c:v>39</c:v>
                      </c:pt>
                      <c:pt idx="9">
                        <c:v>39.5</c:v>
                      </c:pt>
                      <c:pt idx="10" formatCode="General">
                        <c:v>41.6</c:v>
                      </c:pt>
                      <c:pt idx="11" formatCode="General">
                        <c:v>40.299999999999997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67B8-4F2C-AC53-48EC62634E97}"/>
                  </c:ext>
                </c:extLst>
              </c15:ser>
            </c15:filteredLineSeries>
            <c15:filteredLine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Age'!$A$52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Age'!$B$52:$N$52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40.5</c:v>
                      </c:pt>
                      <c:pt idx="1">
                        <c:v>40</c:v>
                      </c:pt>
                      <c:pt idx="2">
                        <c:v>40.9</c:v>
                      </c:pt>
                      <c:pt idx="3">
                        <c:v>41.5</c:v>
                      </c:pt>
                      <c:pt idx="4">
                        <c:v>40.9</c:v>
                      </c:pt>
                      <c:pt idx="5">
                        <c:v>40.799999999999997</c:v>
                      </c:pt>
                      <c:pt idx="6">
                        <c:v>41.3</c:v>
                      </c:pt>
                      <c:pt idx="7">
                        <c:v>41.4</c:v>
                      </c:pt>
                      <c:pt idx="8">
                        <c:v>42.1</c:v>
                      </c:pt>
                      <c:pt idx="9">
                        <c:v>48.8</c:v>
                      </c:pt>
                      <c:pt idx="10" formatCode="General">
                        <c:v>46.1</c:v>
                      </c:pt>
                      <c:pt idx="11" formatCode="General">
                        <c:v>49.7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67B8-4F2C-AC53-48EC62634E97}"/>
                  </c:ext>
                </c:extLst>
              </c15:ser>
            </c15:filteredLineSeries>
            <c15:filteredLine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Age'!$A$53</c15:sqref>
                        </c15:formulaRef>
                      </c:ext>
                    </c:extLst>
                    <c:strCache>
                      <c:ptCount val="1"/>
                      <c:pt idx="0">
                        <c:v>Roberts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Age'!$B$53:$N$53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45.1</c:v>
                      </c:pt>
                      <c:pt idx="1">
                        <c:v>44.7</c:v>
                      </c:pt>
                      <c:pt idx="2">
                        <c:v>41.9</c:v>
                      </c:pt>
                      <c:pt idx="3">
                        <c:v>44.8</c:v>
                      </c:pt>
                      <c:pt idx="4">
                        <c:v>44.8</c:v>
                      </c:pt>
                      <c:pt idx="5">
                        <c:v>37.6</c:v>
                      </c:pt>
                      <c:pt idx="6">
                        <c:v>35.6</c:v>
                      </c:pt>
                      <c:pt idx="7">
                        <c:v>41.3</c:v>
                      </c:pt>
                      <c:pt idx="8">
                        <c:v>40.5</c:v>
                      </c:pt>
                      <c:pt idx="9">
                        <c:v>41.6</c:v>
                      </c:pt>
                      <c:pt idx="10" formatCode="General">
                        <c:v>47.2</c:v>
                      </c:pt>
                      <c:pt idx="11" formatCode="General">
                        <c:v>41.3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67B8-4F2C-AC53-48EC62634E97}"/>
                  </c:ext>
                </c:extLst>
              </c15:ser>
            </c15:filteredLineSeries>
            <c15:filteredLine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Age'!$A$54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Age'!$B$54:$N$54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43.2</c:v>
                      </c:pt>
                      <c:pt idx="1">
                        <c:v>41.7</c:v>
                      </c:pt>
                      <c:pt idx="2">
                        <c:v>40</c:v>
                      </c:pt>
                      <c:pt idx="3">
                        <c:v>38.799999999999997</c:v>
                      </c:pt>
                      <c:pt idx="4">
                        <c:v>41.5</c:v>
                      </c:pt>
                      <c:pt idx="5">
                        <c:v>38.700000000000003</c:v>
                      </c:pt>
                      <c:pt idx="6">
                        <c:v>33</c:v>
                      </c:pt>
                      <c:pt idx="7">
                        <c:v>46</c:v>
                      </c:pt>
                      <c:pt idx="8">
                        <c:v>48.6</c:v>
                      </c:pt>
                      <c:pt idx="9">
                        <c:v>49.1</c:v>
                      </c:pt>
                      <c:pt idx="10" formatCode="General">
                        <c:v>37.200000000000003</c:v>
                      </c:pt>
                      <c:pt idx="11" formatCode="General">
                        <c:v>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67B8-4F2C-AC53-48EC62634E97}"/>
                  </c:ext>
                </c:extLst>
              </c15:ser>
            </c15:filteredLineSeries>
            <c15:filteredLine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Age'!$A$55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Age'!$B$55:$N$55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43.1</c:v>
                      </c:pt>
                      <c:pt idx="1">
                        <c:v>43</c:v>
                      </c:pt>
                      <c:pt idx="2">
                        <c:v>43.1</c:v>
                      </c:pt>
                      <c:pt idx="3">
                        <c:v>42.1</c:v>
                      </c:pt>
                      <c:pt idx="4">
                        <c:v>41.2</c:v>
                      </c:pt>
                      <c:pt idx="5">
                        <c:v>41.9</c:v>
                      </c:pt>
                      <c:pt idx="6">
                        <c:v>41.8</c:v>
                      </c:pt>
                      <c:pt idx="7">
                        <c:v>42.3</c:v>
                      </c:pt>
                      <c:pt idx="8">
                        <c:v>41.9</c:v>
                      </c:pt>
                      <c:pt idx="9">
                        <c:v>41.5</c:v>
                      </c:pt>
                      <c:pt idx="10" formatCode="General">
                        <c:v>40.4</c:v>
                      </c:pt>
                      <c:pt idx="11" formatCode="General">
                        <c:v>40.799999999999997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67B8-4F2C-AC53-48EC62634E97}"/>
                  </c:ext>
                </c:extLst>
              </c15:ser>
            </c15:filteredLineSeries>
            <c15:filteredLine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Age'!$A$56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Age'!$B$56:$N$56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42.8</c:v>
                      </c:pt>
                      <c:pt idx="1">
                        <c:v>40.9</c:v>
                      </c:pt>
                      <c:pt idx="2">
                        <c:v>40.799999999999997</c:v>
                      </c:pt>
                      <c:pt idx="3">
                        <c:v>41.5</c:v>
                      </c:pt>
                      <c:pt idx="4">
                        <c:v>42.9</c:v>
                      </c:pt>
                      <c:pt idx="5">
                        <c:v>44.2</c:v>
                      </c:pt>
                      <c:pt idx="6">
                        <c:v>43.9</c:v>
                      </c:pt>
                      <c:pt idx="7">
                        <c:v>43.5</c:v>
                      </c:pt>
                      <c:pt idx="8">
                        <c:v>43.1</c:v>
                      </c:pt>
                      <c:pt idx="9">
                        <c:v>43</c:v>
                      </c:pt>
                      <c:pt idx="10" formatCode="General">
                        <c:v>32.799999999999997</c:v>
                      </c:pt>
                      <c:pt idx="11" formatCode="General">
                        <c:v>32.799999999999997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67B8-4F2C-AC53-48EC62634E97}"/>
                  </c:ext>
                </c:extLst>
              </c15:ser>
            </c15:filteredLineSeries>
            <c15:filteredLine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Age'!$A$57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Age'!$B$57:$N$57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41.1</c:v>
                      </c:pt>
                      <c:pt idx="1">
                        <c:v>43.1</c:v>
                      </c:pt>
                      <c:pt idx="2">
                        <c:v>45.4</c:v>
                      </c:pt>
                      <c:pt idx="3">
                        <c:v>44</c:v>
                      </c:pt>
                      <c:pt idx="4">
                        <c:v>43.6</c:v>
                      </c:pt>
                      <c:pt idx="5">
                        <c:v>43.1</c:v>
                      </c:pt>
                      <c:pt idx="6">
                        <c:v>42.8</c:v>
                      </c:pt>
                      <c:pt idx="7">
                        <c:v>42.3</c:v>
                      </c:pt>
                      <c:pt idx="8">
                        <c:v>42.4</c:v>
                      </c:pt>
                      <c:pt idx="9">
                        <c:v>43.4</c:v>
                      </c:pt>
                      <c:pt idx="10" formatCode="General">
                        <c:v>45.2</c:v>
                      </c:pt>
                      <c:pt idx="11" formatCode="General">
                        <c:v>44.5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67B8-4F2C-AC53-48EC62634E97}"/>
                  </c:ext>
                </c:extLst>
              </c15:ser>
            </c15:filteredLineSeries>
            <c15:filteredLine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Age'!$A$58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Age'!$B$58:$N$58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36.9</c:v>
                      </c:pt>
                      <c:pt idx="1">
                        <c:v>33.799999999999997</c:v>
                      </c:pt>
                      <c:pt idx="2">
                        <c:v>47</c:v>
                      </c:pt>
                      <c:pt idx="3">
                        <c:v>44.4</c:v>
                      </c:pt>
                      <c:pt idx="4">
                        <c:v>43</c:v>
                      </c:pt>
                      <c:pt idx="5">
                        <c:v>55.3</c:v>
                      </c:pt>
                      <c:pt idx="6">
                        <c:v>58.2</c:v>
                      </c:pt>
                      <c:pt idx="7">
                        <c:v>52.7</c:v>
                      </c:pt>
                      <c:pt idx="8">
                        <c:v>28</c:v>
                      </c:pt>
                      <c:pt idx="9">
                        <c:v>31.3</c:v>
                      </c:pt>
                      <c:pt idx="10" formatCode="General">
                        <c:v>62.2</c:v>
                      </c:pt>
                      <c:pt idx="11" formatCode="General">
                        <c:v>29.5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67B8-4F2C-AC53-48EC62634E97}"/>
                  </c:ext>
                </c:extLst>
              </c15:ser>
            </c15:filteredLineSeries>
            <c15:filteredLine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Age'!$A$59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Age'!$B$59:$N$59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44.5</c:v>
                      </c:pt>
                      <c:pt idx="1">
                        <c:v>44</c:v>
                      </c:pt>
                      <c:pt idx="2">
                        <c:v>39.299999999999997</c:v>
                      </c:pt>
                      <c:pt idx="3">
                        <c:v>43.3</c:v>
                      </c:pt>
                      <c:pt idx="4">
                        <c:v>47</c:v>
                      </c:pt>
                      <c:pt idx="5">
                        <c:v>44.9</c:v>
                      </c:pt>
                      <c:pt idx="6">
                        <c:v>42.5</c:v>
                      </c:pt>
                      <c:pt idx="7">
                        <c:v>45.1</c:v>
                      </c:pt>
                      <c:pt idx="8">
                        <c:v>44.4</c:v>
                      </c:pt>
                      <c:pt idx="9">
                        <c:v>43.3</c:v>
                      </c:pt>
                      <c:pt idx="10" formatCode="General">
                        <c:v>43.3</c:v>
                      </c:pt>
                      <c:pt idx="11" formatCode="General">
                        <c:v>41.8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67B8-4F2C-AC53-48EC62634E97}"/>
                  </c:ext>
                </c:extLst>
              </c15:ser>
            </c15:filteredLineSeries>
            <c15:filteredLine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Age'!$A$60</c15:sqref>
                        </c15:formulaRef>
                      </c:ext>
                    </c:extLst>
                    <c:strCache>
                      <c:ptCount val="1"/>
                      <c:pt idx="0">
                        <c:v>King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Age'!$B$60:$N$60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39.5</c:v>
                      </c:pt>
                      <c:pt idx="1">
                        <c:v>45.1</c:v>
                      </c:pt>
                      <c:pt idx="2">
                        <c:v>53.9</c:v>
                      </c:pt>
                      <c:pt idx="3">
                        <c:v>46.9</c:v>
                      </c:pt>
                      <c:pt idx="4">
                        <c:v>48.6</c:v>
                      </c:pt>
                      <c:pt idx="5">
                        <c:v>46.2</c:v>
                      </c:pt>
                      <c:pt idx="6">
                        <c:v>39.799999999999997</c:v>
                      </c:pt>
                      <c:pt idx="7">
                        <c:v>43.4</c:v>
                      </c:pt>
                      <c:pt idx="8">
                        <c:v>39.799999999999997</c:v>
                      </c:pt>
                      <c:pt idx="9">
                        <c:v>41</c:v>
                      </c:pt>
                      <c:pt idx="10" formatCode="General">
                        <c:v>39.4</c:v>
                      </c:pt>
                      <c:pt idx="11" formatCode="General">
                        <c:v>40.299999999999997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67B8-4F2C-AC53-48EC62634E97}"/>
                  </c:ext>
                </c:extLst>
              </c15:ser>
            </c15:filteredLineSeries>
            <c15:filteredLine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Age'!$A$61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Age'!$B$61:$N$61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45</c:v>
                      </c:pt>
                      <c:pt idx="1">
                        <c:v>43.8</c:v>
                      </c:pt>
                      <c:pt idx="2">
                        <c:v>42.1</c:v>
                      </c:pt>
                      <c:pt idx="3">
                        <c:v>42.2</c:v>
                      </c:pt>
                      <c:pt idx="4">
                        <c:v>43.6</c:v>
                      </c:pt>
                      <c:pt idx="5">
                        <c:v>41.9</c:v>
                      </c:pt>
                      <c:pt idx="6">
                        <c:v>43.4</c:v>
                      </c:pt>
                      <c:pt idx="7">
                        <c:v>45.7</c:v>
                      </c:pt>
                      <c:pt idx="8">
                        <c:v>46.3</c:v>
                      </c:pt>
                      <c:pt idx="9">
                        <c:v>45.8</c:v>
                      </c:pt>
                      <c:pt idx="10" formatCode="General">
                        <c:v>44.5</c:v>
                      </c:pt>
                      <c:pt idx="11" formatCode="General">
                        <c:v>44.5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67B8-4F2C-AC53-48EC62634E97}"/>
                  </c:ext>
                </c:extLst>
              </c15:ser>
            </c15:filteredLineSeries>
            <c15:filteredLine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Age'!$A$62</c15:sqref>
                        </c15:formulaRef>
                      </c:ext>
                    </c:extLst>
                    <c:strCache>
                      <c:ptCount val="1"/>
                      <c:pt idx="0">
                        <c:v>Motley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Age'!$B$62:$N$62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44.3</c:v>
                      </c:pt>
                      <c:pt idx="1">
                        <c:v>44.1</c:v>
                      </c:pt>
                      <c:pt idx="2">
                        <c:v>43</c:v>
                      </c:pt>
                      <c:pt idx="3">
                        <c:v>36.6</c:v>
                      </c:pt>
                      <c:pt idx="4">
                        <c:v>38.299999999999997</c:v>
                      </c:pt>
                      <c:pt idx="5">
                        <c:v>44.3</c:v>
                      </c:pt>
                      <c:pt idx="6">
                        <c:v>48.9</c:v>
                      </c:pt>
                      <c:pt idx="7">
                        <c:v>49</c:v>
                      </c:pt>
                      <c:pt idx="8">
                        <c:v>48.8</c:v>
                      </c:pt>
                      <c:pt idx="9">
                        <c:v>49.2</c:v>
                      </c:pt>
                      <c:pt idx="10" formatCode="General">
                        <c:v>46.4</c:v>
                      </c:pt>
                      <c:pt idx="11" formatCode="General">
                        <c:v>49.3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67B8-4F2C-AC53-48EC62634E97}"/>
                  </c:ext>
                </c:extLst>
              </c15:ser>
            </c15:filteredLineSeries>
            <c15:filteredLine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Age'!$A$63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Age'!$B$63:$N$63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45.4</c:v>
                      </c:pt>
                      <c:pt idx="1">
                        <c:v>45.7</c:v>
                      </c:pt>
                      <c:pt idx="2">
                        <c:v>47.1</c:v>
                      </c:pt>
                      <c:pt idx="3">
                        <c:v>47</c:v>
                      </c:pt>
                      <c:pt idx="4">
                        <c:v>49.2</c:v>
                      </c:pt>
                      <c:pt idx="5">
                        <c:v>46.1</c:v>
                      </c:pt>
                      <c:pt idx="6">
                        <c:v>47.7</c:v>
                      </c:pt>
                      <c:pt idx="7">
                        <c:v>44.5</c:v>
                      </c:pt>
                      <c:pt idx="8">
                        <c:v>48</c:v>
                      </c:pt>
                      <c:pt idx="9">
                        <c:v>51</c:v>
                      </c:pt>
                      <c:pt idx="10" formatCode="General">
                        <c:v>59.1</c:v>
                      </c:pt>
                      <c:pt idx="11" formatCode="General">
                        <c:v>52.3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67B8-4F2C-AC53-48EC62634E97}"/>
                  </c:ext>
                </c:extLst>
              </c15:ser>
            </c15:filteredLineSeries>
            <c15:filteredLine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Age'!$A$64</c15:sqref>
                        </c15:formulaRef>
                      </c:ext>
                    </c:extLst>
                    <c:strCache>
                      <c:ptCount val="1"/>
                      <c:pt idx="0">
                        <c:v>Edwards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Age'!$B$64:$N$64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42.6</c:v>
                      </c:pt>
                      <c:pt idx="1">
                        <c:v>44.9</c:v>
                      </c:pt>
                      <c:pt idx="2">
                        <c:v>45.1</c:v>
                      </c:pt>
                      <c:pt idx="3">
                        <c:v>49</c:v>
                      </c:pt>
                      <c:pt idx="4">
                        <c:v>52.1</c:v>
                      </c:pt>
                      <c:pt idx="5">
                        <c:v>49.5</c:v>
                      </c:pt>
                      <c:pt idx="6">
                        <c:v>49.2</c:v>
                      </c:pt>
                      <c:pt idx="7">
                        <c:v>47.2</c:v>
                      </c:pt>
                      <c:pt idx="8">
                        <c:v>48.3</c:v>
                      </c:pt>
                      <c:pt idx="9">
                        <c:v>48.7</c:v>
                      </c:pt>
                      <c:pt idx="10" formatCode="General">
                        <c:v>40.700000000000003</c:v>
                      </c:pt>
                      <c:pt idx="11" formatCode="General">
                        <c:v>49.2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67B8-4F2C-AC53-48EC62634E97}"/>
                  </c:ext>
                </c:extLst>
              </c15:ser>
            </c15:filteredLineSeries>
            <c15:filteredLine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Age'!$A$65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Age'!$B$65:$N$65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45.8</c:v>
                      </c:pt>
                      <c:pt idx="1">
                        <c:v>45.9</c:v>
                      </c:pt>
                      <c:pt idx="2">
                        <c:v>45.6</c:v>
                      </c:pt>
                      <c:pt idx="3">
                        <c:v>45.8</c:v>
                      </c:pt>
                      <c:pt idx="4">
                        <c:v>45.8</c:v>
                      </c:pt>
                      <c:pt idx="5">
                        <c:v>49.1</c:v>
                      </c:pt>
                      <c:pt idx="6">
                        <c:v>48.6</c:v>
                      </c:pt>
                      <c:pt idx="7">
                        <c:v>48.4</c:v>
                      </c:pt>
                      <c:pt idx="8">
                        <c:v>50.2</c:v>
                      </c:pt>
                      <c:pt idx="9">
                        <c:v>47.7</c:v>
                      </c:pt>
                      <c:pt idx="10" formatCode="General">
                        <c:v>43.5</c:v>
                      </c:pt>
                      <c:pt idx="11" formatCode="General">
                        <c:v>45.4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67B8-4F2C-AC53-48EC62634E97}"/>
                  </c:ext>
                </c:extLst>
              </c15:ser>
            </c15:filteredLineSeries>
            <c15:filteredLine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Age'!$A$66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Age'!$B$66:$N$66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50.4</c:v>
                      </c:pt>
                      <c:pt idx="1">
                        <c:v>46.4</c:v>
                      </c:pt>
                      <c:pt idx="2">
                        <c:v>43.7</c:v>
                      </c:pt>
                      <c:pt idx="3">
                        <c:v>43.5</c:v>
                      </c:pt>
                      <c:pt idx="4">
                        <c:v>44.7</c:v>
                      </c:pt>
                      <c:pt idx="5">
                        <c:v>45.7</c:v>
                      </c:pt>
                      <c:pt idx="6">
                        <c:v>41.8</c:v>
                      </c:pt>
                      <c:pt idx="7">
                        <c:v>50.4</c:v>
                      </c:pt>
                      <c:pt idx="8">
                        <c:v>53.8</c:v>
                      </c:pt>
                      <c:pt idx="9">
                        <c:v>53.8</c:v>
                      </c:pt>
                      <c:pt idx="10" formatCode="General">
                        <c:v>54.2</c:v>
                      </c:pt>
                      <c:pt idx="11" formatCode="General">
                        <c:v>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67B8-4F2C-AC53-48EC62634E97}"/>
                  </c:ext>
                </c:extLst>
              </c15:ser>
            </c15:filteredLineSeries>
            <c15:filteredLine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Age'!$A$67</c15:sqref>
                        </c15:formulaRef>
                      </c:ext>
                    </c:extLst>
                    <c:strCache>
                      <c:ptCount val="1"/>
                      <c:pt idx="0">
                        <c:v>Stonewall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Age'!$B$67:$N$67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46.1</c:v>
                      </c:pt>
                      <c:pt idx="1">
                        <c:v>50.3</c:v>
                      </c:pt>
                      <c:pt idx="2">
                        <c:v>45.8</c:v>
                      </c:pt>
                      <c:pt idx="3">
                        <c:v>47</c:v>
                      </c:pt>
                      <c:pt idx="4">
                        <c:v>47.6</c:v>
                      </c:pt>
                      <c:pt idx="5">
                        <c:v>49</c:v>
                      </c:pt>
                      <c:pt idx="6">
                        <c:v>49.6</c:v>
                      </c:pt>
                      <c:pt idx="7">
                        <c:v>46.3</c:v>
                      </c:pt>
                      <c:pt idx="8">
                        <c:v>47.6</c:v>
                      </c:pt>
                      <c:pt idx="9">
                        <c:v>47.7</c:v>
                      </c:pt>
                      <c:pt idx="10" formatCode="General">
                        <c:v>40.799999999999997</c:v>
                      </c:pt>
                      <c:pt idx="11" formatCode="General">
                        <c:v>46.6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67B8-4F2C-AC53-48EC62634E97}"/>
                  </c:ext>
                </c:extLst>
              </c15:ser>
            </c15:filteredLineSeries>
            <c15:filteredLine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Age'!$A$68</c15:sqref>
                        </c15:formulaRef>
                      </c:ext>
                    </c:extLst>
                    <c:strCache>
                      <c:ptCount val="1"/>
                      <c:pt idx="0">
                        <c:v>Cottle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Age'!$B$68:$N$68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46</c:v>
                      </c:pt>
                      <c:pt idx="1">
                        <c:v>46.5</c:v>
                      </c:pt>
                      <c:pt idx="2">
                        <c:v>49.4</c:v>
                      </c:pt>
                      <c:pt idx="3">
                        <c:v>50.2</c:v>
                      </c:pt>
                      <c:pt idx="4">
                        <c:v>50.7</c:v>
                      </c:pt>
                      <c:pt idx="5">
                        <c:v>50.1</c:v>
                      </c:pt>
                      <c:pt idx="6">
                        <c:v>48</c:v>
                      </c:pt>
                      <c:pt idx="7">
                        <c:v>47.1</c:v>
                      </c:pt>
                      <c:pt idx="8">
                        <c:v>45.5</c:v>
                      </c:pt>
                      <c:pt idx="9">
                        <c:v>44.6</c:v>
                      </c:pt>
                      <c:pt idx="10" formatCode="General">
                        <c:v>37.299999999999997</c:v>
                      </c:pt>
                      <c:pt idx="11" formatCode="General">
                        <c:v>47.1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67B8-4F2C-AC53-48EC62634E97}"/>
                  </c:ext>
                </c:extLst>
              </c15:ser>
            </c15:filteredLineSeries>
            <c15:filteredLine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Age'!$A$69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Age'!$B$69:$N$69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46.1</c:v>
                      </c:pt>
                      <c:pt idx="1">
                        <c:v>46.9</c:v>
                      </c:pt>
                      <c:pt idx="2">
                        <c:v>48.6</c:v>
                      </c:pt>
                      <c:pt idx="3">
                        <c:v>48.9</c:v>
                      </c:pt>
                      <c:pt idx="4">
                        <c:v>49.7</c:v>
                      </c:pt>
                      <c:pt idx="5">
                        <c:v>49.3</c:v>
                      </c:pt>
                      <c:pt idx="6">
                        <c:v>49.1</c:v>
                      </c:pt>
                      <c:pt idx="7">
                        <c:v>48.4</c:v>
                      </c:pt>
                      <c:pt idx="8">
                        <c:v>47.5</c:v>
                      </c:pt>
                      <c:pt idx="9">
                        <c:v>47</c:v>
                      </c:pt>
                      <c:pt idx="10" formatCode="General">
                        <c:v>47.9</c:v>
                      </c:pt>
                      <c:pt idx="11" formatCode="General">
                        <c:v>45.6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67B8-4F2C-AC53-48EC62634E97}"/>
                  </c:ext>
                </c:extLst>
              </c15:ser>
            </c15:filteredLineSeries>
            <c15:filteredLine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Age'!$A$70</c15:sqref>
                        </c15:formulaRef>
                      </c:ext>
                    </c:extLst>
                    <c:strCache>
                      <c:ptCount val="1"/>
                      <c:pt idx="0">
                        <c:v>Kimble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Age'!$B$70:$N$70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50.4</c:v>
                      </c:pt>
                      <c:pt idx="1">
                        <c:v>48.5</c:v>
                      </c:pt>
                      <c:pt idx="2">
                        <c:v>51.3</c:v>
                      </c:pt>
                      <c:pt idx="3">
                        <c:v>51.9</c:v>
                      </c:pt>
                      <c:pt idx="4">
                        <c:v>52.8</c:v>
                      </c:pt>
                      <c:pt idx="5">
                        <c:v>52.8</c:v>
                      </c:pt>
                      <c:pt idx="6">
                        <c:v>54.5</c:v>
                      </c:pt>
                      <c:pt idx="7">
                        <c:v>48.6</c:v>
                      </c:pt>
                      <c:pt idx="8">
                        <c:v>51.7</c:v>
                      </c:pt>
                      <c:pt idx="9">
                        <c:v>50.6</c:v>
                      </c:pt>
                      <c:pt idx="10" formatCode="General">
                        <c:v>52</c:v>
                      </c:pt>
                      <c:pt idx="11" formatCode="General">
                        <c:v>50.7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67B8-4F2C-AC53-48EC62634E97}"/>
                  </c:ext>
                </c:extLst>
              </c15:ser>
            </c15:filteredLineSeries>
            <c15:filteredLine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Age'!$A$71</c15:sqref>
                        </c15:formulaRef>
                      </c:ext>
                    </c:extLst>
                    <c:strCache>
                      <c:ptCount val="1"/>
                      <c:pt idx="0">
                        <c:v>Jeff Davis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 formatCode="General">
                        <c:v>2018</c:v>
                      </c:pt>
                      <c:pt idx="9">
                        <c:v>2019</c:v>
                      </c:pt>
                      <c:pt idx="10" formatCode="General">
                        <c:v>2020</c:v>
                      </c:pt>
                      <c:pt idx="11" formatCode="General">
                        <c:v>2021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Age'!$B$71:$N$71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47.7</c:v>
                      </c:pt>
                      <c:pt idx="1">
                        <c:v>51.3</c:v>
                      </c:pt>
                      <c:pt idx="2">
                        <c:v>50.2</c:v>
                      </c:pt>
                      <c:pt idx="3">
                        <c:v>54.8</c:v>
                      </c:pt>
                      <c:pt idx="4">
                        <c:v>54.7</c:v>
                      </c:pt>
                      <c:pt idx="5">
                        <c:v>53.1</c:v>
                      </c:pt>
                      <c:pt idx="6">
                        <c:v>51.9</c:v>
                      </c:pt>
                      <c:pt idx="7">
                        <c:v>52</c:v>
                      </c:pt>
                      <c:pt idx="8">
                        <c:v>58.4</c:v>
                      </c:pt>
                      <c:pt idx="9">
                        <c:v>58.7</c:v>
                      </c:pt>
                      <c:pt idx="10" formatCode="General">
                        <c:v>61.3</c:v>
                      </c:pt>
                      <c:pt idx="11" formatCode="General">
                        <c:v>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67B8-4F2C-AC53-48EC62634E97}"/>
                  </c:ext>
                </c:extLst>
              </c15:ser>
            </c15:filteredLineSeries>
          </c:ext>
        </c:extLst>
      </c:lineChart>
      <c:catAx>
        <c:axId val="58349639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969967"/>
        <c:crosses val="autoZero"/>
        <c:auto val="1"/>
        <c:lblAlgn val="ctr"/>
        <c:lblOffset val="100"/>
        <c:noMultiLvlLbl val="0"/>
      </c:catAx>
      <c:valAx>
        <c:axId val="71096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49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Permian Basin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05301317445767"/>
          <c:y val="0.23944881915239283"/>
          <c:w val="0.86100251670242001"/>
          <c:h val="0.51522088693101642"/>
        </c:manualLayout>
      </c:layout>
      <c:lineChart>
        <c:grouping val="standard"/>
        <c:varyColors val="0"/>
        <c:ser>
          <c:idx val="45"/>
          <c:order val="45"/>
          <c:tx>
            <c:strRef>
              <c:f>'Median Age'!$A$47</c:f>
              <c:strCache>
                <c:ptCount val="1"/>
                <c:pt idx="0">
                  <c:v> Average 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'Median Age'!$B$1:$N$1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  <c:extLst/>
            </c:strRef>
          </c:cat>
          <c:val>
            <c:numRef>
              <c:f>'Median Age'!$B$47:$N$47</c:f>
              <c:numCache>
                <c:formatCode>0.0</c:formatCode>
                <c:ptCount val="12"/>
                <c:pt idx="0">
                  <c:v>37.457777777777771</c:v>
                </c:pt>
                <c:pt idx="1">
                  <c:v>37.464444444444439</c:v>
                </c:pt>
                <c:pt idx="2">
                  <c:v>37.775555555555556</c:v>
                </c:pt>
                <c:pt idx="3">
                  <c:v>37.415555555555549</c:v>
                </c:pt>
                <c:pt idx="4">
                  <c:v>37.553333333333342</c:v>
                </c:pt>
                <c:pt idx="5">
                  <c:v>37.528888888888886</c:v>
                </c:pt>
                <c:pt idx="6">
                  <c:v>37.384444444444448</c:v>
                </c:pt>
                <c:pt idx="7">
                  <c:v>38.144444444444446</c:v>
                </c:pt>
                <c:pt idx="8">
                  <c:v>37.56666666666667</c:v>
                </c:pt>
                <c:pt idx="9">
                  <c:v>37.797777777777767</c:v>
                </c:pt>
                <c:pt idx="10">
                  <c:v>38.364444444444437</c:v>
                </c:pt>
                <c:pt idx="11">
                  <c:v>37.759999999999991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7382-434E-B277-A6FDB856B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105115376"/>
        <c:axId val="21051170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'Median Age'!$A$2</c15:sqref>
                        </c15:formulaRef>
                      </c:ext>
                    </c:extLst>
                    <c:strCache>
                      <c:ptCount val="1"/>
                      <c:pt idx="0">
                        <c:v>Andrews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'Median Age'!$B$2:$N$2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34.6</c:v>
                      </c:pt>
                      <c:pt idx="1">
                        <c:v>34.5</c:v>
                      </c:pt>
                      <c:pt idx="2">
                        <c:v>33.799999999999997</c:v>
                      </c:pt>
                      <c:pt idx="3">
                        <c:v>34.200000000000003</c:v>
                      </c:pt>
                      <c:pt idx="4">
                        <c:v>33.1</c:v>
                      </c:pt>
                      <c:pt idx="5">
                        <c:v>31.3</c:v>
                      </c:pt>
                      <c:pt idx="6">
                        <c:v>31.2</c:v>
                      </c:pt>
                      <c:pt idx="7">
                        <c:v>33.4</c:v>
                      </c:pt>
                      <c:pt idx="8">
                        <c:v>32</c:v>
                      </c:pt>
                      <c:pt idx="9">
                        <c:v>31.5</c:v>
                      </c:pt>
                      <c:pt idx="10" formatCode="General">
                        <c:v>32.299999999999997</c:v>
                      </c:pt>
                      <c:pt idx="11" formatCode="General">
                        <c:v>32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382-434E-B277-A6FDB856BCC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</c15:sqref>
                        </c15:formulaRef>
                      </c:ext>
                    </c:extLst>
                    <c:strCache>
                      <c:ptCount val="1"/>
                      <c:pt idx="0">
                        <c:v>Borden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Age'!$B$3:$N$3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43.2</c:v>
                      </c:pt>
                      <c:pt idx="1">
                        <c:v>41.7</c:v>
                      </c:pt>
                      <c:pt idx="2">
                        <c:v>40</c:v>
                      </c:pt>
                      <c:pt idx="3">
                        <c:v>38.799999999999997</c:v>
                      </c:pt>
                      <c:pt idx="4">
                        <c:v>41.5</c:v>
                      </c:pt>
                      <c:pt idx="5">
                        <c:v>38.700000000000003</c:v>
                      </c:pt>
                      <c:pt idx="6">
                        <c:v>33</c:v>
                      </c:pt>
                      <c:pt idx="7">
                        <c:v>46</c:v>
                      </c:pt>
                      <c:pt idx="8">
                        <c:v>48.6</c:v>
                      </c:pt>
                      <c:pt idx="9">
                        <c:v>49.1</c:v>
                      </c:pt>
                      <c:pt idx="10" formatCode="General">
                        <c:v>37.200000000000003</c:v>
                      </c:pt>
                      <c:pt idx="11" formatCode="General">
                        <c:v>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382-434E-B277-A6FDB856BCC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</c15:sqref>
                        </c15:formulaRef>
                      </c:ext>
                    </c:extLst>
                    <c:strCache>
                      <c:ptCount val="1"/>
                      <c:pt idx="0">
                        <c:v>Cochran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Age'!$B$4:$N$4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34.6</c:v>
                      </c:pt>
                      <c:pt idx="1">
                        <c:v>34.799999999999997</c:v>
                      </c:pt>
                      <c:pt idx="2">
                        <c:v>34.200000000000003</c:v>
                      </c:pt>
                      <c:pt idx="3">
                        <c:v>34.299999999999997</c:v>
                      </c:pt>
                      <c:pt idx="4">
                        <c:v>34.299999999999997</c:v>
                      </c:pt>
                      <c:pt idx="5">
                        <c:v>34.9</c:v>
                      </c:pt>
                      <c:pt idx="6">
                        <c:v>33.799999999999997</c:v>
                      </c:pt>
                      <c:pt idx="7">
                        <c:v>35.700000000000003</c:v>
                      </c:pt>
                      <c:pt idx="8">
                        <c:v>36.200000000000003</c:v>
                      </c:pt>
                      <c:pt idx="9">
                        <c:v>36.5</c:v>
                      </c:pt>
                      <c:pt idx="10" formatCode="General">
                        <c:v>36.6</c:v>
                      </c:pt>
                      <c:pt idx="11" formatCode="General">
                        <c:v>37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382-434E-B277-A6FDB856BCC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Age'!$A$5</c15:sqref>
                        </c15:formulaRef>
                      </c:ext>
                    </c:extLst>
                    <c:strCache>
                      <c:ptCount val="1"/>
                      <c:pt idx="0">
                        <c:v>Coke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Age'!$B$5:$N$5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46.1</c:v>
                      </c:pt>
                      <c:pt idx="1">
                        <c:v>46.9</c:v>
                      </c:pt>
                      <c:pt idx="2">
                        <c:v>48.6</c:v>
                      </c:pt>
                      <c:pt idx="3">
                        <c:v>48.9</c:v>
                      </c:pt>
                      <c:pt idx="4">
                        <c:v>49.7</c:v>
                      </c:pt>
                      <c:pt idx="5">
                        <c:v>49.3</c:v>
                      </c:pt>
                      <c:pt idx="6">
                        <c:v>49.1</c:v>
                      </c:pt>
                      <c:pt idx="7">
                        <c:v>48.4</c:v>
                      </c:pt>
                      <c:pt idx="8">
                        <c:v>47.5</c:v>
                      </c:pt>
                      <c:pt idx="9">
                        <c:v>47</c:v>
                      </c:pt>
                      <c:pt idx="10" formatCode="General">
                        <c:v>47.9</c:v>
                      </c:pt>
                      <c:pt idx="11" formatCode="General">
                        <c:v>45.6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382-434E-B277-A6FDB856BCC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Age'!$A$6</c15:sqref>
                        </c15:formulaRef>
                      </c:ext>
                    </c:extLst>
                    <c:strCache>
                      <c:ptCount val="1"/>
                      <c:pt idx="0">
                        <c:v>Concho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Age'!$B$6:$N$6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40.5</c:v>
                      </c:pt>
                      <c:pt idx="1">
                        <c:v>40</c:v>
                      </c:pt>
                      <c:pt idx="2">
                        <c:v>40.9</c:v>
                      </c:pt>
                      <c:pt idx="3">
                        <c:v>41.5</c:v>
                      </c:pt>
                      <c:pt idx="4">
                        <c:v>40.9</c:v>
                      </c:pt>
                      <c:pt idx="5">
                        <c:v>40.799999999999997</c:v>
                      </c:pt>
                      <c:pt idx="6">
                        <c:v>41.3</c:v>
                      </c:pt>
                      <c:pt idx="7">
                        <c:v>41.4</c:v>
                      </c:pt>
                      <c:pt idx="8">
                        <c:v>42.1</c:v>
                      </c:pt>
                      <c:pt idx="9">
                        <c:v>48.8</c:v>
                      </c:pt>
                      <c:pt idx="10" formatCode="General">
                        <c:v>46.1</c:v>
                      </c:pt>
                      <c:pt idx="11" formatCode="General">
                        <c:v>49.7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382-434E-B277-A6FDB856BCC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Age'!$A$7</c15:sqref>
                        </c15:formulaRef>
                      </c:ext>
                    </c:extLst>
                    <c:strCache>
                      <c:ptCount val="1"/>
                      <c:pt idx="0">
                        <c:v>Crane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Age'!$B$7:$N$7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38.200000000000003</c:v>
                      </c:pt>
                      <c:pt idx="1">
                        <c:v>36.299999999999997</c:v>
                      </c:pt>
                      <c:pt idx="2">
                        <c:v>38</c:v>
                      </c:pt>
                      <c:pt idx="3">
                        <c:v>34.6</c:v>
                      </c:pt>
                      <c:pt idx="4">
                        <c:v>34.1</c:v>
                      </c:pt>
                      <c:pt idx="5">
                        <c:v>33.5</c:v>
                      </c:pt>
                      <c:pt idx="6">
                        <c:v>33.1</c:v>
                      </c:pt>
                      <c:pt idx="7">
                        <c:v>35.200000000000003</c:v>
                      </c:pt>
                      <c:pt idx="8">
                        <c:v>33.6</c:v>
                      </c:pt>
                      <c:pt idx="9">
                        <c:v>34.1</c:v>
                      </c:pt>
                      <c:pt idx="10" formatCode="General">
                        <c:v>33.6</c:v>
                      </c:pt>
                      <c:pt idx="11" formatCode="General">
                        <c:v>33.700000000000003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382-434E-B277-A6FDB856BCC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Age'!$A$8</c15:sqref>
                        </c15:formulaRef>
                      </c:ext>
                    </c:extLst>
                    <c:strCache>
                      <c:ptCount val="1"/>
                      <c:pt idx="0">
                        <c:v>Crockett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Age'!$B$8:$N$8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</c:v>
                      </c:pt>
                      <c:pt idx="1">
                        <c:v>34.299999999999997</c:v>
                      </c:pt>
                      <c:pt idx="2">
                        <c:v>38.1</c:v>
                      </c:pt>
                      <c:pt idx="3">
                        <c:v>38.5</c:v>
                      </c:pt>
                      <c:pt idx="4">
                        <c:v>38.6</c:v>
                      </c:pt>
                      <c:pt idx="5">
                        <c:v>40.5</c:v>
                      </c:pt>
                      <c:pt idx="6">
                        <c:v>40.5</c:v>
                      </c:pt>
                      <c:pt idx="7">
                        <c:v>39.1</c:v>
                      </c:pt>
                      <c:pt idx="8">
                        <c:v>40</c:v>
                      </c:pt>
                      <c:pt idx="9">
                        <c:v>39.4</c:v>
                      </c:pt>
                      <c:pt idx="10" formatCode="General">
                        <c:v>44.1</c:v>
                      </c:pt>
                      <c:pt idx="11" formatCode="General">
                        <c:v>40.200000000000003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382-434E-B277-A6FDB856BCC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Age'!$A$9</c15:sqref>
                        </c15:formulaRef>
                      </c:ext>
                    </c:extLst>
                    <c:strCache>
                      <c:ptCount val="1"/>
                      <c:pt idx="0">
                        <c:v>Crosby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Age'!$B$9:$N$9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36.799999999999997</c:v>
                      </c:pt>
                      <c:pt idx="1">
                        <c:v>37.5</c:v>
                      </c:pt>
                      <c:pt idx="2">
                        <c:v>37.6</c:v>
                      </c:pt>
                      <c:pt idx="3">
                        <c:v>37.4</c:v>
                      </c:pt>
                      <c:pt idx="4">
                        <c:v>38.4</c:v>
                      </c:pt>
                      <c:pt idx="5">
                        <c:v>38.200000000000003</c:v>
                      </c:pt>
                      <c:pt idx="6">
                        <c:v>38.700000000000003</c:v>
                      </c:pt>
                      <c:pt idx="7">
                        <c:v>37.9</c:v>
                      </c:pt>
                      <c:pt idx="8">
                        <c:v>38.200000000000003</c:v>
                      </c:pt>
                      <c:pt idx="9">
                        <c:v>38.6</c:v>
                      </c:pt>
                      <c:pt idx="10" formatCode="General">
                        <c:v>39</c:v>
                      </c:pt>
                      <c:pt idx="11" formatCode="General">
                        <c:v>38.4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382-434E-B277-A6FDB856BCC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Age'!$A$10</c15:sqref>
                        </c15:formulaRef>
                      </c:ext>
                    </c:extLst>
                    <c:strCache>
                      <c:ptCount val="1"/>
                      <c:pt idx="0">
                        <c:v>Culberson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Age'!$B$10:$N$10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30.1</c:v>
                      </c:pt>
                      <c:pt idx="1">
                        <c:v>40.9</c:v>
                      </c:pt>
                      <c:pt idx="2">
                        <c:v>38.1</c:v>
                      </c:pt>
                      <c:pt idx="3">
                        <c:v>37.5</c:v>
                      </c:pt>
                      <c:pt idx="4">
                        <c:v>39</c:v>
                      </c:pt>
                      <c:pt idx="5">
                        <c:v>39.200000000000003</c:v>
                      </c:pt>
                      <c:pt idx="6">
                        <c:v>40.5</c:v>
                      </c:pt>
                      <c:pt idx="7">
                        <c:v>38</c:v>
                      </c:pt>
                      <c:pt idx="8">
                        <c:v>42</c:v>
                      </c:pt>
                      <c:pt idx="9">
                        <c:v>41.9</c:v>
                      </c:pt>
                      <c:pt idx="10" formatCode="General">
                        <c:v>37.200000000000003</c:v>
                      </c:pt>
                      <c:pt idx="11" formatCode="General">
                        <c:v>39.9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382-434E-B277-A6FDB856BCC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Age'!$A$11</c15:sqref>
                        </c15:formulaRef>
                      </c:ext>
                    </c:extLst>
                    <c:strCache>
                      <c:ptCount val="1"/>
                      <c:pt idx="0">
                        <c:v>Dawson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Age'!$B$11:$N$11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34.9</c:v>
                      </c:pt>
                      <c:pt idx="1">
                        <c:v>34.200000000000003</c:v>
                      </c:pt>
                      <c:pt idx="2">
                        <c:v>33.4</c:v>
                      </c:pt>
                      <c:pt idx="3">
                        <c:v>33</c:v>
                      </c:pt>
                      <c:pt idx="4">
                        <c:v>33.1</c:v>
                      </c:pt>
                      <c:pt idx="5">
                        <c:v>33.4</c:v>
                      </c:pt>
                      <c:pt idx="6">
                        <c:v>33.1</c:v>
                      </c:pt>
                      <c:pt idx="7">
                        <c:v>33.4</c:v>
                      </c:pt>
                      <c:pt idx="8">
                        <c:v>33.799999999999997</c:v>
                      </c:pt>
                      <c:pt idx="9">
                        <c:v>33.700000000000003</c:v>
                      </c:pt>
                      <c:pt idx="10" formatCode="General">
                        <c:v>33.6</c:v>
                      </c:pt>
                      <c:pt idx="11" formatCode="General">
                        <c:v>33.5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382-434E-B277-A6FDB856BCC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Age'!$A$12</c15:sqref>
                        </c15:formulaRef>
                      </c:ext>
                    </c:extLst>
                    <c:strCache>
                      <c:ptCount val="1"/>
                      <c:pt idx="0">
                        <c:v>Dickens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Age'!$B$12:$N$12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41.1</c:v>
                      </c:pt>
                      <c:pt idx="1">
                        <c:v>43.1</c:v>
                      </c:pt>
                      <c:pt idx="2">
                        <c:v>45.4</c:v>
                      </c:pt>
                      <c:pt idx="3">
                        <c:v>44</c:v>
                      </c:pt>
                      <c:pt idx="4">
                        <c:v>43.6</c:v>
                      </c:pt>
                      <c:pt idx="5">
                        <c:v>43.1</c:v>
                      </c:pt>
                      <c:pt idx="6">
                        <c:v>42.8</c:v>
                      </c:pt>
                      <c:pt idx="7">
                        <c:v>42.3</c:v>
                      </c:pt>
                      <c:pt idx="8">
                        <c:v>42.4</c:v>
                      </c:pt>
                      <c:pt idx="9">
                        <c:v>43.4</c:v>
                      </c:pt>
                      <c:pt idx="10" formatCode="General">
                        <c:v>45.2</c:v>
                      </c:pt>
                      <c:pt idx="11" formatCode="General">
                        <c:v>44.5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382-434E-B277-A6FDB856BCC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Age'!$A$13</c15:sqref>
                        </c15:formulaRef>
                      </c:ext>
                    </c:extLst>
                    <c:strCache>
                      <c:ptCount val="1"/>
                      <c:pt idx="0">
                        <c:v>Ector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Age'!$B$13:$N$13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31.3</c:v>
                      </c:pt>
                      <c:pt idx="1">
                        <c:v>31.2</c:v>
                      </c:pt>
                      <c:pt idx="2">
                        <c:v>31.2</c:v>
                      </c:pt>
                      <c:pt idx="3">
                        <c:v>30.9</c:v>
                      </c:pt>
                      <c:pt idx="4">
                        <c:v>30.9</c:v>
                      </c:pt>
                      <c:pt idx="5">
                        <c:v>30.7</c:v>
                      </c:pt>
                      <c:pt idx="6">
                        <c:v>30.4</c:v>
                      </c:pt>
                      <c:pt idx="7">
                        <c:v>30.3</c:v>
                      </c:pt>
                      <c:pt idx="8">
                        <c:v>30.6</c:v>
                      </c:pt>
                      <c:pt idx="9">
                        <c:v>30.4</c:v>
                      </c:pt>
                      <c:pt idx="10" formatCode="General">
                        <c:v>30.6</c:v>
                      </c:pt>
                      <c:pt idx="11" formatCode="General">
                        <c:v>31.1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382-434E-B277-A6FDB856BCC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Age'!$A$14</c15:sqref>
                        </c15:formulaRef>
                      </c:ext>
                    </c:extLst>
                    <c:strCache>
                      <c:ptCount val="1"/>
                      <c:pt idx="0">
                        <c:v>Fisher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Age'!$B$14:$N$14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45</c:v>
                      </c:pt>
                      <c:pt idx="1">
                        <c:v>43.8</c:v>
                      </c:pt>
                      <c:pt idx="2">
                        <c:v>42.1</c:v>
                      </c:pt>
                      <c:pt idx="3">
                        <c:v>42.2</c:v>
                      </c:pt>
                      <c:pt idx="4">
                        <c:v>43.6</c:v>
                      </c:pt>
                      <c:pt idx="5">
                        <c:v>41.9</c:v>
                      </c:pt>
                      <c:pt idx="6">
                        <c:v>43.4</c:v>
                      </c:pt>
                      <c:pt idx="7">
                        <c:v>45.7</c:v>
                      </c:pt>
                      <c:pt idx="8">
                        <c:v>46.3</c:v>
                      </c:pt>
                      <c:pt idx="9">
                        <c:v>45.8</c:v>
                      </c:pt>
                      <c:pt idx="10" formatCode="General">
                        <c:v>44.5</c:v>
                      </c:pt>
                      <c:pt idx="11" formatCode="General">
                        <c:v>44.5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382-434E-B277-A6FDB856BCC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Age'!$A$15</c15:sqref>
                        </c15:formulaRef>
                      </c:ext>
                    </c:extLst>
                    <c:strCache>
                      <c:ptCount val="1"/>
                      <c:pt idx="0">
                        <c:v>Gaines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Age'!$B$15:$N$15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29.2</c:v>
                      </c:pt>
                      <c:pt idx="1">
                        <c:v>29.2</c:v>
                      </c:pt>
                      <c:pt idx="2">
                        <c:v>29.2</c:v>
                      </c:pt>
                      <c:pt idx="3">
                        <c:v>29.1</c:v>
                      </c:pt>
                      <c:pt idx="4">
                        <c:v>28.9</c:v>
                      </c:pt>
                      <c:pt idx="5">
                        <c:v>28.9</c:v>
                      </c:pt>
                      <c:pt idx="6">
                        <c:v>28.4</c:v>
                      </c:pt>
                      <c:pt idx="7">
                        <c:v>28.4</c:v>
                      </c:pt>
                      <c:pt idx="8">
                        <c:v>28.4</c:v>
                      </c:pt>
                      <c:pt idx="9">
                        <c:v>28.3</c:v>
                      </c:pt>
                      <c:pt idx="10" formatCode="General">
                        <c:v>28.1</c:v>
                      </c:pt>
                      <c:pt idx="11" formatCode="General">
                        <c:v>28.1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382-434E-B277-A6FDB856BCCC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Age'!$A$16</c15:sqref>
                        </c15:formulaRef>
                      </c:ext>
                    </c:extLst>
                    <c:strCache>
                      <c:ptCount val="1"/>
                      <c:pt idx="0">
                        <c:v>Garza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Age'!$B$16:$N$16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35.6</c:v>
                      </c:pt>
                      <c:pt idx="1">
                        <c:v>36.4</c:v>
                      </c:pt>
                      <c:pt idx="2">
                        <c:v>38.4</c:v>
                      </c:pt>
                      <c:pt idx="3">
                        <c:v>37.799999999999997</c:v>
                      </c:pt>
                      <c:pt idx="4">
                        <c:v>39.6</c:v>
                      </c:pt>
                      <c:pt idx="5">
                        <c:v>39.4</c:v>
                      </c:pt>
                      <c:pt idx="6">
                        <c:v>37.9</c:v>
                      </c:pt>
                      <c:pt idx="7">
                        <c:v>33.700000000000003</c:v>
                      </c:pt>
                      <c:pt idx="8">
                        <c:v>33.4</c:v>
                      </c:pt>
                      <c:pt idx="9">
                        <c:v>34.6</c:v>
                      </c:pt>
                      <c:pt idx="10" formatCode="General">
                        <c:v>42.8</c:v>
                      </c:pt>
                      <c:pt idx="11" formatCode="General">
                        <c:v>35.5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382-434E-B277-A6FDB856BCCC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Age'!$A$17</c15:sqref>
                        </c15:formulaRef>
                      </c:ext>
                    </c:extLst>
                    <c:strCache>
                      <c:ptCount val="1"/>
                      <c:pt idx="0">
                        <c:v>Glasscock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Age'!$B$17:$N$17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39.6</c:v>
                      </c:pt>
                      <c:pt idx="1">
                        <c:v>41.8</c:v>
                      </c:pt>
                      <c:pt idx="2">
                        <c:v>39.799999999999997</c:v>
                      </c:pt>
                      <c:pt idx="3">
                        <c:v>38.799999999999997</c:v>
                      </c:pt>
                      <c:pt idx="4">
                        <c:v>41.3</c:v>
                      </c:pt>
                      <c:pt idx="5">
                        <c:v>38.799999999999997</c:v>
                      </c:pt>
                      <c:pt idx="6">
                        <c:v>37.4</c:v>
                      </c:pt>
                      <c:pt idx="7">
                        <c:v>38.200000000000003</c:v>
                      </c:pt>
                      <c:pt idx="8">
                        <c:v>37</c:v>
                      </c:pt>
                      <c:pt idx="9">
                        <c:v>36.9</c:v>
                      </c:pt>
                      <c:pt idx="10" formatCode="General">
                        <c:v>36.6</c:v>
                      </c:pt>
                      <c:pt idx="11" formatCode="General">
                        <c:v>35.5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382-434E-B277-A6FDB856BCCC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Age'!$A$18</c15:sqref>
                        </c15:formulaRef>
                      </c:ext>
                    </c:extLst>
                    <c:strCache>
                      <c:ptCount val="1"/>
                      <c:pt idx="0">
                        <c:v>Hockley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Age'!$B$18:$N$18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33.4</c:v>
                      </c:pt>
                      <c:pt idx="1">
                        <c:v>33.200000000000003</c:v>
                      </c:pt>
                      <c:pt idx="2">
                        <c:v>32.9</c:v>
                      </c:pt>
                      <c:pt idx="3">
                        <c:v>32.6</c:v>
                      </c:pt>
                      <c:pt idx="4">
                        <c:v>32.6</c:v>
                      </c:pt>
                      <c:pt idx="5">
                        <c:v>32.799999999999997</c:v>
                      </c:pt>
                      <c:pt idx="6">
                        <c:v>33</c:v>
                      </c:pt>
                      <c:pt idx="7">
                        <c:v>33.6</c:v>
                      </c:pt>
                      <c:pt idx="8">
                        <c:v>34.299999999999997</c:v>
                      </c:pt>
                      <c:pt idx="9">
                        <c:v>34.6</c:v>
                      </c:pt>
                      <c:pt idx="10" formatCode="General">
                        <c:v>33.9</c:v>
                      </c:pt>
                      <c:pt idx="11" formatCode="General">
                        <c:v>34.9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382-434E-B277-A6FDB856BCCC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Age'!$A$19</c15:sqref>
                        </c15:formulaRef>
                      </c:ext>
                    </c:extLst>
                    <c:strCache>
                      <c:ptCount val="1"/>
                      <c:pt idx="0">
                        <c:v>Howard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Age'!$B$19:$N$19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38.299999999999997</c:v>
                      </c:pt>
                      <c:pt idx="1">
                        <c:v>37.5</c:v>
                      </c:pt>
                      <c:pt idx="2">
                        <c:v>37.5</c:v>
                      </c:pt>
                      <c:pt idx="3">
                        <c:v>37.4</c:v>
                      </c:pt>
                      <c:pt idx="4">
                        <c:v>37</c:v>
                      </c:pt>
                      <c:pt idx="5">
                        <c:v>36.9</c:v>
                      </c:pt>
                      <c:pt idx="6">
                        <c:v>36.9</c:v>
                      </c:pt>
                      <c:pt idx="7">
                        <c:v>38.5</c:v>
                      </c:pt>
                      <c:pt idx="8">
                        <c:v>37.200000000000003</c:v>
                      </c:pt>
                      <c:pt idx="9">
                        <c:v>36.799999999999997</c:v>
                      </c:pt>
                      <c:pt idx="10" formatCode="General">
                        <c:v>37.5</c:v>
                      </c:pt>
                      <c:pt idx="11" formatCode="General">
                        <c:v>37.4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7382-434E-B277-A6FDB856BCCC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Age'!$A$20</c15:sqref>
                        </c15:formulaRef>
                      </c:ext>
                    </c:extLst>
                    <c:strCache>
                      <c:ptCount val="1"/>
                      <c:pt idx="0">
                        <c:v>Irion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Age'!$B$20:$N$20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44.5</c:v>
                      </c:pt>
                      <c:pt idx="1">
                        <c:v>44</c:v>
                      </c:pt>
                      <c:pt idx="2">
                        <c:v>39.299999999999997</c:v>
                      </c:pt>
                      <c:pt idx="3">
                        <c:v>43.3</c:v>
                      </c:pt>
                      <c:pt idx="4">
                        <c:v>47</c:v>
                      </c:pt>
                      <c:pt idx="5">
                        <c:v>44.9</c:v>
                      </c:pt>
                      <c:pt idx="6">
                        <c:v>42.5</c:v>
                      </c:pt>
                      <c:pt idx="7">
                        <c:v>45.1</c:v>
                      </c:pt>
                      <c:pt idx="8">
                        <c:v>44.4</c:v>
                      </c:pt>
                      <c:pt idx="9">
                        <c:v>43.3</c:v>
                      </c:pt>
                      <c:pt idx="10" formatCode="General">
                        <c:v>43.3</c:v>
                      </c:pt>
                      <c:pt idx="11" formatCode="General">
                        <c:v>41.8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7382-434E-B277-A6FDB856BCCC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Age'!$A$21</c15:sqref>
                        </c15:formulaRef>
                      </c:ext>
                    </c:extLst>
                    <c:strCache>
                      <c:ptCount val="1"/>
                      <c:pt idx="0">
                        <c:v>Kent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Age'!$B$21:$N$21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45.8</c:v>
                      </c:pt>
                      <c:pt idx="1">
                        <c:v>45.9</c:v>
                      </c:pt>
                      <c:pt idx="2">
                        <c:v>45.6</c:v>
                      </c:pt>
                      <c:pt idx="3">
                        <c:v>45.8</c:v>
                      </c:pt>
                      <c:pt idx="4">
                        <c:v>45.8</c:v>
                      </c:pt>
                      <c:pt idx="5">
                        <c:v>49.1</c:v>
                      </c:pt>
                      <c:pt idx="6">
                        <c:v>48.6</c:v>
                      </c:pt>
                      <c:pt idx="7">
                        <c:v>48.4</c:v>
                      </c:pt>
                      <c:pt idx="8">
                        <c:v>50.2</c:v>
                      </c:pt>
                      <c:pt idx="9">
                        <c:v>47.7</c:v>
                      </c:pt>
                      <c:pt idx="10" formatCode="General">
                        <c:v>43.5</c:v>
                      </c:pt>
                      <c:pt idx="11" formatCode="General">
                        <c:v>45.4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7382-434E-B277-A6FDB856BCCC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Age'!$A$22</c15:sqref>
                        </c15:formulaRef>
                      </c:ext>
                    </c:extLst>
                    <c:strCache>
                      <c:ptCount val="1"/>
                      <c:pt idx="0">
                        <c:v>Loving 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Age'!$B$22:$N$22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36.9</c:v>
                      </c:pt>
                      <c:pt idx="1">
                        <c:v>33.799999999999997</c:v>
                      </c:pt>
                      <c:pt idx="2">
                        <c:v>47</c:v>
                      </c:pt>
                      <c:pt idx="3">
                        <c:v>44.4</c:v>
                      </c:pt>
                      <c:pt idx="4">
                        <c:v>43</c:v>
                      </c:pt>
                      <c:pt idx="5">
                        <c:v>55.3</c:v>
                      </c:pt>
                      <c:pt idx="6">
                        <c:v>58.2</c:v>
                      </c:pt>
                      <c:pt idx="7">
                        <c:v>52.7</c:v>
                      </c:pt>
                      <c:pt idx="8">
                        <c:v>28</c:v>
                      </c:pt>
                      <c:pt idx="9">
                        <c:v>31.3</c:v>
                      </c:pt>
                      <c:pt idx="10" formatCode="General">
                        <c:v>62.2</c:v>
                      </c:pt>
                      <c:pt idx="11">
                        <c:v>29.5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7382-434E-B277-A6FDB856BCCC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Age'!$A$23</c15:sqref>
                        </c15:formulaRef>
                      </c:ext>
                    </c:extLst>
                    <c:strCache>
                      <c:ptCount val="1"/>
                      <c:pt idx="0">
                        <c:v>Lubbock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Age'!$B$23:$N$23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30.3</c:v>
                      </c:pt>
                      <c:pt idx="1">
                        <c:v>30.2</c:v>
                      </c:pt>
                      <c:pt idx="2">
                        <c:v>30.4</c:v>
                      </c:pt>
                      <c:pt idx="3">
                        <c:v>30.5</c:v>
                      </c:pt>
                      <c:pt idx="4">
                        <c:v>30.6</c:v>
                      </c:pt>
                      <c:pt idx="5">
                        <c:v>30.6</c:v>
                      </c:pt>
                      <c:pt idx="6">
                        <c:v>30.6</c:v>
                      </c:pt>
                      <c:pt idx="7">
                        <c:v>30.4</c:v>
                      </c:pt>
                      <c:pt idx="8">
                        <c:v>31</c:v>
                      </c:pt>
                      <c:pt idx="9">
                        <c:v>31.1</c:v>
                      </c:pt>
                      <c:pt idx="10" formatCode="General">
                        <c:v>30.9</c:v>
                      </c:pt>
                      <c:pt idx="11" formatCode="General">
                        <c:v>31.5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7382-434E-B277-A6FDB856BCCC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Age'!$A$24</c15:sqref>
                        </c15:formulaRef>
                      </c:ext>
                    </c:extLst>
                    <c:strCache>
                      <c:ptCount val="1"/>
                      <c:pt idx="0">
                        <c:v>Lynn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Age'!$B$24:$N$24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40.6</c:v>
                      </c:pt>
                      <c:pt idx="1">
                        <c:v>39.5</c:v>
                      </c:pt>
                      <c:pt idx="2">
                        <c:v>40.6</c:v>
                      </c:pt>
                      <c:pt idx="3">
                        <c:v>38.6</c:v>
                      </c:pt>
                      <c:pt idx="4">
                        <c:v>38.1</c:v>
                      </c:pt>
                      <c:pt idx="5">
                        <c:v>37.4</c:v>
                      </c:pt>
                      <c:pt idx="6">
                        <c:v>37.200000000000003</c:v>
                      </c:pt>
                      <c:pt idx="7">
                        <c:v>39.4</c:v>
                      </c:pt>
                      <c:pt idx="8">
                        <c:v>37.5</c:v>
                      </c:pt>
                      <c:pt idx="9">
                        <c:v>37.1</c:v>
                      </c:pt>
                      <c:pt idx="10" formatCode="General">
                        <c:v>38.5</c:v>
                      </c:pt>
                      <c:pt idx="11" formatCode="General">
                        <c:v>36.6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7382-434E-B277-A6FDB856BCCC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Age'!$A$25</c15:sqref>
                        </c15:formulaRef>
                      </c:ext>
                    </c:extLst>
                    <c:strCache>
                      <c:ptCount val="1"/>
                      <c:pt idx="0">
                        <c:v>Martin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Age'!$B$25:$N$25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35.299999999999997</c:v>
                      </c:pt>
                      <c:pt idx="1">
                        <c:v>34.4</c:v>
                      </c:pt>
                      <c:pt idx="2">
                        <c:v>35.1</c:v>
                      </c:pt>
                      <c:pt idx="3">
                        <c:v>34.200000000000003</c:v>
                      </c:pt>
                      <c:pt idx="4">
                        <c:v>32.6</c:v>
                      </c:pt>
                      <c:pt idx="5">
                        <c:v>31.9</c:v>
                      </c:pt>
                      <c:pt idx="6">
                        <c:v>32</c:v>
                      </c:pt>
                      <c:pt idx="7">
                        <c:v>34.700000000000003</c:v>
                      </c:pt>
                      <c:pt idx="8">
                        <c:v>32.6</c:v>
                      </c:pt>
                      <c:pt idx="9">
                        <c:v>32.6</c:v>
                      </c:pt>
                      <c:pt idx="10" formatCode="General">
                        <c:v>45.6</c:v>
                      </c:pt>
                      <c:pt idx="11" formatCode="General">
                        <c:v>44.4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7382-434E-B277-A6FDB856BCCC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Age'!$A$26</c15:sqref>
                        </c15:formulaRef>
                      </c:ext>
                    </c:extLst>
                    <c:strCache>
                      <c:ptCount val="1"/>
                      <c:pt idx="0">
                        <c:v>McCulloch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Age'!$B$26:$N$26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42.8</c:v>
                      </c:pt>
                      <c:pt idx="1">
                        <c:v>40.9</c:v>
                      </c:pt>
                      <c:pt idx="2">
                        <c:v>40.799999999999997</c:v>
                      </c:pt>
                      <c:pt idx="3">
                        <c:v>41.5</c:v>
                      </c:pt>
                      <c:pt idx="4">
                        <c:v>42.9</c:v>
                      </c:pt>
                      <c:pt idx="5">
                        <c:v>44.2</c:v>
                      </c:pt>
                      <c:pt idx="6">
                        <c:v>43.9</c:v>
                      </c:pt>
                      <c:pt idx="7">
                        <c:v>43.5</c:v>
                      </c:pt>
                      <c:pt idx="8">
                        <c:v>43.1</c:v>
                      </c:pt>
                      <c:pt idx="9">
                        <c:v>43</c:v>
                      </c:pt>
                      <c:pt idx="10" formatCode="General">
                        <c:v>32.799999999999997</c:v>
                      </c:pt>
                      <c:pt idx="11" formatCode="General">
                        <c:v>32.799999999999997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7382-434E-B277-A6FDB856BCCC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Age'!$A$27</c15:sqref>
                        </c15:formulaRef>
                      </c:ext>
                    </c:extLst>
                    <c:strCache>
                      <c:ptCount val="1"/>
                      <c:pt idx="0">
                        <c:v>Menard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Age'!$B$27:$N$27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50.4</c:v>
                      </c:pt>
                      <c:pt idx="1">
                        <c:v>46.4</c:v>
                      </c:pt>
                      <c:pt idx="2">
                        <c:v>43.7</c:v>
                      </c:pt>
                      <c:pt idx="3">
                        <c:v>43.5</c:v>
                      </c:pt>
                      <c:pt idx="4">
                        <c:v>44.7</c:v>
                      </c:pt>
                      <c:pt idx="5">
                        <c:v>45.7</c:v>
                      </c:pt>
                      <c:pt idx="6">
                        <c:v>41.8</c:v>
                      </c:pt>
                      <c:pt idx="7">
                        <c:v>50.4</c:v>
                      </c:pt>
                      <c:pt idx="8">
                        <c:v>53.8</c:v>
                      </c:pt>
                      <c:pt idx="9">
                        <c:v>53.8</c:v>
                      </c:pt>
                      <c:pt idx="10" formatCode="General">
                        <c:v>54.2</c:v>
                      </c:pt>
                      <c:pt idx="11" formatCode="General">
                        <c:v>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382-434E-B277-A6FDB856BCCC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Age'!$A$28</c15:sqref>
                        </c15:formulaRef>
                      </c:ext>
                    </c:extLst>
                    <c:strCache>
                      <c:ptCount val="1"/>
                      <c:pt idx="0">
                        <c:v>Midland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Age'!$B$28:$N$28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33.6</c:v>
                      </c:pt>
                      <c:pt idx="1">
                        <c:v>33.6</c:v>
                      </c:pt>
                      <c:pt idx="2">
                        <c:v>33.299999999999997</c:v>
                      </c:pt>
                      <c:pt idx="3">
                        <c:v>32.9</c:v>
                      </c:pt>
                      <c:pt idx="4">
                        <c:v>32.5</c:v>
                      </c:pt>
                      <c:pt idx="5">
                        <c:v>32.1</c:v>
                      </c:pt>
                      <c:pt idx="6">
                        <c:v>31.9</c:v>
                      </c:pt>
                      <c:pt idx="7">
                        <c:v>31.8</c:v>
                      </c:pt>
                      <c:pt idx="8">
                        <c:v>31.7</c:v>
                      </c:pt>
                      <c:pt idx="9">
                        <c:v>31.7</c:v>
                      </c:pt>
                      <c:pt idx="10" formatCode="General">
                        <c:v>31.8</c:v>
                      </c:pt>
                      <c:pt idx="11" formatCode="General">
                        <c:v>32.299999999999997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7382-434E-B277-A6FDB856BCCC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Age'!$A$29</c15:sqref>
                        </c15:formulaRef>
                      </c:ext>
                    </c:extLst>
                    <c:strCache>
                      <c:ptCount val="1"/>
                      <c:pt idx="0">
                        <c:v>Mitchell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Age'!$B$29:$N$29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35.6</c:v>
                      </c:pt>
                      <c:pt idx="1">
                        <c:v>35.299999999999997</c:v>
                      </c:pt>
                      <c:pt idx="2">
                        <c:v>35.4</c:v>
                      </c:pt>
                      <c:pt idx="3">
                        <c:v>35.200000000000003</c:v>
                      </c:pt>
                      <c:pt idx="4">
                        <c:v>34.799999999999997</c:v>
                      </c:pt>
                      <c:pt idx="5">
                        <c:v>35.5</c:v>
                      </c:pt>
                      <c:pt idx="6">
                        <c:v>35.5</c:v>
                      </c:pt>
                      <c:pt idx="7">
                        <c:v>35.4</c:v>
                      </c:pt>
                      <c:pt idx="8">
                        <c:v>35.5</c:v>
                      </c:pt>
                      <c:pt idx="9">
                        <c:v>35.299999999999997</c:v>
                      </c:pt>
                      <c:pt idx="10">
                        <c:v>34.200000000000003</c:v>
                      </c:pt>
                      <c:pt idx="11" formatCode="General">
                        <c:v>35.6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7382-434E-B277-A6FDB856BCCC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Age'!$A$30</c15:sqref>
                        </c15:formulaRef>
                      </c:ext>
                    </c:extLst>
                    <c:strCache>
                      <c:ptCount val="1"/>
                      <c:pt idx="0">
                        <c:v>Nolan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Age'!$B$30:$N$30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38.6</c:v>
                      </c:pt>
                      <c:pt idx="1">
                        <c:v>38.6</c:v>
                      </c:pt>
                      <c:pt idx="2">
                        <c:v>38.200000000000003</c:v>
                      </c:pt>
                      <c:pt idx="3">
                        <c:v>38.299999999999997</c:v>
                      </c:pt>
                      <c:pt idx="4">
                        <c:v>38.200000000000003</c:v>
                      </c:pt>
                      <c:pt idx="5">
                        <c:v>37.9</c:v>
                      </c:pt>
                      <c:pt idx="6">
                        <c:v>38</c:v>
                      </c:pt>
                      <c:pt idx="7">
                        <c:v>39</c:v>
                      </c:pt>
                      <c:pt idx="8">
                        <c:v>37.799999999999997</c:v>
                      </c:pt>
                      <c:pt idx="9">
                        <c:v>38</c:v>
                      </c:pt>
                      <c:pt idx="10" formatCode="General">
                        <c:v>37.1</c:v>
                      </c:pt>
                      <c:pt idx="11" formatCode="General">
                        <c:v>38.299999999999997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7382-434E-B277-A6FDB856BCCC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Age'!$A$31</c15:sqref>
                        </c15:formulaRef>
                      </c:ext>
                    </c:extLst>
                    <c:strCache>
                      <c:ptCount val="1"/>
                      <c:pt idx="0">
                        <c:v>Pecos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Age'!$B$31:$N$31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</c:v>
                      </c:pt>
                      <c:pt idx="1">
                        <c:v>36</c:v>
                      </c:pt>
                      <c:pt idx="2">
                        <c:v>36.1</c:v>
                      </c:pt>
                      <c:pt idx="3">
                        <c:v>36.1</c:v>
                      </c:pt>
                      <c:pt idx="4">
                        <c:v>36.299999999999997</c:v>
                      </c:pt>
                      <c:pt idx="5">
                        <c:v>35.799999999999997</c:v>
                      </c:pt>
                      <c:pt idx="6">
                        <c:v>35.4</c:v>
                      </c:pt>
                      <c:pt idx="7">
                        <c:v>36.6</c:v>
                      </c:pt>
                      <c:pt idx="8">
                        <c:v>36</c:v>
                      </c:pt>
                      <c:pt idx="9">
                        <c:v>35.799999999999997</c:v>
                      </c:pt>
                      <c:pt idx="10" formatCode="General">
                        <c:v>35.799999999999997</c:v>
                      </c:pt>
                      <c:pt idx="11" formatCode="General">
                        <c:v>36.1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7382-434E-B277-A6FDB856BCCC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Age'!$A$32</c15:sqref>
                        </c15:formulaRef>
                      </c:ext>
                    </c:extLst>
                    <c:strCache>
                      <c:ptCount val="1"/>
                      <c:pt idx="0">
                        <c:v>Reagan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Age'!$B$32:$N$32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30.3</c:v>
                      </c:pt>
                      <c:pt idx="1">
                        <c:v>33.1</c:v>
                      </c:pt>
                      <c:pt idx="2">
                        <c:v>34.4</c:v>
                      </c:pt>
                      <c:pt idx="3">
                        <c:v>34.700000000000003</c:v>
                      </c:pt>
                      <c:pt idx="4">
                        <c:v>37.299999999999997</c:v>
                      </c:pt>
                      <c:pt idx="5">
                        <c:v>35.9</c:v>
                      </c:pt>
                      <c:pt idx="6">
                        <c:v>34.9</c:v>
                      </c:pt>
                      <c:pt idx="7">
                        <c:v>33.5</c:v>
                      </c:pt>
                      <c:pt idx="8">
                        <c:v>34.1</c:v>
                      </c:pt>
                      <c:pt idx="9">
                        <c:v>34.1</c:v>
                      </c:pt>
                      <c:pt idx="10" formatCode="General">
                        <c:v>30.6</c:v>
                      </c:pt>
                      <c:pt idx="11" formatCode="General">
                        <c:v>34.200000000000003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7382-434E-B277-A6FDB856BCCC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Age'!$A$33</c15:sqref>
                        </c15:formulaRef>
                      </c:ext>
                    </c:extLst>
                    <c:strCache>
                      <c:ptCount val="1"/>
                      <c:pt idx="0">
                        <c:v>Reeves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Age'!$B$33:$N$33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32.4</c:v>
                      </c:pt>
                      <c:pt idx="1">
                        <c:v>35.299999999999997</c:v>
                      </c:pt>
                      <c:pt idx="2">
                        <c:v>36.4</c:v>
                      </c:pt>
                      <c:pt idx="3">
                        <c:v>35.299999999999997</c:v>
                      </c:pt>
                      <c:pt idx="4">
                        <c:v>35</c:v>
                      </c:pt>
                      <c:pt idx="5">
                        <c:v>35.6</c:v>
                      </c:pt>
                      <c:pt idx="6">
                        <c:v>35.200000000000003</c:v>
                      </c:pt>
                      <c:pt idx="7">
                        <c:v>35.4</c:v>
                      </c:pt>
                      <c:pt idx="8">
                        <c:v>33.799999999999997</c:v>
                      </c:pt>
                      <c:pt idx="9">
                        <c:v>33.6</c:v>
                      </c:pt>
                      <c:pt idx="10" formatCode="General">
                        <c:v>35.200000000000003</c:v>
                      </c:pt>
                      <c:pt idx="11" formatCode="General">
                        <c:v>33.799999999999997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7382-434E-B277-A6FDB856BCCC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Age'!$A$34</c15:sqref>
                        </c15:formulaRef>
                      </c:ext>
                    </c:extLst>
                    <c:strCache>
                      <c:ptCount val="1"/>
                      <c:pt idx="0">
                        <c:v>Runnels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Age'!$B$34:$N$34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43.1</c:v>
                      </c:pt>
                      <c:pt idx="1">
                        <c:v>43</c:v>
                      </c:pt>
                      <c:pt idx="2">
                        <c:v>43.1</c:v>
                      </c:pt>
                      <c:pt idx="3">
                        <c:v>42.1</c:v>
                      </c:pt>
                      <c:pt idx="4">
                        <c:v>41.2</c:v>
                      </c:pt>
                      <c:pt idx="5">
                        <c:v>41.9</c:v>
                      </c:pt>
                      <c:pt idx="6">
                        <c:v>41.8</c:v>
                      </c:pt>
                      <c:pt idx="7">
                        <c:v>42.3</c:v>
                      </c:pt>
                      <c:pt idx="8">
                        <c:v>41.9</c:v>
                      </c:pt>
                      <c:pt idx="9">
                        <c:v>41.5</c:v>
                      </c:pt>
                      <c:pt idx="10" formatCode="General">
                        <c:v>40.4</c:v>
                      </c:pt>
                      <c:pt idx="11" formatCode="General">
                        <c:v>40.799999999999997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7382-434E-B277-A6FDB856BCCC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Age'!$A$35</c15:sqref>
                        </c15:formulaRef>
                      </c:ext>
                    </c:extLst>
                    <c:strCache>
                      <c:ptCount val="1"/>
                      <c:pt idx="0">
                        <c:v>Schleicher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Age'!$B$35:$N$35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35.9</c:v>
                      </c:pt>
                      <c:pt idx="1">
                        <c:v>31.8</c:v>
                      </c:pt>
                      <c:pt idx="2">
                        <c:v>36.1</c:v>
                      </c:pt>
                      <c:pt idx="3">
                        <c:v>35.799999999999997</c:v>
                      </c:pt>
                      <c:pt idx="4">
                        <c:v>36</c:v>
                      </c:pt>
                      <c:pt idx="5">
                        <c:v>35.5</c:v>
                      </c:pt>
                      <c:pt idx="6">
                        <c:v>35.9</c:v>
                      </c:pt>
                      <c:pt idx="7">
                        <c:v>33.700000000000003</c:v>
                      </c:pt>
                      <c:pt idx="8">
                        <c:v>38.299999999999997</c:v>
                      </c:pt>
                      <c:pt idx="9">
                        <c:v>39.200000000000003</c:v>
                      </c:pt>
                      <c:pt idx="10" formatCode="General">
                        <c:v>36.6</c:v>
                      </c:pt>
                      <c:pt idx="11" formatCode="General">
                        <c:v>39.700000000000003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7382-434E-B277-A6FDB856BCCC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Age'!$A$36</c15:sqref>
                        </c15:formulaRef>
                      </c:ext>
                    </c:extLst>
                    <c:strCache>
                      <c:ptCount val="1"/>
                      <c:pt idx="0">
                        <c:v>Scurry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Age'!$B$36:$N$36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37.6</c:v>
                      </c:pt>
                      <c:pt idx="1">
                        <c:v>37.6</c:v>
                      </c:pt>
                      <c:pt idx="2">
                        <c:v>37.200000000000003</c:v>
                      </c:pt>
                      <c:pt idx="3">
                        <c:v>37.200000000000003</c:v>
                      </c:pt>
                      <c:pt idx="4">
                        <c:v>36.4</c:v>
                      </c:pt>
                      <c:pt idx="5">
                        <c:v>36</c:v>
                      </c:pt>
                      <c:pt idx="6">
                        <c:v>35.4</c:v>
                      </c:pt>
                      <c:pt idx="7">
                        <c:v>36.799999999999997</c:v>
                      </c:pt>
                      <c:pt idx="8">
                        <c:v>36.4</c:v>
                      </c:pt>
                      <c:pt idx="9">
                        <c:v>36.700000000000003</c:v>
                      </c:pt>
                      <c:pt idx="10" formatCode="General">
                        <c:v>36.5</c:v>
                      </c:pt>
                      <c:pt idx="11" formatCode="General">
                        <c:v>36.700000000000003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382-434E-B277-A6FDB856BCCC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Age'!$A$37</c15:sqref>
                        </c15:formulaRef>
                      </c:ext>
                    </c:extLst>
                    <c:strCache>
                      <c:ptCount val="1"/>
                      <c:pt idx="0">
                        <c:v>Sterling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Age'!$B$37:$N$37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42</c:v>
                      </c:pt>
                      <c:pt idx="1">
                        <c:v>40.4</c:v>
                      </c:pt>
                      <c:pt idx="2">
                        <c:v>43.5</c:v>
                      </c:pt>
                      <c:pt idx="3">
                        <c:v>39.799999999999997</c:v>
                      </c:pt>
                      <c:pt idx="4">
                        <c:v>35.799999999999997</c:v>
                      </c:pt>
                      <c:pt idx="5">
                        <c:v>36</c:v>
                      </c:pt>
                      <c:pt idx="6">
                        <c:v>41.1</c:v>
                      </c:pt>
                      <c:pt idx="7">
                        <c:v>41.8</c:v>
                      </c:pt>
                      <c:pt idx="8">
                        <c:v>36.700000000000003</c:v>
                      </c:pt>
                      <c:pt idx="9">
                        <c:v>36.4</c:v>
                      </c:pt>
                      <c:pt idx="10" formatCode="General">
                        <c:v>34.4</c:v>
                      </c:pt>
                      <c:pt idx="11" formatCode="General">
                        <c:v>36.4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7382-434E-B277-A6FDB856BCCC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Age'!$A$38</c15:sqref>
                        </c15:formulaRef>
                      </c:ext>
                    </c:extLst>
                    <c:strCache>
                      <c:ptCount val="1"/>
                      <c:pt idx="0">
                        <c:v>Sutton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Age'!$B$38:$N$38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36.700000000000003</c:v>
                      </c:pt>
                      <c:pt idx="1">
                        <c:v>39.200000000000003</c:v>
                      </c:pt>
                      <c:pt idx="2">
                        <c:v>35.299999999999997</c:v>
                      </c:pt>
                      <c:pt idx="3">
                        <c:v>35.4</c:v>
                      </c:pt>
                      <c:pt idx="4">
                        <c:v>36.1</c:v>
                      </c:pt>
                      <c:pt idx="5">
                        <c:v>35.1</c:v>
                      </c:pt>
                      <c:pt idx="6">
                        <c:v>36.4</c:v>
                      </c:pt>
                      <c:pt idx="7">
                        <c:v>38.700000000000003</c:v>
                      </c:pt>
                      <c:pt idx="8">
                        <c:v>41.8</c:v>
                      </c:pt>
                      <c:pt idx="9">
                        <c:v>41.7</c:v>
                      </c:pt>
                      <c:pt idx="10" formatCode="General">
                        <c:v>37.700000000000003</c:v>
                      </c:pt>
                      <c:pt idx="11" formatCode="General">
                        <c:v>41.5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7382-434E-B277-A6FDB856BCCC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Age'!$A$39</c15:sqref>
                        </c15:formulaRef>
                      </c:ext>
                    </c:extLst>
                    <c:strCache>
                      <c:ptCount val="1"/>
                      <c:pt idx="0">
                        <c:v>Taylor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Age'!$B$39:$N$39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32.700000000000003</c:v>
                      </c:pt>
                      <c:pt idx="1">
                        <c:v>32.799999999999997</c:v>
                      </c:pt>
                      <c:pt idx="2">
                        <c:v>32.6</c:v>
                      </c:pt>
                      <c:pt idx="3">
                        <c:v>32.299999999999997</c:v>
                      </c:pt>
                      <c:pt idx="4">
                        <c:v>32.200000000000003</c:v>
                      </c:pt>
                      <c:pt idx="5">
                        <c:v>32</c:v>
                      </c:pt>
                      <c:pt idx="6">
                        <c:v>32.1</c:v>
                      </c:pt>
                      <c:pt idx="7">
                        <c:v>32.799999999999997</c:v>
                      </c:pt>
                      <c:pt idx="8">
                        <c:v>32.4</c:v>
                      </c:pt>
                      <c:pt idx="9">
                        <c:v>32.6</c:v>
                      </c:pt>
                      <c:pt idx="10" formatCode="General">
                        <c:v>32.6</c:v>
                      </c:pt>
                      <c:pt idx="11" formatCode="General">
                        <c:v>32.799999999999997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7382-434E-B277-A6FDB856BCCC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Age'!$A$40</c15:sqref>
                        </c15:formulaRef>
                      </c:ext>
                    </c:extLst>
                    <c:strCache>
                      <c:ptCount val="1"/>
                      <c:pt idx="0">
                        <c:v>Terrell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Age'!$B$40:$N$40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45.4</c:v>
                      </c:pt>
                      <c:pt idx="1">
                        <c:v>45.7</c:v>
                      </c:pt>
                      <c:pt idx="2">
                        <c:v>47.1</c:v>
                      </c:pt>
                      <c:pt idx="3">
                        <c:v>47</c:v>
                      </c:pt>
                      <c:pt idx="4">
                        <c:v>49.2</c:v>
                      </c:pt>
                      <c:pt idx="5">
                        <c:v>46.1</c:v>
                      </c:pt>
                      <c:pt idx="6">
                        <c:v>47.7</c:v>
                      </c:pt>
                      <c:pt idx="7">
                        <c:v>44.5</c:v>
                      </c:pt>
                      <c:pt idx="8">
                        <c:v>48</c:v>
                      </c:pt>
                      <c:pt idx="9">
                        <c:v>51</c:v>
                      </c:pt>
                      <c:pt idx="10" formatCode="General">
                        <c:v>59.1</c:v>
                      </c:pt>
                      <c:pt idx="11" formatCode="General">
                        <c:v>52.3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7382-434E-B277-A6FDB856BCCC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Age'!$A$41</c15:sqref>
                        </c15:formulaRef>
                      </c:ext>
                    </c:extLst>
                    <c:strCache>
                      <c:ptCount val="1"/>
                      <c:pt idx="0">
                        <c:v>Terry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Age'!$B$41:$N$41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35.5</c:v>
                      </c:pt>
                      <c:pt idx="1">
                        <c:v>35.299999999999997</c:v>
                      </c:pt>
                      <c:pt idx="2">
                        <c:v>35.5</c:v>
                      </c:pt>
                      <c:pt idx="3">
                        <c:v>35.200000000000003</c:v>
                      </c:pt>
                      <c:pt idx="4">
                        <c:v>35</c:v>
                      </c:pt>
                      <c:pt idx="5">
                        <c:v>34.299999999999997</c:v>
                      </c:pt>
                      <c:pt idx="6">
                        <c:v>34.299999999999997</c:v>
                      </c:pt>
                      <c:pt idx="7">
                        <c:v>35.1</c:v>
                      </c:pt>
                      <c:pt idx="8">
                        <c:v>34.4</c:v>
                      </c:pt>
                      <c:pt idx="9">
                        <c:v>34.6</c:v>
                      </c:pt>
                      <c:pt idx="10" formatCode="General">
                        <c:v>34.5</c:v>
                      </c:pt>
                      <c:pt idx="11" formatCode="General">
                        <c:v>34.5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7382-434E-B277-A6FDB856BCCC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Age'!$A$42</c15:sqref>
                        </c15:formulaRef>
                      </c:ext>
                    </c:extLst>
                    <c:strCache>
                      <c:ptCount val="1"/>
                      <c:pt idx="0">
                        <c:v>Tom Green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Age'!$B$42:$N$42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34.299999999999997</c:v>
                      </c:pt>
                      <c:pt idx="1">
                        <c:v>34.200000000000003</c:v>
                      </c:pt>
                      <c:pt idx="2">
                        <c:v>34.200000000000003</c:v>
                      </c:pt>
                      <c:pt idx="3">
                        <c:v>34</c:v>
                      </c:pt>
                      <c:pt idx="4">
                        <c:v>33.9</c:v>
                      </c:pt>
                      <c:pt idx="5">
                        <c:v>33.9</c:v>
                      </c:pt>
                      <c:pt idx="6">
                        <c:v>34</c:v>
                      </c:pt>
                      <c:pt idx="7">
                        <c:v>34.299999999999997</c:v>
                      </c:pt>
                      <c:pt idx="8">
                        <c:v>34.299999999999997</c:v>
                      </c:pt>
                      <c:pt idx="9">
                        <c:v>34.5</c:v>
                      </c:pt>
                      <c:pt idx="10" formatCode="General">
                        <c:v>34.299999999999997</c:v>
                      </c:pt>
                      <c:pt idx="11" formatCode="General">
                        <c:v>35.1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7382-434E-B277-A6FDB856BCCC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Age'!$A$43</c15:sqref>
                        </c15:formulaRef>
                      </c:ext>
                    </c:extLst>
                    <c:strCache>
                      <c:ptCount val="1"/>
                      <c:pt idx="0">
                        <c:v>Upton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Age'!$B$43:$N$43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38.799999999999997</c:v>
                      </c:pt>
                      <c:pt idx="1">
                        <c:v>38.4</c:v>
                      </c:pt>
                      <c:pt idx="2">
                        <c:v>37.1</c:v>
                      </c:pt>
                      <c:pt idx="3">
                        <c:v>35.9</c:v>
                      </c:pt>
                      <c:pt idx="4">
                        <c:v>31.9</c:v>
                      </c:pt>
                      <c:pt idx="5">
                        <c:v>31.9</c:v>
                      </c:pt>
                      <c:pt idx="6">
                        <c:v>32.9</c:v>
                      </c:pt>
                      <c:pt idx="7">
                        <c:v>36.5</c:v>
                      </c:pt>
                      <c:pt idx="8">
                        <c:v>34.700000000000003</c:v>
                      </c:pt>
                      <c:pt idx="9">
                        <c:v>35.1</c:v>
                      </c:pt>
                      <c:pt idx="10" formatCode="General">
                        <c:v>38.9</c:v>
                      </c:pt>
                      <c:pt idx="11" formatCode="General">
                        <c:v>35.799999999999997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7382-434E-B277-A6FDB856BCCC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Age'!$A$44</c15:sqref>
                        </c15:formulaRef>
                      </c:ext>
                    </c:extLst>
                    <c:strCache>
                      <c:ptCount val="1"/>
                      <c:pt idx="0">
                        <c:v>Ward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Age'!$B$44:$N$44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36.5</c:v>
                      </c:pt>
                      <c:pt idx="1">
                        <c:v>36.200000000000003</c:v>
                      </c:pt>
                      <c:pt idx="2">
                        <c:v>36.5</c:v>
                      </c:pt>
                      <c:pt idx="3">
                        <c:v>36.200000000000003</c:v>
                      </c:pt>
                      <c:pt idx="4">
                        <c:v>35.4</c:v>
                      </c:pt>
                      <c:pt idx="5">
                        <c:v>34.799999999999997</c:v>
                      </c:pt>
                      <c:pt idx="6">
                        <c:v>34.299999999999997</c:v>
                      </c:pt>
                      <c:pt idx="7">
                        <c:v>37</c:v>
                      </c:pt>
                      <c:pt idx="8">
                        <c:v>34.200000000000003</c:v>
                      </c:pt>
                      <c:pt idx="9">
                        <c:v>33.9</c:v>
                      </c:pt>
                      <c:pt idx="10" formatCode="General">
                        <c:v>34.299999999999997</c:v>
                      </c:pt>
                      <c:pt idx="11" formatCode="General">
                        <c:v>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7382-434E-B277-A6FDB856BCCC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Age'!$A$45</c15:sqref>
                        </c15:formulaRef>
                      </c:ext>
                    </c:extLst>
                    <c:strCache>
                      <c:ptCount val="1"/>
                      <c:pt idx="0">
                        <c:v>Winkler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Age'!$B$45:$N$45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34.700000000000003</c:v>
                      </c:pt>
                      <c:pt idx="1">
                        <c:v>34.799999999999997</c:v>
                      </c:pt>
                      <c:pt idx="2">
                        <c:v>34.4</c:v>
                      </c:pt>
                      <c:pt idx="3">
                        <c:v>34.299999999999997</c:v>
                      </c:pt>
                      <c:pt idx="4">
                        <c:v>33.700000000000003</c:v>
                      </c:pt>
                      <c:pt idx="5">
                        <c:v>33</c:v>
                      </c:pt>
                      <c:pt idx="6">
                        <c:v>32.6</c:v>
                      </c:pt>
                      <c:pt idx="7">
                        <c:v>34.700000000000003</c:v>
                      </c:pt>
                      <c:pt idx="8">
                        <c:v>33.1</c:v>
                      </c:pt>
                      <c:pt idx="9">
                        <c:v>33.299999999999997</c:v>
                      </c:pt>
                      <c:pt idx="10" formatCode="General">
                        <c:v>34.1</c:v>
                      </c:pt>
                      <c:pt idx="11" formatCode="General">
                        <c:v>34.4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7382-434E-B277-A6FDB856BCCC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Age'!$A$46</c15:sqref>
                        </c15:formulaRef>
                      </c:ext>
                    </c:extLst>
                    <c:strCache>
                      <c:ptCount val="1"/>
                      <c:pt idx="0">
                        <c:v>Yoakum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Age'!$B$1:$N$1</c15:sqref>
                        </c15:formulaRef>
                      </c:ext>
                    </c:extLst>
                    <c:strCache>
                      <c:ptCount val="12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  <c:pt idx="11">
                        <c:v>2021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'Median Age'!$B$46:$N$46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32.799999999999997</c:v>
                      </c:pt>
                      <c:pt idx="1">
                        <c:v>32.200000000000003</c:v>
                      </c:pt>
                      <c:pt idx="2">
                        <c:v>31.8</c:v>
                      </c:pt>
                      <c:pt idx="3">
                        <c:v>32.700000000000003</c:v>
                      </c:pt>
                      <c:pt idx="4">
                        <c:v>34.1</c:v>
                      </c:pt>
                      <c:pt idx="5">
                        <c:v>34.1</c:v>
                      </c:pt>
                      <c:pt idx="6">
                        <c:v>33.6</c:v>
                      </c:pt>
                      <c:pt idx="7">
                        <c:v>32.799999999999997</c:v>
                      </c:pt>
                      <c:pt idx="8">
                        <c:v>31.2</c:v>
                      </c:pt>
                      <c:pt idx="9">
                        <c:v>30.6</c:v>
                      </c:pt>
                      <c:pt idx="10" formatCode="General">
                        <c:v>30.5</c:v>
                      </c:pt>
                      <c:pt idx="11" formatCode="General">
                        <c:v>30.4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7382-434E-B277-A6FDB856BCCC}"/>
                  </c:ext>
                </c:extLst>
              </c15:ser>
            </c15:filteredLineSeries>
          </c:ext>
        </c:extLst>
      </c:lineChart>
      <c:catAx>
        <c:axId val="2105115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117040"/>
        <c:crosses val="autoZero"/>
        <c:auto val="1"/>
        <c:lblAlgn val="ctr"/>
        <c:lblOffset val="100"/>
        <c:noMultiLvlLbl val="0"/>
      </c:catAx>
      <c:valAx>
        <c:axId val="2105117040"/>
        <c:scaling>
          <c:orientation val="minMax"/>
        </c:scaling>
        <c:delete val="0"/>
        <c:axPos val="l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1153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177051125385274E-2"/>
          <c:y val="2.9643321673662262E-2"/>
          <c:w val="0.89213581348890092"/>
          <c:h val="0.56704574261055407"/>
        </c:manualLayout>
      </c:layout>
      <c:lineChart>
        <c:grouping val="standard"/>
        <c:varyColors val="0"/>
        <c:ser>
          <c:idx val="0"/>
          <c:order val="0"/>
          <c:tx>
            <c:strRef>
              <c:f>ME!$A$2</c:f>
              <c:strCache>
                <c:ptCount val="1"/>
                <c:pt idx="0">
                  <c:v>Midland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ME!$B$2:$O$2</c:f>
              <c:numCache>
                <c:formatCode>General</c:formatCode>
                <c:ptCount val="11"/>
                <c:pt idx="0">
                  <c:v>11008545</c:v>
                </c:pt>
                <c:pt idx="1">
                  <c:v>12612179</c:v>
                </c:pt>
                <c:pt idx="2">
                  <c:v>15248537</c:v>
                </c:pt>
                <c:pt idx="3">
                  <c:v>15655061</c:v>
                </c:pt>
                <c:pt idx="4">
                  <c:v>17114713</c:v>
                </c:pt>
                <c:pt idx="5">
                  <c:v>18524917</c:v>
                </c:pt>
                <c:pt idx="6">
                  <c:v>18618430</c:v>
                </c:pt>
                <c:pt idx="7">
                  <c:v>22083897</c:v>
                </c:pt>
                <c:pt idx="8">
                  <c:v>26448177</c:v>
                </c:pt>
                <c:pt idx="9">
                  <c:v>30777357</c:v>
                </c:pt>
                <c:pt idx="10">
                  <c:v>27249485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86F0-47F6-88CE-BD9B8BAC4714}"/>
            </c:ext>
          </c:extLst>
        </c:ser>
        <c:ser>
          <c:idx val="1"/>
          <c:order val="1"/>
          <c:tx>
            <c:strRef>
              <c:f>ME!$A$3</c:f>
              <c:strCache>
                <c:ptCount val="1"/>
                <c:pt idx="0">
                  <c:v>Ector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ME!$B$3:$O$3</c:f>
              <c:numCache>
                <c:formatCode>General</c:formatCode>
                <c:ptCount val="11"/>
                <c:pt idx="0">
                  <c:v>9318819</c:v>
                </c:pt>
                <c:pt idx="1">
                  <c:v>10941179</c:v>
                </c:pt>
                <c:pt idx="2">
                  <c:v>12954241</c:v>
                </c:pt>
                <c:pt idx="3">
                  <c:v>13295751</c:v>
                </c:pt>
                <c:pt idx="4">
                  <c:v>13342124</c:v>
                </c:pt>
                <c:pt idx="5">
                  <c:v>11962099</c:v>
                </c:pt>
                <c:pt idx="6">
                  <c:v>10386145</c:v>
                </c:pt>
                <c:pt idx="7">
                  <c:v>11178384</c:v>
                </c:pt>
                <c:pt idx="8">
                  <c:v>12904779</c:v>
                </c:pt>
                <c:pt idx="9">
                  <c:v>13506926</c:v>
                </c:pt>
                <c:pt idx="10">
                  <c:v>11190764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86F0-47F6-88CE-BD9B8BAC4714}"/>
            </c:ext>
          </c:extLst>
        </c:ser>
        <c:ser>
          <c:idx val="3"/>
          <c:order val="3"/>
          <c:tx>
            <c:strRef>
              <c:f>ME!$A$5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ME!$B$1:$O$1</c:f>
              <c:strCach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strCache>
              <c:extLst/>
            </c:strRef>
          </c:cat>
          <c:val>
            <c:numRef>
              <c:f>ME!$B$5:$O$5</c:f>
              <c:numCache>
                <c:formatCode>General</c:formatCode>
                <c:ptCount val="11"/>
                <c:pt idx="0">
                  <c:v>20327364</c:v>
                </c:pt>
                <c:pt idx="1">
                  <c:v>23553358</c:v>
                </c:pt>
                <c:pt idx="2">
                  <c:v>28202778</c:v>
                </c:pt>
                <c:pt idx="3">
                  <c:v>28950812</c:v>
                </c:pt>
                <c:pt idx="4">
                  <c:v>30456837</c:v>
                </c:pt>
                <c:pt idx="5">
                  <c:v>30487016</c:v>
                </c:pt>
                <c:pt idx="6">
                  <c:v>29004575</c:v>
                </c:pt>
                <c:pt idx="7">
                  <c:v>33262281</c:v>
                </c:pt>
                <c:pt idx="8">
                  <c:v>39352956</c:v>
                </c:pt>
                <c:pt idx="9">
                  <c:v>44284283</c:v>
                </c:pt>
                <c:pt idx="10">
                  <c:v>38440249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86F0-47F6-88CE-BD9B8BAC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6919999"/>
        <c:axId val="1846914175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ME!$A$4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ME!$B$1:$O$1</c15:sqref>
                        </c15:formulaRef>
                      </c:ext>
                    </c:extLst>
                    <c:strCach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ME!$B$4:$O$4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6F0-47F6-88CE-BD9B8BAC4714}"/>
                  </c:ext>
                </c:extLst>
              </c15:ser>
            </c15:filteredLineSeries>
          </c:ext>
        </c:extLst>
      </c:lineChart>
      <c:catAx>
        <c:axId val="184691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914175"/>
        <c:crosses val="autoZero"/>
        <c:auto val="1"/>
        <c:lblAlgn val="ctr"/>
        <c:lblOffset val="100"/>
        <c:noMultiLvlLbl val="0"/>
      </c:catAx>
      <c:valAx>
        <c:axId val="184691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91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02134376575776"/>
          <c:y val="0.74482026752145336"/>
          <c:w val="0.32246677740863788"/>
          <c:h val="7.6106942780301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RGDP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3"/>
          <c:order val="13"/>
          <c:tx>
            <c:strRef>
              <c:f>ME!$O$1</c:f>
              <c:strCache>
                <c:ptCount val="1"/>
                <c:pt idx="0">
                  <c:v>2020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F2-42C9-BE17-6072126C43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F2-42C9-BE17-6072126C43C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ME!$A$2:$A$3</c:f>
              <c:strCache>
                <c:ptCount val="2"/>
                <c:pt idx="0">
                  <c:v>Midland</c:v>
                </c:pt>
                <c:pt idx="1">
                  <c:v>Ector</c:v>
                </c:pt>
              </c:strCache>
              <c:extLst/>
            </c:strRef>
          </c:cat>
          <c:val>
            <c:numRef>
              <c:f>ME!$O$2:$O$3</c:f>
              <c:numCache>
                <c:formatCode>General</c:formatCode>
                <c:ptCount val="2"/>
                <c:pt idx="0">
                  <c:v>27249485</c:v>
                </c:pt>
                <c:pt idx="1">
                  <c:v>11190764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E2F2-42C9-BE17-6072126C4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ME!$B$1</c15:sqref>
                        </c15:formulaRef>
                      </c:ext>
                    </c:extLst>
                    <c:strCache>
                      <c:ptCount val="1"/>
                      <c:pt idx="0">
                        <c:v>2007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6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ME!$B$2:$B$3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8880697</c:v>
                      </c:pt>
                      <c:pt idx="1">
                        <c:v>7990738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2F2-42C9-BE17-6072126C43C6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ME!$C$1</c15:sqref>
                        </c15:formulaRef>
                      </c:ext>
                    </c:extLst>
                    <c:strCache>
                      <c:ptCount val="1"/>
                      <c:pt idx="0">
                        <c:v>2008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9726072</c:v>
                      </c:pt>
                      <c:pt idx="1">
                        <c:v>8655570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2F2-42C9-BE17-6072126C43C6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ME!$D$1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10052960</c:v>
                      </c:pt>
                      <c:pt idx="1">
                        <c:v>8842289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2F2-42C9-BE17-6072126C43C6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ME!$E$1</c15:sqref>
                        </c15:formulaRef>
                      </c:ext>
                    </c:extLst>
                    <c:strCache>
                      <c:ptCount val="1"/>
                      <c:pt idx="0">
                        <c:v>2010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ME!$E$2:$E$3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11008545</c:v>
                      </c:pt>
                      <c:pt idx="1">
                        <c:v>9318819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2F2-42C9-BE17-6072126C43C6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ME!$F$1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A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ME!$F$2:$F$3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12612179</c:v>
                      </c:pt>
                      <c:pt idx="1">
                        <c:v>10941179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2F2-42C9-BE17-6072126C43C6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ME!$G$1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ME!$G$2:$G$3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15248537</c:v>
                      </c:pt>
                      <c:pt idx="1">
                        <c:v>12954241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E2F2-42C9-BE17-6072126C43C6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ME!$H$1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4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6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ME!$H$2:$H$3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15655061</c:v>
                      </c:pt>
                      <c:pt idx="1">
                        <c:v>13295751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E2F2-42C9-BE17-6072126C43C6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ME!$I$1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ME!$I$2:$I$3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17114713</c:v>
                      </c:pt>
                      <c:pt idx="1">
                        <c:v>13342124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E2F2-42C9-BE17-6072126C43C6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ME!$J$1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ME!$J$2:$J$3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18524917</c:v>
                      </c:pt>
                      <c:pt idx="1">
                        <c:v>11962099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E2F2-42C9-BE17-6072126C43C6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ME!$K$1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3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ME!$K$2:$K$3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18618430</c:v>
                      </c:pt>
                      <c:pt idx="1">
                        <c:v>10386145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E2F2-42C9-BE17-6072126C43C6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ME!$L$1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A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ME!$L$2:$L$3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22083897</c:v>
                      </c:pt>
                      <c:pt idx="1">
                        <c:v>11178384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E2F2-42C9-BE17-6072126C43C6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ME!$M$1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ME!$M$2:$M$3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26448177</c:v>
                      </c:pt>
                      <c:pt idx="1">
                        <c:v>12904779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E2F2-42C9-BE17-6072126C43C6}"/>
                  </c:ext>
                </c:extLst>
              </c15:ser>
            </c15:filteredPieSeries>
            <c15:filteredPi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ME!$N$1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E2F2-42C9-BE17-6072126C4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E2F2-42C9-BE17-6072126C43C6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ME!$N$2:$N$3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30777357</c:v>
                      </c:pt>
                      <c:pt idx="1">
                        <c:v>13506926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E2F2-42C9-BE17-6072126C43C6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RGDP 2010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3"/>
          <c:order val="3"/>
          <c:tx>
            <c:strRef>
              <c:f>ME!$E$1</c:f>
              <c:strCache>
                <c:ptCount val="1"/>
                <c:pt idx="0">
                  <c:v>2010</c:v>
                </c:pt>
              </c:strCache>
              <c:extLst xmlns:c15="http://schemas.microsoft.com/office/drawing/2012/chart"/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F054-4F5D-9633-BF2F68BBC5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F054-4F5D-9633-BF2F68BBC57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ME!$A$2:$A$3</c:f>
              <c:strCache>
                <c:ptCount val="2"/>
                <c:pt idx="0">
                  <c:v>Midland</c:v>
                </c:pt>
                <c:pt idx="1">
                  <c:v>Ector</c:v>
                </c:pt>
              </c:strCache>
              <c:extLst/>
            </c:strRef>
          </c:cat>
          <c:val>
            <c:numRef>
              <c:f>ME!$E$2:$E$3</c:f>
              <c:numCache>
                <c:formatCode>General</c:formatCode>
                <c:ptCount val="2"/>
                <c:pt idx="0">
                  <c:v>11008545</c:v>
                </c:pt>
                <c:pt idx="1">
                  <c:v>9318819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F054-4F5D-9633-BF2F68BBC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ME!$B$1</c15:sqref>
                        </c15:formulaRef>
                      </c:ext>
                    </c:extLst>
                    <c:strCache>
                      <c:ptCount val="1"/>
                      <c:pt idx="0">
                        <c:v>2007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6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ME!$B$2:$B$3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8880697</c:v>
                      </c:pt>
                      <c:pt idx="1">
                        <c:v>7990738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F054-4F5D-9633-BF2F68BBC575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ME!$C$1</c15:sqref>
                        </c15:formulaRef>
                      </c:ext>
                    </c:extLst>
                    <c:strCache>
                      <c:ptCount val="1"/>
                      <c:pt idx="0">
                        <c:v>2008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9726072</c:v>
                      </c:pt>
                      <c:pt idx="1">
                        <c:v>8655570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054-4F5D-9633-BF2F68BBC575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ME!$D$1</c15:sqref>
                        </c15:formulaRef>
                      </c:ext>
                    </c:extLst>
                    <c:strCache>
                      <c:ptCount val="1"/>
                      <c:pt idx="0">
                        <c:v>2009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10052960</c:v>
                      </c:pt>
                      <c:pt idx="1">
                        <c:v>8842289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F054-4F5D-9633-BF2F68BBC575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ME!$F$1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ME!$F$2:$F$3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12612179</c:v>
                      </c:pt>
                      <c:pt idx="1">
                        <c:v>10941179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F054-4F5D-9633-BF2F68BBC575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ME!$G$1</c15:sqref>
                        </c15:formulaRef>
                      </c:ext>
                    </c:extLst>
                    <c:strCache>
                      <c:ptCount val="1"/>
                      <c:pt idx="0">
                        <c:v>2012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A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ME!$G$2:$G$3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15248537</c:v>
                      </c:pt>
                      <c:pt idx="1">
                        <c:v>12954241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054-4F5D-9633-BF2F68BBC575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ME!$H$1</c15:sqref>
                        </c15:formulaRef>
                      </c:ext>
                    </c:extLst>
                    <c:strCache>
                      <c:ptCount val="1"/>
                      <c:pt idx="0">
                        <c:v>2013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ME!$H$2:$H$3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15655061</c:v>
                      </c:pt>
                      <c:pt idx="1">
                        <c:v>13295751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054-4F5D-9633-BF2F68BBC575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ME!$I$1</c15:sqref>
                        </c15:formulaRef>
                      </c:ext>
                    </c:extLst>
                    <c:strCache>
                      <c:ptCount val="1"/>
                      <c:pt idx="0">
                        <c:v>2014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4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6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ME!$I$2:$I$3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17114713</c:v>
                      </c:pt>
                      <c:pt idx="1">
                        <c:v>13342124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F054-4F5D-9633-BF2F68BBC575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ME!$J$1</c15:sqref>
                        </c15:formulaRef>
                      </c:ext>
                    </c:extLst>
                    <c:strCache>
                      <c:ptCount val="1"/>
                      <c:pt idx="0">
                        <c:v>2015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ME!$J$2:$J$3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18524917</c:v>
                      </c:pt>
                      <c:pt idx="1">
                        <c:v>11962099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F054-4F5D-9633-BF2F68BBC575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ME!$K$1</c15:sqref>
                        </c15:formulaRef>
                      </c:ext>
                    </c:extLst>
                    <c:strCache>
                      <c:ptCount val="1"/>
                      <c:pt idx="0">
                        <c:v>2016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ME!$K$2:$K$3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18618430</c:v>
                      </c:pt>
                      <c:pt idx="1">
                        <c:v>10386145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F054-4F5D-9633-BF2F68BBC575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ME!$L$1</c15:sqref>
                        </c15:formulaRef>
                      </c:ext>
                    </c:extLst>
                    <c:strCache>
                      <c:ptCount val="1"/>
                      <c:pt idx="0">
                        <c:v>2017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3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ME!$L$2:$L$3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22083897</c:v>
                      </c:pt>
                      <c:pt idx="1">
                        <c:v>11178384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F054-4F5D-9633-BF2F68BBC575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ME!$M$1</c15:sqref>
                        </c15:formulaRef>
                      </c:ext>
                    </c:extLst>
                    <c:strCache>
                      <c:ptCount val="1"/>
                      <c:pt idx="0">
                        <c:v>2018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A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ME!$M$2:$M$3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26448177</c:v>
                      </c:pt>
                      <c:pt idx="1">
                        <c:v>12904779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F054-4F5D-9633-BF2F68BBC575}"/>
                  </c:ext>
                </c:extLst>
              </c15:ser>
            </c15:filteredPieSeries>
            <c15:filteredPi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ME!$N$1</c15:sqref>
                        </c15:formulaRef>
                      </c:ext>
                    </c:extLst>
                    <c:strCache>
                      <c:ptCount val="1"/>
                      <c:pt idx="0">
                        <c:v>2019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ME!$N$2:$N$3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30777357</c:v>
                      </c:pt>
                      <c:pt idx="1">
                        <c:v>13506926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F054-4F5D-9633-BF2F68BBC575}"/>
                  </c:ext>
                </c:extLst>
              </c15:ser>
            </c15:filteredPieSeries>
            <c15:filteredPi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ME!$O$1</c15:sqref>
                        </c15:formulaRef>
                      </c:ext>
                    </c:extLst>
                    <c:strCache>
                      <c:ptCount val="1"/>
                      <c:pt idx="0">
                        <c:v>2020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F054-4F5D-9633-BF2F68BBC5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F054-4F5D-9633-BF2F68BBC575}"/>
                    </c:ext>
                  </c:extLst>
                </c:dPt>
                <c:dLbls>
                  <c:spPr>
                    <a:solidFill>
                      <a:sysClr val="window" lastClr="FFFFFF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ME!$A$2:$A$3</c15:sqref>
                        </c15:formulaRef>
                      </c:ext>
                    </c:extLst>
                    <c:strCache>
                      <c:ptCount val="2"/>
                      <c:pt idx="0">
                        <c:v>Midland</c:v>
                      </c:pt>
                      <c:pt idx="1">
                        <c:v>Ector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ME!$O$2:$O$3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27249485</c:v>
                      </c:pt>
                      <c:pt idx="1">
                        <c:v>11190764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F054-4F5D-9633-BF2F68BBC57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4578D-71E8-4B12-9A5B-9F4B01B43AF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5A6709-8B7A-4B50-8589-118919E134EB}">
      <dgm:prSet phldrT="[Text]"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From 2010 to 2020, the population of Midland county increased by </a:t>
          </a:r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19%</a:t>
          </a: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(33,111) and Ector county increased by </a:t>
          </a:r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17% </a:t>
          </a: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(28,041).</a:t>
          </a:r>
        </a:p>
      </dgm:t>
    </dgm:pt>
    <dgm:pt modelId="{8A2D9ACB-FDE7-4440-B75E-F03BB533EDC3}" type="parTrans" cxnId="{C1601C25-2AF6-4E17-8F7F-3EC753C59129}">
      <dgm:prSet/>
      <dgm:spPr/>
      <dgm:t>
        <a:bodyPr/>
        <a:lstStyle/>
        <a:p>
          <a:endParaRPr lang="en-US"/>
        </a:p>
      </dgm:t>
    </dgm:pt>
    <dgm:pt modelId="{E1559CEC-5FEB-4AE1-91BA-537A52C324EF}" type="sibTrans" cxnId="{C1601C25-2AF6-4E17-8F7F-3EC753C59129}">
      <dgm:prSet/>
      <dgm:spPr/>
      <dgm:t>
        <a:bodyPr/>
        <a:lstStyle/>
        <a:p>
          <a:endParaRPr lang="en-US"/>
        </a:p>
      </dgm:t>
    </dgm:pt>
    <dgm:pt modelId="{38870D11-062D-4C80-A589-375F3C7CCD1D}">
      <dgm:prSet phldrT="[Text]" custT="1"/>
      <dgm:spPr/>
      <dgm:t>
        <a:bodyPr/>
        <a:lstStyle/>
        <a:p>
          <a:r>
            <a:rPr lang="en-US" sz="1400" dirty="0"/>
            <a:t>In, 2020 Permian basin made </a:t>
          </a:r>
          <a:r>
            <a:rPr lang="en-US" sz="1400" b="1" dirty="0"/>
            <a:t>4.1%</a:t>
          </a:r>
          <a:r>
            <a:rPr lang="en-US" sz="1400" dirty="0"/>
            <a:t> of the state population which is roughly 1.2 million people.</a:t>
          </a:r>
        </a:p>
      </dgm:t>
    </dgm:pt>
    <dgm:pt modelId="{FA00559C-DB14-48D7-9456-B1A4E5D00D45}" type="parTrans" cxnId="{FD7651BC-813C-4CDB-97CD-EB3AE538F37D}">
      <dgm:prSet/>
      <dgm:spPr/>
      <dgm:t>
        <a:bodyPr/>
        <a:lstStyle/>
        <a:p>
          <a:endParaRPr lang="en-US"/>
        </a:p>
      </dgm:t>
    </dgm:pt>
    <dgm:pt modelId="{E3CCEE94-16B3-4F6F-B135-83CD380F5E63}" type="sibTrans" cxnId="{FD7651BC-813C-4CDB-97CD-EB3AE538F37D}">
      <dgm:prSet/>
      <dgm:spPr/>
      <dgm:t>
        <a:bodyPr/>
        <a:lstStyle/>
        <a:p>
          <a:endParaRPr lang="en-US"/>
        </a:p>
      </dgm:t>
    </dgm:pt>
    <dgm:pt modelId="{175E83E9-C3E1-48F1-B4C9-DC2981F82EBF}">
      <dgm:prSet phldrT="[Text]" custT="1"/>
      <dgm:spPr/>
      <dgm:t>
        <a:bodyPr/>
        <a:lstStyle/>
        <a:p>
          <a:r>
            <a:rPr lang="en-US" sz="1400" dirty="0"/>
            <a:t>In 2020, the median age of Permian Basin is 38.4 which is 4 years higher than the state of Texas (34.4). For Midland and Ector county that number is 30.6 and 31.8  respectively.</a:t>
          </a:r>
        </a:p>
      </dgm:t>
    </dgm:pt>
    <dgm:pt modelId="{AD6D8796-86B7-479C-A552-F13DF74E5237}" type="parTrans" cxnId="{851051C0-F8CA-41A2-9F50-CB37774CD6E2}">
      <dgm:prSet/>
      <dgm:spPr/>
      <dgm:t>
        <a:bodyPr/>
        <a:lstStyle/>
        <a:p>
          <a:endParaRPr lang="en-US"/>
        </a:p>
      </dgm:t>
    </dgm:pt>
    <dgm:pt modelId="{EC34829E-83B0-459B-8E46-B6C29536ACED}" type="sibTrans" cxnId="{851051C0-F8CA-41A2-9F50-CB37774CD6E2}">
      <dgm:prSet/>
      <dgm:spPr/>
      <dgm:t>
        <a:bodyPr/>
        <a:lstStyle/>
        <a:p>
          <a:endParaRPr lang="en-US"/>
        </a:p>
      </dgm:t>
    </dgm:pt>
    <dgm:pt modelId="{3E17B163-6B62-45B6-A6DE-F826190B3486}" type="pres">
      <dgm:prSet presAssocID="{3B44578D-71E8-4B12-9A5B-9F4B01B43AF7}" presName="Name0" presStyleCnt="0">
        <dgm:presLayoutVars>
          <dgm:chMax val="7"/>
          <dgm:chPref val="7"/>
          <dgm:dir/>
        </dgm:presLayoutVars>
      </dgm:prSet>
      <dgm:spPr/>
    </dgm:pt>
    <dgm:pt modelId="{BAA2D7AC-1599-4E18-BCF3-C54D569D2BC1}" type="pres">
      <dgm:prSet presAssocID="{3B44578D-71E8-4B12-9A5B-9F4B01B43AF7}" presName="Name1" presStyleCnt="0"/>
      <dgm:spPr/>
    </dgm:pt>
    <dgm:pt modelId="{5FBE5B0E-8020-4C1F-A98E-E39F6706A197}" type="pres">
      <dgm:prSet presAssocID="{3B44578D-71E8-4B12-9A5B-9F4B01B43AF7}" presName="cycle" presStyleCnt="0"/>
      <dgm:spPr/>
    </dgm:pt>
    <dgm:pt modelId="{0285F4CA-06F7-4480-AD60-2EF5BDE9577A}" type="pres">
      <dgm:prSet presAssocID="{3B44578D-71E8-4B12-9A5B-9F4B01B43AF7}" presName="srcNode" presStyleLbl="node1" presStyleIdx="0" presStyleCnt="3"/>
      <dgm:spPr/>
    </dgm:pt>
    <dgm:pt modelId="{E10B4023-B0CE-423C-B782-F067D5F2B833}" type="pres">
      <dgm:prSet presAssocID="{3B44578D-71E8-4B12-9A5B-9F4B01B43AF7}" presName="conn" presStyleLbl="parChTrans1D2" presStyleIdx="0" presStyleCnt="1"/>
      <dgm:spPr/>
    </dgm:pt>
    <dgm:pt modelId="{107EE6BF-B2BF-4BA9-81C3-C2CDFDFD741B}" type="pres">
      <dgm:prSet presAssocID="{3B44578D-71E8-4B12-9A5B-9F4B01B43AF7}" presName="extraNode" presStyleLbl="node1" presStyleIdx="0" presStyleCnt="3"/>
      <dgm:spPr/>
    </dgm:pt>
    <dgm:pt modelId="{4D59DD0C-0276-4FBE-AFD2-34D7081E0383}" type="pres">
      <dgm:prSet presAssocID="{3B44578D-71E8-4B12-9A5B-9F4B01B43AF7}" presName="dstNode" presStyleLbl="node1" presStyleIdx="0" presStyleCnt="3"/>
      <dgm:spPr/>
    </dgm:pt>
    <dgm:pt modelId="{A0ABDC4B-D314-4D2E-B4FB-1483C91BF135}" type="pres">
      <dgm:prSet presAssocID="{9E5A6709-8B7A-4B50-8589-118919E134EB}" presName="text_1" presStyleLbl="node1" presStyleIdx="0" presStyleCnt="3" custScaleY="116645">
        <dgm:presLayoutVars>
          <dgm:bulletEnabled val="1"/>
        </dgm:presLayoutVars>
      </dgm:prSet>
      <dgm:spPr/>
    </dgm:pt>
    <dgm:pt modelId="{550F6171-BB95-40C1-A777-E2D1FB1DD14E}" type="pres">
      <dgm:prSet presAssocID="{9E5A6709-8B7A-4B50-8589-118919E134EB}" presName="accent_1" presStyleCnt="0"/>
      <dgm:spPr/>
    </dgm:pt>
    <dgm:pt modelId="{6E4B854D-49C2-4452-91B0-FB405FA8ADD2}" type="pres">
      <dgm:prSet presAssocID="{9E5A6709-8B7A-4B50-8589-118919E134EB}" presName="accentRepeatNode" presStyleLbl="solidFgAcc1" presStyleIdx="0" presStyleCnt="3"/>
      <dgm:spPr/>
    </dgm:pt>
    <dgm:pt modelId="{117A4AF4-4301-455C-8DB8-E37760374AB4}" type="pres">
      <dgm:prSet presAssocID="{38870D11-062D-4C80-A589-375F3C7CCD1D}" presName="text_2" presStyleLbl="node1" presStyleIdx="1" presStyleCnt="3" custScaleY="117232">
        <dgm:presLayoutVars>
          <dgm:bulletEnabled val="1"/>
        </dgm:presLayoutVars>
      </dgm:prSet>
      <dgm:spPr/>
    </dgm:pt>
    <dgm:pt modelId="{B1B8424E-5EB4-4D8D-8380-E3DD9354920D}" type="pres">
      <dgm:prSet presAssocID="{38870D11-062D-4C80-A589-375F3C7CCD1D}" presName="accent_2" presStyleCnt="0"/>
      <dgm:spPr/>
    </dgm:pt>
    <dgm:pt modelId="{D22ABFA5-C787-4586-BAB1-A55AE4FB2DDD}" type="pres">
      <dgm:prSet presAssocID="{38870D11-062D-4C80-A589-375F3C7CCD1D}" presName="accentRepeatNode" presStyleLbl="solidFgAcc1" presStyleIdx="1" presStyleCnt="3"/>
      <dgm:spPr/>
    </dgm:pt>
    <dgm:pt modelId="{2C45736A-3276-464A-A00B-10A24C990DBF}" type="pres">
      <dgm:prSet presAssocID="{175E83E9-C3E1-48F1-B4C9-DC2981F82EBF}" presName="text_3" presStyleLbl="node1" presStyleIdx="2" presStyleCnt="3" custScaleY="111104">
        <dgm:presLayoutVars>
          <dgm:bulletEnabled val="1"/>
        </dgm:presLayoutVars>
      </dgm:prSet>
      <dgm:spPr/>
    </dgm:pt>
    <dgm:pt modelId="{6D547965-7682-4B81-9B8A-9756D1BF3054}" type="pres">
      <dgm:prSet presAssocID="{175E83E9-C3E1-48F1-B4C9-DC2981F82EBF}" presName="accent_3" presStyleCnt="0"/>
      <dgm:spPr/>
    </dgm:pt>
    <dgm:pt modelId="{23B05960-CA42-4FB9-A76A-30B1435577FD}" type="pres">
      <dgm:prSet presAssocID="{175E83E9-C3E1-48F1-B4C9-DC2981F82EBF}" presName="accentRepeatNode" presStyleLbl="solidFgAcc1" presStyleIdx="2" presStyleCnt="3"/>
      <dgm:spPr/>
    </dgm:pt>
  </dgm:ptLst>
  <dgm:cxnLst>
    <dgm:cxn modelId="{2166B124-69B4-4471-8D3E-52A74265617B}" type="presOf" srcId="{9E5A6709-8B7A-4B50-8589-118919E134EB}" destId="{A0ABDC4B-D314-4D2E-B4FB-1483C91BF135}" srcOrd="0" destOrd="0" presId="urn:microsoft.com/office/officeart/2008/layout/VerticalCurvedList"/>
    <dgm:cxn modelId="{C1601C25-2AF6-4E17-8F7F-3EC753C59129}" srcId="{3B44578D-71E8-4B12-9A5B-9F4B01B43AF7}" destId="{9E5A6709-8B7A-4B50-8589-118919E134EB}" srcOrd="0" destOrd="0" parTransId="{8A2D9ACB-FDE7-4440-B75E-F03BB533EDC3}" sibTransId="{E1559CEC-5FEB-4AE1-91BA-537A52C324EF}"/>
    <dgm:cxn modelId="{AD93D85B-40E3-4E33-AF1D-76CE0E8999CD}" type="presOf" srcId="{3B44578D-71E8-4B12-9A5B-9F4B01B43AF7}" destId="{3E17B163-6B62-45B6-A6DE-F826190B3486}" srcOrd="0" destOrd="0" presId="urn:microsoft.com/office/officeart/2008/layout/VerticalCurvedList"/>
    <dgm:cxn modelId="{24F17C7F-7AB8-4382-97DC-CA18A70F0EAA}" type="presOf" srcId="{175E83E9-C3E1-48F1-B4C9-DC2981F82EBF}" destId="{2C45736A-3276-464A-A00B-10A24C990DBF}" srcOrd="0" destOrd="0" presId="urn:microsoft.com/office/officeart/2008/layout/VerticalCurvedList"/>
    <dgm:cxn modelId="{61AF848A-C5C2-47BD-A9D5-4F73C3662079}" type="presOf" srcId="{E1559CEC-5FEB-4AE1-91BA-537A52C324EF}" destId="{E10B4023-B0CE-423C-B782-F067D5F2B833}" srcOrd="0" destOrd="0" presId="urn:microsoft.com/office/officeart/2008/layout/VerticalCurvedList"/>
    <dgm:cxn modelId="{F96477AD-AB4A-4A5A-815A-A0782A2EC90A}" type="presOf" srcId="{38870D11-062D-4C80-A589-375F3C7CCD1D}" destId="{117A4AF4-4301-455C-8DB8-E37760374AB4}" srcOrd="0" destOrd="0" presId="urn:microsoft.com/office/officeart/2008/layout/VerticalCurvedList"/>
    <dgm:cxn modelId="{FD7651BC-813C-4CDB-97CD-EB3AE538F37D}" srcId="{3B44578D-71E8-4B12-9A5B-9F4B01B43AF7}" destId="{38870D11-062D-4C80-A589-375F3C7CCD1D}" srcOrd="1" destOrd="0" parTransId="{FA00559C-DB14-48D7-9456-B1A4E5D00D45}" sibTransId="{E3CCEE94-16B3-4F6F-B135-83CD380F5E63}"/>
    <dgm:cxn modelId="{851051C0-F8CA-41A2-9F50-CB37774CD6E2}" srcId="{3B44578D-71E8-4B12-9A5B-9F4B01B43AF7}" destId="{175E83E9-C3E1-48F1-B4C9-DC2981F82EBF}" srcOrd="2" destOrd="0" parTransId="{AD6D8796-86B7-479C-A552-F13DF74E5237}" sibTransId="{EC34829E-83B0-459B-8E46-B6C29536ACED}"/>
    <dgm:cxn modelId="{E5457EB6-B46B-47B7-A883-DD77D8B9B83A}" type="presParOf" srcId="{3E17B163-6B62-45B6-A6DE-F826190B3486}" destId="{BAA2D7AC-1599-4E18-BCF3-C54D569D2BC1}" srcOrd="0" destOrd="0" presId="urn:microsoft.com/office/officeart/2008/layout/VerticalCurvedList"/>
    <dgm:cxn modelId="{9EBB5AED-5280-4D72-81BF-6C14E52B1757}" type="presParOf" srcId="{BAA2D7AC-1599-4E18-BCF3-C54D569D2BC1}" destId="{5FBE5B0E-8020-4C1F-A98E-E39F6706A197}" srcOrd="0" destOrd="0" presId="urn:microsoft.com/office/officeart/2008/layout/VerticalCurvedList"/>
    <dgm:cxn modelId="{A70196C6-E805-4E2A-A314-BD08343B6D8B}" type="presParOf" srcId="{5FBE5B0E-8020-4C1F-A98E-E39F6706A197}" destId="{0285F4CA-06F7-4480-AD60-2EF5BDE9577A}" srcOrd="0" destOrd="0" presId="urn:microsoft.com/office/officeart/2008/layout/VerticalCurvedList"/>
    <dgm:cxn modelId="{48F82FDB-E2AC-4C9B-8851-D0600F60AEB9}" type="presParOf" srcId="{5FBE5B0E-8020-4C1F-A98E-E39F6706A197}" destId="{E10B4023-B0CE-423C-B782-F067D5F2B833}" srcOrd="1" destOrd="0" presId="urn:microsoft.com/office/officeart/2008/layout/VerticalCurvedList"/>
    <dgm:cxn modelId="{B558FAD7-1154-4E0E-9031-24AA58353190}" type="presParOf" srcId="{5FBE5B0E-8020-4C1F-A98E-E39F6706A197}" destId="{107EE6BF-B2BF-4BA9-81C3-C2CDFDFD741B}" srcOrd="2" destOrd="0" presId="urn:microsoft.com/office/officeart/2008/layout/VerticalCurvedList"/>
    <dgm:cxn modelId="{9F0E2E48-9A77-450D-831D-80ED1DE526DD}" type="presParOf" srcId="{5FBE5B0E-8020-4C1F-A98E-E39F6706A197}" destId="{4D59DD0C-0276-4FBE-AFD2-34D7081E0383}" srcOrd="3" destOrd="0" presId="urn:microsoft.com/office/officeart/2008/layout/VerticalCurvedList"/>
    <dgm:cxn modelId="{A929CFE4-2612-4DB5-81C8-F66A5B3A5869}" type="presParOf" srcId="{BAA2D7AC-1599-4E18-BCF3-C54D569D2BC1}" destId="{A0ABDC4B-D314-4D2E-B4FB-1483C91BF135}" srcOrd="1" destOrd="0" presId="urn:microsoft.com/office/officeart/2008/layout/VerticalCurvedList"/>
    <dgm:cxn modelId="{9B921455-F277-4A1F-9168-0843D4452551}" type="presParOf" srcId="{BAA2D7AC-1599-4E18-BCF3-C54D569D2BC1}" destId="{550F6171-BB95-40C1-A777-E2D1FB1DD14E}" srcOrd="2" destOrd="0" presId="urn:microsoft.com/office/officeart/2008/layout/VerticalCurvedList"/>
    <dgm:cxn modelId="{BD806994-D383-4C5D-A1BE-D795CA3B34D5}" type="presParOf" srcId="{550F6171-BB95-40C1-A777-E2D1FB1DD14E}" destId="{6E4B854D-49C2-4452-91B0-FB405FA8ADD2}" srcOrd="0" destOrd="0" presId="urn:microsoft.com/office/officeart/2008/layout/VerticalCurvedList"/>
    <dgm:cxn modelId="{90C8A182-FEA8-48C5-AC6F-6F64944A1B4B}" type="presParOf" srcId="{BAA2D7AC-1599-4E18-BCF3-C54D569D2BC1}" destId="{117A4AF4-4301-455C-8DB8-E37760374AB4}" srcOrd="3" destOrd="0" presId="urn:microsoft.com/office/officeart/2008/layout/VerticalCurvedList"/>
    <dgm:cxn modelId="{0E56D066-F390-488E-9313-7B158F9D23B1}" type="presParOf" srcId="{BAA2D7AC-1599-4E18-BCF3-C54D569D2BC1}" destId="{B1B8424E-5EB4-4D8D-8380-E3DD9354920D}" srcOrd="4" destOrd="0" presId="urn:microsoft.com/office/officeart/2008/layout/VerticalCurvedList"/>
    <dgm:cxn modelId="{6B9376E7-C48B-45AB-B333-02E9EF717B3A}" type="presParOf" srcId="{B1B8424E-5EB4-4D8D-8380-E3DD9354920D}" destId="{D22ABFA5-C787-4586-BAB1-A55AE4FB2DDD}" srcOrd="0" destOrd="0" presId="urn:microsoft.com/office/officeart/2008/layout/VerticalCurvedList"/>
    <dgm:cxn modelId="{8E3AE6FE-44C0-406A-8EC3-8DED39FCC46D}" type="presParOf" srcId="{BAA2D7AC-1599-4E18-BCF3-C54D569D2BC1}" destId="{2C45736A-3276-464A-A00B-10A24C990DBF}" srcOrd="5" destOrd="0" presId="urn:microsoft.com/office/officeart/2008/layout/VerticalCurvedList"/>
    <dgm:cxn modelId="{A93E4E80-89F3-4B29-8199-894A5FEBEE2A}" type="presParOf" srcId="{BAA2D7AC-1599-4E18-BCF3-C54D569D2BC1}" destId="{6D547965-7682-4B81-9B8A-9756D1BF3054}" srcOrd="6" destOrd="0" presId="urn:microsoft.com/office/officeart/2008/layout/VerticalCurvedList"/>
    <dgm:cxn modelId="{1787DF83-4A19-4F3A-BD3F-A5FCA67E9C63}" type="presParOf" srcId="{6D547965-7682-4B81-9B8A-9756D1BF3054}" destId="{23B05960-CA42-4FB9-A76A-30B1435577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4578D-71E8-4B12-9A5B-9F4B01B43AF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5A6709-8B7A-4B50-8589-118919E134EB}">
      <dgm:prSet phldrT="[Text]" custT="1"/>
      <dgm:spPr/>
      <dgm:t>
        <a:bodyPr/>
        <a:lstStyle/>
        <a:p>
          <a:r>
            <a:rPr lang="en-US" sz="1200" b="1" dirty="0"/>
            <a:t>In 2020, Midland county made 17% of the total RGDP from Permian Basin area while Ector county made 7%. Combined they made 24%!</a:t>
          </a:r>
        </a:p>
      </dgm:t>
    </dgm:pt>
    <dgm:pt modelId="{8A2D9ACB-FDE7-4440-B75E-F03BB533EDC3}" type="parTrans" cxnId="{C1601C25-2AF6-4E17-8F7F-3EC753C59129}">
      <dgm:prSet/>
      <dgm:spPr/>
      <dgm:t>
        <a:bodyPr/>
        <a:lstStyle/>
        <a:p>
          <a:endParaRPr lang="en-US"/>
        </a:p>
      </dgm:t>
    </dgm:pt>
    <dgm:pt modelId="{E1559CEC-5FEB-4AE1-91BA-537A52C324EF}" type="sibTrans" cxnId="{C1601C25-2AF6-4E17-8F7F-3EC753C59129}">
      <dgm:prSet/>
      <dgm:spPr/>
      <dgm:t>
        <a:bodyPr/>
        <a:lstStyle/>
        <a:p>
          <a:endParaRPr lang="en-US"/>
        </a:p>
      </dgm:t>
    </dgm:pt>
    <dgm:pt modelId="{38870D11-062D-4C80-A589-375F3C7CCD1D}">
      <dgm:prSet phldrT="[Text]" custT="1"/>
      <dgm:spPr/>
      <dgm:t>
        <a:bodyPr/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From 2010 to 2020, the RGDP for Midland county increased by 60%. Ector county made a 17% increase in RGDP in the same time period. The state of Texas made a 24% increase in its RGDP in the same time period.</a:t>
          </a:r>
        </a:p>
      </dgm:t>
    </dgm:pt>
    <dgm:pt modelId="{FA00559C-DB14-48D7-9456-B1A4E5D00D45}" type="parTrans" cxnId="{FD7651BC-813C-4CDB-97CD-EB3AE538F37D}">
      <dgm:prSet/>
      <dgm:spPr/>
      <dgm:t>
        <a:bodyPr/>
        <a:lstStyle/>
        <a:p>
          <a:endParaRPr lang="en-US"/>
        </a:p>
      </dgm:t>
    </dgm:pt>
    <dgm:pt modelId="{E3CCEE94-16B3-4F6F-B135-83CD380F5E63}" type="sibTrans" cxnId="{FD7651BC-813C-4CDB-97CD-EB3AE538F37D}">
      <dgm:prSet/>
      <dgm:spPr/>
      <dgm:t>
        <a:bodyPr/>
        <a:lstStyle/>
        <a:p>
          <a:endParaRPr lang="en-US"/>
        </a:p>
      </dgm:t>
    </dgm:pt>
    <dgm:pt modelId="{175E83E9-C3E1-48F1-B4C9-DC2981F82EBF}">
      <dgm:prSet phldrT="[Text]" custT="1"/>
      <dgm:spPr/>
      <dgm:t>
        <a:bodyPr/>
        <a:lstStyle/>
        <a:p>
          <a:r>
            <a:rPr lang="en-US" sz="1200" b="1" kern="1200" dirty="0">
              <a:latin typeface="+mj-lt"/>
            </a:rPr>
            <a:t>In 2019, Permian Basin </a:t>
          </a:r>
          <a:r>
            <a:rPr lang="en-US" sz="1200" b="1" kern="1200" dirty="0">
              <a:solidFill>
                <a:prstClr val="white"/>
              </a:solidFill>
              <a:latin typeface="+mj-lt"/>
              <a:ea typeface="+mn-ea"/>
              <a:cs typeface="+mn-cs"/>
            </a:rPr>
            <a:t>made</a:t>
          </a:r>
          <a:r>
            <a:rPr lang="en-US" sz="1200" b="1" kern="1200" dirty="0">
              <a:latin typeface="+mj-lt"/>
            </a:rPr>
            <a:t> up to 10% of total RGDP of the state of Texas.</a:t>
          </a:r>
        </a:p>
      </dgm:t>
    </dgm:pt>
    <dgm:pt modelId="{AD6D8796-86B7-479C-A552-F13DF74E5237}" type="parTrans" cxnId="{851051C0-F8CA-41A2-9F50-CB37774CD6E2}">
      <dgm:prSet/>
      <dgm:spPr/>
      <dgm:t>
        <a:bodyPr/>
        <a:lstStyle/>
        <a:p>
          <a:endParaRPr lang="en-US"/>
        </a:p>
      </dgm:t>
    </dgm:pt>
    <dgm:pt modelId="{EC34829E-83B0-459B-8E46-B6C29536ACED}" type="sibTrans" cxnId="{851051C0-F8CA-41A2-9F50-CB37774CD6E2}">
      <dgm:prSet/>
      <dgm:spPr/>
      <dgm:t>
        <a:bodyPr/>
        <a:lstStyle/>
        <a:p>
          <a:endParaRPr lang="en-US"/>
        </a:p>
      </dgm:t>
    </dgm:pt>
    <dgm:pt modelId="{7BB5355F-289D-4208-9061-F74360F58504}" type="pres">
      <dgm:prSet presAssocID="{3B44578D-71E8-4B12-9A5B-9F4B01B43AF7}" presName="Name0" presStyleCnt="0">
        <dgm:presLayoutVars>
          <dgm:chMax val="7"/>
          <dgm:chPref val="7"/>
          <dgm:dir/>
        </dgm:presLayoutVars>
      </dgm:prSet>
      <dgm:spPr/>
    </dgm:pt>
    <dgm:pt modelId="{0D6822CD-93BC-44F8-B6A1-125DC1E28F46}" type="pres">
      <dgm:prSet presAssocID="{3B44578D-71E8-4B12-9A5B-9F4B01B43AF7}" presName="Name1" presStyleCnt="0"/>
      <dgm:spPr/>
    </dgm:pt>
    <dgm:pt modelId="{A595B348-772C-429D-A2C8-3A13FB39524F}" type="pres">
      <dgm:prSet presAssocID="{3B44578D-71E8-4B12-9A5B-9F4B01B43AF7}" presName="cycle" presStyleCnt="0"/>
      <dgm:spPr/>
    </dgm:pt>
    <dgm:pt modelId="{775731FD-B67A-41E3-BCFD-347549F45948}" type="pres">
      <dgm:prSet presAssocID="{3B44578D-71E8-4B12-9A5B-9F4B01B43AF7}" presName="srcNode" presStyleLbl="node1" presStyleIdx="0" presStyleCnt="3"/>
      <dgm:spPr/>
    </dgm:pt>
    <dgm:pt modelId="{E4C3AEB5-CE98-47AE-B6BA-13827AD81CC0}" type="pres">
      <dgm:prSet presAssocID="{3B44578D-71E8-4B12-9A5B-9F4B01B43AF7}" presName="conn" presStyleLbl="parChTrans1D2" presStyleIdx="0" presStyleCnt="1"/>
      <dgm:spPr/>
    </dgm:pt>
    <dgm:pt modelId="{34225380-0337-4576-886B-93C7E27EF4C8}" type="pres">
      <dgm:prSet presAssocID="{3B44578D-71E8-4B12-9A5B-9F4B01B43AF7}" presName="extraNode" presStyleLbl="node1" presStyleIdx="0" presStyleCnt="3"/>
      <dgm:spPr/>
    </dgm:pt>
    <dgm:pt modelId="{8BDC520A-2474-40AE-A60F-53F69A92ADF2}" type="pres">
      <dgm:prSet presAssocID="{3B44578D-71E8-4B12-9A5B-9F4B01B43AF7}" presName="dstNode" presStyleLbl="node1" presStyleIdx="0" presStyleCnt="3"/>
      <dgm:spPr/>
    </dgm:pt>
    <dgm:pt modelId="{B1F00DCA-1A53-4E6C-B1DE-DDBE3364DD92}" type="pres">
      <dgm:prSet presAssocID="{9E5A6709-8B7A-4B50-8589-118919E134EB}" presName="text_1" presStyleLbl="node1" presStyleIdx="0" presStyleCnt="3" custScaleX="101271" custScaleY="119985" custLinFactNeighborX="89" custLinFactNeighborY="299">
        <dgm:presLayoutVars>
          <dgm:bulletEnabled val="1"/>
        </dgm:presLayoutVars>
      </dgm:prSet>
      <dgm:spPr/>
    </dgm:pt>
    <dgm:pt modelId="{D14453FC-7516-4848-8BA9-444D72BDC58B}" type="pres">
      <dgm:prSet presAssocID="{9E5A6709-8B7A-4B50-8589-118919E134EB}" presName="accent_1" presStyleCnt="0"/>
      <dgm:spPr/>
    </dgm:pt>
    <dgm:pt modelId="{188E50ED-66DF-4D3A-91B5-8E8ED37BD04B}" type="pres">
      <dgm:prSet presAssocID="{9E5A6709-8B7A-4B50-8589-118919E134EB}" presName="accentRepeatNode" presStyleLbl="solidFgAcc1" presStyleIdx="0" presStyleCnt="3"/>
      <dgm:spPr/>
    </dgm:pt>
    <dgm:pt modelId="{FAD04684-29C4-4A0C-A4B3-6FC0F7FADDBD}" type="pres">
      <dgm:prSet presAssocID="{38870D11-062D-4C80-A589-375F3C7CCD1D}" presName="text_2" presStyleLbl="node1" presStyleIdx="1" presStyleCnt="3" custScaleX="100130" custScaleY="112783" custLinFactNeighborX="-125" custLinFactNeighborY="494">
        <dgm:presLayoutVars>
          <dgm:bulletEnabled val="1"/>
        </dgm:presLayoutVars>
      </dgm:prSet>
      <dgm:spPr/>
    </dgm:pt>
    <dgm:pt modelId="{F56F8232-C8C2-4BEF-A4C8-E3AFA8D4CAC3}" type="pres">
      <dgm:prSet presAssocID="{38870D11-062D-4C80-A589-375F3C7CCD1D}" presName="accent_2" presStyleCnt="0"/>
      <dgm:spPr/>
    </dgm:pt>
    <dgm:pt modelId="{CDC47677-8C18-404D-A948-DCB63B3DFB0F}" type="pres">
      <dgm:prSet presAssocID="{38870D11-062D-4C80-A589-375F3C7CCD1D}" presName="accentRepeatNode" presStyleLbl="solidFgAcc1" presStyleIdx="1" presStyleCnt="3"/>
      <dgm:spPr/>
    </dgm:pt>
    <dgm:pt modelId="{5F7DEB03-1506-414A-A155-163F91159FCD}" type="pres">
      <dgm:prSet presAssocID="{175E83E9-C3E1-48F1-B4C9-DC2981F82EBF}" presName="text_3" presStyleLbl="node1" presStyleIdx="2" presStyleCnt="3" custScaleX="101019" custScaleY="126854">
        <dgm:presLayoutVars>
          <dgm:bulletEnabled val="1"/>
        </dgm:presLayoutVars>
      </dgm:prSet>
      <dgm:spPr/>
    </dgm:pt>
    <dgm:pt modelId="{BA54A3E5-83F9-4C55-81C4-86FAB67C6132}" type="pres">
      <dgm:prSet presAssocID="{175E83E9-C3E1-48F1-B4C9-DC2981F82EBF}" presName="accent_3" presStyleCnt="0"/>
      <dgm:spPr/>
    </dgm:pt>
    <dgm:pt modelId="{8CB65CF6-A5F7-4E45-8F02-A84EE2579BF0}" type="pres">
      <dgm:prSet presAssocID="{175E83E9-C3E1-48F1-B4C9-DC2981F82EBF}" presName="accentRepeatNode" presStyleLbl="solidFgAcc1" presStyleIdx="2" presStyleCnt="3"/>
      <dgm:spPr/>
    </dgm:pt>
  </dgm:ptLst>
  <dgm:cxnLst>
    <dgm:cxn modelId="{C1601C25-2AF6-4E17-8F7F-3EC753C59129}" srcId="{3B44578D-71E8-4B12-9A5B-9F4B01B43AF7}" destId="{9E5A6709-8B7A-4B50-8589-118919E134EB}" srcOrd="0" destOrd="0" parTransId="{8A2D9ACB-FDE7-4440-B75E-F03BB533EDC3}" sibTransId="{E1559CEC-5FEB-4AE1-91BA-537A52C324EF}"/>
    <dgm:cxn modelId="{AF7C2C2C-B240-4465-AEB0-33675197D3BB}" type="presOf" srcId="{E1559CEC-5FEB-4AE1-91BA-537A52C324EF}" destId="{E4C3AEB5-CE98-47AE-B6BA-13827AD81CC0}" srcOrd="0" destOrd="0" presId="urn:microsoft.com/office/officeart/2008/layout/VerticalCurvedList"/>
    <dgm:cxn modelId="{9F48A081-61BE-42FA-BE17-4A6E2098E5D6}" type="presOf" srcId="{175E83E9-C3E1-48F1-B4C9-DC2981F82EBF}" destId="{5F7DEB03-1506-414A-A155-163F91159FCD}" srcOrd="0" destOrd="0" presId="urn:microsoft.com/office/officeart/2008/layout/VerticalCurvedList"/>
    <dgm:cxn modelId="{90FF5988-2708-467A-A45E-DFC002172486}" type="presOf" srcId="{3B44578D-71E8-4B12-9A5B-9F4B01B43AF7}" destId="{7BB5355F-289D-4208-9061-F74360F58504}" srcOrd="0" destOrd="0" presId="urn:microsoft.com/office/officeart/2008/layout/VerticalCurvedList"/>
    <dgm:cxn modelId="{D8263E8E-C974-4BA2-BE2E-26B1BFCFA015}" type="presOf" srcId="{38870D11-062D-4C80-A589-375F3C7CCD1D}" destId="{FAD04684-29C4-4A0C-A4B3-6FC0F7FADDBD}" srcOrd="0" destOrd="0" presId="urn:microsoft.com/office/officeart/2008/layout/VerticalCurvedList"/>
    <dgm:cxn modelId="{FD7651BC-813C-4CDB-97CD-EB3AE538F37D}" srcId="{3B44578D-71E8-4B12-9A5B-9F4B01B43AF7}" destId="{38870D11-062D-4C80-A589-375F3C7CCD1D}" srcOrd="1" destOrd="0" parTransId="{FA00559C-DB14-48D7-9456-B1A4E5D00D45}" sibTransId="{E3CCEE94-16B3-4F6F-B135-83CD380F5E63}"/>
    <dgm:cxn modelId="{851051C0-F8CA-41A2-9F50-CB37774CD6E2}" srcId="{3B44578D-71E8-4B12-9A5B-9F4B01B43AF7}" destId="{175E83E9-C3E1-48F1-B4C9-DC2981F82EBF}" srcOrd="2" destOrd="0" parTransId="{AD6D8796-86B7-479C-A552-F13DF74E5237}" sibTransId="{EC34829E-83B0-459B-8E46-B6C29536ACED}"/>
    <dgm:cxn modelId="{0D908FF3-05A7-4F6C-8CAE-516C49014035}" type="presOf" srcId="{9E5A6709-8B7A-4B50-8589-118919E134EB}" destId="{B1F00DCA-1A53-4E6C-B1DE-DDBE3364DD92}" srcOrd="0" destOrd="0" presId="urn:microsoft.com/office/officeart/2008/layout/VerticalCurvedList"/>
    <dgm:cxn modelId="{981AA4E5-A073-4319-A635-591E59F203AF}" type="presParOf" srcId="{7BB5355F-289D-4208-9061-F74360F58504}" destId="{0D6822CD-93BC-44F8-B6A1-125DC1E28F46}" srcOrd="0" destOrd="0" presId="urn:microsoft.com/office/officeart/2008/layout/VerticalCurvedList"/>
    <dgm:cxn modelId="{1C250A10-DFC9-4F1D-ADAB-0219873556B2}" type="presParOf" srcId="{0D6822CD-93BC-44F8-B6A1-125DC1E28F46}" destId="{A595B348-772C-429D-A2C8-3A13FB39524F}" srcOrd="0" destOrd="0" presId="urn:microsoft.com/office/officeart/2008/layout/VerticalCurvedList"/>
    <dgm:cxn modelId="{CF737DBC-8DA9-4F1F-852D-31959296090D}" type="presParOf" srcId="{A595B348-772C-429D-A2C8-3A13FB39524F}" destId="{775731FD-B67A-41E3-BCFD-347549F45948}" srcOrd="0" destOrd="0" presId="urn:microsoft.com/office/officeart/2008/layout/VerticalCurvedList"/>
    <dgm:cxn modelId="{B0FC28E3-78A0-4712-96D1-2FEE65961347}" type="presParOf" srcId="{A595B348-772C-429D-A2C8-3A13FB39524F}" destId="{E4C3AEB5-CE98-47AE-B6BA-13827AD81CC0}" srcOrd="1" destOrd="0" presId="urn:microsoft.com/office/officeart/2008/layout/VerticalCurvedList"/>
    <dgm:cxn modelId="{7FE3AC73-F7F2-47B3-AFF9-190EF0361B1D}" type="presParOf" srcId="{A595B348-772C-429D-A2C8-3A13FB39524F}" destId="{34225380-0337-4576-886B-93C7E27EF4C8}" srcOrd="2" destOrd="0" presId="urn:microsoft.com/office/officeart/2008/layout/VerticalCurvedList"/>
    <dgm:cxn modelId="{67FA1485-31E1-47D9-B3DE-442DA9929C68}" type="presParOf" srcId="{A595B348-772C-429D-A2C8-3A13FB39524F}" destId="{8BDC520A-2474-40AE-A60F-53F69A92ADF2}" srcOrd="3" destOrd="0" presId="urn:microsoft.com/office/officeart/2008/layout/VerticalCurvedList"/>
    <dgm:cxn modelId="{1DDBEB0F-8FEA-4FB3-84A7-4CB299CB5EA5}" type="presParOf" srcId="{0D6822CD-93BC-44F8-B6A1-125DC1E28F46}" destId="{B1F00DCA-1A53-4E6C-B1DE-DDBE3364DD92}" srcOrd="1" destOrd="0" presId="urn:microsoft.com/office/officeart/2008/layout/VerticalCurvedList"/>
    <dgm:cxn modelId="{68E0B7DA-E438-4AA0-B665-47137EB2093A}" type="presParOf" srcId="{0D6822CD-93BC-44F8-B6A1-125DC1E28F46}" destId="{D14453FC-7516-4848-8BA9-444D72BDC58B}" srcOrd="2" destOrd="0" presId="urn:microsoft.com/office/officeart/2008/layout/VerticalCurvedList"/>
    <dgm:cxn modelId="{946B0753-EE2C-486B-B54D-14FBF423BDB6}" type="presParOf" srcId="{D14453FC-7516-4848-8BA9-444D72BDC58B}" destId="{188E50ED-66DF-4D3A-91B5-8E8ED37BD04B}" srcOrd="0" destOrd="0" presId="urn:microsoft.com/office/officeart/2008/layout/VerticalCurvedList"/>
    <dgm:cxn modelId="{71826175-304A-4C00-8120-E96BEF677053}" type="presParOf" srcId="{0D6822CD-93BC-44F8-B6A1-125DC1E28F46}" destId="{FAD04684-29C4-4A0C-A4B3-6FC0F7FADDBD}" srcOrd="3" destOrd="0" presId="urn:microsoft.com/office/officeart/2008/layout/VerticalCurvedList"/>
    <dgm:cxn modelId="{DD2E4CCB-9959-4479-BC90-90472CFEA773}" type="presParOf" srcId="{0D6822CD-93BC-44F8-B6A1-125DC1E28F46}" destId="{F56F8232-C8C2-4BEF-A4C8-E3AFA8D4CAC3}" srcOrd="4" destOrd="0" presId="urn:microsoft.com/office/officeart/2008/layout/VerticalCurvedList"/>
    <dgm:cxn modelId="{FBA49E51-2F1D-4241-82C1-E1B6B06786AC}" type="presParOf" srcId="{F56F8232-C8C2-4BEF-A4C8-E3AFA8D4CAC3}" destId="{CDC47677-8C18-404D-A948-DCB63B3DFB0F}" srcOrd="0" destOrd="0" presId="urn:microsoft.com/office/officeart/2008/layout/VerticalCurvedList"/>
    <dgm:cxn modelId="{7893018A-D09C-4D0E-9B86-02AD807781F6}" type="presParOf" srcId="{0D6822CD-93BC-44F8-B6A1-125DC1E28F46}" destId="{5F7DEB03-1506-414A-A155-163F91159FCD}" srcOrd="5" destOrd="0" presId="urn:microsoft.com/office/officeart/2008/layout/VerticalCurvedList"/>
    <dgm:cxn modelId="{B2CA599F-0987-4220-8D78-1A01CF5131F4}" type="presParOf" srcId="{0D6822CD-93BC-44F8-B6A1-125DC1E28F46}" destId="{BA54A3E5-83F9-4C55-81C4-86FAB67C6132}" srcOrd="6" destOrd="0" presId="urn:microsoft.com/office/officeart/2008/layout/VerticalCurvedList"/>
    <dgm:cxn modelId="{133284B3-C0FC-41C1-A621-861E9D64E77E}" type="presParOf" srcId="{BA54A3E5-83F9-4C55-81C4-86FAB67C6132}" destId="{8CB65CF6-A5F7-4E45-8F02-A84EE2579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4578D-71E8-4B12-9A5B-9F4B01B43AF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5A6709-8B7A-4B50-8589-118919E134EB}">
      <dgm:prSet phldrT="[Text]" custT="1"/>
      <dgm:spPr/>
      <dgm:t>
        <a:bodyPr/>
        <a:lstStyle/>
        <a:p>
          <a:r>
            <a:rPr lang="en-US" sz="1400" dirty="0"/>
            <a:t>In 2020, Midland county per capita of $126,631 is </a:t>
          </a:r>
          <a:r>
            <a:rPr lang="en-US" sz="1400" b="1" dirty="0"/>
            <a:t>230%</a:t>
          </a:r>
          <a:r>
            <a:rPr lang="en-US" sz="1400" dirty="0"/>
            <a:t> that of the state of Texas ($55,129). In 2019 it was up to </a:t>
          </a:r>
          <a:r>
            <a:rPr lang="en-US" sz="1400" b="1" dirty="0"/>
            <a:t>259%</a:t>
          </a:r>
          <a:r>
            <a:rPr lang="en-US" sz="1400" dirty="0"/>
            <a:t>.</a:t>
          </a:r>
        </a:p>
      </dgm:t>
    </dgm:pt>
    <dgm:pt modelId="{8A2D9ACB-FDE7-4440-B75E-F03BB533EDC3}" type="parTrans" cxnId="{C1601C25-2AF6-4E17-8F7F-3EC753C59129}">
      <dgm:prSet/>
      <dgm:spPr/>
      <dgm:t>
        <a:bodyPr/>
        <a:lstStyle/>
        <a:p>
          <a:endParaRPr lang="en-US"/>
        </a:p>
      </dgm:t>
    </dgm:pt>
    <dgm:pt modelId="{E1559CEC-5FEB-4AE1-91BA-537A52C324EF}" type="sibTrans" cxnId="{C1601C25-2AF6-4E17-8F7F-3EC753C59129}">
      <dgm:prSet/>
      <dgm:spPr/>
      <dgm:t>
        <a:bodyPr/>
        <a:lstStyle/>
        <a:p>
          <a:endParaRPr lang="en-US"/>
        </a:p>
      </dgm:t>
    </dgm:pt>
    <dgm:pt modelId="{38870D11-062D-4C80-A589-375F3C7CCD1D}">
      <dgm:prSet phldrT="[Text]" custT="1"/>
      <dgm:spPr/>
      <dgm:t>
        <a:bodyPr/>
        <a:lstStyle/>
        <a:p>
          <a:r>
            <a:rPr lang="en-US" sz="1400" dirty="0"/>
            <a:t>Ector county per capita in 2020 was $49,887 which is </a:t>
          </a:r>
          <a:r>
            <a:rPr lang="en-US" sz="1400" b="1" dirty="0"/>
            <a:t>90%</a:t>
          </a:r>
          <a:r>
            <a:rPr lang="en-US" sz="1400" dirty="0"/>
            <a:t> of state per capita that year. Combined the average per capita of Midland and Ector county was </a:t>
          </a:r>
          <a:r>
            <a:rPr lang="en-US" sz="1400" b="1" dirty="0"/>
            <a:t>160%</a:t>
          </a:r>
          <a:r>
            <a:rPr lang="en-US" sz="1400" dirty="0"/>
            <a:t> of state in 2020.</a:t>
          </a:r>
        </a:p>
      </dgm:t>
    </dgm:pt>
    <dgm:pt modelId="{FA00559C-DB14-48D7-9456-B1A4E5D00D45}" type="parTrans" cxnId="{FD7651BC-813C-4CDB-97CD-EB3AE538F37D}">
      <dgm:prSet/>
      <dgm:spPr/>
      <dgm:t>
        <a:bodyPr/>
        <a:lstStyle/>
        <a:p>
          <a:endParaRPr lang="en-US"/>
        </a:p>
      </dgm:t>
    </dgm:pt>
    <dgm:pt modelId="{E3CCEE94-16B3-4F6F-B135-83CD380F5E63}" type="sibTrans" cxnId="{FD7651BC-813C-4CDB-97CD-EB3AE538F37D}">
      <dgm:prSet/>
      <dgm:spPr/>
      <dgm:t>
        <a:bodyPr/>
        <a:lstStyle/>
        <a:p>
          <a:endParaRPr lang="en-US"/>
        </a:p>
      </dgm:t>
    </dgm:pt>
    <dgm:pt modelId="{175E83E9-C3E1-48F1-B4C9-DC2981F82EBF}">
      <dgm:prSet phldrT="[Text]" custT="1"/>
      <dgm:spPr/>
      <dgm:t>
        <a:bodyPr/>
        <a:lstStyle/>
        <a:p>
          <a:r>
            <a:rPr lang="en-US" sz="1400" dirty="0"/>
            <a:t>From 2010 to 2020, per capita income of Midland county increased by </a:t>
          </a:r>
          <a:r>
            <a:rPr lang="en-US" sz="1400" b="1" dirty="0"/>
            <a:t>40% </a:t>
          </a:r>
          <a:r>
            <a:rPr lang="en-US" sz="1400" dirty="0"/>
            <a:t>while Ector county’s per capita increased by </a:t>
          </a:r>
          <a:r>
            <a:rPr lang="en-US" sz="1400" b="1" dirty="0"/>
            <a:t>29%</a:t>
          </a:r>
          <a:r>
            <a:rPr lang="en-US" sz="1400" dirty="0"/>
            <a:t> which is the same as the state’s per capita growth.</a:t>
          </a:r>
        </a:p>
      </dgm:t>
    </dgm:pt>
    <dgm:pt modelId="{AD6D8796-86B7-479C-A552-F13DF74E5237}" type="parTrans" cxnId="{851051C0-F8CA-41A2-9F50-CB37774CD6E2}">
      <dgm:prSet/>
      <dgm:spPr/>
      <dgm:t>
        <a:bodyPr/>
        <a:lstStyle/>
        <a:p>
          <a:endParaRPr lang="en-US"/>
        </a:p>
      </dgm:t>
    </dgm:pt>
    <dgm:pt modelId="{EC34829E-83B0-459B-8E46-B6C29536ACED}" type="sibTrans" cxnId="{851051C0-F8CA-41A2-9F50-CB37774CD6E2}">
      <dgm:prSet/>
      <dgm:spPr/>
      <dgm:t>
        <a:bodyPr/>
        <a:lstStyle/>
        <a:p>
          <a:endParaRPr lang="en-US"/>
        </a:p>
      </dgm:t>
    </dgm:pt>
    <dgm:pt modelId="{7BB5355F-289D-4208-9061-F74360F58504}" type="pres">
      <dgm:prSet presAssocID="{3B44578D-71E8-4B12-9A5B-9F4B01B43AF7}" presName="Name0" presStyleCnt="0">
        <dgm:presLayoutVars>
          <dgm:chMax val="7"/>
          <dgm:chPref val="7"/>
          <dgm:dir/>
        </dgm:presLayoutVars>
      </dgm:prSet>
      <dgm:spPr/>
    </dgm:pt>
    <dgm:pt modelId="{0D6822CD-93BC-44F8-B6A1-125DC1E28F46}" type="pres">
      <dgm:prSet presAssocID="{3B44578D-71E8-4B12-9A5B-9F4B01B43AF7}" presName="Name1" presStyleCnt="0"/>
      <dgm:spPr/>
    </dgm:pt>
    <dgm:pt modelId="{A595B348-772C-429D-A2C8-3A13FB39524F}" type="pres">
      <dgm:prSet presAssocID="{3B44578D-71E8-4B12-9A5B-9F4B01B43AF7}" presName="cycle" presStyleCnt="0"/>
      <dgm:spPr/>
    </dgm:pt>
    <dgm:pt modelId="{775731FD-B67A-41E3-BCFD-347549F45948}" type="pres">
      <dgm:prSet presAssocID="{3B44578D-71E8-4B12-9A5B-9F4B01B43AF7}" presName="srcNode" presStyleLbl="node1" presStyleIdx="0" presStyleCnt="3"/>
      <dgm:spPr/>
    </dgm:pt>
    <dgm:pt modelId="{E4C3AEB5-CE98-47AE-B6BA-13827AD81CC0}" type="pres">
      <dgm:prSet presAssocID="{3B44578D-71E8-4B12-9A5B-9F4B01B43AF7}" presName="conn" presStyleLbl="parChTrans1D2" presStyleIdx="0" presStyleCnt="1"/>
      <dgm:spPr/>
    </dgm:pt>
    <dgm:pt modelId="{34225380-0337-4576-886B-93C7E27EF4C8}" type="pres">
      <dgm:prSet presAssocID="{3B44578D-71E8-4B12-9A5B-9F4B01B43AF7}" presName="extraNode" presStyleLbl="node1" presStyleIdx="0" presStyleCnt="3"/>
      <dgm:spPr/>
    </dgm:pt>
    <dgm:pt modelId="{8BDC520A-2474-40AE-A60F-53F69A92ADF2}" type="pres">
      <dgm:prSet presAssocID="{3B44578D-71E8-4B12-9A5B-9F4B01B43AF7}" presName="dstNode" presStyleLbl="node1" presStyleIdx="0" presStyleCnt="3"/>
      <dgm:spPr/>
    </dgm:pt>
    <dgm:pt modelId="{B1F00DCA-1A53-4E6C-B1DE-DDBE3364DD92}" type="pres">
      <dgm:prSet presAssocID="{9E5A6709-8B7A-4B50-8589-118919E134EB}" presName="text_1" presStyleLbl="node1" presStyleIdx="0" presStyleCnt="3" custLinFactNeighborX="89" custLinFactNeighborY="299">
        <dgm:presLayoutVars>
          <dgm:bulletEnabled val="1"/>
        </dgm:presLayoutVars>
      </dgm:prSet>
      <dgm:spPr/>
    </dgm:pt>
    <dgm:pt modelId="{D14453FC-7516-4848-8BA9-444D72BDC58B}" type="pres">
      <dgm:prSet presAssocID="{9E5A6709-8B7A-4B50-8589-118919E134EB}" presName="accent_1" presStyleCnt="0"/>
      <dgm:spPr/>
    </dgm:pt>
    <dgm:pt modelId="{188E50ED-66DF-4D3A-91B5-8E8ED37BD04B}" type="pres">
      <dgm:prSet presAssocID="{9E5A6709-8B7A-4B50-8589-118919E134EB}" presName="accentRepeatNode" presStyleLbl="solidFgAcc1" presStyleIdx="0" presStyleCnt="3"/>
      <dgm:spPr/>
    </dgm:pt>
    <dgm:pt modelId="{FAD04684-29C4-4A0C-A4B3-6FC0F7FADDBD}" type="pres">
      <dgm:prSet presAssocID="{38870D11-062D-4C80-A589-375F3C7CCD1D}" presName="text_2" presStyleLbl="node1" presStyleIdx="1" presStyleCnt="3" custScaleX="106618" custScaleY="113096" custLinFactNeighborX="-125" custLinFactNeighborY="0">
        <dgm:presLayoutVars>
          <dgm:bulletEnabled val="1"/>
        </dgm:presLayoutVars>
      </dgm:prSet>
      <dgm:spPr/>
    </dgm:pt>
    <dgm:pt modelId="{F56F8232-C8C2-4BEF-A4C8-E3AFA8D4CAC3}" type="pres">
      <dgm:prSet presAssocID="{38870D11-062D-4C80-A589-375F3C7CCD1D}" presName="accent_2" presStyleCnt="0"/>
      <dgm:spPr/>
    </dgm:pt>
    <dgm:pt modelId="{CDC47677-8C18-404D-A948-DCB63B3DFB0F}" type="pres">
      <dgm:prSet presAssocID="{38870D11-062D-4C80-A589-375F3C7CCD1D}" presName="accentRepeatNode" presStyleLbl="solidFgAcc1" presStyleIdx="1" presStyleCnt="3"/>
      <dgm:spPr/>
    </dgm:pt>
    <dgm:pt modelId="{5F7DEB03-1506-414A-A155-163F91159FCD}" type="pres">
      <dgm:prSet presAssocID="{175E83E9-C3E1-48F1-B4C9-DC2981F82EBF}" presName="text_3" presStyleLbl="node1" presStyleIdx="2" presStyleCnt="3">
        <dgm:presLayoutVars>
          <dgm:bulletEnabled val="1"/>
        </dgm:presLayoutVars>
      </dgm:prSet>
      <dgm:spPr/>
    </dgm:pt>
    <dgm:pt modelId="{BA54A3E5-83F9-4C55-81C4-86FAB67C6132}" type="pres">
      <dgm:prSet presAssocID="{175E83E9-C3E1-48F1-B4C9-DC2981F82EBF}" presName="accent_3" presStyleCnt="0"/>
      <dgm:spPr/>
    </dgm:pt>
    <dgm:pt modelId="{8CB65CF6-A5F7-4E45-8F02-A84EE2579BF0}" type="pres">
      <dgm:prSet presAssocID="{175E83E9-C3E1-48F1-B4C9-DC2981F82EBF}" presName="accentRepeatNode" presStyleLbl="solidFgAcc1" presStyleIdx="2" presStyleCnt="3"/>
      <dgm:spPr/>
    </dgm:pt>
  </dgm:ptLst>
  <dgm:cxnLst>
    <dgm:cxn modelId="{C1601C25-2AF6-4E17-8F7F-3EC753C59129}" srcId="{3B44578D-71E8-4B12-9A5B-9F4B01B43AF7}" destId="{9E5A6709-8B7A-4B50-8589-118919E134EB}" srcOrd="0" destOrd="0" parTransId="{8A2D9ACB-FDE7-4440-B75E-F03BB533EDC3}" sibTransId="{E1559CEC-5FEB-4AE1-91BA-537A52C324EF}"/>
    <dgm:cxn modelId="{AF7C2C2C-B240-4465-AEB0-33675197D3BB}" type="presOf" srcId="{E1559CEC-5FEB-4AE1-91BA-537A52C324EF}" destId="{E4C3AEB5-CE98-47AE-B6BA-13827AD81CC0}" srcOrd="0" destOrd="0" presId="urn:microsoft.com/office/officeart/2008/layout/VerticalCurvedList"/>
    <dgm:cxn modelId="{9F48A081-61BE-42FA-BE17-4A6E2098E5D6}" type="presOf" srcId="{175E83E9-C3E1-48F1-B4C9-DC2981F82EBF}" destId="{5F7DEB03-1506-414A-A155-163F91159FCD}" srcOrd="0" destOrd="0" presId="urn:microsoft.com/office/officeart/2008/layout/VerticalCurvedList"/>
    <dgm:cxn modelId="{90FF5988-2708-467A-A45E-DFC002172486}" type="presOf" srcId="{3B44578D-71E8-4B12-9A5B-9F4B01B43AF7}" destId="{7BB5355F-289D-4208-9061-F74360F58504}" srcOrd="0" destOrd="0" presId="urn:microsoft.com/office/officeart/2008/layout/VerticalCurvedList"/>
    <dgm:cxn modelId="{D8263E8E-C974-4BA2-BE2E-26B1BFCFA015}" type="presOf" srcId="{38870D11-062D-4C80-A589-375F3C7CCD1D}" destId="{FAD04684-29C4-4A0C-A4B3-6FC0F7FADDBD}" srcOrd="0" destOrd="0" presId="urn:microsoft.com/office/officeart/2008/layout/VerticalCurvedList"/>
    <dgm:cxn modelId="{FD7651BC-813C-4CDB-97CD-EB3AE538F37D}" srcId="{3B44578D-71E8-4B12-9A5B-9F4B01B43AF7}" destId="{38870D11-062D-4C80-A589-375F3C7CCD1D}" srcOrd="1" destOrd="0" parTransId="{FA00559C-DB14-48D7-9456-B1A4E5D00D45}" sibTransId="{E3CCEE94-16B3-4F6F-B135-83CD380F5E63}"/>
    <dgm:cxn modelId="{851051C0-F8CA-41A2-9F50-CB37774CD6E2}" srcId="{3B44578D-71E8-4B12-9A5B-9F4B01B43AF7}" destId="{175E83E9-C3E1-48F1-B4C9-DC2981F82EBF}" srcOrd="2" destOrd="0" parTransId="{AD6D8796-86B7-479C-A552-F13DF74E5237}" sibTransId="{EC34829E-83B0-459B-8E46-B6C29536ACED}"/>
    <dgm:cxn modelId="{0D908FF3-05A7-4F6C-8CAE-516C49014035}" type="presOf" srcId="{9E5A6709-8B7A-4B50-8589-118919E134EB}" destId="{B1F00DCA-1A53-4E6C-B1DE-DDBE3364DD92}" srcOrd="0" destOrd="0" presId="urn:microsoft.com/office/officeart/2008/layout/VerticalCurvedList"/>
    <dgm:cxn modelId="{981AA4E5-A073-4319-A635-591E59F203AF}" type="presParOf" srcId="{7BB5355F-289D-4208-9061-F74360F58504}" destId="{0D6822CD-93BC-44F8-B6A1-125DC1E28F46}" srcOrd="0" destOrd="0" presId="urn:microsoft.com/office/officeart/2008/layout/VerticalCurvedList"/>
    <dgm:cxn modelId="{1C250A10-DFC9-4F1D-ADAB-0219873556B2}" type="presParOf" srcId="{0D6822CD-93BC-44F8-B6A1-125DC1E28F46}" destId="{A595B348-772C-429D-A2C8-3A13FB39524F}" srcOrd="0" destOrd="0" presId="urn:microsoft.com/office/officeart/2008/layout/VerticalCurvedList"/>
    <dgm:cxn modelId="{CF737DBC-8DA9-4F1F-852D-31959296090D}" type="presParOf" srcId="{A595B348-772C-429D-A2C8-3A13FB39524F}" destId="{775731FD-B67A-41E3-BCFD-347549F45948}" srcOrd="0" destOrd="0" presId="urn:microsoft.com/office/officeart/2008/layout/VerticalCurvedList"/>
    <dgm:cxn modelId="{B0FC28E3-78A0-4712-96D1-2FEE65961347}" type="presParOf" srcId="{A595B348-772C-429D-A2C8-3A13FB39524F}" destId="{E4C3AEB5-CE98-47AE-B6BA-13827AD81CC0}" srcOrd="1" destOrd="0" presId="urn:microsoft.com/office/officeart/2008/layout/VerticalCurvedList"/>
    <dgm:cxn modelId="{7FE3AC73-F7F2-47B3-AFF9-190EF0361B1D}" type="presParOf" srcId="{A595B348-772C-429D-A2C8-3A13FB39524F}" destId="{34225380-0337-4576-886B-93C7E27EF4C8}" srcOrd="2" destOrd="0" presId="urn:microsoft.com/office/officeart/2008/layout/VerticalCurvedList"/>
    <dgm:cxn modelId="{67FA1485-31E1-47D9-B3DE-442DA9929C68}" type="presParOf" srcId="{A595B348-772C-429D-A2C8-3A13FB39524F}" destId="{8BDC520A-2474-40AE-A60F-53F69A92ADF2}" srcOrd="3" destOrd="0" presId="urn:microsoft.com/office/officeart/2008/layout/VerticalCurvedList"/>
    <dgm:cxn modelId="{1DDBEB0F-8FEA-4FB3-84A7-4CB299CB5EA5}" type="presParOf" srcId="{0D6822CD-93BC-44F8-B6A1-125DC1E28F46}" destId="{B1F00DCA-1A53-4E6C-B1DE-DDBE3364DD92}" srcOrd="1" destOrd="0" presId="urn:microsoft.com/office/officeart/2008/layout/VerticalCurvedList"/>
    <dgm:cxn modelId="{68E0B7DA-E438-4AA0-B665-47137EB2093A}" type="presParOf" srcId="{0D6822CD-93BC-44F8-B6A1-125DC1E28F46}" destId="{D14453FC-7516-4848-8BA9-444D72BDC58B}" srcOrd="2" destOrd="0" presId="urn:microsoft.com/office/officeart/2008/layout/VerticalCurvedList"/>
    <dgm:cxn modelId="{946B0753-EE2C-486B-B54D-14FBF423BDB6}" type="presParOf" srcId="{D14453FC-7516-4848-8BA9-444D72BDC58B}" destId="{188E50ED-66DF-4D3A-91B5-8E8ED37BD04B}" srcOrd="0" destOrd="0" presId="urn:microsoft.com/office/officeart/2008/layout/VerticalCurvedList"/>
    <dgm:cxn modelId="{71826175-304A-4C00-8120-E96BEF677053}" type="presParOf" srcId="{0D6822CD-93BC-44F8-B6A1-125DC1E28F46}" destId="{FAD04684-29C4-4A0C-A4B3-6FC0F7FADDBD}" srcOrd="3" destOrd="0" presId="urn:microsoft.com/office/officeart/2008/layout/VerticalCurvedList"/>
    <dgm:cxn modelId="{DD2E4CCB-9959-4479-BC90-90472CFEA773}" type="presParOf" srcId="{0D6822CD-93BC-44F8-B6A1-125DC1E28F46}" destId="{F56F8232-C8C2-4BEF-A4C8-E3AFA8D4CAC3}" srcOrd="4" destOrd="0" presId="urn:microsoft.com/office/officeart/2008/layout/VerticalCurvedList"/>
    <dgm:cxn modelId="{FBA49E51-2F1D-4241-82C1-E1B6B06786AC}" type="presParOf" srcId="{F56F8232-C8C2-4BEF-A4C8-E3AFA8D4CAC3}" destId="{CDC47677-8C18-404D-A948-DCB63B3DFB0F}" srcOrd="0" destOrd="0" presId="urn:microsoft.com/office/officeart/2008/layout/VerticalCurvedList"/>
    <dgm:cxn modelId="{7893018A-D09C-4D0E-9B86-02AD807781F6}" type="presParOf" srcId="{0D6822CD-93BC-44F8-B6A1-125DC1E28F46}" destId="{5F7DEB03-1506-414A-A155-163F91159FCD}" srcOrd="5" destOrd="0" presId="urn:microsoft.com/office/officeart/2008/layout/VerticalCurvedList"/>
    <dgm:cxn modelId="{B2CA599F-0987-4220-8D78-1A01CF5131F4}" type="presParOf" srcId="{0D6822CD-93BC-44F8-B6A1-125DC1E28F46}" destId="{BA54A3E5-83F9-4C55-81C4-86FAB67C6132}" srcOrd="6" destOrd="0" presId="urn:microsoft.com/office/officeart/2008/layout/VerticalCurvedList"/>
    <dgm:cxn modelId="{133284B3-C0FC-41C1-A621-861E9D64E77E}" type="presParOf" srcId="{BA54A3E5-83F9-4C55-81C4-86FAB67C6132}" destId="{8CB65CF6-A5F7-4E45-8F02-A84EE2579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4578D-71E8-4B12-9A5B-9F4B01B43AF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5A6709-8B7A-4B50-8589-118919E134EB}">
      <dgm:prSet phldrT="[Text]" custT="1"/>
      <dgm:spPr/>
      <dgm:t>
        <a:bodyPr/>
        <a:lstStyle/>
        <a:p>
          <a:r>
            <a:rPr lang="en-US" sz="1200" dirty="0"/>
            <a:t>In 2020 Permian Basin made </a:t>
          </a:r>
          <a:r>
            <a:rPr lang="en-US" sz="1200" b="1" dirty="0"/>
            <a:t>45.3%</a:t>
          </a:r>
          <a:r>
            <a:rPr lang="en-US" sz="1200" dirty="0"/>
            <a:t> of the total Gas produced in Texas and </a:t>
          </a:r>
          <a:r>
            <a:rPr lang="en-US" sz="1200" b="1" dirty="0"/>
            <a:t>71% </a:t>
          </a:r>
          <a:r>
            <a:rPr lang="en-US" sz="1200" dirty="0"/>
            <a:t>of the state’s oil production.</a:t>
          </a:r>
        </a:p>
      </dgm:t>
    </dgm:pt>
    <dgm:pt modelId="{8A2D9ACB-FDE7-4440-B75E-F03BB533EDC3}" type="parTrans" cxnId="{C1601C25-2AF6-4E17-8F7F-3EC753C59129}">
      <dgm:prSet/>
      <dgm:spPr/>
      <dgm:t>
        <a:bodyPr/>
        <a:lstStyle/>
        <a:p>
          <a:endParaRPr lang="en-US"/>
        </a:p>
      </dgm:t>
    </dgm:pt>
    <dgm:pt modelId="{E1559CEC-5FEB-4AE1-91BA-537A52C324EF}" type="sibTrans" cxnId="{C1601C25-2AF6-4E17-8F7F-3EC753C59129}">
      <dgm:prSet/>
      <dgm:spPr/>
      <dgm:t>
        <a:bodyPr/>
        <a:lstStyle/>
        <a:p>
          <a:endParaRPr lang="en-US"/>
        </a:p>
      </dgm:t>
    </dgm:pt>
    <dgm:pt modelId="{38870D11-062D-4C80-A589-375F3C7CCD1D}">
      <dgm:prSet phldrT="[Text]" custT="1"/>
      <dgm:spPr/>
      <dgm:t>
        <a:bodyPr/>
        <a:lstStyle/>
        <a:p>
          <a:r>
            <a:rPr lang="en-US" sz="1200" dirty="0"/>
            <a:t>From 2010 to 2020, </a:t>
          </a:r>
          <a:r>
            <a:rPr lang="en-US" sz="1200" b="0" dirty="0"/>
            <a:t>Midland County increased its Oil production by </a:t>
          </a:r>
          <a:r>
            <a:rPr lang="en-US" sz="1200" b="1" dirty="0"/>
            <a:t>92% </a:t>
          </a:r>
          <a:r>
            <a:rPr lang="en-US" sz="1200" b="0" dirty="0"/>
            <a:t>while Ector county decreased by </a:t>
          </a:r>
          <a:r>
            <a:rPr lang="en-US" sz="1200" b="1" dirty="0"/>
            <a:t>37%.</a:t>
          </a:r>
          <a:r>
            <a:rPr lang="en-US" sz="1200" b="0" dirty="0"/>
            <a:t> </a:t>
          </a:r>
          <a:endParaRPr lang="en-US" sz="1200" b="1" dirty="0"/>
        </a:p>
      </dgm:t>
    </dgm:pt>
    <dgm:pt modelId="{FA00559C-DB14-48D7-9456-B1A4E5D00D45}" type="parTrans" cxnId="{FD7651BC-813C-4CDB-97CD-EB3AE538F37D}">
      <dgm:prSet/>
      <dgm:spPr/>
      <dgm:t>
        <a:bodyPr/>
        <a:lstStyle/>
        <a:p>
          <a:endParaRPr lang="en-US"/>
        </a:p>
      </dgm:t>
    </dgm:pt>
    <dgm:pt modelId="{E3CCEE94-16B3-4F6F-B135-83CD380F5E63}" type="sibTrans" cxnId="{FD7651BC-813C-4CDB-97CD-EB3AE538F37D}">
      <dgm:prSet/>
      <dgm:spPr/>
      <dgm:t>
        <a:bodyPr/>
        <a:lstStyle/>
        <a:p>
          <a:endParaRPr lang="en-US"/>
        </a:p>
      </dgm:t>
    </dgm:pt>
    <dgm:pt modelId="{175E83E9-C3E1-48F1-B4C9-DC2981F82EBF}">
      <dgm:prSet phldrT="[Text]" custT="1"/>
      <dgm:spPr/>
      <dgm:t>
        <a:bodyPr/>
        <a:lstStyle/>
        <a:p>
          <a:r>
            <a:rPr lang="en-US" sz="1200" dirty="0"/>
            <a:t>From 2010 to 2020, </a:t>
          </a:r>
          <a:r>
            <a:rPr lang="en-US" sz="1200" b="0" dirty="0"/>
            <a:t>Midland County increased its Gas </a:t>
          </a:r>
          <a:r>
            <a:rPr lang="en-US" sz="1200" b="1" dirty="0"/>
            <a:t>91% </a:t>
          </a:r>
          <a:r>
            <a:rPr lang="en-US" sz="1200" b="0" dirty="0"/>
            <a:t>while Ector county decreased by </a:t>
          </a:r>
          <a:r>
            <a:rPr lang="en-US" sz="1200" b="1" dirty="0"/>
            <a:t>28%.</a:t>
          </a:r>
          <a:r>
            <a:rPr lang="en-US" sz="1200" b="0" dirty="0"/>
            <a:t> </a:t>
          </a:r>
          <a:endParaRPr lang="en-US" sz="1200" dirty="0"/>
        </a:p>
      </dgm:t>
    </dgm:pt>
    <dgm:pt modelId="{AD6D8796-86B7-479C-A552-F13DF74E5237}" type="parTrans" cxnId="{851051C0-F8CA-41A2-9F50-CB37774CD6E2}">
      <dgm:prSet/>
      <dgm:spPr/>
      <dgm:t>
        <a:bodyPr/>
        <a:lstStyle/>
        <a:p>
          <a:endParaRPr lang="en-US"/>
        </a:p>
      </dgm:t>
    </dgm:pt>
    <dgm:pt modelId="{EC34829E-83B0-459B-8E46-B6C29536ACED}" type="sibTrans" cxnId="{851051C0-F8CA-41A2-9F50-CB37774CD6E2}">
      <dgm:prSet/>
      <dgm:spPr/>
      <dgm:t>
        <a:bodyPr/>
        <a:lstStyle/>
        <a:p>
          <a:endParaRPr lang="en-US"/>
        </a:p>
      </dgm:t>
    </dgm:pt>
    <dgm:pt modelId="{7BB5355F-289D-4208-9061-F74360F58504}" type="pres">
      <dgm:prSet presAssocID="{3B44578D-71E8-4B12-9A5B-9F4B01B43AF7}" presName="Name0" presStyleCnt="0">
        <dgm:presLayoutVars>
          <dgm:chMax val="7"/>
          <dgm:chPref val="7"/>
          <dgm:dir/>
        </dgm:presLayoutVars>
      </dgm:prSet>
      <dgm:spPr/>
    </dgm:pt>
    <dgm:pt modelId="{0D6822CD-93BC-44F8-B6A1-125DC1E28F46}" type="pres">
      <dgm:prSet presAssocID="{3B44578D-71E8-4B12-9A5B-9F4B01B43AF7}" presName="Name1" presStyleCnt="0"/>
      <dgm:spPr/>
    </dgm:pt>
    <dgm:pt modelId="{A595B348-772C-429D-A2C8-3A13FB39524F}" type="pres">
      <dgm:prSet presAssocID="{3B44578D-71E8-4B12-9A5B-9F4B01B43AF7}" presName="cycle" presStyleCnt="0"/>
      <dgm:spPr/>
    </dgm:pt>
    <dgm:pt modelId="{775731FD-B67A-41E3-BCFD-347549F45948}" type="pres">
      <dgm:prSet presAssocID="{3B44578D-71E8-4B12-9A5B-9F4B01B43AF7}" presName="srcNode" presStyleLbl="node1" presStyleIdx="0" presStyleCnt="3"/>
      <dgm:spPr/>
    </dgm:pt>
    <dgm:pt modelId="{E4C3AEB5-CE98-47AE-B6BA-13827AD81CC0}" type="pres">
      <dgm:prSet presAssocID="{3B44578D-71E8-4B12-9A5B-9F4B01B43AF7}" presName="conn" presStyleLbl="parChTrans1D2" presStyleIdx="0" presStyleCnt="1"/>
      <dgm:spPr/>
    </dgm:pt>
    <dgm:pt modelId="{34225380-0337-4576-886B-93C7E27EF4C8}" type="pres">
      <dgm:prSet presAssocID="{3B44578D-71E8-4B12-9A5B-9F4B01B43AF7}" presName="extraNode" presStyleLbl="node1" presStyleIdx="0" presStyleCnt="3"/>
      <dgm:spPr/>
    </dgm:pt>
    <dgm:pt modelId="{8BDC520A-2474-40AE-A60F-53F69A92ADF2}" type="pres">
      <dgm:prSet presAssocID="{3B44578D-71E8-4B12-9A5B-9F4B01B43AF7}" presName="dstNode" presStyleLbl="node1" presStyleIdx="0" presStyleCnt="3"/>
      <dgm:spPr/>
    </dgm:pt>
    <dgm:pt modelId="{B1F00DCA-1A53-4E6C-B1DE-DDBE3364DD92}" type="pres">
      <dgm:prSet presAssocID="{9E5A6709-8B7A-4B50-8589-118919E134EB}" presName="text_1" presStyleLbl="node1" presStyleIdx="0" presStyleCnt="3" custLinFactNeighborX="89" custLinFactNeighborY="299">
        <dgm:presLayoutVars>
          <dgm:bulletEnabled val="1"/>
        </dgm:presLayoutVars>
      </dgm:prSet>
      <dgm:spPr/>
    </dgm:pt>
    <dgm:pt modelId="{D14453FC-7516-4848-8BA9-444D72BDC58B}" type="pres">
      <dgm:prSet presAssocID="{9E5A6709-8B7A-4B50-8589-118919E134EB}" presName="accent_1" presStyleCnt="0"/>
      <dgm:spPr/>
    </dgm:pt>
    <dgm:pt modelId="{188E50ED-66DF-4D3A-91B5-8E8ED37BD04B}" type="pres">
      <dgm:prSet presAssocID="{9E5A6709-8B7A-4B50-8589-118919E134EB}" presName="accentRepeatNode" presStyleLbl="solidFgAcc1" presStyleIdx="0" presStyleCnt="3"/>
      <dgm:spPr/>
    </dgm:pt>
    <dgm:pt modelId="{FAD04684-29C4-4A0C-A4B3-6FC0F7FADDBD}" type="pres">
      <dgm:prSet presAssocID="{38870D11-062D-4C80-A589-375F3C7CCD1D}" presName="text_2" presStyleLbl="node1" presStyleIdx="1" presStyleCnt="3" custLinFactNeighborX="-125" custLinFactNeighborY="0">
        <dgm:presLayoutVars>
          <dgm:bulletEnabled val="1"/>
        </dgm:presLayoutVars>
      </dgm:prSet>
      <dgm:spPr/>
    </dgm:pt>
    <dgm:pt modelId="{F56F8232-C8C2-4BEF-A4C8-E3AFA8D4CAC3}" type="pres">
      <dgm:prSet presAssocID="{38870D11-062D-4C80-A589-375F3C7CCD1D}" presName="accent_2" presStyleCnt="0"/>
      <dgm:spPr/>
    </dgm:pt>
    <dgm:pt modelId="{CDC47677-8C18-404D-A948-DCB63B3DFB0F}" type="pres">
      <dgm:prSet presAssocID="{38870D11-062D-4C80-A589-375F3C7CCD1D}" presName="accentRepeatNode" presStyleLbl="solidFgAcc1" presStyleIdx="1" presStyleCnt="3"/>
      <dgm:spPr/>
    </dgm:pt>
    <dgm:pt modelId="{5F7DEB03-1506-414A-A155-163F91159FCD}" type="pres">
      <dgm:prSet presAssocID="{175E83E9-C3E1-48F1-B4C9-DC2981F82EBF}" presName="text_3" presStyleLbl="node1" presStyleIdx="2" presStyleCnt="3">
        <dgm:presLayoutVars>
          <dgm:bulletEnabled val="1"/>
        </dgm:presLayoutVars>
      </dgm:prSet>
      <dgm:spPr/>
    </dgm:pt>
    <dgm:pt modelId="{BA54A3E5-83F9-4C55-81C4-86FAB67C6132}" type="pres">
      <dgm:prSet presAssocID="{175E83E9-C3E1-48F1-B4C9-DC2981F82EBF}" presName="accent_3" presStyleCnt="0"/>
      <dgm:spPr/>
    </dgm:pt>
    <dgm:pt modelId="{8CB65CF6-A5F7-4E45-8F02-A84EE2579BF0}" type="pres">
      <dgm:prSet presAssocID="{175E83E9-C3E1-48F1-B4C9-DC2981F82EBF}" presName="accentRepeatNode" presStyleLbl="solidFgAcc1" presStyleIdx="2" presStyleCnt="3"/>
      <dgm:spPr/>
    </dgm:pt>
  </dgm:ptLst>
  <dgm:cxnLst>
    <dgm:cxn modelId="{C1601C25-2AF6-4E17-8F7F-3EC753C59129}" srcId="{3B44578D-71E8-4B12-9A5B-9F4B01B43AF7}" destId="{9E5A6709-8B7A-4B50-8589-118919E134EB}" srcOrd="0" destOrd="0" parTransId="{8A2D9ACB-FDE7-4440-B75E-F03BB533EDC3}" sibTransId="{E1559CEC-5FEB-4AE1-91BA-537A52C324EF}"/>
    <dgm:cxn modelId="{AF7C2C2C-B240-4465-AEB0-33675197D3BB}" type="presOf" srcId="{E1559CEC-5FEB-4AE1-91BA-537A52C324EF}" destId="{E4C3AEB5-CE98-47AE-B6BA-13827AD81CC0}" srcOrd="0" destOrd="0" presId="urn:microsoft.com/office/officeart/2008/layout/VerticalCurvedList"/>
    <dgm:cxn modelId="{9F48A081-61BE-42FA-BE17-4A6E2098E5D6}" type="presOf" srcId="{175E83E9-C3E1-48F1-B4C9-DC2981F82EBF}" destId="{5F7DEB03-1506-414A-A155-163F91159FCD}" srcOrd="0" destOrd="0" presId="urn:microsoft.com/office/officeart/2008/layout/VerticalCurvedList"/>
    <dgm:cxn modelId="{90FF5988-2708-467A-A45E-DFC002172486}" type="presOf" srcId="{3B44578D-71E8-4B12-9A5B-9F4B01B43AF7}" destId="{7BB5355F-289D-4208-9061-F74360F58504}" srcOrd="0" destOrd="0" presId="urn:microsoft.com/office/officeart/2008/layout/VerticalCurvedList"/>
    <dgm:cxn modelId="{D8263E8E-C974-4BA2-BE2E-26B1BFCFA015}" type="presOf" srcId="{38870D11-062D-4C80-A589-375F3C7CCD1D}" destId="{FAD04684-29C4-4A0C-A4B3-6FC0F7FADDBD}" srcOrd="0" destOrd="0" presId="urn:microsoft.com/office/officeart/2008/layout/VerticalCurvedList"/>
    <dgm:cxn modelId="{FD7651BC-813C-4CDB-97CD-EB3AE538F37D}" srcId="{3B44578D-71E8-4B12-9A5B-9F4B01B43AF7}" destId="{38870D11-062D-4C80-A589-375F3C7CCD1D}" srcOrd="1" destOrd="0" parTransId="{FA00559C-DB14-48D7-9456-B1A4E5D00D45}" sibTransId="{E3CCEE94-16B3-4F6F-B135-83CD380F5E63}"/>
    <dgm:cxn modelId="{851051C0-F8CA-41A2-9F50-CB37774CD6E2}" srcId="{3B44578D-71E8-4B12-9A5B-9F4B01B43AF7}" destId="{175E83E9-C3E1-48F1-B4C9-DC2981F82EBF}" srcOrd="2" destOrd="0" parTransId="{AD6D8796-86B7-479C-A552-F13DF74E5237}" sibTransId="{EC34829E-83B0-459B-8E46-B6C29536ACED}"/>
    <dgm:cxn modelId="{0D908FF3-05A7-4F6C-8CAE-516C49014035}" type="presOf" srcId="{9E5A6709-8B7A-4B50-8589-118919E134EB}" destId="{B1F00DCA-1A53-4E6C-B1DE-DDBE3364DD92}" srcOrd="0" destOrd="0" presId="urn:microsoft.com/office/officeart/2008/layout/VerticalCurvedList"/>
    <dgm:cxn modelId="{981AA4E5-A073-4319-A635-591E59F203AF}" type="presParOf" srcId="{7BB5355F-289D-4208-9061-F74360F58504}" destId="{0D6822CD-93BC-44F8-B6A1-125DC1E28F46}" srcOrd="0" destOrd="0" presId="urn:microsoft.com/office/officeart/2008/layout/VerticalCurvedList"/>
    <dgm:cxn modelId="{1C250A10-DFC9-4F1D-ADAB-0219873556B2}" type="presParOf" srcId="{0D6822CD-93BC-44F8-B6A1-125DC1E28F46}" destId="{A595B348-772C-429D-A2C8-3A13FB39524F}" srcOrd="0" destOrd="0" presId="urn:microsoft.com/office/officeart/2008/layout/VerticalCurvedList"/>
    <dgm:cxn modelId="{CF737DBC-8DA9-4F1F-852D-31959296090D}" type="presParOf" srcId="{A595B348-772C-429D-A2C8-3A13FB39524F}" destId="{775731FD-B67A-41E3-BCFD-347549F45948}" srcOrd="0" destOrd="0" presId="urn:microsoft.com/office/officeart/2008/layout/VerticalCurvedList"/>
    <dgm:cxn modelId="{B0FC28E3-78A0-4712-96D1-2FEE65961347}" type="presParOf" srcId="{A595B348-772C-429D-A2C8-3A13FB39524F}" destId="{E4C3AEB5-CE98-47AE-B6BA-13827AD81CC0}" srcOrd="1" destOrd="0" presId="urn:microsoft.com/office/officeart/2008/layout/VerticalCurvedList"/>
    <dgm:cxn modelId="{7FE3AC73-F7F2-47B3-AFF9-190EF0361B1D}" type="presParOf" srcId="{A595B348-772C-429D-A2C8-3A13FB39524F}" destId="{34225380-0337-4576-886B-93C7E27EF4C8}" srcOrd="2" destOrd="0" presId="urn:microsoft.com/office/officeart/2008/layout/VerticalCurvedList"/>
    <dgm:cxn modelId="{67FA1485-31E1-47D9-B3DE-442DA9929C68}" type="presParOf" srcId="{A595B348-772C-429D-A2C8-3A13FB39524F}" destId="{8BDC520A-2474-40AE-A60F-53F69A92ADF2}" srcOrd="3" destOrd="0" presId="urn:microsoft.com/office/officeart/2008/layout/VerticalCurvedList"/>
    <dgm:cxn modelId="{1DDBEB0F-8FEA-4FB3-84A7-4CB299CB5EA5}" type="presParOf" srcId="{0D6822CD-93BC-44F8-B6A1-125DC1E28F46}" destId="{B1F00DCA-1A53-4E6C-B1DE-DDBE3364DD92}" srcOrd="1" destOrd="0" presId="urn:microsoft.com/office/officeart/2008/layout/VerticalCurvedList"/>
    <dgm:cxn modelId="{68E0B7DA-E438-4AA0-B665-47137EB2093A}" type="presParOf" srcId="{0D6822CD-93BC-44F8-B6A1-125DC1E28F46}" destId="{D14453FC-7516-4848-8BA9-444D72BDC58B}" srcOrd="2" destOrd="0" presId="urn:microsoft.com/office/officeart/2008/layout/VerticalCurvedList"/>
    <dgm:cxn modelId="{946B0753-EE2C-486B-B54D-14FBF423BDB6}" type="presParOf" srcId="{D14453FC-7516-4848-8BA9-444D72BDC58B}" destId="{188E50ED-66DF-4D3A-91B5-8E8ED37BD04B}" srcOrd="0" destOrd="0" presId="urn:microsoft.com/office/officeart/2008/layout/VerticalCurvedList"/>
    <dgm:cxn modelId="{71826175-304A-4C00-8120-E96BEF677053}" type="presParOf" srcId="{0D6822CD-93BC-44F8-B6A1-125DC1E28F46}" destId="{FAD04684-29C4-4A0C-A4B3-6FC0F7FADDBD}" srcOrd="3" destOrd="0" presId="urn:microsoft.com/office/officeart/2008/layout/VerticalCurvedList"/>
    <dgm:cxn modelId="{DD2E4CCB-9959-4479-BC90-90472CFEA773}" type="presParOf" srcId="{0D6822CD-93BC-44F8-B6A1-125DC1E28F46}" destId="{F56F8232-C8C2-4BEF-A4C8-E3AFA8D4CAC3}" srcOrd="4" destOrd="0" presId="urn:microsoft.com/office/officeart/2008/layout/VerticalCurvedList"/>
    <dgm:cxn modelId="{FBA49E51-2F1D-4241-82C1-E1B6B06786AC}" type="presParOf" srcId="{F56F8232-C8C2-4BEF-A4C8-E3AFA8D4CAC3}" destId="{CDC47677-8C18-404D-A948-DCB63B3DFB0F}" srcOrd="0" destOrd="0" presId="urn:microsoft.com/office/officeart/2008/layout/VerticalCurvedList"/>
    <dgm:cxn modelId="{7893018A-D09C-4D0E-9B86-02AD807781F6}" type="presParOf" srcId="{0D6822CD-93BC-44F8-B6A1-125DC1E28F46}" destId="{5F7DEB03-1506-414A-A155-163F91159FCD}" srcOrd="5" destOrd="0" presId="urn:microsoft.com/office/officeart/2008/layout/VerticalCurvedList"/>
    <dgm:cxn modelId="{B2CA599F-0987-4220-8D78-1A01CF5131F4}" type="presParOf" srcId="{0D6822CD-93BC-44F8-B6A1-125DC1E28F46}" destId="{BA54A3E5-83F9-4C55-81C4-86FAB67C6132}" srcOrd="6" destOrd="0" presId="urn:microsoft.com/office/officeart/2008/layout/VerticalCurvedList"/>
    <dgm:cxn modelId="{133284B3-C0FC-41C1-A621-861E9D64E77E}" type="presParOf" srcId="{BA54A3E5-83F9-4C55-81C4-86FAB67C6132}" destId="{8CB65CF6-A5F7-4E45-8F02-A84EE2579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B4023-B0CE-423C-B782-F067D5F2B833}">
      <dsp:nvSpPr>
        <dsp:cNvPr id="0" name=""/>
        <dsp:cNvSpPr/>
      </dsp:nvSpPr>
      <dsp:spPr>
        <a:xfrm>
          <a:off x="-2658097" y="-410048"/>
          <a:ext cx="3172705" cy="3172705"/>
        </a:xfrm>
        <a:prstGeom prst="blockArc">
          <a:avLst>
            <a:gd name="adj1" fmla="val 18900000"/>
            <a:gd name="adj2" fmla="val 2700000"/>
            <a:gd name="adj3" fmla="val 681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BDC4B-D314-4D2E-B4FB-1483C91BF135}">
      <dsp:nvSpPr>
        <dsp:cNvPr id="0" name=""/>
        <dsp:cNvSpPr/>
      </dsp:nvSpPr>
      <dsp:spPr>
        <a:xfrm>
          <a:off x="330851" y="196101"/>
          <a:ext cx="9886180" cy="5488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From 2010 to 2020, the population of Midland county increased by </a:t>
          </a: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19%</a:t>
          </a: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(33,111) and Ector county increased by </a:t>
          </a: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17% </a:t>
          </a: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(28,041).</a:t>
          </a:r>
        </a:p>
      </dsp:txBody>
      <dsp:txXfrm>
        <a:off x="330851" y="196101"/>
        <a:ext cx="9886180" cy="548839"/>
      </dsp:txXfrm>
    </dsp:sp>
    <dsp:sp modelId="{6E4B854D-49C2-4452-91B0-FB405FA8ADD2}">
      <dsp:nvSpPr>
        <dsp:cNvPr id="0" name=""/>
        <dsp:cNvSpPr/>
      </dsp:nvSpPr>
      <dsp:spPr>
        <a:xfrm>
          <a:off x="36775" y="176445"/>
          <a:ext cx="588152" cy="588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4AF4-4301-455C-8DB8-E37760374AB4}">
      <dsp:nvSpPr>
        <dsp:cNvPr id="0" name=""/>
        <dsp:cNvSpPr/>
      </dsp:nvSpPr>
      <dsp:spPr>
        <a:xfrm>
          <a:off x="501885" y="900503"/>
          <a:ext cx="9715145" cy="551601"/>
        </a:xfrm>
        <a:prstGeom prst="rect">
          <a:avLst/>
        </a:prstGeom>
        <a:solidFill>
          <a:schemeClr val="accent3">
            <a:hueOff val="-1714891"/>
            <a:satOff val="10435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In, 2020 Permian basin made </a:t>
          </a:r>
          <a:r>
            <a:rPr lang="en-US" sz="1400" b="1" kern="1200" dirty="0"/>
            <a:t>4.1%</a:t>
          </a:r>
          <a:r>
            <a:rPr lang="en-US" sz="1400" kern="1200" dirty="0"/>
            <a:t> of the state population which is roughly 1.2 million people.</a:t>
          </a:r>
        </a:p>
      </dsp:txBody>
      <dsp:txXfrm>
        <a:off x="501885" y="900503"/>
        <a:ext cx="9715145" cy="551601"/>
      </dsp:txXfrm>
    </dsp:sp>
    <dsp:sp modelId="{D22ABFA5-C787-4586-BAB1-A55AE4FB2DDD}">
      <dsp:nvSpPr>
        <dsp:cNvPr id="0" name=""/>
        <dsp:cNvSpPr/>
      </dsp:nvSpPr>
      <dsp:spPr>
        <a:xfrm>
          <a:off x="207809" y="882228"/>
          <a:ext cx="588152" cy="588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714891"/>
              <a:satOff val="1043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5736A-3276-464A-A00B-10A24C990DBF}">
      <dsp:nvSpPr>
        <dsp:cNvPr id="0" name=""/>
        <dsp:cNvSpPr/>
      </dsp:nvSpPr>
      <dsp:spPr>
        <a:xfrm>
          <a:off x="330851" y="1620702"/>
          <a:ext cx="9886180" cy="522768"/>
        </a:xfrm>
        <a:prstGeom prst="rect">
          <a:avLst/>
        </a:prstGeom>
        <a:solidFill>
          <a:schemeClr val="accent3">
            <a:hueOff val="-3429781"/>
            <a:satOff val="20869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4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2020, the median age of Permian Basin is 38.4 which is 4 years higher than the state of Texas (34.4). For Midland and Ector county that number is 30.6 and 31.8  respectively.</a:t>
          </a:r>
        </a:p>
      </dsp:txBody>
      <dsp:txXfrm>
        <a:off x="330851" y="1620702"/>
        <a:ext cx="9886180" cy="522768"/>
      </dsp:txXfrm>
    </dsp:sp>
    <dsp:sp modelId="{23B05960-CA42-4FB9-A76A-30B1435577FD}">
      <dsp:nvSpPr>
        <dsp:cNvPr id="0" name=""/>
        <dsp:cNvSpPr/>
      </dsp:nvSpPr>
      <dsp:spPr>
        <a:xfrm>
          <a:off x="36775" y="1588010"/>
          <a:ext cx="588152" cy="588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3429781"/>
              <a:satOff val="20869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3AEB5-CE98-47AE-B6BA-13827AD81CC0}">
      <dsp:nvSpPr>
        <dsp:cNvPr id="0" name=""/>
        <dsp:cNvSpPr/>
      </dsp:nvSpPr>
      <dsp:spPr>
        <a:xfrm>
          <a:off x="-2414778" y="-369990"/>
          <a:ext cx="2859696" cy="2859696"/>
        </a:xfrm>
        <a:prstGeom prst="blockArc">
          <a:avLst>
            <a:gd name="adj1" fmla="val 18900000"/>
            <a:gd name="adj2" fmla="val 2700000"/>
            <a:gd name="adj3" fmla="val 755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00DCA-1A53-4E6C-B1DE-DDBE3364DD92}">
      <dsp:nvSpPr>
        <dsp:cNvPr id="0" name=""/>
        <dsp:cNvSpPr/>
      </dsp:nvSpPr>
      <dsp:spPr>
        <a:xfrm>
          <a:off x="242782" y="170876"/>
          <a:ext cx="6428896" cy="5086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0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 2020, Midland county made 17% of the total RGDP from Permian Basin area while Ector county made 7%. Combined they made 24%!</a:t>
          </a:r>
        </a:p>
      </dsp:txBody>
      <dsp:txXfrm>
        <a:off x="242782" y="170876"/>
        <a:ext cx="6428896" cy="508668"/>
      </dsp:txXfrm>
    </dsp:sp>
    <dsp:sp modelId="{188E50ED-66DF-4D3A-91B5-8E8ED37BD04B}">
      <dsp:nvSpPr>
        <dsp:cNvPr id="0" name=""/>
        <dsp:cNvSpPr/>
      </dsp:nvSpPr>
      <dsp:spPr>
        <a:xfrm>
          <a:off x="13854" y="158978"/>
          <a:ext cx="529928" cy="529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04684-29C4-4A0C-A4B3-6FC0F7FADDBD}">
      <dsp:nvSpPr>
        <dsp:cNvPr id="0" name=""/>
        <dsp:cNvSpPr/>
      </dsp:nvSpPr>
      <dsp:spPr>
        <a:xfrm>
          <a:off x="421152" y="822883"/>
          <a:ext cx="6202159" cy="478135"/>
        </a:xfrm>
        <a:prstGeom prst="rect">
          <a:avLst/>
        </a:prstGeom>
        <a:solidFill>
          <a:schemeClr val="accent3">
            <a:hueOff val="-1714891"/>
            <a:satOff val="10435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05" tIns="30480" rIns="30480" bIns="3048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From 2010 to 2020, the RGDP for Midland county increased by 60%. Ector county made a 17% increase in RGDP in the same time period. The state of Texas made a 24% increase in its RGDP in the same time period.</a:t>
          </a:r>
        </a:p>
      </dsp:txBody>
      <dsp:txXfrm>
        <a:off x="421152" y="822883"/>
        <a:ext cx="6202159" cy="478135"/>
      </dsp:txXfrm>
    </dsp:sp>
    <dsp:sp modelId="{CDC47677-8C18-404D-A948-DCB63B3DFB0F}">
      <dsp:nvSpPr>
        <dsp:cNvPr id="0" name=""/>
        <dsp:cNvSpPr/>
      </dsp:nvSpPr>
      <dsp:spPr>
        <a:xfrm>
          <a:off x="167957" y="794893"/>
          <a:ext cx="529928" cy="529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714891"/>
              <a:satOff val="1043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DEB03-1506-414A-A155-163F91159FCD}">
      <dsp:nvSpPr>
        <dsp:cNvPr id="0" name=""/>
        <dsp:cNvSpPr/>
      </dsp:nvSpPr>
      <dsp:spPr>
        <a:xfrm>
          <a:off x="246474" y="1426877"/>
          <a:ext cx="6412898" cy="537788"/>
        </a:xfrm>
        <a:prstGeom prst="rect">
          <a:avLst/>
        </a:prstGeom>
        <a:solidFill>
          <a:schemeClr val="accent3">
            <a:hueOff val="-3429781"/>
            <a:satOff val="20869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0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In 2019, Permian Basin </a:t>
          </a:r>
          <a:r>
            <a:rPr lang="en-US" sz="1200" b="1" kern="1200" dirty="0">
              <a:solidFill>
                <a:prstClr val="white"/>
              </a:solidFill>
              <a:latin typeface="+mj-lt"/>
              <a:ea typeface="+mn-ea"/>
              <a:cs typeface="+mn-cs"/>
            </a:rPr>
            <a:t>made</a:t>
          </a:r>
          <a:r>
            <a:rPr lang="en-US" sz="1200" b="1" kern="1200" dirty="0">
              <a:latin typeface="+mj-lt"/>
            </a:rPr>
            <a:t> up to 10% of total RGDP of the state of Texas.</a:t>
          </a:r>
        </a:p>
      </dsp:txBody>
      <dsp:txXfrm>
        <a:off x="246474" y="1426877"/>
        <a:ext cx="6412898" cy="537788"/>
      </dsp:txXfrm>
    </dsp:sp>
    <dsp:sp modelId="{8CB65CF6-A5F7-4E45-8F02-A84EE2579BF0}">
      <dsp:nvSpPr>
        <dsp:cNvPr id="0" name=""/>
        <dsp:cNvSpPr/>
      </dsp:nvSpPr>
      <dsp:spPr>
        <a:xfrm>
          <a:off x="13854" y="1430807"/>
          <a:ext cx="529928" cy="529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3429781"/>
              <a:satOff val="20869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3AEB5-CE98-47AE-B6BA-13827AD81CC0}">
      <dsp:nvSpPr>
        <dsp:cNvPr id="0" name=""/>
        <dsp:cNvSpPr/>
      </dsp:nvSpPr>
      <dsp:spPr>
        <a:xfrm>
          <a:off x="-5373866" y="-814720"/>
          <a:ext cx="6334789" cy="6334789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00DCA-1A53-4E6C-B1DE-DDBE3364DD92}">
      <dsp:nvSpPr>
        <dsp:cNvPr id="0" name=""/>
        <dsp:cNvSpPr/>
      </dsp:nvSpPr>
      <dsp:spPr>
        <a:xfrm>
          <a:off x="602026" y="473348"/>
          <a:ext cx="3624152" cy="9410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9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2020, Midland county per capita of $126,631 is </a:t>
          </a:r>
          <a:r>
            <a:rPr lang="en-US" sz="1400" b="1" kern="1200" dirty="0"/>
            <a:t>230%</a:t>
          </a:r>
          <a:r>
            <a:rPr lang="en-US" sz="1400" kern="1200" dirty="0"/>
            <a:t> that of the state of Texas ($55,129). In 2019 it was up to </a:t>
          </a:r>
          <a:r>
            <a:rPr lang="en-US" sz="1400" b="1" kern="1200" dirty="0"/>
            <a:t>259%</a:t>
          </a:r>
          <a:r>
            <a:rPr lang="en-US" sz="1400" kern="1200" dirty="0"/>
            <a:t>.</a:t>
          </a:r>
        </a:p>
      </dsp:txBody>
      <dsp:txXfrm>
        <a:off x="602026" y="473348"/>
        <a:ext cx="3624152" cy="941069"/>
      </dsp:txXfrm>
    </dsp:sp>
    <dsp:sp modelId="{188E50ED-66DF-4D3A-91B5-8E8ED37BD04B}">
      <dsp:nvSpPr>
        <dsp:cNvPr id="0" name=""/>
        <dsp:cNvSpPr/>
      </dsp:nvSpPr>
      <dsp:spPr>
        <a:xfrm>
          <a:off x="10631" y="352901"/>
          <a:ext cx="1176337" cy="1176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04684-29C4-4A0C-A4B3-6FC0F7FADDBD}">
      <dsp:nvSpPr>
        <dsp:cNvPr id="0" name=""/>
        <dsp:cNvSpPr/>
      </dsp:nvSpPr>
      <dsp:spPr>
        <a:xfrm>
          <a:off x="828172" y="1820518"/>
          <a:ext cx="3499281" cy="1064312"/>
        </a:xfrm>
        <a:prstGeom prst="rect">
          <a:avLst/>
        </a:prstGeom>
        <a:solidFill>
          <a:schemeClr val="accent3">
            <a:hueOff val="-1714891"/>
            <a:satOff val="10435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9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Ector county per capita in 2020 was $49,887 which is </a:t>
          </a:r>
          <a:r>
            <a:rPr lang="en-US" sz="1400" b="1" kern="1200" dirty="0"/>
            <a:t>90%</a:t>
          </a:r>
          <a:r>
            <a:rPr lang="en-US" sz="1400" kern="1200" dirty="0"/>
            <a:t> of state per capita that year. Combined the average per capita of Midland and Ector county was </a:t>
          </a:r>
          <a:r>
            <a:rPr lang="en-US" sz="1400" b="1" kern="1200" dirty="0"/>
            <a:t>160%</a:t>
          </a:r>
          <a:r>
            <a:rPr lang="en-US" sz="1400" kern="1200" dirty="0"/>
            <a:t> of state in 2020.</a:t>
          </a:r>
        </a:p>
      </dsp:txBody>
      <dsp:txXfrm>
        <a:off x="828172" y="1820518"/>
        <a:ext cx="3499281" cy="1064312"/>
      </dsp:txXfrm>
    </dsp:sp>
    <dsp:sp modelId="{CDC47677-8C18-404D-A948-DCB63B3DFB0F}">
      <dsp:nvSpPr>
        <dsp:cNvPr id="0" name=""/>
        <dsp:cNvSpPr/>
      </dsp:nvSpPr>
      <dsp:spPr>
        <a:xfrm>
          <a:off x="352710" y="1764505"/>
          <a:ext cx="1176337" cy="1176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714891"/>
              <a:satOff val="1043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DEB03-1506-414A-A155-163F91159FCD}">
      <dsp:nvSpPr>
        <dsp:cNvPr id="0" name=""/>
        <dsp:cNvSpPr/>
      </dsp:nvSpPr>
      <dsp:spPr>
        <a:xfrm>
          <a:off x="598800" y="3293744"/>
          <a:ext cx="3624152" cy="941069"/>
        </a:xfrm>
        <a:prstGeom prst="rect">
          <a:avLst/>
        </a:prstGeom>
        <a:solidFill>
          <a:schemeClr val="accent3">
            <a:hueOff val="-3429781"/>
            <a:satOff val="20869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9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From 2010 to 2020, per capita income of Midland county increased by </a:t>
          </a:r>
          <a:r>
            <a:rPr lang="en-US" sz="1400" b="1" kern="1200" dirty="0"/>
            <a:t>40% </a:t>
          </a:r>
          <a:r>
            <a:rPr lang="en-US" sz="1400" kern="1200" dirty="0"/>
            <a:t>while Ector county’s per capita increased by </a:t>
          </a:r>
          <a:r>
            <a:rPr lang="en-US" sz="1400" b="1" kern="1200" dirty="0"/>
            <a:t>29%</a:t>
          </a:r>
          <a:r>
            <a:rPr lang="en-US" sz="1400" kern="1200" dirty="0"/>
            <a:t> which is the same as the state’s per capita growth.</a:t>
          </a:r>
        </a:p>
      </dsp:txBody>
      <dsp:txXfrm>
        <a:off x="598800" y="3293744"/>
        <a:ext cx="3624152" cy="941069"/>
      </dsp:txXfrm>
    </dsp:sp>
    <dsp:sp modelId="{8CB65CF6-A5F7-4E45-8F02-A84EE2579BF0}">
      <dsp:nvSpPr>
        <dsp:cNvPr id="0" name=""/>
        <dsp:cNvSpPr/>
      </dsp:nvSpPr>
      <dsp:spPr>
        <a:xfrm>
          <a:off x="10631" y="3176110"/>
          <a:ext cx="1176337" cy="1176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3429781"/>
              <a:satOff val="20869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3AEB5-CE98-47AE-B6BA-13827AD81CC0}">
      <dsp:nvSpPr>
        <dsp:cNvPr id="0" name=""/>
        <dsp:cNvSpPr/>
      </dsp:nvSpPr>
      <dsp:spPr>
        <a:xfrm>
          <a:off x="-3446822" y="-529955"/>
          <a:ext cx="4109653" cy="4109653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00DCA-1A53-4E6C-B1DE-DDBE3364DD92}">
      <dsp:nvSpPr>
        <dsp:cNvPr id="0" name=""/>
        <dsp:cNvSpPr/>
      </dsp:nvSpPr>
      <dsp:spPr>
        <a:xfrm>
          <a:off x="431232" y="306797"/>
          <a:ext cx="5628519" cy="6099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14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2020 Permian Basin made </a:t>
          </a:r>
          <a:r>
            <a:rPr lang="en-US" sz="1200" b="1" kern="1200" dirty="0"/>
            <a:t>45.3%</a:t>
          </a:r>
          <a:r>
            <a:rPr lang="en-US" sz="1200" kern="1200" dirty="0"/>
            <a:t> of the total Gas produced in Texas and </a:t>
          </a:r>
          <a:r>
            <a:rPr lang="en-US" sz="1200" b="1" kern="1200" dirty="0"/>
            <a:t>71% </a:t>
          </a:r>
          <a:r>
            <a:rPr lang="en-US" sz="1200" kern="1200" dirty="0"/>
            <a:t>of the state’s oil production.</a:t>
          </a:r>
        </a:p>
      </dsp:txBody>
      <dsp:txXfrm>
        <a:off x="431232" y="306797"/>
        <a:ext cx="5628519" cy="609948"/>
      </dsp:txXfrm>
    </dsp:sp>
    <dsp:sp modelId="{188E50ED-66DF-4D3A-91B5-8E8ED37BD04B}">
      <dsp:nvSpPr>
        <dsp:cNvPr id="0" name=""/>
        <dsp:cNvSpPr/>
      </dsp:nvSpPr>
      <dsp:spPr>
        <a:xfrm>
          <a:off x="45005" y="228730"/>
          <a:ext cx="762435" cy="76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04684-29C4-4A0C-A4B3-6FC0F7FADDBD}">
      <dsp:nvSpPr>
        <dsp:cNvPr id="0" name=""/>
        <dsp:cNvSpPr/>
      </dsp:nvSpPr>
      <dsp:spPr>
        <a:xfrm>
          <a:off x="641180" y="1219896"/>
          <a:ext cx="5406803" cy="609948"/>
        </a:xfrm>
        <a:prstGeom prst="rect">
          <a:avLst/>
        </a:prstGeom>
        <a:solidFill>
          <a:schemeClr val="accent3">
            <a:hueOff val="-1714891"/>
            <a:satOff val="10435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14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From 2010 to 2020, </a:t>
          </a:r>
          <a:r>
            <a:rPr lang="en-US" sz="1200" b="0" kern="1200" dirty="0"/>
            <a:t>Midland County increased its Oil production by </a:t>
          </a:r>
          <a:r>
            <a:rPr lang="en-US" sz="1200" b="1" kern="1200" dirty="0"/>
            <a:t>92% </a:t>
          </a:r>
          <a:r>
            <a:rPr lang="en-US" sz="1200" b="0" kern="1200" dirty="0"/>
            <a:t>while Ector county decreased by </a:t>
          </a:r>
          <a:r>
            <a:rPr lang="en-US" sz="1200" b="1" kern="1200" dirty="0"/>
            <a:t>37%.</a:t>
          </a:r>
          <a:r>
            <a:rPr lang="en-US" sz="1200" b="0" kern="1200" dirty="0"/>
            <a:t> </a:t>
          </a:r>
          <a:endParaRPr lang="en-US" sz="1200" b="1" kern="1200" dirty="0"/>
        </a:p>
      </dsp:txBody>
      <dsp:txXfrm>
        <a:off x="641180" y="1219896"/>
        <a:ext cx="5406803" cy="609948"/>
      </dsp:txXfrm>
    </dsp:sp>
    <dsp:sp modelId="{CDC47677-8C18-404D-A948-DCB63B3DFB0F}">
      <dsp:nvSpPr>
        <dsp:cNvPr id="0" name=""/>
        <dsp:cNvSpPr/>
      </dsp:nvSpPr>
      <dsp:spPr>
        <a:xfrm>
          <a:off x="266721" y="1143653"/>
          <a:ext cx="762435" cy="76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714891"/>
              <a:satOff val="1043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DEB03-1506-414A-A155-163F91159FCD}">
      <dsp:nvSpPr>
        <dsp:cNvPr id="0" name=""/>
        <dsp:cNvSpPr/>
      </dsp:nvSpPr>
      <dsp:spPr>
        <a:xfrm>
          <a:off x="426223" y="2134819"/>
          <a:ext cx="5628519" cy="609948"/>
        </a:xfrm>
        <a:prstGeom prst="rect">
          <a:avLst/>
        </a:prstGeom>
        <a:solidFill>
          <a:schemeClr val="accent3">
            <a:hueOff val="-3429781"/>
            <a:satOff val="20869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14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From 2010 to 2020, </a:t>
          </a:r>
          <a:r>
            <a:rPr lang="en-US" sz="1200" b="0" kern="1200" dirty="0"/>
            <a:t>Midland County increased its Gas </a:t>
          </a:r>
          <a:r>
            <a:rPr lang="en-US" sz="1200" b="1" kern="1200" dirty="0"/>
            <a:t>91% </a:t>
          </a:r>
          <a:r>
            <a:rPr lang="en-US" sz="1200" b="0" kern="1200" dirty="0"/>
            <a:t>while Ector county decreased by </a:t>
          </a:r>
          <a:r>
            <a:rPr lang="en-US" sz="1200" b="1" kern="1200" dirty="0"/>
            <a:t>28%.</a:t>
          </a:r>
          <a:r>
            <a:rPr lang="en-US" sz="1200" b="0" kern="1200" dirty="0"/>
            <a:t> </a:t>
          </a:r>
          <a:endParaRPr lang="en-US" sz="1200" kern="1200" dirty="0"/>
        </a:p>
      </dsp:txBody>
      <dsp:txXfrm>
        <a:off x="426223" y="2134819"/>
        <a:ext cx="5628519" cy="609948"/>
      </dsp:txXfrm>
    </dsp:sp>
    <dsp:sp modelId="{8CB65CF6-A5F7-4E45-8F02-A84EE2579BF0}">
      <dsp:nvSpPr>
        <dsp:cNvPr id="0" name=""/>
        <dsp:cNvSpPr/>
      </dsp:nvSpPr>
      <dsp:spPr>
        <a:xfrm>
          <a:off x="45005" y="2058575"/>
          <a:ext cx="762435" cy="7624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3429781"/>
              <a:satOff val="20869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5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2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0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0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9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7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5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4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693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1364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90121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4531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180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782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8387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03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4822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0854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192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610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BE8E6-0287-5916-C73A-EF7C0C0D215A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E7C00-E4FD-E0E6-5B1B-07EFAFAF5B04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6978C-7E3A-DC67-66E2-D81882E53E3D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BCEC6C-3A3D-E3CC-B7D9-51ED9F9BB90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CA58E14-5FE1-2F94-8E6C-7DC1DE87A374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51F0F80-2F89-E247-5EDB-97FF8263472C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A73C39-05AD-E7B4-DC98-83912B32EC4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22317D-5B96-A657-1DB3-5C34591EE028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80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BEF83-A1C5-F902-DD94-4BA65FFD6FA7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B0715-9911-BEF0-FBBD-EBF41812AEB0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2D19D-212B-5E3C-A829-0D91964624BA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3E23AF-C5F0-BAC7-FF3E-C668B56B4F7D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A9033DF-FDAF-007D-661B-DBB6DC38345A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6CAD6A-615B-9CAF-54EB-B082B53D8CE2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A8B0AD1-1BF9-D939-1F09-18D851A87376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2C30D8-BB1C-CCCF-6C6C-6E9FDCC44EF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9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432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766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hart" Target="../charts/chart3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chart" Target="../charts/chart40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chart" Target="../charts/chart6.xml"/><Relationship Id="rId10" Type="http://schemas.microsoft.com/office/2007/relationships/diagramDrawing" Target="../diagrams/drawing1.xml"/><Relationship Id="rId4" Type="http://schemas.openxmlformats.org/officeDocument/2006/relationships/chart" Target="../charts/chart5.xml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chart" Target="../charts/chart11.xml"/><Relationship Id="rId3" Type="http://schemas.openxmlformats.org/officeDocument/2006/relationships/chart" Target="../charts/chart7.xml"/><Relationship Id="rId7" Type="http://schemas.openxmlformats.org/officeDocument/2006/relationships/diagramLayout" Target="../diagrams/layout2.xml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11" Type="http://schemas.openxmlformats.org/officeDocument/2006/relationships/chart" Target="../charts/chart10.xml"/><Relationship Id="rId5" Type="http://schemas.openxmlformats.org/officeDocument/2006/relationships/chart" Target="../charts/chart9.xml"/><Relationship Id="rId10" Type="http://schemas.microsoft.com/office/2007/relationships/diagramDrawing" Target="../diagrams/drawing2.xml"/><Relationship Id="rId4" Type="http://schemas.openxmlformats.org/officeDocument/2006/relationships/chart" Target="../charts/chart8.xml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jpg"/><Relationship Id="rId4" Type="http://schemas.openxmlformats.org/officeDocument/2006/relationships/diagramLayout" Target="../diagrams/layout3.xml"/><Relationship Id="rId9" Type="http://schemas.openxmlformats.org/officeDocument/2006/relationships/chart" Target="../charts/char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image" Target="../media/image7.jpg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10" Type="http://schemas.openxmlformats.org/officeDocument/2006/relationships/chart" Target="../charts/chart24.xml"/><Relationship Id="rId4" Type="http://schemas.openxmlformats.org/officeDocument/2006/relationships/chart" Target="../charts/chart18.xml"/><Relationship Id="rId9" Type="http://schemas.openxmlformats.org/officeDocument/2006/relationships/chart" Target="../charts/char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hart" Target="../charts/chart2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73053"/>
            <a:ext cx="12192000" cy="8934453"/>
          </a:xfrm>
          <a:prstGeom prst="rect">
            <a:avLst/>
          </a:prstGeo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4118" y="1298997"/>
            <a:ext cx="3807408" cy="4260006"/>
            <a:chOff x="4167698" y="1500698"/>
            <a:chExt cx="3856603" cy="4409819"/>
          </a:xfrm>
          <a:blipFill>
            <a:blip r:embed="rId5">
              <a:alphaModFix amt="20000"/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078892" y="3070470"/>
            <a:ext cx="40342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Statistical Report: </a:t>
            </a:r>
            <a:r>
              <a:rPr 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Permian</a:t>
            </a:r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Basin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- Aswin Lohani-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8272" y="6035778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B807065-E2B3-E658-6F0C-F8A37A648D2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641" y="6283262"/>
            <a:ext cx="354950" cy="55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4" name="Picture 5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1C47023-70BB-6554-2D28-43AF85EF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B3A642-754B-0AB8-7F57-682BD10E9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039905"/>
              </p:ext>
            </p:extLst>
          </p:nvPr>
        </p:nvGraphicFramePr>
        <p:xfrm>
          <a:off x="6174636" y="3072347"/>
          <a:ext cx="5712564" cy="280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7D56CF-AFB5-3437-50B3-F002F1D2B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503756"/>
              </p:ext>
            </p:extLst>
          </p:nvPr>
        </p:nvGraphicFramePr>
        <p:xfrm>
          <a:off x="183411" y="1347518"/>
          <a:ext cx="5712564" cy="4530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5724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4" name="Picture 5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1C47023-70BB-6554-2D28-43AF85EF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F9177B-6EE4-4209-4CF9-007FB43C1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145704"/>
              </p:ext>
            </p:extLst>
          </p:nvPr>
        </p:nvGraphicFramePr>
        <p:xfrm>
          <a:off x="95250" y="258792"/>
          <a:ext cx="4908070" cy="2874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A472E8-C281-7DBF-714F-73E4C8EF5B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85110"/>
              </p:ext>
            </p:extLst>
          </p:nvPr>
        </p:nvGraphicFramePr>
        <p:xfrm>
          <a:off x="95249" y="3368615"/>
          <a:ext cx="4908071" cy="2874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2030B86-97E0-40E2-93CC-BB0D6A1E1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641530"/>
              </p:ext>
            </p:extLst>
          </p:nvPr>
        </p:nvGraphicFramePr>
        <p:xfrm>
          <a:off x="5003320" y="830047"/>
          <a:ext cx="7181850" cy="4914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9551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0" y="1198728"/>
            <a:ext cx="5810250" cy="2896331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729617" y="1008773"/>
            <a:ext cx="4684390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Oil Production(2010-2021)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513" y="1062112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893194" y="1132476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39"/>
            <a:ext cx="10515600" cy="3877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Oil &amp; Gas Production</a:t>
            </a:r>
            <a:endParaRPr lang="en-US" sz="900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13F2C1-9E2E-B4C3-226B-0A5F8BBC0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6500" y="1198728"/>
            <a:ext cx="5810250" cy="2896331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5D2860-F102-AA35-ACEE-ACF6B667C96D}"/>
              </a:ext>
            </a:extLst>
          </p:cNvPr>
          <p:cNvSpPr/>
          <p:nvPr/>
        </p:nvSpPr>
        <p:spPr>
          <a:xfrm>
            <a:off x="6730367" y="1008773"/>
            <a:ext cx="4684390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Gas Production(2010-2021)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DA3647-44FD-3024-A4FC-7F78043F8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7263" y="1062112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 descr="This is an icon of a bar chart and a line chart. ">
            <a:extLst>
              <a:ext uri="{FF2B5EF4-FFF2-40B4-BE49-F238E27FC236}">
                <a16:creationId xmlns:a16="http://schemas.microsoft.com/office/drawing/2014/main" id="{A32BDF7E-ADC2-7C64-4CBF-B85C83E9995E}"/>
              </a:ext>
            </a:extLst>
          </p:cNvPr>
          <p:cNvGrpSpPr/>
          <p:nvPr/>
        </p:nvGrpSpPr>
        <p:grpSpPr>
          <a:xfrm>
            <a:off x="6893944" y="1132476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48" name="Freeform 372">
              <a:extLst>
                <a:ext uri="{FF2B5EF4-FFF2-40B4-BE49-F238E27FC236}">
                  <a16:creationId xmlns:a16="http://schemas.microsoft.com/office/drawing/2014/main" id="{1D1FD2BF-5259-68D7-633F-C405DEFF0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73">
              <a:extLst>
                <a:ext uri="{FF2B5EF4-FFF2-40B4-BE49-F238E27FC236}">
                  <a16:creationId xmlns:a16="http://schemas.microsoft.com/office/drawing/2014/main" id="{17E64566-A447-2035-A28A-A9D63AA79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4" name="Picture 5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1C47023-70BB-6554-2D28-43AF85EF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DC43916-6922-4D4F-AC51-BD9EA4198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921718"/>
              </p:ext>
            </p:extLst>
          </p:nvPr>
        </p:nvGraphicFramePr>
        <p:xfrm>
          <a:off x="396068" y="1691171"/>
          <a:ext cx="5509433" cy="24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5DDAB53-A523-4859-BBD4-615F2D65C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186439"/>
              </p:ext>
            </p:extLst>
          </p:nvPr>
        </p:nvGraphicFramePr>
        <p:xfrm>
          <a:off x="6467420" y="1672127"/>
          <a:ext cx="5509432" cy="2443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5CD4BC2-2C04-59F7-5BEF-49D636898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19170"/>
              </p:ext>
            </p:extLst>
          </p:nvPr>
        </p:nvGraphicFramePr>
        <p:xfrm>
          <a:off x="285749" y="4285015"/>
          <a:ext cx="4648199" cy="2180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D3B8EDF-3917-D679-2655-7273CC68D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87988"/>
              </p:ext>
            </p:extLst>
          </p:nvPr>
        </p:nvGraphicFramePr>
        <p:xfrm>
          <a:off x="6286500" y="4259769"/>
          <a:ext cx="4972050" cy="2180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711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6023" y="1104181"/>
            <a:ext cx="4707746" cy="2122098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7333964" y="921116"/>
            <a:ext cx="4097547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Severance (2011-2021)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7150" y="977866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7521905" y="1052042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39"/>
            <a:ext cx="10515600" cy="3877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Oil &amp; gas Production</a:t>
            </a:r>
            <a:endParaRPr lang="en-US" sz="900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id="{50A4BD44-65BA-2F15-D4DE-C8B988AE2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84015"/>
              </p:ext>
            </p:extLst>
          </p:nvPr>
        </p:nvGraphicFramePr>
        <p:xfrm>
          <a:off x="6003087" y="3435860"/>
          <a:ext cx="6093910" cy="304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B8F3593-D5DB-BBD4-54B6-D0A3AD055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021297-B783-B69B-D31F-AAA4A87A1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371" y="921116"/>
            <a:ext cx="5604325" cy="1968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38E141-9E5B-4561-60FA-A28861DE2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371" y="3536993"/>
            <a:ext cx="5610129" cy="2283830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7982A32-478E-4E08-8A8F-EAD5945BD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429753"/>
              </p:ext>
            </p:extLst>
          </p:nvPr>
        </p:nvGraphicFramePr>
        <p:xfrm>
          <a:off x="6986531" y="1418338"/>
          <a:ext cx="4525381" cy="187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401432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37509D2-0CBC-4371-A05E-AF36659B0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649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A28CFA6-1725-41B9-AFC0-2D9C4C88790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0232FB-F1E3-4951-A55C-3F3342DF6A13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Production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B755EE4-AAED-40FD-A16A-259334EE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CC89592-EA05-4F09-AE50-51BC0C185628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CFFF09D-96F9-453A-AC93-BC01E504D3BB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37" y="91077"/>
            <a:ext cx="10364451" cy="1596177"/>
          </a:xfrm>
        </p:spPr>
        <p:txBody>
          <a:bodyPr/>
          <a:lstStyle/>
          <a:p>
            <a:r>
              <a:rPr lang="en-US" dirty="0"/>
              <a:t>Permian basin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550221-8258-42F2-8C5D-7698C308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DA208-E23E-4B7A-8B30-503644571020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400" b="1" dirty="0">
                  <a:latin typeface="+mj-lt"/>
                </a:rPr>
                <a:t> 1,235,501,643 BL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AF9DE5-C8D3-43F1-8647-AA7713F1FCEF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Oil Produced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7C50A8E-3918-4827-975A-99A3EAB66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5698" y="1242245"/>
            <a:ext cx="657225" cy="657225"/>
          </a:xfrm>
          <a:prstGeom prst="ellipse">
            <a:avLst/>
          </a:prstGeom>
          <a:solidFill>
            <a:srgbClr val="CE295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 descr="This is an icon of coins.">
            <a:extLst>
              <a:ext uri="{FF2B5EF4-FFF2-40B4-BE49-F238E27FC236}">
                <a16:creationId xmlns:a16="http://schemas.microsoft.com/office/drawing/2014/main" id="{75301E57-A6A4-4748-B362-9BA17072ED18}"/>
              </a:ext>
            </a:extLst>
          </p:cNvPr>
          <p:cNvGrpSpPr/>
          <p:nvPr/>
        </p:nvGrpSpPr>
        <p:grpSpPr>
          <a:xfrm>
            <a:off x="1870641" y="1439094"/>
            <a:ext cx="287338" cy="263526"/>
            <a:chOff x="3171825" y="1368425"/>
            <a:chExt cx="287338" cy="263526"/>
          </a:xfrm>
          <a:solidFill>
            <a:schemeClr val="bg1"/>
          </a:solidFill>
        </p:grpSpPr>
        <p:sp>
          <p:nvSpPr>
            <p:cNvPr id="13" name="Freeform 466">
              <a:extLst>
                <a:ext uri="{FF2B5EF4-FFF2-40B4-BE49-F238E27FC236}">
                  <a16:creationId xmlns:a16="http://schemas.microsoft.com/office/drawing/2014/main" id="{385D5C6F-FE82-4E8C-8542-1BECD761D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98613"/>
              <a:ext cx="49213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136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67">
              <a:extLst>
                <a:ext uri="{FF2B5EF4-FFF2-40B4-BE49-F238E27FC236}">
                  <a16:creationId xmlns:a16="http://schemas.microsoft.com/office/drawing/2014/main" id="{3F4AD88D-507E-4EB6-B578-88060D4C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98613"/>
              <a:ext cx="28575" cy="33338"/>
            </a:xfrm>
            <a:custGeom>
              <a:avLst/>
              <a:gdLst>
                <a:gd name="T0" fmla="*/ 75 w 90"/>
                <a:gd name="T1" fmla="*/ 0 h 106"/>
                <a:gd name="T2" fmla="*/ 0 w 90"/>
                <a:gd name="T3" fmla="*/ 0 h 106"/>
                <a:gd name="T4" fmla="*/ 0 w 90"/>
                <a:gd name="T5" fmla="*/ 106 h 106"/>
                <a:gd name="T6" fmla="*/ 75 w 90"/>
                <a:gd name="T7" fmla="*/ 106 h 106"/>
                <a:gd name="T8" fmla="*/ 78 w 90"/>
                <a:gd name="T9" fmla="*/ 106 h 106"/>
                <a:gd name="T10" fmla="*/ 80 w 90"/>
                <a:gd name="T11" fmla="*/ 104 h 106"/>
                <a:gd name="T12" fmla="*/ 84 w 90"/>
                <a:gd name="T13" fmla="*/ 103 h 106"/>
                <a:gd name="T14" fmla="*/ 86 w 90"/>
                <a:gd name="T15" fmla="*/ 101 h 106"/>
                <a:gd name="T16" fmla="*/ 88 w 90"/>
                <a:gd name="T17" fmla="*/ 99 h 106"/>
                <a:gd name="T18" fmla="*/ 89 w 90"/>
                <a:gd name="T19" fmla="*/ 97 h 106"/>
                <a:gd name="T20" fmla="*/ 90 w 90"/>
                <a:gd name="T21" fmla="*/ 94 h 106"/>
                <a:gd name="T22" fmla="*/ 90 w 90"/>
                <a:gd name="T23" fmla="*/ 91 h 106"/>
                <a:gd name="T24" fmla="*/ 90 w 90"/>
                <a:gd name="T25" fmla="*/ 15 h 106"/>
                <a:gd name="T26" fmla="*/ 90 w 90"/>
                <a:gd name="T27" fmla="*/ 12 h 106"/>
                <a:gd name="T28" fmla="*/ 89 w 90"/>
                <a:gd name="T29" fmla="*/ 10 h 106"/>
                <a:gd name="T30" fmla="*/ 88 w 90"/>
                <a:gd name="T31" fmla="*/ 7 h 106"/>
                <a:gd name="T32" fmla="*/ 86 w 90"/>
                <a:gd name="T33" fmla="*/ 5 h 106"/>
                <a:gd name="T34" fmla="*/ 84 w 90"/>
                <a:gd name="T35" fmla="*/ 4 h 106"/>
                <a:gd name="T36" fmla="*/ 80 w 90"/>
                <a:gd name="T37" fmla="*/ 2 h 106"/>
                <a:gd name="T38" fmla="*/ 78 w 90"/>
                <a:gd name="T39" fmla="*/ 2 h 106"/>
                <a:gd name="T40" fmla="*/ 75 w 90"/>
                <a:gd name="T41" fmla="*/ 0 h 106"/>
                <a:gd name="T42" fmla="*/ 7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75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8" y="106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68">
              <a:extLst>
                <a:ext uri="{FF2B5EF4-FFF2-40B4-BE49-F238E27FC236}">
                  <a16:creationId xmlns:a16="http://schemas.microsoft.com/office/drawing/2014/main" id="{25BE5FD6-A410-4824-9697-31FCF7983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98613"/>
              <a:ext cx="28575" cy="33338"/>
            </a:xfrm>
            <a:custGeom>
              <a:avLst/>
              <a:gdLst>
                <a:gd name="T0" fmla="*/ 15 w 90"/>
                <a:gd name="T1" fmla="*/ 0 h 106"/>
                <a:gd name="T2" fmla="*/ 11 w 90"/>
                <a:gd name="T3" fmla="*/ 0 h 106"/>
                <a:gd name="T4" fmla="*/ 9 w 90"/>
                <a:gd name="T5" fmla="*/ 2 h 106"/>
                <a:gd name="T6" fmla="*/ 6 w 90"/>
                <a:gd name="T7" fmla="*/ 4 h 106"/>
                <a:gd name="T8" fmla="*/ 4 w 90"/>
                <a:gd name="T9" fmla="*/ 5 h 106"/>
                <a:gd name="T10" fmla="*/ 3 w 90"/>
                <a:gd name="T11" fmla="*/ 7 h 106"/>
                <a:gd name="T12" fmla="*/ 1 w 90"/>
                <a:gd name="T13" fmla="*/ 10 h 106"/>
                <a:gd name="T14" fmla="*/ 0 w 90"/>
                <a:gd name="T15" fmla="*/ 12 h 106"/>
                <a:gd name="T16" fmla="*/ 0 w 90"/>
                <a:gd name="T17" fmla="*/ 15 h 106"/>
                <a:gd name="T18" fmla="*/ 0 w 90"/>
                <a:gd name="T19" fmla="*/ 91 h 106"/>
                <a:gd name="T20" fmla="*/ 0 w 90"/>
                <a:gd name="T21" fmla="*/ 94 h 106"/>
                <a:gd name="T22" fmla="*/ 1 w 90"/>
                <a:gd name="T23" fmla="*/ 97 h 106"/>
                <a:gd name="T24" fmla="*/ 3 w 90"/>
                <a:gd name="T25" fmla="*/ 99 h 106"/>
                <a:gd name="T26" fmla="*/ 4 w 90"/>
                <a:gd name="T27" fmla="*/ 101 h 106"/>
                <a:gd name="T28" fmla="*/ 6 w 90"/>
                <a:gd name="T29" fmla="*/ 103 h 106"/>
                <a:gd name="T30" fmla="*/ 9 w 90"/>
                <a:gd name="T31" fmla="*/ 104 h 106"/>
                <a:gd name="T32" fmla="*/ 11 w 90"/>
                <a:gd name="T33" fmla="*/ 106 h 106"/>
                <a:gd name="T34" fmla="*/ 15 w 90"/>
                <a:gd name="T35" fmla="*/ 106 h 106"/>
                <a:gd name="T36" fmla="*/ 90 w 90"/>
                <a:gd name="T37" fmla="*/ 106 h 106"/>
                <a:gd name="T38" fmla="*/ 90 w 90"/>
                <a:gd name="T39" fmla="*/ 0 h 106"/>
                <a:gd name="T40" fmla="*/ 75 w 90"/>
                <a:gd name="T41" fmla="*/ 0 h 106"/>
                <a:gd name="T42" fmla="*/ 1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15" y="0"/>
                  </a:moveTo>
                  <a:lnTo>
                    <a:pt x="11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69">
              <a:extLst>
                <a:ext uri="{FF2B5EF4-FFF2-40B4-BE49-F238E27FC236}">
                  <a16:creationId xmlns:a16="http://schemas.microsoft.com/office/drawing/2014/main" id="{70C956FB-1840-44F1-8377-516D0A87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22413"/>
              <a:ext cx="49213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136 w 151"/>
                <a:gd name="T5" fmla="*/ 0 h 105"/>
                <a:gd name="T6" fmla="*/ 0 w 151"/>
                <a:gd name="T7" fmla="*/ 0 h 105"/>
                <a:gd name="T8" fmla="*/ 0 w 151"/>
                <a:gd name="T9" fmla="*/ 105 h 105"/>
                <a:gd name="T10" fmla="*/ 136 w 151"/>
                <a:gd name="T11" fmla="*/ 105 h 105"/>
                <a:gd name="T12" fmla="*/ 151 w 151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36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70">
              <a:extLst>
                <a:ext uri="{FF2B5EF4-FFF2-40B4-BE49-F238E27FC236}">
                  <a16:creationId xmlns:a16="http://schemas.microsoft.com/office/drawing/2014/main" id="{31F34C55-620E-437B-84B4-9120D2B1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22413"/>
              <a:ext cx="28575" cy="33338"/>
            </a:xfrm>
            <a:custGeom>
              <a:avLst/>
              <a:gdLst>
                <a:gd name="T0" fmla="*/ 15 w 90"/>
                <a:gd name="T1" fmla="*/ 0 h 105"/>
                <a:gd name="T2" fmla="*/ 11 w 90"/>
                <a:gd name="T3" fmla="*/ 0 h 105"/>
                <a:gd name="T4" fmla="*/ 9 w 90"/>
                <a:gd name="T5" fmla="*/ 1 h 105"/>
                <a:gd name="T6" fmla="*/ 6 w 90"/>
                <a:gd name="T7" fmla="*/ 2 h 105"/>
                <a:gd name="T8" fmla="*/ 4 w 90"/>
                <a:gd name="T9" fmla="*/ 4 h 105"/>
                <a:gd name="T10" fmla="*/ 3 w 90"/>
                <a:gd name="T11" fmla="*/ 7 h 105"/>
                <a:gd name="T12" fmla="*/ 1 w 90"/>
                <a:gd name="T13" fmla="*/ 9 h 105"/>
                <a:gd name="T14" fmla="*/ 0 w 90"/>
                <a:gd name="T15" fmla="*/ 12 h 105"/>
                <a:gd name="T16" fmla="*/ 0 w 90"/>
                <a:gd name="T17" fmla="*/ 15 h 105"/>
                <a:gd name="T18" fmla="*/ 0 w 90"/>
                <a:gd name="T19" fmla="*/ 90 h 105"/>
                <a:gd name="T20" fmla="*/ 0 w 90"/>
                <a:gd name="T21" fmla="*/ 93 h 105"/>
                <a:gd name="T22" fmla="*/ 1 w 90"/>
                <a:gd name="T23" fmla="*/ 96 h 105"/>
                <a:gd name="T24" fmla="*/ 3 w 90"/>
                <a:gd name="T25" fmla="*/ 99 h 105"/>
                <a:gd name="T26" fmla="*/ 4 w 90"/>
                <a:gd name="T27" fmla="*/ 101 h 105"/>
                <a:gd name="T28" fmla="*/ 6 w 90"/>
                <a:gd name="T29" fmla="*/ 102 h 105"/>
                <a:gd name="T30" fmla="*/ 9 w 90"/>
                <a:gd name="T31" fmla="*/ 104 h 105"/>
                <a:gd name="T32" fmla="*/ 11 w 90"/>
                <a:gd name="T33" fmla="*/ 105 h 105"/>
                <a:gd name="T34" fmla="*/ 15 w 90"/>
                <a:gd name="T35" fmla="*/ 105 h 105"/>
                <a:gd name="T36" fmla="*/ 7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  <a:gd name="T42" fmla="*/ 75 w 90"/>
                <a:gd name="T43" fmla="*/ 0 h 105"/>
                <a:gd name="T44" fmla="*/ 15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15" y="0"/>
                  </a:move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71">
              <a:extLst>
                <a:ext uri="{FF2B5EF4-FFF2-40B4-BE49-F238E27FC236}">
                  <a16:creationId xmlns:a16="http://schemas.microsoft.com/office/drawing/2014/main" id="{18397A4D-BBCC-464A-A388-9BDBF3FBC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22413"/>
              <a:ext cx="28575" cy="33338"/>
            </a:xfrm>
            <a:custGeom>
              <a:avLst/>
              <a:gdLst>
                <a:gd name="T0" fmla="*/ 75 w 90"/>
                <a:gd name="T1" fmla="*/ 0 h 105"/>
                <a:gd name="T2" fmla="*/ 0 w 90"/>
                <a:gd name="T3" fmla="*/ 0 h 105"/>
                <a:gd name="T4" fmla="*/ 0 w 90"/>
                <a:gd name="T5" fmla="*/ 105 h 105"/>
                <a:gd name="T6" fmla="*/ 75 w 90"/>
                <a:gd name="T7" fmla="*/ 105 h 105"/>
                <a:gd name="T8" fmla="*/ 78 w 90"/>
                <a:gd name="T9" fmla="*/ 105 h 105"/>
                <a:gd name="T10" fmla="*/ 80 w 90"/>
                <a:gd name="T11" fmla="*/ 104 h 105"/>
                <a:gd name="T12" fmla="*/ 84 w 90"/>
                <a:gd name="T13" fmla="*/ 102 h 105"/>
                <a:gd name="T14" fmla="*/ 86 w 90"/>
                <a:gd name="T15" fmla="*/ 101 h 105"/>
                <a:gd name="T16" fmla="*/ 88 w 90"/>
                <a:gd name="T17" fmla="*/ 99 h 105"/>
                <a:gd name="T18" fmla="*/ 89 w 90"/>
                <a:gd name="T19" fmla="*/ 96 h 105"/>
                <a:gd name="T20" fmla="*/ 90 w 90"/>
                <a:gd name="T21" fmla="*/ 93 h 105"/>
                <a:gd name="T22" fmla="*/ 90 w 90"/>
                <a:gd name="T23" fmla="*/ 90 h 105"/>
                <a:gd name="T24" fmla="*/ 90 w 90"/>
                <a:gd name="T25" fmla="*/ 15 h 105"/>
                <a:gd name="T26" fmla="*/ 90 w 90"/>
                <a:gd name="T27" fmla="*/ 12 h 105"/>
                <a:gd name="T28" fmla="*/ 89 w 90"/>
                <a:gd name="T29" fmla="*/ 9 h 105"/>
                <a:gd name="T30" fmla="*/ 88 w 90"/>
                <a:gd name="T31" fmla="*/ 7 h 105"/>
                <a:gd name="T32" fmla="*/ 86 w 90"/>
                <a:gd name="T33" fmla="*/ 4 h 105"/>
                <a:gd name="T34" fmla="*/ 84 w 90"/>
                <a:gd name="T35" fmla="*/ 2 h 105"/>
                <a:gd name="T36" fmla="*/ 80 w 90"/>
                <a:gd name="T37" fmla="*/ 1 h 105"/>
                <a:gd name="T38" fmla="*/ 78 w 90"/>
                <a:gd name="T39" fmla="*/ 0 h 105"/>
                <a:gd name="T40" fmla="*/ 75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75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72">
              <a:extLst>
                <a:ext uri="{FF2B5EF4-FFF2-40B4-BE49-F238E27FC236}">
                  <a16:creationId xmlns:a16="http://schemas.microsoft.com/office/drawing/2014/main" id="{196FE97D-77A1-4D52-A288-82512B28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14462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4 h 105"/>
                <a:gd name="T12" fmla="*/ 3 w 90"/>
                <a:gd name="T13" fmla="*/ 6 h 105"/>
                <a:gd name="T14" fmla="*/ 1 w 90"/>
                <a:gd name="T15" fmla="*/ 9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3 h 105"/>
                <a:gd name="T24" fmla="*/ 1 w 90"/>
                <a:gd name="T25" fmla="*/ 96 h 105"/>
                <a:gd name="T26" fmla="*/ 3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45 w 90"/>
                <a:gd name="T39" fmla="*/ 105 h 105"/>
                <a:gd name="T40" fmla="*/ 90 w 90"/>
                <a:gd name="T41" fmla="*/ 105 h 105"/>
                <a:gd name="T42" fmla="*/ 90 w 90"/>
                <a:gd name="T4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3">
              <a:extLst>
                <a:ext uri="{FF2B5EF4-FFF2-40B4-BE49-F238E27FC236}">
                  <a16:creationId xmlns:a16="http://schemas.microsoft.com/office/drawing/2014/main" id="{AEEC57E4-9646-4A44-BD9D-7456C2624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14462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46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06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6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74">
              <a:extLst>
                <a:ext uri="{FF2B5EF4-FFF2-40B4-BE49-F238E27FC236}">
                  <a16:creationId xmlns:a16="http://schemas.microsoft.com/office/drawing/2014/main" id="{3033CFA5-C735-49A7-99D6-6BC7D8DA0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446213"/>
              <a:ext cx="28575" cy="33338"/>
            </a:xfrm>
            <a:custGeom>
              <a:avLst/>
              <a:gdLst>
                <a:gd name="T0" fmla="*/ 90 w 90"/>
                <a:gd name="T1" fmla="*/ 15 h 105"/>
                <a:gd name="T2" fmla="*/ 90 w 90"/>
                <a:gd name="T3" fmla="*/ 12 h 105"/>
                <a:gd name="T4" fmla="*/ 89 w 90"/>
                <a:gd name="T5" fmla="*/ 9 h 105"/>
                <a:gd name="T6" fmla="*/ 88 w 90"/>
                <a:gd name="T7" fmla="*/ 6 h 105"/>
                <a:gd name="T8" fmla="*/ 86 w 90"/>
                <a:gd name="T9" fmla="*/ 4 h 105"/>
                <a:gd name="T10" fmla="*/ 84 w 90"/>
                <a:gd name="T11" fmla="*/ 2 h 105"/>
                <a:gd name="T12" fmla="*/ 81 w 90"/>
                <a:gd name="T13" fmla="*/ 1 h 105"/>
                <a:gd name="T14" fmla="*/ 78 w 90"/>
                <a:gd name="T15" fmla="*/ 0 h 105"/>
                <a:gd name="T16" fmla="*/ 75 w 90"/>
                <a:gd name="T17" fmla="*/ 0 h 105"/>
                <a:gd name="T18" fmla="*/ 45 w 90"/>
                <a:gd name="T19" fmla="*/ 0 h 105"/>
                <a:gd name="T20" fmla="*/ 0 w 90"/>
                <a:gd name="T21" fmla="*/ 0 h 105"/>
                <a:gd name="T22" fmla="*/ 0 w 90"/>
                <a:gd name="T23" fmla="*/ 105 h 105"/>
                <a:gd name="T24" fmla="*/ 75 w 90"/>
                <a:gd name="T25" fmla="*/ 105 h 105"/>
                <a:gd name="T26" fmla="*/ 78 w 90"/>
                <a:gd name="T27" fmla="*/ 105 h 105"/>
                <a:gd name="T28" fmla="*/ 81 w 90"/>
                <a:gd name="T29" fmla="*/ 104 h 105"/>
                <a:gd name="T30" fmla="*/ 84 w 90"/>
                <a:gd name="T31" fmla="*/ 103 h 105"/>
                <a:gd name="T32" fmla="*/ 86 w 90"/>
                <a:gd name="T33" fmla="*/ 101 h 105"/>
                <a:gd name="T34" fmla="*/ 88 w 90"/>
                <a:gd name="T35" fmla="*/ 99 h 105"/>
                <a:gd name="T36" fmla="*/ 89 w 90"/>
                <a:gd name="T37" fmla="*/ 96 h 105"/>
                <a:gd name="T38" fmla="*/ 90 w 90"/>
                <a:gd name="T39" fmla="*/ 93 h 105"/>
                <a:gd name="T40" fmla="*/ 90 w 90"/>
                <a:gd name="T41" fmla="*/ 90 h 105"/>
                <a:gd name="T42" fmla="*/ 90 w 90"/>
                <a:gd name="T43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15"/>
                  </a:moveTo>
                  <a:lnTo>
                    <a:pt x="90" y="12"/>
                  </a:lnTo>
                  <a:lnTo>
                    <a:pt x="89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5">
              <a:extLst>
                <a:ext uri="{FF2B5EF4-FFF2-40B4-BE49-F238E27FC236}">
                  <a16:creationId xmlns:a16="http://schemas.microsoft.com/office/drawing/2014/main" id="{065F74B0-847F-49F5-9074-1CED108D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08113"/>
              <a:ext cx="30163" cy="33338"/>
            </a:xfrm>
            <a:custGeom>
              <a:avLst/>
              <a:gdLst>
                <a:gd name="T0" fmla="*/ 0 w 91"/>
                <a:gd name="T1" fmla="*/ 90 h 105"/>
                <a:gd name="T2" fmla="*/ 1 w 91"/>
                <a:gd name="T3" fmla="*/ 93 h 105"/>
                <a:gd name="T4" fmla="*/ 1 w 91"/>
                <a:gd name="T5" fmla="*/ 95 h 105"/>
                <a:gd name="T6" fmla="*/ 3 w 91"/>
                <a:gd name="T7" fmla="*/ 98 h 105"/>
                <a:gd name="T8" fmla="*/ 4 w 91"/>
                <a:gd name="T9" fmla="*/ 101 h 105"/>
                <a:gd name="T10" fmla="*/ 7 w 91"/>
                <a:gd name="T11" fmla="*/ 103 h 105"/>
                <a:gd name="T12" fmla="*/ 9 w 91"/>
                <a:gd name="T13" fmla="*/ 104 h 105"/>
                <a:gd name="T14" fmla="*/ 13 w 91"/>
                <a:gd name="T15" fmla="*/ 105 h 105"/>
                <a:gd name="T16" fmla="*/ 15 w 91"/>
                <a:gd name="T17" fmla="*/ 105 h 105"/>
                <a:gd name="T18" fmla="*/ 45 w 91"/>
                <a:gd name="T19" fmla="*/ 105 h 105"/>
                <a:gd name="T20" fmla="*/ 91 w 91"/>
                <a:gd name="T21" fmla="*/ 105 h 105"/>
                <a:gd name="T22" fmla="*/ 91 w 91"/>
                <a:gd name="T23" fmla="*/ 0 h 105"/>
                <a:gd name="T24" fmla="*/ 15 w 91"/>
                <a:gd name="T25" fmla="*/ 0 h 105"/>
                <a:gd name="T26" fmla="*/ 13 w 91"/>
                <a:gd name="T27" fmla="*/ 0 h 105"/>
                <a:gd name="T28" fmla="*/ 9 w 91"/>
                <a:gd name="T29" fmla="*/ 1 h 105"/>
                <a:gd name="T30" fmla="*/ 7 w 91"/>
                <a:gd name="T31" fmla="*/ 2 h 105"/>
                <a:gd name="T32" fmla="*/ 4 w 91"/>
                <a:gd name="T33" fmla="*/ 4 h 105"/>
                <a:gd name="T34" fmla="*/ 3 w 91"/>
                <a:gd name="T35" fmla="*/ 6 h 105"/>
                <a:gd name="T36" fmla="*/ 1 w 91"/>
                <a:gd name="T37" fmla="*/ 8 h 105"/>
                <a:gd name="T38" fmla="*/ 1 w 91"/>
                <a:gd name="T39" fmla="*/ 11 h 105"/>
                <a:gd name="T40" fmla="*/ 0 w 91"/>
                <a:gd name="T41" fmla="*/ 15 h 105"/>
                <a:gd name="T42" fmla="*/ 0 w 91"/>
                <a:gd name="T43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0" y="90"/>
                  </a:moveTo>
                  <a:lnTo>
                    <a:pt x="1" y="93"/>
                  </a:lnTo>
                  <a:lnTo>
                    <a:pt x="1" y="95"/>
                  </a:lnTo>
                  <a:lnTo>
                    <a:pt x="3" y="98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1" y="105"/>
                  </a:lnTo>
                  <a:lnTo>
                    <a:pt x="91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6">
              <a:extLst>
                <a:ext uri="{FF2B5EF4-FFF2-40B4-BE49-F238E27FC236}">
                  <a16:creationId xmlns:a16="http://schemas.microsoft.com/office/drawing/2014/main" id="{DB22E8D4-6BB2-4D40-BB88-1C39D4F8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1408113"/>
              <a:ext cx="47625" cy="33338"/>
            </a:xfrm>
            <a:custGeom>
              <a:avLst/>
              <a:gdLst>
                <a:gd name="T0" fmla="*/ 0 w 150"/>
                <a:gd name="T1" fmla="*/ 105 h 105"/>
                <a:gd name="T2" fmla="*/ 105 w 150"/>
                <a:gd name="T3" fmla="*/ 105 h 105"/>
                <a:gd name="T4" fmla="*/ 150 w 150"/>
                <a:gd name="T5" fmla="*/ 105 h 105"/>
                <a:gd name="T6" fmla="*/ 150 w 150"/>
                <a:gd name="T7" fmla="*/ 0 h 105"/>
                <a:gd name="T8" fmla="*/ 75 w 150"/>
                <a:gd name="T9" fmla="*/ 0 h 105"/>
                <a:gd name="T10" fmla="*/ 0 w 150"/>
                <a:gd name="T11" fmla="*/ 0 h 105"/>
                <a:gd name="T12" fmla="*/ 0 w 150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0" y="105"/>
                  </a:move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78">
              <a:extLst>
                <a:ext uri="{FF2B5EF4-FFF2-40B4-BE49-F238E27FC236}">
                  <a16:creationId xmlns:a16="http://schemas.microsoft.com/office/drawing/2014/main" id="{87F52D03-CB49-4783-A300-614548CAD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3" y="1408113"/>
              <a:ext cx="28575" cy="33338"/>
            </a:xfrm>
            <a:custGeom>
              <a:avLst/>
              <a:gdLst>
                <a:gd name="T0" fmla="*/ 0 w 90"/>
                <a:gd name="T1" fmla="*/ 105 h 105"/>
                <a:gd name="T2" fmla="*/ 75 w 90"/>
                <a:gd name="T3" fmla="*/ 105 h 105"/>
                <a:gd name="T4" fmla="*/ 78 w 90"/>
                <a:gd name="T5" fmla="*/ 105 h 105"/>
                <a:gd name="T6" fmla="*/ 82 w 90"/>
                <a:gd name="T7" fmla="*/ 104 h 105"/>
                <a:gd name="T8" fmla="*/ 84 w 90"/>
                <a:gd name="T9" fmla="*/ 103 h 105"/>
                <a:gd name="T10" fmla="*/ 86 w 90"/>
                <a:gd name="T11" fmla="*/ 101 h 105"/>
                <a:gd name="T12" fmla="*/ 88 w 90"/>
                <a:gd name="T13" fmla="*/ 98 h 105"/>
                <a:gd name="T14" fmla="*/ 89 w 90"/>
                <a:gd name="T15" fmla="*/ 95 h 105"/>
                <a:gd name="T16" fmla="*/ 90 w 90"/>
                <a:gd name="T17" fmla="*/ 93 h 105"/>
                <a:gd name="T18" fmla="*/ 90 w 90"/>
                <a:gd name="T19" fmla="*/ 90 h 105"/>
                <a:gd name="T20" fmla="*/ 90 w 90"/>
                <a:gd name="T21" fmla="*/ 15 h 105"/>
                <a:gd name="T22" fmla="*/ 90 w 90"/>
                <a:gd name="T23" fmla="*/ 11 h 105"/>
                <a:gd name="T24" fmla="*/ 89 w 90"/>
                <a:gd name="T25" fmla="*/ 8 h 105"/>
                <a:gd name="T26" fmla="*/ 88 w 90"/>
                <a:gd name="T27" fmla="*/ 6 h 105"/>
                <a:gd name="T28" fmla="*/ 86 w 90"/>
                <a:gd name="T29" fmla="*/ 4 h 105"/>
                <a:gd name="T30" fmla="*/ 84 w 90"/>
                <a:gd name="T31" fmla="*/ 2 h 105"/>
                <a:gd name="T32" fmla="*/ 82 w 90"/>
                <a:gd name="T33" fmla="*/ 1 h 105"/>
                <a:gd name="T34" fmla="*/ 78 w 90"/>
                <a:gd name="T35" fmla="*/ 0 h 105"/>
                <a:gd name="T36" fmla="*/ 75 w 90"/>
                <a:gd name="T37" fmla="*/ 0 h 105"/>
                <a:gd name="T38" fmla="*/ 0 w 90"/>
                <a:gd name="T39" fmla="*/ 0 h 105"/>
                <a:gd name="T40" fmla="*/ 0 w 90"/>
                <a:gd name="T4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05"/>
                  </a:moveTo>
                  <a:lnTo>
                    <a:pt x="75" y="105"/>
                  </a:lnTo>
                  <a:lnTo>
                    <a:pt x="78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8"/>
                  </a:lnTo>
                  <a:lnTo>
                    <a:pt x="89" y="95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9" y="8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79">
              <a:extLst>
                <a:ext uri="{FF2B5EF4-FFF2-40B4-BE49-F238E27FC236}">
                  <a16:creationId xmlns:a16="http://schemas.microsoft.com/office/drawing/2014/main" id="{DBADE0C6-806F-47B9-9C52-13B9C417A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560513"/>
              <a:ext cx="28575" cy="33338"/>
            </a:xfrm>
            <a:custGeom>
              <a:avLst/>
              <a:gdLst>
                <a:gd name="T0" fmla="*/ 90 w 90"/>
                <a:gd name="T1" fmla="*/ 90 h 105"/>
                <a:gd name="T2" fmla="*/ 90 w 90"/>
                <a:gd name="T3" fmla="*/ 15 h 105"/>
                <a:gd name="T4" fmla="*/ 90 w 90"/>
                <a:gd name="T5" fmla="*/ 12 h 105"/>
                <a:gd name="T6" fmla="*/ 89 w 90"/>
                <a:gd name="T7" fmla="*/ 9 h 105"/>
                <a:gd name="T8" fmla="*/ 88 w 90"/>
                <a:gd name="T9" fmla="*/ 7 h 105"/>
                <a:gd name="T10" fmla="*/ 86 w 90"/>
                <a:gd name="T11" fmla="*/ 5 h 105"/>
                <a:gd name="T12" fmla="*/ 84 w 90"/>
                <a:gd name="T13" fmla="*/ 2 h 105"/>
                <a:gd name="T14" fmla="*/ 80 w 90"/>
                <a:gd name="T15" fmla="*/ 1 h 105"/>
                <a:gd name="T16" fmla="*/ 78 w 90"/>
                <a:gd name="T17" fmla="*/ 0 h 105"/>
                <a:gd name="T18" fmla="*/ 75 w 90"/>
                <a:gd name="T19" fmla="*/ 0 h 105"/>
                <a:gd name="T20" fmla="*/ 15 w 90"/>
                <a:gd name="T21" fmla="*/ 0 h 105"/>
                <a:gd name="T22" fmla="*/ 0 w 90"/>
                <a:gd name="T23" fmla="*/ 0 h 105"/>
                <a:gd name="T24" fmla="*/ 0 w 90"/>
                <a:gd name="T25" fmla="*/ 105 h 105"/>
                <a:gd name="T26" fmla="*/ 15 w 90"/>
                <a:gd name="T27" fmla="*/ 105 h 105"/>
                <a:gd name="T28" fmla="*/ 75 w 90"/>
                <a:gd name="T29" fmla="*/ 105 h 105"/>
                <a:gd name="T30" fmla="*/ 78 w 90"/>
                <a:gd name="T31" fmla="*/ 105 h 105"/>
                <a:gd name="T32" fmla="*/ 80 w 90"/>
                <a:gd name="T33" fmla="*/ 104 h 105"/>
                <a:gd name="T34" fmla="*/ 84 w 90"/>
                <a:gd name="T35" fmla="*/ 103 h 105"/>
                <a:gd name="T36" fmla="*/ 86 w 90"/>
                <a:gd name="T37" fmla="*/ 101 h 105"/>
                <a:gd name="T38" fmla="*/ 88 w 90"/>
                <a:gd name="T39" fmla="*/ 99 h 105"/>
                <a:gd name="T40" fmla="*/ 89 w 90"/>
                <a:gd name="T41" fmla="*/ 97 h 105"/>
                <a:gd name="T42" fmla="*/ 90 w 90"/>
                <a:gd name="T43" fmla="*/ 94 h 105"/>
                <a:gd name="T44" fmla="*/ 90 w 90"/>
                <a:gd name="T45" fmla="*/ 90 h 105"/>
                <a:gd name="T46" fmla="*/ 90 w 90"/>
                <a:gd name="T47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105">
                  <a:moveTo>
                    <a:pt x="90" y="90"/>
                  </a:move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80">
              <a:extLst>
                <a:ext uri="{FF2B5EF4-FFF2-40B4-BE49-F238E27FC236}">
                  <a16:creationId xmlns:a16="http://schemas.microsoft.com/office/drawing/2014/main" id="{C8E574A7-2E84-4B27-8D39-E8F428D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5605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15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5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81">
              <a:extLst>
                <a:ext uri="{FF2B5EF4-FFF2-40B4-BE49-F238E27FC236}">
                  <a16:creationId xmlns:a16="http://schemas.microsoft.com/office/drawing/2014/main" id="{8B0D6F72-7A5D-4B7E-BC3D-3CDDA28E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5 h 105"/>
                <a:gd name="T12" fmla="*/ 2 w 90"/>
                <a:gd name="T13" fmla="*/ 7 h 105"/>
                <a:gd name="T14" fmla="*/ 1 w 90"/>
                <a:gd name="T15" fmla="*/ 10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4 h 105"/>
                <a:gd name="T24" fmla="*/ 1 w 90"/>
                <a:gd name="T25" fmla="*/ 97 h 105"/>
                <a:gd name="T26" fmla="*/ 2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82">
              <a:extLst>
                <a:ext uri="{FF2B5EF4-FFF2-40B4-BE49-F238E27FC236}">
                  <a16:creationId xmlns:a16="http://schemas.microsoft.com/office/drawing/2014/main" id="{A018FEA5-42F8-45D6-903D-DEDCEE104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84313"/>
              <a:ext cx="49213" cy="33338"/>
            </a:xfrm>
            <a:custGeom>
              <a:avLst/>
              <a:gdLst>
                <a:gd name="T0" fmla="*/ 151 w 151"/>
                <a:gd name="T1" fmla="*/ 106 h 106"/>
                <a:gd name="T2" fmla="*/ 151 w 151"/>
                <a:gd name="T3" fmla="*/ 0 h 106"/>
                <a:gd name="T4" fmla="*/ 45 w 151"/>
                <a:gd name="T5" fmla="*/ 0 h 106"/>
                <a:gd name="T6" fmla="*/ 0 w 151"/>
                <a:gd name="T7" fmla="*/ 0 h 106"/>
                <a:gd name="T8" fmla="*/ 0 w 151"/>
                <a:gd name="T9" fmla="*/ 106 h 106"/>
                <a:gd name="T10" fmla="*/ 15 w 151"/>
                <a:gd name="T11" fmla="*/ 106 h 106"/>
                <a:gd name="T12" fmla="*/ 151 w 151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6">
                  <a:moveTo>
                    <a:pt x="151" y="106"/>
                  </a:move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15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3">
              <a:extLst>
                <a:ext uri="{FF2B5EF4-FFF2-40B4-BE49-F238E27FC236}">
                  <a16:creationId xmlns:a16="http://schemas.microsoft.com/office/drawing/2014/main" id="{9420C61C-BD63-442B-856D-C607C206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484313"/>
              <a:ext cx="28575" cy="33338"/>
            </a:xfrm>
            <a:custGeom>
              <a:avLst/>
              <a:gdLst>
                <a:gd name="T0" fmla="*/ 75 w 90"/>
                <a:gd name="T1" fmla="*/ 106 h 106"/>
                <a:gd name="T2" fmla="*/ 78 w 90"/>
                <a:gd name="T3" fmla="*/ 105 h 106"/>
                <a:gd name="T4" fmla="*/ 80 w 90"/>
                <a:gd name="T5" fmla="*/ 104 h 106"/>
                <a:gd name="T6" fmla="*/ 84 w 90"/>
                <a:gd name="T7" fmla="*/ 103 h 106"/>
                <a:gd name="T8" fmla="*/ 86 w 90"/>
                <a:gd name="T9" fmla="*/ 101 h 106"/>
                <a:gd name="T10" fmla="*/ 88 w 90"/>
                <a:gd name="T11" fmla="*/ 99 h 106"/>
                <a:gd name="T12" fmla="*/ 89 w 90"/>
                <a:gd name="T13" fmla="*/ 96 h 106"/>
                <a:gd name="T14" fmla="*/ 90 w 90"/>
                <a:gd name="T15" fmla="*/ 93 h 106"/>
                <a:gd name="T16" fmla="*/ 90 w 90"/>
                <a:gd name="T17" fmla="*/ 91 h 106"/>
                <a:gd name="T18" fmla="*/ 90 w 90"/>
                <a:gd name="T19" fmla="*/ 15 h 106"/>
                <a:gd name="T20" fmla="*/ 90 w 90"/>
                <a:gd name="T21" fmla="*/ 13 h 106"/>
                <a:gd name="T22" fmla="*/ 89 w 90"/>
                <a:gd name="T23" fmla="*/ 10 h 106"/>
                <a:gd name="T24" fmla="*/ 88 w 90"/>
                <a:gd name="T25" fmla="*/ 7 h 106"/>
                <a:gd name="T26" fmla="*/ 86 w 90"/>
                <a:gd name="T27" fmla="*/ 4 h 106"/>
                <a:gd name="T28" fmla="*/ 84 w 90"/>
                <a:gd name="T29" fmla="*/ 3 h 106"/>
                <a:gd name="T30" fmla="*/ 80 w 90"/>
                <a:gd name="T31" fmla="*/ 1 h 106"/>
                <a:gd name="T32" fmla="*/ 78 w 90"/>
                <a:gd name="T33" fmla="*/ 1 h 106"/>
                <a:gd name="T34" fmla="*/ 75 w 90"/>
                <a:gd name="T35" fmla="*/ 0 h 106"/>
                <a:gd name="T36" fmla="*/ 45 w 90"/>
                <a:gd name="T37" fmla="*/ 0 h 106"/>
                <a:gd name="T38" fmla="*/ 0 w 90"/>
                <a:gd name="T39" fmla="*/ 0 h 106"/>
                <a:gd name="T40" fmla="*/ 0 w 90"/>
                <a:gd name="T41" fmla="*/ 106 h 106"/>
                <a:gd name="T42" fmla="*/ 15 w 90"/>
                <a:gd name="T43" fmla="*/ 106 h 106"/>
                <a:gd name="T44" fmla="*/ 75 w 90"/>
                <a:gd name="T4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6">
                  <a:moveTo>
                    <a:pt x="75" y="106"/>
                  </a:move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84">
              <a:extLst>
                <a:ext uri="{FF2B5EF4-FFF2-40B4-BE49-F238E27FC236}">
                  <a16:creationId xmlns:a16="http://schemas.microsoft.com/office/drawing/2014/main" id="{71355AF3-97FA-44F4-8CED-39EABD79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484313"/>
              <a:ext cx="28575" cy="33338"/>
            </a:xfrm>
            <a:custGeom>
              <a:avLst/>
              <a:gdLst>
                <a:gd name="T0" fmla="*/ 15 w 90"/>
                <a:gd name="T1" fmla="*/ 106 h 106"/>
                <a:gd name="T2" fmla="*/ 90 w 90"/>
                <a:gd name="T3" fmla="*/ 106 h 106"/>
                <a:gd name="T4" fmla="*/ 90 w 90"/>
                <a:gd name="T5" fmla="*/ 0 h 106"/>
                <a:gd name="T6" fmla="*/ 15 w 90"/>
                <a:gd name="T7" fmla="*/ 0 h 106"/>
                <a:gd name="T8" fmla="*/ 11 w 90"/>
                <a:gd name="T9" fmla="*/ 1 h 106"/>
                <a:gd name="T10" fmla="*/ 9 w 90"/>
                <a:gd name="T11" fmla="*/ 1 h 106"/>
                <a:gd name="T12" fmla="*/ 6 w 90"/>
                <a:gd name="T13" fmla="*/ 3 h 106"/>
                <a:gd name="T14" fmla="*/ 4 w 90"/>
                <a:gd name="T15" fmla="*/ 4 h 106"/>
                <a:gd name="T16" fmla="*/ 2 w 90"/>
                <a:gd name="T17" fmla="*/ 7 h 106"/>
                <a:gd name="T18" fmla="*/ 1 w 90"/>
                <a:gd name="T19" fmla="*/ 10 h 106"/>
                <a:gd name="T20" fmla="*/ 0 w 90"/>
                <a:gd name="T21" fmla="*/ 13 h 106"/>
                <a:gd name="T22" fmla="*/ 0 w 90"/>
                <a:gd name="T23" fmla="*/ 15 h 106"/>
                <a:gd name="T24" fmla="*/ 0 w 90"/>
                <a:gd name="T25" fmla="*/ 90 h 106"/>
                <a:gd name="T26" fmla="*/ 0 w 90"/>
                <a:gd name="T27" fmla="*/ 93 h 106"/>
                <a:gd name="T28" fmla="*/ 1 w 90"/>
                <a:gd name="T29" fmla="*/ 96 h 106"/>
                <a:gd name="T30" fmla="*/ 2 w 90"/>
                <a:gd name="T31" fmla="*/ 99 h 106"/>
                <a:gd name="T32" fmla="*/ 4 w 90"/>
                <a:gd name="T33" fmla="*/ 101 h 106"/>
                <a:gd name="T34" fmla="*/ 6 w 90"/>
                <a:gd name="T35" fmla="*/ 103 h 106"/>
                <a:gd name="T36" fmla="*/ 9 w 90"/>
                <a:gd name="T37" fmla="*/ 104 h 106"/>
                <a:gd name="T38" fmla="*/ 11 w 90"/>
                <a:gd name="T39" fmla="*/ 105 h 106"/>
                <a:gd name="T40" fmla="*/ 15 w 90"/>
                <a:gd name="T4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15" y="106"/>
                  </a:move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85">
              <a:extLst>
                <a:ext uri="{FF2B5EF4-FFF2-40B4-BE49-F238E27FC236}">
                  <a16:creationId xmlns:a16="http://schemas.microsoft.com/office/drawing/2014/main" id="{1D1D6786-F147-423B-8681-E0DF22328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368425"/>
              <a:ext cx="28575" cy="34925"/>
            </a:xfrm>
            <a:custGeom>
              <a:avLst/>
              <a:gdLst>
                <a:gd name="T0" fmla="*/ 90 w 90"/>
                <a:gd name="T1" fmla="*/ 92 h 107"/>
                <a:gd name="T2" fmla="*/ 90 w 90"/>
                <a:gd name="T3" fmla="*/ 15 h 107"/>
                <a:gd name="T4" fmla="*/ 90 w 90"/>
                <a:gd name="T5" fmla="*/ 13 h 107"/>
                <a:gd name="T6" fmla="*/ 89 w 90"/>
                <a:gd name="T7" fmla="*/ 10 h 107"/>
                <a:gd name="T8" fmla="*/ 88 w 90"/>
                <a:gd name="T9" fmla="*/ 8 h 107"/>
                <a:gd name="T10" fmla="*/ 86 w 90"/>
                <a:gd name="T11" fmla="*/ 6 h 107"/>
                <a:gd name="T12" fmla="*/ 84 w 90"/>
                <a:gd name="T13" fmla="*/ 4 h 107"/>
                <a:gd name="T14" fmla="*/ 80 w 90"/>
                <a:gd name="T15" fmla="*/ 3 h 107"/>
                <a:gd name="T16" fmla="*/ 78 w 90"/>
                <a:gd name="T17" fmla="*/ 2 h 107"/>
                <a:gd name="T18" fmla="*/ 75 w 90"/>
                <a:gd name="T19" fmla="*/ 2 h 107"/>
                <a:gd name="T20" fmla="*/ 0 w 90"/>
                <a:gd name="T21" fmla="*/ 0 h 107"/>
                <a:gd name="T22" fmla="*/ 0 w 90"/>
                <a:gd name="T23" fmla="*/ 107 h 107"/>
                <a:gd name="T24" fmla="*/ 75 w 90"/>
                <a:gd name="T25" fmla="*/ 107 h 107"/>
                <a:gd name="T26" fmla="*/ 78 w 90"/>
                <a:gd name="T27" fmla="*/ 106 h 107"/>
                <a:gd name="T28" fmla="*/ 80 w 90"/>
                <a:gd name="T29" fmla="*/ 106 h 107"/>
                <a:gd name="T30" fmla="*/ 84 w 90"/>
                <a:gd name="T31" fmla="*/ 103 h 107"/>
                <a:gd name="T32" fmla="*/ 86 w 90"/>
                <a:gd name="T33" fmla="*/ 102 h 107"/>
                <a:gd name="T34" fmla="*/ 88 w 90"/>
                <a:gd name="T35" fmla="*/ 100 h 107"/>
                <a:gd name="T36" fmla="*/ 89 w 90"/>
                <a:gd name="T37" fmla="*/ 97 h 107"/>
                <a:gd name="T38" fmla="*/ 90 w 90"/>
                <a:gd name="T39" fmla="*/ 95 h 107"/>
                <a:gd name="T40" fmla="*/ 90 w 90"/>
                <a:gd name="T41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90" y="92"/>
                  </a:move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4"/>
                  </a:lnTo>
                  <a:lnTo>
                    <a:pt x="80" y="3"/>
                  </a:lnTo>
                  <a:lnTo>
                    <a:pt x="78" y="2"/>
                  </a:lnTo>
                  <a:lnTo>
                    <a:pt x="75" y="2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5" y="107"/>
                  </a:lnTo>
                  <a:lnTo>
                    <a:pt x="78" y="106"/>
                  </a:lnTo>
                  <a:lnTo>
                    <a:pt x="80" y="106"/>
                  </a:lnTo>
                  <a:lnTo>
                    <a:pt x="84" y="103"/>
                  </a:lnTo>
                  <a:lnTo>
                    <a:pt x="86" y="102"/>
                  </a:lnTo>
                  <a:lnTo>
                    <a:pt x="88" y="100"/>
                  </a:lnTo>
                  <a:lnTo>
                    <a:pt x="89" y="97"/>
                  </a:lnTo>
                  <a:lnTo>
                    <a:pt x="90" y="95"/>
                  </a:lnTo>
                  <a:lnTo>
                    <a:pt x="9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86">
              <a:extLst>
                <a:ext uri="{FF2B5EF4-FFF2-40B4-BE49-F238E27FC236}">
                  <a16:creationId xmlns:a16="http://schemas.microsoft.com/office/drawing/2014/main" id="{7EF27FE8-5FBD-4924-9F78-02B9C47D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368425"/>
              <a:ext cx="28575" cy="34925"/>
            </a:xfrm>
            <a:custGeom>
              <a:avLst/>
              <a:gdLst>
                <a:gd name="T0" fmla="*/ 15 w 90"/>
                <a:gd name="T1" fmla="*/ 107 h 107"/>
                <a:gd name="T2" fmla="*/ 90 w 90"/>
                <a:gd name="T3" fmla="*/ 107 h 107"/>
                <a:gd name="T4" fmla="*/ 90 w 90"/>
                <a:gd name="T5" fmla="*/ 0 h 107"/>
                <a:gd name="T6" fmla="*/ 15 w 90"/>
                <a:gd name="T7" fmla="*/ 0 h 107"/>
                <a:gd name="T8" fmla="*/ 11 w 90"/>
                <a:gd name="T9" fmla="*/ 2 h 107"/>
                <a:gd name="T10" fmla="*/ 9 w 90"/>
                <a:gd name="T11" fmla="*/ 3 h 107"/>
                <a:gd name="T12" fmla="*/ 6 w 90"/>
                <a:gd name="T13" fmla="*/ 4 h 107"/>
                <a:gd name="T14" fmla="*/ 4 w 90"/>
                <a:gd name="T15" fmla="*/ 6 h 107"/>
                <a:gd name="T16" fmla="*/ 3 w 90"/>
                <a:gd name="T17" fmla="*/ 8 h 107"/>
                <a:gd name="T18" fmla="*/ 1 w 90"/>
                <a:gd name="T19" fmla="*/ 10 h 107"/>
                <a:gd name="T20" fmla="*/ 0 w 90"/>
                <a:gd name="T21" fmla="*/ 13 h 107"/>
                <a:gd name="T22" fmla="*/ 0 w 90"/>
                <a:gd name="T23" fmla="*/ 17 h 107"/>
                <a:gd name="T24" fmla="*/ 0 w 90"/>
                <a:gd name="T25" fmla="*/ 92 h 107"/>
                <a:gd name="T26" fmla="*/ 0 w 90"/>
                <a:gd name="T27" fmla="*/ 95 h 107"/>
                <a:gd name="T28" fmla="*/ 1 w 90"/>
                <a:gd name="T29" fmla="*/ 97 h 107"/>
                <a:gd name="T30" fmla="*/ 3 w 90"/>
                <a:gd name="T31" fmla="*/ 100 h 107"/>
                <a:gd name="T32" fmla="*/ 4 w 90"/>
                <a:gd name="T33" fmla="*/ 102 h 107"/>
                <a:gd name="T34" fmla="*/ 6 w 90"/>
                <a:gd name="T35" fmla="*/ 103 h 107"/>
                <a:gd name="T36" fmla="*/ 9 w 90"/>
                <a:gd name="T37" fmla="*/ 106 h 107"/>
                <a:gd name="T38" fmla="*/ 11 w 90"/>
                <a:gd name="T39" fmla="*/ 106 h 107"/>
                <a:gd name="T40" fmla="*/ 15 w 90"/>
                <a:gd name="T4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15" y="107"/>
                  </a:moveTo>
                  <a:lnTo>
                    <a:pt x="90" y="107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100"/>
                  </a:lnTo>
                  <a:lnTo>
                    <a:pt x="4" y="102"/>
                  </a:lnTo>
                  <a:lnTo>
                    <a:pt x="6" y="103"/>
                  </a:lnTo>
                  <a:lnTo>
                    <a:pt x="9" y="106"/>
                  </a:lnTo>
                  <a:lnTo>
                    <a:pt x="11" y="106"/>
                  </a:lnTo>
                  <a:lnTo>
                    <a:pt x="15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87">
              <a:extLst>
                <a:ext uri="{FF2B5EF4-FFF2-40B4-BE49-F238E27FC236}">
                  <a16:creationId xmlns:a16="http://schemas.microsoft.com/office/drawing/2014/main" id="{CF46FD9E-E244-467B-8525-9D7D4A9D1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368425"/>
              <a:ext cx="49213" cy="34925"/>
            </a:xfrm>
            <a:custGeom>
              <a:avLst/>
              <a:gdLst>
                <a:gd name="T0" fmla="*/ 151 w 151"/>
                <a:gd name="T1" fmla="*/ 107 h 107"/>
                <a:gd name="T2" fmla="*/ 151 w 151"/>
                <a:gd name="T3" fmla="*/ 0 h 107"/>
                <a:gd name="T4" fmla="*/ 0 w 151"/>
                <a:gd name="T5" fmla="*/ 0 h 107"/>
                <a:gd name="T6" fmla="*/ 0 w 151"/>
                <a:gd name="T7" fmla="*/ 107 h 107"/>
                <a:gd name="T8" fmla="*/ 76 w 151"/>
                <a:gd name="T9" fmla="*/ 107 h 107"/>
                <a:gd name="T10" fmla="*/ 151 w 15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7">
                  <a:moveTo>
                    <a:pt x="151" y="107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6" y="107"/>
                  </a:lnTo>
                  <a:lnTo>
                    <a:pt x="15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88">
              <a:extLst>
                <a:ext uri="{FF2B5EF4-FFF2-40B4-BE49-F238E27FC236}">
                  <a16:creationId xmlns:a16="http://schemas.microsoft.com/office/drawing/2014/main" id="{88D57E34-34BA-47A7-98D6-DB982DAF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98613"/>
              <a:ext cx="28575" cy="33338"/>
            </a:xfrm>
            <a:custGeom>
              <a:avLst/>
              <a:gdLst>
                <a:gd name="T0" fmla="*/ 75 w 91"/>
                <a:gd name="T1" fmla="*/ 0 h 106"/>
                <a:gd name="T2" fmla="*/ 45 w 91"/>
                <a:gd name="T3" fmla="*/ 0 h 106"/>
                <a:gd name="T4" fmla="*/ 0 w 91"/>
                <a:gd name="T5" fmla="*/ 0 h 106"/>
                <a:gd name="T6" fmla="*/ 0 w 91"/>
                <a:gd name="T7" fmla="*/ 106 h 106"/>
                <a:gd name="T8" fmla="*/ 75 w 91"/>
                <a:gd name="T9" fmla="*/ 106 h 106"/>
                <a:gd name="T10" fmla="*/ 79 w 91"/>
                <a:gd name="T11" fmla="*/ 106 h 106"/>
                <a:gd name="T12" fmla="*/ 81 w 91"/>
                <a:gd name="T13" fmla="*/ 104 h 106"/>
                <a:gd name="T14" fmla="*/ 84 w 91"/>
                <a:gd name="T15" fmla="*/ 103 h 106"/>
                <a:gd name="T16" fmla="*/ 86 w 91"/>
                <a:gd name="T17" fmla="*/ 101 h 106"/>
                <a:gd name="T18" fmla="*/ 88 w 91"/>
                <a:gd name="T19" fmla="*/ 99 h 106"/>
                <a:gd name="T20" fmla="*/ 89 w 91"/>
                <a:gd name="T21" fmla="*/ 97 h 106"/>
                <a:gd name="T22" fmla="*/ 91 w 91"/>
                <a:gd name="T23" fmla="*/ 94 h 106"/>
                <a:gd name="T24" fmla="*/ 91 w 91"/>
                <a:gd name="T25" fmla="*/ 91 h 106"/>
                <a:gd name="T26" fmla="*/ 91 w 91"/>
                <a:gd name="T27" fmla="*/ 15 h 106"/>
                <a:gd name="T28" fmla="*/ 91 w 91"/>
                <a:gd name="T29" fmla="*/ 12 h 106"/>
                <a:gd name="T30" fmla="*/ 89 w 91"/>
                <a:gd name="T31" fmla="*/ 10 h 106"/>
                <a:gd name="T32" fmla="*/ 88 w 91"/>
                <a:gd name="T33" fmla="*/ 7 h 106"/>
                <a:gd name="T34" fmla="*/ 86 w 91"/>
                <a:gd name="T35" fmla="*/ 5 h 106"/>
                <a:gd name="T36" fmla="*/ 84 w 91"/>
                <a:gd name="T37" fmla="*/ 4 h 106"/>
                <a:gd name="T38" fmla="*/ 81 w 91"/>
                <a:gd name="T39" fmla="*/ 2 h 106"/>
                <a:gd name="T40" fmla="*/ 79 w 91"/>
                <a:gd name="T41" fmla="*/ 2 h 106"/>
                <a:gd name="T42" fmla="*/ 75 w 91"/>
                <a:gd name="T43" fmla="*/ 0 h 106"/>
                <a:gd name="T44" fmla="*/ 75 w 91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106">
                  <a:moveTo>
                    <a:pt x="75" y="0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9" y="106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1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89">
              <a:extLst>
                <a:ext uri="{FF2B5EF4-FFF2-40B4-BE49-F238E27FC236}">
                  <a16:creationId xmlns:a16="http://schemas.microsoft.com/office/drawing/2014/main" id="{F30E7BFE-901E-4881-9F33-4F3776C87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98613"/>
              <a:ext cx="28575" cy="33338"/>
            </a:xfrm>
            <a:custGeom>
              <a:avLst/>
              <a:gdLst>
                <a:gd name="T0" fmla="*/ 0 w 90"/>
                <a:gd name="T1" fmla="*/ 15 h 106"/>
                <a:gd name="T2" fmla="*/ 0 w 90"/>
                <a:gd name="T3" fmla="*/ 91 h 106"/>
                <a:gd name="T4" fmla="*/ 0 w 90"/>
                <a:gd name="T5" fmla="*/ 94 h 106"/>
                <a:gd name="T6" fmla="*/ 1 w 90"/>
                <a:gd name="T7" fmla="*/ 97 h 106"/>
                <a:gd name="T8" fmla="*/ 3 w 90"/>
                <a:gd name="T9" fmla="*/ 99 h 106"/>
                <a:gd name="T10" fmla="*/ 4 w 90"/>
                <a:gd name="T11" fmla="*/ 101 h 106"/>
                <a:gd name="T12" fmla="*/ 6 w 90"/>
                <a:gd name="T13" fmla="*/ 103 h 106"/>
                <a:gd name="T14" fmla="*/ 10 w 90"/>
                <a:gd name="T15" fmla="*/ 104 h 106"/>
                <a:gd name="T16" fmla="*/ 12 w 90"/>
                <a:gd name="T17" fmla="*/ 106 h 106"/>
                <a:gd name="T18" fmla="*/ 15 w 90"/>
                <a:gd name="T19" fmla="*/ 106 h 106"/>
                <a:gd name="T20" fmla="*/ 90 w 90"/>
                <a:gd name="T21" fmla="*/ 106 h 106"/>
                <a:gd name="T22" fmla="*/ 90 w 90"/>
                <a:gd name="T23" fmla="*/ 0 h 106"/>
                <a:gd name="T24" fmla="*/ 15 w 90"/>
                <a:gd name="T25" fmla="*/ 0 h 106"/>
                <a:gd name="T26" fmla="*/ 12 w 90"/>
                <a:gd name="T27" fmla="*/ 0 h 106"/>
                <a:gd name="T28" fmla="*/ 10 w 90"/>
                <a:gd name="T29" fmla="*/ 2 h 106"/>
                <a:gd name="T30" fmla="*/ 6 w 90"/>
                <a:gd name="T31" fmla="*/ 4 h 106"/>
                <a:gd name="T32" fmla="*/ 4 w 90"/>
                <a:gd name="T33" fmla="*/ 5 h 106"/>
                <a:gd name="T34" fmla="*/ 3 w 90"/>
                <a:gd name="T35" fmla="*/ 7 h 106"/>
                <a:gd name="T36" fmla="*/ 1 w 90"/>
                <a:gd name="T37" fmla="*/ 10 h 106"/>
                <a:gd name="T38" fmla="*/ 0 w 90"/>
                <a:gd name="T39" fmla="*/ 12 h 106"/>
                <a:gd name="T40" fmla="*/ 0 w 90"/>
                <a:gd name="T4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0" y="15"/>
                  </a:move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10" y="104"/>
                  </a:lnTo>
                  <a:lnTo>
                    <a:pt x="12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90">
              <a:extLst>
                <a:ext uri="{FF2B5EF4-FFF2-40B4-BE49-F238E27FC236}">
                  <a16:creationId xmlns:a16="http://schemas.microsoft.com/office/drawing/2014/main" id="{3B4BB294-3F58-429D-AD93-7B23F68F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98613"/>
              <a:ext cx="47625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45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1">
              <a:extLst>
                <a:ext uri="{FF2B5EF4-FFF2-40B4-BE49-F238E27FC236}">
                  <a16:creationId xmlns:a16="http://schemas.microsoft.com/office/drawing/2014/main" id="{8322FD8B-1448-4FFE-A201-5D316158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1560513"/>
              <a:ext cx="47625" cy="33338"/>
            </a:xfrm>
            <a:custGeom>
              <a:avLst/>
              <a:gdLst>
                <a:gd name="T0" fmla="*/ 150 w 150"/>
                <a:gd name="T1" fmla="*/ 0 h 105"/>
                <a:gd name="T2" fmla="*/ 105 w 150"/>
                <a:gd name="T3" fmla="*/ 0 h 105"/>
                <a:gd name="T4" fmla="*/ 0 w 150"/>
                <a:gd name="T5" fmla="*/ 0 h 105"/>
                <a:gd name="T6" fmla="*/ 0 w 150"/>
                <a:gd name="T7" fmla="*/ 105 h 105"/>
                <a:gd name="T8" fmla="*/ 105 w 150"/>
                <a:gd name="T9" fmla="*/ 105 h 105"/>
                <a:gd name="T10" fmla="*/ 150 w 150"/>
                <a:gd name="T11" fmla="*/ 105 h 105"/>
                <a:gd name="T12" fmla="*/ 150 w 150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150" y="0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92">
              <a:extLst>
                <a:ext uri="{FF2B5EF4-FFF2-40B4-BE49-F238E27FC236}">
                  <a16:creationId xmlns:a16="http://schemas.microsoft.com/office/drawing/2014/main" id="{EE943E9D-D099-460E-BED6-3461B3C9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45 w 90"/>
                <a:gd name="T3" fmla="*/ 0 h 105"/>
                <a:gd name="T4" fmla="*/ 15 w 90"/>
                <a:gd name="T5" fmla="*/ 0 h 105"/>
                <a:gd name="T6" fmla="*/ 12 w 90"/>
                <a:gd name="T7" fmla="*/ 0 h 105"/>
                <a:gd name="T8" fmla="*/ 10 w 90"/>
                <a:gd name="T9" fmla="*/ 1 h 105"/>
                <a:gd name="T10" fmla="*/ 7 w 90"/>
                <a:gd name="T11" fmla="*/ 2 h 105"/>
                <a:gd name="T12" fmla="*/ 4 w 90"/>
                <a:gd name="T13" fmla="*/ 5 h 105"/>
                <a:gd name="T14" fmla="*/ 3 w 90"/>
                <a:gd name="T15" fmla="*/ 7 h 105"/>
                <a:gd name="T16" fmla="*/ 1 w 90"/>
                <a:gd name="T17" fmla="*/ 10 h 105"/>
                <a:gd name="T18" fmla="*/ 1 w 90"/>
                <a:gd name="T19" fmla="*/ 12 h 105"/>
                <a:gd name="T20" fmla="*/ 0 w 90"/>
                <a:gd name="T21" fmla="*/ 15 h 105"/>
                <a:gd name="T22" fmla="*/ 0 w 90"/>
                <a:gd name="T23" fmla="*/ 90 h 105"/>
                <a:gd name="T24" fmla="*/ 1 w 90"/>
                <a:gd name="T25" fmla="*/ 94 h 105"/>
                <a:gd name="T26" fmla="*/ 1 w 90"/>
                <a:gd name="T27" fmla="*/ 97 h 105"/>
                <a:gd name="T28" fmla="*/ 3 w 90"/>
                <a:gd name="T29" fmla="*/ 99 h 105"/>
                <a:gd name="T30" fmla="*/ 4 w 90"/>
                <a:gd name="T31" fmla="*/ 101 h 105"/>
                <a:gd name="T32" fmla="*/ 7 w 90"/>
                <a:gd name="T33" fmla="*/ 103 h 105"/>
                <a:gd name="T34" fmla="*/ 10 w 90"/>
                <a:gd name="T35" fmla="*/ 104 h 105"/>
                <a:gd name="T36" fmla="*/ 12 w 90"/>
                <a:gd name="T37" fmla="*/ 105 h 105"/>
                <a:gd name="T38" fmla="*/ 15 w 90"/>
                <a:gd name="T39" fmla="*/ 105 h 105"/>
                <a:gd name="T40" fmla="*/ 45 w 90"/>
                <a:gd name="T41" fmla="*/ 105 h 105"/>
                <a:gd name="T42" fmla="*/ 90 w 90"/>
                <a:gd name="T43" fmla="*/ 105 h 105"/>
                <a:gd name="T44" fmla="*/ 90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4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1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93">
              <a:extLst>
                <a:ext uri="{FF2B5EF4-FFF2-40B4-BE49-F238E27FC236}">
                  <a16:creationId xmlns:a16="http://schemas.microsoft.com/office/drawing/2014/main" id="{72E69C20-B8DF-4566-BBFE-E0C94A5C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1560513"/>
              <a:ext cx="28575" cy="33338"/>
            </a:xfrm>
            <a:custGeom>
              <a:avLst/>
              <a:gdLst>
                <a:gd name="T0" fmla="*/ 76 w 91"/>
                <a:gd name="T1" fmla="*/ 0 h 105"/>
                <a:gd name="T2" fmla="*/ 0 w 91"/>
                <a:gd name="T3" fmla="*/ 0 h 105"/>
                <a:gd name="T4" fmla="*/ 0 w 91"/>
                <a:gd name="T5" fmla="*/ 105 h 105"/>
                <a:gd name="T6" fmla="*/ 76 w 91"/>
                <a:gd name="T7" fmla="*/ 105 h 105"/>
                <a:gd name="T8" fmla="*/ 79 w 91"/>
                <a:gd name="T9" fmla="*/ 105 h 105"/>
                <a:gd name="T10" fmla="*/ 82 w 91"/>
                <a:gd name="T11" fmla="*/ 104 h 105"/>
                <a:gd name="T12" fmla="*/ 84 w 91"/>
                <a:gd name="T13" fmla="*/ 103 h 105"/>
                <a:gd name="T14" fmla="*/ 86 w 91"/>
                <a:gd name="T15" fmla="*/ 101 h 105"/>
                <a:gd name="T16" fmla="*/ 88 w 91"/>
                <a:gd name="T17" fmla="*/ 99 h 105"/>
                <a:gd name="T18" fmla="*/ 89 w 91"/>
                <a:gd name="T19" fmla="*/ 97 h 105"/>
                <a:gd name="T20" fmla="*/ 91 w 91"/>
                <a:gd name="T21" fmla="*/ 94 h 105"/>
                <a:gd name="T22" fmla="*/ 91 w 91"/>
                <a:gd name="T23" fmla="*/ 90 h 105"/>
                <a:gd name="T24" fmla="*/ 91 w 91"/>
                <a:gd name="T25" fmla="*/ 15 h 105"/>
                <a:gd name="T26" fmla="*/ 91 w 91"/>
                <a:gd name="T27" fmla="*/ 12 h 105"/>
                <a:gd name="T28" fmla="*/ 89 w 91"/>
                <a:gd name="T29" fmla="*/ 9 h 105"/>
                <a:gd name="T30" fmla="*/ 88 w 91"/>
                <a:gd name="T31" fmla="*/ 7 h 105"/>
                <a:gd name="T32" fmla="*/ 86 w 91"/>
                <a:gd name="T33" fmla="*/ 5 h 105"/>
                <a:gd name="T34" fmla="*/ 84 w 91"/>
                <a:gd name="T35" fmla="*/ 2 h 105"/>
                <a:gd name="T36" fmla="*/ 82 w 91"/>
                <a:gd name="T37" fmla="*/ 1 h 105"/>
                <a:gd name="T38" fmla="*/ 79 w 91"/>
                <a:gd name="T39" fmla="*/ 0 h 105"/>
                <a:gd name="T40" fmla="*/ 76 w 91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105">
                  <a:moveTo>
                    <a:pt x="76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6" y="105"/>
                  </a:lnTo>
                  <a:lnTo>
                    <a:pt x="79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94">
              <a:extLst>
                <a:ext uri="{FF2B5EF4-FFF2-40B4-BE49-F238E27FC236}">
                  <a16:creationId xmlns:a16="http://schemas.microsoft.com/office/drawing/2014/main" id="{3EF09789-E73A-4CFB-9FCF-08DA0000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22413"/>
              <a:ext cx="28575" cy="33338"/>
            </a:xfrm>
            <a:custGeom>
              <a:avLst/>
              <a:gdLst>
                <a:gd name="T0" fmla="*/ 75 w 91"/>
                <a:gd name="T1" fmla="*/ 105 h 105"/>
                <a:gd name="T2" fmla="*/ 79 w 91"/>
                <a:gd name="T3" fmla="*/ 105 h 105"/>
                <a:gd name="T4" fmla="*/ 81 w 91"/>
                <a:gd name="T5" fmla="*/ 104 h 105"/>
                <a:gd name="T6" fmla="*/ 84 w 91"/>
                <a:gd name="T7" fmla="*/ 102 h 105"/>
                <a:gd name="T8" fmla="*/ 86 w 91"/>
                <a:gd name="T9" fmla="*/ 101 h 105"/>
                <a:gd name="T10" fmla="*/ 88 w 91"/>
                <a:gd name="T11" fmla="*/ 99 h 105"/>
                <a:gd name="T12" fmla="*/ 89 w 91"/>
                <a:gd name="T13" fmla="*/ 96 h 105"/>
                <a:gd name="T14" fmla="*/ 91 w 91"/>
                <a:gd name="T15" fmla="*/ 93 h 105"/>
                <a:gd name="T16" fmla="*/ 91 w 91"/>
                <a:gd name="T17" fmla="*/ 90 h 105"/>
                <a:gd name="T18" fmla="*/ 91 w 91"/>
                <a:gd name="T19" fmla="*/ 15 h 105"/>
                <a:gd name="T20" fmla="*/ 91 w 91"/>
                <a:gd name="T21" fmla="*/ 12 h 105"/>
                <a:gd name="T22" fmla="*/ 89 w 91"/>
                <a:gd name="T23" fmla="*/ 9 h 105"/>
                <a:gd name="T24" fmla="*/ 88 w 91"/>
                <a:gd name="T25" fmla="*/ 7 h 105"/>
                <a:gd name="T26" fmla="*/ 86 w 91"/>
                <a:gd name="T27" fmla="*/ 4 h 105"/>
                <a:gd name="T28" fmla="*/ 84 w 91"/>
                <a:gd name="T29" fmla="*/ 2 h 105"/>
                <a:gd name="T30" fmla="*/ 81 w 91"/>
                <a:gd name="T31" fmla="*/ 1 h 105"/>
                <a:gd name="T32" fmla="*/ 79 w 91"/>
                <a:gd name="T33" fmla="*/ 0 h 105"/>
                <a:gd name="T34" fmla="*/ 75 w 91"/>
                <a:gd name="T35" fmla="*/ 0 h 105"/>
                <a:gd name="T36" fmla="*/ 0 w 91"/>
                <a:gd name="T37" fmla="*/ 0 h 105"/>
                <a:gd name="T38" fmla="*/ 0 w 91"/>
                <a:gd name="T39" fmla="*/ 105 h 105"/>
                <a:gd name="T40" fmla="*/ 45 w 91"/>
                <a:gd name="T41" fmla="*/ 105 h 105"/>
                <a:gd name="T42" fmla="*/ 75 w 91"/>
                <a:gd name="T4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75" y="105"/>
                  </a:moveTo>
                  <a:lnTo>
                    <a:pt x="79" y="105"/>
                  </a:lnTo>
                  <a:lnTo>
                    <a:pt x="81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1" y="93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7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95">
              <a:extLst>
                <a:ext uri="{FF2B5EF4-FFF2-40B4-BE49-F238E27FC236}">
                  <a16:creationId xmlns:a16="http://schemas.microsoft.com/office/drawing/2014/main" id="{35F9925A-D080-4D49-928B-2EF534E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22413"/>
              <a:ext cx="47625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45 w 151"/>
                <a:gd name="T9" fmla="*/ 105 h 105"/>
                <a:gd name="T10" fmla="*/ 151 w 15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6">
              <a:extLst>
                <a:ext uri="{FF2B5EF4-FFF2-40B4-BE49-F238E27FC236}">
                  <a16:creationId xmlns:a16="http://schemas.microsoft.com/office/drawing/2014/main" id="{4D7DF8E6-7B8D-412C-9307-FAE2CA5C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22413"/>
              <a:ext cx="28575" cy="33338"/>
            </a:xfrm>
            <a:custGeom>
              <a:avLst/>
              <a:gdLst>
                <a:gd name="T0" fmla="*/ 0 w 90"/>
                <a:gd name="T1" fmla="*/ 15 h 105"/>
                <a:gd name="T2" fmla="*/ 0 w 90"/>
                <a:gd name="T3" fmla="*/ 90 h 105"/>
                <a:gd name="T4" fmla="*/ 0 w 90"/>
                <a:gd name="T5" fmla="*/ 93 h 105"/>
                <a:gd name="T6" fmla="*/ 1 w 90"/>
                <a:gd name="T7" fmla="*/ 96 h 105"/>
                <a:gd name="T8" fmla="*/ 3 w 90"/>
                <a:gd name="T9" fmla="*/ 99 h 105"/>
                <a:gd name="T10" fmla="*/ 4 w 90"/>
                <a:gd name="T11" fmla="*/ 101 h 105"/>
                <a:gd name="T12" fmla="*/ 6 w 90"/>
                <a:gd name="T13" fmla="*/ 102 h 105"/>
                <a:gd name="T14" fmla="*/ 10 w 90"/>
                <a:gd name="T15" fmla="*/ 104 h 105"/>
                <a:gd name="T16" fmla="*/ 12 w 90"/>
                <a:gd name="T17" fmla="*/ 105 h 105"/>
                <a:gd name="T18" fmla="*/ 15 w 90"/>
                <a:gd name="T19" fmla="*/ 105 h 105"/>
                <a:gd name="T20" fmla="*/ 90 w 90"/>
                <a:gd name="T21" fmla="*/ 105 h 105"/>
                <a:gd name="T22" fmla="*/ 90 w 90"/>
                <a:gd name="T23" fmla="*/ 0 h 105"/>
                <a:gd name="T24" fmla="*/ 15 w 90"/>
                <a:gd name="T25" fmla="*/ 0 h 105"/>
                <a:gd name="T26" fmla="*/ 12 w 90"/>
                <a:gd name="T27" fmla="*/ 0 h 105"/>
                <a:gd name="T28" fmla="*/ 10 w 90"/>
                <a:gd name="T29" fmla="*/ 1 h 105"/>
                <a:gd name="T30" fmla="*/ 6 w 90"/>
                <a:gd name="T31" fmla="*/ 2 h 105"/>
                <a:gd name="T32" fmla="*/ 4 w 90"/>
                <a:gd name="T33" fmla="*/ 4 h 105"/>
                <a:gd name="T34" fmla="*/ 3 w 90"/>
                <a:gd name="T35" fmla="*/ 7 h 105"/>
                <a:gd name="T36" fmla="*/ 1 w 90"/>
                <a:gd name="T37" fmla="*/ 9 h 105"/>
                <a:gd name="T38" fmla="*/ 0 w 90"/>
                <a:gd name="T39" fmla="*/ 12 h 105"/>
                <a:gd name="T40" fmla="*/ 0 w 90"/>
                <a:gd name="T41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5"/>
                  </a:move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DC834D-A801-489D-B18E-A3C9646F4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6489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0A31DB-DD27-4F64-AB8C-EC7887B70CFD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400" b="1" dirty="0">
                  <a:latin typeface="+mj-lt"/>
                </a:rPr>
                <a:t> 4,673,251,154 MCF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6A4160-8BE0-4F42-8528-A692DB7BDCCE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Gas Produced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51F8D54-5195-4686-B421-E1F7E4D42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7387" y="1242245"/>
            <a:ext cx="657225" cy="657225"/>
          </a:xfrm>
          <a:prstGeom prst="ellipse">
            <a:avLst/>
          </a:prstGeom>
          <a:solidFill>
            <a:srgbClr val="40404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68AE60-C71A-4B80-811C-CAC02ADD32C2}"/>
              </a:ext>
            </a:extLst>
          </p:cNvPr>
          <p:cNvSpPr/>
          <p:nvPr/>
        </p:nvSpPr>
        <p:spPr>
          <a:xfrm>
            <a:off x="4686300" y="2768999"/>
            <a:ext cx="2819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75% increase from 2010</a:t>
            </a:r>
          </a:p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14% increase from 2019</a:t>
            </a:r>
          </a:p>
        </p:txBody>
      </p:sp>
      <p:grpSp>
        <p:nvGrpSpPr>
          <p:cNvPr id="82" name="Group 81" descr="This is an icon of a cash register.">
            <a:extLst>
              <a:ext uri="{FF2B5EF4-FFF2-40B4-BE49-F238E27FC236}">
                <a16:creationId xmlns:a16="http://schemas.microsoft.com/office/drawing/2014/main" id="{B98E995E-9B1D-4A56-ACB0-682E15B8ABE6}"/>
              </a:ext>
            </a:extLst>
          </p:cNvPr>
          <p:cNvGrpSpPr/>
          <p:nvPr/>
        </p:nvGrpSpPr>
        <p:grpSpPr>
          <a:xfrm>
            <a:off x="5952331" y="1427188"/>
            <a:ext cx="287338" cy="287338"/>
            <a:chOff x="304800" y="771525"/>
            <a:chExt cx="287338" cy="287338"/>
          </a:xfrm>
          <a:solidFill>
            <a:schemeClr val="bg1"/>
          </a:solidFill>
        </p:grpSpPr>
        <p:sp>
          <p:nvSpPr>
            <p:cNvPr id="83" name="Freeform 321">
              <a:extLst>
                <a:ext uri="{FF2B5EF4-FFF2-40B4-BE49-F238E27FC236}">
                  <a16:creationId xmlns:a16="http://schemas.microsoft.com/office/drawing/2014/main" id="{F92A0E3D-9293-4005-9591-93C80117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923925"/>
              <a:ext cx="284163" cy="68263"/>
            </a:xfrm>
            <a:custGeom>
              <a:avLst/>
              <a:gdLst>
                <a:gd name="T0" fmla="*/ 694 w 895"/>
                <a:gd name="T1" fmla="*/ 159 h 211"/>
                <a:gd name="T2" fmla="*/ 657 w 895"/>
                <a:gd name="T3" fmla="*/ 159 h 211"/>
                <a:gd name="T4" fmla="*/ 657 w 895"/>
                <a:gd name="T5" fmla="*/ 122 h 211"/>
                <a:gd name="T6" fmla="*/ 694 w 895"/>
                <a:gd name="T7" fmla="*/ 122 h 211"/>
                <a:gd name="T8" fmla="*/ 694 w 895"/>
                <a:gd name="T9" fmla="*/ 159 h 211"/>
                <a:gd name="T10" fmla="*/ 637 w 895"/>
                <a:gd name="T11" fmla="*/ 103 h 211"/>
                <a:gd name="T12" fmla="*/ 600 w 895"/>
                <a:gd name="T13" fmla="*/ 103 h 211"/>
                <a:gd name="T14" fmla="*/ 600 w 895"/>
                <a:gd name="T15" fmla="*/ 65 h 211"/>
                <a:gd name="T16" fmla="*/ 637 w 895"/>
                <a:gd name="T17" fmla="*/ 65 h 211"/>
                <a:gd name="T18" fmla="*/ 637 w 895"/>
                <a:gd name="T19" fmla="*/ 103 h 211"/>
                <a:gd name="T20" fmla="*/ 581 w 895"/>
                <a:gd name="T21" fmla="*/ 159 h 211"/>
                <a:gd name="T22" fmla="*/ 543 w 895"/>
                <a:gd name="T23" fmla="*/ 159 h 211"/>
                <a:gd name="T24" fmla="*/ 543 w 895"/>
                <a:gd name="T25" fmla="*/ 122 h 211"/>
                <a:gd name="T26" fmla="*/ 581 w 895"/>
                <a:gd name="T27" fmla="*/ 122 h 211"/>
                <a:gd name="T28" fmla="*/ 581 w 895"/>
                <a:gd name="T29" fmla="*/ 159 h 211"/>
                <a:gd name="T30" fmla="*/ 524 w 895"/>
                <a:gd name="T31" fmla="*/ 103 h 211"/>
                <a:gd name="T32" fmla="*/ 485 w 895"/>
                <a:gd name="T33" fmla="*/ 103 h 211"/>
                <a:gd name="T34" fmla="*/ 485 w 895"/>
                <a:gd name="T35" fmla="*/ 65 h 211"/>
                <a:gd name="T36" fmla="*/ 524 w 895"/>
                <a:gd name="T37" fmla="*/ 65 h 211"/>
                <a:gd name="T38" fmla="*/ 524 w 895"/>
                <a:gd name="T39" fmla="*/ 103 h 211"/>
                <a:gd name="T40" fmla="*/ 467 w 895"/>
                <a:gd name="T41" fmla="*/ 159 h 211"/>
                <a:gd name="T42" fmla="*/ 428 w 895"/>
                <a:gd name="T43" fmla="*/ 159 h 211"/>
                <a:gd name="T44" fmla="*/ 428 w 895"/>
                <a:gd name="T45" fmla="*/ 122 h 211"/>
                <a:gd name="T46" fmla="*/ 467 w 895"/>
                <a:gd name="T47" fmla="*/ 122 h 211"/>
                <a:gd name="T48" fmla="*/ 467 w 895"/>
                <a:gd name="T49" fmla="*/ 159 h 211"/>
                <a:gd name="T50" fmla="*/ 410 w 895"/>
                <a:gd name="T51" fmla="*/ 103 h 211"/>
                <a:gd name="T52" fmla="*/ 371 w 895"/>
                <a:gd name="T53" fmla="*/ 103 h 211"/>
                <a:gd name="T54" fmla="*/ 371 w 895"/>
                <a:gd name="T55" fmla="*/ 65 h 211"/>
                <a:gd name="T56" fmla="*/ 410 w 895"/>
                <a:gd name="T57" fmla="*/ 65 h 211"/>
                <a:gd name="T58" fmla="*/ 410 w 895"/>
                <a:gd name="T59" fmla="*/ 103 h 211"/>
                <a:gd name="T60" fmla="*/ 353 w 895"/>
                <a:gd name="T61" fmla="*/ 159 h 211"/>
                <a:gd name="T62" fmla="*/ 315 w 895"/>
                <a:gd name="T63" fmla="*/ 159 h 211"/>
                <a:gd name="T64" fmla="*/ 315 w 895"/>
                <a:gd name="T65" fmla="*/ 122 h 211"/>
                <a:gd name="T66" fmla="*/ 353 w 895"/>
                <a:gd name="T67" fmla="*/ 122 h 211"/>
                <a:gd name="T68" fmla="*/ 353 w 895"/>
                <a:gd name="T69" fmla="*/ 159 h 211"/>
                <a:gd name="T70" fmla="*/ 295 w 895"/>
                <a:gd name="T71" fmla="*/ 103 h 211"/>
                <a:gd name="T72" fmla="*/ 258 w 895"/>
                <a:gd name="T73" fmla="*/ 103 h 211"/>
                <a:gd name="T74" fmla="*/ 258 w 895"/>
                <a:gd name="T75" fmla="*/ 65 h 211"/>
                <a:gd name="T76" fmla="*/ 295 w 895"/>
                <a:gd name="T77" fmla="*/ 65 h 211"/>
                <a:gd name="T78" fmla="*/ 295 w 895"/>
                <a:gd name="T79" fmla="*/ 103 h 211"/>
                <a:gd name="T80" fmla="*/ 238 w 895"/>
                <a:gd name="T81" fmla="*/ 159 h 211"/>
                <a:gd name="T82" fmla="*/ 201 w 895"/>
                <a:gd name="T83" fmla="*/ 159 h 211"/>
                <a:gd name="T84" fmla="*/ 201 w 895"/>
                <a:gd name="T85" fmla="*/ 122 h 211"/>
                <a:gd name="T86" fmla="*/ 238 w 895"/>
                <a:gd name="T87" fmla="*/ 122 h 211"/>
                <a:gd name="T88" fmla="*/ 238 w 895"/>
                <a:gd name="T89" fmla="*/ 159 h 211"/>
                <a:gd name="T90" fmla="*/ 815 w 895"/>
                <a:gd name="T91" fmla="*/ 0 h 211"/>
                <a:gd name="T92" fmla="*/ 80 w 895"/>
                <a:gd name="T93" fmla="*/ 0 h 211"/>
                <a:gd name="T94" fmla="*/ 0 w 895"/>
                <a:gd name="T95" fmla="*/ 211 h 211"/>
                <a:gd name="T96" fmla="*/ 895 w 895"/>
                <a:gd name="T97" fmla="*/ 211 h 211"/>
                <a:gd name="T98" fmla="*/ 815 w 895"/>
                <a:gd name="T9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5" h="211">
                  <a:moveTo>
                    <a:pt x="694" y="159"/>
                  </a:moveTo>
                  <a:lnTo>
                    <a:pt x="657" y="159"/>
                  </a:lnTo>
                  <a:lnTo>
                    <a:pt x="657" y="122"/>
                  </a:lnTo>
                  <a:lnTo>
                    <a:pt x="694" y="122"/>
                  </a:lnTo>
                  <a:lnTo>
                    <a:pt x="694" y="159"/>
                  </a:lnTo>
                  <a:close/>
                  <a:moveTo>
                    <a:pt x="637" y="103"/>
                  </a:moveTo>
                  <a:lnTo>
                    <a:pt x="600" y="103"/>
                  </a:lnTo>
                  <a:lnTo>
                    <a:pt x="600" y="65"/>
                  </a:lnTo>
                  <a:lnTo>
                    <a:pt x="637" y="65"/>
                  </a:lnTo>
                  <a:lnTo>
                    <a:pt x="637" y="103"/>
                  </a:lnTo>
                  <a:close/>
                  <a:moveTo>
                    <a:pt x="581" y="159"/>
                  </a:moveTo>
                  <a:lnTo>
                    <a:pt x="543" y="159"/>
                  </a:lnTo>
                  <a:lnTo>
                    <a:pt x="543" y="122"/>
                  </a:lnTo>
                  <a:lnTo>
                    <a:pt x="581" y="122"/>
                  </a:lnTo>
                  <a:lnTo>
                    <a:pt x="581" y="159"/>
                  </a:lnTo>
                  <a:close/>
                  <a:moveTo>
                    <a:pt x="524" y="103"/>
                  </a:moveTo>
                  <a:lnTo>
                    <a:pt x="485" y="103"/>
                  </a:lnTo>
                  <a:lnTo>
                    <a:pt x="485" y="65"/>
                  </a:lnTo>
                  <a:lnTo>
                    <a:pt x="524" y="65"/>
                  </a:lnTo>
                  <a:lnTo>
                    <a:pt x="524" y="103"/>
                  </a:lnTo>
                  <a:close/>
                  <a:moveTo>
                    <a:pt x="467" y="159"/>
                  </a:moveTo>
                  <a:lnTo>
                    <a:pt x="428" y="159"/>
                  </a:lnTo>
                  <a:lnTo>
                    <a:pt x="428" y="122"/>
                  </a:lnTo>
                  <a:lnTo>
                    <a:pt x="467" y="122"/>
                  </a:lnTo>
                  <a:lnTo>
                    <a:pt x="467" y="159"/>
                  </a:lnTo>
                  <a:close/>
                  <a:moveTo>
                    <a:pt x="410" y="103"/>
                  </a:moveTo>
                  <a:lnTo>
                    <a:pt x="371" y="103"/>
                  </a:lnTo>
                  <a:lnTo>
                    <a:pt x="371" y="65"/>
                  </a:lnTo>
                  <a:lnTo>
                    <a:pt x="410" y="65"/>
                  </a:lnTo>
                  <a:lnTo>
                    <a:pt x="410" y="103"/>
                  </a:lnTo>
                  <a:close/>
                  <a:moveTo>
                    <a:pt x="353" y="159"/>
                  </a:moveTo>
                  <a:lnTo>
                    <a:pt x="315" y="159"/>
                  </a:lnTo>
                  <a:lnTo>
                    <a:pt x="315" y="122"/>
                  </a:lnTo>
                  <a:lnTo>
                    <a:pt x="353" y="122"/>
                  </a:lnTo>
                  <a:lnTo>
                    <a:pt x="353" y="159"/>
                  </a:lnTo>
                  <a:close/>
                  <a:moveTo>
                    <a:pt x="295" y="103"/>
                  </a:moveTo>
                  <a:lnTo>
                    <a:pt x="258" y="103"/>
                  </a:lnTo>
                  <a:lnTo>
                    <a:pt x="258" y="65"/>
                  </a:lnTo>
                  <a:lnTo>
                    <a:pt x="295" y="65"/>
                  </a:lnTo>
                  <a:lnTo>
                    <a:pt x="295" y="103"/>
                  </a:lnTo>
                  <a:close/>
                  <a:moveTo>
                    <a:pt x="238" y="159"/>
                  </a:moveTo>
                  <a:lnTo>
                    <a:pt x="201" y="159"/>
                  </a:lnTo>
                  <a:lnTo>
                    <a:pt x="201" y="122"/>
                  </a:lnTo>
                  <a:lnTo>
                    <a:pt x="238" y="122"/>
                  </a:lnTo>
                  <a:lnTo>
                    <a:pt x="238" y="159"/>
                  </a:lnTo>
                  <a:close/>
                  <a:moveTo>
                    <a:pt x="815" y="0"/>
                  </a:moveTo>
                  <a:lnTo>
                    <a:pt x="80" y="0"/>
                  </a:lnTo>
                  <a:lnTo>
                    <a:pt x="0" y="211"/>
                  </a:lnTo>
                  <a:lnTo>
                    <a:pt x="895" y="211"/>
                  </a:lnTo>
                  <a:lnTo>
                    <a:pt x="8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22">
              <a:extLst>
                <a:ext uri="{FF2B5EF4-FFF2-40B4-BE49-F238E27FC236}">
                  <a16:creationId xmlns:a16="http://schemas.microsoft.com/office/drawing/2014/main" id="{5E64CAF0-0E1E-4978-B131-81EF0ABB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1001713"/>
              <a:ext cx="287338" cy="57150"/>
            </a:xfrm>
            <a:custGeom>
              <a:avLst/>
              <a:gdLst>
                <a:gd name="T0" fmla="*/ 572 w 903"/>
                <a:gd name="T1" fmla="*/ 78 h 180"/>
                <a:gd name="T2" fmla="*/ 569 w 903"/>
                <a:gd name="T3" fmla="*/ 84 h 180"/>
                <a:gd name="T4" fmla="*/ 565 w 903"/>
                <a:gd name="T5" fmla="*/ 88 h 180"/>
                <a:gd name="T6" fmla="*/ 560 w 903"/>
                <a:gd name="T7" fmla="*/ 90 h 180"/>
                <a:gd name="T8" fmla="*/ 554 w 903"/>
                <a:gd name="T9" fmla="*/ 90 h 180"/>
                <a:gd name="T10" fmla="*/ 548 w 903"/>
                <a:gd name="T11" fmla="*/ 88 h 180"/>
                <a:gd name="T12" fmla="*/ 545 w 903"/>
                <a:gd name="T13" fmla="*/ 84 h 180"/>
                <a:gd name="T14" fmla="*/ 543 w 903"/>
                <a:gd name="T15" fmla="*/ 78 h 180"/>
                <a:gd name="T16" fmla="*/ 542 w 903"/>
                <a:gd name="T17" fmla="*/ 60 h 180"/>
                <a:gd name="T18" fmla="*/ 331 w 903"/>
                <a:gd name="T19" fmla="*/ 75 h 180"/>
                <a:gd name="T20" fmla="*/ 330 w 903"/>
                <a:gd name="T21" fmla="*/ 80 h 180"/>
                <a:gd name="T22" fmla="*/ 327 w 903"/>
                <a:gd name="T23" fmla="*/ 86 h 180"/>
                <a:gd name="T24" fmla="*/ 322 w 903"/>
                <a:gd name="T25" fmla="*/ 89 h 180"/>
                <a:gd name="T26" fmla="*/ 316 w 903"/>
                <a:gd name="T27" fmla="*/ 90 h 180"/>
                <a:gd name="T28" fmla="*/ 310 w 903"/>
                <a:gd name="T29" fmla="*/ 89 h 180"/>
                <a:gd name="T30" fmla="*/ 306 w 903"/>
                <a:gd name="T31" fmla="*/ 86 h 180"/>
                <a:gd name="T32" fmla="*/ 302 w 903"/>
                <a:gd name="T33" fmla="*/ 80 h 180"/>
                <a:gd name="T34" fmla="*/ 301 w 903"/>
                <a:gd name="T35" fmla="*/ 75 h 180"/>
                <a:gd name="T36" fmla="*/ 301 w 903"/>
                <a:gd name="T37" fmla="*/ 42 h 180"/>
                <a:gd name="T38" fmla="*/ 304 w 903"/>
                <a:gd name="T39" fmla="*/ 36 h 180"/>
                <a:gd name="T40" fmla="*/ 308 w 903"/>
                <a:gd name="T41" fmla="*/ 32 h 180"/>
                <a:gd name="T42" fmla="*/ 313 w 903"/>
                <a:gd name="T43" fmla="*/ 30 h 180"/>
                <a:gd name="T44" fmla="*/ 557 w 903"/>
                <a:gd name="T45" fmla="*/ 30 h 180"/>
                <a:gd name="T46" fmla="*/ 563 w 903"/>
                <a:gd name="T47" fmla="*/ 31 h 180"/>
                <a:gd name="T48" fmla="*/ 567 w 903"/>
                <a:gd name="T49" fmla="*/ 34 h 180"/>
                <a:gd name="T50" fmla="*/ 571 w 903"/>
                <a:gd name="T51" fmla="*/ 39 h 180"/>
                <a:gd name="T52" fmla="*/ 572 w 903"/>
                <a:gd name="T53" fmla="*/ 45 h 180"/>
                <a:gd name="T54" fmla="*/ 0 w 903"/>
                <a:gd name="T55" fmla="*/ 0 h 180"/>
                <a:gd name="T56" fmla="*/ 0 w 903"/>
                <a:gd name="T57" fmla="*/ 168 h 180"/>
                <a:gd name="T58" fmla="*/ 2 w 903"/>
                <a:gd name="T59" fmla="*/ 174 h 180"/>
                <a:gd name="T60" fmla="*/ 6 w 903"/>
                <a:gd name="T61" fmla="*/ 178 h 180"/>
                <a:gd name="T62" fmla="*/ 12 w 903"/>
                <a:gd name="T63" fmla="*/ 180 h 180"/>
                <a:gd name="T64" fmla="*/ 888 w 903"/>
                <a:gd name="T65" fmla="*/ 180 h 180"/>
                <a:gd name="T66" fmla="*/ 894 w 903"/>
                <a:gd name="T67" fmla="*/ 179 h 180"/>
                <a:gd name="T68" fmla="*/ 899 w 903"/>
                <a:gd name="T69" fmla="*/ 176 h 180"/>
                <a:gd name="T70" fmla="*/ 902 w 903"/>
                <a:gd name="T71" fmla="*/ 172 h 180"/>
                <a:gd name="T72" fmla="*/ 903 w 903"/>
                <a:gd name="T73" fmla="*/ 165 h 180"/>
                <a:gd name="T74" fmla="*/ 0 w 903"/>
                <a:gd name="T7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180">
                  <a:moveTo>
                    <a:pt x="572" y="75"/>
                  </a:moveTo>
                  <a:lnTo>
                    <a:pt x="572" y="78"/>
                  </a:lnTo>
                  <a:lnTo>
                    <a:pt x="571" y="80"/>
                  </a:lnTo>
                  <a:lnTo>
                    <a:pt x="569" y="84"/>
                  </a:lnTo>
                  <a:lnTo>
                    <a:pt x="567" y="86"/>
                  </a:lnTo>
                  <a:lnTo>
                    <a:pt x="565" y="88"/>
                  </a:lnTo>
                  <a:lnTo>
                    <a:pt x="563" y="89"/>
                  </a:lnTo>
                  <a:lnTo>
                    <a:pt x="560" y="90"/>
                  </a:lnTo>
                  <a:lnTo>
                    <a:pt x="557" y="90"/>
                  </a:lnTo>
                  <a:lnTo>
                    <a:pt x="554" y="90"/>
                  </a:lnTo>
                  <a:lnTo>
                    <a:pt x="551" y="89"/>
                  </a:lnTo>
                  <a:lnTo>
                    <a:pt x="548" y="88"/>
                  </a:lnTo>
                  <a:lnTo>
                    <a:pt x="546" y="86"/>
                  </a:lnTo>
                  <a:lnTo>
                    <a:pt x="545" y="84"/>
                  </a:lnTo>
                  <a:lnTo>
                    <a:pt x="543" y="80"/>
                  </a:lnTo>
                  <a:lnTo>
                    <a:pt x="543" y="78"/>
                  </a:lnTo>
                  <a:lnTo>
                    <a:pt x="542" y="75"/>
                  </a:lnTo>
                  <a:lnTo>
                    <a:pt x="542" y="60"/>
                  </a:lnTo>
                  <a:lnTo>
                    <a:pt x="331" y="60"/>
                  </a:lnTo>
                  <a:lnTo>
                    <a:pt x="331" y="75"/>
                  </a:lnTo>
                  <a:lnTo>
                    <a:pt x="331" y="78"/>
                  </a:lnTo>
                  <a:lnTo>
                    <a:pt x="330" y="80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5" y="88"/>
                  </a:lnTo>
                  <a:lnTo>
                    <a:pt x="322" y="89"/>
                  </a:lnTo>
                  <a:lnTo>
                    <a:pt x="320" y="90"/>
                  </a:lnTo>
                  <a:lnTo>
                    <a:pt x="316" y="90"/>
                  </a:lnTo>
                  <a:lnTo>
                    <a:pt x="313" y="90"/>
                  </a:lnTo>
                  <a:lnTo>
                    <a:pt x="310" y="89"/>
                  </a:lnTo>
                  <a:lnTo>
                    <a:pt x="308" y="88"/>
                  </a:lnTo>
                  <a:lnTo>
                    <a:pt x="306" y="86"/>
                  </a:lnTo>
                  <a:lnTo>
                    <a:pt x="304" y="84"/>
                  </a:lnTo>
                  <a:lnTo>
                    <a:pt x="302" y="80"/>
                  </a:lnTo>
                  <a:lnTo>
                    <a:pt x="301" y="78"/>
                  </a:lnTo>
                  <a:lnTo>
                    <a:pt x="301" y="75"/>
                  </a:lnTo>
                  <a:lnTo>
                    <a:pt x="301" y="45"/>
                  </a:lnTo>
                  <a:lnTo>
                    <a:pt x="301" y="42"/>
                  </a:lnTo>
                  <a:lnTo>
                    <a:pt x="302" y="39"/>
                  </a:lnTo>
                  <a:lnTo>
                    <a:pt x="304" y="36"/>
                  </a:lnTo>
                  <a:lnTo>
                    <a:pt x="306" y="34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563" y="31"/>
                  </a:lnTo>
                  <a:lnTo>
                    <a:pt x="565" y="32"/>
                  </a:lnTo>
                  <a:lnTo>
                    <a:pt x="567" y="34"/>
                  </a:lnTo>
                  <a:lnTo>
                    <a:pt x="569" y="36"/>
                  </a:lnTo>
                  <a:lnTo>
                    <a:pt x="571" y="39"/>
                  </a:lnTo>
                  <a:lnTo>
                    <a:pt x="572" y="42"/>
                  </a:lnTo>
                  <a:lnTo>
                    <a:pt x="572" y="45"/>
                  </a:lnTo>
                  <a:lnTo>
                    <a:pt x="572" y="75"/>
                  </a:lnTo>
                  <a:close/>
                  <a:moveTo>
                    <a:pt x="0" y="0"/>
                  </a:moveTo>
                  <a:lnTo>
                    <a:pt x="0" y="165"/>
                  </a:lnTo>
                  <a:lnTo>
                    <a:pt x="0" y="168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9"/>
                  </a:lnTo>
                  <a:lnTo>
                    <a:pt x="12" y="180"/>
                  </a:lnTo>
                  <a:lnTo>
                    <a:pt x="15" y="180"/>
                  </a:lnTo>
                  <a:lnTo>
                    <a:pt x="888" y="180"/>
                  </a:lnTo>
                  <a:lnTo>
                    <a:pt x="891" y="180"/>
                  </a:lnTo>
                  <a:lnTo>
                    <a:pt x="894" y="179"/>
                  </a:lnTo>
                  <a:lnTo>
                    <a:pt x="897" y="178"/>
                  </a:lnTo>
                  <a:lnTo>
                    <a:pt x="899" y="176"/>
                  </a:lnTo>
                  <a:lnTo>
                    <a:pt x="901" y="174"/>
                  </a:lnTo>
                  <a:lnTo>
                    <a:pt x="902" y="172"/>
                  </a:lnTo>
                  <a:lnTo>
                    <a:pt x="903" y="168"/>
                  </a:lnTo>
                  <a:lnTo>
                    <a:pt x="903" y="165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23">
              <a:extLst>
                <a:ext uri="{FF2B5EF4-FFF2-40B4-BE49-F238E27FC236}">
                  <a16:creationId xmlns:a16="http://schemas.microsoft.com/office/drawing/2014/main" id="{4F8D27CA-EA67-412D-83F2-F661D003B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771525"/>
              <a:ext cx="230188" cy="142875"/>
            </a:xfrm>
            <a:custGeom>
              <a:avLst/>
              <a:gdLst>
                <a:gd name="T0" fmla="*/ 448 w 723"/>
                <a:gd name="T1" fmla="*/ 361 h 452"/>
                <a:gd name="T2" fmla="*/ 441 w 723"/>
                <a:gd name="T3" fmla="*/ 357 h 452"/>
                <a:gd name="T4" fmla="*/ 438 w 723"/>
                <a:gd name="T5" fmla="*/ 350 h 452"/>
                <a:gd name="T6" fmla="*/ 438 w 723"/>
                <a:gd name="T7" fmla="*/ 340 h 452"/>
                <a:gd name="T8" fmla="*/ 443 w 723"/>
                <a:gd name="T9" fmla="*/ 334 h 452"/>
                <a:gd name="T10" fmla="*/ 452 w 723"/>
                <a:gd name="T11" fmla="*/ 331 h 452"/>
                <a:gd name="T12" fmla="*/ 608 w 723"/>
                <a:gd name="T13" fmla="*/ 333 h 452"/>
                <a:gd name="T14" fmla="*/ 615 w 723"/>
                <a:gd name="T15" fmla="*/ 338 h 452"/>
                <a:gd name="T16" fmla="*/ 618 w 723"/>
                <a:gd name="T17" fmla="*/ 346 h 452"/>
                <a:gd name="T18" fmla="*/ 615 w 723"/>
                <a:gd name="T19" fmla="*/ 355 h 452"/>
                <a:gd name="T20" fmla="*/ 608 w 723"/>
                <a:gd name="T21" fmla="*/ 360 h 452"/>
                <a:gd name="T22" fmla="*/ 331 w 723"/>
                <a:gd name="T23" fmla="*/ 407 h 452"/>
                <a:gd name="T24" fmla="*/ 329 w 723"/>
                <a:gd name="T25" fmla="*/ 415 h 452"/>
                <a:gd name="T26" fmla="*/ 322 w 723"/>
                <a:gd name="T27" fmla="*/ 420 h 452"/>
                <a:gd name="T28" fmla="*/ 105 w 723"/>
                <a:gd name="T29" fmla="*/ 422 h 452"/>
                <a:gd name="T30" fmla="*/ 98 w 723"/>
                <a:gd name="T31" fmla="*/ 419 h 452"/>
                <a:gd name="T32" fmla="*/ 92 w 723"/>
                <a:gd name="T33" fmla="*/ 412 h 452"/>
                <a:gd name="T34" fmla="*/ 90 w 723"/>
                <a:gd name="T35" fmla="*/ 286 h 452"/>
                <a:gd name="T36" fmla="*/ 93 w 723"/>
                <a:gd name="T37" fmla="*/ 278 h 452"/>
                <a:gd name="T38" fmla="*/ 100 w 723"/>
                <a:gd name="T39" fmla="*/ 272 h 452"/>
                <a:gd name="T40" fmla="*/ 316 w 723"/>
                <a:gd name="T41" fmla="*/ 271 h 452"/>
                <a:gd name="T42" fmla="*/ 325 w 723"/>
                <a:gd name="T43" fmla="*/ 274 h 452"/>
                <a:gd name="T44" fmla="*/ 330 w 723"/>
                <a:gd name="T45" fmla="*/ 280 h 452"/>
                <a:gd name="T46" fmla="*/ 331 w 723"/>
                <a:gd name="T47" fmla="*/ 407 h 452"/>
                <a:gd name="T48" fmla="*/ 722 w 723"/>
                <a:gd name="T49" fmla="*/ 220 h 452"/>
                <a:gd name="T50" fmla="*/ 717 w 723"/>
                <a:gd name="T51" fmla="*/ 213 h 452"/>
                <a:gd name="T52" fmla="*/ 708 w 723"/>
                <a:gd name="T53" fmla="*/ 211 h 452"/>
                <a:gd name="T54" fmla="*/ 678 w 723"/>
                <a:gd name="T55" fmla="*/ 150 h 452"/>
                <a:gd name="T56" fmla="*/ 703 w 723"/>
                <a:gd name="T57" fmla="*/ 143 h 452"/>
                <a:gd name="T58" fmla="*/ 720 w 723"/>
                <a:gd name="T59" fmla="*/ 123 h 452"/>
                <a:gd name="T60" fmla="*/ 723 w 723"/>
                <a:gd name="T61" fmla="*/ 45 h 452"/>
                <a:gd name="T62" fmla="*/ 715 w 723"/>
                <a:gd name="T63" fmla="*/ 20 h 452"/>
                <a:gd name="T64" fmla="*/ 695 w 723"/>
                <a:gd name="T65" fmla="*/ 3 h 452"/>
                <a:gd name="T66" fmla="*/ 497 w 723"/>
                <a:gd name="T67" fmla="*/ 0 h 452"/>
                <a:gd name="T68" fmla="*/ 472 w 723"/>
                <a:gd name="T69" fmla="*/ 8 h 452"/>
                <a:gd name="T70" fmla="*/ 456 w 723"/>
                <a:gd name="T71" fmla="*/ 28 h 452"/>
                <a:gd name="T72" fmla="*/ 452 w 723"/>
                <a:gd name="T73" fmla="*/ 105 h 452"/>
                <a:gd name="T74" fmla="*/ 460 w 723"/>
                <a:gd name="T75" fmla="*/ 131 h 452"/>
                <a:gd name="T76" fmla="*/ 479 w 723"/>
                <a:gd name="T77" fmla="*/ 147 h 452"/>
                <a:gd name="T78" fmla="*/ 573 w 723"/>
                <a:gd name="T79" fmla="*/ 150 h 452"/>
                <a:gd name="T80" fmla="*/ 301 w 723"/>
                <a:gd name="T81" fmla="*/ 75 h 452"/>
                <a:gd name="T82" fmla="*/ 297 w 723"/>
                <a:gd name="T83" fmla="*/ 65 h 452"/>
                <a:gd name="T84" fmla="*/ 288 w 723"/>
                <a:gd name="T85" fmla="*/ 60 h 452"/>
                <a:gd name="T86" fmla="*/ 130 w 723"/>
                <a:gd name="T87" fmla="*/ 121 h 452"/>
                <a:gd name="T88" fmla="*/ 121 w 723"/>
                <a:gd name="T89" fmla="*/ 131 h 452"/>
                <a:gd name="T90" fmla="*/ 15 w 723"/>
                <a:gd name="T91" fmla="*/ 211 h 452"/>
                <a:gd name="T92" fmla="*/ 7 w 723"/>
                <a:gd name="T93" fmla="*/ 213 h 452"/>
                <a:gd name="T94" fmla="*/ 1 w 723"/>
                <a:gd name="T95" fmla="*/ 220 h 452"/>
                <a:gd name="T96" fmla="*/ 0 w 723"/>
                <a:gd name="T9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3" h="452">
                  <a:moveTo>
                    <a:pt x="603" y="361"/>
                  </a:moveTo>
                  <a:lnTo>
                    <a:pt x="452" y="361"/>
                  </a:lnTo>
                  <a:lnTo>
                    <a:pt x="448" y="361"/>
                  </a:lnTo>
                  <a:lnTo>
                    <a:pt x="446" y="360"/>
                  </a:lnTo>
                  <a:lnTo>
                    <a:pt x="443" y="359"/>
                  </a:lnTo>
                  <a:lnTo>
                    <a:pt x="441" y="357"/>
                  </a:lnTo>
                  <a:lnTo>
                    <a:pt x="440" y="355"/>
                  </a:lnTo>
                  <a:lnTo>
                    <a:pt x="438" y="352"/>
                  </a:lnTo>
                  <a:lnTo>
                    <a:pt x="438" y="350"/>
                  </a:lnTo>
                  <a:lnTo>
                    <a:pt x="437" y="346"/>
                  </a:lnTo>
                  <a:lnTo>
                    <a:pt x="438" y="343"/>
                  </a:lnTo>
                  <a:lnTo>
                    <a:pt x="438" y="340"/>
                  </a:lnTo>
                  <a:lnTo>
                    <a:pt x="440" y="338"/>
                  </a:lnTo>
                  <a:lnTo>
                    <a:pt x="441" y="336"/>
                  </a:lnTo>
                  <a:lnTo>
                    <a:pt x="443" y="334"/>
                  </a:lnTo>
                  <a:lnTo>
                    <a:pt x="446" y="333"/>
                  </a:lnTo>
                  <a:lnTo>
                    <a:pt x="448" y="331"/>
                  </a:lnTo>
                  <a:lnTo>
                    <a:pt x="452" y="331"/>
                  </a:lnTo>
                  <a:lnTo>
                    <a:pt x="603" y="331"/>
                  </a:lnTo>
                  <a:lnTo>
                    <a:pt x="605" y="331"/>
                  </a:lnTo>
                  <a:lnTo>
                    <a:pt x="608" y="333"/>
                  </a:lnTo>
                  <a:lnTo>
                    <a:pt x="610" y="334"/>
                  </a:lnTo>
                  <a:lnTo>
                    <a:pt x="614" y="336"/>
                  </a:lnTo>
                  <a:lnTo>
                    <a:pt x="615" y="338"/>
                  </a:lnTo>
                  <a:lnTo>
                    <a:pt x="617" y="340"/>
                  </a:lnTo>
                  <a:lnTo>
                    <a:pt x="617" y="343"/>
                  </a:lnTo>
                  <a:lnTo>
                    <a:pt x="618" y="346"/>
                  </a:lnTo>
                  <a:lnTo>
                    <a:pt x="617" y="350"/>
                  </a:lnTo>
                  <a:lnTo>
                    <a:pt x="617" y="352"/>
                  </a:lnTo>
                  <a:lnTo>
                    <a:pt x="615" y="355"/>
                  </a:lnTo>
                  <a:lnTo>
                    <a:pt x="614" y="357"/>
                  </a:lnTo>
                  <a:lnTo>
                    <a:pt x="610" y="359"/>
                  </a:lnTo>
                  <a:lnTo>
                    <a:pt x="608" y="360"/>
                  </a:lnTo>
                  <a:lnTo>
                    <a:pt x="605" y="361"/>
                  </a:lnTo>
                  <a:lnTo>
                    <a:pt x="603" y="361"/>
                  </a:lnTo>
                  <a:close/>
                  <a:moveTo>
                    <a:pt x="331" y="407"/>
                  </a:moveTo>
                  <a:lnTo>
                    <a:pt x="331" y="410"/>
                  </a:lnTo>
                  <a:lnTo>
                    <a:pt x="330" y="412"/>
                  </a:lnTo>
                  <a:lnTo>
                    <a:pt x="329" y="415"/>
                  </a:lnTo>
                  <a:lnTo>
                    <a:pt x="327" y="417"/>
                  </a:lnTo>
                  <a:lnTo>
                    <a:pt x="325" y="419"/>
                  </a:lnTo>
                  <a:lnTo>
                    <a:pt x="322" y="420"/>
                  </a:lnTo>
                  <a:lnTo>
                    <a:pt x="320" y="422"/>
                  </a:lnTo>
                  <a:lnTo>
                    <a:pt x="316" y="422"/>
                  </a:lnTo>
                  <a:lnTo>
                    <a:pt x="105" y="422"/>
                  </a:lnTo>
                  <a:lnTo>
                    <a:pt x="103" y="422"/>
                  </a:lnTo>
                  <a:lnTo>
                    <a:pt x="100" y="420"/>
                  </a:lnTo>
                  <a:lnTo>
                    <a:pt x="98" y="419"/>
                  </a:lnTo>
                  <a:lnTo>
                    <a:pt x="96" y="417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0" y="407"/>
                  </a:lnTo>
                  <a:lnTo>
                    <a:pt x="90" y="286"/>
                  </a:lnTo>
                  <a:lnTo>
                    <a:pt x="91" y="283"/>
                  </a:lnTo>
                  <a:lnTo>
                    <a:pt x="92" y="280"/>
                  </a:lnTo>
                  <a:lnTo>
                    <a:pt x="93" y="278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100" y="272"/>
                  </a:lnTo>
                  <a:lnTo>
                    <a:pt x="103" y="271"/>
                  </a:lnTo>
                  <a:lnTo>
                    <a:pt x="105" y="271"/>
                  </a:lnTo>
                  <a:lnTo>
                    <a:pt x="316" y="271"/>
                  </a:lnTo>
                  <a:lnTo>
                    <a:pt x="320" y="271"/>
                  </a:lnTo>
                  <a:lnTo>
                    <a:pt x="322" y="272"/>
                  </a:lnTo>
                  <a:lnTo>
                    <a:pt x="325" y="274"/>
                  </a:lnTo>
                  <a:lnTo>
                    <a:pt x="327" y="276"/>
                  </a:lnTo>
                  <a:lnTo>
                    <a:pt x="329" y="278"/>
                  </a:lnTo>
                  <a:lnTo>
                    <a:pt x="330" y="280"/>
                  </a:lnTo>
                  <a:lnTo>
                    <a:pt x="331" y="283"/>
                  </a:lnTo>
                  <a:lnTo>
                    <a:pt x="331" y="286"/>
                  </a:lnTo>
                  <a:lnTo>
                    <a:pt x="331" y="407"/>
                  </a:lnTo>
                  <a:close/>
                  <a:moveTo>
                    <a:pt x="723" y="226"/>
                  </a:moveTo>
                  <a:lnTo>
                    <a:pt x="723" y="223"/>
                  </a:lnTo>
                  <a:lnTo>
                    <a:pt x="722" y="220"/>
                  </a:lnTo>
                  <a:lnTo>
                    <a:pt x="721" y="218"/>
                  </a:lnTo>
                  <a:lnTo>
                    <a:pt x="719" y="216"/>
                  </a:lnTo>
                  <a:lnTo>
                    <a:pt x="717" y="213"/>
                  </a:lnTo>
                  <a:lnTo>
                    <a:pt x="713" y="212"/>
                  </a:lnTo>
                  <a:lnTo>
                    <a:pt x="711" y="211"/>
                  </a:lnTo>
                  <a:lnTo>
                    <a:pt x="708" y="211"/>
                  </a:lnTo>
                  <a:lnTo>
                    <a:pt x="603" y="211"/>
                  </a:lnTo>
                  <a:lnTo>
                    <a:pt x="603" y="150"/>
                  </a:lnTo>
                  <a:lnTo>
                    <a:pt x="678" y="150"/>
                  </a:lnTo>
                  <a:lnTo>
                    <a:pt x="686" y="149"/>
                  </a:lnTo>
                  <a:lnTo>
                    <a:pt x="695" y="147"/>
                  </a:lnTo>
                  <a:lnTo>
                    <a:pt x="703" y="143"/>
                  </a:lnTo>
                  <a:lnTo>
                    <a:pt x="710" y="137"/>
                  </a:lnTo>
                  <a:lnTo>
                    <a:pt x="715" y="131"/>
                  </a:lnTo>
                  <a:lnTo>
                    <a:pt x="720" y="123"/>
                  </a:lnTo>
                  <a:lnTo>
                    <a:pt x="722" y="115"/>
                  </a:lnTo>
                  <a:lnTo>
                    <a:pt x="723" y="105"/>
                  </a:lnTo>
                  <a:lnTo>
                    <a:pt x="723" y="45"/>
                  </a:lnTo>
                  <a:lnTo>
                    <a:pt x="722" y="36"/>
                  </a:lnTo>
                  <a:lnTo>
                    <a:pt x="720" y="28"/>
                  </a:lnTo>
                  <a:lnTo>
                    <a:pt x="715" y="20"/>
                  </a:lnTo>
                  <a:lnTo>
                    <a:pt x="710" y="13"/>
                  </a:lnTo>
                  <a:lnTo>
                    <a:pt x="703" y="8"/>
                  </a:lnTo>
                  <a:lnTo>
                    <a:pt x="695" y="3"/>
                  </a:lnTo>
                  <a:lnTo>
                    <a:pt x="686" y="1"/>
                  </a:lnTo>
                  <a:lnTo>
                    <a:pt x="678" y="0"/>
                  </a:lnTo>
                  <a:lnTo>
                    <a:pt x="497" y="0"/>
                  </a:lnTo>
                  <a:lnTo>
                    <a:pt x="488" y="1"/>
                  </a:lnTo>
                  <a:lnTo>
                    <a:pt x="479" y="3"/>
                  </a:lnTo>
                  <a:lnTo>
                    <a:pt x="472" y="8"/>
                  </a:lnTo>
                  <a:lnTo>
                    <a:pt x="466" y="13"/>
                  </a:lnTo>
                  <a:lnTo>
                    <a:pt x="460" y="20"/>
                  </a:lnTo>
                  <a:lnTo>
                    <a:pt x="456" y="28"/>
                  </a:lnTo>
                  <a:lnTo>
                    <a:pt x="453" y="36"/>
                  </a:lnTo>
                  <a:lnTo>
                    <a:pt x="452" y="45"/>
                  </a:lnTo>
                  <a:lnTo>
                    <a:pt x="452" y="105"/>
                  </a:lnTo>
                  <a:lnTo>
                    <a:pt x="453" y="115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6" y="137"/>
                  </a:lnTo>
                  <a:lnTo>
                    <a:pt x="472" y="143"/>
                  </a:lnTo>
                  <a:lnTo>
                    <a:pt x="479" y="147"/>
                  </a:lnTo>
                  <a:lnTo>
                    <a:pt x="488" y="150"/>
                  </a:lnTo>
                  <a:lnTo>
                    <a:pt x="497" y="150"/>
                  </a:lnTo>
                  <a:lnTo>
                    <a:pt x="573" y="150"/>
                  </a:lnTo>
                  <a:lnTo>
                    <a:pt x="573" y="211"/>
                  </a:lnTo>
                  <a:lnTo>
                    <a:pt x="301" y="211"/>
                  </a:lnTo>
                  <a:lnTo>
                    <a:pt x="301" y="75"/>
                  </a:lnTo>
                  <a:lnTo>
                    <a:pt x="301" y="72"/>
                  </a:lnTo>
                  <a:lnTo>
                    <a:pt x="299" y="69"/>
                  </a:lnTo>
                  <a:lnTo>
                    <a:pt x="297" y="65"/>
                  </a:lnTo>
                  <a:lnTo>
                    <a:pt x="295" y="63"/>
                  </a:lnTo>
                  <a:lnTo>
                    <a:pt x="292" y="61"/>
                  </a:lnTo>
                  <a:lnTo>
                    <a:pt x="288" y="60"/>
                  </a:lnTo>
                  <a:lnTo>
                    <a:pt x="284" y="60"/>
                  </a:lnTo>
                  <a:lnTo>
                    <a:pt x="281" y="61"/>
                  </a:lnTo>
                  <a:lnTo>
                    <a:pt x="130" y="121"/>
                  </a:lnTo>
                  <a:lnTo>
                    <a:pt x="127" y="123"/>
                  </a:lnTo>
                  <a:lnTo>
                    <a:pt x="123" y="128"/>
                  </a:lnTo>
                  <a:lnTo>
                    <a:pt x="121" y="131"/>
                  </a:lnTo>
                  <a:lnTo>
                    <a:pt x="121" y="135"/>
                  </a:lnTo>
                  <a:lnTo>
                    <a:pt x="121" y="211"/>
                  </a:lnTo>
                  <a:lnTo>
                    <a:pt x="15" y="211"/>
                  </a:lnTo>
                  <a:lnTo>
                    <a:pt x="12" y="211"/>
                  </a:lnTo>
                  <a:lnTo>
                    <a:pt x="10" y="212"/>
                  </a:lnTo>
                  <a:lnTo>
                    <a:pt x="7" y="213"/>
                  </a:lnTo>
                  <a:lnTo>
                    <a:pt x="4" y="216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6"/>
                  </a:lnTo>
                  <a:lnTo>
                    <a:pt x="0" y="452"/>
                  </a:lnTo>
                  <a:lnTo>
                    <a:pt x="723" y="452"/>
                  </a:lnTo>
                  <a:lnTo>
                    <a:pt x="72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8353082" y="4083269"/>
            <a:ext cx="3419021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Sales Tax(5%)           </a:t>
            </a:r>
            <a:r>
              <a:rPr lang="en-US" sz="1400" dirty="0">
                <a:solidFill>
                  <a:schemeClr val="bg1"/>
                </a:solidFill>
              </a:rPr>
              <a:t>$1.3billion(approx.)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8353082" y="3246567"/>
            <a:ext cx="3419021" cy="419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Per Capita(94%)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>
            <a:off x="8353083" y="2846747"/>
            <a:ext cx="3419021" cy="4191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RGDP(9.2%)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10882980" y="2920277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 $159 billion(approx.)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10760388" y="3327113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 $51,598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10760388" y="3698924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497,209</a:t>
            </a:r>
          </a:p>
        </p:txBody>
      </p:sp>
      <p:grpSp>
        <p:nvGrpSpPr>
          <p:cNvPr id="101" name="Group 100" descr="This is an icon of a credit card. ">
            <a:extLst>
              <a:ext uri="{FF2B5EF4-FFF2-40B4-BE49-F238E27FC236}">
                <a16:creationId xmlns:a16="http://schemas.microsoft.com/office/drawing/2014/main" id="{3F8007BE-3B68-4A53-AEE4-024A0881F8D7}"/>
              </a:ext>
            </a:extLst>
          </p:cNvPr>
          <p:cNvGrpSpPr/>
          <p:nvPr/>
        </p:nvGrpSpPr>
        <p:grpSpPr>
          <a:xfrm>
            <a:off x="7248164" y="1893945"/>
            <a:ext cx="287338" cy="200025"/>
            <a:chOff x="877888" y="1966913"/>
            <a:chExt cx="287338" cy="200025"/>
          </a:xfrm>
          <a:solidFill>
            <a:schemeClr val="bg1"/>
          </a:solidFill>
        </p:grpSpPr>
        <p:sp>
          <p:nvSpPr>
            <p:cNvPr id="102" name="Freeform 433">
              <a:extLst>
                <a:ext uri="{FF2B5EF4-FFF2-40B4-BE49-F238E27FC236}">
                  <a16:creationId xmlns:a16="http://schemas.microsoft.com/office/drawing/2014/main" id="{D0CE91C6-2C66-47F1-A984-605FA356B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1966913"/>
              <a:ext cx="287338" cy="200025"/>
            </a:xfrm>
            <a:custGeom>
              <a:avLst/>
              <a:gdLst>
                <a:gd name="T0" fmla="*/ 550 w 903"/>
                <a:gd name="T1" fmla="*/ 473 h 632"/>
                <a:gd name="T2" fmla="*/ 491 w 903"/>
                <a:gd name="T3" fmla="*/ 438 h 632"/>
                <a:gd name="T4" fmla="*/ 499 w 903"/>
                <a:gd name="T5" fmla="*/ 388 h 632"/>
                <a:gd name="T6" fmla="*/ 512 w 903"/>
                <a:gd name="T7" fmla="*/ 331 h 632"/>
                <a:gd name="T8" fmla="*/ 507 w 903"/>
                <a:gd name="T9" fmla="*/ 272 h 632"/>
                <a:gd name="T10" fmla="*/ 486 w 903"/>
                <a:gd name="T11" fmla="*/ 219 h 632"/>
                <a:gd name="T12" fmla="*/ 519 w 903"/>
                <a:gd name="T13" fmla="*/ 173 h 632"/>
                <a:gd name="T14" fmla="*/ 585 w 903"/>
                <a:gd name="T15" fmla="*/ 151 h 632"/>
                <a:gd name="T16" fmla="*/ 651 w 903"/>
                <a:gd name="T17" fmla="*/ 158 h 632"/>
                <a:gd name="T18" fmla="*/ 708 w 903"/>
                <a:gd name="T19" fmla="*/ 189 h 632"/>
                <a:gd name="T20" fmla="*/ 748 w 903"/>
                <a:gd name="T21" fmla="*/ 237 h 632"/>
                <a:gd name="T22" fmla="*/ 767 w 903"/>
                <a:gd name="T23" fmla="*/ 299 h 632"/>
                <a:gd name="T24" fmla="*/ 760 w 903"/>
                <a:gd name="T25" fmla="*/ 366 h 632"/>
                <a:gd name="T26" fmla="*/ 730 w 903"/>
                <a:gd name="T27" fmla="*/ 422 h 632"/>
                <a:gd name="T28" fmla="*/ 681 w 903"/>
                <a:gd name="T29" fmla="*/ 461 h 632"/>
                <a:gd name="T30" fmla="*/ 619 w 903"/>
                <a:gd name="T31" fmla="*/ 481 h 632"/>
                <a:gd name="T32" fmla="*/ 392 w 903"/>
                <a:gd name="T33" fmla="*/ 422 h 632"/>
                <a:gd name="T34" fmla="*/ 387 w 903"/>
                <a:gd name="T35" fmla="*/ 466 h 632"/>
                <a:gd name="T36" fmla="*/ 331 w 903"/>
                <a:gd name="T37" fmla="*/ 452 h 632"/>
                <a:gd name="T38" fmla="*/ 307 w 903"/>
                <a:gd name="T39" fmla="*/ 482 h 632"/>
                <a:gd name="T40" fmla="*/ 268 w 903"/>
                <a:gd name="T41" fmla="*/ 474 h 632"/>
                <a:gd name="T42" fmla="*/ 241 w 903"/>
                <a:gd name="T43" fmla="*/ 452 h 632"/>
                <a:gd name="T44" fmla="*/ 199 w 903"/>
                <a:gd name="T45" fmla="*/ 432 h 632"/>
                <a:gd name="T46" fmla="*/ 174 w 903"/>
                <a:gd name="T47" fmla="*/ 400 h 632"/>
                <a:gd name="T48" fmla="*/ 158 w 903"/>
                <a:gd name="T49" fmla="*/ 361 h 632"/>
                <a:gd name="T50" fmla="*/ 181 w 903"/>
                <a:gd name="T51" fmla="*/ 301 h 632"/>
                <a:gd name="T52" fmla="*/ 181 w 903"/>
                <a:gd name="T53" fmla="*/ 271 h 632"/>
                <a:gd name="T54" fmla="*/ 179 w 903"/>
                <a:gd name="T55" fmla="*/ 223 h 632"/>
                <a:gd name="T56" fmla="*/ 206 w 903"/>
                <a:gd name="T57" fmla="*/ 193 h 632"/>
                <a:gd name="T58" fmla="*/ 241 w 903"/>
                <a:gd name="T59" fmla="*/ 168 h 632"/>
                <a:gd name="T60" fmla="*/ 277 w 903"/>
                <a:gd name="T61" fmla="*/ 156 h 632"/>
                <a:gd name="T62" fmla="*/ 316 w 903"/>
                <a:gd name="T63" fmla="*/ 150 h 632"/>
                <a:gd name="T64" fmla="*/ 362 w 903"/>
                <a:gd name="T65" fmla="*/ 180 h 632"/>
                <a:gd name="T66" fmla="*/ 400 w 903"/>
                <a:gd name="T67" fmla="*/ 173 h 632"/>
                <a:gd name="T68" fmla="*/ 422 w 903"/>
                <a:gd name="T69" fmla="*/ 210 h 632"/>
                <a:gd name="T70" fmla="*/ 447 w 903"/>
                <a:gd name="T71" fmla="*/ 216 h 632"/>
                <a:gd name="T72" fmla="*/ 472 w 903"/>
                <a:gd name="T73" fmla="*/ 259 h 632"/>
                <a:gd name="T74" fmla="*/ 482 w 903"/>
                <a:gd name="T75" fmla="*/ 301 h 632"/>
                <a:gd name="T76" fmla="*/ 482 w 903"/>
                <a:gd name="T77" fmla="*/ 331 h 632"/>
                <a:gd name="T78" fmla="*/ 472 w 903"/>
                <a:gd name="T79" fmla="*/ 373 h 632"/>
                <a:gd name="T80" fmla="*/ 447 w 903"/>
                <a:gd name="T81" fmla="*/ 417 h 632"/>
                <a:gd name="T82" fmla="*/ 422 w 903"/>
                <a:gd name="T83" fmla="*/ 444 h 632"/>
                <a:gd name="T84" fmla="*/ 60 w 903"/>
                <a:gd name="T85" fmla="*/ 1 h 632"/>
                <a:gd name="T86" fmla="*/ 33 w 903"/>
                <a:gd name="T87" fmla="*/ 13 h 632"/>
                <a:gd name="T88" fmla="*/ 13 w 903"/>
                <a:gd name="T89" fmla="*/ 33 h 632"/>
                <a:gd name="T90" fmla="*/ 2 w 903"/>
                <a:gd name="T91" fmla="*/ 60 h 632"/>
                <a:gd name="T92" fmla="*/ 1 w 903"/>
                <a:gd name="T93" fmla="*/ 564 h 632"/>
                <a:gd name="T94" fmla="*/ 10 w 903"/>
                <a:gd name="T95" fmla="*/ 593 h 632"/>
                <a:gd name="T96" fmla="*/ 28 w 903"/>
                <a:gd name="T97" fmla="*/ 615 h 632"/>
                <a:gd name="T98" fmla="*/ 54 w 903"/>
                <a:gd name="T99" fmla="*/ 629 h 632"/>
                <a:gd name="T100" fmla="*/ 828 w 903"/>
                <a:gd name="T101" fmla="*/ 632 h 632"/>
                <a:gd name="T102" fmla="*/ 857 w 903"/>
                <a:gd name="T103" fmla="*/ 626 h 632"/>
                <a:gd name="T104" fmla="*/ 882 w 903"/>
                <a:gd name="T105" fmla="*/ 610 h 632"/>
                <a:gd name="T106" fmla="*/ 898 w 903"/>
                <a:gd name="T107" fmla="*/ 587 h 632"/>
                <a:gd name="T108" fmla="*/ 903 w 903"/>
                <a:gd name="T109" fmla="*/ 557 h 632"/>
                <a:gd name="T110" fmla="*/ 900 w 903"/>
                <a:gd name="T111" fmla="*/ 53 h 632"/>
                <a:gd name="T112" fmla="*/ 886 w 903"/>
                <a:gd name="T113" fmla="*/ 27 h 632"/>
                <a:gd name="T114" fmla="*/ 865 w 903"/>
                <a:gd name="T115" fmla="*/ 9 h 632"/>
                <a:gd name="T116" fmla="*/ 836 w 903"/>
                <a:gd name="T11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3" h="632">
                  <a:moveTo>
                    <a:pt x="603" y="482"/>
                  </a:moveTo>
                  <a:lnTo>
                    <a:pt x="585" y="481"/>
                  </a:lnTo>
                  <a:lnTo>
                    <a:pt x="567" y="478"/>
                  </a:lnTo>
                  <a:lnTo>
                    <a:pt x="550" y="473"/>
                  </a:lnTo>
                  <a:lnTo>
                    <a:pt x="534" y="467"/>
                  </a:lnTo>
                  <a:lnTo>
                    <a:pt x="519" y="459"/>
                  </a:lnTo>
                  <a:lnTo>
                    <a:pt x="504" y="449"/>
                  </a:lnTo>
                  <a:lnTo>
                    <a:pt x="491" y="438"/>
                  </a:lnTo>
                  <a:lnTo>
                    <a:pt x="478" y="426"/>
                  </a:lnTo>
                  <a:lnTo>
                    <a:pt x="486" y="413"/>
                  </a:lnTo>
                  <a:lnTo>
                    <a:pt x="492" y="401"/>
                  </a:lnTo>
                  <a:lnTo>
                    <a:pt x="499" y="388"/>
                  </a:lnTo>
                  <a:lnTo>
                    <a:pt x="503" y="374"/>
                  </a:lnTo>
                  <a:lnTo>
                    <a:pt x="507" y="360"/>
                  </a:lnTo>
                  <a:lnTo>
                    <a:pt x="510" y="345"/>
                  </a:lnTo>
                  <a:lnTo>
                    <a:pt x="512" y="331"/>
                  </a:lnTo>
                  <a:lnTo>
                    <a:pt x="512" y="316"/>
                  </a:lnTo>
                  <a:lnTo>
                    <a:pt x="512" y="301"/>
                  </a:lnTo>
                  <a:lnTo>
                    <a:pt x="510" y="286"/>
                  </a:lnTo>
                  <a:lnTo>
                    <a:pt x="507" y="272"/>
                  </a:lnTo>
                  <a:lnTo>
                    <a:pt x="503" y="257"/>
                  </a:lnTo>
                  <a:lnTo>
                    <a:pt x="499" y="245"/>
                  </a:lnTo>
                  <a:lnTo>
                    <a:pt x="492" y="232"/>
                  </a:lnTo>
                  <a:lnTo>
                    <a:pt x="486" y="219"/>
                  </a:lnTo>
                  <a:lnTo>
                    <a:pt x="478" y="207"/>
                  </a:lnTo>
                  <a:lnTo>
                    <a:pt x="491" y="194"/>
                  </a:lnTo>
                  <a:lnTo>
                    <a:pt x="504" y="182"/>
                  </a:lnTo>
                  <a:lnTo>
                    <a:pt x="519" y="173"/>
                  </a:lnTo>
                  <a:lnTo>
                    <a:pt x="534" y="165"/>
                  </a:lnTo>
                  <a:lnTo>
                    <a:pt x="550" y="159"/>
                  </a:lnTo>
                  <a:lnTo>
                    <a:pt x="567" y="154"/>
                  </a:lnTo>
                  <a:lnTo>
                    <a:pt x="585" y="151"/>
                  </a:lnTo>
                  <a:lnTo>
                    <a:pt x="603" y="150"/>
                  </a:lnTo>
                  <a:lnTo>
                    <a:pt x="619" y="151"/>
                  </a:lnTo>
                  <a:lnTo>
                    <a:pt x="636" y="153"/>
                  </a:lnTo>
                  <a:lnTo>
                    <a:pt x="651" y="158"/>
                  </a:lnTo>
                  <a:lnTo>
                    <a:pt x="667" y="163"/>
                  </a:lnTo>
                  <a:lnTo>
                    <a:pt x="681" y="171"/>
                  </a:lnTo>
                  <a:lnTo>
                    <a:pt x="695" y="179"/>
                  </a:lnTo>
                  <a:lnTo>
                    <a:pt x="708" y="189"/>
                  </a:lnTo>
                  <a:lnTo>
                    <a:pt x="720" y="200"/>
                  </a:lnTo>
                  <a:lnTo>
                    <a:pt x="730" y="211"/>
                  </a:lnTo>
                  <a:lnTo>
                    <a:pt x="740" y="223"/>
                  </a:lnTo>
                  <a:lnTo>
                    <a:pt x="748" y="237"/>
                  </a:lnTo>
                  <a:lnTo>
                    <a:pt x="755" y="252"/>
                  </a:lnTo>
                  <a:lnTo>
                    <a:pt x="760" y="267"/>
                  </a:lnTo>
                  <a:lnTo>
                    <a:pt x="765" y="283"/>
                  </a:lnTo>
                  <a:lnTo>
                    <a:pt x="767" y="299"/>
                  </a:lnTo>
                  <a:lnTo>
                    <a:pt x="768" y="316"/>
                  </a:lnTo>
                  <a:lnTo>
                    <a:pt x="767" y="333"/>
                  </a:lnTo>
                  <a:lnTo>
                    <a:pt x="765" y="350"/>
                  </a:lnTo>
                  <a:lnTo>
                    <a:pt x="760" y="366"/>
                  </a:lnTo>
                  <a:lnTo>
                    <a:pt x="755" y="381"/>
                  </a:lnTo>
                  <a:lnTo>
                    <a:pt x="748" y="395"/>
                  </a:lnTo>
                  <a:lnTo>
                    <a:pt x="740" y="409"/>
                  </a:lnTo>
                  <a:lnTo>
                    <a:pt x="730" y="422"/>
                  </a:lnTo>
                  <a:lnTo>
                    <a:pt x="720" y="433"/>
                  </a:lnTo>
                  <a:lnTo>
                    <a:pt x="708" y="444"/>
                  </a:lnTo>
                  <a:lnTo>
                    <a:pt x="695" y="454"/>
                  </a:lnTo>
                  <a:lnTo>
                    <a:pt x="681" y="461"/>
                  </a:lnTo>
                  <a:lnTo>
                    <a:pt x="667" y="469"/>
                  </a:lnTo>
                  <a:lnTo>
                    <a:pt x="651" y="474"/>
                  </a:lnTo>
                  <a:lnTo>
                    <a:pt x="636" y="478"/>
                  </a:lnTo>
                  <a:lnTo>
                    <a:pt x="619" y="481"/>
                  </a:lnTo>
                  <a:lnTo>
                    <a:pt x="603" y="482"/>
                  </a:lnTo>
                  <a:close/>
                  <a:moveTo>
                    <a:pt x="422" y="444"/>
                  </a:moveTo>
                  <a:lnTo>
                    <a:pt x="422" y="422"/>
                  </a:lnTo>
                  <a:lnTo>
                    <a:pt x="392" y="422"/>
                  </a:lnTo>
                  <a:lnTo>
                    <a:pt x="392" y="452"/>
                  </a:lnTo>
                  <a:lnTo>
                    <a:pt x="411" y="452"/>
                  </a:lnTo>
                  <a:lnTo>
                    <a:pt x="400" y="459"/>
                  </a:lnTo>
                  <a:lnTo>
                    <a:pt x="387" y="466"/>
                  </a:lnTo>
                  <a:lnTo>
                    <a:pt x="374" y="471"/>
                  </a:lnTo>
                  <a:lnTo>
                    <a:pt x="362" y="475"/>
                  </a:lnTo>
                  <a:lnTo>
                    <a:pt x="362" y="452"/>
                  </a:lnTo>
                  <a:lnTo>
                    <a:pt x="331" y="452"/>
                  </a:lnTo>
                  <a:lnTo>
                    <a:pt x="331" y="481"/>
                  </a:lnTo>
                  <a:lnTo>
                    <a:pt x="324" y="482"/>
                  </a:lnTo>
                  <a:lnTo>
                    <a:pt x="316" y="482"/>
                  </a:lnTo>
                  <a:lnTo>
                    <a:pt x="307" y="482"/>
                  </a:lnTo>
                  <a:lnTo>
                    <a:pt x="296" y="481"/>
                  </a:lnTo>
                  <a:lnTo>
                    <a:pt x="286" y="479"/>
                  </a:lnTo>
                  <a:lnTo>
                    <a:pt x="277" y="477"/>
                  </a:lnTo>
                  <a:lnTo>
                    <a:pt x="268" y="474"/>
                  </a:lnTo>
                  <a:lnTo>
                    <a:pt x="259" y="471"/>
                  </a:lnTo>
                  <a:lnTo>
                    <a:pt x="250" y="468"/>
                  </a:lnTo>
                  <a:lnTo>
                    <a:pt x="241" y="463"/>
                  </a:lnTo>
                  <a:lnTo>
                    <a:pt x="241" y="452"/>
                  </a:lnTo>
                  <a:lnTo>
                    <a:pt x="221" y="452"/>
                  </a:lnTo>
                  <a:lnTo>
                    <a:pt x="214" y="445"/>
                  </a:lnTo>
                  <a:lnTo>
                    <a:pt x="206" y="439"/>
                  </a:lnTo>
                  <a:lnTo>
                    <a:pt x="199" y="432"/>
                  </a:lnTo>
                  <a:lnTo>
                    <a:pt x="192" y="425"/>
                  </a:lnTo>
                  <a:lnTo>
                    <a:pt x="186" y="417"/>
                  </a:lnTo>
                  <a:lnTo>
                    <a:pt x="179" y="409"/>
                  </a:lnTo>
                  <a:lnTo>
                    <a:pt x="174" y="400"/>
                  </a:lnTo>
                  <a:lnTo>
                    <a:pt x="170" y="392"/>
                  </a:lnTo>
                  <a:lnTo>
                    <a:pt x="181" y="392"/>
                  </a:lnTo>
                  <a:lnTo>
                    <a:pt x="181" y="361"/>
                  </a:lnTo>
                  <a:lnTo>
                    <a:pt x="158" y="361"/>
                  </a:lnTo>
                  <a:lnTo>
                    <a:pt x="153" y="346"/>
                  </a:lnTo>
                  <a:lnTo>
                    <a:pt x="151" y="331"/>
                  </a:lnTo>
                  <a:lnTo>
                    <a:pt x="181" y="331"/>
                  </a:lnTo>
                  <a:lnTo>
                    <a:pt x="181" y="301"/>
                  </a:lnTo>
                  <a:lnTo>
                    <a:pt x="151" y="301"/>
                  </a:lnTo>
                  <a:lnTo>
                    <a:pt x="153" y="285"/>
                  </a:lnTo>
                  <a:lnTo>
                    <a:pt x="158" y="271"/>
                  </a:lnTo>
                  <a:lnTo>
                    <a:pt x="181" y="271"/>
                  </a:lnTo>
                  <a:lnTo>
                    <a:pt x="181" y="240"/>
                  </a:lnTo>
                  <a:lnTo>
                    <a:pt x="170" y="240"/>
                  </a:lnTo>
                  <a:lnTo>
                    <a:pt x="174" y="232"/>
                  </a:lnTo>
                  <a:lnTo>
                    <a:pt x="179" y="223"/>
                  </a:lnTo>
                  <a:lnTo>
                    <a:pt x="186" y="216"/>
                  </a:lnTo>
                  <a:lnTo>
                    <a:pt x="192" y="207"/>
                  </a:lnTo>
                  <a:lnTo>
                    <a:pt x="199" y="201"/>
                  </a:lnTo>
                  <a:lnTo>
                    <a:pt x="206" y="193"/>
                  </a:lnTo>
                  <a:lnTo>
                    <a:pt x="214" y="187"/>
                  </a:lnTo>
                  <a:lnTo>
                    <a:pt x="221" y="180"/>
                  </a:lnTo>
                  <a:lnTo>
                    <a:pt x="241" y="180"/>
                  </a:lnTo>
                  <a:lnTo>
                    <a:pt x="241" y="168"/>
                  </a:lnTo>
                  <a:lnTo>
                    <a:pt x="250" y="164"/>
                  </a:lnTo>
                  <a:lnTo>
                    <a:pt x="259" y="161"/>
                  </a:lnTo>
                  <a:lnTo>
                    <a:pt x="268" y="158"/>
                  </a:lnTo>
                  <a:lnTo>
                    <a:pt x="277" y="156"/>
                  </a:lnTo>
                  <a:lnTo>
                    <a:pt x="286" y="153"/>
                  </a:lnTo>
                  <a:lnTo>
                    <a:pt x="296" y="151"/>
                  </a:lnTo>
                  <a:lnTo>
                    <a:pt x="307" y="151"/>
                  </a:lnTo>
                  <a:lnTo>
                    <a:pt x="316" y="150"/>
                  </a:lnTo>
                  <a:lnTo>
                    <a:pt x="324" y="150"/>
                  </a:lnTo>
                  <a:lnTo>
                    <a:pt x="331" y="151"/>
                  </a:lnTo>
                  <a:lnTo>
                    <a:pt x="331" y="180"/>
                  </a:lnTo>
                  <a:lnTo>
                    <a:pt x="362" y="180"/>
                  </a:lnTo>
                  <a:lnTo>
                    <a:pt x="362" y="157"/>
                  </a:lnTo>
                  <a:lnTo>
                    <a:pt x="374" y="161"/>
                  </a:lnTo>
                  <a:lnTo>
                    <a:pt x="387" y="166"/>
                  </a:lnTo>
                  <a:lnTo>
                    <a:pt x="400" y="173"/>
                  </a:lnTo>
                  <a:lnTo>
                    <a:pt x="411" y="180"/>
                  </a:lnTo>
                  <a:lnTo>
                    <a:pt x="392" y="180"/>
                  </a:lnTo>
                  <a:lnTo>
                    <a:pt x="392" y="210"/>
                  </a:lnTo>
                  <a:lnTo>
                    <a:pt x="422" y="210"/>
                  </a:lnTo>
                  <a:lnTo>
                    <a:pt x="422" y="189"/>
                  </a:lnTo>
                  <a:lnTo>
                    <a:pt x="431" y="196"/>
                  </a:lnTo>
                  <a:lnTo>
                    <a:pt x="440" y="206"/>
                  </a:lnTo>
                  <a:lnTo>
                    <a:pt x="447" y="216"/>
                  </a:lnTo>
                  <a:lnTo>
                    <a:pt x="455" y="225"/>
                  </a:lnTo>
                  <a:lnTo>
                    <a:pt x="461" y="236"/>
                  </a:lnTo>
                  <a:lnTo>
                    <a:pt x="467" y="247"/>
                  </a:lnTo>
                  <a:lnTo>
                    <a:pt x="472" y="259"/>
                  </a:lnTo>
                  <a:lnTo>
                    <a:pt x="475" y="271"/>
                  </a:lnTo>
                  <a:lnTo>
                    <a:pt x="452" y="271"/>
                  </a:lnTo>
                  <a:lnTo>
                    <a:pt x="452" y="301"/>
                  </a:lnTo>
                  <a:lnTo>
                    <a:pt x="482" y="301"/>
                  </a:lnTo>
                  <a:lnTo>
                    <a:pt x="482" y="309"/>
                  </a:lnTo>
                  <a:lnTo>
                    <a:pt x="482" y="316"/>
                  </a:lnTo>
                  <a:lnTo>
                    <a:pt x="482" y="324"/>
                  </a:lnTo>
                  <a:lnTo>
                    <a:pt x="482" y="331"/>
                  </a:lnTo>
                  <a:lnTo>
                    <a:pt x="452" y="331"/>
                  </a:lnTo>
                  <a:lnTo>
                    <a:pt x="452" y="361"/>
                  </a:lnTo>
                  <a:lnTo>
                    <a:pt x="475" y="361"/>
                  </a:lnTo>
                  <a:lnTo>
                    <a:pt x="472" y="373"/>
                  </a:lnTo>
                  <a:lnTo>
                    <a:pt x="467" y="385"/>
                  </a:lnTo>
                  <a:lnTo>
                    <a:pt x="461" y="396"/>
                  </a:lnTo>
                  <a:lnTo>
                    <a:pt x="455" y="407"/>
                  </a:lnTo>
                  <a:lnTo>
                    <a:pt x="447" y="417"/>
                  </a:lnTo>
                  <a:lnTo>
                    <a:pt x="440" y="427"/>
                  </a:lnTo>
                  <a:lnTo>
                    <a:pt x="431" y="436"/>
                  </a:lnTo>
                  <a:lnTo>
                    <a:pt x="422" y="444"/>
                  </a:lnTo>
                  <a:lnTo>
                    <a:pt x="422" y="444"/>
                  </a:lnTo>
                  <a:close/>
                  <a:moveTo>
                    <a:pt x="828" y="0"/>
                  </a:moveTo>
                  <a:lnTo>
                    <a:pt x="75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557"/>
                  </a:lnTo>
                  <a:lnTo>
                    <a:pt x="1" y="564"/>
                  </a:lnTo>
                  <a:lnTo>
                    <a:pt x="2" y="572"/>
                  </a:lnTo>
                  <a:lnTo>
                    <a:pt x="3" y="579"/>
                  </a:lnTo>
                  <a:lnTo>
                    <a:pt x="7" y="586"/>
                  </a:lnTo>
                  <a:lnTo>
                    <a:pt x="10" y="593"/>
                  </a:lnTo>
                  <a:lnTo>
                    <a:pt x="13" y="599"/>
                  </a:lnTo>
                  <a:lnTo>
                    <a:pt x="17" y="605"/>
                  </a:lnTo>
                  <a:lnTo>
                    <a:pt x="23" y="610"/>
                  </a:lnTo>
                  <a:lnTo>
                    <a:pt x="28" y="615"/>
                  </a:lnTo>
                  <a:lnTo>
                    <a:pt x="33" y="619"/>
                  </a:lnTo>
                  <a:lnTo>
                    <a:pt x="40" y="623"/>
                  </a:lnTo>
                  <a:lnTo>
                    <a:pt x="46" y="626"/>
                  </a:lnTo>
                  <a:lnTo>
                    <a:pt x="54" y="629"/>
                  </a:lnTo>
                  <a:lnTo>
                    <a:pt x="60" y="631"/>
                  </a:lnTo>
                  <a:lnTo>
                    <a:pt x="68" y="632"/>
                  </a:lnTo>
                  <a:lnTo>
                    <a:pt x="75" y="632"/>
                  </a:lnTo>
                  <a:lnTo>
                    <a:pt x="828" y="632"/>
                  </a:lnTo>
                  <a:lnTo>
                    <a:pt x="836" y="632"/>
                  </a:lnTo>
                  <a:lnTo>
                    <a:pt x="843" y="631"/>
                  </a:lnTo>
                  <a:lnTo>
                    <a:pt x="851" y="629"/>
                  </a:lnTo>
                  <a:lnTo>
                    <a:pt x="857" y="626"/>
                  </a:lnTo>
                  <a:lnTo>
                    <a:pt x="865" y="623"/>
                  </a:lnTo>
                  <a:lnTo>
                    <a:pt x="870" y="619"/>
                  </a:lnTo>
                  <a:lnTo>
                    <a:pt x="876" y="615"/>
                  </a:lnTo>
                  <a:lnTo>
                    <a:pt x="882" y="610"/>
                  </a:lnTo>
                  <a:lnTo>
                    <a:pt x="886" y="605"/>
                  </a:lnTo>
                  <a:lnTo>
                    <a:pt x="890" y="599"/>
                  </a:lnTo>
                  <a:lnTo>
                    <a:pt x="895" y="593"/>
                  </a:lnTo>
                  <a:lnTo>
                    <a:pt x="898" y="587"/>
                  </a:lnTo>
                  <a:lnTo>
                    <a:pt x="900" y="579"/>
                  </a:lnTo>
                  <a:lnTo>
                    <a:pt x="902" y="572"/>
                  </a:lnTo>
                  <a:lnTo>
                    <a:pt x="903" y="564"/>
                  </a:lnTo>
                  <a:lnTo>
                    <a:pt x="903" y="557"/>
                  </a:lnTo>
                  <a:lnTo>
                    <a:pt x="903" y="75"/>
                  </a:lnTo>
                  <a:lnTo>
                    <a:pt x="903" y="68"/>
                  </a:lnTo>
                  <a:lnTo>
                    <a:pt x="902" y="60"/>
                  </a:lnTo>
                  <a:lnTo>
                    <a:pt x="900" y="53"/>
                  </a:lnTo>
                  <a:lnTo>
                    <a:pt x="898" y="46"/>
                  </a:lnTo>
                  <a:lnTo>
                    <a:pt x="895" y="40"/>
                  </a:lnTo>
                  <a:lnTo>
                    <a:pt x="890" y="33"/>
                  </a:lnTo>
                  <a:lnTo>
                    <a:pt x="886" y="27"/>
                  </a:lnTo>
                  <a:lnTo>
                    <a:pt x="882" y="21"/>
                  </a:lnTo>
                  <a:lnTo>
                    <a:pt x="876" y="17"/>
                  </a:lnTo>
                  <a:lnTo>
                    <a:pt x="870" y="13"/>
                  </a:lnTo>
                  <a:lnTo>
                    <a:pt x="865" y="9"/>
                  </a:lnTo>
                  <a:lnTo>
                    <a:pt x="857" y="5"/>
                  </a:lnTo>
                  <a:lnTo>
                    <a:pt x="851" y="3"/>
                  </a:lnTo>
                  <a:lnTo>
                    <a:pt x="843" y="1"/>
                  </a:lnTo>
                  <a:lnTo>
                    <a:pt x="836" y="0"/>
                  </a:lnTo>
                  <a:lnTo>
                    <a:pt x="8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434">
              <a:extLst>
                <a:ext uri="{FF2B5EF4-FFF2-40B4-BE49-F238E27FC236}">
                  <a16:creationId xmlns:a16="http://schemas.microsoft.com/office/drawing/2014/main" id="{30899386-DA20-45F7-9F80-B28EF46B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526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435">
              <a:extLst>
                <a:ext uri="{FF2B5EF4-FFF2-40B4-BE49-F238E27FC236}">
                  <a16:creationId xmlns:a16="http://schemas.microsoft.com/office/drawing/2014/main" id="{834CEF6D-25BC-4467-90F0-FCB8E616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716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Rectangle 436">
              <a:extLst>
                <a:ext uri="{FF2B5EF4-FFF2-40B4-BE49-F238E27FC236}">
                  <a16:creationId xmlns:a16="http://schemas.microsoft.com/office/drawing/2014/main" id="{5A07BE7D-17A5-48AF-BBAE-2F8EDCE8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437">
              <a:extLst>
                <a:ext uri="{FF2B5EF4-FFF2-40B4-BE49-F238E27FC236}">
                  <a16:creationId xmlns:a16="http://schemas.microsoft.com/office/drawing/2014/main" id="{ABCE1F96-72C3-41F5-9324-133CEA8B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1002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438">
              <a:extLst>
                <a:ext uri="{FF2B5EF4-FFF2-40B4-BE49-F238E27FC236}">
                  <a16:creationId xmlns:a16="http://schemas.microsoft.com/office/drawing/2014/main" id="{F30470D5-34E0-4759-9B13-ECD38D20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240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439">
              <a:extLst>
                <a:ext uri="{FF2B5EF4-FFF2-40B4-BE49-F238E27FC236}">
                  <a16:creationId xmlns:a16="http://schemas.microsoft.com/office/drawing/2014/main" id="{25219C16-596F-4188-8E6E-1C5661545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440">
              <a:extLst>
                <a:ext uri="{FF2B5EF4-FFF2-40B4-BE49-F238E27FC236}">
                  <a16:creationId xmlns:a16="http://schemas.microsoft.com/office/drawing/2014/main" id="{DC624ED0-73A8-494E-A006-0DBAE587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Rectangle 441">
              <a:extLst>
                <a:ext uri="{FF2B5EF4-FFF2-40B4-BE49-F238E27FC236}">
                  <a16:creationId xmlns:a16="http://schemas.microsoft.com/office/drawing/2014/main" id="{669F6E53-A695-4E1F-AB85-A34FE43D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Rectangle 442">
              <a:extLst>
                <a:ext uri="{FF2B5EF4-FFF2-40B4-BE49-F238E27FC236}">
                  <a16:creationId xmlns:a16="http://schemas.microsoft.com/office/drawing/2014/main" id="{C17D0782-16A5-4FE1-8F4B-BD0C1111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443">
              <a:extLst>
                <a:ext uri="{FF2B5EF4-FFF2-40B4-BE49-F238E27FC236}">
                  <a16:creationId xmlns:a16="http://schemas.microsoft.com/office/drawing/2014/main" id="{272E8601-9310-490D-94F6-63CEEB8F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444">
              <a:extLst>
                <a:ext uri="{FF2B5EF4-FFF2-40B4-BE49-F238E27FC236}">
                  <a16:creationId xmlns:a16="http://schemas.microsoft.com/office/drawing/2014/main" id="{FE61DE21-6C27-46D8-842D-BDD3C8EF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90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Rectangle 445">
              <a:extLst>
                <a:ext uri="{FF2B5EF4-FFF2-40B4-BE49-F238E27FC236}">
                  <a16:creationId xmlns:a16="http://schemas.microsoft.com/office/drawing/2014/main" id="{6CCE631C-12A5-4752-8E65-BA8787F5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335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446">
              <a:extLst>
                <a:ext uri="{FF2B5EF4-FFF2-40B4-BE49-F238E27FC236}">
                  <a16:creationId xmlns:a16="http://schemas.microsoft.com/office/drawing/2014/main" id="{3CB2E858-A7D8-4E87-AE5E-5399DC5D8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526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447">
              <a:extLst>
                <a:ext uri="{FF2B5EF4-FFF2-40B4-BE49-F238E27FC236}">
                  <a16:creationId xmlns:a16="http://schemas.microsoft.com/office/drawing/2014/main" id="{B78B1C91-9EA0-420D-AB04-82322F7DF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716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448">
              <a:extLst>
                <a:ext uri="{FF2B5EF4-FFF2-40B4-BE49-F238E27FC236}">
                  <a16:creationId xmlns:a16="http://schemas.microsoft.com/office/drawing/2014/main" id="{9BBF9638-FA96-4436-AE58-8EBA61CB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907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449">
              <a:extLst>
                <a:ext uri="{FF2B5EF4-FFF2-40B4-BE49-F238E27FC236}">
                  <a16:creationId xmlns:a16="http://schemas.microsoft.com/office/drawing/2014/main" id="{919C5518-E69B-42C0-AFDE-170FE83E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335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F061177-3A0B-4D94-95FF-46770B8B2E9B}"/>
              </a:ext>
            </a:extLst>
          </p:cNvPr>
          <p:cNvSpPr/>
          <p:nvPr/>
        </p:nvSpPr>
        <p:spPr>
          <a:xfrm>
            <a:off x="8353084" y="1483619"/>
            <a:ext cx="3419021" cy="1099497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/>
              <a:t>Population(4.1%)        </a:t>
            </a:r>
          </a:p>
        </p:txBody>
      </p:sp>
      <p:graphicFrame>
        <p:nvGraphicFramePr>
          <p:cNvPr id="1027" name="Chart 1026" descr="This is a chart.">
            <a:extLst>
              <a:ext uri="{FF2B5EF4-FFF2-40B4-BE49-F238E27FC236}">
                <a16:creationId xmlns:a16="http://schemas.microsoft.com/office/drawing/2014/main" id="{1B17C7EB-0FAD-41E6-9BE9-1AEB806F65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49947"/>
              </p:ext>
            </p:extLst>
          </p:nvPr>
        </p:nvGraphicFramePr>
        <p:xfrm>
          <a:off x="5869213" y="4580201"/>
          <a:ext cx="1825175" cy="15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7" name="Rectangle 186">
            <a:extLst>
              <a:ext uri="{FF2B5EF4-FFF2-40B4-BE49-F238E27FC236}">
                <a16:creationId xmlns:a16="http://schemas.microsoft.com/office/drawing/2014/main" id="{B46D891C-8009-4D3A-AE8D-056B662B8089}"/>
              </a:ext>
            </a:extLst>
          </p:cNvPr>
          <p:cNvSpPr/>
          <p:nvPr/>
        </p:nvSpPr>
        <p:spPr>
          <a:xfrm>
            <a:off x="4625346" y="5043425"/>
            <a:ext cx="1463040" cy="276999"/>
          </a:xfrm>
          <a:prstGeom prst="rect">
            <a:avLst/>
          </a:prstGeom>
          <a:solidFill>
            <a:srgbClr val="CE295E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Oil produced in state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A5AD744-30BD-4F9E-88ED-80B7CB0B905E}"/>
              </a:ext>
            </a:extLst>
          </p:cNvPr>
          <p:cNvSpPr/>
          <p:nvPr/>
        </p:nvSpPr>
        <p:spPr>
          <a:xfrm>
            <a:off x="4625346" y="5794370"/>
            <a:ext cx="1463040" cy="276999"/>
          </a:xfrm>
          <a:prstGeom prst="rect">
            <a:avLst/>
          </a:prstGeom>
          <a:solidFill>
            <a:srgbClr val="404040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Gas produced in state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B1ACF7-5AEB-4633-8F49-D88B53378400}"/>
              </a:ext>
            </a:extLst>
          </p:cNvPr>
          <p:cNvSpPr/>
          <p:nvPr/>
        </p:nvSpPr>
        <p:spPr>
          <a:xfrm>
            <a:off x="4807597" y="4564487"/>
            <a:ext cx="106161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CE295E"/>
                </a:solidFill>
                <a:latin typeface="+mj-lt"/>
              </a:rPr>
              <a:t>71%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7EB548-7973-4FFC-B967-63DC95FCDF00}"/>
              </a:ext>
            </a:extLst>
          </p:cNvPr>
          <p:cNvSpPr/>
          <p:nvPr/>
        </p:nvSpPr>
        <p:spPr>
          <a:xfrm>
            <a:off x="4807597" y="5335127"/>
            <a:ext cx="106161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404040"/>
                </a:solidFill>
                <a:latin typeface="+mj-lt"/>
              </a:rPr>
              <a:t>45.3%</a:t>
            </a:r>
          </a:p>
        </p:txBody>
      </p:sp>
      <p:sp>
        <p:nvSpPr>
          <p:cNvPr id="196" name="Freeform 162" descr="This is the logo for Twitter.">
            <a:extLst>
              <a:ext uri="{FF2B5EF4-FFF2-40B4-BE49-F238E27FC236}">
                <a16:creationId xmlns:a16="http://schemas.microsoft.com/office/drawing/2014/main" id="{8AD2DF00-0982-4B28-B4A0-DF7B4B6DA358}"/>
              </a:ext>
            </a:extLst>
          </p:cNvPr>
          <p:cNvSpPr>
            <a:spLocks/>
          </p:cNvSpPr>
          <p:nvPr/>
        </p:nvSpPr>
        <p:spPr bwMode="auto">
          <a:xfrm>
            <a:off x="8631357" y="5066778"/>
            <a:ext cx="254048" cy="202761"/>
          </a:xfrm>
          <a:custGeom>
            <a:avLst/>
            <a:gdLst>
              <a:gd name="T0" fmla="*/ 90 w 90"/>
              <a:gd name="T1" fmla="*/ 9 h 72"/>
              <a:gd name="T2" fmla="*/ 81 w 90"/>
              <a:gd name="T3" fmla="*/ 9 h 72"/>
              <a:gd name="T4" fmla="*/ 86 w 90"/>
              <a:gd name="T5" fmla="*/ 1 h 72"/>
              <a:gd name="T6" fmla="*/ 75 w 90"/>
              <a:gd name="T7" fmla="*/ 6 h 72"/>
              <a:gd name="T8" fmla="*/ 61 w 90"/>
              <a:gd name="T9" fmla="*/ 0 h 72"/>
              <a:gd name="T10" fmla="*/ 43 w 90"/>
              <a:gd name="T11" fmla="*/ 18 h 72"/>
              <a:gd name="T12" fmla="*/ 44 w 90"/>
              <a:gd name="T13" fmla="*/ 22 h 72"/>
              <a:gd name="T14" fmla="*/ 6 w 90"/>
              <a:gd name="T15" fmla="*/ 3 h 72"/>
              <a:gd name="T16" fmla="*/ 4 w 90"/>
              <a:gd name="T17" fmla="*/ 12 h 72"/>
              <a:gd name="T18" fmla="*/ 12 w 90"/>
              <a:gd name="T19" fmla="*/ 28 h 72"/>
              <a:gd name="T20" fmla="*/ 4 w 90"/>
              <a:gd name="T21" fmla="*/ 25 h 72"/>
              <a:gd name="T22" fmla="*/ 4 w 90"/>
              <a:gd name="T23" fmla="*/ 26 h 72"/>
              <a:gd name="T24" fmla="*/ 18 w 90"/>
              <a:gd name="T25" fmla="*/ 43 h 72"/>
              <a:gd name="T26" fmla="*/ 10 w 90"/>
              <a:gd name="T27" fmla="*/ 44 h 72"/>
              <a:gd name="T28" fmla="*/ 27 w 90"/>
              <a:gd name="T29" fmla="*/ 56 h 72"/>
              <a:gd name="T30" fmla="*/ 0 w 90"/>
              <a:gd name="T31" fmla="*/ 64 h 72"/>
              <a:gd name="T32" fmla="*/ 28 w 90"/>
              <a:gd name="T33" fmla="*/ 72 h 72"/>
              <a:gd name="T34" fmla="*/ 80 w 90"/>
              <a:gd name="T35" fmla="*/ 20 h 72"/>
              <a:gd name="T36" fmla="*/ 80 w 90"/>
              <a:gd name="T37" fmla="*/ 18 h 72"/>
              <a:gd name="T38" fmla="*/ 90 w 90"/>
              <a:gd name="T3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72">
                <a:moveTo>
                  <a:pt x="90" y="9"/>
                </a:moveTo>
                <a:cubicBezTo>
                  <a:pt x="87" y="11"/>
                  <a:pt x="84" y="11"/>
                  <a:pt x="81" y="9"/>
                </a:cubicBezTo>
                <a:cubicBezTo>
                  <a:pt x="85" y="7"/>
                  <a:pt x="85" y="6"/>
                  <a:pt x="86" y="1"/>
                </a:cubicBezTo>
                <a:cubicBezTo>
                  <a:pt x="83" y="3"/>
                  <a:pt x="79" y="5"/>
                  <a:pt x="75" y="6"/>
                </a:cubicBezTo>
                <a:cubicBezTo>
                  <a:pt x="71" y="2"/>
                  <a:pt x="67" y="0"/>
                  <a:pt x="61" y="0"/>
                </a:cubicBezTo>
                <a:cubicBezTo>
                  <a:pt x="51" y="0"/>
                  <a:pt x="43" y="8"/>
                  <a:pt x="43" y="18"/>
                </a:cubicBezTo>
                <a:cubicBezTo>
                  <a:pt x="43" y="20"/>
                  <a:pt x="43" y="21"/>
                  <a:pt x="44" y="22"/>
                </a:cubicBezTo>
                <a:cubicBezTo>
                  <a:pt x="29" y="22"/>
                  <a:pt x="15" y="14"/>
                  <a:pt x="6" y="3"/>
                </a:cubicBezTo>
                <a:cubicBezTo>
                  <a:pt x="5" y="6"/>
                  <a:pt x="4" y="9"/>
                  <a:pt x="4" y="12"/>
                </a:cubicBezTo>
                <a:cubicBezTo>
                  <a:pt x="4" y="19"/>
                  <a:pt x="7" y="24"/>
                  <a:pt x="12" y="28"/>
                </a:cubicBezTo>
                <a:cubicBezTo>
                  <a:pt x="9" y="27"/>
                  <a:pt x="6" y="27"/>
                  <a:pt x="4" y="25"/>
                </a:cubicBezTo>
                <a:cubicBezTo>
                  <a:pt x="4" y="25"/>
                  <a:pt x="4" y="25"/>
                  <a:pt x="4" y="26"/>
                </a:cubicBezTo>
                <a:cubicBezTo>
                  <a:pt x="4" y="34"/>
                  <a:pt x="10" y="42"/>
                  <a:pt x="18" y="43"/>
                </a:cubicBezTo>
                <a:cubicBezTo>
                  <a:pt x="15" y="44"/>
                  <a:pt x="13" y="44"/>
                  <a:pt x="10" y="44"/>
                </a:cubicBezTo>
                <a:cubicBezTo>
                  <a:pt x="12" y="51"/>
                  <a:pt x="19" y="56"/>
                  <a:pt x="27" y="56"/>
                </a:cubicBezTo>
                <a:cubicBezTo>
                  <a:pt x="19" y="62"/>
                  <a:pt x="9" y="65"/>
                  <a:pt x="0" y="64"/>
                </a:cubicBezTo>
                <a:cubicBezTo>
                  <a:pt x="8" y="69"/>
                  <a:pt x="18" y="72"/>
                  <a:pt x="28" y="72"/>
                </a:cubicBezTo>
                <a:cubicBezTo>
                  <a:pt x="61" y="72"/>
                  <a:pt x="80" y="44"/>
                  <a:pt x="80" y="20"/>
                </a:cubicBezTo>
                <a:cubicBezTo>
                  <a:pt x="80" y="19"/>
                  <a:pt x="80" y="19"/>
                  <a:pt x="80" y="18"/>
                </a:cubicBezTo>
                <a:cubicBezTo>
                  <a:pt x="83" y="15"/>
                  <a:pt x="87" y="13"/>
                  <a:pt x="90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97" name="Group 196" descr="This is the logo for Instagram.">
            <a:extLst>
              <a:ext uri="{FF2B5EF4-FFF2-40B4-BE49-F238E27FC236}">
                <a16:creationId xmlns:a16="http://schemas.microsoft.com/office/drawing/2014/main" id="{105EB04D-523A-471B-94D7-64FDA15599AA}"/>
              </a:ext>
            </a:extLst>
          </p:cNvPr>
          <p:cNvGrpSpPr/>
          <p:nvPr/>
        </p:nvGrpSpPr>
        <p:grpSpPr>
          <a:xfrm>
            <a:off x="8634339" y="5859817"/>
            <a:ext cx="248085" cy="249277"/>
            <a:chOff x="3406775" y="2181225"/>
            <a:chExt cx="330200" cy="331788"/>
          </a:xfrm>
          <a:solidFill>
            <a:schemeClr val="bg1"/>
          </a:solidFill>
        </p:grpSpPr>
        <p:sp>
          <p:nvSpPr>
            <p:cNvPr id="198" name="Oval 190">
              <a:extLst>
                <a:ext uri="{FF2B5EF4-FFF2-40B4-BE49-F238E27FC236}">
                  <a16:creationId xmlns:a16="http://schemas.microsoft.com/office/drawing/2014/main" id="{BD285FB7-C65E-4A4F-9730-2C7BDE08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2257425"/>
              <a:ext cx="180975" cy="179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BBC06FF8-9B23-4376-9786-14D97DD1D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2181225"/>
              <a:ext cx="14288" cy="112713"/>
            </a:xfrm>
            <a:custGeom>
              <a:avLst/>
              <a:gdLst>
                <a:gd name="T0" fmla="*/ 4 w 4"/>
                <a:gd name="T1" fmla="*/ 0 h 30"/>
                <a:gd name="T2" fmla="*/ 0 w 4"/>
                <a:gd name="T3" fmla="*/ 1 h 30"/>
                <a:gd name="T4" fmla="*/ 0 w 4"/>
                <a:gd name="T5" fmla="*/ 30 h 30"/>
                <a:gd name="T6" fmla="*/ 4 w 4"/>
                <a:gd name="T7" fmla="*/ 30 h 30"/>
                <a:gd name="T8" fmla="*/ 4 w 4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0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92">
              <a:extLst>
                <a:ext uri="{FF2B5EF4-FFF2-40B4-BE49-F238E27FC236}">
                  <a16:creationId xmlns:a16="http://schemas.microsoft.com/office/drawing/2014/main" id="{C6700C49-7AD6-494F-83F0-8DEBBC73A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181225"/>
              <a:ext cx="14288" cy="112713"/>
            </a:xfrm>
            <a:custGeom>
              <a:avLst/>
              <a:gdLst>
                <a:gd name="T0" fmla="*/ 4 w 4"/>
                <a:gd name="T1" fmla="*/ 30 h 30"/>
                <a:gd name="T2" fmla="*/ 4 w 4"/>
                <a:gd name="T3" fmla="*/ 0 h 30"/>
                <a:gd name="T4" fmla="*/ 0 w 4"/>
                <a:gd name="T5" fmla="*/ 0 h 30"/>
                <a:gd name="T6" fmla="*/ 0 w 4"/>
                <a:gd name="T7" fmla="*/ 30 h 30"/>
                <a:gd name="T8" fmla="*/ 4 w 4"/>
                <a:gd name="T9" fmla="*/ 30 h 30"/>
                <a:gd name="T10" fmla="*/ 4 w 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0">
                  <a:moveTo>
                    <a:pt x="4" y="3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93">
              <a:extLst>
                <a:ext uri="{FF2B5EF4-FFF2-40B4-BE49-F238E27FC236}">
                  <a16:creationId xmlns:a16="http://schemas.microsoft.com/office/drawing/2014/main" id="{4134947C-4D7B-463E-A659-A8F440E31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775" y="2181225"/>
              <a:ext cx="330200" cy="331788"/>
            </a:xfrm>
            <a:custGeom>
              <a:avLst/>
              <a:gdLst>
                <a:gd name="T0" fmla="*/ 88 w 88"/>
                <a:gd name="T1" fmla="*/ 71 h 88"/>
                <a:gd name="T2" fmla="*/ 88 w 88"/>
                <a:gd name="T3" fmla="*/ 30 h 88"/>
                <a:gd name="T4" fmla="*/ 88 w 88"/>
                <a:gd name="T5" fmla="*/ 17 h 88"/>
                <a:gd name="T6" fmla="*/ 88 w 88"/>
                <a:gd name="T7" fmla="*/ 14 h 88"/>
                <a:gd name="T8" fmla="*/ 74 w 88"/>
                <a:gd name="T9" fmla="*/ 0 h 88"/>
                <a:gd name="T10" fmla="*/ 24 w 88"/>
                <a:gd name="T11" fmla="*/ 0 h 88"/>
                <a:gd name="T12" fmla="*/ 24 w 88"/>
                <a:gd name="T13" fmla="*/ 24 h 88"/>
                <a:gd name="T14" fmla="*/ 44 w 88"/>
                <a:gd name="T15" fmla="*/ 16 h 88"/>
                <a:gd name="T16" fmla="*/ 68 w 88"/>
                <a:gd name="T17" fmla="*/ 30 h 88"/>
                <a:gd name="T18" fmla="*/ 84 w 88"/>
                <a:gd name="T19" fmla="*/ 30 h 88"/>
                <a:gd name="T20" fmla="*/ 84 w 88"/>
                <a:gd name="T21" fmla="*/ 71 h 88"/>
                <a:gd name="T22" fmla="*/ 71 w 88"/>
                <a:gd name="T23" fmla="*/ 84 h 88"/>
                <a:gd name="T24" fmla="*/ 17 w 88"/>
                <a:gd name="T25" fmla="*/ 84 h 88"/>
                <a:gd name="T26" fmla="*/ 4 w 88"/>
                <a:gd name="T27" fmla="*/ 71 h 88"/>
                <a:gd name="T28" fmla="*/ 4 w 88"/>
                <a:gd name="T29" fmla="*/ 30 h 88"/>
                <a:gd name="T30" fmla="*/ 4 w 88"/>
                <a:gd name="T31" fmla="*/ 17 h 88"/>
                <a:gd name="T32" fmla="*/ 4 w 88"/>
                <a:gd name="T33" fmla="*/ 4 h 88"/>
                <a:gd name="T34" fmla="*/ 0 w 88"/>
                <a:gd name="T35" fmla="*/ 14 h 88"/>
                <a:gd name="T36" fmla="*/ 0 w 88"/>
                <a:gd name="T37" fmla="*/ 17 h 88"/>
                <a:gd name="T38" fmla="*/ 0 w 88"/>
                <a:gd name="T39" fmla="*/ 30 h 88"/>
                <a:gd name="T40" fmla="*/ 0 w 88"/>
                <a:gd name="T41" fmla="*/ 71 h 88"/>
                <a:gd name="T42" fmla="*/ 17 w 88"/>
                <a:gd name="T43" fmla="*/ 88 h 88"/>
                <a:gd name="T44" fmla="*/ 71 w 88"/>
                <a:gd name="T45" fmla="*/ 88 h 88"/>
                <a:gd name="T46" fmla="*/ 88 w 88"/>
                <a:gd name="T47" fmla="*/ 71 h 88"/>
                <a:gd name="T48" fmla="*/ 82 w 88"/>
                <a:gd name="T49" fmla="*/ 24 h 88"/>
                <a:gd name="T50" fmla="*/ 70 w 88"/>
                <a:gd name="T51" fmla="*/ 24 h 88"/>
                <a:gd name="T52" fmla="*/ 68 w 88"/>
                <a:gd name="T53" fmla="*/ 22 h 88"/>
                <a:gd name="T54" fmla="*/ 68 w 88"/>
                <a:gd name="T55" fmla="*/ 10 h 88"/>
                <a:gd name="T56" fmla="*/ 70 w 88"/>
                <a:gd name="T57" fmla="*/ 8 h 88"/>
                <a:gd name="T58" fmla="*/ 82 w 88"/>
                <a:gd name="T59" fmla="*/ 8 h 88"/>
                <a:gd name="T60" fmla="*/ 84 w 88"/>
                <a:gd name="T61" fmla="*/ 10 h 88"/>
                <a:gd name="T62" fmla="*/ 84 w 88"/>
                <a:gd name="T63" fmla="*/ 17 h 88"/>
                <a:gd name="T64" fmla="*/ 84 w 88"/>
                <a:gd name="T65" fmla="*/ 22 h 88"/>
                <a:gd name="T66" fmla="*/ 82 w 88"/>
                <a:gd name="T67" fmla="*/ 2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8">
                  <a:moveTo>
                    <a:pt x="88" y="71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6"/>
                    <a:pt x="82" y="0"/>
                    <a:pt x="7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9" y="19"/>
                    <a:pt x="36" y="16"/>
                    <a:pt x="44" y="16"/>
                  </a:cubicBezTo>
                  <a:cubicBezTo>
                    <a:pt x="54" y="16"/>
                    <a:pt x="63" y="22"/>
                    <a:pt x="68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8"/>
                    <a:pt x="78" y="84"/>
                    <a:pt x="71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0" y="84"/>
                    <a:pt x="4" y="78"/>
                    <a:pt x="4" y="7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7"/>
                    <a:pt x="0" y="10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7" y="88"/>
                    <a:pt x="17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81" y="88"/>
                    <a:pt x="88" y="81"/>
                    <a:pt x="88" y="71"/>
                  </a:cubicBezTo>
                  <a:close/>
                  <a:moveTo>
                    <a:pt x="82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8" y="23"/>
                    <a:pt x="68" y="2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9" y="8"/>
                    <a:pt x="70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3" y="8"/>
                    <a:pt x="84" y="9"/>
                    <a:pt x="84" y="1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3" y="24"/>
                    <a:pt x="8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35D2CA5-B707-1D67-EC9A-6A35F1E193B6}"/>
              </a:ext>
            </a:extLst>
          </p:cNvPr>
          <p:cNvSpPr/>
          <p:nvPr/>
        </p:nvSpPr>
        <p:spPr>
          <a:xfrm>
            <a:off x="8353082" y="2460883"/>
            <a:ext cx="3419021" cy="419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Median Age(+3.6)  </a:t>
            </a:r>
          </a:p>
        </p:txBody>
      </p:sp>
      <p:pic>
        <p:nvPicPr>
          <p:cNvPr id="180" name="Picture 179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BC5CDB2-2B63-A18C-B0F8-0591611D6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D1F8747E-76F0-7172-D2C3-45E4279A48F4}"/>
              </a:ext>
            </a:extLst>
          </p:cNvPr>
          <p:cNvSpPr/>
          <p:nvPr/>
        </p:nvSpPr>
        <p:spPr>
          <a:xfrm>
            <a:off x="779261" y="2789472"/>
            <a:ext cx="2819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78% increase from 2010</a:t>
            </a:r>
          </a:p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8% increase from 2019</a:t>
            </a:r>
          </a:p>
        </p:txBody>
      </p:sp>
      <p:pic>
        <p:nvPicPr>
          <p:cNvPr id="52" name="Picture 51" descr="Chart&#10;&#10;Description automatically generated">
            <a:extLst>
              <a:ext uri="{FF2B5EF4-FFF2-40B4-BE49-F238E27FC236}">
                <a16:creationId xmlns:a16="http://schemas.microsoft.com/office/drawing/2014/main" id="{9444BAB6-4724-7701-C6EE-14692765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06" y="3822611"/>
            <a:ext cx="2497346" cy="2838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1710653A-F5C8-47DE-8D3E-A0B5438ED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2238" y="1188409"/>
            <a:ext cx="657225" cy="657225"/>
          </a:xfrm>
          <a:prstGeom prst="ellipse">
            <a:avLst/>
          </a:prstGeom>
          <a:solidFill>
            <a:srgbClr val="CE295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1" name="Group 180" descr="This is an icon of a human being. ">
            <a:extLst>
              <a:ext uri="{FF2B5EF4-FFF2-40B4-BE49-F238E27FC236}">
                <a16:creationId xmlns:a16="http://schemas.microsoft.com/office/drawing/2014/main" id="{86739AC5-C4D0-2255-5FD6-B5F070099AEC}"/>
              </a:ext>
            </a:extLst>
          </p:cNvPr>
          <p:cNvGrpSpPr/>
          <p:nvPr/>
        </p:nvGrpSpPr>
        <p:grpSpPr>
          <a:xfrm>
            <a:off x="10010208" y="1349502"/>
            <a:ext cx="142875" cy="285750"/>
            <a:chOff x="8243888" y="5922963"/>
            <a:chExt cx="142875" cy="285750"/>
          </a:xfrm>
          <a:solidFill>
            <a:srgbClr val="404040"/>
          </a:solidFill>
        </p:grpSpPr>
        <p:sp>
          <p:nvSpPr>
            <p:cNvPr id="182" name="Freeform 3404">
              <a:extLst>
                <a:ext uri="{FF2B5EF4-FFF2-40B4-BE49-F238E27FC236}">
                  <a16:creationId xmlns:a16="http://schemas.microsoft.com/office/drawing/2014/main" id="{733C4B50-643F-757C-1C12-6FBD4D1A2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3405">
              <a:extLst>
                <a:ext uri="{FF2B5EF4-FFF2-40B4-BE49-F238E27FC236}">
                  <a16:creationId xmlns:a16="http://schemas.microsoft.com/office/drawing/2014/main" id="{A41BC693-5733-8FC0-104C-B2F5FBD31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64E23882-97E3-4B34-BBE0-6959274930AF}"/>
              </a:ext>
            </a:extLst>
          </p:cNvPr>
          <p:cNvSpPr/>
          <p:nvPr/>
        </p:nvSpPr>
        <p:spPr>
          <a:xfrm>
            <a:off x="10333317" y="1818874"/>
            <a:ext cx="146867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</a:rPr>
              <a:t>1,206,939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6D1632-BBBA-8EE4-B379-DE1507C61B33}"/>
              </a:ext>
            </a:extLst>
          </p:cNvPr>
          <p:cNvSpPr/>
          <p:nvPr/>
        </p:nvSpPr>
        <p:spPr>
          <a:xfrm>
            <a:off x="10760388" y="2511082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38.4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76B19-0B9B-57EE-F8FE-AA9D734AB8BF}"/>
              </a:ext>
            </a:extLst>
          </p:cNvPr>
          <p:cNvSpPr/>
          <p:nvPr/>
        </p:nvSpPr>
        <p:spPr>
          <a:xfrm>
            <a:off x="8353082" y="3665667"/>
            <a:ext cx="3419021" cy="4191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Personal Income(5%)     </a:t>
            </a:r>
            <a:r>
              <a:rPr lang="en-US" sz="1200" dirty="0">
                <a:solidFill>
                  <a:schemeClr val="bg1"/>
                </a:solidFill>
              </a:rPr>
              <a:t>7.38 billion(approx.)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B8FB6-6301-9472-306C-3A98B6DA8C43}"/>
              </a:ext>
            </a:extLst>
          </p:cNvPr>
          <p:cNvSpPr/>
          <p:nvPr/>
        </p:nvSpPr>
        <p:spPr>
          <a:xfrm>
            <a:off x="8353082" y="4483084"/>
            <a:ext cx="3419021" cy="4191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Housing Units(4.3%)                497,209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8E2AB-F11A-F652-6213-A971DE44775C}"/>
              </a:ext>
            </a:extLst>
          </p:cNvPr>
          <p:cNvSpPr/>
          <p:nvPr/>
        </p:nvSpPr>
        <p:spPr>
          <a:xfrm>
            <a:off x="8353082" y="4892227"/>
            <a:ext cx="3419021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Labor Force(4.2%)                 593,545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CF7D1-0203-DD4F-206B-C148FAAAAB1D}"/>
              </a:ext>
            </a:extLst>
          </p:cNvPr>
          <p:cNvSpPr/>
          <p:nvPr/>
        </p:nvSpPr>
        <p:spPr>
          <a:xfrm>
            <a:off x="8341964" y="5308636"/>
            <a:ext cx="3419021" cy="4191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Severance(66%)          </a:t>
            </a:r>
            <a:r>
              <a:rPr lang="en-US" sz="1200" dirty="0">
                <a:solidFill>
                  <a:schemeClr val="bg1"/>
                </a:solidFill>
              </a:rPr>
              <a:t>$3.54 billion(approx.)        </a:t>
            </a:r>
          </a:p>
        </p:txBody>
      </p:sp>
    </p:spTree>
    <p:extLst>
      <p:ext uri="{BB962C8B-B14F-4D97-AF65-F5344CB8AC3E}">
        <p14:creationId xmlns:p14="http://schemas.microsoft.com/office/powerpoint/2010/main" val="244296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37509D2-0CBC-4371-A05E-AF36659B0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649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A28CFA6-1725-41B9-AFC0-2D9C4C88790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0232FB-F1E3-4951-A55C-3F3342DF6A13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Production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B755EE4-AAED-40FD-A16A-259334EE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4060864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CC89592-EA05-4F09-AE50-51BC0C185628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CFFF09D-96F9-453A-AC93-BC01E504D3BB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MSA 2020</a:t>
            </a:r>
            <a:br>
              <a:rPr lang="en-US" dirty="0"/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(Midland,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ector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&amp; Martin county)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550221-8258-42F2-8C5D-7698C308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DA208-E23E-4B7A-8B30-503644571020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400" b="1" dirty="0">
                  <a:latin typeface="+mj-lt"/>
                </a:rPr>
                <a:t> 341,823,746 BL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AF9DE5-C8D3-43F1-8647-AA7713F1FCEF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Oil Produced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7C50A8E-3918-4827-975A-99A3EAB66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5698" y="1242245"/>
            <a:ext cx="657225" cy="657225"/>
          </a:xfrm>
          <a:prstGeom prst="ellipse">
            <a:avLst/>
          </a:prstGeom>
          <a:solidFill>
            <a:srgbClr val="CE295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 descr="This is an icon of coins.">
            <a:extLst>
              <a:ext uri="{FF2B5EF4-FFF2-40B4-BE49-F238E27FC236}">
                <a16:creationId xmlns:a16="http://schemas.microsoft.com/office/drawing/2014/main" id="{75301E57-A6A4-4748-B362-9BA17072ED18}"/>
              </a:ext>
            </a:extLst>
          </p:cNvPr>
          <p:cNvGrpSpPr/>
          <p:nvPr/>
        </p:nvGrpSpPr>
        <p:grpSpPr>
          <a:xfrm>
            <a:off x="1870641" y="1439094"/>
            <a:ext cx="287338" cy="263526"/>
            <a:chOff x="3171825" y="1368425"/>
            <a:chExt cx="287338" cy="263526"/>
          </a:xfrm>
          <a:solidFill>
            <a:schemeClr val="bg1"/>
          </a:solidFill>
        </p:grpSpPr>
        <p:sp>
          <p:nvSpPr>
            <p:cNvPr id="13" name="Freeform 466">
              <a:extLst>
                <a:ext uri="{FF2B5EF4-FFF2-40B4-BE49-F238E27FC236}">
                  <a16:creationId xmlns:a16="http://schemas.microsoft.com/office/drawing/2014/main" id="{385D5C6F-FE82-4E8C-8542-1BECD761D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98613"/>
              <a:ext cx="49213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136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67">
              <a:extLst>
                <a:ext uri="{FF2B5EF4-FFF2-40B4-BE49-F238E27FC236}">
                  <a16:creationId xmlns:a16="http://schemas.microsoft.com/office/drawing/2014/main" id="{3F4AD88D-507E-4EB6-B578-88060D4C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98613"/>
              <a:ext cx="28575" cy="33338"/>
            </a:xfrm>
            <a:custGeom>
              <a:avLst/>
              <a:gdLst>
                <a:gd name="T0" fmla="*/ 75 w 90"/>
                <a:gd name="T1" fmla="*/ 0 h 106"/>
                <a:gd name="T2" fmla="*/ 0 w 90"/>
                <a:gd name="T3" fmla="*/ 0 h 106"/>
                <a:gd name="T4" fmla="*/ 0 w 90"/>
                <a:gd name="T5" fmla="*/ 106 h 106"/>
                <a:gd name="T6" fmla="*/ 75 w 90"/>
                <a:gd name="T7" fmla="*/ 106 h 106"/>
                <a:gd name="T8" fmla="*/ 78 w 90"/>
                <a:gd name="T9" fmla="*/ 106 h 106"/>
                <a:gd name="T10" fmla="*/ 80 w 90"/>
                <a:gd name="T11" fmla="*/ 104 h 106"/>
                <a:gd name="T12" fmla="*/ 84 w 90"/>
                <a:gd name="T13" fmla="*/ 103 h 106"/>
                <a:gd name="T14" fmla="*/ 86 w 90"/>
                <a:gd name="T15" fmla="*/ 101 h 106"/>
                <a:gd name="T16" fmla="*/ 88 w 90"/>
                <a:gd name="T17" fmla="*/ 99 h 106"/>
                <a:gd name="T18" fmla="*/ 89 w 90"/>
                <a:gd name="T19" fmla="*/ 97 h 106"/>
                <a:gd name="T20" fmla="*/ 90 w 90"/>
                <a:gd name="T21" fmla="*/ 94 h 106"/>
                <a:gd name="T22" fmla="*/ 90 w 90"/>
                <a:gd name="T23" fmla="*/ 91 h 106"/>
                <a:gd name="T24" fmla="*/ 90 w 90"/>
                <a:gd name="T25" fmla="*/ 15 h 106"/>
                <a:gd name="T26" fmla="*/ 90 w 90"/>
                <a:gd name="T27" fmla="*/ 12 h 106"/>
                <a:gd name="T28" fmla="*/ 89 w 90"/>
                <a:gd name="T29" fmla="*/ 10 h 106"/>
                <a:gd name="T30" fmla="*/ 88 w 90"/>
                <a:gd name="T31" fmla="*/ 7 h 106"/>
                <a:gd name="T32" fmla="*/ 86 w 90"/>
                <a:gd name="T33" fmla="*/ 5 h 106"/>
                <a:gd name="T34" fmla="*/ 84 w 90"/>
                <a:gd name="T35" fmla="*/ 4 h 106"/>
                <a:gd name="T36" fmla="*/ 80 w 90"/>
                <a:gd name="T37" fmla="*/ 2 h 106"/>
                <a:gd name="T38" fmla="*/ 78 w 90"/>
                <a:gd name="T39" fmla="*/ 2 h 106"/>
                <a:gd name="T40" fmla="*/ 75 w 90"/>
                <a:gd name="T41" fmla="*/ 0 h 106"/>
                <a:gd name="T42" fmla="*/ 7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75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8" y="106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68">
              <a:extLst>
                <a:ext uri="{FF2B5EF4-FFF2-40B4-BE49-F238E27FC236}">
                  <a16:creationId xmlns:a16="http://schemas.microsoft.com/office/drawing/2014/main" id="{25BE5FD6-A410-4824-9697-31FCF7983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98613"/>
              <a:ext cx="28575" cy="33338"/>
            </a:xfrm>
            <a:custGeom>
              <a:avLst/>
              <a:gdLst>
                <a:gd name="T0" fmla="*/ 15 w 90"/>
                <a:gd name="T1" fmla="*/ 0 h 106"/>
                <a:gd name="T2" fmla="*/ 11 w 90"/>
                <a:gd name="T3" fmla="*/ 0 h 106"/>
                <a:gd name="T4" fmla="*/ 9 w 90"/>
                <a:gd name="T5" fmla="*/ 2 h 106"/>
                <a:gd name="T6" fmla="*/ 6 w 90"/>
                <a:gd name="T7" fmla="*/ 4 h 106"/>
                <a:gd name="T8" fmla="*/ 4 w 90"/>
                <a:gd name="T9" fmla="*/ 5 h 106"/>
                <a:gd name="T10" fmla="*/ 3 w 90"/>
                <a:gd name="T11" fmla="*/ 7 h 106"/>
                <a:gd name="T12" fmla="*/ 1 w 90"/>
                <a:gd name="T13" fmla="*/ 10 h 106"/>
                <a:gd name="T14" fmla="*/ 0 w 90"/>
                <a:gd name="T15" fmla="*/ 12 h 106"/>
                <a:gd name="T16" fmla="*/ 0 w 90"/>
                <a:gd name="T17" fmla="*/ 15 h 106"/>
                <a:gd name="T18" fmla="*/ 0 w 90"/>
                <a:gd name="T19" fmla="*/ 91 h 106"/>
                <a:gd name="T20" fmla="*/ 0 w 90"/>
                <a:gd name="T21" fmla="*/ 94 h 106"/>
                <a:gd name="T22" fmla="*/ 1 w 90"/>
                <a:gd name="T23" fmla="*/ 97 h 106"/>
                <a:gd name="T24" fmla="*/ 3 w 90"/>
                <a:gd name="T25" fmla="*/ 99 h 106"/>
                <a:gd name="T26" fmla="*/ 4 w 90"/>
                <a:gd name="T27" fmla="*/ 101 h 106"/>
                <a:gd name="T28" fmla="*/ 6 w 90"/>
                <a:gd name="T29" fmla="*/ 103 h 106"/>
                <a:gd name="T30" fmla="*/ 9 w 90"/>
                <a:gd name="T31" fmla="*/ 104 h 106"/>
                <a:gd name="T32" fmla="*/ 11 w 90"/>
                <a:gd name="T33" fmla="*/ 106 h 106"/>
                <a:gd name="T34" fmla="*/ 15 w 90"/>
                <a:gd name="T35" fmla="*/ 106 h 106"/>
                <a:gd name="T36" fmla="*/ 90 w 90"/>
                <a:gd name="T37" fmla="*/ 106 h 106"/>
                <a:gd name="T38" fmla="*/ 90 w 90"/>
                <a:gd name="T39" fmla="*/ 0 h 106"/>
                <a:gd name="T40" fmla="*/ 75 w 90"/>
                <a:gd name="T41" fmla="*/ 0 h 106"/>
                <a:gd name="T42" fmla="*/ 1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15" y="0"/>
                  </a:moveTo>
                  <a:lnTo>
                    <a:pt x="11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69">
              <a:extLst>
                <a:ext uri="{FF2B5EF4-FFF2-40B4-BE49-F238E27FC236}">
                  <a16:creationId xmlns:a16="http://schemas.microsoft.com/office/drawing/2014/main" id="{70C956FB-1840-44F1-8377-516D0A87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22413"/>
              <a:ext cx="49213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136 w 151"/>
                <a:gd name="T5" fmla="*/ 0 h 105"/>
                <a:gd name="T6" fmla="*/ 0 w 151"/>
                <a:gd name="T7" fmla="*/ 0 h 105"/>
                <a:gd name="T8" fmla="*/ 0 w 151"/>
                <a:gd name="T9" fmla="*/ 105 h 105"/>
                <a:gd name="T10" fmla="*/ 136 w 151"/>
                <a:gd name="T11" fmla="*/ 105 h 105"/>
                <a:gd name="T12" fmla="*/ 151 w 151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36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70">
              <a:extLst>
                <a:ext uri="{FF2B5EF4-FFF2-40B4-BE49-F238E27FC236}">
                  <a16:creationId xmlns:a16="http://schemas.microsoft.com/office/drawing/2014/main" id="{31F34C55-620E-437B-84B4-9120D2B1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22413"/>
              <a:ext cx="28575" cy="33338"/>
            </a:xfrm>
            <a:custGeom>
              <a:avLst/>
              <a:gdLst>
                <a:gd name="T0" fmla="*/ 15 w 90"/>
                <a:gd name="T1" fmla="*/ 0 h 105"/>
                <a:gd name="T2" fmla="*/ 11 w 90"/>
                <a:gd name="T3" fmla="*/ 0 h 105"/>
                <a:gd name="T4" fmla="*/ 9 w 90"/>
                <a:gd name="T5" fmla="*/ 1 h 105"/>
                <a:gd name="T6" fmla="*/ 6 w 90"/>
                <a:gd name="T7" fmla="*/ 2 h 105"/>
                <a:gd name="T8" fmla="*/ 4 w 90"/>
                <a:gd name="T9" fmla="*/ 4 h 105"/>
                <a:gd name="T10" fmla="*/ 3 w 90"/>
                <a:gd name="T11" fmla="*/ 7 h 105"/>
                <a:gd name="T12" fmla="*/ 1 w 90"/>
                <a:gd name="T13" fmla="*/ 9 h 105"/>
                <a:gd name="T14" fmla="*/ 0 w 90"/>
                <a:gd name="T15" fmla="*/ 12 h 105"/>
                <a:gd name="T16" fmla="*/ 0 w 90"/>
                <a:gd name="T17" fmla="*/ 15 h 105"/>
                <a:gd name="T18" fmla="*/ 0 w 90"/>
                <a:gd name="T19" fmla="*/ 90 h 105"/>
                <a:gd name="T20" fmla="*/ 0 w 90"/>
                <a:gd name="T21" fmla="*/ 93 h 105"/>
                <a:gd name="T22" fmla="*/ 1 w 90"/>
                <a:gd name="T23" fmla="*/ 96 h 105"/>
                <a:gd name="T24" fmla="*/ 3 w 90"/>
                <a:gd name="T25" fmla="*/ 99 h 105"/>
                <a:gd name="T26" fmla="*/ 4 w 90"/>
                <a:gd name="T27" fmla="*/ 101 h 105"/>
                <a:gd name="T28" fmla="*/ 6 w 90"/>
                <a:gd name="T29" fmla="*/ 102 h 105"/>
                <a:gd name="T30" fmla="*/ 9 w 90"/>
                <a:gd name="T31" fmla="*/ 104 h 105"/>
                <a:gd name="T32" fmla="*/ 11 w 90"/>
                <a:gd name="T33" fmla="*/ 105 h 105"/>
                <a:gd name="T34" fmla="*/ 15 w 90"/>
                <a:gd name="T35" fmla="*/ 105 h 105"/>
                <a:gd name="T36" fmla="*/ 7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  <a:gd name="T42" fmla="*/ 75 w 90"/>
                <a:gd name="T43" fmla="*/ 0 h 105"/>
                <a:gd name="T44" fmla="*/ 15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15" y="0"/>
                  </a:move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71">
              <a:extLst>
                <a:ext uri="{FF2B5EF4-FFF2-40B4-BE49-F238E27FC236}">
                  <a16:creationId xmlns:a16="http://schemas.microsoft.com/office/drawing/2014/main" id="{18397A4D-BBCC-464A-A388-9BDBF3FBC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22413"/>
              <a:ext cx="28575" cy="33338"/>
            </a:xfrm>
            <a:custGeom>
              <a:avLst/>
              <a:gdLst>
                <a:gd name="T0" fmla="*/ 75 w 90"/>
                <a:gd name="T1" fmla="*/ 0 h 105"/>
                <a:gd name="T2" fmla="*/ 0 w 90"/>
                <a:gd name="T3" fmla="*/ 0 h 105"/>
                <a:gd name="T4" fmla="*/ 0 w 90"/>
                <a:gd name="T5" fmla="*/ 105 h 105"/>
                <a:gd name="T6" fmla="*/ 75 w 90"/>
                <a:gd name="T7" fmla="*/ 105 h 105"/>
                <a:gd name="T8" fmla="*/ 78 w 90"/>
                <a:gd name="T9" fmla="*/ 105 h 105"/>
                <a:gd name="T10" fmla="*/ 80 w 90"/>
                <a:gd name="T11" fmla="*/ 104 h 105"/>
                <a:gd name="T12" fmla="*/ 84 w 90"/>
                <a:gd name="T13" fmla="*/ 102 h 105"/>
                <a:gd name="T14" fmla="*/ 86 w 90"/>
                <a:gd name="T15" fmla="*/ 101 h 105"/>
                <a:gd name="T16" fmla="*/ 88 w 90"/>
                <a:gd name="T17" fmla="*/ 99 h 105"/>
                <a:gd name="T18" fmla="*/ 89 w 90"/>
                <a:gd name="T19" fmla="*/ 96 h 105"/>
                <a:gd name="T20" fmla="*/ 90 w 90"/>
                <a:gd name="T21" fmla="*/ 93 h 105"/>
                <a:gd name="T22" fmla="*/ 90 w 90"/>
                <a:gd name="T23" fmla="*/ 90 h 105"/>
                <a:gd name="T24" fmla="*/ 90 w 90"/>
                <a:gd name="T25" fmla="*/ 15 h 105"/>
                <a:gd name="T26" fmla="*/ 90 w 90"/>
                <a:gd name="T27" fmla="*/ 12 h 105"/>
                <a:gd name="T28" fmla="*/ 89 w 90"/>
                <a:gd name="T29" fmla="*/ 9 h 105"/>
                <a:gd name="T30" fmla="*/ 88 w 90"/>
                <a:gd name="T31" fmla="*/ 7 h 105"/>
                <a:gd name="T32" fmla="*/ 86 w 90"/>
                <a:gd name="T33" fmla="*/ 4 h 105"/>
                <a:gd name="T34" fmla="*/ 84 w 90"/>
                <a:gd name="T35" fmla="*/ 2 h 105"/>
                <a:gd name="T36" fmla="*/ 80 w 90"/>
                <a:gd name="T37" fmla="*/ 1 h 105"/>
                <a:gd name="T38" fmla="*/ 78 w 90"/>
                <a:gd name="T39" fmla="*/ 0 h 105"/>
                <a:gd name="T40" fmla="*/ 75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75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72">
              <a:extLst>
                <a:ext uri="{FF2B5EF4-FFF2-40B4-BE49-F238E27FC236}">
                  <a16:creationId xmlns:a16="http://schemas.microsoft.com/office/drawing/2014/main" id="{196FE97D-77A1-4D52-A288-82512B28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14462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4 h 105"/>
                <a:gd name="T12" fmla="*/ 3 w 90"/>
                <a:gd name="T13" fmla="*/ 6 h 105"/>
                <a:gd name="T14" fmla="*/ 1 w 90"/>
                <a:gd name="T15" fmla="*/ 9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3 h 105"/>
                <a:gd name="T24" fmla="*/ 1 w 90"/>
                <a:gd name="T25" fmla="*/ 96 h 105"/>
                <a:gd name="T26" fmla="*/ 3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45 w 90"/>
                <a:gd name="T39" fmla="*/ 105 h 105"/>
                <a:gd name="T40" fmla="*/ 90 w 90"/>
                <a:gd name="T41" fmla="*/ 105 h 105"/>
                <a:gd name="T42" fmla="*/ 90 w 90"/>
                <a:gd name="T4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3">
              <a:extLst>
                <a:ext uri="{FF2B5EF4-FFF2-40B4-BE49-F238E27FC236}">
                  <a16:creationId xmlns:a16="http://schemas.microsoft.com/office/drawing/2014/main" id="{AEEC57E4-9646-4A44-BD9D-7456C2624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14462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46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06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6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74">
              <a:extLst>
                <a:ext uri="{FF2B5EF4-FFF2-40B4-BE49-F238E27FC236}">
                  <a16:creationId xmlns:a16="http://schemas.microsoft.com/office/drawing/2014/main" id="{3033CFA5-C735-49A7-99D6-6BC7D8DA0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446213"/>
              <a:ext cx="28575" cy="33338"/>
            </a:xfrm>
            <a:custGeom>
              <a:avLst/>
              <a:gdLst>
                <a:gd name="T0" fmla="*/ 90 w 90"/>
                <a:gd name="T1" fmla="*/ 15 h 105"/>
                <a:gd name="T2" fmla="*/ 90 w 90"/>
                <a:gd name="T3" fmla="*/ 12 h 105"/>
                <a:gd name="T4" fmla="*/ 89 w 90"/>
                <a:gd name="T5" fmla="*/ 9 h 105"/>
                <a:gd name="T6" fmla="*/ 88 w 90"/>
                <a:gd name="T7" fmla="*/ 6 h 105"/>
                <a:gd name="T8" fmla="*/ 86 w 90"/>
                <a:gd name="T9" fmla="*/ 4 h 105"/>
                <a:gd name="T10" fmla="*/ 84 w 90"/>
                <a:gd name="T11" fmla="*/ 2 h 105"/>
                <a:gd name="T12" fmla="*/ 81 w 90"/>
                <a:gd name="T13" fmla="*/ 1 h 105"/>
                <a:gd name="T14" fmla="*/ 78 w 90"/>
                <a:gd name="T15" fmla="*/ 0 h 105"/>
                <a:gd name="T16" fmla="*/ 75 w 90"/>
                <a:gd name="T17" fmla="*/ 0 h 105"/>
                <a:gd name="T18" fmla="*/ 45 w 90"/>
                <a:gd name="T19" fmla="*/ 0 h 105"/>
                <a:gd name="T20" fmla="*/ 0 w 90"/>
                <a:gd name="T21" fmla="*/ 0 h 105"/>
                <a:gd name="T22" fmla="*/ 0 w 90"/>
                <a:gd name="T23" fmla="*/ 105 h 105"/>
                <a:gd name="T24" fmla="*/ 75 w 90"/>
                <a:gd name="T25" fmla="*/ 105 h 105"/>
                <a:gd name="T26" fmla="*/ 78 w 90"/>
                <a:gd name="T27" fmla="*/ 105 h 105"/>
                <a:gd name="T28" fmla="*/ 81 w 90"/>
                <a:gd name="T29" fmla="*/ 104 h 105"/>
                <a:gd name="T30" fmla="*/ 84 w 90"/>
                <a:gd name="T31" fmla="*/ 103 h 105"/>
                <a:gd name="T32" fmla="*/ 86 w 90"/>
                <a:gd name="T33" fmla="*/ 101 h 105"/>
                <a:gd name="T34" fmla="*/ 88 w 90"/>
                <a:gd name="T35" fmla="*/ 99 h 105"/>
                <a:gd name="T36" fmla="*/ 89 w 90"/>
                <a:gd name="T37" fmla="*/ 96 h 105"/>
                <a:gd name="T38" fmla="*/ 90 w 90"/>
                <a:gd name="T39" fmla="*/ 93 h 105"/>
                <a:gd name="T40" fmla="*/ 90 w 90"/>
                <a:gd name="T41" fmla="*/ 90 h 105"/>
                <a:gd name="T42" fmla="*/ 90 w 90"/>
                <a:gd name="T43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15"/>
                  </a:moveTo>
                  <a:lnTo>
                    <a:pt x="90" y="12"/>
                  </a:lnTo>
                  <a:lnTo>
                    <a:pt x="89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5">
              <a:extLst>
                <a:ext uri="{FF2B5EF4-FFF2-40B4-BE49-F238E27FC236}">
                  <a16:creationId xmlns:a16="http://schemas.microsoft.com/office/drawing/2014/main" id="{065F74B0-847F-49F5-9074-1CED108D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08113"/>
              <a:ext cx="30163" cy="33338"/>
            </a:xfrm>
            <a:custGeom>
              <a:avLst/>
              <a:gdLst>
                <a:gd name="T0" fmla="*/ 0 w 91"/>
                <a:gd name="T1" fmla="*/ 90 h 105"/>
                <a:gd name="T2" fmla="*/ 1 w 91"/>
                <a:gd name="T3" fmla="*/ 93 h 105"/>
                <a:gd name="T4" fmla="*/ 1 w 91"/>
                <a:gd name="T5" fmla="*/ 95 h 105"/>
                <a:gd name="T6" fmla="*/ 3 w 91"/>
                <a:gd name="T7" fmla="*/ 98 h 105"/>
                <a:gd name="T8" fmla="*/ 4 w 91"/>
                <a:gd name="T9" fmla="*/ 101 h 105"/>
                <a:gd name="T10" fmla="*/ 7 w 91"/>
                <a:gd name="T11" fmla="*/ 103 h 105"/>
                <a:gd name="T12" fmla="*/ 9 w 91"/>
                <a:gd name="T13" fmla="*/ 104 h 105"/>
                <a:gd name="T14" fmla="*/ 13 w 91"/>
                <a:gd name="T15" fmla="*/ 105 h 105"/>
                <a:gd name="T16" fmla="*/ 15 w 91"/>
                <a:gd name="T17" fmla="*/ 105 h 105"/>
                <a:gd name="T18" fmla="*/ 45 w 91"/>
                <a:gd name="T19" fmla="*/ 105 h 105"/>
                <a:gd name="T20" fmla="*/ 91 w 91"/>
                <a:gd name="T21" fmla="*/ 105 h 105"/>
                <a:gd name="T22" fmla="*/ 91 w 91"/>
                <a:gd name="T23" fmla="*/ 0 h 105"/>
                <a:gd name="T24" fmla="*/ 15 w 91"/>
                <a:gd name="T25" fmla="*/ 0 h 105"/>
                <a:gd name="T26" fmla="*/ 13 w 91"/>
                <a:gd name="T27" fmla="*/ 0 h 105"/>
                <a:gd name="T28" fmla="*/ 9 w 91"/>
                <a:gd name="T29" fmla="*/ 1 h 105"/>
                <a:gd name="T30" fmla="*/ 7 w 91"/>
                <a:gd name="T31" fmla="*/ 2 h 105"/>
                <a:gd name="T32" fmla="*/ 4 w 91"/>
                <a:gd name="T33" fmla="*/ 4 h 105"/>
                <a:gd name="T34" fmla="*/ 3 w 91"/>
                <a:gd name="T35" fmla="*/ 6 h 105"/>
                <a:gd name="T36" fmla="*/ 1 w 91"/>
                <a:gd name="T37" fmla="*/ 8 h 105"/>
                <a:gd name="T38" fmla="*/ 1 w 91"/>
                <a:gd name="T39" fmla="*/ 11 h 105"/>
                <a:gd name="T40" fmla="*/ 0 w 91"/>
                <a:gd name="T41" fmla="*/ 15 h 105"/>
                <a:gd name="T42" fmla="*/ 0 w 91"/>
                <a:gd name="T43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0" y="90"/>
                  </a:moveTo>
                  <a:lnTo>
                    <a:pt x="1" y="93"/>
                  </a:lnTo>
                  <a:lnTo>
                    <a:pt x="1" y="95"/>
                  </a:lnTo>
                  <a:lnTo>
                    <a:pt x="3" y="98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1" y="105"/>
                  </a:lnTo>
                  <a:lnTo>
                    <a:pt x="91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6">
              <a:extLst>
                <a:ext uri="{FF2B5EF4-FFF2-40B4-BE49-F238E27FC236}">
                  <a16:creationId xmlns:a16="http://schemas.microsoft.com/office/drawing/2014/main" id="{DB22E8D4-6BB2-4D40-BB88-1C39D4F8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1408113"/>
              <a:ext cx="47625" cy="33338"/>
            </a:xfrm>
            <a:custGeom>
              <a:avLst/>
              <a:gdLst>
                <a:gd name="T0" fmla="*/ 0 w 150"/>
                <a:gd name="T1" fmla="*/ 105 h 105"/>
                <a:gd name="T2" fmla="*/ 105 w 150"/>
                <a:gd name="T3" fmla="*/ 105 h 105"/>
                <a:gd name="T4" fmla="*/ 150 w 150"/>
                <a:gd name="T5" fmla="*/ 105 h 105"/>
                <a:gd name="T6" fmla="*/ 150 w 150"/>
                <a:gd name="T7" fmla="*/ 0 h 105"/>
                <a:gd name="T8" fmla="*/ 75 w 150"/>
                <a:gd name="T9" fmla="*/ 0 h 105"/>
                <a:gd name="T10" fmla="*/ 0 w 150"/>
                <a:gd name="T11" fmla="*/ 0 h 105"/>
                <a:gd name="T12" fmla="*/ 0 w 150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0" y="105"/>
                  </a:move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78">
              <a:extLst>
                <a:ext uri="{FF2B5EF4-FFF2-40B4-BE49-F238E27FC236}">
                  <a16:creationId xmlns:a16="http://schemas.microsoft.com/office/drawing/2014/main" id="{87F52D03-CB49-4783-A300-614548CAD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3" y="1408113"/>
              <a:ext cx="28575" cy="33338"/>
            </a:xfrm>
            <a:custGeom>
              <a:avLst/>
              <a:gdLst>
                <a:gd name="T0" fmla="*/ 0 w 90"/>
                <a:gd name="T1" fmla="*/ 105 h 105"/>
                <a:gd name="T2" fmla="*/ 75 w 90"/>
                <a:gd name="T3" fmla="*/ 105 h 105"/>
                <a:gd name="T4" fmla="*/ 78 w 90"/>
                <a:gd name="T5" fmla="*/ 105 h 105"/>
                <a:gd name="T6" fmla="*/ 82 w 90"/>
                <a:gd name="T7" fmla="*/ 104 h 105"/>
                <a:gd name="T8" fmla="*/ 84 w 90"/>
                <a:gd name="T9" fmla="*/ 103 h 105"/>
                <a:gd name="T10" fmla="*/ 86 w 90"/>
                <a:gd name="T11" fmla="*/ 101 h 105"/>
                <a:gd name="T12" fmla="*/ 88 w 90"/>
                <a:gd name="T13" fmla="*/ 98 h 105"/>
                <a:gd name="T14" fmla="*/ 89 w 90"/>
                <a:gd name="T15" fmla="*/ 95 h 105"/>
                <a:gd name="T16" fmla="*/ 90 w 90"/>
                <a:gd name="T17" fmla="*/ 93 h 105"/>
                <a:gd name="T18" fmla="*/ 90 w 90"/>
                <a:gd name="T19" fmla="*/ 90 h 105"/>
                <a:gd name="T20" fmla="*/ 90 w 90"/>
                <a:gd name="T21" fmla="*/ 15 h 105"/>
                <a:gd name="T22" fmla="*/ 90 w 90"/>
                <a:gd name="T23" fmla="*/ 11 h 105"/>
                <a:gd name="T24" fmla="*/ 89 w 90"/>
                <a:gd name="T25" fmla="*/ 8 h 105"/>
                <a:gd name="T26" fmla="*/ 88 w 90"/>
                <a:gd name="T27" fmla="*/ 6 h 105"/>
                <a:gd name="T28" fmla="*/ 86 w 90"/>
                <a:gd name="T29" fmla="*/ 4 h 105"/>
                <a:gd name="T30" fmla="*/ 84 w 90"/>
                <a:gd name="T31" fmla="*/ 2 h 105"/>
                <a:gd name="T32" fmla="*/ 82 w 90"/>
                <a:gd name="T33" fmla="*/ 1 h 105"/>
                <a:gd name="T34" fmla="*/ 78 w 90"/>
                <a:gd name="T35" fmla="*/ 0 h 105"/>
                <a:gd name="T36" fmla="*/ 75 w 90"/>
                <a:gd name="T37" fmla="*/ 0 h 105"/>
                <a:gd name="T38" fmla="*/ 0 w 90"/>
                <a:gd name="T39" fmla="*/ 0 h 105"/>
                <a:gd name="T40" fmla="*/ 0 w 90"/>
                <a:gd name="T4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05"/>
                  </a:moveTo>
                  <a:lnTo>
                    <a:pt x="75" y="105"/>
                  </a:lnTo>
                  <a:lnTo>
                    <a:pt x="78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8"/>
                  </a:lnTo>
                  <a:lnTo>
                    <a:pt x="89" y="95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9" y="8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79">
              <a:extLst>
                <a:ext uri="{FF2B5EF4-FFF2-40B4-BE49-F238E27FC236}">
                  <a16:creationId xmlns:a16="http://schemas.microsoft.com/office/drawing/2014/main" id="{DBADE0C6-806F-47B9-9C52-13B9C417A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560513"/>
              <a:ext cx="28575" cy="33338"/>
            </a:xfrm>
            <a:custGeom>
              <a:avLst/>
              <a:gdLst>
                <a:gd name="T0" fmla="*/ 90 w 90"/>
                <a:gd name="T1" fmla="*/ 90 h 105"/>
                <a:gd name="T2" fmla="*/ 90 w 90"/>
                <a:gd name="T3" fmla="*/ 15 h 105"/>
                <a:gd name="T4" fmla="*/ 90 w 90"/>
                <a:gd name="T5" fmla="*/ 12 h 105"/>
                <a:gd name="T6" fmla="*/ 89 w 90"/>
                <a:gd name="T7" fmla="*/ 9 h 105"/>
                <a:gd name="T8" fmla="*/ 88 w 90"/>
                <a:gd name="T9" fmla="*/ 7 h 105"/>
                <a:gd name="T10" fmla="*/ 86 w 90"/>
                <a:gd name="T11" fmla="*/ 5 h 105"/>
                <a:gd name="T12" fmla="*/ 84 w 90"/>
                <a:gd name="T13" fmla="*/ 2 h 105"/>
                <a:gd name="T14" fmla="*/ 80 w 90"/>
                <a:gd name="T15" fmla="*/ 1 h 105"/>
                <a:gd name="T16" fmla="*/ 78 w 90"/>
                <a:gd name="T17" fmla="*/ 0 h 105"/>
                <a:gd name="T18" fmla="*/ 75 w 90"/>
                <a:gd name="T19" fmla="*/ 0 h 105"/>
                <a:gd name="T20" fmla="*/ 15 w 90"/>
                <a:gd name="T21" fmla="*/ 0 h 105"/>
                <a:gd name="T22" fmla="*/ 0 w 90"/>
                <a:gd name="T23" fmla="*/ 0 h 105"/>
                <a:gd name="T24" fmla="*/ 0 w 90"/>
                <a:gd name="T25" fmla="*/ 105 h 105"/>
                <a:gd name="T26" fmla="*/ 15 w 90"/>
                <a:gd name="T27" fmla="*/ 105 h 105"/>
                <a:gd name="T28" fmla="*/ 75 w 90"/>
                <a:gd name="T29" fmla="*/ 105 h 105"/>
                <a:gd name="T30" fmla="*/ 78 w 90"/>
                <a:gd name="T31" fmla="*/ 105 h 105"/>
                <a:gd name="T32" fmla="*/ 80 w 90"/>
                <a:gd name="T33" fmla="*/ 104 h 105"/>
                <a:gd name="T34" fmla="*/ 84 w 90"/>
                <a:gd name="T35" fmla="*/ 103 h 105"/>
                <a:gd name="T36" fmla="*/ 86 w 90"/>
                <a:gd name="T37" fmla="*/ 101 h 105"/>
                <a:gd name="T38" fmla="*/ 88 w 90"/>
                <a:gd name="T39" fmla="*/ 99 h 105"/>
                <a:gd name="T40" fmla="*/ 89 w 90"/>
                <a:gd name="T41" fmla="*/ 97 h 105"/>
                <a:gd name="T42" fmla="*/ 90 w 90"/>
                <a:gd name="T43" fmla="*/ 94 h 105"/>
                <a:gd name="T44" fmla="*/ 90 w 90"/>
                <a:gd name="T45" fmla="*/ 90 h 105"/>
                <a:gd name="T46" fmla="*/ 90 w 90"/>
                <a:gd name="T47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105">
                  <a:moveTo>
                    <a:pt x="90" y="90"/>
                  </a:move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80">
              <a:extLst>
                <a:ext uri="{FF2B5EF4-FFF2-40B4-BE49-F238E27FC236}">
                  <a16:creationId xmlns:a16="http://schemas.microsoft.com/office/drawing/2014/main" id="{C8E574A7-2E84-4B27-8D39-E8F428D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5605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15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5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81">
              <a:extLst>
                <a:ext uri="{FF2B5EF4-FFF2-40B4-BE49-F238E27FC236}">
                  <a16:creationId xmlns:a16="http://schemas.microsoft.com/office/drawing/2014/main" id="{8B0D6F72-7A5D-4B7E-BC3D-3CDDA28E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5 h 105"/>
                <a:gd name="T12" fmla="*/ 2 w 90"/>
                <a:gd name="T13" fmla="*/ 7 h 105"/>
                <a:gd name="T14" fmla="*/ 1 w 90"/>
                <a:gd name="T15" fmla="*/ 10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4 h 105"/>
                <a:gd name="T24" fmla="*/ 1 w 90"/>
                <a:gd name="T25" fmla="*/ 97 h 105"/>
                <a:gd name="T26" fmla="*/ 2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82">
              <a:extLst>
                <a:ext uri="{FF2B5EF4-FFF2-40B4-BE49-F238E27FC236}">
                  <a16:creationId xmlns:a16="http://schemas.microsoft.com/office/drawing/2014/main" id="{A018FEA5-42F8-45D6-903D-DEDCEE104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84313"/>
              <a:ext cx="49213" cy="33338"/>
            </a:xfrm>
            <a:custGeom>
              <a:avLst/>
              <a:gdLst>
                <a:gd name="T0" fmla="*/ 151 w 151"/>
                <a:gd name="T1" fmla="*/ 106 h 106"/>
                <a:gd name="T2" fmla="*/ 151 w 151"/>
                <a:gd name="T3" fmla="*/ 0 h 106"/>
                <a:gd name="T4" fmla="*/ 45 w 151"/>
                <a:gd name="T5" fmla="*/ 0 h 106"/>
                <a:gd name="T6" fmla="*/ 0 w 151"/>
                <a:gd name="T7" fmla="*/ 0 h 106"/>
                <a:gd name="T8" fmla="*/ 0 w 151"/>
                <a:gd name="T9" fmla="*/ 106 h 106"/>
                <a:gd name="T10" fmla="*/ 15 w 151"/>
                <a:gd name="T11" fmla="*/ 106 h 106"/>
                <a:gd name="T12" fmla="*/ 151 w 151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6">
                  <a:moveTo>
                    <a:pt x="151" y="106"/>
                  </a:move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15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3">
              <a:extLst>
                <a:ext uri="{FF2B5EF4-FFF2-40B4-BE49-F238E27FC236}">
                  <a16:creationId xmlns:a16="http://schemas.microsoft.com/office/drawing/2014/main" id="{9420C61C-BD63-442B-856D-C607C206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484313"/>
              <a:ext cx="28575" cy="33338"/>
            </a:xfrm>
            <a:custGeom>
              <a:avLst/>
              <a:gdLst>
                <a:gd name="T0" fmla="*/ 75 w 90"/>
                <a:gd name="T1" fmla="*/ 106 h 106"/>
                <a:gd name="T2" fmla="*/ 78 w 90"/>
                <a:gd name="T3" fmla="*/ 105 h 106"/>
                <a:gd name="T4" fmla="*/ 80 w 90"/>
                <a:gd name="T5" fmla="*/ 104 h 106"/>
                <a:gd name="T6" fmla="*/ 84 w 90"/>
                <a:gd name="T7" fmla="*/ 103 h 106"/>
                <a:gd name="T8" fmla="*/ 86 w 90"/>
                <a:gd name="T9" fmla="*/ 101 h 106"/>
                <a:gd name="T10" fmla="*/ 88 w 90"/>
                <a:gd name="T11" fmla="*/ 99 h 106"/>
                <a:gd name="T12" fmla="*/ 89 w 90"/>
                <a:gd name="T13" fmla="*/ 96 h 106"/>
                <a:gd name="T14" fmla="*/ 90 w 90"/>
                <a:gd name="T15" fmla="*/ 93 h 106"/>
                <a:gd name="T16" fmla="*/ 90 w 90"/>
                <a:gd name="T17" fmla="*/ 91 h 106"/>
                <a:gd name="T18" fmla="*/ 90 w 90"/>
                <a:gd name="T19" fmla="*/ 15 h 106"/>
                <a:gd name="T20" fmla="*/ 90 w 90"/>
                <a:gd name="T21" fmla="*/ 13 h 106"/>
                <a:gd name="T22" fmla="*/ 89 w 90"/>
                <a:gd name="T23" fmla="*/ 10 h 106"/>
                <a:gd name="T24" fmla="*/ 88 w 90"/>
                <a:gd name="T25" fmla="*/ 7 h 106"/>
                <a:gd name="T26" fmla="*/ 86 w 90"/>
                <a:gd name="T27" fmla="*/ 4 h 106"/>
                <a:gd name="T28" fmla="*/ 84 w 90"/>
                <a:gd name="T29" fmla="*/ 3 h 106"/>
                <a:gd name="T30" fmla="*/ 80 w 90"/>
                <a:gd name="T31" fmla="*/ 1 h 106"/>
                <a:gd name="T32" fmla="*/ 78 w 90"/>
                <a:gd name="T33" fmla="*/ 1 h 106"/>
                <a:gd name="T34" fmla="*/ 75 w 90"/>
                <a:gd name="T35" fmla="*/ 0 h 106"/>
                <a:gd name="T36" fmla="*/ 45 w 90"/>
                <a:gd name="T37" fmla="*/ 0 h 106"/>
                <a:gd name="T38" fmla="*/ 0 w 90"/>
                <a:gd name="T39" fmla="*/ 0 h 106"/>
                <a:gd name="T40" fmla="*/ 0 w 90"/>
                <a:gd name="T41" fmla="*/ 106 h 106"/>
                <a:gd name="T42" fmla="*/ 15 w 90"/>
                <a:gd name="T43" fmla="*/ 106 h 106"/>
                <a:gd name="T44" fmla="*/ 75 w 90"/>
                <a:gd name="T4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6">
                  <a:moveTo>
                    <a:pt x="75" y="106"/>
                  </a:move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84">
              <a:extLst>
                <a:ext uri="{FF2B5EF4-FFF2-40B4-BE49-F238E27FC236}">
                  <a16:creationId xmlns:a16="http://schemas.microsoft.com/office/drawing/2014/main" id="{71355AF3-97FA-44F4-8CED-39EABD79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484313"/>
              <a:ext cx="28575" cy="33338"/>
            </a:xfrm>
            <a:custGeom>
              <a:avLst/>
              <a:gdLst>
                <a:gd name="T0" fmla="*/ 15 w 90"/>
                <a:gd name="T1" fmla="*/ 106 h 106"/>
                <a:gd name="T2" fmla="*/ 90 w 90"/>
                <a:gd name="T3" fmla="*/ 106 h 106"/>
                <a:gd name="T4" fmla="*/ 90 w 90"/>
                <a:gd name="T5" fmla="*/ 0 h 106"/>
                <a:gd name="T6" fmla="*/ 15 w 90"/>
                <a:gd name="T7" fmla="*/ 0 h 106"/>
                <a:gd name="T8" fmla="*/ 11 w 90"/>
                <a:gd name="T9" fmla="*/ 1 h 106"/>
                <a:gd name="T10" fmla="*/ 9 w 90"/>
                <a:gd name="T11" fmla="*/ 1 h 106"/>
                <a:gd name="T12" fmla="*/ 6 w 90"/>
                <a:gd name="T13" fmla="*/ 3 h 106"/>
                <a:gd name="T14" fmla="*/ 4 w 90"/>
                <a:gd name="T15" fmla="*/ 4 h 106"/>
                <a:gd name="T16" fmla="*/ 2 w 90"/>
                <a:gd name="T17" fmla="*/ 7 h 106"/>
                <a:gd name="T18" fmla="*/ 1 w 90"/>
                <a:gd name="T19" fmla="*/ 10 h 106"/>
                <a:gd name="T20" fmla="*/ 0 w 90"/>
                <a:gd name="T21" fmla="*/ 13 h 106"/>
                <a:gd name="T22" fmla="*/ 0 w 90"/>
                <a:gd name="T23" fmla="*/ 15 h 106"/>
                <a:gd name="T24" fmla="*/ 0 w 90"/>
                <a:gd name="T25" fmla="*/ 90 h 106"/>
                <a:gd name="T26" fmla="*/ 0 w 90"/>
                <a:gd name="T27" fmla="*/ 93 h 106"/>
                <a:gd name="T28" fmla="*/ 1 w 90"/>
                <a:gd name="T29" fmla="*/ 96 h 106"/>
                <a:gd name="T30" fmla="*/ 2 w 90"/>
                <a:gd name="T31" fmla="*/ 99 h 106"/>
                <a:gd name="T32" fmla="*/ 4 w 90"/>
                <a:gd name="T33" fmla="*/ 101 h 106"/>
                <a:gd name="T34" fmla="*/ 6 w 90"/>
                <a:gd name="T35" fmla="*/ 103 h 106"/>
                <a:gd name="T36" fmla="*/ 9 w 90"/>
                <a:gd name="T37" fmla="*/ 104 h 106"/>
                <a:gd name="T38" fmla="*/ 11 w 90"/>
                <a:gd name="T39" fmla="*/ 105 h 106"/>
                <a:gd name="T40" fmla="*/ 15 w 90"/>
                <a:gd name="T4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15" y="106"/>
                  </a:move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85">
              <a:extLst>
                <a:ext uri="{FF2B5EF4-FFF2-40B4-BE49-F238E27FC236}">
                  <a16:creationId xmlns:a16="http://schemas.microsoft.com/office/drawing/2014/main" id="{1D1D6786-F147-423B-8681-E0DF22328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368425"/>
              <a:ext cx="28575" cy="34925"/>
            </a:xfrm>
            <a:custGeom>
              <a:avLst/>
              <a:gdLst>
                <a:gd name="T0" fmla="*/ 90 w 90"/>
                <a:gd name="T1" fmla="*/ 92 h 107"/>
                <a:gd name="T2" fmla="*/ 90 w 90"/>
                <a:gd name="T3" fmla="*/ 15 h 107"/>
                <a:gd name="T4" fmla="*/ 90 w 90"/>
                <a:gd name="T5" fmla="*/ 13 h 107"/>
                <a:gd name="T6" fmla="*/ 89 w 90"/>
                <a:gd name="T7" fmla="*/ 10 h 107"/>
                <a:gd name="T8" fmla="*/ 88 w 90"/>
                <a:gd name="T9" fmla="*/ 8 h 107"/>
                <a:gd name="T10" fmla="*/ 86 w 90"/>
                <a:gd name="T11" fmla="*/ 6 h 107"/>
                <a:gd name="T12" fmla="*/ 84 w 90"/>
                <a:gd name="T13" fmla="*/ 4 h 107"/>
                <a:gd name="T14" fmla="*/ 80 w 90"/>
                <a:gd name="T15" fmla="*/ 3 h 107"/>
                <a:gd name="T16" fmla="*/ 78 w 90"/>
                <a:gd name="T17" fmla="*/ 2 h 107"/>
                <a:gd name="T18" fmla="*/ 75 w 90"/>
                <a:gd name="T19" fmla="*/ 2 h 107"/>
                <a:gd name="T20" fmla="*/ 0 w 90"/>
                <a:gd name="T21" fmla="*/ 0 h 107"/>
                <a:gd name="T22" fmla="*/ 0 w 90"/>
                <a:gd name="T23" fmla="*/ 107 h 107"/>
                <a:gd name="T24" fmla="*/ 75 w 90"/>
                <a:gd name="T25" fmla="*/ 107 h 107"/>
                <a:gd name="T26" fmla="*/ 78 w 90"/>
                <a:gd name="T27" fmla="*/ 106 h 107"/>
                <a:gd name="T28" fmla="*/ 80 w 90"/>
                <a:gd name="T29" fmla="*/ 106 h 107"/>
                <a:gd name="T30" fmla="*/ 84 w 90"/>
                <a:gd name="T31" fmla="*/ 103 h 107"/>
                <a:gd name="T32" fmla="*/ 86 w 90"/>
                <a:gd name="T33" fmla="*/ 102 h 107"/>
                <a:gd name="T34" fmla="*/ 88 w 90"/>
                <a:gd name="T35" fmla="*/ 100 h 107"/>
                <a:gd name="T36" fmla="*/ 89 w 90"/>
                <a:gd name="T37" fmla="*/ 97 h 107"/>
                <a:gd name="T38" fmla="*/ 90 w 90"/>
                <a:gd name="T39" fmla="*/ 95 h 107"/>
                <a:gd name="T40" fmla="*/ 90 w 90"/>
                <a:gd name="T41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90" y="92"/>
                  </a:move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4"/>
                  </a:lnTo>
                  <a:lnTo>
                    <a:pt x="80" y="3"/>
                  </a:lnTo>
                  <a:lnTo>
                    <a:pt x="78" y="2"/>
                  </a:lnTo>
                  <a:lnTo>
                    <a:pt x="75" y="2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5" y="107"/>
                  </a:lnTo>
                  <a:lnTo>
                    <a:pt x="78" y="106"/>
                  </a:lnTo>
                  <a:lnTo>
                    <a:pt x="80" y="106"/>
                  </a:lnTo>
                  <a:lnTo>
                    <a:pt x="84" y="103"/>
                  </a:lnTo>
                  <a:lnTo>
                    <a:pt x="86" y="102"/>
                  </a:lnTo>
                  <a:lnTo>
                    <a:pt x="88" y="100"/>
                  </a:lnTo>
                  <a:lnTo>
                    <a:pt x="89" y="97"/>
                  </a:lnTo>
                  <a:lnTo>
                    <a:pt x="90" y="95"/>
                  </a:lnTo>
                  <a:lnTo>
                    <a:pt x="9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86">
              <a:extLst>
                <a:ext uri="{FF2B5EF4-FFF2-40B4-BE49-F238E27FC236}">
                  <a16:creationId xmlns:a16="http://schemas.microsoft.com/office/drawing/2014/main" id="{7EF27FE8-5FBD-4924-9F78-02B9C47D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368425"/>
              <a:ext cx="28575" cy="34925"/>
            </a:xfrm>
            <a:custGeom>
              <a:avLst/>
              <a:gdLst>
                <a:gd name="T0" fmla="*/ 15 w 90"/>
                <a:gd name="T1" fmla="*/ 107 h 107"/>
                <a:gd name="T2" fmla="*/ 90 w 90"/>
                <a:gd name="T3" fmla="*/ 107 h 107"/>
                <a:gd name="T4" fmla="*/ 90 w 90"/>
                <a:gd name="T5" fmla="*/ 0 h 107"/>
                <a:gd name="T6" fmla="*/ 15 w 90"/>
                <a:gd name="T7" fmla="*/ 0 h 107"/>
                <a:gd name="T8" fmla="*/ 11 w 90"/>
                <a:gd name="T9" fmla="*/ 2 h 107"/>
                <a:gd name="T10" fmla="*/ 9 w 90"/>
                <a:gd name="T11" fmla="*/ 3 h 107"/>
                <a:gd name="T12" fmla="*/ 6 w 90"/>
                <a:gd name="T13" fmla="*/ 4 h 107"/>
                <a:gd name="T14" fmla="*/ 4 w 90"/>
                <a:gd name="T15" fmla="*/ 6 h 107"/>
                <a:gd name="T16" fmla="*/ 3 w 90"/>
                <a:gd name="T17" fmla="*/ 8 h 107"/>
                <a:gd name="T18" fmla="*/ 1 w 90"/>
                <a:gd name="T19" fmla="*/ 10 h 107"/>
                <a:gd name="T20" fmla="*/ 0 w 90"/>
                <a:gd name="T21" fmla="*/ 13 h 107"/>
                <a:gd name="T22" fmla="*/ 0 w 90"/>
                <a:gd name="T23" fmla="*/ 17 h 107"/>
                <a:gd name="T24" fmla="*/ 0 w 90"/>
                <a:gd name="T25" fmla="*/ 92 h 107"/>
                <a:gd name="T26" fmla="*/ 0 w 90"/>
                <a:gd name="T27" fmla="*/ 95 h 107"/>
                <a:gd name="T28" fmla="*/ 1 w 90"/>
                <a:gd name="T29" fmla="*/ 97 h 107"/>
                <a:gd name="T30" fmla="*/ 3 w 90"/>
                <a:gd name="T31" fmla="*/ 100 h 107"/>
                <a:gd name="T32" fmla="*/ 4 w 90"/>
                <a:gd name="T33" fmla="*/ 102 h 107"/>
                <a:gd name="T34" fmla="*/ 6 w 90"/>
                <a:gd name="T35" fmla="*/ 103 h 107"/>
                <a:gd name="T36" fmla="*/ 9 w 90"/>
                <a:gd name="T37" fmla="*/ 106 h 107"/>
                <a:gd name="T38" fmla="*/ 11 w 90"/>
                <a:gd name="T39" fmla="*/ 106 h 107"/>
                <a:gd name="T40" fmla="*/ 15 w 90"/>
                <a:gd name="T4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15" y="107"/>
                  </a:moveTo>
                  <a:lnTo>
                    <a:pt x="90" y="107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100"/>
                  </a:lnTo>
                  <a:lnTo>
                    <a:pt x="4" y="102"/>
                  </a:lnTo>
                  <a:lnTo>
                    <a:pt x="6" y="103"/>
                  </a:lnTo>
                  <a:lnTo>
                    <a:pt x="9" y="106"/>
                  </a:lnTo>
                  <a:lnTo>
                    <a:pt x="11" y="106"/>
                  </a:lnTo>
                  <a:lnTo>
                    <a:pt x="15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87">
              <a:extLst>
                <a:ext uri="{FF2B5EF4-FFF2-40B4-BE49-F238E27FC236}">
                  <a16:creationId xmlns:a16="http://schemas.microsoft.com/office/drawing/2014/main" id="{CF46FD9E-E244-467B-8525-9D7D4A9D1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368425"/>
              <a:ext cx="49213" cy="34925"/>
            </a:xfrm>
            <a:custGeom>
              <a:avLst/>
              <a:gdLst>
                <a:gd name="T0" fmla="*/ 151 w 151"/>
                <a:gd name="T1" fmla="*/ 107 h 107"/>
                <a:gd name="T2" fmla="*/ 151 w 151"/>
                <a:gd name="T3" fmla="*/ 0 h 107"/>
                <a:gd name="T4" fmla="*/ 0 w 151"/>
                <a:gd name="T5" fmla="*/ 0 h 107"/>
                <a:gd name="T6" fmla="*/ 0 w 151"/>
                <a:gd name="T7" fmla="*/ 107 h 107"/>
                <a:gd name="T8" fmla="*/ 76 w 151"/>
                <a:gd name="T9" fmla="*/ 107 h 107"/>
                <a:gd name="T10" fmla="*/ 151 w 15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7">
                  <a:moveTo>
                    <a:pt x="151" y="107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6" y="107"/>
                  </a:lnTo>
                  <a:lnTo>
                    <a:pt x="15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88">
              <a:extLst>
                <a:ext uri="{FF2B5EF4-FFF2-40B4-BE49-F238E27FC236}">
                  <a16:creationId xmlns:a16="http://schemas.microsoft.com/office/drawing/2014/main" id="{88D57E34-34BA-47A7-98D6-DB982DAF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98613"/>
              <a:ext cx="28575" cy="33338"/>
            </a:xfrm>
            <a:custGeom>
              <a:avLst/>
              <a:gdLst>
                <a:gd name="T0" fmla="*/ 75 w 91"/>
                <a:gd name="T1" fmla="*/ 0 h 106"/>
                <a:gd name="T2" fmla="*/ 45 w 91"/>
                <a:gd name="T3" fmla="*/ 0 h 106"/>
                <a:gd name="T4" fmla="*/ 0 w 91"/>
                <a:gd name="T5" fmla="*/ 0 h 106"/>
                <a:gd name="T6" fmla="*/ 0 w 91"/>
                <a:gd name="T7" fmla="*/ 106 h 106"/>
                <a:gd name="T8" fmla="*/ 75 w 91"/>
                <a:gd name="T9" fmla="*/ 106 h 106"/>
                <a:gd name="T10" fmla="*/ 79 w 91"/>
                <a:gd name="T11" fmla="*/ 106 h 106"/>
                <a:gd name="T12" fmla="*/ 81 w 91"/>
                <a:gd name="T13" fmla="*/ 104 h 106"/>
                <a:gd name="T14" fmla="*/ 84 w 91"/>
                <a:gd name="T15" fmla="*/ 103 h 106"/>
                <a:gd name="T16" fmla="*/ 86 w 91"/>
                <a:gd name="T17" fmla="*/ 101 h 106"/>
                <a:gd name="T18" fmla="*/ 88 w 91"/>
                <a:gd name="T19" fmla="*/ 99 h 106"/>
                <a:gd name="T20" fmla="*/ 89 w 91"/>
                <a:gd name="T21" fmla="*/ 97 h 106"/>
                <a:gd name="T22" fmla="*/ 91 w 91"/>
                <a:gd name="T23" fmla="*/ 94 h 106"/>
                <a:gd name="T24" fmla="*/ 91 w 91"/>
                <a:gd name="T25" fmla="*/ 91 h 106"/>
                <a:gd name="T26" fmla="*/ 91 w 91"/>
                <a:gd name="T27" fmla="*/ 15 h 106"/>
                <a:gd name="T28" fmla="*/ 91 w 91"/>
                <a:gd name="T29" fmla="*/ 12 h 106"/>
                <a:gd name="T30" fmla="*/ 89 w 91"/>
                <a:gd name="T31" fmla="*/ 10 h 106"/>
                <a:gd name="T32" fmla="*/ 88 w 91"/>
                <a:gd name="T33" fmla="*/ 7 h 106"/>
                <a:gd name="T34" fmla="*/ 86 w 91"/>
                <a:gd name="T35" fmla="*/ 5 h 106"/>
                <a:gd name="T36" fmla="*/ 84 w 91"/>
                <a:gd name="T37" fmla="*/ 4 h 106"/>
                <a:gd name="T38" fmla="*/ 81 w 91"/>
                <a:gd name="T39" fmla="*/ 2 h 106"/>
                <a:gd name="T40" fmla="*/ 79 w 91"/>
                <a:gd name="T41" fmla="*/ 2 h 106"/>
                <a:gd name="T42" fmla="*/ 75 w 91"/>
                <a:gd name="T43" fmla="*/ 0 h 106"/>
                <a:gd name="T44" fmla="*/ 75 w 91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106">
                  <a:moveTo>
                    <a:pt x="75" y="0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9" y="106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1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89">
              <a:extLst>
                <a:ext uri="{FF2B5EF4-FFF2-40B4-BE49-F238E27FC236}">
                  <a16:creationId xmlns:a16="http://schemas.microsoft.com/office/drawing/2014/main" id="{F30E7BFE-901E-4881-9F33-4F3776C87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98613"/>
              <a:ext cx="28575" cy="33338"/>
            </a:xfrm>
            <a:custGeom>
              <a:avLst/>
              <a:gdLst>
                <a:gd name="T0" fmla="*/ 0 w 90"/>
                <a:gd name="T1" fmla="*/ 15 h 106"/>
                <a:gd name="T2" fmla="*/ 0 w 90"/>
                <a:gd name="T3" fmla="*/ 91 h 106"/>
                <a:gd name="T4" fmla="*/ 0 w 90"/>
                <a:gd name="T5" fmla="*/ 94 h 106"/>
                <a:gd name="T6" fmla="*/ 1 w 90"/>
                <a:gd name="T7" fmla="*/ 97 h 106"/>
                <a:gd name="T8" fmla="*/ 3 w 90"/>
                <a:gd name="T9" fmla="*/ 99 h 106"/>
                <a:gd name="T10" fmla="*/ 4 w 90"/>
                <a:gd name="T11" fmla="*/ 101 h 106"/>
                <a:gd name="T12" fmla="*/ 6 w 90"/>
                <a:gd name="T13" fmla="*/ 103 h 106"/>
                <a:gd name="T14" fmla="*/ 10 w 90"/>
                <a:gd name="T15" fmla="*/ 104 h 106"/>
                <a:gd name="T16" fmla="*/ 12 w 90"/>
                <a:gd name="T17" fmla="*/ 106 h 106"/>
                <a:gd name="T18" fmla="*/ 15 w 90"/>
                <a:gd name="T19" fmla="*/ 106 h 106"/>
                <a:gd name="T20" fmla="*/ 90 w 90"/>
                <a:gd name="T21" fmla="*/ 106 h 106"/>
                <a:gd name="T22" fmla="*/ 90 w 90"/>
                <a:gd name="T23" fmla="*/ 0 h 106"/>
                <a:gd name="T24" fmla="*/ 15 w 90"/>
                <a:gd name="T25" fmla="*/ 0 h 106"/>
                <a:gd name="T26" fmla="*/ 12 w 90"/>
                <a:gd name="T27" fmla="*/ 0 h 106"/>
                <a:gd name="T28" fmla="*/ 10 w 90"/>
                <a:gd name="T29" fmla="*/ 2 h 106"/>
                <a:gd name="T30" fmla="*/ 6 w 90"/>
                <a:gd name="T31" fmla="*/ 4 h 106"/>
                <a:gd name="T32" fmla="*/ 4 w 90"/>
                <a:gd name="T33" fmla="*/ 5 h 106"/>
                <a:gd name="T34" fmla="*/ 3 w 90"/>
                <a:gd name="T35" fmla="*/ 7 h 106"/>
                <a:gd name="T36" fmla="*/ 1 w 90"/>
                <a:gd name="T37" fmla="*/ 10 h 106"/>
                <a:gd name="T38" fmla="*/ 0 w 90"/>
                <a:gd name="T39" fmla="*/ 12 h 106"/>
                <a:gd name="T40" fmla="*/ 0 w 90"/>
                <a:gd name="T4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0" y="15"/>
                  </a:move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10" y="104"/>
                  </a:lnTo>
                  <a:lnTo>
                    <a:pt x="12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90">
              <a:extLst>
                <a:ext uri="{FF2B5EF4-FFF2-40B4-BE49-F238E27FC236}">
                  <a16:creationId xmlns:a16="http://schemas.microsoft.com/office/drawing/2014/main" id="{3B4BB294-3F58-429D-AD93-7B23F68F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98613"/>
              <a:ext cx="47625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45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1">
              <a:extLst>
                <a:ext uri="{FF2B5EF4-FFF2-40B4-BE49-F238E27FC236}">
                  <a16:creationId xmlns:a16="http://schemas.microsoft.com/office/drawing/2014/main" id="{8322FD8B-1448-4FFE-A201-5D316158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1560513"/>
              <a:ext cx="47625" cy="33338"/>
            </a:xfrm>
            <a:custGeom>
              <a:avLst/>
              <a:gdLst>
                <a:gd name="T0" fmla="*/ 150 w 150"/>
                <a:gd name="T1" fmla="*/ 0 h 105"/>
                <a:gd name="T2" fmla="*/ 105 w 150"/>
                <a:gd name="T3" fmla="*/ 0 h 105"/>
                <a:gd name="T4" fmla="*/ 0 w 150"/>
                <a:gd name="T5" fmla="*/ 0 h 105"/>
                <a:gd name="T6" fmla="*/ 0 w 150"/>
                <a:gd name="T7" fmla="*/ 105 h 105"/>
                <a:gd name="T8" fmla="*/ 105 w 150"/>
                <a:gd name="T9" fmla="*/ 105 h 105"/>
                <a:gd name="T10" fmla="*/ 150 w 150"/>
                <a:gd name="T11" fmla="*/ 105 h 105"/>
                <a:gd name="T12" fmla="*/ 150 w 150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150" y="0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92">
              <a:extLst>
                <a:ext uri="{FF2B5EF4-FFF2-40B4-BE49-F238E27FC236}">
                  <a16:creationId xmlns:a16="http://schemas.microsoft.com/office/drawing/2014/main" id="{EE943E9D-D099-460E-BED6-3461B3C9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45 w 90"/>
                <a:gd name="T3" fmla="*/ 0 h 105"/>
                <a:gd name="T4" fmla="*/ 15 w 90"/>
                <a:gd name="T5" fmla="*/ 0 h 105"/>
                <a:gd name="T6" fmla="*/ 12 w 90"/>
                <a:gd name="T7" fmla="*/ 0 h 105"/>
                <a:gd name="T8" fmla="*/ 10 w 90"/>
                <a:gd name="T9" fmla="*/ 1 h 105"/>
                <a:gd name="T10" fmla="*/ 7 w 90"/>
                <a:gd name="T11" fmla="*/ 2 h 105"/>
                <a:gd name="T12" fmla="*/ 4 w 90"/>
                <a:gd name="T13" fmla="*/ 5 h 105"/>
                <a:gd name="T14" fmla="*/ 3 w 90"/>
                <a:gd name="T15" fmla="*/ 7 h 105"/>
                <a:gd name="T16" fmla="*/ 1 w 90"/>
                <a:gd name="T17" fmla="*/ 10 h 105"/>
                <a:gd name="T18" fmla="*/ 1 w 90"/>
                <a:gd name="T19" fmla="*/ 12 h 105"/>
                <a:gd name="T20" fmla="*/ 0 w 90"/>
                <a:gd name="T21" fmla="*/ 15 h 105"/>
                <a:gd name="T22" fmla="*/ 0 w 90"/>
                <a:gd name="T23" fmla="*/ 90 h 105"/>
                <a:gd name="T24" fmla="*/ 1 w 90"/>
                <a:gd name="T25" fmla="*/ 94 h 105"/>
                <a:gd name="T26" fmla="*/ 1 w 90"/>
                <a:gd name="T27" fmla="*/ 97 h 105"/>
                <a:gd name="T28" fmla="*/ 3 w 90"/>
                <a:gd name="T29" fmla="*/ 99 h 105"/>
                <a:gd name="T30" fmla="*/ 4 w 90"/>
                <a:gd name="T31" fmla="*/ 101 h 105"/>
                <a:gd name="T32" fmla="*/ 7 w 90"/>
                <a:gd name="T33" fmla="*/ 103 h 105"/>
                <a:gd name="T34" fmla="*/ 10 w 90"/>
                <a:gd name="T35" fmla="*/ 104 h 105"/>
                <a:gd name="T36" fmla="*/ 12 w 90"/>
                <a:gd name="T37" fmla="*/ 105 h 105"/>
                <a:gd name="T38" fmla="*/ 15 w 90"/>
                <a:gd name="T39" fmla="*/ 105 h 105"/>
                <a:gd name="T40" fmla="*/ 45 w 90"/>
                <a:gd name="T41" fmla="*/ 105 h 105"/>
                <a:gd name="T42" fmla="*/ 90 w 90"/>
                <a:gd name="T43" fmla="*/ 105 h 105"/>
                <a:gd name="T44" fmla="*/ 90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4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1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93">
              <a:extLst>
                <a:ext uri="{FF2B5EF4-FFF2-40B4-BE49-F238E27FC236}">
                  <a16:creationId xmlns:a16="http://schemas.microsoft.com/office/drawing/2014/main" id="{72E69C20-B8DF-4566-BBFE-E0C94A5C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1560513"/>
              <a:ext cx="28575" cy="33338"/>
            </a:xfrm>
            <a:custGeom>
              <a:avLst/>
              <a:gdLst>
                <a:gd name="T0" fmla="*/ 76 w 91"/>
                <a:gd name="T1" fmla="*/ 0 h 105"/>
                <a:gd name="T2" fmla="*/ 0 w 91"/>
                <a:gd name="T3" fmla="*/ 0 h 105"/>
                <a:gd name="T4" fmla="*/ 0 w 91"/>
                <a:gd name="T5" fmla="*/ 105 h 105"/>
                <a:gd name="T6" fmla="*/ 76 w 91"/>
                <a:gd name="T7" fmla="*/ 105 h 105"/>
                <a:gd name="T8" fmla="*/ 79 w 91"/>
                <a:gd name="T9" fmla="*/ 105 h 105"/>
                <a:gd name="T10" fmla="*/ 82 w 91"/>
                <a:gd name="T11" fmla="*/ 104 h 105"/>
                <a:gd name="T12" fmla="*/ 84 w 91"/>
                <a:gd name="T13" fmla="*/ 103 h 105"/>
                <a:gd name="T14" fmla="*/ 86 w 91"/>
                <a:gd name="T15" fmla="*/ 101 h 105"/>
                <a:gd name="T16" fmla="*/ 88 w 91"/>
                <a:gd name="T17" fmla="*/ 99 h 105"/>
                <a:gd name="T18" fmla="*/ 89 w 91"/>
                <a:gd name="T19" fmla="*/ 97 h 105"/>
                <a:gd name="T20" fmla="*/ 91 w 91"/>
                <a:gd name="T21" fmla="*/ 94 h 105"/>
                <a:gd name="T22" fmla="*/ 91 w 91"/>
                <a:gd name="T23" fmla="*/ 90 h 105"/>
                <a:gd name="T24" fmla="*/ 91 w 91"/>
                <a:gd name="T25" fmla="*/ 15 h 105"/>
                <a:gd name="T26" fmla="*/ 91 w 91"/>
                <a:gd name="T27" fmla="*/ 12 h 105"/>
                <a:gd name="T28" fmla="*/ 89 w 91"/>
                <a:gd name="T29" fmla="*/ 9 h 105"/>
                <a:gd name="T30" fmla="*/ 88 w 91"/>
                <a:gd name="T31" fmla="*/ 7 h 105"/>
                <a:gd name="T32" fmla="*/ 86 w 91"/>
                <a:gd name="T33" fmla="*/ 5 h 105"/>
                <a:gd name="T34" fmla="*/ 84 w 91"/>
                <a:gd name="T35" fmla="*/ 2 h 105"/>
                <a:gd name="T36" fmla="*/ 82 w 91"/>
                <a:gd name="T37" fmla="*/ 1 h 105"/>
                <a:gd name="T38" fmla="*/ 79 w 91"/>
                <a:gd name="T39" fmla="*/ 0 h 105"/>
                <a:gd name="T40" fmla="*/ 76 w 91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105">
                  <a:moveTo>
                    <a:pt x="76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6" y="105"/>
                  </a:lnTo>
                  <a:lnTo>
                    <a:pt x="79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94">
              <a:extLst>
                <a:ext uri="{FF2B5EF4-FFF2-40B4-BE49-F238E27FC236}">
                  <a16:creationId xmlns:a16="http://schemas.microsoft.com/office/drawing/2014/main" id="{3EF09789-E73A-4CFB-9FCF-08DA0000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22413"/>
              <a:ext cx="28575" cy="33338"/>
            </a:xfrm>
            <a:custGeom>
              <a:avLst/>
              <a:gdLst>
                <a:gd name="T0" fmla="*/ 75 w 91"/>
                <a:gd name="T1" fmla="*/ 105 h 105"/>
                <a:gd name="T2" fmla="*/ 79 w 91"/>
                <a:gd name="T3" fmla="*/ 105 h 105"/>
                <a:gd name="T4" fmla="*/ 81 w 91"/>
                <a:gd name="T5" fmla="*/ 104 h 105"/>
                <a:gd name="T6" fmla="*/ 84 w 91"/>
                <a:gd name="T7" fmla="*/ 102 h 105"/>
                <a:gd name="T8" fmla="*/ 86 w 91"/>
                <a:gd name="T9" fmla="*/ 101 h 105"/>
                <a:gd name="T10" fmla="*/ 88 w 91"/>
                <a:gd name="T11" fmla="*/ 99 h 105"/>
                <a:gd name="T12" fmla="*/ 89 w 91"/>
                <a:gd name="T13" fmla="*/ 96 h 105"/>
                <a:gd name="T14" fmla="*/ 91 w 91"/>
                <a:gd name="T15" fmla="*/ 93 h 105"/>
                <a:gd name="T16" fmla="*/ 91 w 91"/>
                <a:gd name="T17" fmla="*/ 90 h 105"/>
                <a:gd name="T18" fmla="*/ 91 w 91"/>
                <a:gd name="T19" fmla="*/ 15 h 105"/>
                <a:gd name="T20" fmla="*/ 91 w 91"/>
                <a:gd name="T21" fmla="*/ 12 h 105"/>
                <a:gd name="T22" fmla="*/ 89 w 91"/>
                <a:gd name="T23" fmla="*/ 9 h 105"/>
                <a:gd name="T24" fmla="*/ 88 w 91"/>
                <a:gd name="T25" fmla="*/ 7 h 105"/>
                <a:gd name="T26" fmla="*/ 86 w 91"/>
                <a:gd name="T27" fmla="*/ 4 h 105"/>
                <a:gd name="T28" fmla="*/ 84 w 91"/>
                <a:gd name="T29" fmla="*/ 2 h 105"/>
                <a:gd name="T30" fmla="*/ 81 w 91"/>
                <a:gd name="T31" fmla="*/ 1 h 105"/>
                <a:gd name="T32" fmla="*/ 79 w 91"/>
                <a:gd name="T33" fmla="*/ 0 h 105"/>
                <a:gd name="T34" fmla="*/ 75 w 91"/>
                <a:gd name="T35" fmla="*/ 0 h 105"/>
                <a:gd name="T36" fmla="*/ 0 w 91"/>
                <a:gd name="T37" fmla="*/ 0 h 105"/>
                <a:gd name="T38" fmla="*/ 0 w 91"/>
                <a:gd name="T39" fmla="*/ 105 h 105"/>
                <a:gd name="T40" fmla="*/ 45 w 91"/>
                <a:gd name="T41" fmla="*/ 105 h 105"/>
                <a:gd name="T42" fmla="*/ 75 w 91"/>
                <a:gd name="T4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75" y="105"/>
                  </a:moveTo>
                  <a:lnTo>
                    <a:pt x="79" y="105"/>
                  </a:lnTo>
                  <a:lnTo>
                    <a:pt x="81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1" y="93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7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95">
              <a:extLst>
                <a:ext uri="{FF2B5EF4-FFF2-40B4-BE49-F238E27FC236}">
                  <a16:creationId xmlns:a16="http://schemas.microsoft.com/office/drawing/2014/main" id="{35F9925A-D080-4D49-928B-2EF534E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22413"/>
              <a:ext cx="47625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45 w 151"/>
                <a:gd name="T9" fmla="*/ 105 h 105"/>
                <a:gd name="T10" fmla="*/ 151 w 15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6">
              <a:extLst>
                <a:ext uri="{FF2B5EF4-FFF2-40B4-BE49-F238E27FC236}">
                  <a16:creationId xmlns:a16="http://schemas.microsoft.com/office/drawing/2014/main" id="{4D7DF8E6-7B8D-412C-9307-FAE2CA5C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22413"/>
              <a:ext cx="28575" cy="33338"/>
            </a:xfrm>
            <a:custGeom>
              <a:avLst/>
              <a:gdLst>
                <a:gd name="T0" fmla="*/ 0 w 90"/>
                <a:gd name="T1" fmla="*/ 15 h 105"/>
                <a:gd name="T2" fmla="*/ 0 w 90"/>
                <a:gd name="T3" fmla="*/ 90 h 105"/>
                <a:gd name="T4" fmla="*/ 0 w 90"/>
                <a:gd name="T5" fmla="*/ 93 h 105"/>
                <a:gd name="T6" fmla="*/ 1 w 90"/>
                <a:gd name="T7" fmla="*/ 96 h 105"/>
                <a:gd name="T8" fmla="*/ 3 w 90"/>
                <a:gd name="T9" fmla="*/ 99 h 105"/>
                <a:gd name="T10" fmla="*/ 4 w 90"/>
                <a:gd name="T11" fmla="*/ 101 h 105"/>
                <a:gd name="T12" fmla="*/ 6 w 90"/>
                <a:gd name="T13" fmla="*/ 102 h 105"/>
                <a:gd name="T14" fmla="*/ 10 w 90"/>
                <a:gd name="T15" fmla="*/ 104 h 105"/>
                <a:gd name="T16" fmla="*/ 12 w 90"/>
                <a:gd name="T17" fmla="*/ 105 h 105"/>
                <a:gd name="T18" fmla="*/ 15 w 90"/>
                <a:gd name="T19" fmla="*/ 105 h 105"/>
                <a:gd name="T20" fmla="*/ 90 w 90"/>
                <a:gd name="T21" fmla="*/ 105 h 105"/>
                <a:gd name="T22" fmla="*/ 90 w 90"/>
                <a:gd name="T23" fmla="*/ 0 h 105"/>
                <a:gd name="T24" fmla="*/ 15 w 90"/>
                <a:gd name="T25" fmla="*/ 0 h 105"/>
                <a:gd name="T26" fmla="*/ 12 w 90"/>
                <a:gd name="T27" fmla="*/ 0 h 105"/>
                <a:gd name="T28" fmla="*/ 10 w 90"/>
                <a:gd name="T29" fmla="*/ 1 h 105"/>
                <a:gd name="T30" fmla="*/ 6 w 90"/>
                <a:gd name="T31" fmla="*/ 2 h 105"/>
                <a:gd name="T32" fmla="*/ 4 w 90"/>
                <a:gd name="T33" fmla="*/ 4 h 105"/>
                <a:gd name="T34" fmla="*/ 3 w 90"/>
                <a:gd name="T35" fmla="*/ 7 h 105"/>
                <a:gd name="T36" fmla="*/ 1 w 90"/>
                <a:gd name="T37" fmla="*/ 9 h 105"/>
                <a:gd name="T38" fmla="*/ 0 w 90"/>
                <a:gd name="T39" fmla="*/ 12 h 105"/>
                <a:gd name="T40" fmla="*/ 0 w 90"/>
                <a:gd name="T41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5"/>
                  </a:move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DC834D-A801-489D-B18E-A3C9646F4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6489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0A31DB-DD27-4F64-AB8C-EC7887B70CFD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400" b="1" dirty="0">
                  <a:latin typeface="+mj-lt"/>
                </a:rPr>
                <a:t> 873,810,528 MCF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6A4160-8BE0-4F42-8528-A692DB7BDCCE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Gas Produced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51F8D54-5195-4686-B421-E1F7E4D42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7387" y="1242245"/>
            <a:ext cx="657225" cy="657225"/>
          </a:xfrm>
          <a:prstGeom prst="ellipse">
            <a:avLst/>
          </a:prstGeom>
          <a:solidFill>
            <a:srgbClr val="40404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68AE60-C71A-4B80-811C-CAC02ADD32C2}"/>
              </a:ext>
            </a:extLst>
          </p:cNvPr>
          <p:cNvSpPr/>
          <p:nvPr/>
        </p:nvSpPr>
        <p:spPr>
          <a:xfrm>
            <a:off x="4686300" y="2768999"/>
            <a:ext cx="2819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86%  increase from 2010</a:t>
            </a:r>
          </a:p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23% increase from 2019</a:t>
            </a:r>
          </a:p>
        </p:txBody>
      </p:sp>
      <p:grpSp>
        <p:nvGrpSpPr>
          <p:cNvPr id="82" name="Group 81" descr="This is an icon of a cash register.">
            <a:extLst>
              <a:ext uri="{FF2B5EF4-FFF2-40B4-BE49-F238E27FC236}">
                <a16:creationId xmlns:a16="http://schemas.microsoft.com/office/drawing/2014/main" id="{B98E995E-9B1D-4A56-ACB0-682E15B8ABE6}"/>
              </a:ext>
            </a:extLst>
          </p:cNvPr>
          <p:cNvGrpSpPr/>
          <p:nvPr/>
        </p:nvGrpSpPr>
        <p:grpSpPr>
          <a:xfrm>
            <a:off x="5952331" y="1427188"/>
            <a:ext cx="287338" cy="287338"/>
            <a:chOff x="304800" y="771525"/>
            <a:chExt cx="287338" cy="287338"/>
          </a:xfrm>
          <a:solidFill>
            <a:schemeClr val="bg1"/>
          </a:solidFill>
        </p:grpSpPr>
        <p:sp>
          <p:nvSpPr>
            <p:cNvPr id="83" name="Freeform 321">
              <a:extLst>
                <a:ext uri="{FF2B5EF4-FFF2-40B4-BE49-F238E27FC236}">
                  <a16:creationId xmlns:a16="http://schemas.microsoft.com/office/drawing/2014/main" id="{F92A0E3D-9293-4005-9591-93C80117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923925"/>
              <a:ext cx="284163" cy="68263"/>
            </a:xfrm>
            <a:custGeom>
              <a:avLst/>
              <a:gdLst>
                <a:gd name="T0" fmla="*/ 694 w 895"/>
                <a:gd name="T1" fmla="*/ 159 h 211"/>
                <a:gd name="T2" fmla="*/ 657 w 895"/>
                <a:gd name="T3" fmla="*/ 159 h 211"/>
                <a:gd name="T4" fmla="*/ 657 w 895"/>
                <a:gd name="T5" fmla="*/ 122 h 211"/>
                <a:gd name="T6" fmla="*/ 694 w 895"/>
                <a:gd name="T7" fmla="*/ 122 h 211"/>
                <a:gd name="T8" fmla="*/ 694 w 895"/>
                <a:gd name="T9" fmla="*/ 159 h 211"/>
                <a:gd name="T10" fmla="*/ 637 w 895"/>
                <a:gd name="T11" fmla="*/ 103 h 211"/>
                <a:gd name="T12" fmla="*/ 600 w 895"/>
                <a:gd name="T13" fmla="*/ 103 h 211"/>
                <a:gd name="T14" fmla="*/ 600 w 895"/>
                <a:gd name="T15" fmla="*/ 65 h 211"/>
                <a:gd name="T16" fmla="*/ 637 w 895"/>
                <a:gd name="T17" fmla="*/ 65 h 211"/>
                <a:gd name="T18" fmla="*/ 637 w 895"/>
                <a:gd name="T19" fmla="*/ 103 h 211"/>
                <a:gd name="T20" fmla="*/ 581 w 895"/>
                <a:gd name="T21" fmla="*/ 159 h 211"/>
                <a:gd name="T22" fmla="*/ 543 w 895"/>
                <a:gd name="T23" fmla="*/ 159 h 211"/>
                <a:gd name="T24" fmla="*/ 543 w 895"/>
                <a:gd name="T25" fmla="*/ 122 h 211"/>
                <a:gd name="T26" fmla="*/ 581 w 895"/>
                <a:gd name="T27" fmla="*/ 122 h 211"/>
                <a:gd name="T28" fmla="*/ 581 w 895"/>
                <a:gd name="T29" fmla="*/ 159 h 211"/>
                <a:gd name="T30" fmla="*/ 524 w 895"/>
                <a:gd name="T31" fmla="*/ 103 h 211"/>
                <a:gd name="T32" fmla="*/ 485 w 895"/>
                <a:gd name="T33" fmla="*/ 103 h 211"/>
                <a:gd name="T34" fmla="*/ 485 w 895"/>
                <a:gd name="T35" fmla="*/ 65 h 211"/>
                <a:gd name="T36" fmla="*/ 524 w 895"/>
                <a:gd name="T37" fmla="*/ 65 h 211"/>
                <a:gd name="T38" fmla="*/ 524 w 895"/>
                <a:gd name="T39" fmla="*/ 103 h 211"/>
                <a:gd name="T40" fmla="*/ 467 w 895"/>
                <a:gd name="T41" fmla="*/ 159 h 211"/>
                <a:gd name="T42" fmla="*/ 428 w 895"/>
                <a:gd name="T43" fmla="*/ 159 h 211"/>
                <a:gd name="T44" fmla="*/ 428 w 895"/>
                <a:gd name="T45" fmla="*/ 122 h 211"/>
                <a:gd name="T46" fmla="*/ 467 w 895"/>
                <a:gd name="T47" fmla="*/ 122 h 211"/>
                <a:gd name="T48" fmla="*/ 467 w 895"/>
                <a:gd name="T49" fmla="*/ 159 h 211"/>
                <a:gd name="T50" fmla="*/ 410 w 895"/>
                <a:gd name="T51" fmla="*/ 103 h 211"/>
                <a:gd name="T52" fmla="*/ 371 w 895"/>
                <a:gd name="T53" fmla="*/ 103 h 211"/>
                <a:gd name="T54" fmla="*/ 371 w 895"/>
                <a:gd name="T55" fmla="*/ 65 h 211"/>
                <a:gd name="T56" fmla="*/ 410 w 895"/>
                <a:gd name="T57" fmla="*/ 65 h 211"/>
                <a:gd name="T58" fmla="*/ 410 w 895"/>
                <a:gd name="T59" fmla="*/ 103 h 211"/>
                <a:gd name="T60" fmla="*/ 353 w 895"/>
                <a:gd name="T61" fmla="*/ 159 h 211"/>
                <a:gd name="T62" fmla="*/ 315 w 895"/>
                <a:gd name="T63" fmla="*/ 159 h 211"/>
                <a:gd name="T64" fmla="*/ 315 w 895"/>
                <a:gd name="T65" fmla="*/ 122 h 211"/>
                <a:gd name="T66" fmla="*/ 353 w 895"/>
                <a:gd name="T67" fmla="*/ 122 h 211"/>
                <a:gd name="T68" fmla="*/ 353 w 895"/>
                <a:gd name="T69" fmla="*/ 159 h 211"/>
                <a:gd name="T70" fmla="*/ 295 w 895"/>
                <a:gd name="T71" fmla="*/ 103 h 211"/>
                <a:gd name="T72" fmla="*/ 258 w 895"/>
                <a:gd name="T73" fmla="*/ 103 h 211"/>
                <a:gd name="T74" fmla="*/ 258 w 895"/>
                <a:gd name="T75" fmla="*/ 65 h 211"/>
                <a:gd name="T76" fmla="*/ 295 w 895"/>
                <a:gd name="T77" fmla="*/ 65 h 211"/>
                <a:gd name="T78" fmla="*/ 295 w 895"/>
                <a:gd name="T79" fmla="*/ 103 h 211"/>
                <a:gd name="T80" fmla="*/ 238 w 895"/>
                <a:gd name="T81" fmla="*/ 159 h 211"/>
                <a:gd name="T82" fmla="*/ 201 w 895"/>
                <a:gd name="T83" fmla="*/ 159 h 211"/>
                <a:gd name="T84" fmla="*/ 201 w 895"/>
                <a:gd name="T85" fmla="*/ 122 h 211"/>
                <a:gd name="T86" fmla="*/ 238 w 895"/>
                <a:gd name="T87" fmla="*/ 122 h 211"/>
                <a:gd name="T88" fmla="*/ 238 w 895"/>
                <a:gd name="T89" fmla="*/ 159 h 211"/>
                <a:gd name="T90" fmla="*/ 815 w 895"/>
                <a:gd name="T91" fmla="*/ 0 h 211"/>
                <a:gd name="T92" fmla="*/ 80 w 895"/>
                <a:gd name="T93" fmla="*/ 0 h 211"/>
                <a:gd name="T94" fmla="*/ 0 w 895"/>
                <a:gd name="T95" fmla="*/ 211 h 211"/>
                <a:gd name="T96" fmla="*/ 895 w 895"/>
                <a:gd name="T97" fmla="*/ 211 h 211"/>
                <a:gd name="T98" fmla="*/ 815 w 895"/>
                <a:gd name="T9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5" h="211">
                  <a:moveTo>
                    <a:pt x="694" y="159"/>
                  </a:moveTo>
                  <a:lnTo>
                    <a:pt x="657" y="159"/>
                  </a:lnTo>
                  <a:lnTo>
                    <a:pt x="657" y="122"/>
                  </a:lnTo>
                  <a:lnTo>
                    <a:pt x="694" y="122"/>
                  </a:lnTo>
                  <a:lnTo>
                    <a:pt x="694" y="159"/>
                  </a:lnTo>
                  <a:close/>
                  <a:moveTo>
                    <a:pt x="637" y="103"/>
                  </a:moveTo>
                  <a:lnTo>
                    <a:pt x="600" y="103"/>
                  </a:lnTo>
                  <a:lnTo>
                    <a:pt x="600" y="65"/>
                  </a:lnTo>
                  <a:lnTo>
                    <a:pt x="637" y="65"/>
                  </a:lnTo>
                  <a:lnTo>
                    <a:pt x="637" y="103"/>
                  </a:lnTo>
                  <a:close/>
                  <a:moveTo>
                    <a:pt x="581" y="159"/>
                  </a:moveTo>
                  <a:lnTo>
                    <a:pt x="543" y="159"/>
                  </a:lnTo>
                  <a:lnTo>
                    <a:pt x="543" y="122"/>
                  </a:lnTo>
                  <a:lnTo>
                    <a:pt x="581" y="122"/>
                  </a:lnTo>
                  <a:lnTo>
                    <a:pt x="581" y="159"/>
                  </a:lnTo>
                  <a:close/>
                  <a:moveTo>
                    <a:pt x="524" y="103"/>
                  </a:moveTo>
                  <a:lnTo>
                    <a:pt x="485" y="103"/>
                  </a:lnTo>
                  <a:lnTo>
                    <a:pt x="485" y="65"/>
                  </a:lnTo>
                  <a:lnTo>
                    <a:pt x="524" y="65"/>
                  </a:lnTo>
                  <a:lnTo>
                    <a:pt x="524" y="103"/>
                  </a:lnTo>
                  <a:close/>
                  <a:moveTo>
                    <a:pt x="467" y="159"/>
                  </a:moveTo>
                  <a:lnTo>
                    <a:pt x="428" y="159"/>
                  </a:lnTo>
                  <a:lnTo>
                    <a:pt x="428" y="122"/>
                  </a:lnTo>
                  <a:lnTo>
                    <a:pt x="467" y="122"/>
                  </a:lnTo>
                  <a:lnTo>
                    <a:pt x="467" y="159"/>
                  </a:lnTo>
                  <a:close/>
                  <a:moveTo>
                    <a:pt x="410" y="103"/>
                  </a:moveTo>
                  <a:lnTo>
                    <a:pt x="371" y="103"/>
                  </a:lnTo>
                  <a:lnTo>
                    <a:pt x="371" y="65"/>
                  </a:lnTo>
                  <a:lnTo>
                    <a:pt x="410" y="65"/>
                  </a:lnTo>
                  <a:lnTo>
                    <a:pt x="410" y="103"/>
                  </a:lnTo>
                  <a:close/>
                  <a:moveTo>
                    <a:pt x="353" y="159"/>
                  </a:moveTo>
                  <a:lnTo>
                    <a:pt x="315" y="159"/>
                  </a:lnTo>
                  <a:lnTo>
                    <a:pt x="315" y="122"/>
                  </a:lnTo>
                  <a:lnTo>
                    <a:pt x="353" y="122"/>
                  </a:lnTo>
                  <a:lnTo>
                    <a:pt x="353" y="159"/>
                  </a:lnTo>
                  <a:close/>
                  <a:moveTo>
                    <a:pt x="295" y="103"/>
                  </a:moveTo>
                  <a:lnTo>
                    <a:pt x="258" y="103"/>
                  </a:lnTo>
                  <a:lnTo>
                    <a:pt x="258" y="65"/>
                  </a:lnTo>
                  <a:lnTo>
                    <a:pt x="295" y="65"/>
                  </a:lnTo>
                  <a:lnTo>
                    <a:pt x="295" y="103"/>
                  </a:lnTo>
                  <a:close/>
                  <a:moveTo>
                    <a:pt x="238" y="159"/>
                  </a:moveTo>
                  <a:lnTo>
                    <a:pt x="201" y="159"/>
                  </a:lnTo>
                  <a:lnTo>
                    <a:pt x="201" y="122"/>
                  </a:lnTo>
                  <a:lnTo>
                    <a:pt x="238" y="122"/>
                  </a:lnTo>
                  <a:lnTo>
                    <a:pt x="238" y="159"/>
                  </a:lnTo>
                  <a:close/>
                  <a:moveTo>
                    <a:pt x="815" y="0"/>
                  </a:moveTo>
                  <a:lnTo>
                    <a:pt x="80" y="0"/>
                  </a:lnTo>
                  <a:lnTo>
                    <a:pt x="0" y="211"/>
                  </a:lnTo>
                  <a:lnTo>
                    <a:pt x="895" y="211"/>
                  </a:lnTo>
                  <a:lnTo>
                    <a:pt x="8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22">
              <a:extLst>
                <a:ext uri="{FF2B5EF4-FFF2-40B4-BE49-F238E27FC236}">
                  <a16:creationId xmlns:a16="http://schemas.microsoft.com/office/drawing/2014/main" id="{5E64CAF0-0E1E-4978-B131-81EF0ABB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1001713"/>
              <a:ext cx="287338" cy="57150"/>
            </a:xfrm>
            <a:custGeom>
              <a:avLst/>
              <a:gdLst>
                <a:gd name="T0" fmla="*/ 572 w 903"/>
                <a:gd name="T1" fmla="*/ 78 h 180"/>
                <a:gd name="T2" fmla="*/ 569 w 903"/>
                <a:gd name="T3" fmla="*/ 84 h 180"/>
                <a:gd name="T4" fmla="*/ 565 w 903"/>
                <a:gd name="T5" fmla="*/ 88 h 180"/>
                <a:gd name="T6" fmla="*/ 560 w 903"/>
                <a:gd name="T7" fmla="*/ 90 h 180"/>
                <a:gd name="T8" fmla="*/ 554 w 903"/>
                <a:gd name="T9" fmla="*/ 90 h 180"/>
                <a:gd name="T10" fmla="*/ 548 w 903"/>
                <a:gd name="T11" fmla="*/ 88 h 180"/>
                <a:gd name="T12" fmla="*/ 545 w 903"/>
                <a:gd name="T13" fmla="*/ 84 h 180"/>
                <a:gd name="T14" fmla="*/ 543 w 903"/>
                <a:gd name="T15" fmla="*/ 78 h 180"/>
                <a:gd name="T16" fmla="*/ 542 w 903"/>
                <a:gd name="T17" fmla="*/ 60 h 180"/>
                <a:gd name="T18" fmla="*/ 331 w 903"/>
                <a:gd name="T19" fmla="*/ 75 h 180"/>
                <a:gd name="T20" fmla="*/ 330 w 903"/>
                <a:gd name="T21" fmla="*/ 80 h 180"/>
                <a:gd name="T22" fmla="*/ 327 w 903"/>
                <a:gd name="T23" fmla="*/ 86 h 180"/>
                <a:gd name="T24" fmla="*/ 322 w 903"/>
                <a:gd name="T25" fmla="*/ 89 h 180"/>
                <a:gd name="T26" fmla="*/ 316 w 903"/>
                <a:gd name="T27" fmla="*/ 90 h 180"/>
                <a:gd name="T28" fmla="*/ 310 w 903"/>
                <a:gd name="T29" fmla="*/ 89 h 180"/>
                <a:gd name="T30" fmla="*/ 306 w 903"/>
                <a:gd name="T31" fmla="*/ 86 h 180"/>
                <a:gd name="T32" fmla="*/ 302 w 903"/>
                <a:gd name="T33" fmla="*/ 80 h 180"/>
                <a:gd name="T34" fmla="*/ 301 w 903"/>
                <a:gd name="T35" fmla="*/ 75 h 180"/>
                <a:gd name="T36" fmla="*/ 301 w 903"/>
                <a:gd name="T37" fmla="*/ 42 h 180"/>
                <a:gd name="T38" fmla="*/ 304 w 903"/>
                <a:gd name="T39" fmla="*/ 36 h 180"/>
                <a:gd name="T40" fmla="*/ 308 w 903"/>
                <a:gd name="T41" fmla="*/ 32 h 180"/>
                <a:gd name="T42" fmla="*/ 313 w 903"/>
                <a:gd name="T43" fmla="*/ 30 h 180"/>
                <a:gd name="T44" fmla="*/ 557 w 903"/>
                <a:gd name="T45" fmla="*/ 30 h 180"/>
                <a:gd name="T46" fmla="*/ 563 w 903"/>
                <a:gd name="T47" fmla="*/ 31 h 180"/>
                <a:gd name="T48" fmla="*/ 567 w 903"/>
                <a:gd name="T49" fmla="*/ 34 h 180"/>
                <a:gd name="T50" fmla="*/ 571 w 903"/>
                <a:gd name="T51" fmla="*/ 39 h 180"/>
                <a:gd name="T52" fmla="*/ 572 w 903"/>
                <a:gd name="T53" fmla="*/ 45 h 180"/>
                <a:gd name="T54" fmla="*/ 0 w 903"/>
                <a:gd name="T55" fmla="*/ 0 h 180"/>
                <a:gd name="T56" fmla="*/ 0 w 903"/>
                <a:gd name="T57" fmla="*/ 168 h 180"/>
                <a:gd name="T58" fmla="*/ 2 w 903"/>
                <a:gd name="T59" fmla="*/ 174 h 180"/>
                <a:gd name="T60" fmla="*/ 6 w 903"/>
                <a:gd name="T61" fmla="*/ 178 h 180"/>
                <a:gd name="T62" fmla="*/ 12 w 903"/>
                <a:gd name="T63" fmla="*/ 180 h 180"/>
                <a:gd name="T64" fmla="*/ 888 w 903"/>
                <a:gd name="T65" fmla="*/ 180 h 180"/>
                <a:gd name="T66" fmla="*/ 894 w 903"/>
                <a:gd name="T67" fmla="*/ 179 h 180"/>
                <a:gd name="T68" fmla="*/ 899 w 903"/>
                <a:gd name="T69" fmla="*/ 176 h 180"/>
                <a:gd name="T70" fmla="*/ 902 w 903"/>
                <a:gd name="T71" fmla="*/ 172 h 180"/>
                <a:gd name="T72" fmla="*/ 903 w 903"/>
                <a:gd name="T73" fmla="*/ 165 h 180"/>
                <a:gd name="T74" fmla="*/ 0 w 903"/>
                <a:gd name="T7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180">
                  <a:moveTo>
                    <a:pt x="572" y="75"/>
                  </a:moveTo>
                  <a:lnTo>
                    <a:pt x="572" y="78"/>
                  </a:lnTo>
                  <a:lnTo>
                    <a:pt x="571" y="80"/>
                  </a:lnTo>
                  <a:lnTo>
                    <a:pt x="569" y="84"/>
                  </a:lnTo>
                  <a:lnTo>
                    <a:pt x="567" y="86"/>
                  </a:lnTo>
                  <a:lnTo>
                    <a:pt x="565" y="88"/>
                  </a:lnTo>
                  <a:lnTo>
                    <a:pt x="563" y="89"/>
                  </a:lnTo>
                  <a:lnTo>
                    <a:pt x="560" y="90"/>
                  </a:lnTo>
                  <a:lnTo>
                    <a:pt x="557" y="90"/>
                  </a:lnTo>
                  <a:lnTo>
                    <a:pt x="554" y="90"/>
                  </a:lnTo>
                  <a:lnTo>
                    <a:pt x="551" y="89"/>
                  </a:lnTo>
                  <a:lnTo>
                    <a:pt x="548" y="88"/>
                  </a:lnTo>
                  <a:lnTo>
                    <a:pt x="546" y="86"/>
                  </a:lnTo>
                  <a:lnTo>
                    <a:pt x="545" y="84"/>
                  </a:lnTo>
                  <a:lnTo>
                    <a:pt x="543" y="80"/>
                  </a:lnTo>
                  <a:lnTo>
                    <a:pt x="543" y="78"/>
                  </a:lnTo>
                  <a:lnTo>
                    <a:pt x="542" y="75"/>
                  </a:lnTo>
                  <a:lnTo>
                    <a:pt x="542" y="60"/>
                  </a:lnTo>
                  <a:lnTo>
                    <a:pt x="331" y="60"/>
                  </a:lnTo>
                  <a:lnTo>
                    <a:pt x="331" y="75"/>
                  </a:lnTo>
                  <a:lnTo>
                    <a:pt x="331" y="78"/>
                  </a:lnTo>
                  <a:lnTo>
                    <a:pt x="330" y="80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5" y="88"/>
                  </a:lnTo>
                  <a:lnTo>
                    <a:pt x="322" y="89"/>
                  </a:lnTo>
                  <a:lnTo>
                    <a:pt x="320" y="90"/>
                  </a:lnTo>
                  <a:lnTo>
                    <a:pt x="316" y="90"/>
                  </a:lnTo>
                  <a:lnTo>
                    <a:pt x="313" y="90"/>
                  </a:lnTo>
                  <a:lnTo>
                    <a:pt x="310" y="89"/>
                  </a:lnTo>
                  <a:lnTo>
                    <a:pt x="308" y="88"/>
                  </a:lnTo>
                  <a:lnTo>
                    <a:pt x="306" y="86"/>
                  </a:lnTo>
                  <a:lnTo>
                    <a:pt x="304" y="84"/>
                  </a:lnTo>
                  <a:lnTo>
                    <a:pt x="302" y="80"/>
                  </a:lnTo>
                  <a:lnTo>
                    <a:pt x="301" y="78"/>
                  </a:lnTo>
                  <a:lnTo>
                    <a:pt x="301" y="75"/>
                  </a:lnTo>
                  <a:lnTo>
                    <a:pt x="301" y="45"/>
                  </a:lnTo>
                  <a:lnTo>
                    <a:pt x="301" y="42"/>
                  </a:lnTo>
                  <a:lnTo>
                    <a:pt x="302" y="39"/>
                  </a:lnTo>
                  <a:lnTo>
                    <a:pt x="304" y="36"/>
                  </a:lnTo>
                  <a:lnTo>
                    <a:pt x="306" y="34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563" y="31"/>
                  </a:lnTo>
                  <a:lnTo>
                    <a:pt x="565" y="32"/>
                  </a:lnTo>
                  <a:lnTo>
                    <a:pt x="567" y="34"/>
                  </a:lnTo>
                  <a:lnTo>
                    <a:pt x="569" y="36"/>
                  </a:lnTo>
                  <a:lnTo>
                    <a:pt x="571" y="39"/>
                  </a:lnTo>
                  <a:lnTo>
                    <a:pt x="572" y="42"/>
                  </a:lnTo>
                  <a:lnTo>
                    <a:pt x="572" y="45"/>
                  </a:lnTo>
                  <a:lnTo>
                    <a:pt x="572" y="75"/>
                  </a:lnTo>
                  <a:close/>
                  <a:moveTo>
                    <a:pt x="0" y="0"/>
                  </a:moveTo>
                  <a:lnTo>
                    <a:pt x="0" y="165"/>
                  </a:lnTo>
                  <a:lnTo>
                    <a:pt x="0" y="168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9"/>
                  </a:lnTo>
                  <a:lnTo>
                    <a:pt x="12" y="180"/>
                  </a:lnTo>
                  <a:lnTo>
                    <a:pt x="15" y="180"/>
                  </a:lnTo>
                  <a:lnTo>
                    <a:pt x="888" y="180"/>
                  </a:lnTo>
                  <a:lnTo>
                    <a:pt x="891" y="180"/>
                  </a:lnTo>
                  <a:lnTo>
                    <a:pt x="894" y="179"/>
                  </a:lnTo>
                  <a:lnTo>
                    <a:pt x="897" y="178"/>
                  </a:lnTo>
                  <a:lnTo>
                    <a:pt x="899" y="176"/>
                  </a:lnTo>
                  <a:lnTo>
                    <a:pt x="901" y="174"/>
                  </a:lnTo>
                  <a:lnTo>
                    <a:pt x="902" y="172"/>
                  </a:lnTo>
                  <a:lnTo>
                    <a:pt x="903" y="168"/>
                  </a:lnTo>
                  <a:lnTo>
                    <a:pt x="903" y="165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23">
              <a:extLst>
                <a:ext uri="{FF2B5EF4-FFF2-40B4-BE49-F238E27FC236}">
                  <a16:creationId xmlns:a16="http://schemas.microsoft.com/office/drawing/2014/main" id="{4F8D27CA-EA67-412D-83F2-F661D003B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771525"/>
              <a:ext cx="230188" cy="142875"/>
            </a:xfrm>
            <a:custGeom>
              <a:avLst/>
              <a:gdLst>
                <a:gd name="T0" fmla="*/ 448 w 723"/>
                <a:gd name="T1" fmla="*/ 361 h 452"/>
                <a:gd name="T2" fmla="*/ 441 w 723"/>
                <a:gd name="T3" fmla="*/ 357 h 452"/>
                <a:gd name="T4" fmla="*/ 438 w 723"/>
                <a:gd name="T5" fmla="*/ 350 h 452"/>
                <a:gd name="T6" fmla="*/ 438 w 723"/>
                <a:gd name="T7" fmla="*/ 340 h 452"/>
                <a:gd name="T8" fmla="*/ 443 w 723"/>
                <a:gd name="T9" fmla="*/ 334 h 452"/>
                <a:gd name="T10" fmla="*/ 452 w 723"/>
                <a:gd name="T11" fmla="*/ 331 h 452"/>
                <a:gd name="T12" fmla="*/ 608 w 723"/>
                <a:gd name="T13" fmla="*/ 333 h 452"/>
                <a:gd name="T14" fmla="*/ 615 w 723"/>
                <a:gd name="T15" fmla="*/ 338 h 452"/>
                <a:gd name="T16" fmla="*/ 618 w 723"/>
                <a:gd name="T17" fmla="*/ 346 h 452"/>
                <a:gd name="T18" fmla="*/ 615 w 723"/>
                <a:gd name="T19" fmla="*/ 355 h 452"/>
                <a:gd name="T20" fmla="*/ 608 w 723"/>
                <a:gd name="T21" fmla="*/ 360 h 452"/>
                <a:gd name="T22" fmla="*/ 331 w 723"/>
                <a:gd name="T23" fmla="*/ 407 h 452"/>
                <a:gd name="T24" fmla="*/ 329 w 723"/>
                <a:gd name="T25" fmla="*/ 415 h 452"/>
                <a:gd name="T26" fmla="*/ 322 w 723"/>
                <a:gd name="T27" fmla="*/ 420 h 452"/>
                <a:gd name="T28" fmla="*/ 105 w 723"/>
                <a:gd name="T29" fmla="*/ 422 h 452"/>
                <a:gd name="T30" fmla="*/ 98 w 723"/>
                <a:gd name="T31" fmla="*/ 419 h 452"/>
                <a:gd name="T32" fmla="*/ 92 w 723"/>
                <a:gd name="T33" fmla="*/ 412 h 452"/>
                <a:gd name="T34" fmla="*/ 90 w 723"/>
                <a:gd name="T35" fmla="*/ 286 h 452"/>
                <a:gd name="T36" fmla="*/ 93 w 723"/>
                <a:gd name="T37" fmla="*/ 278 h 452"/>
                <a:gd name="T38" fmla="*/ 100 w 723"/>
                <a:gd name="T39" fmla="*/ 272 h 452"/>
                <a:gd name="T40" fmla="*/ 316 w 723"/>
                <a:gd name="T41" fmla="*/ 271 h 452"/>
                <a:gd name="T42" fmla="*/ 325 w 723"/>
                <a:gd name="T43" fmla="*/ 274 h 452"/>
                <a:gd name="T44" fmla="*/ 330 w 723"/>
                <a:gd name="T45" fmla="*/ 280 h 452"/>
                <a:gd name="T46" fmla="*/ 331 w 723"/>
                <a:gd name="T47" fmla="*/ 407 h 452"/>
                <a:gd name="T48" fmla="*/ 722 w 723"/>
                <a:gd name="T49" fmla="*/ 220 h 452"/>
                <a:gd name="T50" fmla="*/ 717 w 723"/>
                <a:gd name="T51" fmla="*/ 213 h 452"/>
                <a:gd name="T52" fmla="*/ 708 w 723"/>
                <a:gd name="T53" fmla="*/ 211 h 452"/>
                <a:gd name="T54" fmla="*/ 678 w 723"/>
                <a:gd name="T55" fmla="*/ 150 h 452"/>
                <a:gd name="T56" fmla="*/ 703 w 723"/>
                <a:gd name="T57" fmla="*/ 143 h 452"/>
                <a:gd name="T58" fmla="*/ 720 w 723"/>
                <a:gd name="T59" fmla="*/ 123 h 452"/>
                <a:gd name="T60" fmla="*/ 723 w 723"/>
                <a:gd name="T61" fmla="*/ 45 h 452"/>
                <a:gd name="T62" fmla="*/ 715 w 723"/>
                <a:gd name="T63" fmla="*/ 20 h 452"/>
                <a:gd name="T64" fmla="*/ 695 w 723"/>
                <a:gd name="T65" fmla="*/ 3 h 452"/>
                <a:gd name="T66" fmla="*/ 497 w 723"/>
                <a:gd name="T67" fmla="*/ 0 h 452"/>
                <a:gd name="T68" fmla="*/ 472 w 723"/>
                <a:gd name="T69" fmla="*/ 8 h 452"/>
                <a:gd name="T70" fmla="*/ 456 w 723"/>
                <a:gd name="T71" fmla="*/ 28 h 452"/>
                <a:gd name="T72" fmla="*/ 452 w 723"/>
                <a:gd name="T73" fmla="*/ 105 h 452"/>
                <a:gd name="T74" fmla="*/ 460 w 723"/>
                <a:gd name="T75" fmla="*/ 131 h 452"/>
                <a:gd name="T76" fmla="*/ 479 w 723"/>
                <a:gd name="T77" fmla="*/ 147 h 452"/>
                <a:gd name="T78" fmla="*/ 573 w 723"/>
                <a:gd name="T79" fmla="*/ 150 h 452"/>
                <a:gd name="T80" fmla="*/ 301 w 723"/>
                <a:gd name="T81" fmla="*/ 75 h 452"/>
                <a:gd name="T82" fmla="*/ 297 w 723"/>
                <a:gd name="T83" fmla="*/ 65 h 452"/>
                <a:gd name="T84" fmla="*/ 288 w 723"/>
                <a:gd name="T85" fmla="*/ 60 h 452"/>
                <a:gd name="T86" fmla="*/ 130 w 723"/>
                <a:gd name="T87" fmla="*/ 121 h 452"/>
                <a:gd name="T88" fmla="*/ 121 w 723"/>
                <a:gd name="T89" fmla="*/ 131 h 452"/>
                <a:gd name="T90" fmla="*/ 15 w 723"/>
                <a:gd name="T91" fmla="*/ 211 h 452"/>
                <a:gd name="T92" fmla="*/ 7 w 723"/>
                <a:gd name="T93" fmla="*/ 213 h 452"/>
                <a:gd name="T94" fmla="*/ 1 w 723"/>
                <a:gd name="T95" fmla="*/ 220 h 452"/>
                <a:gd name="T96" fmla="*/ 0 w 723"/>
                <a:gd name="T9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3" h="452">
                  <a:moveTo>
                    <a:pt x="603" y="361"/>
                  </a:moveTo>
                  <a:lnTo>
                    <a:pt x="452" y="361"/>
                  </a:lnTo>
                  <a:lnTo>
                    <a:pt x="448" y="361"/>
                  </a:lnTo>
                  <a:lnTo>
                    <a:pt x="446" y="360"/>
                  </a:lnTo>
                  <a:lnTo>
                    <a:pt x="443" y="359"/>
                  </a:lnTo>
                  <a:lnTo>
                    <a:pt x="441" y="357"/>
                  </a:lnTo>
                  <a:lnTo>
                    <a:pt x="440" y="355"/>
                  </a:lnTo>
                  <a:lnTo>
                    <a:pt x="438" y="352"/>
                  </a:lnTo>
                  <a:lnTo>
                    <a:pt x="438" y="350"/>
                  </a:lnTo>
                  <a:lnTo>
                    <a:pt x="437" y="346"/>
                  </a:lnTo>
                  <a:lnTo>
                    <a:pt x="438" y="343"/>
                  </a:lnTo>
                  <a:lnTo>
                    <a:pt x="438" y="340"/>
                  </a:lnTo>
                  <a:lnTo>
                    <a:pt x="440" y="338"/>
                  </a:lnTo>
                  <a:lnTo>
                    <a:pt x="441" y="336"/>
                  </a:lnTo>
                  <a:lnTo>
                    <a:pt x="443" y="334"/>
                  </a:lnTo>
                  <a:lnTo>
                    <a:pt x="446" y="333"/>
                  </a:lnTo>
                  <a:lnTo>
                    <a:pt x="448" y="331"/>
                  </a:lnTo>
                  <a:lnTo>
                    <a:pt x="452" y="331"/>
                  </a:lnTo>
                  <a:lnTo>
                    <a:pt x="603" y="331"/>
                  </a:lnTo>
                  <a:lnTo>
                    <a:pt x="605" y="331"/>
                  </a:lnTo>
                  <a:lnTo>
                    <a:pt x="608" y="333"/>
                  </a:lnTo>
                  <a:lnTo>
                    <a:pt x="610" y="334"/>
                  </a:lnTo>
                  <a:lnTo>
                    <a:pt x="614" y="336"/>
                  </a:lnTo>
                  <a:lnTo>
                    <a:pt x="615" y="338"/>
                  </a:lnTo>
                  <a:lnTo>
                    <a:pt x="617" y="340"/>
                  </a:lnTo>
                  <a:lnTo>
                    <a:pt x="617" y="343"/>
                  </a:lnTo>
                  <a:lnTo>
                    <a:pt x="618" y="346"/>
                  </a:lnTo>
                  <a:lnTo>
                    <a:pt x="617" y="350"/>
                  </a:lnTo>
                  <a:lnTo>
                    <a:pt x="617" y="352"/>
                  </a:lnTo>
                  <a:lnTo>
                    <a:pt x="615" y="355"/>
                  </a:lnTo>
                  <a:lnTo>
                    <a:pt x="614" y="357"/>
                  </a:lnTo>
                  <a:lnTo>
                    <a:pt x="610" y="359"/>
                  </a:lnTo>
                  <a:lnTo>
                    <a:pt x="608" y="360"/>
                  </a:lnTo>
                  <a:lnTo>
                    <a:pt x="605" y="361"/>
                  </a:lnTo>
                  <a:lnTo>
                    <a:pt x="603" y="361"/>
                  </a:lnTo>
                  <a:close/>
                  <a:moveTo>
                    <a:pt x="331" y="407"/>
                  </a:moveTo>
                  <a:lnTo>
                    <a:pt x="331" y="410"/>
                  </a:lnTo>
                  <a:lnTo>
                    <a:pt x="330" y="412"/>
                  </a:lnTo>
                  <a:lnTo>
                    <a:pt x="329" y="415"/>
                  </a:lnTo>
                  <a:lnTo>
                    <a:pt x="327" y="417"/>
                  </a:lnTo>
                  <a:lnTo>
                    <a:pt x="325" y="419"/>
                  </a:lnTo>
                  <a:lnTo>
                    <a:pt x="322" y="420"/>
                  </a:lnTo>
                  <a:lnTo>
                    <a:pt x="320" y="422"/>
                  </a:lnTo>
                  <a:lnTo>
                    <a:pt x="316" y="422"/>
                  </a:lnTo>
                  <a:lnTo>
                    <a:pt x="105" y="422"/>
                  </a:lnTo>
                  <a:lnTo>
                    <a:pt x="103" y="422"/>
                  </a:lnTo>
                  <a:lnTo>
                    <a:pt x="100" y="420"/>
                  </a:lnTo>
                  <a:lnTo>
                    <a:pt x="98" y="419"/>
                  </a:lnTo>
                  <a:lnTo>
                    <a:pt x="96" y="417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0" y="407"/>
                  </a:lnTo>
                  <a:lnTo>
                    <a:pt x="90" y="286"/>
                  </a:lnTo>
                  <a:lnTo>
                    <a:pt x="91" y="283"/>
                  </a:lnTo>
                  <a:lnTo>
                    <a:pt x="92" y="280"/>
                  </a:lnTo>
                  <a:lnTo>
                    <a:pt x="93" y="278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100" y="272"/>
                  </a:lnTo>
                  <a:lnTo>
                    <a:pt x="103" y="271"/>
                  </a:lnTo>
                  <a:lnTo>
                    <a:pt x="105" y="271"/>
                  </a:lnTo>
                  <a:lnTo>
                    <a:pt x="316" y="271"/>
                  </a:lnTo>
                  <a:lnTo>
                    <a:pt x="320" y="271"/>
                  </a:lnTo>
                  <a:lnTo>
                    <a:pt x="322" y="272"/>
                  </a:lnTo>
                  <a:lnTo>
                    <a:pt x="325" y="274"/>
                  </a:lnTo>
                  <a:lnTo>
                    <a:pt x="327" y="276"/>
                  </a:lnTo>
                  <a:lnTo>
                    <a:pt x="329" y="278"/>
                  </a:lnTo>
                  <a:lnTo>
                    <a:pt x="330" y="280"/>
                  </a:lnTo>
                  <a:lnTo>
                    <a:pt x="331" y="283"/>
                  </a:lnTo>
                  <a:lnTo>
                    <a:pt x="331" y="286"/>
                  </a:lnTo>
                  <a:lnTo>
                    <a:pt x="331" y="407"/>
                  </a:lnTo>
                  <a:close/>
                  <a:moveTo>
                    <a:pt x="723" y="226"/>
                  </a:moveTo>
                  <a:lnTo>
                    <a:pt x="723" y="223"/>
                  </a:lnTo>
                  <a:lnTo>
                    <a:pt x="722" y="220"/>
                  </a:lnTo>
                  <a:lnTo>
                    <a:pt x="721" y="218"/>
                  </a:lnTo>
                  <a:lnTo>
                    <a:pt x="719" y="216"/>
                  </a:lnTo>
                  <a:lnTo>
                    <a:pt x="717" y="213"/>
                  </a:lnTo>
                  <a:lnTo>
                    <a:pt x="713" y="212"/>
                  </a:lnTo>
                  <a:lnTo>
                    <a:pt x="711" y="211"/>
                  </a:lnTo>
                  <a:lnTo>
                    <a:pt x="708" y="211"/>
                  </a:lnTo>
                  <a:lnTo>
                    <a:pt x="603" y="211"/>
                  </a:lnTo>
                  <a:lnTo>
                    <a:pt x="603" y="150"/>
                  </a:lnTo>
                  <a:lnTo>
                    <a:pt x="678" y="150"/>
                  </a:lnTo>
                  <a:lnTo>
                    <a:pt x="686" y="149"/>
                  </a:lnTo>
                  <a:lnTo>
                    <a:pt x="695" y="147"/>
                  </a:lnTo>
                  <a:lnTo>
                    <a:pt x="703" y="143"/>
                  </a:lnTo>
                  <a:lnTo>
                    <a:pt x="710" y="137"/>
                  </a:lnTo>
                  <a:lnTo>
                    <a:pt x="715" y="131"/>
                  </a:lnTo>
                  <a:lnTo>
                    <a:pt x="720" y="123"/>
                  </a:lnTo>
                  <a:lnTo>
                    <a:pt x="722" y="115"/>
                  </a:lnTo>
                  <a:lnTo>
                    <a:pt x="723" y="105"/>
                  </a:lnTo>
                  <a:lnTo>
                    <a:pt x="723" y="45"/>
                  </a:lnTo>
                  <a:lnTo>
                    <a:pt x="722" y="36"/>
                  </a:lnTo>
                  <a:lnTo>
                    <a:pt x="720" y="28"/>
                  </a:lnTo>
                  <a:lnTo>
                    <a:pt x="715" y="20"/>
                  </a:lnTo>
                  <a:lnTo>
                    <a:pt x="710" y="13"/>
                  </a:lnTo>
                  <a:lnTo>
                    <a:pt x="703" y="8"/>
                  </a:lnTo>
                  <a:lnTo>
                    <a:pt x="695" y="3"/>
                  </a:lnTo>
                  <a:lnTo>
                    <a:pt x="686" y="1"/>
                  </a:lnTo>
                  <a:lnTo>
                    <a:pt x="678" y="0"/>
                  </a:lnTo>
                  <a:lnTo>
                    <a:pt x="497" y="0"/>
                  </a:lnTo>
                  <a:lnTo>
                    <a:pt x="488" y="1"/>
                  </a:lnTo>
                  <a:lnTo>
                    <a:pt x="479" y="3"/>
                  </a:lnTo>
                  <a:lnTo>
                    <a:pt x="472" y="8"/>
                  </a:lnTo>
                  <a:lnTo>
                    <a:pt x="466" y="13"/>
                  </a:lnTo>
                  <a:lnTo>
                    <a:pt x="460" y="20"/>
                  </a:lnTo>
                  <a:lnTo>
                    <a:pt x="456" y="28"/>
                  </a:lnTo>
                  <a:lnTo>
                    <a:pt x="453" y="36"/>
                  </a:lnTo>
                  <a:lnTo>
                    <a:pt x="452" y="45"/>
                  </a:lnTo>
                  <a:lnTo>
                    <a:pt x="452" y="105"/>
                  </a:lnTo>
                  <a:lnTo>
                    <a:pt x="453" y="115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6" y="137"/>
                  </a:lnTo>
                  <a:lnTo>
                    <a:pt x="472" y="143"/>
                  </a:lnTo>
                  <a:lnTo>
                    <a:pt x="479" y="147"/>
                  </a:lnTo>
                  <a:lnTo>
                    <a:pt x="488" y="150"/>
                  </a:lnTo>
                  <a:lnTo>
                    <a:pt x="497" y="150"/>
                  </a:lnTo>
                  <a:lnTo>
                    <a:pt x="573" y="150"/>
                  </a:lnTo>
                  <a:lnTo>
                    <a:pt x="573" y="211"/>
                  </a:lnTo>
                  <a:lnTo>
                    <a:pt x="301" y="211"/>
                  </a:lnTo>
                  <a:lnTo>
                    <a:pt x="301" y="75"/>
                  </a:lnTo>
                  <a:lnTo>
                    <a:pt x="301" y="72"/>
                  </a:lnTo>
                  <a:lnTo>
                    <a:pt x="299" y="69"/>
                  </a:lnTo>
                  <a:lnTo>
                    <a:pt x="297" y="65"/>
                  </a:lnTo>
                  <a:lnTo>
                    <a:pt x="295" y="63"/>
                  </a:lnTo>
                  <a:lnTo>
                    <a:pt x="292" y="61"/>
                  </a:lnTo>
                  <a:lnTo>
                    <a:pt x="288" y="60"/>
                  </a:lnTo>
                  <a:lnTo>
                    <a:pt x="284" y="60"/>
                  </a:lnTo>
                  <a:lnTo>
                    <a:pt x="281" y="61"/>
                  </a:lnTo>
                  <a:lnTo>
                    <a:pt x="130" y="121"/>
                  </a:lnTo>
                  <a:lnTo>
                    <a:pt x="127" y="123"/>
                  </a:lnTo>
                  <a:lnTo>
                    <a:pt x="123" y="128"/>
                  </a:lnTo>
                  <a:lnTo>
                    <a:pt x="121" y="131"/>
                  </a:lnTo>
                  <a:lnTo>
                    <a:pt x="121" y="135"/>
                  </a:lnTo>
                  <a:lnTo>
                    <a:pt x="121" y="211"/>
                  </a:lnTo>
                  <a:lnTo>
                    <a:pt x="15" y="211"/>
                  </a:lnTo>
                  <a:lnTo>
                    <a:pt x="12" y="211"/>
                  </a:lnTo>
                  <a:lnTo>
                    <a:pt x="10" y="212"/>
                  </a:lnTo>
                  <a:lnTo>
                    <a:pt x="7" y="213"/>
                  </a:lnTo>
                  <a:lnTo>
                    <a:pt x="4" y="216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6"/>
                  </a:lnTo>
                  <a:lnTo>
                    <a:pt x="0" y="452"/>
                  </a:lnTo>
                  <a:lnTo>
                    <a:pt x="723" y="452"/>
                  </a:lnTo>
                  <a:lnTo>
                    <a:pt x="72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8353082" y="4084687"/>
            <a:ext cx="3419021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Sales Tax(1%)               $250,398,033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8353082" y="3246567"/>
            <a:ext cx="3419021" cy="419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Per Capita (146%)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>
            <a:off x="8353083" y="2846747"/>
            <a:ext cx="3419021" cy="4191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RGDP (2.89%)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10882980" y="2920277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$1.7 billion(approx.)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10760388" y="3327113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$80,373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10760388" y="3698924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497,209</a:t>
            </a:r>
          </a:p>
        </p:txBody>
      </p:sp>
      <p:grpSp>
        <p:nvGrpSpPr>
          <p:cNvPr id="101" name="Group 100" descr="This is an icon of a credit card. ">
            <a:extLst>
              <a:ext uri="{FF2B5EF4-FFF2-40B4-BE49-F238E27FC236}">
                <a16:creationId xmlns:a16="http://schemas.microsoft.com/office/drawing/2014/main" id="{3F8007BE-3B68-4A53-AEE4-024A0881F8D7}"/>
              </a:ext>
            </a:extLst>
          </p:cNvPr>
          <p:cNvGrpSpPr/>
          <p:nvPr/>
        </p:nvGrpSpPr>
        <p:grpSpPr>
          <a:xfrm>
            <a:off x="7248164" y="1893945"/>
            <a:ext cx="287338" cy="200025"/>
            <a:chOff x="877888" y="1966913"/>
            <a:chExt cx="287338" cy="200025"/>
          </a:xfrm>
          <a:solidFill>
            <a:schemeClr val="bg1"/>
          </a:solidFill>
        </p:grpSpPr>
        <p:sp>
          <p:nvSpPr>
            <p:cNvPr id="102" name="Freeform 433">
              <a:extLst>
                <a:ext uri="{FF2B5EF4-FFF2-40B4-BE49-F238E27FC236}">
                  <a16:creationId xmlns:a16="http://schemas.microsoft.com/office/drawing/2014/main" id="{D0CE91C6-2C66-47F1-A984-605FA356B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1966913"/>
              <a:ext cx="287338" cy="200025"/>
            </a:xfrm>
            <a:custGeom>
              <a:avLst/>
              <a:gdLst>
                <a:gd name="T0" fmla="*/ 550 w 903"/>
                <a:gd name="T1" fmla="*/ 473 h 632"/>
                <a:gd name="T2" fmla="*/ 491 w 903"/>
                <a:gd name="T3" fmla="*/ 438 h 632"/>
                <a:gd name="T4" fmla="*/ 499 w 903"/>
                <a:gd name="T5" fmla="*/ 388 h 632"/>
                <a:gd name="T6" fmla="*/ 512 w 903"/>
                <a:gd name="T7" fmla="*/ 331 h 632"/>
                <a:gd name="T8" fmla="*/ 507 w 903"/>
                <a:gd name="T9" fmla="*/ 272 h 632"/>
                <a:gd name="T10" fmla="*/ 486 w 903"/>
                <a:gd name="T11" fmla="*/ 219 h 632"/>
                <a:gd name="T12" fmla="*/ 519 w 903"/>
                <a:gd name="T13" fmla="*/ 173 h 632"/>
                <a:gd name="T14" fmla="*/ 585 w 903"/>
                <a:gd name="T15" fmla="*/ 151 h 632"/>
                <a:gd name="T16" fmla="*/ 651 w 903"/>
                <a:gd name="T17" fmla="*/ 158 h 632"/>
                <a:gd name="T18" fmla="*/ 708 w 903"/>
                <a:gd name="T19" fmla="*/ 189 h 632"/>
                <a:gd name="T20" fmla="*/ 748 w 903"/>
                <a:gd name="T21" fmla="*/ 237 h 632"/>
                <a:gd name="T22" fmla="*/ 767 w 903"/>
                <a:gd name="T23" fmla="*/ 299 h 632"/>
                <a:gd name="T24" fmla="*/ 760 w 903"/>
                <a:gd name="T25" fmla="*/ 366 h 632"/>
                <a:gd name="T26" fmla="*/ 730 w 903"/>
                <a:gd name="T27" fmla="*/ 422 h 632"/>
                <a:gd name="T28" fmla="*/ 681 w 903"/>
                <a:gd name="T29" fmla="*/ 461 h 632"/>
                <a:gd name="T30" fmla="*/ 619 w 903"/>
                <a:gd name="T31" fmla="*/ 481 h 632"/>
                <a:gd name="T32" fmla="*/ 392 w 903"/>
                <a:gd name="T33" fmla="*/ 422 h 632"/>
                <a:gd name="T34" fmla="*/ 387 w 903"/>
                <a:gd name="T35" fmla="*/ 466 h 632"/>
                <a:gd name="T36" fmla="*/ 331 w 903"/>
                <a:gd name="T37" fmla="*/ 452 h 632"/>
                <a:gd name="T38" fmla="*/ 307 w 903"/>
                <a:gd name="T39" fmla="*/ 482 h 632"/>
                <a:gd name="T40" fmla="*/ 268 w 903"/>
                <a:gd name="T41" fmla="*/ 474 h 632"/>
                <a:gd name="T42" fmla="*/ 241 w 903"/>
                <a:gd name="T43" fmla="*/ 452 h 632"/>
                <a:gd name="T44" fmla="*/ 199 w 903"/>
                <a:gd name="T45" fmla="*/ 432 h 632"/>
                <a:gd name="T46" fmla="*/ 174 w 903"/>
                <a:gd name="T47" fmla="*/ 400 h 632"/>
                <a:gd name="T48" fmla="*/ 158 w 903"/>
                <a:gd name="T49" fmla="*/ 361 h 632"/>
                <a:gd name="T50" fmla="*/ 181 w 903"/>
                <a:gd name="T51" fmla="*/ 301 h 632"/>
                <a:gd name="T52" fmla="*/ 181 w 903"/>
                <a:gd name="T53" fmla="*/ 271 h 632"/>
                <a:gd name="T54" fmla="*/ 179 w 903"/>
                <a:gd name="T55" fmla="*/ 223 h 632"/>
                <a:gd name="T56" fmla="*/ 206 w 903"/>
                <a:gd name="T57" fmla="*/ 193 h 632"/>
                <a:gd name="T58" fmla="*/ 241 w 903"/>
                <a:gd name="T59" fmla="*/ 168 h 632"/>
                <a:gd name="T60" fmla="*/ 277 w 903"/>
                <a:gd name="T61" fmla="*/ 156 h 632"/>
                <a:gd name="T62" fmla="*/ 316 w 903"/>
                <a:gd name="T63" fmla="*/ 150 h 632"/>
                <a:gd name="T64" fmla="*/ 362 w 903"/>
                <a:gd name="T65" fmla="*/ 180 h 632"/>
                <a:gd name="T66" fmla="*/ 400 w 903"/>
                <a:gd name="T67" fmla="*/ 173 h 632"/>
                <a:gd name="T68" fmla="*/ 422 w 903"/>
                <a:gd name="T69" fmla="*/ 210 h 632"/>
                <a:gd name="T70" fmla="*/ 447 w 903"/>
                <a:gd name="T71" fmla="*/ 216 h 632"/>
                <a:gd name="T72" fmla="*/ 472 w 903"/>
                <a:gd name="T73" fmla="*/ 259 h 632"/>
                <a:gd name="T74" fmla="*/ 482 w 903"/>
                <a:gd name="T75" fmla="*/ 301 h 632"/>
                <a:gd name="T76" fmla="*/ 482 w 903"/>
                <a:gd name="T77" fmla="*/ 331 h 632"/>
                <a:gd name="T78" fmla="*/ 472 w 903"/>
                <a:gd name="T79" fmla="*/ 373 h 632"/>
                <a:gd name="T80" fmla="*/ 447 w 903"/>
                <a:gd name="T81" fmla="*/ 417 h 632"/>
                <a:gd name="T82" fmla="*/ 422 w 903"/>
                <a:gd name="T83" fmla="*/ 444 h 632"/>
                <a:gd name="T84" fmla="*/ 60 w 903"/>
                <a:gd name="T85" fmla="*/ 1 h 632"/>
                <a:gd name="T86" fmla="*/ 33 w 903"/>
                <a:gd name="T87" fmla="*/ 13 h 632"/>
                <a:gd name="T88" fmla="*/ 13 w 903"/>
                <a:gd name="T89" fmla="*/ 33 h 632"/>
                <a:gd name="T90" fmla="*/ 2 w 903"/>
                <a:gd name="T91" fmla="*/ 60 h 632"/>
                <a:gd name="T92" fmla="*/ 1 w 903"/>
                <a:gd name="T93" fmla="*/ 564 h 632"/>
                <a:gd name="T94" fmla="*/ 10 w 903"/>
                <a:gd name="T95" fmla="*/ 593 h 632"/>
                <a:gd name="T96" fmla="*/ 28 w 903"/>
                <a:gd name="T97" fmla="*/ 615 h 632"/>
                <a:gd name="T98" fmla="*/ 54 w 903"/>
                <a:gd name="T99" fmla="*/ 629 h 632"/>
                <a:gd name="T100" fmla="*/ 828 w 903"/>
                <a:gd name="T101" fmla="*/ 632 h 632"/>
                <a:gd name="T102" fmla="*/ 857 w 903"/>
                <a:gd name="T103" fmla="*/ 626 h 632"/>
                <a:gd name="T104" fmla="*/ 882 w 903"/>
                <a:gd name="T105" fmla="*/ 610 h 632"/>
                <a:gd name="T106" fmla="*/ 898 w 903"/>
                <a:gd name="T107" fmla="*/ 587 h 632"/>
                <a:gd name="T108" fmla="*/ 903 w 903"/>
                <a:gd name="T109" fmla="*/ 557 h 632"/>
                <a:gd name="T110" fmla="*/ 900 w 903"/>
                <a:gd name="T111" fmla="*/ 53 h 632"/>
                <a:gd name="T112" fmla="*/ 886 w 903"/>
                <a:gd name="T113" fmla="*/ 27 h 632"/>
                <a:gd name="T114" fmla="*/ 865 w 903"/>
                <a:gd name="T115" fmla="*/ 9 h 632"/>
                <a:gd name="T116" fmla="*/ 836 w 903"/>
                <a:gd name="T11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3" h="632">
                  <a:moveTo>
                    <a:pt x="603" y="482"/>
                  </a:moveTo>
                  <a:lnTo>
                    <a:pt x="585" y="481"/>
                  </a:lnTo>
                  <a:lnTo>
                    <a:pt x="567" y="478"/>
                  </a:lnTo>
                  <a:lnTo>
                    <a:pt x="550" y="473"/>
                  </a:lnTo>
                  <a:lnTo>
                    <a:pt x="534" y="467"/>
                  </a:lnTo>
                  <a:lnTo>
                    <a:pt x="519" y="459"/>
                  </a:lnTo>
                  <a:lnTo>
                    <a:pt x="504" y="449"/>
                  </a:lnTo>
                  <a:lnTo>
                    <a:pt x="491" y="438"/>
                  </a:lnTo>
                  <a:lnTo>
                    <a:pt x="478" y="426"/>
                  </a:lnTo>
                  <a:lnTo>
                    <a:pt x="486" y="413"/>
                  </a:lnTo>
                  <a:lnTo>
                    <a:pt x="492" y="401"/>
                  </a:lnTo>
                  <a:lnTo>
                    <a:pt x="499" y="388"/>
                  </a:lnTo>
                  <a:lnTo>
                    <a:pt x="503" y="374"/>
                  </a:lnTo>
                  <a:lnTo>
                    <a:pt x="507" y="360"/>
                  </a:lnTo>
                  <a:lnTo>
                    <a:pt x="510" y="345"/>
                  </a:lnTo>
                  <a:lnTo>
                    <a:pt x="512" y="331"/>
                  </a:lnTo>
                  <a:lnTo>
                    <a:pt x="512" y="316"/>
                  </a:lnTo>
                  <a:lnTo>
                    <a:pt x="512" y="301"/>
                  </a:lnTo>
                  <a:lnTo>
                    <a:pt x="510" y="286"/>
                  </a:lnTo>
                  <a:lnTo>
                    <a:pt x="507" y="272"/>
                  </a:lnTo>
                  <a:lnTo>
                    <a:pt x="503" y="257"/>
                  </a:lnTo>
                  <a:lnTo>
                    <a:pt x="499" y="245"/>
                  </a:lnTo>
                  <a:lnTo>
                    <a:pt x="492" y="232"/>
                  </a:lnTo>
                  <a:lnTo>
                    <a:pt x="486" y="219"/>
                  </a:lnTo>
                  <a:lnTo>
                    <a:pt x="478" y="207"/>
                  </a:lnTo>
                  <a:lnTo>
                    <a:pt x="491" y="194"/>
                  </a:lnTo>
                  <a:lnTo>
                    <a:pt x="504" y="182"/>
                  </a:lnTo>
                  <a:lnTo>
                    <a:pt x="519" y="173"/>
                  </a:lnTo>
                  <a:lnTo>
                    <a:pt x="534" y="165"/>
                  </a:lnTo>
                  <a:lnTo>
                    <a:pt x="550" y="159"/>
                  </a:lnTo>
                  <a:lnTo>
                    <a:pt x="567" y="154"/>
                  </a:lnTo>
                  <a:lnTo>
                    <a:pt x="585" y="151"/>
                  </a:lnTo>
                  <a:lnTo>
                    <a:pt x="603" y="150"/>
                  </a:lnTo>
                  <a:lnTo>
                    <a:pt x="619" y="151"/>
                  </a:lnTo>
                  <a:lnTo>
                    <a:pt x="636" y="153"/>
                  </a:lnTo>
                  <a:lnTo>
                    <a:pt x="651" y="158"/>
                  </a:lnTo>
                  <a:lnTo>
                    <a:pt x="667" y="163"/>
                  </a:lnTo>
                  <a:lnTo>
                    <a:pt x="681" y="171"/>
                  </a:lnTo>
                  <a:lnTo>
                    <a:pt x="695" y="179"/>
                  </a:lnTo>
                  <a:lnTo>
                    <a:pt x="708" y="189"/>
                  </a:lnTo>
                  <a:lnTo>
                    <a:pt x="720" y="200"/>
                  </a:lnTo>
                  <a:lnTo>
                    <a:pt x="730" y="211"/>
                  </a:lnTo>
                  <a:lnTo>
                    <a:pt x="740" y="223"/>
                  </a:lnTo>
                  <a:lnTo>
                    <a:pt x="748" y="237"/>
                  </a:lnTo>
                  <a:lnTo>
                    <a:pt x="755" y="252"/>
                  </a:lnTo>
                  <a:lnTo>
                    <a:pt x="760" y="267"/>
                  </a:lnTo>
                  <a:lnTo>
                    <a:pt x="765" y="283"/>
                  </a:lnTo>
                  <a:lnTo>
                    <a:pt x="767" y="299"/>
                  </a:lnTo>
                  <a:lnTo>
                    <a:pt x="768" y="316"/>
                  </a:lnTo>
                  <a:lnTo>
                    <a:pt x="767" y="333"/>
                  </a:lnTo>
                  <a:lnTo>
                    <a:pt x="765" y="350"/>
                  </a:lnTo>
                  <a:lnTo>
                    <a:pt x="760" y="366"/>
                  </a:lnTo>
                  <a:lnTo>
                    <a:pt x="755" y="381"/>
                  </a:lnTo>
                  <a:lnTo>
                    <a:pt x="748" y="395"/>
                  </a:lnTo>
                  <a:lnTo>
                    <a:pt x="740" y="409"/>
                  </a:lnTo>
                  <a:lnTo>
                    <a:pt x="730" y="422"/>
                  </a:lnTo>
                  <a:lnTo>
                    <a:pt x="720" y="433"/>
                  </a:lnTo>
                  <a:lnTo>
                    <a:pt x="708" y="444"/>
                  </a:lnTo>
                  <a:lnTo>
                    <a:pt x="695" y="454"/>
                  </a:lnTo>
                  <a:lnTo>
                    <a:pt x="681" y="461"/>
                  </a:lnTo>
                  <a:lnTo>
                    <a:pt x="667" y="469"/>
                  </a:lnTo>
                  <a:lnTo>
                    <a:pt x="651" y="474"/>
                  </a:lnTo>
                  <a:lnTo>
                    <a:pt x="636" y="478"/>
                  </a:lnTo>
                  <a:lnTo>
                    <a:pt x="619" y="481"/>
                  </a:lnTo>
                  <a:lnTo>
                    <a:pt x="603" y="482"/>
                  </a:lnTo>
                  <a:close/>
                  <a:moveTo>
                    <a:pt x="422" y="444"/>
                  </a:moveTo>
                  <a:lnTo>
                    <a:pt x="422" y="422"/>
                  </a:lnTo>
                  <a:lnTo>
                    <a:pt x="392" y="422"/>
                  </a:lnTo>
                  <a:lnTo>
                    <a:pt x="392" y="452"/>
                  </a:lnTo>
                  <a:lnTo>
                    <a:pt x="411" y="452"/>
                  </a:lnTo>
                  <a:lnTo>
                    <a:pt x="400" y="459"/>
                  </a:lnTo>
                  <a:lnTo>
                    <a:pt x="387" y="466"/>
                  </a:lnTo>
                  <a:lnTo>
                    <a:pt x="374" y="471"/>
                  </a:lnTo>
                  <a:lnTo>
                    <a:pt x="362" y="475"/>
                  </a:lnTo>
                  <a:lnTo>
                    <a:pt x="362" y="452"/>
                  </a:lnTo>
                  <a:lnTo>
                    <a:pt x="331" y="452"/>
                  </a:lnTo>
                  <a:lnTo>
                    <a:pt x="331" y="481"/>
                  </a:lnTo>
                  <a:lnTo>
                    <a:pt x="324" y="482"/>
                  </a:lnTo>
                  <a:lnTo>
                    <a:pt x="316" y="482"/>
                  </a:lnTo>
                  <a:lnTo>
                    <a:pt x="307" y="482"/>
                  </a:lnTo>
                  <a:lnTo>
                    <a:pt x="296" y="481"/>
                  </a:lnTo>
                  <a:lnTo>
                    <a:pt x="286" y="479"/>
                  </a:lnTo>
                  <a:lnTo>
                    <a:pt x="277" y="477"/>
                  </a:lnTo>
                  <a:lnTo>
                    <a:pt x="268" y="474"/>
                  </a:lnTo>
                  <a:lnTo>
                    <a:pt x="259" y="471"/>
                  </a:lnTo>
                  <a:lnTo>
                    <a:pt x="250" y="468"/>
                  </a:lnTo>
                  <a:lnTo>
                    <a:pt x="241" y="463"/>
                  </a:lnTo>
                  <a:lnTo>
                    <a:pt x="241" y="452"/>
                  </a:lnTo>
                  <a:lnTo>
                    <a:pt x="221" y="452"/>
                  </a:lnTo>
                  <a:lnTo>
                    <a:pt x="214" y="445"/>
                  </a:lnTo>
                  <a:lnTo>
                    <a:pt x="206" y="439"/>
                  </a:lnTo>
                  <a:lnTo>
                    <a:pt x="199" y="432"/>
                  </a:lnTo>
                  <a:lnTo>
                    <a:pt x="192" y="425"/>
                  </a:lnTo>
                  <a:lnTo>
                    <a:pt x="186" y="417"/>
                  </a:lnTo>
                  <a:lnTo>
                    <a:pt x="179" y="409"/>
                  </a:lnTo>
                  <a:lnTo>
                    <a:pt x="174" y="400"/>
                  </a:lnTo>
                  <a:lnTo>
                    <a:pt x="170" y="392"/>
                  </a:lnTo>
                  <a:lnTo>
                    <a:pt x="181" y="392"/>
                  </a:lnTo>
                  <a:lnTo>
                    <a:pt x="181" y="361"/>
                  </a:lnTo>
                  <a:lnTo>
                    <a:pt x="158" y="361"/>
                  </a:lnTo>
                  <a:lnTo>
                    <a:pt x="153" y="346"/>
                  </a:lnTo>
                  <a:lnTo>
                    <a:pt x="151" y="331"/>
                  </a:lnTo>
                  <a:lnTo>
                    <a:pt x="181" y="331"/>
                  </a:lnTo>
                  <a:lnTo>
                    <a:pt x="181" y="301"/>
                  </a:lnTo>
                  <a:lnTo>
                    <a:pt x="151" y="301"/>
                  </a:lnTo>
                  <a:lnTo>
                    <a:pt x="153" y="285"/>
                  </a:lnTo>
                  <a:lnTo>
                    <a:pt x="158" y="271"/>
                  </a:lnTo>
                  <a:lnTo>
                    <a:pt x="181" y="271"/>
                  </a:lnTo>
                  <a:lnTo>
                    <a:pt x="181" y="240"/>
                  </a:lnTo>
                  <a:lnTo>
                    <a:pt x="170" y="240"/>
                  </a:lnTo>
                  <a:lnTo>
                    <a:pt x="174" y="232"/>
                  </a:lnTo>
                  <a:lnTo>
                    <a:pt x="179" y="223"/>
                  </a:lnTo>
                  <a:lnTo>
                    <a:pt x="186" y="216"/>
                  </a:lnTo>
                  <a:lnTo>
                    <a:pt x="192" y="207"/>
                  </a:lnTo>
                  <a:lnTo>
                    <a:pt x="199" y="201"/>
                  </a:lnTo>
                  <a:lnTo>
                    <a:pt x="206" y="193"/>
                  </a:lnTo>
                  <a:lnTo>
                    <a:pt x="214" y="187"/>
                  </a:lnTo>
                  <a:lnTo>
                    <a:pt x="221" y="180"/>
                  </a:lnTo>
                  <a:lnTo>
                    <a:pt x="241" y="180"/>
                  </a:lnTo>
                  <a:lnTo>
                    <a:pt x="241" y="168"/>
                  </a:lnTo>
                  <a:lnTo>
                    <a:pt x="250" y="164"/>
                  </a:lnTo>
                  <a:lnTo>
                    <a:pt x="259" y="161"/>
                  </a:lnTo>
                  <a:lnTo>
                    <a:pt x="268" y="158"/>
                  </a:lnTo>
                  <a:lnTo>
                    <a:pt x="277" y="156"/>
                  </a:lnTo>
                  <a:lnTo>
                    <a:pt x="286" y="153"/>
                  </a:lnTo>
                  <a:lnTo>
                    <a:pt x="296" y="151"/>
                  </a:lnTo>
                  <a:lnTo>
                    <a:pt x="307" y="151"/>
                  </a:lnTo>
                  <a:lnTo>
                    <a:pt x="316" y="150"/>
                  </a:lnTo>
                  <a:lnTo>
                    <a:pt x="324" y="150"/>
                  </a:lnTo>
                  <a:lnTo>
                    <a:pt x="331" y="151"/>
                  </a:lnTo>
                  <a:lnTo>
                    <a:pt x="331" y="180"/>
                  </a:lnTo>
                  <a:lnTo>
                    <a:pt x="362" y="180"/>
                  </a:lnTo>
                  <a:lnTo>
                    <a:pt x="362" y="157"/>
                  </a:lnTo>
                  <a:lnTo>
                    <a:pt x="374" y="161"/>
                  </a:lnTo>
                  <a:lnTo>
                    <a:pt x="387" y="166"/>
                  </a:lnTo>
                  <a:lnTo>
                    <a:pt x="400" y="173"/>
                  </a:lnTo>
                  <a:lnTo>
                    <a:pt x="411" y="180"/>
                  </a:lnTo>
                  <a:lnTo>
                    <a:pt x="392" y="180"/>
                  </a:lnTo>
                  <a:lnTo>
                    <a:pt x="392" y="210"/>
                  </a:lnTo>
                  <a:lnTo>
                    <a:pt x="422" y="210"/>
                  </a:lnTo>
                  <a:lnTo>
                    <a:pt x="422" y="189"/>
                  </a:lnTo>
                  <a:lnTo>
                    <a:pt x="431" y="196"/>
                  </a:lnTo>
                  <a:lnTo>
                    <a:pt x="440" y="206"/>
                  </a:lnTo>
                  <a:lnTo>
                    <a:pt x="447" y="216"/>
                  </a:lnTo>
                  <a:lnTo>
                    <a:pt x="455" y="225"/>
                  </a:lnTo>
                  <a:lnTo>
                    <a:pt x="461" y="236"/>
                  </a:lnTo>
                  <a:lnTo>
                    <a:pt x="467" y="247"/>
                  </a:lnTo>
                  <a:lnTo>
                    <a:pt x="472" y="259"/>
                  </a:lnTo>
                  <a:lnTo>
                    <a:pt x="475" y="271"/>
                  </a:lnTo>
                  <a:lnTo>
                    <a:pt x="452" y="271"/>
                  </a:lnTo>
                  <a:lnTo>
                    <a:pt x="452" y="301"/>
                  </a:lnTo>
                  <a:lnTo>
                    <a:pt x="482" y="301"/>
                  </a:lnTo>
                  <a:lnTo>
                    <a:pt x="482" y="309"/>
                  </a:lnTo>
                  <a:lnTo>
                    <a:pt x="482" y="316"/>
                  </a:lnTo>
                  <a:lnTo>
                    <a:pt x="482" y="324"/>
                  </a:lnTo>
                  <a:lnTo>
                    <a:pt x="482" y="331"/>
                  </a:lnTo>
                  <a:lnTo>
                    <a:pt x="452" y="331"/>
                  </a:lnTo>
                  <a:lnTo>
                    <a:pt x="452" y="361"/>
                  </a:lnTo>
                  <a:lnTo>
                    <a:pt x="475" y="361"/>
                  </a:lnTo>
                  <a:lnTo>
                    <a:pt x="472" y="373"/>
                  </a:lnTo>
                  <a:lnTo>
                    <a:pt x="467" y="385"/>
                  </a:lnTo>
                  <a:lnTo>
                    <a:pt x="461" y="396"/>
                  </a:lnTo>
                  <a:lnTo>
                    <a:pt x="455" y="407"/>
                  </a:lnTo>
                  <a:lnTo>
                    <a:pt x="447" y="417"/>
                  </a:lnTo>
                  <a:lnTo>
                    <a:pt x="440" y="427"/>
                  </a:lnTo>
                  <a:lnTo>
                    <a:pt x="431" y="436"/>
                  </a:lnTo>
                  <a:lnTo>
                    <a:pt x="422" y="444"/>
                  </a:lnTo>
                  <a:lnTo>
                    <a:pt x="422" y="444"/>
                  </a:lnTo>
                  <a:close/>
                  <a:moveTo>
                    <a:pt x="828" y="0"/>
                  </a:moveTo>
                  <a:lnTo>
                    <a:pt x="75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557"/>
                  </a:lnTo>
                  <a:lnTo>
                    <a:pt x="1" y="564"/>
                  </a:lnTo>
                  <a:lnTo>
                    <a:pt x="2" y="572"/>
                  </a:lnTo>
                  <a:lnTo>
                    <a:pt x="3" y="579"/>
                  </a:lnTo>
                  <a:lnTo>
                    <a:pt x="7" y="586"/>
                  </a:lnTo>
                  <a:lnTo>
                    <a:pt x="10" y="593"/>
                  </a:lnTo>
                  <a:lnTo>
                    <a:pt x="13" y="599"/>
                  </a:lnTo>
                  <a:lnTo>
                    <a:pt x="17" y="605"/>
                  </a:lnTo>
                  <a:lnTo>
                    <a:pt x="23" y="610"/>
                  </a:lnTo>
                  <a:lnTo>
                    <a:pt x="28" y="615"/>
                  </a:lnTo>
                  <a:lnTo>
                    <a:pt x="33" y="619"/>
                  </a:lnTo>
                  <a:lnTo>
                    <a:pt x="40" y="623"/>
                  </a:lnTo>
                  <a:lnTo>
                    <a:pt x="46" y="626"/>
                  </a:lnTo>
                  <a:lnTo>
                    <a:pt x="54" y="629"/>
                  </a:lnTo>
                  <a:lnTo>
                    <a:pt x="60" y="631"/>
                  </a:lnTo>
                  <a:lnTo>
                    <a:pt x="68" y="632"/>
                  </a:lnTo>
                  <a:lnTo>
                    <a:pt x="75" y="632"/>
                  </a:lnTo>
                  <a:lnTo>
                    <a:pt x="828" y="632"/>
                  </a:lnTo>
                  <a:lnTo>
                    <a:pt x="836" y="632"/>
                  </a:lnTo>
                  <a:lnTo>
                    <a:pt x="843" y="631"/>
                  </a:lnTo>
                  <a:lnTo>
                    <a:pt x="851" y="629"/>
                  </a:lnTo>
                  <a:lnTo>
                    <a:pt x="857" y="626"/>
                  </a:lnTo>
                  <a:lnTo>
                    <a:pt x="865" y="623"/>
                  </a:lnTo>
                  <a:lnTo>
                    <a:pt x="870" y="619"/>
                  </a:lnTo>
                  <a:lnTo>
                    <a:pt x="876" y="615"/>
                  </a:lnTo>
                  <a:lnTo>
                    <a:pt x="882" y="610"/>
                  </a:lnTo>
                  <a:lnTo>
                    <a:pt x="886" y="605"/>
                  </a:lnTo>
                  <a:lnTo>
                    <a:pt x="890" y="599"/>
                  </a:lnTo>
                  <a:lnTo>
                    <a:pt x="895" y="593"/>
                  </a:lnTo>
                  <a:lnTo>
                    <a:pt x="898" y="587"/>
                  </a:lnTo>
                  <a:lnTo>
                    <a:pt x="900" y="579"/>
                  </a:lnTo>
                  <a:lnTo>
                    <a:pt x="902" y="572"/>
                  </a:lnTo>
                  <a:lnTo>
                    <a:pt x="903" y="564"/>
                  </a:lnTo>
                  <a:lnTo>
                    <a:pt x="903" y="557"/>
                  </a:lnTo>
                  <a:lnTo>
                    <a:pt x="903" y="75"/>
                  </a:lnTo>
                  <a:lnTo>
                    <a:pt x="903" y="68"/>
                  </a:lnTo>
                  <a:lnTo>
                    <a:pt x="902" y="60"/>
                  </a:lnTo>
                  <a:lnTo>
                    <a:pt x="900" y="53"/>
                  </a:lnTo>
                  <a:lnTo>
                    <a:pt x="898" y="46"/>
                  </a:lnTo>
                  <a:lnTo>
                    <a:pt x="895" y="40"/>
                  </a:lnTo>
                  <a:lnTo>
                    <a:pt x="890" y="33"/>
                  </a:lnTo>
                  <a:lnTo>
                    <a:pt x="886" y="27"/>
                  </a:lnTo>
                  <a:lnTo>
                    <a:pt x="882" y="21"/>
                  </a:lnTo>
                  <a:lnTo>
                    <a:pt x="876" y="17"/>
                  </a:lnTo>
                  <a:lnTo>
                    <a:pt x="870" y="13"/>
                  </a:lnTo>
                  <a:lnTo>
                    <a:pt x="865" y="9"/>
                  </a:lnTo>
                  <a:lnTo>
                    <a:pt x="857" y="5"/>
                  </a:lnTo>
                  <a:lnTo>
                    <a:pt x="851" y="3"/>
                  </a:lnTo>
                  <a:lnTo>
                    <a:pt x="843" y="1"/>
                  </a:lnTo>
                  <a:lnTo>
                    <a:pt x="836" y="0"/>
                  </a:lnTo>
                  <a:lnTo>
                    <a:pt x="8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434">
              <a:extLst>
                <a:ext uri="{FF2B5EF4-FFF2-40B4-BE49-F238E27FC236}">
                  <a16:creationId xmlns:a16="http://schemas.microsoft.com/office/drawing/2014/main" id="{30899386-DA20-45F7-9F80-B28EF46B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526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435">
              <a:extLst>
                <a:ext uri="{FF2B5EF4-FFF2-40B4-BE49-F238E27FC236}">
                  <a16:creationId xmlns:a16="http://schemas.microsoft.com/office/drawing/2014/main" id="{834CEF6D-25BC-4467-90F0-FCB8E616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716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Rectangle 436">
              <a:extLst>
                <a:ext uri="{FF2B5EF4-FFF2-40B4-BE49-F238E27FC236}">
                  <a16:creationId xmlns:a16="http://schemas.microsoft.com/office/drawing/2014/main" id="{5A07BE7D-17A5-48AF-BBAE-2F8EDCE8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437">
              <a:extLst>
                <a:ext uri="{FF2B5EF4-FFF2-40B4-BE49-F238E27FC236}">
                  <a16:creationId xmlns:a16="http://schemas.microsoft.com/office/drawing/2014/main" id="{ABCE1F96-72C3-41F5-9324-133CEA8B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1002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438">
              <a:extLst>
                <a:ext uri="{FF2B5EF4-FFF2-40B4-BE49-F238E27FC236}">
                  <a16:creationId xmlns:a16="http://schemas.microsoft.com/office/drawing/2014/main" id="{F30470D5-34E0-4759-9B13-ECD38D20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240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439">
              <a:extLst>
                <a:ext uri="{FF2B5EF4-FFF2-40B4-BE49-F238E27FC236}">
                  <a16:creationId xmlns:a16="http://schemas.microsoft.com/office/drawing/2014/main" id="{25219C16-596F-4188-8E6E-1C5661545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440">
              <a:extLst>
                <a:ext uri="{FF2B5EF4-FFF2-40B4-BE49-F238E27FC236}">
                  <a16:creationId xmlns:a16="http://schemas.microsoft.com/office/drawing/2014/main" id="{DC624ED0-73A8-494E-A006-0DBAE587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Rectangle 441">
              <a:extLst>
                <a:ext uri="{FF2B5EF4-FFF2-40B4-BE49-F238E27FC236}">
                  <a16:creationId xmlns:a16="http://schemas.microsoft.com/office/drawing/2014/main" id="{669F6E53-A695-4E1F-AB85-A34FE43D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Rectangle 442">
              <a:extLst>
                <a:ext uri="{FF2B5EF4-FFF2-40B4-BE49-F238E27FC236}">
                  <a16:creationId xmlns:a16="http://schemas.microsoft.com/office/drawing/2014/main" id="{C17D0782-16A5-4FE1-8F4B-BD0C1111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443">
              <a:extLst>
                <a:ext uri="{FF2B5EF4-FFF2-40B4-BE49-F238E27FC236}">
                  <a16:creationId xmlns:a16="http://schemas.microsoft.com/office/drawing/2014/main" id="{272E8601-9310-490D-94F6-63CEEB8F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444">
              <a:extLst>
                <a:ext uri="{FF2B5EF4-FFF2-40B4-BE49-F238E27FC236}">
                  <a16:creationId xmlns:a16="http://schemas.microsoft.com/office/drawing/2014/main" id="{FE61DE21-6C27-46D8-842D-BDD3C8EF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90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Rectangle 445">
              <a:extLst>
                <a:ext uri="{FF2B5EF4-FFF2-40B4-BE49-F238E27FC236}">
                  <a16:creationId xmlns:a16="http://schemas.microsoft.com/office/drawing/2014/main" id="{6CCE631C-12A5-4752-8E65-BA8787F5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335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446">
              <a:extLst>
                <a:ext uri="{FF2B5EF4-FFF2-40B4-BE49-F238E27FC236}">
                  <a16:creationId xmlns:a16="http://schemas.microsoft.com/office/drawing/2014/main" id="{3CB2E858-A7D8-4E87-AE5E-5399DC5D8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526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447">
              <a:extLst>
                <a:ext uri="{FF2B5EF4-FFF2-40B4-BE49-F238E27FC236}">
                  <a16:creationId xmlns:a16="http://schemas.microsoft.com/office/drawing/2014/main" id="{B78B1C91-9EA0-420D-AB04-82322F7DF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716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448">
              <a:extLst>
                <a:ext uri="{FF2B5EF4-FFF2-40B4-BE49-F238E27FC236}">
                  <a16:creationId xmlns:a16="http://schemas.microsoft.com/office/drawing/2014/main" id="{9BBF9638-FA96-4436-AE58-8EBA61CB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907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449">
              <a:extLst>
                <a:ext uri="{FF2B5EF4-FFF2-40B4-BE49-F238E27FC236}">
                  <a16:creationId xmlns:a16="http://schemas.microsoft.com/office/drawing/2014/main" id="{919C5518-E69B-42C0-AFDE-170FE83E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335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F061177-3A0B-4D94-95FF-46770B8B2E9B}"/>
              </a:ext>
            </a:extLst>
          </p:cNvPr>
          <p:cNvSpPr/>
          <p:nvPr/>
        </p:nvSpPr>
        <p:spPr>
          <a:xfrm>
            <a:off x="8353084" y="1483619"/>
            <a:ext cx="3419021" cy="1099497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/>
              <a:t>Population (1.16%)</a:t>
            </a:r>
          </a:p>
        </p:txBody>
      </p:sp>
      <p:graphicFrame>
        <p:nvGraphicFramePr>
          <p:cNvPr id="1027" name="Chart 1026" descr="This is a chart.">
            <a:extLst>
              <a:ext uri="{FF2B5EF4-FFF2-40B4-BE49-F238E27FC236}">
                <a16:creationId xmlns:a16="http://schemas.microsoft.com/office/drawing/2014/main" id="{1B17C7EB-0FAD-41E6-9BE9-1AEB806F65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/>
        </p:nvGraphicFramePr>
        <p:xfrm>
          <a:off x="5869213" y="4580201"/>
          <a:ext cx="1825175" cy="15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7" name="Rectangle 186">
            <a:extLst>
              <a:ext uri="{FF2B5EF4-FFF2-40B4-BE49-F238E27FC236}">
                <a16:creationId xmlns:a16="http://schemas.microsoft.com/office/drawing/2014/main" id="{B46D891C-8009-4D3A-AE8D-056B662B8089}"/>
              </a:ext>
            </a:extLst>
          </p:cNvPr>
          <p:cNvSpPr/>
          <p:nvPr/>
        </p:nvSpPr>
        <p:spPr>
          <a:xfrm>
            <a:off x="4625346" y="5043425"/>
            <a:ext cx="1463040" cy="276999"/>
          </a:xfrm>
          <a:prstGeom prst="rect">
            <a:avLst/>
          </a:prstGeom>
          <a:solidFill>
            <a:srgbClr val="CE295E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Oil produced in state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A5AD744-30BD-4F9E-88ED-80B7CB0B905E}"/>
              </a:ext>
            </a:extLst>
          </p:cNvPr>
          <p:cNvSpPr/>
          <p:nvPr/>
        </p:nvSpPr>
        <p:spPr>
          <a:xfrm>
            <a:off x="4625346" y="5794370"/>
            <a:ext cx="1463040" cy="276999"/>
          </a:xfrm>
          <a:prstGeom prst="rect">
            <a:avLst/>
          </a:prstGeom>
          <a:solidFill>
            <a:srgbClr val="404040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Gas produced in state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B1ACF7-5AEB-4633-8F49-D88B53378400}"/>
              </a:ext>
            </a:extLst>
          </p:cNvPr>
          <p:cNvSpPr/>
          <p:nvPr/>
        </p:nvSpPr>
        <p:spPr>
          <a:xfrm>
            <a:off x="4807597" y="4564487"/>
            <a:ext cx="106161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CE295E"/>
                </a:solidFill>
                <a:latin typeface="+mj-lt"/>
              </a:rPr>
              <a:t>20%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7EB548-7973-4FFC-B967-63DC95FCDF00}"/>
              </a:ext>
            </a:extLst>
          </p:cNvPr>
          <p:cNvSpPr/>
          <p:nvPr/>
        </p:nvSpPr>
        <p:spPr>
          <a:xfrm>
            <a:off x="4807597" y="5335127"/>
            <a:ext cx="106161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404040"/>
                </a:solidFill>
                <a:latin typeface="+mj-lt"/>
              </a:rPr>
              <a:t>8.5%</a:t>
            </a:r>
          </a:p>
        </p:txBody>
      </p:sp>
      <p:sp>
        <p:nvSpPr>
          <p:cNvPr id="196" name="Freeform 162" descr="This is the logo for Twitter.">
            <a:extLst>
              <a:ext uri="{FF2B5EF4-FFF2-40B4-BE49-F238E27FC236}">
                <a16:creationId xmlns:a16="http://schemas.microsoft.com/office/drawing/2014/main" id="{8AD2DF00-0982-4B28-B4A0-DF7B4B6DA358}"/>
              </a:ext>
            </a:extLst>
          </p:cNvPr>
          <p:cNvSpPr>
            <a:spLocks/>
          </p:cNvSpPr>
          <p:nvPr/>
        </p:nvSpPr>
        <p:spPr bwMode="auto">
          <a:xfrm>
            <a:off x="8631357" y="5066778"/>
            <a:ext cx="254048" cy="202761"/>
          </a:xfrm>
          <a:custGeom>
            <a:avLst/>
            <a:gdLst>
              <a:gd name="T0" fmla="*/ 90 w 90"/>
              <a:gd name="T1" fmla="*/ 9 h 72"/>
              <a:gd name="T2" fmla="*/ 81 w 90"/>
              <a:gd name="T3" fmla="*/ 9 h 72"/>
              <a:gd name="T4" fmla="*/ 86 w 90"/>
              <a:gd name="T5" fmla="*/ 1 h 72"/>
              <a:gd name="T6" fmla="*/ 75 w 90"/>
              <a:gd name="T7" fmla="*/ 6 h 72"/>
              <a:gd name="T8" fmla="*/ 61 w 90"/>
              <a:gd name="T9" fmla="*/ 0 h 72"/>
              <a:gd name="T10" fmla="*/ 43 w 90"/>
              <a:gd name="T11" fmla="*/ 18 h 72"/>
              <a:gd name="T12" fmla="*/ 44 w 90"/>
              <a:gd name="T13" fmla="*/ 22 h 72"/>
              <a:gd name="T14" fmla="*/ 6 w 90"/>
              <a:gd name="T15" fmla="*/ 3 h 72"/>
              <a:gd name="T16" fmla="*/ 4 w 90"/>
              <a:gd name="T17" fmla="*/ 12 h 72"/>
              <a:gd name="T18" fmla="*/ 12 w 90"/>
              <a:gd name="T19" fmla="*/ 28 h 72"/>
              <a:gd name="T20" fmla="*/ 4 w 90"/>
              <a:gd name="T21" fmla="*/ 25 h 72"/>
              <a:gd name="T22" fmla="*/ 4 w 90"/>
              <a:gd name="T23" fmla="*/ 26 h 72"/>
              <a:gd name="T24" fmla="*/ 18 w 90"/>
              <a:gd name="T25" fmla="*/ 43 h 72"/>
              <a:gd name="T26" fmla="*/ 10 w 90"/>
              <a:gd name="T27" fmla="*/ 44 h 72"/>
              <a:gd name="T28" fmla="*/ 27 w 90"/>
              <a:gd name="T29" fmla="*/ 56 h 72"/>
              <a:gd name="T30" fmla="*/ 0 w 90"/>
              <a:gd name="T31" fmla="*/ 64 h 72"/>
              <a:gd name="T32" fmla="*/ 28 w 90"/>
              <a:gd name="T33" fmla="*/ 72 h 72"/>
              <a:gd name="T34" fmla="*/ 80 w 90"/>
              <a:gd name="T35" fmla="*/ 20 h 72"/>
              <a:gd name="T36" fmla="*/ 80 w 90"/>
              <a:gd name="T37" fmla="*/ 18 h 72"/>
              <a:gd name="T38" fmla="*/ 90 w 90"/>
              <a:gd name="T3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72">
                <a:moveTo>
                  <a:pt x="90" y="9"/>
                </a:moveTo>
                <a:cubicBezTo>
                  <a:pt x="87" y="11"/>
                  <a:pt x="84" y="11"/>
                  <a:pt x="81" y="9"/>
                </a:cubicBezTo>
                <a:cubicBezTo>
                  <a:pt x="85" y="7"/>
                  <a:pt x="85" y="6"/>
                  <a:pt x="86" y="1"/>
                </a:cubicBezTo>
                <a:cubicBezTo>
                  <a:pt x="83" y="3"/>
                  <a:pt x="79" y="5"/>
                  <a:pt x="75" y="6"/>
                </a:cubicBezTo>
                <a:cubicBezTo>
                  <a:pt x="71" y="2"/>
                  <a:pt x="67" y="0"/>
                  <a:pt x="61" y="0"/>
                </a:cubicBezTo>
                <a:cubicBezTo>
                  <a:pt x="51" y="0"/>
                  <a:pt x="43" y="8"/>
                  <a:pt x="43" y="18"/>
                </a:cubicBezTo>
                <a:cubicBezTo>
                  <a:pt x="43" y="20"/>
                  <a:pt x="43" y="21"/>
                  <a:pt x="44" y="22"/>
                </a:cubicBezTo>
                <a:cubicBezTo>
                  <a:pt x="29" y="22"/>
                  <a:pt x="15" y="14"/>
                  <a:pt x="6" y="3"/>
                </a:cubicBezTo>
                <a:cubicBezTo>
                  <a:pt x="5" y="6"/>
                  <a:pt x="4" y="9"/>
                  <a:pt x="4" y="12"/>
                </a:cubicBezTo>
                <a:cubicBezTo>
                  <a:pt x="4" y="19"/>
                  <a:pt x="7" y="24"/>
                  <a:pt x="12" y="28"/>
                </a:cubicBezTo>
                <a:cubicBezTo>
                  <a:pt x="9" y="27"/>
                  <a:pt x="6" y="27"/>
                  <a:pt x="4" y="25"/>
                </a:cubicBezTo>
                <a:cubicBezTo>
                  <a:pt x="4" y="25"/>
                  <a:pt x="4" y="25"/>
                  <a:pt x="4" y="26"/>
                </a:cubicBezTo>
                <a:cubicBezTo>
                  <a:pt x="4" y="34"/>
                  <a:pt x="10" y="42"/>
                  <a:pt x="18" y="43"/>
                </a:cubicBezTo>
                <a:cubicBezTo>
                  <a:pt x="15" y="44"/>
                  <a:pt x="13" y="44"/>
                  <a:pt x="10" y="44"/>
                </a:cubicBezTo>
                <a:cubicBezTo>
                  <a:pt x="12" y="51"/>
                  <a:pt x="19" y="56"/>
                  <a:pt x="27" y="56"/>
                </a:cubicBezTo>
                <a:cubicBezTo>
                  <a:pt x="19" y="62"/>
                  <a:pt x="9" y="65"/>
                  <a:pt x="0" y="64"/>
                </a:cubicBezTo>
                <a:cubicBezTo>
                  <a:pt x="8" y="69"/>
                  <a:pt x="18" y="72"/>
                  <a:pt x="28" y="72"/>
                </a:cubicBezTo>
                <a:cubicBezTo>
                  <a:pt x="61" y="72"/>
                  <a:pt x="80" y="44"/>
                  <a:pt x="80" y="20"/>
                </a:cubicBezTo>
                <a:cubicBezTo>
                  <a:pt x="80" y="19"/>
                  <a:pt x="80" y="19"/>
                  <a:pt x="80" y="18"/>
                </a:cubicBezTo>
                <a:cubicBezTo>
                  <a:pt x="83" y="15"/>
                  <a:pt x="87" y="13"/>
                  <a:pt x="90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97" name="Group 196" descr="This is the logo for Instagram.">
            <a:extLst>
              <a:ext uri="{FF2B5EF4-FFF2-40B4-BE49-F238E27FC236}">
                <a16:creationId xmlns:a16="http://schemas.microsoft.com/office/drawing/2014/main" id="{105EB04D-523A-471B-94D7-64FDA15599AA}"/>
              </a:ext>
            </a:extLst>
          </p:cNvPr>
          <p:cNvGrpSpPr/>
          <p:nvPr/>
        </p:nvGrpSpPr>
        <p:grpSpPr>
          <a:xfrm>
            <a:off x="8634339" y="5859817"/>
            <a:ext cx="248085" cy="249277"/>
            <a:chOff x="3406775" y="2181225"/>
            <a:chExt cx="330200" cy="331788"/>
          </a:xfrm>
          <a:solidFill>
            <a:schemeClr val="bg1"/>
          </a:solidFill>
        </p:grpSpPr>
        <p:sp>
          <p:nvSpPr>
            <p:cNvPr id="198" name="Oval 190">
              <a:extLst>
                <a:ext uri="{FF2B5EF4-FFF2-40B4-BE49-F238E27FC236}">
                  <a16:creationId xmlns:a16="http://schemas.microsoft.com/office/drawing/2014/main" id="{BD285FB7-C65E-4A4F-9730-2C7BDE08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2257425"/>
              <a:ext cx="180975" cy="179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BBC06FF8-9B23-4376-9786-14D97DD1D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2181225"/>
              <a:ext cx="14288" cy="112713"/>
            </a:xfrm>
            <a:custGeom>
              <a:avLst/>
              <a:gdLst>
                <a:gd name="T0" fmla="*/ 4 w 4"/>
                <a:gd name="T1" fmla="*/ 0 h 30"/>
                <a:gd name="T2" fmla="*/ 0 w 4"/>
                <a:gd name="T3" fmla="*/ 1 h 30"/>
                <a:gd name="T4" fmla="*/ 0 w 4"/>
                <a:gd name="T5" fmla="*/ 30 h 30"/>
                <a:gd name="T6" fmla="*/ 4 w 4"/>
                <a:gd name="T7" fmla="*/ 30 h 30"/>
                <a:gd name="T8" fmla="*/ 4 w 4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0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92">
              <a:extLst>
                <a:ext uri="{FF2B5EF4-FFF2-40B4-BE49-F238E27FC236}">
                  <a16:creationId xmlns:a16="http://schemas.microsoft.com/office/drawing/2014/main" id="{C6700C49-7AD6-494F-83F0-8DEBBC73A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181225"/>
              <a:ext cx="14288" cy="112713"/>
            </a:xfrm>
            <a:custGeom>
              <a:avLst/>
              <a:gdLst>
                <a:gd name="T0" fmla="*/ 4 w 4"/>
                <a:gd name="T1" fmla="*/ 30 h 30"/>
                <a:gd name="T2" fmla="*/ 4 w 4"/>
                <a:gd name="T3" fmla="*/ 0 h 30"/>
                <a:gd name="T4" fmla="*/ 0 w 4"/>
                <a:gd name="T5" fmla="*/ 0 h 30"/>
                <a:gd name="T6" fmla="*/ 0 w 4"/>
                <a:gd name="T7" fmla="*/ 30 h 30"/>
                <a:gd name="T8" fmla="*/ 4 w 4"/>
                <a:gd name="T9" fmla="*/ 30 h 30"/>
                <a:gd name="T10" fmla="*/ 4 w 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0">
                  <a:moveTo>
                    <a:pt x="4" y="3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93">
              <a:extLst>
                <a:ext uri="{FF2B5EF4-FFF2-40B4-BE49-F238E27FC236}">
                  <a16:creationId xmlns:a16="http://schemas.microsoft.com/office/drawing/2014/main" id="{4134947C-4D7B-463E-A659-A8F440E31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775" y="2181225"/>
              <a:ext cx="330200" cy="331788"/>
            </a:xfrm>
            <a:custGeom>
              <a:avLst/>
              <a:gdLst>
                <a:gd name="T0" fmla="*/ 88 w 88"/>
                <a:gd name="T1" fmla="*/ 71 h 88"/>
                <a:gd name="T2" fmla="*/ 88 w 88"/>
                <a:gd name="T3" fmla="*/ 30 h 88"/>
                <a:gd name="T4" fmla="*/ 88 w 88"/>
                <a:gd name="T5" fmla="*/ 17 h 88"/>
                <a:gd name="T6" fmla="*/ 88 w 88"/>
                <a:gd name="T7" fmla="*/ 14 h 88"/>
                <a:gd name="T8" fmla="*/ 74 w 88"/>
                <a:gd name="T9" fmla="*/ 0 h 88"/>
                <a:gd name="T10" fmla="*/ 24 w 88"/>
                <a:gd name="T11" fmla="*/ 0 h 88"/>
                <a:gd name="T12" fmla="*/ 24 w 88"/>
                <a:gd name="T13" fmla="*/ 24 h 88"/>
                <a:gd name="T14" fmla="*/ 44 w 88"/>
                <a:gd name="T15" fmla="*/ 16 h 88"/>
                <a:gd name="T16" fmla="*/ 68 w 88"/>
                <a:gd name="T17" fmla="*/ 30 h 88"/>
                <a:gd name="T18" fmla="*/ 84 w 88"/>
                <a:gd name="T19" fmla="*/ 30 h 88"/>
                <a:gd name="T20" fmla="*/ 84 w 88"/>
                <a:gd name="T21" fmla="*/ 71 h 88"/>
                <a:gd name="T22" fmla="*/ 71 w 88"/>
                <a:gd name="T23" fmla="*/ 84 h 88"/>
                <a:gd name="T24" fmla="*/ 17 w 88"/>
                <a:gd name="T25" fmla="*/ 84 h 88"/>
                <a:gd name="T26" fmla="*/ 4 w 88"/>
                <a:gd name="T27" fmla="*/ 71 h 88"/>
                <a:gd name="T28" fmla="*/ 4 w 88"/>
                <a:gd name="T29" fmla="*/ 30 h 88"/>
                <a:gd name="T30" fmla="*/ 4 w 88"/>
                <a:gd name="T31" fmla="*/ 17 h 88"/>
                <a:gd name="T32" fmla="*/ 4 w 88"/>
                <a:gd name="T33" fmla="*/ 4 h 88"/>
                <a:gd name="T34" fmla="*/ 0 w 88"/>
                <a:gd name="T35" fmla="*/ 14 h 88"/>
                <a:gd name="T36" fmla="*/ 0 w 88"/>
                <a:gd name="T37" fmla="*/ 17 h 88"/>
                <a:gd name="T38" fmla="*/ 0 w 88"/>
                <a:gd name="T39" fmla="*/ 30 h 88"/>
                <a:gd name="T40" fmla="*/ 0 w 88"/>
                <a:gd name="T41" fmla="*/ 71 h 88"/>
                <a:gd name="T42" fmla="*/ 17 w 88"/>
                <a:gd name="T43" fmla="*/ 88 h 88"/>
                <a:gd name="T44" fmla="*/ 71 w 88"/>
                <a:gd name="T45" fmla="*/ 88 h 88"/>
                <a:gd name="T46" fmla="*/ 88 w 88"/>
                <a:gd name="T47" fmla="*/ 71 h 88"/>
                <a:gd name="T48" fmla="*/ 82 w 88"/>
                <a:gd name="T49" fmla="*/ 24 h 88"/>
                <a:gd name="T50" fmla="*/ 70 w 88"/>
                <a:gd name="T51" fmla="*/ 24 h 88"/>
                <a:gd name="T52" fmla="*/ 68 w 88"/>
                <a:gd name="T53" fmla="*/ 22 h 88"/>
                <a:gd name="T54" fmla="*/ 68 w 88"/>
                <a:gd name="T55" fmla="*/ 10 h 88"/>
                <a:gd name="T56" fmla="*/ 70 w 88"/>
                <a:gd name="T57" fmla="*/ 8 h 88"/>
                <a:gd name="T58" fmla="*/ 82 w 88"/>
                <a:gd name="T59" fmla="*/ 8 h 88"/>
                <a:gd name="T60" fmla="*/ 84 w 88"/>
                <a:gd name="T61" fmla="*/ 10 h 88"/>
                <a:gd name="T62" fmla="*/ 84 w 88"/>
                <a:gd name="T63" fmla="*/ 17 h 88"/>
                <a:gd name="T64" fmla="*/ 84 w 88"/>
                <a:gd name="T65" fmla="*/ 22 h 88"/>
                <a:gd name="T66" fmla="*/ 82 w 88"/>
                <a:gd name="T67" fmla="*/ 2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8">
                  <a:moveTo>
                    <a:pt x="88" y="71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6"/>
                    <a:pt x="82" y="0"/>
                    <a:pt x="7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9" y="19"/>
                    <a:pt x="36" y="16"/>
                    <a:pt x="44" y="16"/>
                  </a:cubicBezTo>
                  <a:cubicBezTo>
                    <a:pt x="54" y="16"/>
                    <a:pt x="63" y="22"/>
                    <a:pt x="68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8"/>
                    <a:pt x="78" y="84"/>
                    <a:pt x="71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0" y="84"/>
                    <a:pt x="4" y="78"/>
                    <a:pt x="4" y="7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7"/>
                    <a:pt x="0" y="10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7" y="88"/>
                    <a:pt x="17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81" y="88"/>
                    <a:pt x="88" y="81"/>
                    <a:pt x="88" y="71"/>
                  </a:cubicBezTo>
                  <a:close/>
                  <a:moveTo>
                    <a:pt x="82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8" y="23"/>
                    <a:pt x="68" y="2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9" y="8"/>
                    <a:pt x="70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3" y="8"/>
                    <a:pt x="84" y="9"/>
                    <a:pt x="84" y="1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3" y="24"/>
                    <a:pt x="8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35D2CA5-B707-1D67-EC9A-6A35F1E193B6}"/>
              </a:ext>
            </a:extLst>
          </p:cNvPr>
          <p:cNvSpPr/>
          <p:nvPr/>
        </p:nvSpPr>
        <p:spPr>
          <a:xfrm>
            <a:off x="8353084" y="2444532"/>
            <a:ext cx="3419021" cy="419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Median Age </a:t>
            </a:r>
            <a:r>
              <a:rPr lang="en-US" sz="1600">
                <a:solidFill>
                  <a:schemeClr val="bg1"/>
                </a:solidFill>
              </a:rPr>
              <a:t>(+1.8)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0" name="Picture 179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BC5CDB2-2B63-A18C-B0F8-0591611D6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D1F8747E-76F0-7172-D2C3-45E4279A48F4}"/>
              </a:ext>
            </a:extLst>
          </p:cNvPr>
          <p:cNvSpPr/>
          <p:nvPr/>
        </p:nvSpPr>
        <p:spPr>
          <a:xfrm>
            <a:off x="779261" y="2789472"/>
            <a:ext cx="2819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87%  increase from 2010</a:t>
            </a:r>
          </a:p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</a:rPr>
              <a:t>10% increase from 2019</a:t>
            </a:r>
          </a:p>
        </p:txBody>
      </p:sp>
      <p:pic>
        <p:nvPicPr>
          <p:cNvPr id="52" name="Picture 51" descr="Chart&#10;&#10;Description automatically generated">
            <a:extLst>
              <a:ext uri="{FF2B5EF4-FFF2-40B4-BE49-F238E27FC236}">
                <a16:creationId xmlns:a16="http://schemas.microsoft.com/office/drawing/2014/main" id="{9444BAB6-4724-7701-C6EE-14692765F3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427" t="47575" r="42239" b="37663"/>
          <a:stretch/>
        </p:blipFill>
        <p:spPr>
          <a:xfrm>
            <a:off x="1345585" y="4754495"/>
            <a:ext cx="1108154" cy="1297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1710653A-F5C8-47DE-8D3E-A0B5438ED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2238" y="1188409"/>
            <a:ext cx="657225" cy="657225"/>
          </a:xfrm>
          <a:prstGeom prst="ellipse">
            <a:avLst/>
          </a:prstGeom>
          <a:solidFill>
            <a:srgbClr val="CE295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1" name="Group 180" descr="This is an icon of a human being. ">
            <a:extLst>
              <a:ext uri="{FF2B5EF4-FFF2-40B4-BE49-F238E27FC236}">
                <a16:creationId xmlns:a16="http://schemas.microsoft.com/office/drawing/2014/main" id="{86739AC5-C4D0-2255-5FD6-B5F070099AEC}"/>
              </a:ext>
            </a:extLst>
          </p:cNvPr>
          <p:cNvGrpSpPr/>
          <p:nvPr/>
        </p:nvGrpSpPr>
        <p:grpSpPr>
          <a:xfrm>
            <a:off x="10010208" y="1349502"/>
            <a:ext cx="142875" cy="285750"/>
            <a:chOff x="8243888" y="5922963"/>
            <a:chExt cx="142875" cy="285750"/>
          </a:xfrm>
          <a:solidFill>
            <a:srgbClr val="404040"/>
          </a:solidFill>
        </p:grpSpPr>
        <p:sp>
          <p:nvSpPr>
            <p:cNvPr id="182" name="Freeform 3404">
              <a:extLst>
                <a:ext uri="{FF2B5EF4-FFF2-40B4-BE49-F238E27FC236}">
                  <a16:creationId xmlns:a16="http://schemas.microsoft.com/office/drawing/2014/main" id="{733C4B50-643F-757C-1C12-6FBD4D1A2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3405">
              <a:extLst>
                <a:ext uri="{FF2B5EF4-FFF2-40B4-BE49-F238E27FC236}">
                  <a16:creationId xmlns:a16="http://schemas.microsoft.com/office/drawing/2014/main" id="{A41BC693-5733-8FC0-104C-B2F5FBD31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64E23882-97E3-4B34-BBE0-6959274930AF}"/>
              </a:ext>
            </a:extLst>
          </p:cNvPr>
          <p:cNvSpPr/>
          <p:nvPr/>
        </p:nvSpPr>
        <p:spPr>
          <a:xfrm>
            <a:off x="10530487" y="1818874"/>
            <a:ext cx="127150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</a:rPr>
              <a:t>340,391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6D1632-BBBA-8EE4-B379-DE1507C61B33}"/>
              </a:ext>
            </a:extLst>
          </p:cNvPr>
          <p:cNvSpPr/>
          <p:nvPr/>
        </p:nvSpPr>
        <p:spPr>
          <a:xfrm>
            <a:off x="10760388" y="2511082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36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76B19-0B9B-57EE-F8FE-AA9D734AB8BF}"/>
              </a:ext>
            </a:extLst>
          </p:cNvPr>
          <p:cNvSpPr/>
          <p:nvPr/>
        </p:nvSpPr>
        <p:spPr>
          <a:xfrm>
            <a:off x="8353082" y="3665667"/>
            <a:ext cx="3419021" cy="4191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Personal Income (1.93%)  $31,264,807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B8FB6-6301-9472-306C-3A98B6DA8C43}"/>
              </a:ext>
            </a:extLst>
          </p:cNvPr>
          <p:cNvSpPr/>
          <p:nvPr/>
        </p:nvSpPr>
        <p:spPr>
          <a:xfrm>
            <a:off x="8353082" y="4483084"/>
            <a:ext cx="3419021" cy="4191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Housing Units (1.11%)             127,734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EFAD0-614E-F48F-4D6D-6A1FF0E60472}"/>
              </a:ext>
            </a:extLst>
          </p:cNvPr>
          <p:cNvSpPr/>
          <p:nvPr/>
        </p:nvSpPr>
        <p:spPr>
          <a:xfrm>
            <a:off x="8353082" y="4892227"/>
            <a:ext cx="3419021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Labor Force(4.2%)                 593,545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AA187-BEA4-3E27-5CB4-3B721DD6BE6F}"/>
              </a:ext>
            </a:extLst>
          </p:cNvPr>
          <p:cNvSpPr/>
          <p:nvPr/>
        </p:nvSpPr>
        <p:spPr>
          <a:xfrm>
            <a:off x="8353082" y="5300501"/>
            <a:ext cx="3419021" cy="4191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Severance(19.75</a:t>
            </a:r>
            <a:r>
              <a:rPr lang="en-US" sz="1200" dirty="0">
                <a:solidFill>
                  <a:schemeClr val="bg1"/>
                </a:solidFill>
              </a:rPr>
              <a:t>%)         $1.06billion(approx.)        </a:t>
            </a:r>
          </a:p>
        </p:txBody>
      </p:sp>
    </p:spTree>
    <p:extLst>
      <p:ext uri="{BB962C8B-B14F-4D97-AF65-F5344CB8AC3E}">
        <p14:creationId xmlns:p14="http://schemas.microsoft.com/office/powerpoint/2010/main" val="40247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0" y="1198728"/>
            <a:ext cx="5810250" cy="2896331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777243" y="1018505"/>
            <a:ext cx="4684390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Population Growth Rate(2010-2021)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513" y="1062112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893194" y="1132476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39"/>
            <a:ext cx="10515600" cy="3877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Population &amp; Labor force</a:t>
            </a:r>
            <a:endParaRPr lang="en-US" sz="900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41867"/>
            <a:ext cx="438150" cy="432611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E19BD23-23B0-40E4-BA06-9F6D5433D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989710"/>
              </p:ext>
            </p:extLst>
          </p:nvPr>
        </p:nvGraphicFramePr>
        <p:xfrm>
          <a:off x="390525" y="1702804"/>
          <a:ext cx="5705475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3613F2C1-9E2E-B4C3-226B-0A5F8BBC0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6500" y="1198728"/>
            <a:ext cx="5810250" cy="2896331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5D2860-F102-AA35-ACEE-ACF6B667C96D}"/>
              </a:ext>
            </a:extLst>
          </p:cNvPr>
          <p:cNvSpPr/>
          <p:nvPr/>
        </p:nvSpPr>
        <p:spPr>
          <a:xfrm>
            <a:off x="6730367" y="1008773"/>
            <a:ext cx="4684390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Labor Force Growth Rate(2010-2021)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DA3647-44FD-3024-A4FC-7F78043F8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7263" y="1062112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 descr="This is an icon of a bar chart and a line chart. ">
            <a:extLst>
              <a:ext uri="{FF2B5EF4-FFF2-40B4-BE49-F238E27FC236}">
                <a16:creationId xmlns:a16="http://schemas.microsoft.com/office/drawing/2014/main" id="{A32BDF7E-ADC2-7C64-4CBF-B85C83E9995E}"/>
              </a:ext>
            </a:extLst>
          </p:cNvPr>
          <p:cNvGrpSpPr/>
          <p:nvPr/>
        </p:nvGrpSpPr>
        <p:grpSpPr>
          <a:xfrm>
            <a:off x="6893944" y="1132476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48" name="Freeform 372">
              <a:extLst>
                <a:ext uri="{FF2B5EF4-FFF2-40B4-BE49-F238E27FC236}">
                  <a16:creationId xmlns:a16="http://schemas.microsoft.com/office/drawing/2014/main" id="{1D1FD2BF-5259-68D7-633F-C405DEFF0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73">
              <a:extLst>
                <a:ext uri="{FF2B5EF4-FFF2-40B4-BE49-F238E27FC236}">
                  <a16:creationId xmlns:a16="http://schemas.microsoft.com/office/drawing/2014/main" id="{17E64566-A447-2035-A28A-A9D63AA79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8894A2BE-BFAC-4D49-AD49-7F054578F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533131"/>
              </p:ext>
            </p:extLst>
          </p:nvPr>
        </p:nvGraphicFramePr>
        <p:xfrm>
          <a:off x="6529387" y="1661503"/>
          <a:ext cx="5086350" cy="251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1D9920E5-014A-DFFD-F4AA-0BE1CBB4D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191730"/>
              </p:ext>
            </p:extLst>
          </p:nvPr>
        </p:nvGraphicFramePr>
        <p:xfrm>
          <a:off x="285750" y="4231675"/>
          <a:ext cx="4708944" cy="219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A7D8A0EA-C45C-2FA6-5AA3-167F2AA28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675799"/>
              </p:ext>
            </p:extLst>
          </p:nvPr>
        </p:nvGraphicFramePr>
        <p:xfrm>
          <a:off x="6286501" y="4269180"/>
          <a:ext cx="4648200" cy="223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4" name="Picture 5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1C47023-70BB-6554-2D28-43AF85EF41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504445"/>
            <a:ext cx="1308699" cy="392820"/>
          </a:xfrm>
          <a:prstGeom prst="rect">
            <a:avLst/>
          </a:prstGeom>
        </p:spPr>
      </p:pic>
      <p:grpSp>
        <p:nvGrpSpPr>
          <p:cNvPr id="33" name="Group 32" descr="This is an icon of a human being. ">
            <a:extLst>
              <a:ext uri="{FF2B5EF4-FFF2-40B4-BE49-F238E27FC236}">
                <a16:creationId xmlns:a16="http://schemas.microsoft.com/office/drawing/2014/main" id="{75099FCC-0C56-B43E-72DE-D7A1767D323F}"/>
              </a:ext>
            </a:extLst>
          </p:cNvPr>
          <p:cNvGrpSpPr/>
          <p:nvPr/>
        </p:nvGrpSpPr>
        <p:grpSpPr>
          <a:xfrm>
            <a:off x="11690565" y="911783"/>
            <a:ext cx="142875" cy="285750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34" name="Freeform 3404">
              <a:extLst>
                <a:ext uri="{FF2B5EF4-FFF2-40B4-BE49-F238E27FC236}">
                  <a16:creationId xmlns:a16="http://schemas.microsoft.com/office/drawing/2014/main" id="{1B9F0E10-AF63-CE1C-E127-79896EE94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05">
              <a:extLst>
                <a:ext uri="{FF2B5EF4-FFF2-40B4-BE49-F238E27FC236}">
                  <a16:creationId xmlns:a16="http://schemas.microsoft.com/office/drawing/2014/main" id="{FF87B6B2-956E-D2DB-F72E-5FC77489A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35" descr="This is an icon of a human being. ">
            <a:extLst>
              <a:ext uri="{FF2B5EF4-FFF2-40B4-BE49-F238E27FC236}">
                <a16:creationId xmlns:a16="http://schemas.microsoft.com/office/drawing/2014/main" id="{5406889B-B8A5-8C0E-EBE4-684E72C72D35}"/>
              </a:ext>
            </a:extLst>
          </p:cNvPr>
          <p:cNvGrpSpPr/>
          <p:nvPr/>
        </p:nvGrpSpPr>
        <p:grpSpPr>
          <a:xfrm>
            <a:off x="5644867" y="908059"/>
            <a:ext cx="142875" cy="285750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37" name="Freeform 3404">
              <a:extLst>
                <a:ext uri="{FF2B5EF4-FFF2-40B4-BE49-F238E27FC236}">
                  <a16:creationId xmlns:a16="http://schemas.microsoft.com/office/drawing/2014/main" id="{09C00335-65A7-98F4-033B-D1A4E6AE6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405">
              <a:extLst>
                <a:ext uri="{FF2B5EF4-FFF2-40B4-BE49-F238E27FC236}">
                  <a16:creationId xmlns:a16="http://schemas.microsoft.com/office/drawing/2014/main" id="{4D39FE78-222B-C04B-E68B-EEBFAD13C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This is an icon of a human being. ">
            <a:extLst>
              <a:ext uri="{FF2B5EF4-FFF2-40B4-BE49-F238E27FC236}">
                <a16:creationId xmlns:a16="http://schemas.microsoft.com/office/drawing/2014/main" id="{8C6E2023-30E7-885A-6054-EE986FAD8173}"/>
              </a:ext>
            </a:extLst>
          </p:cNvPr>
          <p:cNvGrpSpPr/>
          <p:nvPr/>
        </p:nvGrpSpPr>
        <p:grpSpPr>
          <a:xfrm>
            <a:off x="5847713" y="919237"/>
            <a:ext cx="142875" cy="285750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40" name="Freeform 3404">
              <a:extLst>
                <a:ext uri="{FF2B5EF4-FFF2-40B4-BE49-F238E27FC236}">
                  <a16:creationId xmlns:a16="http://schemas.microsoft.com/office/drawing/2014/main" id="{5D453DCE-0ECC-60FA-DA85-250816E95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405">
              <a:extLst>
                <a:ext uri="{FF2B5EF4-FFF2-40B4-BE49-F238E27FC236}">
                  <a16:creationId xmlns:a16="http://schemas.microsoft.com/office/drawing/2014/main" id="{9E40B09A-A5A8-0D83-5212-8938CC6E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5" name="Group 54" descr="This is an icon of a human being. ">
            <a:extLst>
              <a:ext uri="{FF2B5EF4-FFF2-40B4-BE49-F238E27FC236}">
                <a16:creationId xmlns:a16="http://schemas.microsoft.com/office/drawing/2014/main" id="{CF22F73B-799A-DC4A-ED72-34F2E34E0E30}"/>
              </a:ext>
            </a:extLst>
          </p:cNvPr>
          <p:cNvGrpSpPr/>
          <p:nvPr/>
        </p:nvGrpSpPr>
        <p:grpSpPr>
          <a:xfrm>
            <a:off x="11548767" y="907475"/>
            <a:ext cx="142875" cy="285750"/>
            <a:chOff x="8243888" y="5922963"/>
            <a:chExt cx="142875" cy="285750"/>
          </a:xfrm>
          <a:solidFill>
            <a:srgbClr val="CE295E"/>
          </a:solidFill>
        </p:grpSpPr>
        <p:sp>
          <p:nvSpPr>
            <p:cNvPr id="56" name="Freeform 3404">
              <a:extLst>
                <a:ext uri="{FF2B5EF4-FFF2-40B4-BE49-F238E27FC236}">
                  <a16:creationId xmlns:a16="http://schemas.microsoft.com/office/drawing/2014/main" id="{E9A51D19-E48B-78BA-C604-9B41BE5CD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05">
              <a:extLst>
                <a:ext uri="{FF2B5EF4-FFF2-40B4-BE49-F238E27FC236}">
                  <a16:creationId xmlns:a16="http://schemas.microsoft.com/office/drawing/2014/main" id="{2DC2858D-8907-99D3-8623-D4E85686F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2" name="Group 61" descr="This is an icon of a human being. ">
            <a:extLst>
              <a:ext uri="{FF2B5EF4-FFF2-40B4-BE49-F238E27FC236}">
                <a16:creationId xmlns:a16="http://schemas.microsoft.com/office/drawing/2014/main" id="{22158A1D-F4FD-DEE9-2DDE-BFB99CBE1F00}"/>
              </a:ext>
            </a:extLst>
          </p:cNvPr>
          <p:cNvGrpSpPr/>
          <p:nvPr/>
        </p:nvGrpSpPr>
        <p:grpSpPr>
          <a:xfrm>
            <a:off x="11440692" y="928668"/>
            <a:ext cx="142875" cy="285750"/>
            <a:chOff x="8243888" y="5922963"/>
            <a:chExt cx="142875" cy="285750"/>
          </a:xfrm>
          <a:solidFill>
            <a:srgbClr val="404040"/>
          </a:solidFill>
        </p:grpSpPr>
        <p:sp>
          <p:nvSpPr>
            <p:cNvPr id="63" name="Freeform 3404">
              <a:extLst>
                <a:ext uri="{FF2B5EF4-FFF2-40B4-BE49-F238E27FC236}">
                  <a16:creationId xmlns:a16="http://schemas.microsoft.com/office/drawing/2014/main" id="{F92F50F4-8AAA-712B-4496-F784BA3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405">
              <a:extLst>
                <a:ext uri="{FF2B5EF4-FFF2-40B4-BE49-F238E27FC236}">
                  <a16:creationId xmlns:a16="http://schemas.microsoft.com/office/drawing/2014/main" id="{9F6F4726-94B9-77C8-7C49-89E20D029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5" name="Group 64" descr="This is an icon of a human being. ">
            <a:extLst>
              <a:ext uri="{FF2B5EF4-FFF2-40B4-BE49-F238E27FC236}">
                <a16:creationId xmlns:a16="http://schemas.microsoft.com/office/drawing/2014/main" id="{39EB42D5-5D07-E525-5EC8-B8B4147E169E}"/>
              </a:ext>
            </a:extLst>
          </p:cNvPr>
          <p:cNvGrpSpPr/>
          <p:nvPr/>
        </p:nvGrpSpPr>
        <p:grpSpPr>
          <a:xfrm>
            <a:off x="5739125" y="911783"/>
            <a:ext cx="142875" cy="285750"/>
            <a:chOff x="8243888" y="5922963"/>
            <a:chExt cx="142875" cy="285750"/>
          </a:xfrm>
          <a:solidFill>
            <a:srgbClr val="404040"/>
          </a:solidFill>
        </p:grpSpPr>
        <p:sp>
          <p:nvSpPr>
            <p:cNvPr id="66" name="Freeform 3404">
              <a:extLst>
                <a:ext uri="{FF2B5EF4-FFF2-40B4-BE49-F238E27FC236}">
                  <a16:creationId xmlns:a16="http://schemas.microsoft.com/office/drawing/2014/main" id="{DA76F29B-07AC-4166-57F5-C4AA0A412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405">
              <a:extLst>
                <a:ext uri="{FF2B5EF4-FFF2-40B4-BE49-F238E27FC236}">
                  <a16:creationId xmlns:a16="http://schemas.microsoft.com/office/drawing/2014/main" id="{8FA2FBA2-30E4-E58A-49C4-A4FBA86E4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8" name="Group 67" descr="This is an icon of a human being. ">
            <a:extLst>
              <a:ext uri="{FF2B5EF4-FFF2-40B4-BE49-F238E27FC236}">
                <a16:creationId xmlns:a16="http://schemas.microsoft.com/office/drawing/2014/main" id="{E131F364-ADD8-2896-C36D-AFF262F21DC9}"/>
              </a:ext>
            </a:extLst>
          </p:cNvPr>
          <p:cNvGrpSpPr/>
          <p:nvPr/>
        </p:nvGrpSpPr>
        <p:grpSpPr>
          <a:xfrm>
            <a:off x="5510939" y="928668"/>
            <a:ext cx="142875" cy="285750"/>
            <a:chOff x="8243888" y="5922963"/>
            <a:chExt cx="142875" cy="285750"/>
          </a:xfrm>
          <a:solidFill>
            <a:srgbClr val="404040"/>
          </a:solidFill>
        </p:grpSpPr>
        <p:sp>
          <p:nvSpPr>
            <p:cNvPr id="69" name="Freeform 3404">
              <a:extLst>
                <a:ext uri="{FF2B5EF4-FFF2-40B4-BE49-F238E27FC236}">
                  <a16:creationId xmlns:a16="http://schemas.microsoft.com/office/drawing/2014/main" id="{A6E5D73A-5768-AADF-3049-A8DDBBEC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400" y="5922963"/>
              <a:ext cx="68262" cy="66675"/>
            </a:xfrm>
            <a:custGeom>
              <a:avLst/>
              <a:gdLst>
                <a:gd name="T0" fmla="*/ 94 w 168"/>
                <a:gd name="T1" fmla="*/ 167 h 168"/>
                <a:gd name="T2" fmla="*/ 109 w 168"/>
                <a:gd name="T3" fmla="*/ 164 h 168"/>
                <a:gd name="T4" fmla="*/ 125 w 168"/>
                <a:gd name="T5" fmla="*/ 158 h 168"/>
                <a:gd name="T6" fmla="*/ 139 w 168"/>
                <a:gd name="T7" fmla="*/ 149 h 168"/>
                <a:gd name="T8" fmla="*/ 149 w 168"/>
                <a:gd name="T9" fmla="*/ 137 h 168"/>
                <a:gd name="T10" fmla="*/ 158 w 168"/>
                <a:gd name="T11" fmla="*/ 123 h 168"/>
                <a:gd name="T12" fmla="*/ 164 w 168"/>
                <a:gd name="T13" fmla="*/ 109 h 168"/>
                <a:gd name="T14" fmla="*/ 168 w 168"/>
                <a:gd name="T15" fmla="*/ 92 h 168"/>
                <a:gd name="T16" fmla="*/ 168 w 168"/>
                <a:gd name="T17" fmla="*/ 74 h 168"/>
                <a:gd name="T18" fmla="*/ 164 w 168"/>
                <a:gd name="T19" fmla="*/ 59 h 168"/>
                <a:gd name="T20" fmla="*/ 158 w 168"/>
                <a:gd name="T21" fmla="*/ 43 h 168"/>
                <a:gd name="T22" fmla="*/ 149 w 168"/>
                <a:gd name="T23" fmla="*/ 31 h 168"/>
                <a:gd name="T24" fmla="*/ 139 w 168"/>
                <a:gd name="T25" fmla="*/ 19 h 168"/>
                <a:gd name="T26" fmla="*/ 125 w 168"/>
                <a:gd name="T27" fmla="*/ 10 h 168"/>
                <a:gd name="T28" fmla="*/ 109 w 168"/>
                <a:gd name="T29" fmla="*/ 4 h 168"/>
                <a:gd name="T30" fmla="*/ 94 w 168"/>
                <a:gd name="T31" fmla="*/ 0 h 168"/>
                <a:gd name="T32" fmla="*/ 76 w 168"/>
                <a:gd name="T33" fmla="*/ 0 h 168"/>
                <a:gd name="T34" fmla="*/ 59 w 168"/>
                <a:gd name="T35" fmla="*/ 4 h 168"/>
                <a:gd name="T36" fmla="*/ 45 w 168"/>
                <a:gd name="T37" fmla="*/ 10 h 168"/>
                <a:gd name="T38" fmla="*/ 31 w 168"/>
                <a:gd name="T39" fmla="*/ 19 h 168"/>
                <a:gd name="T40" fmla="*/ 19 w 168"/>
                <a:gd name="T41" fmla="*/ 31 h 168"/>
                <a:gd name="T42" fmla="*/ 10 w 168"/>
                <a:gd name="T43" fmla="*/ 43 h 168"/>
                <a:gd name="T44" fmla="*/ 4 w 168"/>
                <a:gd name="T45" fmla="*/ 59 h 168"/>
                <a:gd name="T46" fmla="*/ 1 w 168"/>
                <a:gd name="T47" fmla="*/ 75 h 168"/>
                <a:gd name="T48" fmla="*/ 1 w 168"/>
                <a:gd name="T49" fmla="*/ 92 h 168"/>
                <a:gd name="T50" fmla="*/ 4 w 168"/>
                <a:gd name="T51" fmla="*/ 109 h 168"/>
                <a:gd name="T52" fmla="*/ 10 w 168"/>
                <a:gd name="T53" fmla="*/ 123 h 168"/>
                <a:gd name="T54" fmla="*/ 19 w 168"/>
                <a:gd name="T55" fmla="*/ 137 h 168"/>
                <a:gd name="T56" fmla="*/ 31 w 168"/>
                <a:gd name="T57" fmla="*/ 149 h 168"/>
                <a:gd name="T58" fmla="*/ 45 w 168"/>
                <a:gd name="T59" fmla="*/ 158 h 168"/>
                <a:gd name="T60" fmla="*/ 59 w 168"/>
                <a:gd name="T61" fmla="*/ 164 h 168"/>
                <a:gd name="T62" fmla="*/ 76 w 168"/>
                <a:gd name="T63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168">
                  <a:moveTo>
                    <a:pt x="85" y="168"/>
                  </a:moveTo>
                  <a:lnTo>
                    <a:pt x="94" y="167"/>
                  </a:lnTo>
                  <a:lnTo>
                    <a:pt x="101" y="165"/>
                  </a:lnTo>
                  <a:lnTo>
                    <a:pt x="109" y="164"/>
                  </a:lnTo>
                  <a:lnTo>
                    <a:pt x="117" y="162"/>
                  </a:lnTo>
                  <a:lnTo>
                    <a:pt x="125" y="158"/>
                  </a:lnTo>
                  <a:lnTo>
                    <a:pt x="132" y="153"/>
                  </a:lnTo>
                  <a:lnTo>
                    <a:pt x="139" y="149"/>
                  </a:lnTo>
                  <a:lnTo>
                    <a:pt x="144" y="142"/>
                  </a:lnTo>
                  <a:lnTo>
                    <a:pt x="149" y="137"/>
                  </a:lnTo>
                  <a:lnTo>
                    <a:pt x="154" y="131"/>
                  </a:lnTo>
                  <a:lnTo>
                    <a:pt x="158" y="123"/>
                  </a:lnTo>
                  <a:lnTo>
                    <a:pt x="162" y="117"/>
                  </a:lnTo>
                  <a:lnTo>
                    <a:pt x="164" y="109"/>
                  </a:lnTo>
                  <a:lnTo>
                    <a:pt x="167" y="100"/>
                  </a:lnTo>
                  <a:lnTo>
                    <a:pt x="168" y="92"/>
                  </a:lnTo>
                  <a:lnTo>
                    <a:pt x="168" y="83"/>
                  </a:lnTo>
                  <a:lnTo>
                    <a:pt x="168" y="74"/>
                  </a:lnTo>
                  <a:lnTo>
                    <a:pt x="167" y="66"/>
                  </a:lnTo>
                  <a:lnTo>
                    <a:pt x="164" y="59"/>
                  </a:lnTo>
                  <a:lnTo>
                    <a:pt x="162" y="51"/>
                  </a:lnTo>
                  <a:lnTo>
                    <a:pt x="158" y="43"/>
                  </a:lnTo>
                  <a:lnTo>
                    <a:pt x="154" y="37"/>
                  </a:lnTo>
                  <a:lnTo>
                    <a:pt x="149" y="31"/>
                  </a:lnTo>
                  <a:lnTo>
                    <a:pt x="144" y="24"/>
                  </a:lnTo>
                  <a:lnTo>
                    <a:pt x="139" y="19"/>
                  </a:lnTo>
                  <a:lnTo>
                    <a:pt x="132" y="14"/>
                  </a:lnTo>
                  <a:lnTo>
                    <a:pt x="125" y="10"/>
                  </a:lnTo>
                  <a:lnTo>
                    <a:pt x="117" y="6"/>
                  </a:lnTo>
                  <a:lnTo>
                    <a:pt x="109" y="4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5" y="10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6" y="24"/>
                  </a:lnTo>
                  <a:lnTo>
                    <a:pt x="19" y="31"/>
                  </a:lnTo>
                  <a:lnTo>
                    <a:pt x="15" y="37"/>
                  </a:lnTo>
                  <a:lnTo>
                    <a:pt x="10" y="43"/>
                  </a:lnTo>
                  <a:lnTo>
                    <a:pt x="8" y="51"/>
                  </a:lnTo>
                  <a:lnTo>
                    <a:pt x="4" y="59"/>
                  </a:lnTo>
                  <a:lnTo>
                    <a:pt x="3" y="66"/>
                  </a:lnTo>
                  <a:lnTo>
                    <a:pt x="1" y="75"/>
                  </a:lnTo>
                  <a:lnTo>
                    <a:pt x="0" y="83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0" y="123"/>
                  </a:lnTo>
                  <a:lnTo>
                    <a:pt x="15" y="131"/>
                  </a:lnTo>
                  <a:lnTo>
                    <a:pt x="19" y="137"/>
                  </a:lnTo>
                  <a:lnTo>
                    <a:pt x="26" y="142"/>
                  </a:lnTo>
                  <a:lnTo>
                    <a:pt x="31" y="149"/>
                  </a:lnTo>
                  <a:lnTo>
                    <a:pt x="37" y="153"/>
                  </a:lnTo>
                  <a:lnTo>
                    <a:pt x="45" y="158"/>
                  </a:lnTo>
                  <a:lnTo>
                    <a:pt x="51" y="162"/>
                  </a:lnTo>
                  <a:lnTo>
                    <a:pt x="59" y="164"/>
                  </a:lnTo>
                  <a:lnTo>
                    <a:pt x="68" y="165"/>
                  </a:lnTo>
                  <a:lnTo>
                    <a:pt x="76" y="167"/>
                  </a:lnTo>
                  <a:lnTo>
                    <a:pt x="85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405">
              <a:extLst>
                <a:ext uri="{FF2B5EF4-FFF2-40B4-BE49-F238E27FC236}">
                  <a16:creationId xmlns:a16="http://schemas.microsoft.com/office/drawing/2014/main" id="{B321C725-AA39-8EFC-2FA1-85A354CE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999163"/>
              <a:ext cx="142875" cy="209550"/>
            </a:xfrm>
            <a:custGeom>
              <a:avLst/>
              <a:gdLst>
                <a:gd name="T0" fmla="*/ 352 w 360"/>
                <a:gd name="T1" fmla="*/ 37 h 529"/>
                <a:gd name="T2" fmla="*/ 244 w 360"/>
                <a:gd name="T3" fmla="*/ 1 h 529"/>
                <a:gd name="T4" fmla="*/ 239 w 360"/>
                <a:gd name="T5" fmla="*/ 0 h 529"/>
                <a:gd name="T6" fmla="*/ 235 w 360"/>
                <a:gd name="T7" fmla="*/ 1 h 529"/>
                <a:gd name="T8" fmla="*/ 231 w 360"/>
                <a:gd name="T9" fmla="*/ 4 h 529"/>
                <a:gd name="T10" fmla="*/ 229 w 360"/>
                <a:gd name="T11" fmla="*/ 8 h 529"/>
                <a:gd name="T12" fmla="*/ 180 w 360"/>
                <a:gd name="T13" fmla="*/ 116 h 529"/>
                <a:gd name="T14" fmla="*/ 131 w 360"/>
                <a:gd name="T15" fmla="*/ 8 h 529"/>
                <a:gd name="T16" fmla="*/ 128 w 360"/>
                <a:gd name="T17" fmla="*/ 4 h 529"/>
                <a:gd name="T18" fmla="*/ 125 w 360"/>
                <a:gd name="T19" fmla="*/ 1 h 529"/>
                <a:gd name="T20" fmla="*/ 121 w 360"/>
                <a:gd name="T21" fmla="*/ 0 h 529"/>
                <a:gd name="T22" fmla="*/ 116 w 360"/>
                <a:gd name="T23" fmla="*/ 1 h 529"/>
                <a:gd name="T24" fmla="*/ 8 w 360"/>
                <a:gd name="T25" fmla="*/ 37 h 529"/>
                <a:gd name="T26" fmla="*/ 4 w 360"/>
                <a:gd name="T27" fmla="*/ 39 h 529"/>
                <a:gd name="T28" fmla="*/ 1 w 360"/>
                <a:gd name="T29" fmla="*/ 41 h 529"/>
                <a:gd name="T30" fmla="*/ 0 w 360"/>
                <a:gd name="T31" fmla="*/ 45 h 529"/>
                <a:gd name="T32" fmla="*/ 0 w 360"/>
                <a:gd name="T33" fmla="*/ 49 h 529"/>
                <a:gd name="T34" fmla="*/ 0 w 360"/>
                <a:gd name="T35" fmla="*/ 277 h 529"/>
                <a:gd name="T36" fmla="*/ 0 w 360"/>
                <a:gd name="T37" fmla="*/ 281 h 529"/>
                <a:gd name="T38" fmla="*/ 3 w 360"/>
                <a:gd name="T39" fmla="*/ 285 h 529"/>
                <a:gd name="T40" fmla="*/ 6 w 360"/>
                <a:gd name="T41" fmla="*/ 288 h 529"/>
                <a:gd name="T42" fmla="*/ 12 w 360"/>
                <a:gd name="T43" fmla="*/ 289 h 529"/>
                <a:gd name="T44" fmla="*/ 62 w 360"/>
                <a:gd name="T45" fmla="*/ 289 h 529"/>
                <a:gd name="T46" fmla="*/ 95 w 360"/>
                <a:gd name="T47" fmla="*/ 519 h 529"/>
                <a:gd name="T48" fmla="*/ 98 w 360"/>
                <a:gd name="T49" fmla="*/ 523 h 529"/>
                <a:gd name="T50" fmla="*/ 100 w 360"/>
                <a:gd name="T51" fmla="*/ 527 h 529"/>
                <a:gd name="T52" fmla="*/ 103 w 360"/>
                <a:gd name="T53" fmla="*/ 529 h 529"/>
                <a:gd name="T54" fmla="*/ 108 w 360"/>
                <a:gd name="T55" fmla="*/ 529 h 529"/>
                <a:gd name="T56" fmla="*/ 252 w 360"/>
                <a:gd name="T57" fmla="*/ 529 h 529"/>
                <a:gd name="T58" fmla="*/ 256 w 360"/>
                <a:gd name="T59" fmla="*/ 529 h 529"/>
                <a:gd name="T60" fmla="*/ 259 w 360"/>
                <a:gd name="T61" fmla="*/ 527 h 529"/>
                <a:gd name="T62" fmla="*/ 262 w 360"/>
                <a:gd name="T63" fmla="*/ 523 h 529"/>
                <a:gd name="T64" fmla="*/ 263 w 360"/>
                <a:gd name="T65" fmla="*/ 519 h 529"/>
                <a:gd name="T66" fmla="*/ 298 w 360"/>
                <a:gd name="T67" fmla="*/ 289 h 529"/>
                <a:gd name="T68" fmla="*/ 348 w 360"/>
                <a:gd name="T69" fmla="*/ 289 h 529"/>
                <a:gd name="T70" fmla="*/ 353 w 360"/>
                <a:gd name="T71" fmla="*/ 288 h 529"/>
                <a:gd name="T72" fmla="*/ 357 w 360"/>
                <a:gd name="T73" fmla="*/ 285 h 529"/>
                <a:gd name="T74" fmla="*/ 360 w 360"/>
                <a:gd name="T75" fmla="*/ 281 h 529"/>
                <a:gd name="T76" fmla="*/ 360 w 360"/>
                <a:gd name="T77" fmla="*/ 277 h 529"/>
                <a:gd name="T78" fmla="*/ 360 w 360"/>
                <a:gd name="T79" fmla="*/ 49 h 529"/>
                <a:gd name="T80" fmla="*/ 360 w 360"/>
                <a:gd name="T81" fmla="*/ 45 h 529"/>
                <a:gd name="T82" fmla="*/ 358 w 360"/>
                <a:gd name="T83" fmla="*/ 41 h 529"/>
                <a:gd name="T84" fmla="*/ 354 w 360"/>
                <a:gd name="T85" fmla="*/ 39 h 529"/>
                <a:gd name="T86" fmla="*/ 352 w 360"/>
                <a:gd name="T87" fmla="*/ 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" h="529">
                  <a:moveTo>
                    <a:pt x="352" y="37"/>
                  </a:moveTo>
                  <a:lnTo>
                    <a:pt x="244" y="1"/>
                  </a:lnTo>
                  <a:lnTo>
                    <a:pt x="239" y="0"/>
                  </a:lnTo>
                  <a:lnTo>
                    <a:pt x="235" y="1"/>
                  </a:lnTo>
                  <a:lnTo>
                    <a:pt x="231" y="4"/>
                  </a:lnTo>
                  <a:lnTo>
                    <a:pt x="229" y="8"/>
                  </a:lnTo>
                  <a:lnTo>
                    <a:pt x="180" y="116"/>
                  </a:lnTo>
                  <a:lnTo>
                    <a:pt x="131" y="8"/>
                  </a:lnTo>
                  <a:lnTo>
                    <a:pt x="128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6" y="1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1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3" y="285"/>
                  </a:lnTo>
                  <a:lnTo>
                    <a:pt x="6" y="288"/>
                  </a:lnTo>
                  <a:lnTo>
                    <a:pt x="12" y="289"/>
                  </a:lnTo>
                  <a:lnTo>
                    <a:pt x="62" y="289"/>
                  </a:lnTo>
                  <a:lnTo>
                    <a:pt x="95" y="519"/>
                  </a:lnTo>
                  <a:lnTo>
                    <a:pt x="98" y="523"/>
                  </a:lnTo>
                  <a:lnTo>
                    <a:pt x="100" y="527"/>
                  </a:lnTo>
                  <a:lnTo>
                    <a:pt x="103" y="529"/>
                  </a:lnTo>
                  <a:lnTo>
                    <a:pt x="108" y="529"/>
                  </a:lnTo>
                  <a:lnTo>
                    <a:pt x="252" y="529"/>
                  </a:lnTo>
                  <a:lnTo>
                    <a:pt x="256" y="529"/>
                  </a:lnTo>
                  <a:lnTo>
                    <a:pt x="259" y="527"/>
                  </a:lnTo>
                  <a:lnTo>
                    <a:pt x="262" y="523"/>
                  </a:lnTo>
                  <a:lnTo>
                    <a:pt x="263" y="519"/>
                  </a:lnTo>
                  <a:lnTo>
                    <a:pt x="298" y="289"/>
                  </a:lnTo>
                  <a:lnTo>
                    <a:pt x="348" y="289"/>
                  </a:lnTo>
                  <a:lnTo>
                    <a:pt x="353" y="288"/>
                  </a:lnTo>
                  <a:lnTo>
                    <a:pt x="357" y="285"/>
                  </a:lnTo>
                  <a:lnTo>
                    <a:pt x="360" y="281"/>
                  </a:lnTo>
                  <a:lnTo>
                    <a:pt x="360" y="277"/>
                  </a:lnTo>
                  <a:lnTo>
                    <a:pt x="360" y="49"/>
                  </a:lnTo>
                  <a:lnTo>
                    <a:pt x="360" y="45"/>
                  </a:lnTo>
                  <a:lnTo>
                    <a:pt x="358" y="41"/>
                  </a:lnTo>
                  <a:lnTo>
                    <a:pt x="354" y="39"/>
                  </a:lnTo>
                  <a:lnTo>
                    <a:pt x="35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54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>
        <p:bldAsOne/>
      </p:bldGraphic>
      <p:bldGraphic spid="5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971" y="968359"/>
            <a:ext cx="6021238" cy="3104230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164441" y="746943"/>
            <a:ext cx="4684390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Median Age (2010-2021)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9581" y="788430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1334335" y="868253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39"/>
            <a:ext cx="10515600" cy="3877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Median Age</a:t>
            </a:r>
            <a:endParaRPr lang="en-US" sz="900" dirty="0"/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1" name="Picture 20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92B8265-65E9-21D3-41BE-2B4CA7466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5CE2B7E-8721-415B-83A0-5DA86838DB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363319"/>
              </p:ext>
            </p:extLst>
          </p:nvPr>
        </p:nvGraphicFramePr>
        <p:xfrm>
          <a:off x="908649" y="1458883"/>
          <a:ext cx="5356526" cy="2560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4758A144-28AA-A61F-6172-BB5C48739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353930"/>
              </p:ext>
            </p:extLst>
          </p:nvPr>
        </p:nvGraphicFramePr>
        <p:xfrm>
          <a:off x="6700349" y="1064508"/>
          <a:ext cx="5328249" cy="294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9BDA605-39CB-883C-364E-2FE85A1AB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978421"/>
              </p:ext>
            </p:extLst>
          </p:nvPr>
        </p:nvGraphicFramePr>
        <p:xfrm>
          <a:off x="603971" y="4147794"/>
          <a:ext cx="10245188" cy="235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4262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Graphic spid="2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508" y="1212942"/>
            <a:ext cx="7205951" cy="3067465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845046" y="1033214"/>
            <a:ext cx="3952875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RGDP growth (2010-2020)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33786" y="1085659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2028541" y="1147885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39"/>
            <a:ext cx="10515600" cy="3877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Real Gross Domestic Product</a:t>
            </a:r>
            <a:r>
              <a:rPr lang="en-US" sz="900" dirty="0"/>
              <a:t>(Thousands of Chained 2012 dollars)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E2109C33-0DDD-2795-4152-0C68CCE64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815064"/>
              </p:ext>
            </p:extLst>
          </p:nvPr>
        </p:nvGraphicFramePr>
        <p:xfrm>
          <a:off x="417678" y="1818099"/>
          <a:ext cx="6671679" cy="287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CF63AEF3-E267-9AC4-0A3A-B7555F7E3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873545"/>
              </p:ext>
            </p:extLst>
          </p:nvPr>
        </p:nvGraphicFramePr>
        <p:xfrm>
          <a:off x="7623629" y="1040772"/>
          <a:ext cx="2553172" cy="1966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CF63AEF3-E267-9AC4-0A3A-B7555F7E3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208861"/>
              </p:ext>
            </p:extLst>
          </p:nvPr>
        </p:nvGraphicFramePr>
        <p:xfrm>
          <a:off x="9532190" y="1085659"/>
          <a:ext cx="2470320" cy="1952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id="{50A4BD44-65BA-2F15-D4DE-C8B988AE2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304041"/>
              </p:ext>
            </p:extLst>
          </p:nvPr>
        </p:nvGraphicFramePr>
        <p:xfrm>
          <a:off x="218508" y="4345464"/>
          <a:ext cx="6671679" cy="211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23A85080-A48E-4634-8C94-2A7B151B8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453618"/>
              </p:ext>
            </p:extLst>
          </p:nvPr>
        </p:nvGraphicFramePr>
        <p:xfrm>
          <a:off x="7822799" y="3257373"/>
          <a:ext cx="4312052" cy="1848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3" name="Picture 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B8F3593-D5DB-BBD4-54B6-D0A3AD055B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2030B86-97E0-40E2-93CC-BB0D6A1E1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29026"/>
              </p:ext>
            </p:extLst>
          </p:nvPr>
        </p:nvGraphicFramePr>
        <p:xfrm>
          <a:off x="7623629" y="5074360"/>
          <a:ext cx="4621246" cy="159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5" grpId="0">
        <p:bldAsOne/>
      </p:bldGraphic>
      <p:bldGraphic spid="66" grpId="0">
        <p:bldAsOne/>
      </p:bldGraphic>
      <p:bldGraphic spid="67" grpId="0">
        <p:bldAsOne/>
      </p:bldGraphic>
      <p:bldGraphic spid="24" grpId="0">
        <p:bldAsOne/>
      </p:bldGraphic>
      <p:bldGraphic spid="2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97" y="1072263"/>
            <a:ext cx="7205951" cy="3294167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732885" y="883677"/>
            <a:ext cx="4126311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Personal Income growth (2010-2020)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3554" y="937016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1858308" y="1017426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39"/>
            <a:ext cx="10515600" cy="3877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Personal Income</a:t>
            </a:r>
            <a:r>
              <a:rPr lang="en-US" sz="900" dirty="0"/>
              <a:t>(Thousands of dollars)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EA92DDF-1AFD-43FC-951E-73BFA6408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872937"/>
              </p:ext>
            </p:extLst>
          </p:nvPr>
        </p:nvGraphicFramePr>
        <p:xfrm>
          <a:off x="209698" y="1828800"/>
          <a:ext cx="7091750" cy="2626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578B41B5-B104-422A-A539-5AF3CF522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994426"/>
              </p:ext>
            </p:extLst>
          </p:nvPr>
        </p:nvGraphicFramePr>
        <p:xfrm>
          <a:off x="7059930" y="1291843"/>
          <a:ext cx="4617720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0A481D3-B351-7BCB-8325-929FA48AE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690540"/>
              </p:ext>
            </p:extLst>
          </p:nvPr>
        </p:nvGraphicFramePr>
        <p:xfrm>
          <a:off x="7146778" y="3825493"/>
          <a:ext cx="4617720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8081071-CE19-158F-B843-A4EAC698D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08414"/>
              </p:ext>
            </p:extLst>
          </p:nvPr>
        </p:nvGraphicFramePr>
        <p:xfrm>
          <a:off x="27967" y="4501676"/>
          <a:ext cx="4811452" cy="19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7" name="Picture 26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ACB90B0-3639-CB82-FF1B-047C48108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6" grpId="0">
        <p:bldAsOne/>
      </p:bldGraphic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0005" y="1241974"/>
            <a:ext cx="7205951" cy="3342291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525432" y="1022493"/>
            <a:ext cx="4307466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 capita Income growth (2010-2020)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2937" y="1075638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1667691" y="1193787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39"/>
            <a:ext cx="10515600" cy="38779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Per Capita Income</a:t>
            </a:r>
            <a:r>
              <a:rPr lang="en-US" sz="900" dirty="0"/>
              <a:t>(Thousands of dollars)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AF5E1B8F-108E-6766-8608-5E0F4C8BD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39664"/>
              </p:ext>
            </p:extLst>
          </p:nvPr>
        </p:nvGraphicFramePr>
        <p:xfrm>
          <a:off x="7689806" y="723901"/>
          <a:ext cx="4342189" cy="470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336673B-5FE8-3EAC-EC05-231D4D36A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100575"/>
              </p:ext>
            </p:extLst>
          </p:nvPr>
        </p:nvGraphicFramePr>
        <p:xfrm>
          <a:off x="560716" y="1890592"/>
          <a:ext cx="6236897" cy="2666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9691C01-7B45-4683-8C61-B9E362095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887296"/>
              </p:ext>
            </p:extLst>
          </p:nvPr>
        </p:nvGraphicFramePr>
        <p:xfrm>
          <a:off x="160005" y="4715915"/>
          <a:ext cx="4342189" cy="180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3" name="Picture 2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A4D1A9B-8182-66CA-854B-AB5FF560FC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1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2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4" name="Picture 5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1C47023-70BB-6554-2D28-43AF85EF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988AAA49-1EC1-E554-F77A-EBDEDB5AB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78181"/>
              </p:ext>
            </p:extLst>
          </p:nvPr>
        </p:nvGraphicFramePr>
        <p:xfrm>
          <a:off x="95250" y="86443"/>
          <a:ext cx="3181682" cy="263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0C6A6B6F-1436-B3C2-A5EF-1DBB03BC3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785831"/>
              </p:ext>
            </p:extLst>
          </p:nvPr>
        </p:nvGraphicFramePr>
        <p:xfrm>
          <a:off x="3666226" y="131764"/>
          <a:ext cx="3554083" cy="2594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D1C39C9C-AF9E-389C-2E3C-074D3DB88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426838"/>
              </p:ext>
            </p:extLst>
          </p:nvPr>
        </p:nvGraphicFramePr>
        <p:xfrm>
          <a:off x="7609603" y="238837"/>
          <a:ext cx="3345944" cy="243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54648F1-CCED-3942-DF59-2A95E764B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866678"/>
              </p:ext>
            </p:extLst>
          </p:nvPr>
        </p:nvGraphicFramePr>
        <p:xfrm>
          <a:off x="9887826" y="6169339"/>
          <a:ext cx="2828418" cy="29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756D61DF-1796-95E4-8C2E-5B7496111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403994"/>
              </p:ext>
            </p:extLst>
          </p:nvPr>
        </p:nvGraphicFramePr>
        <p:xfrm>
          <a:off x="95250" y="3339335"/>
          <a:ext cx="3421507" cy="2745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811A05F7-BD26-4B9F-91EC-604EE911F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821425"/>
              </p:ext>
            </p:extLst>
          </p:nvPr>
        </p:nvGraphicFramePr>
        <p:xfrm>
          <a:off x="3798801" y="3198529"/>
          <a:ext cx="3421507" cy="2745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F700A94-C56F-83A7-778F-BE22CE40A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031547"/>
              </p:ext>
            </p:extLst>
          </p:nvPr>
        </p:nvGraphicFramePr>
        <p:xfrm>
          <a:off x="7609602" y="3141026"/>
          <a:ext cx="3794519" cy="280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43834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4" name="Picture 5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1C47023-70BB-6554-2D28-43AF85EF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89F0BF-95E4-46C8-49C5-D6C0280AEA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847957"/>
              </p:ext>
            </p:extLst>
          </p:nvPr>
        </p:nvGraphicFramePr>
        <p:xfrm>
          <a:off x="0" y="447674"/>
          <a:ext cx="5029200" cy="287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3B04AE-7F80-697D-AD6C-6667014A6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428516"/>
              </p:ext>
            </p:extLst>
          </p:nvPr>
        </p:nvGraphicFramePr>
        <p:xfrm>
          <a:off x="6429374" y="400049"/>
          <a:ext cx="4695825" cy="3028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82FAA8-F44F-573C-12B9-AA4CC9FDB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246247"/>
              </p:ext>
            </p:extLst>
          </p:nvPr>
        </p:nvGraphicFramePr>
        <p:xfrm>
          <a:off x="0" y="3533776"/>
          <a:ext cx="502920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C28F483-E03F-6708-BDB5-4EDC6468A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880164"/>
              </p:ext>
            </p:extLst>
          </p:nvPr>
        </p:nvGraphicFramePr>
        <p:xfrm>
          <a:off x="6429373" y="3429000"/>
          <a:ext cx="4695825" cy="2981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CAADB4A-06CE-0ED4-ACC4-81030D282086}"/>
              </a:ext>
            </a:extLst>
          </p:cNvPr>
          <p:cNvSpPr txBox="1"/>
          <p:nvPr/>
        </p:nvSpPr>
        <p:spPr>
          <a:xfrm>
            <a:off x="4013617" y="110608"/>
            <a:ext cx="32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Housing Cost vs Wage</a:t>
            </a:r>
          </a:p>
        </p:txBody>
      </p:sp>
    </p:spTree>
    <p:extLst>
      <p:ext uri="{BB962C8B-B14F-4D97-AF65-F5344CB8AC3E}">
        <p14:creationId xmlns:p14="http://schemas.microsoft.com/office/powerpoint/2010/main" val="211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8005560" y="4019854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4" name="Picture 5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1C47023-70BB-6554-2D28-43AF85EF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51" y="6465180"/>
            <a:ext cx="1308699" cy="39282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76B4EC5-91D8-4D77-B39C-0E735EB7D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760542"/>
              </p:ext>
            </p:extLst>
          </p:nvPr>
        </p:nvGraphicFramePr>
        <p:xfrm>
          <a:off x="6827953" y="2804626"/>
          <a:ext cx="48496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900C03-7A29-E32F-D459-665387EF0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855339"/>
              </p:ext>
            </p:extLst>
          </p:nvPr>
        </p:nvGraphicFramePr>
        <p:xfrm>
          <a:off x="272061" y="1361076"/>
          <a:ext cx="6097776" cy="458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227985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1d06e91-e338-4669-a858-4cd20b0404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932CB8E1576A4D936DC629AD4432D0" ma:contentTypeVersion="11" ma:contentTypeDescription="Create a new document." ma:contentTypeScope="" ma:versionID="e4da4d8d73aec31292f4c1dbf08d6185">
  <xsd:schema xmlns:xsd="http://www.w3.org/2001/XMLSchema" xmlns:xs="http://www.w3.org/2001/XMLSchema" xmlns:p="http://schemas.microsoft.com/office/2006/metadata/properties" xmlns:ns3="d1d06e91-e338-4669-a858-4cd20b04042a" xmlns:ns4="4529b3d5-05a7-40cc-ac78-faca73f8b6be" targetNamespace="http://schemas.microsoft.com/office/2006/metadata/properties" ma:root="true" ma:fieldsID="7dfa3008118a908be572330bd71e9d1c" ns3:_="" ns4:_="">
    <xsd:import namespace="d1d06e91-e338-4669-a858-4cd20b04042a"/>
    <xsd:import namespace="4529b3d5-05a7-40cc-ac78-faca73f8b6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06e91-e338-4669-a858-4cd20b040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9b3d5-05a7-40cc-ac78-faca73f8b6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C375F-F377-4CDC-ADF0-CC8811D177D6}">
  <ds:schemaRefs>
    <ds:schemaRef ds:uri="http://purl.org/dc/dcmitype/"/>
    <ds:schemaRef ds:uri="d1d06e91-e338-4669-a858-4cd20b04042a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529b3d5-05a7-40cc-ac78-faca73f8b6b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47F407-2201-452C-B08D-867935F1B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d06e91-e338-4669-a858-4cd20b04042a"/>
    <ds:schemaRef ds:uri="4529b3d5-05a7-40cc-ac78-faca73f8b6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2579</TotalTime>
  <Words>833</Words>
  <Application>Microsoft Office PowerPoint</Application>
  <PresentationFormat>Widescreen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Agency FB</vt:lpstr>
      <vt:lpstr>Amasis MT Pro Black</vt:lpstr>
      <vt:lpstr>Arial</vt:lpstr>
      <vt:lpstr>Calibri</vt:lpstr>
      <vt:lpstr>Segoe UI Light</vt:lpstr>
      <vt:lpstr>Tw Cen MT</vt:lpstr>
      <vt:lpstr>Droplet</vt:lpstr>
      <vt:lpstr>Slide 1</vt:lpstr>
      <vt:lpstr>Population &amp; Labor force</vt:lpstr>
      <vt:lpstr>Median Age</vt:lpstr>
      <vt:lpstr>Real Gross Domestic Product(Thousands of Chained 2012 dollars)</vt:lpstr>
      <vt:lpstr>Personal Income(Thousands of dollars)</vt:lpstr>
      <vt:lpstr>Per Capita Income(Thousands of dollars)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Oil &amp; Gas Production</vt:lpstr>
      <vt:lpstr>Oil &amp; gas Production</vt:lpstr>
      <vt:lpstr>Permian basin 2020</vt:lpstr>
      <vt:lpstr>MSA 2020 (Midland, ector &amp; Martin county)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Aswin Lohani</dc:creator>
  <cp:lastModifiedBy>aswin lohani</cp:lastModifiedBy>
  <cp:revision>80</cp:revision>
  <dcterms:created xsi:type="dcterms:W3CDTF">2022-07-15T01:21:56Z</dcterms:created>
  <dcterms:modified xsi:type="dcterms:W3CDTF">2022-10-16T04:31:10Z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0x010100D9932CB8E1576A4D936DC629AD4432D0</vt:lpwstr>
  </property>
</Properties>
</file>