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0"/>
  </p:sldMasterIdLst>
  <p:sldIdLst>
    <p:sldId id="256" r:id="rId31"/>
    <p:sldId id="257" r:id="rId32"/>
    <p:sldId id="2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6.emf"/><Relationship Id="rId3" Type="http://schemas.openxmlformats.org/officeDocument/2006/relationships/customXml" Target="../../customXml/item13.xml"/><Relationship Id="rId21" Type="http://schemas.openxmlformats.org/officeDocument/2006/relationships/image" Target="../media/image9.emf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12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4.jpg"/><Relationship Id="rId20" Type="http://schemas.openxmlformats.org/officeDocument/2006/relationships/image" Target="../media/image8.emf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19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6.xml"/><Relationship Id="rId15" Type="http://schemas.openxmlformats.org/officeDocument/2006/relationships/image" Target="../media/image3.jpg"/><Relationship Id="rId23" Type="http://schemas.openxmlformats.org/officeDocument/2006/relationships/image" Target="../media/image11.png"/><Relationship Id="rId10" Type="http://schemas.openxmlformats.org/officeDocument/2006/relationships/customXml" Target="../../customXml/item5.xml"/><Relationship Id="rId19" Type="http://schemas.openxmlformats.org/officeDocument/2006/relationships/image" Target="../media/image7.emf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2.png"/><Relationship Id="rId2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4.xml"/><Relationship Id="rId18" Type="http://schemas.openxmlformats.org/officeDocument/2006/relationships/image" Target="../media/image3.jpg"/><Relationship Id="rId26" Type="http://schemas.openxmlformats.org/officeDocument/2006/relationships/image" Target="../media/image11.png"/><Relationship Id="rId3" Type="http://schemas.openxmlformats.org/officeDocument/2006/relationships/customXml" Target="../../customXml/item7.xml"/><Relationship Id="rId21" Type="http://schemas.openxmlformats.org/officeDocument/2006/relationships/image" Target="../media/image7.emf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10.xml"/><Relationship Id="rId17" Type="http://schemas.openxmlformats.org/officeDocument/2006/relationships/image" Target="../media/image2.png"/><Relationship Id="rId25" Type="http://schemas.openxmlformats.org/officeDocument/2006/relationships/image" Target="../media/image5.png"/><Relationship Id="rId2" Type="http://schemas.openxmlformats.org/officeDocument/2006/relationships/customXml" Target="../../customXml/item9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13.jp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10.emf"/><Relationship Id="rId5" Type="http://schemas.openxmlformats.org/officeDocument/2006/relationships/customXml" Target="../../customXml/item28.xml"/><Relationship Id="rId15" Type="http://schemas.openxmlformats.org/officeDocument/2006/relationships/customXml" Target="../../customXml/item17.xml"/><Relationship Id="rId23" Type="http://schemas.openxmlformats.org/officeDocument/2006/relationships/image" Target="../media/image9.emf"/><Relationship Id="rId10" Type="http://schemas.openxmlformats.org/officeDocument/2006/relationships/customXml" Target="../../customXml/item2.xml"/><Relationship Id="rId19" Type="http://schemas.openxmlformats.org/officeDocument/2006/relationships/image" Target="../media/image6.emf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22.xml"/><Relationship Id="rId22" Type="http://schemas.openxmlformats.org/officeDocument/2006/relationships/image" Target="../media/image8.emf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Mock-up de</a:t>
            </a:r>
            <a:r>
              <a:rPr lang="fr-FR" sz="3600" dirty="0" smtClean="0"/>
              <a:t> l’album de voyage</a:t>
            </a:r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163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Projet </a:t>
            </a:r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Année Supélec</a:t>
            </a:r>
          </a:p>
          <a:p>
            <a:r>
              <a:rPr lang="fr-FR" dirty="0" smtClean="0"/>
              <a:t>Min ZHAO </a:t>
            </a:r>
            <a:r>
              <a:rPr lang="fr-FR" dirty="0" smtClean="0"/>
              <a:t>&amp;</a:t>
            </a:r>
            <a:r>
              <a:rPr lang="fr-FR" dirty="0" smtClean="0"/>
              <a:t> </a:t>
            </a:r>
            <a:r>
              <a:rPr lang="fr-FR" dirty="0" smtClean="0"/>
              <a:t>Hao XIONG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 smtClean="0"/>
              <a:t>Navigation linéaire</a:t>
            </a:r>
            <a:endParaRPr lang="fr-FR" dirty="0"/>
          </a:p>
        </p:txBody>
      </p:sp>
      <p:grpSp>
        <p:nvGrpSpPr>
          <p:cNvPr id="6" name="WindowsPhone"/>
          <p:cNvGrpSpPr/>
          <p:nvPr>
            <p:custDataLst>
              <p:custData r:id="rId1"/>
            </p:custDataLst>
          </p:nvPr>
        </p:nvGrpSpPr>
        <p:grpSpPr>
          <a:xfrm rot="16200000">
            <a:off x="3452018" y="1111706"/>
            <a:ext cx="3254203" cy="6390668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1" name="Rounded Rectangle 10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3" name="Rectangle 12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Left Arrow 13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7" name="Flowchart: Stored Data 16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9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6" name="Rounded Rectangle 15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Connector 43"/>
          <p:cNvCxnSpPr/>
          <p:nvPr/>
        </p:nvCxnSpPr>
        <p:spPr>
          <a:xfrm>
            <a:off x="2659720" y="5458561"/>
            <a:ext cx="0" cy="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65" y="3006569"/>
            <a:ext cx="3994015" cy="229468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90" y="3005307"/>
            <a:ext cx="3994015" cy="230489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99676" y="5448477"/>
            <a:ext cx="3728644" cy="114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Connector 36"/>
          <p:cNvCxnSpPr/>
          <p:nvPr/>
        </p:nvCxnSpPr>
        <p:spPr>
          <a:xfrm>
            <a:off x="6598625" y="5452691"/>
            <a:ext cx="0" cy="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57680" y="5451837"/>
            <a:ext cx="0" cy="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6395" y="5457707"/>
            <a:ext cx="0" cy="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063552" y="5395248"/>
            <a:ext cx="3243907" cy="218290"/>
            <a:chOff x="6249393" y="1709921"/>
            <a:chExt cx="3243907" cy="218290"/>
          </a:xfrm>
        </p:grpSpPr>
        <p:sp>
          <p:nvSpPr>
            <p:cNvPr id="27" name="Oval 26"/>
            <p:cNvSpPr/>
            <p:nvPr/>
          </p:nvSpPr>
          <p:spPr>
            <a:xfrm>
              <a:off x="6249393" y="1717561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6690957" y="1742941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7490693" y="1709921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/>
            <p:cNvSpPr/>
            <p:nvPr/>
          </p:nvSpPr>
          <p:spPr>
            <a:xfrm>
              <a:off x="8390535" y="1717347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9282650" y="1717347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/>
            <p:cNvSpPr/>
            <p:nvPr/>
          </p:nvSpPr>
          <p:spPr>
            <a:xfrm>
              <a:off x="7072946" y="1742610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/>
            <p:cNvSpPr/>
            <p:nvPr/>
          </p:nvSpPr>
          <p:spPr>
            <a:xfrm>
              <a:off x="7968754" y="1742610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Oval 45"/>
            <p:cNvSpPr/>
            <p:nvPr/>
          </p:nvSpPr>
          <p:spPr>
            <a:xfrm>
              <a:off x="8865192" y="1737444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87680" y="5395248"/>
            <a:ext cx="2761397" cy="212528"/>
            <a:chOff x="6690957" y="1706012"/>
            <a:chExt cx="2761397" cy="212528"/>
          </a:xfrm>
        </p:grpSpPr>
        <p:sp>
          <p:nvSpPr>
            <p:cNvPr id="66" name="Oval 65"/>
            <p:cNvSpPr/>
            <p:nvPr/>
          </p:nvSpPr>
          <p:spPr>
            <a:xfrm>
              <a:off x="6690957" y="1742941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Oval 66"/>
            <p:cNvSpPr/>
            <p:nvPr/>
          </p:nvSpPr>
          <p:spPr>
            <a:xfrm>
              <a:off x="7460455" y="1707890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Oval 67"/>
            <p:cNvSpPr/>
            <p:nvPr/>
          </p:nvSpPr>
          <p:spPr>
            <a:xfrm>
              <a:off x="8349694" y="1707890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val 68"/>
            <p:cNvSpPr/>
            <p:nvPr/>
          </p:nvSpPr>
          <p:spPr>
            <a:xfrm>
              <a:off x="9241704" y="1706012"/>
              <a:ext cx="210650" cy="21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Oval 69"/>
            <p:cNvSpPr/>
            <p:nvPr/>
          </p:nvSpPr>
          <p:spPr>
            <a:xfrm>
              <a:off x="7103949" y="1738394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Oval 70"/>
            <p:cNvSpPr/>
            <p:nvPr/>
          </p:nvSpPr>
          <p:spPr>
            <a:xfrm>
              <a:off x="7932514" y="1737552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Oval 71"/>
            <p:cNvSpPr/>
            <p:nvPr/>
          </p:nvSpPr>
          <p:spPr>
            <a:xfrm>
              <a:off x="8831530" y="1739856"/>
              <a:ext cx="154437" cy="1556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05" y="5422771"/>
            <a:ext cx="404874" cy="472428"/>
          </a:xfrm>
          <a:prstGeom prst="rect">
            <a:avLst/>
          </a:prstGeom>
        </p:spPr>
      </p:pic>
      <p:grpSp>
        <p:nvGrpSpPr>
          <p:cNvPr id="50" name="MapMarker"/>
          <p:cNvGrpSpPr>
            <a:grpSpLocks noChangeAspect="1"/>
          </p:cNvGrpSpPr>
          <p:nvPr>
            <p:custDataLst>
              <p:custData r:id="rId2"/>
            </p:custDataLst>
          </p:nvPr>
        </p:nvGrpSpPr>
        <p:grpSpPr>
          <a:xfrm>
            <a:off x="3077377" y="5242072"/>
            <a:ext cx="188099" cy="188505"/>
            <a:chOff x="3669395" y="3536182"/>
            <a:chExt cx="287705" cy="287705"/>
          </a:xfrm>
        </p:grpSpPr>
        <p:sp>
          <p:nvSpPr>
            <p:cNvPr id="51" name="Teardrop 50"/>
            <p:cNvSpPr>
              <a:spLocks noChangeAspect="1"/>
            </p:cNvSpPr>
            <p:nvPr/>
          </p:nvSpPr>
          <p:spPr>
            <a:xfrm rot="8127077">
              <a:off x="3669395" y="3536182"/>
              <a:ext cx="287705" cy="287705"/>
            </a:xfrm>
            <a:prstGeom prst="teardrop">
              <a:avLst>
                <a:gd name="adj" fmla="val 12002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3706939" y="3572206"/>
              <a:ext cx="207493" cy="2074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>
            <p:custDataLst>
              <p:custData r:id="rId3"/>
            </p:custDataLst>
          </p:nvPr>
        </p:nvGrpSpPr>
        <p:grpSpPr>
          <a:xfrm>
            <a:off x="2697459" y="4676405"/>
            <a:ext cx="2988628" cy="417784"/>
            <a:chOff x="5872460" y="3469905"/>
            <a:chExt cx="2988628" cy="417784"/>
          </a:xfrm>
        </p:grpSpPr>
        <p:sp>
          <p:nvSpPr>
            <p:cNvPr id="25" name="Rectangular Callout 24"/>
            <p:cNvSpPr/>
            <p:nvPr/>
          </p:nvSpPr>
          <p:spPr>
            <a:xfrm>
              <a:off x="5872460" y="3470481"/>
              <a:ext cx="1141790" cy="417208"/>
            </a:xfrm>
            <a:prstGeom prst="wedgeRectCallout">
              <a:avLst>
                <a:gd name="adj1" fmla="val -8483"/>
                <a:gd name="adj2" fmla="val 761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Bora Bora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14250" y="3469905"/>
              <a:ext cx="1846838" cy="4177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7 July 2013 10:00 AM</a:t>
              </a:r>
            </a:p>
          </p:txBody>
        </p:sp>
      </p:grpSp>
      <p:pic>
        <p:nvPicPr>
          <p:cNvPr id="106" name="Picture 105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52" y="2877765"/>
            <a:ext cx="337500" cy="337500"/>
          </a:xfrm>
          <a:prstGeom prst="rect">
            <a:avLst/>
          </a:prstGeom>
        </p:spPr>
      </p:pic>
      <p:grpSp>
        <p:nvGrpSpPr>
          <p:cNvPr id="40" name="Group 39"/>
          <p:cNvGrpSpPr/>
          <p:nvPr>
            <p:custDataLst>
              <p:custData r:id="rId5"/>
            </p:custDataLst>
          </p:nvPr>
        </p:nvGrpSpPr>
        <p:grpSpPr>
          <a:xfrm>
            <a:off x="6725266" y="3343711"/>
            <a:ext cx="304330" cy="1821040"/>
            <a:chOff x="9899224" y="2131507"/>
            <a:chExt cx="304330" cy="1821040"/>
          </a:xfrm>
        </p:grpSpPr>
        <p:grpSp>
          <p:nvGrpSpPr>
            <p:cNvPr id="22" name="Group 21"/>
            <p:cNvGrpSpPr/>
            <p:nvPr/>
          </p:nvGrpSpPr>
          <p:grpSpPr>
            <a:xfrm>
              <a:off x="9908436" y="2131507"/>
              <a:ext cx="294461" cy="294461"/>
              <a:chOff x="7517472" y="5388775"/>
              <a:chExt cx="337500" cy="337500"/>
            </a:xfrm>
          </p:grpSpPr>
          <p:pic>
            <p:nvPicPr>
              <p:cNvPr id="108" name="Picture 107"/>
              <p:cNvPicPr preferRelativeResize="0">
                <a:picLocks/>
              </p:cNvPicPr>
              <p:nvPr>
                <p:custDataLst>
                  <p:custData r:id="rId11"/>
                </p:custDataLst>
              </p:nvPr>
            </p:nvPicPr>
            <p:blipFill>
              <a:blip r:embed="rId1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472" y="538877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 preferRelativeResize="0">
                <a:picLocks/>
              </p:cNvPicPr>
              <p:nvPr>
                <p:custDataLst>
                  <p:custData r:id="rId12"/>
                </p:custDataLst>
              </p:nvPr>
            </p:nvPicPr>
            <p:blipFill>
              <a:blip r:embed="rId2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472" y="5388775"/>
                <a:ext cx="337500" cy="33750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9904144" y="2891335"/>
              <a:ext cx="294465" cy="295691"/>
              <a:chOff x="7931479" y="5387367"/>
              <a:chExt cx="337509" cy="338908"/>
            </a:xfrm>
          </p:grpSpPr>
          <p:pic>
            <p:nvPicPr>
              <p:cNvPr id="109" name="Picture 108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>
              <a:blip r:embed="rId1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488" y="538877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 preferRelativeResize="0">
                <a:picLocks/>
              </p:cNvPicPr>
              <p:nvPr>
                <p:custDataLst>
                  <p:custData r:id="rId10"/>
                </p:custDataLst>
              </p:nvPr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479" y="5387367"/>
                <a:ext cx="337503" cy="337498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9899224" y="3645471"/>
              <a:ext cx="304330" cy="307076"/>
              <a:chOff x="8581255" y="5323937"/>
              <a:chExt cx="342309" cy="345396"/>
            </a:xfrm>
          </p:grpSpPr>
          <p:pic>
            <p:nvPicPr>
              <p:cNvPr id="114" name="Picture 113"/>
              <p:cNvPicPr preferRelativeResize="0">
                <a:picLocks/>
              </p:cNvPicPr>
              <p:nvPr>
                <p:custDataLst>
                  <p:custData r:id="rId7"/>
                </p:custDataLst>
              </p:nvPr>
            </p:nvPicPr>
            <p:blipFill>
              <a:blip r:embed="rId1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6064" y="5323937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 preferRelativeResize="0">
                <a:picLocks/>
              </p:cNvPicPr>
              <p:nvPr>
                <p:custDataLst>
                  <p:custData r:id="rId8"/>
                </p:custDataLst>
              </p:nvPr>
            </p:nvPicPr>
            <p:blipFill>
              <a:blip r:embed="rId2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1255" y="5331833"/>
                <a:ext cx="337500" cy="337500"/>
              </a:xfrm>
              <a:prstGeom prst="rect">
                <a:avLst/>
              </a:prstGeom>
            </p:spPr>
          </p:pic>
        </p:grpSp>
      </p:grpSp>
      <p:pic>
        <p:nvPicPr>
          <p:cNvPr id="5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50" y="4476498"/>
            <a:ext cx="352425" cy="354012"/>
          </a:xfrm>
        </p:spPr>
      </p:pic>
      <p:grpSp>
        <p:nvGrpSpPr>
          <p:cNvPr id="74" name="Group 73"/>
          <p:cNvGrpSpPr/>
          <p:nvPr>
            <p:custDataLst>
              <p:custData r:id="rId6"/>
            </p:custDataLst>
          </p:nvPr>
        </p:nvGrpSpPr>
        <p:grpSpPr>
          <a:xfrm>
            <a:off x="2697459" y="4672123"/>
            <a:ext cx="2988628" cy="417784"/>
            <a:chOff x="5872460" y="3469905"/>
            <a:chExt cx="2988628" cy="417784"/>
          </a:xfrm>
        </p:grpSpPr>
        <p:sp>
          <p:nvSpPr>
            <p:cNvPr id="75" name="Rectangular Callout 74"/>
            <p:cNvSpPr/>
            <p:nvPr/>
          </p:nvSpPr>
          <p:spPr>
            <a:xfrm>
              <a:off x="5872460" y="3470481"/>
              <a:ext cx="1141790" cy="417208"/>
            </a:xfrm>
            <a:prstGeom prst="wedgeRectCallout">
              <a:avLst>
                <a:gd name="adj1" fmla="val -8483"/>
                <a:gd name="adj2" fmla="val 761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Bora Bora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14250" y="3469905"/>
              <a:ext cx="1846838" cy="4177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6 </a:t>
              </a:r>
              <a:r>
                <a:rPr lang="en-US" sz="1200" dirty="0" smtClean="0">
                  <a:solidFill>
                    <a:schemeClr val="bg1"/>
                  </a:solidFill>
                </a:rPr>
                <a:t>July 2013 </a:t>
              </a:r>
              <a:r>
                <a:rPr lang="en-US" sz="1200" dirty="0" smtClean="0">
                  <a:solidFill>
                    <a:schemeClr val="bg1"/>
                  </a:solidFill>
                </a:rPr>
                <a:t>9</a:t>
              </a:r>
              <a:r>
                <a:rPr lang="en-US" sz="1200" dirty="0" smtClean="0">
                  <a:solidFill>
                    <a:schemeClr val="bg1"/>
                  </a:solidFill>
                </a:rPr>
                <a:t>:52 </a:t>
              </a:r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M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2515">
            <a:off x="5471631" y="4518531"/>
            <a:ext cx="280234" cy="2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3763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3.7037E-6 L -0.03385 0.0004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3763 -1.48148E-6 " pathEditMode="relative" rAng="0" ptsTypes="AA">
                                      <p:cBhvr>
                                        <p:cTn id="52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386 0.00046 L -4.79167E-6 3.70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Navigation sur la carte</a:t>
            </a:r>
            <a:endParaRPr lang="fr-FR" dirty="0"/>
          </a:p>
        </p:txBody>
      </p:sp>
      <p:grpSp>
        <p:nvGrpSpPr>
          <p:cNvPr id="8" name="WindowsPhone"/>
          <p:cNvGrpSpPr/>
          <p:nvPr>
            <p:custDataLst>
              <p:custData r:id="rId1"/>
            </p:custDataLst>
          </p:nvPr>
        </p:nvGrpSpPr>
        <p:grpSpPr>
          <a:xfrm rot="16200000">
            <a:off x="3452019" y="1111706"/>
            <a:ext cx="3254203" cy="6390668"/>
            <a:chOff x="2839503" y="1"/>
            <a:chExt cx="3464995" cy="6857998"/>
          </a:xfrm>
        </p:grpSpPr>
        <p:grpSp>
          <p:nvGrpSpPr>
            <p:cNvPr id="9" name="Group 8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3" name="Rounded Rectangle 12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Left Arrow 15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9" name="Flowchart: Stored Data 18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9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20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Flowchart: Stored Data 21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8" name="Rounded Rectangle 1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>
          <a:xfrm>
            <a:off x="2659721" y="5458561"/>
            <a:ext cx="0" cy="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66" y="3006569"/>
            <a:ext cx="3994015" cy="2294685"/>
          </a:xfrm>
          <a:prstGeom prst="rect">
            <a:avLst/>
          </a:prstGeom>
        </p:spPr>
      </p:pic>
      <p:pic>
        <p:nvPicPr>
          <p:cNvPr id="56" name="Picture 55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53" y="2877765"/>
            <a:ext cx="337500" cy="3375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62" y="3005994"/>
            <a:ext cx="4003550" cy="2302514"/>
          </a:xfrm>
          <a:prstGeom prst="rect">
            <a:avLst/>
          </a:prstGeom>
        </p:spPr>
      </p:pic>
      <p:grpSp>
        <p:nvGrpSpPr>
          <p:cNvPr id="57" name="Group 56"/>
          <p:cNvGrpSpPr/>
          <p:nvPr>
            <p:custDataLst>
              <p:custData r:id="rId3"/>
            </p:custDataLst>
          </p:nvPr>
        </p:nvGrpSpPr>
        <p:grpSpPr>
          <a:xfrm>
            <a:off x="6724224" y="3338007"/>
            <a:ext cx="304330" cy="1821040"/>
            <a:chOff x="9899224" y="2131507"/>
            <a:chExt cx="304330" cy="1821040"/>
          </a:xfrm>
        </p:grpSpPr>
        <p:grpSp>
          <p:nvGrpSpPr>
            <p:cNvPr id="58" name="Group 57"/>
            <p:cNvGrpSpPr/>
            <p:nvPr/>
          </p:nvGrpSpPr>
          <p:grpSpPr>
            <a:xfrm>
              <a:off x="9908436" y="2131507"/>
              <a:ext cx="294461" cy="294461"/>
              <a:chOff x="7517472" y="5388775"/>
              <a:chExt cx="337500" cy="337500"/>
            </a:xfrm>
          </p:grpSpPr>
          <p:pic>
            <p:nvPicPr>
              <p:cNvPr id="65" name="Picture 64"/>
              <p:cNvPicPr preferRelativeResize="0">
                <a:picLocks/>
              </p:cNvPicPr>
              <p:nvPr>
                <p:custDataLst>
                  <p:custData r:id="rId14"/>
                </p:custDataLst>
              </p:nvPr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472" y="538877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 preferRelativeResize="0">
                <a:picLocks/>
              </p:cNvPicPr>
              <p:nvPr>
                <p:custDataLst>
                  <p:custData r:id="rId15"/>
                </p:custDataLst>
              </p:nvPr>
            </p:nvPicPr>
            <p:blipFill>
              <a:blip r:embed="rId2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472" y="5388775"/>
                <a:ext cx="337500" cy="3375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9904159" y="2891344"/>
              <a:ext cx="294461" cy="295682"/>
              <a:chOff x="7931488" y="5387376"/>
              <a:chExt cx="337500" cy="338899"/>
            </a:xfrm>
          </p:grpSpPr>
          <p:pic>
            <p:nvPicPr>
              <p:cNvPr id="63" name="Picture 62"/>
              <p:cNvPicPr preferRelativeResize="0">
                <a:picLocks/>
              </p:cNvPicPr>
              <p:nvPr>
                <p:custDataLst>
                  <p:custData r:id="rId12"/>
                </p:custDataLst>
              </p:nvPr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488" y="538877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 preferRelativeResize="0">
                <a:picLocks/>
              </p:cNvPicPr>
              <p:nvPr>
                <p:custDataLst>
                  <p:custData r:id="rId13"/>
                </p:custDataLst>
              </p:nvPr>
            </p:nvPicPr>
            <p:blipFill>
              <a:blip r:embed="rId2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488" y="5387376"/>
                <a:ext cx="337500" cy="337500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899224" y="3645471"/>
              <a:ext cx="304330" cy="307076"/>
              <a:chOff x="8581253" y="5323937"/>
              <a:chExt cx="342311" cy="345400"/>
            </a:xfrm>
          </p:grpSpPr>
          <p:pic>
            <p:nvPicPr>
              <p:cNvPr id="61" name="Picture 60"/>
              <p:cNvPicPr preferRelativeResize="0">
                <a:picLocks/>
              </p:cNvPicPr>
              <p:nvPr>
                <p:custDataLst>
                  <p:custData r:id="rId10"/>
                </p:custDataLst>
              </p:nvPr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6064" y="5323937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 preferRelativeResize="0">
                <a:picLocks/>
              </p:cNvPicPr>
              <p:nvPr>
                <p:custDataLst>
                  <p:custData r:id="rId11"/>
                </p:custDataLst>
              </p:nvPr>
            </p:nvPicPr>
            <p:blipFill>
              <a:blip r:embed="rId2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1253" y="5331837"/>
                <a:ext cx="337500" cy="337500"/>
              </a:xfrm>
              <a:prstGeom prst="rect">
                <a:avLst/>
              </a:prstGeom>
            </p:spPr>
          </p:pic>
        </p:grp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65" y="4916098"/>
            <a:ext cx="404874" cy="472428"/>
          </a:xfrm>
          <a:prstGeom prst="rect">
            <a:avLst/>
          </a:prstGeom>
        </p:spPr>
      </p:pic>
      <p:grpSp>
        <p:nvGrpSpPr>
          <p:cNvPr id="26" name="Group 25"/>
          <p:cNvGrpSpPr/>
          <p:nvPr>
            <p:custDataLst>
              <p:custData r:id="rId4"/>
            </p:custDataLst>
          </p:nvPr>
        </p:nvGrpSpPr>
        <p:grpSpPr>
          <a:xfrm>
            <a:off x="2726396" y="5242072"/>
            <a:ext cx="3931285" cy="372599"/>
            <a:chOff x="5901396" y="4035572"/>
            <a:chExt cx="3931285" cy="372599"/>
          </a:xfrm>
        </p:grpSpPr>
        <p:sp>
          <p:nvSpPr>
            <p:cNvPr id="27" name="Rectangle 26"/>
            <p:cNvSpPr/>
            <p:nvPr/>
          </p:nvSpPr>
          <p:spPr>
            <a:xfrm>
              <a:off x="5974677" y="4241977"/>
              <a:ext cx="3728644" cy="1149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773626" y="4246191"/>
              <a:ext cx="0" cy="86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832681" y="4245337"/>
              <a:ext cx="0" cy="86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01396" y="4251207"/>
              <a:ext cx="0" cy="86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234272" y="4189881"/>
              <a:ext cx="3243907" cy="218290"/>
              <a:chOff x="6249393" y="1709921"/>
              <a:chExt cx="3243907" cy="21829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249393" y="1717561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90957" y="1742941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490693" y="1709921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390535" y="1717347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282650" y="1717347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072946" y="1742610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968754" y="1742610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865192" y="1737444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262681" y="4188748"/>
              <a:ext cx="2761397" cy="212528"/>
              <a:chOff x="6690957" y="1706012"/>
              <a:chExt cx="2761397" cy="21252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690957" y="1742941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460455" y="1707890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349694" y="1707890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9241704" y="1706012"/>
                <a:ext cx="210650" cy="21065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03949" y="1738394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32514" y="1737552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831530" y="1739856"/>
                <a:ext cx="154437" cy="1556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MapMarker"/>
            <p:cNvGrpSpPr>
              <a:grpSpLocks noChangeAspect="1"/>
            </p:cNvGrpSpPr>
            <p:nvPr>
              <p:custDataLst>
                <p:custData r:id="rId9"/>
              </p:custDataLst>
            </p:nvPr>
          </p:nvGrpSpPr>
          <p:grpSpPr>
            <a:xfrm>
              <a:off x="6252378" y="4035572"/>
              <a:ext cx="188099" cy="188505"/>
              <a:chOff x="3669395" y="3536182"/>
              <a:chExt cx="287705" cy="287705"/>
            </a:xfrm>
          </p:grpSpPr>
          <p:sp>
            <p:nvSpPr>
              <p:cNvPr id="35" name="Teardrop 34"/>
              <p:cNvSpPr>
                <a:spLocks noChangeAspect="1"/>
              </p:cNvSpPr>
              <p:nvPr/>
            </p:nvSpPr>
            <p:spPr>
              <a:xfrm rot="8127077">
                <a:off x="3669395" y="3536182"/>
                <a:ext cx="287705" cy="287705"/>
              </a:xfrm>
              <a:prstGeom prst="teardrop">
                <a:avLst>
                  <a:gd name="adj" fmla="val 12002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706939" y="3572206"/>
                <a:ext cx="207493" cy="20749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175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6" name="Group 125"/>
          <p:cNvGrpSpPr/>
          <p:nvPr>
            <p:custDataLst>
              <p:custData r:id="rId5"/>
            </p:custDataLst>
          </p:nvPr>
        </p:nvGrpSpPr>
        <p:grpSpPr>
          <a:xfrm>
            <a:off x="2697459" y="4676405"/>
            <a:ext cx="2988628" cy="417784"/>
            <a:chOff x="5872460" y="3469905"/>
            <a:chExt cx="2988628" cy="417784"/>
          </a:xfrm>
        </p:grpSpPr>
        <p:sp>
          <p:nvSpPr>
            <p:cNvPr id="127" name="Rectangular Callout 126"/>
            <p:cNvSpPr/>
            <p:nvPr/>
          </p:nvSpPr>
          <p:spPr>
            <a:xfrm>
              <a:off x="5872460" y="3470481"/>
              <a:ext cx="1141790" cy="417208"/>
            </a:xfrm>
            <a:prstGeom prst="wedgeRectCallout">
              <a:avLst>
                <a:gd name="adj1" fmla="val -8483"/>
                <a:gd name="adj2" fmla="val 761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Bora Bora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014250" y="3469905"/>
              <a:ext cx="1846838" cy="4177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 5 July </a:t>
              </a:r>
              <a:r>
                <a:rPr lang="en-US" sz="1200" dirty="0" smtClean="0">
                  <a:solidFill>
                    <a:schemeClr val="bg1"/>
                  </a:solidFill>
                </a:rPr>
                <a:t>2013 </a:t>
              </a:r>
              <a:r>
                <a:rPr lang="en-US" sz="1200" dirty="0" smtClean="0">
                  <a:solidFill>
                    <a:schemeClr val="bg1"/>
                  </a:solidFill>
                </a:rPr>
                <a:t>2:00 </a:t>
              </a:r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M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29" name="Content Placeholder 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50" y="4476498"/>
            <a:ext cx="352425" cy="3540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grpSp>
        <p:nvGrpSpPr>
          <p:cNvPr id="132" name="Group 131"/>
          <p:cNvGrpSpPr/>
          <p:nvPr/>
        </p:nvGrpSpPr>
        <p:grpSpPr>
          <a:xfrm>
            <a:off x="4738530" y="2862525"/>
            <a:ext cx="2324519" cy="2864061"/>
            <a:chOff x="4964898" y="3559782"/>
            <a:chExt cx="2324519" cy="2864061"/>
          </a:xfrm>
        </p:grpSpPr>
        <p:grpSp>
          <p:nvGrpSpPr>
            <p:cNvPr id="121" name="Group 120"/>
            <p:cNvGrpSpPr/>
            <p:nvPr>
              <p:custDataLst>
                <p:custData r:id="rId6"/>
              </p:custDataLst>
            </p:nvPr>
          </p:nvGrpSpPr>
          <p:grpSpPr>
            <a:xfrm>
              <a:off x="4964898" y="3580150"/>
              <a:ext cx="2324519" cy="2843693"/>
              <a:chOff x="7918512" y="1681413"/>
              <a:chExt cx="2324519" cy="2843693"/>
            </a:xfrm>
          </p:grpSpPr>
          <p:grpSp>
            <p:nvGrpSpPr>
              <p:cNvPr id="120" name="Group 119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7918512" y="1681413"/>
                <a:ext cx="2324519" cy="2843693"/>
                <a:chOff x="7918512" y="1681413"/>
                <a:chExt cx="2324519" cy="2843693"/>
              </a:xfrm>
            </p:grpSpPr>
            <p:sp>
              <p:nvSpPr>
                <p:cNvPr id="69" name="Background"/>
                <p:cNvSpPr>
                  <a:spLocks/>
                </p:cNvSpPr>
                <p:nvPr/>
              </p:nvSpPr>
              <p:spPr>
                <a:xfrm>
                  <a:off x="7918512" y="1681413"/>
                  <a:ext cx="2324519" cy="2843693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17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ot="0" spcFirstLastPara="0" vert="horz" wrap="square" lIns="4572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b="1" kern="0" dirty="0" smtClean="0">
                      <a:latin typeface="Segoe UI"/>
                    </a:rPr>
                    <a:t>    Bora Bora 4-day-trip </a:t>
                  </a:r>
                  <a:endParaRPr lang="en-US" sz="1000" b="1" kern="0" dirty="0">
                    <a:latin typeface="Segoe UI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8096777" y="2154211"/>
                  <a:ext cx="1988726" cy="2202747"/>
                  <a:chOff x="8096777" y="2154211"/>
                  <a:chExt cx="1988726" cy="2202747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096777" y="2154211"/>
                    <a:ext cx="1988726" cy="2202747"/>
                  </a:xfrm>
                  <a:prstGeom prst="rect">
                    <a:avLst/>
                  </a:prstGeom>
                </p:spPr>
              </p:pic>
              <p:sp>
                <p:nvSpPr>
                  <p:cNvPr id="53" name="Oval 52"/>
                  <p:cNvSpPr/>
                  <p:nvPr/>
                </p:nvSpPr>
                <p:spPr>
                  <a:xfrm>
                    <a:off x="8772408" y="2505253"/>
                    <a:ext cx="154881" cy="15488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7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8792540" y="3007712"/>
                    <a:ext cx="134749" cy="134749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5</a:t>
                    </a:r>
                    <a:endParaRPr lang="fr-FR" sz="7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9017078" y="3191980"/>
                    <a:ext cx="143306" cy="14330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  <a:endParaRPr lang="fr-FR" dirty="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060532" y="3548830"/>
                    <a:ext cx="110358" cy="11035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:endParaRPr lang="fr-FR" sz="7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264371" y="2891019"/>
                    <a:ext cx="110358" cy="11035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  <a:endParaRPr lang="fr-FR" sz="7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73" idx="0"/>
                  </p:cNvCxnSpPr>
                  <p:nvPr/>
                </p:nvCxnSpPr>
                <p:spPr>
                  <a:xfrm flipH="1" flipV="1">
                    <a:off x="8851508" y="2662560"/>
                    <a:ext cx="8407" cy="345152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H="1" flipV="1">
                    <a:off x="8918754" y="3130265"/>
                    <a:ext cx="105324" cy="79139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stCxn id="74" idx="7"/>
                  </p:cNvCxnSpPr>
                  <p:nvPr/>
                </p:nvCxnSpPr>
                <p:spPr>
                  <a:xfrm flipV="1">
                    <a:off x="9139397" y="2994282"/>
                    <a:ext cx="143359" cy="218685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Oval 101"/>
                  <p:cNvSpPr/>
                  <p:nvPr/>
                </p:nvSpPr>
                <p:spPr>
                  <a:xfrm>
                    <a:off x="8545034" y="3388031"/>
                    <a:ext cx="249468" cy="24946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sz="7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fr-FR" sz="7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10" name="Straight Connector 109"/>
                  <p:cNvCxnSpPr>
                    <a:endCxn id="74" idx="3"/>
                  </p:cNvCxnSpPr>
                  <p:nvPr/>
                </p:nvCxnSpPr>
                <p:spPr>
                  <a:xfrm flipV="1">
                    <a:off x="8785920" y="3314299"/>
                    <a:ext cx="252145" cy="143013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>
                    <a:endCxn id="75" idx="2"/>
                  </p:cNvCxnSpPr>
                  <p:nvPr/>
                </p:nvCxnSpPr>
                <p:spPr>
                  <a:xfrm>
                    <a:off x="8791869" y="3558768"/>
                    <a:ext cx="268663" cy="45241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9198437" y="1979848"/>
                <a:ext cx="98518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 July~12 July 2013</a:t>
                </a:r>
                <a:endParaRPr lang="fr-FR" sz="7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11147" y="1979848"/>
                <a:ext cx="69549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Tom Hans</a:t>
                </a:r>
                <a:endParaRPr lang="fr-FR" sz="7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71" name="Picture 70"/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971141" y="3559782"/>
              <a:ext cx="337500" cy="337500"/>
            </a:xfrm>
            <a:prstGeom prst="rect">
              <a:avLst/>
            </a:prstGeom>
          </p:spPr>
        </p:pic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06" y="4636441"/>
            <a:ext cx="404874" cy="4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6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WindowsPhoneIcons.Play" Revision="1" Stencil="System.Storyboarding.WindowsPhoneIcons" StencilVersion="0.1"/>
</Control>
</file>

<file path=customXml/item13.xml><?xml version="1.0" encoding="utf-8"?>
<Control xmlns="http://schemas.microsoft.com/VisualStudio/2011/storyboarding/control">
  <Id Name="a672da9f-d336-46d1-bb5b-8361a4764609" Revision="1" Stencil="System.MyShapes" StencilVersion="1.0"/>
</Control>
</file>

<file path=customXml/item14.xml><?xml version="1.0" encoding="utf-8"?>
<Control xmlns="http://schemas.microsoft.com/VisualStudio/2011/storyboarding/control">
  <Id Name="System.Storyboarding.WindowsPhone.ApplicationBarLandscapeMenu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WindowsPhoneIcons.Play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21.xml><?xml version="1.0" encoding="utf-8"?>
<Control xmlns="http://schemas.microsoft.com/VisualStudio/2011/storyboarding/control">
  <Id Name="d175d375-0de5-49a0-b01e-ae99857ddeae" Revision="1" Stencil="System.MyShapes" StencilVersion="1.0"/>
</Control>
</file>

<file path=customXml/item2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4.xml><?xml version="1.0" encoding="utf-8"?>
<Control xmlns="http://schemas.microsoft.com/VisualStudio/2011/storyboarding/control">
  <Id Name="d175d375-0de5-49a0-b01e-ae99857ddeae" Revision="1" Stencil="System.MyShapes" StencilVersion="1.0"/>
</Control>
</file>

<file path=customXml/item2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6.xml><?xml version="1.0" encoding="utf-8"?>
<Control xmlns="http://schemas.microsoft.com/VisualStudio/2011/storyboarding/control">
  <Id Name="055a891f-256c-483b-a77e-8a2907eef757" Revision="1" Stencil="System.MyShapes" StencilVersion="1.0"/>
</Control>
</file>

<file path=customXml/item27.xml><?xml version="1.0" encoding="utf-8"?>
<Control xmlns="http://schemas.microsoft.com/VisualStudio/2011/storyboarding/control">
  <Id Name="8db781ce-bd9e-4311-b357-32ae3cee9fda" Revision="1" Stencil="System.MyShapes" StencilVersion="1.0"/>
</Control>
</file>

<file path=customXml/item28.xml><?xml version="1.0" encoding="utf-8"?>
<Control xmlns="http://schemas.microsoft.com/VisualStudio/2011/storyboarding/control">
  <Id Name="a672da9f-d336-46d1-bb5b-8361a4764609" Revision="1" Stencil="System.MyShapes" StencilVersion="1.0"/>
</Control>
</file>

<file path=customXml/item29.xml><?xml version="1.0" encoding="utf-8"?>
<Control xmlns="http://schemas.microsoft.com/VisualStudio/2011/storyboarding/control">
  <Id Name="a672da9f-d336-46d1-bb5b-8361a4764609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WindowsPhoneIcons.Pause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PhoneIcons.Pause" Revision="1" Stencil="System.Storyboarding.WindowsPhoneIcons" StencilVersion="0.1"/>
</Control>
</file>

<file path=customXml/item6.xml><?xml version="1.0" encoding="utf-8"?>
<Control xmlns="http://schemas.microsoft.com/VisualStudio/2011/storyboarding/control">
  <Id Name="ace0025a-42a5-4e2f-91fe-e95be6e9891c" Revision="1" Stencil="System.MyShapes" StencilVersion="1.0"/>
</Control>
</file>

<file path=customXml/item7.xml><?xml version="1.0" encoding="utf-8"?>
<Control xmlns="http://schemas.microsoft.com/VisualStudio/2011/storyboarding/control">
  <Id Name="ace0025a-42a5-4e2f-91fe-e95be6e9891c" Revision="1" Stencil="System.MyShapes" StencilVersion="1.0"/>
</Control>
</file>

<file path=customXml/item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FCCC9A40-E6BF-4FE7-8F5C-FA9E46AE95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D38F05C-2396-468B-9261-D313F5DA5A0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69ECF21-A7EB-4F20-B1E5-0AA818B7008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451702A-16DE-4D3B-973A-6B4AD23FCC1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3F53F4-7B04-4B79-A2F2-EFC0CDD4E45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FAFAD8-972B-4685-8F91-FE71DD5788D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BEB6A19-4025-4337-A2CD-C42341759A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ACD8CBF-E6E0-478A-ABE6-BC2F6777ACA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4E4BBEF-9ACA-4AD3-BF01-3BFAFAB246C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A24A87E-9CC1-4799-A6DF-1D2B05A61F6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AA1FF6D-C530-43B3-A9C1-86840575ABA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432E251-F714-4953-B67B-1B68053BAFB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DB81848-915E-4DEB-B237-ABF6D5C68AA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4FF1329-5A00-4F22-B891-538DBD0F380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62314BE-464A-4696-A09A-D9009E3318D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C28C9A9-7317-4EE2-BF0C-88F18B97690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6D70C22-9A21-4E1D-BAAB-B0B65585441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F48688C-8AF0-45CC-8234-5098C1A838F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85B5736-0F90-4E04-B685-7BA225C3113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9D8DC21-3C0B-4EA1-BD05-61E609AFFE3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17067A3-8042-4E36-B7DD-43B22A61D5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6502FB2-13C9-4E5A-9B77-CF2A959FF28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05011E8-08EE-4463-9577-5C484B752CC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A466F39-908C-4122-83C6-BE36ECA0CE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48D5520-BBB7-4083-A7B3-96E6AC0C43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298889C-7E85-4D28-A1A7-048CC8856BF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10910D1-B712-437B-866E-F621259AFE1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BB14FC6-6E99-42D9-B7A3-C42BD51E14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71D5B60-D899-41AB-862A-8315BD65281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220</TotalTime>
  <Words>60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Segoe UI</vt:lpstr>
      <vt:lpstr>Wingdings 2</vt:lpstr>
      <vt:lpstr>Quotable</vt:lpstr>
      <vt:lpstr>Mock-up de l’album de voyage</vt:lpstr>
      <vt:lpstr>Navigation linéaire</vt:lpstr>
      <vt:lpstr>Navigation sur la carte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Illustrations des idées</dc:title>
  <dc:creator>赵忞</dc:creator>
  <cp:lastModifiedBy>赵忞</cp:lastModifiedBy>
  <cp:revision>171</cp:revision>
  <dcterms:created xsi:type="dcterms:W3CDTF">2014-01-04T12:05:35Z</dcterms:created>
  <dcterms:modified xsi:type="dcterms:W3CDTF">2014-01-04T22:48:39Z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