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11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3C74-F1C7-48FD-9D56-88D396A3E06A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78EC-2FEF-4DFC-87D5-8019FF7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0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803405"/>
            <a:ext cx="10062754" cy="1825096"/>
          </a:xfrm>
        </p:spPr>
        <p:txBody>
          <a:bodyPr>
            <a:normAutofit/>
          </a:bodyPr>
          <a:lstStyle/>
          <a:p>
            <a:pPr algn="r"/>
            <a:r>
              <a:rPr lang="fr-FR" dirty="0" smtClean="0"/>
              <a:t>Générateur des albums de voyage (wp8)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5875" y="3952022"/>
            <a:ext cx="6274525" cy="481945"/>
          </a:xfrm>
        </p:spPr>
        <p:txBody>
          <a:bodyPr>
            <a:normAutofit/>
          </a:bodyPr>
          <a:lstStyle/>
          <a:p>
            <a:pPr algn="r"/>
            <a:r>
              <a:rPr lang="fr-FR" dirty="0" smtClean="0"/>
              <a:t>Soutenance de projet de conception 2A</a:t>
            </a:r>
          </a:p>
          <a:p>
            <a:pPr algn="r"/>
            <a:endParaRPr lang="fr-FR" dirty="0" smtClean="0"/>
          </a:p>
          <a:p>
            <a:pPr algn="r"/>
            <a:endParaRPr lang="fr-F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9023" y="5239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b="1" dirty="0" smtClean="0">
                <a:solidFill>
                  <a:srgbClr val="7030A0"/>
                </a:solidFill>
              </a:rPr>
              <a:t>M</a:t>
            </a:r>
            <a:r>
              <a:rPr lang="fr-FR" b="1" dirty="0" smtClean="0"/>
              <a:t>in </a:t>
            </a:r>
            <a:r>
              <a:rPr lang="fr-FR" b="1" dirty="0" smtClean="0">
                <a:solidFill>
                  <a:srgbClr val="7030A0"/>
                </a:solidFill>
              </a:rPr>
              <a:t>Z</a:t>
            </a:r>
            <a:r>
              <a:rPr lang="fr-FR" b="1" dirty="0" smtClean="0"/>
              <a:t>HAO </a:t>
            </a:r>
          </a:p>
          <a:p>
            <a:pPr algn="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fr-FR" b="1" dirty="0" smtClean="0"/>
              <a:t>ao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fr-FR" b="1" dirty="0" smtClean="0"/>
              <a:t>IONG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62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1617" y="2238103"/>
            <a:ext cx="5566954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ANA</a:t>
            </a:r>
            <a:r>
              <a:rPr lang="en-US" dirty="0"/>
              <a:t>LYSE</a:t>
            </a:r>
            <a:r>
              <a:rPr lang="en-US" dirty="0" smtClean="0"/>
              <a:t> ET </a:t>
            </a:r>
            <a:r>
              <a:rPr lang="en-US" b="1" dirty="0">
                <a:solidFill>
                  <a:schemeClr val="accent6"/>
                </a:solidFill>
              </a:rPr>
              <a:t>DES</a:t>
            </a:r>
            <a:r>
              <a:rPr lang="en-US" dirty="0"/>
              <a:t>IGN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70C0"/>
                </a:solidFill>
              </a:rPr>
              <a:t>ARCHI</a:t>
            </a:r>
            <a:r>
              <a:rPr lang="en-US" dirty="0"/>
              <a:t>TECTURE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ALGO</a:t>
            </a:r>
            <a:r>
              <a:rPr lang="en-US" dirty="0" smtClean="0"/>
              <a:t>RITHME</a:t>
            </a:r>
          </a:p>
          <a:p>
            <a:pPr marL="0" indent="0" algn="r">
              <a:buNone/>
            </a:pPr>
            <a:r>
              <a:rPr lang="fr-FR" b="1" dirty="0" smtClean="0">
                <a:solidFill>
                  <a:srgbClr val="7030A0"/>
                </a:solidFill>
              </a:rPr>
              <a:t>APPLI</a:t>
            </a:r>
            <a:r>
              <a:rPr lang="fr-FR" dirty="0" smtClean="0"/>
              <a:t>CATION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SIMU</a:t>
            </a:r>
            <a:r>
              <a:rPr lang="fr-FR" dirty="0" smtClean="0"/>
              <a:t>LATION</a:t>
            </a:r>
          </a:p>
          <a:p>
            <a:pPr marL="0" indent="0" algn="r">
              <a:buNone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CONC</a:t>
            </a:r>
            <a:r>
              <a:rPr lang="fr-FR" dirty="0" smtClean="0"/>
              <a:t>LUSION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69874" y="2438400"/>
            <a:ext cx="254290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43943" y="2843349"/>
            <a:ext cx="32265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94663" y="3261361"/>
            <a:ext cx="341811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43943" y="3701143"/>
            <a:ext cx="33571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2263" y="4127864"/>
            <a:ext cx="357051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43943" y="4563292"/>
            <a:ext cx="329619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9561" y="2238103"/>
            <a:ext cx="39626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15378" y="2658683"/>
            <a:ext cx="396262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M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49561" y="3076695"/>
            <a:ext cx="3962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5378" y="3516477"/>
            <a:ext cx="3962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9561" y="3943198"/>
            <a:ext cx="39626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15378" y="4378626"/>
            <a:ext cx="3962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42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</TotalTime>
  <Words>33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Générateur des albums de voyage (wp8)</vt:lpstr>
      <vt:lpstr>PLAN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des albums de voyage (wp8)</dc:title>
  <dc:creator>赵忞</dc:creator>
  <cp:lastModifiedBy>赵忞</cp:lastModifiedBy>
  <cp:revision>9</cp:revision>
  <dcterms:created xsi:type="dcterms:W3CDTF">2014-05-24T08:39:05Z</dcterms:created>
  <dcterms:modified xsi:type="dcterms:W3CDTF">2014-05-24T20:48:37Z</dcterms:modified>
</cp:coreProperties>
</file>