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1"/>
  </p:notesMasterIdLst>
  <p:sldIdLst>
    <p:sldId id="256" r:id="rId2"/>
    <p:sldId id="287" r:id="rId3"/>
    <p:sldId id="258" r:id="rId4"/>
    <p:sldId id="260" r:id="rId5"/>
    <p:sldId id="304" r:id="rId6"/>
    <p:sldId id="305" r:id="rId7"/>
    <p:sldId id="306" r:id="rId8"/>
    <p:sldId id="272" r:id="rId9"/>
    <p:sldId id="278" r:id="rId10"/>
    <p:sldId id="273" r:id="rId11"/>
    <p:sldId id="303" r:id="rId12"/>
    <p:sldId id="307" r:id="rId13"/>
    <p:sldId id="274" r:id="rId14"/>
    <p:sldId id="308" r:id="rId15"/>
    <p:sldId id="300" r:id="rId16"/>
    <p:sldId id="309" r:id="rId17"/>
    <p:sldId id="310" r:id="rId18"/>
    <p:sldId id="301" r:id="rId19"/>
    <p:sldId id="271" r:id="rId20"/>
  </p:sldIdLst>
  <p:sldSz cx="12192000" cy="6858000"/>
  <p:notesSz cx="6858000" cy="9144000"/>
  <p:embeddedFontLst>
    <p:embeddedFont>
      <p:font typeface="Abril Fatface" panose="02000503000000020003" pitchFamily="2" charset="0"/>
      <p:regular r:id="rId22"/>
    </p:embeddedFont>
    <p:embeddedFont>
      <p:font typeface="Bitter" panose="020B0604020202020204" charset="0"/>
      <p:regular r:id="rId23"/>
      <p:bold r:id="rId24"/>
      <p:italic r:id="rId25"/>
      <p:boldItalic r:id="rId26"/>
    </p:embeddedFont>
    <p:embeddedFont>
      <p:font typeface="Bitter SemiBold" panose="020B0604020202020204" charset="0"/>
      <p:regular r:id="rId27"/>
      <p:bold r:id="rId28"/>
      <p:italic r:id="rId29"/>
      <p:boldItalic r:id="rId30"/>
    </p:embeddedFont>
    <p:embeddedFont>
      <p:font typeface="Ubuntu" panose="020B050403060203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B7783E-DF90-43F2-952D-1FB200F6CF01}">
  <a:tblStyle styleId="{79B7783E-DF90-43F2-952D-1FB200F6CF0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787454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83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204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808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446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5085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7918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8523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6914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88017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0378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66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5332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3736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7136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39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7913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12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817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377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1"/>
        <p:cNvGrpSpPr/>
        <p:nvPr/>
      </p:nvGrpSpPr>
      <p:grpSpPr>
        <a:xfrm>
          <a:off x="0" y="0"/>
          <a:ext cx="0" cy="0"/>
          <a:chOff x="0" y="0"/>
          <a:chExt cx="0" cy="0"/>
        </a:xfrm>
      </p:grpSpPr>
      <p:sp>
        <p:nvSpPr>
          <p:cNvPr id="12" name="Google Shape;12;p2"/>
          <p:cNvSpPr/>
          <p:nvPr/>
        </p:nvSpPr>
        <p:spPr>
          <a:xfrm>
            <a:off x="1384650" y="1546100"/>
            <a:ext cx="9575100" cy="30318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232250" y="1393800"/>
            <a:ext cx="9575100" cy="30318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subTitle" idx="1"/>
          </p:nvPr>
        </p:nvSpPr>
        <p:spPr>
          <a:xfrm>
            <a:off x="1232250" y="4877700"/>
            <a:ext cx="9727500" cy="5865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lvl1pPr lvl="0" algn="ctr">
              <a:lnSpc>
                <a:spcPct val="100000"/>
              </a:lnSpc>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a:endParaRPr/>
          </a:p>
        </p:txBody>
      </p:sp>
      <p:sp>
        <p:nvSpPr>
          <p:cNvPr id="15" name="Google Shape;15;p2"/>
          <p:cNvSpPr txBox="1">
            <a:spLocks noGrp="1"/>
          </p:cNvSpPr>
          <p:nvPr>
            <p:ph type="title"/>
          </p:nvPr>
        </p:nvSpPr>
        <p:spPr>
          <a:xfrm>
            <a:off x="1411500" y="1646250"/>
            <a:ext cx="9369000" cy="2526900"/>
          </a:xfrm>
          <a:prstGeom prst="rect">
            <a:avLst/>
          </a:prstGeom>
        </p:spPr>
        <p:txBody>
          <a:bodyPr spcFirstLastPara="1" wrap="square" lIns="121900" tIns="121900" rIns="121900" bIns="121900" anchor="ctr" anchorCtr="0">
            <a:noAutofit/>
          </a:bodyPr>
          <a:lstStyle>
            <a:lvl1pPr marL="0" marR="0" lvl="0" indent="0" algn="ctr" rtl="0">
              <a:lnSpc>
                <a:spcPct val="80000"/>
              </a:lnSpc>
              <a:spcBef>
                <a:spcPts val="0"/>
              </a:spcBef>
              <a:spcAft>
                <a:spcPts val="0"/>
              </a:spcAft>
              <a:buClr>
                <a:schemeClr val="dk1"/>
              </a:buClr>
              <a:buSzPts val="9000"/>
              <a:buFont typeface="Aldrich"/>
              <a:buNone/>
              <a:defRPr sz="7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grpSp>
        <p:nvGrpSpPr>
          <p:cNvPr id="16" name="Google Shape;16;p2"/>
          <p:cNvGrpSpPr/>
          <p:nvPr/>
        </p:nvGrpSpPr>
        <p:grpSpPr>
          <a:xfrm>
            <a:off x="10449102" y="1489860"/>
            <a:ext cx="257023" cy="262801"/>
            <a:chOff x="7909625" y="886625"/>
            <a:chExt cx="94525" cy="96650"/>
          </a:xfrm>
        </p:grpSpPr>
        <p:sp>
          <p:nvSpPr>
            <p:cNvPr id="17" name="Google Shape;17;p2"/>
            <p:cNvSpPr/>
            <p:nvPr/>
          </p:nvSpPr>
          <p:spPr>
            <a:xfrm>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sp>
          <p:nvSpPr>
            <p:cNvPr id="18" name="Google Shape;18;p2"/>
            <p:cNvSpPr/>
            <p:nvPr/>
          </p:nvSpPr>
          <p:spPr>
            <a:xfrm flipH="1">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grpSp>
      <p:sp>
        <p:nvSpPr>
          <p:cNvPr id="19" name="Google Shape;19;p2"/>
          <p:cNvSpPr/>
          <p:nvPr/>
        </p:nvSpPr>
        <p:spPr>
          <a:xfrm>
            <a:off x="10959750" y="265825"/>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2"/>
          <p:cNvGrpSpPr/>
          <p:nvPr/>
        </p:nvGrpSpPr>
        <p:grpSpPr>
          <a:xfrm>
            <a:off x="11045974" y="5827713"/>
            <a:ext cx="701339" cy="586427"/>
            <a:chOff x="10601749" y="5193301"/>
            <a:chExt cx="701339" cy="586427"/>
          </a:xfrm>
        </p:grpSpPr>
        <p:sp>
          <p:nvSpPr>
            <p:cNvPr id="21" name="Google Shape;21;p2"/>
            <p:cNvSpPr/>
            <p:nvPr/>
          </p:nvSpPr>
          <p:spPr>
            <a:xfrm rot="5400000">
              <a:off x="10407392" y="5389351"/>
              <a:ext cx="585600" cy="193500"/>
            </a:xfrm>
            <a:prstGeom prst="parallelogram">
              <a:avLst>
                <a:gd name="adj" fmla="val 39866"/>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10601749" y="5194688"/>
              <a:ext cx="701339" cy="78939"/>
            </a:xfrm>
            <a:prstGeom prst="parallelogram">
              <a:avLst>
                <a:gd name="adj" fmla="val 250065"/>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0796943" y="5273628"/>
              <a:ext cx="506100" cy="5061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2"/>
          <p:cNvSpPr/>
          <p:nvPr/>
        </p:nvSpPr>
        <p:spPr>
          <a:xfrm>
            <a:off x="633450" y="5583900"/>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rot="2536583">
            <a:off x="441581" y="368393"/>
            <a:ext cx="577793" cy="1025388"/>
            <a:chOff x="441575" y="368400"/>
            <a:chExt cx="577800" cy="1025400"/>
          </a:xfrm>
        </p:grpSpPr>
        <p:sp>
          <p:nvSpPr>
            <p:cNvPr id="26" name="Google Shape;26;p2"/>
            <p:cNvSpPr/>
            <p:nvPr/>
          </p:nvSpPr>
          <p:spPr>
            <a:xfrm>
              <a:off x="441575" y="368400"/>
              <a:ext cx="577800" cy="909600"/>
            </a:xfrm>
            <a:prstGeom prst="triangle">
              <a:avLst>
                <a:gd name="adj" fmla="val 50000"/>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41575" y="1189800"/>
              <a:ext cx="577800" cy="2040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Six columns">
  <p:cSld name="CUSTOM_2">
    <p:spTree>
      <p:nvGrpSpPr>
        <p:cNvPr id="1" name="Shape 50"/>
        <p:cNvGrpSpPr/>
        <p:nvPr/>
      </p:nvGrpSpPr>
      <p:grpSpPr>
        <a:xfrm>
          <a:off x="0" y="0"/>
          <a:ext cx="0" cy="0"/>
          <a:chOff x="0" y="0"/>
          <a:chExt cx="0" cy="0"/>
        </a:xfrm>
      </p:grpSpPr>
      <p:grpSp>
        <p:nvGrpSpPr>
          <p:cNvPr id="51" name="Google Shape;51;p4"/>
          <p:cNvGrpSpPr/>
          <p:nvPr/>
        </p:nvGrpSpPr>
        <p:grpSpPr>
          <a:xfrm>
            <a:off x="926255" y="530926"/>
            <a:ext cx="10339491" cy="5796147"/>
            <a:chOff x="926250" y="474400"/>
            <a:chExt cx="10339491" cy="5796147"/>
          </a:xfrm>
        </p:grpSpPr>
        <p:sp>
          <p:nvSpPr>
            <p:cNvPr id="52" name="Google Shape;52;p4"/>
            <p:cNvSpPr/>
            <p:nvPr/>
          </p:nvSpPr>
          <p:spPr>
            <a:xfrm>
              <a:off x="1088241" y="626800"/>
              <a:ext cx="10177500" cy="10671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926250" y="474400"/>
              <a:ext cx="10177500" cy="10671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a:off x="10908792" y="530352"/>
              <a:ext cx="137118" cy="140220"/>
              <a:chOff x="7909625" y="886625"/>
              <a:chExt cx="94525" cy="96650"/>
            </a:xfrm>
          </p:grpSpPr>
          <p:sp>
            <p:nvSpPr>
              <p:cNvPr id="55" name="Google Shape;55;p4"/>
              <p:cNvSpPr/>
              <p:nvPr/>
            </p:nvSpPr>
            <p:spPr>
              <a:xfrm>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sp>
            <p:nvSpPr>
              <p:cNvPr id="56" name="Google Shape;56;p4"/>
              <p:cNvSpPr/>
              <p:nvPr/>
            </p:nvSpPr>
            <p:spPr>
              <a:xfrm flipH="1">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grpSp>
        <p:sp>
          <p:nvSpPr>
            <p:cNvPr id="57" name="Google Shape;57;p4"/>
            <p:cNvSpPr/>
            <p:nvPr/>
          </p:nvSpPr>
          <p:spPr>
            <a:xfrm>
              <a:off x="926250" y="1907650"/>
              <a:ext cx="10177500" cy="4192500"/>
            </a:xfrm>
            <a:prstGeom prst="rect">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1088238" y="2078047"/>
              <a:ext cx="10177500" cy="41925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4"/>
          <p:cNvSpPr txBox="1">
            <a:spLocks noGrp="1"/>
          </p:cNvSpPr>
          <p:nvPr>
            <p:ph type="title"/>
          </p:nvPr>
        </p:nvSpPr>
        <p:spPr>
          <a:xfrm>
            <a:off x="1239400" y="675675"/>
            <a:ext cx="96822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60" name="Google Shape;60;p4"/>
          <p:cNvSpPr txBox="1">
            <a:spLocks noGrp="1"/>
          </p:cNvSpPr>
          <p:nvPr>
            <p:ph type="body" idx="1"/>
          </p:nvPr>
        </p:nvSpPr>
        <p:spPr>
          <a:xfrm>
            <a:off x="1239400" y="3076634"/>
            <a:ext cx="2880900"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1" name="Google Shape;61;p4"/>
          <p:cNvSpPr txBox="1">
            <a:spLocks noGrp="1"/>
          </p:cNvSpPr>
          <p:nvPr>
            <p:ph type="body" idx="2"/>
          </p:nvPr>
        </p:nvSpPr>
        <p:spPr>
          <a:xfrm>
            <a:off x="4700226" y="3076634"/>
            <a:ext cx="2880900"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2" name="Google Shape;62;p4"/>
          <p:cNvSpPr txBox="1">
            <a:spLocks noGrp="1"/>
          </p:cNvSpPr>
          <p:nvPr>
            <p:ph type="body" idx="3"/>
          </p:nvPr>
        </p:nvSpPr>
        <p:spPr>
          <a:xfrm>
            <a:off x="1239400" y="4757057"/>
            <a:ext cx="2880900"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3" name="Google Shape;63;p4"/>
          <p:cNvSpPr txBox="1">
            <a:spLocks noGrp="1"/>
          </p:cNvSpPr>
          <p:nvPr>
            <p:ph type="body" idx="4"/>
          </p:nvPr>
        </p:nvSpPr>
        <p:spPr>
          <a:xfrm>
            <a:off x="4700226" y="4757057"/>
            <a:ext cx="2880900"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4" name="Google Shape;64;p4"/>
          <p:cNvSpPr txBox="1">
            <a:spLocks noGrp="1"/>
          </p:cNvSpPr>
          <p:nvPr>
            <p:ph type="title" idx="5"/>
          </p:nvPr>
        </p:nvSpPr>
        <p:spPr>
          <a:xfrm>
            <a:off x="1239400" y="2503800"/>
            <a:ext cx="2880900"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65" name="Google Shape;65;p4"/>
          <p:cNvSpPr txBox="1">
            <a:spLocks noGrp="1"/>
          </p:cNvSpPr>
          <p:nvPr>
            <p:ph type="title" idx="6"/>
          </p:nvPr>
        </p:nvSpPr>
        <p:spPr>
          <a:xfrm>
            <a:off x="4700226" y="2503800"/>
            <a:ext cx="2880900"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66" name="Google Shape;66;p4"/>
          <p:cNvSpPr txBox="1">
            <a:spLocks noGrp="1"/>
          </p:cNvSpPr>
          <p:nvPr>
            <p:ph type="title" idx="7"/>
          </p:nvPr>
        </p:nvSpPr>
        <p:spPr>
          <a:xfrm>
            <a:off x="1239400" y="4184223"/>
            <a:ext cx="2880900"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67" name="Google Shape;67;p4"/>
          <p:cNvSpPr txBox="1">
            <a:spLocks noGrp="1"/>
          </p:cNvSpPr>
          <p:nvPr>
            <p:ph type="title" idx="8"/>
          </p:nvPr>
        </p:nvSpPr>
        <p:spPr>
          <a:xfrm>
            <a:off x="4700226" y="4184223"/>
            <a:ext cx="2880900"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68" name="Google Shape;68;p4"/>
          <p:cNvSpPr txBox="1">
            <a:spLocks noGrp="1"/>
          </p:cNvSpPr>
          <p:nvPr>
            <p:ph type="body" idx="9"/>
          </p:nvPr>
        </p:nvSpPr>
        <p:spPr>
          <a:xfrm>
            <a:off x="8161053" y="3076634"/>
            <a:ext cx="2880900"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9" name="Google Shape;69;p4"/>
          <p:cNvSpPr txBox="1">
            <a:spLocks noGrp="1"/>
          </p:cNvSpPr>
          <p:nvPr>
            <p:ph type="body" idx="13"/>
          </p:nvPr>
        </p:nvSpPr>
        <p:spPr>
          <a:xfrm>
            <a:off x="8161053" y="4757057"/>
            <a:ext cx="2880900"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70" name="Google Shape;70;p4"/>
          <p:cNvSpPr txBox="1">
            <a:spLocks noGrp="1"/>
          </p:cNvSpPr>
          <p:nvPr>
            <p:ph type="title" idx="14"/>
          </p:nvPr>
        </p:nvSpPr>
        <p:spPr>
          <a:xfrm>
            <a:off x="8161053" y="2503800"/>
            <a:ext cx="2880900"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71" name="Google Shape;71;p4"/>
          <p:cNvSpPr txBox="1">
            <a:spLocks noGrp="1"/>
          </p:cNvSpPr>
          <p:nvPr>
            <p:ph type="title" idx="15"/>
          </p:nvPr>
        </p:nvSpPr>
        <p:spPr>
          <a:xfrm>
            <a:off x="8161053" y="4184223"/>
            <a:ext cx="2880900"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72" name="Google Shape;72;p4"/>
          <p:cNvSpPr/>
          <p:nvPr/>
        </p:nvSpPr>
        <p:spPr>
          <a:xfrm>
            <a:off x="334100" y="290775"/>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11106700" y="5773113"/>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74"/>
        <p:cNvGrpSpPr/>
        <p:nvPr/>
      </p:nvGrpSpPr>
      <p:grpSpPr>
        <a:xfrm>
          <a:off x="0" y="0"/>
          <a:ext cx="0" cy="0"/>
          <a:chOff x="0" y="0"/>
          <a:chExt cx="0" cy="0"/>
        </a:xfrm>
      </p:grpSpPr>
      <p:sp>
        <p:nvSpPr>
          <p:cNvPr id="75" name="Google Shape;75;p5"/>
          <p:cNvSpPr/>
          <p:nvPr/>
        </p:nvSpPr>
        <p:spPr>
          <a:xfrm>
            <a:off x="1010194" y="980852"/>
            <a:ext cx="9416400" cy="41925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1207032" y="1227450"/>
            <a:ext cx="9416400" cy="41925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1207032" y="1227450"/>
            <a:ext cx="9416400" cy="5637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5"/>
          <p:cNvGrpSpPr/>
          <p:nvPr/>
        </p:nvGrpSpPr>
        <p:grpSpPr>
          <a:xfrm>
            <a:off x="1375575" y="1403100"/>
            <a:ext cx="822000" cy="212400"/>
            <a:chOff x="1367875" y="1812100"/>
            <a:chExt cx="822000" cy="212400"/>
          </a:xfrm>
        </p:grpSpPr>
        <p:sp>
          <p:nvSpPr>
            <p:cNvPr id="79" name="Google Shape;79;p5"/>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5"/>
          <p:cNvSpPr txBox="1">
            <a:spLocks noGrp="1"/>
          </p:cNvSpPr>
          <p:nvPr>
            <p:ph type="title"/>
          </p:nvPr>
        </p:nvSpPr>
        <p:spPr>
          <a:xfrm>
            <a:off x="1486950" y="2088250"/>
            <a:ext cx="7389300" cy="2066100"/>
          </a:xfrm>
          <a:prstGeom prst="rect">
            <a:avLst/>
          </a:prstGeom>
        </p:spPr>
        <p:txBody>
          <a:bodyPr spcFirstLastPara="1" wrap="square" lIns="121900" tIns="121900" rIns="121900" bIns="121900" anchor="ctr"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83" name="Google Shape;83;p5"/>
          <p:cNvSpPr txBox="1">
            <a:spLocks noGrp="1"/>
          </p:cNvSpPr>
          <p:nvPr>
            <p:ph type="body" idx="1"/>
          </p:nvPr>
        </p:nvSpPr>
        <p:spPr>
          <a:xfrm>
            <a:off x="1486950" y="4171900"/>
            <a:ext cx="7389300" cy="76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84" name="Google Shape;84;p5"/>
          <p:cNvSpPr/>
          <p:nvPr/>
        </p:nvSpPr>
        <p:spPr>
          <a:xfrm>
            <a:off x="8725750" y="225525"/>
            <a:ext cx="2710200" cy="30603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725754" y="225525"/>
            <a:ext cx="2710200" cy="3918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5"/>
          <p:cNvGrpSpPr/>
          <p:nvPr/>
        </p:nvGrpSpPr>
        <p:grpSpPr>
          <a:xfrm>
            <a:off x="8861375" y="324975"/>
            <a:ext cx="822000" cy="212400"/>
            <a:chOff x="1367875" y="1812100"/>
            <a:chExt cx="822000" cy="212400"/>
          </a:xfrm>
        </p:grpSpPr>
        <p:sp>
          <p:nvSpPr>
            <p:cNvPr id="87" name="Google Shape;87;p5"/>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5"/>
          <p:cNvSpPr/>
          <p:nvPr/>
        </p:nvSpPr>
        <p:spPr>
          <a:xfrm>
            <a:off x="8925400" y="835425"/>
            <a:ext cx="2310900" cy="2220900"/>
          </a:xfrm>
          <a:prstGeom prst="rect">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217125" y="290775"/>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5"/>
          <p:cNvGrpSpPr/>
          <p:nvPr/>
        </p:nvGrpSpPr>
        <p:grpSpPr>
          <a:xfrm rot="2536583">
            <a:off x="639406" y="5636018"/>
            <a:ext cx="577793" cy="1025388"/>
            <a:chOff x="441575" y="368400"/>
            <a:chExt cx="577800" cy="1025400"/>
          </a:xfrm>
        </p:grpSpPr>
        <p:sp>
          <p:nvSpPr>
            <p:cNvPr id="93" name="Google Shape;93;p5"/>
            <p:cNvSpPr/>
            <p:nvPr/>
          </p:nvSpPr>
          <p:spPr>
            <a:xfrm>
              <a:off x="441575" y="368400"/>
              <a:ext cx="577800" cy="909600"/>
            </a:xfrm>
            <a:prstGeom prst="triangle">
              <a:avLst>
                <a:gd name="adj" fmla="val 50000"/>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441575" y="1189800"/>
              <a:ext cx="577800" cy="2040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p:nvPr/>
        </p:nvSpPr>
        <p:spPr>
          <a:xfrm>
            <a:off x="10989725" y="5773113"/>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One column">
  <p:cSld name="CUSTOM_5">
    <p:spTree>
      <p:nvGrpSpPr>
        <p:cNvPr id="1" name="Shape 127"/>
        <p:cNvGrpSpPr/>
        <p:nvPr/>
      </p:nvGrpSpPr>
      <p:grpSpPr>
        <a:xfrm>
          <a:off x="0" y="0"/>
          <a:ext cx="0" cy="0"/>
          <a:chOff x="0" y="0"/>
          <a:chExt cx="0" cy="0"/>
        </a:xfrm>
      </p:grpSpPr>
      <p:sp>
        <p:nvSpPr>
          <p:cNvPr id="128" name="Google Shape;128;p7"/>
          <p:cNvSpPr/>
          <p:nvPr/>
        </p:nvSpPr>
        <p:spPr>
          <a:xfrm>
            <a:off x="1384650" y="732100"/>
            <a:ext cx="9575100" cy="1067100"/>
          </a:xfrm>
          <a:prstGeom prst="rect">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1232250" y="579700"/>
            <a:ext cx="9575100" cy="10671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7"/>
          <p:cNvGrpSpPr/>
          <p:nvPr/>
        </p:nvGrpSpPr>
        <p:grpSpPr>
          <a:xfrm>
            <a:off x="10575901" y="657869"/>
            <a:ext cx="137118" cy="140220"/>
            <a:chOff x="7909625" y="886625"/>
            <a:chExt cx="94525" cy="96650"/>
          </a:xfrm>
        </p:grpSpPr>
        <p:sp>
          <p:nvSpPr>
            <p:cNvPr id="131" name="Google Shape;131;p7"/>
            <p:cNvSpPr/>
            <p:nvPr/>
          </p:nvSpPr>
          <p:spPr>
            <a:xfrm>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sp>
          <p:nvSpPr>
            <p:cNvPr id="132" name="Google Shape;132;p7"/>
            <p:cNvSpPr/>
            <p:nvPr/>
          </p:nvSpPr>
          <p:spPr>
            <a:xfrm flipH="1">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grpSp>
      <p:sp>
        <p:nvSpPr>
          <p:cNvPr id="133" name="Google Shape;133;p7"/>
          <p:cNvSpPr/>
          <p:nvPr/>
        </p:nvSpPr>
        <p:spPr>
          <a:xfrm>
            <a:off x="1232250" y="1915403"/>
            <a:ext cx="9575100" cy="41925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1384650" y="2085800"/>
            <a:ext cx="9575100" cy="41925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txBox="1">
            <a:spLocks noGrp="1"/>
          </p:cNvSpPr>
          <p:nvPr>
            <p:ph type="title"/>
          </p:nvPr>
        </p:nvSpPr>
        <p:spPr>
          <a:xfrm>
            <a:off x="1232250" y="734075"/>
            <a:ext cx="95751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36" name="Google Shape;136;p7"/>
          <p:cNvSpPr txBox="1">
            <a:spLocks noGrp="1"/>
          </p:cNvSpPr>
          <p:nvPr>
            <p:ph type="body" idx="1"/>
          </p:nvPr>
        </p:nvSpPr>
        <p:spPr>
          <a:xfrm>
            <a:off x="1650625" y="2793500"/>
            <a:ext cx="9062400" cy="3211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37" name="Google Shape;137;p7"/>
          <p:cNvSpPr/>
          <p:nvPr/>
        </p:nvSpPr>
        <p:spPr>
          <a:xfrm>
            <a:off x="1384650" y="2085800"/>
            <a:ext cx="9575100" cy="5637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7"/>
          <p:cNvGrpSpPr/>
          <p:nvPr/>
        </p:nvGrpSpPr>
        <p:grpSpPr>
          <a:xfrm>
            <a:off x="9978475" y="2261450"/>
            <a:ext cx="822000" cy="212400"/>
            <a:chOff x="1367875" y="1812100"/>
            <a:chExt cx="822000" cy="212400"/>
          </a:xfrm>
        </p:grpSpPr>
        <p:sp>
          <p:nvSpPr>
            <p:cNvPr id="139" name="Google Shape;139;p7"/>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7"/>
          <p:cNvSpPr/>
          <p:nvPr/>
        </p:nvSpPr>
        <p:spPr>
          <a:xfrm>
            <a:off x="203600" y="282825"/>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43;p7"/>
          <p:cNvGrpSpPr/>
          <p:nvPr/>
        </p:nvGrpSpPr>
        <p:grpSpPr>
          <a:xfrm>
            <a:off x="340738" y="5521463"/>
            <a:ext cx="701400" cy="586427"/>
            <a:chOff x="10601688" y="5193301"/>
            <a:chExt cx="701400" cy="586427"/>
          </a:xfrm>
        </p:grpSpPr>
        <p:sp>
          <p:nvSpPr>
            <p:cNvPr id="144" name="Google Shape;144;p7"/>
            <p:cNvSpPr/>
            <p:nvPr/>
          </p:nvSpPr>
          <p:spPr>
            <a:xfrm rot="5400000">
              <a:off x="10407392" y="5389351"/>
              <a:ext cx="585600" cy="193500"/>
            </a:xfrm>
            <a:prstGeom prst="parallelogram">
              <a:avLst>
                <a:gd name="adj" fmla="val 39866"/>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flipH="1">
              <a:off x="10601688" y="5194688"/>
              <a:ext cx="701400" cy="78900"/>
            </a:xfrm>
            <a:prstGeom prst="parallelogram">
              <a:avLst>
                <a:gd name="adj" fmla="val 250065"/>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10796943" y="5273628"/>
              <a:ext cx="506100" cy="5061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7"/>
          <p:cNvGrpSpPr/>
          <p:nvPr/>
        </p:nvGrpSpPr>
        <p:grpSpPr>
          <a:xfrm rot="2536583">
            <a:off x="11344456" y="3002218"/>
            <a:ext cx="577793" cy="1025388"/>
            <a:chOff x="441575" y="368400"/>
            <a:chExt cx="577800" cy="1025400"/>
          </a:xfrm>
        </p:grpSpPr>
        <p:sp>
          <p:nvSpPr>
            <p:cNvPr id="148" name="Google Shape;148;p7"/>
            <p:cNvSpPr/>
            <p:nvPr/>
          </p:nvSpPr>
          <p:spPr>
            <a:xfrm>
              <a:off x="441575" y="368400"/>
              <a:ext cx="577800" cy="909600"/>
            </a:xfrm>
            <a:prstGeom prst="triangle">
              <a:avLst>
                <a:gd name="adj" fmla="val 500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441575" y="1189800"/>
              <a:ext cx="577800" cy="2040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12 Title and text right">
  <p:cSld name="CUSTOM_16">
    <p:spTree>
      <p:nvGrpSpPr>
        <p:cNvPr id="1" name="Shape 232"/>
        <p:cNvGrpSpPr/>
        <p:nvPr/>
      </p:nvGrpSpPr>
      <p:grpSpPr>
        <a:xfrm>
          <a:off x="0" y="0"/>
          <a:ext cx="0" cy="0"/>
          <a:chOff x="0" y="0"/>
          <a:chExt cx="0" cy="0"/>
        </a:xfrm>
      </p:grpSpPr>
      <p:grpSp>
        <p:nvGrpSpPr>
          <p:cNvPr id="233" name="Google Shape;233;p13"/>
          <p:cNvGrpSpPr/>
          <p:nvPr/>
        </p:nvGrpSpPr>
        <p:grpSpPr>
          <a:xfrm>
            <a:off x="1289381" y="980852"/>
            <a:ext cx="9613238" cy="4439098"/>
            <a:chOff x="1451593" y="980852"/>
            <a:chExt cx="9613238" cy="4439098"/>
          </a:xfrm>
        </p:grpSpPr>
        <p:sp>
          <p:nvSpPr>
            <p:cNvPr id="234" name="Google Shape;234;p13"/>
            <p:cNvSpPr/>
            <p:nvPr/>
          </p:nvSpPr>
          <p:spPr>
            <a:xfrm flipH="1">
              <a:off x="1648431" y="980852"/>
              <a:ext cx="9416400" cy="4192500"/>
            </a:xfrm>
            <a:prstGeom prst="rect">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flipH="1">
              <a:off x="1451593" y="1227450"/>
              <a:ext cx="9416400" cy="41925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flipH="1">
              <a:off x="1451593" y="1227450"/>
              <a:ext cx="9416400" cy="5637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3"/>
            <p:cNvGrpSpPr/>
            <p:nvPr/>
          </p:nvGrpSpPr>
          <p:grpSpPr>
            <a:xfrm flipH="1">
              <a:off x="9877450" y="1403100"/>
              <a:ext cx="822000" cy="212400"/>
              <a:chOff x="1367875" y="1812100"/>
              <a:chExt cx="822000" cy="212400"/>
            </a:xfrm>
          </p:grpSpPr>
          <p:sp>
            <p:nvSpPr>
              <p:cNvPr id="238" name="Google Shape;238;p13"/>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1" name="Google Shape;241;p13"/>
          <p:cNvSpPr txBox="1">
            <a:spLocks noGrp="1"/>
          </p:cNvSpPr>
          <p:nvPr>
            <p:ph type="title"/>
          </p:nvPr>
        </p:nvSpPr>
        <p:spPr>
          <a:xfrm>
            <a:off x="3279525" y="1936175"/>
            <a:ext cx="7469400" cy="855300"/>
          </a:xfrm>
          <a:prstGeom prst="rect">
            <a:avLst/>
          </a:prstGeom>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42" name="Google Shape;242;p13"/>
          <p:cNvSpPr txBox="1">
            <a:spLocks noGrp="1"/>
          </p:cNvSpPr>
          <p:nvPr>
            <p:ph type="body" idx="1"/>
          </p:nvPr>
        </p:nvSpPr>
        <p:spPr>
          <a:xfrm>
            <a:off x="4009425" y="2936500"/>
            <a:ext cx="6739500" cy="22368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sp>
        <p:nvSpPr>
          <p:cNvPr id="243" name="Google Shape;243;p13"/>
          <p:cNvSpPr/>
          <p:nvPr/>
        </p:nvSpPr>
        <p:spPr>
          <a:xfrm rot="10800000" flipH="1">
            <a:off x="187813" y="5898740"/>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13"/>
          <p:cNvGrpSpPr/>
          <p:nvPr/>
        </p:nvGrpSpPr>
        <p:grpSpPr>
          <a:xfrm rot="8263417" flipH="1">
            <a:off x="610095" y="279309"/>
            <a:ext cx="577793" cy="1025388"/>
            <a:chOff x="441575" y="368400"/>
            <a:chExt cx="577800" cy="1025400"/>
          </a:xfrm>
        </p:grpSpPr>
        <p:sp>
          <p:nvSpPr>
            <p:cNvPr id="245" name="Google Shape;245;p13"/>
            <p:cNvSpPr/>
            <p:nvPr/>
          </p:nvSpPr>
          <p:spPr>
            <a:xfrm>
              <a:off x="441575" y="368400"/>
              <a:ext cx="577800" cy="909600"/>
            </a:xfrm>
            <a:prstGeom prst="triangle">
              <a:avLst>
                <a:gd name="adj" fmla="val 50000"/>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441575" y="1189800"/>
              <a:ext cx="577800" cy="2040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13"/>
          <p:cNvSpPr/>
          <p:nvPr/>
        </p:nvSpPr>
        <p:spPr>
          <a:xfrm rot="10800000" flipH="1">
            <a:off x="10960413" y="416403"/>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13"/>
          <p:cNvGrpSpPr/>
          <p:nvPr/>
        </p:nvGrpSpPr>
        <p:grpSpPr>
          <a:xfrm flipH="1">
            <a:off x="11156500" y="6135975"/>
            <a:ext cx="701400" cy="586427"/>
            <a:chOff x="10601688" y="5193301"/>
            <a:chExt cx="701400" cy="586427"/>
          </a:xfrm>
        </p:grpSpPr>
        <p:sp>
          <p:nvSpPr>
            <p:cNvPr id="249" name="Google Shape;249;p13"/>
            <p:cNvSpPr/>
            <p:nvPr/>
          </p:nvSpPr>
          <p:spPr>
            <a:xfrm rot="5400000">
              <a:off x="10407392" y="5389351"/>
              <a:ext cx="585600" cy="193500"/>
            </a:xfrm>
            <a:prstGeom prst="parallelogram">
              <a:avLst>
                <a:gd name="adj" fmla="val 39866"/>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flipH="1">
              <a:off x="10601688" y="5194688"/>
              <a:ext cx="701400" cy="78900"/>
            </a:xfrm>
            <a:prstGeom prst="parallelogram">
              <a:avLst>
                <a:gd name="adj" fmla="val 250065"/>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10796943" y="5273628"/>
              <a:ext cx="506100" cy="506100"/>
            </a:xfrm>
            <a:prstGeom prst="rect">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graphicFrame>
        <p:nvGraphicFramePr>
          <p:cNvPr id="6" name="Google Shape;6;p1"/>
          <p:cNvGraphicFramePr/>
          <p:nvPr/>
        </p:nvGraphicFramePr>
        <p:xfrm>
          <a:off x="0" y="-62"/>
          <a:ext cx="12192200" cy="6858125"/>
        </p:xfrm>
        <a:graphic>
          <a:graphicData uri="http://schemas.openxmlformats.org/drawingml/2006/table">
            <a:tbl>
              <a:tblPr>
                <a:noFill/>
                <a:tableStyleId>{79B7783E-DF90-43F2-952D-1FB200F6CF01}</a:tableStyleId>
              </a:tblPr>
              <a:tblGrid>
                <a:gridCol w="577500">
                  <a:extLst>
                    <a:ext uri="{9D8B030D-6E8A-4147-A177-3AD203B41FA5}">
                      <a16:colId xmlns:a16="http://schemas.microsoft.com/office/drawing/2014/main" val="20000"/>
                    </a:ext>
                  </a:extLst>
                </a:gridCol>
                <a:gridCol w="611300">
                  <a:extLst>
                    <a:ext uri="{9D8B030D-6E8A-4147-A177-3AD203B41FA5}">
                      <a16:colId xmlns:a16="http://schemas.microsoft.com/office/drawing/2014/main" val="20001"/>
                    </a:ext>
                  </a:extLst>
                </a:gridCol>
                <a:gridCol w="611300">
                  <a:extLst>
                    <a:ext uri="{9D8B030D-6E8A-4147-A177-3AD203B41FA5}">
                      <a16:colId xmlns:a16="http://schemas.microsoft.com/office/drawing/2014/main" val="20002"/>
                    </a:ext>
                  </a:extLst>
                </a:gridCol>
                <a:gridCol w="611300">
                  <a:extLst>
                    <a:ext uri="{9D8B030D-6E8A-4147-A177-3AD203B41FA5}">
                      <a16:colId xmlns:a16="http://schemas.microsoft.com/office/drawing/2014/main" val="20003"/>
                    </a:ext>
                  </a:extLst>
                </a:gridCol>
                <a:gridCol w="611300">
                  <a:extLst>
                    <a:ext uri="{9D8B030D-6E8A-4147-A177-3AD203B41FA5}">
                      <a16:colId xmlns:a16="http://schemas.microsoft.com/office/drawing/2014/main" val="20004"/>
                    </a:ext>
                  </a:extLst>
                </a:gridCol>
                <a:gridCol w="611300">
                  <a:extLst>
                    <a:ext uri="{9D8B030D-6E8A-4147-A177-3AD203B41FA5}">
                      <a16:colId xmlns:a16="http://schemas.microsoft.com/office/drawing/2014/main" val="20005"/>
                    </a:ext>
                  </a:extLst>
                </a:gridCol>
                <a:gridCol w="611300">
                  <a:extLst>
                    <a:ext uri="{9D8B030D-6E8A-4147-A177-3AD203B41FA5}">
                      <a16:colId xmlns:a16="http://schemas.microsoft.com/office/drawing/2014/main" val="20006"/>
                    </a:ext>
                  </a:extLst>
                </a:gridCol>
                <a:gridCol w="611300">
                  <a:extLst>
                    <a:ext uri="{9D8B030D-6E8A-4147-A177-3AD203B41FA5}">
                      <a16:colId xmlns:a16="http://schemas.microsoft.com/office/drawing/2014/main" val="20007"/>
                    </a:ext>
                  </a:extLst>
                </a:gridCol>
                <a:gridCol w="611300">
                  <a:extLst>
                    <a:ext uri="{9D8B030D-6E8A-4147-A177-3AD203B41FA5}">
                      <a16:colId xmlns:a16="http://schemas.microsoft.com/office/drawing/2014/main" val="20008"/>
                    </a:ext>
                  </a:extLst>
                </a:gridCol>
                <a:gridCol w="611300">
                  <a:extLst>
                    <a:ext uri="{9D8B030D-6E8A-4147-A177-3AD203B41FA5}">
                      <a16:colId xmlns:a16="http://schemas.microsoft.com/office/drawing/2014/main" val="20009"/>
                    </a:ext>
                  </a:extLst>
                </a:gridCol>
                <a:gridCol w="611300">
                  <a:extLst>
                    <a:ext uri="{9D8B030D-6E8A-4147-A177-3AD203B41FA5}">
                      <a16:colId xmlns:a16="http://schemas.microsoft.com/office/drawing/2014/main" val="20010"/>
                    </a:ext>
                  </a:extLst>
                </a:gridCol>
                <a:gridCol w="611300">
                  <a:extLst>
                    <a:ext uri="{9D8B030D-6E8A-4147-A177-3AD203B41FA5}">
                      <a16:colId xmlns:a16="http://schemas.microsoft.com/office/drawing/2014/main" val="20011"/>
                    </a:ext>
                  </a:extLst>
                </a:gridCol>
                <a:gridCol w="611300">
                  <a:extLst>
                    <a:ext uri="{9D8B030D-6E8A-4147-A177-3AD203B41FA5}">
                      <a16:colId xmlns:a16="http://schemas.microsoft.com/office/drawing/2014/main" val="20012"/>
                    </a:ext>
                  </a:extLst>
                </a:gridCol>
                <a:gridCol w="611300">
                  <a:extLst>
                    <a:ext uri="{9D8B030D-6E8A-4147-A177-3AD203B41FA5}">
                      <a16:colId xmlns:a16="http://schemas.microsoft.com/office/drawing/2014/main" val="20013"/>
                    </a:ext>
                  </a:extLst>
                </a:gridCol>
                <a:gridCol w="611300">
                  <a:extLst>
                    <a:ext uri="{9D8B030D-6E8A-4147-A177-3AD203B41FA5}">
                      <a16:colId xmlns:a16="http://schemas.microsoft.com/office/drawing/2014/main" val="20014"/>
                    </a:ext>
                  </a:extLst>
                </a:gridCol>
                <a:gridCol w="611300">
                  <a:extLst>
                    <a:ext uri="{9D8B030D-6E8A-4147-A177-3AD203B41FA5}">
                      <a16:colId xmlns:a16="http://schemas.microsoft.com/office/drawing/2014/main" val="20015"/>
                    </a:ext>
                  </a:extLst>
                </a:gridCol>
                <a:gridCol w="611300">
                  <a:extLst>
                    <a:ext uri="{9D8B030D-6E8A-4147-A177-3AD203B41FA5}">
                      <a16:colId xmlns:a16="http://schemas.microsoft.com/office/drawing/2014/main" val="20016"/>
                    </a:ext>
                  </a:extLst>
                </a:gridCol>
                <a:gridCol w="611300">
                  <a:extLst>
                    <a:ext uri="{9D8B030D-6E8A-4147-A177-3AD203B41FA5}">
                      <a16:colId xmlns:a16="http://schemas.microsoft.com/office/drawing/2014/main" val="20017"/>
                    </a:ext>
                  </a:extLst>
                </a:gridCol>
                <a:gridCol w="611300">
                  <a:extLst>
                    <a:ext uri="{9D8B030D-6E8A-4147-A177-3AD203B41FA5}">
                      <a16:colId xmlns:a16="http://schemas.microsoft.com/office/drawing/2014/main" val="20018"/>
                    </a:ext>
                  </a:extLst>
                </a:gridCol>
                <a:gridCol w="611300">
                  <a:extLst>
                    <a:ext uri="{9D8B030D-6E8A-4147-A177-3AD203B41FA5}">
                      <a16:colId xmlns:a16="http://schemas.microsoft.com/office/drawing/2014/main" val="20019"/>
                    </a:ext>
                  </a:extLst>
                </a:gridCol>
              </a:tblGrid>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0"/>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1"/>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2"/>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3"/>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4"/>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5"/>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6"/>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7"/>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8"/>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9"/>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10"/>
                  </a:ext>
                </a:extLst>
              </a:tr>
              <a:tr h="571625">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7" name="Google Shape;7;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1pPr>
            <a:lvl2pPr lvl="1">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2pPr>
            <a:lvl3pPr lvl="2">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3pPr>
            <a:lvl4pPr lvl="3">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4pPr>
            <a:lvl5pPr lvl="4">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5pPr>
            <a:lvl6pPr lvl="5">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6pPr>
            <a:lvl7pPr lvl="6">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7pPr>
            <a:lvl8pPr lvl="7">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8pPr>
            <a:lvl9pPr lvl="8">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9pPr>
          </a:lstStyle>
          <a:p>
            <a:endParaRPr/>
          </a:p>
        </p:txBody>
      </p:sp>
      <p:sp>
        <p:nvSpPr>
          <p:cNvPr id="8" name="Google Shape;8;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Ubuntu"/>
              <a:buChar char="●"/>
              <a:defRPr sz="1900">
                <a:solidFill>
                  <a:schemeClr val="dk2"/>
                </a:solidFill>
                <a:latin typeface="Ubuntu"/>
                <a:ea typeface="Ubuntu"/>
                <a:cs typeface="Ubuntu"/>
                <a:sym typeface="Ubuntu"/>
              </a:defRPr>
            </a:lvl1pPr>
            <a:lvl2pPr marL="914400" lvl="1"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2pPr>
            <a:lvl3pPr marL="1371600" lvl="2"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3pPr>
            <a:lvl4pPr marL="1828800" lvl="3"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4pPr>
            <a:lvl5pPr marL="2286000" lvl="4"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5pPr>
            <a:lvl6pPr marL="2743200" lvl="5"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6pPr>
            <a:lvl7pPr marL="3200400" lvl="6"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7pPr>
            <a:lvl8pPr marL="3657600" lvl="7"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8pPr>
            <a:lvl9pPr marL="4114800" lvl="8" indent="-349250">
              <a:lnSpc>
                <a:spcPct val="115000"/>
              </a:lnSpc>
              <a:spcBef>
                <a:spcPts val="2100"/>
              </a:spcBef>
              <a:spcAft>
                <a:spcPts val="2100"/>
              </a:spcAft>
              <a:buClr>
                <a:schemeClr val="dk2"/>
              </a:buClr>
              <a:buSzPts val="1900"/>
              <a:buFont typeface="Ubuntu"/>
              <a:buChar char="■"/>
              <a:defRPr sz="1900">
                <a:solidFill>
                  <a:schemeClr val="dk2"/>
                </a:solidFill>
                <a:latin typeface="Ubuntu"/>
                <a:ea typeface="Ubuntu"/>
                <a:cs typeface="Ubuntu"/>
                <a:sym typeface="Ubuntu"/>
              </a:defRPr>
            </a:lvl9pPr>
          </a:lstStyle>
          <a:p>
            <a:endParaRPr/>
          </a:p>
        </p:txBody>
      </p:sp>
      <p:sp>
        <p:nvSpPr>
          <p:cNvPr id="9" name="Google Shape;9;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9" r:id="rId5"/>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8" name="Google Shape;358;p19"/>
          <p:cNvSpPr txBox="1">
            <a:spLocks noGrp="1"/>
          </p:cNvSpPr>
          <p:nvPr>
            <p:ph type="title"/>
          </p:nvPr>
        </p:nvSpPr>
        <p:spPr>
          <a:xfrm>
            <a:off x="1199536" y="1868129"/>
            <a:ext cx="9606116" cy="2742813"/>
          </a:xfrm>
          <a:prstGeom prst="rect">
            <a:avLst/>
          </a:prstGeom>
        </p:spPr>
        <p:txBody>
          <a:bodyPr spcFirstLastPara="1" wrap="square" lIns="121900" tIns="121900" rIns="121900" bIns="121900" anchor="ctr" anchorCtr="0">
            <a:noAutofit/>
          </a:bodyPr>
          <a:lstStyle/>
          <a:p>
            <a:pPr>
              <a:lnSpc>
                <a:spcPct val="100000"/>
              </a:lnSpc>
            </a:pPr>
            <a:r>
              <a:rPr lang="en-US" sz="3200" b="1">
                <a:latin typeface="Times New Roman" panose="02020603050405020304" pitchFamily="18" charset="0"/>
                <a:cs typeface="Times New Roman" panose="02020603050405020304" pitchFamily="18" charset="0"/>
              </a:rPr>
              <a:t>KHOÁ LUẬN TỐT NGHIỆP</a:t>
            </a:r>
            <a:br>
              <a:rPr lang="en-US" sz="3200" b="1">
                <a:latin typeface="Times New Roman" panose="02020603050405020304" pitchFamily="18" charset="0"/>
                <a:cs typeface="Times New Roman" panose="02020603050405020304" pitchFamily="18" charset="0"/>
              </a:rPr>
            </a:br>
            <a:r>
              <a:rPr lang="en-US" sz="3200" b="1">
                <a:solidFill>
                  <a:schemeClr val="tx1"/>
                </a:solidFill>
                <a:latin typeface="Times New Roman" panose="02020603050405020304" pitchFamily="18" charset="0"/>
                <a:cs typeface="Times New Roman" panose="02020603050405020304" pitchFamily="18" charset="0"/>
              </a:rPr>
              <a:t>HỌC KỲ II, NĂM HỌC 2023-2024 </a:t>
            </a:r>
            <a:br>
              <a:rPr lang="en-US" sz="3200" b="1">
                <a:latin typeface="Times New Roman" panose="02020603050405020304" pitchFamily="18" charset="0"/>
                <a:cs typeface="Times New Roman" panose="02020603050405020304" pitchFamily="18" charset="0"/>
              </a:rPr>
            </a:br>
            <a:r>
              <a:rPr lang="en-US" sz="3200" b="1">
                <a:latin typeface="Times New Roman" panose="02020603050405020304" pitchFamily="18" charset="0"/>
                <a:cs typeface="Times New Roman" panose="02020603050405020304" pitchFamily="18" charset="0"/>
              </a:rPr>
              <a:t>XÂY DỰNG WEBSITE QUẢNG BÁ SẢN PHẨM THỦ CÔNG MỸ NGHỆ THEO ĐỊA PHƯƠNG</a:t>
            </a:r>
            <a:endParaRPr lang="en-US" sz="3200" dirty="0">
              <a:latin typeface="Times New Roman" panose="02020603050405020304" pitchFamily="18" charset="0"/>
              <a:cs typeface="Times New Roman" panose="02020603050405020304" pitchFamily="18" charset="0"/>
            </a:endParaRPr>
          </a:p>
        </p:txBody>
      </p:sp>
      <p:sp>
        <p:nvSpPr>
          <p:cNvPr id="2" name="Subtitle 1"/>
          <p:cNvSpPr>
            <a:spLocks noGrp="1"/>
          </p:cNvSpPr>
          <p:nvPr>
            <p:ph type="subTitle" idx="1"/>
          </p:nvPr>
        </p:nvSpPr>
        <p:spPr>
          <a:xfrm>
            <a:off x="1306286" y="4773958"/>
            <a:ext cx="3293097" cy="646022"/>
          </a:xfrm>
        </p:spPr>
        <p:txBody>
          <a:bodyPr/>
          <a:lstStyle/>
          <a:p>
            <a:r>
              <a:rPr lang="en-US" u="sng" dirty="0" err="1">
                <a:latin typeface="Times New Roman" panose="02020603050405020304" pitchFamily="18" charset="0"/>
                <a:cs typeface="Times New Roman" panose="02020603050405020304" pitchFamily="18" charset="0"/>
              </a:rPr>
              <a:t>Giảng</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viên</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hướng</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dẫn</a:t>
            </a:r>
            <a:r>
              <a:rPr lang="en-US" u="sng"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Ths. Lê Minh Tự</a:t>
            </a:r>
            <a:endParaRPr lang="en-US" dirty="0">
              <a:latin typeface="Times New Roman" panose="02020603050405020304" pitchFamily="18" charset="0"/>
              <a:cs typeface="Times New Roman" panose="02020603050405020304" pitchFamily="18" charset="0"/>
            </a:endParaRPr>
          </a:p>
        </p:txBody>
      </p:sp>
      <p:sp>
        <p:nvSpPr>
          <p:cNvPr id="5" name="Subtitle 1"/>
          <p:cNvSpPr txBox="1">
            <a:spLocks/>
          </p:cNvSpPr>
          <p:nvPr/>
        </p:nvSpPr>
        <p:spPr>
          <a:xfrm>
            <a:off x="6280073" y="4773958"/>
            <a:ext cx="4724401" cy="1401802"/>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ctr" rtl="0">
              <a:lnSpc>
                <a:spcPct val="100000"/>
              </a:lnSpc>
              <a:spcBef>
                <a:spcPts val="0"/>
              </a:spcBef>
              <a:spcAft>
                <a:spcPts val="0"/>
              </a:spcAft>
              <a:buClr>
                <a:schemeClr val="dk2"/>
              </a:buClr>
              <a:buSzPts val="1900"/>
              <a:buFont typeface="Ubuntu"/>
              <a:buNone/>
              <a:defRPr sz="1900" b="0" i="0" u="none" strike="noStrike" cap="none">
                <a:solidFill>
                  <a:schemeClr val="dk2"/>
                </a:solidFill>
                <a:latin typeface="Ubuntu"/>
                <a:ea typeface="Ubuntu"/>
                <a:cs typeface="Ubuntu"/>
                <a:sym typeface="Ubuntu"/>
              </a:defRPr>
            </a:lvl1pPr>
            <a:lvl2pPr marL="914400" marR="0" lvl="1" indent="-349250" algn="l" rtl="0">
              <a:lnSpc>
                <a:spcPct val="115000"/>
              </a:lnSpc>
              <a:spcBef>
                <a:spcPts val="0"/>
              </a:spcBef>
              <a:spcAft>
                <a:spcPts val="0"/>
              </a:spcAft>
              <a:buClr>
                <a:schemeClr val="dk2"/>
              </a:buClr>
              <a:buSzPts val="1900"/>
              <a:buFont typeface="Ubuntu"/>
              <a:buNone/>
              <a:defRPr sz="1900" b="0" i="0" u="none" strike="noStrike" cap="none">
                <a:solidFill>
                  <a:schemeClr val="dk2"/>
                </a:solidFill>
                <a:latin typeface="Ubuntu"/>
                <a:ea typeface="Ubuntu"/>
                <a:cs typeface="Ubuntu"/>
                <a:sym typeface="Ubuntu"/>
              </a:defRPr>
            </a:lvl2pPr>
            <a:lvl3pPr marL="1371600" marR="0" lvl="2" indent="-349250" algn="l" rtl="0">
              <a:lnSpc>
                <a:spcPct val="115000"/>
              </a:lnSpc>
              <a:spcBef>
                <a:spcPts val="2100"/>
              </a:spcBef>
              <a:spcAft>
                <a:spcPts val="0"/>
              </a:spcAft>
              <a:buClr>
                <a:schemeClr val="dk2"/>
              </a:buClr>
              <a:buSzPts val="1900"/>
              <a:buFont typeface="Ubuntu"/>
              <a:buNone/>
              <a:defRPr sz="1900" b="0" i="0" u="none" strike="noStrike" cap="none">
                <a:solidFill>
                  <a:schemeClr val="dk2"/>
                </a:solidFill>
                <a:latin typeface="Ubuntu"/>
                <a:ea typeface="Ubuntu"/>
                <a:cs typeface="Ubuntu"/>
                <a:sym typeface="Ubuntu"/>
              </a:defRPr>
            </a:lvl3pPr>
            <a:lvl4pPr marL="1828800" marR="0" lvl="3" indent="-349250" algn="l" rtl="0">
              <a:lnSpc>
                <a:spcPct val="115000"/>
              </a:lnSpc>
              <a:spcBef>
                <a:spcPts val="2100"/>
              </a:spcBef>
              <a:spcAft>
                <a:spcPts val="0"/>
              </a:spcAft>
              <a:buClr>
                <a:schemeClr val="dk2"/>
              </a:buClr>
              <a:buSzPts val="1900"/>
              <a:buFont typeface="Ubuntu"/>
              <a:buNone/>
              <a:defRPr sz="1900" b="0" i="0" u="none" strike="noStrike" cap="none">
                <a:solidFill>
                  <a:schemeClr val="dk2"/>
                </a:solidFill>
                <a:latin typeface="Ubuntu"/>
                <a:ea typeface="Ubuntu"/>
                <a:cs typeface="Ubuntu"/>
                <a:sym typeface="Ubuntu"/>
              </a:defRPr>
            </a:lvl4pPr>
            <a:lvl5pPr marL="2286000" marR="0" lvl="4" indent="-349250" algn="l" rtl="0">
              <a:lnSpc>
                <a:spcPct val="115000"/>
              </a:lnSpc>
              <a:spcBef>
                <a:spcPts val="2100"/>
              </a:spcBef>
              <a:spcAft>
                <a:spcPts val="0"/>
              </a:spcAft>
              <a:buClr>
                <a:schemeClr val="dk2"/>
              </a:buClr>
              <a:buSzPts val="1900"/>
              <a:buFont typeface="Ubuntu"/>
              <a:buNone/>
              <a:defRPr sz="1900" b="0" i="0" u="none" strike="noStrike" cap="none">
                <a:solidFill>
                  <a:schemeClr val="dk2"/>
                </a:solidFill>
                <a:latin typeface="Ubuntu"/>
                <a:ea typeface="Ubuntu"/>
                <a:cs typeface="Ubuntu"/>
                <a:sym typeface="Ubuntu"/>
              </a:defRPr>
            </a:lvl5pPr>
            <a:lvl6pPr marL="2743200" marR="0" lvl="5" indent="-349250" algn="l" rtl="0">
              <a:lnSpc>
                <a:spcPct val="115000"/>
              </a:lnSpc>
              <a:spcBef>
                <a:spcPts val="2100"/>
              </a:spcBef>
              <a:spcAft>
                <a:spcPts val="0"/>
              </a:spcAft>
              <a:buClr>
                <a:schemeClr val="dk2"/>
              </a:buClr>
              <a:buSzPts val="1900"/>
              <a:buFont typeface="Ubuntu"/>
              <a:buNone/>
              <a:defRPr sz="1900" b="0" i="0" u="none" strike="noStrike" cap="none">
                <a:solidFill>
                  <a:schemeClr val="dk2"/>
                </a:solidFill>
                <a:latin typeface="Ubuntu"/>
                <a:ea typeface="Ubuntu"/>
                <a:cs typeface="Ubuntu"/>
                <a:sym typeface="Ubuntu"/>
              </a:defRPr>
            </a:lvl6pPr>
            <a:lvl7pPr marL="3200400" marR="0" lvl="6" indent="-349250" algn="l" rtl="0">
              <a:lnSpc>
                <a:spcPct val="115000"/>
              </a:lnSpc>
              <a:spcBef>
                <a:spcPts val="2100"/>
              </a:spcBef>
              <a:spcAft>
                <a:spcPts val="0"/>
              </a:spcAft>
              <a:buClr>
                <a:schemeClr val="dk2"/>
              </a:buClr>
              <a:buSzPts val="1900"/>
              <a:buFont typeface="Ubuntu"/>
              <a:buNone/>
              <a:defRPr sz="1900" b="0" i="0" u="none" strike="noStrike" cap="none">
                <a:solidFill>
                  <a:schemeClr val="dk2"/>
                </a:solidFill>
                <a:latin typeface="Ubuntu"/>
                <a:ea typeface="Ubuntu"/>
                <a:cs typeface="Ubuntu"/>
                <a:sym typeface="Ubuntu"/>
              </a:defRPr>
            </a:lvl7pPr>
            <a:lvl8pPr marL="3657600" marR="0" lvl="7" indent="-349250" algn="l" rtl="0">
              <a:lnSpc>
                <a:spcPct val="115000"/>
              </a:lnSpc>
              <a:spcBef>
                <a:spcPts val="2100"/>
              </a:spcBef>
              <a:spcAft>
                <a:spcPts val="0"/>
              </a:spcAft>
              <a:buClr>
                <a:schemeClr val="dk2"/>
              </a:buClr>
              <a:buSzPts val="1900"/>
              <a:buFont typeface="Ubuntu"/>
              <a:buNone/>
              <a:defRPr sz="1900" b="0" i="0" u="none" strike="noStrike" cap="none">
                <a:solidFill>
                  <a:schemeClr val="dk2"/>
                </a:solidFill>
                <a:latin typeface="Ubuntu"/>
                <a:ea typeface="Ubuntu"/>
                <a:cs typeface="Ubuntu"/>
                <a:sym typeface="Ubuntu"/>
              </a:defRPr>
            </a:lvl8pPr>
            <a:lvl9pPr marL="4114800" marR="0" lvl="8" indent="-349250" algn="l" rtl="0">
              <a:lnSpc>
                <a:spcPct val="115000"/>
              </a:lnSpc>
              <a:spcBef>
                <a:spcPts val="2100"/>
              </a:spcBef>
              <a:spcAft>
                <a:spcPts val="2100"/>
              </a:spcAft>
              <a:buClr>
                <a:schemeClr val="dk2"/>
              </a:buClr>
              <a:buSzPts val="1900"/>
              <a:buFont typeface="Ubuntu"/>
              <a:buNone/>
              <a:defRPr sz="1900" b="0" i="0" u="none" strike="noStrike" cap="none">
                <a:solidFill>
                  <a:schemeClr val="dk2"/>
                </a:solidFill>
                <a:latin typeface="Ubuntu"/>
                <a:ea typeface="Ubuntu"/>
                <a:cs typeface="Ubuntu"/>
                <a:sym typeface="Ubuntu"/>
              </a:defRPr>
            </a:lvl9pPr>
          </a:lstStyle>
          <a:p>
            <a:pPr algn="l"/>
            <a:r>
              <a:rPr lang="en-US" i="1" u="sng" dirty="0" err="1">
                <a:latin typeface="Times New Roman" panose="02020603050405020304" pitchFamily="18" charset="0"/>
                <a:cs typeface="Times New Roman" panose="02020603050405020304" pitchFamily="18" charset="0"/>
              </a:rPr>
              <a:t>Sinh</a:t>
            </a:r>
            <a:r>
              <a:rPr lang="en-US" i="1" u="sng" dirty="0">
                <a:latin typeface="Times New Roman" panose="02020603050405020304" pitchFamily="18" charset="0"/>
                <a:cs typeface="Times New Roman" panose="02020603050405020304" pitchFamily="18" charset="0"/>
              </a:rPr>
              <a:t> </a:t>
            </a:r>
            <a:r>
              <a:rPr lang="en-US" i="1" u="sng" dirty="0" err="1">
                <a:latin typeface="Times New Roman" panose="02020603050405020304" pitchFamily="18" charset="0"/>
                <a:cs typeface="Times New Roman" panose="02020603050405020304" pitchFamily="18" charset="0"/>
              </a:rPr>
              <a:t>viên</a:t>
            </a:r>
            <a:r>
              <a:rPr lang="en-US" i="1" u="sng" dirty="0">
                <a:latin typeface="Times New Roman" panose="02020603050405020304" pitchFamily="18" charset="0"/>
                <a:cs typeface="Times New Roman" panose="02020603050405020304" pitchFamily="18" charset="0"/>
              </a:rPr>
              <a:t> </a:t>
            </a:r>
            <a:r>
              <a:rPr lang="en-US" i="1" u="sng" dirty="0" err="1">
                <a:latin typeface="Times New Roman" panose="02020603050405020304" pitchFamily="18" charset="0"/>
                <a:cs typeface="Times New Roman" panose="02020603050405020304" pitchFamily="18" charset="0"/>
              </a:rPr>
              <a:t>thực</a:t>
            </a:r>
            <a:r>
              <a:rPr lang="en-US" i="1" u="sng" dirty="0">
                <a:latin typeface="Times New Roman" panose="02020603050405020304" pitchFamily="18" charset="0"/>
                <a:cs typeface="Times New Roman" panose="02020603050405020304" pitchFamily="18" charset="0"/>
              </a:rPr>
              <a:t> </a:t>
            </a:r>
            <a:r>
              <a:rPr lang="en-US" i="1" u="sng" dirty="0" err="1">
                <a:latin typeface="Times New Roman" panose="02020603050405020304" pitchFamily="18" charset="0"/>
                <a:cs typeface="Times New Roman" panose="02020603050405020304" pitchFamily="18" charset="0"/>
              </a:rPr>
              <a:t>hiện</a:t>
            </a:r>
            <a:r>
              <a:rPr lang="en-US" i="1" u="sng"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Trần Nguyễn </a:t>
            </a:r>
            <a:r>
              <a:rPr lang="en-US" b="1" dirty="0" err="1">
                <a:latin typeface="Times New Roman" panose="02020603050405020304" pitchFamily="18" charset="0"/>
                <a:cs typeface="Times New Roman" panose="02020603050405020304" pitchFamily="18" charset="0"/>
              </a:rPr>
              <a:t>Võ</a:t>
            </a:r>
            <a:r>
              <a:rPr lang="en-US" b="1" dirty="0">
                <a:latin typeface="Times New Roman" panose="02020603050405020304" pitchFamily="18" charset="0"/>
                <a:cs typeface="Times New Roman" panose="02020603050405020304" pitchFamily="18" charset="0"/>
              </a:rPr>
              <a:t> Minh Đăng </a:t>
            </a:r>
            <a:r>
              <a:rPr lang="en-US" dirty="0">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110120014)</a:t>
            </a:r>
          </a:p>
          <a:p>
            <a:pPr algn="l"/>
            <a:r>
              <a:rPr lang="en-US" b="1">
                <a:latin typeface="Times New Roman" panose="02020603050405020304" pitchFamily="18" charset="0"/>
                <a:cs typeface="Times New Roman" panose="02020603050405020304" pitchFamily="18" charset="0"/>
              </a:rPr>
              <a:t>Mã lớp: DA20TTA</a:t>
            </a:r>
            <a:endParaRPr lang="en-US" b="1" dirty="0">
              <a:latin typeface="Times New Roman" panose="02020603050405020304" pitchFamily="18" charset="0"/>
              <a:cs typeface="Times New Roman" panose="02020603050405020304" pitchFamily="18" charset="0"/>
            </a:endParaRPr>
          </a:p>
          <a:p>
            <a:pPr algn="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1687958-C360-A2D5-CA1D-4E219EAC7CF0}"/>
              </a:ext>
            </a:extLst>
          </p:cNvPr>
          <p:cNvSpPr txBox="1"/>
          <p:nvPr/>
        </p:nvSpPr>
        <p:spPr>
          <a:xfrm>
            <a:off x="2028040" y="183626"/>
            <a:ext cx="8135913" cy="1200329"/>
          </a:xfrm>
          <a:prstGeom prst="rect">
            <a:avLst/>
          </a:prstGeom>
          <a:noFill/>
        </p:spPr>
        <p:txBody>
          <a:bodyPr wrap="square">
            <a:spAutoFit/>
          </a:bodyPr>
          <a:lstStyle/>
          <a:p>
            <a:pPr marL="0" indent="0" algn="ctr"/>
            <a:r>
              <a:rPr lang="en-US" sz="3600" b="1">
                <a:latin typeface="Times New Roman" panose="02020603050405020304" pitchFamily="18" charset="0"/>
                <a:cs typeface="Times New Roman" panose="02020603050405020304" pitchFamily="18" charset="0"/>
              </a:rPr>
              <a:t>KHOA KỸ THUẬT VÀ CÔNG NGHỆ</a:t>
            </a:r>
          </a:p>
          <a:p>
            <a:pPr marL="0" indent="0" algn="ctr"/>
            <a:r>
              <a:rPr lang="en-US" sz="3600" b="1">
                <a:latin typeface="Times New Roman" panose="02020603050405020304" pitchFamily="18" charset="0"/>
                <a:cs typeface="Times New Roman" panose="02020603050405020304" pitchFamily="18" charset="0"/>
              </a:rPr>
              <a:t>BỘ MÔN CÔNG NGHỆ THÔNG TIN</a:t>
            </a:r>
          </a:p>
        </p:txBody>
      </p:sp>
      <p:pic>
        <p:nvPicPr>
          <p:cNvPr id="6" name="Picture 2">
            <a:extLst>
              <a:ext uri="{FF2B5EF4-FFF2-40B4-BE49-F238E27FC236}">
                <a16:creationId xmlns:a16="http://schemas.microsoft.com/office/drawing/2014/main" id="{9783AB87-D0C1-0A7F-6B53-A913C4E84E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6005" y="1546971"/>
            <a:ext cx="759985" cy="748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23"/>
          <p:cNvSpPr txBox="1">
            <a:spLocks noGrp="1"/>
          </p:cNvSpPr>
          <p:nvPr>
            <p:ph type="title"/>
          </p:nvPr>
        </p:nvSpPr>
        <p:spPr>
          <a:xfrm>
            <a:off x="1240972" y="1976283"/>
            <a:ext cx="8350898" cy="2066100"/>
          </a:xfrm>
          <a:prstGeom prst="rect">
            <a:avLst/>
          </a:prstGeom>
        </p:spPr>
        <p:txBody>
          <a:bodyPr spcFirstLastPara="1" wrap="square" lIns="121900" tIns="121900" rIns="121900" bIns="121900" anchor="ctr" anchorCtr="0">
            <a:noAutofit/>
          </a:bodyPr>
          <a:lstStyle/>
          <a:p>
            <a:pPr lvl="0"/>
            <a:r>
              <a:rPr lang="en" dirty="0">
                <a:latin typeface="Times New Roman" panose="02020603050405020304" pitchFamily="18" charset="0"/>
                <a:cs typeface="Times New Roman" panose="02020603050405020304" pitchFamily="18" charset="0"/>
              </a:rPr>
              <a:t>MÔ HÌNH </a:t>
            </a:r>
            <a:br>
              <a:rPr lang="en" dirty="0">
                <a:latin typeface="Times New Roman" panose="02020603050405020304" pitchFamily="18" charset="0"/>
                <a:cs typeface="Times New Roman" panose="02020603050405020304" pitchFamily="18" charset="0"/>
              </a:rPr>
            </a:br>
            <a:r>
              <a:rPr lang="en" dirty="0">
                <a:latin typeface="Times New Roman" panose="02020603050405020304" pitchFamily="18" charset="0"/>
                <a:cs typeface="Times New Roman" panose="02020603050405020304" pitchFamily="18" charset="0"/>
              </a:rPr>
              <a:t>TRIỂN KHAI</a:t>
            </a:r>
            <a:endParaRPr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07" name="Google Shape;407;p23"/>
          <p:cNvSpPr/>
          <p:nvPr/>
        </p:nvSpPr>
        <p:spPr>
          <a:xfrm>
            <a:off x="9754850" y="1312126"/>
            <a:ext cx="703109" cy="1185240"/>
          </a:xfrm>
          <a:prstGeom prst="rect">
            <a:avLst/>
          </a:prstGeom>
        </p:spPr>
        <p:txBody>
          <a:bodyPr>
            <a:prstTxWarp prst="textPlain">
              <a:avLst/>
            </a:prstTxWarp>
          </a:bodyPr>
          <a:lstStyle/>
          <a:p>
            <a:pPr lvl="0" algn="ctr"/>
            <a:r>
              <a:rPr lang="en-US" b="1" dirty="0">
                <a:ln w="19050" cap="flat" cmpd="sng">
                  <a:solidFill>
                    <a:schemeClr val="accent5"/>
                  </a:solidFill>
                  <a:prstDash val="solid"/>
                  <a:round/>
                  <a:headEnd type="none" w="sm" len="sm"/>
                  <a:tailEnd type="none" w="sm" len="sm"/>
                </a:ln>
                <a:solidFill>
                  <a:schemeClr val="accent6"/>
                </a:solidFill>
                <a:latin typeface="Bitter"/>
              </a:rPr>
              <a:t>3</a:t>
            </a:r>
            <a:endParaRPr b="1" i="0" dirty="0">
              <a:ln w="19050" cap="flat" cmpd="sng">
                <a:solidFill>
                  <a:schemeClr val="accent5"/>
                </a:solidFill>
                <a:prstDash val="solid"/>
                <a:round/>
                <a:headEnd type="none" w="sm" len="sm"/>
                <a:tailEnd type="none" w="sm" len="sm"/>
              </a:ln>
              <a:solidFill>
                <a:schemeClr val="accent6"/>
              </a:solidFill>
              <a:latin typeface="Bitter"/>
            </a:endParaRPr>
          </a:p>
        </p:txBody>
      </p:sp>
      <p:sp>
        <p:nvSpPr>
          <p:cNvPr id="2" name="Google Shape;407;p23">
            <a:extLst>
              <a:ext uri="{FF2B5EF4-FFF2-40B4-BE49-F238E27FC236}">
                <a16:creationId xmlns:a16="http://schemas.microsoft.com/office/drawing/2014/main" id="{06AEBECD-EEF7-C41A-2370-66BF6CEFA12F}"/>
              </a:ext>
            </a:extLst>
          </p:cNvPr>
          <p:cNvSpPr/>
          <p:nvPr/>
        </p:nvSpPr>
        <p:spPr>
          <a:xfrm>
            <a:off x="11776714" y="6452870"/>
            <a:ext cx="175624" cy="267350"/>
          </a:xfrm>
          <a:prstGeom prst="rect">
            <a:avLst/>
          </a:prstGeom>
        </p:spPr>
        <p:txBody>
          <a:bodyPr>
            <a:prstTxWarp prst="textPlain">
              <a:avLst/>
            </a:prstTxWarp>
          </a:bodyPr>
          <a:lstStyle/>
          <a:p>
            <a:pPr lvl="0" algn="ctr"/>
            <a:r>
              <a:rPr lang="en-US" b="1" dirty="0">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rPr>
              <a:t>7</a:t>
            </a:r>
            <a:endParaRPr b="1" i="0" dirty="0">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1686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1"/>
          <p:cNvSpPr txBox="1">
            <a:spLocks noGrp="1"/>
          </p:cNvSpPr>
          <p:nvPr>
            <p:ph type="title"/>
          </p:nvPr>
        </p:nvSpPr>
        <p:spPr>
          <a:xfrm>
            <a:off x="1239400" y="675675"/>
            <a:ext cx="9682200" cy="763500"/>
          </a:xfrm>
          <a:prstGeom prst="rect">
            <a:avLst/>
          </a:prstGeom>
        </p:spPr>
        <p:txBody>
          <a:bodyPr spcFirstLastPara="1" wrap="square" lIns="121900" tIns="121900" rIns="121900" bIns="121900" anchor="ctr" anchorCtr="0">
            <a:noAutofit/>
          </a:bodyPr>
          <a:lstStyle/>
          <a:p>
            <a:pPr lvl="0"/>
            <a:r>
              <a:rPr lang="en-US">
                <a:latin typeface="Times New Roman" panose="02020603050405020304" pitchFamily="18" charset="0"/>
                <a:cs typeface="Times New Roman" panose="02020603050405020304" pitchFamily="18" charset="0"/>
              </a:rPr>
              <a:t>MÔ HÌNH TRIỂN KHAI</a:t>
            </a:r>
            <a:endParaRPr dirty="0">
              <a:latin typeface="Times New Roman" panose="02020603050405020304" pitchFamily="18" charset="0"/>
              <a:cs typeface="Times New Roman" panose="02020603050405020304" pitchFamily="18" charset="0"/>
            </a:endParaRPr>
          </a:p>
        </p:txBody>
      </p:sp>
      <p:sp>
        <p:nvSpPr>
          <p:cNvPr id="5" name="Google Shape;413;p24">
            <a:extLst>
              <a:ext uri="{FF2B5EF4-FFF2-40B4-BE49-F238E27FC236}">
                <a16:creationId xmlns:a16="http://schemas.microsoft.com/office/drawing/2014/main" id="{8450B949-F89D-3AC7-9623-533CFF96F5F7}"/>
              </a:ext>
            </a:extLst>
          </p:cNvPr>
          <p:cNvSpPr txBox="1">
            <a:spLocks/>
          </p:cNvSpPr>
          <p:nvPr/>
        </p:nvSpPr>
        <p:spPr>
          <a:xfrm>
            <a:off x="3275036" y="5779200"/>
            <a:ext cx="5610925" cy="58010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1pPr>
            <a:lvl2pPr marL="914400" marR="0" lvl="1"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2pPr>
            <a:lvl3pPr marL="1371600" marR="0" lvl="2"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3pPr>
            <a:lvl4pPr marL="1828800" marR="0" lvl="3"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4pPr>
            <a:lvl5pPr marL="2286000" marR="0" lvl="4"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5pPr>
            <a:lvl6pPr marL="2743200" marR="0" lvl="5"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6pPr>
            <a:lvl7pPr marL="3200400" marR="0" lvl="6"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7pPr>
            <a:lvl8pPr marL="3657600" marR="0" lvl="7"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8pPr>
            <a:lvl9pPr marL="4114800" marR="0" lvl="8" indent="-349250" algn="l" rtl="0">
              <a:lnSpc>
                <a:spcPct val="115000"/>
              </a:lnSpc>
              <a:spcBef>
                <a:spcPts val="2100"/>
              </a:spcBef>
              <a:spcAft>
                <a:spcPts val="2100"/>
              </a:spcAft>
              <a:buClr>
                <a:schemeClr val="dk2"/>
              </a:buClr>
              <a:buSzPts val="1900"/>
              <a:buFont typeface="Ubuntu"/>
              <a:buChar char="■"/>
              <a:defRPr sz="1900" b="0" i="0" u="none" strike="noStrike" cap="none">
                <a:solidFill>
                  <a:schemeClr val="dk2"/>
                </a:solidFill>
                <a:latin typeface="Ubuntu"/>
                <a:ea typeface="Ubuntu"/>
                <a:cs typeface="Ubuntu"/>
                <a:sym typeface="Ubuntu"/>
              </a:defRPr>
            </a:lvl9pPr>
          </a:lstStyle>
          <a:p>
            <a:pPr marL="107950" indent="0" algn="ctr">
              <a:buNone/>
            </a:pPr>
            <a:r>
              <a:rPr lang="en-US" sz="1800" b="1">
                <a:latin typeface="Times New Roman" panose="02020603050405020304" pitchFamily="18" charset="0"/>
                <a:cs typeface="Times New Roman" panose="02020603050405020304" pitchFamily="18" charset="0"/>
              </a:rPr>
              <a:t>LƯỢC ĐỒ USECASE</a:t>
            </a:r>
            <a:endParaRPr lang="en-US" sz="1800" b="1" dirty="0">
              <a:latin typeface="Times New Roman" panose="02020603050405020304" pitchFamily="18" charset="0"/>
              <a:cs typeface="Times New Roman" panose="02020603050405020304" pitchFamily="18" charset="0"/>
            </a:endParaRPr>
          </a:p>
        </p:txBody>
      </p:sp>
      <p:sp>
        <p:nvSpPr>
          <p:cNvPr id="2" name="Google Shape;407;p23">
            <a:extLst>
              <a:ext uri="{FF2B5EF4-FFF2-40B4-BE49-F238E27FC236}">
                <a16:creationId xmlns:a16="http://schemas.microsoft.com/office/drawing/2014/main" id="{492533A1-F9EB-A439-9A86-84542712B9C6}"/>
              </a:ext>
            </a:extLst>
          </p:cNvPr>
          <p:cNvSpPr/>
          <p:nvPr/>
        </p:nvSpPr>
        <p:spPr>
          <a:xfrm>
            <a:off x="11776714" y="6452870"/>
            <a:ext cx="175624" cy="267350"/>
          </a:xfrm>
          <a:prstGeom prst="rect">
            <a:avLst/>
          </a:prstGeom>
        </p:spPr>
        <p:txBody>
          <a:bodyPr>
            <a:prstTxWarp prst="textPlain">
              <a:avLst/>
            </a:prstTxWarp>
          </a:bodyPr>
          <a:lstStyle/>
          <a:p>
            <a:pPr lvl="0" algn="ctr"/>
            <a:r>
              <a:rPr lang="en-US" b="1">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rPr>
              <a:t>8</a:t>
            </a:r>
            <a:endParaRPr b="1" i="0" dirty="0">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C72E918-3B0E-A908-B6B3-B0F832EBC144}"/>
              </a:ext>
            </a:extLst>
          </p:cNvPr>
          <p:cNvPicPr>
            <a:picLocks noChangeAspect="1"/>
          </p:cNvPicPr>
          <p:nvPr/>
        </p:nvPicPr>
        <p:blipFill>
          <a:blip r:embed="rId3"/>
          <a:stretch>
            <a:fillRect/>
          </a:stretch>
        </p:blipFill>
        <p:spPr>
          <a:xfrm>
            <a:off x="1057424" y="2125866"/>
            <a:ext cx="5066252" cy="3222881"/>
          </a:xfrm>
          <a:prstGeom prst="rect">
            <a:avLst/>
          </a:prstGeom>
        </p:spPr>
      </p:pic>
      <p:pic>
        <p:nvPicPr>
          <p:cNvPr id="9" name="Picture 8">
            <a:extLst>
              <a:ext uri="{FF2B5EF4-FFF2-40B4-BE49-F238E27FC236}">
                <a16:creationId xmlns:a16="http://schemas.microsoft.com/office/drawing/2014/main" id="{261F44D4-1E98-599A-A33F-220D96FDB9F1}"/>
              </a:ext>
            </a:extLst>
          </p:cNvPr>
          <p:cNvPicPr>
            <a:picLocks noChangeAspect="1"/>
          </p:cNvPicPr>
          <p:nvPr/>
        </p:nvPicPr>
        <p:blipFill>
          <a:blip r:embed="rId4"/>
          <a:stretch>
            <a:fillRect/>
          </a:stretch>
        </p:blipFill>
        <p:spPr>
          <a:xfrm>
            <a:off x="6096000" y="2125867"/>
            <a:ext cx="5137292" cy="3222882"/>
          </a:xfrm>
          <a:prstGeom prst="rect">
            <a:avLst/>
          </a:prstGeom>
        </p:spPr>
      </p:pic>
    </p:spTree>
    <p:extLst>
      <p:ext uri="{BB962C8B-B14F-4D97-AF65-F5344CB8AC3E}">
        <p14:creationId xmlns:p14="http://schemas.microsoft.com/office/powerpoint/2010/main" val="1789456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1"/>
          <p:cNvSpPr txBox="1">
            <a:spLocks noGrp="1"/>
          </p:cNvSpPr>
          <p:nvPr>
            <p:ph type="title"/>
          </p:nvPr>
        </p:nvSpPr>
        <p:spPr>
          <a:xfrm>
            <a:off x="1239400" y="675675"/>
            <a:ext cx="9682200" cy="763500"/>
          </a:xfrm>
          <a:prstGeom prst="rect">
            <a:avLst/>
          </a:prstGeom>
        </p:spPr>
        <p:txBody>
          <a:bodyPr spcFirstLastPara="1" wrap="square" lIns="121900" tIns="121900" rIns="121900" bIns="121900" anchor="ctr" anchorCtr="0">
            <a:noAutofit/>
          </a:bodyPr>
          <a:lstStyle/>
          <a:p>
            <a:pPr lvl="0"/>
            <a:r>
              <a:rPr lang="en-US">
                <a:latin typeface="Times New Roman" panose="02020603050405020304" pitchFamily="18" charset="0"/>
                <a:cs typeface="Times New Roman" panose="02020603050405020304" pitchFamily="18" charset="0"/>
              </a:rPr>
              <a:t>MÔ HÌNH TRIỂN KHAI</a:t>
            </a:r>
            <a:endParaRPr dirty="0">
              <a:latin typeface="Times New Roman" panose="02020603050405020304" pitchFamily="18" charset="0"/>
              <a:cs typeface="Times New Roman" panose="02020603050405020304" pitchFamily="18" charset="0"/>
            </a:endParaRPr>
          </a:p>
        </p:txBody>
      </p:sp>
      <p:sp>
        <p:nvSpPr>
          <p:cNvPr id="5" name="Google Shape;413;p24">
            <a:extLst>
              <a:ext uri="{FF2B5EF4-FFF2-40B4-BE49-F238E27FC236}">
                <a16:creationId xmlns:a16="http://schemas.microsoft.com/office/drawing/2014/main" id="{8450B949-F89D-3AC7-9623-533CFF96F5F7}"/>
              </a:ext>
            </a:extLst>
          </p:cNvPr>
          <p:cNvSpPr txBox="1">
            <a:spLocks/>
          </p:cNvSpPr>
          <p:nvPr/>
        </p:nvSpPr>
        <p:spPr>
          <a:xfrm>
            <a:off x="2769427" y="6270816"/>
            <a:ext cx="5610925" cy="58010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1pPr>
            <a:lvl2pPr marL="914400" marR="0" lvl="1"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2pPr>
            <a:lvl3pPr marL="1371600" marR="0" lvl="2"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3pPr>
            <a:lvl4pPr marL="1828800" marR="0" lvl="3"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4pPr>
            <a:lvl5pPr marL="2286000" marR="0" lvl="4"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5pPr>
            <a:lvl6pPr marL="2743200" marR="0" lvl="5"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6pPr>
            <a:lvl7pPr marL="3200400" marR="0" lvl="6"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7pPr>
            <a:lvl8pPr marL="3657600" marR="0" lvl="7"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8pPr>
            <a:lvl9pPr marL="4114800" marR="0" lvl="8" indent="-349250" algn="l" rtl="0">
              <a:lnSpc>
                <a:spcPct val="115000"/>
              </a:lnSpc>
              <a:spcBef>
                <a:spcPts val="2100"/>
              </a:spcBef>
              <a:spcAft>
                <a:spcPts val="2100"/>
              </a:spcAft>
              <a:buClr>
                <a:schemeClr val="dk2"/>
              </a:buClr>
              <a:buSzPts val="1900"/>
              <a:buFont typeface="Ubuntu"/>
              <a:buChar char="■"/>
              <a:defRPr sz="1900" b="0" i="0" u="none" strike="noStrike" cap="none">
                <a:solidFill>
                  <a:schemeClr val="dk2"/>
                </a:solidFill>
                <a:latin typeface="Ubuntu"/>
                <a:ea typeface="Ubuntu"/>
                <a:cs typeface="Ubuntu"/>
                <a:sym typeface="Ubuntu"/>
              </a:defRPr>
            </a:lvl9pPr>
          </a:lstStyle>
          <a:p>
            <a:pPr marL="107950" indent="0" algn="ctr">
              <a:buNone/>
            </a:pPr>
            <a:r>
              <a:rPr lang="en-US" sz="1800" b="1">
                <a:latin typeface="Times New Roman" panose="02020603050405020304" pitchFamily="18" charset="0"/>
                <a:cs typeface="Times New Roman" panose="02020603050405020304" pitchFamily="18" charset="0"/>
              </a:rPr>
              <a:t>LƯỢC ĐỒ LỚP</a:t>
            </a:r>
            <a:endParaRPr lang="en-US" sz="1800" b="1" dirty="0">
              <a:latin typeface="Times New Roman" panose="02020603050405020304" pitchFamily="18" charset="0"/>
              <a:cs typeface="Times New Roman" panose="02020603050405020304" pitchFamily="18" charset="0"/>
            </a:endParaRPr>
          </a:p>
        </p:txBody>
      </p:sp>
      <p:sp>
        <p:nvSpPr>
          <p:cNvPr id="2" name="Google Shape;407;p23">
            <a:extLst>
              <a:ext uri="{FF2B5EF4-FFF2-40B4-BE49-F238E27FC236}">
                <a16:creationId xmlns:a16="http://schemas.microsoft.com/office/drawing/2014/main" id="{492533A1-F9EB-A439-9A86-84542712B9C6}"/>
              </a:ext>
            </a:extLst>
          </p:cNvPr>
          <p:cNvSpPr/>
          <p:nvPr/>
        </p:nvSpPr>
        <p:spPr>
          <a:xfrm>
            <a:off x="11776714" y="6452870"/>
            <a:ext cx="175624" cy="267350"/>
          </a:xfrm>
          <a:prstGeom prst="rect">
            <a:avLst/>
          </a:prstGeom>
        </p:spPr>
        <p:txBody>
          <a:bodyPr>
            <a:prstTxWarp prst="textPlain">
              <a:avLst/>
            </a:prstTxWarp>
          </a:bodyPr>
          <a:lstStyle/>
          <a:p>
            <a:pPr lvl="0" algn="ctr"/>
            <a:r>
              <a:rPr lang="en-US" b="1">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rPr>
              <a:t>9</a:t>
            </a:r>
            <a:endParaRPr b="1" i="0" dirty="0">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5C9A6AB-5713-009D-FD85-74BE0FF6FA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6387" y="1973827"/>
            <a:ext cx="6037006" cy="4344607"/>
          </a:xfrm>
          <a:prstGeom prst="rect">
            <a:avLst/>
          </a:prstGeom>
        </p:spPr>
      </p:pic>
    </p:spTree>
    <p:extLst>
      <p:ext uri="{BB962C8B-B14F-4D97-AF65-F5344CB8AC3E}">
        <p14:creationId xmlns:p14="http://schemas.microsoft.com/office/powerpoint/2010/main" val="3066424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23"/>
          <p:cNvSpPr txBox="1">
            <a:spLocks noGrp="1"/>
          </p:cNvSpPr>
          <p:nvPr>
            <p:ph type="title"/>
          </p:nvPr>
        </p:nvSpPr>
        <p:spPr>
          <a:xfrm>
            <a:off x="1486950" y="2088250"/>
            <a:ext cx="7175270" cy="2066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KẾ QUẢ NGHIÊM CỨU</a:t>
            </a:r>
            <a:endParaRPr dirty="0">
              <a:latin typeface="Times New Roman" panose="02020603050405020304" pitchFamily="18" charset="0"/>
              <a:cs typeface="Times New Roman" panose="02020603050405020304" pitchFamily="18" charset="0"/>
            </a:endParaRPr>
          </a:p>
        </p:txBody>
      </p:sp>
      <p:sp>
        <p:nvSpPr>
          <p:cNvPr id="407" name="Google Shape;407;p23"/>
          <p:cNvSpPr/>
          <p:nvPr/>
        </p:nvSpPr>
        <p:spPr>
          <a:xfrm>
            <a:off x="9754850" y="1312126"/>
            <a:ext cx="703109" cy="1185240"/>
          </a:xfrm>
          <a:prstGeom prst="rect">
            <a:avLst/>
          </a:prstGeom>
        </p:spPr>
        <p:txBody>
          <a:bodyPr>
            <a:prstTxWarp prst="textPlain">
              <a:avLst/>
            </a:prstTxWarp>
          </a:bodyPr>
          <a:lstStyle/>
          <a:p>
            <a:pPr lvl="0" algn="ctr"/>
            <a:r>
              <a:rPr lang="en-US" b="1" dirty="0">
                <a:ln w="19050" cap="flat" cmpd="sng">
                  <a:solidFill>
                    <a:schemeClr val="accent5"/>
                  </a:solidFill>
                  <a:prstDash val="solid"/>
                  <a:round/>
                  <a:headEnd type="none" w="sm" len="sm"/>
                  <a:tailEnd type="none" w="sm" len="sm"/>
                </a:ln>
                <a:solidFill>
                  <a:schemeClr val="accent6"/>
                </a:solidFill>
                <a:latin typeface="Bitter"/>
              </a:rPr>
              <a:t>4</a:t>
            </a:r>
            <a:endParaRPr b="1" i="0" dirty="0">
              <a:ln w="19050" cap="flat" cmpd="sng">
                <a:solidFill>
                  <a:schemeClr val="accent5"/>
                </a:solidFill>
                <a:prstDash val="solid"/>
                <a:round/>
                <a:headEnd type="none" w="sm" len="sm"/>
                <a:tailEnd type="none" w="sm" len="sm"/>
              </a:ln>
              <a:solidFill>
                <a:schemeClr val="accent6"/>
              </a:solidFill>
              <a:latin typeface="Bitter"/>
            </a:endParaRPr>
          </a:p>
        </p:txBody>
      </p:sp>
      <p:sp>
        <p:nvSpPr>
          <p:cNvPr id="2" name="Google Shape;407;p23">
            <a:extLst>
              <a:ext uri="{FF2B5EF4-FFF2-40B4-BE49-F238E27FC236}">
                <a16:creationId xmlns:a16="http://schemas.microsoft.com/office/drawing/2014/main" id="{CDA72099-8935-F5CE-B8D8-EDCA4B0D1A8C}"/>
              </a:ext>
            </a:extLst>
          </p:cNvPr>
          <p:cNvSpPr/>
          <p:nvPr/>
        </p:nvSpPr>
        <p:spPr>
          <a:xfrm>
            <a:off x="11599734" y="6462702"/>
            <a:ext cx="415286" cy="262562"/>
          </a:xfrm>
          <a:prstGeom prst="rect">
            <a:avLst/>
          </a:prstGeom>
        </p:spPr>
        <p:txBody>
          <a:bodyPr>
            <a:prstTxWarp prst="textPlain">
              <a:avLst/>
            </a:prstTxWarp>
          </a:bodyPr>
          <a:lstStyle/>
          <a:p>
            <a:pPr lvl="0" algn="ctr"/>
            <a:r>
              <a:rPr lang="en-US" b="1">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rPr>
              <a:t>1</a:t>
            </a:r>
            <a:r>
              <a:rPr lang="en-US" b="1" dirty="0">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rPr>
              <a:t>0</a:t>
            </a:r>
            <a:endParaRPr b="1" i="0" dirty="0">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1494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23"/>
          <p:cNvSpPr txBox="1">
            <a:spLocks noGrp="1"/>
          </p:cNvSpPr>
          <p:nvPr>
            <p:ph type="title"/>
          </p:nvPr>
        </p:nvSpPr>
        <p:spPr>
          <a:xfrm>
            <a:off x="1486949" y="2088250"/>
            <a:ext cx="7755373" cy="2066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KẾ LUẬN VÀ HƯỚNG PHÁT TRIỂN</a:t>
            </a:r>
            <a:endParaRPr dirty="0">
              <a:latin typeface="Times New Roman" panose="02020603050405020304" pitchFamily="18" charset="0"/>
              <a:cs typeface="Times New Roman" panose="02020603050405020304" pitchFamily="18" charset="0"/>
            </a:endParaRPr>
          </a:p>
        </p:txBody>
      </p:sp>
      <p:sp>
        <p:nvSpPr>
          <p:cNvPr id="407" name="Google Shape;407;p23"/>
          <p:cNvSpPr/>
          <p:nvPr/>
        </p:nvSpPr>
        <p:spPr>
          <a:xfrm>
            <a:off x="9754850" y="1312126"/>
            <a:ext cx="703109" cy="1185240"/>
          </a:xfrm>
          <a:prstGeom prst="rect">
            <a:avLst/>
          </a:prstGeom>
        </p:spPr>
        <p:txBody>
          <a:bodyPr>
            <a:prstTxWarp prst="textPlain">
              <a:avLst/>
            </a:prstTxWarp>
          </a:bodyPr>
          <a:lstStyle/>
          <a:p>
            <a:pPr lvl="0" algn="ctr"/>
            <a:r>
              <a:rPr lang="en-US" b="1" i="0" dirty="0">
                <a:ln w="19050" cap="flat" cmpd="sng">
                  <a:solidFill>
                    <a:schemeClr val="accent5"/>
                  </a:solidFill>
                  <a:prstDash val="solid"/>
                  <a:round/>
                  <a:headEnd type="none" w="sm" len="sm"/>
                  <a:tailEnd type="none" w="sm" len="sm"/>
                </a:ln>
                <a:solidFill>
                  <a:schemeClr val="accent6"/>
                </a:solidFill>
                <a:latin typeface="Bitter"/>
              </a:rPr>
              <a:t>5</a:t>
            </a:r>
            <a:endParaRPr b="1" i="0" dirty="0">
              <a:ln w="19050" cap="flat" cmpd="sng">
                <a:solidFill>
                  <a:schemeClr val="accent5"/>
                </a:solidFill>
                <a:prstDash val="solid"/>
                <a:round/>
                <a:headEnd type="none" w="sm" len="sm"/>
                <a:tailEnd type="none" w="sm" len="sm"/>
              </a:ln>
              <a:solidFill>
                <a:schemeClr val="accent6"/>
              </a:solidFill>
              <a:latin typeface="Bitter"/>
            </a:endParaRPr>
          </a:p>
        </p:txBody>
      </p:sp>
      <p:sp>
        <p:nvSpPr>
          <p:cNvPr id="3" name="Google Shape;407;p23">
            <a:extLst>
              <a:ext uri="{FF2B5EF4-FFF2-40B4-BE49-F238E27FC236}">
                <a16:creationId xmlns:a16="http://schemas.microsoft.com/office/drawing/2014/main" id="{6666038D-6002-A7DD-D542-EF08A4A0BCBA}"/>
              </a:ext>
            </a:extLst>
          </p:cNvPr>
          <p:cNvSpPr/>
          <p:nvPr/>
        </p:nvSpPr>
        <p:spPr>
          <a:xfrm>
            <a:off x="11599734" y="6462702"/>
            <a:ext cx="415286" cy="262562"/>
          </a:xfrm>
          <a:prstGeom prst="rect">
            <a:avLst/>
          </a:prstGeom>
        </p:spPr>
        <p:txBody>
          <a:bodyPr>
            <a:prstTxWarp prst="textPlain">
              <a:avLst/>
            </a:prstTxWarp>
          </a:bodyPr>
          <a:lstStyle/>
          <a:p>
            <a:pPr lvl="0" algn="ctr"/>
            <a:r>
              <a:rPr lang="en-US" b="1">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rPr>
              <a:t>1</a:t>
            </a:r>
            <a:r>
              <a:rPr lang="en-US" b="1" dirty="0">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rPr>
              <a:t>1</a:t>
            </a:r>
            <a:endParaRPr b="1" i="0" dirty="0">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3580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4"/>
          <p:cNvSpPr txBox="1">
            <a:spLocks noGrp="1"/>
          </p:cNvSpPr>
          <p:nvPr>
            <p:ph type="title"/>
          </p:nvPr>
        </p:nvSpPr>
        <p:spPr>
          <a:xfrm>
            <a:off x="1232250" y="734075"/>
            <a:ext cx="9575100" cy="763500"/>
          </a:xfrm>
          <a:prstGeom prst="rect">
            <a:avLst/>
          </a:prstGeom>
        </p:spPr>
        <p:txBody>
          <a:bodyPr spcFirstLastPara="1" wrap="square" lIns="121900" tIns="121900" rIns="121900" bIns="121900" anchor="ctr" anchorCtr="0">
            <a:noAutofit/>
          </a:bodyPr>
          <a:lstStyle/>
          <a:p>
            <a:pPr lvl="0"/>
            <a:r>
              <a:rPr lang="en-US">
                <a:latin typeface="Times New Roman" panose="02020603050405020304" pitchFamily="18" charset="0"/>
                <a:cs typeface="Times New Roman" panose="02020603050405020304" pitchFamily="18" charset="0"/>
              </a:rPr>
              <a:t>KẾT LUẬN VÀ HƯỚNG PHÁT TRIỂN</a:t>
            </a:r>
            <a:endParaRPr dirty="0">
              <a:latin typeface="Times New Roman" panose="02020603050405020304" pitchFamily="18" charset="0"/>
              <a:cs typeface="Times New Roman" panose="02020603050405020304" pitchFamily="18" charset="0"/>
            </a:endParaRPr>
          </a:p>
        </p:txBody>
      </p:sp>
      <p:sp>
        <p:nvSpPr>
          <p:cNvPr id="413" name="Google Shape;413;p24"/>
          <p:cNvSpPr txBox="1">
            <a:spLocks noGrp="1"/>
          </p:cNvSpPr>
          <p:nvPr>
            <p:ph type="body" idx="1"/>
          </p:nvPr>
        </p:nvSpPr>
        <p:spPr>
          <a:xfrm>
            <a:off x="1406013" y="2654710"/>
            <a:ext cx="9575100" cy="3628103"/>
          </a:xfrm>
          <a:prstGeom prst="rect">
            <a:avLst/>
          </a:prstGeom>
        </p:spPr>
        <p:txBody>
          <a:bodyPr spcFirstLastPara="1" wrap="square" lIns="121900" tIns="121900" rIns="121900" bIns="121900" anchor="t" anchorCtr="0">
            <a:noAutofit/>
          </a:bodyPr>
          <a:lstStyle/>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Nhìn chung bài cáo khoá luận tốt nghiệp của tên đề tài: “Xây dựng website quảng bá sản phẩm thủ công mỹ nghệ theo địa phương đã hoàn thành được các chỉ tiêu như sau:</a:t>
            </a:r>
          </a:p>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Xây dựng và vận hành được website quảng bá sản phẩm mỹ nghệ theo mục tiêu đã đề ra.</a:t>
            </a:r>
          </a:p>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Giao diện đáp ứng được với chỉ tiêu thân thiện với người dùng, dễ dàng sử dụng.</a:t>
            </a:r>
            <a:endParaRPr lang="en-US" sz="1800">
              <a:effectLst/>
              <a:latin typeface="Times New Roman" panose="02020603050405020304" pitchFamily="18" charset="0"/>
              <a:ea typeface="Times New Roman" panose="02020603050405020304" pitchFamily="18" charset="0"/>
            </a:endParaRPr>
          </a:p>
        </p:txBody>
      </p:sp>
      <p:sp>
        <p:nvSpPr>
          <p:cNvPr id="2" name="Google Shape;413;p24">
            <a:extLst>
              <a:ext uri="{FF2B5EF4-FFF2-40B4-BE49-F238E27FC236}">
                <a16:creationId xmlns:a16="http://schemas.microsoft.com/office/drawing/2014/main" id="{C0F20837-FC21-5350-1724-1F6F0031D0EA}"/>
              </a:ext>
            </a:extLst>
          </p:cNvPr>
          <p:cNvSpPr txBox="1">
            <a:spLocks/>
          </p:cNvSpPr>
          <p:nvPr/>
        </p:nvSpPr>
        <p:spPr>
          <a:xfrm>
            <a:off x="1406013" y="2074605"/>
            <a:ext cx="8573729" cy="58010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1pPr>
            <a:lvl2pPr marL="914400" marR="0" lvl="1"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2pPr>
            <a:lvl3pPr marL="1371600" marR="0" lvl="2"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3pPr>
            <a:lvl4pPr marL="1828800" marR="0" lvl="3"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4pPr>
            <a:lvl5pPr marL="2286000" marR="0" lvl="4"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5pPr>
            <a:lvl6pPr marL="2743200" marR="0" lvl="5"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6pPr>
            <a:lvl7pPr marL="3200400" marR="0" lvl="6"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7pPr>
            <a:lvl8pPr marL="3657600" marR="0" lvl="7"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8pPr>
            <a:lvl9pPr marL="4114800" marR="0" lvl="8" indent="-349250" algn="l" rtl="0">
              <a:lnSpc>
                <a:spcPct val="115000"/>
              </a:lnSpc>
              <a:spcBef>
                <a:spcPts val="2100"/>
              </a:spcBef>
              <a:spcAft>
                <a:spcPts val="2100"/>
              </a:spcAft>
              <a:buClr>
                <a:schemeClr val="dk2"/>
              </a:buClr>
              <a:buSzPts val="1900"/>
              <a:buFont typeface="Ubuntu"/>
              <a:buChar char="■"/>
              <a:defRPr sz="1900" b="0" i="0" u="none" strike="noStrike" cap="none">
                <a:solidFill>
                  <a:schemeClr val="dk2"/>
                </a:solidFill>
                <a:latin typeface="Ubuntu"/>
                <a:ea typeface="Ubuntu"/>
                <a:cs typeface="Ubuntu"/>
                <a:sym typeface="Ubuntu"/>
              </a:defRPr>
            </a:lvl9pPr>
          </a:lstStyle>
          <a:p>
            <a:pPr marL="107950" indent="0">
              <a:buNone/>
            </a:pPr>
            <a:r>
              <a:rPr lang="en-US" sz="1800" b="1">
                <a:latin typeface="Times New Roman" panose="02020603050405020304" pitchFamily="18" charset="0"/>
                <a:cs typeface="Times New Roman" panose="02020603050405020304" pitchFamily="18" charset="0"/>
              </a:rPr>
              <a:t>KẾT LUẬN</a:t>
            </a:r>
            <a:endParaRPr lang="en-US" sz="1800" b="1" dirty="0">
              <a:latin typeface="Times New Roman" panose="02020603050405020304" pitchFamily="18" charset="0"/>
              <a:cs typeface="Times New Roman" panose="02020603050405020304" pitchFamily="18" charset="0"/>
            </a:endParaRPr>
          </a:p>
        </p:txBody>
      </p:sp>
      <p:sp>
        <p:nvSpPr>
          <p:cNvPr id="3" name="Google Shape;407;p23">
            <a:extLst>
              <a:ext uri="{FF2B5EF4-FFF2-40B4-BE49-F238E27FC236}">
                <a16:creationId xmlns:a16="http://schemas.microsoft.com/office/drawing/2014/main" id="{3E730672-5E27-76E3-74AB-CF842272F31E}"/>
              </a:ext>
            </a:extLst>
          </p:cNvPr>
          <p:cNvSpPr/>
          <p:nvPr/>
        </p:nvSpPr>
        <p:spPr>
          <a:xfrm>
            <a:off x="11599734" y="6462702"/>
            <a:ext cx="415286" cy="262562"/>
          </a:xfrm>
          <a:prstGeom prst="rect">
            <a:avLst/>
          </a:prstGeom>
        </p:spPr>
        <p:txBody>
          <a:bodyPr>
            <a:prstTxWarp prst="textPlain">
              <a:avLst/>
            </a:prstTxWarp>
          </a:bodyPr>
          <a:lstStyle/>
          <a:p>
            <a:pPr lvl="0" algn="ctr"/>
            <a:r>
              <a:rPr lang="en-US" b="1">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rPr>
              <a:t>1</a:t>
            </a:r>
            <a:r>
              <a:rPr lang="en-US" b="1" dirty="0">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rPr>
              <a:t>2</a:t>
            </a:r>
            <a:endParaRPr b="1" i="0" dirty="0">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6887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4"/>
          <p:cNvSpPr txBox="1">
            <a:spLocks noGrp="1"/>
          </p:cNvSpPr>
          <p:nvPr>
            <p:ph type="title"/>
          </p:nvPr>
        </p:nvSpPr>
        <p:spPr>
          <a:xfrm>
            <a:off x="1232250" y="734075"/>
            <a:ext cx="9575100" cy="763500"/>
          </a:xfrm>
          <a:prstGeom prst="rect">
            <a:avLst/>
          </a:prstGeom>
        </p:spPr>
        <p:txBody>
          <a:bodyPr spcFirstLastPara="1" wrap="square" lIns="121900" tIns="121900" rIns="121900" bIns="121900" anchor="ctr" anchorCtr="0">
            <a:noAutofit/>
          </a:bodyPr>
          <a:lstStyle/>
          <a:p>
            <a:pPr lvl="0"/>
            <a:r>
              <a:rPr lang="en-US">
                <a:latin typeface="Times New Roman" panose="02020603050405020304" pitchFamily="18" charset="0"/>
                <a:cs typeface="Times New Roman" panose="02020603050405020304" pitchFamily="18" charset="0"/>
              </a:rPr>
              <a:t>KẾT LUẬN VÀ HƯỚNG PHÁT TRIỂN</a:t>
            </a:r>
            <a:endParaRPr dirty="0">
              <a:latin typeface="Times New Roman" panose="02020603050405020304" pitchFamily="18" charset="0"/>
              <a:cs typeface="Times New Roman" panose="02020603050405020304" pitchFamily="18" charset="0"/>
            </a:endParaRPr>
          </a:p>
        </p:txBody>
      </p:sp>
      <p:sp>
        <p:nvSpPr>
          <p:cNvPr id="413" name="Google Shape;413;p24"/>
          <p:cNvSpPr txBox="1">
            <a:spLocks noGrp="1"/>
          </p:cNvSpPr>
          <p:nvPr>
            <p:ph type="body" idx="1"/>
          </p:nvPr>
        </p:nvSpPr>
        <p:spPr>
          <a:xfrm>
            <a:off x="1406013" y="2654710"/>
            <a:ext cx="9575100" cy="3628103"/>
          </a:xfrm>
          <a:prstGeom prst="rect">
            <a:avLst/>
          </a:prstGeom>
        </p:spPr>
        <p:txBody>
          <a:bodyPr spcFirstLastPara="1" wrap="square" lIns="121900" tIns="121900" rIns="121900" bIns="121900" anchor="t" anchorCtr="0">
            <a:noAutofit/>
          </a:bodyPr>
          <a:lstStyle/>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Đối với quản trị viên: Website đã cung cấp các chức năng cần thiết để quản trị viên có thể tiến hành quản lý hệ thống thông qua các chức năng sau: </a:t>
            </a:r>
          </a:p>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Chức năng đăng nhập và đăng xuất.</a:t>
            </a:r>
          </a:p>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Chức năng quản lý danh mục.</a:t>
            </a:r>
          </a:p>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Chức năng quản lý địa phương.</a:t>
            </a:r>
          </a:p>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Chức năng quản lý sản phẩm.</a:t>
            </a:r>
          </a:p>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Chức năng quản lý khách hàng.</a:t>
            </a:r>
          </a:p>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Chức năng quản lý đơn hàng.</a:t>
            </a:r>
          </a:p>
          <a:p>
            <a:pPr marL="107950" indent="0" algn="just">
              <a:lnSpc>
                <a:spcPct val="150000"/>
              </a:lnSpc>
              <a:buNone/>
              <a:tabLst>
                <a:tab pos="2092325" algn="l"/>
              </a:tabLst>
            </a:pPr>
            <a:endParaRPr lang="vi-VN" sz="1800">
              <a:effectLst/>
              <a:latin typeface="Times New Roman" panose="02020603050405020304" pitchFamily="18" charset="0"/>
              <a:ea typeface="Times New Roman" panose="02020603050405020304" pitchFamily="18" charset="0"/>
            </a:endParaRPr>
          </a:p>
          <a:p>
            <a:pPr marL="107950" indent="0" algn="just">
              <a:lnSpc>
                <a:spcPct val="150000"/>
              </a:lnSpc>
              <a:buNone/>
              <a:tabLst>
                <a:tab pos="2092325" algn="l"/>
              </a:tabLst>
            </a:pPr>
            <a:endParaRPr lang="en-US" sz="1800">
              <a:effectLst/>
              <a:latin typeface="Times New Roman" panose="02020603050405020304" pitchFamily="18" charset="0"/>
              <a:ea typeface="Times New Roman" panose="02020603050405020304" pitchFamily="18" charset="0"/>
            </a:endParaRPr>
          </a:p>
        </p:txBody>
      </p:sp>
      <p:sp>
        <p:nvSpPr>
          <p:cNvPr id="2" name="Google Shape;413;p24">
            <a:extLst>
              <a:ext uri="{FF2B5EF4-FFF2-40B4-BE49-F238E27FC236}">
                <a16:creationId xmlns:a16="http://schemas.microsoft.com/office/drawing/2014/main" id="{C0F20837-FC21-5350-1724-1F6F0031D0EA}"/>
              </a:ext>
            </a:extLst>
          </p:cNvPr>
          <p:cNvSpPr txBox="1">
            <a:spLocks/>
          </p:cNvSpPr>
          <p:nvPr/>
        </p:nvSpPr>
        <p:spPr>
          <a:xfrm>
            <a:off x="1406013" y="2074605"/>
            <a:ext cx="8573729" cy="58010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1pPr>
            <a:lvl2pPr marL="914400" marR="0" lvl="1"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2pPr>
            <a:lvl3pPr marL="1371600" marR="0" lvl="2"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3pPr>
            <a:lvl4pPr marL="1828800" marR="0" lvl="3"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4pPr>
            <a:lvl5pPr marL="2286000" marR="0" lvl="4"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5pPr>
            <a:lvl6pPr marL="2743200" marR="0" lvl="5"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6pPr>
            <a:lvl7pPr marL="3200400" marR="0" lvl="6"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7pPr>
            <a:lvl8pPr marL="3657600" marR="0" lvl="7"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8pPr>
            <a:lvl9pPr marL="4114800" marR="0" lvl="8" indent="-349250" algn="l" rtl="0">
              <a:lnSpc>
                <a:spcPct val="115000"/>
              </a:lnSpc>
              <a:spcBef>
                <a:spcPts val="2100"/>
              </a:spcBef>
              <a:spcAft>
                <a:spcPts val="2100"/>
              </a:spcAft>
              <a:buClr>
                <a:schemeClr val="dk2"/>
              </a:buClr>
              <a:buSzPts val="1900"/>
              <a:buFont typeface="Ubuntu"/>
              <a:buChar char="■"/>
              <a:defRPr sz="1900" b="0" i="0" u="none" strike="noStrike" cap="none">
                <a:solidFill>
                  <a:schemeClr val="dk2"/>
                </a:solidFill>
                <a:latin typeface="Ubuntu"/>
                <a:ea typeface="Ubuntu"/>
                <a:cs typeface="Ubuntu"/>
                <a:sym typeface="Ubuntu"/>
              </a:defRPr>
            </a:lvl9pPr>
          </a:lstStyle>
          <a:p>
            <a:pPr marL="107950" indent="0">
              <a:buNone/>
            </a:pPr>
            <a:r>
              <a:rPr lang="en-US" sz="1800" b="1">
                <a:latin typeface="Times New Roman" panose="02020603050405020304" pitchFamily="18" charset="0"/>
                <a:cs typeface="Times New Roman" panose="02020603050405020304" pitchFamily="18" charset="0"/>
              </a:rPr>
              <a:t>KẾT LUẬN</a:t>
            </a:r>
            <a:endParaRPr lang="en-US" sz="1800" b="1" dirty="0">
              <a:latin typeface="Times New Roman" panose="02020603050405020304" pitchFamily="18" charset="0"/>
              <a:cs typeface="Times New Roman" panose="02020603050405020304" pitchFamily="18" charset="0"/>
            </a:endParaRPr>
          </a:p>
        </p:txBody>
      </p:sp>
      <p:sp>
        <p:nvSpPr>
          <p:cNvPr id="3" name="Google Shape;407;p23">
            <a:extLst>
              <a:ext uri="{FF2B5EF4-FFF2-40B4-BE49-F238E27FC236}">
                <a16:creationId xmlns:a16="http://schemas.microsoft.com/office/drawing/2014/main" id="{ECDF0472-43F7-9E84-698A-F4B51FE9B3CD}"/>
              </a:ext>
            </a:extLst>
          </p:cNvPr>
          <p:cNvSpPr/>
          <p:nvPr/>
        </p:nvSpPr>
        <p:spPr>
          <a:xfrm>
            <a:off x="11599734" y="6462702"/>
            <a:ext cx="415286" cy="262562"/>
          </a:xfrm>
          <a:prstGeom prst="rect">
            <a:avLst/>
          </a:prstGeom>
        </p:spPr>
        <p:txBody>
          <a:bodyPr>
            <a:prstTxWarp prst="textPlain">
              <a:avLst/>
            </a:prstTxWarp>
          </a:bodyPr>
          <a:lstStyle/>
          <a:p>
            <a:pPr lvl="0" algn="ctr"/>
            <a:r>
              <a:rPr lang="en-US" b="1">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rPr>
              <a:t>1</a:t>
            </a:r>
            <a:r>
              <a:rPr lang="en-US" b="1" dirty="0">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rPr>
              <a:t>3</a:t>
            </a:r>
            <a:endParaRPr b="1" i="0" dirty="0">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1108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4"/>
          <p:cNvSpPr txBox="1">
            <a:spLocks noGrp="1"/>
          </p:cNvSpPr>
          <p:nvPr>
            <p:ph type="title"/>
          </p:nvPr>
        </p:nvSpPr>
        <p:spPr>
          <a:xfrm>
            <a:off x="1232250" y="734075"/>
            <a:ext cx="9575100" cy="763500"/>
          </a:xfrm>
          <a:prstGeom prst="rect">
            <a:avLst/>
          </a:prstGeom>
        </p:spPr>
        <p:txBody>
          <a:bodyPr spcFirstLastPara="1" wrap="square" lIns="121900" tIns="121900" rIns="121900" bIns="121900" anchor="ctr" anchorCtr="0">
            <a:noAutofit/>
          </a:bodyPr>
          <a:lstStyle/>
          <a:p>
            <a:pPr lvl="0"/>
            <a:r>
              <a:rPr lang="en-US">
                <a:latin typeface="Times New Roman" panose="02020603050405020304" pitchFamily="18" charset="0"/>
                <a:cs typeface="Times New Roman" panose="02020603050405020304" pitchFamily="18" charset="0"/>
              </a:rPr>
              <a:t>KẾT LUẬN VÀ HƯỚNG PHÁT TRIỂN</a:t>
            </a:r>
            <a:endParaRPr dirty="0">
              <a:latin typeface="Times New Roman" panose="02020603050405020304" pitchFamily="18" charset="0"/>
              <a:cs typeface="Times New Roman" panose="02020603050405020304" pitchFamily="18" charset="0"/>
            </a:endParaRPr>
          </a:p>
        </p:txBody>
      </p:sp>
      <p:sp>
        <p:nvSpPr>
          <p:cNvPr id="413" name="Google Shape;413;p24"/>
          <p:cNvSpPr txBox="1">
            <a:spLocks noGrp="1"/>
          </p:cNvSpPr>
          <p:nvPr>
            <p:ph type="body" idx="1"/>
          </p:nvPr>
        </p:nvSpPr>
        <p:spPr>
          <a:xfrm>
            <a:off x="1406013" y="2654711"/>
            <a:ext cx="9575100" cy="3647766"/>
          </a:xfrm>
          <a:prstGeom prst="rect">
            <a:avLst/>
          </a:prstGeom>
        </p:spPr>
        <p:txBody>
          <a:bodyPr spcFirstLastPara="1" wrap="square" lIns="121900" tIns="121900" rIns="121900" bIns="121900" anchor="t" anchorCtr="0">
            <a:noAutofit/>
          </a:bodyPr>
          <a:lstStyle/>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Đối với khách hàng: Website đã cung cấp các chức năng chính để khách hàng có thể tương tác với website quảng bá sản phẩm mỹ nghệ. Cụ thể là các chức năng như sau:</a:t>
            </a:r>
          </a:p>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Chức năng đăng ký, đăng nhập và đăng xuất.</a:t>
            </a:r>
          </a:p>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Chức năng xem thông tin sản phẩm.</a:t>
            </a:r>
          </a:p>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Chức năng quản lý giỏ hàng.</a:t>
            </a:r>
          </a:p>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Chức năng bình luận sản phẩm.</a:t>
            </a:r>
          </a:p>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Chức năng tra cứu sản phẩm.</a:t>
            </a:r>
          </a:p>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Chức năng thêm sản phẩm vào giỏ hàng.</a:t>
            </a:r>
          </a:p>
          <a:p>
            <a:pPr marL="107950" indent="0" algn="just">
              <a:lnSpc>
                <a:spcPct val="150000"/>
              </a:lnSpc>
              <a:buNone/>
              <a:tabLst>
                <a:tab pos="2092325" algn="l"/>
              </a:tabLst>
            </a:pPr>
            <a:endParaRPr lang="vi-VN" sz="1800">
              <a:effectLst/>
              <a:latin typeface="Times New Roman" panose="02020603050405020304" pitchFamily="18" charset="0"/>
              <a:ea typeface="Times New Roman" panose="02020603050405020304" pitchFamily="18" charset="0"/>
            </a:endParaRPr>
          </a:p>
          <a:p>
            <a:pPr marL="107950" indent="0" algn="just">
              <a:lnSpc>
                <a:spcPct val="150000"/>
              </a:lnSpc>
              <a:buNone/>
              <a:tabLst>
                <a:tab pos="2092325" algn="l"/>
              </a:tabLst>
            </a:pPr>
            <a:endParaRPr lang="en-US" sz="1800">
              <a:effectLst/>
              <a:latin typeface="Times New Roman" panose="02020603050405020304" pitchFamily="18" charset="0"/>
              <a:ea typeface="Times New Roman" panose="02020603050405020304" pitchFamily="18" charset="0"/>
            </a:endParaRPr>
          </a:p>
        </p:txBody>
      </p:sp>
      <p:sp>
        <p:nvSpPr>
          <p:cNvPr id="4" name="Google Shape;407;p23"/>
          <p:cNvSpPr/>
          <p:nvPr/>
        </p:nvSpPr>
        <p:spPr>
          <a:xfrm>
            <a:off x="11503743" y="6452869"/>
            <a:ext cx="471948" cy="301892"/>
          </a:xfrm>
          <a:prstGeom prst="rect">
            <a:avLst/>
          </a:prstGeom>
        </p:spPr>
        <p:txBody>
          <a:bodyPr>
            <a:prstTxWarp prst="textPlain">
              <a:avLst/>
            </a:prstTxWarp>
          </a:bodyPr>
          <a:lstStyle/>
          <a:p>
            <a:pPr lvl="0" algn="ctr"/>
            <a:r>
              <a:rPr lang="en-US" b="1" i="0">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rPr>
              <a:t>1</a:t>
            </a:r>
            <a:r>
              <a:rPr lang="en-US" b="1" dirty="0">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rPr>
              <a:t>4</a:t>
            </a:r>
            <a:endParaRPr b="1" i="0" dirty="0">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endParaRPr>
          </a:p>
        </p:txBody>
      </p:sp>
      <p:sp>
        <p:nvSpPr>
          <p:cNvPr id="2" name="Google Shape;413;p24">
            <a:extLst>
              <a:ext uri="{FF2B5EF4-FFF2-40B4-BE49-F238E27FC236}">
                <a16:creationId xmlns:a16="http://schemas.microsoft.com/office/drawing/2014/main" id="{C0F20837-FC21-5350-1724-1F6F0031D0EA}"/>
              </a:ext>
            </a:extLst>
          </p:cNvPr>
          <p:cNvSpPr txBox="1">
            <a:spLocks/>
          </p:cNvSpPr>
          <p:nvPr/>
        </p:nvSpPr>
        <p:spPr>
          <a:xfrm>
            <a:off x="1406013" y="2074605"/>
            <a:ext cx="8573729" cy="58010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1pPr>
            <a:lvl2pPr marL="914400" marR="0" lvl="1"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2pPr>
            <a:lvl3pPr marL="1371600" marR="0" lvl="2"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3pPr>
            <a:lvl4pPr marL="1828800" marR="0" lvl="3"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4pPr>
            <a:lvl5pPr marL="2286000" marR="0" lvl="4"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5pPr>
            <a:lvl6pPr marL="2743200" marR="0" lvl="5"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6pPr>
            <a:lvl7pPr marL="3200400" marR="0" lvl="6"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7pPr>
            <a:lvl8pPr marL="3657600" marR="0" lvl="7"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8pPr>
            <a:lvl9pPr marL="4114800" marR="0" lvl="8" indent="-349250" algn="l" rtl="0">
              <a:lnSpc>
                <a:spcPct val="115000"/>
              </a:lnSpc>
              <a:spcBef>
                <a:spcPts val="2100"/>
              </a:spcBef>
              <a:spcAft>
                <a:spcPts val="2100"/>
              </a:spcAft>
              <a:buClr>
                <a:schemeClr val="dk2"/>
              </a:buClr>
              <a:buSzPts val="1900"/>
              <a:buFont typeface="Ubuntu"/>
              <a:buChar char="■"/>
              <a:defRPr sz="1900" b="0" i="0" u="none" strike="noStrike" cap="none">
                <a:solidFill>
                  <a:schemeClr val="dk2"/>
                </a:solidFill>
                <a:latin typeface="Ubuntu"/>
                <a:ea typeface="Ubuntu"/>
                <a:cs typeface="Ubuntu"/>
                <a:sym typeface="Ubuntu"/>
              </a:defRPr>
            </a:lvl9pPr>
          </a:lstStyle>
          <a:p>
            <a:pPr marL="107950" indent="0">
              <a:buNone/>
            </a:pPr>
            <a:r>
              <a:rPr lang="en-US" sz="1800" b="1">
                <a:latin typeface="Times New Roman" panose="02020603050405020304" pitchFamily="18" charset="0"/>
                <a:cs typeface="Times New Roman" panose="02020603050405020304" pitchFamily="18" charset="0"/>
              </a:rPr>
              <a:t>KẾT LUẬN</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451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4"/>
          <p:cNvSpPr txBox="1">
            <a:spLocks noGrp="1"/>
          </p:cNvSpPr>
          <p:nvPr>
            <p:ph type="title"/>
          </p:nvPr>
        </p:nvSpPr>
        <p:spPr>
          <a:xfrm>
            <a:off x="1232250" y="734075"/>
            <a:ext cx="9575100" cy="763500"/>
          </a:xfrm>
          <a:prstGeom prst="rect">
            <a:avLst/>
          </a:prstGeom>
        </p:spPr>
        <p:txBody>
          <a:bodyPr spcFirstLastPara="1" wrap="square" lIns="121900" tIns="121900" rIns="121900" bIns="121900" anchor="ctr" anchorCtr="0">
            <a:noAutofit/>
          </a:bodyPr>
          <a:lstStyle/>
          <a:p>
            <a:pPr lvl="0"/>
            <a:r>
              <a:rPr lang="en-US">
                <a:latin typeface="Times New Roman" panose="02020603050405020304" pitchFamily="18" charset="0"/>
                <a:cs typeface="Times New Roman" panose="02020603050405020304" pitchFamily="18" charset="0"/>
              </a:rPr>
              <a:t>KẾT LUẬN VÀ HƯỚNG PHÁT TRIỂN</a:t>
            </a:r>
            <a:endParaRPr dirty="0">
              <a:latin typeface="Times New Roman" panose="02020603050405020304" pitchFamily="18" charset="0"/>
              <a:cs typeface="Times New Roman" panose="02020603050405020304" pitchFamily="18" charset="0"/>
            </a:endParaRPr>
          </a:p>
        </p:txBody>
      </p:sp>
      <p:sp>
        <p:nvSpPr>
          <p:cNvPr id="2" name="Google Shape;413;p24">
            <a:extLst>
              <a:ext uri="{FF2B5EF4-FFF2-40B4-BE49-F238E27FC236}">
                <a16:creationId xmlns:a16="http://schemas.microsoft.com/office/drawing/2014/main" id="{C0F20837-FC21-5350-1724-1F6F0031D0EA}"/>
              </a:ext>
            </a:extLst>
          </p:cNvPr>
          <p:cNvSpPr txBox="1">
            <a:spLocks/>
          </p:cNvSpPr>
          <p:nvPr/>
        </p:nvSpPr>
        <p:spPr>
          <a:xfrm>
            <a:off x="1406013" y="2074605"/>
            <a:ext cx="8573729" cy="58010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1pPr>
            <a:lvl2pPr marL="914400" marR="0" lvl="1"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2pPr>
            <a:lvl3pPr marL="1371600" marR="0" lvl="2"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3pPr>
            <a:lvl4pPr marL="1828800" marR="0" lvl="3"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4pPr>
            <a:lvl5pPr marL="2286000" marR="0" lvl="4"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5pPr>
            <a:lvl6pPr marL="2743200" marR="0" lvl="5"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6pPr>
            <a:lvl7pPr marL="3200400" marR="0" lvl="6"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7pPr>
            <a:lvl8pPr marL="3657600" marR="0" lvl="7"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8pPr>
            <a:lvl9pPr marL="4114800" marR="0" lvl="8" indent="-349250" algn="l" rtl="0">
              <a:lnSpc>
                <a:spcPct val="115000"/>
              </a:lnSpc>
              <a:spcBef>
                <a:spcPts val="2100"/>
              </a:spcBef>
              <a:spcAft>
                <a:spcPts val="2100"/>
              </a:spcAft>
              <a:buClr>
                <a:schemeClr val="dk2"/>
              </a:buClr>
              <a:buSzPts val="1900"/>
              <a:buFont typeface="Ubuntu"/>
              <a:buChar char="■"/>
              <a:defRPr sz="1900" b="0" i="0" u="none" strike="noStrike" cap="none">
                <a:solidFill>
                  <a:schemeClr val="dk2"/>
                </a:solidFill>
                <a:latin typeface="Ubuntu"/>
                <a:ea typeface="Ubuntu"/>
                <a:cs typeface="Ubuntu"/>
                <a:sym typeface="Ubuntu"/>
              </a:defRPr>
            </a:lvl9pPr>
          </a:lstStyle>
          <a:p>
            <a:pPr marL="107950" indent="0">
              <a:buNone/>
            </a:pPr>
            <a:r>
              <a:rPr lang="en-US" sz="1800" b="1">
                <a:latin typeface="Times New Roman" panose="02020603050405020304" pitchFamily="18" charset="0"/>
                <a:cs typeface="Times New Roman" panose="02020603050405020304" pitchFamily="18" charset="0"/>
              </a:rPr>
              <a:t>HƯỚNG PHÁT TRIỂN</a:t>
            </a:r>
            <a:endParaRPr lang="en-US" sz="1800" b="1" dirty="0">
              <a:latin typeface="Times New Roman" panose="02020603050405020304" pitchFamily="18" charset="0"/>
              <a:cs typeface="Times New Roman" panose="02020603050405020304" pitchFamily="18" charset="0"/>
            </a:endParaRPr>
          </a:p>
        </p:txBody>
      </p:sp>
      <p:sp>
        <p:nvSpPr>
          <p:cNvPr id="3" name="Google Shape;407;p23">
            <a:extLst>
              <a:ext uri="{FF2B5EF4-FFF2-40B4-BE49-F238E27FC236}">
                <a16:creationId xmlns:a16="http://schemas.microsoft.com/office/drawing/2014/main" id="{A413BE7A-4798-A452-3E9D-265C1415DC0A}"/>
              </a:ext>
            </a:extLst>
          </p:cNvPr>
          <p:cNvSpPr/>
          <p:nvPr/>
        </p:nvSpPr>
        <p:spPr>
          <a:xfrm>
            <a:off x="11503743" y="6452869"/>
            <a:ext cx="471948" cy="301892"/>
          </a:xfrm>
          <a:prstGeom prst="rect">
            <a:avLst/>
          </a:prstGeom>
        </p:spPr>
        <p:txBody>
          <a:bodyPr>
            <a:prstTxWarp prst="textPlain">
              <a:avLst/>
            </a:prstTxWarp>
          </a:bodyPr>
          <a:lstStyle/>
          <a:p>
            <a:pPr lvl="0" algn="ctr"/>
            <a:r>
              <a:rPr lang="en-US" b="1" i="0">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rPr>
              <a:t>1</a:t>
            </a:r>
            <a:r>
              <a:rPr lang="en-US" b="1" i="0" dirty="0">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rPr>
              <a:t>5</a:t>
            </a:r>
            <a:endParaRPr b="1" i="0" dirty="0">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endParaRPr>
          </a:p>
        </p:txBody>
      </p:sp>
      <p:sp>
        <p:nvSpPr>
          <p:cNvPr id="4" name="Google Shape;413;p24">
            <a:extLst>
              <a:ext uri="{FF2B5EF4-FFF2-40B4-BE49-F238E27FC236}">
                <a16:creationId xmlns:a16="http://schemas.microsoft.com/office/drawing/2014/main" id="{9313258E-FB22-1F5B-5EFC-E34FB597793F}"/>
              </a:ext>
            </a:extLst>
          </p:cNvPr>
          <p:cNvSpPr txBox="1">
            <a:spLocks noGrp="1"/>
          </p:cNvSpPr>
          <p:nvPr>
            <p:ph type="body" idx="1"/>
          </p:nvPr>
        </p:nvSpPr>
        <p:spPr>
          <a:xfrm>
            <a:off x="1406013" y="2654711"/>
            <a:ext cx="9575100" cy="3647766"/>
          </a:xfrm>
          <a:prstGeom prst="rect">
            <a:avLst/>
          </a:prstGeom>
        </p:spPr>
        <p:txBody>
          <a:bodyPr spcFirstLastPara="1" wrap="square" lIns="121900" tIns="121900" rIns="121900" bIns="121900" anchor="t" anchorCtr="0">
            <a:noAutofit/>
          </a:bodyPr>
          <a:lstStyle/>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Để tiếp tục nâng cao chất lượng và hiệu quả của website quảng bá sản phẩm mỹ nghệ theo địa phương, các hướng phát triển tiếp theo có thể bao gồm:</a:t>
            </a:r>
          </a:p>
          <a:p>
            <a:pPr marL="107950" indent="0" algn="just">
              <a:lnSpc>
                <a:spcPct val="150000"/>
              </a:lnSpc>
              <a:buNone/>
              <a:tabLst>
                <a:tab pos="2092325" algn="l"/>
              </a:tabLst>
            </a:pPr>
            <a:r>
              <a:rPr lang="en-US" sz="1800">
                <a:latin typeface="Times New Roman" panose="02020603050405020304" pitchFamily="18" charset="0"/>
                <a:ea typeface="Times New Roman" panose="02020603050405020304" pitchFamily="18" charset="0"/>
              </a:rPr>
              <a:t>- </a:t>
            </a:r>
            <a:r>
              <a:rPr lang="vi-VN" sz="1800">
                <a:effectLst/>
                <a:latin typeface="Times New Roman" panose="02020603050405020304" pitchFamily="18" charset="0"/>
                <a:ea typeface="Times New Roman" panose="02020603050405020304" pitchFamily="18" charset="0"/>
              </a:rPr>
              <a:t>Mở rộng quy mô sản phẩm và dịch vụ</a:t>
            </a:r>
            <a:r>
              <a:rPr lang="en-US" sz="1800">
                <a:effectLst/>
                <a:latin typeface="Times New Roman" panose="02020603050405020304" pitchFamily="18" charset="0"/>
                <a:ea typeface="Times New Roman" panose="02020603050405020304" pitchFamily="18" charset="0"/>
              </a:rPr>
              <a:t>.</a:t>
            </a:r>
          </a:p>
          <a:p>
            <a:pPr marL="107950" indent="0" algn="just">
              <a:lnSpc>
                <a:spcPct val="150000"/>
              </a:lnSpc>
              <a:buNone/>
              <a:tabLst>
                <a:tab pos="2092325" algn="l"/>
              </a:tabLst>
            </a:pPr>
            <a:r>
              <a:rPr lang="en-US" sz="1800">
                <a:effectLst/>
                <a:latin typeface="Times New Roman" panose="02020603050405020304" pitchFamily="18" charset="0"/>
                <a:ea typeface="Times New Roman" panose="02020603050405020304" pitchFamily="18" charset="0"/>
              </a:rPr>
              <a:t>- </a:t>
            </a:r>
            <a:r>
              <a:rPr lang="vi-VN" sz="1800">
                <a:effectLst/>
                <a:latin typeface="Times New Roman" panose="02020603050405020304" pitchFamily="18" charset="0"/>
                <a:ea typeface="Times New Roman" panose="02020603050405020304" pitchFamily="18" charset="0"/>
              </a:rPr>
              <a:t>Cải thiện trải nghiệm người d</a:t>
            </a:r>
            <a:r>
              <a:rPr lang="en-US" sz="1800">
                <a:latin typeface="Times New Roman" panose="02020603050405020304" pitchFamily="18" charset="0"/>
                <a:ea typeface="Times New Roman" panose="02020603050405020304" pitchFamily="18" charset="0"/>
              </a:rPr>
              <a:t>ù</a:t>
            </a:r>
            <a:r>
              <a:rPr lang="vi-VN" sz="1800">
                <a:effectLst/>
                <a:latin typeface="Times New Roman" panose="02020603050405020304" pitchFamily="18" charset="0"/>
                <a:ea typeface="Times New Roman" panose="02020603050405020304" pitchFamily="18" charset="0"/>
              </a:rPr>
              <a:t>ng</a:t>
            </a:r>
            <a:r>
              <a:rPr lang="en-US" sz="1800">
                <a:effectLst/>
                <a:latin typeface="Times New Roman" panose="02020603050405020304" pitchFamily="18" charset="0"/>
                <a:ea typeface="Times New Roman" panose="02020603050405020304" pitchFamily="18" charset="0"/>
              </a:rPr>
              <a:t>.</a:t>
            </a:r>
          </a:p>
          <a:p>
            <a:pPr marL="107950" indent="0" algn="just">
              <a:lnSpc>
                <a:spcPct val="150000"/>
              </a:lnSpc>
              <a:buNone/>
              <a:tabLst>
                <a:tab pos="2092325" algn="l"/>
              </a:tabLst>
            </a:pPr>
            <a:r>
              <a:rPr lang="en-US" sz="1800">
                <a:effectLst/>
                <a:latin typeface="Times New Roman" panose="02020603050405020304" pitchFamily="18" charset="0"/>
                <a:ea typeface="Times New Roman" panose="02020603050405020304" pitchFamily="18" charset="0"/>
              </a:rPr>
              <a:t>- </a:t>
            </a:r>
            <a:r>
              <a:rPr lang="vi-VN" sz="1800">
                <a:effectLst/>
                <a:latin typeface="Times New Roman" panose="02020603050405020304" pitchFamily="18" charset="0"/>
                <a:ea typeface="Times New Roman" panose="02020603050405020304" pitchFamily="18" charset="0"/>
              </a:rPr>
              <a:t>Phát triển ứng dụng di động</a:t>
            </a:r>
            <a:r>
              <a:rPr lang="en-US" sz="1800">
                <a:effectLst/>
                <a:latin typeface="Times New Roman" panose="02020603050405020304" pitchFamily="18" charset="0"/>
                <a:ea typeface="Times New Roman" panose="02020603050405020304" pitchFamily="18" charset="0"/>
              </a:rPr>
              <a:t>.</a:t>
            </a:r>
          </a:p>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Tăng cường hoạt động marketing và quảng bá</a:t>
            </a:r>
            <a:r>
              <a:rPr lang="en-US" sz="180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3538856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34"/>
          <p:cNvSpPr txBox="1">
            <a:spLocks noGrp="1"/>
          </p:cNvSpPr>
          <p:nvPr>
            <p:ph type="title"/>
          </p:nvPr>
        </p:nvSpPr>
        <p:spPr>
          <a:xfrm>
            <a:off x="3305200" y="2920211"/>
            <a:ext cx="5581500" cy="896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8000" dirty="0">
                <a:latin typeface="Times New Roman" panose="02020603050405020304" pitchFamily="18" charset="0"/>
                <a:cs typeface="Times New Roman" panose="02020603050405020304" pitchFamily="18" charset="0"/>
              </a:rPr>
              <a:t>Thank you!</a:t>
            </a:r>
            <a:endParaRPr sz="8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1"/>
          <p:cNvSpPr txBox="1">
            <a:spLocks noGrp="1"/>
          </p:cNvSpPr>
          <p:nvPr>
            <p:ph type="title"/>
          </p:nvPr>
        </p:nvSpPr>
        <p:spPr>
          <a:xfrm>
            <a:off x="1239400" y="675675"/>
            <a:ext cx="9682200" cy="763500"/>
          </a:xfrm>
          <a:prstGeom prst="rect">
            <a:avLst/>
          </a:prstGeom>
        </p:spPr>
        <p:txBody>
          <a:bodyPr spcFirstLastPara="1" wrap="square" lIns="121900" tIns="121900" rIns="121900" bIns="121900" anchor="ctr" anchorCtr="0">
            <a:noAutofit/>
          </a:bodyPr>
          <a:lstStyle/>
          <a:p>
            <a:pPr lvl="0"/>
            <a:r>
              <a:rPr lang="en-US">
                <a:latin typeface="Times New Roman" panose="02020603050405020304" pitchFamily="18" charset="0"/>
                <a:cs typeface="Times New Roman" panose="02020603050405020304" pitchFamily="18" charset="0"/>
              </a:rPr>
              <a:t>MỞ ĐẦU</a:t>
            </a:r>
            <a:endParaRPr dirty="0">
              <a:latin typeface="Times New Roman" panose="02020603050405020304" pitchFamily="18" charset="0"/>
              <a:cs typeface="Times New Roman" panose="02020603050405020304" pitchFamily="18" charset="0"/>
            </a:endParaRPr>
          </a:p>
        </p:txBody>
      </p:sp>
      <p:sp>
        <p:nvSpPr>
          <p:cNvPr id="7" name="Title 6"/>
          <p:cNvSpPr>
            <a:spLocks noGrp="1"/>
          </p:cNvSpPr>
          <p:nvPr>
            <p:ph type="title" idx="15"/>
          </p:nvPr>
        </p:nvSpPr>
        <p:spPr>
          <a:xfrm>
            <a:off x="1081547" y="2133600"/>
            <a:ext cx="10176388" cy="4178710"/>
          </a:xfrm>
        </p:spPr>
        <p:txBody>
          <a:bodyPr/>
          <a:lstStyle/>
          <a:p>
            <a:pPr indent="457200">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Trong thời đại công nghệ số phát triển mạnh mẽ như hiện nay, việc quảng bá sản phẩm và dịch vụ qua mạng Internet đã trở thành một xu hướng tất yếu. Đặc biệt, đối với ngành công nghiệp thủ công mỹ nghệ - một lĩnh vực mang đậm nét văn hóa truyền thống và tinh hoa dân tộc - việc áp dụng các công cụ trực tuyến để giới thiệu sản phẩm không chỉ giúp mở rộng thị trường mà còn góp phần bảo tồn và phát huy giá trị văn hóa đặc sắc của từng địa phương.</a:t>
            </a:r>
            <a:br>
              <a:rPr lang="en-US" sz="1800">
                <a:effectLst/>
                <a:latin typeface="Times New Roman" panose="02020603050405020304" pitchFamily="18" charset="0"/>
                <a:ea typeface="Times New Roman" panose="02020603050405020304" pitchFamily="18" charset="0"/>
              </a:rPr>
            </a:br>
            <a:r>
              <a:rPr lang="en-US" sz="1800">
                <a:effectLst/>
                <a:latin typeface="Times New Roman" panose="02020603050405020304" pitchFamily="18" charset="0"/>
                <a:ea typeface="Times New Roman" panose="02020603050405020304" pitchFamily="18" charset="0"/>
              </a:rPr>
              <a:t>	Đề tài "Xây dựng website quảng bá sản phẩm thủ công mỹ nghệ theo địa phương" ra đời từ nhu cầu thực tiễn đó. Mục tiêu của khóa luận là tạo ra một nền tảng trực tuyến hiệu quả, giúp các nghệ nhân và doanh nghiệp địa phương giới thiệu, quảng bá các sản phẩm mỹ nghệ đặc sắc, từ đó thúc đẩy hoạt động kinh doanh và bảo tồn các giá trị văn hóa truyền thống.</a:t>
            </a:r>
          </a:p>
        </p:txBody>
      </p:sp>
    </p:spTree>
    <p:extLst>
      <p:ext uri="{BB962C8B-B14F-4D97-AF65-F5344CB8AC3E}">
        <p14:creationId xmlns:p14="http://schemas.microsoft.com/office/powerpoint/2010/main" val="193106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1"/>
          <p:cNvSpPr txBox="1">
            <a:spLocks noGrp="1"/>
          </p:cNvSpPr>
          <p:nvPr>
            <p:ph type="title"/>
          </p:nvPr>
        </p:nvSpPr>
        <p:spPr>
          <a:xfrm>
            <a:off x="1239400" y="675675"/>
            <a:ext cx="96822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DOANH MỤC</a:t>
            </a:r>
            <a:endParaRPr dirty="0">
              <a:latin typeface="Times New Roman" panose="02020603050405020304" pitchFamily="18" charset="0"/>
              <a:cs typeface="Times New Roman" panose="02020603050405020304" pitchFamily="18" charset="0"/>
            </a:endParaRPr>
          </a:p>
        </p:txBody>
      </p:sp>
      <p:sp>
        <p:nvSpPr>
          <p:cNvPr id="383" name="Google Shape;383;p21"/>
          <p:cNvSpPr/>
          <p:nvPr/>
        </p:nvSpPr>
        <p:spPr>
          <a:xfrm>
            <a:off x="1357800" y="2353648"/>
            <a:ext cx="564306" cy="510849"/>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accent6"/>
                </a:solidFill>
                <a:latin typeface="Times New Roman" panose="02020603050405020304" pitchFamily="18" charset="0"/>
                <a:ea typeface="Bitter"/>
                <a:cs typeface="Times New Roman" panose="02020603050405020304" pitchFamily="18" charset="0"/>
                <a:sym typeface="Bitter"/>
              </a:rPr>
              <a:t>1</a:t>
            </a:r>
            <a:endParaRPr sz="1600" b="1">
              <a:solidFill>
                <a:schemeClr val="accent6"/>
              </a:solidFill>
              <a:latin typeface="Times New Roman" panose="02020603050405020304" pitchFamily="18" charset="0"/>
              <a:ea typeface="Bitter"/>
              <a:cs typeface="Times New Roman" panose="02020603050405020304" pitchFamily="18" charset="0"/>
              <a:sym typeface="Bitter"/>
            </a:endParaRPr>
          </a:p>
        </p:txBody>
      </p:sp>
      <p:sp>
        <p:nvSpPr>
          <p:cNvPr id="384" name="Google Shape;384;p21"/>
          <p:cNvSpPr/>
          <p:nvPr/>
        </p:nvSpPr>
        <p:spPr>
          <a:xfrm>
            <a:off x="1357800" y="3200995"/>
            <a:ext cx="564306" cy="510849"/>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6"/>
                </a:solidFill>
                <a:latin typeface="Times New Roman" panose="02020603050405020304" pitchFamily="18" charset="0"/>
                <a:ea typeface="Bitter"/>
                <a:cs typeface="Times New Roman" panose="02020603050405020304" pitchFamily="18" charset="0"/>
                <a:sym typeface="Bitter"/>
              </a:rPr>
              <a:t>2</a:t>
            </a:r>
            <a:endParaRPr sz="1600" b="1" dirty="0">
              <a:solidFill>
                <a:schemeClr val="accent6"/>
              </a:solidFill>
              <a:latin typeface="Times New Roman" panose="02020603050405020304" pitchFamily="18" charset="0"/>
              <a:ea typeface="Bitter"/>
              <a:cs typeface="Times New Roman" panose="02020603050405020304" pitchFamily="18" charset="0"/>
              <a:sym typeface="Bitter"/>
            </a:endParaRPr>
          </a:p>
        </p:txBody>
      </p:sp>
      <p:sp>
        <p:nvSpPr>
          <p:cNvPr id="385" name="Google Shape;385;p21"/>
          <p:cNvSpPr/>
          <p:nvPr/>
        </p:nvSpPr>
        <p:spPr>
          <a:xfrm>
            <a:off x="1357800" y="4053631"/>
            <a:ext cx="564306" cy="510849"/>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6"/>
                </a:solidFill>
                <a:latin typeface="Times New Roman" panose="02020603050405020304" pitchFamily="18" charset="0"/>
                <a:ea typeface="Bitter"/>
                <a:cs typeface="Times New Roman" panose="02020603050405020304" pitchFamily="18" charset="0"/>
                <a:sym typeface="Bitter"/>
              </a:rPr>
              <a:t>3</a:t>
            </a:r>
            <a:endParaRPr sz="1600" b="1" dirty="0">
              <a:solidFill>
                <a:schemeClr val="accent6"/>
              </a:solidFill>
              <a:latin typeface="Times New Roman" panose="02020603050405020304" pitchFamily="18" charset="0"/>
              <a:ea typeface="Bitter"/>
              <a:cs typeface="Times New Roman" panose="02020603050405020304" pitchFamily="18" charset="0"/>
              <a:sym typeface="Bitter"/>
            </a:endParaRPr>
          </a:p>
        </p:txBody>
      </p:sp>
      <p:sp>
        <p:nvSpPr>
          <p:cNvPr id="388" name="Google Shape;388;p21"/>
          <p:cNvSpPr/>
          <p:nvPr/>
        </p:nvSpPr>
        <p:spPr>
          <a:xfrm>
            <a:off x="1357800" y="4906267"/>
            <a:ext cx="564306" cy="510849"/>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6"/>
                </a:solidFill>
                <a:latin typeface="Times New Roman" panose="02020603050405020304" pitchFamily="18" charset="0"/>
                <a:ea typeface="Bitter"/>
                <a:cs typeface="Times New Roman" panose="02020603050405020304" pitchFamily="18" charset="0"/>
                <a:sym typeface="Bitter"/>
              </a:rPr>
              <a:t>4</a:t>
            </a:r>
            <a:endParaRPr sz="1600" b="1" dirty="0">
              <a:solidFill>
                <a:schemeClr val="accent6"/>
              </a:solidFill>
              <a:latin typeface="Times New Roman" panose="02020603050405020304" pitchFamily="18" charset="0"/>
              <a:ea typeface="Bitter"/>
              <a:cs typeface="Times New Roman" panose="02020603050405020304" pitchFamily="18" charset="0"/>
              <a:sym typeface="Bitter"/>
            </a:endParaRPr>
          </a:p>
        </p:txBody>
      </p:sp>
      <p:sp>
        <p:nvSpPr>
          <p:cNvPr id="3" name="Title 2"/>
          <p:cNvSpPr>
            <a:spLocks noGrp="1"/>
          </p:cNvSpPr>
          <p:nvPr>
            <p:ph type="title" idx="6"/>
          </p:nvPr>
        </p:nvSpPr>
        <p:spPr>
          <a:xfrm>
            <a:off x="2106315" y="2291797"/>
            <a:ext cx="8148027" cy="572700"/>
          </a:xfrm>
        </p:spPr>
        <p:txBody>
          <a:bodyPr/>
          <a:lstStyle/>
          <a:p>
            <a:r>
              <a:rPr lang="en-US" b="1">
                <a:latin typeface="Times New Roman" panose="02020603050405020304" pitchFamily="18" charset="0"/>
                <a:cs typeface="Times New Roman" panose="02020603050405020304" pitchFamily="18" charset="0"/>
              </a:rPr>
              <a:t>MÔ TẢ ĐỀ TÀI</a:t>
            </a:r>
            <a:endParaRPr lang="en-US" b="1"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idx="14"/>
          </p:nvPr>
        </p:nvSpPr>
        <p:spPr>
          <a:xfrm>
            <a:off x="2106315" y="4926616"/>
            <a:ext cx="7121660" cy="572700"/>
          </a:xfrm>
        </p:spPr>
        <p:txBody>
          <a:bodyPr/>
          <a:lstStyle/>
          <a:p>
            <a:r>
              <a:rPr lang="en" b="1">
                <a:latin typeface="Times New Roman" panose="02020603050405020304" pitchFamily="18" charset="0"/>
                <a:cs typeface="Times New Roman" panose="02020603050405020304" pitchFamily="18" charset="0"/>
              </a:rPr>
              <a:t>KẾ QUẢ ĐẠT ĐƯỢC</a:t>
            </a:r>
            <a:endParaRPr lang="en-US" b="1" dirty="0">
              <a:latin typeface="Times New Roman" panose="02020603050405020304" pitchFamily="18" charset="0"/>
              <a:cs typeface="Times New Roman" panose="02020603050405020304" pitchFamily="18" charset="0"/>
            </a:endParaRPr>
          </a:p>
        </p:txBody>
      </p:sp>
      <p:sp>
        <p:nvSpPr>
          <p:cNvPr id="6" name="Title 5"/>
          <p:cNvSpPr>
            <a:spLocks noGrp="1"/>
          </p:cNvSpPr>
          <p:nvPr>
            <p:ph type="title" idx="8"/>
          </p:nvPr>
        </p:nvSpPr>
        <p:spPr>
          <a:xfrm>
            <a:off x="2106315" y="4048343"/>
            <a:ext cx="7121660" cy="572700"/>
          </a:xfrm>
        </p:spPr>
        <p:txBody>
          <a:bodyPr/>
          <a:lstStyle/>
          <a:p>
            <a:r>
              <a:rPr lang="en" b="1" dirty="0">
                <a:latin typeface="Times New Roman" panose="02020603050405020304" pitchFamily="18" charset="0"/>
                <a:cs typeface="Times New Roman" panose="02020603050405020304" pitchFamily="18" charset="0"/>
              </a:rPr>
              <a:t>MÔ HÌNH TRIỂN KHAI</a:t>
            </a:r>
            <a:endParaRPr lang="en-US" b="1" dirty="0">
              <a:latin typeface="Times New Roman" panose="02020603050405020304" pitchFamily="18" charset="0"/>
              <a:cs typeface="Times New Roman" panose="02020603050405020304" pitchFamily="18" charset="0"/>
            </a:endParaRPr>
          </a:p>
        </p:txBody>
      </p:sp>
      <p:sp>
        <p:nvSpPr>
          <p:cNvPr id="7" name="Title 6"/>
          <p:cNvSpPr>
            <a:spLocks noGrp="1"/>
          </p:cNvSpPr>
          <p:nvPr>
            <p:ph type="title" idx="7"/>
          </p:nvPr>
        </p:nvSpPr>
        <p:spPr>
          <a:xfrm>
            <a:off x="2106315" y="3170070"/>
            <a:ext cx="4618950" cy="572700"/>
          </a:xfrm>
        </p:spPr>
        <p:txBody>
          <a:bodyPr/>
          <a:lstStyle/>
          <a:p>
            <a:r>
              <a:rPr lang="en" b="1">
                <a:latin typeface="Times New Roman" panose="02020603050405020304" pitchFamily="18" charset="0"/>
                <a:cs typeface="Times New Roman" panose="02020603050405020304" pitchFamily="18" charset="0"/>
              </a:rPr>
              <a:t>CƠ SỞ DỮ LIỆU</a:t>
            </a:r>
            <a:endParaRPr lang="en-US" b="1" dirty="0">
              <a:latin typeface="Times New Roman" panose="02020603050405020304" pitchFamily="18" charset="0"/>
              <a:cs typeface="Times New Roman" panose="02020603050405020304" pitchFamily="18" charset="0"/>
            </a:endParaRPr>
          </a:p>
        </p:txBody>
      </p:sp>
      <p:sp>
        <p:nvSpPr>
          <p:cNvPr id="2" name="Google Shape;384;p21">
            <a:extLst>
              <a:ext uri="{FF2B5EF4-FFF2-40B4-BE49-F238E27FC236}">
                <a16:creationId xmlns:a16="http://schemas.microsoft.com/office/drawing/2014/main" id="{3090E971-70BC-B6B3-E902-3A4121C5D3F2}"/>
              </a:ext>
            </a:extLst>
          </p:cNvPr>
          <p:cNvSpPr/>
          <p:nvPr/>
        </p:nvSpPr>
        <p:spPr>
          <a:xfrm>
            <a:off x="1357800" y="5671476"/>
            <a:ext cx="564306" cy="510849"/>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6"/>
                </a:solidFill>
                <a:latin typeface="Times New Roman" panose="02020603050405020304" pitchFamily="18" charset="0"/>
                <a:ea typeface="Bitter"/>
                <a:cs typeface="Times New Roman" panose="02020603050405020304" pitchFamily="18" charset="0"/>
                <a:sym typeface="Bitter"/>
              </a:rPr>
              <a:t>5</a:t>
            </a:r>
            <a:endParaRPr sz="1600" b="1" dirty="0">
              <a:solidFill>
                <a:schemeClr val="accent6"/>
              </a:solidFill>
              <a:latin typeface="Times New Roman" panose="02020603050405020304" pitchFamily="18" charset="0"/>
              <a:ea typeface="Bitter"/>
              <a:cs typeface="Times New Roman" panose="02020603050405020304" pitchFamily="18" charset="0"/>
              <a:sym typeface="Bitter"/>
            </a:endParaRPr>
          </a:p>
        </p:txBody>
      </p:sp>
      <p:sp>
        <p:nvSpPr>
          <p:cNvPr id="5" name="Title 3">
            <a:extLst>
              <a:ext uri="{FF2B5EF4-FFF2-40B4-BE49-F238E27FC236}">
                <a16:creationId xmlns:a16="http://schemas.microsoft.com/office/drawing/2014/main" id="{FB84725E-CB80-7716-6AB0-7D1D594AC024}"/>
              </a:ext>
            </a:extLst>
          </p:cNvPr>
          <p:cNvSpPr txBox="1">
            <a:spLocks/>
          </p:cNvSpPr>
          <p:nvPr/>
        </p:nvSpPr>
        <p:spPr>
          <a:xfrm>
            <a:off x="2106315" y="5640550"/>
            <a:ext cx="7121660" cy="5727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2600"/>
              <a:buFont typeface="Aldrich"/>
              <a:buNone/>
              <a:defRPr sz="2600" b="0" i="0" u="none" strike="noStrike" cap="none">
                <a:solidFill>
                  <a:schemeClr val="dk1"/>
                </a:solidFill>
                <a:latin typeface="Bitter SemiBold"/>
                <a:ea typeface="Bitter SemiBold"/>
                <a:cs typeface="Bitter SemiBold"/>
                <a:sym typeface="Bitter SemiBold"/>
              </a:defRPr>
            </a:lvl1pPr>
            <a:lvl2pPr marR="0" lvl="1"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9pPr>
          </a:lstStyle>
          <a:p>
            <a:r>
              <a:rPr lang="en" b="1">
                <a:latin typeface="Times New Roman" panose="02020603050405020304" pitchFamily="18" charset="0"/>
                <a:cs typeface="Times New Roman" panose="02020603050405020304" pitchFamily="18" charset="0"/>
              </a:rPr>
              <a:t>KẾ LUẬN VÀ HƯỚNG PHÁT TRIỂN</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23"/>
          <p:cNvSpPr txBox="1">
            <a:spLocks noGrp="1"/>
          </p:cNvSpPr>
          <p:nvPr>
            <p:ph type="title"/>
          </p:nvPr>
        </p:nvSpPr>
        <p:spPr>
          <a:xfrm>
            <a:off x="1268963" y="2088250"/>
            <a:ext cx="7607287" cy="2066100"/>
          </a:xfrm>
          <a:prstGeom prst="rect">
            <a:avLst/>
          </a:prstGeom>
        </p:spPr>
        <p:txBody>
          <a:bodyPr spcFirstLastPara="1" wrap="square" lIns="121900" tIns="121900" rIns="121900" bIns="121900" anchor="ctr" anchorCtr="0">
            <a:noAutofit/>
          </a:bodyPr>
          <a:lstStyle/>
          <a:p>
            <a:pPr lvl="0"/>
            <a:r>
              <a:rPr lang="en-US"/>
              <a:t>MÔ TẢ ĐỀ TÀI</a:t>
            </a:r>
            <a:endParaRPr dirty="0"/>
          </a:p>
        </p:txBody>
      </p:sp>
      <p:sp>
        <p:nvSpPr>
          <p:cNvPr id="407" name="Google Shape;407;p23"/>
          <p:cNvSpPr/>
          <p:nvPr/>
        </p:nvSpPr>
        <p:spPr>
          <a:xfrm>
            <a:off x="9754850" y="1312126"/>
            <a:ext cx="703109" cy="1185240"/>
          </a:xfrm>
          <a:prstGeom prst="rect">
            <a:avLst/>
          </a:prstGeom>
        </p:spPr>
        <p:txBody>
          <a:bodyPr>
            <a:prstTxWarp prst="textPlain">
              <a:avLst/>
            </a:prstTxWarp>
          </a:bodyPr>
          <a:lstStyle/>
          <a:p>
            <a:pPr lvl="0" algn="ctr"/>
            <a:r>
              <a:rPr b="1" i="0">
                <a:ln w="19050" cap="flat" cmpd="sng">
                  <a:solidFill>
                    <a:schemeClr val="accent5"/>
                  </a:solidFill>
                  <a:prstDash val="solid"/>
                  <a:round/>
                  <a:headEnd type="none" w="sm" len="sm"/>
                  <a:tailEnd type="none" w="sm" len="sm"/>
                </a:ln>
                <a:solidFill>
                  <a:schemeClr val="accent6"/>
                </a:solidFill>
                <a:latin typeface="Bitter"/>
              </a:rPr>
              <a:t>1</a:t>
            </a:r>
          </a:p>
        </p:txBody>
      </p:sp>
      <p:sp>
        <p:nvSpPr>
          <p:cNvPr id="2" name="Google Shape;407;p23">
            <a:extLst>
              <a:ext uri="{FF2B5EF4-FFF2-40B4-BE49-F238E27FC236}">
                <a16:creationId xmlns:a16="http://schemas.microsoft.com/office/drawing/2014/main" id="{7C034FE4-4384-29A1-FD9C-1A000E867359}"/>
              </a:ext>
            </a:extLst>
          </p:cNvPr>
          <p:cNvSpPr/>
          <p:nvPr/>
        </p:nvSpPr>
        <p:spPr>
          <a:xfrm>
            <a:off x="11776714" y="6452870"/>
            <a:ext cx="175624" cy="267350"/>
          </a:xfrm>
          <a:prstGeom prst="rect">
            <a:avLst/>
          </a:prstGeom>
        </p:spPr>
        <p:txBody>
          <a:bodyPr>
            <a:prstTxWarp prst="textPlain">
              <a:avLst/>
            </a:prstTxWarp>
          </a:bodyPr>
          <a:lstStyle/>
          <a:p>
            <a:pPr lvl="0" algn="ctr"/>
            <a:r>
              <a:rPr lang="en-US" b="1" i="0" dirty="0">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rPr>
              <a:t>1</a:t>
            </a:r>
            <a:endParaRPr b="1" i="0" dirty="0">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1"/>
          <p:cNvSpPr txBox="1">
            <a:spLocks noGrp="1"/>
          </p:cNvSpPr>
          <p:nvPr>
            <p:ph type="title"/>
          </p:nvPr>
        </p:nvSpPr>
        <p:spPr>
          <a:xfrm>
            <a:off x="1239400" y="675675"/>
            <a:ext cx="9682200" cy="763500"/>
          </a:xfrm>
          <a:prstGeom prst="rect">
            <a:avLst/>
          </a:prstGeom>
        </p:spPr>
        <p:txBody>
          <a:bodyPr spcFirstLastPara="1" wrap="square" lIns="121900" tIns="121900" rIns="121900" bIns="121900" anchor="ctr" anchorCtr="0">
            <a:noAutofit/>
          </a:bodyPr>
          <a:lstStyle/>
          <a:p>
            <a:pPr lvl="0"/>
            <a:r>
              <a:rPr lang="en-US">
                <a:latin typeface="Times New Roman" panose="02020603050405020304" pitchFamily="18" charset="0"/>
                <a:cs typeface="Times New Roman" panose="02020603050405020304" pitchFamily="18" charset="0"/>
              </a:rPr>
              <a:t>MÔ TẢ ĐỀ TÀI</a:t>
            </a:r>
            <a:endParaRPr dirty="0">
              <a:latin typeface="Times New Roman" panose="02020603050405020304" pitchFamily="18" charset="0"/>
              <a:cs typeface="Times New Roman" panose="02020603050405020304" pitchFamily="18" charset="0"/>
            </a:endParaRPr>
          </a:p>
        </p:txBody>
      </p:sp>
      <p:sp>
        <p:nvSpPr>
          <p:cNvPr id="7" name="Title 6"/>
          <p:cNvSpPr>
            <a:spLocks noGrp="1"/>
          </p:cNvSpPr>
          <p:nvPr>
            <p:ph type="title" idx="15"/>
          </p:nvPr>
        </p:nvSpPr>
        <p:spPr>
          <a:xfrm>
            <a:off x="1081548" y="2133600"/>
            <a:ext cx="10176387" cy="4178710"/>
          </a:xfrm>
        </p:spPr>
        <p:txBody>
          <a:bodyPr/>
          <a:lstStyle/>
          <a:p>
            <a:pPr>
              <a:lnSpc>
                <a:spcPct val="150000"/>
              </a:lnSpc>
            </a:pPr>
            <a:r>
              <a:rPr lang="en-US" sz="1800">
                <a:effectLst/>
                <a:latin typeface="Times New Roman" panose="02020603050405020304" pitchFamily="18" charset="0"/>
                <a:ea typeface="Times New Roman" panose="02020603050405020304" pitchFamily="18" charset="0"/>
              </a:rPr>
              <a:t>	Trong bối cảnh toàn cầu hoá và sự phát triển mạnh mẽ của công nghệ thông tin, việc quảng bá và tiếp thị sản phẩm trở nên quan trọng hơn bao giờ hết. Đặc biệt, đối với các sản phẩm mỹ nghệ địa phương, việc ứng dụng công nghệ số không chỉ giúp bảo tồn và phát huy giá trị văn hóa truyền thống mà còn mở rộng thị trường tiêu thụ, góp phần nâng cao thu nhập cho người dân.</a:t>
            </a:r>
            <a:br>
              <a:rPr lang="en-US" sz="1800">
                <a:effectLst/>
                <a:latin typeface="Times New Roman" panose="02020603050405020304" pitchFamily="18" charset="0"/>
                <a:ea typeface="Times New Roman" panose="02020603050405020304" pitchFamily="18" charset="0"/>
              </a:rPr>
            </a:br>
            <a:r>
              <a:rPr lang="en-US" sz="1800">
                <a:effectLst/>
                <a:latin typeface="Times New Roman" panose="02020603050405020304" pitchFamily="18" charset="0"/>
                <a:ea typeface="Times New Roman" panose="02020603050405020304" pitchFamily="18" charset="0"/>
              </a:rPr>
              <a:t> </a:t>
            </a:r>
            <a:br>
              <a:rPr lang="en-US" sz="1800">
                <a:effectLst/>
                <a:latin typeface="Times New Roman" panose="02020603050405020304" pitchFamily="18" charset="0"/>
                <a:ea typeface="Times New Roman" panose="02020603050405020304" pitchFamily="18" charset="0"/>
              </a:rPr>
            </a:br>
            <a:r>
              <a:rPr lang="en-US" sz="1800">
                <a:effectLst/>
                <a:latin typeface="Times New Roman" panose="02020603050405020304" pitchFamily="18" charset="0"/>
                <a:ea typeface="Times New Roman" panose="02020603050405020304" pitchFamily="18" charset="0"/>
              </a:rPr>
              <a:t>	Trong hệ thống website quảng bá sản phẩm thủ công mỹ nghệ theo địa phương</a:t>
            </a:r>
            <a:r>
              <a:rPr lang="en-US" sz="1800">
                <a:latin typeface="Times New Roman" panose="02020603050405020304" pitchFamily="18" charset="0"/>
                <a:ea typeface="Times New Roman" panose="02020603050405020304" pitchFamily="18" charset="0"/>
              </a:rPr>
              <a:t> sẽ</a:t>
            </a:r>
            <a:r>
              <a:rPr lang="en-US" sz="1800">
                <a:effectLst/>
                <a:latin typeface="Times New Roman" panose="02020603050405020304" pitchFamily="18" charset="0"/>
                <a:ea typeface="Times New Roman" panose="02020603050405020304" pitchFamily="18" charset="0"/>
              </a:rPr>
              <a:t> </a:t>
            </a:r>
            <a:r>
              <a:rPr lang="en-US" sz="1800">
                <a:latin typeface="Times New Roman" panose="02020603050405020304" pitchFamily="18" charset="0"/>
                <a:ea typeface="Times New Roman" panose="02020603050405020304" pitchFamily="18" charset="0"/>
              </a:rPr>
              <a:t>bao gồm</a:t>
            </a:r>
            <a:r>
              <a:rPr lang="en-US" sz="1800">
                <a:effectLst/>
                <a:latin typeface="Times New Roman" panose="02020603050405020304" pitchFamily="18" charset="0"/>
                <a:ea typeface="Times New Roman" panose="02020603050405020304" pitchFamily="18" charset="0"/>
              </a:rPr>
              <a:t> các đối tượng tham gia vào hệ thống như sau: Quản trị viên và </a:t>
            </a:r>
            <a:r>
              <a:rPr lang="en-US" sz="1800">
                <a:latin typeface="Times New Roman" panose="02020603050405020304" pitchFamily="18" charset="0"/>
                <a:ea typeface="Times New Roman" panose="02020603050405020304" pitchFamily="18" charset="0"/>
              </a:rPr>
              <a:t>khách hàng</a:t>
            </a:r>
            <a:r>
              <a:rPr lang="en-US" sz="1800">
                <a:effectLst/>
                <a:latin typeface="Times New Roman" panose="02020603050405020304" pitchFamily="18" charset="0"/>
                <a:ea typeface="Times New Roman" panose="02020603050405020304" pitchFamily="18" charset="0"/>
              </a:rPr>
              <a:t>.</a:t>
            </a:r>
          </a:p>
        </p:txBody>
      </p:sp>
      <p:sp>
        <p:nvSpPr>
          <p:cNvPr id="3" name="Google Shape;407;p23">
            <a:extLst>
              <a:ext uri="{FF2B5EF4-FFF2-40B4-BE49-F238E27FC236}">
                <a16:creationId xmlns:a16="http://schemas.microsoft.com/office/drawing/2014/main" id="{95903512-8EBF-ED98-7AB3-57123D1D24CF}"/>
              </a:ext>
            </a:extLst>
          </p:cNvPr>
          <p:cNvSpPr/>
          <p:nvPr/>
        </p:nvSpPr>
        <p:spPr>
          <a:xfrm>
            <a:off x="11776714" y="6452870"/>
            <a:ext cx="175624" cy="267350"/>
          </a:xfrm>
          <a:prstGeom prst="rect">
            <a:avLst/>
          </a:prstGeom>
        </p:spPr>
        <p:txBody>
          <a:bodyPr>
            <a:prstTxWarp prst="textPlain">
              <a:avLst/>
            </a:prstTxWarp>
          </a:bodyPr>
          <a:lstStyle/>
          <a:p>
            <a:pPr lvl="0" algn="ctr"/>
            <a:r>
              <a:rPr lang="en-US" b="1" i="0" dirty="0">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rPr>
              <a:t>2</a:t>
            </a:r>
            <a:endParaRPr b="1" i="0" dirty="0">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2520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1"/>
          <p:cNvSpPr txBox="1">
            <a:spLocks noGrp="1"/>
          </p:cNvSpPr>
          <p:nvPr>
            <p:ph type="title"/>
          </p:nvPr>
        </p:nvSpPr>
        <p:spPr>
          <a:xfrm>
            <a:off x="1239400" y="675675"/>
            <a:ext cx="9682200" cy="763500"/>
          </a:xfrm>
          <a:prstGeom prst="rect">
            <a:avLst/>
          </a:prstGeom>
        </p:spPr>
        <p:txBody>
          <a:bodyPr spcFirstLastPara="1" wrap="square" lIns="121900" tIns="121900" rIns="121900" bIns="121900" anchor="ctr" anchorCtr="0">
            <a:noAutofit/>
          </a:bodyPr>
          <a:lstStyle/>
          <a:p>
            <a:pPr lvl="0"/>
            <a:r>
              <a:rPr lang="en-US">
                <a:latin typeface="Times New Roman" panose="02020603050405020304" pitchFamily="18" charset="0"/>
                <a:cs typeface="Times New Roman" panose="02020603050405020304" pitchFamily="18" charset="0"/>
              </a:rPr>
              <a:t>MÔ TẢ ĐỀ TÀI</a:t>
            </a:r>
            <a:endParaRPr dirty="0">
              <a:latin typeface="Times New Roman" panose="02020603050405020304" pitchFamily="18" charset="0"/>
              <a:cs typeface="Times New Roman" panose="02020603050405020304" pitchFamily="18" charset="0"/>
            </a:endParaRPr>
          </a:p>
        </p:txBody>
      </p:sp>
      <p:sp>
        <p:nvSpPr>
          <p:cNvPr id="7" name="Title 6"/>
          <p:cNvSpPr>
            <a:spLocks noGrp="1"/>
          </p:cNvSpPr>
          <p:nvPr>
            <p:ph type="title" idx="15"/>
          </p:nvPr>
        </p:nvSpPr>
        <p:spPr>
          <a:xfrm>
            <a:off x="1081548" y="2133600"/>
            <a:ext cx="10133848" cy="4178710"/>
          </a:xfrm>
        </p:spPr>
        <p:txBody>
          <a:bodyPr/>
          <a:lstStyle/>
          <a:p>
            <a:pPr>
              <a:lnSpc>
                <a:spcPct val="150000"/>
              </a:lnSpc>
            </a:pPr>
            <a:br>
              <a:rPr lang="en-US" sz="1800">
                <a:effectLst/>
                <a:latin typeface="Times New Roman" panose="02020603050405020304" pitchFamily="18" charset="0"/>
                <a:ea typeface="Times New Roman" panose="02020603050405020304" pitchFamily="18" charset="0"/>
              </a:rPr>
            </a:br>
            <a:endParaRPr lang="en-US" sz="1800">
              <a:effectLst/>
              <a:latin typeface="Times New Roman" panose="02020603050405020304" pitchFamily="18" charset="0"/>
              <a:ea typeface="Times New Roman" panose="02020603050405020304" pitchFamily="18" charset="0"/>
            </a:endParaRPr>
          </a:p>
        </p:txBody>
      </p:sp>
      <p:sp>
        <p:nvSpPr>
          <p:cNvPr id="2" name="Google Shape;407;p23">
            <a:extLst>
              <a:ext uri="{FF2B5EF4-FFF2-40B4-BE49-F238E27FC236}">
                <a16:creationId xmlns:a16="http://schemas.microsoft.com/office/drawing/2014/main" id="{29A0E158-D61D-A20A-BD1A-729D18312E95}"/>
              </a:ext>
            </a:extLst>
          </p:cNvPr>
          <p:cNvSpPr/>
          <p:nvPr/>
        </p:nvSpPr>
        <p:spPr>
          <a:xfrm>
            <a:off x="11776714" y="6452870"/>
            <a:ext cx="175624" cy="267350"/>
          </a:xfrm>
          <a:prstGeom prst="rect">
            <a:avLst/>
          </a:prstGeom>
        </p:spPr>
        <p:txBody>
          <a:bodyPr>
            <a:prstTxWarp prst="textPlain">
              <a:avLst/>
            </a:prstTxWarp>
          </a:bodyPr>
          <a:lstStyle/>
          <a:p>
            <a:pPr lvl="0" algn="ctr"/>
            <a:r>
              <a:rPr lang="en-US" b="1" i="0" dirty="0">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rPr>
              <a:t>3</a:t>
            </a:r>
            <a:endParaRPr b="1" i="0" dirty="0">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endParaRPr>
          </a:p>
        </p:txBody>
      </p:sp>
      <p:sp>
        <p:nvSpPr>
          <p:cNvPr id="3" name="Title 6">
            <a:extLst>
              <a:ext uri="{FF2B5EF4-FFF2-40B4-BE49-F238E27FC236}">
                <a16:creationId xmlns:a16="http://schemas.microsoft.com/office/drawing/2014/main" id="{4CCC8720-FAFC-CAB5-5E00-112E8825A94C}"/>
              </a:ext>
            </a:extLst>
          </p:cNvPr>
          <p:cNvSpPr txBox="1">
            <a:spLocks/>
          </p:cNvSpPr>
          <p:nvPr/>
        </p:nvSpPr>
        <p:spPr>
          <a:xfrm>
            <a:off x="1039009" y="2133600"/>
            <a:ext cx="10176387" cy="417871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2600"/>
              <a:buFont typeface="Aldrich"/>
              <a:buNone/>
              <a:defRPr sz="2600" b="0" i="0" u="none" strike="noStrike" cap="none">
                <a:solidFill>
                  <a:schemeClr val="dk1"/>
                </a:solidFill>
                <a:latin typeface="Bitter SemiBold"/>
                <a:ea typeface="Bitter SemiBold"/>
                <a:cs typeface="Bitter SemiBold"/>
                <a:sym typeface="Bitter SemiBold"/>
              </a:defRPr>
            </a:lvl1pPr>
            <a:lvl2pPr marR="0" lvl="1"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9pPr>
          </a:lstStyle>
          <a:p>
            <a:pPr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 Khách hàng có quyền sau đây:</a:t>
            </a:r>
          </a:p>
          <a:p>
            <a:pPr indent="450215"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 Chức năng đăng nhập, đăng xuất hệ thống.</a:t>
            </a:r>
          </a:p>
          <a:p>
            <a:pPr indent="450215"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 Chức năng đăng ký tài khoản.</a:t>
            </a:r>
          </a:p>
          <a:p>
            <a:pPr indent="450215"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 Chức năng thêm, sửa, xoá sản phẩm trong giỏ hàng.</a:t>
            </a:r>
          </a:p>
          <a:p>
            <a:pPr indent="450215"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 Chức năng tìm kiếm sản phẩm.</a:t>
            </a:r>
          </a:p>
          <a:p>
            <a:pPr indent="450215"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 Chức năng thanh toán.</a:t>
            </a:r>
          </a:p>
        </p:txBody>
      </p:sp>
    </p:spTree>
    <p:extLst>
      <p:ext uri="{BB962C8B-B14F-4D97-AF65-F5344CB8AC3E}">
        <p14:creationId xmlns:p14="http://schemas.microsoft.com/office/powerpoint/2010/main" val="83863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1"/>
          <p:cNvSpPr txBox="1">
            <a:spLocks noGrp="1"/>
          </p:cNvSpPr>
          <p:nvPr>
            <p:ph type="title"/>
          </p:nvPr>
        </p:nvSpPr>
        <p:spPr>
          <a:xfrm>
            <a:off x="1239400" y="675675"/>
            <a:ext cx="9682200" cy="763500"/>
          </a:xfrm>
          <a:prstGeom prst="rect">
            <a:avLst/>
          </a:prstGeom>
        </p:spPr>
        <p:txBody>
          <a:bodyPr spcFirstLastPara="1" wrap="square" lIns="121900" tIns="121900" rIns="121900" bIns="121900" anchor="ctr" anchorCtr="0">
            <a:noAutofit/>
          </a:bodyPr>
          <a:lstStyle/>
          <a:p>
            <a:pPr lvl="0"/>
            <a:r>
              <a:rPr lang="en-US">
                <a:latin typeface="Times New Roman" panose="02020603050405020304" pitchFamily="18" charset="0"/>
                <a:cs typeface="Times New Roman" panose="02020603050405020304" pitchFamily="18" charset="0"/>
              </a:rPr>
              <a:t>MÔ TẢ ĐỀ TÀI</a:t>
            </a:r>
            <a:endParaRPr dirty="0">
              <a:latin typeface="Times New Roman" panose="02020603050405020304" pitchFamily="18" charset="0"/>
              <a:cs typeface="Times New Roman" panose="02020603050405020304" pitchFamily="18" charset="0"/>
            </a:endParaRPr>
          </a:p>
        </p:txBody>
      </p:sp>
      <p:sp>
        <p:nvSpPr>
          <p:cNvPr id="7" name="Title 6"/>
          <p:cNvSpPr>
            <a:spLocks noGrp="1"/>
          </p:cNvSpPr>
          <p:nvPr>
            <p:ph type="title" idx="15"/>
          </p:nvPr>
        </p:nvSpPr>
        <p:spPr>
          <a:xfrm>
            <a:off x="1081548" y="2133600"/>
            <a:ext cx="10133848" cy="4178710"/>
          </a:xfrm>
        </p:spPr>
        <p:txBody>
          <a:bodyPr/>
          <a:lstStyle/>
          <a:p>
            <a:pPr>
              <a:lnSpc>
                <a:spcPct val="150000"/>
              </a:lnSpc>
            </a:pPr>
            <a:br>
              <a:rPr lang="en-US" sz="1800">
                <a:effectLst/>
                <a:latin typeface="Times New Roman" panose="02020603050405020304" pitchFamily="18" charset="0"/>
                <a:ea typeface="Times New Roman" panose="02020603050405020304" pitchFamily="18" charset="0"/>
              </a:rPr>
            </a:br>
            <a:endParaRPr lang="en-US" sz="1800">
              <a:effectLst/>
              <a:latin typeface="Times New Roman" panose="02020603050405020304" pitchFamily="18" charset="0"/>
              <a:ea typeface="Times New Roman" panose="02020603050405020304" pitchFamily="18" charset="0"/>
            </a:endParaRPr>
          </a:p>
        </p:txBody>
      </p:sp>
      <p:sp>
        <p:nvSpPr>
          <p:cNvPr id="2" name="Google Shape;407;p23">
            <a:extLst>
              <a:ext uri="{FF2B5EF4-FFF2-40B4-BE49-F238E27FC236}">
                <a16:creationId xmlns:a16="http://schemas.microsoft.com/office/drawing/2014/main" id="{29A0E158-D61D-A20A-BD1A-729D18312E95}"/>
              </a:ext>
            </a:extLst>
          </p:cNvPr>
          <p:cNvSpPr/>
          <p:nvPr/>
        </p:nvSpPr>
        <p:spPr>
          <a:xfrm>
            <a:off x="11776714" y="6452870"/>
            <a:ext cx="175624" cy="267350"/>
          </a:xfrm>
          <a:prstGeom prst="rect">
            <a:avLst/>
          </a:prstGeom>
        </p:spPr>
        <p:txBody>
          <a:bodyPr>
            <a:prstTxWarp prst="textPlain">
              <a:avLst/>
            </a:prstTxWarp>
          </a:bodyPr>
          <a:lstStyle/>
          <a:p>
            <a:pPr lvl="0" algn="ctr"/>
            <a:r>
              <a:rPr lang="en-US" b="1" dirty="0">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rPr>
              <a:t>4</a:t>
            </a:r>
            <a:endParaRPr b="1" i="0" dirty="0">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endParaRPr>
          </a:p>
        </p:txBody>
      </p:sp>
      <p:sp>
        <p:nvSpPr>
          <p:cNvPr id="3" name="Title 6">
            <a:extLst>
              <a:ext uri="{FF2B5EF4-FFF2-40B4-BE49-F238E27FC236}">
                <a16:creationId xmlns:a16="http://schemas.microsoft.com/office/drawing/2014/main" id="{4CCC8720-FAFC-CAB5-5E00-112E8825A94C}"/>
              </a:ext>
            </a:extLst>
          </p:cNvPr>
          <p:cNvSpPr txBox="1">
            <a:spLocks/>
          </p:cNvSpPr>
          <p:nvPr/>
        </p:nvSpPr>
        <p:spPr>
          <a:xfrm>
            <a:off x="1039009" y="2133600"/>
            <a:ext cx="10176387" cy="417871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2600"/>
              <a:buFont typeface="Aldrich"/>
              <a:buNone/>
              <a:defRPr sz="2600" b="0" i="0" u="none" strike="noStrike" cap="none">
                <a:solidFill>
                  <a:schemeClr val="dk1"/>
                </a:solidFill>
                <a:latin typeface="Bitter SemiBold"/>
                <a:ea typeface="Bitter SemiBold"/>
                <a:cs typeface="Bitter SemiBold"/>
                <a:sym typeface="Bitter SemiBold"/>
              </a:defRPr>
            </a:lvl1pPr>
            <a:lvl2pPr marR="0" lvl="1"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9pPr>
          </a:lstStyle>
          <a:p>
            <a:pPr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 Admin có quyền thực hiện các chức năng sau:</a:t>
            </a:r>
          </a:p>
          <a:p>
            <a:pPr indent="450215"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 Chức năng đăng nhập, đăng xuất hệ thống.</a:t>
            </a:r>
          </a:p>
          <a:p>
            <a:pPr indent="450215"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 Quản lý thông tin danh mục.</a:t>
            </a:r>
          </a:p>
          <a:p>
            <a:pPr indent="450215"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 Quản lý thông tin sản phẩm.</a:t>
            </a:r>
          </a:p>
          <a:p>
            <a:pPr indent="450215"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 Quản lý hoá đơn sản phẩm.</a:t>
            </a:r>
          </a:p>
          <a:p>
            <a:pPr indent="450215"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 Quản lý thông tin địa phương.</a:t>
            </a:r>
          </a:p>
          <a:p>
            <a:pPr indent="450215"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 Quản lý thông tin khách hang.</a:t>
            </a:r>
          </a:p>
        </p:txBody>
      </p:sp>
    </p:spTree>
    <p:extLst>
      <p:ext uri="{BB962C8B-B14F-4D97-AF65-F5344CB8AC3E}">
        <p14:creationId xmlns:p14="http://schemas.microsoft.com/office/powerpoint/2010/main" val="2692283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23"/>
          <p:cNvSpPr txBox="1">
            <a:spLocks noGrp="1"/>
          </p:cNvSpPr>
          <p:nvPr>
            <p:ph type="title"/>
          </p:nvPr>
        </p:nvSpPr>
        <p:spPr>
          <a:xfrm>
            <a:off x="1486950" y="2088250"/>
            <a:ext cx="7389300" cy="2066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CƠ SỞ DỮ LIỆU</a:t>
            </a:r>
            <a:endParaRPr dirty="0">
              <a:latin typeface="Times New Roman" panose="02020603050405020304" pitchFamily="18" charset="0"/>
              <a:cs typeface="Times New Roman" panose="02020603050405020304" pitchFamily="18" charset="0"/>
            </a:endParaRPr>
          </a:p>
        </p:txBody>
      </p:sp>
      <p:sp>
        <p:nvSpPr>
          <p:cNvPr id="407" name="Google Shape;407;p23"/>
          <p:cNvSpPr/>
          <p:nvPr/>
        </p:nvSpPr>
        <p:spPr>
          <a:xfrm>
            <a:off x="9754850" y="1312126"/>
            <a:ext cx="703109" cy="1185240"/>
          </a:xfrm>
          <a:prstGeom prst="rect">
            <a:avLst/>
          </a:prstGeom>
        </p:spPr>
        <p:txBody>
          <a:bodyPr>
            <a:prstTxWarp prst="textPlain">
              <a:avLst/>
            </a:prstTxWarp>
          </a:bodyPr>
          <a:lstStyle/>
          <a:p>
            <a:pPr lvl="0" algn="ctr"/>
            <a:r>
              <a:rPr lang="en-US" b="1" dirty="0">
                <a:ln w="19050" cap="flat" cmpd="sng">
                  <a:solidFill>
                    <a:schemeClr val="accent5"/>
                  </a:solidFill>
                  <a:prstDash val="solid"/>
                  <a:round/>
                  <a:headEnd type="none" w="sm" len="sm"/>
                  <a:tailEnd type="none" w="sm" len="sm"/>
                </a:ln>
                <a:solidFill>
                  <a:schemeClr val="accent6"/>
                </a:solidFill>
                <a:latin typeface="Bitter"/>
              </a:rPr>
              <a:t>2</a:t>
            </a:r>
            <a:endParaRPr b="1" i="0" dirty="0">
              <a:ln w="19050" cap="flat" cmpd="sng">
                <a:solidFill>
                  <a:schemeClr val="accent5"/>
                </a:solidFill>
                <a:prstDash val="solid"/>
                <a:round/>
                <a:headEnd type="none" w="sm" len="sm"/>
                <a:tailEnd type="none" w="sm" len="sm"/>
              </a:ln>
              <a:solidFill>
                <a:schemeClr val="accent6"/>
              </a:solidFill>
              <a:latin typeface="Bitter"/>
            </a:endParaRPr>
          </a:p>
        </p:txBody>
      </p:sp>
      <p:sp>
        <p:nvSpPr>
          <p:cNvPr id="2" name="Google Shape;407;p23">
            <a:extLst>
              <a:ext uri="{FF2B5EF4-FFF2-40B4-BE49-F238E27FC236}">
                <a16:creationId xmlns:a16="http://schemas.microsoft.com/office/drawing/2014/main" id="{2ADB7A33-C72D-19D5-9B0F-912BD05F1473}"/>
              </a:ext>
            </a:extLst>
          </p:cNvPr>
          <p:cNvSpPr/>
          <p:nvPr/>
        </p:nvSpPr>
        <p:spPr>
          <a:xfrm>
            <a:off x="11776714" y="6452870"/>
            <a:ext cx="175624" cy="267350"/>
          </a:xfrm>
          <a:prstGeom prst="rect">
            <a:avLst/>
          </a:prstGeom>
        </p:spPr>
        <p:txBody>
          <a:bodyPr>
            <a:prstTxWarp prst="textPlain">
              <a:avLst/>
            </a:prstTxWarp>
          </a:bodyPr>
          <a:lstStyle/>
          <a:p>
            <a:pPr lvl="0" algn="ctr"/>
            <a:r>
              <a:rPr lang="en-US" b="1" i="0" dirty="0">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rPr>
              <a:t>5</a:t>
            </a:r>
            <a:endParaRPr b="1" i="0" dirty="0">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063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4"/>
          <p:cNvSpPr txBox="1">
            <a:spLocks noGrp="1"/>
          </p:cNvSpPr>
          <p:nvPr>
            <p:ph type="title"/>
          </p:nvPr>
        </p:nvSpPr>
        <p:spPr>
          <a:xfrm>
            <a:off x="1232250" y="734075"/>
            <a:ext cx="9575100" cy="763500"/>
          </a:xfrm>
          <a:prstGeom prst="rect">
            <a:avLst/>
          </a:prstGeom>
        </p:spPr>
        <p:txBody>
          <a:bodyPr spcFirstLastPara="1" wrap="square" lIns="121900" tIns="121900" rIns="121900" bIns="121900" anchor="ctr" anchorCtr="0">
            <a:noAutofit/>
          </a:bodyPr>
          <a:lstStyle/>
          <a:p>
            <a:pPr lvl="0"/>
            <a:r>
              <a:rPr lang="en">
                <a:latin typeface="Times New Roman" panose="02020603050405020304" pitchFamily="18" charset="0"/>
                <a:cs typeface="Times New Roman" panose="02020603050405020304" pitchFamily="18" charset="0"/>
              </a:rPr>
              <a:t>CƠ SỞ DỮ LIỆU</a:t>
            </a:r>
            <a:endParaRPr dirty="0">
              <a:latin typeface="Times New Roman" panose="02020603050405020304" pitchFamily="18" charset="0"/>
              <a:cs typeface="Times New Roman" panose="02020603050405020304" pitchFamily="18" charset="0"/>
            </a:endParaRPr>
          </a:p>
        </p:txBody>
      </p:sp>
      <p:sp>
        <p:nvSpPr>
          <p:cNvPr id="5" name="Google Shape;407;p23"/>
          <p:cNvSpPr/>
          <p:nvPr/>
        </p:nvSpPr>
        <p:spPr>
          <a:xfrm>
            <a:off x="11776714" y="6452870"/>
            <a:ext cx="175624" cy="267350"/>
          </a:xfrm>
          <a:prstGeom prst="rect">
            <a:avLst/>
          </a:prstGeom>
        </p:spPr>
        <p:txBody>
          <a:bodyPr>
            <a:prstTxWarp prst="textPlain">
              <a:avLst/>
            </a:prstTxWarp>
          </a:bodyPr>
          <a:lstStyle/>
          <a:p>
            <a:pPr lvl="0" algn="ctr"/>
            <a:r>
              <a:rPr lang="en-US" b="1" dirty="0">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rPr>
              <a:t>6</a:t>
            </a:r>
            <a:endParaRPr b="1" i="0" dirty="0">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9A1600C-1157-E1D3-DC4C-D3B2F5B2E36E}"/>
              </a:ext>
            </a:extLst>
          </p:cNvPr>
          <p:cNvPicPr>
            <a:picLocks noChangeAspect="1"/>
          </p:cNvPicPr>
          <p:nvPr/>
        </p:nvPicPr>
        <p:blipFill>
          <a:blip r:embed="rId3"/>
          <a:stretch>
            <a:fillRect/>
          </a:stretch>
        </p:blipFill>
        <p:spPr>
          <a:xfrm>
            <a:off x="1232250" y="1877962"/>
            <a:ext cx="9750382" cy="4365523"/>
          </a:xfrm>
          <a:prstGeom prst="rect">
            <a:avLst/>
          </a:prstGeom>
        </p:spPr>
      </p:pic>
      <p:sp>
        <p:nvSpPr>
          <p:cNvPr id="7" name="Google Shape;413;p24">
            <a:extLst>
              <a:ext uri="{FF2B5EF4-FFF2-40B4-BE49-F238E27FC236}">
                <a16:creationId xmlns:a16="http://schemas.microsoft.com/office/drawing/2014/main" id="{203D1AB5-5962-AE73-F00E-2D057240FA8B}"/>
              </a:ext>
            </a:extLst>
          </p:cNvPr>
          <p:cNvSpPr txBox="1">
            <a:spLocks/>
          </p:cNvSpPr>
          <p:nvPr/>
        </p:nvSpPr>
        <p:spPr>
          <a:xfrm>
            <a:off x="3214337" y="6277895"/>
            <a:ext cx="5610925" cy="58010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1pPr>
            <a:lvl2pPr marL="914400" marR="0" lvl="1"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2pPr>
            <a:lvl3pPr marL="1371600" marR="0" lvl="2"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3pPr>
            <a:lvl4pPr marL="1828800" marR="0" lvl="3"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4pPr>
            <a:lvl5pPr marL="2286000" marR="0" lvl="4"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5pPr>
            <a:lvl6pPr marL="2743200" marR="0" lvl="5"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6pPr>
            <a:lvl7pPr marL="3200400" marR="0" lvl="6"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7pPr>
            <a:lvl8pPr marL="3657600" marR="0" lvl="7"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8pPr>
            <a:lvl9pPr marL="4114800" marR="0" lvl="8" indent="-349250" algn="l" rtl="0">
              <a:lnSpc>
                <a:spcPct val="115000"/>
              </a:lnSpc>
              <a:spcBef>
                <a:spcPts val="2100"/>
              </a:spcBef>
              <a:spcAft>
                <a:spcPts val="2100"/>
              </a:spcAft>
              <a:buClr>
                <a:schemeClr val="dk2"/>
              </a:buClr>
              <a:buSzPts val="1900"/>
              <a:buFont typeface="Ubuntu"/>
              <a:buChar char="■"/>
              <a:defRPr sz="1900" b="0" i="0" u="none" strike="noStrike" cap="none">
                <a:solidFill>
                  <a:schemeClr val="dk2"/>
                </a:solidFill>
                <a:latin typeface="Ubuntu"/>
                <a:ea typeface="Ubuntu"/>
                <a:cs typeface="Ubuntu"/>
                <a:sym typeface="Ubuntu"/>
              </a:defRPr>
            </a:lvl9pPr>
          </a:lstStyle>
          <a:p>
            <a:pPr marL="107950" indent="0" algn="ctr">
              <a:buNone/>
            </a:pPr>
            <a:r>
              <a:rPr lang="en-US" sz="1800" b="1">
                <a:latin typeface="Times New Roman" panose="02020603050405020304" pitchFamily="18" charset="0"/>
                <a:cs typeface="Times New Roman" panose="02020603050405020304" pitchFamily="18" charset="0"/>
              </a:rPr>
              <a:t>CÁC THỰC THỂ TRONG CƠ SỞ DỮ LIỆU</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629198"/>
      </p:ext>
    </p:extLst>
  </p:cSld>
  <p:clrMapOvr>
    <a:masterClrMapping/>
  </p:clrMapOvr>
</p:sld>
</file>

<file path=ppt/theme/theme1.xml><?xml version="1.0" encoding="utf-8"?>
<a:theme xmlns:a="http://schemas.openxmlformats.org/drawingml/2006/main" name="SlidesMania">
  <a:themeElements>
    <a:clrScheme name="Simple Light">
      <a:dk1>
        <a:srgbClr val="000000"/>
      </a:dk1>
      <a:lt1>
        <a:srgbClr val="FDF7E7"/>
      </a:lt1>
      <a:dk2>
        <a:srgbClr val="000000"/>
      </a:dk2>
      <a:lt2>
        <a:srgbClr val="EEEEEE"/>
      </a:lt2>
      <a:accent1>
        <a:srgbClr val="89B6DD"/>
      </a:accent1>
      <a:accent2>
        <a:srgbClr val="FDD2CB"/>
      </a:accent2>
      <a:accent3>
        <a:srgbClr val="FCC218"/>
      </a:accent3>
      <a:accent4>
        <a:srgbClr val="C4D2D7"/>
      </a:accent4>
      <a:accent5>
        <a:srgbClr val="000000"/>
      </a:accent5>
      <a:accent6>
        <a:srgbClr val="FFFFFF"/>
      </a:accent6>
      <a:hlink>
        <a:srgbClr val="6685A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978</Words>
  <Application>Microsoft Office PowerPoint</Application>
  <PresentationFormat>Widescreen</PresentationFormat>
  <Paragraphs>102</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Ubuntu</vt:lpstr>
      <vt:lpstr>Aldrich</vt:lpstr>
      <vt:lpstr>Bitter SemiBold</vt:lpstr>
      <vt:lpstr>Times New Roman</vt:lpstr>
      <vt:lpstr>Bitter</vt:lpstr>
      <vt:lpstr>Abril Fatface</vt:lpstr>
      <vt:lpstr>SlidesMania</vt:lpstr>
      <vt:lpstr>KHOÁ LUẬN TỐT NGHIỆP HỌC KỲ II, NĂM HỌC 2023-2024  XÂY DỰNG WEBSITE QUẢNG BÁ SẢN PHẨM THỦ CÔNG MỸ NGHỆ THEO ĐỊA PHƯƠNG</vt:lpstr>
      <vt:lpstr>MỞ ĐẦU</vt:lpstr>
      <vt:lpstr>DOANH MỤC</vt:lpstr>
      <vt:lpstr>MÔ TẢ ĐỀ TÀI</vt:lpstr>
      <vt:lpstr>MÔ TẢ ĐỀ TÀI</vt:lpstr>
      <vt:lpstr>MÔ TẢ ĐỀ TÀI</vt:lpstr>
      <vt:lpstr>MÔ TẢ ĐỀ TÀI</vt:lpstr>
      <vt:lpstr>CƠ SỞ DỮ LIỆU</vt:lpstr>
      <vt:lpstr>CƠ SỞ DỮ LIỆU</vt:lpstr>
      <vt:lpstr>MÔ HÌNH  TRIỂN KHAI</vt:lpstr>
      <vt:lpstr>MÔ HÌNH TRIỂN KHAI</vt:lpstr>
      <vt:lpstr>MÔ HÌNH TRIỂN KHAI</vt:lpstr>
      <vt:lpstr>KẾ QUẢ NGHIÊM CỨU</vt:lpstr>
      <vt:lpstr>KẾ LUẬN VÀ HƯỚNG PHÁT TRIỂN</vt:lpstr>
      <vt:lpstr>KẾT LUẬN VÀ HƯỚNG PHÁT TRIỂN</vt:lpstr>
      <vt:lpstr>KẾT LUẬN VÀ HƯỚNG PHÁT TRIỂN</vt:lpstr>
      <vt:lpstr>KẾT LUẬN VÀ HƯỚNG PHÁT TRIỂN</vt:lpstr>
      <vt:lpstr>KẾT LUẬN VÀ HƯỚNG PHÁT TRIỂN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WEBSITE BÁN PHỤ KIỆN THÚ CƯNG BẰNG YII FRAMEWORK</dc:title>
  <dc:creator>Minh Dang</dc:creator>
  <cp:lastModifiedBy>Minh Dang</cp:lastModifiedBy>
  <cp:revision>59</cp:revision>
  <dcterms:modified xsi:type="dcterms:W3CDTF">2024-07-17T13:36:04Z</dcterms:modified>
</cp:coreProperties>
</file>