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63" r:id="rId2"/>
    <p:sldId id="269" r:id="rId3"/>
    <p:sldId id="270" r:id="rId4"/>
    <p:sldId id="271" r:id="rId5"/>
    <p:sldId id="272" r:id="rId6"/>
    <p:sldId id="266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12180" y="359898"/>
            <a:ext cx="57734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2" name="Picture 1" descr="Close up of a light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12180" y="1850064"/>
            <a:ext cx="57734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7ED-526C-43D7-BA41-7DEE51FD568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03F-04F5-4D09-800D-7870715B9ED9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87C-0397-4298-B160-26D34EC67BB0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5177-F084-49E7-ADEE-00812B3D582B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2600325"/>
            <a:ext cx="10166316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4" name="Picture 13" descr="Close up of light filament of a half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1066800"/>
            <a:ext cx="10166316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39ED-27B9-4997-BF90-3A238D0607E9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FCC-F745-44A0-B2E4-C91714F31EB6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EA4-DCC4-4D4C-953F-F31E92EE505C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08-6BA5-45A1-80AB-C11AC921B6C6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2A9-7CD7-4D15-868B-D8AF3086485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108712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C6A-4AB7-47F1-904A-90BC8DD816B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BC9A-EBF0-4E12-A1D3-DD221366B0A1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Close up of a light bulb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Decentralized </a:t>
            </a:r>
            <a:br>
              <a:rPr lang="en-US" sz="3200" dirty="0"/>
            </a:br>
            <a:r>
              <a:rPr lang="en-US" sz="3200" dirty="0"/>
              <a:t>Smart Energy Grid </a:t>
            </a:r>
            <a:br>
              <a:rPr lang="en-US" sz="3200" dirty="0"/>
            </a:br>
            <a:r>
              <a:rPr lang="en-US" sz="3200" dirty="0"/>
              <a:t>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demand side approach to power regulation.</a:t>
            </a:r>
          </a:p>
        </p:txBody>
      </p:sp>
    </p:spTree>
    <p:extLst>
      <p:ext uri="{BB962C8B-B14F-4D97-AF65-F5344CB8AC3E}">
        <p14:creationId xmlns:p14="http://schemas.microsoft.com/office/powerpoint/2010/main" val="27905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Increasing Demand for Renewable Energy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8EEEC8D-4BC1-B2D0-491F-16D4F9BC1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17" y="1447800"/>
            <a:ext cx="701830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A58AD2-6DA2-425A-8989-BF35771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Star Grid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228533C-7139-EDF2-806A-C808ED528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7913" y="1307432"/>
            <a:ext cx="840275" cy="89835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6D13F-21D0-649A-2DF8-CD1DC5FC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91" y="5663595"/>
            <a:ext cx="841321" cy="896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773426-CF18-02E2-A317-AD2E24D7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64" y="5705543"/>
            <a:ext cx="841321" cy="896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AF89E-7E66-8975-D44E-850B0C8AD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674" y="3561755"/>
            <a:ext cx="1704755" cy="1774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88E71F-F5B6-12A2-88E0-BF5C9CFE8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7991613" y="2737554"/>
            <a:ext cx="972876" cy="4467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2E9374-6610-ABE1-0052-BBD607341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38484">
            <a:off x="6397324" y="5281521"/>
            <a:ext cx="1037818" cy="4765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BCCCEE-3999-71B1-EB6F-4E9D937AA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336355">
            <a:off x="9617489" y="5266097"/>
            <a:ext cx="1104987" cy="5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A58AD2-6DA2-425A-8989-BF35771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0960-8430-1B46-A498-7E9B0E5B5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710" y="1417638"/>
            <a:ext cx="4700308" cy="4800600"/>
          </a:xfrm>
        </p:spPr>
      </p:pic>
    </p:spTree>
    <p:extLst>
      <p:ext uri="{BB962C8B-B14F-4D97-AF65-F5344CB8AC3E}">
        <p14:creationId xmlns:p14="http://schemas.microsoft.com/office/powerpoint/2010/main" val="10658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A58AD2-6DA2-425A-8989-BF35771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Ranges of Stability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ED3E32-6A74-F9F8-464E-C176502CC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939" y="1447800"/>
            <a:ext cx="8623659" cy="4800600"/>
          </a:xfrm>
        </p:spPr>
      </p:pic>
    </p:spTree>
    <p:extLst>
      <p:ext uri="{BB962C8B-B14F-4D97-AF65-F5344CB8AC3E}">
        <p14:creationId xmlns:p14="http://schemas.microsoft.com/office/powerpoint/2010/main" val="389002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529285"/>
              </p:ext>
            </p:extLst>
          </p:nvPr>
        </p:nvGraphicFramePr>
        <p:xfrm>
          <a:off x="1572126" y="1524000"/>
          <a:ext cx="6352675" cy="437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535">
                  <a:extLst>
                    <a:ext uri="{9D8B030D-6E8A-4147-A177-3AD203B41FA5}">
                      <a16:colId xmlns:a16="http://schemas.microsoft.com/office/drawing/2014/main" val="2224063666"/>
                    </a:ext>
                  </a:extLst>
                </a:gridCol>
                <a:gridCol w="1270535">
                  <a:extLst>
                    <a:ext uri="{9D8B030D-6E8A-4147-A177-3AD203B41FA5}">
                      <a16:colId xmlns:a16="http://schemas.microsoft.com/office/drawing/2014/main" val="1498377520"/>
                    </a:ext>
                  </a:extLst>
                </a:gridCol>
              </a:tblGrid>
              <a:tr h="8626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Stable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828995649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Unstable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954251526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Weight Avg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197516" y="1523999"/>
            <a:ext cx="3714068" cy="1707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91% accuracy</a:t>
            </a:r>
          </a:p>
          <a:p>
            <a:endParaRPr lang="en-US" dirty="0"/>
          </a:p>
          <a:p>
            <a:r>
              <a:rPr lang="en-US" dirty="0"/>
              <a:t>Only 77 False positives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89B1B-181D-7981-53FE-BBA04204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63" y="3626049"/>
            <a:ext cx="3383573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A58AD2-6DA2-425A-8989-BF35771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Planet and I Thank You!</a:t>
            </a:r>
          </a:p>
        </p:txBody>
      </p:sp>
      <p:pic>
        <p:nvPicPr>
          <p:cNvPr id="6" name="Content Placeholder 5" descr="Earth from space">
            <a:extLst>
              <a:ext uri="{FF2B5EF4-FFF2-40B4-BE49-F238E27FC236}">
                <a16:creationId xmlns:a16="http://schemas.microsoft.com/office/drawing/2014/main" id="{4BA7129D-08E6-727E-E207-D5C8A5E7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569" y="1447800"/>
            <a:ext cx="8534400" cy="4800600"/>
          </a:xfrm>
        </p:spPr>
      </p:pic>
    </p:spTree>
    <p:extLst>
      <p:ext uri="{BB962C8B-B14F-4D97-AF65-F5344CB8AC3E}">
        <p14:creationId xmlns:p14="http://schemas.microsoft.com/office/powerpoint/2010/main" val="19800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dea design slides.potx" id="{DF01E6A4-6AA1-422C-B26D-6A4BADE1B013}" vid="{6A88D988-B038-48EA-B513-AE1D8F325C3E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design slides</Template>
  <TotalTime>138</TotalTime>
  <Words>80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Verdana</vt:lpstr>
      <vt:lpstr>Wingdings 2</vt:lpstr>
      <vt:lpstr>Idea design template</vt:lpstr>
      <vt:lpstr>Decentralized  Smart Energy Grid  Solutions</vt:lpstr>
      <vt:lpstr>Increasing Demand for Renewable Energy</vt:lpstr>
      <vt:lpstr>The Four Star Grid</vt:lpstr>
      <vt:lpstr>Distribution of Energy</vt:lpstr>
      <vt:lpstr>Optimal Ranges of Stability</vt:lpstr>
      <vt:lpstr>Two Content Layout with Table</vt:lpstr>
      <vt:lpstr>The Planet and I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 Smart Energy Grid  Solutions</dc:title>
  <dc:creator>Steven Shiroma</dc:creator>
  <cp:lastModifiedBy>Steven Shiroma</cp:lastModifiedBy>
  <cp:revision>2</cp:revision>
  <dcterms:created xsi:type="dcterms:W3CDTF">2022-08-03T19:47:36Z</dcterms:created>
  <dcterms:modified xsi:type="dcterms:W3CDTF">2022-08-03T22:06:26Z</dcterms:modified>
</cp:coreProperties>
</file>