
<file path=[Content_Types].xml><?xml version="1.0" encoding="utf-8"?>
<Types xmlns="http://schemas.openxmlformats.org/package/2006/content-types">
  <Default Extension="jpeg" ContentType="image/jpeg"/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05" r:id="rId3"/>
    <p:sldId id="332" r:id="rId4"/>
    <p:sldId id="333" r:id="rId5"/>
    <p:sldId id="336" r:id="rId6"/>
    <p:sldId id="327" r:id="rId7"/>
    <p:sldId id="328" r:id="rId8"/>
    <p:sldId id="334" r:id="rId9"/>
    <p:sldId id="335" r:id="rId10"/>
    <p:sldId id="340" r:id="rId12"/>
    <p:sldId id="347" r:id="rId13"/>
    <p:sldId id="348" r:id="rId14"/>
    <p:sldId id="354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/>
    <p:restoredTop sz="94660"/>
  </p:normalViewPr>
  <p:slideViewPr>
    <p:cSldViewPr snapToGrid="0" snapToObjects="1" showGuides="1">
      <p:cViewPr varScale="1">
        <p:scale>
          <a:sx n="66" d="100"/>
          <a:sy n="66" d="100"/>
        </p:scale>
        <p:origin x="1128" y="40"/>
      </p:cViewPr>
      <p:guideLst>
        <p:guide orient="horz" pos="2124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/>
          </p:cNvSpPr>
          <p:nvPr>
            <p:ph type="sldImg" idx="2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8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/>
              <a:t>单击此处编辑母版文本样式
第二级
第三级
第四级
第五级</a:t>
            </a:r>
            <a:endParaRPr lang="zh-CN" altLang="zh-CN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60A2F09-371C-4720-823B-AF66BCBFD15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248F67-CC46-44CE-885E-52ADCF21869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microsoft.com/office/2007/relationships/media" Target="../media/media1.m4a"/><Relationship Id="rId2" Type="http://schemas.openxmlformats.org/officeDocument/2006/relationships/audio" Target="../media/media1.m4a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0025" y="-147637"/>
            <a:ext cx="9544050" cy="7153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矩形 2"/>
          <p:cNvSpPr/>
          <p:nvPr/>
        </p:nvSpPr>
        <p:spPr>
          <a:xfrm>
            <a:off x="2488300" y="3062288"/>
            <a:ext cx="5057795" cy="132343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手机上的传感器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4000" b="1" dirty="0"/>
              <a:t>改变传感器的值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36539" y="6305884"/>
            <a:ext cx="406400" cy="40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71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4"/>
          <p:cNvSpPr txBox="1"/>
          <p:nvPr/>
        </p:nvSpPr>
        <p:spPr>
          <a:xfrm>
            <a:off x="2719388" y="419100"/>
            <a:ext cx="3852862" cy="678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实验时间及地点</a:t>
            </a:r>
            <a:endParaRPr lang="zh-CN" altLang="en-US"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文本框 1"/>
          <p:cNvSpPr txBox="1"/>
          <p:nvPr/>
        </p:nvSpPr>
        <p:spPr>
          <a:xfrm>
            <a:off x="297814" y="1854200"/>
            <a:ext cx="8846185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：第六周星期五（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）晚上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18:30-21:50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地点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各自家里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9903" y="4814418"/>
            <a:ext cx="7276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       在实验课的上课时间，宋老师及助教瞿荣辉，会在微信群里给大家答疑。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4"/>
          <p:cNvSpPr txBox="1"/>
          <p:nvPr/>
        </p:nvSpPr>
        <p:spPr>
          <a:xfrm>
            <a:off x="2589371" y="1008887"/>
            <a:ext cx="3852862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4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 意 事 项</a:t>
            </a:r>
            <a:endParaRPr lang="zh-CN" altLang="en-US" sz="4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文本框 1"/>
          <p:cNvSpPr txBox="1"/>
          <p:nvPr/>
        </p:nvSpPr>
        <p:spPr>
          <a:xfrm>
            <a:off x="1431671" y="2390648"/>
            <a:ext cx="5068882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、细心，不要摔坏了手机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、独立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思考，亲自动手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19618" y="2770496"/>
            <a:ext cx="6207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祝大家实验顺利、都有收获！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5"/>
          <p:cNvSpPr txBox="1"/>
          <p:nvPr/>
        </p:nvSpPr>
        <p:spPr>
          <a:xfrm>
            <a:off x="3325813" y="511175"/>
            <a:ext cx="206057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1"/>
          <p:cNvSpPr txBox="1"/>
          <p:nvPr/>
        </p:nvSpPr>
        <p:spPr>
          <a:xfrm>
            <a:off x="2589213" y="2274888"/>
            <a:ext cx="3319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实验设备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文本框 4"/>
          <p:cNvSpPr txBox="1"/>
          <p:nvPr/>
        </p:nvSpPr>
        <p:spPr>
          <a:xfrm>
            <a:off x="2589213" y="2998788"/>
            <a:ext cx="3319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" name="文本框 4"/>
          <p:cNvSpPr txBox="1"/>
          <p:nvPr/>
        </p:nvSpPr>
        <p:spPr>
          <a:xfrm>
            <a:off x="2589213" y="3673475"/>
            <a:ext cx="3319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4" name="文本框 1"/>
          <p:cNvSpPr txBox="1"/>
          <p:nvPr/>
        </p:nvSpPr>
        <p:spPr>
          <a:xfrm>
            <a:off x="2589213" y="1633538"/>
            <a:ext cx="3319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5" name="文本框 4"/>
          <p:cNvSpPr txBox="1"/>
          <p:nvPr/>
        </p:nvSpPr>
        <p:spPr>
          <a:xfrm>
            <a:off x="2589213" y="4459154"/>
            <a:ext cx="331946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实验报告及要求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4"/>
          <p:cNvSpPr txBox="1"/>
          <p:nvPr/>
        </p:nvSpPr>
        <p:spPr>
          <a:xfrm>
            <a:off x="3333750" y="374650"/>
            <a:ext cx="246697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2"/>
          <p:cNvSpPr/>
          <p:nvPr/>
        </p:nvSpPr>
        <p:spPr>
          <a:xfrm>
            <a:off x="393699" y="1939608"/>
            <a:ext cx="8347075" cy="230832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通过实验，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了解手机上传感器的输入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量影响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值的规律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；了解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各种可能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影响传感器值的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通过输出量确定输入量的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框 4"/>
          <p:cNvSpPr txBox="1"/>
          <p:nvPr/>
        </p:nvSpPr>
        <p:spPr>
          <a:xfrm>
            <a:off x="2970213" y="374650"/>
            <a:ext cx="327342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实验设备</a:t>
            </a:r>
            <a:endParaRPr lang="zh-CN" altLang="en-US"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9896" y="3308328"/>
            <a:ext cx="4633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lang="zh-CN" altLang="en-US" sz="24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手机一部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zh-CN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遮挡</a:t>
            </a:r>
            <a:r>
              <a:rPr lang="zh-CN" altLang="en-US" sz="24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物（纸、布、木块等）</a:t>
            </a:r>
            <a:r>
              <a:rPr kumimoji="0" lang="zh-CN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zh-CN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尺子一把</a:t>
            </a:r>
            <a:r>
              <a:rPr kumimoji="0" lang="zh-CN" alt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zh-CN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7" r="24755"/>
          <a:stretch>
            <a:fillRect/>
          </a:stretch>
        </p:blipFill>
        <p:spPr>
          <a:xfrm>
            <a:off x="5505445" y="1612677"/>
            <a:ext cx="2907837" cy="3391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4"/>
          <p:cNvSpPr txBox="1"/>
          <p:nvPr/>
        </p:nvSpPr>
        <p:spPr>
          <a:xfrm>
            <a:off x="2970213" y="374650"/>
            <a:ext cx="327342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965" y="1229133"/>
            <a:ext cx="85039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测量传感器的值：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测试各种情况下各传感器的值的改变，记录传感器值改变的规律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二、了解输入量影响输出值的规律：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用不同大小、颜色、材质的物体，在不同距离处遮挡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光照传感器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，记录传感器的值与距离之间的对应关系，分析不同大小、颜色、材质对传感器值的影响（要注意透光、反射对传感器的影响）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类似地，用不同东西在不同的距离遮挡其它传感器（如距离、声音、温度），记录所观察到的现象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三、了解手机状态对传感器输出值的影响规律：逐渐改变手机的状态（如手机平放，抬起手机一端并逐渐增加这一端的高度改变手机的倾斜角）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，记录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那些传感器的值因此有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变化，分析其变化规律。类似地，拿着手机走路、转身、摆手等等，观察那些传感器的值会相应地有变化，变化规律如何。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四、思考通过输出推算输入的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方法：当遮挡物确定了，如何通过光照传感器的值推算遮挡物与传感器之间的距离？如何通过某些传感器的值推测手机的方位、角度？如何推测拿着手机的手的摆手幅度、速度？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4"/>
          <p:cNvSpPr txBox="1"/>
          <p:nvPr/>
        </p:nvSpPr>
        <p:spPr>
          <a:xfrm>
            <a:off x="3560763" y="393700"/>
            <a:ext cx="220027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矩形 1"/>
          <p:cNvSpPr/>
          <p:nvPr/>
        </p:nvSpPr>
        <p:spPr>
          <a:xfrm>
            <a:off x="556951" y="1509525"/>
            <a:ext cx="8288665" cy="44935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、按照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实验内容的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改变各种影响输出值的因素多次记录传感器的值，并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完成其它指定的实验内容。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、整理数据。用表格、曲线等方式，展示输入输出的对应关系，如有可能，用多项式拟合输入输出的关系，用公式近似地代表。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、分析输入量对输出值影响的原因，以及设法解释输入与输出之间为什么会表现出所记录的对应关系、趋势。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、试着采用某种方法，通过输出值推算输入量，并用实验数据进行检测。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、撰写实验报告。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4"/>
          <p:cNvSpPr txBox="1"/>
          <p:nvPr/>
        </p:nvSpPr>
        <p:spPr>
          <a:xfrm>
            <a:off x="3614538" y="385813"/>
            <a:ext cx="3852862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文本框 1"/>
          <p:cNvSpPr txBox="1"/>
          <p:nvPr/>
        </p:nvSpPr>
        <p:spPr>
          <a:xfrm>
            <a:off x="850900" y="2447925"/>
            <a:ext cx="60833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独立的完成实验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文本框 4"/>
          <p:cNvSpPr txBox="1"/>
          <p:nvPr/>
        </p:nvSpPr>
        <p:spPr>
          <a:xfrm>
            <a:off x="850900" y="3171825"/>
            <a:ext cx="7667458" cy="18158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书写实验报告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  电子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档实验报告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由学习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委员收齐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，在下次实验课之前，通过电子邮件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一起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发给助教瞿荣辉，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纸质档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报告等将来回到学校再提交。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收件邮箱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quronghui@hust.edu.cn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3" name="文本框 1"/>
          <p:cNvSpPr txBox="1"/>
          <p:nvPr/>
        </p:nvSpPr>
        <p:spPr>
          <a:xfrm>
            <a:off x="850900" y="1806575"/>
            <a:ext cx="60833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理解实验原理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4"/>
          <p:cNvSpPr txBox="1"/>
          <p:nvPr/>
        </p:nvSpPr>
        <p:spPr>
          <a:xfrm>
            <a:off x="3142900" y="384968"/>
            <a:ext cx="3852862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4"/>
          <p:cNvSpPr txBox="1"/>
          <p:nvPr/>
        </p:nvSpPr>
        <p:spPr>
          <a:xfrm>
            <a:off x="315913" y="1143000"/>
            <a:ext cx="62563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书写实验报告至少包括以下几点：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1"/>
          <p:cNvSpPr txBox="1"/>
          <p:nvPr/>
        </p:nvSpPr>
        <p:spPr>
          <a:xfrm>
            <a:off x="404813" y="2101850"/>
            <a:ext cx="60833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1"/>
          <p:cNvSpPr txBox="1"/>
          <p:nvPr/>
        </p:nvSpPr>
        <p:spPr>
          <a:xfrm>
            <a:off x="403225" y="2703513"/>
            <a:ext cx="60833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8" name="文本框 1"/>
          <p:cNvSpPr txBox="1"/>
          <p:nvPr/>
        </p:nvSpPr>
        <p:spPr>
          <a:xfrm>
            <a:off x="404813" y="3305175"/>
            <a:ext cx="842645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实验过程（包括所用程序、操作步骤和结果显示）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9" name="文本框 1"/>
          <p:cNvSpPr txBox="1"/>
          <p:nvPr/>
        </p:nvSpPr>
        <p:spPr>
          <a:xfrm>
            <a:off x="403225" y="3906838"/>
            <a:ext cx="8585200" cy="95410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用到的计算方法、公式、图表的介绍、解释和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403225" y="4829003"/>
            <a:ext cx="6256337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实验结果及分析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478039" y="5383589"/>
            <a:ext cx="8628062" cy="95410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用图表的形式给出实验记录的传感器结果和手机状态、外部环境状态，分析这些结果的规律。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4"/>
          <p:cNvSpPr txBox="1"/>
          <p:nvPr/>
        </p:nvSpPr>
        <p:spPr>
          <a:xfrm>
            <a:off x="3142899" y="342097"/>
            <a:ext cx="3852862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4517" y="2213812"/>
            <a:ext cx="8210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cs typeface="+mn-cs"/>
              </a:rPr>
              <a:t>6</a:t>
            </a:r>
            <a:r>
              <a:rPr lang="en-US" altLang="zh-CN" sz="2800" dirty="0" smtClean="0">
                <a:cs typeface="+mn-cs"/>
              </a:rPr>
              <a:t>. </a:t>
            </a:r>
            <a:r>
              <a:rPr lang="zh-CN" altLang="en-US" sz="2800" dirty="0">
                <a:cs typeface="+mn-cs"/>
              </a:rPr>
              <a:t>实验中遇到的问题及分析（试验</a:t>
            </a:r>
            <a:r>
              <a:rPr lang="zh-CN" altLang="en-US" sz="2800" dirty="0" smtClean="0">
                <a:cs typeface="+mn-cs"/>
              </a:rPr>
              <a:t>中</a:t>
            </a:r>
            <a:r>
              <a:rPr lang="zh-CN" altLang="en-US" sz="2800" dirty="0">
                <a:cs typeface="+mn-cs"/>
              </a:rPr>
              <a:t>发生</a:t>
            </a:r>
            <a:r>
              <a:rPr lang="zh-CN" altLang="en-US" sz="2800" dirty="0" smtClean="0">
                <a:cs typeface="+mn-cs"/>
              </a:rPr>
              <a:t>的故障、错误，以及解决问题的</a:t>
            </a:r>
            <a:r>
              <a:rPr lang="zh-CN" altLang="en-US" sz="2800" dirty="0">
                <a:cs typeface="+mn-cs"/>
              </a:rPr>
              <a:t>方法和错误分析</a:t>
            </a:r>
            <a:r>
              <a:rPr lang="zh-CN" altLang="en-US" sz="2800" dirty="0" smtClean="0">
                <a:cs typeface="+mn-cs"/>
              </a:rPr>
              <a:t>）</a:t>
            </a:r>
            <a:endParaRPr lang="zh-CN" altLang="en-US" sz="2800" dirty="0">
              <a:cs typeface="+mn-cs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1216</Words>
  <Application>WPS 演示</Application>
  <PresentationFormat>全屏显示(4:3)</PresentationFormat>
  <Paragraphs>93</Paragraphs>
  <Slides>12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黑体</vt:lpstr>
      <vt:lpstr>微软雅黑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小白一护</cp:lastModifiedBy>
  <cp:revision>159</cp:revision>
  <dcterms:created xsi:type="dcterms:W3CDTF">2013-01-25T01:44:00Z</dcterms:created>
  <dcterms:modified xsi:type="dcterms:W3CDTF">2020-03-27T13:24:12Z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