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5" r:id="rId2"/>
    <p:sldId id="332" r:id="rId3"/>
    <p:sldId id="333" r:id="rId4"/>
    <p:sldId id="336" r:id="rId5"/>
    <p:sldId id="327" r:id="rId6"/>
    <p:sldId id="328" r:id="rId7"/>
    <p:sldId id="334" r:id="rId8"/>
    <p:sldId id="335" r:id="rId9"/>
    <p:sldId id="347" r:id="rId10"/>
    <p:sldId id="348" r:id="rId11"/>
    <p:sldId id="354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128" y="32"/>
      </p:cViewPr>
      <p:guideLst>
        <p:guide orient="horz" pos="212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0A2F09-371C-4720-823B-AF66BCBFD1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04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4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654362" y="3062288"/>
            <a:ext cx="5057795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手机上的传感器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dirty="0" smtClean="0"/>
              <a:t>多</a:t>
            </a:r>
            <a:r>
              <a:rPr lang="zh-CN" altLang="zh-CN" sz="4000" dirty="0" smtClean="0"/>
              <a:t>传感器</a:t>
            </a:r>
            <a:r>
              <a:rPr lang="zh-CN" altLang="en-US" sz="4000" dirty="0" smtClean="0"/>
              <a:t>值的</a:t>
            </a:r>
            <a:r>
              <a:rPr lang="zh-CN" altLang="en-US" sz="4000" dirty="0"/>
              <a:t>应用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40800" y="6451600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589371" y="1008887"/>
            <a:ext cx="3852862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1431671" y="2390648"/>
            <a:ext cx="506888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、细心，不要摔坏了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思考，亲自动手</a:t>
            </a:r>
          </a:p>
        </p:txBody>
      </p:sp>
    </p:spTree>
    <p:extLst>
      <p:ext uri="{BB962C8B-B14F-4D97-AF65-F5344CB8AC3E}">
        <p14:creationId xmlns:p14="http://schemas.microsoft.com/office/powerpoint/2010/main" val="837637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9618" y="2770496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祝大家实验顺利、都有收获！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1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3325813" y="511175"/>
            <a:ext cx="20605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/>
          <p:nvPr/>
        </p:nvSpPr>
        <p:spPr>
          <a:xfrm>
            <a:off x="2589213" y="22748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4100" name="文本框 4"/>
          <p:cNvSpPr txBox="1"/>
          <p:nvPr/>
        </p:nvSpPr>
        <p:spPr>
          <a:xfrm>
            <a:off x="2589213" y="29987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101" name="文本框 4"/>
          <p:cNvSpPr txBox="1"/>
          <p:nvPr/>
        </p:nvSpPr>
        <p:spPr>
          <a:xfrm>
            <a:off x="2589213" y="3673475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104" name="文本框 1"/>
          <p:cNvSpPr txBox="1"/>
          <p:nvPr/>
        </p:nvSpPr>
        <p:spPr>
          <a:xfrm>
            <a:off x="2589213" y="163353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4105" name="文本框 4"/>
          <p:cNvSpPr txBox="1"/>
          <p:nvPr/>
        </p:nvSpPr>
        <p:spPr>
          <a:xfrm>
            <a:off x="2589213" y="4459154"/>
            <a:ext cx="33194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5123" name="矩形 2"/>
          <p:cNvSpPr/>
          <p:nvPr/>
        </p:nvSpPr>
        <p:spPr>
          <a:xfrm>
            <a:off x="393699" y="1939608"/>
            <a:ext cx="8347075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上的多个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的值共同计算需要结果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现解决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个计算问题的方案。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2" name="矩形 1"/>
          <p:cNvSpPr/>
          <p:nvPr/>
        </p:nvSpPr>
        <p:spPr>
          <a:xfrm>
            <a:off x="1041795" y="2952176"/>
            <a:ext cx="4633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lang="zh-CN" altLang="en-US" sz="2400" kern="1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手机</a:t>
            </a:r>
            <a:r>
              <a:rPr lang="zh-CN" altLang="en-US" sz="2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一部</a:t>
            </a:r>
            <a:r>
              <a:rPr kumimoji="0" lang="zh-CN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绳子</a:t>
            </a:r>
            <a:endParaRPr lang="en-US" altLang="zh-CN" sz="2400" kern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尺子等测量工具。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24755"/>
          <a:stretch/>
        </p:blipFill>
        <p:spPr>
          <a:xfrm>
            <a:off x="5505445" y="2392307"/>
            <a:ext cx="2907837" cy="3391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977" y="1778595"/>
            <a:ext cx="462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一、测手臂的长度：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做一个小程序（或其他可以显示的工具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，实时读取并记录手握手机在垂直于水平面的平面上摆动时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并计算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显示手臂的长度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02" y="374650"/>
            <a:ext cx="1167815" cy="39856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924025" y="3997267"/>
            <a:ext cx="2843031" cy="2217638"/>
            <a:chOff x="4491420" y="3754929"/>
            <a:chExt cx="2843031" cy="221763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297" y="4090029"/>
              <a:ext cx="2814154" cy="188253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491420" y="3754929"/>
              <a:ext cx="1297622" cy="670199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236967" y="4748330"/>
            <a:ext cx="435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测转圈的半径：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做一个小程序（或其他可以显示的工具）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，实时读取并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记录手机在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平行于水平面的面上做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圆周运动时手机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并计算和显示手机做圆周运动的轨迹半径；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"/>
          <p:cNvSpPr txBox="1"/>
          <p:nvPr/>
        </p:nvSpPr>
        <p:spPr>
          <a:xfrm>
            <a:off x="3560763" y="393700"/>
            <a:ext cx="22002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8195" name="矩形 1"/>
          <p:cNvSpPr/>
          <p:nvPr/>
        </p:nvSpPr>
        <p:spPr>
          <a:xfrm>
            <a:off x="710951" y="1268900"/>
            <a:ext cx="7855529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描述，首先确定自己的实验方案，用什么原理、用什么传感器的值、用什么计算方法来获得想要的值。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、验证实验方案和计算方法。按照自己设计的方案，读取传感器的值，计算所要求的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结果，并用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其他方法验证（如用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尺、照片、量角器通过几何计算得到的结果）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、编写小程序，使得手机上可以实时显示测量计算的结果。如果不会编写小程序，建议学习一下。如果一时学不会，就用计算机编程实现计算和显示部分。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、程序做好了，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就重复做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几次测量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（在不同的摆手幅度、速度下测量，用不同的绳子长度、旋转半径测量），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将自己程序显示的结果，与用其它测量方法得到的结果进行验证比较。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、撰写实验报告。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/>
          <p:nvPr/>
        </p:nvSpPr>
        <p:spPr>
          <a:xfrm>
            <a:off x="3614538" y="385813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850900" y="244792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2292" name="文本框 4"/>
          <p:cNvSpPr txBox="1"/>
          <p:nvPr/>
        </p:nvSpPr>
        <p:spPr>
          <a:xfrm>
            <a:off x="850900" y="3171825"/>
            <a:ext cx="766745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 电子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委员收齐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两周内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通过电子邮件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发给助教瞿荣辉，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报告等将来回到学校再提交。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收件邮箱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850900" y="180657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/>
          <p:nvPr/>
        </p:nvSpPr>
        <p:spPr>
          <a:xfrm>
            <a:off x="3142900" y="384968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13316" name="文本框 1"/>
          <p:cNvSpPr txBox="1"/>
          <p:nvPr/>
        </p:nvSpPr>
        <p:spPr>
          <a:xfrm>
            <a:off x="404813" y="2101850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331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3318" name="文本框 1"/>
          <p:cNvSpPr txBox="1"/>
          <p:nvPr/>
        </p:nvSpPr>
        <p:spPr>
          <a:xfrm>
            <a:off x="404813" y="3305175"/>
            <a:ext cx="842645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实验方案（包括原理、计算公式）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"/>
          <p:cNvSpPr txBox="1"/>
          <p:nvPr/>
        </p:nvSpPr>
        <p:spPr>
          <a:xfrm>
            <a:off x="393600" y="3999478"/>
            <a:ext cx="8585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实验过程、数据、结果（可以附上照片和截屏）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93600" y="4678928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程序核心代码及注释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01625" y="5360715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及问题分析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297814" y="1854200"/>
            <a:ext cx="884618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星期五（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18:30-21:50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各自家里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03" y="4814418"/>
            <a:ext cx="727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在实验课的上课时间，宋老师及助教瞿荣辉，会在微信群里给大家答疑。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554</Words>
  <Application>Microsoft Office PowerPoint</Application>
  <PresentationFormat>全屏显示(4:3)</PresentationFormat>
  <Paragraphs>51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esong</cp:lastModifiedBy>
  <cp:revision>176</cp:revision>
  <dcterms:created xsi:type="dcterms:W3CDTF">2013-01-25T01:44:00Z</dcterms:created>
  <dcterms:modified xsi:type="dcterms:W3CDTF">2020-04-24T01:30:52Z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