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6" r:id="rId17"/>
    <p:sldId id="277" r:id="rId18"/>
    <p:sldId id="27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10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9f7cd3f66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9f7cd3f66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c525f167576e43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c525f167576e43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9f7cd3f66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49f7cd3f66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2ccc5ce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2ccc5ce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3a2f19a8160d7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3a2f19a8160d7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3a2f19a8160d78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3a2f19a8160d78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3a2f19a8160d7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3a2f19a8160d7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7980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72399" y="199570"/>
            <a:ext cx="7071600" cy="79800"/>
          </a:xfrm>
          <a:prstGeom prst="rect">
            <a:avLst/>
          </a:prstGeom>
          <a:solidFill>
            <a:srgbClr val="C0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981100" y="399150"/>
            <a:ext cx="5163000" cy="7980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159300" y="598725"/>
            <a:ext cx="2984700" cy="79800"/>
          </a:xfrm>
          <a:prstGeom prst="rect">
            <a:avLst/>
          </a:prstGeom>
          <a:solidFill>
            <a:srgbClr val="C0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515150"/>
            <a:ext cx="2984700" cy="79800"/>
          </a:xfrm>
          <a:prstGeom prst="rect">
            <a:avLst/>
          </a:prstGeom>
          <a:solidFill>
            <a:srgbClr val="C0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5063700"/>
            <a:ext cx="91440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1" y="4880845"/>
            <a:ext cx="7071600" cy="79800"/>
          </a:xfrm>
          <a:prstGeom prst="rect">
            <a:avLst/>
          </a:prstGeom>
          <a:solidFill>
            <a:srgbClr val="C0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0" y="4698000"/>
            <a:ext cx="5163000" cy="7980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1412188"/>
            <a:ext cx="9144000" cy="116952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Итоговый проект по </a:t>
            </a:r>
            <a:r>
              <a:rPr lang="ru" sz="25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курсу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r>
              <a:rPr lang="ru-RU" sz="25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Основы алгоритмизации и программирования</a:t>
            </a:r>
            <a:r>
              <a:rPr lang="ru" sz="25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ru" sz="25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 sz="25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34500" y="2225625"/>
            <a:ext cx="9109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" sz="20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Тема: </a:t>
            </a:r>
            <a:r>
              <a:rPr lang="en-US" sz="2000" dirty="0" err="1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BlackJack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базе </a:t>
            </a:r>
            <a:r>
              <a:rPr lang="en-US" sz="2000" dirty="0" err="1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Aiogram</a:t>
            </a:r>
            <a:r>
              <a:rPr lang="en-US" sz="20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lang="ru" sz="20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59300" y="3899550"/>
            <a:ext cx="2984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Разработчик</a:t>
            </a:r>
            <a:r>
              <a:rPr lang="ru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Неговора Никита</a:t>
            </a:r>
            <a:endParaRPr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-1" y="3838575"/>
            <a:ext cx="313372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Руководитель проекта: </a:t>
            </a:r>
            <a:endParaRPr lang="ru" dirty="0" smtClean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Манакова </a:t>
            </a:r>
            <a:r>
              <a:rPr lang="ru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Ольга Петровна </a:t>
            </a:r>
            <a:endParaRPr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09550" y="1130785"/>
            <a:ext cx="379095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Объявляем обработчик кноп-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ки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начала игры и создаем все необходимые объекты (руки, счетчики очков и колода)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Написание </a:t>
            </a:r>
            <a:r>
              <a:rPr lang="ru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кода </a:t>
            </a:r>
            <a:r>
              <a:rPr lang="en-US" sz="22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handlers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25" y="1125934"/>
            <a:ext cx="4672013" cy="273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9313" y="2728913"/>
            <a:ext cx="20288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1197460"/>
            <a:ext cx="41031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Объявляем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обработчик  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кнопку 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Еще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Написание </a:t>
            </a:r>
            <a:r>
              <a:rPr lang="ru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кода </a:t>
            </a:r>
            <a:r>
              <a:rPr lang="en-US" sz="22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handlers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0111" y="1190625"/>
            <a:ext cx="465094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2163" y="2747963"/>
            <a:ext cx="19907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1197460"/>
            <a:ext cx="4103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Объявляем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обработчики  для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кнопок выбора веса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Туза (1 или 11)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Написание </a:t>
            </a:r>
            <a:r>
              <a:rPr lang="ru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кода </a:t>
            </a:r>
            <a:r>
              <a:rPr lang="en-US" sz="22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handlers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9137" y="1021880"/>
            <a:ext cx="4614863" cy="412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457575"/>
            <a:ext cx="2095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1197460"/>
            <a:ext cx="4103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Объявляем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обработчики  для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Кнопок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“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Хватит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подсчет очков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 определение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победителя</a:t>
            </a: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Написание </a:t>
            </a:r>
            <a:r>
              <a:rPr lang="ru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кода </a:t>
            </a:r>
            <a:r>
              <a:rPr lang="en-US" sz="22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handlers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1510" y="990600"/>
            <a:ext cx="583249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0586" y="3248025"/>
            <a:ext cx="21249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1197460"/>
            <a:ext cx="4103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Объявляем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обработчики  для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кнопок 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Просмотреть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очки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которая показывает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Общее количество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Очков игра</a:t>
            </a: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Написание </a:t>
            </a:r>
            <a:r>
              <a:rPr lang="ru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кода </a:t>
            </a:r>
            <a:r>
              <a:rPr lang="en-US" sz="22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handlers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9550" y="1306109"/>
            <a:ext cx="5124450" cy="80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53075" y="2371725"/>
            <a:ext cx="19240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1197460"/>
            <a:ext cx="4103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Объявляем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Класса </a:t>
            </a:r>
            <a:r>
              <a:rPr lang="ru-RU" sz="2000" dirty="0" err="1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дата_агент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который отвечает за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сохраненние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данных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при работе и пере-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запуске бота</a:t>
            </a: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Написание </a:t>
            </a:r>
            <a:r>
              <a:rPr lang="ru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кода </a:t>
            </a:r>
            <a:r>
              <a:rPr lang="en-US" sz="22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data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9618" y="1038224"/>
            <a:ext cx="3998368" cy="410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/>
        </p:nvSpPr>
        <p:spPr>
          <a:xfrm>
            <a:off x="1481100" y="1853238"/>
            <a:ext cx="6162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Во время теста была обнаружена 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ошибка, которая ломала отображение руки игрока, если он выскивал туз. Ошибка была решена путем модифицирования блока кода, который обрабатывал это событие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Тестирование и устранение ошибок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4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5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6" name="Google Shape;128;p18"/>
          <p:cNvSpPr/>
          <p:nvPr/>
        </p:nvSpPr>
        <p:spPr>
          <a:xfrm>
            <a:off x="712080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7" name="Google Shape;129;p18"/>
          <p:cNvSpPr/>
          <p:nvPr/>
        </p:nvSpPr>
        <p:spPr>
          <a:xfrm>
            <a:off x="712080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8" name="Google Shape;131;p18"/>
          <p:cNvSpPr/>
          <p:nvPr/>
        </p:nvSpPr>
        <p:spPr>
          <a:xfrm>
            <a:off x="712080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9" name="Google Shape;132;p18"/>
          <p:cNvSpPr/>
          <p:nvPr/>
        </p:nvSpPr>
        <p:spPr>
          <a:xfrm>
            <a:off x="712080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/>
        </p:nvSpPr>
        <p:spPr>
          <a:xfrm>
            <a:off x="1490700" y="1709838"/>
            <a:ext cx="6162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В результате проделанной работы, </a:t>
            </a:r>
            <a:endParaRPr lang="ru" sz="2000" dirty="0" smtClean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lvl="0" algn="ctr"/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мы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разработали игру 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r>
              <a:rPr lang="en-US" sz="2000" dirty="0" err="1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BlackJack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”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на Python с 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интерфейсом в виде 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Telegram 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бота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Цель работы </a:t>
            </a:r>
            <a:endParaRPr lang="ru" sz="2000" dirty="0" smtClean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lvl="0" algn="ctr"/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задачи полностью выполнены, произведено тестирование и улучшение кода, готовый код можете увидеть на гитхаб.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1863375" y="117135"/>
            <a:ext cx="525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Вывод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4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5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6" name="Google Shape;128;p18"/>
          <p:cNvSpPr/>
          <p:nvPr/>
        </p:nvSpPr>
        <p:spPr>
          <a:xfrm>
            <a:off x="712080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7" name="Google Shape;129;p18"/>
          <p:cNvSpPr/>
          <p:nvPr/>
        </p:nvSpPr>
        <p:spPr>
          <a:xfrm>
            <a:off x="712080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8" name="Google Shape;131;p18"/>
          <p:cNvSpPr/>
          <p:nvPr/>
        </p:nvSpPr>
        <p:spPr>
          <a:xfrm>
            <a:off x="712080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9" name="Google Shape;132;p18"/>
          <p:cNvSpPr/>
          <p:nvPr/>
        </p:nvSpPr>
        <p:spPr>
          <a:xfrm>
            <a:off x="712080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Литература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294450" y="3427275"/>
            <a:ext cx="859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Лекции 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с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пар по алгоритмизации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7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8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9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20" name="Google Shape;128;p18"/>
          <p:cNvSpPr/>
          <p:nvPr/>
        </p:nvSpPr>
        <p:spPr>
          <a:xfrm>
            <a:off x="712080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21" name="Google Shape;129;p18"/>
          <p:cNvSpPr/>
          <p:nvPr/>
        </p:nvSpPr>
        <p:spPr>
          <a:xfrm>
            <a:off x="712080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22" name="Google Shape;131;p18"/>
          <p:cNvSpPr/>
          <p:nvPr/>
        </p:nvSpPr>
        <p:spPr>
          <a:xfrm>
            <a:off x="712080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23" name="Google Shape;132;p18"/>
          <p:cNvSpPr/>
          <p:nvPr/>
        </p:nvSpPr>
        <p:spPr>
          <a:xfrm>
            <a:off x="712080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779729" y="1446312"/>
            <a:ext cx="5553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https://mastergroosha.github.io/aiogram-2-guide/</a:t>
            </a:r>
            <a:endParaRPr lang="ru-RU" sz="2000" dirty="0" smtClean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19150" y="2405390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https://</a:t>
            </a:r>
            <a:r>
              <a:rPr lang="en-US" sz="2000" dirty="0" smtClean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ru.wikipedia.org/wiki</a:t>
            </a:r>
            <a:r>
              <a:rPr lang="en-US" sz="2000" dirty="0" smtClean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/</a:t>
            </a:r>
            <a:r>
              <a:rPr lang="ru-RU" sz="2000" dirty="0" smtClean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Блэкджек</a:t>
            </a:r>
            <a:endParaRPr lang="ru-RU" sz="2000" dirty="0" smtClean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49827" y="1365585"/>
            <a:ext cx="4632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Разработать 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программу </a:t>
            </a:r>
            <a:endParaRPr lang="ru" sz="2000" dirty="0" smtClean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lvl="0" algn="ctr"/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на 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языке 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Python 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согласно </a:t>
            </a:r>
            <a:endParaRPr lang="ru-RU" sz="2000" dirty="0" smtClean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lvl="0" algn="ctr"/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условию «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Telegram </a:t>
            </a:r>
            <a:r>
              <a:rPr lang="en-US" sz="2000" dirty="0" err="1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bot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для </a:t>
            </a:r>
          </a:p>
          <a:p>
            <a:pPr lvl="0" algn="ctr"/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игры в </a:t>
            </a:r>
            <a:r>
              <a:rPr lang="en-US" sz="2000" dirty="0" err="1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BlackJack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»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Цель проектной работы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97499" y="1425934"/>
            <a:ext cx="3447100" cy="272682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4577" y="1408176"/>
            <a:ext cx="3467671" cy="275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255625" y="1247994"/>
            <a:ext cx="46326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+mj-lt"/>
              <a:buAutoNum type="arabicPeriod"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Обсуждение идеи и дизайна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+mj-lt"/>
              <a:buAutoNum type="arabicPeriod"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Изучение вспомогательной литературы 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+mj-lt"/>
              <a:buAutoNum type="arabicPeriod"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Написание кода 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+mj-lt"/>
              <a:buAutoNum type="arabicPeriod"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Тестирование 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+mj-lt"/>
              <a:buAutoNum type="arabicPeriod"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Устранение ошибок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+mj-lt"/>
              <a:buAutoNum type="arabicPeriod"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Создание презентации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+mj-lt"/>
              <a:buAutoNum type="arabicPeriod"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Защита  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Задачи проектной работы</a:t>
            </a:r>
            <a:endParaRPr sz="220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1227900" y="838200"/>
            <a:ext cx="66882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При обсуждении идеи, мы решили, что хотим создать игру 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BlackJack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”,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так как это показалось нам наиболее интересным вариантом 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c 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точки зрения алгоритма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Дизайн 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выбрали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минималистичный.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Обсуждение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2694" y="2458085"/>
            <a:ext cx="4989521" cy="245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Google Shape;85;p15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" name="Google Shape;86;p15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8;p15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" name="Google Shape;89;p15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5;p15"/>
          <p:cNvSpPr/>
          <p:nvPr/>
        </p:nvSpPr>
        <p:spPr>
          <a:xfrm>
            <a:off x="712080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3" name="Google Shape;86;p15"/>
          <p:cNvSpPr/>
          <p:nvPr/>
        </p:nvSpPr>
        <p:spPr>
          <a:xfrm>
            <a:off x="712080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8;p15"/>
          <p:cNvSpPr/>
          <p:nvPr/>
        </p:nvSpPr>
        <p:spPr>
          <a:xfrm>
            <a:off x="712080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5" name="Google Shape;89;p15"/>
          <p:cNvSpPr/>
          <p:nvPr/>
        </p:nvSpPr>
        <p:spPr>
          <a:xfrm>
            <a:off x="712080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1227825" y="1709850"/>
            <a:ext cx="66882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Далее мы принялись изучать материал, который нам пригодится для создания проекта. Первым делом мы познакомились с библиотекой 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Aiogram2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- основа графического 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интерфейса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 логики</a:t>
            </a: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игры.  Вспомнили основы языка и ООП.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Изучение</a:t>
            </a:r>
            <a:endParaRPr sz="2200" dirty="0">
              <a:solidFill>
                <a:srgbClr val="C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" name="Google Shape;85;p15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" name="Google Shape;86;p15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8;p15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5" name="Google Shape;89;p15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5;p15"/>
          <p:cNvSpPr/>
          <p:nvPr/>
        </p:nvSpPr>
        <p:spPr>
          <a:xfrm>
            <a:off x="712080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" name="Google Shape;86;p15"/>
          <p:cNvSpPr/>
          <p:nvPr/>
        </p:nvSpPr>
        <p:spPr>
          <a:xfrm>
            <a:off x="712080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;p15"/>
          <p:cNvSpPr/>
          <p:nvPr/>
        </p:nvSpPr>
        <p:spPr>
          <a:xfrm>
            <a:off x="712080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" name="Google Shape;89;p15"/>
          <p:cNvSpPr/>
          <p:nvPr/>
        </p:nvSpPr>
        <p:spPr>
          <a:xfrm>
            <a:off x="712080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1197460"/>
            <a:ext cx="4103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Объявление главного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класса бот </a:t>
            </a:r>
            <a:r>
              <a:rPr lang="en-US" sz="2000" dirty="0" err="1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dp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, через который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мы будем получать сообщения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 реагировать на них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Написание </a:t>
            </a:r>
            <a:r>
              <a:rPr lang="ru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кода </a:t>
            </a:r>
            <a:r>
              <a:rPr lang="en-US" sz="22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loader.py</a:t>
            </a:r>
            <a:endParaRPr sz="22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9639" y="1138238"/>
            <a:ext cx="4157662" cy="254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1206985"/>
            <a:ext cx="41031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Запускаем бота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в бесконечную работу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с помощью встроенного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класса библиотеки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executor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Написание </a:t>
            </a:r>
            <a:r>
              <a:rPr lang="ru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кода</a:t>
            </a:r>
            <a:r>
              <a:rPr lang="en-US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app.py</a:t>
            </a:r>
            <a:endParaRPr sz="22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3425" y="1152525"/>
            <a:ext cx="43338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-1" y="1197460"/>
            <a:ext cx="4238625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Объявление </a:t>
            </a:r>
            <a:r>
              <a:rPr lang="ru-RU" sz="2000" dirty="0" err="1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Инлайн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клавиатур, которые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в последствии будут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Отправляться игрокам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Для взаимодействия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С нашим ботом.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Написание </a:t>
            </a:r>
            <a:r>
              <a:rPr lang="ru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кода </a:t>
            </a:r>
            <a:r>
              <a:rPr lang="en-US" sz="22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keyboards</a:t>
            </a:r>
            <a:endParaRPr sz="22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224" y="1085849"/>
            <a:ext cx="3381375" cy="357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1197460"/>
            <a:ext cx="4103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Объявляем 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обработчик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сообщения 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/start </a:t>
            </a: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через встроенные в </a:t>
            </a:r>
            <a:r>
              <a:rPr lang="en-US" sz="2000" dirty="0" err="1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Aiogram</a:t>
            </a:r>
            <a:r>
              <a:rPr lang="en-US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lang="ru-RU" sz="2000" dirty="0" smtClean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Декораторы.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Написание </a:t>
            </a:r>
            <a:r>
              <a:rPr lang="ru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кода</a:t>
            </a:r>
            <a:r>
              <a:rPr lang="en-US" sz="2200" dirty="0" smtClean="0">
                <a:solidFill>
                  <a:srgbClr val="C0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handlers</a:t>
            </a:r>
            <a:endParaRPr sz="22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8650" y="1026151"/>
            <a:ext cx="4500563" cy="265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0088" y="3760233"/>
            <a:ext cx="4167187" cy="119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384</Words>
  <Application>Microsoft Office PowerPoint</Application>
  <PresentationFormat>Экран (16:9)</PresentationFormat>
  <Paragraphs>89</Paragraphs>
  <Slides>18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Simple Light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SystemX</cp:lastModifiedBy>
  <cp:revision>12</cp:revision>
  <dcterms:modified xsi:type="dcterms:W3CDTF">2024-06-05T13:08:29Z</dcterms:modified>
</cp:coreProperties>
</file>